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3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4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4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4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4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4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4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4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4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4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4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5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5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52.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5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8"/>
  </p:sldMasterIdLst>
  <p:notesMasterIdLst>
    <p:notesMasterId r:id="rId67"/>
  </p:notesMasterIdLst>
  <p:handoutMasterIdLst>
    <p:handoutMasterId r:id="rId68"/>
  </p:handoutMasterIdLst>
  <p:sldIdLst>
    <p:sldId id="450" r:id="rId9"/>
    <p:sldId id="451" r:id="rId10"/>
    <p:sldId id="452" r:id="rId11"/>
    <p:sldId id="453" r:id="rId12"/>
    <p:sldId id="454" r:id="rId13"/>
    <p:sldId id="464" r:id="rId14"/>
    <p:sldId id="455" r:id="rId15"/>
    <p:sldId id="456" r:id="rId16"/>
    <p:sldId id="457" r:id="rId17"/>
    <p:sldId id="458" r:id="rId18"/>
    <p:sldId id="459" r:id="rId19"/>
    <p:sldId id="460" r:id="rId20"/>
    <p:sldId id="465" r:id="rId21"/>
    <p:sldId id="466" r:id="rId22"/>
    <p:sldId id="467" r:id="rId23"/>
    <p:sldId id="468" r:id="rId24"/>
    <p:sldId id="469" r:id="rId25"/>
    <p:sldId id="470" r:id="rId26"/>
    <p:sldId id="471" r:id="rId27"/>
    <p:sldId id="500" r:id="rId28"/>
    <p:sldId id="501" r:id="rId29"/>
    <p:sldId id="502" r:id="rId30"/>
    <p:sldId id="503" r:id="rId31"/>
    <p:sldId id="504" r:id="rId32"/>
    <p:sldId id="505" r:id="rId33"/>
    <p:sldId id="506" r:id="rId34"/>
    <p:sldId id="507" r:id="rId35"/>
    <p:sldId id="508" r:id="rId36"/>
    <p:sldId id="509" r:id="rId37"/>
    <p:sldId id="510" r:id="rId38"/>
    <p:sldId id="511" r:id="rId39"/>
    <p:sldId id="512" r:id="rId40"/>
    <p:sldId id="513" r:id="rId41"/>
    <p:sldId id="514" r:id="rId42"/>
    <p:sldId id="515" r:id="rId43"/>
    <p:sldId id="516" r:id="rId44"/>
    <p:sldId id="517" r:id="rId45"/>
    <p:sldId id="480" r:id="rId46"/>
    <p:sldId id="481" r:id="rId47"/>
    <p:sldId id="482" r:id="rId48"/>
    <p:sldId id="483" r:id="rId49"/>
    <p:sldId id="484" r:id="rId50"/>
    <p:sldId id="485" r:id="rId51"/>
    <p:sldId id="486" r:id="rId52"/>
    <p:sldId id="487" r:id="rId53"/>
    <p:sldId id="488" r:id="rId54"/>
    <p:sldId id="489" r:id="rId55"/>
    <p:sldId id="490" r:id="rId56"/>
    <p:sldId id="491" r:id="rId57"/>
    <p:sldId id="492" r:id="rId58"/>
    <p:sldId id="493" r:id="rId59"/>
    <p:sldId id="494" r:id="rId60"/>
    <p:sldId id="497" r:id="rId61"/>
    <p:sldId id="498" r:id="rId62"/>
    <p:sldId id="495" r:id="rId63"/>
    <p:sldId id="496" r:id="rId64"/>
    <p:sldId id="499" r:id="rId65"/>
    <p:sldId id="447" r:id="rId66"/>
  </p:sldIdLst>
  <p:sldSz cx="9144000" cy="6858000" type="screen4x3"/>
  <p:notesSz cx="6950075" cy="9236075"/>
  <p:custDataLst>
    <p:custData r:id="rId6"/>
    <p:custData r:id="rId5"/>
    <p:custData r:id="rId3"/>
    <p:custData r:id="rId2"/>
    <p:custData r:id="rId1"/>
    <p:custData r:id="rId7"/>
    <p:custData r:id="rId4"/>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2" userDrawn="1">
          <p15:clr>
            <a:srgbClr val="A4A3A4"/>
          </p15:clr>
        </p15:guide>
        <p15:guide id="3" orient="horz" pos="696" userDrawn="1">
          <p15:clr>
            <a:srgbClr val="A4A3A4"/>
          </p15:clr>
        </p15:guide>
        <p15:guide id="4" orient="horz" pos="192">
          <p15:clr>
            <a:srgbClr val="A4A3A4"/>
          </p15:clr>
        </p15:guide>
        <p15:guide id="10" pos="5736" userDrawn="1">
          <p15:clr>
            <a:srgbClr val="A4A3A4"/>
          </p15:clr>
        </p15:guide>
        <p15:guide id="11" orient="horz" pos="980" userDrawn="1">
          <p15:clr>
            <a:srgbClr val="A4A3A4"/>
          </p15:clr>
        </p15:guide>
        <p15:guide id="12" orient="horz" pos="528" userDrawn="1">
          <p15:clr>
            <a:srgbClr val="A4A3A4"/>
          </p15:clr>
        </p15:guide>
        <p15:guide id="15" pos="2952" userDrawn="1">
          <p15:clr>
            <a:srgbClr val="A4A3A4"/>
          </p15:clr>
        </p15:guide>
        <p15:guide id="17" orient="horz" pos="840" userDrawn="1">
          <p15:clr>
            <a:srgbClr val="A4A3A4"/>
          </p15:clr>
        </p15:guide>
        <p15:guide id="18" orient="horz" pos="1344" userDrawn="1">
          <p15:clr>
            <a:srgbClr val="A4A3A4"/>
          </p15:clr>
        </p15:guide>
        <p15:guide id="19" orient="horz" pos="576" userDrawn="1">
          <p15:clr>
            <a:srgbClr val="A4A3A4"/>
          </p15:clr>
        </p15:guide>
        <p15:guide id="20" pos="328">
          <p15:clr>
            <a:srgbClr val="A4A3A4"/>
          </p15:clr>
        </p15:guide>
        <p15:guide id="21" orient="horz" pos="2568" userDrawn="1">
          <p15:clr>
            <a:srgbClr val="A4A3A4"/>
          </p15:clr>
        </p15:guide>
        <p15:guide id="22" pos="5532">
          <p15:clr>
            <a:srgbClr val="A4A3A4"/>
          </p15:clr>
        </p15:guide>
        <p15:guide id="24" orient="horz" pos="1896" userDrawn="1">
          <p15:clr>
            <a:srgbClr val="A4A3A4"/>
          </p15:clr>
        </p15:guide>
        <p15:guide id="26" orient="horz" pos="624" userDrawn="1">
          <p15:clr>
            <a:srgbClr val="A4A3A4"/>
          </p15:clr>
        </p15:guide>
        <p15:guide id="27" orient="horz" pos="3803">
          <p15:clr>
            <a:srgbClr val="A4A3A4"/>
          </p15:clr>
        </p15:guide>
        <p15:guide id="28" orient="horz" pos="848">
          <p15:clr>
            <a:srgbClr val="A4A3A4"/>
          </p15:clr>
        </p15:guide>
        <p15:guide id="29" orient="horz" pos="3881">
          <p15:clr>
            <a:srgbClr val="A4A3A4"/>
          </p15:clr>
        </p15:guide>
        <p15:guide id="31" pos="2808"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5C"/>
    <a:srgbClr val="EB602B"/>
    <a:srgbClr val="FFE8D1"/>
    <a:srgbClr val="FFCC99"/>
    <a:srgbClr val="414042"/>
    <a:srgbClr val="848285"/>
    <a:srgbClr val="B4B3B3"/>
    <a:srgbClr val="D7F0F6"/>
    <a:srgbClr val="66757F"/>
    <a:srgbClr val="D9E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6433" autoAdjust="0"/>
  </p:normalViewPr>
  <p:slideViewPr>
    <p:cSldViewPr snapToGrid="0" showGuides="1">
      <p:cViewPr varScale="1">
        <p:scale>
          <a:sx n="89" d="100"/>
          <a:sy n="89" d="100"/>
        </p:scale>
        <p:origin x="1277" y="77"/>
      </p:cViewPr>
      <p:guideLst>
        <p:guide orient="horz" pos="312"/>
        <p:guide orient="horz" pos="696"/>
        <p:guide orient="horz" pos="192"/>
        <p:guide pos="5736"/>
        <p:guide orient="horz" pos="980"/>
        <p:guide orient="horz" pos="528"/>
        <p:guide pos="2952"/>
        <p:guide orient="horz" pos="840"/>
        <p:guide orient="horz" pos="1344"/>
        <p:guide orient="horz" pos="576"/>
        <p:guide pos="328"/>
        <p:guide orient="horz" pos="2568"/>
        <p:guide pos="5532"/>
        <p:guide orient="horz" pos="1896"/>
        <p:guide orient="horz" pos="624"/>
        <p:guide orient="horz" pos="3803"/>
        <p:guide orient="horz" pos="848"/>
        <p:guide orient="horz" pos="3881"/>
        <p:guide pos="2808"/>
      </p:guideLst>
    </p:cSldViewPr>
  </p:slideViewPr>
  <p:outlineViewPr>
    <p:cViewPr>
      <p:scale>
        <a:sx n="33" d="100"/>
        <a:sy n="33" d="100"/>
      </p:scale>
      <p:origin x="0" y="-1362"/>
    </p:cViewPr>
  </p:outlineViewPr>
  <p:notesTextViewPr>
    <p:cViewPr>
      <p:scale>
        <a:sx n="1" d="1"/>
        <a:sy n="1" d="1"/>
      </p:scale>
      <p:origin x="0" y="0"/>
    </p:cViewPr>
  </p:notesTextViewPr>
  <p:sorterViewPr>
    <p:cViewPr>
      <p:scale>
        <a:sx n="90" d="100"/>
        <a:sy n="90" d="100"/>
      </p:scale>
      <p:origin x="0" y="-20004"/>
    </p:cViewPr>
  </p:sorterViewPr>
  <p:notesViewPr>
    <p:cSldViewPr snapToGrid="0">
      <p:cViewPr varScale="1">
        <p:scale>
          <a:sx n="63" d="100"/>
          <a:sy n="63" d="100"/>
        </p:scale>
        <p:origin x="3330" y="84"/>
      </p:cViewPr>
      <p:guideLst>
        <p:guide orient="horz" pos="2909"/>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ags" Target="tags/tag1.xml"/><Relationship Id="rId8" Type="http://schemas.openxmlformats.org/officeDocument/2006/relationships/slideMaster" Target="slideMasters/slideMaster1.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3011698" cy="461804"/>
          </a:xfrm>
          <a:prstGeom prst="rect">
            <a:avLst/>
          </a:prstGeom>
        </p:spPr>
        <p:txBody>
          <a:bodyPr vert="horz" lIns="91419" tIns="45712" rIns="91419" bIns="45712" rtlCol="0"/>
          <a:lstStyle>
            <a:lvl1pPr algn="l">
              <a:defRPr sz="1300"/>
            </a:lvl1pPr>
          </a:lstStyle>
          <a:p>
            <a:endParaRPr lang="en-US" dirty="0"/>
          </a:p>
        </p:txBody>
      </p:sp>
      <p:sp>
        <p:nvSpPr>
          <p:cNvPr id="3" name="Date Placeholder 2"/>
          <p:cNvSpPr>
            <a:spLocks noGrp="1"/>
          </p:cNvSpPr>
          <p:nvPr>
            <p:ph type="dt" sz="quarter" idx="1"/>
          </p:nvPr>
        </p:nvSpPr>
        <p:spPr>
          <a:xfrm>
            <a:off x="3936771" y="0"/>
            <a:ext cx="3011698" cy="461804"/>
          </a:xfrm>
          <a:prstGeom prst="rect">
            <a:avLst/>
          </a:prstGeom>
        </p:spPr>
        <p:txBody>
          <a:bodyPr vert="horz" lIns="91419" tIns="45712" rIns="91419" bIns="45712" rtlCol="0"/>
          <a:lstStyle>
            <a:lvl1pPr algn="r">
              <a:defRPr sz="1300"/>
            </a:lvl1pPr>
          </a:lstStyle>
          <a:p>
            <a:fld id="{236EDD87-FCC3-4BC4-B344-94C3501ED2D8}" type="datetimeFigureOut">
              <a:rPr lang="en-US" smtClean="0"/>
              <a:pPr/>
              <a:t>9/13/2019</a:t>
            </a:fld>
            <a:endParaRPr lang="en-US" dirty="0"/>
          </a:p>
        </p:txBody>
      </p:sp>
      <p:sp>
        <p:nvSpPr>
          <p:cNvPr id="4" name="Footer Placeholder 3"/>
          <p:cNvSpPr>
            <a:spLocks noGrp="1"/>
          </p:cNvSpPr>
          <p:nvPr>
            <p:ph type="ftr" sz="quarter" idx="2"/>
          </p:nvPr>
        </p:nvSpPr>
        <p:spPr>
          <a:xfrm>
            <a:off x="10" y="8772670"/>
            <a:ext cx="3011698" cy="461804"/>
          </a:xfrm>
          <a:prstGeom prst="rect">
            <a:avLst/>
          </a:prstGeom>
        </p:spPr>
        <p:txBody>
          <a:bodyPr vert="horz" lIns="91419" tIns="45712" rIns="91419" bIns="4571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36771" y="8772670"/>
            <a:ext cx="3011698" cy="461804"/>
          </a:xfrm>
          <a:prstGeom prst="rect">
            <a:avLst/>
          </a:prstGeom>
        </p:spPr>
        <p:txBody>
          <a:bodyPr vert="horz" lIns="91419" tIns="45712" rIns="91419" bIns="45712" rtlCol="0" anchor="b"/>
          <a:lstStyle>
            <a:lvl1pPr algn="r">
              <a:defRPr sz="1300"/>
            </a:lvl1pPr>
          </a:lstStyle>
          <a:p>
            <a:fld id="{675655AD-A17C-443F-863F-57B04B53F2AE}" type="slidenum">
              <a:rPr lang="en-US" smtClean="0"/>
              <a:pPr/>
              <a:t>‹#›</a:t>
            </a:fld>
            <a:endParaRPr lang="en-US" dirty="0"/>
          </a:p>
        </p:txBody>
      </p:sp>
    </p:spTree>
    <p:extLst>
      <p:ext uri="{BB962C8B-B14F-4D97-AF65-F5344CB8AC3E}">
        <p14:creationId xmlns:p14="http://schemas.microsoft.com/office/powerpoint/2010/main" val="3830099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3011698" cy="461804"/>
          </a:xfrm>
          <a:prstGeom prst="rect">
            <a:avLst/>
          </a:prstGeom>
        </p:spPr>
        <p:txBody>
          <a:bodyPr vert="horz" lIns="91419" tIns="45712" rIns="91419" bIns="45712" rtlCol="0"/>
          <a:lstStyle>
            <a:lvl1pPr algn="l">
              <a:defRPr sz="1300"/>
            </a:lvl1pPr>
          </a:lstStyle>
          <a:p>
            <a:endParaRPr lang="en-US" dirty="0"/>
          </a:p>
        </p:txBody>
      </p:sp>
      <p:sp>
        <p:nvSpPr>
          <p:cNvPr id="3" name="Date Placeholder 2"/>
          <p:cNvSpPr>
            <a:spLocks noGrp="1"/>
          </p:cNvSpPr>
          <p:nvPr>
            <p:ph type="dt" idx="1"/>
          </p:nvPr>
        </p:nvSpPr>
        <p:spPr>
          <a:xfrm>
            <a:off x="3936771" y="0"/>
            <a:ext cx="3011698" cy="461804"/>
          </a:xfrm>
          <a:prstGeom prst="rect">
            <a:avLst/>
          </a:prstGeom>
        </p:spPr>
        <p:txBody>
          <a:bodyPr vert="horz" lIns="91419" tIns="45712" rIns="91419" bIns="45712" rtlCol="0"/>
          <a:lstStyle>
            <a:lvl1pPr algn="r">
              <a:defRPr sz="1300"/>
            </a:lvl1pPr>
          </a:lstStyle>
          <a:p>
            <a:fld id="{FDEE5675-E0BA-4F97-A3C8-3594C45A4831}" type="datetimeFigureOut">
              <a:rPr lang="en-US" smtClean="0"/>
              <a:pPr/>
              <a:t>9/13/2019</a:t>
            </a:fld>
            <a:endParaRPr lang="en-US" dirty="0"/>
          </a:p>
        </p:txBody>
      </p:sp>
      <p:sp>
        <p:nvSpPr>
          <p:cNvPr id="4" name="Slide Image Placeholder 3"/>
          <p:cNvSpPr>
            <a:spLocks noGrp="1" noRot="1" noChangeAspect="1"/>
          </p:cNvSpPr>
          <p:nvPr>
            <p:ph type="sldImg" idx="2"/>
          </p:nvPr>
        </p:nvSpPr>
        <p:spPr>
          <a:xfrm>
            <a:off x="1166813" y="690563"/>
            <a:ext cx="4616450" cy="3463925"/>
          </a:xfrm>
          <a:prstGeom prst="rect">
            <a:avLst/>
          </a:prstGeom>
          <a:noFill/>
          <a:ln w="12700">
            <a:solidFill>
              <a:prstClr val="black"/>
            </a:solidFill>
          </a:ln>
        </p:spPr>
      </p:sp>
      <p:sp>
        <p:nvSpPr>
          <p:cNvPr id="5" name="Notes Placeholder 4"/>
          <p:cNvSpPr>
            <a:spLocks noGrp="1"/>
          </p:cNvSpPr>
          <p:nvPr>
            <p:ph type="body" sz="quarter" idx="3"/>
          </p:nvPr>
        </p:nvSpPr>
        <p:spPr>
          <a:xfrm>
            <a:off x="695008" y="4387137"/>
            <a:ext cx="5560060" cy="4156234"/>
          </a:xfrm>
          <a:prstGeom prst="rect">
            <a:avLst/>
          </a:prstGeom>
        </p:spPr>
        <p:txBody>
          <a:bodyPr vert="horz" lIns="91419" tIns="45712" rIns="91419"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8772670"/>
            <a:ext cx="3011698" cy="461804"/>
          </a:xfrm>
          <a:prstGeom prst="rect">
            <a:avLst/>
          </a:prstGeom>
        </p:spPr>
        <p:txBody>
          <a:bodyPr vert="horz" lIns="91419" tIns="45712" rIns="91419" bIns="4571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36771" y="8772670"/>
            <a:ext cx="3011698" cy="461804"/>
          </a:xfrm>
          <a:prstGeom prst="rect">
            <a:avLst/>
          </a:prstGeom>
        </p:spPr>
        <p:txBody>
          <a:bodyPr vert="horz" lIns="91419" tIns="45712" rIns="91419" bIns="45712" rtlCol="0" anchor="b"/>
          <a:lstStyle>
            <a:lvl1pPr algn="r">
              <a:defRPr sz="1300"/>
            </a:lvl1pPr>
          </a:lstStyle>
          <a:p>
            <a:fld id="{F540E467-1A00-4546-8DDD-3789CADBC84C}" type="slidenum">
              <a:rPr lang="en-US" smtClean="0"/>
              <a:pPr/>
              <a:t>‹#›</a:t>
            </a:fld>
            <a:endParaRPr lang="en-US" dirty="0"/>
          </a:p>
        </p:txBody>
      </p:sp>
    </p:spTree>
    <p:extLst>
      <p:ext uri="{BB962C8B-B14F-4D97-AF65-F5344CB8AC3E}">
        <p14:creationId xmlns:p14="http://schemas.microsoft.com/office/powerpoint/2010/main" val="272942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a:t>
            </a:fld>
            <a:endParaRPr lang="en-US" dirty="0"/>
          </a:p>
        </p:txBody>
      </p:sp>
    </p:spTree>
    <p:extLst>
      <p:ext uri="{BB962C8B-B14F-4D97-AF65-F5344CB8AC3E}">
        <p14:creationId xmlns:p14="http://schemas.microsoft.com/office/powerpoint/2010/main" val="171220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10</a:t>
            </a:fld>
            <a:endParaRPr lang="en-US" dirty="0"/>
          </a:p>
        </p:txBody>
      </p:sp>
    </p:spTree>
    <p:extLst>
      <p:ext uri="{BB962C8B-B14F-4D97-AF65-F5344CB8AC3E}">
        <p14:creationId xmlns:p14="http://schemas.microsoft.com/office/powerpoint/2010/main" val="97220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11</a:t>
            </a:fld>
            <a:endParaRPr lang="en-US" dirty="0"/>
          </a:p>
        </p:txBody>
      </p:sp>
    </p:spTree>
    <p:extLst>
      <p:ext uri="{BB962C8B-B14F-4D97-AF65-F5344CB8AC3E}">
        <p14:creationId xmlns:p14="http://schemas.microsoft.com/office/powerpoint/2010/main" val="216730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12</a:t>
            </a:fld>
            <a:endParaRPr lang="en-US" dirty="0"/>
          </a:p>
        </p:txBody>
      </p:sp>
    </p:spTree>
    <p:extLst>
      <p:ext uri="{BB962C8B-B14F-4D97-AF65-F5344CB8AC3E}">
        <p14:creationId xmlns:p14="http://schemas.microsoft.com/office/powerpoint/2010/main" val="402327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13</a:t>
            </a:fld>
            <a:endParaRPr lang="en-US" dirty="0"/>
          </a:p>
        </p:txBody>
      </p:sp>
    </p:spTree>
    <p:extLst>
      <p:ext uri="{BB962C8B-B14F-4D97-AF65-F5344CB8AC3E}">
        <p14:creationId xmlns:p14="http://schemas.microsoft.com/office/powerpoint/2010/main" val="3819061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14</a:t>
            </a:fld>
            <a:endParaRPr lang="en-US" dirty="0"/>
          </a:p>
        </p:txBody>
      </p:sp>
    </p:spTree>
    <p:extLst>
      <p:ext uri="{BB962C8B-B14F-4D97-AF65-F5344CB8AC3E}">
        <p14:creationId xmlns:p14="http://schemas.microsoft.com/office/powerpoint/2010/main" val="50513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15</a:t>
            </a:fld>
            <a:endParaRPr lang="en-US" dirty="0"/>
          </a:p>
        </p:txBody>
      </p:sp>
    </p:spTree>
    <p:extLst>
      <p:ext uri="{BB962C8B-B14F-4D97-AF65-F5344CB8AC3E}">
        <p14:creationId xmlns:p14="http://schemas.microsoft.com/office/powerpoint/2010/main" val="57110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16</a:t>
            </a:fld>
            <a:endParaRPr lang="en-US" dirty="0"/>
          </a:p>
        </p:txBody>
      </p:sp>
    </p:spTree>
    <p:extLst>
      <p:ext uri="{BB962C8B-B14F-4D97-AF65-F5344CB8AC3E}">
        <p14:creationId xmlns:p14="http://schemas.microsoft.com/office/powerpoint/2010/main" val="4030720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17</a:t>
            </a:fld>
            <a:endParaRPr lang="en-US" dirty="0"/>
          </a:p>
        </p:txBody>
      </p:sp>
    </p:spTree>
    <p:extLst>
      <p:ext uri="{BB962C8B-B14F-4D97-AF65-F5344CB8AC3E}">
        <p14:creationId xmlns:p14="http://schemas.microsoft.com/office/powerpoint/2010/main" val="3728741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18</a:t>
            </a:fld>
            <a:endParaRPr lang="en-US" dirty="0"/>
          </a:p>
        </p:txBody>
      </p:sp>
    </p:spTree>
    <p:extLst>
      <p:ext uri="{BB962C8B-B14F-4D97-AF65-F5344CB8AC3E}">
        <p14:creationId xmlns:p14="http://schemas.microsoft.com/office/powerpoint/2010/main" val="36787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19</a:t>
            </a:fld>
            <a:endParaRPr lang="en-US" dirty="0"/>
          </a:p>
        </p:txBody>
      </p:sp>
    </p:spTree>
    <p:extLst>
      <p:ext uri="{BB962C8B-B14F-4D97-AF65-F5344CB8AC3E}">
        <p14:creationId xmlns:p14="http://schemas.microsoft.com/office/powerpoint/2010/main" val="182549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2</a:t>
            </a:fld>
            <a:endParaRPr lang="en-US" dirty="0"/>
          </a:p>
        </p:txBody>
      </p:sp>
    </p:spTree>
    <p:extLst>
      <p:ext uri="{BB962C8B-B14F-4D97-AF65-F5344CB8AC3E}">
        <p14:creationId xmlns:p14="http://schemas.microsoft.com/office/powerpoint/2010/main" val="3108737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20</a:t>
            </a:fld>
            <a:endParaRPr lang="en-US" dirty="0"/>
          </a:p>
        </p:txBody>
      </p:sp>
    </p:spTree>
    <p:extLst>
      <p:ext uri="{BB962C8B-B14F-4D97-AF65-F5344CB8AC3E}">
        <p14:creationId xmlns:p14="http://schemas.microsoft.com/office/powerpoint/2010/main" val="218255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21</a:t>
            </a:fld>
            <a:endParaRPr lang="en-US" dirty="0"/>
          </a:p>
        </p:txBody>
      </p:sp>
    </p:spTree>
    <p:extLst>
      <p:ext uri="{BB962C8B-B14F-4D97-AF65-F5344CB8AC3E}">
        <p14:creationId xmlns:p14="http://schemas.microsoft.com/office/powerpoint/2010/main" val="967303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22</a:t>
            </a:fld>
            <a:endParaRPr lang="en-US" dirty="0"/>
          </a:p>
        </p:txBody>
      </p:sp>
    </p:spTree>
    <p:extLst>
      <p:ext uri="{BB962C8B-B14F-4D97-AF65-F5344CB8AC3E}">
        <p14:creationId xmlns:p14="http://schemas.microsoft.com/office/powerpoint/2010/main" val="2305054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23</a:t>
            </a:fld>
            <a:endParaRPr lang="en-US" dirty="0"/>
          </a:p>
        </p:txBody>
      </p:sp>
    </p:spTree>
    <p:extLst>
      <p:ext uri="{BB962C8B-B14F-4D97-AF65-F5344CB8AC3E}">
        <p14:creationId xmlns:p14="http://schemas.microsoft.com/office/powerpoint/2010/main" val="315254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24</a:t>
            </a:fld>
            <a:endParaRPr lang="en-US" dirty="0"/>
          </a:p>
        </p:txBody>
      </p:sp>
    </p:spTree>
    <p:extLst>
      <p:ext uri="{BB962C8B-B14F-4D97-AF65-F5344CB8AC3E}">
        <p14:creationId xmlns:p14="http://schemas.microsoft.com/office/powerpoint/2010/main" val="2014006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25</a:t>
            </a:fld>
            <a:endParaRPr lang="en-US" dirty="0"/>
          </a:p>
        </p:txBody>
      </p:sp>
    </p:spTree>
    <p:extLst>
      <p:ext uri="{BB962C8B-B14F-4D97-AF65-F5344CB8AC3E}">
        <p14:creationId xmlns:p14="http://schemas.microsoft.com/office/powerpoint/2010/main" val="1871334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26</a:t>
            </a:fld>
            <a:endParaRPr lang="en-US" dirty="0"/>
          </a:p>
        </p:txBody>
      </p:sp>
    </p:spTree>
    <p:extLst>
      <p:ext uri="{BB962C8B-B14F-4D97-AF65-F5344CB8AC3E}">
        <p14:creationId xmlns:p14="http://schemas.microsoft.com/office/powerpoint/2010/main" val="3788384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27</a:t>
            </a:fld>
            <a:endParaRPr lang="en-US" dirty="0"/>
          </a:p>
        </p:txBody>
      </p:sp>
    </p:spTree>
    <p:extLst>
      <p:ext uri="{BB962C8B-B14F-4D97-AF65-F5344CB8AC3E}">
        <p14:creationId xmlns:p14="http://schemas.microsoft.com/office/powerpoint/2010/main" val="1688284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28</a:t>
            </a:fld>
            <a:endParaRPr lang="en-US" dirty="0"/>
          </a:p>
        </p:txBody>
      </p:sp>
    </p:spTree>
    <p:extLst>
      <p:ext uri="{BB962C8B-B14F-4D97-AF65-F5344CB8AC3E}">
        <p14:creationId xmlns:p14="http://schemas.microsoft.com/office/powerpoint/2010/main" val="751482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31</a:t>
            </a:fld>
            <a:endParaRPr lang="en-US" dirty="0"/>
          </a:p>
        </p:txBody>
      </p:sp>
    </p:spTree>
    <p:extLst>
      <p:ext uri="{BB962C8B-B14F-4D97-AF65-F5344CB8AC3E}">
        <p14:creationId xmlns:p14="http://schemas.microsoft.com/office/powerpoint/2010/main" val="2190981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3</a:t>
            </a:fld>
            <a:endParaRPr lang="en-US" dirty="0"/>
          </a:p>
        </p:txBody>
      </p:sp>
    </p:spTree>
    <p:extLst>
      <p:ext uri="{BB962C8B-B14F-4D97-AF65-F5344CB8AC3E}">
        <p14:creationId xmlns:p14="http://schemas.microsoft.com/office/powerpoint/2010/main" val="3667508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32</a:t>
            </a:fld>
            <a:endParaRPr lang="en-US" dirty="0"/>
          </a:p>
        </p:txBody>
      </p:sp>
    </p:spTree>
    <p:extLst>
      <p:ext uri="{BB962C8B-B14F-4D97-AF65-F5344CB8AC3E}">
        <p14:creationId xmlns:p14="http://schemas.microsoft.com/office/powerpoint/2010/main" val="87548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33</a:t>
            </a:fld>
            <a:endParaRPr lang="en-US" dirty="0"/>
          </a:p>
        </p:txBody>
      </p:sp>
    </p:spTree>
    <p:extLst>
      <p:ext uri="{BB962C8B-B14F-4D97-AF65-F5344CB8AC3E}">
        <p14:creationId xmlns:p14="http://schemas.microsoft.com/office/powerpoint/2010/main" val="3697176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34</a:t>
            </a:fld>
            <a:endParaRPr lang="en-US" dirty="0"/>
          </a:p>
        </p:txBody>
      </p:sp>
    </p:spTree>
    <p:extLst>
      <p:ext uri="{BB962C8B-B14F-4D97-AF65-F5344CB8AC3E}">
        <p14:creationId xmlns:p14="http://schemas.microsoft.com/office/powerpoint/2010/main" val="3559784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36</a:t>
            </a:fld>
            <a:endParaRPr lang="en-US" dirty="0"/>
          </a:p>
        </p:txBody>
      </p:sp>
    </p:spTree>
    <p:extLst>
      <p:ext uri="{BB962C8B-B14F-4D97-AF65-F5344CB8AC3E}">
        <p14:creationId xmlns:p14="http://schemas.microsoft.com/office/powerpoint/2010/main" val="3538498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2525" y="687388"/>
            <a:ext cx="4586288"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40E467-1A00-4546-8DDD-3789CADBC84C}" type="slidenum">
              <a:rPr lang="en-US" smtClean="0"/>
              <a:t>37</a:t>
            </a:fld>
            <a:endParaRPr lang="en-US" dirty="0"/>
          </a:p>
        </p:txBody>
      </p:sp>
    </p:spTree>
    <p:extLst>
      <p:ext uri="{BB962C8B-B14F-4D97-AF65-F5344CB8AC3E}">
        <p14:creationId xmlns:p14="http://schemas.microsoft.com/office/powerpoint/2010/main" val="1697060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38</a:t>
            </a:fld>
            <a:endParaRPr lang="en-US" dirty="0"/>
          </a:p>
        </p:txBody>
      </p:sp>
    </p:spTree>
    <p:extLst>
      <p:ext uri="{BB962C8B-B14F-4D97-AF65-F5344CB8AC3E}">
        <p14:creationId xmlns:p14="http://schemas.microsoft.com/office/powerpoint/2010/main" val="1664267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39</a:t>
            </a:fld>
            <a:endParaRPr lang="en-US" dirty="0"/>
          </a:p>
        </p:txBody>
      </p:sp>
    </p:spTree>
    <p:extLst>
      <p:ext uri="{BB962C8B-B14F-4D97-AF65-F5344CB8AC3E}">
        <p14:creationId xmlns:p14="http://schemas.microsoft.com/office/powerpoint/2010/main" val="2431391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40</a:t>
            </a:fld>
            <a:endParaRPr lang="en-US" dirty="0"/>
          </a:p>
        </p:txBody>
      </p:sp>
    </p:spTree>
    <p:extLst>
      <p:ext uri="{BB962C8B-B14F-4D97-AF65-F5344CB8AC3E}">
        <p14:creationId xmlns:p14="http://schemas.microsoft.com/office/powerpoint/2010/main" val="1762780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41</a:t>
            </a:fld>
            <a:endParaRPr lang="en-US" dirty="0"/>
          </a:p>
        </p:txBody>
      </p:sp>
    </p:spTree>
    <p:extLst>
      <p:ext uri="{BB962C8B-B14F-4D97-AF65-F5344CB8AC3E}">
        <p14:creationId xmlns:p14="http://schemas.microsoft.com/office/powerpoint/2010/main" val="2634246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42</a:t>
            </a:fld>
            <a:endParaRPr lang="en-US" dirty="0"/>
          </a:p>
        </p:txBody>
      </p:sp>
    </p:spTree>
    <p:extLst>
      <p:ext uri="{BB962C8B-B14F-4D97-AF65-F5344CB8AC3E}">
        <p14:creationId xmlns:p14="http://schemas.microsoft.com/office/powerpoint/2010/main" val="28238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a:t>
            </a:fld>
            <a:endParaRPr lang="en-US" dirty="0"/>
          </a:p>
        </p:txBody>
      </p:sp>
    </p:spTree>
    <p:extLst>
      <p:ext uri="{BB962C8B-B14F-4D97-AF65-F5344CB8AC3E}">
        <p14:creationId xmlns:p14="http://schemas.microsoft.com/office/powerpoint/2010/main" val="171591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43</a:t>
            </a:fld>
            <a:endParaRPr lang="en-US" dirty="0"/>
          </a:p>
        </p:txBody>
      </p:sp>
    </p:spTree>
    <p:extLst>
      <p:ext uri="{BB962C8B-B14F-4D97-AF65-F5344CB8AC3E}">
        <p14:creationId xmlns:p14="http://schemas.microsoft.com/office/powerpoint/2010/main" val="941714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44</a:t>
            </a:fld>
            <a:endParaRPr lang="en-US" dirty="0"/>
          </a:p>
        </p:txBody>
      </p:sp>
    </p:spTree>
    <p:extLst>
      <p:ext uri="{BB962C8B-B14F-4D97-AF65-F5344CB8AC3E}">
        <p14:creationId xmlns:p14="http://schemas.microsoft.com/office/powerpoint/2010/main" val="2920250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45</a:t>
            </a:fld>
            <a:endParaRPr lang="en-US" dirty="0"/>
          </a:p>
        </p:txBody>
      </p:sp>
    </p:spTree>
    <p:extLst>
      <p:ext uri="{BB962C8B-B14F-4D97-AF65-F5344CB8AC3E}">
        <p14:creationId xmlns:p14="http://schemas.microsoft.com/office/powerpoint/2010/main" val="3056458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46</a:t>
            </a:fld>
            <a:endParaRPr lang="en-US" dirty="0"/>
          </a:p>
        </p:txBody>
      </p:sp>
    </p:spTree>
    <p:extLst>
      <p:ext uri="{BB962C8B-B14F-4D97-AF65-F5344CB8AC3E}">
        <p14:creationId xmlns:p14="http://schemas.microsoft.com/office/powerpoint/2010/main" val="289892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47</a:t>
            </a:fld>
            <a:endParaRPr lang="en-US" dirty="0"/>
          </a:p>
        </p:txBody>
      </p:sp>
    </p:spTree>
    <p:extLst>
      <p:ext uri="{BB962C8B-B14F-4D97-AF65-F5344CB8AC3E}">
        <p14:creationId xmlns:p14="http://schemas.microsoft.com/office/powerpoint/2010/main" val="11378267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48</a:t>
            </a:fld>
            <a:endParaRPr lang="en-US" dirty="0"/>
          </a:p>
        </p:txBody>
      </p:sp>
    </p:spTree>
    <p:extLst>
      <p:ext uri="{BB962C8B-B14F-4D97-AF65-F5344CB8AC3E}">
        <p14:creationId xmlns:p14="http://schemas.microsoft.com/office/powerpoint/2010/main" val="3029635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49</a:t>
            </a:fld>
            <a:endParaRPr lang="en-US" dirty="0"/>
          </a:p>
        </p:txBody>
      </p:sp>
    </p:spTree>
    <p:extLst>
      <p:ext uri="{BB962C8B-B14F-4D97-AF65-F5344CB8AC3E}">
        <p14:creationId xmlns:p14="http://schemas.microsoft.com/office/powerpoint/2010/main" val="24245357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50</a:t>
            </a:fld>
            <a:endParaRPr lang="en-US" dirty="0"/>
          </a:p>
        </p:txBody>
      </p:sp>
    </p:spTree>
    <p:extLst>
      <p:ext uri="{BB962C8B-B14F-4D97-AF65-F5344CB8AC3E}">
        <p14:creationId xmlns:p14="http://schemas.microsoft.com/office/powerpoint/2010/main" val="1116617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51</a:t>
            </a:fld>
            <a:endParaRPr lang="en-US" dirty="0"/>
          </a:p>
        </p:txBody>
      </p:sp>
    </p:spTree>
    <p:extLst>
      <p:ext uri="{BB962C8B-B14F-4D97-AF65-F5344CB8AC3E}">
        <p14:creationId xmlns:p14="http://schemas.microsoft.com/office/powerpoint/2010/main" val="102055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52</a:t>
            </a:fld>
            <a:endParaRPr lang="en-US" dirty="0"/>
          </a:p>
        </p:txBody>
      </p:sp>
    </p:spTree>
    <p:extLst>
      <p:ext uri="{BB962C8B-B14F-4D97-AF65-F5344CB8AC3E}">
        <p14:creationId xmlns:p14="http://schemas.microsoft.com/office/powerpoint/2010/main" val="315438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5</a:t>
            </a:fld>
            <a:endParaRPr lang="en-US" dirty="0"/>
          </a:p>
        </p:txBody>
      </p:sp>
    </p:spTree>
    <p:extLst>
      <p:ext uri="{BB962C8B-B14F-4D97-AF65-F5344CB8AC3E}">
        <p14:creationId xmlns:p14="http://schemas.microsoft.com/office/powerpoint/2010/main" val="2431182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53</a:t>
            </a:fld>
            <a:endParaRPr lang="en-US" dirty="0"/>
          </a:p>
        </p:txBody>
      </p:sp>
    </p:spTree>
    <p:extLst>
      <p:ext uri="{BB962C8B-B14F-4D97-AF65-F5344CB8AC3E}">
        <p14:creationId xmlns:p14="http://schemas.microsoft.com/office/powerpoint/2010/main" val="3380063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54</a:t>
            </a:fld>
            <a:endParaRPr lang="en-US" dirty="0"/>
          </a:p>
        </p:txBody>
      </p:sp>
    </p:spTree>
    <p:extLst>
      <p:ext uri="{BB962C8B-B14F-4D97-AF65-F5344CB8AC3E}">
        <p14:creationId xmlns:p14="http://schemas.microsoft.com/office/powerpoint/2010/main" val="11528093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55</a:t>
            </a:fld>
            <a:endParaRPr lang="en-US" dirty="0"/>
          </a:p>
        </p:txBody>
      </p:sp>
    </p:spTree>
    <p:extLst>
      <p:ext uri="{BB962C8B-B14F-4D97-AF65-F5344CB8AC3E}">
        <p14:creationId xmlns:p14="http://schemas.microsoft.com/office/powerpoint/2010/main" val="14230243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56</a:t>
            </a:fld>
            <a:endParaRPr lang="en-US" dirty="0"/>
          </a:p>
        </p:txBody>
      </p:sp>
    </p:spTree>
    <p:extLst>
      <p:ext uri="{BB962C8B-B14F-4D97-AF65-F5344CB8AC3E}">
        <p14:creationId xmlns:p14="http://schemas.microsoft.com/office/powerpoint/2010/main" val="19338466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57</a:t>
            </a:fld>
            <a:endParaRPr lang="en-US" dirty="0"/>
          </a:p>
        </p:txBody>
      </p:sp>
    </p:spTree>
    <p:extLst>
      <p:ext uri="{BB962C8B-B14F-4D97-AF65-F5344CB8AC3E}">
        <p14:creationId xmlns:p14="http://schemas.microsoft.com/office/powerpoint/2010/main" val="2724672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58</a:t>
            </a:fld>
            <a:endParaRPr lang="en-US" dirty="0"/>
          </a:p>
        </p:txBody>
      </p:sp>
    </p:spTree>
    <p:extLst>
      <p:ext uri="{BB962C8B-B14F-4D97-AF65-F5344CB8AC3E}">
        <p14:creationId xmlns:p14="http://schemas.microsoft.com/office/powerpoint/2010/main" val="122073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6</a:t>
            </a:fld>
            <a:endParaRPr lang="en-US" dirty="0"/>
          </a:p>
        </p:txBody>
      </p:sp>
    </p:spTree>
    <p:extLst>
      <p:ext uri="{BB962C8B-B14F-4D97-AF65-F5344CB8AC3E}">
        <p14:creationId xmlns:p14="http://schemas.microsoft.com/office/powerpoint/2010/main" val="323300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7</a:t>
            </a:fld>
            <a:endParaRPr lang="en-US" dirty="0"/>
          </a:p>
        </p:txBody>
      </p:sp>
    </p:spTree>
    <p:extLst>
      <p:ext uri="{BB962C8B-B14F-4D97-AF65-F5344CB8AC3E}">
        <p14:creationId xmlns:p14="http://schemas.microsoft.com/office/powerpoint/2010/main" val="362425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8</a:t>
            </a:fld>
            <a:endParaRPr lang="en-US" dirty="0"/>
          </a:p>
        </p:txBody>
      </p:sp>
    </p:spTree>
    <p:extLst>
      <p:ext uri="{BB962C8B-B14F-4D97-AF65-F5344CB8AC3E}">
        <p14:creationId xmlns:p14="http://schemas.microsoft.com/office/powerpoint/2010/main" val="295501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0E467-1A00-4546-8DDD-3789CADBC84C}" type="slidenum">
              <a:rPr lang="en-US" smtClean="0"/>
              <a:pPr/>
              <a:t>9</a:t>
            </a:fld>
            <a:endParaRPr lang="en-US" dirty="0"/>
          </a:p>
        </p:txBody>
      </p:sp>
    </p:spTree>
    <p:extLst>
      <p:ext uri="{BB962C8B-B14F-4D97-AF65-F5344CB8AC3E}">
        <p14:creationId xmlns:p14="http://schemas.microsoft.com/office/powerpoint/2010/main" val="12500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image" Target="../media/image9.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linkedin.com/company/7741?trk=tyah&amp;trkInfo=clickedVertical:company,clickedEntityId:7741,idx:2-1-2,tarId:1468511472342,tas:dechert" TargetMode="External"/><Relationship Id="rId7" Type="http://schemas.openxmlformats.org/officeDocument/2006/relationships/hyperlink" Target="https://www.facebook.com/DechertLLP/"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hyperlink" Target="https://twitter.com/dechertllp" TargetMode="Externa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s://www.youtube.com/user/DechertLLP"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linkedin.com/company/7741?trk=tyah&amp;trkInfo=clickedVertical:company,clickedEntityId:7741,idx:2-1-2,tarId:1468511472342,tas:dechert" TargetMode="External"/><Relationship Id="rId7" Type="http://schemas.openxmlformats.org/officeDocument/2006/relationships/hyperlink" Target="https://www.facebook.com/DechertLLP/" TargetMode="External"/><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hyperlink" Target="https://twitter.com/dechertllp" TargetMode="Externa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s://www.youtube.com/user/DechertLLP" TargetMode="Externa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1" name="Rectangle 10"/>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hasCustomPrompt="1"/>
          </p:nvPr>
        </p:nvSpPr>
        <p:spPr>
          <a:xfrm>
            <a:off x="527199" y="685800"/>
            <a:ext cx="8060210" cy="1921953"/>
          </a:xfrm>
        </p:spPr>
        <p:txBody>
          <a:bodyPr wrap="square" anchor="b">
            <a:normAutofit/>
          </a:bodyPr>
          <a:lstStyle>
            <a:lvl1pPr algn="l">
              <a:lnSpc>
                <a:spcPct val="100000"/>
              </a:lnSpc>
              <a:defRPr sz="3300" b="0">
                <a:solidFill>
                  <a:schemeClr val="bg1"/>
                </a:solidFill>
              </a:defRPr>
            </a:lvl1pPr>
          </a:lstStyle>
          <a:p>
            <a:r>
              <a:rPr lang="en-US" dirty="0"/>
              <a:t>Enter Presentation Title</a:t>
            </a:r>
          </a:p>
        </p:txBody>
      </p:sp>
      <p:sp>
        <p:nvSpPr>
          <p:cNvPr id="10" name="Subtitle 2"/>
          <p:cNvSpPr>
            <a:spLocks noGrp="1"/>
          </p:cNvSpPr>
          <p:nvPr>
            <p:ph type="subTitle" idx="1" hasCustomPrompt="1"/>
          </p:nvPr>
        </p:nvSpPr>
        <p:spPr>
          <a:xfrm>
            <a:off x="527199" y="2648643"/>
            <a:ext cx="8060210" cy="762000"/>
          </a:xfrm>
        </p:spPr>
        <p:txBody>
          <a:bodyPr wrap="square" anchor="t" anchorCtr="0">
            <a:normAutofit/>
          </a:bodyPr>
          <a:lstStyle>
            <a:lvl1pPr marL="0" indent="0" algn="l">
              <a:buNone/>
              <a:defRPr sz="18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
        <p:nvSpPr>
          <p:cNvPr id="12" name="Date Placeholder 3"/>
          <p:cNvSpPr>
            <a:spLocks noGrp="1"/>
          </p:cNvSpPr>
          <p:nvPr>
            <p:ph type="dt" sz="half" idx="2"/>
          </p:nvPr>
        </p:nvSpPr>
        <p:spPr>
          <a:xfrm>
            <a:off x="541487" y="3929817"/>
            <a:ext cx="8060210" cy="283405"/>
          </a:xfrm>
          <a:prstGeom prst="rect">
            <a:avLst/>
          </a:prstGeom>
        </p:spPr>
        <p:txBody>
          <a:bodyPr vert="horz" lIns="0" tIns="45720" rIns="91440" bIns="45720" rtlCol="0" anchor="t" anchorCtr="0"/>
          <a:lstStyle>
            <a:lvl1pPr algn="l">
              <a:defRPr sz="1400" b="0">
                <a:solidFill>
                  <a:schemeClr val="bg1"/>
                </a:solidFill>
              </a:defRPr>
            </a:lvl1pPr>
          </a:lstStyle>
          <a:p>
            <a:r>
              <a:rPr lang="en-US" smtClean="0"/>
              <a:t>September 19, 2019 </a:t>
            </a:r>
            <a:endParaRPr lang="en-US" dirty="0"/>
          </a:p>
        </p:txBody>
      </p:sp>
      <p:cxnSp>
        <p:nvCxnSpPr>
          <p:cNvPr id="4" name="Straight Connector 3"/>
          <p:cNvCxnSpPr/>
          <p:nvPr userDrawn="1"/>
        </p:nvCxnSpPr>
        <p:spPr>
          <a:xfrm>
            <a:off x="539104" y="4241799"/>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5821" y="5592441"/>
            <a:ext cx="3224885" cy="1094501"/>
          </a:xfrm>
          <a:prstGeom prst="rect">
            <a:avLst/>
          </a:prstGeom>
        </p:spPr>
      </p:pic>
    </p:spTree>
    <p:extLst>
      <p:ext uri="{BB962C8B-B14F-4D97-AF65-F5344CB8AC3E}">
        <p14:creationId xmlns:p14="http://schemas.microsoft.com/office/powerpoint/2010/main" val="2496551492"/>
      </p:ext>
    </p:extLst>
  </p:cSld>
  <p:clrMapOvr>
    <a:masterClrMapping/>
  </p:clrMapOvr>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441448"/>
            <a:ext cx="6096000" cy="1563920"/>
          </a:xfrm>
        </p:spPr>
        <p:txBody>
          <a:bodyPr anchor="b">
            <a:normAutofit/>
          </a:bodyPr>
          <a:lstStyle>
            <a:lvl1pPr algn="l">
              <a:lnSpc>
                <a:spcPct val="100000"/>
              </a:lnSpc>
              <a:defRPr sz="3200" b="0" cap="none">
                <a:solidFill>
                  <a:srgbClr val="00395C"/>
                </a:solidFill>
              </a:defRPr>
            </a:lvl1pPr>
          </a:lstStyle>
          <a:p>
            <a:r>
              <a:rPr lang="en-US" dirty="0"/>
              <a:t>Enter Section Title</a:t>
            </a:r>
          </a:p>
        </p:txBody>
      </p:sp>
      <p:sp>
        <p:nvSpPr>
          <p:cNvPr id="11" name="Text Placeholder 10"/>
          <p:cNvSpPr>
            <a:spLocks noGrp="1"/>
          </p:cNvSpPr>
          <p:nvPr>
            <p:ph type="body" sz="quarter" idx="15" hasCustomPrompt="1"/>
          </p:nvPr>
        </p:nvSpPr>
        <p:spPr>
          <a:xfrm>
            <a:off x="1524000" y="4379976"/>
            <a:ext cx="6858000" cy="622300"/>
          </a:xfrm>
        </p:spPr>
        <p:txBody>
          <a:bodyPr>
            <a:normAutofit/>
          </a:bodyPr>
          <a:lstStyle>
            <a:lvl1pPr marL="0" indent="0">
              <a:spcBef>
                <a:spcPts val="0"/>
              </a:spcBef>
              <a:buNone/>
              <a:defRPr sz="1200" b="1">
                <a:solidFill>
                  <a:srgbClr val="00395C"/>
                </a:solidFill>
              </a:defRPr>
            </a:lvl1pPr>
          </a:lstStyle>
          <a:p>
            <a:pPr lvl="0"/>
            <a:r>
              <a:rPr lang="en-US" dirty="0"/>
              <a:t>Enter Author name or additional subject information</a:t>
            </a:r>
          </a:p>
        </p:txBody>
      </p:sp>
      <p:cxnSp>
        <p:nvCxnSpPr>
          <p:cNvPr id="5" name="Straight Connector 4"/>
          <p:cNvCxnSpPr/>
          <p:nvPr userDrawn="1"/>
        </p:nvCxnSpPr>
        <p:spPr>
          <a:xfrm>
            <a:off x="1524000" y="4241799"/>
            <a:ext cx="762000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7261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at Dechert Brings">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sz="quarter" idx="10" hasCustomPrompt="1"/>
          </p:nvPr>
        </p:nvSpPr>
        <p:spPr>
          <a:xfrm>
            <a:off x="530351" y="1591056"/>
            <a:ext cx="2584195" cy="426027"/>
          </a:xfrm>
          <a:solidFill>
            <a:srgbClr val="EB6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400" b="1" smtClean="0"/>
            </a:lvl1pPr>
          </a:lstStyle>
          <a:p>
            <a:pPr marL="0" lvl="0" algn="ctr"/>
            <a:r>
              <a:rPr lang="en-US" dirty="0"/>
              <a:t>DECHERT FEATURE</a:t>
            </a:r>
          </a:p>
        </p:txBody>
      </p:sp>
      <p:sp>
        <p:nvSpPr>
          <p:cNvPr id="25" name="Text Placeholder 4"/>
          <p:cNvSpPr>
            <a:spLocks noGrp="1"/>
          </p:cNvSpPr>
          <p:nvPr>
            <p:ph type="body" sz="quarter" idx="28" hasCustomPrompt="1"/>
          </p:nvPr>
        </p:nvSpPr>
        <p:spPr>
          <a:xfrm>
            <a:off x="3114547" y="1591056"/>
            <a:ext cx="5667503" cy="426027"/>
          </a:xfr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45720" rIns="0" bIns="45720" rtlCol="0" anchor="ctr">
            <a:normAutofit/>
          </a:bodyPr>
          <a:lstStyle>
            <a:lvl1pPr marL="225425" indent="-225425" algn="ctr">
              <a:lnSpc>
                <a:spcPts val="1700"/>
              </a:lnSpc>
              <a:spcBef>
                <a:spcPts val="0"/>
              </a:spcBef>
              <a:buNone/>
              <a:defRPr lang="en-US" sz="1400" b="1" dirty="0">
                <a:solidFill>
                  <a:schemeClr val="lt1"/>
                </a:solidFill>
              </a:defRPr>
            </a:lvl1pPr>
          </a:lstStyle>
          <a:p>
            <a:pPr marL="0" lvl="0" indent="0" algn="ctr"/>
            <a:r>
              <a:rPr lang="en-US" dirty="0"/>
              <a:t>BENEFIT TO (CLIENT)</a:t>
            </a:r>
          </a:p>
        </p:txBody>
      </p:sp>
      <p:sp>
        <p:nvSpPr>
          <p:cNvPr id="28" name="Title 1"/>
          <p:cNvSpPr>
            <a:spLocks noGrp="1"/>
          </p:cNvSpPr>
          <p:nvPr>
            <p:ph type="title"/>
          </p:nvPr>
        </p:nvSpPr>
        <p:spPr>
          <a:xfrm>
            <a:off x="533400" y="304799"/>
            <a:ext cx="8229600" cy="877824"/>
          </a:xfrm>
        </p:spPr>
        <p:txBody>
          <a:bodyPr anchor="b" anchorCtr="0">
            <a:normAutofit/>
          </a:bodyPr>
          <a:lstStyle>
            <a:lvl1pPr algn="l">
              <a:lnSpc>
                <a:spcPct val="100000"/>
              </a:lnSpc>
              <a:defRPr sz="3000" b="0" i="0" u="none"/>
            </a:lvl1pPr>
          </a:lstStyle>
          <a:p>
            <a:endParaRPr lang="en-US" dirty="0"/>
          </a:p>
        </p:txBody>
      </p:sp>
      <p:cxnSp>
        <p:nvCxnSpPr>
          <p:cNvPr id="11" name="Straight Connector 10"/>
          <p:cNvCxnSpPr/>
          <p:nvPr userDrawn="1"/>
        </p:nvCxnSpPr>
        <p:spPr>
          <a:xfrm flipV="1">
            <a:off x="530352" y="3317708"/>
            <a:ext cx="8238744"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530352" y="4613776"/>
            <a:ext cx="8238744"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36" hasCustomPrompt="1"/>
          </p:nvPr>
        </p:nvSpPr>
        <p:spPr>
          <a:xfrm>
            <a:off x="530352" y="2212474"/>
            <a:ext cx="2540508" cy="914400"/>
          </a:xfrm>
        </p:spPr>
        <p:txBody>
          <a:bodyPr anchor="ctr"/>
          <a:lstStyle>
            <a:lvl1pPr marL="0" indent="0" algn="ctr">
              <a:spcBef>
                <a:spcPts val="0"/>
              </a:spcBef>
              <a:spcAft>
                <a:spcPts val="0"/>
              </a:spcAft>
              <a:buNone/>
              <a:defRPr sz="1600" b="1">
                <a:solidFill>
                  <a:srgbClr val="00395C"/>
                </a:solidFill>
              </a:defRPr>
            </a:lvl1pPr>
          </a:lstStyle>
          <a:p>
            <a:pPr lvl="0"/>
            <a:r>
              <a:rPr lang="en-US" dirty="0"/>
              <a:t>Proven Practice Experience</a:t>
            </a:r>
          </a:p>
        </p:txBody>
      </p:sp>
      <p:sp>
        <p:nvSpPr>
          <p:cNvPr id="24" name="Text Placeholder 5"/>
          <p:cNvSpPr>
            <a:spLocks noGrp="1"/>
          </p:cNvSpPr>
          <p:nvPr>
            <p:ph type="body" sz="quarter" idx="38" hasCustomPrompt="1"/>
          </p:nvPr>
        </p:nvSpPr>
        <p:spPr>
          <a:xfrm>
            <a:off x="530352" y="4804611"/>
            <a:ext cx="2540508" cy="914400"/>
          </a:xfrm>
        </p:spPr>
        <p:txBody>
          <a:bodyPr anchor="ctr">
            <a:normAutofit/>
          </a:bodyPr>
          <a:lstStyle>
            <a:lvl1pPr marL="0" indent="0" algn="ctr">
              <a:spcBef>
                <a:spcPts val="0"/>
              </a:spcBef>
              <a:spcAft>
                <a:spcPts val="0"/>
              </a:spcAft>
              <a:buNone/>
              <a:defRPr sz="1600" b="1">
                <a:solidFill>
                  <a:srgbClr val="00395C"/>
                </a:solidFill>
              </a:defRPr>
            </a:lvl1pPr>
          </a:lstStyle>
          <a:p>
            <a:pPr lvl="0"/>
            <a:r>
              <a:rPr lang="en-US" dirty="0"/>
              <a:t>Personalized </a:t>
            </a:r>
            <a:br>
              <a:rPr lang="en-US" dirty="0"/>
            </a:br>
            <a:r>
              <a:rPr lang="en-US" dirty="0"/>
              <a:t>Client Service</a:t>
            </a:r>
          </a:p>
        </p:txBody>
      </p:sp>
      <p:sp>
        <p:nvSpPr>
          <p:cNvPr id="30" name="Text Placeholder 28"/>
          <p:cNvSpPr>
            <a:spLocks noGrp="1"/>
          </p:cNvSpPr>
          <p:nvPr>
            <p:ph type="body" sz="quarter" idx="39" hasCustomPrompt="1"/>
          </p:nvPr>
        </p:nvSpPr>
        <p:spPr>
          <a:xfrm>
            <a:off x="530352" y="3508543"/>
            <a:ext cx="2540508" cy="914400"/>
          </a:xfrm>
        </p:spPr>
        <p:txBody>
          <a:bodyPr anchor="ctr">
            <a:normAutofit/>
          </a:bodyPr>
          <a:lstStyle>
            <a:lvl1pPr marL="0" indent="0" algn="ctr">
              <a:spcBef>
                <a:spcPts val="0"/>
              </a:spcBef>
              <a:spcAft>
                <a:spcPts val="0"/>
              </a:spcAft>
              <a:buNone/>
              <a:defRPr sz="1600" b="1">
                <a:solidFill>
                  <a:srgbClr val="00395C"/>
                </a:solidFill>
              </a:defRPr>
            </a:lvl1pPr>
          </a:lstStyle>
          <a:p>
            <a:pPr lvl="0"/>
            <a:r>
              <a:rPr lang="en-US" dirty="0"/>
              <a:t>Relevant Industry </a:t>
            </a:r>
            <a:br>
              <a:rPr lang="en-US" dirty="0"/>
            </a:br>
            <a:r>
              <a:rPr lang="en-US" dirty="0"/>
              <a:t>Experience</a:t>
            </a:r>
          </a:p>
        </p:txBody>
      </p:sp>
      <p:sp>
        <p:nvSpPr>
          <p:cNvPr id="32" name="Text Placeholder 31"/>
          <p:cNvSpPr>
            <a:spLocks noGrp="1"/>
          </p:cNvSpPr>
          <p:nvPr>
            <p:ph type="body" sz="quarter" idx="40" hasCustomPrompt="1"/>
          </p:nvPr>
        </p:nvSpPr>
        <p:spPr>
          <a:xfrm>
            <a:off x="3114547" y="2212474"/>
            <a:ext cx="5669280" cy="914400"/>
          </a:xfrm>
        </p:spPr>
        <p:txBody>
          <a:bodyPr lIns="91440" rIns="91440">
            <a:normAutofit/>
          </a:bodyPr>
          <a:lstStyle>
            <a:lvl1pPr>
              <a:spcBef>
                <a:spcPts val="0"/>
              </a:spcBef>
              <a:defRPr sz="1400" b="0">
                <a:solidFill>
                  <a:srgbClr val="00395C"/>
                </a:solidFill>
              </a:defRPr>
            </a:lvl1pPr>
            <a:lvl2pPr>
              <a:spcBef>
                <a:spcPts val="0"/>
              </a:spcBef>
              <a:defRPr sz="1400" b="0">
                <a:solidFill>
                  <a:srgbClr val="00395C"/>
                </a:solidFill>
              </a:defRPr>
            </a:lvl2pPr>
          </a:lstStyle>
          <a:p>
            <a:pPr lvl="0"/>
            <a:r>
              <a:rPr lang="en-US" dirty="0"/>
              <a:t>Copy to go here</a:t>
            </a:r>
          </a:p>
          <a:p>
            <a:pPr lvl="1"/>
            <a:r>
              <a:rPr lang="en-US" dirty="0"/>
              <a:t>Second level</a:t>
            </a:r>
          </a:p>
        </p:txBody>
      </p:sp>
      <p:sp>
        <p:nvSpPr>
          <p:cNvPr id="33" name="Text Placeholder 31"/>
          <p:cNvSpPr>
            <a:spLocks noGrp="1"/>
          </p:cNvSpPr>
          <p:nvPr>
            <p:ph type="body" sz="quarter" idx="41" hasCustomPrompt="1"/>
          </p:nvPr>
        </p:nvSpPr>
        <p:spPr>
          <a:xfrm>
            <a:off x="3114547" y="3508543"/>
            <a:ext cx="5669280" cy="914400"/>
          </a:xfrm>
        </p:spPr>
        <p:txBody>
          <a:bodyPr lIns="91440" rIns="91440">
            <a:normAutofit/>
          </a:bodyPr>
          <a:lstStyle>
            <a:lvl1pPr>
              <a:spcBef>
                <a:spcPts val="0"/>
              </a:spcBef>
              <a:defRPr sz="1400" b="0">
                <a:solidFill>
                  <a:srgbClr val="00395C"/>
                </a:solidFill>
              </a:defRPr>
            </a:lvl1pPr>
            <a:lvl2pPr>
              <a:spcBef>
                <a:spcPts val="0"/>
              </a:spcBef>
              <a:defRPr sz="1400" b="0">
                <a:solidFill>
                  <a:srgbClr val="00395C"/>
                </a:solidFill>
              </a:defRPr>
            </a:lvl2pPr>
          </a:lstStyle>
          <a:p>
            <a:pPr lvl="0"/>
            <a:r>
              <a:rPr lang="en-US" dirty="0"/>
              <a:t>Copy to go here</a:t>
            </a:r>
          </a:p>
          <a:p>
            <a:pPr lvl="1"/>
            <a:r>
              <a:rPr lang="en-US" dirty="0"/>
              <a:t>Second level</a:t>
            </a:r>
          </a:p>
        </p:txBody>
      </p:sp>
      <p:sp>
        <p:nvSpPr>
          <p:cNvPr id="34" name="Text Placeholder 31"/>
          <p:cNvSpPr>
            <a:spLocks noGrp="1"/>
          </p:cNvSpPr>
          <p:nvPr>
            <p:ph type="body" sz="quarter" idx="42" hasCustomPrompt="1"/>
          </p:nvPr>
        </p:nvSpPr>
        <p:spPr>
          <a:xfrm>
            <a:off x="3114547" y="4804611"/>
            <a:ext cx="5669280" cy="914400"/>
          </a:xfrm>
        </p:spPr>
        <p:txBody>
          <a:bodyPr lIns="91440" rIns="91440">
            <a:normAutofit/>
          </a:bodyPr>
          <a:lstStyle>
            <a:lvl1pPr>
              <a:spcBef>
                <a:spcPts val="0"/>
              </a:spcBef>
              <a:defRPr sz="1400" b="0">
                <a:solidFill>
                  <a:srgbClr val="00395C"/>
                </a:solidFill>
              </a:defRPr>
            </a:lvl1pPr>
            <a:lvl2pPr>
              <a:spcBef>
                <a:spcPts val="0"/>
              </a:spcBef>
              <a:defRPr sz="1400" b="0">
                <a:solidFill>
                  <a:srgbClr val="00395C"/>
                </a:solidFill>
              </a:defRPr>
            </a:lvl2pPr>
          </a:lstStyle>
          <a:p>
            <a:pPr lvl="0"/>
            <a:r>
              <a:rPr lang="en-US" dirty="0"/>
              <a:t>Copy to go here</a:t>
            </a:r>
          </a:p>
          <a:p>
            <a:pPr lvl="1"/>
            <a:r>
              <a:rPr lang="en-US" dirty="0"/>
              <a:t>Second level</a:t>
            </a:r>
          </a:p>
        </p:txBody>
      </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sp>
        <p:nvSpPr>
          <p:cNvPr id="26"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7"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cxnSp>
        <p:nvCxnSpPr>
          <p:cNvPr id="31" name="Straight Connector 30"/>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
        <p:nvSpPr>
          <p:cNvPr id="35"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1" name="Straight Connector 20"/>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34009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bout Dechert">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520700" y="2006600"/>
            <a:ext cx="8234892" cy="1902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pPr>
            <a:r>
              <a:rPr lang="en-US" sz="1600" b="0" dirty="0">
                <a:solidFill>
                  <a:srgbClr val="00395C"/>
                </a:solidFill>
              </a:rPr>
              <a:t>Dechert is a leading global law firm with 26 offices around the world. We advise on matters and transactions of the greatest complexity, bringing energy, creativity and efficient management of legal issues to deliver commercial and practical advice for clients.</a:t>
            </a:r>
          </a:p>
        </p:txBody>
      </p:sp>
      <p:sp>
        <p:nvSpPr>
          <p:cNvPr id="2" name="Title 1"/>
          <p:cNvSpPr>
            <a:spLocks noGrp="1"/>
          </p:cNvSpPr>
          <p:nvPr>
            <p:ph type="title" hasCustomPrompt="1"/>
          </p:nvPr>
        </p:nvSpPr>
        <p:spPr>
          <a:xfrm>
            <a:off x="533400" y="304799"/>
            <a:ext cx="8229600" cy="877824"/>
          </a:xfrm>
        </p:spPr>
        <p:txBody>
          <a:bodyPr vert="horz" lIns="0" tIns="45720" rIns="0" bIns="45720" rtlCol="0" anchor="b" anchorCtr="0">
            <a:normAutofit/>
          </a:bodyPr>
          <a:lstStyle>
            <a:lvl1pPr>
              <a:defRPr lang="en-US" i="0" u="none" dirty="0" smtClean="0"/>
            </a:lvl1pPr>
          </a:lstStyle>
          <a:p>
            <a:pPr lvl="0"/>
            <a:r>
              <a:rPr lang="en-US" dirty="0"/>
              <a:t>About </a:t>
            </a:r>
            <a:r>
              <a:rPr lang="en-US" dirty="0" err="1"/>
              <a:t>Dechert</a:t>
            </a:r>
            <a:endParaRPr lang="en-US" dirty="0"/>
          </a:p>
        </p:txBody>
      </p:sp>
      <p:sp>
        <p:nvSpPr>
          <p:cNvPr id="18"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0"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1" name="Straight Connector 20"/>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sp>
        <p:nvSpPr>
          <p:cNvPr id="25"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cxnSp>
        <p:nvCxnSpPr>
          <p:cNvPr id="10" name="Straight Connector 9"/>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3863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hy Dechert">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r="11111"/>
          <a:stretch/>
        </p:blipFill>
        <p:spPr>
          <a:xfrm>
            <a:off x="-1" y="0"/>
            <a:ext cx="9144001" cy="6858000"/>
          </a:xfrm>
          <a:prstGeom prst="rect">
            <a:avLst/>
          </a:prstGeom>
        </p:spPr>
      </p:pic>
      <p:sp>
        <p:nvSpPr>
          <p:cNvPr id="34" name="Rectangle 33"/>
          <p:cNvSpPr/>
          <p:nvPr userDrawn="1"/>
        </p:nvSpPr>
        <p:spPr>
          <a:xfrm>
            <a:off x="465304" y="1128395"/>
            <a:ext cx="4213700" cy="4121128"/>
          </a:xfrm>
          <a:prstGeom prst="rect">
            <a:avLst/>
          </a:prstGeom>
        </p:spPr>
        <p:txBody>
          <a:bodyPr wrap="square">
            <a:spAutoFit/>
          </a:bodyPr>
          <a:lstStyle/>
          <a:p>
            <a:pPr>
              <a:lnSpc>
                <a:spcPct val="110000"/>
              </a:lnSpc>
            </a:pPr>
            <a:r>
              <a:rPr lang="en-US" sz="1400" b="0" dirty="0">
                <a:solidFill>
                  <a:schemeClr val="bg1"/>
                </a:solidFill>
                <a:ea typeface="Times New Roman" panose="02020603050405020304" pitchFamily="18" charset="0"/>
                <a:cs typeface="Times New Roman" panose="02020603050405020304" pitchFamily="18" charset="0"/>
              </a:rPr>
              <a:t>32 Standout Practices</a:t>
            </a:r>
          </a:p>
          <a:p>
            <a:pPr>
              <a:lnSpc>
                <a:spcPct val="110000"/>
              </a:lnSpc>
            </a:pPr>
            <a:r>
              <a:rPr lang="en-US" sz="1100" b="1" i="1" dirty="0">
                <a:solidFill>
                  <a:schemeClr val="bg1"/>
                </a:solidFill>
                <a:ea typeface="Times New Roman" panose="02020603050405020304" pitchFamily="18" charset="0"/>
                <a:cs typeface="Times New Roman" panose="02020603050405020304" pitchFamily="18" charset="0"/>
              </a:rPr>
              <a:t>Chambers Global</a:t>
            </a:r>
            <a:r>
              <a:rPr lang="en-US" sz="1100" b="1" dirty="0">
                <a:solidFill>
                  <a:schemeClr val="bg1"/>
                </a:solidFill>
                <a:ea typeface="Times New Roman" panose="02020603050405020304" pitchFamily="18" charset="0"/>
                <a:cs typeface="Times New Roman" panose="02020603050405020304" pitchFamily="18" charset="0"/>
              </a:rPr>
              <a:t>, 2018</a:t>
            </a:r>
          </a:p>
          <a:p>
            <a:pPr>
              <a:lnSpc>
                <a:spcPct val="110000"/>
              </a:lnSpc>
            </a:pPr>
            <a:endParaRPr lang="en-US" sz="1200" dirty="0">
              <a:solidFill>
                <a:schemeClr val="bg1"/>
              </a:solidFill>
              <a:ea typeface="Times New Roman" panose="02020603050405020304" pitchFamily="18" charset="0"/>
              <a:cs typeface="Times New Roman" panose="02020603050405020304" pitchFamily="18" charset="0"/>
            </a:endParaRPr>
          </a:p>
          <a:p>
            <a:pPr>
              <a:lnSpc>
                <a:spcPct val="110000"/>
              </a:lnSpc>
            </a:pPr>
            <a:r>
              <a:rPr lang="en-US" sz="1400" dirty="0">
                <a:solidFill>
                  <a:schemeClr val="bg1"/>
                </a:solidFill>
                <a:ea typeface="Times New Roman" panose="02020603050405020304" pitchFamily="18" charset="0"/>
                <a:cs typeface="Times New Roman" panose="02020603050405020304" pitchFamily="18" charset="0"/>
              </a:rPr>
              <a:t>Global Top 20</a:t>
            </a:r>
          </a:p>
          <a:p>
            <a:pPr>
              <a:lnSpc>
                <a:spcPct val="110000"/>
              </a:lnSpc>
            </a:pPr>
            <a:r>
              <a:rPr lang="en-US" sz="1100" b="1" i="1" dirty="0">
                <a:solidFill>
                  <a:schemeClr val="bg1"/>
                </a:solidFill>
                <a:ea typeface="Times New Roman" panose="02020603050405020304" pitchFamily="18" charset="0"/>
                <a:cs typeface="Times New Roman" panose="02020603050405020304" pitchFamily="18" charset="0"/>
              </a:rPr>
              <a:t>Law 360</a:t>
            </a:r>
            <a:r>
              <a:rPr lang="en-US" sz="1100" b="1" dirty="0">
                <a:solidFill>
                  <a:schemeClr val="bg1"/>
                </a:solidFill>
                <a:ea typeface="Times New Roman" panose="02020603050405020304" pitchFamily="18" charset="0"/>
                <a:cs typeface="Times New Roman" panose="02020603050405020304" pitchFamily="18" charset="0"/>
              </a:rPr>
              <a:t>, 2018</a:t>
            </a:r>
          </a:p>
          <a:p>
            <a:pPr>
              <a:lnSpc>
                <a:spcPct val="110000"/>
              </a:lnSpc>
            </a:pPr>
            <a:endParaRPr lang="en-US" sz="1200" dirty="0">
              <a:solidFill>
                <a:schemeClr val="bg1"/>
              </a:solidFill>
              <a:ea typeface="Times New Roman" panose="02020603050405020304" pitchFamily="18" charset="0"/>
              <a:cs typeface="Times New Roman" panose="02020603050405020304" pitchFamily="18" charset="0"/>
            </a:endParaRPr>
          </a:p>
          <a:p>
            <a:pPr>
              <a:lnSpc>
                <a:spcPct val="110000"/>
              </a:lnSpc>
            </a:pPr>
            <a:r>
              <a:rPr lang="en-US" sz="1400" dirty="0">
                <a:solidFill>
                  <a:schemeClr val="bg1"/>
                </a:solidFill>
                <a:ea typeface="Times New Roman" panose="02020603050405020304" pitchFamily="18" charset="0"/>
                <a:cs typeface="Times New Roman" panose="02020603050405020304" pitchFamily="18" charset="0"/>
              </a:rPr>
              <a:t>European M&amp;A Law Firm of the Year and </a:t>
            </a:r>
            <a:br>
              <a:rPr lang="en-US" sz="1400" dirty="0">
                <a:solidFill>
                  <a:schemeClr val="bg1"/>
                </a:solidFill>
                <a:ea typeface="Times New Roman" panose="02020603050405020304" pitchFamily="18" charset="0"/>
                <a:cs typeface="Times New Roman" panose="02020603050405020304" pitchFamily="18" charset="0"/>
              </a:rPr>
            </a:br>
            <a:r>
              <a:rPr lang="en-US" sz="1400" dirty="0">
                <a:solidFill>
                  <a:schemeClr val="bg1"/>
                </a:solidFill>
                <a:ea typeface="Times New Roman" panose="02020603050405020304" pitchFamily="18" charset="0"/>
                <a:cs typeface="Times New Roman" panose="02020603050405020304" pitchFamily="18" charset="0"/>
              </a:rPr>
              <a:t>Deal of the Year</a:t>
            </a:r>
          </a:p>
          <a:p>
            <a:pPr>
              <a:lnSpc>
                <a:spcPct val="110000"/>
              </a:lnSpc>
            </a:pPr>
            <a:r>
              <a:rPr lang="en-US" sz="1100" b="1" i="1" dirty="0">
                <a:solidFill>
                  <a:schemeClr val="bg1"/>
                </a:solidFill>
                <a:ea typeface="Times New Roman" panose="02020603050405020304" pitchFamily="18" charset="0"/>
                <a:cs typeface="Times New Roman" panose="02020603050405020304" pitchFamily="18" charset="0"/>
              </a:rPr>
              <a:t>The Deal European Awards</a:t>
            </a:r>
            <a:r>
              <a:rPr lang="en-US" sz="1100" b="1" dirty="0">
                <a:solidFill>
                  <a:schemeClr val="bg1"/>
                </a:solidFill>
                <a:ea typeface="Times New Roman" panose="02020603050405020304" pitchFamily="18" charset="0"/>
                <a:cs typeface="Times New Roman" panose="02020603050405020304" pitchFamily="18" charset="0"/>
              </a:rPr>
              <a:t>, 2018</a:t>
            </a:r>
          </a:p>
          <a:p>
            <a:pPr>
              <a:lnSpc>
                <a:spcPct val="110000"/>
              </a:lnSpc>
            </a:pPr>
            <a:endParaRPr lang="en-US" sz="1400" dirty="0">
              <a:solidFill>
                <a:schemeClr val="bg1"/>
              </a:solidFill>
              <a:ea typeface="Times New Roman" panose="02020603050405020304" pitchFamily="18" charset="0"/>
              <a:cs typeface="Times New Roman" panose="02020603050405020304" pitchFamily="18" charset="0"/>
            </a:endParaRPr>
          </a:p>
          <a:p>
            <a:pPr>
              <a:lnSpc>
                <a:spcPct val="110000"/>
              </a:lnSpc>
            </a:pPr>
            <a:r>
              <a:rPr lang="en-US" sz="1400" dirty="0">
                <a:solidFill>
                  <a:schemeClr val="bg1"/>
                </a:solidFill>
                <a:ea typeface="Times New Roman" panose="02020603050405020304" pitchFamily="18" charset="0"/>
                <a:cs typeface="Times New Roman" panose="02020603050405020304" pitchFamily="18" charset="0"/>
              </a:rPr>
              <a:t>Innovation in the North America, </a:t>
            </a:r>
            <a:br>
              <a:rPr lang="en-US" sz="1400" dirty="0">
                <a:solidFill>
                  <a:schemeClr val="bg1"/>
                </a:solidFill>
                <a:ea typeface="Times New Roman" panose="02020603050405020304" pitchFamily="18" charset="0"/>
                <a:cs typeface="Times New Roman" panose="02020603050405020304" pitchFamily="18" charset="0"/>
              </a:rPr>
            </a:br>
            <a:r>
              <a:rPr lang="en-US" sz="1400" dirty="0">
                <a:solidFill>
                  <a:schemeClr val="bg1"/>
                </a:solidFill>
                <a:ea typeface="Times New Roman" panose="02020603050405020304" pitchFamily="18" charset="0"/>
                <a:cs typeface="Times New Roman" panose="02020603050405020304" pitchFamily="18" charset="0"/>
              </a:rPr>
              <a:t>Europe and Asia Categories</a:t>
            </a:r>
          </a:p>
          <a:p>
            <a:pPr>
              <a:lnSpc>
                <a:spcPct val="110000"/>
              </a:lnSpc>
            </a:pPr>
            <a:r>
              <a:rPr lang="en-US" sz="1100" b="1" i="1" dirty="0">
                <a:solidFill>
                  <a:schemeClr val="bg1"/>
                </a:solidFill>
                <a:ea typeface="Times New Roman" panose="02020603050405020304" pitchFamily="18" charset="0"/>
                <a:cs typeface="Times New Roman" panose="02020603050405020304" pitchFamily="18" charset="0"/>
              </a:rPr>
              <a:t>Financial Times Innovative Lawyers Awards</a:t>
            </a:r>
            <a:r>
              <a:rPr lang="en-US" sz="1100" b="1" dirty="0">
                <a:solidFill>
                  <a:schemeClr val="bg1"/>
                </a:solidFill>
                <a:ea typeface="Times New Roman" panose="02020603050405020304" pitchFamily="18" charset="0"/>
                <a:cs typeface="Times New Roman" panose="02020603050405020304" pitchFamily="18" charset="0"/>
              </a:rPr>
              <a:t>, 2018</a:t>
            </a:r>
          </a:p>
          <a:p>
            <a:pPr>
              <a:lnSpc>
                <a:spcPct val="110000"/>
              </a:lnSpc>
            </a:pPr>
            <a:endParaRPr lang="en-US" sz="1200" dirty="0">
              <a:solidFill>
                <a:schemeClr val="bg1"/>
              </a:solidFill>
              <a:ea typeface="Times New Roman" panose="02020603050405020304" pitchFamily="18" charset="0"/>
              <a:cs typeface="Times New Roman" panose="02020603050405020304" pitchFamily="18" charset="0"/>
            </a:endParaRPr>
          </a:p>
          <a:p>
            <a:pPr>
              <a:lnSpc>
                <a:spcPct val="110000"/>
              </a:lnSpc>
            </a:pPr>
            <a:r>
              <a:rPr lang="en-US" sz="1400" dirty="0">
                <a:solidFill>
                  <a:schemeClr val="bg1"/>
                </a:solidFill>
                <a:ea typeface="Times New Roman" panose="02020603050405020304" pitchFamily="18" charset="0"/>
                <a:cs typeface="Times New Roman" panose="02020603050405020304" pitchFamily="18" charset="0"/>
              </a:rPr>
              <a:t>#1 for International Pro Bono</a:t>
            </a:r>
          </a:p>
          <a:p>
            <a:pPr>
              <a:lnSpc>
                <a:spcPct val="110000"/>
              </a:lnSpc>
            </a:pPr>
            <a:r>
              <a:rPr lang="en-US" sz="1100" b="1" i="1" dirty="0">
                <a:solidFill>
                  <a:schemeClr val="bg1"/>
                </a:solidFill>
                <a:ea typeface="Times New Roman" panose="02020603050405020304" pitchFamily="18" charset="0"/>
                <a:cs typeface="Times New Roman" panose="02020603050405020304" pitchFamily="18" charset="0"/>
              </a:rPr>
              <a:t>The American Lawyer</a:t>
            </a:r>
            <a:r>
              <a:rPr lang="en-US" sz="1100" b="1" dirty="0">
                <a:solidFill>
                  <a:schemeClr val="bg1"/>
                </a:solidFill>
                <a:ea typeface="Times New Roman" panose="02020603050405020304" pitchFamily="18" charset="0"/>
                <a:cs typeface="Times New Roman" panose="02020603050405020304" pitchFamily="18" charset="0"/>
              </a:rPr>
              <a:t>, 2018</a:t>
            </a:r>
          </a:p>
          <a:p>
            <a:pPr>
              <a:lnSpc>
                <a:spcPct val="110000"/>
              </a:lnSpc>
            </a:pPr>
            <a:endParaRPr lang="en-US" sz="1200" dirty="0">
              <a:solidFill>
                <a:schemeClr val="bg1"/>
              </a:solidFill>
              <a:ea typeface="Times New Roman" panose="02020603050405020304" pitchFamily="18" charset="0"/>
              <a:cs typeface="Times New Roman" panose="02020603050405020304" pitchFamily="18" charset="0"/>
            </a:endParaRPr>
          </a:p>
          <a:p>
            <a:pPr>
              <a:lnSpc>
                <a:spcPct val="110000"/>
              </a:lnSpc>
            </a:pPr>
            <a:r>
              <a:rPr lang="en-US" sz="1400" dirty="0">
                <a:solidFill>
                  <a:schemeClr val="bg1"/>
                </a:solidFill>
                <a:ea typeface="Times New Roman" panose="02020603050405020304" pitchFamily="18" charset="0"/>
                <a:cs typeface="Times New Roman" panose="02020603050405020304" pitchFamily="18" charset="0"/>
              </a:rPr>
              <a:t>America’s Top 25 Law Firms</a:t>
            </a:r>
          </a:p>
          <a:p>
            <a:pPr>
              <a:lnSpc>
                <a:spcPct val="110000"/>
              </a:lnSpc>
            </a:pPr>
            <a:r>
              <a:rPr lang="en-US" sz="1100" b="1" i="1" dirty="0">
                <a:solidFill>
                  <a:schemeClr val="bg1"/>
                </a:solidFill>
                <a:ea typeface="Times New Roman" panose="02020603050405020304" pitchFamily="18" charset="0"/>
                <a:cs typeface="Times New Roman" panose="02020603050405020304" pitchFamily="18" charset="0"/>
              </a:rPr>
              <a:t>Corporate Board Member</a:t>
            </a:r>
            <a:r>
              <a:rPr lang="en-US" sz="1100" b="1" dirty="0">
                <a:solidFill>
                  <a:schemeClr val="bg1"/>
                </a:solidFill>
                <a:ea typeface="Times New Roman" panose="02020603050405020304" pitchFamily="18" charset="0"/>
                <a:cs typeface="Times New Roman" panose="02020603050405020304" pitchFamily="18" charset="0"/>
              </a:rPr>
              <a:t>, 2018 </a:t>
            </a:r>
          </a:p>
        </p:txBody>
      </p:sp>
      <p:sp>
        <p:nvSpPr>
          <p:cNvPr id="4" name="Rectangle 3"/>
          <p:cNvSpPr/>
          <p:nvPr userDrawn="1"/>
        </p:nvSpPr>
        <p:spPr>
          <a:xfrm>
            <a:off x="533400" y="302458"/>
            <a:ext cx="2314095" cy="507831"/>
          </a:xfrm>
          <a:prstGeom prst="rect">
            <a:avLst/>
          </a:prstGeom>
        </p:spPr>
        <p:txBody>
          <a:bodyPr wrap="none" lIns="0" tIns="0" anchor="b" anchorCtr="0">
            <a:spAutoFit/>
          </a:bodyPr>
          <a:lstStyle/>
          <a:p>
            <a:pPr algn="l" defTabSz="914400" rtl="0" eaLnBrk="1" latinLnBrk="0" hangingPunct="1">
              <a:lnSpc>
                <a:spcPct val="100000"/>
              </a:lnSpc>
              <a:spcBef>
                <a:spcPct val="0"/>
              </a:spcBef>
              <a:buNone/>
            </a:pPr>
            <a:r>
              <a:rPr lang="en-US" sz="3000" b="0" kern="1200" dirty="0">
                <a:solidFill>
                  <a:schemeClr val="bg1"/>
                </a:solidFill>
                <a:latin typeface="+mj-lt"/>
                <a:ea typeface="+mj-ea"/>
                <a:cs typeface="+mj-cs"/>
              </a:rPr>
              <a:t>Why Dechert</a:t>
            </a:r>
          </a:p>
        </p:txBody>
      </p:sp>
      <p:cxnSp>
        <p:nvCxnSpPr>
          <p:cNvPr id="25" name="Straight Connector 24"/>
          <p:cNvCxnSpPr/>
          <p:nvPr userDrawn="1"/>
        </p:nvCxnSpPr>
        <p:spPr>
          <a:xfrm>
            <a:off x="539104" y="948637"/>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38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novation">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11895" t="953" r="13380"/>
          <a:stretch/>
        </p:blipFill>
        <p:spPr>
          <a:xfrm>
            <a:off x="0" y="0"/>
            <a:ext cx="9135836" cy="6858000"/>
          </a:xfrm>
          <a:prstGeom prst="rect">
            <a:avLst/>
          </a:prstGeom>
        </p:spPr>
      </p:pic>
      <p:sp>
        <p:nvSpPr>
          <p:cNvPr id="7" name="Content Placeholder 2"/>
          <p:cNvSpPr txBox="1">
            <a:spLocks/>
          </p:cNvSpPr>
          <p:nvPr userDrawn="1"/>
        </p:nvSpPr>
        <p:spPr>
          <a:xfrm>
            <a:off x="474045" y="1086986"/>
            <a:ext cx="4244912" cy="5561725"/>
          </a:xfrm>
          <a:prstGeom prst="rect">
            <a:avLst/>
          </a:prstGeom>
        </p:spPr>
        <p:txBody>
          <a:bodyPr>
            <a:noAutofit/>
          </a:bodyPr>
          <a:lstStyle>
            <a:lvl1pPr marL="225425" indent="-225425" algn="l" defTabSz="914400" rtl="0" eaLnBrk="1" latinLnBrk="0" hangingPunct="1">
              <a:spcBef>
                <a:spcPts val="1200"/>
              </a:spcBef>
              <a:buClr>
                <a:srgbClr val="60C3DA"/>
              </a:buClr>
              <a:buFont typeface="Wingdings" panose="05000000000000000000" pitchFamily="2" charset="2"/>
              <a:buChar char="§"/>
              <a:defRPr sz="2200" kern="1200" baseline="0">
                <a:solidFill>
                  <a:srgbClr val="62686F"/>
                </a:solidFill>
                <a:latin typeface="+mn-lt"/>
                <a:ea typeface="+mn-ea"/>
                <a:cs typeface="+mn-cs"/>
              </a:defRPr>
            </a:lvl1pPr>
            <a:lvl2pPr marL="688975" indent="-231775" algn="l" defTabSz="914400" rtl="0" eaLnBrk="1" latinLnBrk="0" hangingPunct="1">
              <a:spcBef>
                <a:spcPts val="1200"/>
              </a:spcBef>
              <a:buClr>
                <a:schemeClr val="tx1">
                  <a:lumMod val="65000"/>
                  <a:lumOff val="35000"/>
                </a:schemeClr>
              </a:buClr>
              <a:buFont typeface="Arial" panose="020B0604020202020204" pitchFamily="34" charset="0"/>
              <a:buChar char="•"/>
              <a:defRPr sz="2000" b="0" kern="1200">
                <a:solidFill>
                  <a:srgbClr val="62686F"/>
                </a:solidFill>
                <a:latin typeface="+mn-lt"/>
                <a:ea typeface="+mn-ea"/>
                <a:cs typeface="+mn-cs"/>
              </a:defRPr>
            </a:lvl2pPr>
            <a:lvl3pPr marL="1139825" indent="-225425" algn="l" defTabSz="914400" rtl="0" eaLnBrk="1" latinLnBrk="0" hangingPunct="1">
              <a:spcBef>
                <a:spcPts val="1200"/>
              </a:spcBef>
              <a:buFont typeface="Arial" panose="020B0604020202020204" pitchFamily="34" charset="0"/>
              <a:buChar char="̶"/>
              <a:defRPr sz="1800" kern="1200">
                <a:solidFill>
                  <a:srgbClr val="62686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
                <a:srgbClr val="EB602B"/>
              </a:buClr>
            </a:pPr>
            <a:r>
              <a:rPr lang="en-US" sz="1400" dirty="0">
                <a:solidFill>
                  <a:schemeClr val="bg1"/>
                </a:solidFill>
              </a:rPr>
              <a:t>Dechert has always been a firm of innovative legal approaches. We are now focused on applying those innovations also to the manner in which we deliver our legal solutions. </a:t>
            </a:r>
          </a:p>
          <a:p>
            <a:pPr>
              <a:spcBef>
                <a:spcPts val="0"/>
              </a:spcBef>
              <a:spcAft>
                <a:spcPts val="1200"/>
              </a:spcAft>
              <a:buClr>
                <a:srgbClr val="EB602B"/>
              </a:buClr>
            </a:pPr>
            <a:r>
              <a:rPr lang="en-US" sz="1400" dirty="0">
                <a:solidFill>
                  <a:schemeClr val="bg1"/>
                </a:solidFill>
              </a:rPr>
              <a:t>Dechert invests significantly in innovation: </a:t>
            </a:r>
          </a:p>
          <a:p>
            <a:pPr marL="688975" lvl="1" indent="-231775">
              <a:spcBef>
                <a:spcPts val="0"/>
              </a:spcBef>
              <a:spcAft>
                <a:spcPts val="1200"/>
              </a:spcAft>
              <a:buClr>
                <a:schemeClr val="bg1"/>
              </a:buClr>
              <a:buFont typeface="Arial" panose="020B0604020202020204" pitchFamily="34" charset="0"/>
              <a:buChar char="–"/>
            </a:pPr>
            <a:r>
              <a:rPr lang="en-US" sz="1400" dirty="0">
                <a:solidFill>
                  <a:schemeClr val="bg1"/>
                </a:solidFill>
              </a:rPr>
              <a:t>Diverse Partner Committee</a:t>
            </a:r>
          </a:p>
          <a:p>
            <a:pPr marL="688975" lvl="1" indent="-231775">
              <a:spcBef>
                <a:spcPts val="0"/>
              </a:spcBef>
              <a:spcAft>
                <a:spcPts val="1200"/>
              </a:spcAft>
              <a:buClr>
                <a:schemeClr val="bg1"/>
              </a:buClr>
              <a:buFont typeface="Arial" panose="020B0604020202020204" pitchFamily="34" charset="0"/>
              <a:buChar char="–"/>
            </a:pPr>
            <a:r>
              <a:rPr lang="en-US" sz="1400" dirty="0">
                <a:solidFill>
                  <a:schemeClr val="bg1"/>
                </a:solidFill>
              </a:rPr>
              <a:t>Innovation personnel (Legal Innovation Manager, Mgr. Enterprise Intelligence, and other staff)</a:t>
            </a:r>
          </a:p>
          <a:p>
            <a:pPr marL="688975" lvl="1" indent="-231775">
              <a:spcBef>
                <a:spcPts val="0"/>
              </a:spcBef>
              <a:spcAft>
                <a:spcPts val="1200"/>
              </a:spcAft>
              <a:buClr>
                <a:schemeClr val="bg1"/>
              </a:buClr>
              <a:buFont typeface="Arial" panose="020B0604020202020204" pitchFamily="34" charset="0"/>
              <a:buChar char="–"/>
            </a:pPr>
            <a:r>
              <a:rPr lang="en-US" sz="1400" dirty="0">
                <a:solidFill>
                  <a:schemeClr val="bg1"/>
                </a:solidFill>
              </a:rPr>
              <a:t>Attorney training efforts related to innovation</a:t>
            </a:r>
          </a:p>
          <a:p>
            <a:pPr marL="688975" lvl="1" indent="-231775">
              <a:spcBef>
                <a:spcPts val="0"/>
              </a:spcBef>
              <a:spcAft>
                <a:spcPts val="1200"/>
              </a:spcAft>
              <a:buClr>
                <a:schemeClr val="bg1"/>
              </a:buClr>
              <a:buFont typeface="Arial" panose="020B0604020202020204" pitchFamily="34" charset="0"/>
              <a:buChar char="–"/>
            </a:pPr>
            <a:r>
              <a:rPr lang="en-US" sz="1400" dirty="0">
                <a:solidFill>
                  <a:schemeClr val="bg1"/>
                </a:solidFill>
              </a:rPr>
              <a:t>Innovation awards program</a:t>
            </a:r>
          </a:p>
          <a:p>
            <a:pPr marL="688975" lvl="1" indent="-231775">
              <a:spcBef>
                <a:spcPts val="0"/>
              </a:spcBef>
              <a:spcAft>
                <a:spcPts val="1200"/>
              </a:spcAft>
              <a:buClr>
                <a:schemeClr val="bg1"/>
              </a:buClr>
              <a:buFont typeface="Arial" panose="020B0604020202020204" pitchFamily="34" charset="0"/>
              <a:buChar char="–"/>
            </a:pPr>
            <a:r>
              <a:rPr lang="en-US" sz="1400" dirty="0">
                <a:solidFill>
                  <a:schemeClr val="bg1"/>
                </a:solidFill>
              </a:rPr>
              <a:t>State of the art implementation of technology platforms and license subscriptions</a:t>
            </a:r>
          </a:p>
          <a:p>
            <a:pPr marL="688975" lvl="1" indent="-231775">
              <a:spcBef>
                <a:spcPts val="0"/>
              </a:spcBef>
              <a:spcAft>
                <a:spcPts val="1200"/>
              </a:spcAft>
              <a:buClr>
                <a:schemeClr val="bg1"/>
              </a:buClr>
              <a:buFont typeface="Arial" panose="020B0604020202020204" pitchFamily="34" charset="0"/>
              <a:buChar char="–"/>
            </a:pPr>
            <a:r>
              <a:rPr lang="en-US" sz="1400" dirty="0">
                <a:solidFill>
                  <a:schemeClr val="bg1"/>
                </a:solidFill>
              </a:rPr>
              <a:t>Development of a variety of innovative solutions structured by Dechert’s own IT team or in collaboration with external software consultants</a:t>
            </a:r>
          </a:p>
        </p:txBody>
      </p:sp>
      <p:sp>
        <p:nvSpPr>
          <p:cNvPr id="4" name="Rectangle 3"/>
          <p:cNvSpPr/>
          <p:nvPr userDrawn="1"/>
        </p:nvSpPr>
        <p:spPr>
          <a:xfrm>
            <a:off x="533400" y="302458"/>
            <a:ext cx="1863652" cy="507831"/>
          </a:xfrm>
          <a:prstGeom prst="rect">
            <a:avLst/>
          </a:prstGeom>
        </p:spPr>
        <p:txBody>
          <a:bodyPr wrap="none" lIns="0" tIns="0" anchor="b" anchorCtr="0">
            <a:spAutoFit/>
          </a:bodyPr>
          <a:lstStyle/>
          <a:p>
            <a:pPr algn="l" defTabSz="914400" rtl="0" eaLnBrk="1" latinLnBrk="0" hangingPunct="1">
              <a:lnSpc>
                <a:spcPct val="100000"/>
              </a:lnSpc>
              <a:spcBef>
                <a:spcPct val="0"/>
              </a:spcBef>
              <a:buNone/>
            </a:pPr>
            <a:r>
              <a:rPr lang="en-US" sz="3000" b="0" kern="1200" dirty="0">
                <a:solidFill>
                  <a:schemeClr val="bg1"/>
                </a:solidFill>
                <a:latin typeface="+mj-lt"/>
                <a:ea typeface="+mj-ea"/>
                <a:cs typeface="+mj-cs"/>
              </a:rPr>
              <a:t>Innovation</a:t>
            </a:r>
          </a:p>
        </p:txBody>
      </p:sp>
      <p:cxnSp>
        <p:nvCxnSpPr>
          <p:cNvPr id="8" name="Straight Connector 7"/>
          <p:cNvCxnSpPr/>
          <p:nvPr userDrawn="1"/>
        </p:nvCxnSpPr>
        <p:spPr>
          <a:xfrm>
            <a:off x="539104" y="948637"/>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647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ssian map">
    <p:bg>
      <p:bgPr>
        <a:blipFill dpi="0" rotWithShape="1">
          <a:blip r:embed="rId4">
            <a:lum/>
          </a:blip>
          <a:srcRect/>
          <a:stretch>
            <a:fillRect l="-307000" r="-30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7" y="0"/>
            <a:ext cx="9142302" cy="6857995"/>
          </a:xfrm>
          <a:prstGeom prst="rect">
            <a:avLst/>
          </a:prstGeom>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4755708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7571"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userDrawn="1"/>
        </p:nvSpPr>
        <p:spPr>
          <a:xfrm>
            <a:off x="546100" y="5849254"/>
            <a:ext cx="7330585" cy="215444"/>
          </a:xfrm>
          <a:prstGeom prst="rect">
            <a:avLst/>
          </a:prstGeom>
          <a:noFill/>
        </p:spPr>
        <p:txBody>
          <a:bodyPr wrap="square" rtlCol="0">
            <a:spAutoFit/>
          </a:bodyPr>
          <a:lstStyle/>
          <a:p>
            <a:r>
              <a:rPr lang="ru-RU" sz="800" dirty="0">
                <a:solidFill>
                  <a:srgbClr val="000000"/>
                </a:solidFill>
              </a:rPr>
              <a:t>*в Джидде и Эр-Рияде фирма «Декерт» сотрудничает с юридической фирмой “Hassan Mahassni”.</a:t>
            </a:r>
            <a:endParaRPr lang="en-US" sz="800" dirty="0">
              <a:solidFill>
                <a:srgbClr val="000000"/>
              </a:solidFill>
            </a:endParaRPr>
          </a:p>
        </p:txBody>
      </p:sp>
      <p:sp>
        <p:nvSpPr>
          <p:cNvPr id="16" name="Rectangle 15"/>
          <p:cNvSpPr/>
          <p:nvPr userDrawn="1"/>
        </p:nvSpPr>
        <p:spPr>
          <a:xfrm>
            <a:off x="530352" y="301752"/>
            <a:ext cx="8229600" cy="877824"/>
          </a:xfrm>
          <a:prstGeom prst="rect">
            <a:avLst/>
          </a:prstGeom>
        </p:spPr>
        <p:txBody>
          <a:bodyPr wrap="none" lIns="0" rIns="0">
            <a:noAutofit/>
          </a:bodyPr>
          <a:lstStyle/>
          <a:p>
            <a:pPr algn="l" defTabSz="914400" rtl="0" eaLnBrk="1" latinLnBrk="0" hangingPunct="1">
              <a:lnSpc>
                <a:spcPct val="100000"/>
              </a:lnSpc>
              <a:spcBef>
                <a:spcPct val="0"/>
              </a:spcBef>
              <a:buNone/>
            </a:pPr>
            <a:r>
              <a:rPr lang="az-Cyrl-AZ" sz="3000" b="0" i="0" u="none" kern="1200" dirty="0">
                <a:solidFill>
                  <a:srgbClr val="00395C"/>
                </a:solidFill>
                <a:latin typeface="+mj-lt"/>
                <a:ea typeface="+mj-ea"/>
                <a:cs typeface="+mj-cs"/>
              </a:rPr>
              <a:t>Офисы фирмы «Декерт»</a:t>
            </a:r>
            <a:endParaRPr lang="en-US" sz="3000" b="0" i="0" u="none" kern="1200" dirty="0">
              <a:solidFill>
                <a:srgbClr val="00395C"/>
              </a:solidFill>
              <a:latin typeface="+mj-lt"/>
              <a:ea typeface="+mj-ea"/>
              <a:cs typeface="+mj-cs"/>
            </a:endParaRPr>
          </a:p>
        </p:txBody>
      </p:sp>
      <p:sp>
        <p:nvSpPr>
          <p:cNvPr id="11"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14"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17" name="Straight Connector 16"/>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8"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spTree>
    <p:extLst>
      <p:ext uri="{BB962C8B-B14F-4D97-AF65-F5344CB8AC3E}">
        <p14:creationId xmlns:p14="http://schemas.microsoft.com/office/powerpoint/2010/main" val="2431604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rporate Expertise 01">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785767" y="2407545"/>
            <a:ext cx="7572467" cy="3562687"/>
            <a:chOff x="785767" y="2407545"/>
            <a:chExt cx="7572467" cy="3562687"/>
          </a:xfrm>
        </p:grpSpPr>
        <p:sp>
          <p:nvSpPr>
            <p:cNvPr id="14" name="Freeform 6"/>
            <p:cNvSpPr/>
            <p:nvPr/>
          </p:nvSpPr>
          <p:spPr>
            <a:xfrm>
              <a:off x="2634596" y="3387495"/>
              <a:ext cx="0" cy="9842"/>
            </a:xfrm>
            <a:custGeom>
              <a:avLst/>
              <a:gdLst>
                <a:gd name="T0" fmla="*/ 2 h 3"/>
                <a:gd name="T1" fmla="*/ 0 h 3"/>
                <a:gd name="T2" fmla="*/ 3 h 3"/>
                <a:gd name="T3" fmla="*/ 2 h 3"/>
              </a:gdLst>
              <a:ahLst/>
              <a:cxnLst>
                <a:cxn ang="0">
                  <a:pos x="0" y="T0"/>
                </a:cxn>
                <a:cxn ang="0">
                  <a:pos x="0" y="T1"/>
                </a:cxn>
                <a:cxn ang="0">
                  <a:pos x="0" y="T2"/>
                </a:cxn>
                <a:cxn ang="0">
                  <a:pos x="0" y="T3"/>
                </a:cxn>
              </a:cxnLst>
              <a:rect l="0" t="0" r="r" b="b"/>
              <a:pathLst>
                <a:path h="3">
                  <a:moveTo>
                    <a:pt x="0" y="2"/>
                  </a:moveTo>
                  <a:cubicBezTo>
                    <a:pt x="0" y="1"/>
                    <a:pt x="0" y="0"/>
                    <a:pt x="0" y="0"/>
                  </a:cubicBezTo>
                  <a:cubicBezTo>
                    <a:pt x="0" y="3"/>
                    <a:pt x="0" y="3"/>
                    <a:pt x="0" y="3"/>
                  </a:cubicBezTo>
                  <a:cubicBezTo>
                    <a:pt x="0" y="2"/>
                    <a:pt x="0" y="2"/>
                    <a:pt x="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 name="Freeform 7"/>
            <p:cNvSpPr/>
            <p:nvPr/>
          </p:nvSpPr>
          <p:spPr>
            <a:xfrm>
              <a:off x="2634596" y="2825114"/>
              <a:ext cx="4218" cy="7030"/>
            </a:xfrm>
            <a:custGeom>
              <a:avLst/>
              <a:gdLst>
                <a:gd name="T0" fmla="*/ 1 w 1"/>
                <a:gd name="T1" fmla="*/ 1 h 2"/>
                <a:gd name="T2" fmla="*/ 0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0"/>
                    <a:pt x="0" y="0"/>
                  </a:cubicBezTo>
                  <a:cubicBezTo>
                    <a:pt x="0" y="2"/>
                    <a:pt x="0" y="2"/>
                    <a:pt x="0" y="2"/>
                  </a:cubicBezTo>
                  <a:cubicBezTo>
                    <a:pt x="0" y="2"/>
                    <a:pt x="1" y="1"/>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 name="Freeform 8"/>
            <p:cNvSpPr/>
            <p:nvPr/>
          </p:nvSpPr>
          <p:spPr>
            <a:xfrm>
              <a:off x="4999410" y="2437070"/>
              <a:ext cx="104041" cy="36555"/>
            </a:xfrm>
            <a:custGeom>
              <a:avLst/>
              <a:gdLst>
                <a:gd name="T0" fmla="*/ 2 w 31"/>
                <a:gd name="T1" fmla="*/ 10 h 11"/>
                <a:gd name="T2" fmla="*/ 4 w 31"/>
                <a:gd name="T3" fmla="*/ 10 h 11"/>
                <a:gd name="T4" fmla="*/ 6 w 31"/>
                <a:gd name="T5" fmla="*/ 10 h 11"/>
                <a:gd name="T6" fmla="*/ 8 w 31"/>
                <a:gd name="T7" fmla="*/ 10 h 11"/>
                <a:gd name="T8" fmla="*/ 8 w 31"/>
                <a:gd name="T9" fmla="*/ 8 h 11"/>
                <a:gd name="T10" fmla="*/ 9 w 31"/>
                <a:gd name="T11" fmla="*/ 7 h 11"/>
                <a:gd name="T12" fmla="*/ 11 w 31"/>
                <a:gd name="T13" fmla="*/ 9 h 11"/>
                <a:gd name="T14" fmla="*/ 13 w 31"/>
                <a:gd name="T15" fmla="*/ 10 h 11"/>
                <a:gd name="T16" fmla="*/ 15 w 31"/>
                <a:gd name="T17" fmla="*/ 7 h 11"/>
                <a:gd name="T18" fmla="*/ 18 w 31"/>
                <a:gd name="T19" fmla="*/ 11 h 11"/>
                <a:gd name="T20" fmla="*/ 28 w 31"/>
                <a:gd name="T21" fmla="*/ 10 h 11"/>
                <a:gd name="T22" fmla="*/ 29 w 31"/>
                <a:gd name="T23" fmla="*/ 9 h 11"/>
                <a:gd name="T24" fmla="*/ 28 w 31"/>
                <a:gd name="T25" fmla="*/ 8 h 11"/>
                <a:gd name="T26" fmla="*/ 28 w 31"/>
                <a:gd name="T27" fmla="*/ 5 h 11"/>
                <a:gd name="T28" fmla="*/ 31 w 31"/>
                <a:gd name="T29" fmla="*/ 4 h 11"/>
                <a:gd name="T30" fmla="*/ 28 w 31"/>
                <a:gd name="T31" fmla="*/ 3 h 11"/>
                <a:gd name="T32" fmla="*/ 27 w 31"/>
                <a:gd name="T33" fmla="*/ 1 h 11"/>
                <a:gd name="T34" fmla="*/ 23 w 31"/>
                <a:gd name="T35" fmla="*/ 1 h 11"/>
                <a:gd name="T36" fmla="*/ 22 w 31"/>
                <a:gd name="T37" fmla="*/ 2 h 11"/>
                <a:gd name="T38" fmla="*/ 20 w 31"/>
                <a:gd name="T39" fmla="*/ 2 h 11"/>
                <a:gd name="T40" fmla="*/ 17 w 31"/>
                <a:gd name="T41" fmla="*/ 3 h 11"/>
                <a:gd name="T42" fmla="*/ 13 w 31"/>
                <a:gd name="T43" fmla="*/ 5 h 11"/>
                <a:gd name="T44" fmla="*/ 9 w 31"/>
                <a:gd name="T45" fmla="*/ 4 h 11"/>
                <a:gd name="T46" fmla="*/ 8 w 31"/>
                <a:gd name="T47" fmla="*/ 5 h 11"/>
                <a:gd name="T48" fmla="*/ 6 w 31"/>
                <a:gd name="T49" fmla="*/ 7 h 11"/>
                <a:gd name="T50" fmla="*/ 4 w 31"/>
                <a:gd name="T51" fmla="*/ 7 h 11"/>
                <a:gd name="T52" fmla="*/ 3 w 31"/>
                <a:gd name="T53" fmla="*/ 8 h 11"/>
                <a:gd name="T54" fmla="*/ 0 w 31"/>
                <a:gd name="T55" fmla="*/ 8 h 11"/>
                <a:gd name="T56" fmla="*/ 2 w 31"/>
                <a:gd name="T5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11">
                  <a:moveTo>
                    <a:pt x="2" y="10"/>
                  </a:moveTo>
                  <a:cubicBezTo>
                    <a:pt x="2" y="11"/>
                    <a:pt x="4" y="10"/>
                    <a:pt x="4" y="10"/>
                  </a:cubicBezTo>
                  <a:cubicBezTo>
                    <a:pt x="5" y="11"/>
                    <a:pt x="6" y="11"/>
                    <a:pt x="6" y="10"/>
                  </a:cubicBezTo>
                  <a:cubicBezTo>
                    <a:pt x="7" y="10"/>
                    <a:pt x="7" y="10"/>
                    <a:pt x="8" y="10"/>
                  </a:cubicBezTo>
                  <a:cubicBezTo>
                    <a:pt x="8" y="9"/>
                    <a:pt x="8" y="8"/>
                    <a:pt x="8" y="8"/>
                  </a:cubicBezTo>
                  <a:cubicBezTo>
                    <a:pt x="9" y="8"/>
                    <a:pt x="9" y="8"/>
                    <a:pt x="9" y="7"/>
                  </a:cubicBezTo>
                  <a:cubicBezTo>
                    <a:pt x="12" y="7"/>
                    <a:pt x="10" y="8"/>
                    <a:pt x="11" y="9"/>
                  </a:cubicBezTo>
                  <a:cubicBezTo>
                    <a:pt x="11" y="10"/>
                    <a:pt x="12" y="10"/>
                    <a:pt x="13" y="10"/>
                  </a:cubicBezTo>
                  <a:cubicBezTo>
                    <a:pt x="15" y="10"/>
                    <a:pt x="13" y="8"/>
                    <a:pt x="15" y="7"/>
                  </a:cubicBezTo>
                  <a:cubicBezTo>
                    <a:pt x="17" y="7"/>
                    <a:pt x="16" y="10"/>
                    <a:pt x="18" y="11"/>
                  </a:cubicBezTo>
                  <a:cubicBezTo>
                    <a:pt x="19" y="11"/>
                    <a:pt x="25" y="11"/>
                    <a:pt x="28" y="10"/>
                  </a:cubicBezTo>
                  <a:cubicBezTo>
                    <a:pt x="28" y="9"/>
                    <a:pt x="28" y="9"/>
                    <a:pt x="29" y="9"/>
                  </a:cubicBezTo>
                  <a:cubicBezTo>
                    <a:pt x="30" y="9"/>
                    <a:pt x="28" y="8"/>
                    <a:pt x="28" y="8"/>
                  </a:cubicBezTo>
                  <a:cubicBezTo>
                    <a:pt x="28" y="7"/>
                    <a:pt x="28" y="7"/>
                    <a:pt x="28" y="5"/>
                  </a:cubicBezTo>
                  <a:cubicBezTo>
                    <a:pt x="30" y="5"/>
                    <a:pt x="31" y="6"/>
                    <a:pt x="31" y="4"/>
                  </a:cubicBezTo>
                  <a:cubicBezTo>
                    <a:pt x="31" y="2"/>
                    <a:pt x="29" y="3"/>
                    <a:pt x="28" y="3"/>
                  </a:cubicBezTo>
                  <a:cubicBezTo>
                    <a:pt x="27" y="2"/>
                    <a:pt x="28" y="2"/>
                    <a:pt x="27" y="1"/>
                  </a:cubicBezTo>
                  <a:cubicBezTo>
                    <a:pt x="26" y="0"/>
                    <a:pt x="25" y="1"/>
                    <a:pt x="23" y="1"/>
                  </a:cubicBezTo>
                  <a:cubicBezTo>
                    <a:pt x="22" y="1"/>
                    <a:pt x="23" y="1"/>
                    <a:pt x="22" y="2"/>
                  </a:cubicBezTo>
                  <a:cubicBezTo>
                    <a:pt x="21" y="2"/>
                    <a:pt x="21" y="2"/>
                    <a:pt x="20" y="2"/>
                  </a:cubicBezTo>
                  <a:cubicBezTo>
                    <a:pt x="18" y="2"/>
                    <a:pt x="18" y="2"/>
                    <a:pt x="17" y="3"/>
                  </a:cubicBezTo>
                  <a:cubicBezTo>
                    <a:pt x="16" y="4"/>
                    <a:pt x="14" y="3"/>
                    <a:pt x="13" y="5"/>
                  </a:cubicBezTo>
                  <a:cubicBezTo>
                    <a:pt x="12" y="4"/>
                    <a:pt x="10" y="4"/>
                    <a:pt x="9" y="4"/>
                  </a:cubicBezTo>
                  <a:cubicBezTo>
                    <a:pt x="8" y="4"/>
                    <a:pt x="8" y="5"/>
                    <a:pt x="8" y="5"/>
                  </a:cubicBezTo>
                  <a:cubicBezTo>
                    <a:pt x="7" y="6"/>
                    <a:pt x="7" y="7"/>
                    <a:pt x="6" y="7"/>
                  </a:cubicBezTo>
                  <a:cubicBezTo>
                    <a:pt x="6" y="7"/>
                    <a:pt x="5" y="7"/>
                    <a:pt x="4" y="7"/>
                  </a:cubicBezTo>
                  <a:cubicBezTo>
                    <a:pt x="4" y="7"/>
                    <a:pt x="3" y="8"/>
                    <a:pt x="3" y="8"/>
                  </a:cubicBezTo>
                  <a:cubicBezTo>
                    <a:pt x="2" y="9"/>
                    <a:pt x="0" y="8"/>
                    <a:pt x="0" y="8"/>
                  </a:cubicBezTo>
                  <a:cubicBezTo>
                    <a:pt x="0" y="9"/>
                    <a:pt x="0" y="10"/>
                    <a:pt x="2"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 name="Freeform 9"/>
            <p:cNvSpPr/>
            <p:nvPr/>
          </p:nvSpPr>
          <p:spPr>
            <a:xfrm>
              <a:off x="5537890" y="2446912"/>
              <a:ext cx="19683" cy="7030"/>
            </a:xfrm>
            <a:custGeom>
              <a:avLst/>
              <a:gdLst>
                <a:gd name="T0" fmla="*/ 2 w 6"/>
                <a:gd name="T1" fmla="*/ 2 h 2"/>
                <a:gd name="T2" fmla="*/ 4 w 6"/>
                <a:gd name="T3" fmla="*/ 2 h 2"/>
                <a:gd name="T4" fmla="*/ 5 w 6"/>
                <a:gd name="T5" fmla="*/ 2 h 2"/>
                <a:gd name="T6" fmla="*/ 5 w 6"/>
                <a:gd name="T7" fmla="*/ 0 h 2"/>
                <a:gd name="T8" fmla="*/ 2 w 6"/>
                <a:gd name="T9" fmla="*/ 1 h 2"/>
                <a:gd name="T10" fmla="*/ 2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2" y="2"/>
                  </a:moveTo>
                  <a:cubicBezTo>
                    <a:pt x="3" y="2"/>
                    <a:pt x="3" y="2"/>
                    <a:pt x="4" y="2"/>
                  </a:cubicBezTo>
                  <a:cubicBezTo>
                    <a:pt x="4" y="2"/>
                    <a:pt x="5" y="2"/>
                    <a:pt x="5" y="2"/>
                  </a:cubicBezTo>
                  <a:cubicBezTo>
                    <a:pt x="5" y="1"/>
                    <a:pt x="6" y="1"/>
                    <a:pt x="5" y="0"/>
                  </a:cubicBezTo>
                  <a:cubicBezTo>
                    <a:pt x="5" y="0"/>
                    <a:pt x="3" y="0"/>
                    <a:pt x="2" y="1"/>
                  </a:cubicBezTo>
                  <a:cubicBezTo>
                    <a:pt x="0" y="1"/>
                    <a:pt x="2" y="1"/>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 name="Freeform 10"/>
            <p:cNvSpPr/>
            <p:nvPr/>
          </p:nvSpPr>
          <p:spPr>
            <a:xfrm>
              <a:off x="5571633" y="2444100"/>
              <a:ext cx="158873" cy="56238"/>
            </a:xfrm>
            <a:custGeom>
              <a:avLst/>
              <a:gdLst>
                <a:gd name="T0" fmla="*/ 11 w 48"/>
                <a:gd name="T1" fmla="*/ 10 h 17"/>
                <a:gd name="T2" fmla="*/ 13 w 48"/>
                <a:gd name="T3" fmla="*/ 9 h 17"/>
                <a:gd name="T4" fmla="*/ 16 w 48"/>
                <a:gd name="T5" fmla="*/ 9 h 17"/>
                <a:gd name="T6" fmla="*/ 17 w 48"/>
                <a:gd name="T7" fmla="*/ 12 h 17"/>
                <a:gd name="T8" fmla="*/ 20 w 48"/>
                <a:gd name="T9" fmla="*/ 13 h 17"/>
                <a:gd name="T10" fmla="*/ 22 w 48"/>
                <a:gd name="T11" fmla="*/ 13 h 17"/>
                <a:gd name="T12" fmla="*/ 26 w 48"/>
                <a:gd name="T13" fmla="*/ 15 h 17"/>
                <a:gd name="T14" fmla="*/ 32 w 48"/>
                <a:gd name="T15" fmla="*/ 14 h 17"/>
                <a:gd name="T16" fmla="*/ 37 w 48"/>
                <a:gd name="T17" fmla="*/ 15 h 17"/>
                <a:gd name="T18" fmla="*/ 46 w 48"/>
                <a:gd name="T19" fmla="*/ 16 h 17"/>
                <a:gd name="T20" fmla="*/ 47 w 48"/>
                <a:gd name="T21" fmla="*/ 14 h 17"/>
                <a:gd name="T22" fmla="*/ 44 w 48"/>
                <a:gd name="T23" fmla="*/ 13 h 17"/>
                <a:gd name="T24" fmla="*/ 44 w 48"/>
                <a:gd name="T25" fmla="*/ 10 h 17"/>
                <a:gd name="T26" fmla="*/ 42 w 48"/>
                <a:gd name="T27" fmla="*/ 10 h 17"/>
                <a:gd name="T28" fmla="*/ 38 w 48"/>
                <a:gd name="T29" fmla="*/ 8 h 17"/>
                <a:gd name="T30" fmla="*/ 35 w 48"/>
                <a:gd name="T31" fmla="*/ 8 h 17"/>
                <a:gd name="T32" fmla="*/ 32 w 48"/>
                <a:gd name="T33" fmla="*/ 8 h 17"/>
                <a:gd name="T34" fmla="*/ 30 w 48"/>
                <a:gd name="T35" fmla="*/ 7 h 17"/>
                <a:gd name="T36" fmla="*/ 26 w 48"/>
                <a:gd name="T37" fmla="*/ 7 h 17"/>
                <a:gd name="T38" fmla="*/ 23 w 48"/>
                <a:gd name="T39" fmla="*/ 5 h 17"/>
                <a:gd name="T40" fmla="*/ 20 w 48"/>
                <a:gd name="T41" fmla="*/ 4 h 17"/>
                <a:gd name="T42" fmla="*/ 17 w 48"/>
                <a:gd name="T43" fmla="*/ 2 h 17"/>
                <a:gd name="T44" fmla="*/ 7 w 48"/>
                <a:gd name="T45" fmla="*/ 3 h 17"/>
                <a:gd name="T46" fmla="*/ 5 w 48"/>
                <a:gd name="T47" fmla="*/ 4 h 17"/>
                <a:gd name="T48" fmla="*/ 4 w 48"/>
                <a:gd name="T49" fmla="*/ 7 h 17"/>
                <a:gd name="T50" fmla="*/ 3 w 48"/>
                <a:gd name="T51" fmla="*/ 8 h 17"/>
                <a:gd name="T52" fmla="*/ 2 w 48"/>
                <a:gd name="T53" fmla="*/ 9 h 17"/>
                <a:gd name="T54" fmla="*/ 11 w 48"/>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7">
                  <a:moveTo>
                    <a:pt x="11" y="10"/>
                  </a:moveTo>
                  <a:cubicBezTo>
                    <a:pt x="12" y="10"/>
                    <a:pt x="12" y="10"/>
                    <a:pt x="13" y="9"/>
                  </a:cubicBezTo>
                  <a:cubicBezTo>
                    <a:pt x="14" y="9"/>
                    <a:pt x="15" y="9"/>
                    <a:pt x="16" y="9"/>
                  </a:cubicBezTo>
                  <a:cubicBezTo>
                    <a:pt x="16" y="10"/>
                    <a:pt x="15" y="12"/>
                    <a:pt x="17" y="12"/>
                  </a:cubicBezTo>
                  <a:cubicBezTo>
                    <a:pt x="19" y="12"/>
                    <a:pt x="20" y="12"/>
                    <a:pt x="20" y="13"/>
                  </a:cubicBezTo>
                  <a:cubicBezTo>
                    <a:pt x="21" y="13"/>
                    <a:pt x="21" y="13"/>
                    <a:pt x="22" y="13"/>
                  </a:cubicBezTo>
                  <a:cubicBezTo>
                    <a:pt x="23" y="15"/>
                    <a:pt x="24" y="15"/>
                    <a:pt x="26" y="15"/>
                  </a:cubicBezTo>
                  <a:cubicBezTo>
                    <a:pt x="28" y="15"/>
                    <a:pt x="29" y="14"/>
                    <a:pt x="32" y="14"/>
                  </a:cubicBezTo>
                  <a:cubicBezTo>
                    <a:pt x="32" y="15"/>
                    <a:pt x="35" y="15"/>
                    <a:pt x="37" y="15"/>
                  </a:cubicBezTo>
                  <a:cubicBezTo>
                    <a:pt x="38" y="16"/>
                    <a:pt x="45" y="17"/>
                    <a:pt x="46" y="16"/>
                  </a:cubicBezTo>
                  <a:cubicBezTo>
                    <a:pt x="47" y="15"/>
                    <a:pt x="48" y="14"/>
                    <a:pt x="47" y="14"/>
                  </a:cubicBezTo>
                  <a:cubicBezTo>
                    <a:pt x="47" y="13"/>
                    <a:pt x="45" y="12"/>
                    <a:pt x="44" y="13"/>
                  </a:cubicBezTo>
                  <a:cubicBezTo>
                    <a:pt x="43" y="13"/>
                    <a:pt x="45" y="11"/>
                    <a:pt x="44" y="10"/>
                  </a:cubicBezTo>
                  <a:cubicBezTo>
                    <a:pt x="44" y="10"/>
                    <a:pt x="42" y="10"/>
                    <a:pt x="42" y="10"/>
                  </a:cubicBezTo>
                  <a:cubicBezTo>
                    <a:pt x="41" y="9"/>
                    <a:pt x="40" y="8"/>
                    <a:pt x="38" y="8"/>
                  </a:cubicBezTo>
                  <a:cubicBezTo>
                    <a:pt x="38" y="7"/>
                    <a:pt x="36" y="8"/>
                    <a:pt x="35" y="8"/>
                  </a:cubicBezTo>
                  <a:cubicBezTo>
                    <a:pt x="33" y="8"/>
                    <a:pt x="33" y="8"/>
                    <a:pt x="32" y="8"/>
                  </a:cubicBezTo>
                  <a:cubicBezTo>
                    <a:pt x="32" y="8"/>
                    <a:pt x="30" y="7"/>
                    <a:pt x="30" y="7"/>
                  </a:cubicBezTo>
                  <a:cubicBezTo>
                    <a:pt x="31" y="6"/>
                    <a:pt x="27" y="7"/>
                    <a:pt x="26" y="7"/>
                  </a:cubicBezTo>
                  <a:cubicBezTo>
                    <a:pt x="25" y="5"/>
                    <a:pt x="26" y="5"/>
                    <a:pt x="23" y="5"/>
                  </a:cubicBezTo>
                  <a:cubicBezTo>
                    <a:pt x="22" y="5"/>
                    <a:pt x="22" y="4"/>
                    <a:pt x="20" y="4"/>
                  </a:cubicBezTo>
                  <a:cubicBezTo>
                    <a:pt x="20" y="3"/>
                    <a:pt x="19" y="2"/>
                    <a:pt x="17" y="2"/>
                  </a:cubicBezTo>
                  <a:cubicBezTo>
                    <a:pt x="16" y="0"/>
                    <a:pt x="8" y="2"/>
                    <a:pt x="7" y="3"/>
                  </a:cubicBezTo>
                  <a:cubicBezTo>
                    <a:pt x="6" y="3"/>
                    <a:pt x="5" y="4"/>
                    <a:pt x="5" y="4"/>
                  </a:cubicBezTo>
                  <a:cubicBezTo>
                    <a:pt x="5" y="4"/>
                    <a:pt x="4" y="6"/>
                    <a:pt x="4" y="7"/>
                  </a:cubicBezTo>
                  <a:cubicBezTo>
                    <a:pt x="2" y="7"/>
                    <a:pt x="3" y="7"/>
                    <a:pt x="3" y="8"/>
                  </a:cubicBezTo>
                  <a:cubicBezTo>
                    <a:pt x="2" y="8"/>
                    <a:pt x="0" y="8"/>
                    <a:pt x="2" y="9"/>
                  </a:cubicBezTo>
                  <a:cubicBezTo>
                    <a:pt x="3" y="10"/>
                    <a:pt x="9" y="10"/>
                    <a:pt x="11"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2" name="Freeform 11"/>
            <p:cNvSpPr/>
            <p:nvPr/>
          </p:nvSpPr>
          <p:spPr>
            <a:xfrm>
              <a:off x="4893963" y="2453942"/>
              <a:ext cx="105447" cy="22495"/>
            </a:xfrm>
            <a:custGeom>
              <a:avLst/>
              <a:gdLst>
                <a:gd name="T0" fmla="*/ 1 w 32"/>
                <a:gd name="T1" fmla="*/ 3 h 7"/>
                <a:gd name="T2" fmla="*/ 4 w 32"/>
                <a:gd name="T3" fmla="*/ 4 h 7"/>
                <a:gd name="T4" fmla="*/ 5 w 32"/>
                <a:gd name="T5" fmla="*/ 3 h 7"/>
                <a:gd name="T6" fmla="*/ 8 w 32"/>
                <a:gd name="T7" fmla="*/ 3 h 7"/>
                <a:gd name="T8" fmla="*/ 18 w 32"/>
                <a:gd name="T9" fmla="*/ 5 h 7"/>
                <a:gd name="T10" fmla="*/ 19 w 32"/>
                <a:gd name="T11" fmla="*/ 2 h 7"/>
                <a:gd name="T12" fmla="*/ 23 w 32"/>
                <a:gd name="T13" fmla="*/ 2 h 7"/>
                <a:gd name="T14" fmla="*/ 22 w 32"/>
                <a:gd name="T15" fmla="*/ 3 h 7"/>
                <a:gd name="T16" fmla="*/ 23 w 32"/>
                <a:gd name="T17" fmla="*/ 5 h 7"/>
                <a:gd name="T18" fmla="*/ 27 w 32"/>
                <a:gd name="T19" fmla="*/ 6 h 7"/>
                <a:gd name="T20" fmla="*/ 26 w 32"/>
                <a:gd name="T21" fmla="*/ 5 h 7"/>
                <a:gd name="T22" fmla="*/ 24 w 32"/>
                <a:gd name="T23" fmla="*/ 4 h 7"/>
                <a:gd name="T24" fmla="*/ 28 w 32"/>
                <a:gd name="T25" fmla="*/ 2 h 7"/>
                <a:gd name="T26" fmla="*/ 28 w 32"/>
                <a:gd name="T27" fmla="*/ 1 h 7"/>
                <a:gd name="T28" fmla="*/ 25 w 32"/>
                <a:gd name="T29" fmla="*/ 0 h 7"/>
                <a:gd name="T30" fmla="*/ 24 w 32"/>
                <a:gd name="T31" fmla="*/ 0 h 7"/>
                <a:gd name="T32" fmla="*/ 21 w 32"/>
                <a:gd name="T33" fmla="*/ 1 h 7"/>
                <a:gd name="T34" fmla="*/ 18 w 32"/>
                <a:gd name="T35" fmla="*/ 2 h 7"/>
                <a:gd name="T36" fmla="*/ 14 w 32"/>
                <a:gd name="T37" fmla="*/ 1 h 7"/>
                <a:gd name="T38" fmla="*/ 7 w 32"/>
                <a:gd name="T39" fmla="*/ 2 h 7"/>
                <a:gd name="T40" fmla="*/ 2 w 32"/>
                <a:gd name="T41" fmla="*/ 2 h 7"/>
                <a:gd name="T42" fmla="*/ 1 w 32"/>
                <a:gd name="T4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7">
                  <a:moveTo>
                    <a:pt x="1" y="3"/>
                  </a:moveTo>
                  <a:cubicBezTo>
                    <a:pt x="1" y="3"/>
                    <a:pt x="3" y="4"/>
                    <a:pt x="4" y="4"/>
                  </a:cubicBezTo>
                  <a:cubicBezTo>
                    <a:pt x="5" y="4"/>
                    <a:pt x="3" y="3"/>
                    <a:pt x="5" y="3"/>
                  </a:cubicBezTo>
                  <a:cubicBezTo>
                    <a:pt x="6" y="3"/>
                    <a:pt x="7" y="3"/>
                    <a:pt x="8" y="3"/>
                  </a:cubicBezTo>
                  <a:cubicBezTo>
                    <a:pt x="9" y="5"/>
                    <a:pt x="15" y="7"/>
                    <a:pt x="18" y="5"/>
                  </a:cubicBezTo>
                  <a:cubicBezTo>
                    <a:pt x="18" y="4"/>
                    <a:pt x="18" y="3"/>
                    <a:pt x="19" y="2"/>
                  </a:cubicBezTo>
                  <a:cubicBezTo>
                    <a:pt x="21" y="3"/>
                    <a:pt x="22" y="2"/>
                    <a:pt x="23" y="2"/>
                  </a:cubicBezTo>
                  <a:cubicBezTo>
                    <a:pt x="25" y="3"/>
                    <a:pt x="23" y="2"/>
                    <a:pt x="22" y="3"/>
                  </a:cubicBezTo>
                  <a:cubicBezTo>
                    <a:pt x="22" y="5"/>
                    <a:pt x="22" y="4"/>
                    <a:pt x="23" y="5"/>
                  </a:cubicBezTo>
                  <a:cubicBezTo>
                    <a:pt x="23" y="6"/>
                    <a:pt x="25" y="6"/>
                    <a:pt x="27" y="6"/>
                  </a:cubicBezTo>
                  <a:cubicBezTo>
                    <a:pt x="32" y="6"/>
                    <a:pt x="30" y="5"/>
                    <a:pt x="26" y="5"/>
                  </a:cubicBezTo>
                  <a:cubicBezTo>
                    <a:pt x="26" y="5"/>
                    <a:pt x="24" y="4"/>
                    <a:pt x="24" y="4"/>
                  </a:cubicBezTo>
                  <a:cubicBezTo>
                    <a:pt x="25" y="3"/>
                    <a:pt x="27" y="3"/>
                    <a:pt x="28" y="2"/>
                  </a:cubicBezTo>
                  <a:cubicBezTo>
                    <a:pt x="28" y="1"/>
                    <a:pt x="27" y="2"/>
                    <a:pt x="28" y="1"/>
                  </a:cubicBezTo>
                  <a:cubicBezTo>
                    <a:pt x="28" y="1"/>
                    <a:pt x="25" y="1"/>
                    <a:pt x="25" y="0"/>
                  </a:cubicBezTo>
                  <a:cubicBezTo>
                    <a:pt x="25" y="0"/>
                    <a:pt x="24" y="0"/>
                    <a:pt x="24" y="0"/>
                  </a:cubicBezTo>
                  <a:cubicBezTo>
                    <a:pt x="22" y="0"/>
                    <a:pt x="24" y="1"/>
                    <a:pt x="21" y="1"/>
                  </a:cubicBezTo>
                  <a:cubicBezTo>
                    <a:pt x="20" y="1"/>
                    <a:pt x="19" y="2"/>
                    <a:pt x="18" y="2"/>
                  </a:cubicBezTo>
                  <a:cubicBezTo>
                    <a:pt x="16" y="4"/>
                    <a:pt x="15" y="2"/>
                    <a:pt x="14" y="1"/>
                  </a:cubicBezTo>
                  <a:cubicBezTo>
                    <a:pt x="11" y="0"/>
                    <a:pt x="8" y="1"/>
                    <a:pt x="7" y="2"/>
                  </a:cubicBezTo>
                  <a:cubicBezTo>
                    <a:pt x="6" y="2"/>
                    <a:pt x="4" y="2"/>
                    <a:pt x="2" y="2"/>
                  </a:cubicBezTo>
                  <a:cubicBezTo>
                    <a:pt x="0" y="2"/>
                    <a:pt x="0" y="3"/>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3" name="Freeform 12"/>
            <p:cNvSpPr/>
            <p:nvPr/>
          </p:nvSpPr>
          <p:spPr>
            <a:xfrm>
              <a:off x="5145630" y="2446912"/>
              <a:ext cx="43585" cy="16871"/>
            </a:xfrm>
            <a:custGeom>
              <a:avLst/>
              <a:gdLst>
                <a:gd name="T0" fmla="*/ 4 w 13"/>
                <a:gd name="T1" fmla="*/ 4 h 5"/>
                <a:gd name="T2" fmla="*/ 9 w 13"/>
                <a:gd name="T3" fmla="*/ 4 h 5"/>
                <a:gd name="T4" fmla="*/ 11 w 13"/>
                <a:gd name="T5" fmla="*/ 4 h 5"/>
                <a:gd name="T6" fmla="*/ 12 w 13"/>
                <a:gd name="T7" fmla="*/ 4 h 5"/>
                <a:gd name="T8" fmla="*/ 13 w 13"/>
                <a:gd name="T9" fmla="*/ 3 h 5"/>
                <a:gd name="T10" fmla="*/ 11 w 13"/>
                <a:gd name="T11" fmla="*/ 1 h 5"/>
                <a:gd name="T12" fmla="*/ 5 w 13"/>
                <a:gd name="T13" fmla="*/ 2 h 5"/>
                <a:gd name="T14" fmla="*/ 2 w 13"/>
                <a:gd name="T15" fmla="*/ 4 h 5"/>
                <a:gd name="T16" fmla="*/ 4 w 1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
                  <a:moveTo>
                    <a:pt x="4" y="4"/>
                  </a:moveTo>
                  <a:cubicBezTo>
                    <a:pt x="6" y="5"/>
                    <a:pt x="8" y="5"/>
                    <a:pt x="9" y="4"/>
                  </a:cubicBezTo>
                  <a:cubicBezTo>
                    <a:pt x="9" y="5"/>
                    <a:pt x="11" y="4"/>
                    <a:pt x="11" y="4"/>
                  </a:cubicBezTo>
                  <a:cubicBezTo>
                    <a:pt x="12" y="4"/>
                    <a:pt x="11" y="4"/>
                    <a:pt x="12" y="4"/>
                  </a:cubicBezTo>
                  <a:cubicBezTo>
                    <a:pt x="12" y="3"/>
                    <a:pt x="13" y="3"/>
                    <a:pt x="13" y="3"/>
                  </a:cubicBezTo>
                  <a:cubicBezTo>
                    <a:pt x="13" y="2"/>
                    <a:pt x="11" y="1"/>
                    <a:pt x="11" y="1"/>
                  </a:cubicBezTo>
                  <a:cubicBezTo>
                    <a:pt x="10" y="0"/>
                    <a:pt x="6" y="1"/>
                    <a:pt x="5" y="2"/>
                  </a:cubicBezTo>
                  <a:cubicBezTo>
                    <a:pt x="4" y="3"/>
                    <a:pt x="0" y="1"/>
                    <a:pt x="2" y="4"/>
                  </a:cubicBezTo>
                  <a:cubicBezTo>
                    <a:pt x="3" y="4"/>
                    <a:pt x="3" y="4"/>
                    <a:pt x="4"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4" name="Freeform 13"/>
            <p:cNvSpPr/>
            <p:nvPr/>
          </p:nvSpPr>
          <p:spPr>
            <a:xfrm>
              <a:off x="5103451" y="2449724"/>
              <a:ext cx="46397" cy="21090"/>
            </a:xfrm>
            <a:custGeom>
              <a:avLst/>
              <a:gdLst>
                <a:gd name="T0" fmla="*/ 1 w 14"/>
                <a:gd name="T1" fmla="*/ 3 h 6"/>
                <a:gd name="T2" fmla="*/ 11 w 14"/>
                <a:gd name="T3" fmla="*/ 2 h 6"/>
                <a:gd name="T4" fmla="*/ 7 w 14"/>
                <a:gd name="T5" fmla="*/ 3 h 6"/>
                <a:gd name="T6" fmla="*/ 6 w 14"/>
                <a:gd name="T7" fmla="*/ 2 h 6"/>
                <a:gd name="T8" fmla="*/ 5 w 14"/>
                <a:gd name="T9" fmla="*/ 2 h 6"/>
                <a:gd name="T10" fmla="*/ 0 w 14"/>
                <a:gd name="T11" fmla="*/ 3 h 6"/>
                <a:gd name="T12" fmla="*/ 1 w 1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 y="3"/>
                  </a:moveTo>
                  <a:cubicBezTo>
                    <a:pt x="4" y="3"/>
                    <a:pt x="14" y="6"/>
                    <a:pt x="11" y="2"/>
                  </a:cubicBezTo>
                  <a:cubicBezTo>
                    <a:pt x="9" y="2"/>
                    <a:pt x="9" y="3"/>
                    <a:pt x="7" y="3"/>
                  </a:cubicBezTo>
                  <a:cubicBezTo>
                    <a:pt x="7" y="2"/>
                    <a:pt x="7" y="3"/>
                    <a:pt x="6" y="2"/>
                  </a:cubicBezTo>
                  <a:cubicBezTo>
                    <a:pt x="5" y="1"/>
                    <a:pt x="5" y="1"/>
                    <a:pt x="5" y="2"/>
                  </a:cubicBezTo>
                  <a:cubicBezTo>
                    <a:pt x="3" y="4"/>
                    <a:pt x="0" y="0"/>
                    <a:pt x="0" y="3"/>
                  </a:cubicBezTo>
                  <a:cubicBezTo>
                    <a:pt x="1" y="4"/>
                    <a:pt x="0" y="3"/>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5" name="Freeform 14"/>
            <p:cNvSpPr/>
            <p:nvPr/>
          </p:nvSpPr>
          <p:spPr>
            <a:xfrm>
              <a:off x="5384642" y="2449724"/>
              <a:ext cx="16871" cy="14060"/>
            </a:xfrm>
            <a:custGeom>
              <a:avLst/>
              <a:gdLst>
                <a:gd name="T0" fmla="*/ 5 w 5"/>
                <a:gd name="T1" fmla="*/ 1 h 4"/>
                <a:gd name="T2" fmla="*/ 2 w 5"/>
                <a:gd name="T3" fmla="*/ 1 h 4"/>
                <a:gd name="T4" fmla="*/ 0 w 5"/>
                <a:gd name="T5" fmla="*/ 2 h 4"/>
                <a:gd name="T6" fmla="*/ 5 w 5"/>
                <a:gd name="T7" fmla="*/ 1 h 4"/>
              </a:gdLst>
              <a:ahLst/>
              <a:cxnLst>
                <a:cxn ang="0">
                  <a:pos x="T0" y="T1"/>
                </a:cxn>
                <a:cxn ang="0">
                  <a:pos x="T2" y="T3"/>
                </a:cxn>
                <a:cxn ang="0">
                  <a:pos x="T4" y="T5"/>
                </a:cxn>
                <a:cxn ang="0">
                  <a:pos x="T6" y="T7"/>
                </a:cxn>
              </a:cxnLst>
              <a:rect l="0" t="0" r="r" b="b"/>
              <a:pathLst>
                <a:path w="5" h="4">
                  <a:moveTo>
                    <a:pt x="5" y="1"/>
                  </a:moveTo>
                  <a:cubicBezTo>
                    <a:pt x="4" y="1"/>
                    <a:pt x="4" y="0"/>
                    <a:pt x="2" y="1"/>
                  </a:cubicBezTo>
                  <a:cubicBezTo>
                    <a:pt x="0" y="1"/>
                    <a:pt x="1" y="1"/>
                    <a:pt x="0" y="2"/>
                  </a:cubicBezTo>
                  <a:cubicBezTo>
                    <a:pt x="1" y="3"/>
                    <a:pt x="5" y="4"/>
                    <a:pt x="5"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6" name="Freeform 15"/>
            <p:cNvSpPr/>
            <p:nvPr/>
          </p:nvSpPr>
          <p:spPr>
            <a:xfrm>
              <a:off x="5096421" y="2466595"/>
              <a:ext cx="16871" cy="9842"/>
            </a:xfrm>
            <a:custGeom>
              <a:avLst/>
              <a:gdLst>
                <a:gd name="T0" fmla="*/ 5 w 5"/>
                <a:gd name="T1" fmla="*/ 2 h 3"/>
                <a:gd name="T2" fmla="*/ 1 w 5"/>
                <a:gd name="T3" fmla="*/ 1 h 3"/>
                <a:gd name="T4" fmla="*/ 1 w 5"/>
                <a:gd name="T5" fmla="*/ 2 h 3"/>
                <a:gd name="T6" fmla="*/ 5 w 5"/>
                <a:gd name="T7" fmla="*/ 2 h 3"/>
              </a:gdLst>
              <a:ahLst/>
              <a:cxnLst>
                <a:cxn ang="0">
                  <a:pos x="T0" y="T1"/>
                </a:cxn>
                <a:cxn ang="0">
                  <a:pos x="T2" y="T3"/>
                </a:cxn>
                <a:cxn ang="0">
                  <a:pos x="T4" y="T5"/>
                </a:cxn>
                <a:cxn ang="0">
                  <a:pos x="T6" y="T7"/>
                </a:cxn>
              </a:cxnLst>
              <a:rect l="0" t="0" r="r" b="b"/>
              <a:pathLst>
                <a:path w="5" h="3">
                  <a:moveTo>
                    <a:pt x="5" y="2"/>
                  </a:moveTo>
                  <a:cubicBezTo>
                    <a:pt x="5" y="0"/>
                    <a:pt x="2" y="2"/>
                    <a:pt x="1" y="1"/>
                  </a:cubicBezTo>
                  <a:cubicBezTo>
                    <a:pt x="0" y="0"/>
                    <a:pt x="1" y="1"/>
                    <a:pt x="1" y="2"/>
                  </a:cubicBezTo>
                  <a:cubicBezTo>
                    <a:pt x="2" y="3"/>
                    <a:pt x="3" y="3"/>
                    <a:pt x="5"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7" name="Freeform 16"/>
            <p:cNvSpPr/>
            <p:nvPr/>
          </p:nvSpPr>
          <p:spPr>
            <a:xfrm>
              <a:off x="2655685" y="2476437"/>
              <a:ext cx="78733" cy="43585"/>
            </a:xfrm>
            <a:custGeom>
              <a:avLst/>
              <a:gdLst>
                <a:gd name="T0" fmla="*/ 24 w 24"/>
                <a:gd name="T1" fmla="*/ 5 h 13"/>
                <a:gd name="T2" fmla="*/ 22 w 24"/>
                <a:gd name="T3" fmla="*/ 5 h 13"/>
                <a:gd name="T4" fmla="*/ 21 w 24"/>
                <a:gd name="T5" fmla="*/ 5 h 13"/>
                <a:gd name="T6" fmla="*/ 19 w 24"/>
                <a:gd name="T7" fmla="*/ 4 h 13"/>
                <a:gd name="T8" fmla="*/ 14 w 24"/>
                <a:gd name="T9" fmla="*/ 3 h 13"/>
                <a:gd name="T10" fmla="*/ 13 w 24"/>
                <a:gd name="T11" fmla="*/ 3 h 13"/>
                <a:gd name="T12" fmla="*/ 3 w 24"/>
                <a:gd name="T13" fmla="*/ 2 h 13"/>
                <a:gd name="T14" fmla="*/ 1 w 24"/>
                <a:gd name="T15" fmla="*/ 4 h 13"/>
                <a:gd name="T16" fmla="*/ 2 w 24"/>
                <a:gd name="T17" fmla="*/ 5 h 13"/>
                <a:gd name="T18" fmla="*/ 3 w 24"/>
                <a:gd name="T19" fmla="*/ 5 h 13"/>
                <a:gd name="T20" fmla="*/ 4 w 24"/>
                <a:gd name="T21" fmla="*/ 6 h 13"/>
                <a:gd name="T22" fmla="*/ 6 w 24"/>
                <a:gd name="T23" fmla="*/ 6 h 13"/>
                <a:gd name="T24" fmla="*/ 8 w 24"/>
                <a:gd name="T25" fmla="*/ 8 h 13"/>
                <a:gd name="T26" fmla="*/ 11 w 24"/>
                <a:gd name="T27" fmla="*/ 9 h 13"/>
                <a:gd name="T28" fmla="*/ 14 w 24"/>
                <a:gd name="T29" fmla="*/ 10 h 13"/>
                <a:gd name="T30" fmla="*/ 14 w 24"/>
                <a:gd name="T31" fmla="*/ 10 h 13"/>
                <a:gd name="T32" fmla="*/ 15 w 24"/>
                <a:gd name="T33" fmla="*/ 12 h 13"/>
                <a:gd name="T34" fmla="*/ 16 w 24"/>
                <a:gd name="T35" fmla="*/ 13 h 13"/>
                <a:gd name="T36" fmla="*/ 18 w 24"/>
                <a:gd name="T37" fmla="*/ 11 h 13"/>
                <a:gd name="T38" fmla="*/ 21 w 24"/>
                <a:gd name="T39" fmla="*/ 10 h 13"/>
                <a:gd name="T40" fmla="*/ 24 w 24"/>
                <a:gd name="T41" fmla="*/ 7 h 13"/>
                <a:gd name="T42" fmla="*/ 24 w 24"/>
                <a:gd name="T4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3">
                  <a:moveTo>
                    <a:pt x="24" y="5"/>
                  </a:moveTo>
                  <a:cubicBezTo>
                    <a:pt x="23" y="5"/>
                    <a:pt x="23" y="5"/>
                    <a:pt x="22" y="5"/>
                  </a:cubicBezTo>
                  <a:cubicBezTo>
                    <a:pt x="22" y="4"/>
                    <a:pt x="22" y="5"/>
                    <a:pt x="21" y="5"/>
                  </a:cubicBezTo>
                  <a:cubicBezTo>
                    <a:pt x="19" y="4"/>
                    <a:pt x="19" y="5"/>
                    <a:pt x="19" y="4"/>
                  </a:cubicBezTo>
                  <a:cubicBezTo>
                    <a:pt x="18" y="3"/>
                    <a:pt x="16" y="3"/>
                    <a:pt x="14" y="3"/>
                  </a:cubicBezTo>
                  <a:cubicBezTo>
                    <a:pt x="13" y="2"/>
                    <a:pt x="13" y="3"/>
                    <a:pt x="13" y="3"/>
                  </a:cubicBezTo>
                  <a:cubicBezTo>
                    <a:pt x="12" y="1"/>
                    <a:pt x="4" y="0"/>
                    <a:pt x="3" y="2"/>
                  </a:cubicBezTo>
                  <a:cubicBezTo>
                    <a:pt x="1" y="2"/>
                    <a:pt x="0" y="3"/>
                    <a:pt x="1" y="4"/>
                  </a:cubicBezTo>
                  <a:cubicBezTo>
                    <a:pt x="1" y="4"/>
                    <a:pt x="2" y="4"/>
                    <a:pt x="2" y="5"/>
                  </a:cubicBezTo>
                  <a:cubicBezTo>
                    <a:pt x="2" y="5"/>
                    <a:pt x="2" y="5"/>
                    <a:pt x="3" y="5"/>
                  </a:cubicBezTo>
                  <a:cubicBezTo>
                    <a:pt x="3" y="6"/>
                    <a:pt x="2" y="6"/>
                    <a:pt x="4" y="6"/>
                  </a:cubicBezTo>
                  <a:cubicBezTo>
                    <a:pt x="5" y="6"/>
                    <a:pt x="5" y="5"/>
                    <a:pt x="6" y="6"/>
                  </a:cubicBezTo>
                  <a:cubicBezTo>
                    <a:pt x="6" y="8"/>
                    <a:pt x="6" y="8"/>
                    <a:pt x="8" y="8"/>
                  </a:cubicBezTo>
                  <a:cubicBezTo>
                    <a:pt x="9" y="9"/>
                    <a:pt x="9" y="9"/>
                    <a:pt x="11" y="9"/>
                  </a:cubicBezTo>
                  <a:cubicBezTo>
                    <a:pt x="12" y="9"/>
                    <a:pt x="14" y="8"/>
                    <a:pt x="14" y="10"/>
                  </a:cubicBezTo>
                  <a:cubicBezTo>
                    <a:pt x="13" y="10"/>
                    <a:pt x="13" y="10"/>
                    <a:pt x="14" y="10"/>
                  </a:cubicBezTo>
                  <a:cubicBezTo>
                    <a:pt x="15" y="10"/>
                    <a:pt x="13" y="12"/>
                    <a:pt x="15" y="12"/>
                  </a:cubicBezTo>
                  <a:cubicBezTo>
                    <a:pt x="16" y="12"/>
                    <a:pt x="16" y="12"/>
                    <a:pt x="16" y="13"/>
                  </a:cubicBezTo>
                  <a:cubicBezTo>
                    <a:pt x="17" y="13"/>
                    <a:pt x="18" y="12"/>
                    <a:pt x="18" y="11"/>
                  </a:cubicBezTo>
                  <a:cubicBezTo>
                    <a:pt x="19" y="11"/>
                    <a:pt x="21" y="10"/>
                    <a:pt x="21" y="10"/>
                  </a:cubicBezTo>
                  <a:cubicBezTo>
                    <a:pt x="21" y="8"/>
                    <a:pt x="22" y="8"/>
                    <a:pt x="24" y="7"/>
                  </a:cubicBezTo>
                  <a:cubicBezTo>
                    <a:pt x="24" y="6"/>
                    <a:pt x="24" y="6"/>
                    <a:pt x="24"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8" name="Freeform 17"/>
            <p:cNvSpPr/>
            <p:nvPr/>
          </p:nvSpPr>
          <p:spPr>
            <a:xfrm>
              <a:off x="5740348" y="2480655"/>
              <a:ext cx="87169" cy="36555"/>
            </a:xfrm>
            <a:custGeom>
              <a:avLst/>
              <a:gdLst>
                <a:gd name="T0" fmla="*/ 8 w 26"/>
                <a:gd name="T1" fmla="*/ 8 h 11"/>
                <a:gd name="T2" fmla="*/ 20 w 26"/>
                <a:gd name="T3" fmla="*/ 8 h 11"/>
                <a:gd name="T4" fmla="*/ 24 w 26"/>
                <a:gd name="T5" fmla="*/ 7 h 11"/>
                <a:gd name="T6" fmla="*/ 24 w 26"/>
                <a:gd name="T7" fmla="*/ 6 h 11"/>
                <a:gd name="T8" fmla="*/ 24 w 26"/>
                <a:gd name="T9" fmla="*/ 5 h 11"/>
                <a:gd name="T10" fmla="*/ 23 w 26"/>
                <a:gd name="T11" fmla="*/ 4 h 11"/>
                <a:gd name="T12" fmla="*/ 22 w 26"/>
                <a:gd name="T13" fmla="*/ 4 h 11"/>
                <a:gd name="T14" fmla="*/ 20 w 26"/>
                <a:gd name="T15" fmla="*/ 4 h 11"/>
                <a:gd name="T16" fmla="*/ 19 w 26"/>
                <a:gd name="T17" fmla="*/ 3 h 11"/>
                <a:gd name="T18" fmla="*/ 14 w 26"/>
                <a:gd name="T19" fmla="*/ 3 h 11"/>
                <a:gd name="T20" fmla="*/ 9 w 26"/>
                <a:gd name="T21" fmla="*/ 3 h 11"/>
                <a:gd name="T22" fmla="*/ 7 w 26"/>
                <a:gd name="T23" fmla="*/ 1 h 11"/>
                <a:gd name="T24" fmla="*/ 2 w 26"/>
                <a:gd name="T25" fmla="*/ 0 h 11"/>
                <a:gd name="T26" fmla="*/ 1 w 26"/>
                <a:gd name="T27" fmla="*/ 3 h 11"/>
                <a:gd name="T28" fmla="*/ 0 w 26"/>
                <a:gd name="T29" fmla="*/ 5 h 11"/>
                <a:gd name="T30" fmla="*/ 1 w 26"/>
                <a:gd name="T31" fmla="*/ 9 h 11"/>
                <a:gd name="T32" fmla="*/ 8 w 26"/>
                <a:gd name="T3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1">
                  <a:moveTo>
                    <a:pt x="8" y="8"/>
                  </a:moveTo>
                  <a:cubicBezTo>
                    <a:pt x="13" y="8"/>
                    <a:pt x="16" y="8"/>
                    <a:pt x="20" y="8"/>
                  </a:cubicBezTo>
                  <a:cubicBezTo>
                    <a:pt x="21" y="8"/>
                    <a:pt x="24" y="8"/>
                    <a:pt x="24" y="7"/>
                  </a:cubicBezTo>
                  <a:cubicBezTo>
                    <a:pt x="24" y="6"/>
                    <a:pt x="26" y="7"/>
                    <a:pt x="24" y="6"/>
                  </a:cubicBezTo>
                  <a:cubicBezTo>
                    <a:pt x="24" y="6"/>
                    <a:pt x="24" y="5"/>
                    <a:pt x="24" y="5"/>
                  </a:cubicBezTo>
                  <a:cubicBezTo>
                    <a:pt x="23" y="5"/>
                    <a:pt x="24" y="4"/>
                    <a:pt x="23" y="4"/>
                  </a:cubicBezTo>
                  <a:cubicBezTo>
                    <a:pt x="23" y="4"/>
                    <a:pt x="22" y="4"/>
                    <a:pt x="22" y="4"/>
                  </a:cubicBezTo>
                  <a:cubicBezTo>
                    <a:pt x="21" y="4"/>
                    <a:pt x="22" y="4"/>
                    <a:pt x="20" y="4"/>
                  </a:cubicBezTo>
                  <a:cubicBezTo>
                    <a:pt x="19" y="3"/>
                    <a:pt x="20" y="3"/>
                    <a:pt x="19" y="3"/>
                  </a:cubicBezTo>
                  <a:cubicBezTo>
                    <a:pt x="17" y="3"/>
                    <a:pt x="16" y="3"/>
                    <a:pt x="14" y="3"/>
                  </a:cubicBezTo>
                  <a:cubicBezTo>
                    <a:pt x="12" y="3"/>
                    <a:pt x="9" y="4"/>
                    <a:pt x="9" y="3"/>
                  </a:cubicBezTo>
                  <a:cubicBezTo>
                    <a:pt x="9" y="2"/>
                    <a:pt x="8" y="2"/>
                    <a:pt x="7" y="1"/>
                  </a:cubicBezTo>
                  <a:cubicBezTo>
                    <a:pt x="6" y="0"/>
                    <a:pt x="3" y="0"/>
                    <a:pt x="2" y="0"/>
                  </a:cubicBezTo>
                  <a:cubicBezTo>
                    <a:pt x="1" y="1"/>
                    <a:pt x="1" y="0"/>
                    <a:pt x="1" y="3"/>
                  </a:cubicBezTo>
                  <a:cubicBezTo>
                    <a:pt x="1" y="4"/>
                    <a:pt x="0" y="5"/>
                    <a:pt x="0" y="5"/>
                  </a:cubicBezTo>
                  <a:cubicBezTo>
                    <a:pt x="0" y="6"/>
                    <a:pt x="0" y="8"/>
                    <a:pt x="1" y="9"/>
                  </a:cubicBezTo>
                  <a:cubicBezTo>
                    <a:pt x="3" y="11"/>
                    <a:pt x="7" y="10"/>
                    <a:pt x="8"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9" name="Freeform 18"/>
            <p:cNvSpPr/>
            <p:nvPr/>
          </p:nvSpPr>
          <p:spPr>
            <a:xfrm>
              <a:off x="2748478" y="2490497"/>
              <a:ext cx="49209" cy="32337"/>
            </a:xfrm>
            <a:custGeom>
              <a:avLst/>
              <a:gdLst>
                <a:gd name="T0" fmla="*/ 2 w 15"/>
                <a:gd name="T1" fmla="*/ 6 h 10"/>
                <a:gd name="T2" fmla="*/ 2 w 15"/>
                <a:gd name="T3" fmla="*/ 7 h 10"/>
                <a:gd name="T4" fmla="*/ 6 w 15"/>
                <a:gd name="T5" fmla="*/ 9 h 10"/>
                <a:gd name="T6" fmla="*/ 7 w 15"/>
                <a:gd name="T7" fmla="*/ 9 h 10"/>
                <a:gd name="T8" fmla="*/ 8 w 15"/>
                <a:gd name="T9" fmla="*/ 9 h 10"/>
                <a:gd name="T10" fmla="*/ 8 w 15"/>
                <a:gd name="T11" fmla="*/ 10 h 10"/>
                <a:gd name="T12" fmla="*/ 12 w 15"/>
                <a:gd name="T13" fmla="*/ 10 h 10"/>
                <a:gd name="T14" fmla="*/ 15 w 15"/>
                <a:gd name="T15" fmla="*/ 9 h 10"/>
                <a:gd name="T16" fmla="*/ 15 w 15"/>
                <a:gd name="T17" fmla="*/ 7 h 10"/>
                <a:gd name="T18" fmla="*/ 13 w 15"/>
                <a:gd name="T19" fmla="*/ 6 h 10"/>
                <a:gd name="T20" fmla="*/ 13 w 15"/>
                <a:gd name="T21" fmla="*/ 2 h 10"/>
                <a:gd name="T22" fmla="*/ 10 w 15"/>
                <a:gd name="T23" fmla="*/ 1 h 10"/>
                <a:gd name="T24" fmla="*/ 1 w 15"/>
                <a:gd name="T25" fmla="*/ 2 h 10"/>
                <a:gd name="T26" fmla="*/ 0 w 15"/>
                <a:gd name="T27" fmla="*/ 4 h 10"/>
                <a:gd name="T28" fmla="*/ 2 w 15"/>
                <a:gd name="T2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0">
                  <a:moveTo>
                    <a:pt x="2" y="6"/>
                  </a:moveTo>
                  <a:cubicBezTo>
                    <a:pt x="2" y="6"/>
                    <a:pt x="2" y="7"/>
                    <a:pt x="2" y="7"/>
                  </a:cubicBezTo>
                  <a:cubicBezTo>
                    <a:pt x="4" y="8"/>
                    <a:pt x="5" y="8"/>
                    <a:pt x="6" y="9"/>
                  </a:cubicBezTo>
                  <a:cubicBezTo>
                    <a:pt x="7" y="9"/>
                    <a:pt x="6" y="9"/>
                    <a:pt x="7" y="9"/>
                  </a:cubicBezTo>
                  <a:cubicBezTo>
                    <a:pt x="7" y="9"/>
                    <a:pt x="8" y="9"/>
                    <a:pt x="8" y="9"/>
                  </a:cubicBezTo>
                  <a:cubicBezTo>
                    <a:pt x="8" y="10"/>
                    <a:pt x="7" y="10"/>
                    <a:pt x="8" y="10"/>
                  </a:cubicBezTo>
                  <a:cubicBezTo>
                    <a:pt x="10" y="10"/>
                    <a:pt x="11" y="10"/>
                    <a:pt x="12" y="10"/>
                  </a:cubicBezTo>
                  <a:cubicBezTo>
                    <a:pt x="13" y="10"/>
                    <a:pt x="15" y="9"/>
                    <a:pt x="15" y="9"/>
                  </a:cubicBezTo>
                  <a:cubicBezTo>
                    <a:pt x="15" y="7"/>
                    <a:pt x="15" y="7"/>
                    <a:pt x="15" y="7"/>
                  </a:cubicBezTo>
                  <a:cubicBezTo>
                    <a:pt x="15" y="6"/>
                    <a:pt x="12" y="7"/>
                    <a:pt x="13" y="6"/>
                  </a:cubicBezTo>
                  <a:cubicBezTo>
                    <a:pt x="13" y="4"/>
                    <a:pt x="13" y="4"/>
                    <a:pt x="13" y="2"/>
                  </a:cubicBezTo>
                  <a:cubicBezTo>
                    <a:pt x="12" y="1"/>
                    <a:pt x="11" y="3"/>
                    <a:pt x="10" y="1"/>
                  </a:cubicBezTo>
                  <a:cubicBezTo>
                    <a:pt x="7" y="1"/>
                    <a:pt x="3" y="0"/>
                    <a:pt x="1" y="2"/>
                  </a:cubicBezTo>
                  <a:cubicBezTo>
                    <a:pt x="0" y="3"/>
                    <a:pt x="0" y="2"/>
                    <a:pt x="0" y="4"/>
                  </a:cubicBezTo>
                  <a:cubicBezTo>
                    <a:pt x="0" y="6"/>
                    <a:pt x="0" y="6"/>
                    <a:pt x="2"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0" name="Freeform 19"/>
            <p:cNvSpPr/>
            <p:nvPr/>
          </p:nvSpPr>
          <p:spPr>
            <a:xfrm>
              <a:off x="2605071" y="2512992"/>
              <a:ext cx="23902" cy="16871"/>
            </a:xfrm>
            <a:custGeom>
              <a:avLst/>
              <a:gdLst>
                <a:gd name="T0" fmla="*/ 6 w 7"/>
                <a:gd name="T1" fmla="*/ 4 h 5"/>
                <a:gd name="T2" fmla="*/ 5 w 7"/>
                <a:gd name="T3" fmla="*/ 2 h 5"/>
                <a:gd name="T4" fmla="*/ 4 w 7"/>
                <a:gd name="T5" fmla="*/ 2 h 5"/>
                <a:gd name="T6" fmla="*/ 1 w 7"/>
                <a:gd name="T7" fmla="*/ 1 h 5"/>
                <a:gd name="T8" fmla="*/ 2 w 7"/>
                <a:gd name="T9" fmla="*/ 5 h 5"/>
                <a:gd name="T10" fmla="*/ 6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6" y="4"/>
                  </a:moveTo>
                  <a:cubicBezTo>
                    <a:pt x="7" y="3"/>
                    <a:pt x="6" y="2"/>
                    <a:pt x="5" y="2"/>
                  </a:cubicBezTo>
                  <a:cubicBezTo>
                    <a:pt x="5" y="2"/>
                    <a:pt x="5" y="2"/>
                    <a:pt x="4" y="2"/>
                  </a:cubicBezTo>
                  <a:cubicBezTo>
                    <a:pt x="3" y="1"/>
                    <a:pt x="2" y="0"/>
                    <a:pt x="1" y="1"/>
                  </a:cubicBezTo>
                  <a:cubicBezTo>
                    <a:pt x="0" y="1"/>
                    <a:pt x="1" y="4"/>
                    <a:pt x="2" y="5"/>
                  </a:cubicBezTo>
                  <a:cubicBezTo>
                    <a:pt x="4" y="5"/>
                    <a:pt x="5" y="5"/>
                    <a:pt x="6"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1" name="Freeform 20"/>
            <p:cNvSpPr/>
            <p:nvPr/>
          </p:nvSpPr>
          <p:spPr>
            <a:xfrm>
              <a:off x="2295761" y="2512992"/>
              <a:ext cx="269943" cy="73110"/>
            </a:xfrm>
            <a:custGeom>
              <a:avLst/>
              <a:gdLst>
                <a:gd name="T0" fmla="*/ 13 w 81"/>
                <a:gd name="T1" fmla="*/ 11 h 22"/>
                <a:gd name="T2" fmla="*/ 15 w 81"/>
                <a:gd name="T3" fmla="*/ 13 h 22"/>
                <a:gd name="T4" fmla="*/ 22 w 81"/>
                <a:gd name="T5" fmla="*/ 12 h 22"/>
                <a:gd name="T6" fmla="*/ 25 w 81"/>
                <a:gd name="T7" fmla="*/ 16 h 22"/>
                <a:gd name="T8" fmla="*/ 32 w 81"/>
                <a:gd name="T9" fmla="*/ 15 h 22"/>
                <a:gd name="T10" fmla="*/ 30 w 81"/>
                <a:gd name="T11" fmla="*/ 18 h 22"/>
                <a:gd name="T12" fmla="*/ 40 w 81"/>
                <a:gd name="T13" fmla="*/ 21 h 22"/>
                <a:gd name="T14" fmla="*/ 52 w 81"/>
                <a:gd name="T15" fmla="*/ 19 h 22"/>
                <a:gd name="T16" fmla="*/ 56 w 81"/>
                <a:gd name="T17" fmla="*/ 19 h 22"/>
                <a:gd name="T18" fmla="*/ 66 w 81"/>
                <a:gd name="T19" fmla="*/ 18 h 22"/>
                <a:gd name="T20" fmla="*/ 68 w 81"/>
                <a:gd name="T21" fmla="*/ 18 h 22"/>
                <a:gd name="T22" fmla="*/ 74 w 81"/>
                <a:gd name="T23" fmla="*/ 16 h 22"/>
                <a:gd name="T24" fmla="*/ 81 w 81"/>
                <a:gd name="T25" fmla="*/ 13 h 22"/>
                <a:gd name="T26" fmla="*/ 77 w 81"/>
                <a:gd name="T27" fmla="*/ 10 h 22"/>
                <a:gd name="T28" fmla="*/ 74 w 81"/>
                <a:gd name="T29" fmla="*/ 8 h 22"/>
                <a:gd name="T30" fmla="*/ 73 w 81"/>
                <a:gd name="T31" fmla="*/ 6 h 22"/>
                <a:gd name="T32" fmla="*/ 70 w 81"/>
                <a:gd name="T33" fmla="*/ 7 h 22"/>
                <a:gd name="T34" fmla="*/ 63 w 81"/>
                <a:gd name="T35" fmla="*/ 10 h 22"/>
                <a:gd name="T36" fmla="*/ 61 w 81"/>
                <a:gd name="T37" fmla="*/ 11 h 22"/>
                <a:gd name="T38" fmla="*/ 57 w 81"/>
                <a:gd name="T39" fmla="*/ 13 h 22"/>
                <a:gd name="T40" fmla="*/ 50 w 81"/>
                <a:gd name="T41" fmla="*/ 11 h 22"/>
                <a:gd name="T42" fmla="*/ 49 w 81"/>
                <a:gd name="T43" fmla="*/ 8 h 22"/>
                <a:gd name="T44" fmla="*/ 51 w 81"/>
                <a:gd name="T45" fmla="*/ 5 h 22"/>
                <a:gd name="T46" fmla="*/ 46 w 81"/>
                <a:gd name="T47" fmla="*/ 7 h 22"/>
                <a:gd name="T48" fmla="*/ 45 w 81"/>
                <a:gd name="T49" fmla="*/ 8 h 22"/>
                <a:gd name="T50" fmla="*/ 41 w 81"/>
                <a:gd name="T51" fmla="*/ 8 h 22"/>
                <a:gd name="T52" fmla="*/ 41 w 81"/>
                <a:gd name="T53" fmla="*/ 6 h 22"/>
                <a:gd name="T54" fmla="*/ 44 w 81"/>
                <a:gd name="T55" fmla="*/ 4 h 22"/>
                <a:gd name="T56" fmla="*/ 47 w 81"/>
                <a:gd name="T57" fmla="*/ 3 h 22"/>
                <a:gd name="T58" fmla="*/ 41 w 81"/>
                <a:gd name="T59" fmla="*/ 3 h 22"/>
                <a:gd name="T60" fmla="*/ 31 w 81"/>
                <a:gd name="T61" fmla="*/ 3 h 22"/>
                <a:gd name="T62" fmla="*/ 23 w 81"/>
                <a:gd name="T63" fmla="*/ 4 h 22"/>
                <a:gd name="T64" fmla="*/ 19 w 81"/>
                <a:gd name="T65" fmla="*/ 5 h 22"/>
                <a:gd name="T66" fmla="*/ 16 w 81"/>
                <a:gd name="T67" fmla="*/ 7 h 22"/>
                <a:gd name="T68" fmla="*/ 5 w 81"/>
                <a:gd name="T69" fmla="*/ 8 h 22"/>
                <a:gd name="T70" fmla="*/ 2 w 81"/>
                <a:gd name="T71" fmla="*/ 9 h 22"/>
                <a:gd name="T72" fmla="*/ 9 w 81"/>
                <a:gd name="T7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22">
                  <a:moveTo>
                    <a:pt x="9" y="12"/>
                  </a:moveTo>
                  <a:cubicBezTo>
                    <a:pt x="10" y="12"/>
                    <a:pt x="13" y="12"/>
                    <a:pt x="13" y="11"/>
                  </a:cubicBezTo>
                  <a:cubicBezTo>
                    <a:pt x="14" y="11"/>
                    <a:pt x="13" y="11"/>
                    <a:pt x="14" y="11"/>
                  </a:cubicBezTo>
                  <a:cubicBezTo>
                    <a:pt x="14" y="12"/>
                    <a:pt x="15" y="11"/>
                    <a:pt x="15" y="13"/>
                  </a:cubicBezTo>
                  <a:cubicBezTo>
                    <a:pt x="15" y="13"/>
                    <a:pt x="15" y="14"/>
                    <a:pt x="15" y="14"/>
                  </a:cubicBezTo>
                  <a:cubicBezTo>
                    <a:pt x="17" y="16"/>
                    <a:pt x="21" y="14"/>
                    <a:pt x="22" y="12"/>
                  </a:cubicBezTo>
                  <a:cubicBezTo>
                    <a:pt x="23" y="13"/>
                    <a:pt x="22" y="14"/>
                    <a:pt x="22" y="14"/>
                  </a:cubicBezTo>
                  <a:cubicBezTo>
                    <a:pt x="23" y="15"/>
                    <a:pt x="24" y="15"/>
                    <a:pt x="25" y="16"/>
                  </a:cubicBezTo>
                  <a:cubicBezTo>
                    <a:pt x="26" y="17"/>
                    <a:pt x="28" y="16"/>
                    <a:pt x="30" y="16"/>
                  </a:cubicBezTo>
                  <a:cubicBezTo>
                    <a:pt x="31" y="16"/>
                    <a:pt x="31" y="16"/>
                    <a:pt x="32" y="15"/>
                  </a:cubicBezTo>
                  <a:cubicBezTo>
                    <a:pt x="32" y="15"/>
                    <a:pt x="35" y="13"/>
                    <a:pt x="35" y="16"/>
                  </a:cubicBezTo>
                  <a:cubicBezTo>
                    <a:pt x="35" y="18"/>
                    <a:pt x="31" y="17"/>
                    <a:pt x="30" y="18"/>
                  </a:cubicBezTo>
                  <a:cubicBezTo>
                    <a:pt x="30" y="20"/>
                    <a:pt x="29" y="20"/>
                    <a:pt x="31" y="20"/>
                  </a:cubicBezTo>
                  <a:cubicBezTo>
                    <a:pt x="32" y="22"/>
                    <a:pt x="37" y="21"/>
                    <a:pt x="40" y="21"/>
                  </a:cubicBezTo>
                  <a:cubicBezTo>
                    <a:pt x="40" y="20"/>
                    <a:pt x="42" y="20"/>
                    <a:pt x="42" y="19"/>
                  </a:cubicBezTo>
                  <a:cubicBezTo>
                    <a:pt x="44" y="19"/>
                    <a:pt x="51" y="20"/>
                    <a:pt x="52" y="19"/>
                  </a:cubicBezTo>
                  <a:cubicBezTo>
                    <a:pt x="52" y="18"/>
                    <a:pt x="53" y="18"/>
                    <a:pt x="55" y="18"/>
                  </a:cubicBezTo>
                  <a:cubicBezTo>
                    <a:pt x="56" y="18"/>
                    <a:pt x="55" y="19"/>
                    <a:pt x="56" y="19"/>
                  </a:cubicBezTo>
                  <a:cubicBezTo>
                    <a:pt x="58" y="19"/>
                    <a:pt x="59" y="18"/>
                    <a:pt x="62" y="18"/>
                  </a:cubicBezTo>
                  <a:cubicBezTo>
                    <a:pt x="63" y="18"/>
                    <a:pt x="64" y="18"/>
                    <a:pt x="66" y="18"/>
                  </a:cubicBezTo>
                  <a:cubicBezTo>
                    <a:pt x="66" y="18"/>
                    <a:pt x="66" y="19"/>
                    <a:pt x="67" y="19"/>
                  </a:cubicBezTo>
                  <a:cubicBezTo>
                    <a:pt x="67" y="19"/>
                    <a:pt x="67" y="18"/>
                    <a:pt x="68" y="18"/>
                  </a:cubicBezTo>
                  <a:cubicBezTo>
                    <a:pt x="68" y="18"/>
                    <a:pt x="70" y="17"/>
                    <a:pt x="71" y="17"/>
                  </a:cubicBezTo>
                  <a:cubicBezTo>
                    <a:pt x="72" y="17"/>
                    <a:pt x="74" y="16"/>
                    <a:pt x="74" y="16"/>
                  </a:cubicBezTo>
                  <a:cubicBezTo>
                    <a:pt x="76" y="16"/>
                    <a:pt x="76" y="14"/>
                    <a:pt x="78" y="14"/>
                  </a:cubicBezTo>
                  <a:cubicBezTo>
                    <a:pt x="78" y="14"/>
                    <a:pt x="81" y="13"/>
                    <a:pt x="81" y="13"/>
                  </a:cubicBezTo>
                  <a:cubicBezTo>
                    <a:pt x="81" y="10"/>
                    <a:pt x="80" y="9"/>
                    <a:pt x="78" y="9"/>
                  </a:cubicBezTo>
                  <a:cubicBezTo>
                    <a:pt x="78" y="9"/>
                    <a:pt x="77" y="10"/>
                    <a:pt x="77" y="10"/>
                  </a:cubicBezTo>
                  <a:cubicBezTo>
                    <a:pt x="75" y="10"/>
                    <a:pt x="73" y="11"/>
                    <a:pt x="74" y="9"/>
                  </a:cubicBezTo>
                  <a:cubicBezTo>
                    <a:pt x="74" y="8"/>
                    <a:pt x="74" y="9"/>
                    <a:pt x="74" y="8"/>
                  </a:cubicBezTo>
                  <a:cubicBezTo>
                    <a:pt x="75" y="7"/>
                    <a:pt x="75" y="7"/>
                    <a:pt x="74" y="7"/>
                  </a:cubicBezTo>
                  <a:cubicBezTo>
                    <a:pt x="74" y="6"/>
                    <a:pt x="73" y="6"/>
                    <a:pt x="73" y="6"/>
                  </a:cubicBezTo>
                  <a:cubicBezTo>
                    <a:pt x="73" y="5"/>
                    <a:pt x="73" y="5"/>
                    <a:pt x="72" y="5"/>
                  </a:cubicBezTo>
                  <a:cubicBezTo>
                    <a:pt x="71" y="6"/>
                    <a:pt x="71" y="6"/>
                    <a:pt x="70" y="7"/>
                  </a:cubicBezTo>
                  <a:cubicBezTo>
                    <a:pt x="68" y="7"/>
                    <a:pt x="64" y="6"/>
                    <a:pt x="63" y="8"/>
                  </a:cubicBezTo>
                  <a:cubicBezTo>
                    <a:pt x="62" y="9"/>
                    <a:pt x="62" y="9"/>
                    <a:pt x="63" y="10"/>
                  </a:cubicBezTo>
                  <a:cubicBezTo>
                    <a:pt x="64" y="11"/>
                    <a:pt x="62" y="11"/>
                    <a:pt x="62" y="11"/>
                  </a:cubicBezTo>
                  <a:cubicBezTo>
                    <a:pt x="61" y="11"/>
                    <a:pt x="62" y="11"/>
                    <a:pt x="61" y="11"/>
                  </a:cubicBezTo>
                  <a:cubicBezTo>
                    <a:pt x="60" y="12"/>
                    <a:pt x="61" y="14"/>
                    <a:pt x="59" y="14"/>
                  </a:cubicBezTo>
                  <a:cubicBezTo>
                    <a:pt x="58" y="14"/>
                    <a:pt x="58" y="13"/>
                    <a:pt x="57" y="13"/>
                  </a:cubicBezTo>
                  <a:cubicBezTo>
                    <a:pt x="55" y="13"/>
                    <a:pt x="51" y="14"/>
                    <a:pt x="51" y="12"/>
                  </a:cubicBezTo>
                  <a:cubicBezTo>
                    <a:pt x="51" y="11"/>
                    <a:pt x="51" y="11"/>
                    <a:pt x="50" y="11"/>
                  </a:cubicBezTo>
                  <a:cubicBezTo>
                    <a:pt x="50" y="10"/>
                    <a:pt x="50" y="9"/>
                    <a:pt x="49" y="9"/>
                  </a:cubicBezTo>
                  <a:cubicBezTo>
                    <a:pt x="49" y="8"/>
                    <a:pt x="49" y="8"/>
                    <a:pt x="49" y="8"/>
                  </a:cubicBezTo>
                  <a:cubicBezTo>
                    <a:pt x="50" y="7"/>
                    <a:pt x="50" y="7"/>
                    <a:pt x="51" y="7"/>
                  </a:cubicBezTo>
                  <a:cubicBezTo>
                    <a:pt x="52" y="6"/>
                    <a:pt x="52" y="6"/>
                    <a:pt x="51" y="5"/>
                  </a:cubicBezTo>
                  <a:cubicBezTo>
                    <a:pt x="49" y="5"/>
                    <a:pt x="49" y="5"/>
                    <a:pt x="48" y="6"/>
                  </a:cubicBezTo>
                  <a:cubicBezTo>
                    <a:pt x="47" y="6"/>
                    <a:pt x="47" y="6"/>
                    <a:pt x="46" y="7"/>
                  </a:cubicBezTo>
                  <a:cubicBezTo>
                    <a:pt x="46" y="7"/>
                    <a:pt x="46" y="7"/>
                    <a:pt x="46" y="7"/>
                  </a:cubicBezTo>
                  <a:cubicBezTo>
                    <a:pt x="46" y="8"/>
                    <a:pt x="46" y="7"/>
                    <a:pt x="45" y="8"/>
                  </a:cubicBezTo>
                  <a:cubicBezTo>
                    <a:pt x="45" y="8"/>
                    <a:pt x="45" y="8"/>
                    <a:pt x="45" y="9"/>
                  </a:cubicBezTo>
                  <a:cubicBezTo>
                    <a:pt x="43" y="9"/>
                    <a:pt x="42" y="9"/>
                    <a:pt x="41" y="8"/>
                  </a:cubicBezTo>
                  <a:cubicBezTo>
                    <a:pt x="40" y="7"/>
                    <a:pt x="40" y="8"/>
                    <a:pt x="40" y="7"/>
                  </a:cubicBezTo>
                  <a:cubicBezTo>
                    <a:pt x="41" y="6"/>
                    <a:pt x="41" y="6"/>
                    <a:pt x="41" y="6"/>
                  </a:cubicBezTo>
                  <a:cubicBezTo>
                    <a:pt x="41" y="6"/>
                    <a:pt x="41" y="6"/>
                    <a:pt x="42" y="6"/>
                  </a:cubicBezTo>
                  <a:cubicBezTo>
                    <a:pt x="42" y="5"/>
                    <a:pt x="43" y="5"/>
                    <a:pt x="44" y="4"/>
                  </a:cubicBezTo>
                  <a:cubicBezTo>
                    <a:pt x="44" y="4"/>
                    <a:pt x="46" y="4"/>
                    <a:pt x="47" y="4"/>
                  </a:cubicBezTo>
                  <a:cubicBezTo>
                    <a:pt x="47" y="3"/>
                    <a:pt x="47" y="3"/>
                    <a:pt x="47" y="3"/>
                  </a:cubicBezTo>
                  <a:cubicBezTo>
                    <a:pt x="47" y="2"/>
                    <a:pt x="46" y="2"/>
                    <a:pt x="46" y="2"/>
                  </a:cubicBezTo>
                  <a:cubicBezTo>
                    <a:pt x="45" y="0"/>
                    <a:pt x="42" y="2"/>
                    <a:pt x="41" y="3"/>
                  </a:cubicBezTo>
                  <a:cubicBezTo>
                    <a:pt x="38" y="2"/>
                    <a:pt x="37" y="2"/>
                    <a:pt x="34" y="2"/>
                  </a:cubicBezTo>
                  <a:cubicBezTo>
                    <a:pt x="32" y="2"/>
                    <a:pt x="33" y="3"/>
                    <a:pt x="31" y="3"/>
                  </a:cubicBezTo>
                  <a:cubicBezTo>
                    <a:pt x="30" y="3"/>
                    <a:pt x="26" y="2"/>
                    <a:pt x="25" y="3"/>
                  </a:cubicBezTo>
                  <a:cubicBezTo>
                    <a:pt x="25" y="3"/>
                    <a:pt x="23" y="4"/>
                    <a:pt x="23" y="4"/>
                  </a:cubicBezTo>
                  <a:cubicBezTo>
                    <a:pt x="23" y="5"/>
                    <a:pt x="20" y="4"/>
                    <a:pt x="20" y="4"/>
                  </a:cubicBezTo>
                  <a:cubicBezTo>
                    <a:pt x="20" y="4"/>
                    <a:pt x="19" y="5"/>
                    <a:pt x="19" y="5"/>
                  </a:cubicBezTo>
                  <a:cubicBezTo>
                    <a:pt x="18" y="5"/>
                    <a:pt x="18" y="5"/>
                    <a:pt x="17" y="5"/>
                  </a:cubicBezTo>
                  <a:cubicBezTo>
                    <a:pt x="17" y="5"/>
                    <a:pt x="16" y="6"/>
                    <a:pt x="16" y="7"/>
                  </a:cubicBezTo>
                  <a:cubicBezTo>
                    <a:pt x="13" y="7"/>
                    <a:pt x="10" y="5"/>
                    <a:pt x="7" y="7"/>
                  </a:cubicBezTo>
                  <a:cubicBezTo>
                    <a:pt x="7" y="8"/>
                    <a:pt x="6" y="7"/>
                    <a:pt x="5" y="8"/>
                  </a:cubicBezTo>
                  <a:cubicBezTo>
                    <a:pt x="4" y="8"/>
                    <a:pt x="5" y="9"/>
                    <a:pt x="3" y="9"/>
                  </a:cubicBezTo>
                  <a:cubicBezTo>
                    <a:pt x="2" y="9"/>
                    <a:pt x="2" y="9"/>
                    <a:pt x="2" y="9"/>
                  </a:cubicBezTo>
                  <a:cubicBezTo>
                    <a:pt x="0" y="9"/>
                    <a:pt x="0" y="10"/>
                    <a:pt x="0" y="11"/>
                  </a:cubicBezTo>
                  <a:cubicBezTo>
                    <a:pt x="1" y="13"/>
                    <a:pt x="8" y="14"/>
                    <a:pt x="9" y="1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2" name="Freeform 21"/>
            <p:cNvSpPr/>
            <p:nvPr/>
          </p:nvSpPr>
          <p:spPr>
            <a:xfrm>
              <a:off x="5703793" y="2522833"/>
              <a:ext cx="16871" cy="14060"/>
            </a:xfrm>
            <a:custGeom>
              <a:avLst/>
              <a:gdLst>
                <a:gd name="T0" fmla="*/ 1 w 5"/>
                <a:gd name="T1" fmla="*/ 1 h 4"/>
                <a:gd name="T2" fmla="*/ 0 w 5"/>
                <a:gd name="T3" fmla="*/ 3 h 4"/>
                <a:gd name="T4" fmla="*/ 5 w 5"/>
                <a:gd name="T5" fmla="*/ 3 h 4"/>
                <a:gd name="T6" fmla="*/ 5 w 5"/>
                <a:gd name="T7" fmla="*/ 1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2"/>
                    <a:pt x="0" y="0"/>
                    <a:pt x="0" y="3"/>
                  </a:cubicBezTo>
                  <a:cubicBezTo>
                    <a:pt x="0" y="4"/>
                    <a:pt x="5" y="3"/>
                    <a:pt x="5" y="3"/>
                  </a:cubicBezTo>
                  <a:cubicBezTo>
                    <a:pt x="5" y="2"/>
                    <a:pt x="5" y="2"/>
                    <a:pt x="5" y="1"/>
                  </a:cubicBezTo>
                  <a:cubicBezTo>
                    <a:pt x="4" y="1"/>
                    <a:pt x="1" y="0"/>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3" name="Freeform 22"/>
            <p:cNvSpPr/>
            <p:nvPr/>
          </p:nvSpPr>
          <p:spPr>
            <a:xfrm>
              <a:off x="5072520" y="2527051"/>
              <a:ext cx="229171" cy="142002"/>
            </a:xfrm>
            <a:custGeom>
              <a:avLst/>
              <a:gdLst>
                <a:gd name="T0" fmla="*/ 14 w 69"/>
                <a:gd name="T1" fmla="*/ 12 h 43"/>
                <a:gd name="T2" fmla="*/ 12 w 69"/>
                <a:gd name="T3" fmla="*/ 16 h 43"/>
                <a:gd name="T4" fmla="*/ 10 w 69"/>
                <a:gd name="T5" fmla="*/ 19 h 43"/>
                <a:gd name="T6" fmla="*/ 6 w 69"/>
                <a:gd name="T7" fmla="*/ 22 h 43"/>
                <a:gd name="T8" fmla="*/ 6 w 69"/>
                <a:gd name="T9" fmla="*/ 25 h 43"/>
                <a:gd name="T10" fmla="*/ 4 w 69"/>
                <a:gd name="T11" fmla="*/ 29 h 43"/>
                <a:gd name="T12" fmla="*/ 4 w 69"/>
                <a:gd name="T13" fmla="*/ 31 h 43"/>
                <a:gd name="T14" fmla="*/ 1 w 69"/>
                <a:gd name="T15" fmla="*/ 32 h 43"/>
                <a:gd name="T16" fmla="*/ 1 w 69"/>
                <a:gd name="T17" fmla="*/ 35 h 43"/>
                <a:gd name="T18" fmla="*/ 5 w 69"/>
                <a:gd name="T19" fmla="*/ 36 h 43"/>
                <a:gd name="T20" fmla="*/ 9 w 69"/>
                <a:gd name="T21" fmla="*/ 38 h 43"/>
                <a:gd name="T22" fmla="*/ 14 w 69"/>
                <a:gd name="T23" fmla="*/ 40 h 43"/>
                <a:gd name="T24" fmla="*/ 20 w 69"/>
                <a:gd name="T25" fmla="*/ 41 h 43"/>
                <a:gd name="T26" fmla="*/ 23 w 69"/>
                <a:gd name="T27" fmla="*/ 42 h 43"/>
                <a:gd name="T28" fmla="*/ 29 w 69"/>
                <a:gd name="T29" fmla="*/ 43 h 43"/>
                <a:gd name="T30" fmla="*/ 31 w 69"/>
                <a:gd name="T31" fmla="*/ 40 h 43"/>
                <a:gd name="T32" fmla="*/ 30 w 69"/>
                <a:gd name="T33" fmla="*/ 39 h 43"/>
                <a:gd name="T34" fmla="*/ 28 w 69"/>
                <a:gd name="T35" fmla="*/ 38 h 43"/>
                <a:gd name="T36" fmla="*/ 25 w 69"/>
                <a:gd name="T37" fmla="*/ 35 h 43"/>
                <a:gd name="T38" fmla="*/ 19 w 69"/>
                <a:gd name="T39" fmla="*/ 30 h 43"/>
                <a:gd name="T40" fmla="*/ 21 w 69"/>
                <a:gd name="T41" fmla="*/ 29 h 43"/>
                <a:gd name="T42" fmla="*/ 21 w 69"/>
                <a:gd name="T43" fmla="*/ 27 h 43"/>
                <a:gd name="T44" fmla="*/ 25 w 69"/>
                <a:gd name="T45" fmla="*/ 23 h 43"/>
                <a:gd name="T46" fmla="*/ 26 w 69"/>
                <a:gd name="T47" fmla="*/ 20 h 43"/>
                <a:gd name="T48" fmla="*/ 28 w 69"/>
                <a:gd name="T49" fmla="*/ 17 h 43"/>
                <a:gd name="T50" fmla="*/ 34 w 69"/>
                <a:gd name="T51" fmla="*/ 15 h 43"/>
                <a:gd name="T52" fmla="*/ 37 w 69"/>
                <a:gd name="T53" fmla="*/ 13 h 43"/>
                <a:gd name="T54" fmla="*/ 42 w 69"/>
                <a:gd name="T55" fmla="*/ 10 h 43"/>
                <a:gd name="T56" fmla="*/ 46 w 69"/>
                <a:gd name="T57" fmla="*/ 9 h 43"/>
                <a:gd name="T58" fmla="*/ 50 w 69"/>
                <a:gd name="T59" fmla="*/ 8 h 43"/>
                <a:gd name="T60" fmla="*/ 53 w 69"/>
                <a:gd name="T61" fmla="*/ 7 h 43"/>
                <a:gd name="T62" fmla="*/ 58 w 69"/>
                <a:gd name="T63" fmla="*/ 7 h 43"/>
                <a:gd name="T64" fmla="*/ 68 w 69"/>
                <a:gd name="T65" fmla="*/ 5 h 43"/>
                <a:gd name="T66" fmla="*/ 68 w 69"/>
                <a:gd name="T67" fmla="*/ 3 h 43"/>
                <a:gd name="T68" fmla="*/ 53 w 69"/>
                <a:gd name="T69" fmla="*/ 3 h 43"/>
                <a:gd name="T70" fmla="*/ 50 w 69"/>
                <a:gd name="T71" fmla="*/ 4 h 43"/>
                <a:gd name="T72" fmla="*/ 29 w 69"/>
                <a:gd name="T73" fmla="*/ 6 h 43"/>
                <a:gd name="T74" fmla="*/ 21 w 69"/>
                <a:gd name="T75" fmla="*/ 10 h 43"/>
                <a:gd name="T76" fmla="*/ 16 w 69"/>
                <a:gd name="T7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43">
                  <a:moveTo>
                    <a:pt x="16" y="12"/>
                  </a:moveTo>
                  <a:cubicBezTo>
                    <a:pt x="15" y="12"/>
                    <a:pt x="14" y="12"/>
                    <a:pt x="14" y="12"/>
                  </a:cubicBezTo>
                  <a:cubicBezTo>
                    <a:pt x="13" y="12"/>
                    <a:pt x="13" y="12"/>
                    <a:pt x="12" y="12"/>
                  </a:cubicBezTo>
                  <a:cubicBezTo>
                    <a:pt x="12" y="14"/>
                    <a:pt x="14" y="15"/>
                    <a:pt x="12" y="16"/>
                  </a:cubicBezTo>
                  <a:cubicBezTo>
                    <a:pt x="12" y="16"/>
                    <a:pt x="12" y="17"/>
                    <a:pt x="11" y="17"/>
                  </a:cubicBezTo>
                  <a:cubicBezTo>
                    <a:pt x="11" y="19"/>
                    <a:pt x="11" y="18"/>
                    <a:pt x="10" y="19"/>
                  </a:cubicBezTo>
                  <a:cubicBezTo>
                    <a:pt x="9" y="19"/>
                    <a:pt x="9" y="21"/>
                    <a:pt x="7" y="20"/>
                  </a:cubicBezTo>
                  <a:cubicBezTo>
                    <a:pt x="7" y="20"/>
                    <a:pt x="6" y="21"/>
                    <a:pt x="6" y="22"/>
                  </a:cubicBezTo>
                  <a:cubicBezTo>
                    <a:pt x="5" y="23"/>
                    <a:pt x="9" y="22"/>
                    <a:pt x="9" y="22"/>
                  </a:cubicBezTo>
                  <a:cubicBezTo>
                    <a:pt x="9" y="25"/>
                    <a:pt x="7" y="24"/>
                    <a:pt x="6" y="25"/>
                  </a:cubicBezTo>
                  <a:cubicBezTo>
                    <a:pt x="5" y="25"/>
                    <a:pt x="5" y="26"/>
                    <a:pt x="4" y="27"/>
                  </a:cubicBezTo>
                  <a:cubicBezTo>
                    <a:pt x="2" y="27"/>
                    <a:pt x="2" y="28"/>
                    <a:pt x="4" y="29"/>
                  </a:cubicBezTo>
                  <a:cubicBezTo>
                    <a:pt x="5" y="30"/>
                    <a:pt x="4" y="29"/>
                    <a:pt x="5" y="30"/>
                  </a:cubicBezTo>
                  <a:cubicBezTo>
                    <a:pt x="4" y="31"/>
                    <a:pt x="4" y="31"/>
                    <a:pt x="4" y="31"/>
                  </a:cubicBezTo>
                  <a:cubicBezTo>
                    <a:pt x="3" y="31"/>
                    <a:pt x="4" y="32"/>
                    <a:pt x="2" y="32"/>
                  </a:cubicBezTo>
                  <a:cubicBezTo>
                    <a:pt x="1" y="32"/>
                    <a:pt x="1" y="32"/>
                    <a:pt x="1" y="32"/>
                  </a:cubicBezTo>
                  <a:cubicBezTo>
                    <a:pt x="0" y="33"/>
                    <a:pt x="0" y="32"/>
                    <a:pt x="0" y="35"/>
                  </a:cubicBezTo>
                  <a:cubicBezTo>
                    <a:pt x="0" y="35"/>
                    <a:pt x="0" y="35"/>
                    <a:pt x="1" y="35"/>
                  </a:cubicBezTo>
                  <a:cubicBezTo>
                    <a:pt x="1" y="36"/>
                    <a:pt x="0" y="36"/>
                    <a:pt x="1" y="36"/>
                  </a:cubicBezTo>
                  <a:cubicBezTo>
                    <a:pt x="2" y="36"/>
                    <a:pt x="4" y="36"/>
                    <a:pt x="5" y="36"/>
                  </a:cubicBezTo>
                  <a:cubicBezTo>
                    <a:pt x="5" y="36"/>
                    <a:pt x="6" y="37"/>
                    <a:pt x="6" y="37"/>
                  </a:cubicBezTo>
                  <a:cubicBezTo>
                    <a:pt x="7" y="38"/>
                    <a:pt x="7" y="38"/>
                    <a:pt x="9" y="38"/>
                  </a:cubicBezTo>
                  <a:cubicBezTo>
                    <a:pt x="10" y="40"/>
                    <a:pt x="11" y="38"/>
                    <a:pt x="13" y="38"/>
                  </a:cubicBezTo>
                  <a:cubicBezTo>
                    <a:pt x="13" y="39"/>
                    <a:pt x="14" y="39"/>
                    <a:pt x="14" y="40"/>
                  </a:cubicBezTo>
                  <a:cubicBezTo>
                    <a:pt x="14" y="40"/>
                    <a:pt x="15" y="41"/>
                    <a:pt x="15" y="41"/>
                  </a:cubicBezTo>
                  <a:cubicBezTo>
                    <a:pt x="17" y="41"/>
                    <a:pt x="18" y="40"/>
                    <a:pt x="20" y="41"/>
                  </a:cubicBezTo>
                  <a:cubicBezTo>
                    <a:pt x="20" y="41"/>
                    <a:pt x="20" y="42"/>
                    <a:pt x="21" y="42"/>
                  </a:cubicBezTo>
                  <a:cubicBezTo>
                    <a:pt x="21" y="42"/>
                    <a:pt x="22" y="42"/>
                    <a:pt x="23" y="42"/>
                  </a:cubicBezTo>
                  <a:cubicBezTo>
                    <a:pt x="24" y="42"/>
                    <a:pt x="23" y="41"/>
                    <a:pt x="25" y="41"/>
                  </a:cubicBezTo>
                  <a:cubicBezTo>
                    <a:pt x="25" y="42"/>
                    <a:pt x="28" y="43"/>
                    <a:pt x="29" y="43"/>
                  </a:cubicBezTo>
                  <a:cubicBezTo>
                    <a:pt x="30" y="43"/>
                    <a:pt x="37" y="43"/>
                    <a:pt x="34" y="41"/>
                  </a:cubicBezTo>
                  <a:cubicBezTo>
                    <a:pt x="34" y="40"/>
                    <a:pt x="32" y="40"/>
                    <a:pt x="31" y="40"/>
                  </a:cubicBezTo>
                  <a:cubicBezTo>
                    <a:pt x="31" y="39"/>
                    <a:pt x="32" y="39"/>
                    <a:pt x="31" y="39"/>
                  </a:cubicBezTo>
                  <a:cubicBezTo>
                    <a:pt x="31" y="39"/>
                    <a:pt x="30" y="39"/>
                    <a:pt x="30" y="39"/>
                  </a:cubicBezTo>
                  <a:cubicBezTo>
                    <a:pt x="30" y="39"/>
                    <a:pt x="30" y="38"/>
                    <a:pt x="30" y="38"/>
                  </a:cubicBezTo>
                  <a:cubicBezTo>
                    <a:pt x="29" y="38"/>
                    <a:pt x="29" y="38"/>
                    <a:pt x="28" y="38"/>
                  </a:cubicBezTo>
                  <a:cubicBezTo>
                    <a:pt x="28" y="37"/>
                    <a:pt x="26" y="37"/>
                    <a:pt x="26" y="36"/>
                  </a:cubicBezTo>
                  <a:cubicBezTo>
                    <a:pt x="26" y="36"/>
                    <a:pt x="25" y="36"/>
                    <a:pt x="25" y="35"/>
                  </a:cubicBezTo>
                  <a:cubicBezTo>
                    <a:pt x="23" y="35"/>
                    <a:pt x="21" y="34"/>
                    <a:pt x="20" y="33"/>
                  </a:cubicBezTo>
                  <a:cubicBezTo>
                    <a:pt x="19" y="31"/>
                    <a:pt x="19" y="31"/>
                    <a:pt x="19" y="30"/>
                  </a:cubicBezTo>
                  <a:cubicBezTo>
                    <a:pt x="20" y="29"/>
                    <a:pt x="19" y="29"/>
                    <a:pt x="20" y="29"/>
                  </a:cubicBezTo>
                  <a:cubicBezTo>
                    <a:pt x="20" y="29"/>
                    <a:pt x="20" y="29"/>
                    <a:pt x="21" y="29"/>
                  </a:cubicBezTo>
                  <a:cubicBezTo>
                    <a:pt x="21" y="29"/>
                    <a:pt x="21" y="28"/>
                    <a:pt x="21" y="28"/>
                  </a:cubicBezTo>
                  <a:cubicBezTo>
                    <a:pt x="21" y="28"/>
                    <a:pt x="21" y="28"/>
                    <a:pt x="21" y="27"/>
                  </a:cubicBezTo>
                  <a:cubicBezTo>
                    <a:pt x="22" y="26"/>
                    <a:pt x="23" y="26"/>
                    <a:pt x="23" y="24"/>
                  </a:cubicBezTo>
                  <a:cubicBezTo>
                    <a:pt x="24" y="24"/>
                    <a:pt x="25" y="23"/>
                    <a:pt x="25" y="23"/>
                  </a:cubicBezTo>
                  <a:cubicBezTo>
                    <a:pt x="25" y="23"/>
                    <a:pt x="26" y="22"/>
                    <a:pt x="26" y="22"/>
                  </a:cubicBezTo>
                  <a:cubicBezTo>
                    <a:pt x="27" y="21"/>
                    <a:pt x="26" y="20"/>
                    <a:pt x="26" y="20"/>
                  </a:cubicBezTo>
                  <a:cubicBezTo>
                    <a:pt x="27" y="19"/>
                    <a:pt x="26" y="19"/>
                    <a:pt x="27" y="18"/>
                  </a:cubicBezTo>
                  <a:cubicBezTo>
                    <a:pt x="27" y="18"/>
                    <a:pt x="28" y="18"/>
                    <a:pt x="28" y="17"/>
                  </a:cubicBezTo>
                  <a:cubicBezTo>
                    <a:pt x="29" y="17"/>
                    <a:pt x="29" y="17"/>
                    <a:pt x="29" y="17"/>
                  </a:cubicBezTo>
                  <a:cubicBezTo>
                    <a:pt x="31" y="16"/>
                    <a:pt x="32" y="15"/>
                    <a:pt x="34" y="15"/>
                  </a:cubicBezTo>
                  <a:cubicBezTo>
                    <a:pt x="35" y="15"/>
                    <a:pt x="35" y="14"/>
                    <a:pt x="35" y="14"/>
                  </a:cubicBezTo>
                  <a:cubicBezTo>
                    <a:pt x="35" y="14"/>
                    <a:pt x="37" y="13"/>
                    <a:pt x="37" y="13"/>
                  </a:cubicBezTo>
                  <a:cubicBezTo>
                    <a:pt x="38" y="12"/>
                    <a:pt x="39" y="11"/>
                    <a:pt x="41" y="11"/>
                  </a:cubicBezTo>
                  <a:cubicBezTo>
                    <a:pt x="42" y="11"/>
                    <a:pt x="41" y="10"/>
                    <a:pt x="42" y="10"/>
                  </a:cubicBezTo>
                  <a:cubicBezTo>
                    <a:pt x="42" y="10"/>
                    <a:pt x="44" y="10"/>
                    <a:pt x="44" y="10"/>
                  </a:cubicBezTo>
                  <a:cubicBezTo>
                    <a:pt x="45" y="9"/>
                    <a:pt x="44" y="9"/>
                    <a:pt x="46" y="9"/>
                  </a:cubicBezTo>
                  <a:cubicBezTo>
                    <a:pt x="46" y="9"/>
                    <a:pt x="48" y="10"/>
                    <a:pt x="48" y="10"/>
                  </a:cubicBezTo>
                  <a:cubicBezTo>
                    <a:pt x="49" y="9"/>
                    <a:pt x="48" y="8"/>
                    <a:pt x="50" y="8"/>
                  </a:cubicBezTo>
                  <a:cubicBezTo>
                    <a:pt x="51" y="8"/>
                    <a:pt x="51" y="8"/>
                    <a:pt x="52" y="8"/>
                  </a:cubicBezTo>
                  <a:cubicBezTo>
                    <a:pt x="54" y="8"/>
                    <a:pt x="53" y="8"/>
                    <a:pt x="53" y="7"/>
                  </a:cubicBezTo>
                  <a:cubicBezTo>
                    <a:pt x="54" y="7"/>
                    <a:pt x="56" y="8"/>
                    <a:pt x="56" y="7"/>
                  </a:cubicBezTo>
                  <a:cubicBezTo>
                    <a:pt x="56" y="6"/>
                    <a:pt x="58" y="7"/>
                    <a:pt x="58" y="7"/>
                  </a:cubicBezTo>
                  <a:cubicBezTo>
                    <a:pt x="61" y="7"/>
                    <a:pt x="63" y="7"/>
                    <a:pt x="65" y="6"/>
                  </a:cubicBezTo>
                  <a:cubicBezTo>
                    <a:pt x="66" y="5"/>
                    <a:pt x="67" y="5"/>
                    <a:pt x="68" y="5"/>
                  </a:cubicBezTo>
                  <a:cubicBezTo>
                    <a:pt x="68" y="4"/>
                    <a:pt x="69" y="5"/>
                    <a:pt x="69" y="4"/>
                  </a:cubicBezTo>
                  <a:cubicBezTo>
                    <a:pt x="69" y="3"/>
                    <a:pt x="68" y="3"/>
                    <a:pt x="68" y="3"/>
                  </a:cubicBezTo>
                  <a:cubicBezTo>
                    <a:pt x="65" y="1"/>
                    <a:pt x="58" y="0"/>
                    <a:pt x="56" y="1"/>
                  </a:cubicBezTo>
                  <a:cubicBezTo>
                    <a:pt x="54" y="2"/>
                    <a:pt x="54" y="3"/>
                    <a:pt x="53" y="3"/>
                  </a:cubicBezTo>
                  <a:cubicBezTo>
                    <a:pt x="54" y="4"/>
                    <a:pt x="52" y="3"/>
                    <a:pt x="51" y="3"/>
                  </a:cubicBezTo>
                  <a:cubicBezTo>
                    <a:pt x="50" y="3"/>
                    <a:pt x="50" y="4"/>
                    <a:pt x="50" y="4"/>
                  </a:cubicBezTo>
                  <a:cubicBezTo>
                    <a:pt x="45" y="5"/>
                    <a:pt x="35" y="4"/>
                    <a:pt x="34" y="5"/>
                  </a:cubicBezTo>
                  <a:cubicBezTo>
                    <a:pt x="33" y="6"/>
                    <a:pt x="30" y="5"/>
                    <a:pt x="29" y="6"/>
                  </a:cubicBezTo>
                  <a:cubicBezTo>
                    <a:pt x="29" y="8"/>
                    <a:pt x="24" y="7"/>
                    <a:pt x="24" y="8"/>
                  </a:cubicBezTo>
                  <a:cubicBezTo>
                    <a:pt x="24" y="8"/>
                    <a:pt x="21" y="10"/>
                    <a:pt x="21" y="10"/>
                  </a:cubicBezTo>
                  <a:cubicBezTo>
                    <a:pt x="19" y="10"/>
                    <a:pt x="18" y="11"/>
                    <a:pt x="16" y="11"/>
                  </a:cubicBezTo>
                  <a:cubicBezTo>
                    <a:pt x="15" y="11"/>
                    <a:pt x="16" y="12"/>
                    <a:pt x="16" y="1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4" name="Freeform 23"/>
            <p:cNvSpPr/>
            <p:nvPr/>
          </p:nvSpPr>
          <p:spPr>
            <a:xfrm>
              <a:off x="6384274" y="2543923"/>
              <a:ext cx="67486" cy="36555"/>
            </a:xfrm>
            <a:custGeom>
              <a:avLst/>
              <a:gdLst>
                <a:gd name="T0" fmla="*/ 16 w 20"/>
                <a:gd name="T1" fmla="*/ 2 h 11"/>
                <a:gd name="T2" fmla="*/ 15 w 20"/>
                <a:gd name="T3" fmla="*/ 4 h 11"/>
                <a:gd name="T4" fmla="*/ 12 w 20"/>
                <a:gd name="T5" fmla="*/ 3 h 11"/>
                <a:gd name="T6" fmla="*/ 10 w 20"/>
                <a:gd name="T7" fmla="*/ 2 h 11"/>
                <a:gd name="T8" fmla="*/ 6 w 20"/>
                <a:gd name="T9" fmla="*/ 1 h 11"/>
                <a:gd name="T10" fmla="*/ 4 w 20"/>
                <a:gd name="T11" fmla="*/ 1 h 11"/>
                <a:gd name="T12" fmla="*/ 2 w 20"/>
                <a:gd name="T13" fmla="*/ 2 h 11"/>
                <a:gd name="T14" fmla="*/ 4 w 20"/>
                <a:gd name="T15" fmla="*/ 5 h 11"/>
                <a:gd name="T16" fmla="*/ 5 w 20"/>
                <a:gd name="T17" fmla="*/ 7 h 11"/>
                <a:gd name="T18" fmla="*/ 7 w 20"/>
                <a:gd name="T19" fmla="*/ 8 h 11"/>
                <a:gd name="T20" fmla="*/ 11 w 20"/>
                <a:gd name="T21" fmla="*/ 10 h 11"/>
                <a:gd name="T22" fmla="*/ 18 w 20"/>
                <a:gd name="T23" fmla="*/ 11 h 11"/>
                <a:gd name="T24" fmla="*/ 20 w 20"/>
                <a:gd name="T25" fmla="*/ 10 h 11"/>
                <a:gd name="T26" fmla="*/ 20 w 20"/>
                <a:gd name="T27" fmla="*/ 10 h 11"/>
                <a:gd name="T28" fmla="*/ 20 w 20"/>
                <a:gd name="T29" fmla="*/ 2 h 11"/>
                <a:gd name="T30" fmla="*/ 16 w 20"/>
                <a:gd name="T3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1">
                  <a:moveTo>
                    <a:pt x="16" y="2"/>
                  </a:moveTo>
                  <a:cubicBezTo>
                    <a:pt x="15" y="3"/>
                    <a:pt x="18" y="4"/>
                    <a:pt x="15" y="4"/>
                  </a:cubicBezTo>
                  <a:cubicBezTo>
                    <a:pt x="13" y="4"/>
                    <a:pt x="14" y="3"/>
                    <a:pt x="12" y="3"/>
                  </a:cubicBezTo>
                  <a:cubicBezTo>
                    <a:pt x="11" y="2"/>
                    <a:pt x="12" y="2"/>
                    <a:pt x="10" y="2"/>
                  </a:cubicBezTo>
                  <a:cubicBezTo>
                    <a:pt x="9" y="0"/>
                    <a:pt x="8" y="1"/>
                    <a:pt x="6" y="1"/>
                  </a:cubicBezTo>
                  <a:cubicBezTo>
                    <a:pt x="5" y="1"/>
                    <a:pt x="4" y="0"/>
                    <a:pt x="4" y="1"/>
                  </a:cubicBezTo>
                  <a:cubicBezTo>
                    <a:pt x="2" y="1"/>
                    <a:pt x="2" y="1"/>
                    <a:pt x="2" y="2"/>
                  </a:cubicBezTo>
                  <a:cubicBezTo>
                    <a:pt x="0" y="4"/>
                    <a:pt x="2" y="5"/>
                    <a:pt x="4" y="5"/>
                  </a:cubicBezTo>
                  <a:cubicBezTo>
                    <a:pt x="5" y="5"/>
                    <a:pt x="3" y="7"/>
                    <a:pt x="5" y="7"/>
                  </a:cubicBezTo>
                  <a:cubicBezTo>
                    <a:pt x="5" y="7"/>
                    <a:pt x="7" y="8"/>
                    <a:pt x="7" y="8"/>
                  </a:cubicBezTo>
                  <a:cubicBezTo>
                    <a:pt x="8" y="9"/>
                    <a:pt x="11" y="10"/>
                    <a:pt x="11" y="10"/>
                  </a:cubicBezTo>
                  <a:cubicBezTo>
                    <a:pt x="14" y="10"/>
                    <a:pt x="16" y="11"/>
                    <a:pt x="18" y="11"/>
                  </a:cubicBezTo>
                  <a:cubicBezTo>
                    <a:pt x="18" y="11"/>
                    <a:pt x="20" y="10"/>
                    <a:pt x="20" y="10"/>
                  </a:cubicBezTo>
                  <a:cubicBezTo>
                    <a:pt x="20" y="10"/>
                    <a:pt x="20" y="10"/>
                    <a:pt x="20" y="10"/>
                  </a:cubicBezTo>
                  <a:cubicBezTo>
                    <a:pt x="20" y="2"/>
                    <a:pt x="20" y="2"/>
                    <a:pt x="20" y="2"/>
                  </a:cubicBezTo>
                  <a:cubicBezTo>
                    <a:pt x="19" y="2"/>
                    <a:pt x="17" y="1"/>
                    <a:pt x="1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5" name="Freeform 24"/>
            <p:cNvSpPr/>
            <p:nvPr/>
          </p:nvSpPr>
          <p:spPr>
            <a:xfrm>
              <a:off x="6451760" y="2549547"/>
              <a:ext cx="75921" cy="26714"/>
            </a:xfrm>
            <a:custGeom>
              <a:avLst/>
              <a:gdLst>
                <a:gd name="T0" fmla="*/ 1 w 23"/>
                <a:gd name="T1" fmla="*/ 8 h 8"/>
                <a:gd name="T2" fmla="*/ 4 w 23"/>
                <a:gd name="T3" fmla="*/ 8 h 8"/>
                <a:gd name="T4" fmla="*/ 6 w 23"/>
                <a:gd name="T5" fmla="*/ 7 h 8"/>
                <a:gd name="T6" fmla="*/ 9 w 23"/>
                <a:gd name="T7" fmla="*/ 6 h 8"/>
                <a:gd name="T8" fmla="*/ 12 w 23"/>
                <a:gd name="T9" fmla="*/ 7 h 8"/>
                <a:gd name="T10" fmla="*/ 15 w 23"/>
                <a:gd name="T11" fmla="*/ 8 h 8"/>
                <a:gd name="T12" fmla="*/ 18 w 23"/>
                <a:gd name="T13" fmla="*/ 7 h 8"/>
                <a:gd name="T14" fmla="*/ 21 w 23"/>
                <a:gd name="T15" fmla="*/ 6 h 8"/>
                <a:gd name="T16" fmla="*/ 22 w 23"/>
                <a:gd name="T17" fmla="*/ 5 h 8"/>
                <a:gd name="T18" fmla="*/ 22 w 23"/>
                <a:gd name="T19" fmla="*/ 3 h 8"/>
                <a:gd name="T20" fmla="*/ 16 w 23"/>
                <a:gd name="T21" fmla="*/ 1 h 8"/>
                <a:gd name="T22" fmla="*/ 11 w 23"/>
                <a:gd name="T23" fmla="*/ 2 h 8"/>
                <a:gd name="T24" fmla="*/ 6 w 23"/>
                <a:gd name="T25" fmla="*/ 1 h 8"/>
                <a:gd name="T26" fmla="*/ 4 w 23"/>
                <a:gd name="T27" fmla="*/ 1 h 8"/>
                <a:gd name="T28" fmla="*/ 1 w 23"/>
                <a:gd name="T29" fmla="*/ 0 h 8"/>
                <a:gd name="T30" fmla="*/ 0 w 23"/>
                <a:gd name="T31" fmla="*/ 0 h 8"/>
                <a:gd name="T32" fmla="*/ 0 w 23"/>
                <a:gd name="T33" fmla="*/ 8 h 8"/>
                <a:gd name="T34" fmla="*/ 1 w 23"/>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8">
                  <a:moveTo>
                    <a:pt x="1" y="8"/>
                  </a:moveTo>
                  <a:cubicBezTo>
                    <a:pt x="2" y="8"/>
                    <a:pt x="3" y="8"/>
                    <a:pt x="4" y="8"/>
                  </a:cubicBezTo>
                  <a:cubicBezTo>
                    <a:pt x="5" y="8"/>
                    <a:pt x="5" y="7"/>
                    <a:pt x="6" y="7"/>
                  </a:cubicBezTo>
                  <a:cubicBezTo>
                    <a:pt x="7" y="7"/>
                    <a:pt x="9" y="6"/>
                    <a:pt x="9" y="6"/>
                  </a:cubicBezTo>
                  <a:cubicBezTo>
                    <a:pt x="10" y="6"/>
                    <a:pt x="11" y="7"/>
                    <a:pt x="12" y="7"/>
                  </a:cubicBezTo>
                  <a:cubicBezTo>
                    <a:pt x="14" y="7"/>
                    <a:pt x="13" y="8"/>
                    <a:pt x="15" y="8"/>
                  </a:cubicBezTo>
                  <a:cubicBezTo>
                    <a:pt x="17" y="8"/>
                    <a:pt x="16" y="7"/>
                    <a:pt x="18" y="7"/>
                  </a:cubicBezTo>
                  <a:cubicBezTo>
                    <a:pt x="19" y="7"/>
                    <a:pt x="20" y="7"/>
                    <a:pt x="21" y="6"/>
                  </a:cubicBezTo>
                  <a:cubicBezTo>
                    <a:pt x="21" y="6"/>
                    <a:pt x="22" y="6"/>
                    <a:pt x="22" y="5"/>
                  </a:cubicBezTo>
                  <a:cubicBezTo>
                    <a:pt x="22" y="5"/>
                    <a:pt x="23" y="5"/>
                    <a:pt x="22" y="3"/>
                  </a:cubicBezTo>
                  <a:cubicBezTo>
                    <a:pt x="20" y="2"/>
                    <a:pt x="18" y="1"/>
                    <a:pt x="16" y="1"/>
                  </a:cubicBezTo>
                  <a:cubicBezTo>
                    <a:pt x="14" y="1"/>
                    <a:pt x="14" y="2"/>
                    <a:pt x="11" y="2"/>
                  </a:cubicBezTo>
                  <a:cubicBezTo>
                    <a:pt x="9" y="2"/>
                    <a:pt x="9" y="1"/>
                    <a:pt x="6" y="1"/>
                  </a:cubicBezTo>
                  <a:cubicBezTo>
                    <a:pt x="6" y="0"/>
                    <a:pt x="4" y="2"/>
                    <a:pt x="4" y="1"/>
                  </a:cubicBezTo>
                  <a:cubicBezTo>
                    <a:pt x="3" y="1"/>
                    <a:pt x="2" y="1"/>
                    <a:pt x="1" y="0"/>
                  </a:cubicBezTo>
                  <a:cubicBezTo>
                    <a:pt x="1" y="0"/>
                    <a:pt x="1" y="0"/>
                    <a:pt x="0" y="0"/>
                  </a:cubicBezTo>
                  <a:cubicBezTo>
                    <a:pt x="0" y="8"/>
                    <a:pt x="0" y="8"/>
                    <a:pt x="0" y="8"/>
                  </a:cubicBezTo>
                  <a:cubicBezTo>
                    <a:pt x="0" y="8"/>
                    <a:pt x="0" y="8"/>
                    <a:pt x="1"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6" name="Freeform 25"/>
            <p:cNvSpPr/>
            <p:nvPr/>
          </p:nvSpPr>
          <p:spPr>
            <a:xfrm>
              <a:off x="6361779" y="2553764"/>
              <a:ext cx="19683" cy="12654"/>
            </a:xfrm>
            <a:custGeom>
              <a:avLst/>
              <a:gdLst>
                <a:gd name="T0" fmla="*/ 1 w 6"/>
                <a:gd name="T1" fmla="*/ 2 h 4"/>
                <a:gd name="T2" fmla="*/ 1 w 6"/>
                <a:gd name="T3" fmla="*/ 2 h 4"/>
                <a:gd name="T4" fmla="*/ 1 w 6"/>
                <a:gd name="T5" fmla="*/ 2 h 4"/>
                <a:gd name="T6" fmla="*/ 1 w 6"/>
                <a:gd name="T7" fmla="*/ 3 h 4"/>
                <a:gd name="T8" fmla="*/ 4 w 6"/>
                <a:gd name="T9" fmla="*/ 4 h 4"/>
                <a:gd name="T10" fmla="*/ 4 w 6"/>
                <a:gd name="T11" fmla="*/ 2 h 4"/>
                <a:gd name="T12" fmla="*/ 1 w 6"/>
                <a:gd name="T13" fmla="*/ 0 h 4"/>
                <a:gd name="T14" fmla="*/ 0 w 6"/>
                <a:gd name="T15" fmla="*/ 1 h 4"/>
                <a:gd name="T16" fmla="*/ 1 w 6"/>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1" y="2"/>
                  </a:moveTo>
                  <a:cubicBezTo>
                    <a:pt x="1" y="2"/>
                    <a:pt x="1" y="2"/>
                    <a:pt x="1" y="2"/>
                  </a:cubicBezTo>
                  <a:cubicBezTo>
                    <a:pt x="1" y="2"/>
                    <a:pt x="1" y="2"/>
                    <a:pt x="1" y="2"/>
                  </a:cubicBezTo>
                  <a:cubicBezTo>
                    <a:pt x="1" y="3"/>
                    <a:pt x="1" y="3"/>
                    <a:pt x="1" y="3"/>
                  </a:cubicBezTo>
                  <a:cubicBezTo>
                    <a:pt x="2" y="4"/>
                    <a:pt x="3" y="4"/>
                    <a:pt x="4" y="4"/>
                  </a:cubicBezTo>
                  <a:cubicBezTo>
                    <a:pt x="6" y="3"/>
                    <a:pt x="6" y="2"/>
                    <a:pt x="4" y="2"/>
                  </a:cubicBezTo>
                  <a:cubicBezTo>
                    <a:pt x="3" y="1"/>
                    <a:pt x="2" y="0"/>
                    <a:pt x="1" y="0"/>
                  </a:cubicBezTo>
                  <a:cubicBezTo>
                    <a:pt x="0" y="1"/>
                    <a:pt x="1" y="0"/>
                    <a:pt x="0" y="1"/>
                  </a:cubicBezTo>
                  <a:cubicBezTo>
                    <a:pt x="0" y="2"/>
                    <a:pt x="0" y="1"/>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7" name="Freeform 26"/>
            <p:cNvSpPr/>
            <p:nvPr/>
          </p:nvSpPr>
          <p:spPr>
            <a:xfrm>
              <a:off x="2555863" y="2559388"/>
              <a:ext cx="22495" cy="21090"/>
            </a:xfrm>
            <a:custGeom>
              <a:avLst/>
              <a:gdLst>
                <a:gd name="T0" fmla="*/ 4 w 7"/>
                <a:gd name="T1" fmla="*/ 1 h 6"/>
                <a:gd name="T2" fmla="*/ 1 w 7"/>
                <a:gd name="T3" fmla="*/ 2 h 6"/>
                <a:gd name="T4" fmla="*/ 6 w 7"/>
                <a:gd name="T5" fmla="*/ 2 h 6"/>
                <a:gd name="T6" fmla="*/ 7 w 7"/>
                <a:gd name="T7" fmla="*/ 0 h 6"/>
                <a:gd name="T8" fmla="*/ 4 w 7"/>
                <a:gd name="T9" fmla="*/ 1 h 6"/>
              </a:gdLst>
              <a:ahLst/>
              <a:cxnLst>
                <a:cxn ang="0">
                  <a:pos x="T0" y="T1"/>
                </a:cxn>
                <a:cxn ang="0">
                  <a:pos x="T2" y="T3"/>
                </a:cxn>
                <a:cxn ang="0">
                  <a:pos x="T4" y="T5"/>
                </a:cxn>
                <a:cxn ang="0">
                  <a:pos x="T6" y="T7"/>
                </a:cxn>
                <a:cxn ang="0">
                  <a:pos x="T8" y="T9"/>
                </a:cxn>
              </a:cxnLst>
              <a:rect l="0" t="0" r="r" b="b"/>
              <a:pathLst>
                <a:path w="7" h="6">
                  <a:moveTo>
                    <a:pt x="4" y="1"/>
                  </a:moveTo>
                  <a:cubicBezTo>
                    <a:pt x="4" y="1"/>
                    <a:pt x="2" y="2"/>
                    <a:pt x="1" y="2"/>
                  </a:cubicBezTo>
                  <a:cubicBezTo>
                    <a:pt x="0" y="6"/>
                    <a:pt x="6" y="3"/>
                    <a:pt x="6" y="2"/>
                  </a:cubicBezTo>
                  <a:cubicBezTo>
                    <a:pt x="7" y="1"/>
                    <a:pt x="7" y="0"/>
                    <a:pt x="7" y="0"/>
                  </a:cubicBezTo>
                  <a:cubicBezTo>
                    <a:pt x="6" y="0"/>
                    <a:pt x="4" y="1"/>
                    <a:pt x="4"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8" name="Freeform 27"/>
            <p:cNvSpPr/>
            <p:nvPr/>
          </p:nvSpPr>
          <p:spPr>
            <a:xfrm>
              <a:off x="6537524" y="2556576"/>
              <a:ext cx="87169" cy="23902"/>
            </a:xfrm>
            <a:custGeom>
              <a:avLst/>
              <a:gdLst>
                <a:gd name="T0" fmla="*/ 20 w 26"/>
                <a:gd name="T1" fmla="*/ 3 h 7"/>
                <a:gd name="T2" fmla="*/ 14 w 26"/>
                <a:gd name="T3" fmla="*/ 3 h 7"/>
                <a:gd name="T4" fmla="*/ 11 w 26"/>
                <a:gd name="T5" fmla="*/ 2 h 7"/>
                <a:gd name="T6" fmla="*/ 10 w 26"/>
                <a:gd name="T7" fmla="*/ 1 h 7"/>
                <a:gd name="T8" fmla="*/ 7 w 26"/>
                <a:gd name="T9" fmla="*/ 1 h 7"/>
                <a:gd name="T10" fmla="*/ 3 w 26"/>
                <a:gd name="T11" fmla="*/ 1 h 7"/>
                <a:gd name="T12" fmla="*/ 1 w 26"/>
                <a:gd name="T13" fmla="*/ 1 h 7"/>
                <a:gd name="T14" fmla="*/ 2 w 26"/>
                <a:gd name="T15" fmla="*/ 3 h 7"/>
                <a:gd name="T16" fmla="*/ 6 w 26"/>
                <a:gd name="T17" fmla="*/ 4 h 7"/>
                <a:gd name="T18" fmla="*/ 14 w 26"/>
                <a:gd name="T19" fmla="*/ 4 h 7"/>
                <a:gd name="T20" fmla="*/ 15 w 26"/>
                <a:gd name="T21" fmla="*/ 5 h 7"/>
                <a:gd name="T22" fmla="*/ 17 w 26"/>
                <a:gd name="T23" fmla="*/ 6 h 7"/>
                <a:gd name="T24" fmla="*/ 21 w 26"/>
                <a:gd name="T25" fmla="*/ 6 h 7"/>
                <a:gd name="T26" fmla="*/ 26 w 26"/>
                <a:gd name="T27" fmla="*/ 4 h 7"/>
                <a:gd name="T28" fmla="*/ 20 w 26"/>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7">
                  <a:moveTo>
                    <a:pt x="20" y="3"/>
                  </a:moveTo>
                  <a:cubicBezTo>
                    <a:pt x="18" y="3"/>
                    <a:pt x="16" y="3"/>
                    <a:pt x="14" y="3"/>
                  </a:cubicBezTo>
                  <a:cubicBezTo>
                    <a:pt x="13" y="3"/>
                    <a:pt x="13" y="2"/>
                    <a:pt x="11" y="2"/>
                  </a:cubicBezTo>
                  <a:cubicBezTo>
                    <a:pt x="11" y="2"/>
                    <a:pt x="12" y="1"/>
                    <a:pt x="10" y="1"/>
                  </a:cubicBezTo>
                  <a:cubicBezTo>
                    <a:pt x="9" y="1"/>
                    <a:pt x="8" y="1"/>
                    <a:pt x="7" y="1"/>
                  </a:cubicBezTo>
                  <a:cubicBezTo>
                    <a:pt x="6" y="1"/>
                    <a:pt x="4" y="2"/>
                    <a:pt x="3" y="1"/>
                  </a:cubicBezTo>
                  <a:cubicBezTo>
                    <a:pt x="2" y="1"/>
                    <a:pt x="2" y="0"/>
                    <a:pt x="1" y="1"/>
                  </a:cubicBezTo>
                  <a:cubicBezTo>
                    <a:pt x="0" y="1"/>
                    <a:pt x="1" y="3"/>
                    <a:pt x="2" y="3"/>
                  </a:cubicBezTo>
                  <a:cubicBezTo>
                    <a:pt x="3" y="4"/>
                    <a:pt x="5" y="3"/>
                    <a:pt x="6" y="4"/>
                  </a:cubicBezTo>
                  <a:cubicBezTo>
                    <a:pt x="7" y="5"/>
                    <a:pt x="13" y="4"/>
                    <a:pt x="14" y="4"/>
                  </a:cubicBezTo>
                  <a:cubicBezTo>
                    <a:pt x="15" y="4"/>
                    <a:pt x="14" y="5"/>
                    <a:pt x="15" y="5"/>
                  </a:cubicBezTo>
                  <a:cubicBezTo>
                    <a:pt x="17" y="5"/>
                    <a:pt x="16" y="5"/>
                    <a:pt x="17" y="6"/>
                  </a:cubicBezTo>
                  <a:cubicBezTo>
                    <a:pt x="18" y="6"/>
                    <a:pt x="20" y="6"/>
                    <a:pt x="21" y="6"/>
                  </a:cubicBezTo>
                  <a:cubicBezTo>
                    <a:pt x="23" y="6"/>
                    <a:pt x="26" y="7"/>
                    <a:pt x="26" y="4"/>
                  </a:cubicBezTo>
                  <a:cubicBezTo>
                    <a:pt x="26" y="2"/>
                    <a:pt x="22" y="3"/>
                    <a:pt x="20"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9" name="Freeform 28"/>
            <p:cNvSpPr/>
            <p:nvPr/>
          </p:nvSpPr>
          <p:spPr>
            <a:xfrm>
              <a:off x="2136889" y="2576259"/>
              <a:ext cx="209488" cy="82952"/>
            </a:xfrm>
            <a:custGeom>
              <a:avLst/>
              <a:gdLst>
                <a:gd name="T0" fmla="*/ 2 w 63"/>
                <a:gd name="T1" fmla="*/ 18 h 25"/>
                <a:gd name="T2" fmla="*/ 5 w 63"/>
                <a:gd name="T3" fmla="*/ 19 h 25"/>
                <a:gd name="T4" fmla="*/ 4 w 63"/>
                <a:gd name="T5" fmla="*/ 21 h 25"/>
                <a:gd name="T6" fmla="*/ 4 w 63"/>
                <a:gd name="T7" fmla="*/ 24 h 25"/>
                <a:gd name="T8" fmla="*/ 8 w 63"/>
                <a:gd name="T9" fmla="*/ 24 h 25"/>
                <a:gd name="T10" fmla="*/ 13 w 63"/>
                <a:gd name="T11" fmla="*/ 21 h 25"/>
                <a:gd name="T12" fmla="*/ 13 w 63"/>
                <a:gd name="T13" fmla="*/ 20 h 25"/>
                <a:gd name="T14" fmla="*/ 20 w 63"/>
                <a:gd name="T15" fmla="*/ 20 h 25"/>
                <a:gd name="T16" fmla="*/ 22 w 63"/>
                <a:gd name="T17" fmla="*/ 20 h 25"/>
                <a:gd name="T18" fmla="*/ 22 w 63"/>
                <a:gd name="T19" fmla="*/ 18 h 25"/>
                <a:gd name="T20" fmla="*/ 23 w 63"/>
                <a:gd name="T21" fmla="*/ 18 h 25"/>
                <a:gd name="T22" fmla="*/ 25 w 63"/>
                <a:gd name="T23" fmla="*/ 17 h 25"/>
                <a:gd name="T24" fmla="*/ 26 w 63"/>
                <a:gd name="T25" fmla="*/ 16 h 25"/>
                <a:gd name="T26" fmla="*/ 33 w 63"/>
                <a:gd name="T27" fmla="*/ 15 h 25"/>
                <a:gd name="T28" fmla="*/ 38 w 63"/>
                <a:gd name="T29" fmla="*/ 12 h 25"/>
                <a:gd name="T30" fmla="*/ 42 w 63"/>
                <a:gd name="T31" fmla="*/ 11 h 25"/>
                <a:gd name="T32" fmla="*/ 45 w 63"/>
                <a:gd name="T33" fmla="*/ 10 h 25"/>
                <a:gd name="T34" fmla="*/ 47 w 63"/>
                <a:gd name="T35" fmla="*/ 10 h 25"/>
                <a:gd name="T36" fmla="*/ 51 w 63"/>
                <a:gd name="T37" fmla="*/ 10 h 25"/>
                <a:gd name="T38" fmla="*/ 56 w 63"/>
                <a:gd name="T39" fmla="*/ 9 h 25"/>
                <a:gd name="T40" fmla="*/ 59 w 63"/>
                <a:gd name="T41" fmla="*/ 7 h 25"/>
                <a:gd name="T42" fmla="*/ 62 w 63"/>
                <a:gd name="T43" fmla="*/ 7 h 25"/>
                <a:gd name="T44" fmla="*/ 63 w 63"/>
                <a:gd name="T45" fmla="*/ 7 h 25"/>
                <a:gd name="T46" fmla="*/ 61 w 63"/>
                <a:gd name="T47" fmla="*/ 5 h 25"/>
                <a:gd name="T48" fmla="*/ 60 w 63"/>
                <a:gd name="T49" fmla="*/ 5 h 25"/>
                <a:gd name="T50" fmla="*/ 60 w 63"/>
                <a:gd name="T51" fmla="*/ 4 h 25"/>
                <a:gd name="T52" fmla="*/ 59 w 63"/>
                <a:gd name="T53" fmla="*/ 4 h 25"/>
                <a:gd name="T54" fmla="*/ 58 w 63"/>
                <a:gd name="T55" fmla="*/ 3 h 25"/>
                <a:gd name="T56" fmla="*/ 57 w 63"/>
                <a:gd name="T57" fmla="*/ 3 h 25"/>
                <a:gd name="T58" fmla="*/ 55 w 63"/>
                <a:gd name="T59" fmla="*/ 3 h 25"/>
                <a:gd name="T60" fmla="*/ 53 w 63"/>
                <a:gd name="T61" fmla="*/ 5 h 25"/>
                <a:gd name="T62" fmla="*/ 49 w 63"/>
                <a:gd name="T63" fmla="*/ 5 h 25"/>
                <a:gd name="T64" fmla="*/ 47 w 63"/>
                <a:gd name="T65" fmla="*/ 3 h 25"/>
                <a:gd name="T66" fmla="*/ 45 w 63"/>
                <a:gd name="T67" fmla="*/ 2 h 25"/>
                <a:gd name="T68" fmla="*/ 45 w 63"/>
                <a:gd name="T69" fmla="*/ 2 h 25"/>
                <a:gd name="T70" fmla="*/ 43 w 63"/>
                <a:gd name="T71" fmla="*/ 1 h 25"/>
                <a:gd name="T72" fmla="*/ 40 w 63"/>
                <a:gd name="T73" fmla="*/ 0 h 25"/>
                <a:gd name="T74" fmla="*/ 39 w 63"/>
                <a:gd name="T75" fmla="*/ 2 h 25"/>
                <a:gd name="T76" fmla="*/ 26 w 63"/>
                <a:gd name="T77" fmla="*/ 2 h 25"/>
                <a:gd name="T78" fmla="*/ 24 w 63"/>
                <a:gd name="T79" fmla="*/ 4 h 25"/>
                <a:gd name="T80" fmla="*/ 23 w 63"/>
                <a:gd name="T81" fmla="*/ 7 h 25"/>
                <a:gd name="T82" fmla="*/ 21 w 63"/>
                <a:gd name="T83" fmla="*/ 7 h 25"/>
                <a:gd name="T84" fmla="*/ 19 w 63"/>
                <a:gd name="T85" fmla="*/ 9 h 25"/>
                <a:gd name="T86" fmla="*/ 14 w 63"/>
                <a:gd name="T87" fmla="*/ 10 h 25"/>
                <a:gd name="T88" fmla="*/ 11 w 63"/>
                <a:gd name="T89" fmla="*/ 12 h 25"/>
                <a:gd name="T90" fmla="*/ 8 w 63"/>
                <a:gd name="T91" fmla="*/ 13 h 25"/>
                <a:gd name="T92" fmla="*/ 6 w 63"/>
                <a:gd name="T93" fmla="*/ 13 h 25"/>
                <a:gd name="T94" fmla="*/ 6 w 63"/>
                <a:gd name="T95" fmla="*/ 14 h 25"/>
                <a:gd name="T96" fmla="*/ 2 w 63"/>
                <a:gd name="T97" fmla="*/ 16 h 25"/>
                <a:gd name="T98" fmla="*/ 2 w 63"/>
                <a:gd name="T9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25">
                  <a:moveTo>
                    <a:pt x="2" y="18"/>
                  </a:moveTo>
                  <a:cubicBezTo>
                    <a:pt x="4" y="18"/>
                    <a:pt x="4" y="18"/>
                    <a:pt x="5" y="19"/>
                  </a:cubicBezTo>
                  <a:cubicBezTo>
                    <a:pt x="5" y="20"/>
                    <a:pt x="4" y="21"/>
                    <a:pt x="4" y="21"/>
                  </a:cubicBezTo>
                  <a:cubicBezTo>
                    <a:pt x="4" y="22"/>
                    <a:pt x="3" y="22"/>
                    <a:pt x="4" y="24"/>
                  </a:cubicBezTo>
                  <a:cubicBezTo>
                    <a:pt x="5" y="25"/>
                    <a:pt x="7" y="24"/>
                    <a:pt x="8" y="24"/>
                  </a:cubicBezTo>
                  <a:cubicBezTo>
                    <a:pt x="9" y="22"/>
                    <a:pt x="12" y="22"/>
                    <a:pt x="13" y="21"/>
                  </a:cubicBezTo>
                  <a:cubicBezTo>
                    <a:pt x="13" y="21"/>
                    <a:pt x="13" y="21"/>
                    <a:pt x="13" y="20"/>
                  </a:cubicBezTo>
                  <a:cubicBezTo>
                    <a:pt x="16" y="19"/>
                    <a:pt x="18" y="20"/>
                    <a:pt x="20" y="20"/>
                  </a:cubicBezTo>
                  <a:cubicBezTo>
                    <a:pt x="22" y="20"/>
                    <a:pt x="19" y="20"/>
                    <a:pt x="22" y="20"/>
                  </a:cubicBezTo>
                  <a:cubicBezTo>
                    <a:pt x="22" y="19"/>
                    <a:pt x="22" y="19"/>
                    <a:pt x="22" y="18"/>
                  </a:cubicBezTo>
                  <a:cubicBezTo>
                    <a:pt x="23" y="18"/>
                    <a:pt x="23" y="18"/>
                    <a:pt x="23" y="18"/>
                  </a:cubicBezTo>
                  <a:cubicBezTo>
                    <a:pt x="24" y="18"/>
                    <a:pt x="24" y="17"/>
                    <a:pt x="25" y="17"/>
                  </a:cubicBezTo>
                  <a:cubicBezTo>
                    <a:pt x="25" y="17"/>
                    <a:pt x="25" y="16"/>
                    <a:pt x="26" y="16"/>
                  </a:cubicBezTo>
                  <a:cubicBezTo>
                    <a:pt x="28" y="14"/>
                    <a:pt x="30" y="16"/>
                    <a:pt x="33" y="15"/>
                  </a:cubicBezTo>
                  <a:cubicBezTo>
                    <a:pt x="34" y="14"/>
                    <a:pt x="36" y="12"/>
                    <a:pt x="38" y="12"/>
                  </a:cubicBezTo>
                  <a:cubicBezTo>
                    <a:pt x="38" y="12"/>
                    <a:pt x="42" y="11"/>
                    <a:pt x="42" y="11"/>
                  </a:cubicBezTo>
                  <a:cubicBezTo>
                    <a:pt x="42" y="11"/>
                    <a:pt x="45" y="10"/>
                    <a:pt x="45" y="10"/>
                  </a:cubicBezTo>
                  <a:cubicBezTo>
                    <a:pt x="47" y="10"/>
                    <a:pt x="46" y="10"/>
                    <a:pt x="47" y="10"/>
                  </a:cubicBezTo>
                  <a:cubicBezTo>
                    <a:pt x="48" y="10"/>
                    <a:pt x="50" y="10"/>
                    <a:pt x="51" y="10"/>
                  </a:cubicBezTo>
                  <a:cubicBezTo>
                    <a:pt x="54" y="10"/>
                    <a:pt x="54" y="9"/>
                    <a:pt x="56" y="9"/>
                  </a:cubicBezTo>
                  <a:cubicBezTo>
                    <a:pt x="58" y="9"/>
                    <a:pt x="58" y="8"/>
                    <a:pt x="59" y="7"/>
                  </a:cubicBezTo>
                  <a:cubicBezTo>
                    <a:pt x="59" y="7"/>
                    <a:pt x="61" y="8"/>
                    <a:pt x="62" y="7"/>
                  </a:cubicBezTo>
                  <a:cubicBezTo>
                    <a:pt x="62" y="7"/>
                    <a:pt x="62" y="7"/>
                    <a:pt x="63" y="7"/>
                  </a:cubicBezTo>
                  <a:cubicBezTo>
                    <a:pt x="63" y="5"/>
                    <a:pt x="62" y="5"/>
                    <a:pt x="61" y="5"/>
                  </a:cubicBezTo>
                  <a:cubicBezTo>
                    <a:pt x="61" y="5"/>
                    <a:pt x="61" y="5"/>
                    <a:pt x="60" y="5"/>
                  </a:cubicBezTo>
                  <a:cubicBezTo>
                    <a:pt x="60" y="4"/>
                    <a:pt x="61" y="4"/>
                    <a:pt x="60" y="4"/>
                  </a:cubicBezTo>
                  <a:cubicBezTo>
                    <a:pt x="60" y="4"/>
                    <a:pt x="59" y="4"/>
                    <a:pt x="59" y="4"/>
                  </a:cubicBezTo>
                  <a:cubicBezTo>
                    <a:pt x="59" y="3"/>
                    <a:pt x="58" y="4"/>
                    <a:pt x="58" y="3"/>
                  </a:cubicBezTo>
                  <a:cubicBezTo>
                    <a:pt x="58" y="3"/>
                    <a:pt x="57" y="2"/>
                    <a:pt x="57" y="3"/>
                  </a:cubicBezTo>
                  <a:cubicBezTo>
                    <a:pt x="57" y="4"/>
                    <a:pt x="55" y="3"/>
                    <a:pt x="55" y="3"/>
                  </a:cubicBezTo>
                  <a:cubicBezTo>
                    <a:pt x="54" y="3"/>
                    <a:pt x="53" y="4"/>
                    <a:pt x="53" y="5"/>
                  </a:cubicBezTo>
                  <a:cubicBezTo>
                    <a:pt x="51" y="5"/>
                    <a:pt x="50" y="6"/>
                    <a:pt x="49" y="5"/>
                  </a:cubicBezTo>
                  <a:cubicBezTo>
                    <a:pt x="49" y="4"/>
                    <a:pt x="48" y="4"/>
                    <a:pt x="47" y="3"/>
                  </a:cubicBezTo>
                  <a:cubicBezTo>
                    <a:pt x="46" y="3"/>
                    <a:pt x="46" y="3"/>
                    <a:pt x="45" y="2"/>
                  </a:cubicBezTo>
                  <a:cubicBezTo>
                    <a:pt x="44" y="2"/>
                    <a:pt x="45" y="2"/>
                    <a:pt x="45" y="2"/>
                  </a:cubicBezTo>
                  <a:cubicBezTo>
                    <a:pt x="44" y="1"/>
                    <a:pt x="44" y="1"/>
                    <a:pt x="43" y="1"/>
                  </a:cubicBezTo>
                  <a:cubicBezTo>
                    <a:pt x="42" y="0"/>
                    <a:pt x="41" y="0"/>
                    <a:pt x="40" y="0"/>
                  </a:cubicBezTo>
                  <a:cubicBezTo>
                    <a:pt x="40" y="1"/>
                    <a:pt x="40" y="1"/>
                    <a:pt x="39" y="2"/>
                  </a:cubicBezTo>
                  <a:cubicBezTo>
                    <a:pt x="37" y="2"/>
                    <a:pt x="26" y="1"/>
                    <a:pt x="26" y="2"/>
                  </a:cubicBezTo>
                  <a:cubicBezTo>
                    <a:pt x="25" y="3"/>
                    <a:pt x="25" y="3"/>
                    <a:pt x="24" y="4"/>
                  </a:cubicBezTo>
                  <a:cubicBezTo>
                    <a:pt x="24" y="5"/>
                    <a:pt x="23" y="5"/>
                    <a:pt x="23" y="7"/>
                  </a:cubicBezTo>
                  <a:cubicBezTo>
                    <a:pt x="22" y="7"/>
                    <a:pt x="22" y="7"/>
                    <a:pt x="21" y="7"/>
                  </a:cubicBezTo>
                  <a:cubicBezTo>
                    <a:pt x="21" y="8"/>
                    <a:pt x="20" y="9"/>
                    <a:pt x="19" y="9"/>
                  </a:cubicBezTo>
                  <a:cubicBezTo>
                    <a:pt x="17" y="9"/>
                    <a:pt x="15" y="9"/>
                    <a:pt x="14" y="10"/>
                  </a:cubicBezTo>
                  <a:cubicBezTo>
                    <a:pt x="14" y="10"/>
                    <a:pt x="12" y="11"/>
                    <a:pt x="11" y="12"/>
                  </a:cubicBezTo>
                  <a:cubicBezTo>
                    <a:pt x="9" y="13"/>
                    <a:pt x="9" y="12"/>
                    <a:pt x="8" y="13"/>
                  </a:cubicBezTo>
                  <a:cubicBezTo>
                    <a:pt x="8" y="13"/>
                    <a:pt x="6" y="13"/>
                    <a:pt x="6" y="13"/>
                  </a:cubicBezTo>
                  <a:cubicBezTo>
                    <a:pt x="5" y="13"/>
                    <a:pt x="6" y="13"/>
                    <a:pt x="6" y="14"/>
                  </a:cubicBezTo>
                  <a:cubicBezTo>
                    <a:pt x="5" y="15"/>
                    <a:pt x="3" y="15"/>
                    <a:pt x="2" y="16"/>
                  </a:cubicBezTo>
                  <a:cubicBezTo>
                    <a:pt x="0" y="16"/>
                    <a:pt x="0" y="18"/>
                    <a:pt x="2" y="1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0" name="Freeform 29"/>
            <p:cNvSpPr/>
            <p:nvPr/>
          </p:nvSpPr>
          <p:spPr>
            <a:xfrm>
              <a:off x="6478474" y="2583290"/>
              <a:ext cx="19683" cy="16871"/>
            </a:xfrm>
            <a:custGeom>
              <a:avLst/>
              <a:gdLst>
                <a:gd name="T0" fmla="*/ 6 w 6"/>
                <a:gd name="T1" fmla="*/ 2 h 5"/>
                <a:gd name="T2" fmla="*/ 1 w 6"/>
                <a:gd name="T3" fmla="*/ 1 h 5"/>
                <a:gd name="T4" fmla="*/ 1 w 6"/>
                <a:gd name="T5" fmla="*/ 3 h 5"/>
                <a:gd name="T6" fmla="*/ 6 w 6"/>
                <a:gd name="T7" fmla="*/ 3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1"/>
                    <a:pt x="2" y="0"/>
                    <a:pt x="1" y="1"/>
                  </a:cubicBezTo>
                  <a:cubicBezTo>
                    <a:pt x="0" y="1"/>
                    <a:pt x="0" y="1"/>
                    <a:pt x="1" y="3"/>
                  </a:cubicBezTo>
                  <a:cubicBezTo>
                    <a:pt x="1" y="4"/>
                    <a:pt x="4" y="5"/>
                    <a:pt x="6" y="3"/>
                  </a:cubicBezTo>
                  <a:cubicBezTo>
                    <a:pt x="6" y="3"/>
                    <a:pt x="6" y="3"/>
                    <a:pt x="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1" name="Freeform 30"/>
            <p:cNvSpPr/>
            <p:nvPr/>
          </p:nvSpPr>
          <p:spPr>
            <a:xfrm>
              <a:off x="2529149" y="2586102"/>
              <a:ext cx="105447" cy="70298"/>
            </a:xfrm>
            <a:custGeom>
              <a:avLst/>
              <a:gdLst>
                <a:gd name="T0" fmla="*/ 28 w 32"/>
                <a:gd name="T1" fmla="*/ 2 h 21"/>
                <a:gd name="T2" fmla="*/ 28 w 32"/>
                <a:gd name="T3" fmla="*/ 3 h 21"/>
                <a:gd name="T4" fmla="*/ 27 w 32"/>
                <a:gd name="T5" fmla="*/ 4 h 21"/>
                <a:gd name="T6" fmla="*/ 26 w 32"/>
                <a:gd name="T7" fmla="*/ 3 h 21"/>
                <a:gd name="T8" fmla="*/ 22 w 32"/>
                <a:gd name="T9" fmla="*/ 2 h 21"/>
                <a:gd name="T10" fmla="*/ 18 w 32"/>
                <a:gd name="T11" fmla="*/ 2 h 21"/>
                <a:gd name="T12" fmla="*/ 16 w 32"/>
                <a:gd name="T13" fmla="*/ 2 h 21"/>
                <a:gd name="T14" fmla="*/ 13 w 32"/>
                <a:gd name="T15" fmla="*/ 3 h 21"/>
                <a:gd name="T16" fmla="*/ 12 w 32"/>
                <a:gd name="T17" fmla="*/ 4 h 21"/>
                <a:gd name="T18" fmla="*/ 14 w 32"/>
                <a:gd name="T19" fmla="*/ 9 h 21"/>
                <a:gd name="T20" fmla="*/ 9 w 32"/>
                <a:gd name="T21" fmla="*/ 9 h 21"/>
                <a:gd name="T22" fmla="*/ 8 w 32"/>
                <a:gd name="T23" fmla="*/ 8 h 21"/>
                <a:gd name="T24" fmla="*/ 7 w 32"/>
                <a:gd name="T25" fmla="*/ 7 h 21"/>
                <a:gd name="T26" fmla="*/ 5 w 32"/>
                <a:gd name="T27" fmla="*/ 7 h 21"/>
                <a:gd name="T28" fmla="*/ 4 w 32"/>
                <a:gd name="T29" fmla="*/ 7 h 21"/>
                <a:gd name="T30" fmla="*/ 2 w 32"/>
                <a:gd name="T31" fmla="*/ 7 h 21"/>
                <a:gd name="T32" fmla="*/ 2 w 32"/>
                <a:gd name="T33" fmla="*/ 11 h 21"/>
                <a:gd name="T34" fmla="*/ 2 w 32"/>
                <a:gd name="T35" fmla="*/ 12 h 21"/>
                <a:gd name="T36" fmla="*/ 2 w 32"/>
                <a:gd name="T37" fmla="*/ 12 h 21"/>
                <a:gd name="T38" fmla="*/ 3 w 32"/>
                <a:gd name="T39" fmla="*/ 12 h 21"/>
                <a:gd name="T40" fmla="*/ 6 w 32"/>
                <a:gd name="T41" fmla="*/ 13 h 21"/>
                <a:gd name="T42" fmla="*/ 7 w 32"/>
                <a:gd name="T43" fmla="*/ 14 h 21"/>
                <a:gd name="T44" fmla="*/ 8 w 32"/>
                <a:gd name="T45" fmla="*/ 15 h 21"/>
                <a:gd name="T46" fmla="*/ 9 w 32"/>
                <a:gd name="T47" fmla="*/ 17 h 21"/>
                <a:gd name="T48" fmla="*/ 9 w 32"/>
                <a:gd name="T49" fmla="*/ 19 h 21"/>
                <a:gd name="T50" fmla="*/ 10 w 32"/>
                <a:gd name="T51" fmla="*/ 19 h 21"/>
                <a:gd name="T52" fmla="*/ 14 w 32"/>
                <a:gd name="T53" fmla="*/ 19 h 21"/>
                <a:gd name="T54" fmla="*/ 15 w 32"/>
                <a:gd name="T55" fmla="*/ 19 h 21"/>
                <a:gd name="T56" fmla="*/ 15 w 32"/>
                <a:gd name="T57" fmla="*/ 18 h 21"/>
                <a:gd name="T58" fmla="*/ 16 w 32"/>
                <a:gd name="T59" fmla="*/ 17 h 21"/>
                <a:gd name="T60" fmla="*/ 17 w 32"/>
                <a:gd name="T61" fmla="*/ 17 h 21"/>
                <a:gd name="T62" fmla="*/ 17 w 32"/>
                <a:gd name="T63" fmla="*/ 17 h 21"/>
                <a:gd name="T64" fmla="*/ 19 w 32"/>
                <a:gd name="T65" fmla="*/ 17 h 21"/>
                <a:gd name="T66" fmla="*/ 22 w 32"/>
                <a:gd name="T67" fmla="*/ 17 h 21"/>
                <a:gd name="T68" fmla="*/ 24 w 32"/>
                <a:gd name="T69" fmla="*/ 17 h 21"/>
                <a:gd name="T70" fmla="*/ 27 w 32"/>
                <a:gd name="T71" fmla="*/ 14 h 21"/>
                <a:gd name="T72" fmla="*/ 30 w 32"/>
                <a:gd name="T73" fmla="*/ 11 h 21"/>
                <a:gd name="T74" fmla="*/ 31 w 32"/>
                <a:gd name="T75" fmla="*/ 11 h 21"/>
                <a:gd name="T76" fmla="*/ 32 w 32"/>
                <a:gd name="T77" fmla="*/ 9 h 21"/>
                <a:gd name="T78" fmla="*/ 32 w 32"/>
                <a:gd name="T79" fmla="*/ 9 h 21"/>
                <a:gd name="T80" fmla="*/ 32 w 32"/>
                <a:gd name="T81" fmla="*/ 0 h 21"/>
                <a:gd name="T82" fmla="*/ 31 w 32"/>
                <a:gd name="T83" fmla="*/ 1 h 21"/>
                <a:gd name="T84" fmla="*/ 28 w 32"/>
                <a:gd name="T8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21">
                  <a:moveTo>
                    <a:pt x="28" y="2"/>
                  </a:moveTo>
                  <a:cubicBezTo>
                    <a:pt x="27" y="2"/>
                    <a:pt x="27" y="2"/>
                    <a:pt x="28" y="3"/>
                  </a:cubicBezTo>
                  <a:cubicBezTo>
                    <a:pt x="29" y="4"/>
                    <a:pt x="27" y="4"/>
                    <a:pt x="27" y="4"/>
                  </a:cubicBezTo>
                  <a:cubicBezTo>
                    <a:pt x="25" y="4"/>
                    <a:pt x="26" y="3"/>
                    <a:pt x="26" y="3"/>
                  </a:cubicBezTo>
                  <a:cubicBezTo>
                    <a:pt x="25" y="2"/>
                    <a:pt x="23" y="3"/>
                    <a:pt x="22" y="2"/>
                  </a:cubicBezTo>
                  <a:cubicBezTo>
                    <a:pt x="21" y="2"/>
                    <a:pt x="19" y="0"/>
                    <a:pt x="18" y="2"/>
                  </a:cubicBezTo>
                  <a:cubicBezTo>
                    <a:pt x="18" y="2"/>
                    <a:pt x="16" y="2"/>
                    <a:pt x="16" y="2"/>
                  </a:cubicBezTo>
                  <a:cubicBezTo>
                    <a:pt x="15" y="3"/>
                    <a:pt x="15" y="3"/>
                    <a:pt x="13" y="3"/>
                  </a:cubicBezTo>
                  <a:cubicBezTo>
                    <a:pt x="13" y="3"/>
                    <a:pt x="13" y="3"/>
                    <a:pt x="12" y="4"/>
                  </a:cubicBezTo>
                  <a:cubicBezTo>
                    <a:pt x="12" y="5"/>
                    <a:pt x="16" y="8"/>
                    <a:pt x="14" y="9"/>
                  </a:cubicBezTo>
                  <a:cubicBezTo>
                    <a:pt x="12" y="10"/>
                    <a:pt x="11" y="11"/>
                    <a:pt x="9" y="9"/>
                  </a:cubicBezTo>
                  <a:cubicBezTo>
                    <a:pt x="8" y="8"/>
                    <a:pt x="8" y="9"/>
                    <a:pt x="8" y="8"/>
                  </a:cubicBezTo>
                  <a:cubicBezTo>
                    <a:pt x="8" y="8"/>
                    <a:pt x="8" y="8"/>
                    <a:pt x="7" y="7"/>
                  </a:cubicBezTo>
                  <a:cubicBezTo>
                    <a:pt x="6" y="7"/>
                    <a:pt x="6" y="7"/>
                    <a:pt x="5" y="7"/>
                  </a:cubicBezTo>
                  <a:cubicBezTo>
                    <a:pt x="5" y="7"/>
                    <a:pt x="4" y="6"/>
                    <a:pt x="4" y="7"/>
                  </a:cubicBezTo>
                  <a:cubicBezTo>
                    <a:pt x="4" y="8"/>
                    <a:pt x="3" y="7"/>
                    <a:pt x="2" y="7"/>
                  </a:cubicBezTo>
                  <a:cubicBezTo>
                    <a:pt x="2" y="8"/>
                    <a:pt x="0" y="10"/>
                    <a:pt x="2" y="11"/>
                  </a:cubicBezTo>
                  <a:cubicBezTo>
                    <a:pt x="2" y="12"/>
                    <a:pt x="2" y="11"/>
                    <a:pt x="2" y="12"/>
                  </a:cubicBezTo>
                  <a:cubicBezTo>
                    <a:pt x="2" y="12"/>
                    <a:pt x="2" y="12"/>
                    <a:pt x="2" y="12"/>
                  </a:cubicBezTo>
                  <a:cubicBezTo>
                    <a:pt x="3" y="13"/>
                    <a:pt x="3" y="12"/>
                    <a:pt x="3" y="12"/>
                  </a:cubicBezTo>
                  <a:cubicBezTo>
                    <a:pt x="4" y="13"/>
                    <a:pt x="4" y="13"/>
                    <a:pt x="6" y="13"/>
                  </a:cubicBezTo>
                  <a:cubicBezTo>
                    <a:pt x="6" y="13"/>
                    <a:pt x="7" y="13"/>
                    <a:pt x="7" y="14"/>
                  </a:cubicBezTo>
                  <a:cubicBezTo>
                    <a:pt x="8" y="14"/>
                    <a:pt x="8" y="15"/>
                    <a:pt x="8" y="15"/>
                  </a:cubicBezTo>
                  <a:cubicBezTo>
                    <a:pt x="8" y="17"/>
                    <a:pt x="8" y="17"/>
                    <a:pt x="9" y="17"/>
                  </a:cubicBezTo>
                  <a:cubicBezTo>
                    <a:pt x="9" y="18"/>
                    <a:pt x="8" y="19"/>
                    <a:pt x="9" y="19"/>
                  </a:cubicBezTo>
                  <a:cubicBezTo>
                    <a:pt x="9" y="19"/>
                    <a:pt x="10" y="19"/>
                    <a:pt x="10" y="19"/>
                  </a:cubicBezTo>
                  <a:cubicBezTo>
                    <a:pt x="11" y="21"/>
                    <a:pt x="13" y="20"/>
                    <a:pt x="14" y="19"/>
                  </a:cubicBezTo>
                  <a:cubicBezTo>
                    <a:pt x="14" y="19"/>
                    <a:pt x="15" y="19"/>
                    <a:pt x="15" y="19"/>
                  </a:cubicBezTo>
                  <a:cubicBezTo>
                    <a:pt x="15" y="18"/>
                    <a:pt x="15" y="18"/>
                    <a:pt x="15" y="18"/>
                  </a:cubicBezTo>
                  <a:cubicBezTo>
                    <a:pt x="16" y="18"/>
                    <a:pt x="15" y="18"/>
                    <a:pt x="16" y="17"/>
                  </a:cubicBezTo>
                  <a:cubicBezTo>
                    <a:pt x="16" y="17"/>
                    <a:pt x="16" y="17"/>
                    <a:pt x="17" y="17"/>
                  </a:cubicBezTo>
                  <a:cubicBezTo>
                    <a:pt x="17" y="17"/>
                    <a:pt x="17" y="17"/>
                    <a:pt x="17" y="17"/>
                  </a:cubicBezTo>
                  <a:cubicBezTo>
                    <a:pt x="18" y="16"/>
                    <a:pt x="18" y="16"/>
                    <a:pt x="19" y="17"/>
                  </a:cubicBezTo>
                  <a:cubicBezTo>
                    <a:pt x="19" y="17"/>
                    <a:pt x="21" y="17"/>
                    <a:pt x="22" y="17"/>
                  </a:cubicBezTo>
                  <a:cubicBezTo>
                    <a:pt x="23" y="16"/>
                    <a:pt x="23" y="17"/>
                    <a:pt x="24" y="17"/>
                  </a:cubicBezTo>
                  <a:cubicBezTo>
                    <a:pt x="24" y="16"/>
                    <a:pt x="26" y="15"/>
                    <a:pt x="27" y="14"/>
                  </a:cubicBezTo>
                  <a:cubicBezTo>
                    <a:pt x="29" y="14"/>
                    <a:pt x="29" y="12"/>
                    <a:pt x="30" y="11"/>
                  </a:cubicBezTo>
                  <a:cubicBezTo>
                    <a:pt x="30" y="11"/>
                    <a:pt x="31" y="11"/>
                    <a:pt x="31" y="11"/>
                  </a:cubicBezTo>
                  <a:cubicBezTo>
                    <a:pt x="31" y="11"/>
                    <a:pt x="31" y="10"/>
                    <a:pt x="32" y="9"/>
                  </a:cubicBezTo>
                  <a:cubicBezTo>
                    <a:pt x="32" y="9"/>
                    <a:pt x="32" y="9"/>
                    <a:pt x="32" y="9"/>
                  </a:cubicBezTo>
                  <a:cubicBezTo>
                    <a:pt x="32" y="0"/>
                    <a:pt x="32" y="0"/>
                    <a:pt x="32" y="0"/>
                  </a:cubicBezTo>
                  <a:cubicBezTo>
                    <a:pt x="31" y="1"/>
                    <a:pt x="31" y="1"/>
                    <a:pt x="31" y="1"/>
                  </a:cubicBezTo>
                  <a:cubicBezTo>
                    <a:pt x="29" y="1"/>
                    <a:pt x="29" y="1"/>
                    <a:pt x="28"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2" name="Freeform 31"/>
            <p:cNvSpPr/>
            <p:nvPr/>
          </p:nvSpPr>
          <p:spPr>
            <a:xfrm>
              <a:off x="2634596" y="2586102"/>
              <a:ext cx="16871" cy="30931"/>
            </a:xfrm>
            <a:custGeom>
              <a:avLst/>
              <a:gdLst>
                <a:gd name="T0" fmla="*/ 1 w 5"/>
                <a:gd name="T1" fmla="*/ 5 h 9"/>
                <a:gd name="T2" fmla="*/ 2 w 5"/>
                <a:gd name="T3" fmla="*/ 4 h 9"/>
                <a:gd name="T4" fmla="*/ 3 w 5"/>
                <a:gd name="T5" fmla="*/ 4 h 9"/>
                <a:gd name="T6" fmla="*/ 3 w 5"/>
                <a:gd name="T7" fmla="*/ 1 h 9"/>
                <a:gd name="T8" fmla="*/ 0 w 5"/>
                <a:gd name="T9" fmla="*/ 0 h 9"/>
                <a:gd name="T10" fmla="*/ 0 w 5"/>
                <a:gd name="T11" fmla="*/ 9 h 9"/>
                <a:gd name="T12" fmla="*/ 1 w 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5"/>
                  </a:moveTo>
                  <a:cubicBezTo>
                    <a:pt x="2" y="5"/>
                    <a:pt x="2" y="5"/>
                    <a:pt x="2" y="4"/>
                  </a:cubicBezTo>
                  <a:cubicBezTo>
                    <a:pt x="3" y="4"/>
                    <a:pt x="2" y="4"/>
                    <a:pt x="3" y="4"/>
                  </a:cubicBezTo>
                  <a:cubicBezTo>
                    <a:pt x="5" y="4"/>
                    <a:pt x="4" y="1"/>
                    <a:pt x="3" y="1"/>
                  </a:cubicBezTo>
                  <a:cubicBezTo>
                    <a:pt x="3" y="1"/>
                    <a:pt x="1" y="0"/>
                    <a:pt x="0" y="0"/>
                  </a:cubicBezTo>
                  <a:cubicBezTo>
                    <a:pt x="0" y="9"/>
                    <a:pt x="0" y="9"/>
                    <a:pt x="0" y="9"/>
                  </a:cubicBezTo>
                  <a:cubicBezTo>
                    <a:pt x="1" y="9"/>
                    <a:pt x="1" y="7"/>
                    <a:pt x="1"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3" name="Freeform 32"/>
            <p:cNvSpPr/>
            <p:nvPr/>
          </p:nvSpPr>
          <p:spPr>
            <a:xfrm>
              <a:off x="2645844" y="2586102"/>
              <a:ext cx="112476" cy="53426"/>
            </a:xfrm>
            <a:custGeom>
              <a:avLst/>
              <a:gdLst>
                <a:gd name="T0" fmla="*/ 29 w 34"/>
                <a:gd name="T1" fmla="*/ 5 h 16"/>
                <a:gd name="T2" fmla="*/ 30 w 34"/>
                <a:gd name="T3" fmla="*/ 4 h 16"/>
                <a:gd name="T4" fmla="*/ 32 w 34"/>
                <a:gd name="T5" fmla="*/ 4 h 16"/>
                <a:gd name="T6" fmla="*/ 34 w 34"/>
                <a:gd name="T7" fmla="*/ 3 h 16"/>
                <a:gd name="T8" fmla="*/ 32 w 34"/>
                <a:gd name="T9" fmla="*/ 2 h 16"/>
                <a:gd name="T10" fmla="*/ 27 w 34"/>
                <a:gd name="T11" fmla="*/ 2 h 16"/>
                <a:gd name="T12" fmla="*/ 26 w 34"/>
                <a:gd name="T13" fmla="*/ 1 h 16"/>
                <a:gd name="T14" fmla="*/ 25 w 34"/>
                <a:gd name="T15" fmla="*/ 0 h 16"/>
                <a:gd name="T16" fmla="*/ 22 w 34"/>
                <a:gd name="T17" fmla="*/ 0 h 16"/>
                <a:gd name="T18" fmla="*/ 22 w 34"/>
                <a:gd name="T19" fmla="*/ 1 h 16"/>
                <a:gd name="T20" fmla="*/ 19 w 34"/>
                <a:gd name="T21" fmla="*/ 1 h 16"/>
                <a:gd name="T22" fmla="*/ 14 w 34"/>
                <a:gd name="T23" fmla="*/ 1 h 16"/>
                <a:gd name="T24" fmla="*/ 12 w 34"/>
                <a:gd name="T25" fmla="*/ 2 h 16"/>
                <a:gd name="T26" fmla="*/ 10 w 34"/>
                <a:gd name="T27" fmla="*/ 3 h 16"/>
                <a:gd name="T28" fmla="*/ 5 w 34"/>
                <a:gd name="T29" fmla="*/ 5 h 16"/>
                <a:gd name="T30" fmla="*/ 5 w 34"/>
                <a:gd name="T31" fmla="*/ 7 h 16"/>
                <a:gd name="T32" fmla="*/ 4 w 34"/>
                <a:gd name="T33" fmla="*/ 7 h 16"/>
                <a:gd name="T34" fmla="*/ 2 w 34"/>
                <a:gd name="T35" fmla="*/ 8 h 16"/>
                <a:gd name="T36" fmla="*/ 2 w 34"/>
                <a:gd name="T37" fmla="*/ 9 h 16"/>
                <a:gd name="T38" fmla="*/ 1 w 34"/>
                <a:gd name="T39" fmla="*/ 9 h 16"/>
                <a:gd name="T40" fmla="*/ 0 w 34"/>
                <a:gd name="T41" fmla="*/ 10 h 16"/>
                <a:gd name="T42" fmla="*/ 1 w 34"/>
                <a:gd name="T43" fmla="*/ 12 h 16"/>
                <a:gd name="T44" fmla="*/ 9 w 34"/>
                <a:gd name="T45" fmla="*/ 10 h 16"/>
                <a:gd name="T46" fmla="*/ 10 w 34"/>
                <a:gd name="T47" fmla="*/ 9 h 16"/>
                <a:gd name="T48" fmla="*/ 11 w 34"/>
                <a:gd name="T49" fmla="*/ 9 h 16"/>
                <a:gd name="T50" fmla="*/ 19 w 34"/>
                <a:gd name="T51" fmla="*/ 9 h 16"/>
                <a:gd name="T52" fmla="*/ 25 w 34"/>
                <a:gd name="T53" fmla="*/ 7 h 16"/>
                <a:gd name="T54" fmla="*/ 29 w 34"/>
                <a:gd name="T5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6">
                  <a:moveTo>
                    <a:pt x="29" y="5"/>
                  </a:moveTo>
                  <a:cubicBezTo>
                    <a:pt x="29" y="5"/>
                    <a:pt x="30" y="4"/>
                    <a:pt x="30" y="4"/>
                  </a:cubicBezTo>
                  <a:cubicBezTo>
                    <a:pt x="32" y="5"/>
                    <a:pt x="32" y="4"/>
                    <a:pt x="32" y="4"/>
                  </a:cubicBezTo>
                  <a:cubicBezTo>
                    <a:pt x="33" y="3"/>
                    <a:pt x="33" y="3"/>
                    <a:pt x="34" y="3"/>
                  </a:cubicBezTo>
                  <a:cubicBezTo>
                    <a:pt x="34" y="3"/>
                    <a:pt x="33" y="2"/>
                    <a:pt x="32" y="2"/>
                  </a:cubicBezTo>
                  <a:cubicBezTo>
                    <a:pt x="31" y="1"/>
                    <a:pt x="29" y="2"/>
                    <a:pt x="27" y="2"/>
                  </a:cubicBezTo>
                  <a:cubicBezTo>
                    <a:pt x="27" y="1"/>
                    <a:pt x="26" y="1"/>
                    <a:pt x="26" y="1"/>
                  </a:cubicBezTo>
                  <a:cubicBezTo>
                    <a:pt x="25" y="1"/>
                    <a:pt x="26" y="0"/>
                    <a:pt x="25" y="0"/>
                  </a:cubicBezTo>
                  <a:cubicBezTo>
                    <a:pt x="24" y="0"/>
                    <a:pt x="23" y="0"/>
                    <a:pt x="22" y="0"/>
                  </a:cubicBezTo>
                  <a:cubicBezTo>
                    <a:pt x="22" y="0"/>
                    <a:pt x="22" y="1"/>
                    <a:pt x="22" y="1"/>
                  </a:cubicBezTo>
                  <a:cubicBezTo>
                    <a:pt x="21" y="1"/>
                    <a:pt x="20" y="1"/>
                    <a:pt x="19" y="1"/>
                  </a:cubicBezTo>
                  <a:cubicBezTo>
                    <a:pt x="17" y="1"/>
                    <a:pt x="15" y="0"/>
                    <a:pt x="14" y="1"/>
                  </a:cubicBezTo>
                  <a:cubicBezTo>
                    <a:pt x="13" y="2"/>
                    <a:pt x="12" y="1"/>
                    <a:pt x="12" y="2"/>
                  </a:cubicBezTo>
                  <a:cubicBezTo>
                    <a:pt x="11" y="2"/>
                    <a:pt x="11" y="2"/>
                    <a:pt x="10" y="3"/>
                  </a:cubicBezTo>
                  <a:cubicBezTo>
                    <a:pt x="7" y="3"/>
                    <a:pt x="6" y="4"/>
                    <a:pt x="5" y="5"/>
                  </a:cubicBezTo>
                  <a:cubicBezTo>
                    <a:pt x="5" y="6"/>
                    <a:pt x="5" y="6"/>
                    <a:pt x="5" y="7"/>
                  </a:cubicBezTo>
                  <a:cubicBezTo>
                    <a:pt x="5" y="7"/>
                    <a:pt x="4" y="7"/>
                    <a:pt x="4" y="7"/>
                  </a:cubicBezTo>
                  <a:cubicBezTo>
                    <a:pt x="3" y="8"/>
                    <a:pt x="3" y="8"/>
                    <a:pt x="2" y="8"/>
                  </a:cubicBezTo>
                  <a:cubicBezTo>
                    <a:pt x="2" y="8"/>
                    <a:pt x="2" y="9"/>
                    <a:pt x="2" y="9"/>
                  </a:cubicBezTo>
                  <a:cubicBezTo>
                    <a:pt x="1" y="9"/>
                    <a:pt x="1" y="9"/>
                    <a:pt x="1" y="9"/>
                  </a:cubicBezTo>
                  <a:cubicBezTo>
                    <a:pt x="1" y="10"/>
                    <a:pt x="1" y="10"/>
                    <a:pt x="0" y="10"/>
                  </a:cubicBezTo>
                  <a:cubicBezTo>
                    <a:pt x="0" y="12"/>
                    <a:pt x="0" y="12"/>
                    <a:pt x="1" y="12"/>
                  </a:cubicBezTo>
                  <a:cubicBezTo>
                    <a:pt x="1" y="16"/>
                    <a:pt x="9" y="11"/>
                    <a:pt x="9" y="10"/>
                  </a:cubicBezTo>
                  <a:cubicBezTo>
                    <a:pt x="10" y="10"/>
                    <a:pt x="9" y="10"/>
                    <a:pt x="10" y="9"/>
                  </a:cubicBezTo>
                  <a:cubicBezTo>
                    <a:pt x="10" y="9"/>
                    <a:pt x="11" y="9"/>
                    <a:pt x="11" y="9"/>
                  </a:cubicBezTo>
                  <a:cubicBezTo>
                    <a:pt x="13" y="7"/>
                    <a:pt x="16" y="10"/>
                    <a:pt x="19" y="9"/>
                  </a:cubicBezTo>
                  <a:cubicBezTo>
                    <a:pt x="20" y="8"/>
                    <a:pt x="23" y="8"/>
                    <a:pt x="25" y="7"/>
                  </a:cubicBezTo>
                  <a:cubicBezTo>
                    <a:pt x="26" y="6"/>
                    <a:pt x="28" y="5"/>
                    <a:pt x="29"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4" name="Freeform 33"/>
            <p:cNvSpPr/>
            <p:nvPr/>
          </p:nvSpPr>
          <p:spPr>
            <a:xfrm>
              <a:off x="2482753" y="2590319"/>
              <a:ext cx="42179" cy="26714"/>
            </a:xfrm>
            <a:custGeom>
              <a:avLst/>
              <a:gdLst>
                <a:gd name="T0" fmla="*/ 8 w 13"/>
                <a:gd name="T1" fmla="*/ 5 h 8"/>
                <a:gd name="T2" fmla="*/ 12 w 13"/>
                <a:gd name="T3" fmla="*/ 4 h 8"/>
                <a:gd name="T4" fmla="*/ 12 w 13"/>
                <a:gd name="T5" fmla="*/ 3 h 8"/>
                <a:gd name="T6" fmla="*/ 10 w 13"/>
                <a:gd name="T7" fmla="*/ 2 h 8"/>
                <a:gd name="T8" fmla="*/ 8 w 13"/>
                <a:gd name="T9" fmla="*/ 2 h 8"/>
                <a:gd name="T10" fmla="*/ 3 w 13"/>
                <a:gd name="T11" fmla="*/ 2 h 8"/>
                <a:gd name="T12" fmla="*/ 2 w 13"/>
                <a:gd name="T13" fmla="*/ 5 h 8"/>
                <a:gd name="T14" fmla="*/ 3 w 13"/>
                <a:gd name="T15" fmla="*/ 6 h 8"/>
                <a:gd name="T16" fmla="*/ 4 w 13"/>
                <a:gd name="T17" fmla="*/ 6 h 8"/>
                <a:gd name="T18" fmla="*/ 5 w 13"/>
                <a:gd name="T19" fmla="*/ 7 h 8"/>
                <a:gd name="T20" fmla="*/ 8 w 13"/>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8" y="5"/>
                  </a:moveTo>
                  <a:cubicBezTo>
                    <a:pt x="10" y="5"/>
                    <a:pt x="10" y="4"/>
                    <a:pt x="12" y="4"/>
                  </a:cubicBezTo>
                  <a:cubicBezTo>
                    <a:pt x="13" y="4"/>
                    <a:pt x="12" y="3"/>
                    <a:pt x="12" y="3"/>
                  </a:cubicBezTo>
                  <a:cubicBezTo>
                    <a:pt x="11" y="2"/>
                    <a:pt x="11" y="2"/>
                    <a:pt x="10" y="2"/>
                  </a:cubicBezTo>
                  <a:cubicBezTo>
                    <a:pt x="9" y="2"/>
                    <a:pt x="8" y="1"/>
                    <a:pt x="8" y="2"/>
                  </a:cubicBezTo>
                  <a:cubicBezTo>
                    <a:pt x="7" y="3"/>
                    <a:pt x="4" y="0"/>
                    <a:pt x="3" y="2"/>
                  </a:cubicBezTo>
                  <a:cubicBezTo>
                    <a:pt x="0" y="2"/>
                    <a:pt x="1" y="4"/>
                    <a:pt x="2" y="5"/>
                  </a:cubicBezTo>
                  <a:cubicBezTo>
                    <a:pt x="3" y="5"/>
                    <a:pt x="2" y="5"/>
                    <a:pt x="3" y="6"/>
                  </a:cubicBezTo>
                  <a:cubicBezTo>
                    <a:pt x="3" y="6"/>
                    <a:pt x="3" y="6"/>
                    <a:pt x="4" y="6"/>
                  </a:cubicBezTo>
                  <a:cubicBezTo>
                    <a:pt x="4" y="7"/>
                    <a:pt x="4" y="8"/>
                    <a:pt x="5" y="7"/>
                  </a:cubicBezTo>
                  <a:cubicBezTo>
                    <a:pt x="6" y="6"/>
                    <a:pt x="7" y="6"/>
                    <a:pt x="8"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5" name="Freeform 34"/>
            <p:cNvSpPr/>
            <p:nvPr/>
          </p:nvSpPr>
          <p:spPr>
            <a:xfrm>
              <a:off x="6493939" y="2593131"/>
              <a:ext cx="67486" cy="19683"/>
            </a:xfrm>
            <a:custGeom>
              <a:avLst/>
              <a:gdLst>
                <a:gd name="T0" fmla="*/ 19 w 20"/>
                <a:gd name="T1" fmla="*/ 4 h 6"/>
                <a:gd name="T2" fmla="*/ 15 w 20"/>
                <a:gd name="T3" fmla="*/ 2 h 6"/>
                <a:gd name="T4" fmla="*/ 12 w 20"/>
                <a:gd name="T5" fmla="*/ 1 h 6"/>
                <a:gd name="T6" fmla="*/ 10 w 20"/>
                <a:gd name="T7" fmla="*/ 0 h 6"/>
                <a:gd name="T8" fmla="*/ 6 w 20"/>
                <a:gd name="T9" fmla="*/ 0 h 6"/>
                <a:gd name="T10" fmla="*/ 3 w 20"/>
                <a:gd name="T11" fmla="*/ 1 h 6"/>
                <a:gd name="T12" fmla="*/ 1 w 20"/>
                <a:gd name="T13" fmla="*/ 2 h 6"/>
                <a:gd name="T14" fmla="*/ 1 w 20"/>
                <a:gd name="T15" fmla="*/ 2 h 6"/>
                <a:gd name="T16" fmla="*/ 6 w 20"/>
                <a:gd name="T17" fmla="*/ 3 h 6"/>
                <a:gd name="T18" fmla="*/ 11 w 20"/>
                <a:gd name="T19" fmla="*/ 4 h 6"/>
                <a:gd name="T20" fmla="*/ 17 w 20"/>
                <a:gd name="T21" fmla="*/ 5 h 6"/>
                <a:gd name="T22" fmla="*/ 20 w 20"/>
                <a:gd name="T23" fmla="*/ 5 h 6"/>
                <a:gd name="T24" fmla="*/ 19 w 20"/>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6">
                  <a:moveTo>
                    <a:pt x="19" y="4"/>
                  </a:moveTo>
                  <a:cubicBezTo>
                    <a:pt x="18" y="3"/>
                    <a:pt x="17" y="3"/>
                    <a:pt x="15" y="2"/>
                  </a:cubicBezTo>
                  <a:cubicBezTo>
                    <a:pt x="15" y="2"/>
                    <a:pt x="13" y="1"/>
                    <a:pt x="12" y="1"/>
                  </a:cubicBezTo>
                  <a:cubicBezTo>
                    <a:pt x="11" y="1"/>
                    <a:pt x="11" y="0"/>
                    <a:pt x="10" y="0"/>
                  </a:cubicBezTo>
                  <a:cubicBezTo>
                    <a:pt x="9" y="0"/>
                    <a:pt x="8" y="0"/>
                    <a:pt x="6" y="0"/>
                  </a:cubicBezTo>
                  <a:cubicBezTo>
                    <a:pt x="5" y="0"/>
                    <a:pt x="3" y="0"/>
                    <a:pt x="3" y="1"/>
                  </a:cubicBezTo>
                  <a:cubicBezTo>
                    <a:pt x="3" y="2"/>
                    <a:pt x="2" y="1"/>
                    <a:pt x="1" y="2"/>
                  </a:cubicBezTo>
                  <a:cubicBezTo>
                    <a:pt x="1" y="2"/>
                    <a:pt x="1" y="2"/>
                    <a:pt x="1" y="2"/>
                  </a:cubicBezTo>
                  <a:cubicBezTo>
                    <a:pt x="0" y="5"/>
                    <a:pt x="4" y="3"/>
                    <a:pt x="6" y="3"/>
                  </a:cubicBezTo>
                  <a:cubicBezTo>
                    <a:pt x="8" y="3"/>
                    <a:pt x="10" y="3"/>
                    <a:pt x="11" y="4"/>
                  </a:cubicBezTo>
                  <a:cubicBezTo>
                    <a:pt x="13" y="4"/>
                    <a:pt x="14" y="5"/>
                    <a:pt x="17" y="5"/>
                  </a:cubicBezTo>
                  <a:cubicBezTo>
                    <a:pt x="19" y="5"/>
                    <a:pt x="19" y="6"/>
                    <a:pt x="20" y="5"/>
                  </a:cubicBezTo>
                  <a:cubicBezTo>
                    <a:pt x="19" y="4"/>
                    <a:pt x="20" y="4"/>
                    <a:pt x="19"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6" name="Freeform 35"/>
            <p:cNvSpPr/>
            <p:nvPr/>
          </p:nvSpPr>
          <p:spPr>
            <a:xfrm>
              <a:off x="2904540" y="2593131"/>
              <a:ext cx="66080" cy="26714"/>
            </a:xfrm>
            <a:custGeom>
              <a:avLst/>
              <a:gdLst>
                <a:gd name="T0" fmla="*/ 16 w 20"/>
                <a:gd name="T1" fmla="*/ 2 h 8"/>
                <a:gd name="T2" fmla="*/ 10 w 20"/>
                <a:gd name="T3" fmla="*/ 1 h 8"/>
                <a:gd name="T4" fmla="*/ 6 w 20"/>
                <a:gd name="T5" fmla="*/ 1 h 8"/>
                <a:gd name="T6" fmla="*/ 5 w 20"/>
                <a:gd name="T7" fmla="*/ 2 h 8"/>
                <a:gd name="T8" fmla="*/ 2 w 20"/>
                <a:gd name="T9" fmla="*/ 2 h 8"/>
                <a:gd name="T10" fmla="*/ 1 w 20"/>
                <a:gd name="T11" fmla="*/ 5 h 8"/>
                <a:gd name="T12" fmla="*/ 2 w 20"/>
                <a:gd name="T13" fmla="*/ 7 h 8"/>
                <a:gd name="T14" fmla="*/ 7 w 20"/>
                <a:gd name="T15" fmla="*/ 7 h 8"/>
                <a:gd name="T16" fmla="*/ 8 w 20"/>
                <a:gd name="T17" fmla="*/ 7 h 8"/>
                <a:gd name="T18" fmla="*/ 11 w 20"/>
                <a:gd name="T19" fmla="*/ 5 h 8"/>
                <a:gd name="T20" fmla="*/ 20 w 20"/>
                <a:gd name="T21" fmla="*/ 6 h 8"/>
                <a:gd name="T22" fmla="*/ 18 w 20"/>
                <a:gd name="T23" fmla="*/ 4 h 8"/>
                <a:gd name="T24" fmla="*/ 18 w 20"/>
                <a:gd name="T25" fmla="*/ 3 h 8"/>
                <a:gd name="T26" fmla="*/ 16 w 20"/>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8">
                  <a:moveTo>
                    <a:pt x="16" y="2"/>
                  </a:moveTo>
                  <a:cubicBezTo>
                    <a:pt x="13" y="2"/>
                    <a:pt x="11" y="1"/>
                    <a:pt x="10" y="1"/>
                  </a:cubicBezTo>
                  <a:cubicBezTo>
                    <a:pt x="8" y="1"/>
                    <a:pt x="7" y="1"/>
                    <a:pt x="6" y="1"/>
                  </a:cubicBezTo>
                  <a:cubicBezTo>
                    <a:pt x="5" y="1"/>
                    <a:pt x="5" y="2"/>
                    <a:pt x="5" y="2"/>
                  </a:cubicBezTo>
                  <a:cubicBezTo>
                    <a:pt x="3" y="2"/>
                    <a:pt x="3" y="0"/>
                    <a:pt x="2" y="2"/>
                  </a:cubicBezTo>
                  <a:cubicBezTo>
                    <a:pt x="1" y="2"/>
                    <a:pt x="0" y="5"/>
                    <a:pt x="1" y="5"/>
                  </a:cubicBezTo>
                  <a:cubicBezTo>
                    <a:pt x="1" y="5"/>
                    <a:pt x="2" y="7"/>
                    <a:pt x="2" y="7"/>
                  </a:cubicBezTo>
                  <a:cubicBezTo>
                    <a:pt x="3" y="8"/>
                    <a:pt x="5" y="8"/>
                    <a:pt x="7" y="7"/>
                  </a:cubicBezTo>
                  <a:cubicBezTo>
                    <a:pt x="7" y="7"/>
                    <a:pt x="7" y="7"/>
                    <a:pt x="8" y="7"/>
                  </a:cubicBezTo>
                  <a:cubicBezTo>
                    <a:pt x="8" y="7"/>
                    <a:pt x="10" y="6"/>
                    <a:pt x="11" y="5"/>
                  </a:cubicBezTo>
                  <a:cubicBezTo>
                    <a:pt x="15" y="5"/>
                    <a:pt x="20" y="7"/>
                    <a:pt x="20" y="6"/>
                  </a:cubicBezTo>
                  <a:cubicBezTo>
                    <a:pt x="20" y="4"/>
                    <a:pt x="19" y="5"/>
                    <a:pt x="18" y="4"/>
                  </a:cubicBezTo>
                  <a:cubicBezTo>
                    <a:pt x="18" y="4"/>
                    <a:pt x="18" y="3"/>
                    <a:pt x="18" y="3"/>
                  </a:cubicBezTo>
                  <a:cubicBezTo>
                    <a:pt x="18" y="3"/>
                    <a:pt x="16" y="2"/>
                    <a:pt x="1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7" name="Freeform 36"/>
            <p:cNvSpPr/>
            <p:nvPr/>
          </p:nvSpPr>
          <p:spPr>
            <a:xfrm>
              <a:off x="5445097" y="2600161"/>
              <a:ext cx="22495" cy="5624"/>
            </a:xfrm>
            <a:custGeom>
              <a:avLst/>
              <a:gdLst>
                <a:gd name="T0" fmla="*/ 2 w 7"/>
                <a:gd name="T1" fmla="*/ 2 h 2"/>
                <a:gd name="T2" fmla="*/ 6 w 7"/>
                <a:gd name="T3" fmla="*/ 0 h 2"/>
                <a:gd name="T4" fmla="*/ 2 w 7"/>
                <a:gd name="T5" fmla="*/ 0 h 2"/>
                <a:gd name="T6" fmla="*/ 1 w 7"/>
                <a:gd name="T7" fmla="*/ 0 h 2"/>
                <a:gd name="T8" fmla="*/ 2 w 7"/>
                <a:gd name="T9" fmla="*/ 2 h 2"/>
              </a:gdLst>
              <a:ahLst/>
              <a:cxnLst>
                <a:cxn ang="0">
                  <a:pos x="T0" y="T1"/>
                </a:cxn>
                <a:cxn ang="0">
                  <a:pos x="T2" y="T3"/>
                </a:cxn>
                <a:cxn ang="0">
                  <a:pos x="T4" y="T5"/>
                </a:cxn>
                <a:cxn ang="0">
                  <a:pos x="T6" y="T7"/>
                </a:cxn>
                <a:cxn ang="0">
                  <a:pos x="T8" y="T9"/>
                </a:cxn>
              </a:cxnLst>
              <a:rect l="0" t="0" r="r" b="b"/>
              <a:pathLst>
                <a:path w="7" h="2">
                  <a:moveTo>
                    <a:pt x="2" y="2"/>
                  </a:moveTo>
                  <a:cubicBezTo>
                    <a:pt x="2" y="1"/>
                    <a:pt x="6" y="1"/>
                    <a:pt x="6" y="0"/>
                  </a:cubicBezTo>
                  <a:cubicBezTo>
                    <a:pt x="7" y="0"/>
                    <a:pt x="4" y="0"/>
                    <a:pt x="2" y="0"/>
                  </a:cubicBezTo>
                  <a:cubicBezTo>
                    <a:pt x="2" y="1"/>
                    <a:pt x="1" y="0"/>
                    <a:pt x="1" y="0"/>
                  </a:cubicBezTo>
                  <a:cubicBezTo>
                    <a:pt x="0" y="2"/>
                    <a:pt x="2" y="2"/>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8" name="Freeform 37"/>
            <p:cNvSpPr/>
            <p:nvPr/>
          </p:nvSpPr>
          <p:spPr>
            <a:xfrm>
              <a:off x="2212810" y="2600161"/>
              <a:ext cx="282597" cy="119506"/>
            </a:xfrm>
            <a:custGeom>
              <a:avLst/>
              <a:gdLst>
                <a:gd name="T0" fmla="*/ 82 w 85"/>
                <a:gd name="T1" fmla="*/ 20 h 36"/>
                <a:gd name="T2" fmla="*/ 76 w 85"/>
                <a:gd name="T3" fmla="*/ 16 h 36"/>
                <a:gd name="T4" fmla="*/ 78 w 85"/>
                <a:gd name="T5" fmla="*/ 14 h 36"/>
                <a:gd name="T6" fmla="*/ 80 w 85"/>
                <a:gd name="T7" fmla="*/ 9 h 36"/>
                <a:gd name="T8" fmla="*/ 81 w 85"/>
                <a:gd name="T9" fmla="*/ 4 h 36"/>
                <a:gd name="T10" fmla="*/ 79 w 85"/>
                <a:gd name="T11" fmla="*/ 2 h 36"/>
                <a:gd name="T12" fmla="*/ 77 w 85"/>
                <a:gd name="T13" fmla="*/ 1 h 36"/>
                <a:gd name="T14" fmla="*/ 74 w 85"/>
                <a:gd name="T15" fmla="*/ 0 h 36"/>
                <a:gd name="T16" fmla="*/ 72 w 85"/>
                <a:gd name="T17" fmla="*/ 2 h 36"/>
                <a:gd name="T18" fmla="*/ 71 w 85"/>
                <a:gd name="T19" fmla="*/ 3 h 36"/>
                <a:gd name="T20" fmla="*/ 70 w 85"/>
                <a:gd name="T21" fmla="*/ 4 h 36"/>
                <a:gd name="T22" fmla="*/ 68 w 85"/>
                <a:gd name="T23" fmla="*/ 5 h 36"/>
                <a:gd name="T24" fmla="*/ 65 w 85"/>
                <a:gd name="T25" fmla="*/ 12 h 36"/>
                <a:gd name="T26" fmla="*/ 63 w 85"/>
                <a:gd name="T27" fmla="*/ 9 h 36"/>
                <a:gd name="T28" fmla="*/ 62 w 85"/>
                <a:gd name="T29" fmla="*/ 5 h 36"/>
                <a:gd name="T30" fmla="*/ 60 w 85"/>
                <a:gd name="T31" fmla="*/ 3 h 36"/>
                <a:gd name="T32" fmla="*/ 52 w 85"/>
                <a:gd name="T33" fmla="*/ 8 h 36"/>
                <a:gd name="T34" fmla="*/ 50 w 85"/>
                <a:gd name="T35" fmla="*/ 7 h 36"/>
                <a:gd name="T36" fmla="*/ 48 w 85"/>
                <a:gd name="T37" fmla="*/ 3 h 36"/>
                <a:gd name="T38" fmla="*/ 43 w 85"/>
                <a:gd name="T39" fmla="*/ 6 h 36"/>
                <a:gd name="T40" fmla="*/ 41 w 85"/>
                <a:gd name="T41" fmla="*/ 4 h 36"/>
                <a:gd name="T42" fmla="*/ 44 w 85"/>
                <a:gd name="T43" fmla="*/ 3 h 36"/>
                <a:gd name="T44" fmla="*/ 39 w 85"/>
                <a:gd name="T45" fmla="*/ 3 h 36"/>
                <a:gd name="T46" fmla="*/ 35 w 85"/>
                <a:gd name="T47" fmla="*/ 3 h 36"/>
                <a:gd name="T48" fmla="*/ 30 w 85"/>
                <a:gd name="T49" fmla="*/ 4 h 36"/>
                <a:gd name="T50" fmla="*/ 23 w 85"/>
                <a:gd name="T51" fmla="*/ 5 h 36"/>
                <a:gd name="T52" fmla="*/ 19 w 85"/>
                <a:gd name="T53" fmla="*/ 7 h 36"/>
                <a:gd name="T54" fmla="*/ 17 w 85"/>
                <a:gd name="T55" fmla="*/ 8 h 36"/>
                <a:gd name="T56" fmla="*/ 15 w 85"/>
                <a:gd name="T57" fmla="*/ 9 h 36"/>
                <a:gd name="T58" fmla="*/ 11 w 85"/>
                <a:gd name="T59" fmla="*/ 10 h 36"/>
                <a:gd name="T60" fmla="*/ 8 w 85"/>
                <a:gd name="T61" fmla="*/ 11 h 36"/>
                <a:gd name="T62" fmla="*/ 9 w 85"/>
                <a:gd name="T63" fmla="*/ 13 h 36"/>
                <a:gd name="T64" fmla="*/ 15 w 85"/>
                <a:gd name="T65" fmla="*/ 15 h 36"/>
                <a:gd name="T66" fmla="*/ 18 w 85"/>
                <a:gd name="T67" fmla="*/ 13 h 36"/>
                <a:gd name="T68" fmla="*/ 24 w 85"/>
                <a:gd name="T69" fmla="*/ 13 h 36"/>
                <a:gd name="T70" fmla="*/ 22 w 85"/>
                <a:gd name="T71" fmla="*/ 14 h 36"/>
                <a:gd name="T72" fmla="*/ 19 w 85"/>
                <a:gd name="T73" fmla="*/ 15 h 36"/>
                <a:gd name="T74" fmla="*/ 14 w 85"/>
                <a:gd name="T75" fmla="*/ 16 h 36"/>
                <a:gd name="T76" fmla="*/ 5 w 85"/>
                <a:gd name="T77" fmla="*/ 17 h 36"/>
                <a:gd name="T78" fmla="*/ 17 w 85"/>
                <a:gd name="T79" fmla="*/ 19 h 36"/>
                <a:gd name="T80" fmla="*/ 30 w 85"/>
                <a:gd name="T81" fmla="*/ 21 h 36"/>
                <a:gd name="T82" fmla="*/ 28 w 85"/>
                <a:gd name="T83" fmla="*/ 23 h 36"/>
                <a:gd name="T84" fmla="*/ 2 w 85"/>
                <a:gd name="T85" fmla="*/ 23 h 36"/>
                <a:gd name="T86" fmla="*/ 3 w 85"/>
                <a:gd name="T87" fmla="*/ 28 h 36"/>
                <a:gd name="T88" fmla="*/ 12 w 85"/>
                <a:gd name="T89" fmla="*/ 29 h 36"/>
                <a:gd name="T90" fmla="*/ 12 w 85"/>
                <a:gd name="T91" fmla="*/ 33 h 36"/>
                <a:gd name="T92" fmla="*/ 24 w 85"/>
                <a:gd name="T93" fmla="*/ 34 h 36"/>
                <a:gd name="T94" fmla="*/ 31 w 85"/>
                <a:gd name="T95" fmla="*/ 33 h 36"/>
                <a:gd name="T96" fmla="*/ 33 w 85"/>
                <a:gd name="T97" fmla="*/ 33 h 36"/>
                <a:gd name="T98" fmla="*/ 35 w 85"/>
                <a:gd name="T99" fmla="*/ 32 h 36"/>
                <a:gd name="T100" fmla="*/ 39 w 85"/>
                <a:gd name="T101" fmla="*/ 31 h 36"/>
                <a:gd name="T102" fmla="*/ 44 w 85"/>
                <a:gd name="T103" fmla="*/ 30 h 36"/>
                <a:gd name="T104" fmla="*/ 52 w 85"/>
                <a:gd name="T105" fmla="*/ 28 h 36"/>
                <a:gd name="T106" fmla="*/ 57 w 85"/>
                <a:gd name="T107" fmla="*/ 30 h 36"/>
                <a:gd name="T108" fmla="*/ 65 w 85"/>
                <a:gd name="T109" fmla="*/ 32 h 36"/>
                <a:gd name="T110" fmla="*/ 72 w 85"/>
                <a:gd name="T111" fmla="*/ 33 h 36"/>
                <a:gd name="T112" fmla="*/ 75 w 85"/>
                <a:gd name="T113" fmla="*/ 32 h 36"/>
                <a:gd name="T114" fmla="*/ 75 w 85"/>
                <a:gd name="T115" fmla="*/ 30 h 36"/>
                <a:gd name="T116" fmla="*/ 77 w 85"/>
                <a:gd name="T117" fmla="*/ 30 h 36"/>
                <a:gd name="T118" fmla="*/ 77 w 85"/>
                <a:gd name="T119" fmla="*/ 25 h 36"/>
                <a:gd name="T120" fmla="*/ 81 w 85"/>
                <a:gd name="T121" fmla="*/ 25 h 36"/>
                <a:gd name="T122" fmla="*/ 84 w 85"/>
                <a:gd name="T123" fmla="*/ 25 h 36"/>
                <a:gd name="T124" fmla="*/ 85 w 85"/>
                <a:gd name="T1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36">
                  <a:moveTo>
                    <a:pt x="83" y="21"/>
                  </a:moveTo>
                  <a:cubicBezTo>
                    <a:pt x="83" y="21"/>
                    <a:pt x="82" y="20"/>
                    <a:pt x="82" y="20"/>
                  </a:cubicBezTo>
                  <a:cubicBezTo>
                    <a:pt x="81" y="19"/>
                    <a:pt x="80" y="20"/>
                    <a:pt x="80" y="19"/>
                  </a:cubicBezTo>
                  <a:cubicBezTo>
                    <a:pt x="78" y="18"/>
                    <a:pt x="73" y="19"/>
                    <a:pt x="76" y="16"/>
                  </a:cubicBezTo>
                  <a:cubicBezTo>
                    <a:pt x="76" y="16"/>
                    <a:pt x="77" y="15"/>
                    <a:pt x="77" y="15"/>
                  </a:cubicBezTo>
                  <a:cubicBezTo>
                    <a:pt x="78" y="15"/>
                    <a:pt x="78" y="14"/>
                    <a:pt x="78" y="14"/>
                  </a:cubicBezTo>
                  <a:cubicBezTo>
                    <a:pt x="79" y="14"/>
                    <a:pt x="79" y="14"/>
                    <a:pt x="79" y="13"/>
                  </a:cubicBezTo>
                  <a:cubicBezTo>
                    <a:pt x="80" y="12"/>
                    <a:pt x="80" y="10"/>
                    <a:pt x="80" y="9"/>
                  </a:cubicBezTo>
                  <a:cubicBezTo>
                    <a:pt x="80" y="9"/>
                    <a:pt x="81" y="7"/>
                    <a:pt x="81" y="7"/>
                  </a:cubicBezTo>
                  <a:cubicBezTo>
                    <a:pt x="82" y="7"/>
                    <a:pt x="82" y="5"/>
                    <a:pt x="81" y="4"/>
                  </a:cubicBezTo>
                  <a:cubicBezTo>
                    <a:pt x="80" y="3"/>
                    <a:pt x="81" y="3"/>
                    <a:pt x="80" y="3"/>
                  </a:cubicBezTo>
                  <a:cubicBezTo>
                    <a:pt x="79" y="2"/>
                    <a:pt x="80" y="2"/>
                    <a:pt x="79" y="2"/>
                  </a:cubicBezTo>
                  <a:cubicBezTo>
                    <a:pt x="79" y="2"/>
                    <a:pt x="78" y="2"/>
                    <a:pt x="77" y="2"/>
                  </a:cubicBezTo>
                  <a:cubicBezTo>
                    <a:pt x="77" y="2"/>
                    <a:pt x="78" y="1"/>
                    <a:pt x="77" y="1"/>
                  </a:cubicBezTo>
                  <a:cubicBezTo>
                    <a:pt x="76" y="1"/>
                    <a:pt x="75" y="1"/>
                    <a:pt x="75" y="1"/>
                  </a:cubicBezTo>
                  <a:cubicBezTo>
                    <a:pt x="74" y="1"/>
                    <a:pt x="75" y="0"/>
                    <a:pt x="74" y="0"/>
                  </a:cubicBezTo>
                  <a:cubicBezTo>
                    <a:pt x="73" y="1"/>
                    <a:pt x="72" y="1"/>
                    <a:pt x="72" y="1"/>
                  </a:cubicBezTo>
                  <a:cubicBezTo>
                    <a:pt x="72" y="2"/>
                    <a:pt x="72" y="1"/>
                    <a:pt x="72" y="2"/>
                  </a:cubicBezTo>
                  <a:cubicBezTo>
                    <a:pt x="71" y="2"/>
                    <a:pt x="72" y="2"/>
                    <a:pt x="71" y="3"/>
                  </a:cubicBezTo>
                  <a:cubicBezTo>
                    <a:pt x="71" y="3"/>
                    <a:pt x="71" y="3"/>
                    <a:pt x="71" y="3"/>
                  </a:cubicBezTo>
                  <a:cubicBezTo>
                    <a:pt x="71" y="4"/>
                    <a:pt x="71" y="3"/>
                    <a:pt x="70" y="4"/>
                  </a:cubicBezTo>
                  <a:cubicBezTo>
                    <a:pt x="70" y="4"/>
                    <a:pt x="70" y="4"/>
                    <a:pt x="70" y="4"/>
                  </a:cubicBezTo>
                  <a:cubicBezTo>
                    <a:pt x="69" y="4"/>
                    <a:pt x="69" y="4"/>
                    <a:pt x="69" y="5"/>
                  </a:cubicBezTo>
                  <a:cubicBezTo>
                    <a:pt x="69" y="5"/>
                    <a:pt x="68" y="5"/>
                    <a:pt x="68" y="5"/>
                  </a:cubicBezTo>
                  <a:cubicBezTo>
                    <a:pt x="68" y="7"/>
                    <a:pt x="67" y="8"/>
                    <a:pt x="67" y="9"/>
                  </a:cubicBezTo>
                  <a:cubicBezTo>
                    <a:pt x="67" y="10"/>
                    <a:pt x="66" y="11"/>
                    <a:pt x="65" y="12"/>
                  </a:cubicBezTo>
                  <a:cubicBezTo>
                    <a:pt x="64" y="12"/>
                    <a:pt x="63" y="13"/>
                    <a:pt x="62" y="12"/>
                  </a:cubicBezTo>
                  <a:cubicBezTo>
                    <a:pt x="62" y="11"/>
                    <a:pt x="62" y="10"/>
                    <a:pt x="63" y="9"/>
                  </a:cubicBezTo>
                  <a:cubicBezTo>
                    <a:pt x="64" y="8"/>
                    <a:pt x="65" y="6"/>
                    <a:pt x="64" y="5"/>
                  </a:cubicBezTo>
                  <a:cubicBezTo>
                    <a:pt x="63" y="5"/>
                    <a:pt x="63" y="5"/>
                    <a:pt x="62" y="5"/>
                  </a:cubicBezTo>
                  <a:cubicBezTo>
                    <a:pt x="62" y="5"/>
                    <a:pt x="62" y="4"/>
                    <a:pt x="62" y="4"/>
                  </a:cubicBezTo>
                  <a:cubicBezTo>
                    <a:pt x="62" y="4"/>
                    <a:pt x="61" y="3"/>
                    <a:pt x="60" y="3"/>
                  </a:cubicBezTo>
                  <a:cubicBezTo>
                    <a:pt x="57" y="3"/>
                    <a:pt x="57" y="4"/>
                    <a:pt x="57" y="7"/>
                  </a:cubicBezTo>
                  <a:cubicBezTo>
                    <a:pt x="56" y="8"/>
                    <a:pt x="54" y="8"/>
                    <a:pt x="52" y="8"/>
                  </a:cubicBezTo>
                  <a:cubicBezTo>
                    <a:pt x="51" y="9"/>
                    <a:pt x="49" y="10"/>
                    <a:pt x="49" y="8"/>
                  </a:cubicBezTo>
                  <a:cubicBezTo>
                    <a:pt x="49" y="7"/>
                    <a:pt x="50" y="7"/>
                    <a:pt x="50" y="7"/>
                  </a:cubicBezTo>
                  <a:cubicBezTo>
                    <a:pt x="51" y="6"/>
                    <a:pt x="50" y="4"/>
                    <a:pt x="50" y="4"/>
                  </a:cubicBezTo>
                  <a:cubicBezTo>
                    <a:pt x="48" y="4"/>
                    <a:pt x="49" y="3"/>
                    <a:pt x="48" y="3"/>
                  </a:cubicBezTo>
                  <a:cubicBezTo>
                    <a:pt x="47" y="3"/>
                    <a:pt x="46" y="3"/>
                    <a:pt x="45" y="4"/>
                  </a:cubicBezTo>
                  <a:cubicBezTo>
                    <a:pt x="45" y="5"/>
                    <a:pt x="44" y="5"/>
                    <a:pt x="43" y="6"/>
                  </a:cubicBezTo>
                  <a:cubicBezTo>
                    <a:pt x="40" y="6"/>
                    <a:pt x="39" y="6"/>
                    <a:pt x="40" y="4"/>
                  </a:cubicBezTo>
                  <a:cubicBezTo>
                    <a:pt x="41" y="4"/>
                    <a:pt x="41" y="4"/>
                    <a:pt x="41" y="4"/>
                  </a:cubicBezTo>
                  <a:cubicBezTo>
                    <a:pt x="42" y="3"/>
                    <a:pt x="42" y="3"/>
                    <a:pt x="43" y="3"/>
                  </a:cubicBezTo>
                  <a:cubicBezTo>
                    <a:pt x="44" y="3"/>
                    <a:pt x="43" y="3"/>
                    <a:pt x="44" y="3"/>
                  </a:cubicBezTo>
                  <a:cubicBezTo>
                    <a:pt x="44" y="2"/>
                    <a:pt x="41" y="2"/>
                    <a:pt x="40" y="2"/>
                  </a:cubicBezTo>
                  <a:cubicBezTo>
                    <a:pt x="40" y="2"/>
                    <a:pt x="39" y="2"/>
                    <a:pt x="39" y="3"/>
                  </a:cubicBezTo>
                  <a:cubicBezTo>
                    <a:pt x="38" y="3"/>
                    <a:pt x="37" y="2"/>
                    <a:pt x="36" y="3"/>
                  </a:cubicBezTo>
                  <a:cubicBezTo>
                    <a:pt x="36" y="3"/>
                    <a:pt x="36" y="3"/>
                    <a:pt x="35" y="3"/>
                  </a:cubicBezTo>
                  <a:cubicBezTo>
                    <a:pt x="34" y="3"/>
                    <a:pt x="33" y="3"/>
                    <a:pt x="32" y="3"/>
                  </a:cubicBezTo>
                  <a:cubicBezTo>
                    <a:pt x="33" y="3"/>
                    <a:pt x="30" y="4"/>
                    <a:pt x="30" y="4"/>
                  </a:cubicBezTo>
                  <a:cubicBezTo>
                    <a:pt x="29" y="5"/>
                    <a:pt x="28" y="5"/>
                    <a:pt x="27" y="5"/>
                  </a:cubicBezTo>
                  <a:cubicBezTo>
                    <a:pt x="27" y="6"/>
                    <a:pt x="24" y="5"/>
                    <a:pt x="23" y="5"/>
                  </a:cubicBezTo>
                  <a:cubicBezTo>
                    <a:pt x="22" y="6"/>
                    <a:pt x="23" y="6"/>
                    <a:pt x="21" y="6"/>
                  </a:cubicBezTo>
                  <a:cubicBezTo>
                    <a:pt x="21" y="6"/>
                    <a:pt x="19" y="6"/>
                    <a:pt x="19" y="7"/>
                  </a:cubicBezTo>
                  <a:cubicBezTo>
                    <a:pt x="19" y="7"/>
                    <a:pt x="18" y="7"/>
                    <a:pt x="17" y="7"/>
                  </a:cubicBezTo>
                  <a:cubicBezTo>
                    <a:pt x="17" y="7"/>
                    <a:pt x="17" y="7"/>
                    <a:pt x="17" y="8"/>
                  </a:cubicBezTo>
                  <a:cubicBezTo>
                    <a:pt x="16" y="8"/>
                    <a:pt x="16" y="8"/>
                    <a:pt x="16" y="8"/>
                  </a:cubicBezTo>
                  <a:cubicBezTo>
                    <a:pt x="16" y="8"/>
                    <a:pt x="16" y="9"/>
                    <a:pt x="15" y="9"/>
                  </a:cubicBezTo>
                  <a:cubicBezTo>
                    <a:pt x="14" y="9"/>
                    <a:pt x="13" y="9"/>
                    <a:pt x="12" y="10"/>
                  </a:cubicBezTo>
                  <a:cubicBezTo>
                    <a:pt x="12" y="10"/>
                    <a:pt x="12" y="10"/>
                    <a:pt x="11" y="10"/>
                  </a:cubicBezTo>
                  <a:cubicBezTo>
                    <a:pt x="11" y="10"/>
                    <a:pt x="11" y="10"/>
                    <a:pt x="11" y="10"/>
                  </a:cubicBezTo>
                  <a:cubicBezTo>
                    <a:pt x="10" y="11"/>
                    <a:pt x="8" y="11"/>
                    <a:pt x="8" y="11"/>
                  </a:cubicBezTo>
                  <a:cubicBezTo>
                    <a:pt x="8" y="12"/>
                    <a:pt x="7" y="12"/>
                    <a:pt x="8" y="13"/>
                  </a:cubicBezTo>
                  <a:cubicBezTo>
                    <a:pt x="8" y="13"/>
                    <a:pt x="9" y="13"/>
                    <a:pt x="9" y="13"/>
                  </a:cubicBezTo>
                  <a:cubicBezTo>
                    <a:pt x="9" y="13"/>
                    <a:pt x="11" y="15"/>
                    <a:pt x="11" y="14"/>
                  </a:cubicBezTo>
                  <a:cubicBezTo>
                    <a:pt x="11" y="15"/>
                    <a:pt x="14" y="15"/>
                    <a:pt x="15" y="15"/>
                  </a:cubicBezTo>
                  <a:cubicBezTo>
                    <a:pt x="15" y="15"/>
                    <a:pt x="16" y="13"/>
                    <a:pt x="16" y="13"/>
                  </a:cubicBezTo>
                  <a:cubicBezTo>
                    <a:pt x="17" y="13"/>
                    <a:pt x="18" y="14"/>
                    <a:pt x="18" y="13"/>
                  </a:cubicBezTo>
                  <a:cubicBezTo>
                    <a:pt x="20" y="13"/>
                    <a:pt x="25" y="11"/>
                    <a:pt x="25" y="12"/>
                  </a:cubicBezTo>
                  <a:cubicBezTo>
                    <a:pt x="26" y="12"/>
                    <a:pt x="24" y="13"/>
                    <a:pt x="24" y="13"/>
                  </a:cubicBezTo>
                  <a:cubicBezTo>
                    <a:pt x="23" y="14"/>
                    <a:pt x="25" y="14"/>
                    <a:pt x="23" y="14"/>
                  </a:cubicBezTo>
                  <a:cubicBezTo>
                    <a:pt x="23" y="14"/>
                    <a:pt x="22" y="14"/>
                    <a:pt x="22" y="14"/>
                  </a:cubicBezTo>
                  <a:cubicBezTo>
                    <a:pt x="22" y="15"/>
                    <a:pt x="21" y="14"/>
                    <a:pt x="20" y="15"/>
                  </a:cubicBezTo>
                  <a:cubicBezTo>
                    <a:pt x="20" y="15"/>
                    <a:pt x="21" y="15"/>
                    <a:pt x="19" y="15"/>
                  </a:cubicBezTo>
                  <a:cubicBezTo>
                    <a:pt x="18" y="15"/>
                    <a:pt x="17" y="15"/>
                    <a:pt x="16" y="15"/>
                  </a:cubicBezTo>
                  <a:cubicBezTo>
                    <a:pt x="15" y="15"/>
                    <a:pt x="15" y="16"/>
                    <a:pt x="14" y="16"/>
                  </a:cubicBezTo>
                  <a:cubicBezTo>
                    <a:pt x="12" y="16"/>
                    <a:pt x="11" y="16"/>
                    <a:pt x="10" y="16"/>
                  </a:cubicBezTo>
                  <a:cubicBezTo>
                    <a:pt x="8" y="16"/>
                    <a:pt x="6" y="16"/>
                    <a:pt x="5" y="17"/>
                  </a:cubicBezTo>
                  <a:cubicBezTo>
                    <a:pt x="4" y="19"/>
                    <a:pt x="5" y="20"/>
                    <a:pt x="6" y="20"/>
                  </a:cubicBezTo>
                  <a:cubicBezTo>
                    <a:pt x="10" y="20"/>
                    <a:pt x="13" y="19"/>
                    <a:pt x="17" y="19"/>
                  </a:cubicBezTo>
                  <a:cubicBezTo>
                    <a:pt x="20" y="19"/>
                    <a:pt x="28" y="19"/>
                    <a:pt x="29" y="20"/>
                  </a:cubicBezTo>
                  <a:cubicBezTo>
                    <a:pt x="30" y="20"/>
                    <a:pt x="30" y="20"/>
                    <a:pt x="30" y="21"/>
                  </a:cubicBezTo>
                  <a:cubicBezTo>
                    <a:pt x="31" y="22"/>
                    <a:pt x="33" y="23"/>
                    <a:pt x="30" y="23"/>
                  </a:cubicBezTo>
                  <a:cubicBezTo>
                    <a:pt x="30" y="23"/>
                    <a:pt x="28" y="23"/>
                    <a:pt x="28" y="23"/>
                  </a:cubicBezTo>
                  <a:cubicBezTo>
                    <a:pt x="24" y="22"/>
                    <a:pt x="20" y="23"/>
                    <a:pt x="17" y="23"/>
                  </a:cubicBezTo>
                  <a:cubicBezTo>
                    <a:pt x="14" y="23"/>
                    <a:pt x="3" y="21"/>
                    <a:pt x="2" y="23"/>
                  </a:cubicBezTo>
                  <a:cubicBezTo>
                    <a:pt x="0" y="24"/>
                    <a:pt x="1" y="24"/>
                    <a:pt x="1" y="25"/>
                  </a:cubicBezTo>
                  <a:cubicBezTo>
                    <a:pt x="1" y="27"/>
                    <a:pt x="2" y="28"/>
                    <a:pt x="3" y="28"/>
                  </a:cubicBezTo>
                  <a:cubicBezTo>
                    <a:pt x="4" y="29"/>
                    <a:pt x="5" y="29"/>
                    <a:pt x="7" y="29"/>
                  </a:cubicBezTo>
                  <a:cubicBezTo>
                    <a:pt x="8" y="29"/>
                    <a:pt x="10" y="29"/>
                    <a:pt x="12" y="29"/>
                  </a:cubicBezTo>
                  <a:cubicBezTo>
                    <a:pt x="14" y="29"/>
                    <a:pt x="13" y="29"/>
                    <a:pt x="13" y="31"/>
                  </a:cubicBezTo>
                  <a:cubicBezTo>
                    <a:pt x="12" y="32"/>
                    <a:pt x="12" y="32"/>
                    <a:pt x="12" y="33"/>
                  </a:cubicBezTo>
                  <a:cubicBezTo>
                    <a:pt x="12" y="36"/>
                    <a:pt x="16" y="35"/>
                    <a:pt x="18" y="35"/>
                  </a:cubicBezTo>
                  <a:cubicBezTo>
                    <a:pt x="21" y="35"/>
                    <a:pt x="21" y="34"/>
                    <a:pt x="24" y="34"/>
                  </a:cubicBezTo>
                  <a:cubicBezTo>
                    <a:pt x="26" y="34"/>
                    <a:pt x="28" y="34"/>
                    <a:pt x="30" y="34"/>
                  </a:cubicBezTo>
                  <a:cubicBezTo>
                    <a:pt x="31" y="34"/>
                    <a:pt x="30" y="34"/>
                    <a:pt x="31" y="33"/>
                  </a:cubicBezTo>
                  <a:cubicBezTo>
                    <a:pt x="31" y="33"/>
                    <a:pt x="32" y="33"/>
                    <a:pt x="33" y="33"/>
                  </a:cubicBezTo>
                  <a:cubicBezTo>
                    <a:pt x="34" y="33"/>
                    <a:pt x="33" y="33"/>
                    <a:pt x="33" y="33"/>
                  </a:cubicBezTo>
                  <a:cubicBezTo>
                    <a:pt x="33" y="32"/>
                    <a:pt x="34" y="33"/>
                    <a:pt x="35" y="33"/>
                  </a:cubicBezTo>
                  <a:cubicBezTo>
                    <a:pt x="35" y="32"/>
                    <a:pt x="35" y="32"/>
                    <a:pt x="35" y="32"/>
                  </a:cubicBezTo>
                  <a:cubicBezTo>
                    <a:pt x="36" y="31"/>
                    <a:pt x="36" y="32"/>
                    <a:pt x="37" y="31"/>
                  </a:cubicBezTo>
                  <a:cubicBezTo>
                    <a:pt x="37" y="31"/>
                    <a:pt x="39" y="31"/>
                    <a:pt x="39" y="31"/>
                  </a:cubicBezTo>
                  <a:cubicBezTo>
                    <a:pt x="40" y="31"/>
                    <a:pt x="40" y="30"/>
                    <a:pt x="41" y="30"/>
                  </a:cubicBezTo>
                  <a:cubicBezTo>
                    <a:pt x="42" y="30"/>
                    <a:pt x="43" y="30"/>
                    <a:pt x="44" y="30"/>
                  </a:cubicBezTo>
                  <a:cubicBezTo>
                    <a:pt x="44" y="30"/>
                    <a:pt x="48" y="29"/>
                    <a:pt x="48" y="29"/>
                  </a:cubicBezTo>
                  <a:cubicBezTo>
                    <a:pt x="48" y="29"/>
                    <a:pt x="52" y="28"/>
                    <a:pt x="52" y="28"/>
                  </a:cubicBezTo>
                  <a:cubicBezTo>
                    <a:pt x="53" y="29"/>
                    <a:pt x="54" y="29"/>
                    <a:pt x="55" y="30"/>
                  </a:cubicBezTo>
                  <a:cubicBezTo>
                    <a:pt x="55" y="30"/>
                    <a:pt x="57" y="29"/>
                    <a:pt x="57" y="30"/>
                  </a:cubicBezTo>
                  <a:cubicBezTo>
                    <a:pt x="57" y="32"/>
                    <a:pt x="57" y="31"/>
                    <a:pt x="59" y="31"/>
                  </a:cubicBezTo>
                  <a:cubicBezTo>
                    <a:pt x="62" y="31"/>
                    <a:pt x="63" y="32"/>
                    <a:pt x="65" y="32"/>
                  </a:cubicBezTo>
                  <a:cubicBezTo>
                    <a:pt x="67" y="32"/>
                    <a:pt x="69" y="32"/>
                    <a:pt x="70" y="33"/>
                  </a:cubicBezTo>
                  <a:cubicBezTo>
                    <a:pt x="71" y="33"/>
                    <a:pt x="70" y="33"/>
                    <a:pt x="72" y="33"/>
                  </a:cubicBezTo>
                  <a:cubicBezTo>
                    <a:pt x="73" y="33"/>
                    <a:pt x="73" y="33"/>
                    <a:pt x="73" y="33"/>
                  </a:cubicBezTo>
                  <a:cubicBezTo>
                    <a:pt x="74" y="32"/>
                    <a:pt x="74" y="32"/>
                    <a:pt x="75" y="32"/>
                  </a:cubicBezTo>
                  <a:cubicBezTo>
                    <a:pt x="75" y="32"/>
                    <a:pt x="75" y="31"/>
                    <a:pt x="75" y="31"/>
                  </a:cubicBezTo>
                  <a:cubicBezTo>
                    <a:pt x="75" y="31"/>
                    <a:pt x="75" y="31"/>
                    <a:pt x="75" y="30"/>
                  </a:cubicBezTo>
                  <a:cubicBezTo>
                    <a:pt x="75" y="30"/>
                    <a:pt x="76" y="30"/>
                    <a:pt x="76" y="30"/>
                  </a:cubicBezTo>
                  <a:cubicBezTo>
                    <a:pt x="76" y="30"/>
                    <a:pt x="76" y="30"/>
                    <a:pt x="77" y="30"/>
                  </a:cubicBezTo>
                  <a:cubicBezTo>
                    <a:pt x="78" y="30"/>
                    <a:pt x="76" y="27"/>
                    <a:pt x="77" y="26"/>
                  </a:cubicBezTo>
                  <a:cubicBezTo>
                    <a:pt x="77" y="26"/>
                    <a:pt x="77" y="26"/>
                    <a:pt x="77" y="25"/>
                  </a:cubicBezTo>
                  <a:cubicBezTo>
                    <a:pt x="78" y="25"/>
                    <a:pt x="78" y="25"/>
                    <a:pt x="78" y="25"/>
                  </a:cubicBezTo>
                  <a:cubicBezTo>
                    <a:pt x="81" y="25"/>
                    <a:pt x="80" y="24"/>
                    <a:pt x="81" y="25"/>
                  </a:cubicBezTo>
                  <a:cubicBezTo>
                    <a:pt x="83" y="25"/>
                    <a:pt x="82" y="27"/>
                    <a:pt x="83" y="26"/>
                  </a:cubicBezTo>
                  <a:cubicBezTo>
                    <a:pt x="84" y="26"/>
                    <a:pt x="83" y="26"/>
                    <a:pt x="84" y="25"/>
                  </a:cubicBezTo>
                  <a:cubicBezTo>
                    <a:pt x="84" y="25"/>
                    <a:pt x="84" y="25"/>
                    <a:pt x="85" y="25"/>
                  </a:cubicBezTo>
                  <a:cubicBezTo>
                    <a:pt x="85" y="24"/>
                    <a:pt x="85" y="25"/>
                    <a:pt x="85" y="23"/>
                  </a:cubicBezTo>
                  <a:cubicBezTo>
                    <a:pt x="84" y="21"/>
                    <a:pt x="84" y="22"/>
                    <a:pt x="83" y="2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9" name="Freeform 38"/>
            <p:cNvSpPr/>
            <p:nvPr/>
          </p:nvSpPr>
          <p:spPr>
            <a:xfrm>
              <a:off x="2499625" y="2678894"/>
              <a:ext cx="68892" cy="33743"/>
            </a:xfrm>
            <a:custGeom>
              <a:avLst/>
              <a:gdLst>
                <a:gd name="T0" fmla="*/ 2 w 21"/>
                <a:gd name="T1" fmla="*/ 5 h 10"/>
                <a:gd name="T2" fmla="*/ 0 w 21"/>
                <a:gd name="T3" fmla="*/ 6 h 10"/>
                <a:gd name="T4" fmla="*/ 12 w 21"/>
                <a:gd name="T5" fmla="*/ 9 h 10"/>
                <a:gd name="T6" fmla="*/ 15 w 21"/>
                <a:gd name="T7" fmla="*/ 10 h 10"/>
                <a:gd name="T8" fmla="*/ 17 w 21"/>
                <a:gd name="T9" fmla="*/ 9 h 10"/>
                <a:gd name="T10" fmla="*/ 18 w 21"/>
                <a:gd name="T11" fmla="*/ 9 h 10"/>
                <a:gd name="T12" fmla="*/ 19 w 21"/>
                <a:gd name="T13" fmla="*/ 8 h 10"/>
                <a:gd name="T14" fmla="*/ 20 w 21"/>
                <a:gd name="T15" fmla="*/ 7 h 10"/>
                <a:gd name="T16" fmla="*/ 19 w 21"/>
                <a:gd name="T17" fmla="*/ 6 h 10"/>
                <a:gd name="T18" fmla="*/ 18 w 21"/>
                <a:gd name="T19" fmla="*/ 6 h 10"/>
                <a:gd name="T20" fmla="*/ 18 w 21"/>
                <a:gd name="T21" fmla="*/ 4 h 10"/>
                <a:gd name="T22" fmla="*/ 17 w 21"/>
                <a:gd name="T23" fmla="*/ 3 h 10"/>
                <a:gd name="T24" fmla="*/ 16 w 21"/>
                <a:gd name="T25" fmla="*/ 2 h 10"/>
                <a:gd name="T26" fmla="*/ 15 w 21"/>
                <a:gd name="T27" fmla="*/ 0 h 10"/>
                <a:gd name="T28" fmla="*/ 13 w 21"/>
                <a:gd name="T29" fmla="*/ 1 h 10"/>
                <a:gd name="T30" fmla="*/ 12 w 21"/>
                <a:gd name="T31" fmla="*/ 1 h 10"/>
                <a:gd name="T32" fmla="*/ 10 w 21"/>
                <a:gd name="T33" fmla="*/ 2 h 10"/>
                <a:gd name="T34" fmla="*/ 6 w 21"/>
                <a:gd name="T35" fmla="*/ 4 h 10"/>
                <a:gd name="T36" fmla="*/ 2 w 21"/>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0">
                  <a:moveTo>
                    <a:pt x="2" y="5"/>
                  </a:moveTo>
                  <a:cubicBezTo>
                    <a:pt x="1" y="5"/>
                    <a:pt x="1" y="5"/>
                    <a:pt x="0" y="6"/>
                  </a:cubicBezTo>
                  <a:cubicBezTo>
                    <a:pt x="0" y="9"/>
                    <a:pt x="8" y="9"/>
                    <a:pt x="12" y="9"/>
                  </a:cubicBezTo>
                  <a:cubicBezTo>
                    <a:pt x="13" y="9"/>
                    <a:pt x="13" y="10"/>
                    <a:pt x="15" y="10"/>
                  </a:cubicBezTo>
                  <a:cubicBezTo>
                    <a:pt x="15" y="10"/>
                    <a:pt x="17" y="9"/>
                    <a:pt x="17" y="9"/>
                  </a:cubicBezTo>
                  <a:cubicBezTo>
                    <a:pt x="18" y="9"/>
                    <a:pt x="17" y="9"/>
                    <a:pt x="18" y="9"/>
                  </a:cubicBezTo>
                  <a:cubicBezTo>
                    <a:pt x="20" y="9"/>
                    <a:pt x="18" y="8"/>
                    <a:pt x="19" y="8"/>
                  </a:cubicBezTo>
                  <a:cubicBezTo>
                    <a:pt x="21" y="8"/>
                    <a:pt x="20" y="8"/>
                    <a:pt x="20" y="7"/>
                  </a:cubicBezTo>
                  <a:cubicBezTo>
                    <a:pt x="19" y="7"/>
                    <a:pt x="20" y="7"/>
                    <a:pt x="19" y="6"/>
                  </a:cubicBezTo>
                  <a:cubicBezTo>
                    <a:pt x="19" y="6"/>
                    <a:pt x="19" y="6"/>
                    <a:pt x="18" y="6"/>
                  </a:cubicBezTo>
                  <a:cubicBezTo>
                    <a:pt x="18" y="5"/>
                    <a:pt x="19" y="4"/>
                    <a:pt x="18" y="4"/>
                  </a:cubicBezTo>
                  <a:cubicBezTo>
                    <a:pt x="17" y="3"/>
                    <a:pt x="18" y="3"/>
                    <a:pt x="17" y="3"/>
                  </a:cubicBezTo>
                  <a:cubicBezTo>
                    <a:pt x="17" y="3"/>
                    <a:pt x="17" y="2"/>
                    <a:pt x="16" y="2"/>
                  </a:cubicBezTo>
                  <a:cubicBezTo>
                    <a:pt x="16" y="2"/>
                    <a:pt x="16" y="1"/>
                    <a:pt x="15" y="0"/>
                  </a:cubicBezTo>
                  <a:cubicBezTo>
                    <a:pt x="14" y="0"/>
                    <a:pt x="14" y="1"/>
                    <a:pt x="13" y="1"/>
                  </a:cubicBezTo>
                  <a:cubicBezTo>
                    <a:pt x="11" y="1"/>
                    <a:pt x="13" y="1"/>
                    <a:pt x="12" y="1"/>
                  </a:cubicBezTo>
                  <a:cubicBezTo>
                    <a:pt x="12" y="1"/>
                    <a:pt x="10" y="2"/>
                    <a:pt x="10" y="2"/>
                  </a:cubicBezTo>
                  <a:cubicBezTo>
                    <a:pt x="9" y="2"/>
                    <a:pt x="8" y="4"/>
                    <a:pt x="6" y="4"/>
                  </a:cubicBezTo>
                  <a:cubicBezTo>
                    <a:pt x="5" y="5"/>
                    <a:pt x="3" y="4"/>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0" name="Freeform 39"/>
            <p:cNvSpPr/>
            <p:nvPr/>
          </p:nvSpPr>
          <p:spPr>
            <a:xfrm>
              <a:off x="5035965" y="2688736"/>
              <a:ext cx="36555" cy="21090"/>
            </a:xfrm>
            <a:custGeom>
              <a:avLst/>
              <a:gdLst>
                <a:gd name="T0" fmla="*/ 2 w 11"/>
                <a:gd name="T1" fmla="*/ 1 h 6"/>
                <a:gd name="T2" fmla="*/ 2 w 11"/>
                <a:gd name="T3" fmla="*/ 5 h 6"/>
                <a:gd name="T4" fmla="*/ 6 w 11"/>
                <a:gd name="T5" fmla="*/ 6 h 6"/>
                <a:gd name="T6" fmla="*/ 8 w 11"/>
                <a:gd name="T7" fmla="*/ 5 h 6"/>
                <a:gd name="T8" fmla="*/ 9 w 11"/>
                <a:gd name="T9" fmla="*/ 4 h 6"/>
                <a:gd name="T10" fmla="*/ 10 w 11"/>
                <a:gd name="T11" fmla="*/ 3 h 6"/>
                <a:gd name="T12" fmla="*/ 11 w 11"/>
                <a:gd name="T13" fmla="*/ 2 h 6"/>
                <a:gd name="T14" fmla="*/ 2 w 11"/>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2" y="1"/>
                  </a:moveTo>
                  <a:cubicBezTo>
                    <a:pt x="0" y="1"/>
                    <a:pt x="2" y="5"/>
                    <a:pt x="2" y="5"/>
                  </a:cubicBezTo>
                  <a:cubicBezTo>
                    <a:pt x="2" y="6"/>
                    <a:pt x="5" y="6"/>
                    <a:pt x="6" y="6"/>
                  </a:cubicBezTo>
                  <a:cubicBezTo>
                    <a:pt x="8" y="6"/>
                    <a:pt x="7" y="6"/>
                    <a:pt x="8" y="5"/>
                  </a:cubicBezTo>
                  <a:cubicBezTo>
                    <a:pt x="9" y="4"/>
                    <a:pt x="8" y="5"/>
                    <a:pt x="9" y="4"/>
                  </a:cubicBezTo>
                  <a:cubicBezTo>
                    <a:pt x="9" y="4"/>
                    <a:pt x="9" y="4"/>
                    <a:pt x="10" y="3"/>
                  </a:cubicBezTo>
                  <a:cubicBezTo>
                    <a:pt x="11" y="4"/>
                    <a:pt x="11" y="3"/>
                    <a:pt x="11" y="2"/>
                  </a:cubicBezTo>
                  <a:cubicBezTo>
                    <a:pt x="11" y="0"/>
                    <a:pt x="3" y="0"/>
                    <a:pt x="2"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1" name="Freeform 40"/>
            <p:cNvSpPr/>
            <p:nvPr/>
          </p:nvSpPr>
          <p:spPr>
            <a:xfrm>
              <a:off x="2853925" y="2715449"/>
              <a:ext cx="50614" cy="26714"/>
            </a:xfrm>
            <a:custGeom>
              <a:avLst/>
              <a:gdLst>
                <a:gd name="T0" fmla="*/ 11 w 15"/>
                <a:gd name="T1" fmla="*/ 7 h 8"/>
                <a:gd name="T2" fmla="*/ 13 w 15"/>
                <a:gd name="T3" fmla="*/ 6 h 8"/>
                <a:gd name="T4" fmla="*/ 13 w 15"/>
                <a:gd name="T5" fmla="*/ 4 h 8"/>
                <a:gd name="T6" fmla="*/ 15 w 15"/>
                <a:gd name="T7" fmla="*/ 3 h 8"/>
                <a:gd name="T8" fmla="*/ 15 w 15"/>
                <a:gd name="T9" fmla="*/ 1 h 8"/>
                <a:gd name="T10" fmla="*/ 14 w 15"/>
                <a:gd name="T11" fmla="*/ 1 h 8"/>
                <a:gd name="T12" fmla="*/ 12 w 15"/>
                <a:gd name="T13" fmla="*/ 0 h 8"/>
                <a:gd name="T14" fmla="*/ 8 w 15"/>
                <a:gd name="T15" fmla="*/ 0 h 8"/>
                <a:gd name="T16" fmla="*/ 6 w 15"/>
                <a:gd name="T17" fmla="*/ 1 h 8"/>
                <a:gd name="T18" fmla="*/ 4 w 15"/>
                <a:gd name="T19" fmla="*/ 3 h 8"/>
                <a:gd name="T20" fmla="*/ 3 w 15"/>
                <a:gd name="T21" fmla="*/ 3 h 8"/>
                <a:gd name="T22" fmla="*/ 3 w 15"/>
                <a:gd name="T23" fmla="*/ 3 h 8"/>
                <a:gd name="T24" fmla="*/ 1 w 15"/>
                <a:gd name="T25" fmla="*/ 5 h 8"/>
                <a:gd name="T26" fmla="*/ 1 w 15"/>
                <a:gd name="T27" fmla="*/ 7 h 8"/>
                <a:gd name="T28" fmla="*/ 11 w 15"/>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11" y="7"/>
                  </a:moveTo>
                  <a:cubicBezTo>
                    <a:pt x="11" y="6"/>
                    <a:pt x="12" y="7"/>
                    <a:pt x="13" y="6"/>
                  </a:cubicBezTo>
                  <a:cubicBezTo>
                    <a:pt x="13" y="6"/>
                    <a:pt x="13" y="4"/>
                    <a:pt x="13" y="4"/>
                  </a:cubicBezTo>
                  <a:cubicBezTo>
                    <a:pt x="14" y="4"/>
                    <a:pt x="14" y="3"/>
                    <a:pt x="15" y="3"/>
                  </a:cubicBezTo>
                  <a:cubicBezTo>
                    <a:pt x="15" y="2"/>
                    <a:pt x="15" y="2"/>
                    <a:pt x="15" y="1"/>
                  </a:cubicBezTo>
                  <a:cubicBezTo>
                    <a:pt x="15" y="1"/>
                    <a:pt x="14" y="1"/>
                    <a:pt x="14" y="1"/>
                  </a:cubicBezTo>
                  <a:cubicBezTo>
                    <a:pt x="14" y="0"/>
                    <a:pt x="14" y="0"/>
                    <a:pt x="12" y="0"/>
                  </a:cubicBezTo>
                  <a:cubicBezTo>
                    <a:pt x="10" y="0"/>
                    <a:pt x="9" y="0"/>
                    <a:pt x="8" y="0"/>
                  </a:cubicBezTo>
                  <a:cubicBezTo>
                    <a:pt x="7" y="1"/>
                    <a:pt x="7" y="1"/>
                    <a:pt x="6" y="1"/>
                  </a:cubicBezTo>
                  <a:cubicBezTo>
                    <a:pt x="5" y="1"/>
                    <a:pt x="4" y="2"/>
                    <a:pt x="4" y="3"/>
                  </a:cubicBezTo>
                  <a:cubicBezTo>
                    <a:pt x="4" y="3"/>
                    <a:pt x="4" y="3"/>
                    <a:pt x="3" y="3"/>
                  </a:cubicBezTo>
                  <a:cubicBezTo>
                    <a:pt x="3" y="4"/>
                    <a:pt x="3" y="3"/>
                    <a:pt x="3" y="3"/>
                  </a:cubicBezTo>
                  <a:cubicBezTo>
                    <a:pt x="2" y="4"/>
                    <a:pt x="2" y="4"/>
                    <a:pt x="1" y="5"/>
                  </a:cubicBezTo>
                  <a:cubicBezTo>
                    <a:pt x="1" y="6"/>
                    <a:pt x="0" y="6"/>
                    <a:pt x="1" y="7"/>
                  </a:cubicBezTo>
                  <a:cubicBezTo>
                    <a:pt x="2" y="8"/>
                    <a:pt x="9" y="8"/>
                    <a:pt x="11"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2" name="Freeform 41"/>
            <p:cNvSpPr/>
            <p:nvPr/>
          </p:nvSpPr>
          <p:spPr>
            <a:xfrm>
              <a:off x="2080651" y="2749192"/>
              <a:ext cx="33743" cy="16871"/>
            </a:xfrm>
            <a:custGeom>
              <a:avLst/>
              <a:gdLst>
                <a:gd name="T0" fmla="*/ 3 w 10"/>
                <a:gd name="T1" fmla="*/ 4 h 5"/>
                <a:gd name="T2" fmla="*/ 5 w 10"/>
                <a:gd name="T3" fmla="*/ 3 h 5"/>
                <a:gd name="T4" fmla="*/ 10 w 10"/>
                <a:gd name="T5" fmla="*/ 3 h 5"/>
                <a:gd name="T6" fmla="*/ 3 w 10"/>
                <a:gd name="T7" fmla="*/ 3 h 5"/>
                <a:gd name="T8" fmla="*/ 0 w 10"/>
                <a:gd name="T9" fmla="*/ 4 h 5"/>
                <a:gd name="T10" fmla="*/ 3 w 10"/>
                <a:gd name="T11" fmla="*/ 4 h 5"/>
              </a:gdLst>
              <a:ahLst/>
              <a:cxnLst>
                <a:cxn ang="0">
                  <a:pos x="T0" y="T1"/>
                </a:cxn>
                <a:cxn ang="0">
                  <a:pos x="T2" y="T3"/>
                </a:cxn>
                <a:cxn ang="0">
                  <a:pos x="T4" y="T5"/>
                </a:cxn>
                <a:cxn ang="0">
                  <a:pos x="T6" y="T7"/>
                </a:cxn>
                <a:cxn ang="0">
                  <a:pos x="T8" y="T9"/>
                </a:cxn>
                <a:cxn ang="0">
                  <a:pos x="T10" y="T11"/>
                </a:cxn>
              </a:cxnLst>
              <a:rect l="0" t="0" r="r" b="b"/>
              <a:pathLst>
                <a:path w="10" h="5">
                  <a:moveTo>
                    <a:pt x="3" y="4"/>
                  </a:moveTo>
                  <a:cubicBezTo>
                    <a:pt x="4" y="4"/>
                    <a:pt x="5" y="3"/>
                    <a:pt x="5" y="3"/>
                  </a:cubicBezTo>
                  <a:cubicBezTo>
                    <a:pt x="7" y="3"/>
                    <a:pt x="8" y="4"/>
                    <a:pt x="10" y="3"/>
                  </a:cubicBezTo>
                  <a:cubicBezTo>
                    <a:pt x="10" y="0"/>
                    <a:pt x="5" y="3"/>
                    <a:pt x="3" y="3"/>
                  </a:cubicBezTo>
                  <a:cubicBezTo>
                    <a:pt x="1" y="3"/>
                    <a:pt x="0" y="3"/>
                    <a:pt x="0" y="4"/>
                  </a:cubicBezTo>
                  <a:cubicBezTo>
                    <a:pt x="1" y="5"/>
                    <a:pt x="2" y="4"/>
                    <a:pt x="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3" name="Freeform 42"/>
            <p:cNvSpPr/>
            <p:nvPr/>
          </p:nvSpPr>
          <p:spPr>
            <a:xfrm>
              <a:off x="2634596" y="28321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4" name="Freeform 43"/>
            <p:cNvSpPr/>
            <p:nvPr/>
          </p:nvSpPr>
          <p:spPr>
            <a:xfrm>
              <a:off x="2612101" y="2815272"/>
              <a:ext cx="22495" cy="16871"/>
            </a:xfrm>
            <a:custGeom>
              <a:avLst/>
              <a:gdLst>
                <a:gd name="T0" fmla="*/ 0 w 7"/>
                <a:gd name="T1" fmla="*/ 2 h 5"/>
                <a:gd name="T2" fmla="*/ 7 w 7"/>
                <a:gd name="T3" fmla="*/ 3 h 5"/>
                <a:gd name="T4" fmla="*/ 7 w 7"/>
                <a:gd name="T5" fmla="*/ 0 h 5"/>
                <a:gd name="T6" fmla="*/ 0 w 7"/>
                <a:gd name="T7" fmla="*/ 2 h 5"/>
              </a:gdLst>
              <a:ahLst/>
              <a:cxnLst>
                <a:cxn ang="0">
                  <a:pos x="T0" y="T1"/>
                </a:cxn>
                <a:cxn ang="0">
                  <a:pos x="T2" y="T3"/>
                </a:cxn>
                <a:cxn ang="0">
                  <a:pos x="T4" y="T5"/>
                </a:cxn>
                <a:cxn ang="0">
                  <a:pos x="T6" y="T7"/>
                </a:cxn>
              </a:cxnLst>
              <a:rect l="0" t="0" r="r" b="b"/>
              <a:pathLst>
                <a:path w="7" h="5">
                  <a:moveTo>
                    <a:pt x="0" y="2"/>
                  </a:moveTo>
                  <a:cubicBezTo>
                    <a:pt x="0" y="5"/>
                    <a:pt x="4" y="3"/>
                    <a:pt x="7" y="3"/>
                  </a:cubicBezTo>
                  <a:cubicBezTo>
                    <a:pt x="7" y="0"/>
                    <a:pt x="7" y="0"/>
                    <a:pt x="7" y="0"/>
                  </a:cubicBezTo>
                  <a:cubicBezTo>
                    <a:pt x="4" y="0"/>
                    <a:pt x="0" y="1"/>
                    <a:pt x="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5" name="Freeform 44"/>
            <p:cNvSpPr/>
            <p:nvPr/>
          </p:nvSpPr>
          <p:spPr>
            <a:xfrm>
              <a:off x="2634596" y="2773093"/>
              <a:ext cx="106852" cy="68892"/>
            </a:xfrm>
            <a:custGeom>
              <a:avLst/>
              <a:gdLst>
                <a:gd name="T0" fmla="*/ 1 w 32"/>
                <a:gd name="T1" fmla="*/ 17 h 21"/>
                <a:gd name="T2" fmla="*/ 0 w 32"/>
                <a:gd name="T3" fmla="*/ 18 h 21"/>
                <a:gd name="T4" fmla="*/ 0 w 32"/>
                <a:gd name="T5" fmla="*/ 18 h 21"/>
                <a:gd name="T6" fmla="*/ 4 w 32"/>
                <a:gd name="T7" fmla="*/ 20 h 21"/>
                <a:gd name="T8" fmla="*/ 6 w 32"/>
                <a:gd name="T9" fmla="*/ 18 h 21"/>
                <a:gd name="T10" fmla="*/ 10 w 32"/>
                <a:gd name="T11" fmla="*/ 16 h 21"/>
                <a:gd name="T12" fmla="*/ 11 w 32"/>
                <a:gd name="T13" fmla="*/ 15 h 21"/>
                <a:gd name="T14" fmla="*/ 12 w 32"/>
                <a:gd name="T15" fmla="*/ 15 h 21"/>
                <a:gd name="T16" fmla="*/ 13 w 32"/>
                <a:gd name="T17" fmla="*/ 14 h 21"/>
                <a:gd name="T18" fmla="*/ 15 w 32"/>
                <a:gd name="T19" fmla="*/ 13 h 21"/>
                <a:gd name="T20" fmla="*/ 15 w 32"/>
                <a:gd name="T21" fmla="*/ 13 h 21"/>
                <a:gd name="T22" fmla="*/ 17 w 32"/>
                <a:gd name="T23" fmla="*/ 13 h 21"/>
                <a:gd name="T24" fmla="*/ 19 w 32"/>
                <a:gd name="T25" fmla="*/ 13 h 21"/>
                <a:gd name="T26" fmla="*/ 21 w 32"/>
                <a:gd name="T27" fmla="*/ 16 h 21"/>
                <a:gd name="T28" fmla="*/ 28 w 32"/>
                <a:gd name="T29" fmla="*/ 17 h 21"/>
                <a:gd name="T30" fmla="*/ 31 w 32"/>
                <a:gd name="T31" fmla="*/ 15 h 21"/>
                <a:gd name="T32" fmla="*/ 32 w 32"/>
                <a:gd name="T33" fmla="*/ 13 h 21"/>
                <a:gd name="T34" fmla="*/ 26 w 32"/>
                <a:gd name="T35" fmla="*/ 13 h 21"/>
                <a:gd name="T36" fmla="*/ 26 w 32"/>
                <a:gd name="T37" fmla="*/ 12 h 21"/>
                <a:gd name="T38" fmla="*/ 26 w 32"/>
                <a:gd name="T39" fmla="*/ 11 h 21"/>
                <a:gd name="T40" fmla="*/ 27 w 32"/>
                <a:gd name="T41" fmla="*/ 10 h 21"/>
                <a:gd name="T42" fmla="*/ 24 w 32"/>
                <a:gd name="T43" fmla="*/ 8 h 21"/>
                <a:gd name="T44" fmla="*/ 23 w 32"/>
                <a:gd name="T45" fmla="*/ 7 h 21"/>
                <a:gd name="T46" fmla="*/ 22 w 32"/>
                <a:gd name="T47" fmla="*/ 7 h 21"/>
                <a:gd name="T48" fmla="*/ 22 w 32"/>
                <a:gd name="T49" fmla="*/ 5 h 21"/>
                <a:gd name="T50" fmla="*/ 20 w 32"/>
                <a:gd name="T51" fmla="*/ 4 h 21"/>
                <a:gd name="T52" fmla="*/ 18 w 32"/>
                <a:gd name="T53" fmla="*/ 3 h 21"/>
                <a:gd name="T54" fmla="*/ 17 w 32"/>
                <a:gd name="T55" fmla="*/ 0 h 21"/>
                <a:gd name="T56" fmla="*/ 12 w 32"/>
                <a:gd name="T57" fmla="*/ 1 h 21"/>
                <a:gd name="T58" fmla="*/ 11 w 32"/>
                <a:gd name="T59" fmla="*/ 2 h 21"/>
                <a:gd name="T60" fmla="*/ 10 w 32"/>
                <a:gd name="T61" fmla="*/ 3 h 21"/>
                <a:gd name="T62" fmla="*/ 10 w 32"/>
                <a:gd name="T63" fmla="*/ 3 h 21"/>
                <a:gd name="T64" fmla="*/ 7 w 32"/>
                <a:gd name="T65" fmla="*/ 6 h 21"/>
                <a:gd name="T66" fmla="*/ 5 w 32"/>
                <a:gd name="T67" fmla="*/ 8 h 21"/>
                <a:gd name="T68" fmla="*/ 3 w 32"/>
                <a:gd name="T69" fmla="*/ 9 h 21"/>
                <a:gd name="T70" fmla="*/ 2 w 32"/>
                <a:gd name="T71" fmla="*/ 9 h 21"/>
                <a:gd name="T72" fmla="*/ 1 w 32"/>
                <a:gd name="T73" fmla="*/ 13 h 21"/>
                <a:gd name="T74" fmla="*/ 0 w 32"/>
                <a:gd name="T75" fmla="*/ 13 h 21"/>
                <a:gd name="T76" fmla="*/ 0 w 32"/>
                <a:gd name="T77" fmla="*/ 13 h 21"/>
                <a:gd name="T78" fmla="*/ 0 w 32"/>
                <a:gd name="T79" fmla="*/ 16 h 21"/>
                <a:gd name="T80" fmla="*/ 1 w 32"/>
                <a:gd name="T8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21">
                  <a:moveTo>
                    <a:pt x="1" y="17"/>
                  </a:moveTo>
                  <a:cubicBezTo>
                    <a:pt x="1" y="17"/>
                    <a:pt x="0" y="18"/>
                    <a:pt x="0" y="18"/>
                  </a:cubicBezTo>
                  <a:cubicBezTo>
                    <a:pt x="0" y="18"/>
                    <a:pt x="0" y="18"/>
                    <a:pt x="0" y="18"/>
                  </a:cubicBezTo>
                  <a:cubicBezTo>
                    <a:pt x="0" y="21"/>
                    <a:pt x="3" y="20"/>
                    <a:pt x="4" y="20"/>
                  </a:cubicBezTo>
                  <a:cubicBezTo>
                    <a:pt x="5" y="19"/>
                    <a:pt x="5" y="18"/>
                    <a:pt x="6" y="18"/>
                  </a:cubicBezTo>
                  <a:cubicBezTo>
                    <a:pt x="7" y="17"/>
                    <a:pt x="8" y="17"/>
                    <a:pt x="10" y="16"/>
                  </a:cubicBezTo>
                  <a:cubicBezTo>
                    <a:pt x="10" y="16"/>
                    <a:pt x="11" y="15"/>
                    <a:pt x="11" y="15"/>
                  </a:cubicBezTo>
                  <a:cubicBezTo>
                    <a:pt x="11" y="14"/>
                    <a:pt x="12" y="15"/>
                    <a:pt x="12" y="15"/>
                  </a:cubicBezTo>
                  <a:cubicBezTo>
                    <a:pt x="14" y="15"/>
                    <a:pt x="13" y="15"/>
                    <a:pt x="13" y="14"/>
                  </a:cubicBezTo>
                  <a:cubicBezTo>
                    <a:pt x="15" y="14"/>
                    <a:pt x="14" y="14"/>
                    <a:pt x="15" y="13"/>
                  </a:cubicBezTo>
                  <a:cubicBezTo>
                    <a:pt x="15" y="13"/>
                    <a:pt x="15" y="13"/>
                    <a:pt x="15" y="13"/>
                  </a:cubicBezTo>
                  <a:cubicBezTo>
                    <a:pt x="16" y="13"/>
                    <a:pt x="17" y="13"/>
                    <a:pt x="17" y="13"/>
                  </a:cubicBezTo>
                  <a:cubicBezTo>
                    <a:pt x="18" y="13"/>
                    <a:pt x="17" y="13"/>
                    <a:pt x="19" y="13"/>
                  </a:cubicBezTo>
                  <a:cubicBezTo>
                    <a:pt x="20" y="15"/>
                    <a:pt x="19" y="16"/>
                    <a:pt x="21" y="16"/>
                  </a:cubicBezTo>
                  <a:cubicBezTo>
                    <a:pt x="22" y="19"/>
                    <a:pt x="26" y="17"/>
                    <a:pt x="28" y="17"/>
                  </a:cubicBezTo>
                  <a:cubicBezTo>
                    <a:pt x="29" y="17"/>
                    <a:pt x="31" y="16"/>
                    <a:pt x="31" y="15"/>
                  </a:cubicBezTo>
                  <a:cubicBezTo>
                    <a:pt x="31" y="15"/>
                    <a:pt x="32" y="16"/>
                    <a:pt x="32" y="13"/>
                  </a:cubicBezTo>
                  <a:cubicBezTo>
                    <a:pt x="31" y="12"/>
                    <a:pt x="28" y="13"/>
                    <a:pt x="26" y="13"/>
                  </a:cubicBezTo>
                  <a:cubicBezTo>
                    <a:pt x="25" y="12"/>
                    <a:pt x="25" y="13"/>
                    <a:pt x="26" y="12"/>
                  </a:cubicBezTo>
                  <a:cubicBezTo>
                    <a:pt x="26" y="11"/>
                    <a:pt x="26" y="11"/>
                    <a:pt x="26" y="11"/>
                  </a:cubicBezTo>
                  <a:cubicBezTo>
                    <a:pt x="27" y="11"/>
                    <a:pt x="27" y="11"/>
                    <a:pt x="27" y="10"/>
                  </a:cubicBezTo>
                  <a:cubicBezTo>
                    <a:pt x="27" y="9"/>
                    <a:pt x="26" y="8"/>
                    <a:pt x="24" y="8"/>
                  </a:cubicBezTo>
                  <a:cubicBezTo>
                    <a:pt x="23" y="8"/>
                    <a:pt x="24" y="7"/>
                    <a:pt x="23" y="7"/>
                  </a:cubicBezTo>
                  <a:cubicBezTo>
                    <a:pt x="23" y="7"/>
                    <a:pt x="23" y="7"/>
                    <a:pt x="22" y="7"/>
                  </a:cubicBezTo>
                  <a:cubicBezTo>
                    <a:pt x="22" y="6"/>
                    <a:pt x="23" y="5"/>
                    <a:pt x="22" y="5"/>
                  </a:cubicBezTo>
                  <a:cubicBezTo>
                    <a:pt x="20" y="5"/>
                    <a:pt x="20" y="5"/>
                    <a:pt x="20" y="4"/>
                  </a:cubicBezTo>
                  <a:cubicBezTo>
                    <a:pt x="19" y="4"/>
                    <a:pt x="19" y="4"/>
                    <a:pt x="18" y="3"/>
                  </a:cubicBezTo>
                  <a:cubicBezTo>
                    <a:pt x="18" y="2"/>
                    <a:pt x="18" y="0"/>
                    <a:pt x="17" y="0"/>
                  </a:cubicBezTo>
                  <a:cubicBezTo>
                    <a:pt x="17" y="2"/>
                    <a:pt x="12" y="0"/>
                    <a:pt x="12" y="1"/>
                  </a:cubicBezTo>
                  <a:cubicBezTo>
                    <a:pt x="12" y="1"/>
                    <a:pt x="11" y="2"/>
                    <a:pt x="11" y="2"/>
                  </a:cubicBezTo>
                  <a:cubicBezTo>
                    <a:pt x="10" y="2"/>
                    <a:pt x="10" y="2"/>
                    <a:pt x="10" y="3"/>
                  </a:cubicBezTo>
                  <a:cubicBezTo>
                    <a:pt x="10" y="3"/>
                    <a:pt x="10" y="3"/>
                    <a:pt x="10" y="3"/>
                  </a:cubicBezTo>
                  <a:cubicBezTo>
                    <a:pt x="9" y="4"/>
                    <a:pt x="8" y="5"/>
                    <a:pt x="7" y="6"/>
                  </a:cubicBezTo>
                  <a:cubicBezTo>
                    <a:pt x="7" y="7"/>
                    <a:pt x="6" y="7"/>
                    <a:pt x="5" y="8"/>
                  </a:cubicBezTo>
                  <a:cubicBezTo>
                    <a:pt x="4" y="8"/>
                    <a:pt x="3" y="9"/>
                    <a:pt x="3" y="9"/>
                  </a:cubicBezTo>
                  <a:cubicBezTo>
                    <a:pt x="3" y="9"/>
                    <a:pt x="3" y="9"/>
                    <a:pt x="2" y="9"/>
                  </a:cubicBezTo>
                  <a:cubicBezTo>
                    <a:pt x="2" y="10"/>
                    <a:pt x="2" y="12"/>
                    <a:pt x="1" y="13"/>
                  </a:cubicBezTo>
                  <a:cubicBezTo>
                    <a:pt x="1" y="13"/>
                    <a:pt x="1" y="13"/>
                    <a:pt x="0" y="13"/>
                  </a:cubicBezTo>
                  <a:cubicBezTo>
                    <a:pt x="0" y="13"/>
                    <a:pt x="0" y="13"/>
                    <a:pt x="0" y="13"/>
                  </a:cubicBezTo>
                  <a:cubicBezTo>
                    <a:pt x="0" y="16"/>
                    <a:pt x="0" y="16"/>
                    <a:pt x="0" y="16"/>
                  </a:cubicBezTo>
                  <a:cubicBezTo>
                    <a:pt x="0" y="16"/>
                    <a:pt x="1" y="16"/>
                    <a:pt x="1" y="1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6" name="Freeform 45"/>
            <p:cNvSpPr/>
            <p:nvPr/>
          </p:nvSpPr>
          <p:spPr>
            <a:xfrm>
              <a:off x="2790657" y="2822302"/>
              <a:ext cx="11248" cy="12654"/>
            </a:xfrm>
            <a:custGeom>
              <a:avLst/>
              <a:gdLst>
                <a:gd name="T0" fmla="*/ 2 w 3"/>
                <a:gd name="T1" fmla="*/ 2 h 4"/>
                <a:gd name="T2" fmla="*/ 2 w 3"/>
                <a:gd name="T3" fmla="*/ 0 h 4"/>
                <a:gd name="T4" fmla="*/ 0 w 3"/>
                <a:gd name="T5" fmla="*/ 1 h 4"/>
                <a:gd name="T6" fmla="*/ 0 w 3"/>
                <a:gd name="T7" fmla="*/ 2 h 4"/>
                <a:gd name="T8" fmla="*/ 1 w 3"/>
                <a:gd name="T9" fmla="*/ 3 h 4"/>
                <a:gd name="T10" fmla="*/ 2 w 3"/>
                <a:gd name="T11" fmla="*/ 3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1"/>
                    <a:pt x="2" y="0"/>
                  </a:cubicBezTo>
                  <a:cubicBezTo>
                    <a:pt x="1" y="0"/>
                    <a:pt x="0" y="1"/>
                    <a:pt x="0" y="1"/>
                  </a:cubicBezTo>
                  <a:cubicBezTo>
                    <a:pt x="0" y="2"/>
                    <a:pt x="0" y="1"/>
                    <a:pt x="0" y="2"/>
                  </a:cubicBezTo>
                  <a:cubicBezTo>
                    <a:pt x="1" y="2"/>
                    <a:pt x="1" y="3"/>
                    <a:pt x="1" y="3"/>
                  </a:cubicBezTo>
                  <a:cubicBezTo>
                    <a:pt x="1" y="4"/>
                    <a:pt x="2" y="4"/>
                    <a:pt x="2" y="3"/>
                  </a:cubicBezTo>
                  <a:cubicBezTo>
                    <a:pt x="3" y="2"/>
                    <a:pt x="3" y="3"/>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7" name="Freeform 46"/>
            <p:cNvSpPr/>
            <p:nvPr/>
          </p:nvSpPr>
          <p:spPr>
            <a:xfrm>
              <a:off x="2765350" y="2825114"/>
              <a:ext cx="19683" cy="16871"/>
            </a:xfrm>
            <a:custGeom>
              <a:avLst/>
              <a:gdLst>
                <a:gd name="T0" fmla="*/ 4 w 6"/>
                <a:gd name="T1" fmla="*/ 2 h 5"/>
                <a:gd name="T2" fmla="*/ 1 w 6"/>
                <a:gd name="T3" fmla="*/ 2 h 5"/>
                <a:gd name="T4" fmla="*/ 2 w 6"/>
                <a:gd name="T5" fmla="*/ 4 h 5"/>
                <a:gd name="T6" fmla="*/ 5 w 6"/>
                <a:gd name="T7" fmla="*/ 4 h 5"/>
                <a:gd name="T8" fmla="*/ 5 w 6"/>
                <a:gd name="T9" fmla="*/ 2 h 5"/>
                <a:gd name="T10" fmla="*/ 4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4" y="2"/>
                  </a:moveTo>
                  <a:cubicBezTo>
                    <a:pt x="3" y="0"/>
                    <a:pt x="2" y="1"/>
                    <a:pt x="1" y="2"/>
                  </a:cubicBezTo>
                  <a:cubicBezTo>
                    <a:pt x="0" y="2"/>
                    <a:pt x="2" y="3"/>
                    <a:pt x="2" y="4"/>
                  </a:cubicBezTo>
                  <a:cubicBezTo>
                    <a:pt x="3" y="5"/>
                    <a:pt x="4" y="5"/>
                    <a:pt x="5" y="4"/>
                  </a:cubicBezTo>
                  <a:cubicBezTo>
                    <a:pt x="5" y="4"/>
                    <a:pt x="5" y="4"/>
                    <a:pt x="5" y="2"/>
                  </a:cubicBezTo>
                  <a:cubicBezTo>
                    <a:pt x="6" y="1"/>
                    <a:pt x="5" y="1"/>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8" name="Freeform 47"/>
            <p:cNvSpPr/>
            <p:nvPr/>
          </p:nvSpPr>
          <p:spPr>
            <a:xfrm>
              <a:off x="2707706" y="2851826"/>
              <a:ext cx="26714" cy="23902"/>
            </a:xfrm>
            <a:custGeom>
              <a:avLst/>
              <a:gdLst>
                <a:gd name="T0" fmla="*/ 4 w 8"/>
                <a:gd name="T1" fmla="*/ 1 h 7"/>
                <a:gd name="T2" fmla="*/ 3 w 8"/>
                <a:gd name="T3" fmla="*/ 1 h 7"/>
                <a:gd name="T4" fmla="*/ 3 w 8"/>
                <a:gd name="T5" fmla="*/ 3 h 7"/>
                <a:gd name="T6" fmla="*/ 2 w 8"/>
                <a:gd name="T7" fmla="*/ 4 h 7"/>
                <a:gd name="T8" fmla="*/ 1 w 8"/>
                <a:gd name="T9" fmla="*/ 4 h 7"/>
                <a:gd name="T10" fmla="*/ 0 w 8"/>
                <a:gd name="T11" fmla="*/ 5 h 7"/>
                <a:gd name="T12" fmla="*/ 3 w 8"/>
                <a:gd name="T13" fmla="*/ 6 h 7"/>
                <a:gd name="T14" fmla="*/ 4 w 8"/>
                <a:gd name="T15" fmla="*/ 6 h 7"/>
                <a:gd name="T16" fmla="*/ 4 w 8"/>
                <a:gd name="T17" fmla="*/ 5 h 7"/>
                <a:gd name="T18" fmla="*/ 5 w 8"/>
                <a:gd name="T19" fmla="*/ 5 h 7"/>
                <a:gd name="T20" fmla="*/ 5 w 8"/>
                <a:gd name="T21" fmla="*/ 4 h 7"/>
                <a:gd name="T22" fmla="*/ 6 w 8"/>
                <a:gd name="T23" fmla="*/ 4 h 7"/>
                <a:gd name="T24" fmla="*/ 7 w 8"/>
                <a:gd name="T25" fmla="*/ 2 h 7"/>
                <a:gd name="T26" fmla="*/ 7 w 8"/>
                <a:gd name="T27" fmla="*/ 1 h 7"/>
                <a:gd name="T28" fmla="*/ 4 w 8"/>
                <a:gd name="T2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4" y="1"/>
                  </a:moveTo>
                  <a:cubicBezTo>
                    <a:pt x="3" y="2"/>
                    <a:pt x="4" y="1"/>
                    <a:pt x="3" y="1"/>
                  </a:cubicBezTo>
                  <a:cubicBezTo>
                    <a:pt x="3" y="2"/>
                    <a:pt x="3" y="3"/>
                    <a:pt x="3" y="3"/>
                  </a:cubicBezTo>
                  <a:cubicBezTo>
                    <a:pt x="2" y="3"/>
                    <a:pt x="2" y="3"/>
                    <a:pt x="2" y="4"/>
                  </a:cubicBezTo>
                  <a:cubicBezTo>
                    <a:pt x="1" y="4"/>
                    <a:pt x="2" y="4"/>
                    <a:pt x="1" y="4"/>
                  </a:cubicBezTo>
                  <a:cubicBezTo>
                    <a:pt x="1" y="5"/>
                    <a:pt x="1" y="5"/>
                    <a:pt x="0" y="5"/>
                  </a:cubicBezTo>
                  <a:cubicBezTo>
                    <a:pt x="0" y="7"/>
                    <a:pt x="1" y="6"/>
                    <a:pt x="3" y="6"/>
                  </a:cubicBezTo>
                  <a:cubicBezTo>
                    <a:pt x="4" y="6"/>
                    <a:pt x="3" y="6"/>
                    <a:pt x="4" y="6"/>
                  </a:cubicBezTo>
                  <a:cubicBezTo>
                    <a:pt x="4" y="6"/>
                    <a:pt x="4" y="5"/>
                    <a:pt x="4" y="5"/>
                  </a:cubicBezTo>
                  <a:cubicBezTo>
                    <a:pt x="4" y="5"/>
                    <a:pt x="4" y="5"/>
                    <a:pt x="5" y="5"/>
                  </a:cubicBezTo>
                  <a:cubicBezTo>
                    <a:pt x="5" y="5"/>
                    <a:pt x="5" y="4"/>
                    <a:pt x="5" y="4"/>
                  </a:cubicBezTo>
                  <a:cubicBezTo>
                    <a:pt x="6" y="4"/>
                    <a:pt x="6" y="4"/>
                    <a:pt x="6" y="4"/>
                  </a:cubicBezTo>
                  <a:cubicBezTo>
                    <a:pt x="7" y="3"/>
                    <a:pt x="7" y="3"/>
                    <a:pt x="7" y="2"/>
                  </a:cubicBezTo>
                  <a:cubicBezTo>
                    <a:pt x="7" y="1"/>
                    <a:pt x="8" y="2"/>
                    <a:pt x="7" y="1"/>
                  </a:cubicBezTo>
                  <a:cubicBezTo>
                    <a:pt x="5" y="0"/>
                    <a:pt x="5" y="1"/>
                    <a:pt x="4"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9" name="Freeform 48"/>
            <p:cNvSpPr/>
            <p:nvPr/>
          </p:nvSpPr>
          <p:spPr>
            <a:xfrm>
              <a:off x="2980461" y="2865886"/>
              <a:ext cx="14060" cy="15466"/>
            </a:xfrm>
            <a:custGeom>
              <a:avLst/>
              <a:gdLst>
                <a:gd name="T0" fmla="*/ 2 w 4"/>
                <a:gd name="T1" fmla="*/ 2 h 5"/>
                <a:gd name="T2" fmla="*/ 0 w 4"/>
                <a:gd name="T3" fmla="*/ 2 h 5"/>
                <a:gd name="T4" fmla="*/ 3 w 4"/>
                <a:gd name="T5" fmla="*/ 4 h 5"/>
                <a:gd name="T6" fmla="*/ 4 w 4"/>
                <a:gd name="T7" fmla="*/ 2 h 5"/>
                <a:gd name="T8" fmla="*/ 4 w 4"/>
                <a:gd name="T9" fmla="*/ 1 h 5"/>
                <a:gd name="T10" fmla="*/ 2 w 4"/>
                <a:gd name="T11" fmla="*/ 2 h 5"/>
              </a:gdLst>
              <a:ahLst/>
              <a:cxnLst>
                <a:cxn ang="0">
                  <a:pos x="T0" y="T1"/>
                </a:cxn>
                <a:cxn ang="0">
                  <a:pos x="T2" y="T3"/>
                </a:cxn>
                <a:cxn ang="0">
                  <a:pos x="T4" y="T5"/>
                </a:cxn>
                <a:cxn ang="0">
                  <a:pos x="T6" y="T7"/>
                </a:cxn>
                <a:cxn ang="0">
                  <a:pos x="T8" y="T9"/>
                </a:cxn>
                <a:cxn ang="0">
                  <a:pos x="T10" y="T11"/>
                </a:cxn>
              </a:cxnLst>
              <a:rect l="0" t="0" r="r" b="b"/>
              <a:pathLst>
                <a:path w="4" h="5">
                  <a:moveTo>
                    <a:pt x="2" y="2"/>
                  </a:moveTo>
                  <a:cubicBezTo>
                    <a:pt x="1" y="2"/>
                    <a:pt x="1" y="2"/>
                    <a:pt x="0" y="2"/>
                  </a:cubicBezTo>
                  <a:cubicBezTo>
                    <a:pt x="0" y="4"/>
                    <a:pt x="3" y="5"/>
                    <a:pt x="3" y="4"/>
                  </a:cubicBezTo>
                  <a:cubicBezTo>
                    <a:pt x="2" y="4"/>
                    <a:pt x="4" y="3"/>
                    <a:pt x="4" y="2"/>
                  </a:cubicBezTo>
                  <a:cubicBezTo>
                    <a:pt x="4" y="2"/>
                    <a:pt x="4" y="2"/>
                    <a:pt x="4" y="1"/>
                  </a:cubicBezTo>
                  <a:cubicBezTo>
                    <a:pt x="3" y="0"/>
                    <a:pt x="2" y="1"/>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0" name="Freeform 49"/>
            <p:cNvSpPr/>
            <p:nvPr/>
          </p:nvSpPr>
          <p:spPr>
            <a:xfrm>
              <a:off x="4165679" y="2895411"/>
              <a:ext cx="14060" cy="19683"/>
            </a:xfrm>
            <a:custGeom>
              <a:avLst/>
              <a:gdLst>
                <a:gd name="T0" fmla="*/ 2 w 4"/>
                <a:gd name="T1" fmla="*/ 5 h 6"/>
                <a:gd name="T2" fmla="*/ 3 w 4"/>
                <a:gd name="T3" fmla="*/ 4 h 6"/>
                <a:gd name="T4" fmla="*/ 3 w 4"/>
                <a:gd name="T5" fmla="*/ 3 h 6"/>
                <a:gd name="T6" fmla="*/ 4 w 4"/>
                <a:gd name="T7" fmla="*/ 2 h 6"/>
                <a:gd name="T8" fmla="*/ 4 w 4"/>
                <a:gd name="T9" fmla="*/ 1 h 6"/>
                <a:gd name="T10" fmla="*/ 2 w 4"/>
                <a:gd name="T11" fmla="*/ 1 h 6"/>
                <a:gd name="T12" fmla="*/ 1 w 4"/>
                <a:gd name="T13" fmla="*/ 2 h 6"/>
                <a:gd name="T14" fmla="*/ 1 w 4"/>
                <a:gd name="T15" fmla="*/ 3 h 6"/>
                <a:gd name="T16" fmla="*/ 1 w 4"/>
                <a:gd name="T17" fmla="*/ 5 h 6"/>
                <a:gd name="T18" fmla="*/ 2 w 4"/>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2" y="5"/>
                  </a:moveTo>
                  <a:cubicBezTo>
                    <a:pt x="2" y="5"/>
                    <a:pt x="2" y="4"/>
                    <a:pt x="3" y="4"/>
                  </a:cubicBezTo>
                  <a:cubicBezTo>
                    <a:pt x="3" y="3"/>
                    <a:pt x="3" y="3"/>
                    <a:pt x="3" y="3"/>
                  </a:cubicBezTo>
                  <a:cubicBezTo>
                    <a:pt x="4" y="3"/>
                    <a:pt x="4" y="2"/>
                    <a:pt x="4" y="2"/>
                  </a:cubicBezTo>
                  <a:cubicBezTo>
                    <a:pt x="4" y="2"/>
                    <a:pt x="4" y="1"/>
                    <a:pt x="4" y="1"/>
                  </a:cubicBezTo>
                  <a:cubicBezTo>
                    <a:pt x="4" y="0"/>
                    <a:pt x="3" y="0"/>
                    <a:pt x="2" y="1"/>
                  </a:cubicBezTo>
                  <a:cubicBezTo>
                    <a:pt x="1" y="2"/>
                    <a:pt x="2" y="1"/>
                    <a:pt x="1" y="2"/>
                  </a:cubicBezTo>
                  <a:cubicBezTo>
                    <a:pt x="0" y="3"/>
                    <a:pt x="1" y="2"/>
                    <a:pt x="1" y="3"/>
                  </a:cubicBezTo>
                  <a:cubicBezTo>
                    <a:pt x="0" y="3"/>
                    <a:pt x="0" y="5"/>
                    <a:pt x="1" y="5"/>
                  </a:cubicBezTo>
                  <a:cubicBezTo>
                    <a:pt x="1" y="6"/>
                    <a:pt x="1" y="6"/>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1" name="Freeform 50"/>
            <p:cNvSpPr/>
            <p:nvPr/>
          </p:nvSpPr>
          <p:spPr>
            <a:xfrm>
              <a:off x="1034621" y="2898223"/>
              <a:ext cx="36555" cy="23902"/>
            </a:xfrm>
            <a:custGeom>
              <a:avLst/>
              <a:gdLst>
                <a:gd name="T0" fmla="*/ 4 w 11"/>
                <a:gd name="T1" fmla="*/ 5 h 7"/>
                <a:gd name="T2" fmla="*/ 5 w 11"/>
                <a:gd name="T3" fmla="*/ 6 h 7"/>
                <a:gd name="T4" fmla="*/ 9 w 11"/>
                <a:gd name="T5" fmla="*/ 5 h 7"/>
                <a:gd name="T6" fmla="*/ 10 w 11"/>
                <a:gd name="T7" fmla="*/ 4 h 7"/>
                <a:gd name="T8" fmla="*/ 11 w 11"/>
                <a:gd name="T9" fmla="*/ 1 h 7"/>
                <a:gd name="T10" fmla="*/ 5 w 11"/>
                <a:gd name="T11" fmla="*/ 2 h 7"/>
                <a:gd name="T12" fmla="*/ 4 w 11"/>
                <a:gd name="T13" fmla="*/ 2 h 7"/>
                <a:gd name="T14" fmla="*/ 2 w 11"/>
                <a:gd name="T15" fmla="*/ 3 h 7"/>
                <a:gd name="T16" fmla="*/ 0 w 11"/>
                <a:gd name="T17" fmla="*/ 4 h 7"/>
                <a:gd name="T18" fmla="*/ 4 w 11"/>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4" y="5"/>
                  </a:moveTo>
                  <a:cubicBezTo>
                    <a:pt x="5" y="5"/>
                    <a:pt x="4" y="6"/>
                    <a:pt x="5" y="6"/>
                  </a:cubicBezTo>
                  <a:cubicBezTo>
                    <a:pt x="6" y="6"/>
                    <a:pt x="9" y="7"/>
                    <a:pt x="9" y="5"/>
                  </a:cubicBezTo>
                  <a:cubicBezTo>
                    <a:pt x="10" y="5"/>
                    <a:pt x="10" y="4"/>
                    <a:pt x="10" y="4"/>
                  </a:cubicBezTo>
                  <a:cubicBezTo>
                    <a:pt x="11" y="3"/>
                    <a:pt x="11" y="3"/>
                    <a:pt x="11" y="1"/>
                  </a:cubicBezTo>
                  <a:cubicBezTo>
                    <a:pt x="9" y="0"/>
                    <a:pt x="7" y="1"/>
                    <a:pt x="5" y="2"/>
                  </a:cubicBezTo>
                  <a:cubicBezTo>
                    <a:pt x="5" y="2"/>
                    <a:pt x="5" y="2"/>
                    <a:pt x="4" y="2"/>
                  </a:cubicBezTo>
                  <a:cubicBezTo>
                    <a:pt x="2" y="2"/>
                    <a:pt x="2" y="3"/>
                    <a:pt x="2" y="3"/>
                  </a:cubicBezTo>
                  <a:cubicBezTo>
                    <a:pt x="1" y="4"/>
                    <a:pt x="1" y="4"/>
                    <a:pt x="0" y="4"/>
                  </a:cubicBezTo>
                  <a:cubicBezTo>
                    <a:pt x="0" y="6"/>
                    <a:pt x="2" y="5"/>
                    <a:pt x="4"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2" name="Freeform 51"/>
            <p:cNvSpPr/>
            <p:nvPr/>
          </p:nvSpPr>
          <p:spPr>
            <a:xfrm>
              <a:off x="2904540" y="2902441"/>
              <a:ext cx="19683" cy="9842"/>
            </a:xfrm>
            <a:custGeom>
              <a:avLst/>
              <a:gdLst>
                <a:gd name="T0" fmla="*/ 2 w 6"/>
                <a:gd name="T1" fmla="*/ 1 h 3"/>
                <a:gd name="T2" fmla="*/ 1 w 6"/>
                <a:gd name="T3" fmla="*/ 1 h 3"/>
                <a:gd name="T4" fmla="*/ 3 w 6"/>
                <a:gd name="T5" fmla="*/ 2 h 3"/>
                <a:gd name="T6" fmla="*/ 4 w 6"/>
                <a:gd name="T7" fmla="*/ 1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cubicBezTo>
                    <a:pt x="1" y="1"/>
                    <a:pt x="2" y="1"/>
                    <a:pt x="1" y="1"/>
                  </a:cubicBezTo>
                  <a:cubicBezTo>
                    <a:pt x="0" y="2"/>
                    <a:pt x="1" y="3"/>
                    <a:pt x="3" y="2"/>
                  </a:cubicBezTo>
                  <a:cubicBezTo>
                    <a:pt x="3" y="1"/>
                    <a:pt x="3" y="1"/>
                    <a:pt x="4" y="1"/>
                  </a:cubicBezTo>
                  <a:cubicBezTo>
                    <a:pt x="6" y="0"/>
                    <a:pt x="3" y="0"/>
                    <a:pt x="2"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3" name="Freeform 52"/>
            <p:cNvSpPr/>
            <p:nvPr/>
          </p:nvSpPr>
          <p:spPr>
            <a:xfrm>
              <a:off x="7315016" y="2931966"/>
              <a:ext cx="29525" cy="19683"/>
            </a:xfrm>
            <a:custGeom>
              <a:avLst/>
              <a:gdLst>
                <a:gd name="T0" fmla="*/ 3 w 9"/>
                <a:gd name="T1" fmla="*/ 0 h 6"/>
                <a:gd name="T2" fmla="*/ 2 w 9"/>
                <a:gd name="T3" fmla="*/ 1 h 6"/>
                <a:gd name="T4" fmla="*/ 2 w 9"/>
                <a:gd name="T5" fmla="*/ 2 h 6"/>
                <a:gd name="T6" fmla="*/ 2 w 9"/>
                <a:gd name="T7" fmla="*/ 6 h 6"/>
                <a:gd name="T8" fmla="*/ 4 w 9"/>
                <a:gd name="T9" fmla="*/ 4 h 6"/>
                <a:gd name="T10" fmla="*/ 3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3" y="0"/>
                  </a:moveTo>
                  <a:cubicBezTo>
                    <a:pt x="3" y="0"/>
                    <a:pt x="2" y="1"/>
                    <a:pt x="2" y="1"/>
                  </a:cubicBezTo>
                  <a:cubicBezTo>
                    <a:pt x="2" y="2"/>
                    <a:pt x="2" y="1"/>
                    <a:pt x="2" y="2"/>
                  </a:cubicBezTo>
                  <a:cubicBezTo>
                    <a:pt x="0" y="3"/>
                    <a:pt x="2" y="6"/>
                    <a:pt x="2" y="6"/>
                  </a:cubicBezTo>
                  <a:cubicBezTo>
                    <a:pt x="3" y="6"/>
                    <a:pt x="4" y="5"/>
                    <a:pt x="4" y="4"/>
                  </a:cubicBezTo>
                  <a:cubicBezTo>
                    <a:pt x="9" y="3"/>
                    <a:pt x="4" y="0"/>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4" name="Freeform 53"/>
            <p:cNvSpPr/>
            <p:nvPr/>
          </p:nvSpPr>
          <p:spPr>
            <a:xfrm>
              <a:off x="1180840" y="2944619"/>
              <a:ext cx="95605" cy="46397"/>
            </a:xfrm>
            <a:custGeom>
              <a:avLst/>
              <a:gdLst>
                <a:gd name="T0" fmla="*/ 28 w 29"/>
                <a:gd name="T1" fmla="*/ 2 h 14"/>
                <a:gd name="T2" fmla="*/ 25 w 29"/>
                <a:gd name="T3" fmla="*/ 3 h 14"/>
                <a:gd name="T4" fmla="*/ 23 w 29"/>
                <a:gd name="T5" fmla="*/ 4 h 14"/>
                <a:gd name="T6" fmla="*/ 18 w 29"/>
                <a:gd name="T7" fmla="*/ 6 h 14"/>
                <a:gd name="T8" fmla="*/ 13 w 29"/>
                <a:gd name="T9" fmla="*/ 6 h 14"/>
                <a:gd name="T10" fmla="*/ 10 w 29"/>
                <a:gd name="T11" fmla="*/ 8 h 14"/>
                <a:gd name="T12" fmla="*/ 5 w 29"/>
                <a:gd name="T13" fmla="*/ 10 h 14"/>
                <a:gd name="T14" fmla="*/ 4 w 29"/>
                <a:gd name="T15" fmla="*/ 11 h 14"/>
                <a:gd name="T16" fmla="*/ 3 w 29"/>
                <a:gd name="T17" fmla="*/ 12 h 14"/>
                <a:gd name="T18" fmla="*/ 6 w 29"/>
                <a:gd name="T19" fmla="*/ 14 h 14"/>
                <a:gd name="T20" fmla="*/ 8 w 29"/>
                <a:gd name="T21" fmla="*/ 13 h 14"/>
                <a:gd name="T22" fmla="*/ 8 w 29"/>
                <a:gd name="T23" fmla="*/ 12 h 14"/>
                <a:gd name="T24" fmla="*/ 10 w 29"/>
                <a:gd name="T25" fmla="*/ 11 h 14"/>
                <a:gd name="T26" fmla="*/ 15 w 29"/>
                <a:gd name="T27" fmla="*/ 11 h 14"/>
                <a:gd name="T28" fmla="*/ 21 w 29"/>
                <a:gd name="T29" fmla="*/ 8 h 14"/>
                <a:gd name="T30" fmla="*/ 22 w 29"/>
                <a:gd name="T31" fmla="*/ 7 h 14"/>
                <a:gd name="T32" fmla="*/ 23 w 29"/>
                <a:gd name="T33" fmla="*/ 6 h 14"/>
                <a:gd name="T34" fmla="*/ 24 w 29"/>
                <a:gd name="T35" fmla="*/ 6 h 14"/>
                <a:gd name="T36" fmla="*/ 25 w 29"/>
                <a:gd name="T37" fmla="*/ 6 h 14"/>
                <a:gd name="T38" fmla="*/ 28 w 29"/>
                <a:gd name="T39" fmla="*/ 3 h 14"/>
                <a:gd name="T40" fmla="*/ 28 w 29"/>
                <a:gd name="T41" fmla="*/ 1 h 14"/>
                <a:gd name="T42" fmla="*/ 28 w 29"/>
                <a:gd name="T4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14">
                  <a:moveTo>
                    <a:pt x="28" y="2"/>
                  </a:moveTo>
                  <a:cubicBezTo>
                    <a:pt x="27" y="2"/>
                    <a:pt x="25" y="2"/>
                    <a:pt x="25" y="3"/>
                  </a:cubicBezTo>
                  <a:cubicBezTo>
                    <a:pt x="24" y="3"/>
                    <a:pt x="24" y="4"/>
                    <a:pt x="23" y="4"/>
                  </a:cubicBezTo>
                  <a:cubicBezTo>
                    <a:pt x="21" y="5"/>
                    <a:pt x="19" y="5"/>
                    <a:pt x="18" y="6"/>
                  </a:cubicBezTo>
                  <a:cubicBezTo>
                    <a:pt x="16" y="6"/>
                    <a:pt x="14" y="5"/>
                    <a:pt x="13" y="6"/>
                  </a:cubicBezTo>
                  <a:cubicBezTo>
                    <a:pt x="12" y="7"/>
                    <a:pt x="11" y="7"/>
                    <a:pt x="10" y="8"/>
                  </a:cubicBezTo>
                  <a:cubicBezTo>
                    <a:pt x="7" y="8"/>
                    <a:pt x="6" y="9"/>
                    <a:pt x="5" y="10"/>
                  </a:cubicBezTo>
                  <a:cubicBezTo>
                    <a:pt x="5" y="10"/>
                    <a:pt x="4" y="10"/>
                    <a:pt x="4" y="11"/>
                  </a:cubicBezTo>
                  <a:cubicBezTo>
                    <a:pt x="4" y="11"/>
                    <a:pt x="3" y="12"/>
                    <a:pt x="3" y="12"/>
                  </a:cubicBezTo>
                  <a:cubicBezTo>
                    <a:pt x="0" y="14"/>
                    <a:pt x="5" y="14"/>
                    <a:pt x="6" y="14"/>
                  </a:cubicBezTo>
                  <a:cubicBezTo>
                    <a:pt x="7" y="13"/>
                    <a:pt x="7" y="14"/>
                    <a:pt x="8" y="13"/>
                  </a:cubicBezTo>
                  <a:cubicBezTo>
                    <a:pt x="8" y="13"/>
                    <a:pt x="8" y="12"/>
                    <a:pt x="8" y="12"/>
                  </a:cubicBezTo>
                  <a:cubicBezTo>
                    <a:pt x="10" y="12"/>
                    <a:pt x="9" y="12"/>
                    <a:pt x="10" y="11"/>
                  </a:cubicBezTo>
                  <a:cubicBezTo>
                    <a:pt x="12" y="11"/>
                    <a:pt x="14" y="13"/>
                    <a:pt x="15" y="11"/>
                  </a:cubicBezTo>
                  <a:cubicBezTo>
                    <a:pt x="17" y="10"/>
                    <a:pt x="20" y="9"/>
                    <a:pt x="21" y="8"/>
                  </a:cubicBezTo>
                  <a:cubicBezTo>
                    <a:pt x="22" y="7"/>
                    <a:pt x="21" y="8"/>
                    <a:pt x="22" y="7"/>
                  </a:cubicBezTo>
                  <a:cubicBezTo>
                    <a:pt x="22" y="7"/>
                    <a:pt x="22" y="7"/>
                    <a:pt x="23" y="6"/>
                  </a:cubicBezTo>
                  <a:cubicBezTo>
                    <a:pt x="24" y="6"/>
                    <a:pt x="24" y="6"/>
                    <a:pt x="24" y="6"/>
                  </a:cubicBezTo>
                  <a:cubicBezTo>
                    <a:pt x="24" y="6"/>
                    <a:pt x="25" y="6"/>
                    <a:pt x="25" y="6"/>
                  </a:cubicBezTo>
                  <a:cubicBezTo>
                    <a:pt x="26" y="5"/>
                    <a:pt x="27" y="4"/>
                    <a:pt x="28" y="3"/>
                  </a:cubicBezTo>
                  <a:cubicBezTo>
                    <a:pt x="29" y="3"/>
                    <a:pt x="28" y="3"/>
                    <a:pt x="28" y="1"/>
                  </a:cubicBezTo>
                  <a:cubicBezTo>
                    <a:pt x="28" y="0"/>
                    <a:pt x="28" y="0"/>
                    <a:pt x="28"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5" name="Freeform 54"/>
            <p:cNvSpPr/>
            <p:nvPr/>
          </p:nvSpPr>
          <p:spPr>
            <a:xfrm>
              <a:off x="4541070" y="2975550"/>
              <a:ext cx="0" cy="1265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cubicBezTo>
                    <a:pt x="0" y="1"/>
                    <a:pt x="0" y="3"/>
                    <a:pt x="0" y="4"/>
                  </a:cubicBezTo>
                  <a:cubicBezTo>
                    <a:pt x="0" y="0"/>
                    <a:pt x="0" y="0"/>
                    <a:pt x="0" y="0"/>
                  </a:cubicBezTo>
                  <a:cubicBezTo>
                    <a:pt x="0"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6" name="Freeform 55"/>
            <p:cNvSpPr/>
            <p:nvPr/>
          </p:nvSpPr>
          <p:spPr>
            <a:xfrm>
              <a:off x="4541070" y="2965709"/>
              <a:ext cx="16871" cy="22495"/>
            </a:xfrm>
            <a:custGeom>
              <a:avLst/>
              <a:gdLst>
                <a:gd name="T0" fmla="*/ 2 w 5"/>
                <a:gd name="T1" fmla="*/ 7 h 7"/>
                <a:gd name="T2" fmla="*/ 2 w 5"/>
                <a:gd name="T3" fmla="*/ 7 h 7"/>
                <a:gd name="T4" fmla="*/ 3 w 5"/>
                <a:gd name="T5" fmla="*/ 6 h 7"/>
                <a:gd name="T6" fmla="*/ 3 w 5"/>
                <a:gd name="T7" fmla="*/ 2 h 7"/>
                <a:gd name="T8" fmla="*/ 5 w 5"/>
                <a:gd name="T9" fmla="*/ 2 h 7"/>
                <a:gd name="T10" fmla="*/ 5 w 5"/>
                <a:gd name="T11" fmla="*/ 0 h 7"/>
                <a:gd name="T12" fmla="*/ 2 w 5"/>
                <a:gd name="T13" fmla="*/ 1 h 7"/>
                <a:gd name="T14" fmla="*/ 2 w 5"/>
                <a:gd name="T15" fmla="*/ 2 h 7"/>
                <a:gd name="T16" fmla="*/ 1 w 5"/>
                <a:gd name="T17" fmla="*/ 2 h 7"/>
                <a:gd name="T18" fmla="*/ 0 w 5"/>
                <a:gd name="T19" fmla="*/ 3 h 7"/>
                <a:gd name="T20" fmla="*/ 0 w 5"/>
                <a:gd name="T21" fmla="*/ 7 h 7"/>
                <a:gd name="T22" fmla="*/ 2 w 5"/>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2" y="7"/>
                  </a:moveTo>
                  <a:cubicBezTo>
                    <a:pt x="2" y="7"/>
                    <a:pt x="2" y="7"/>
                    <a:pt x="2" y="7"/>
                  </a:cubicBezTo>
                  <a:cubicBezTo>
                    <a:pt x="3" y="6"/>
                    <a:pt x="3" y="7"/>
                    <a:pt x="3" y="6"/>
                  </a:cubicBezTo>
                  <a:cubicBezTo>
                    <a:pt x="3" y="5"/>
                    <a:pt x="3" y="3"/>
                    <a:pt x="3" y="2"/>
                  </a:cubicBezTo>
                  <a:cubicBezTo>
                    <a:pt x="4" y="2"/>
                    <a:pt x="4" y="2"/>
                    <a:pt x="5" y="2"/>
                  </a:cubicBezTo>
                  <a:cubicBezTo>
                    <a:pt x="5" y="1"/>
                    <a:pt x="5" y="1"/>
                    <a:pt x="5" y="0"/>
                  </a:cubicBezTo>
                  <a:cubicBezTo>
                    <a:pt x="4" y="0"/>
                    <a:pt x="3" y="0"/>
                    <a:pt x="2" y="1"/>
                  </a:cubicBezTo>
                  <a:cubicBezTo>
                    <a:pt x="2" y="2"/>
                    <a:pt x="2" y="1"/>
                    <a:pt x="2" y="2"/>
                  </a:cubicBezTo>
                  <a:cubicBezTo>
                    <a:pt x="1" y="2"/>
                    <a:pt x="2" y="2"/>
                    <a:pt x="1" y="2"/>
                  </a:cubicBezTo>
                  <a:cubicBezTo>
                    <a:pt x="1" y="3"/>
                    <a:pt x="1" y="3"/>
                    <a:pt x="0" y="3"/>
                  </a:cubicBezTo>
                  <a:cubicBezTo>
                    <a:pt x="0" y="7"/>
                    <a:pt x="0" y="7"/>
                    <a:pt x="0" y="7"/>
                  </a:cubicBezTo>
                  <a:cubicBezTo>
                    <a:pt x="1" y="7"/>
                    <a:pt x="1" y="7"/>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7" name="Freeform 56"/>
            <p:cNvSpPr/>
            <p:nvPr/>
          </p:nvSpPr>
          <p:spPr>
            <a:xfrm>
              <a:off x="3970252" y="3027571"/>
              <a:ext cx="106852" cy="106852"/>
            </a:xfrm>
            <a:custGeom>
              <a:avLst/>
              <a:gdLst>
                <a:gd name="T0" fmla="*/ 31 w 32"/>
                <a:gd name="T1" fmla="*/ 7 h 32"/>
                <a:gd name="T2" fmla="*/ 30 w 32"/>
                <a:gd name="T3" fmla="*/ 3 h 32"/>
                <a:gd name="T4" fmla="*/ 25 w 32"/>
                <a:gd name="T5" fmla="*/ 1 h 32"/>
                <a:gd name="T6" fmla="*/ 17 w 32"/>
                <a:gd name="T7" fmla="*/ 2 h 32"/>
                <a:gd name="T8" fmla="*/ 15 w 32"/>
                <a:gd name="T9" fmla="*/ 3 h 32"/>
                <a:gd name="T10" fmla="*/ 15 w 32"/>
                <a:gd name="T11" fmla="*/ 3 h 32"/>
                <a:gd name="T12" fmla="*/ 14 w 32"/>
                <a:gd name="T13" fmla="*/ 4 h 32"/>
                <a:gd name="T14" fmla="*/ 13 w 32"/>
                <a:gd name="T15" fmla="*/ 6 h 32"/>
                <a:gd name="T16" fmla="*/ 13 w 32"/>
                <a:gd name="T17" fmla="*/ 8 h 32"/>
                <a:gd name="T18" fmla="*/ 5 w 32"/>
                <a:gd name="T19" fmla="*/ 9 h 32"/>
                <a:gd name="T20" fmla="*/ 3 w 32"/>
                <a:gd name="T21" fmla="*/ 15 h 32"/>
                <a:gd name="T22" fmla="*/ 5 w 32"/>
                <a:gd name="T23" fmla="*/ 16 h 32"/>
                <a:gd name="T24" fmla="*/ 7 w 32"/>
                <a:gd name="T25" fmla="*/ 17 h 32"/>
                <a:gd name="T26" fmla="*/ 7 w 32"/>
                <a:gd name="T27" fmla="*/ 19 h 32"/>
                <a:gd name="T28" fmla="*/ 5 w 32"/>
                <a:gd name="T29" fmla="*/ 20 h 32"/>
                <a:gd name="T30" fmla="*/ 5 w 32"/>
                <a:gd name="T31" fmla="*/ 20 h 32"/>
                <a:gd name="T32" fmla="*/ 4 w 32"/>
                <a:gd name="T33" fmla="*/ 21 h 32"/>
                <a:gd name="T34" fmla="*/ 4 w 32"/>
                <a:gd name="T35" fmla="*/ 22 h 32"/>
                <a:gd name="T36" fmla="*/ 3 w 32"/>
                <a:gd name="T37" fmla="*/ 23 h 32"/>
                <a:gd name="T38" fmla="*/ 2 w 32"/>
                <a:gd name="T39" fmla="*/ 24 h 32"/>
                <a:gd name="T40" fmla="*/ 1 w 32"/>
                <a:gd name="T41" fmla="*/ 25 h 32"/>
                <a:gd name="T42" fmla="*/ 1 w 32"/>
                <a:gd name="T43" fmla="*/ 25 h 32"/>
                <a:gd name="T44" fmla="*/ 2 w 32"/>
                <a:gd name="T45" fmla="*/ 27 h 32"/>
                <a:gd name="T46" fmla="*/ 2 w 32"/>
                <a:gd name="T47" fmla="*/ 28 h 32"/>
                <a:gd name="T48" fmla="*/ 4 w 32"/>
                <a:gd name="T49" fmla="*/ 30 h 32"/>
                <a:gd name="T50" fmla="*/ 8 w 32"/>
                <a:gd name="T51" fmla="*/ 30 h 32"/>
                <a:gd name="T52" fmla="*/ 10 w 32"/>
                <a:gd name="T53" fmla="*/ 30 h 32"/>
                <a:gd name="T54" fmla="*/ 11 w 32"/>
                <a:gd name="T55" fmla="*/ 29 h 32"/>
                <a:gd name="T56" fmla="*/ 13 w 32"/>
                <a:gd name="T57" fmla="*/ 29 h 32"/>
                <a:gd name="T58" fmla="*/ 13 w 32"/>
                <a:gd name="T59" fmla="*/ 28 h 32"/>
                <a:gd name="T60" fmla="*/ 15 w 32"/>
                <a:gd name="T61" fmla="*/ 27 h 32"/>
                <a:gd name="T62" fmla="*/ 20 w 32"/>
                <a:gd name="T63" fmla="*/ 26 h 32"/>
                <a:gd name="T64" fmla="*/ 24 w 32"/>
                <a:gd name="T65" fmla="*/ 24 h 32"/>
                <a:gd name="T66" fmla="*/ 25 w 32"/>
                <a:gd name="T67" fmla="*/ 21 h 32"/>
                <a:gd name="T68" fmla="*/ 26 w 32"/>
                <a:gd name="T69" fmla="*/ 18 h 32"/>
                <a:gd name="T70" fmla="*/ 27 w 32"/>
                <a:gd name="T71" fmla="*/ 11 h 32"/>
                <a:gd name="T72" fmla="*/ 28 w 32"/>
                <a:gd name="T73" fmla="*/ 11 h 32"/>
                <a:gd name="T74" fmla="*/ 28 w 32"/>
                <a:gd name="T75" fmla="*/ 10 h 32"/>
                <a:gd name="T76" fmla="*/ 29 w 32"/>
                <a:gd name="T77" fmla="*/ 10 h 32"/>
                <a:gd name="T78" fmla="*/ 31 w 32"/>
                <a:gd name="T79"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31" y="7"/>
                  </a:moveTo>
                  <a:cubicBezTo>
                    <a:pt x="32" y="6"/>
                    <a:pt x="31" y="3"/>
                    <a:pt x="30" y="3"/>
                  </a:cubicBezTo>
                  <a:cubicBezTo>
                    <a:pt x="29" y="2"/>
                    <a:pt x="27" y="1"/>
                    <a:pt x="25" y="1"/>
                  </a:cubicBezTo>
                  <a:cubicBezTo>
                    <a:pt x="23" y="1"/>
                    <a:pt x="18" y="0"/>
                    <a:pt x="17" y="2"/>
                  </a:cubicBezTo>
                  <a:cubicBezTo>
                    <a:pt x="15" y="2"/>
                    <a:pt x="16" y="2"/>
                    <a:pt x="15" y="3"/>
                  </a:cubicBezTo>
                  <a:cubicBezTo>
                    <a:pt x="15" y="3"/>
                    <a:pt x="15" y="2"/>
                    <a:pt x="15" y="3"/>
                  </a:cubicBezTo>
                  <a:cubicBezTo>
                    <a:pt x="15" y="4"/>
                    <a:pt x="14" y="4"/>
                    <a:pt x="14" y="4"/>
                  </a:cubicBezTo>
                  <a:cubicBezTo>
                    <a:pt x="14" y="5"/>
                    <a:pt x="13" y="4"/>
                    <a:pt x="13" y="6"/>
                  </a:cubicBezTo>
                  <a:cubicBezTo>
                    <a:pt x="13" y="7"/>
                    <a:pt x="13" y="8"/>
                    <a:pt x="13" y="8"/>
                  </a:cubicBezTo>
                  <a:cubicBezTo>
                    <a:pt x="10" y="8"/>
                    <a:pt x="6" y="8"/>
                    <a:pt x="5" y="9"/>
                  </a:cubicBezTo>
                  <a:cubicBezTo>
                    <a:pt x="4" y="10"/>
                    <a:pt x="3" y="12"/>
                    <a:pt x="3" y="15"/>
                  </a:cubicBezTo>
                  <a:cubicBezTo>
                    <a:pt x="4" y="15"/>
                    <a:pt x="5" y="16"/>
                    <a:pt x="5" y="16"/>
                  </a:cubicBezTo>
                  <a:cubicBezTo>
                    <a:pt x="6" y="17"/>
                    <a:pt x="6" y="17"/>
                    <a:pt x="7" y="17"/>
                  </a:cubicBezTo>
                  <a:cubicBezTo>
                    <a:pt x="8" y="18"/>
                    <a:pt x="8" y="19"/>
                    <a:pt x="7" y="19"/>
                  </a:cubicBezTo>
                  <a:cubicBezTo>
                    <a:pt x="6" y="19"/>
                    <a:pt x="6" y="19"/>
                    <a:pt x="5" y="20"/>
                  </a:cubicBezTo>
                  <a:cubicBezTo>
                    <a:pt x="5" y="20"/>
                    <a:pt x="5" y="20"/>
                    <a:pt x="5" y="20"/>
                  </a:cubicBezTo>
                  <a:cubicBezTo>
                    <a:pt x="4" y="21"/>
                    <a:pt x="4" y="21"/>
                    <a:pt x="4" y="21"/>
                  </a:cubicBezTo>
                  <a:cubicBezTo>
                    <a:pt x="4" y="21"/>
                    <a:pt x="4" y="22"/>
                    <a:pt x="4" y="22"/>
                  </a:cubicBezTo>
                  <a:cubicBezTo>
                    <a:pt x="4" y="22"/>
                    <a:pt x="3" y="22"/>
                    <a:pt x="3" y="23"/>
                  </a:cubicBezTo>
                  <a:cubicBezTo>
                    <a:pt x="2" y="23"/>
                    <a:pt x="2" y="23"/>
                    <a:pt x="2" y="24"/>
                  </a:cubicBezTo>
                  <a:cubicBezTo>
                    <a:pt x="1" y="25"/>
                    <a:pt x="2" y="24"/>
                    <a:pt x="1" y="25"/>
                  </a:cubicBezTo>
                  <a:cubicBezTo>
                    <a:pt x="1" y="25"/>
                    <a:pt x="0" y="25"/>
                    <a:pt x="1" y="25"/>
                  </a:cubicBezTo>
                  <a:cubicBezTo>
                    <a:pt x="2" y="26"/>
                    <a:pt x="1" y="26"/>
                    <a:pt x="2" y="27"/>
                  </a:cubicBezTo>
                  <a:cubicBezTo>
                    <a:pt x="2" y="27"/>
                    <a:pt x="2" y="27"/>
                    <a:pt x="2" y="28"/>
                  </a:cubicBezTo>
                  <a:cubicBezTo>
                    <a:pt x="3" y="28"/>
                    <a:pt x="3" y="29"/>
                    <a:pt x="4" y="30"/>
                  </a:cubicBezTo>
                  <a:cubicBezTo>
                    <a:pt x="5" y="32"/>
                    <a:pt x="7" y="30"/>
                    <a:pt x="8" y="30"/>
                  </a:cubicBezTo>
                  <a:cubicBezTo>
                    <a:pt x="10" y="30"/>
                    <a:pt x="8" y="30"/>
                    <a:pt x="10" y="30"/>
                  </a:cubicBezTo>
                  <a:cubicBezTo>
                    <a:pt x="11" y="30"/>
                    <a:pt x="10" y="29"/>
                    <a:pt x="11" y="29"/>
                  </a:cubicBezTo>
                  <a:cubicBezTo>
                    <a:pt x="11" y="29"/>
                    <a:pt x="12" y="29"/>
                    <a:pt x="13" y="29"/>
                  </a:cubicBezTo>
                  <a:cubicBezTo>
                    <a:pt x="13" y="29"/>
                    <a:pt x="13" y="29"/>
                    <a:pt x="13" y="28"/>
                  </a:cubicBezTo>
                  <a:cubicBezTo>
                    <a:pt x="13" y="28"/>
                    <a:pt x="14" y="28"/>
                    <a:pt x="15" y="27"/>
                  </a:cubicBezTo>
                  <a:cubicBezTo>
                    <a:pt x="15" y="27"/>
                    <a:pt x="19" y="26"/>
                    <a:pt x="20" y="26"/>
                  </a:cubicBezTo>
                  <a:cubicBezTo>
                    <a:pt x="21" y="25"/>
                    <a:pt x="24" y="24"/>
                    <a:pt x="24" y="24"/>
                  </a:cubicBezTo>
                  <a:cubicBezTo>
                    <a:pt x="26" y="25"/>
                    <a:pt x="26" y="23"/>
                    <a:pt x="25" y="21"/>
                  </a:cubicBezTo>
                  <a:cubicBezTo>
                    <a:pt x="25" y="21"/>
                    <a:pt x="26" y="19"/>
                    <a:pt x="26" y="18"/>
                  </a:cubicBezTo>
                  <a:cubicBezTo>
                    <a:pt x="26" y="16"/>
                    <a:pt x="27" y="14"/>
                    <a:pt x="27" y="11"/>
                  </a:cubicBezTo>
                  <a:cubicBezTo>
                    <a:pt x="28" y="11"/>
                    <a:pt x="27" y="11"/>
                    <a:pt x="28" y="11"/>
                  </a:cubicBezTo>
                  <a:cubicBezTo>
                    <a:pt x="28" y="10"/>
                    <a:pt x="28" y="10"/>
                    <a:pt x="28" y="10"/>
                  </a:cubicBezTo>
                  <a:cubicBezTo>
                    <a:pt x="28" y="10"/>
                    <a:pt x="29" y="10"/>
                    <a:pt x="29" y="10"/>
                  </a:cubicBezTo>
                  <a:cubicBezTo>
                    <a:pt x="30" y="9"/>
                    <a:pt x="31" y="9"/>
                    <a:pt x="31"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8" name="Freeform 57"/>
            <p:cNvSpPr/>
            <p:nvPr/>
          </p:nvSpPr>
          <p:spPr>
            <a:xfrm>
              <a:off x="4474989" y="3031788"/>
              <a:ext cx="14060" cy="9842"/>
            </a:xfrm>
            <a:custGeom>
              <a:avLst/>
              <a:gdLst>
                <a:gd name="T0" fmla="*/ 1 w 4"/>
                <a:gd name="T1" fmla="*/ 2 h 3"/>
                <a:gd name="T2" fmla="*/ 3 w 4"/>
                <a:gd name="T3" fmla="*/ 2 h 3"/>
                <a:gd name="T4" fmla="*/ 3 w 4"/>
                <a:gd name="T5" fmla="*/ 2 h 3"/>
                <a:gd name="T6" fmla="*/ 1 w 4"/>
                <a:gd name="T7" fmla="*/ 0 h 3"/>
                <a:gd name="T8" fmla="*/ 0 w 4"/>
                <a:gd name="T9" fmla="*/ 1 h 3"/>
                <a:gd name="T10" fmla="*/ 1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1" y="2"/>
                  </a:moveTo>
                  <a:cubicBezTo>
                    <a:pt x="2" y="3"/>
                    <a:pt x="2" y="3"/>
                    <a:pt x="3" y="2"/>
                  </a:cubicBezTo>
                  <a:cubicBezTo>
                    <a:pt x="3" y="2"/>
                    <a:pt x="3" y="2"/>
                    <a:pt x="3" y="2"/>
                  </a:cubicBezTo>
                  <a:cubicBezTo>
                    <a:pt x="4" y="1"/>
                    <a:pt x="3" y="0"/>
                    <a:pt x="1" y="0"/>
                  </a:cubicBezTo>
                  <a:cubicBezTo>
                    <a:pt x="1" y="1"/>
                    <a:pt x="1" y="0"/>
                    <a:pt x="0" y="1"/>
                  </a:cubicBezTo>
                  <a:cubicBezTo>
                    <a:pt x="0" y="2"/>
                    <a:pt x="0" y="2"/>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9" name="Freeform 58"/>
            <p:cNvSpPr/>
            <p:nvPr/>
          </p:nvSpPr>
          <p:spPr>
            <a:xfrm>
              <a:off x="917927" y="3034600"/>
              <a:ext cx="43585" cy="23902"/>
            </a:xfrm>
            <a:custGeom>
              <a:avLst/>
              <a:gdLst>
                <a:gd name="T0" fmla="*/ 5 w 13"/>
                <a:gd name="T1" fmla="*/ 2 h 7"/>
                <a:gd name="T2" fmla="*/ 0 w 13"/>
                <a:gd name="T3" fmla="*/ 4 h 7"/>
                <a:gd name="T4" fmla="*/ 0 w 13"/>
                <a:gd name="T5" fmla="*/ 4 h 7"/>
                <a:gd name="T6" fmla="*/ 3 w 13"/>
                <a:gd name="T7" fmla="*/ 4 h 7"/>
                <a:gd name="T8" fmla="*/ 12 w 13"/>
                <a:gd name="T9" fmla="*/ 4 h 7"/>
                <a:gd name="T10" fmla="*/ 12 w 13"/>
                <a:gd name="T11" fmla="*/ 1 h 7"/>
                <a:gd name="T12" fmla="*/ 5 w 1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5" y="2"/>
                  </a:moveTo>
                  <a:cubicBezTo>
                    <a:pt x="5" y="3"/>
                    <a:pt x="2" y="3"/>
                    <a:pt x="0" y="4"/>
                  </a:cubicBezTo>
                  <a:cubicBezTo>
                    <a:pt x="0" y="4"/>
                    <a:pt x="0" y="4"/>
                    <a:pt x="0" y="4"/>
                  </a:cubicBezTo>
                  <a:cubicBezTo>
                    <a:pt x="0" y="7"/>
                    <a:pt x="3" y="5"/>
                    <a:pt x="3" y="4"/>
                  </a:cubicBezTo>
                  <a:cubicBezTo>
                    <a:pt x="6" y="4"/>
                    <a:pt x="9" y="6"/>
                    <a:pt x="12" y="4"/>
                  </a:cubicBezTo>
                  <a:cubicBezTo>
                    <a:pt x="13" y="3"/>
                    <a:pt x="12" y="2"/>
                    <a:pt x="12" y="1"/>
                  </a:cubicBezTo>
                  <a:cubicBezTo>
                    <a:pt x="9" y="0"/>
                    <a:pt x="8" y="2"/>
                    <a:pt x="5"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0" name="Freeform 59"/>
            <p:cNvSpPr/>
            <p:nvPr/>
          </p:nvSpPr>
          <p:spPr>
            <a:xfrm>
              <a:off x="7015548" y="3051472"/>
              <a:ext cx="179962" cy="219329"/>
            </a:xfrm>
            <a:custGeom>
              <a:avLst/>
              <a:gdLst>
                <a:gd name="T0" fmla="*/ 25 w 54"/>
                <a:gd name="T1" fmla="*/ 35 h 66"/>
                <a:gd name="T2" fmla="*/ 27 w 54"/>
                <a:gd name="T3" fmla="*/ 38 h 66"/>
                <a:gd name="T4" fmla="*/ 28 w 54"/>
                <a:gd name="T5" fmla="*/ 41 h 66"/>
                <a:gd name="T6" fmla="*/ 30 w 54"/>
                <a:gd name="T7" fmla="*/ 45 h 66"/>
                <a:gd name="T8" fmla="*/ 32 w 54"/>
                <a:gd name="T9" fmla="*/ 46 h 66"/>
                <a:gd name="T10" fmla="*/ 34 w 54"/>
                <a:gd name="T11" fmla="*/ 48 h 66"/>
                <a:gd name="T12" fmla="*/ 36 w 54"/>
                <a:gd name="T13" fmla="*/ 53 h 66"/>
                <a:gd name="T14" fmla="*/ 37 w 54"/>
                <a:gd name="T15" fmla="*/ 55 h 66"/>
                <a:gd name="T16" fmla="*/ 39 w 54"/>
                <a:gd name="T17" fmla="*/ 56 h 66"/>
                <a:gd name="T18" fmla="*/ 42 w 54"/>
                <a:gd name="T19" fmla="*/ 63 h 66"/>
                <a:gd name="T20" fmla="*/ 45 w 54"/>
                <a:gd name="T21" fmla="*/ 66 h 66"/>
                <a:gd name="T22" fmla="*/ 47 w 54"/>
                <a:gd name="T23" fmla="*/ 61 h 66"/>
                <a:gd name="T24" fmla="*/ 50 w 54"/>
                <a:gd name="T25" fmla="*/ 62 h 66"/>
                <a:gd name="T26" fmla="*/ 52 w 54"/>
                <a:gd name="T27" fmla="*/ 63 h 66"/>
                <a:gd name="T28" fmla="*/ 52 w 54"/>
                <a:gd name="T29" fmla="*/ 63 h 66"/>
                <a:gd name="T30" fmla="*/ 51 w 54"/>
                <a:gd name="T31" fmla="*/ 61 h 66"/>
                <a:gd name="T32" fmla="*/ 47 w 54"/>
                <a:gd name="T33" fmla="*/ 59 h 66"/>
                <a:gd name="T34" fmla="*/ 47 w 54"/>
                <a:gd name="T35" fmla="*/ 58 h 66"/>
                <a:gd name="T36" fmla="*/ 43 w 54"/>
                <a:gd name="T37" fmla="*/ 55 h 66"/>
                <a:gd name="T38" fmla="*/ 40 w 54"/>
                <a:gd name="T39" fmla="*/ 53 h 66"/>
                <a:gd name="T40" fmla="*/ 40 w 54"/>
                <a:gd name="T41" fmla="*/ 52 h 66"/>
                <a:gd name="T42" fmla="*/ 37 w 54"/>
                <a:gd name="T43" fmla="*/ 49 h 66"/>
                <a:gd name="T44" fmla="*/ 35 w 54"/>
                <a:gd name="T45" fmla="*/ 43 h 66"/>
                <a:gd name="T46" fmla="*/ 43 w 54"/>
                <a:gd name="T47" fmla="*/ 43 h 66"/>
                <a:gd name="T48" fmla="*/ 45 w 54"/>
                <a:gd name="T49" fmla="*/ 44 h 66"/>
                <a:gd name="T50" fmla="*/ 47 w 54"/>
                <a:gd name="T51" fmla="*/ 43 h 66"/>
                <a:gd name="T52" fmla="*/ 45 w 54"/>
                <a:gd name="T53" fmla="*/ 43 h 66"/>
                <a:gd name="T54" fmla="*/ 42 w 54"/>
                <a:gd name="T55" fmla="*/ 41 h 66"/>
                <a:gd name="T56" fmla="*/ 39 w 54"/>
                <a:gd name="T57" fmla="*/ 37 h 66"/>
                <a:gd name="T58" fmla="*/ 36 w 54"/>
                <a:gd name="T59" fmla="*/ 35 h 66"/>
                <a:gd name="T60" fmla="*/ 32 w 54"/>
                <a:gd name="T61" fmla="*/ 31 h 66"/>
                <a:gd name="T62" fmla="*/ 30 w 54"/>
                <a:gd name="T63" fmla="*/ 30 h 66"/>
                <a:gd name="T64" fmla="*/ 27 w 54"/>
                <a:gd name="T65" fmla="*/ 26 h 66"/>
                <a:gd name="T66" fmla="*/ 25 w 54"/>
                <a:gd name="T67" fmla="*/ 25 h 66"/>
                <a:gd name="T68" fmla="*/ 25 w 54"/>
                <a:gd name="T69" fmla="*/ 23 h 66"/>
                <a:gd name="T70" fmla="*/ 24 w 54"/>
                <a:gd name="T71" fmla="*/ 23 h 66"/>
                <a:gd name="T72" fmla="*/ 21 w 54"/>
                <a:gd name="T73" fmla="*/ 21 h 66"/>
                <a:gd name="T74" fmla="*/ 20 w 54"/>
                <a:gd name="T75" fmla="*/ 20 h 66"/>
                <a:gd name="T76" fmla="*/ 19 w 54"/>
                <a:gd name="T77" fmla="*/ 19 h 66"/>
                <a:gd name="T78" fmla="*/ 18 w 54"/>
                <a:gd name="T79" fmla="*/ 18 h 66"/>
                <a:gd name="T80" fmla="*/ 17 w 54"/>
                <a:gd name="T81" fmla="*/ 16 h 66"/>
                <a:gd name="T82" fmla="*/ 15 w 54"/>
                <a:gd name="T83" fmla="*/ 13 h 66"/>
                <a:gd name="T84" fmla="*/ 14 w 54"/>
                <a:gd name="T85" fmla="*/ 12 h 66"/>
                <a:gd name="T86" fmla="*/ 11 w 54"/>
                <a:gd name="T87" fmla="*/ 9 h 66"/>
                <a:gd name="T88" fmla="*/ 10 w 54"/>
                <a:gd name="T89" fmla="*/ 7 h 66"/>
                <a:gd name="T90" fmla="*/ 5 w 54"/>
                <a:gd name="T91" fmla="*/ 4 h 66"/>
                <a:gd name="T92" fmla="*/ 4 w 54"/>
                <a:gd name="T93" fmla="*/ 3 h 66"/>
                <a:gd name="T94" fmla="*/ 3 w 54"/>
                <a:gd name="T95" fmla="*/ 1 h 66"/>
                <a:gd name="T96" fmla="*/ 0 w 54"/>
                <a:gd name="T97" fmla="*/ 1 h 66"/>
                <a:gd name="T98" fmla="*/ 4 w 54"/>
                <a:gd name="T99" fmla="*/ 6 h 66"/>
                <a:gd name="T100" fmla="*/ 4 w 54"/>
                <a:gd name="T101" fmla="*/ 8 h 66"/>
                <a:gd name="T102" fmla="*/ 5 w 54"/>
                <a:gd name="T103" fmla="*/ 11 h 66"/>
                <a:gd name="T104" fmla="*/ 5 w 54"/>
                <a:gd name="T105" fmla="*/ 13 h 66"/>
                <a:gd name="T106" fmla="*/ 6 w 54"/>
                <a:gd name="T107" fmla="*/ 14 h 66"/>
                <a:gd name="T108" fmla="*/ 9 w 54"/>
                <a:gd name="T109" fmla="*/ 18 h 66"/>
                <a:gd name="T110" fmla="*/ 12 w 54"/>
                <a:gd name="T111" fmla="*/ 22 h 66"/>
                <a:gd name="T112" fmla="*/ 16 w 54"/>
                <a:gd name="T113" fmla="*/ 25 h 66"/>
                <a:gd name="T114" fmla="*/ 21 w 54"/>
                <a:gd name="T115"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66">
                  <a:moveTo>
                    <a:pt x="23" y="34"/>
                  </a:moveTo>
                  <a:cubicBezTo>
                    <a:pt x="24" y="35"/>
                    <a:pt x="24" y="35"/>
                    <a:pt x="25" y="35"/>
                  </a:cubicBezTo>
                  <a:cubicBezTo>
                    <a:pt x="25" y="36"/>
                    <a:pt x="25" y="36"/>
                    <a:pt x="25" y="37"/>
                  </a:cubicBezTo>
                  <a:cubicBezTo>
                    <a:pt x="26" y="37"/>
                    <a:pt x="26" y="38"/>
                    <a:pt x="27" y="38"/>
                  </a:cubicBezTo>
                  <a:cubicBezTo>
                    <a:pt x="27" y="39"/>
                    <a:pt x="27" y="39"/>
                    <a:pt x="27" y="40"/>
                  </a:cubicBezTo>
                  <a:cubicBezTo>
                    <a:pt x="28" y="40"/>
                    <a:pt x="28" y="41"/>
                    <a:pt x="28" y="41"/>
                  </a:cubicBezTo>
                  <a:cubicBezTo>
                    <a:pt x="29" y="42"/>
                    <a:pt x="29" y="42"/>
                    <a:pt x="30" y="42"/>
                  </a:cubicBezTo>
                  <a:cubicBezTo>
                    <a:pt x="30" y="44"/>
                    <a:pt x="29" y="44"/>
                    <a:pt x="30" y="45"/>
                  </a:cubicBezTo>
                  <a:cubicBezTo>
                    <a:pt x="31" y="46"/>
                    <a:pt x="30" y="45"/>
                    <a:pt x="31" y="46"/>
                  </a:cubicBezTo>
                  <a:cubicBezTo>
                    <a:pt x="31" y="46"/>
                    <a:pt x="31" y="46"/>
                    <a:pt x="32" y="46"/>
                  </a:cubicBezTo>
                  <a:cubicBezTo>
                    <a:pt x="32" y="47"/>
                    <a:pt x="32" y="47"/>
                    <a:pt x="32" y="47"/>
                  </a:cubicBezTo>
                  <a:cubicBezTo>
                    <a:pt x="32" y="48"/>
                    <a:pt x="33" y="48"/>
                    <a:pt x="34" y="48"/>
                  </a:cubicBezTo>
                  <a:cubicBezTo>
                    <a:pt x="34" y="49"/>
                    <a:pt x="34" y="49"/>
                    <a:pt x="35" y="49"/>
                  </a:cubicBezTo>
                  <a:cubicBezTo>
                    <a:pt x="36" y="50"/>
                    <a:pt x="35" y="52"/>
                    <a:pt x="36" y="53"/>
                  </a:cubicBezTo>
                  <a:cubicBezTo>
                    <a:pt x="36" y="53"/>
                    <a:pt x="36" y="54"/>
                    <a:pt x="37" y="54"/>
                  </a:cubicBezTo>
                  <a:cubicBezTo>
                    <a:pt x="37" y="54"/>
                    <a:pt x="36" y="55"/>
                    <a:pt x="37" y="55"/>
                  </a:cubicBezTo>
                  <a:cubicBezTo>
                    <a:pt x="37" y="55"/>
                    <a:pt x="38" y="56"/>
                    <a:pt x="38" y="56"/>
                  </a:cubicBezTo>
                  <a:cubicBezTo>
                    <a:pt x="38" y="56"/>
                    <a:pt x="38" y="56"/>
                    <a:pt x="39" y="56"/>
                  </a:cubicBezTo>
                  <a:cubicBezTo>
                    <a:pt x="39" y="59"/>
                    <a:pt x="39" y="60"/>
                    <a:pt x="40" y="61"/>
                  </a:cubicBezTo>
                  <a:cubicBezTo>
                    <a:pt x="41" y="62"/>
                    <a:pt x="41" y="62"/>
                    <a:pt x="42" y="63"/>
                  </a:cubicBezTo>
                  <a:cubicBezTo>
                    <a:pt x="42" y="63"/>
                    <a:pt x="42" y="64"/>
                    <a:pt x="42" y="64"/>
                  </a:cubicBezTo>
                  <a:cubicBezTo>
                    <a:pt x="43" y="65"/>
                    <a:pt x="43" y="66"/>
                    <a:pt x="45" y="66"/>
                  </a:cubicBezTo>
                  <a:cubicBezTo>
                    <a:pt x="46" y="66"/>
                    <a:pt x="46" y="64"/>
                    <a:pt x="46" y="63"/>
                  </a:cubicBezTo>
                  <a:cubicBezTo>
                    <a:pt x="46" y="61"/>
                    <a:pt x="44" y="61"/>
                    <a:pt x="47" y="61"/>
                  </a:cubicBezTo>
                  <a:cubicBezTo>
                    <a:pt x="48" y="61"/>
                    <a:pt x="49" y="61"/>
                    <a:pt x="50" y="62"/>
                  </a:cubicBezTo>
                  <a:cubicBezTo>
                    <a:pt x="50" y="62"/>
                    <a:pt x="50" y="62"/>
                    <a:pt x="50" y="62"/>
                  </a:cubicBezTo>
                  <a:cubicBezTo>
                    <a:pt x="51" y="62"/>
                    <a:pt x="50" y="63"/>
                    <a:pt x="51" y="63"/>
                  </a:cubicBezTo>
                  <a:cubicBezTo>
                    <a:pt x="51" y="63"/>
                    <a:pt x="52" y="63"/>
                    <a:pt x="52" y="63"/>
                  </a:cubicBezTo>
                  <a:cubicBezTo>
                    <a:pt x="52" y="64"/>
                    <a:pt x="52" y="64"/>
                    <a:pt x="52" y="64"/>
                  </a:cubicBezTo>
                  <a:cubicBezTo>
                    <a:pt x="54" y="66"/>
                    <a:pt x="54" y="64"/>
                    <a:pt x="52" y="63"/>
                  </a:cubicBezTo>
                  <a:cubicBezTo>
                    <a:pt x="52" y="62"/>
                    <a:pt x="52" y="62"/>
                    <a:pt x="52" y="62"/>
                  </a:cubicBezTo>
                  <a:cubicBezTo>
                    <a:pt x="51" y="62"/>
                    <a:pt x="52" y="62"/>
                    <a:pt x="51" y="61"/>
                  </a:cubicBezTo>
                  <a:cubicBezTo>
                    <a:pt x="50" y="61"/>
                    <a:pt x="50" y="60"/>
                    <a:pt x="48" y="60"/>
                  </a:cubicBezTo>
                  <a:cubicBezTo>
                    <a:pt x="48" y="59"/>
                    <a:pt x="48" y="60"/>
                    <a:pt x="47" y="59"/>
                  </a:cubicBezTo>
                  <a:cubicBezTo>
                    <a:pt x="47" y="59"/>
                    <a:pt x="47" y="59"/>
                    <a:pt x="47" y="58"/>
                  </a:cubicBezTo>
                  <a:cubicBezTo>
                    <a:pt x="47" y="58"/>
                    <a:pt x="47" y="58"/>
                    <a:pt x="47" y="58"/>
                  </a:cubicBezTo>
                  <a:cubicBezTo>
                    <a:pt x="46" y="57"/>
                    <a:pt x="45" y="57"/>
                    <a:pt x="45" y="56"/>
                  </a:cubicBezTo>
                  <a:cubicBezTo>
                    <a:pt x="44" y="56"/>
                    <a:pt x="44" y="56"/>
                    <a:pt x="43" y="55"/>
                  </a:cubicBezTo>
                  <a:cubicBezTo>
                    <a:pt x="43" y="55"/>
                    <a:pt x="42" y="55"/>
                    <a:pt x="42" y="54"/>
                  </a:cubicBezTo>
                  <a:cubicBezTo>
                    <a:pt x="41" y="54"/>
                    <a:pt x="41" y="53"/>
                    <a:pt x="40" y="53"/>
                  </a:cubicBezTo>
                  <a:cubicBezTo>
                    <a:pt x="40" y="53"/>
                    <a:pt x="40" y="53"/>
                    <a:pt x="40" y="53"/>
                  </a:cubicBezTo>
                  <a:cubicBezTo>
                    <a:pt x="39" y="52"/>
                    <a:pt x="40" y="52"/>
                    <a:pt x="40" y="52"/>
                  </a:cubicBezTo>
                  <a:cubicBezTo>
                    <a:pt x="39" y="52"/>
                    <a:pt x="39" y="52"/>
                    <a:pt x="38" y="51"/>
                  </a:cubicBezTo>
                  <a:cubicBezTo>
                    <a:pt x="38" y="50"/>
                    <a:pt x="38" y="50"/>
                    <a:pt x="37" y="49"/>
                  </a:cubicBezTo>
                  <a:cubicBezTo>
                    <a:pt x="37" y="48"/>
                    <a:pt x="37" y="48"/>
                    <a:pt x="37" y="47"/>
                  </a:cubicBezTo>
                  <a:cubicBezTo>
                    <a:pt x="37" y="45"/>
                    <a:pt x="37" y="44"/>
                    <a:pt x="35" y="43"/>
                  </a:cubicBezTo>
                  <a:cubicBezTo>
                    <a:pt x="35" y="40"/>
                    <a:pt x="38" y="41"/>
                    <a:pt x="40" y="41"/>
                  </a:cubicBezTo>
                  <a:cubicBezTo>
                    <a:pt x="41" y="42"/>
                    <a:pt x="42" y="42"/>
                    <a:pt x="43" y="43"/>
                  </a:cubicBezTo>
                  <a:cubicBezTo>
                    <a:pt x="44" y="43"/>
                    <a:pt x="43" y="43"/>
                    <a:pt x="44" y="43"/>
                  </a:cubicBezTo>
                  <a:cubicBezTo>
                    <a:pt x="44" y="44"/>
                    <a:pt x="44" y="44"/>
                    <a:pt x="45" y="44"/>
                  </a:cubicBezTo>
                  <a:cubicBezTo>
                    <a:pt x="45" y="45"/>
                    <a:pt x="49" y="45"/>
                    <a:pt x="47" y="44"/>
                  </a:cubicBezTo>
                  <a:cubicBezTo>
                    <a:pt x="47" y="44"/>
                    <a:pt x="47" y="44"/>
                    <a:pt x="47" y="43"/>
                  </a:cubicBezTo>
                  <a:cubicBezTo>
                    <a:pt x="47" y="43"/>
                    <a:pt x="47" y="43"/>
                    <a:pt x="46" y="43"/>
                  </a:cubicBezTo>
                  <a:cubicBezTo>
                    <a:pt x="46" y="43"/>
                    <a:pt x="46" y="43"/>
                    <a:pt x="45" y="43"/>
                  </a:cubicBezTo>
                  <a:cubicBezTo>
                    <a:pt x="45" y="42"/>
                    <a:pt x="44" y="41"/>
                    <a:pt x="44" y="41"/>
                  </a:cubicBezTo>
                  <a:cubicBezTo>
                    <a:pt x="43" y="41"/>
                    <a:pt x="43" y="41"/>
                    <a:pt x="42" y="41"/>
                  </a:cubicBezTo>
                  <a:cubicBezTo>
                    <a:pt x="41" y="39"/>
                    <a:pt x="40" y="39"/>
                    <a:pt x="39" y="38"/>
                  </a:cubicBezTo>
                  <a:cubicBezTo>
                    <a:pt x="39" y="37"/>
                    <a:pt x="39" y="37"/>
                    <a:pt x="39" y="37"/>
                  </a:cubicBezTo>
                  <a:cubicBezTo>
                    <a:pt x="38" y="37"/>
                    <a:pt x="38" y="37"/>
                    <a:pt x="37" y="36"/>
                  </a:cubicBezTo>
                  <a:cubicBezTo>
                    <a:pt x="37" y="36"/>
                    <a:pt x="36" y="35"/>
                    <a:pt x="36" y="35"/>
                  </a:cubicBezTo>
                  <a:cubicBezTo>
                    <a:pt x="35" y="34"/>
                    <a:pt x="34" y="33"/>
                    <a:pt x="34" y="32"/>
                  </a:cubicBezTo>
                  <a:cubicBezTo>
                    <a:pt x="33" y="32"/>
                    <a:pt x="32" y="32"/>
                    <a:pt x="32" y="31"/>
                  </a:cubicBezTo>
                  <a:cubicBezTo>
                    <a:pt x="32" y="31"/>
                    <a:pt x="32" y="31"/>
                    <a:pt x="31" y="31"/>
                  </a:cubicBezTo>
                  <a:cubicBezTo>
                    <a:pt x="31" y="30"/>
                    <a:pt x="31" y="30"/>
                    <a:pt x="30" y="30"/>
                  </a:cubicBezTo>
                  <a:cubicBezTo>
                    <a:pt x="30" y="30"/>
                    <a:pt x="30" y="29"/>
                    <a:pt x="29" y="28"/>
                  </a:cubicBezTo>
                  <a:cubicBezTo>
                    <a:pt x="29" y="27"/>
                    <a:pt x="28" y="27"/>
                    <a:pt x="27" y="26"/>
                  </a:cubicBezTo>
                  <a:cubicBezTo>
                    <a:pt x="27" y="26"/>
                    <a:pt x="27" y="25"/>
                    <a:pt x="26" y="25"/>
                  </a:cubicBezTo>
                  <a:cubicBezTo>
                    <a:pt x="26" y="25"/>
                    <a:pt x="26" y="25"/>
                    <a:pt x="25" y="25"/>
                  </a:cubicBezTo>
                  <a:cubicBezTo>
                    <a:pt x="25" y="25"/>
                    <a:pt x="25" y="24"/>
                    <a:pt x="25" y="24"/>
                  </a:cubicBezTo>
                  <a:cubicBezTo>
                    <a:pt x="25" y="24"/>
                    <a:pt x="25" y="24"/>
                    <a:pt x="25" y="23"/>
                  </a:cubicBezTo>
                  <a:cubicBezTo>
                    <a:pt x="24" y="23"/>
                    <a:pt x="24" y="24"/>
                    <a:pt x="24" y="23"/>
                  </a:cubicBezTo>
                  <a:cubicBezTo>
                    <a:pt x="24" y="23"/>
                    <a:pt x="24" y="23"/>
                    <a:pt x="24" y="23"/>
                  </a:cubicBezTo>
                  <a:cubicBezTo>
                    <a:pt x="24" y="22"/>
                    <a:pt x="23" y="22"/>
                    <a:pt x="22" y="22"/>
                  </a:cubicBezTo>
                  <a:cubicBezTo>
                    <a:pt x="22" y="22"/>
                    <a:pt x="22" y="21"/>
                    <a:pt x="21" y="21"/>
                  </a:cubicBezTo>
                  <a:cubicBezTo>
                    <a:pt x="21" y="21"/>
                    <a:pt x="21" y="21"/>
                    <a:pt x="20" y="21"/>
                  </a:cubicBezTo>
                  <a:cubicBezTo>
                    <a:pt x="20" y="20"/>
                    <a:pt x="20" y="20"/>
                    <a:pt x="20" y="20"/>
                  </a:cubicBezTo>
                  <a:cubicBezTo>
                    <a:pt x="20" y="20"/>
                    <a:pt x="20" y="20"/>
                    <a:pt x="19" y="20"/>
                  </a:cubicBezTo>
                  <a:cubicBezTo>
                    <a:pt x="19" y="20"/>
                    <a:pt x="19" y="19"/>
                    <a:pt x="19" y="19"/>
                  </a:cubicBezTo>
                  <a:cubicBezTo>
                    <a:pt x="19" y="19"/>
                    <a:pt x="19" y="19"/>
                    <a:pt x="19" y="18"/>
                  </a:cubicBezTo>
                  <a:cubicBezTo>
                    <a:pt x="18" y="18"/>
                    <a:pt x="19" y="18"/>
                    <a:pt x="18" y="18"/>
                  </a:cubicBezTo>
                  <a:cubicBezTo>
                    <a:pt x="18" y="17"/>
                    <a:pt x="17" y="18"/>
                    <a:pt x="17" y="17"/>
                  </a:cubicBezTo>
                  <a:cubicBezTo>
                    <a:pt x="17" y="17"/>
                    <a:pt x="17" y="16"/>
                    <a:pt x="17" y="16"/>
                  </a:cubicBezTo>
                  <a:cubicBezTo>
                    <a:pt x="16" y="15"/>
                    <a:pt x="16" y="16"/>
                    <a:pt x="16" y="15"/>
                  </a:cubicBezTo>
                  <a:cubicBezTo>
                    <a:pt x="16" y="14"/>
                    <a:pt x="16" y="14"/>
                    <a:pt x="15" y="13"/>
                  </a:cubicBezTo>
                  <a:cubicBezTo>
                    <a:pt x="15" y="13"/>
                    <a:pt x="15" y="12"/>
                    <a:pt x="15" y="12"/>
                  </a:cubicBezTo>
                  <a:cubicBezTo>
                    <a:pt x="14" y="12"/>
                    <a:pt x="14" y="12"/>
                    <a:pt x="14" y="12"/>
                  </a:cubicBezTo>
                  <a:cubicBezTo>
                    <a:pt x="13" y="11"/>
                    <a:pt x="13" y="11"/>
                    <a:pt x="13" y="10"/>
                  </a:cubicBezTo>
                  <a:cubicBezTo>
                    <a:pt x="12" y="9"/>
                    <a:pt x="11" y="9"/>
                    <a:pt x="11" y="9"/>
                  </a:cubicBezTo>
                  <a:cubicBezTo>
                    <a:pt x="11" y="8"/>
                    <a:pt x="10" y="7"/>
                    <a:pt x="10" y="7"/>
                  </a:cubicBezTo>
                  <a:cubicBezTo>
                    <a:pt x="10" y="7"/>
                    <a:pt x="10" y="7"/>
                    <a:pt x="10" y="7"/>
                  </a:cubicBezTo>
                  <a:cubicBezTo>
                    <a:pt x="9" y="6"/>
                    <a:pt x="8" y="6"/>
                    <a:pt x="7" y="5"/>
                  </a:cubicBezTo>
                  <a:cubicBezTo>
                    <a:pt x="6" y="4"/>
                    <a:pt x="6" y="4"/>
                    <a:pt x="5" y="4"/>
                  </a:cubicBezTo>
                  <a:cubicBezTo>
                    <a:pt x="5" y="4"/>
                    <a:pt x="5" y="3"/>
                    <a:pt x="5" y="3"/>
                  </a:cubicBezTo>
                  <a:cubicBezTo>
                    <a:pt x="4" y="3"/>
                    <a:pt x="4" y="3"/>
                    <a:pt x="4" y="3"/>
                  </a:cubicBezTo>
                  <a:cubicBezTo>
                    <a:pt x="4" y="2"/>
                    <a:pt x="4" y="2"/>
                    <a:pt x="4" y="2"/>
                  </a:cubicBezTo>
                  <a:cubicBezTo>
                    <a:pt x="3" y="2"/>
                    <a:pt x="4" y="2"/>
                    <a:pt x="3" y="1"/>
                  </a:cubicBezTo>
                  <a:cubicBezTo>
                    <a:pt x="3" y="1"/>
                    <a:pt x="3" y="1"/>
                    <a:pt x="3" y="1"/>
                  </a:cubicBezTo>
                  <a:cubicBezTo>
                    <a:pt x="2" y="0"/>
                    <a:pt x="1" y="0"/>
                    <a:pt x="0" y="1"/>
                  </a:cubicBezTo>
                  <a:cubicBezTo>
                    <a:pt x="0" y="1"/>
                    <a:pt x="1" y="4"/>
                    <a:pt x="3" y="5"/>
                  </a:cubicBezTo>
                  <a:cubicBezTo>
                    <a:pt x="3" y="5"/>
                    <a:pt x="2" y="6"/>
                    <a:pt x="4" y="6"/>
                  </a:cubicBezTo>
                  <a:cubicBezTo>
                    <a:pt x="4" y="6"/>
                    <a:pt x="4" y="6"/>
                    <a:pt x="5" y="6"/>
                  </a:cubicBezTo>
                  <a:cubicBezTo>
                    <a:pt x="4" y="7"/>
                    <a:pt x="5" y="8"/>
                    <a:pt x="4" y="8"/>
                  </a:cubicBezTo>
                  <a:cubicBezTo>
                    <a:pt x="3" y="8"/>
                    <a:pt x="3" y="10"/>
                    <a:pt x="3" y="11"/>
                  </a:cubicBezTo>
                  <a:cubicBezTo>
                    <a:pt x="4" y="11"/>
                    <a:pt x="4" y="11"/>
                    <a:pt x="5" y="11"/>
                  </a:cubicBezTo>
                  <a:cubicBezTo>
                    <a:pt x="5" y="12"/>
                    <a:pt x="5" y="12"/>
                    <a:pt x="5" y="12"/>
                  </a:cubicBezTo>
                  <a:cubicBezTo>
                    <a:pt x="5" y="13"/>
                    <a:pt x="5" y="12"/>
                    <a:pt x="5" y="13"/>
                  </a:cubicBezTo>
                  <a:cubicBezTo>
                    <a:pt x="6" y="13"/>
                    <a:pt x="6" y="13"/>
                    <a:pt x="6" y="13"/>
                  </a:cubicBezTo>
                  <a:cubicBezTo>
                    <a:pt x="7" y="13"/>
                    <a:pt x="6" y="13"/>
                    <a:pt x="6" y="14"/>
                  </a:cubicBezTo>
                  <a:cubicBezTo>
                    <a:pt x="6" y="14"/>
                    <a:pt x="7" y="14"/>
                    <a:pt x="7" y="14"/>
                  </a:cubicBezTo>
                  <a:cubicBezTo>
                    <a:pt x="7" y="16"/>
                    <a:pt x="8" y="18"/>
                    <a:pt x="9" y="18"/>
                  </a:cubicBezTo>
                  <a:cubicBezTo>
                    <a:pt x="9" y="20"/>
                    <a:pt x="9" y="19"/>
                    <a:pt x="10" y="20"/>
                  </a:cubicBezTo>
                  <a:cubicBezTo>
                    <a:pt x="11" y="21"/>
                    <a:pt x="11" y="22"/>
                    <a:pt x="12" y="22"/>
                  </a:cubicBezTo>
                  <a:cubicBezTo>
                    <a:pt x="12" y="22"/>
                    <a:pt x="14" y="23"/>
                    <a:pt x="14" y="23"/>
                  </a:cubicBezTo>
                  <a:cubicBezTo>
                    <a:pt x="14" y="23"/>
                    <a:pt x="15" y="24"/>
                    <a:pt x="16" y="25"/>
                  </a:cubicBezTo>
                  <a:cubicBezTo>
                    <a:pt x="16" y="25"/>
                    <a:pt x="17" y="25"/>
                    <a:pt x="19" y="26"/>
                  </a:cubicBezTo>
                  <a:cubicBezTo>
                    <a:pt x="19" y="28"/>
                    <a:pt x="20" y="31"/>
                    <a:pt x="21" y="31"/>
                  </a:cubicBezTo>
                  <a:cubicBezTo>
                    <a:pt x="21" y="33"/>
                    <a:pt x="22" y="33"/>
                    <a:pt x="23" y="3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1" name="Freeform 60"/>
            <p:cNvSpPr/>
            <p:nvPr/>
          </p:nvSpPr>
          <p:spPr>
            <a:xfrm>
              <a:off x="844817" y="3064126"/>
              <a:ext cx="26714" cy="14060"/>
            </a:xfrm>
            <a:custGeom>
              <a:avLst/>
              <a:gdLst>
                <a:gd name="T0" fmla="*/ 7 w 8"/>
                <a:gd name="T1" fmla="*/ 1 h 4"/>
                <a:gd name="T2" fmla="*/ 4 w 8"/>
                <a:gd name="T3" fmla="*/ 0 h 4"/>
                <a:gd name="T4" fmla="*/ 2 w 8"/>
                <a:gd name="T5" fmla="*/ 1 h 4"/>
                <a:gd name="T6" fmla="*/ 2 w 8"/>
                <a:gd name="T7" fmla="*/ 2 h 4"/>
                <a:gd name="T8" fmla="*/ 0 w 8"/>
                <a:gd name="T9" fmla="*/ 3 h 4"/>
                <a:gd name="T10" fmla="*/ 0 w 8"/>
                <a:gd name="T11" fmla="*/ 4 h 4"/>
                <a:gd name="T12" fmla="*/ 2 w 8"/>
                <a:gd name="T13" fmla="*/ 3 h 4"/>
                <a:gd name="T14" fmla="*/ 4 w 8"/>
                <a:gd name="T15" fmla="*/ 2 h 4"/>
                <a:gd name="T16" fmla="*/ 7 w 8"/>
                <a:gd name="T17" fmla="*/ 1 h 4"/>
                <a:gd name="T18" fmla="*/ 7 w 8"/>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7" y="1"/>
                  </a:moveTo>
                  <a:cubicBezTo>
                    <a:pt x="6" y="0"/>
                    <a:pt x="6" y="0"/>
                    <a:pt x="4" y="0"/>
                  </a:cubicBezTo>
                  <a:cubicBezTo>
                    <a:pt x="3" y="0"/>
                    <a:pt x="3" y="0"/>
                    <a:pt x="2" y="1"/>
                  </a:cubicBezTo>
                  <a:cubicBezTo>
                    <a:pt x="2" y="2"/>
                    <a:pt x="2" y="1"/>
                    <a:pt x="2" y="2"/>
                  </a:cubicBezTo>
                  <a:cubicBezTo>
                    <a:pt x="1" y="2"/>
                    <a:pt x="0" y="3"/>
                    <a:pt x="0" y="3"/>
                  </a:cubicBezTo>
                  <a:cubicBezTo>
                    <a:pt x="0" y="3"/>
                    <a:pt x="0" y="4"/>
                    <a:pt x="0" y="4"/>
                  </a:cubicBezTo>
                  <a:cubicBezTo>
                    <a:pt x="1" y="4"/>
                    <a:pt x="2" y="3"/>
                    <a:pt x="2" y="3"/>
                  </a:cubicBezTo>
                  <a:cubicBezTo>
                    <a:pt x="3" y="3"/>
                    <a:pt x="4" y="2"/>
                    <a:pt x="4" y="2"/>
                  </a:cubicBezTo>
                  <a:cubicBezTo>
                    <a:pt x="7" y="3"/>
                    <a:pt x="8" y="2"/>
                    <a:pt x="7" y="1"/>
                  </a:cubicBezTo>
                  <a:cubicBezTo>
                    <a:pt x="7" y="1"/>
                    <a:pt x="7" y="1"/>
                    <a:pt x="7"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2" name="Freeform 61"/>
            <p:cNvSpPr/>
            <p:nvPr/>
          </p:nvSpPr>
          <p:spPr>
            <a:xfrm>
              <a:off x="785767" y="3073967"/>
              <a:ext cx="49209" cy="21090"/>
            </a:xfrm>
            <a:custGeom>
              <a:avLst/>
              <a:gdLst>
                <a:gd name="T0" fmla="*/ 13 w 15"/>
                <a:gd name="T1" fmla="*/ 1 h 6"/>
                <a:gd name="T2" fmla="*/ 11 w 15"/>
                <a:gd name="T3" fmla="*/ 1 h 6"/>
                <a:gd name="T4" fmla="*/ 8 w 15"/>
                <a:gd name="T5" fmla="*/ 1 h 6"/>
                <a:gd name="T6" fmla="*/ 4 w 15"/>
                <a:gd name="T7" fmla="*/ 4 h 6"/>
                <a:gd name="T8" fmla="*/ 4 w 15"/>
                <a:gd name="T9" fmla="*/ 5 h 6"/>
                <a:gd name="T10" fmla="*/ 5 w 15"/>
                <a:gd name="T11" fmla="*/ 4 h 6"/>
                <a:gd name="T12" fmla="*/ 7 w 15"/>
                <a:gd name="T13" fmla="*/ 3 h 6"/>
                <a:gd name="T14" fmla="*/ 8 w 15"/>
                <a:gd name="T15" fmla="*/ 2 h 6"/>
                <a:gd name="T16" fmla="*/ 15 w 15"/>
                <a:gd name="T17" fmla="*/ 3 h 6"/>
                <a:gd name="T18" fmla="*/ 13 w 15"/>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
                  <a:moveTo>
                    <a:pt x="13" y="1"/>
                  </a:moveTo>
                  <a:cubicBezTo>
                    <a:pt x="12" y="1"/>
                    <a:pt x="12" y="0"/>
                    <a:pt x="11" y="1"/>
                  </a:cubicBezTo>
                  <a:cubicBezTo>
                    <a:pt x="9" y="1"/>
                    <a:pt x="8" y="1"/>
                    <a:pt x="8" y="1"/>
                  </a:cubicBezTo>
                  <a:cubicBezTo>
                    <a:pt x="7" y="3"/>
                    <a:pt x="5" y="2"/>
                    <a:pt x="4" y="4"/>
                  </a:cubicBezTo>
                  <a:cubicBezTo>
                    <a:pt x="0" y="4"/>
                    <a:pt x="4" y="6"/>
                    <a:pt x="4" y="5"/>
                  </a:cubicBezTo>
                  <a:cubicBezTo>
                    <a:pt x="4" y="4"/>
                    <a:pt x="5" y="5"/>
                    <a:pt x="5" y="4"/>
                  </a:cubicBezTo>
                  <a:cubicBezTo>
                    <a:pt x="6" y="4"/>
                    <a:pt x="7" y="3"/>
                    <a:pt x="7" y="3"/>
                  </a:cubicBezTo>
                  <a:cubicBezTo>
                    <a:pt x="7" y="3"/>
                    <a:pt x="7" y="3"/>
                    <a:pt x="8" y="2"/>
                  </a:cubicBezTo>
                  <a:cubicBezTo>
                    <a:pt x="11" y="2"/>
                    <a:pt x="14" y="4"/>
                    <a:pt x="15" y="3"/>
                  </a:cubicBezTo>
                  <a:cubicBezTo>
                    <a:pt x="15" y="1"/>
                    <a:pt x="14" y="2"/>
                    <a:pt x="1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3" name="Freeform 62"/>
            <p:cNvSpPr/>
            <p:nvPr/>
          </p:nvSpPr>
          <p:spPr>
            <a:xfrm>
              <a:off x="2536180" y="3080997"/>
              <a:ext cx="25307" cy="16871"/>
            </a:xfrm>
            <a:custGeom>
              <a:avLst/>
              <a:gdLst>
                <a:gd name="T0" fmla="*/ 7 w 8"/>
                <a:gd name="T1" fmla="*/ 2 h 5"/>
                <a:gd name="T2" fmla="*/ 2 w 8"/>
                <a:gd name="T3" fmla="*/ 2 h 5"/>
                <a:gd name="T4" fmla="*/ 3 w 8"/>
                <a:gd name="T5" fmla="*/ 4 h 5"/>
                <a:gd name="T6" fmla="*/ 7 w 8"/>
                <a:gd name="T7" fmla="*/ 4 h 5"/>
                <a:gd name="T8" fmla="*/ 7 w 8"/>
                <a:gd name="T9" fmla="*/ 2 h 5"/>
                <a:gd name="T10" fmla="*/ 7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7" y="2"/>
                  </a:moveTo>
                  <a:cubicBezTo>
                    <a:pt x="6" y="0"/>
                    <a:pt x="3" y="0"/>
                    <a:pt x="2" y="2"/>
                  </a:cubicBezTo>
                  <a:cubicBezTo>
                    <a:pt x="0" y="2"/>
                    <a:pt x="3" y="4"/>
                    <a:pt x="3" y="4"/>
                  </a:cubicBezTo>
                  <a:cubicBezTo>
                    <a:pt x="5" y="5"/>
                    <a:pt x="6" y="5"/>
                    <a:pt x="7" y="4"/>
                  </a:cubicBezTo>
                  <a:cubicBezTo>
                    <a:pt x="8" y="4"/>
                    <a:pt x="8" y="3"/>
                    <a:pt x="7" y="2"/>
                  </a:cubicBezTo>
                  <a:cubicBezTo>
                    <a:pt x="7" y="2"/>
                    <a:pt x="7" y="2"/>
                    <a:pt x="7"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4" name="Freeform 63"/>
            <p:cNvSpPr/>
            <p:nvPr/>
          </p:nvSpPr>
          <p:spPr>
            <a:xfrm>
              <a:off x="7361412" y="3144265"/>
              <a:ext cx="16871" cy="23902"/>
            </a:xfrm>
            <a:custGeom>
              <a:avLst/>
              <a:gdLst>
                <a:gd name="T0" fmla="*/ 3 w 5"/>
                <a:gd name="T1" fmla="*/ 5 h 7"/>
                <a:gd name="T2" fmla="*/ 3 w 5"/>
                <a:gd name="T3" fmla="*/ 5 h 7"/>
                <a:gd name="T4" fmla="*/ 5 w 5"/>
                <a:gd name="T5" fmla="*/ 2 h 7"/>
                <a:gd name="T6" fmla="*/ 3 w 5"/>
                <a:gd name="T7" fmla="*/ 1 h 7"/>
                <a:gd name="T8" fmla="*/ 2 w 5"/>
                <a:gd name="T9" fmla="*/ 3 h 7"/>
                <a:gd name="T10" fmla="*/ 1 w 5"/>
                <a:gd name="T11" fmla="*/ 3 h 7"/>
                <a:gd name="T12" fmla="*/ 0 w 5"/>
                <a:gd name="T13" fmla="*/ 5 h 7"/>
                <a:gd name="T14" fmla="*/ 0 w 5"/>
                <a:gd name="T15" fmla="*/ 7 h 7"/>
                <a:gd name="T16" fmla="*/ 3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3" y="5"/>
                  </a:moveTo>
                  <a:cubicBezTo>
                    <a:pt x="3" y="5"/>
                    <a:pt x="3" y="5"/>
                    <a:pt x="3" y="5"/>
                  </a:cubicBezTo>
                  <a:cubicBezTo>
                    <a:pt x="4" y="4"/>
                    <a:pt x="5" y="4"/>
                    <a:pt x="5" y="2"/>
                  </a:cubicBezTo>
                  <a:cubicBezTo>
                    <a:pt x="4" y="1"/>
                    <a:pt x="4" y="0"/>
                    <a:pt x="3" y="1"/>
                  </a:cubicBezTo>
                  <a:cubicBezTo>
                    <a:pt x="2" y="1"/>
                    <a:pt x="2" y="1"/>
                    <a:pt x="2" y="3"/>
                  </a:cubicBezTo>
                  <a:cubicBezTo>
                    <a:pt x="2" y="4"/>
                    <a:pt x="1" y="3"/>
                    <a:pt x="1" y="3"/>
                  </a:cubicBezTo>
                  <a:cubicBezTo>
                    <a:pt x="1" y="4"/>
                    <a:pt x="0" y="4"/>
                    <a:pt x="0" y="5"/>
                  </a:cubicBezTo>
                  <a:cubicBezTo>
                    <a:pt x="0" y="6"/>
                    <a:pt x="0" y="6"/>
                    <a:pt x="0" y="7"/>
                  </a:cubicBezTo>
                  <a:cubicBezTo>
                    <a:pt x="2" y="7"/>
                    <a:pt x="2" y="6"/>
                    <a:pt x="3"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5" name="Freeform 64"/>
            <p:cNvSpPr/>
            <p:nvPr/>
          </p:nvSpPr>
          <p:spPr>
            <a:xfrm>
              <a:off x="2853925" y="3163948"/>
              <a:ext cx="50614" cy="30931"/>
            </a:xfrm>
            <a:custGeom>
              <a:avLst/>
              <a:gdLst>
                <a:gd name="T0" fmla="*/ 11 w 15"/>
                <a:gd name="T1" fmla="*/ 4 h 9"/>
                <a:gd name="T2" fmla="*/ 9 w 15"/>
                <a:gd name="T3" fmla="*/ 4 h 9"/>
                <a:gd name="T4" fmla="*/ 8 w 15"/>
                <a:gd name="T5" fmla="*/ 3 h 9"/>
                <a:gd name="T6" fmla="*/ 6 w 15"/>
                <a:gd name="T7" fmla="*/ 2 h 9"/>
                <a:gd name="T8" fmla="*/ 0 w 15"/>
                <a:gd name="T9" fmla="*/ 3 h 9"/>
                <a:gd name="T10" fmla="*/ 3 w 15"/>
                <a:gd name="T11" fmla="*/ 4 h 9"/>
                <a:gd name="T12" fmla="*/ 6 w 15"/>
                <a:gd name="T13" fmla="*/ 7 h 9"/>
                <a:gd name="T14" fmla="*/ 8 w 15"/>
                <a:gd name="T15" fmla="*/ 7 h 9"/>
                <a:gd name="T16" fmla="*/ 10 w 15"/>
                <a:gd name="T17" fmla="*/ 7 h 9"/>
                <a:gd name="T18" fmla="*/ 12 w 15"/>
                <a:gd name="T19" fmla="*/ 9 h 9"/>
                <a:gd name="T20" fmla="*/ 15 w 15"/>
                <a:gd name="T21" fmla="*/ 8 h 9"/>
                <a:gd name="T22" fmla="*/ 15 w 15"/>
                <a:gd name="T23" fmla="*/ 7 h 9"/>
                <a:gd name="T24" fmla="*/ 11 w 15"/>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1" y="4"/>
                  </a:moveTo>
                  <a:cubicBezTo>
                    <a:pt x="10" y="4"/>
                    <a:pt x="10" y="4"/>
                    <a:pt x="9" y="4"/>
                  </a:cubicBezTo>
                  <a:cubicBezTo>
                    <a:pt x="9" y="4"/>
                    <a:pt x="8" y="3"/>
                    <a:pt x="8" y="3"/>
                  </a:cubicBezTo>
                  <a:cubicBezTo>
                    <a:pt x="8" y="2"/>
                    <a:pt x="6" y="3"/>
                    <a:pt x="6" y="2"/>
                  </a:cubicBezTo>
                  <a:cubicBezTo>
                    <a:pt x="6" y="2"/>
                    <a:pt x="0" y="0"/>
                    <a:pt x="0" y="3"/>
                  </a:cubicBezTo>
                  <a:cubicBezTo>
                    <a:pt x="1" y="4"/>
                    <a:pt x="1" y="4"/>
                    <a:pt x="3" y="4"/>
                  </a:cubicBezTo>
                  <a:cubicBezTo>
                    <a:pt x="3" y="5"/>
                    <a:pt x="4" y="7"/>
                    <a:pt x="6" y="7"/>
                  </a:cubicBezTo>
                  <a:cubicBezTo>
                    <a:pt x="8" y="7"/>
                    <a:pt x="6" y="7"/>
                    <a:pt x="8" y="7"/>
                  </a:cubicBezTo>
                  <a:cubicBezTo>
                    <a:pt x="8" y="7"/>
                    <a:pt x="10" y="7"/>
                    <a:pt x="10" y="7"/>
                  </a:cubicBezTo>
                  <a:cubicBezTo>
                    <a:pt x="11" y="8"/>
                    <a:pt x="11" y="8"/>
                    <a:pt x="12" y="9"/>
                  </a:cubicBezTo>
                  <a:cubicBezTo>
                    <a:pt x="13" y="9"/>
                    <a:pt x="14" y="9"/>
                    <a:pt x="15" y="8"/>
                  </a:cubicBezTo>
                  <a:cubicBezTo>
                    <a:pt x="15" y="8"/>
                    <a:pt x="15" y="7"/>
                    <a:pt x="15" y="7"/>
                  </a:cubicBezTo>
                  <a:cubicBezTo>
                    <a:pt x="15" y="6"/>
                    <a:pt x="12" y="5"/>
                    <a:pt x="11"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6" name="Freeform 65"/>
            <p:cNvSpPr/>
            <p:nvPr/>
          </p:nvSpPr>
          <p:spPr>
            <a:xfrm>
              <a:off x="2877826" y="3227216"/>
              <a:ext cx="16871" cy="14060"/>
            </a:xfrm>
            <a:custGeom>
              <a:avLst/>
              <a:gdLst>
                <a:gd name="T0" fmla="*/ 3 w 5"/>
                <a:gd name="T1" fmla="*/ 0 h 4"/>
                <a:gd name="T2" fmla="*/ 2 w 5"/>
                <a:gd name="T3" fmla="*/ 1 h 4"/>
                <a:gd name="T4" fmla="*/ 2 w 5"/>
                <a:gd name="T5" fmla="*/ 2 h 4"/>
                <a:gd name="T6" fmla="*/ 1 w 5"/>
                <a:gd name="T7" fmla="*/ 2 h 4"/>
                <a:gd name="T8" fmla="*/ 0 w 5"/>
                <a:gd name="T9" fmla="*/ 4 h 4"/>
                <a:gd name="T10" fmla="*/ 1 w 5"/>
                <a:gd name="T11" fmla="*/ 3 h 4"/>
                <a:gd name="T12" fmla="*/ 4 w 5"/>
                <a:gd name="T13" fmla="*/ 2 h 4"/>
                <a:gd name="T14" fmla="*/ 4 w 5"/>
                <a:gd name="T15" fmla="*/ 1 h 4"/>
                <a:gd name="T16" fmla="*/ 5 w 5"/>
                <a:gd name="T17" fmla="*/ 0 h 4"/>
                <a:gd name="T18" fmla="*/ 3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3" y="0"/>
                  </a:moveTo>
                  <a:cubicBezTo>
                    <a:pt x="2" y="1"/>
                    <a:pt x="3" y="1"/>
                    <a:pt x="2" y="1"/>
                  </a:cubicBezTo>
                  <a:cubicBezTo>
                    <a:pt x="2" y="1"/>
                    <a:pt x="2" y="2"/>
                    <a:pt x="2" y="2"/>
                  </a:cubicBezTo>
                  <a:cubicBezTo>
                    <a:pt x="2" y="2"/>
                    <a:pt x="2" y="2"/>
                    <a:pt x="1" y="2"/>
                  </a:cubicBezTo>
                  <a:cubicBezTo>
                    <a:pt x="1" y="3"/>
                    <a:pt x="0" y="4"/>
                    <a:pt x="0" y="4"/>
                  </a:cubicBezTo>
                  <a:cubicBezTo>
                    <a:pt x="0" y="4"/>
                    <a:pt x="1" y="4"/>
                    <a:pt x="1" y="3"/>
                  </a:cubicBezTo>
                  <a:cubicBezTo>
                    <a:pt x="2" y="3"/>
                    <a:pt x="3" y="3"/>
                    <a:pt x="4" y="2"/>
                  </a:cubicBezTo>
                  <a:cubicBezTo>
                    <a:pt x="4" y="1"/>
                    <a:pt x="4" y="2"/>
                    <a:pt x="4" y="1"/>
                  </a:cubicBezTo>
                  <a:cubicBezTo>
                    <a:pt x="4" y="1"/>
                    <a:pt x="5" y="1"/>
                    <a:pt x="5" y="0"/>
                  </a:cubicBezTo>
                  <a:cubicBezTo>
                    <a:pt x="5" y="0"/>
                    <a:pt x="4" y="0"/>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7" name="Freeform 66"/>
            <p:cNvSpPr/>
            <p:nvPr/>
          </p:nvSpPr>
          <p:spPr>
            <a:xfrm>
              <a:off x="7331887" y="3263771"/>
              <a:ext cx="12654" cy="16871"/>
            </a:xfrm>
            <a:custGeom>
              <a:avLst/>
              <a:gdLst>
                <a:gd name="T0" fmla="*/ 3 w 4"/>
                <a:gd name="T1" fmla="*/ 2 h 5"/>
                <a:gd name="T2" fmla="*/ 3 w 4"/>
                <a:gd name="T3" fmla="*/ 0 h 5"/>
                <a:gd name="T4" fmla="*/ 1 w 4"/>
                <a:gd name="T5" fmla="*/ 2 h 5"/>
                <a:gd name="T6" fmla="*/ 1 w 4"/>
                <a:gd name="T7" fmla="*/ 2 h 5"/>
                <a:gd name="T8" fmla="*/ 0 w 4"/>
                <a:gd name="T9" fmla="*/ 5 h 5"/>
                <a:gd name="T10" fmla="*/ 3 w 4"/>
                <a:gd name="T11" fmla="*/ 2 h 5"/>
              </a:gdLst>
              <a:ahLst/>
              <a:cxnLst>
                <a:cxn ang="0">
                  <a:pos x="T0" y="T1"/>
                </a:cxn>
                <a:cxn ang="0">
                  <a:pos x="T2" y="T3"/>
                </a:cxn>
                <a:cxn ang="0">
                  <a:pos x="T4" y="T5"/>
                </a:cxn>
                <a:cxn ang="0">
                  <a:pos x="T6" y="T7"/>
                </a:cxn>
                <a:cxn ang="0">
                  <a:pos x="T8" y="T9"/>
                </a:cxn>
                <a:cxn ang="0">
                  <a:pos x="T10" y="T11"/>
                </a:cxn>
              </a:cxnLst>
              <a:rect l="0" t="0" r="r" b="b"/>
              <a:pathLst>
                <a:path w="4" h="5">
                  <a:moveTo>
                    <a:pt x="3" y="2"/>
                  </a:moveTo>
                  <a:cubicBezTo>
                    <a:pt x="3" y="1"/>
                    <a:pt x="4" y="1"/>
                    <a:pt x="3" y="0"/>
                  </a:cubicBezTo>
                  <a:cubicBezTo>
                    <a:pt x="3" y="0"/>
                    <a:pt x="1" y="1"/>
                    <a:pt x="1" y="2"/>
                  </a:cubicBezTo>
                  <a:cubicBezTo>
                    <a:pt x="1" y="2"/>
                    <a:pt x="1" y="2"/>
                    <a:pt x="1" y="2"/>
                  </a:cubicBezTo>
                  <a:cubicBezTo>
                    <a:pt x="0" y="3"/>
                    <a:pt x="0" y="5"/>
                    <a:pt x="0" y="5"/>
                  </a:cubicBezTo>
                  <a:cubicBezTo>
                    <a:pt x="1" y="5"/>
                    <a:pt x="2" y="3"/>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8" name="Freeform 67"/>
            <p:cNvSpPr/>
            <p:nvPr/>
          </p:nvSpPr>
          <p:spPr>
            <a:xfrm>
              <a:off x="5411354" y="3280643"/>
              <a:ext cx="19683" cy="39367"/>
            </a:xfrm>
            <a:custGeom>
              <a:avLst/>
              <a:gdLst>
                <a:gd name="T0" fmla="*/ 4 w 6"/>
                <a:gd name="T1" fmla="*/ 2 h 12"/>
                <a:gd name="T2" fmla="*/ 1 w 6"/>
                <a:gd name="T3" fmla="*/ 1 h 12"/>
                <a:gd name="T4" fmla="*/ 1 w 6"/>
                <a:gd name="T5" fmla="*/ 4 h 12"/>
                <a:gd name="T6" fmla="*/ 2 w 6"/>
                <a:gd name="T7" fmla="*/ 5 h 12"/>
                <a:gd name="T8" fmla="*/ 2 w 6"/>
                <a:gd name="T9" fmla="*/ 8 h 12"/>
                <a:gd name="T10" fmla="*/ 3 w 6"/>
                <a:gd name="T11" fmla="*/ 9 h 12"/>
                <a:gd name="T12" fmla="*/ 4 w 6"/>
                <a:gd name="T13" fmla="*/ 10 h 12"/>
                <a:gd name="T14" fmla="*/ 6 w 6"/>
                <a:gd name="T15" fmla="*/ 7 h 12"/>
                <a:gd name="T16" fmla="*/ 4 w 6"/>
                <a:gd name="T17" fmla="*/ 2 h 12"/>
                <a:gd name="T18" fmla="*/ 4 w 6"/>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2">
                  <a:moveTo>
                    <a:pt x="4" y="2"/>
                  </a:moveTo>
                  <a:cubicBezTo>
                    <a:pt x="3" y="1"/>
                    <a:pt x="2" y="0"/>
                    <a:pt x="1" y="1"/>
                  </a:cubicBezTo>
                  <a:cubicBezTo>
                    <a:pt x="0" y="1"/>
                    <a:pt x="1" y="3"/>
                    <a:pt x="1" y="4"/>
                  </a:cubicBezTo>
                  <a:cubicBezTo>
                    <a:pt x="1" y="5"/>
                    <a:pt x="2" y="4"/>
                    <a:pt x="2" y="5"/>
                  </a:cubicBezTo>
                  <a:cubicBezTo>
                    <a:pt x="2" y="6"/>
                    <a:pt x="2" y="7"/>
                    <a:pt x="2" y="8"/>
                  </a:cubicBezTo>
                  <a:cubicBezTo>
                    <a:pt x="2" y="9"/>
                    <a:pt x="2" y="8"/>
                    <a:pt x="3" y="9"/>
                  </a:cubicBezTo>
                  <a:cubicBezTo>
                    <a:pt x="3" y="9"/>
                    <a:pt x="3" y="10"/>
                    <a:pt x="4" y="10"/>
                  </a:cubicBezTo>
                  <a:cubicBezTo>
                    <a:pt x="5" y="12"/>
                    <a:pt x="6" y="8"/>
                    <a:pt x="6" y="7"/>
                  </a:cubicBezTo>
                  <a:cubicBezTo>
                    <a:pt x="6" y="6"/>
                    <a:pt x="5" y="3"/>
                    <a:pt x="4" y="2"/>
                  </a:cubicBezTo>
                  <a:cubicBezTo>
                    <a:pt x="4" y="2"/>
                    <a:pt x="4" y="2"/>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9" name="Freeform 68"/>
            <p:cNvSpPr/>
            <p:nvPr/>
          </p:nvSpPr>
          <p:spPr>
            <a:xfrm>
              <a:off x="7291115" y="3283454"/>
              <a:ext cx="30931" cy="30931"/>
            </a:xfrm>
            <a:custGeom>
              <a:avLst/>
              <a:gdLst>
                <a:gd name="T0" fmla="*/ 1 w 9"/>
                <a:gd name="T1" fmla="*/ 9 h 9"/>
                <a:gd name="T2" fmla="*/ 3 w 9"/>
                <a:gd name="T3" fmla="*/ 8 h 9"/>
                <a:gd name="T4" fmla="*/ 4 w 9"/>
                <a:gd name="T5" fmla="*/ 5 h 9"/>
                <a:gd name="T6" fmla="*/ 4 w 9"/>
                <a:gd name="T7" fmla="*/ 2 h 9"/>
                <a:gd name="T8" fmla="*/ 7 w 9"/>
                <a:gd name="T9" fmla="*/ 1 h 9"/>
                <a:gd name="T10" fmla="*/ 8 w 9"/>
                <a:gd name="T11" fmla="*/ 0 h 9"/>
                <a:gd name="T12" fmla="*/ 6 w 9"/>
                <a:gd name="T13" fmla="*/ 1 h 9"/>
                <a:gd name="T14" fmla="*/ 4 w 9"/>
                <a:gd name="T15" fmla="*/ 1 h 9"/>
                <a:gd name="T16" fmla="*/ 2 w 9"/>
                <a:gd name="T17" fmla="*/ 4 h 9"/>
                <a:gd name="T18" fmla="*/ 1 w 9"/>
                <a:gd name="T19" fmla="*/ 4 h 9"/>
                <a:gd name="T20" fmla="*/ 2 w 9"/>
                <a:gd name="T21" fmla="*/ 6 h 9"/>
                <a:gd name="T22" fmla="*/ 1 w 9"/>
                <a:gd name="T23" fmla="*/ 7 h 9"/>
                <a:gd name="T24" fmla="*/ 1 w 9"/>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1" y="9"/>
                  </a:moveTo>
                  <a:cubicBezTo>
                    <a:pt x="3" y="9"/>
                    <a:pt x="2" y="8"/>
                    <a:pt x="3" y="8"/>
                  </a:cubicBezTo>
                  <a:cubicBezTo>
                    <a:pt x="3" y="8"/>
                    <a:pt x="3" y="5"/>
                    <a:pt x="4" y="5"/>
                  </a:cubicBezTo>
                  <a:cubicBezTo>
                    <a:pt x="4" y="4"/>
                    <a:pt x="4" y="2"/>
                    <a:pt x="4" y="2"/>
                  </a:cubicBezTo>
                  <a:cubicBezTo>
                    <a:pt x="5" y="2"/>
                    <a:pt x="7" y="2"/>
                    <a:pt x="7" y="1"/>
                  </a:cubicBezTo>
                  <a:cubicBezTo>
                    <a:pt x="9" y="1"/>
                    <a:pt x="9" y="0"/>
                    <a:pt x="8" y="0"/>
                  </a:cubicBezTo>
                  <a:cubicBezTo>
                    <a:pt x="7" y="0"/>
                    <a:pt x="7" y="1"/>
                    <a:pt x="6" y="1"/>
                  </a:cubicBezTo>
                  <a:cubicBezTo>
                    <a:pt x="5" y="1"/>
                    <a:pt x="4" y="1"/>
                    <a:pt x="4" y="1"/>
                  </a:cubicBezTo>
                  <a:cubicBezTo>
                    <a:pt x="2" y="2"/>
                    <a:pt x="3" y="3"/>
                    <a:pt x="2" y="4"/>
                  </a:cubicBezTo>
                  <a:cubicBezTo>
                    <a:pt x="2" y="4"/>
                    <a:pt x="1" y="4"/>
                    <a:pt x="1" y="4"/>
                  </a:cubicBezTo>
                  <a:cubicBezTo>
                    <a:pt x="2" y="5"/>
                    <a:pt x="2" y="5"/>
                    <a:pt x="2" y="6"/>
                  </a:cubicBezTo>
                  <a:cubicBezTo>
                    <a:pt x="1" y="6"/>
                    <a:pt x="1" y="5"/>
                    <a:pt x="1" y="7"/>
                  </a:cubicBezTo>
                  <a:cubicBezTo>
                    <a:pt x="1" y="7"/>
                    <a:pt x="0" y="9"/>
                    <a:pt x="1"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0" name="Freeform 69"/>
            <p:cNvSpPr/>
            <p:nvPr/>
          </p:nvSpPr>
          <p:spPr>
            <a:xfrm>
              <a:off x="4345642" y="3353752"/>
              <a:ext cx="26714" cy="39367"/>
            </a:xfrm>
            <a:custGeom>
              <a:avLst/>
              <a:gdLst>
                <a:gd name="T0" fmla="*/ 7 w 8"/>
                <a:gd name="T1" fmla="*/ 10 h 12"/>
                <a:gd name="T2" fmla="*/ 6 w 8"/>
                <a:gd name="T3" fmla="*/ 8 h 12"/>
                <a:gd name="T4" fmla="*/ 7 w 8"/>
                <a:gd name="T5" fmla="*/ 8 h 12"/>
                <a:gd name="T6" fmla="*/ 7 w 8"/>
                <a:gd name="T7" fmla="*/ 2 h 12"/>
                <a:gd name="T8" fmla="*/ 5 w 8"/>
                <a:gd name="T9" fmla="*/ 1 h 12"/>
                <a:gd name="T10" fmla="*/ 4 w 8"/>
                <a:gd name="T11" fmla="*/ 2 h 12"/>
                <a:gd name="T12" fmla="*/ 4 w 8"/>
                <a:gd name="T13" fmla="*/ 9 h 12"/>
                <a:gd name="T14" fmla="*/ 7 w 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7" y="10"/>
                  </a:moveTo>
                  <a:cubicBezTo>
                    <a:pt x="7" y="10"/>
                    <a:pt x="7" y="9"/>
                    <a:pt x="6" y="8"/>
                  </a:cubicBezTo>
                  <a:cubicBezTo>
                    <a:pt x="6" y="8"/>
                    <a:pt x="7" y="8"/>
                    <a:pt x="7" y="8"/>
                  </a:cubicBezTo>
                  <a:cubicBezTo>
                    <a:pt x="8" y="6"/>
                    <a:pt x="7" y="3"/>
                    <a:pt x="7" y="2"/>
                  </a:cubicBezTo>
                  <a:cubicBezTo>
                    <a:pt x="7" y="1"/>
                    <a:pt x="7" y="0"/>
                    <a:pt x="5" y="1"/>
                  </a:cubicBezTo>
                  <a:cubicBezTo>
                    <a:pt x="4" y="1"/>
                    <a:pt x="4" y="1"/>
                    <a:pt x="4" y="2"/>
                  </a:cubicBezTo>
                  <a:cubicBezTo>
                    <a:pt x="0" y="2"/>
                    <a:pt x="3" y="8"/>
                    <a:pt x="4" y="9"/>
                  </a:cubicBezTo>
                  <a:cubicBezTo>
                    <a:pt x="4" y="11"/>
                    <a:pt x="7" y="12"/>
                    <a:pt x="7"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1" name="Freeform 70"/>
            <p:cNvSpPr/>
            <p:nvPr/>
          </p:nvSpPr>
          <p:spPr>
            <a:xfrm>
              <a:off x="7085846" y="3387495"/>
              <a:ext cx="212299" cy="217923"/>
            </a:xfrm>
            <a:custGeom>
              <a:avLst/>
              <a:gdLst>
                <a:gd name="T0" fmla="*/ 59 w 64"/>
                <a:gd name="T1" fmla="*/ 43 h 66"/>
                <a:gd name="T2" fmla="*/ 59 w 64"/>
                <a:gd name="T3" fmla="*/ 32 h 66"/>
                <a:gd name="T4" fmla="*/ 54 w 64"/>
                <a:gd name="T5" fmla="*/ 29 h 66"/>
                <a:gd name="T6" fmla="*/ 56 w 64"/>
                <a:gd name="T7" fmla="*/ 24 h 66"/>
                <a:gd name="T8" fmla="*/ 55 w 64"/>
                <a:gd name="T9" fmla="*/ 15 h 66"/>
                <a:gd name="T10" fmla="*/ 51 w 64"/>
                <a:gd name="T11" fmla="*/ 10 h 66"/>
                <a:gd name="T12" fmla="*/ 46 w 64"/>
                <a:gd name="T13" fmla="*/ 7 h 66"/>
                <a:gd name="T14" fmla="*/ 42 w 64"/>
                <a:gd name="T15" fmla="*/ 4 h 66"/>
                <a:gd name="T16" fmla="*/ 40 w 64"/>
                <a:gd name="T17" fmla="*/ 1 h 66"/>
                <a:gd name="T18" fmla="*/ 39 w 64"/>
                <a:gd name="T19" fmla="*/ 3 h 66"/>
                <a:gd name="T20" fmla="*/ 39 w 64"/>
                <a:gd name="T21" fmla="*/ 12 h 66"/>
                <a:gd name="T22" fmla="*/ 40 w 64"/>
                <a:gd name="T23" fmla="*/ 14 h 66"/>
                <a:gd name="T24" fmla="*/ 43 w 64"/>
                <a:gd name="T25" fmla="*/ 20 h 66"/>
                <a:gd name="T26" fmla="*/ 42 w 64"/>
                <a:gd name="T27" fmla="*/ 31 h 66"/>
                <a:gd name="T28" fmla="*/ 40 w 64"/>
                <a:gd name="T29" fmla="*/ 35 h 66"/>
                <a:gd name="T30" fmla="*/ 38 w 64"/>
                <a:gd name="T31" fmla="*/ 37 h 66"/>
                <a:gd name="T32" fmla="*/ 32 w 64"/>
                <a:gd name="T33" fmla="*/ 37 h 66"/>
                <a:gd name="T34" fmla="*/ 32 w 64"/>
                <a:gd name="T35" fmla="*/ 34 h 66"/>
                <a:gd name="T36" fmla="*/ 30 w 64"/>
                <a:gd name="T37" fmla="*/ 34 h 66"/>
                <a:gd name="T38" fmla="*/ 29 w 64"/>
                <a:gd name="T39" fmla="*/ 42 h 66"/>
                <a:gd name="T40" fmla="*/ 26 w 64"/>
                <a:gd name="T41" fmla="*/ 48 h 66"/>
                <a:gd name="T42" fmla="*/ 21 w 64"/>
                <a:gd name="T43" fmla="*/ 48 h 66"/>
                <a:gd name="T44" fmla="*/ 9 w 64"/>
                <a:gd name="T45" fmla="*/ 49 h 66"/>
                <a:gd name="T46" fmla="*/ 6 w 64"/>
                <a:gd name="T47" fmla="*/ 53 h 66"/>
                <a:gd name="T48" fmla="*/ 5 w 64"/>
                <a:gd name="T49" fmla="*/ 55 h 66"/>
                <a:gd name="T50" fmla="*/ 2 w 64"/>
                <a:gd name="T51" fmla="*/ 58 h 66"/>
                <a:gd name="T52" fmla="*/ 7 w 64"/>
                <a:gd name="T53" fmla="*/ 62 h 66"/>
                <a:gd name="T54" fmla="*/ 14 w 64"/>
                <a:gd name="T55" fmla="*/ 60 h 66"/>
                <a:gd name="T56" fmla="*/ 17 w 64"/>
                <a:gd name="T57" fmla="*/ 59 h 66"/>
                <a:gd name="T58" fmla="*/ 29 w 64"/>
                <a:gd name="T59" fmla="*/ 55 h 66"/>
                <a:gd name="T60" fmla="*/ 30 w 64"/>
                <a:gd name="T61" fmla="*/ 61 h 66"/>
                <a:gd name="T62" fmla="*/ 32 w 64"/>
                <a:gd name="T63" fmla="*/ 64 h 66"/>
                <a:gd name="T64" fmla="*/ 34 w 64"/>
                <a:gd name="T65" fmla="*/ 65 h 66"/>
                <a:gd name="T66" fmla="*/ 36 w 64"/>
                <a:gd name="T67" fmla="*/ 66 h 66"/>
                <a:gd name="T68" fmla="*/ 38 w 64"/>
                <a:gd name="T69" fmla="*/ 62 h 66"/>
                <a:gd name="T70" fmla="*/ 40 w 64"/>
                <a:gd name="T71" fmla="*/ 58 h 66"/>
                <a:gd name="T72" fmla="*/ 39 w 64"/>
                <a:gd name="T73" fmla="*/ 53 h 66"/>
                <a:gd name="T74" fmla="*/ 41 w 64"/>
                <a:gd name="T75" fmla="*/ 54 h 66"/>
                <a:gd name="T76" fmla="*/ 44 w 64"/>
                <a:gd name="T77" fmla="*/ 57 h 66"/>
                <a:gd name="T78" fmla="*/ 48 w 64"/>
                <a:gd name="T79" fmla="*/ 58 h 66"/>
                <a:gd name="T80" fmla="*/ 49 w 64"/>
                <a:gd name="T81" fmla="*/ 56 h 66"/>
                <a:gd name="T82" fmla="*/ 51 w 64"/>
                <a:gd name="T83" fmla="*/ 53 h 66"/>
                <a:gd name="T84" fmla="*/ 53 w 64"/>
                <a:gd name="T85" fmla="*/ 52 h 66"/>
                <a:gd name="T86" fmla="*/ 56 w 64"/>
                <a:gd name="T87" fmla="*/ 51 h 66"/>
                <a:gd name="T88" fmla="*/ 61 w 64"/>
                <a:gd name="T89" fmla="*/ 55 h 66"/>
                <a:gd name="T90" fmla="*/ 61 w 64"/>
                <a:gd name="T91" fmla="*/ 49 h 66"/>
                <a:gd name="T92" fmla="*/ 63 w 64"/>
                <a:gd name="T93" fmla="*/ 48 h 66"/>
                <a:gd name="T94" fmla="*/ 61 w 64"/>
                <a:gd name="T95"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6">
                  <a:moveTo>
                    <a:pt x="61" y="44"/>
                  </a:moveTo>
                  <a:cubicBezTo>
                    <a:pt x="60" y="44"/>
                    <a:pt x="60" y="43"/>
                    <a:pt x="59" y="43"/>
                  </a:cubicBezTo>
                  <a:cubicBezTo>
                    <a:pt x="58" y="40"/>
                    <a:pt x="59" y="38"/>
                    <a:pt x="59" y="36"/>
                  </a:cubicBezTo>
                  <a:cubicBezTo>
                    <a:pt x="59" y="34"/>
                    <a:pt x="59" y="33"/>
                    <a:pt x="59" y="32"/>
                  </a:cubicBezTo>
                  <a:cubicBezTo>
                    <a:pt x="58" y="31"/>
                    <a:pt x="58" y="32"/>
                    <a:pt x="58" y="30"/>
                  </a:cubicBezTo>
                  <a:cubicBezTo>
                    <a:pt x="56" y="28"/>
                    <a:pt x="55" y="29"/>
                    <a:pt x="54" y="29"/>
                  </a:cubicBezTo>
                  <a:cubicBezTo>
                    <a:pt x="54" y="28"/>
                    <a:pt x="54" y="26"/>
                    <a:pt x="55" y="26"/>
                  </a:cubicBezTo>
                  <a:cubicBezTo>
                    <a:pt x="56" y="26"/>
                    <a:pt x="56" y="26"/>
                    <a:pt x="56" y="24"/>
                  </a:cubicBezTo>
                  <a:cubicBezTo>
                    <a:pt x="56" y="22"/>
                    <a:pt x="57" y="18"/>
                    <a:pt x="56" y="17"/>
                  </a:cubicBezTo>
                  <a:cubicBezTo>
                    <a:pt x="55" y="17"/>
                    <a:pt x="55" y="15"/>
                    <a:pt x="55" y="15"/>
                  </a:cubicBezTo>
                  <a:cubicBezTo>
                    <a:pt x="55" y="14"/>
                    <a:pt x="54" y="13"/>
                    <a:pt x="54" y="13"/>
                  </a:cubicBezTo>
                  <a:cubicBezTo>
                    <a:pt x="53" y="12"/>
                    <a:pt x="52" y="11"/>
                    <a:pt x="51" y="10"/>
                  </a:cubicBezTo>
                  <a:cubicBezTo>
                    <a:pt x="51" y="10"/>
                    <a:pt x="50" y="10"/>
                    <a:pt x="50" y="9"/>
                  </a:cubicBezTo>
                  <a:cubicBezTo>
                    <a:pt x="49" y="8"/>
                    <a:pt x="47" y="8"/>
                    <a:pt x="46" y="7"/>
                  </a:cubicBezTo>
                  <a:cubicBezTo>
                    <a:pt x="45" y="6"/>
                    <a:pt x="45" y="6"/>
                    <a:pt x="44" y="5"/>
                  </a:cubicBezTo>
                  <a:cubicBezTo>
                    <a:pt x="44" y="4"/>
                    <a:pt x="43" y="5"/>
                    <a:pt x="42" y="4"/>
                  </a:cubicBezTo>
                  <a:cubicBezTo>
                    <a:pt x="41" y="3"/>
                    <a:pt x="42" y="2"/>
                    <a:pt x="41" y="1"/>
                  </a:cubicBezTo>
                  <a:cubicBezTo>
                    <a:pt x="41" y="1"/>
                    <a:pt x="41" y="0"/>
                    <a:pt x="40" y="1"/>
                  </a:cubicBezTo>
                  <a:cubicBezTo>
                    <a:pt x="40" y="1"/>
                    <a:pt x="40" y="2"/>
                    <a:pt x="39" y="2"/>
                  </a:cubicBezTo>
                  <a:cubicBezTo>
                    <a:pt x="39" y="2"/>
                    <a:pt x="39" y="3"/>
                    <a:pt x="39" y="3"/>
                  </a:cubicBezTo>
                  <a:cubicBezTo>
                    <a:pt x="38" y="4"/>
                    <a:pt x="37" y="9"/>
                    <a:pt x="38" y="10"/>
                  </a:cubicBezTo>
                  <a:cubicBezTo>
                    <a:pt x="38" y="11"/>
                    <a:pt x="38" y="11"/>
                    <a:pt x="39" y="12"/>
                  </a:cubicBezTo>
                  <a:cubicBezTo>
                    <a:pt x="39" y="12"/>
                    <a:pt x="39" y="11"/>
                    <a:pt x="39" y="13"/>
                  </a:cubicBezTo>
                  <a:cubicBezTo>
                    <a:pt x="39" y="14"/>
                    <a:pt x="39" y="13"/>
                    <a:pt x="40" y="14"/>
                  </a:cubicBezTo>
                  <a:cubicBezTo>
                    <a:pt x="40" y="14"/>
                    <a:pt x="41" y="16"/>
                    <a:pt x="42" y="16"/>
                  </a:cubicBezTo>
                  <a:cubicBezTo>
                    <a:pt x="43" y="17"/>
                    <a:pt x="43" y="18"/>
                    <a:pt x="43" y="20"/>
                  </a:cubicBezTo>
                  <a:cubicBezTo>
                    <a:pt x="43" y="23"/>
                    <a:pt x="43" y="25"/>
                    <a:pt x="44" y="29"/>
                  </a:cubicBezTo>
                  <a:cubicBezTo>
                    <a:pt x="43" y="29"/>
                    <a:pt x="42" y="29"/>
                    <a:pt x="42" y="31"/>
                  </a:cubicBezTo>
                  <a:cubicBezTo>
                    <a:pt x="41" y="32"/>
                    <a:pt x="41" y="33"/>
                    <a:pt x="41" y="34"/>
                  </a:cubicBezTo>
                  <a:cubicBezTo>
                    <a:pt x="40" y="34"/>
                    <a:pt x="40" y="35"/>
                    <a:pt x="40" y="35"/>
                  </a:cubicBezTo>
                  <a:cubicBezTo>
                    <a:pt x="40" y="36"/>
                    <a:pt x="39" y="35"/>
                    <a:pt x="39" y="36"/>
                  </a:cubicBezTo>
                  <a:cubicBezTo>
                    <a:pt x="39" y="37"/>
                    <a:pt x="38" y="36"/>
                    <a:pt x="38" y="37"/>
                  </a:cubicBezTo>
                  <a:cubicBezTo>
                    <a:pt x="37" y="38"/>
                    <a:pt x="34" y="39"/>
                    <a:pt x="33" y="38"/>
                  </a:cubicBezTo>
                  <a:cubicBezTo>
                    <a:pt x="33" y="37"/>
                    <a:pt x="33" y="37"/>
                    <a:pt x="32" y="37"/>
                  </a:cubicBezTo>
                  <a:cubicBezTo>
                    <a:pt x="32" y="36"/>
                    <a:pt x="32" y="36"/>
                    <a:pt x="32" y="36"/>
                  </a:cubicBezTo>
                  <a:cubicBezTo>
                    <a:pt x="32" y="36"/>
                    <a:pt x="30" y="34"/>
                    <a:pt x="32" y="34"/>
                  </a:cubicBezTo>
                  <a:cubicBezTo>
                    <a:pt x="32" y="34"/>
                    <a:pt x="33" y="33"/>
                    <a:pt x="31" y="33"/>
                  </a:cubicBezTo>
                  <a:cubicBezTo>
                    <a:pt x="30" y="33"/>
                    <a:pt x="30" y="33"/>
                    <a:pt x="30" y="34"/>
                  </a:cubicBezTo>
                  <a:cubicBezTo>
                    <a:pt x="29" y="35"/>
                    <a:pt x="30" y="38"/>
                    <a:pt x="31" y="39"/>
                  </a:cubicBezTo>
                  <a:cubicBezTo>
                    <a:pt x="31" y="40"/>
                    <a:pt x="30" y="42"/>
                    <a:pt x="29" y="42"/>
                  </a:cubicBezTo>
                  <a:cubicBezTo>
                    <a:pt x="27" y="46"/>
                    <a:pt x="31" y="47"/>
                    <a:pt x="29" y="49"/>
                  </a:cubicBezTo>
                  <a:cubicBezTo>
                    <a:pt x="27" y="49"/>
                    <a:pt x="27" y="49"/>
                    <a:pt x="26" y="48"/>
                  </a:cubicBezTo>
                  <a:cubicBezTo>
                    <a:pt x="25" y="48"/>
                    <a:pt x="24" y="46"/>
                    <a:pt x="23" y="47"/>
                  </a:cubicBezTo>
                  <a:cubicBezTo>
                    <a:pt x="22" y="48"/>
                    <a:pt x="23" y="48"/>
                    <a:pt x="21" y="48"/>
                  </a:cubicBezTo>
                  <a:cubicBezTo>
                    <a:pt x="21" y="48"/>
                    <a:pt x="21" y="48"/>
                    <a:pt x="21" y="48"/>
                  </a:cubicBezTo>
                  <a:cubicBezTo>
                    <a:pt x="21" y="49"/>
                    <a:pt x="11" y="47"/>
                    <a:pt x="9" y="49"/>
                  </a:cubicBezTo>
                  <a:cubicBezTo>
                    <a:pt x="9" y="50"/>
                    <a:pt x="8" y="51"/>
                    <a:pt x="7" y="52"/>
                  </a:cubicBezTo>
                  <a:cubicBezTo>
                    <a:pt x="7" y="53"/>
                    <a:pt x="7" y="52"/>
                    <a:pt x="6" y="53"/>
                  </a:cubicBezTo>
                  <a:cubicBezTo>
                    <a:pt x="6" y="53"/>
                    <a:pt x="7" y="54"/>
                    <a:pt x="7" y="54"/>
                  </a:cubicBezTo>
                  <a:cubicBezTo>
                    <a:pt x="7" y="54"/>
                    <a:pt x="6" y="55"/>
                    <a:pt x="5" y="55"/>
                  </a:cubicBezTo>
                  <a:cubicBezTo>
                    <a:pt x="5" y="55"/>
                    <a:pt x="4" y="56"/>
                    <a:pt x="4" y="56"/>
                  </a:cubicBezTo>
                  <a:cubicBezTo>
                    <a:pt x="4" y="57"/>
                    <a:pt x="3" y="58"/>
                    <a:pt x="2" y="58"/>
                  </a:cubicBezTo>
                  <a:cubicBezTo>
                    <a:pt x="2" y="59"/>
                    <a:pt x="0" y="59"/>
                    <a:pt x="1" y="60"/>
                  </a:cubicBezTo>
                  <a:cubicBezTo>
                    <a:pt x="2" y="61"/>
                    <a:pt x="5" y="62"/>
                    <a:pt x="7" y="62"/>
                  </a:cubicBezTo>
                  <a:cubicBezTo>
                    <a:pt x="9" y="62"/>
                    <a:pt x="11" y="63"/>
                    <a:pt x="12" y="62"/>
                  </a:cubicBezTo>
                  <a:cubicBezTo>
                    <a:pt x="13" y="61"/>
                    <a:pt x="14" y="61"/>
                    <a:pt x="14" y="60"/>
                  </a:cubicBezTo>
                  <a:cubicBezTo>
                    <a:pt x="15" y="60"/>
                    <a:pt x="15" y="60"/>
                    <a:pt x="15" y="60"/>
                  </a:cubicBezTo>
                  <a:cubicBezTo>
                    <a:pt x="16" y="59"/>
                    <a:pt x="16" y="59"/>
                    <a:pt x="17" y="59"/>
                  </a:cubicBezTo>
                  <a:cubicBezTo>
                    <a:pt x="17" y="58"/>
                    <a:pt x="17" y="58"/>
                    <a:pt x="17" y="58"/>
                  </a:cubicBezTo>
                  <a:cubicBezTo>
                    <a:pt x="19" y="56"/>
                    <a:pt x="26" y="53"/>
                    <a:pt x="29" y="55"/>
                  </a:cubicBezTo>
                  <a:cubicBezTo>
                    <a:pt x="29" y="56"/>
                    <a:pt x="29" y="56"/>
                    <a:pt x="29" y="57"/>
                  </a:cubicBezTo>
                  <a:cubicBezTo>
                    <a:pt x="29" y="59"/>
                    <a:pt x="29" y="60"/>
                    <a:pt x="30" y="61"/>
                  </a:cubicBezTo>
                  <a:cubicBezTo>
                    <a:pt x="30" y="61"/>
                    <a:pt x="29" y="62"/>
                    <a:pt x="30" y="63"/>
                  </a:cubicBezTo>
                  <a:cubicBezTo>
                    <a:pt x="30" y="63"/>
                    <a:pt x="32" y="63"/>
                    <a:pt x="32" y="64"/>
                  </a:cubicBezTo>
                  <a:cubicBezTo>
                    <a:pt x="33" y="64"/>
                    <a:pt x="32" y="64"/>
                    <a:pt x="33" y="64"/>
                  </a:cubicBezTo>
                  <a:cubicBezTo>
                    <a:pt x="34" y="65"/>
                    <a:pt x="33" y="65"/>
                    <a:pt x="34" y="65"/>
                  </a:cubicBezTo>
                  <a:cubicBezTo>
                    <a:pt x="35" y="65"/>
                    <a:pt x="35" y="65"/>
                    <a:pt x="35" y="66"/>
                  </a:cubicBezTo>
                  <a:cubicBezTo>
                    <a:pt x="36" y="65"/>
                    <a:pt x="36" y="66"/>
                    <a:pt x="36" y="66"/>
                  </a:cubicBezTo>
                  <a:cubicBezTo>
                    <a:pt x="37" y="65"/>
                    <a:pt x="37" y="65"/>
                    <a:pt x="38" y="64"/>
                  </a:cubicBezTo>
                  <a:cubicBezTo>
                    <a:pt x="38" y="64"/>
                    <a:pt x="38" y="62"/>
                    <a:pt x="38" y="62"/>
                  </a:cubicBezTo>
                  <a:cubicBezTo>
                    <a:pt x="37" y="60"/>
                    <a:pt x="40" y="60"/>
                    <a:pt x="41" y="59"/>
                  </a:cubicBezTo>
                  <a:cubicBezTo>
                    <a:pt x="41" y="58"/>
                    <a:pt x="40" y="59"/>
                    <a:pt x="40" y="58"/>
                  </a:cubicBezTo>
                  <a:cubicBezTo>
                    <a:pt x="39" y="57"/>
                    <a:pt x="39" y="57"/>
                    <a:pt x="39" y="57"/>
                  </a:cubicBezTo>
                  <a:cubicBezTo>
                    <a:pt x="39" y="56"/>
                    <a:pt x="37" y="52"/>
                    <a:pt x="39" y="53"/>
                  </a:cubicBezTo>
                  <a:cubicBezTo>
                    <a:pt x="39" y="53"/>
                    <a:pt x="40" y="54"/>
                    <a:pt x="40" y="54"/>
                  </a:cubicBezTo>
                  <a:cubicBezTo>
                    <a:pt x="40" y="54"/>
                    <a:pt x="40" y="54"/>
                    <a:pt x="41" y="54"/>
                  </a:cubicBezTo>
                  <a:cubicBezTo>
                    <a:pt x="41" y="55"/>
                    <a:pt x="41" y="55"/>
                    <a:pt x="42" y="56"/>
                  </a:cubicBezTo>
                  <a:cubicBezTo>
                    <a:pt x="42" y="56"/>
                    <a:pt x="43" y="57"/>
                    <a:pt x="44" y="57"/>
                  </a:cubicBezTo>
                  <a:cubicBezTo>
                    <a:pt x="45" y="58"/>
                    <a:pt x="46" y="57"/>
                    <a:pt x="46" y="58"/>
                  </a:cubicBezTo>
                  <a:cubicBezTo>
                    <a:pt x="48" y="58"/>
                    <a:pt x="48" y="58"/>
                    <a:pt x="48" y="58"/>
                  </a:cubicBezTo>
                  <a:cubicBezTo>
                    <a:pt x="49" y="57"/>
                    <a:pt x="49" y="58"/>
                    <a:pt x="49" y="57"/>
                  </a:cubicBezTo>
                  <a:cubicBezTo>
                    <a:pt x="50" y="57"/>
                    <a:pt x="49" y="57"/>
                    <a:pt x="49" y="56"/>
                  </a:cubicBezTo>
                  <a:cubicBezTo>
                    <a:pt x="50" y="55"/>
                    <a:pt x="49" y="55"/>
                    <a:pt x="50" y="54"/>
                  </a:cubicBezTo>
                  <a:cubicBezTo>
                    <a:pt x="51" y="54"/>
                    <a:pt x="49" y="53"/>
                    <a:pt x="51" y="53"/>
                  </a:cubicBezTo>
                  <a:cubicBezTo>
                    <a:pt x="51" y="53"/>
                    <a:pt x="51" y="53"/>
                    <a:pt x="51" y="53"/>
                  </a:cubicBezTo>
                  <a:cubicBezTo>
                    <a:pt x="51" y="53"/>
                    <a:pt x="53" y="52"/>
                    <a:pt x="53" y="52"/>
                  </a:cubicBezTo>
                  <a:cubicBezTo>
                    <a:pt x="53" y="51"/>
                    <a:pt x="55" y="52"/>
                    <a:pt x="55" y="52"/>
                  </a:cubicBezTo>
                  <a:cubicBezTo>
                    <a:pt x="57" y="52"/>
                    <a:pt x="55" y="51"/>
                    <a:pt x="56" y="51"/>
                  </a:cubicBezTo>
                  <a:cubicBezTo>
                    <a:pt x="57" y="50"/>
                    <a:pt x="57" y="50"/>
                    <a:pt x="58" y="51"/>
                  </a:cubicBezTo>
                  <a:cubicBezTo>
                    <a:pt x="58" y="52"/>
                    <a:pt x="59" y="55"/>
                    <a:pt x="61" y="55"/>
                  </a:cubicBezTo>
                  <a:cubicBezTo>
                    <a:pt x="61" y="55"/>
                    <a:pt x="62" y="54"/>
                    <a:pt x="61" y="53"/>
                  </a:cubicBezTo>
                  <a:cubicBezTo>
                    <a:pt x="61" y="52"/>
                    <a:pt x="61" y="51"/>
                    <a:pt x="61" y="49"/>
                  </a:cubicBezTo>
                  <a:cubicBezTo>
                    <a:pt x="62" y="49"/>
                    <a:pt x="61" y="49"/>
                    <a:pt x="62" y="49"/>
                  </a:cubicBezTo>
                  <a:cubicBezTo>
                    <a:pt x="62" y="48"/>
                    <a:pt x="62" y="49"/>
                    <a:pt x="63" y="48"/>
                  </a:cubicBezTo>
                  <a:cubicBezTo>
                    <a:pt x="64" y="47"/>
                    <a:pt x="63" y="46"/>
                    <a:pt x="62" y="46"/>
                  </a:cubicBezTo>
                  <a:cubicBezTo>
                    <a:pt x="61" y="45"/>
                    <a:pt x="61" y="45"/>
                    <a:pt x="61" y="4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2" name="Freeform 71"/>
            <p:cNvSpPr/>
            <p:nvPr/>
          </p:nvSpPr>
          <p:spPr>
            <a:xfrm>
              <a:off x="4342830" y="3397336"/>
              <a:ext cx="36555" cy="66080"/>
            </a:xfrm>
            <a:custGeom>
              <a:avLst/>
              <a:gdLst>
                <a:gd name="T0" fmla="*/ 10 w 11"/>
                <a:gd name="T1" fmla="*/ 2 h 20"/>
                <a:gd name="T2" fmla="*/ 9 w 11"/>
                <a:gd name="T3" fmla="*/ 2 h 20"/>
                <a:gd name="T4" fmla="*/ 8 w 11"/>
                <a:gd name="T5" fmla="*/ 1 h 20"/>
                <a:gd name="T6" fmla="*/ 4 w 11"/>
                <a:gd name="T7" fmla="*/ 2 h 20"/>
                <a:gd name="T8" fmla="*/ 3 w 11"/>
                <a:gd name="T9" fmla="*/ 3 h 20"/>
                <a:gd name="T10" fmla="*/ 0 w 11"/>
                <a:gd name="T11" fmla="*/ 4 h 20"/>
                <a:gd name="T12" fmla="*/ 0 w 11"/>
                <a:gd name="T13" fmla="*/ 6 h 20"/>
                <a:gd name="T14" fmla="*/ 3 w 11"/>
                <a:gd name="T15" fmla="*/ 9 h 20"/>
                <a:gd name="T16" fmla="*/ 2 w 11"/>
                <a:gd name="T17" fmla="*/ 16 h 20"/>
                <a:gd name="T18" fmla="*/ 3 w 11"/>
                <a:gd name="T19" fmla="*/ 18 h 20"/>
                <a:gd name="T20" fmla="*/ 5 w 11"/>
                <a:gd name="T21" fmla="*/ 17 h 20"/>
                <a:gd name="T22" fmla="*/ 6 w 11"/>
                <a:gd name="T23" fmla="*/ 16 h 20"/>
                <a:gd name="T24" fmla="*/ 10 w 11"/>
                <a:gd name="T25" fmla="*/ 16 h 20"/>
                <a:gd name="T26" fmla="*/ 10 w 11"/>
                <a:gd name="T27" fmla="*/ 4 h 20"/>
                <a:gd name="T28" fmla="*/ 10 w 11"/>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0">
                  <a:moveTo>
                    <a:pt x="10" y="2"/>
                  </a:moveTo>
                  <a:cubicBezTo>
                    <a:pt x="9" y="2"/>
                    <a:pt x="9" y="2"/>
                    <a:pt x="9" y="2"/>
                  </a:cubicBezTo>
                  <a:cubicBezTo>
                    <a:pt x="9" y="2"/>
                    <a:pt x="9" y="1"/>
                    <a:pt x="8" y="1"/>
                  </a:cubicBezTo>
                  <a:cubicBezTo>
                    <a:pt x="7" y="0"/>
                    <a:pt x="6" y="2"/>
                    <a:pt x="4" y="2"/>
                  </a:cubicBezTo>
                  <a:cubicBezTo>
                    <a:pt x="4" y="2"/>
                    <a:pt x="3" y="3"/>
                    <a:pt x="3" y="3"/>
                  </a:cubicBezTo>
                  <a:cubicBezTo>
                    <a:pt x="3" y="4"/>
                    <a:pt x="1" y="2"/>
                    <a:pt x="0" y="4"/>
                  </a:cubicBezTo>
                  <a:cubicBezTo>
                    <a:pt x="0" y="5"/>
                    <a:pt x="1" y="5"/>
                    <a:pt x="0" y="6"/>
                  </a:cubicBezTo>
                  <a:cubicBezTo>
                    <a:pt x="0" y="7"/>
                    <a:pt x="2" y="9"/>
                    <a:pt x="3" y="9"/>
                  </a:cubicBezTo>
                  <a:cubicBezTo>
                    <a:pt x="3" y="10"/>
                    <a:pt x="3" y="16"/>
                    <a:pt x="2" y="16"/>
                  </a:cubicBezTo>
                  <a:cubicBezTo>
                    <a:pt x="1" y="16"/>
                    <a:pt x="2" y="18"/>
                    <a:pt x="3" y="18"/>
                  </a:cubicBezTo>
                  <a:cubicBezTo>
                    <a:pt x="3" y="20"/>
                    <a:pt x="6" y="20"/>
                    <a:pt x="5" y="17"/>
                  </a:cubicBezTo>
                  <a:cubicBezTo>
                    <a:pt x="5" y="17"/>
                    <a:pt x="6" y="17"/>
                    <a:pt x="6" y="16"/>
                  </a:cubicBezTo>
                  <a:cubicBezTo>
                    <a:pt x="8" y="17"/>
                    <a:pt x="9" y="16"/>
                    <a:pt x="10" y="16"/>
                  </a:cubicBezTo>
                  <a:cubicBezTo>
                    <a:pt x="11" y="8"/>
                    <a:pt x="9" y="8"/>
                    <a:pt x="10" y="4"/>
                  </a:cubicBezTo>
                  <a:cubicBezTo>
                    <a:pt x="10" y="3"/>
                    <a:pt x="11" y="4"/>
                    <a:pt x="1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3" name="Freeform 72"/>
            <p:cNvSpPr/>
            <p:nvPr/>
          </p:nvSpPr>
          <p:spPr>
            <a:xfrm>
              <a:off x="7125212" y="3580110"/>
              <a:ext cx="53426" cy="49209"/>
            </a:xfrm>
            <a:custGeom>
              <a:avLst/>
              <a:gdLst>
                <a:gd name="T0" fmla="*/ 14 w 16"/>
                <a:gd name="T1" fmla="*/ 9 h 15"/>
                <a:gd name="T2" fmla="*/ 14 w 16"/>
                <a:gd name="T3" fmla="*/ 8 h 15"/>
                <a:gd name="T4" fmla="*/ 15 w 16"/>
                <a:gd name="T5" fmla="*/ 6 h 15"/>
                <a:gd name="T6" fmla="*/ 16 w 16"/>
                <a:gd name="T7" fmla="*/ 5 h 15"/>
                <a:gd name="T8" fmla="*/ 15 w 16"/>
                <a:gd name="T9" fmla="*/ 4 h 15"/>
                <a:gd name="T10" fmla="*/ 15 w 16"/>
                <a:gd name="T11" fmla="*/ 3 h 15"/>
                <a:gd name="T12" fmla="*/ 14 w 16"/>
                <a:gd name="T13" fmla="*/ 2 h 15"/>
                <a:gd name="T14" fmla="*/ 13 w 16"/>
                <a:gd name="T15" fmla="*/ 2 h 15"/>
                <a:gd name="T16" fmla="*/ 12 w 16"/>
                <a:gd name="T17" fmla="*/ 1 h 15"/>
                <a:gd name="T18" fmla="*/ 12 w 16"/>
                <a:gd name="T19" fmla="*/ 0 h 15"/>
                <a:gd name="T20" fmla="*/ 10 w 16"/>
                <a:gd name="T21" fmla="*/ 0 h 15"/>
                <a:gd name="T22" fmla="*/ 8 w 16"/>
                <a:gd name="T23" fmla="*/ 1 h 15"/>
                <a:gd name="T24" fmla="*/ 8 w 16"/>
                <a:gd name="T25" fmla="*/ 1 h 15"/>
                <a:gd name="T26" fmla="*/ 7 w 16"/>
                <a:gd name="T27" fmla="*/ 2 h 15"/>
                <a:gd name="T28" fmla="*/ 6 w 16"/>
                <a:gd name="T29" fmla="*/ 4 h 15"/>
                <a:gd name="T30" fmla="*/ 3 w 16"/>
                <a:gd name="T31" fmla="*/ 5 h 15"/>
                <a:gd name="T32" fmla="*/ 3 w 16"/>
                <a:gd name="T33" fmla="*/ 6 h 15"/>
                <a:gd name="T34" fmla="*/ 2 w 16"/>
                <a:gd name="T35" fmla="*/ 6 h 15"/>
                <a:gd name="T36" fmla="*/ 2 w 16"/>
                <a:gd name="T37" fmla="*/ 10 h 15"/>
                <a:gd name="T38" fmla="*/ 2 w 16"/>
                <a:gd name="T39" fmla="*/ 11 h 15"/>
                <a:gd name="T40" fmla="*/ 3 w 16"/>
                <a:gd name="T41" fmla="*/ 12 h 15"/>
                <a:gd name="T42" fmla="*/ 3 w 16"/>
                <a:gd name="T43" fmla="*/ 13 h 15"/>
                <a:gd name="T44" fmla="*/ 4 w 16"/>
                <a:gd name="T45" fmla="*/ 13 h 15"/>
                <a:gd name="T46" fmla="*/ 4 w 16"/>
                <a:gd name="T47" fmla="*/ 14 h 15"/>
                <a:gd name="T48" fmla="*/ 7 w 16"/>
                <a:gd name="T49" fmla="*/ 14 h 15"/>
                <a:gd name="T50" fmla="*/ 8 w 16"/>
                <a:gd name="T51" fmla="*/ 9 h 15"/>
                <a:gd name="T52" fmla="*/ 11 w 16"/>
                <a:gd name="T53" fmla="*/ 8 h 15"/>
                <a:gd name="T54" fmla="*/ 14 w 16"/>
                <a:gd name="T55"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5">
                  <a:moveTo>
                    <a:pt x="14" y="9"/>
                  </a:moveTo>
                  <a:cubicBezTo>
                    <a:pt x="14" y="9"/>
                    <a:pt x="14" y="8"/>
                    <a:pt x="14" y="8"/>
                  </a:cubicBezTo>
                  <a:cubicBezTo>
                    <a:pt x="15" y="8"/>
                    <a:pt x="15" y="7"/>
                    <a:pt x="15" y="6"/>
                  </a:cubicBezTo>
                  <a:cubicBezTo>
                    <a:pt x="16" y="6"/>
                    <a:pt x="16" y="6"/>
                    <a:pt x="16" y="5"/>
                  </a:cubicBezTo>
                  <a:cubicBezTo>
                    <a:pt x="15" y="4"/>
                    <a:pt x="16" y="4"/>
                    <a:pt x="15" y="4"/>
                  </a:cubicBezTo>
                  <a:cubicBezTo>
                    <a:pt x="15" y="4"/>
                    <a:pt x="15" y="3"/>
                    <a:pt x="15" y="3"/>
                  </a:cubicBezTo>
                  <a:cubicBezTo>
                    <a:pt x="14" y="2"/>
                    <a:pt x="15" y="2"/>
                    <a:pt x="14" y="2"/>
                  </a:cubicBezTo>
                  <a:cubicBezTo>
                    <a:pt x="14" y="2"/>
                    <a:pt x="13" y="2"/>
                    <a:pt x="13" y="2"/>
                  </a:cubicBezTo>
                  <a:cubicBezTo>
                    <a:pt x="13" y="2"/>
                    <a:pt x="12" y="1"/>
                    <a:pt x="12" y="1"/>
                  </a:cubicBezTo>
                  <a:cubicBezTo>
                    <a:pt x="12" y="1"/>
                    <a:pt x="12" y="0"/>
                    <a:pt x="12" y="0"/>
                  </a:cubicBezTo>
                  <a:cubicBezTo>
                    <a:pt x="11" y="0"/>
                    <a:pt x="11" y="0"/>
                    <a:pt x="10" y="0"/>
                  </a:cubicBezTo>
                  <a:cubicBezTo>
                    <a:pt x="10" y="1"/>
                    <a:pt x="9" y="0"/>
                    <a:pt x="8" y="1"/>
                  </a:cubicBezTo>
                  <a:cubicBezTo>
                    <a:pt x="8" y="1"/>
                    <a:pt x="8" y="1"/>
                    <a:pt x="8" y="1"/>
                  </a:cubicBezTo>
                  <a:cubicBezTo>
                    <a:pt x="8" y="2"/>
                    <a:pt x="7" y="2"/>
                    <a:pt x="7" y="2"/>
                  </a:cubicBezTo>
                  <a:cubicBezTo>
                    <a:pt x="7" y="3"/>
                    <a:pt x="8" y="3"/>
                    <a:pt x="6" y="4"/>
                  </a:cubicBezTo>
                  <a:cubicBezTo>
                    <a:pt x="4" y="4"/>
                    <a:pt x="4" y="4"/>
                    <a:pt x="3" y="5"/>
                  </a:cubicBezTo>
                  <a:cubicBezTo>
                    <a:pt x="3" y="5"/>
                    <a:pt x="3" y="5"/>
                    <a:pt x="3" y="6"/>
                  </a:cubicBezTo>
                  <a:cubicBezTo>
                    <a:pt x="3" y="6"/>
                    <a:pt x="2" y="6"/>
                    <a:pt x="2" y="6"/>
                  </a:cubicBezTo>
                  <a:cubicBezTo>
                    <a:pt x="0" y="7"/>
                    <a:pt x="1" y="9"/>
                    <a:pt x="2" y="10"/>
                  </a:cubicBezTo>
                  <a:cubicBezTo>
                    <a:pt x="2" y="11"/>
                    <a:pt x="2" y="10"/>
                    <a:pt x="2" y="11"/>
                  </a:cubicBezTo>
                  <a:cubicBezTo>
                    <a:pt x="2" y="12"/>
                    <a:pt x="3" y="12"/>
                    <a:pt x="3" y="12"/>
                  </a:cubicBezTo>
                  <a:cubicBezTo>
                    <a:pt x="3" y="12"/>
                    <a:pt x="3" y="13"/>
                    <a:pt x="3" y="13"/>
                  </a:cubicBezTo>
                  <a:cubicBezTo>
                    <a:pt x="3" y="13"/>
                    <a:pt x="4" y="13"/>
                    <a:pt x="4" y="13"/>
                  </a:cubicBezTo>
                  <a:cubicBezTo>
                    <a:pt x="4" y="13"/>
                    <a:pt x="4" y="14"/>
                    <a:pt x="4" y="14"/>
                  </a:cubicBezTo>
                  <a:cubicBezTo>
                    <a:pt x="5" y="15"/>
                    <a:pt x="5" y="15"/>
                    <a:pt x="7" y="14"/>
                  </a:cubicBezTo>
                  <a:cubicBezTo>
                    <a:pt x="8" y="13"/>
                    <a:pt x="7" y="11"/>
                    <a:pt x="8" y="9"/>
                  </a:cubicBezTo>
                  <a:cubicBezTo>
                    <a:pt x="10" y="9"/>
                    <a:pt x="9" y="8"/>
                    <a:pt x="11" y="8"/>
                  </a:cubicBezTo>
                  <a:cubicBezTo>
                    <a:pt x="12" y="8"/>
                    <a:pt x="12" y="10"/>
                    <a:pt x="14"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4" name="Freeform 73"/>
            <p:cNvSpPr/>
            <p:nvPr/>
          </p:nvSpPr>
          <p:spPr>
            <a:xfrm>
              <a:off x="6988834" y="3602605"/>
              <a:ext cx="23902" cy="14060"/>
            </a:xfrm>
            <a:custGeom>
              <a:avLst/>
              <a:gdLst>
                <a:gd name="T0" fmla="*/ 4 w 7"/>
                <a:gd name="T1" fmla="*/ 3 h 4"/>
                <a:gd name="T2" fmla="*/ 5 w 7"/>
                <a:gd name="T3" fmla="*/ 2 h 4"/>
                <a:gd name="T4" fmla="*/ 6 w 7"/>
                <a:gd name="T5" fmla="*/ 1 h 4"/>
                <a:gd name="T6" fmla="*/ 6 w 7"/>
                <a:gd name="T7" fmla="*/ 0 h 4"/>
                <a:gd name="T8" fmla="*/ 3 w 7"/>
                <a:gd name="T9" fmla="*/ 0 h 4"/>
                <a:gd name="T10" fmla="*/ 1 w 7"/>
                <a:gd name="T11" fmla="*/ 3 h 4"/>
                <a:gd name="T12" fmla="*/ 4 w 7"/>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4" y="3"/>
                  </a:moveTo>
                  <a:cubicBezTo>
                    <a:pt x="5" y="3"/>
                    <a:pt x="4" y="2"/>
                    <a:pt x="5" y="2"/>
                  </a:cubicBezTo>
                  <a:cubicBezTo>
                    <a:pt x="5" y="2"/>
                    <a:pt x="6" y="2"/>
                    <a:pt x="6" y="1"/>
                  </a:cubicBezTo>
                  <a:cubicBezTo>
                    <a:pt x="6" y="1"/>
                    <a:pt x="7" y="1"/>
                    <a:pt x="6" y="0"/>
                  </a:cubicBezTo>
                  <a:cubicBezTo>
                    <a:pt x="6" y="0"/>
                    <a:pt x="4" y="0"/>
                    <a:pt x="3" y="0"/>
                  </a:cubicBezTo>
                  <a:cubicBezTo>
                    <a:pt x="0" y="0"/>
                    <a:pt x="1" y="2"/>
                    <a:pt x="1" y="3"/>
                  </a:cubicBezTo>
                  <a:cubicBezTo>
                    <a:pt x="2" y="4"/>
                    <a:pt x="4" y="3"/>
                    <a:pt x="4"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5" name="Freeform 74"/>
            <p:cNvSpPr/>
            <p:nvPr/>
          </p:nvSpPr>
          <p:spPr>
            <a:xfrm>
              <a:off x="3824033" y="3719300"/>
              <a:ext cx="29525" cy="32337"/>
            </a:xfrm>
            <a:custGeom>
              <a:avLst/>
              <a:gdLst>
                <a:gd name="T0" fmla="*/ 5 w 9"/>
                <a:gd name="T1" fmla="*/ 1 h 10"/>
                <a:gd name="T2" fmla="*/ 5 w 9"/>
                <a:gd name="T3" fmla="*/ 2 h 10"/>
                <a:gd name="T4" fmla="*/ 5 w 9"/>
                <a:gd name="T5" fmla="*/ 3 h 10"/>
                <a:gd name="T6" fmla="*/ 3 w 9"/>
                <a:gd name="T7" fmla="*/ 6 h 10"/>
                <a:gd name="T8" fmla="*/ 2 w 9"/>
                <a:gd name="T9" fmla="*/ 6 h 10"/>
                <a:gd name="T10" fmla="*/ 1 w 9"/>
                <a:gd name="T11" fmla="*/ 8 h 10"/>
                <a:gd name="T12" fmla="*/ 2 w 9"/>
                <a:gd name="T13" fmla="*/ 9 h 10"/>
                <a:gd name="T14" fmla="*/ 4 w 9"/>
                <a:gd name="T15" fmla="*/ 8 h 10"/>
                <a:gd name="T16" fmla="*/ 5 w 9"/>
                <a:gd name="T17" fmla="*/ 4 h 10"/>
                <a:gd name="T18" fmla="*/ 6 w 9"/>
                <a:gd name="T19" fmla="*/ 4 h 10"/>
                <a:gd name="T20" fmla="*/ 7 w 9"/>
                <a:gd name="T21" fmla="*/ 4 h 10"/>
                <a:gd name="T22" fmla="*/ 7 w 9"/>
                <a:gd name="T23" fmla="*/ 3 h 10"/>
                <a:gd name="T24" fmla="*/ 8 w 9"/>
                <a:gd name="T25" fmla="*/ 2 h 10"/>
                <a:gd name="T26" fmla="*/ 8 w 9"/>
                <a:gd name="T27" fmla="*/ 1 h 10"/>
                <a:gd name="T28" fmla="*/ 5 w 9"/>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5" y="1"/>
                  </a:moveTo>
                  <a:cubicBezTo>
                    <a:pt x="5" y="2"/>
                    <a:pt x="5" y="2"/>
                    <a:pt x="5" y="2"/>
                  </a:cubicBezTo>
                  <a:cubicBezTo>
                    <a:pt x="4" y="2"/>
                    <a:pt x="5" y="3"/>
                    <a:pt x="5" y="3"/>
                  </a:cubicBezTo>
                  <a:cubicBezTo>
                    <a:pt x="4" y="4"/>
                    <a:pt x="3" y="4"/>
                    <a:pt x="3" y="6"/>
                  </a:cubicBezTo>
                  <a:cubicBezTo>
                    <a:pt x="2" y="6"/>
                    <a:pt x="3" y="6"/>
                    <a:pt x="2" y="6"/>
                  </a:cubicBezTo>
                  <a:cubicBezTo>
                    <a:pt x="2" y="7"/>
                    <a:pt x="2" y="7"/>
                    <a:pt x="1" y="8"/>
                  </a:cubicBezTo>
                  <a:cubicBezTo>
                    <a:pt x="0" y="9"/>
                    <a:pt x="1" y="10"/>
                    <a:pt x="2" y="9"/>
                  </a:cubicBezTo>
                  <a:cubicBezTo>
                    <a:pt x="3" y="9"/>
                    <a:pt x="3" y="8"/>
                    <a:pt x="4" y="8"/>
                  </a:cubicBezTo>
                  <a:cubicBezTo>
                    <a:pt x="5" y="7"/>
                    <a:pt x="5" y="6"/>
                    <a:pt x="5" y="4"/>
                  </a:cubicBezTo>
                  <a:cubicBezTo>
                    <a:pt x="6" y="4"/>
                    <a:pt x="5" y="4"/>
                    <a:pt x="6" y="4"/>
                  </a:cubicBezTo>
                  <a:cubicBezTo>
                    <a:pt x="6" y="4"/>
                    <a:pt x="7" y="4"/>
                    <a:pt x="7" y="4"/>
                  </a:cubicBezTo>
                  <a:cubicBezTo>
                    <a:pt x="7" y="3"/>
                    <a:pt x="7" y="3"/>
                    <a:pt x="7" y="3"/>
                  </a:cubicBezTo>
                  <a:cubicBezTo>
                    <a:pt x="7" y="2"/>
                    <a:pt x="8" y="2"/>
                    <a:pt x="8" y="2"/>
                  </a:cubicBezTo>
                  <a:cubicBezTo>
                    <a:pt x="8" y="2"/>
                    <a:pt x="9" y="1"/>
                    <a:pt x="8" y="1"/>
                  </a:cubicBezTo>
                  <a:cubicBezTo>
                    <a:pt x="8" y="0"/>
                    <a:pt x="6" y="1"/>
                    <a:pt x="5"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6" name="Freeform 75"/>
            <p:cNvSpPr/>
            <p:nvPr/>
          </p:nvSpPr>
          <p:spPr>
            <a:xfrm>
              <a:off x="3770607" y="3738983"/>
              <a:ext cx="19683" cy="9842"/>
            </a:xfrm>
            <a:custGeom>
              <a:avLst/>
              <a:gdLst>
                <a:gd name="T0" fmla="*/ 3 w 6"/>
                <a:gd name="T1" fmla="*/ 0 h 3"/>
                <a:gd name="T2" fmla="*/ 1 w 6"/>
                <a:gd name="T3" fmla="*/ 0 h 3"/>
                <a:gd name="T4" fmla="*/ 1 w 6"/>
                <a:gd name="T5" fmla="*/ 3 h 3"/>
                <a:gd name="T6" fmla="*/ 3 w 6"/>
                <a:gd name="T7" fmla="*/ 0 h 3"/>
              </a:gdLst>
              <a:ahLst/>
              <a:cxnLst>
                <a:cxn ang="0">
                  <a:pos x="T0" y="T1"/>
                </a:cxn>
                <a:cxn ang="0">
                  <a:pos x="T2" y="T3"/>
                </a:cxn>
                <a:cxn ang="0">
                  <a:pos x="T4" y="T5"/>
                </a:cxn>
                <a:cxn ang="0">
                  <a:pos x="T6" y="T7"/>
                </a:cxn>
              </a:cxnLst>
              <a:rect l="0" t="0" r="r" b="b"/>
              <a:pathLst>
                <a:path w="6" h="3">
                  <a:moveTo>
                    <a:pt x="3" y="0"/>
                  </a:moveTo>
                  <a:cubicBezTo>
                    <a:pt x="2" y="0"/>
                    <a:pt x="2" y="0"/>
                    <a:pt x="1" y="0"/>
                  </a:cubicBezTo>
                  <a:cubicBezTo>
                    <a:pt x="1" y="2"/>
                    <a:pt x="0" y="2"/>
                    <a:pt x="1" y="3"/>
                  </a:cubicBezTo>
                  <a:cubicBezTo>
                    <a:pt x="4" y="3"/>
                    <a:pt x="6" y="1"/>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7" name="Freeform 76"/>
            <p:cNvSpPr/>
            <p:nvPr/>
          </p:nvSpPr>
          <p:spPr>
            <a:xfrm>
              <a:off x="3790290" y="3746013"/>
              <a:ext cx="14060" cy="9842"/>
            </a:xfrm>
            <a:custGeom>
              <a:avLst/>
              <a:gdLst>
                <a:gd name="T0" fmla="*/ 3 w 4"/>
                <a:gd name="T1" fmla="*/ 1 h 3"/>
                <a:gd name="T2" fmla="*/ 2 w 4"/>
                <a:gd name="T3" fmla="*/ 1 h 3"/>
                <a:gd name="T4" fmla="*/ 2 w 4"/>
                <a:gd name="T5" fmla="*/ 3 h 3"/>
                <a:gd name="T6" fmla="*/ 4 w 4"/>
                <a:gd name="T7" fmla="*/ 3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3" y="0"/>
                    <a:pt x="3" y="1"/>
                    <a:pt x="2" y="1"/>
                  </a:cubicBezTo>
                  <a:cubicBezTo>
                    <a:pt x="0" y="1"/>
                    <a:pt x="0" y="3"/>
                    <a:pt x="2" y="3"/>
                  </a:cubicBezTo>
                  <a:cubicBezTo>
                    <a:pt x="3" y="3"/>
                    <a:pt x="3" y="3"/>
                    <a:pt x="4" y="3"/>
                  </a:cubicBezTo>
                  <a:cubicBezTo>
                    <a:pt x="4" y="1"/>
                    <a:pt x="4" y="2"/>
                    <a:pt x="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8" name="Freeform 77"/>
            <p:cNvSpPr/>
            <p:nvPr/>
          </p:nvSpPr>
          <p:spPr>
            <a:xfrm>
              <a:off x="6922755" y="3821934"/>
              <a:ext cx="36555" cy="89981"/>
            </a:xfrm>
            <a:custGeom>
              <a:avLst/>
              <a:gdLst>
                <a:gd name="T0" fmla="*/ 2 w 11"/>
                <a:gd name="T1" fmla="*/ 19 h 27"/>
                <a:gd name="T2" fmla="*/ 2 w 11"/>
                <a:gd name="T3" fmla="*/ 21 h 27"/>
                <a:gd name="T4" fmla="*/ 3 w 11"/>
                <a:gd name="T5" fmla="*/ 22 h 27"/>
                <a:gd name="T6" fmla="*/ 4 w 11"/>
                <a:gd name="T7" fmla="*/ 25 h 27"/>
                <a:gd name="T8" fmla="*/ 6 w 11"/>
                <a:gd name="T9" fmla="*/ 25 h 27"/>
                <a:gd name="T10" fmla="*/ 6 w 11"/>
                <a:gd name="T11" fmla="*/ 26 h 27"/>
                <a:gd name="T12" fmla="*/ 7 w 11"/>
                <a:gd name="T13" fmla="*/ 27 h 27"/>
                <a:gd name="T14" fmla="*/ 8 w 11"/>
                <a:gd name="T15" fmla="*/ 24 h 27"/>
                <a:gd name="T16" fmla="*/ 9 w 11"/>
                <a:gd name="T17" fmla="*/ 23 h 27"/>
                <a:gd name="T18" fmla="*/ 9 w 11"/>
                <a:gd name="T19" fmla="*/ 21 h 27"/>
                <a:gd name="T20" fmla="*/ 10 w 11"/>
                <a:gd name="T21" fmla="*/ 20 h 27"/>
                <a:gd name="T22" fmla="*/ 10 w 11"/>
                <a:gd name="T23" fmla="*/ 18 h 27"/>
                <a:gd name="T24" fmla="*/ 11 w 11"/>
                <a:gd name="T25" fmla="*/ 16 h 27"/>
                <a:gd name="T26" fmla="*/ 11 w 11"/>
                <a:gd name="T27" fmla="*/ 13 h 27"/>
                <a:gd name="T28" fmla="*/ 11 w 11"/>
                <a:gd name="T29" fmla="*/ 6 h 27"/>
                <a:gd name="T30" fmla="*/ 10 w 11"/>
                <a:gd name="T31" fmla="*/ 1 h 27"/>
                <a:gd name="T32" fmla="*/ 6 w 11"/>
                <a:gd name="T33" fmla="*/ 1 h 27"/>
                <a:gd name="T34" fmla="*/ 6 w 11"/>
                <a:gd name="T35" fmla="*/ 2 h 27"/>
                <a:gd name="T36" fmla="*/ 5 w 11"/>
                <a:gd name="T37" fmla="*/ 5 h 27"/>
                <a:gd name="T38" fmla="*/ 4 w 11"/>
                <a:gd name="T39" fmla="*/ 6 h 27"/>
                <a:gd name="T40" fmla="*/ 1 w 11"/>
                <a:gd name="T41" fmla="*/ 13 h 27"/>
                <a:gd name="T42" fmla="*/ 1 w 11"/>
                <a:gd name="T43" fmla="*/ 18 h 27"/>
                <a:gd name="T44" fmla="*/ 2 w 11"/>
                <a:gd name="T4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27">
                  <a:moveTo>
                    <a:pt x="2" y="19"/>
                  </a:moveTo>
                  <a:cubicBezTo>
                    <a:pt x="2" y="20"/>
                    <a:pt x="2" y="21"/>
                    <a:pt x="2" y="21"/>
                  </a:cubicBezTo>
                  <a:cubicBezTo>
                    <a:pt x="2" y="21"/>
                    <a:pt x="3" y="23"/>
                    <a:pt x="3" y="22"/>
                  </a:cubicBezTo>
                  <a:cubicBezTo>
                    <a:pt x="4" y="23"/>
                    <a:pt x="4" y="24"/>
                    <a:pt x="4" y="25"/>
                  </a:cubicBezTo>
                  <a:cubicBezTo>
                    <a:pt x="4" y="25"/>
                    <a:pt x="5" y="25"/>
                    <a:pt x="6" y="25"/>
                  </a:cubicBezTo>
                  <a:cubicBezTo>
                    <a:pt x="6" y="26"/>
                    <a:pt x="6" y="26"/>
                    <a:pt x="6" y="26"/>
                  </a:cubicBezTo>
                  <a:cubicBezTo>
                    <a:pt x="6" y="26"/>
                    <a:pt x="7" y="27"/>
                    <a:pt x="7" y="27"/>
                  </a:cubicBezTo>
                  <a:cubicBezTo>
                    <a:pt x="10" y="27"/>
                    <a:pt x="8" y="26"/>
                    <a:pt x="8" y="24"/>
                  </a:cubicBezTo>
                  <a:cubicBezTo>
                    <a:pt x="9" y="24"/>
                    <a:pt x="9" y="24"/>
                    <a:pt x="9" y="23"/>
                  </a:cubicBezTo>
                  <a:cubicBezTo>
                    <a:pt x="9" y="23"/>
                    <a:pt x="9" y="22"/>
                    <a:pt x="9" y="21"/>
                  </a:cubicBezTo>
                  <a:cubicBezTo>
                    <a:pt x="9" y="21"/>
                    <a:pt x="10" y="21"/>
                    <a:pt x="10" y="20"/>
                  </a:cubicBezTo>
                  <a:cubicBezTo>
                    <a:pt x="10" y="20"/>
                    <a:pt x="10" y="19"/>
                    <a:pt x="10" y="18"/>
                  </a:cubicBezTo>
                  <a:cubicBezTo>
                    <a:pt x="10" y="17"/>
                    <a:pt x="11" y="18"/>
                    <a:pt x="11" y="16"/>
                  </a:cubicBezTo>
                  <a:cubicBezTo>
                    <a:pt x="11" y="14"/>
                    <a:pt x="11" y="15"/>
                    <a:pt x="11" y="13"/>
                  </a:cubicBezTo>
                  <a:cubicBezTo>
                    <a:pt x="11" y="10"/>
                    <a:pt x="11" y="8"/>
                    <a:pt x="11" y="6"/>
                  </a:cubicBezTo>
                  <a:cubicBezTo>
                    <a:pt x="11" y="4"/>
                    <a:pt x="11" y="2"/>
                    <a:pt x="10" y="1"/>
                  </a:cubicBezTo>
                  <a:cubicBezTo>
                    <a:pt x="8" y="0"/>
                    <a:pt x="7" y="1"/>
                    <a:pt x="6" y="1"/>
                  </a:cubicBezTo>
                  <a:cubicBezTo>
                    <a:pt x="6" y="2"/>
                    <a:pt x="6" y="1"/>
                    <a:pt x="6" y="2"/>
                  </a:cubicBezTo>
                  <a:cubicBezTo>
                    <a:pt x="6" y="3"/>
                    <a:pt x="5" y="4"/>
                    <a:pt x="5" y="5"/>
                  </a:cubicBezTo>
                  <a:cubicBezTo>
                    <a:pt x="4" y="5"/>
                    <a:pt x="4" y="4"/>
                    <a:pt x="4" y="6"/>
                  </a:cubicBezTo>
                  <a:cubicBezTo>
                    <a:pt x="2" y="7"/>
                    <a:pt x="1" y="10"/>
                    <a:pt x="1" y="13"/>
                  </a:cubicBezTo>
                  <a:cubicBezTo>
                    <a:pt x="0" y="15"/>
                    <a:pt x="1" y="16"/>
                    <a:pt x="1" y="18"/>
                  </a:cubicBezTo>
                  <a:cubicBezTo>
                    <a:pt x="1" y="17"/>
                    <a:pt x="2" y="19"/>
                    <a:pt x="2" y="1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9" name="Freeform 78"/>
            <p:cNvSpPr/>
            <p:nvPr/>
          </p:nvSpPr>
          <p:spPr>
            <a:xfrm>
              <a:off x="2343564" y="3824746"/>
              <a:ext cx="29525" cy="43585"/>
            </a:xfrm>
            <a:custGeom>
              <a:avLst/>
              <a:gdLst>
                <a:gd name="T0" fmla="*/ 3 w 9"/>
                <a:gd name="T1" fmla="*/ 9 h 13"/>
                <a:gd name="T2" fmla="*/ 4 w 9"/>
                <a:gd name="T3" fmla="*/ 9 h 13"/>
                <a:gd name="T4" fmla="*/ 5 w 9"/>
                <a:gd name="T5" fmla="*/ 11 h 13"/>
                <a:gd name="T6" fmla="*/ 8 w 9"/>
                <a:gd name="T7" fmla="*/ 11 h 13"/>
                <a:gd name="T8" fmla="*/ 7 w 9"/>
                <a:gd name="T9" fmla="*/ 9 h 13"/>
                <a:gd name="T10" fmla="*/ 6 w 9"/>
                <a:gd name="T11" fmla="*/ 7 h 13"/>
                <a:gd name="T12" fmla="*/ 6 w 9"/>
                <a:gd name="T13" fmla="*/ 1 h 13"/>
                <a:gd name="T14" fmla="*/ 3 w 9"/>
                <a:gd name="T15" fmla="*/ 2 h 13"/>
                <a:gd name="T16" fmla="*/ 3 w 9"/>
                <a:gd name="T17" fmla="*/ 3 h 13"/>
                <a:gd name="T18" fmla="*/ 3 w 9"/>
                <a:gd name="T19" fmla="*/ 4 h 13"/>
                <a:gd name="T20" fmla="*/ 2 w 9"/>
                <a:gd name="T21" fmla="*/ 4 h 13"/>
                <a:gd name="T22" fmla="*/ 2 w 9"/>
                <a:gd name="T23" fmla="*/ 4 h 13"/>
                <a:gd name="T24" fmla="*/ 3 w 9"/>
                <a:gd name="T2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3" y="9"/>
                  </a:moveTo>
                  <a:cubicBezTo>
                    <a:pt x="3" y="9"/>
                    <a:pt x="4" y="9"/>
                    <a:pt x="4" y="9"/>
                  </a:cubicBezTo>
                  <a:cubicBezTo>
                    <a:pt x="4" y="10"/>
                    <a:pt x="5" y="10"/>
                    <a:pt x="5" y="11"/>
                  </a:cubicBezTo>
                  <a:cubicBezTo>
                    <a:pt x="5" y="13"/>
                    <a:pt x="9" y="13"/>
                    <a:pt x="8" y="11"/>
                  </a:cubicBezTo>
                  <a:cubicBezTo>
                    <a:pt x="7" y="10"/>
                    <a:pt x="7" y="11"/>
                    <a:pt x="7" y="9"/>
                  </a:cubicBezTo>
                  <a:cubicBezTo>
                    <a:pt x="7" y="8"/>
                    <a:pt x="6" y="8"/>
                    <a:pt x="6" y="7"/>
                  </a:cubicBezTo>
                  <a:cubicBezTo>
                    <a:pt x="6" y="4"/>
                    <a:pt x="8" y="3"/>
                    <a:pt x="6" y="1"/>
                  </a:cubicBezTo>
                  <a:cubicBezTo>
                    <a:pt x="5" y="0"/>
                    <a:pt x="4" y="1"/>
                    <a:pt x="3" y="2"/>
                  </a:cubicBezTo>
                  <a:cubicBezTo>
                    <a:pt x="4" y="3"/>
                    <a:pt x="3" y="3"/>
                    <a:pt x="3" y="3"/>
                  </a:cubicBezTo>
                  <a:cubicBezTo>
                    <a:pt x="3" y="3"/>
                    <a:pt x="3" y="3"/>
                    <a:pt x="3" y="4"/>
                  </a:cubicBezTo>
                  <a:cubicBezTo>
                    <a:pt x="2" y="4"/>
                    <a:pt x="2" y="3"/>
                    <a:pt x="2" y="4"/>
                  </a:cubicBezTo>
                  <a:cubicBezTo>
                    <a:pt x="2" y="4"/>
                    <a:pt x="2" y="4"/>
                    <a:pt x="2" y="4"/>
                  </a:cubicBezTo>
                  <a:cubicBezTo>
                    <a:pt x="0" y="6"/>
                    <a:pt x="2" y="8"/>
                    <a:pt x="3"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0" name="Freeform 79"/>
            <p:cNvSpPr/>
            <p:nvPr/>
          </p:nvSpPr>
          <p:spPr>
            <a:xfrm>
              <a:off x="2187503" y="3878172"/>
              <a:ext cx="241824" cy="99823"/>
            </a:xfrm>
            <a:custGeom>
              <a:avLst/>
              <a:gdLst>
                <a:gd name="T0" fmla="*/ 71 w 73"/>
                <a:gd name="T1" fmla="*/ 24 h 30"/>
                <a:gd name="T2" fmla="*/ 68 w 73"/>
                <a:gd name="T3" fmla="*/ 22 h 30"/>
                <a:gd name="T4" fmla="*/ 63 w 73"/>
                <a:gd name="T5" fmla="*/ 20 h 30"/>
                <a:gd name="T6" fmla="*/ 60 w 73"/>
                <a:gd name="T7" fmla="*/ 17 h 30"/>
                <a:gd name="T8" fmla="*/ 52 w 73"/>
                <a:gd name="T9" fmla="*/ 13 h 30"/>
                <a:gd name="T10" fmla="*/ 51 w 73"/>
                <a:gd name="T11" fmla="*/ 12 h 30"/>
                <a:gd name="T12" fmla="*/ 49 w 73"/>
                <a:gd name="T13" fmla="*/ 10 h 30"/>
                <a:gd name="T14" fmla="*/ 48 w 73"/>
                <a:gd name="T15" fmla="*/ 9 h 30"/>
                <a:gd name="T16" fmla="*/ 46 w 73"/>
                <a:gd name="T17" fmla="*/ 7 h 30"/>
                <a:gd name="T18" fmla="*/ 42 w 73"/>
                <a:gd name="T19" fmla="*/ 7 h 30"/>
                <a:gd name="T20" fmla="*/ 38 w 73"/>
                <a:gd name="T21" fmla="*/ 5 h 30"/>
                <a:gd name="T22" fmla="*/ 37 w 73"/>
                <a:gd name="T23" fmla="*/ 4 h 30"/>
                <a:gd name="T24" fmla="*/ 30 w 73"/>
                <a:gd name="T25" fmla="*/ 1 h 30"/>
                <a:gd name="T26" fmla="*/ 17 w 73"/>
                <a:gd name="T27" fmla="*/ 0 h 30"/>
                <a:gd name="T28" fmla="*/ 11 w 73"/>
                <a:gd name="T29" fmla="*/ 2 h 30"/>
                <a:gd name="T30" fmla="*/ 8 w 73"/>
                <a:gd name="T31" fmla="*/ 4 h 30"/>
                <a:gd name="T32" fmla="*/ 6 w 73"/>
                <a:gd name="T33" fmla="*/ 5 h 30"/>
                <a:gd name="T34" fmla="*/ 3 w 73"/>
                <a:gd name="T35" fmla="*/ 7 h 30"/>
                <a:gd name="T36" fmla="*/ 2 w 73"/>
                <a:gd name="T37" fmla="*/ 8 h 30"/>
                <a:gd name="T38" fmla="*/ 1 w 73"/>
                <a:gd name="T39" fmla="*/ 10 h 30"/>
                <a:gd name="T40" fmla="*/ 6 w 73"/>
                <a:gd name="T41" fmla="*/ 10 h 30"/>
                <a:gd name="T42" fmla="*/ 11 w 73"/>
                <a:gd name="T43" fmla="*/ 7 h 30"/>
                <a:gd name="T44" fmla="*/ 16 w 73"/>
                <a:gd name="T45" fmla="*/ 5 h 30"/>
                <a:gd name="T46" fmla="*/ 20 w 73"/>
                <a:gd name="T47" fmla="*/ 6 h 30"/>
                <a:gd name="T48" fmla="*/ 24 w 73"/>
                <a:gd name="T49" fmla="*/ 8 h 30"/>
                <a:gd name="T50" fmla="*/ 30 w 73"/>
                <a:gd name="T51" fmla="*/ 9 h 30"/>
                <a:gd name="T52" fmla="*/ 33 w 73"/>
                <a:gd name="T53" fmla="*/ 11 h 30"/>
                <a:gd name="T54" fmla="*/ 36 w 73"/>
                <a:gd name="T55" fmla="*/ 13 h 30"/>
                <a:gd name="T56" fmla="*/ 44 w 73"/>
                <a:gd name="T57" fmla="*/ 18 h 30"/>
                <a:gd name="T58" fmla="*/ 49 w 73"/>
                <a:gd name="T59" fmla="*/ 21 h 30"/>
                <a:gd name="T60" fmla="*/ 50 w 73"/>
                <a:gd name="T61" fmla="*/ 25 h 30"/>
                <a:gd name="T62" fmla="*/ 54 w 73"/>
                <a:gd name="T63" fmla="*/ 27 h 30"/>
                <a:gd name="T64" fmla="*/ 65 w 73"/>
                <a:gd name="T65" fmla="*/ 28 h 30"/>
                <a:gd name="T66" fmla="*/ 69 w 73"/>
                <a:gd name="T67" fmla="*/ 28 h 30"/>
                <a:gd name="T68" fmla="*/ 73 w 73"/>
                <a:gd name="T69" fmla="*/ 27 h 30"/>
                <a:gd name="T70" fmla="*/ 71 w 73"/>
                <a:gd name="T71"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30">
                  <a:moveTo>
                    <a:pt x="71" y="25"/>
                  </a:moveTo>
                  <a:cubicBezTo>
                    <a:pt x="71" y="25"/>
                    <a:pt x="71" y="24"/>
                    <a:pt x="71" y="24"/>
                  </a:cubicBezTo>
                  <a:cubicBezTo>
                    <a:pt x="71" y="23"/>
                    <a:pt x="69" y="23"/>
                    <a:pt x="69" y="23"/>
                  </a:cubicBezTo>
                  <a:cubicBezTo>
                    <a:pt x="69" y="23"/>
                    <a:pt x="67" y="22"/>
                    <a:pt x="68" y="22"/>
                  </a:cubicBezTo>
                  <a:cubicBezTo>
                    <a:pt x="67" y="21"/>
                    <a:pt x="67" y="21"/>
                    <a:pt x="65" y="21"/>
                  </a:cubicBezTo>
                  <a:cubicBezTo>
                    <a:pt x="64" y="21"/>
                    <a:pt x="64" y="20"/>
                    <a:pt x="63" y="20"/>
                  </a:cubicBezTo>
                  <a:cubicBezTo>
                    <a:pt x="61" y="20"/>
                    <a:pt x="62" y="18"/>
                    <a:pt x="61" y="18"/>
                  </a:cubicBezTo>
                  <a:cubicBezTo>
                    <a:pt x="61" y="17"/>
                    <a:pt x="61" y="17"/>
                    <a:pt x="60" y="17"/>
                  </a:cubicBezTo>
                  <a:cubicBezTo>
                    <a:pt x="59" y="16"/>
                    <a:pt x="56" y="15"/>
                    <a:pt x="56" y="15"/>
                  </a:cubicBezTo>
                  <a:cubicBezTo>
                    <a:pt x="56" y="15"/>
                    <a:pt x="53" y="13"/>
                    <a:pt x="52" y="13"/>
                  </a:cubicBezTo>
                  <a:cubicBezTo>
                    <a:pt x="51" y="12"/>
                    <a:pt x="52" y="13"/>
                    <a:pt x="51" y="13"/>
                  </a:cubicBezTo>
                  <a:cubicBezTo>
                    <a:pt x="51" y="12"/>
                    <a:pt x="52" y="12"/>
                    <a:pt x="51" y="12"/>
                  </a:cubicBezTo>
                  <a:cubicBezTo>
                    <a:pt x="51" y="12"/>
                    <a:pt x="51" y="12"/>
                    <a:pt x="50" y="12"/>
                  </a:cubicBezTo>
                  <a:cubicBezTo>
                    <a:pt x="50" y="11"/>
                    <a:pt x="50" y="10"/>
                    <a:pt x="49" y="10"/>
                  </a:cubicBezTo>
                  <a:cubicBezTo>
                    <a:pt x="49" y="10"/>
                    <a:pt x="49" y="9"/>
                    <a:pt x="49" y="9"/>
                  </a:cubicBezTo>
                  <a:cubicBezTo>
                    <a:pt x="49" y="9"/>
                    <a:pt x="48" y="9"/>
                    <a:pt x="48" y="9"/>
                  </a:cubicBezTo>
                  <a:cubicBezTo>
                    <a:pt x="48" y="9"/>
                    <a:pt x="48" y="9"/>
                    <a:pt x="48" y="8"/>
                  </a:cubicBezTo>
                  <a:cubicBezTo>
                    <a:pt x="47" y="8"/>
                    <a:pt x="47" y="7"/>
                    <a:pt x="46" y="7"/>
                  </a:cubicBezTo>
                  <a:cubicBezTo>
                    <a:pt x="45" y="6"/>
                    <a:pt x="45" y="6"/>
                    <a:pt x="44" y="6"/>
                  </a:cubicBezTo>
                  <a:cubicBezTo>
                    <a:pt x="43" y="5"/>
                    <a:pt x="43" y="6"/>
                    <a:pt x="42" y="7"/>
                  </a:cubicBezTo>
                  <a:cubicBezTo>
                    <a:pt x="40" y="7"/>
                    <a:pt x="41" y="6"/>
                    <a:pt x="39" y="6"/>
                  </a:cubicBezTo>
                  <a:cubicBezTo>
                    <a:pt x="39" y="5"/>
                    <a:pt x="39" y="6"/>
                    <a:pt x="38" y="5"/>
                  </a:cubicBezTo>
                  <a:cubicBezTo>
                    <a:pt x="38" y="5"/>
                    <a:pt x="38" y="5"/>
                    <a:pt x="38" y="5"/>
                  </a:cubicBezTo>
                  <a:cubicBezTo>
                    <a:pt x="37" y="5"/>
                    <a:pt x="37" y="4"/>
                    <a:pt x="37" y="4"/>
                  </a:cubicBezTo>
                  <a:cubicBezTo>
                    <a:pt x="36" y="3"/>
                    <a:pt x="35" y="3"/>
                    <a:pt x="33" y="3"/>
                  </a:cubicBezTo>
                  <a:cubicBezTo>
                    <a:pt x="32" y="3"/>
                    <a:pt x="31" y="1"/>
                    <a:pt x="30" y="1"/>
                  </a:cubicBezTo>
                  <a:cubicBezTo>
                    <a:pt x="27" y="1"/>
                    <a:pt x="26" y="0"/>
                    <a:pt x="23" y="0"/>
                  </a:cubicBezTo>
                  <a:cubicBezTo>
                    <a:pt x="20" y="0"/>
                    <a:pt x="18" y="0"/>
                    <a:pt x="17" y="0"/>
                  </a:cubicBezTo>
                  <a:cubicBezTo>
                    <a:pt x="16" y="0"/>
                    <a:pt x="16" y="1"/>
                    <a:pt x="13" y="1"/>
                  </a:cubicBezTo>
                  <a:cubicBezTo>
                    <a:pt x="12" y="1"/>
                    <a:pt x="13" y="2"/>
                    <a:pt x="11" y="2"/>
                  </a:cubicBezTo>
                  <a:cubicBezTo>
                    <a:pt x="9" y="2"/>
                    <a:pt x="9" y="2"/>
                    <a:pt x="8" y="3"/>
                  </a:cubicBezTo>
                  <a:cubicBezTo>
                    <a:pt x="8" y="3"/>
                    <a:pt x="8" y="3"/>
                    <a:pt x="8" y="4"/>
                  </a:cubicBezTo>
                  <a:cubicBezTo>
                    <a:pt x="8" y="4"/>
                    <a:pt x="7" y="4"/>
                    <a:pt x="7" y="5"/>
                  </a:cubicBezTo>
                  <a:cubicBezTo>
                    <a:pt x="6" y="5"/>
                    <a:pt x="6" y="5"/>
                    <a:pt x="6" y="5"/>
                  </a:cubicBezTo>
                  <a:cubicBezTo>
                    <a:pt x="5" y="6"/>
                    <a:pt x="5" y="6"/>
                    <a:pt x="5" y="6"/>
                  </a:cubicBezTo>
                  <a:cubicBezTo>
                    <a:pt x="3" y="6"/>
                    <a:pt x="4" y="6"/>
                    <a:pt x="3" y="7"/>
                  </a:cubicBezTo>
                  <a:cubicBezTo>
                    <a:pt x="3" y="7"/>
                    <a:pt x="3" y="7"/>
                    <a:pt x="3" y="7"/>
                  </a:cubicBezTo>
                  <a:cubicBezTo>
                    <a:pt x="2" y="7"/>
                    <a:pt x="2" y="7"/>
                    <a:pt x="2" y="8"/>
                  </a:cubicBezTo>
                  <a:cubicBezTo>
                    <a:pt x="2" y="8"/>
                    <a:pt x="2" y="8"/>
                    <a:pt x="2" y="8"/>
                  </a:cubicBezTo>
                  <a:cubicBezTo>
                    <a:pt x="1" y="9"/>
                    <a:pt x="1" y="9"/>
                    <a:pt x="1" y="10"/>
                  </a:cubicBezTo>
                  <a:cubicBezTo>
                    <a:pt x="0" y="11"/>
                    <a:pt x="3" y="13"/>
                    <a:pt x="4" y="12"/>
                  </a:cubicBezTo>
                  <a:cubicBezTo>
                    <a:pt x="5" y="11"/>
                    <a:pt x="5" y="11"/>
                    <a:pt x="6" y="10"/>
                  </a:cubicBezTo>
                  <a:cubicBezTo>
                    <a:pt x="6" y="10"/>
                    <a:pt x="6" y="11"/>
                    <a:pt x="6" y="10"/>
                  </a:cubicBezTo>
                  <a:cubicBezTo>
                    <a:pt x="8" y="9"/>
                    <a:pt x="9" y="9"/>
                    <a:pt x="11" y="7"/>
                  </a:cubicBezTo>
                  <a:cubicBezTo>
                    <a:pt x="12" y="6"/>
                    <a:pt x="14" y="7"/>
                    <a:pt x="15" y="6"/>
                  </a:cubicBezTo>
                  <a:cubicBezTo>
                    <a:pt x="15" y="6"/>
                    <a:pt x="16" y="6"/>
                    <a:pt x="16" y="5"/>
                  </a:cubicBezTo>
                  <a:cubicBezTo>
                    <a:pt x="17" y="5"/>
                    <a:pt x="16" y="5"/>
                    <a:pt x="18" y="5"/>
                  </a:cubicBezTo>
                  <a:cubicBezTo>
                    <a:pt x="20" y="5"/>
                    <a:pt x="20" y="4"/>
                    <a:pt x="20" y="6"/>
                  </a:cubicBezTo>
                  <a:cubicBezTo>
                    <a:pt x="20" y="8"/>
                    <a:pt x="20" y="8"/>
                    <a:pt x="22" y="8"/>
                  </a:cubicBezTo>
                  <a:cubicBezTo>
                    <a:pt x="22" y="9"/>
                    <a:pt x="22" y="8"/>
                    <a:pt x="24" y="8"/>
                  </a:cubicBezTo>
                  <a:cubicBezTo>
                    <a:pt x="26" y="8"/>
                    <a:pt x="26" y="8"/>
                    <a:pt x="27" y="9"/>
                  </a:cubicBezTo>
                  <a:cubicBezTo>
                    <a:pt x="27" y="10"/>
                    <a:pt x="30" y="8"/>
                    <a:pt x="30" y="9"/>
                  </a:cubicBezTo>
                  <a:cubicBezTo>
                    <a:pt x="30" y="10"/>
                    <a:pt x="31" y="10"/>
                    <a:pt x="32" y="10"/>
                  </a:cubicBezTo>
                  <a:cubicBezTo>
                    <a:pt x="32" y="10"/>
                    <a:pt x="32" y="11"/>
                    <a:pt x="33" y="11"/>
                  </a:cubicBezTo>
                  <a:cubicBezTo>
                    <a:pt x="33" y="11"/>
                    <a:pt x="33" y="11"/>
                    <a:pt x="33" y="11"/>
                  </a:cubicBezTo>
                  <a:cubicBezTo>
                    <a:pt x="34" y="12"/>
                    <a:pt x="35" y="13"/>
                    <a:pt x="36" y="13"/>
                  </a:cubicBezTo>
                  <a:cubicBezTo>
                    <a:pt x="37" y="15"/>
                    <a:pt x="40" y="14"/>
                    <a:pt x="42" y="14"/>
                  </a:cubicBezTo>
                  <a:cubicBezTo>
                    <a:pt x="43" y="15"/>
                    <a:pt x="43" y="17"/>
                    <a:pt x="44" y="18"/>
                  </a:cubicBezTo>
                  <a:cubicBezTo>
                    <a:pt x="44" y="18"/>
                    <a:pt x="44" y="19"/>
                    <a:pt x="45" y="19"/>
                  </a:cubicBezTo>
                  <a:cubicBezTo>
                    <a:pt x="45" y="20"/>
                    <a:pt x="48" y="21"/>
                    <a:pt x="49" y="21"/>
                  </a:cubicBezTo>
                  <a:cubicBezTo>
                    <a:pt x="51" y="21"/>
                    <a:pt x="53" y="22"/>
                    <a:pt x="52" y="23"/>
                  </a:cubicBezTo>
                  <a:cubicBezTo>
                    <a:pt x="51" y="24"/>
                    <a:pt x="51" y="24"/>
                    <a:pt x="50" y="25"/>
                  </a:cubicBezTo>
                  <a:cubicBezTo>
                    <a:pt x="49" y="25"/>
                    <a:pt x="49" y="25"/>
                    <a:pt x="49" y="27"/>
                  </a:cubicBezTo>
                  <a:cubicBezTo>
                    <a:pt x="49" y="28"/>
                    <a:pt x="52" y="27"/>
                    <a:pt x="54" y="27"/>
                  </a:cubicBezTo>
                  <a:cubicBezTo>
                    <a:pt x="56" y="27"/>
                    <a:pt x="59" y="25"/>
                    <a:pt x="60" y="26"/>
                  </a:cubicBezTo>
                  <a:cubicBezTo>
                    <a:pt x="60" y="27"/>
                    <a:pt x="64" y="27"/>
                    <a:pt x="65" y="28"/>
                  </a:cubicBezTo>
                  <a:cubicBezTo>
                    <a:pt x="66" y="30"/>
                    <a:pt x="67" y="28"/>
                    <a:pt x="69" y="28"/>
                  </a:cubicBezTo>
                  <a:cubicBezTo>
                    <a:pt x="70" y="28"/>
                    <a:pt x="69" y="28"/>
                    <a:pt x="69" y="28"/>
                  </a:cubicBezTo>
                  <a:cubicBezTo>
                    <a:pt x="70" y="27"/>
                    <a:pt x="70" y="28"/>
                    <a:pt x="71" y="28"/>
                  </a:cubicBezTo>
                  <a:cubicBezTo>
                    <a:pt x="72" y="27"/>
                    <a:pt x="72" y="27"/>
                    <a:pt x="73" y="27"/>
                  </a:cubicBezTo>
                  <a:cubicBezTo>
                    <a:pt x="73" y="26"/>
                    <a:pt x="73" y="26"/>
                    <a:pt x="73" y="25"/>
                  </a:cubicBezTo>
                  <a:cubicBezTo>
                    <a:pt x="72" y="25"/>
                    <a:pt x="72" y="25"/>
                    <a:pt x="71" y="2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1" name="Freeform 80"/>
            <p:cNvSpPr/>
            <p:nvPr/>
          </p:nvSpPr>
          <p:spPr>
            <a:xfrm>
              <a:off x="6676713" y="3965341"/>
              <a:ext cx="56238" cy="49209"/>
            </a:xfrm>
            <a:custGeom>
              <a:avLst/>
              <a:gdLst>
                <a:gd name="T0" fmla="*/ 16 w 17"/>
                <a:gd name="T1" fmla="*/ 2 h 15"/>
                <a:gd name="T2" fmla="*/ 15 w 17"/>
                <a:gd name="T3" fmla="*/ 1 h 15"/>
                <a:gd name="T4" fmla="*/ 13 w 17"/>
                <a:gd name="T5" fmla="*/ 0 h 15"/>
                <a:gd name="T6" fmla="*/ 9 w 17"/>
                <a:gd name="T7" fmla="*/ 0 h 15"/>
                <a:gd name="T8" fmla="*/ 8 w 17"/>
                <a:gd name="T9" fmla="*/ 1 h 15"/>
                <a:gd name="T10" fmla="*/ 6 w 17"/>
                <a:gd name="T11" fmla="*/ 0 h 15"/>
                <a:gd name="T12" fmla="*/ 4 w 17"/>
                <a:gd name="T13" fmla="*/ 1 h 15"/>
                <a:gd name="T14" fmla="*/ 2 w 17"/>
                <a:gd name="T15" fmla="*/ 2 h 15"/>
                <a:gd name="T16" fmla="*/ 2 w 17"/>
                <a:gd name="T17" fmla="*/ 3 h 15"/>
                <a:gd name="T18" fmla="*/ 1 w 17"/>
                <a:gd name="T19" fmla="*/ 4 h 15"/>
                <a:gd name="T20" fmla="*/ 1 w 17"/>
                <a:gd name="T21" fmla="*/ 5 h 15"/>
                <a:gd name="T22" fmla="*/ 0 w 17"/>
                <a:gd name="T23" fmla="*/ 7 h 15"/>
                <a:gd name="T24" fmla="*/ 2 w 17"/>
                <a:gd name="T25" fmla="*/ 12 h 15"/>
                <a:gd name="T26" fmla="*/ 5 w 17"/>
                <a:gd name="T27" fmla="*/ 13 h 15"/>
                <a:gd name="T28" fmla="*/ 5 w 17"/>
                <a:gd name="T29" fmla="*/ 14 h 15"/>
                <a:gd name="T30" fmla="*/ 10 w 17"/>
                <a:gd name="T31" fmla="*/ 14 h 15"/>
                <a:gd name="T32" fmla="*/ 11 w 17"/>
                <a:gd name="T33" fmla="*/ 13 h 15"/>
                <a:gd name="T34" fmla="*/ 12 w 17"/>
                <a:gd name="T35" fmla="*/ 13 h 15"/>
                <a:gd name="T36" fmla="*/ 13 w 17"/>
                <a:gd name="T37" fmla="*/ 12 h 15"/>
                <a:gd name="T38" fmla="*/ 15 w 17"/>
                <a:gd name="T39" fmla="*/ 8 h 15"/>
                <a:gd name="T40" fmla="*/ 16 w 17"/>
                <a:gd name="T4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5">
                  <a:moveTo>
                    <a:pt x="16" y="2"/>
                  </a:moveTo>
                  <a:cubicBezTo>
                    <a:pt x="16" y="0"/>
                    <a:pt x="16" y="1"/>
                    <a:pt x="15" y="1"/>
                  </a:cubicBezTo>
                  <a:cubicBezTo>
                    <a:pt x="15" y="0"/>
                    <a:pt x="14" y="0"/>
                    <a:pt x="13" y="0"/>
                  </a:cubicBezTo>
                  <a:cubicBezTo>
                    <a:pt x="11" y="0"/>
                    <a:pt x="10" y="0"/>
                    <a:pt x="9" y="0"/>
                  </a:cubicBezTo>
                  <a:cubicBezTo>
                    <a:pt x="8" y="0"/>
                    <a:pt x="9" y="1"/>
                    <a:pt x="8" y="1"/>
                  </a:cubicBezTo>
                  <a:cubicBezTo>
                    <a:pt x="7" y="1"/>
                    <a:pt x="7" y="0"/>
                    <a:pt x="6" y="0"/>
                  </a:cubicBezTo>
                  <a:cubicBezTo>
                    <a:pt x="4" y="0"/>
                    <a:pt x="5" y="0"/>
                    <a:pt x="4" y="1"/>
                  </a:cubicBezTo>
                  <a:cubicBezTo>
                    <a:pt x="2" y="1"/>
                    <a:pt x="3" y="2"/>
                    <a:pt x="2" y="2"/>
                  </a:cubicBezTo>
                  <a:cubicBezTo>
                    <a:pt x="2" y="3"/>
                    <a:pt x="2" y="3"/>
                    <a:pt x="2" y="3"/>
                  </a:cubicBezTo>
                  <a:cubicBezTo>
                    <a:pt x="1" y="4"/>
                    <a:pt x="1" y="2"/>
                    <a:pt x="1" y="4"/>
                  </a:cubicBezTo>
                  <a:cubicBezTo>
                    <a:pt x="1" y="4"/>
                    <a:pt x="1" y="5"/>
                    <a:pt x="1" y="5"/>
                  </a:cubicBezTo>
                  <a:cubicBezTo>
                    <a:pt x="0" y="5"/>
                    <a:pt x="0" y="7"/>
                    <a:pt x="0" y="7"/>
                  </a:cubicBezTo>
                  <a:cubicBezTo>
                    <a:pt x="0" y="9"/>
                    <a:pt x="1" y="11"/>
                    <a:pt x="2" y="12"/>
                  </a:cubicBezTo>
                  <a:cubicBezTo>
                    <a:pt x="3" y="13"/>
                    <a:pt x="3" y="12"/>
                    <a:pt x="5" y="13"/>
                  </a:cubicBezTo>
                  <a:cubicBezTo>
                    <a:pt x="5" y="13"/>
                    <a:pt x="5" y="13"/>
                    <a:pt x="5" y="14"/>
                  </a:cubicBezTo>
                  <a:cubicBezTo>
                    <a:pt x="6" y="15"/>
                    <a:pt x="9" y="15"/>
                    <a:pt x="10" y="14"/>
                  </a:cubicBezTo>
                  <a:cubicBezTo>
                    <a:pt x="11" y="14"/>
                    <a:pt x="11" y="14"/>
                    <a:pt x="11" y="13"/>
                  </a:cubicBezTo>
                  <a:cubicBezTo>
                    <a:pt x="12" y="13"/>
                    <a:pt x="12" y="13"/>
                    <a:pt x="12" y="13"/>
                  </a:cubicBezTo>
                  <a:cubicBezTo>
                    <a:pt x="13" y="12"/>
                    <a:pt x="12" y="12"/>
                    <a:pt x="13" y="12"/>
                  </a:cubicBezTo>
                  <a:cubicBezTo>
                    <a:pt x="13" y="11"/>
                    <a:pt x="15" y="8"/>
                    <a:pt x="15" y="8"/>
                  </a:cubicBezTo>
                  <a:cubicBezTo>
                    <a:pt x="14" y="4"/>
                    <a:pt x="17" y="3"/>
                    <a:pt x="1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2" name="Freeform 81"/>
            <p:cNvSpPr/>
            <p:nvPr/>
          </p:nvSpPr>
          <p:spPr>
            <a:xfrm>
              <a:off x="2585388" y="3997679"/>
              <a:ext cx="33743" cy="26714"/>
            </a:xfrm>
            <a:custGeom>
              <a:avLst/>
              <a:gdLst>
                <a:gd name="T0" fmla="*/ 9 w 10"/>
                <a:gd name="T1" fmla="*/ 3 h 8"/>
                <a:gd name="T2" fmla="*/ 2 w 10"/>
                <a:gd name="T3" fmla="*/ 2 h 8"/>
                <a:gd name="T4" fmla="*/ 0 w 10"/>
                <a:gd name="T5" fmla="*/ 3 h 8"/>
                <a:gd name="T6" fmla="*/ 0 w 10"/>
                <a:gd name="T7" fmla="*/ 6 h 8"/>
                <a:gd name="T8" fmla="*/ 4 w 10"/>
                <a:gd name="T9" fmla="*/ 7 h 8"/>
                <a:gd name="T10" fmla="*/ 9 w 10"/>
                <a:gd name="T11" fmla="*/ 6 h 8"/>
                <a:gd name="T12" fmla="*/ 10 w 10"/>
                <a:gd name="T13" fmla="*/ 5 h 8"/>
                <a:gd name="T14" fmla="*/ 9 w 10"/>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9" y="3"/>
                  </a:moveTo>
                  <a:cubicBezTo>
                    <a:pt x="8" y="3"/>
                    <a:pt x="3" y="0"/>
                    <a:pt x="2" y="2"/>
                  </a:cubicBezTo>
                  <a:cubicBezTo>
                    <a:pt x="0" y="2"/>
                    <a:pt x="0" y="2"/>
                    <a:pt x="0" y="3"/>
                  </a:cubicBezTo>
                  <a:cubicBezTo>
                    <a:pt x="0" y="4"/>
                    <a:pt x="0" y="5"/>
                    <a:pt x="0" y="6"/>
                  </a:cubicBezTo>
                  <a:cubicBezTo>
                    <a:pt x="1" y="7"/>
                    <a:pt x="3" y="7"/>
                    <a:pt x="4" y="7"/>
                  </a:cubicBezTo>
                  <a:cubicBezTo>
                    <a:pt x="6" y="8"/>
                    <a:pt x="8" y="7"/>
                    <a:pt x="9" y="6"/>
                  </a:cubicBezTo>
                  <a:cubicBezTo>
                    <a:pt x="9" y="5"/>
                    <a:pt x="9" y="6"/>
                    <a:pt x="10" y="5"/>
                  </a:cubicBezTo>
                  <a:cubicBezTo>
                    <a:pt x="10" y="4"/>
                    <a:pt x="10" y="3"/>
                    <a:pt x="9"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3" name="Freeform 82"/>
            <p:cNvSpPr/>
            <p:nvPr/>
          </p:nvSpPr>
          <p:spPr>
            <a:xfrm>
              <a:off x="2322475" y="4004708"/>
              <a:ext cx="60456" cy="22495"/>
            </a:xfrm>
            <a:custGeom>
              <a:avLst/>
              <a:gdLst>
                <a:gd name="T0" fmla="*/ 10 w 18"/>
                <a:gd name="T1" fmla="*/ 2 h 7"/>
                <a:gd name="T2" fmla="*/ 2 w 18"/>
                <a:gd name="T3" fmla="*/ 1 h 7"/>
                <a:gd name="T4" fmla="*/ 1 w 18"/>
                <a:gd name="T5" fmla="*/ 4 h 7"/>
                <a:gd name="T6" fmla="*/ 2 w 18"/>
                <a:gd name="T7" fmla="*/ 5 h 7"/>
                <a:gd name="T8" fmla="*/ 5 w 18"/>
                <a:gd name="T9" fmla="*/ 6 h 7"/>
                <a:gd name="T10" fmla="*/ 7 w 18"/>
                <a:gd name="T11" fmla="*/ 6 h 7"/>
                <a:gd name="T12" fmla="*/ 9 w 18"/>
                <a:gd name="T13" fmla="*/ 7 h 7"/>
                <a:gd name="T14" fmla="*/ 16 w 18"/>
                <a:gd name="T15" fmla="*/ 4 h 7"/>
                <a:gd name="T16" fmla="*/ 10 w 18"/>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0" y="2"/>
                  </a:moveTo>
                  <a:cubicBezTo>
                    <a:pt x="9" y="1"/>
                    <a:pt x="3" y="0"/>
                    <a:pt x="2" y="1"/>
                  </a:cubicBezTo>
                  <a:cubicBezTo>
                    <a:pt x="0" y="1"/>
                    <a:pt x="1" y="3"/>
                    <a:pt x="1" y="4"/>
                  </a:cubicBezTo>
                  <a:cubicBezTo>
                    <a:pt x="2" y="4"/>
                    <a:pt x="2" y="4"/>
                    <a:pt x="2" y="5"/>
                  </a:cubicBezTo>
                  <a:cubicBezTo>
                    <a:pt x="3" y="5"/>
                    <a:pt x="4" y="6"/>
                    <a:pt x="5" y="6"/>
                  </a:cubicBezTo>
                  <a:cubicBezTo>
                    <a:pt x="6" y="6"/>
                    <a:pt x="6" y="6"/>
                    <a:pt x="7" y="6"/>
                  </a:cubicBezTo>
                  <a:cubicBezTo>
                    <a:pt x="8" y="6"/>
                    <a:pt x="8" y="7"/>
                    <a:pt x="9" y="7"/>
                  </a:cubicBezTo>
                  <a:cubicBezTo>
                    <a:pt x="12" y="7"/>
                    <a:pt x="16" y="6"/>
                    <a:pt x="16" y="4"/>
                  </a:cubicBezTo>
                  <a:cubicBezTo>
                    <a:pt x="18" y="2"/>
                    <a:pt x="10" y="2"/>
                    <a:pt x="1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4" name="Freeform 83"/>
            <p:cNvSpPr/>
            <p:nvPr/>
          </p:nvSpPr>
          <p:spPr>
            <a:xfrm>
              <a:off x="6322412" y="4136868"/>
              <a:ext cx="9842" cy="60456"/>
            </a:xfrm>
            <a:custGeom>
              <a:avLst/>
              <a:gdLst>
                <a:gd name="T0" fmla="*/ 0 w 3"/>
                <a:gd name="T1" fmla="*/ 14 h 18"/>
                <a:gd name="T2" fmla="*/ 2 w 3"/>
                <a:gd name="T3" fmla="*/ 16 h 18"/>
                <a:gd name="T4" fmla="*/ 1 w 3"/>
                <a:gd name="T5" fmla="*/ 14 h 18"/>
                <a:gd name="T6" fmla="*/ 1 w 3"/>
                <a:gd name="T7" fmla="*/ 12 h 18"/>
                <a:gd name="T8" fmla="*/ 2 w 3"/>
                <a:gd name="T9" fmla="*/ 11 h 18"/>
                <a:gd name="T10" fmla="*/ 3 w 3"/>
                <a:gd name="T11" fmla="*/ 9 h 18"/>
                <a:gd name="T12" fmla="*/ 3 w 3"/>
                <a:gd name="T13" fmla="*/ 3 h 18"/>
                <a:gd name="T14" fmla="*/ 3 w 3"/>
                <a:gd name="T15" fmla="*/ 2 h 18"/>
                <a:gd name="T16" fmla="*/ 3 w 3"/>
                <a:gd name="T17" fmla="*/ 0 h 18"/>
                <a:gd name="T18" fmla="*/ 2 w 3"/>
                <a:gd name="T19" fmla="*/ 3 h 18"/>
                <a:gd name="T20" fmla="*/ 1 w 3"/>
                <a:gd name="T21" fmla="*/ 4 h 18"/>
                <a:gd name="T22" fmla="*/ 1 w 3"/>
                <a:gd name="T23" fmla="*/ 11 h 18"/>
                <a:gd name="T24" fmla="*/ 0 w 3"/>
                <a:gd name="T2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8">
                  <a:moveTo>
                    <a:pt x="0" y="14"/>
                  </a:moveTo>
                  <a:cubicBezTo>
                    <a:pt x="0" y="15"/>
                    <a:pt x="1" y="18"/>
                    <a:pt x="2" y="16"/>
                  </a:cubicBezTo>
                  <a:cubicBezTo>
                    <a:pt x="2" y="15"/>
                    <a:pt x="1" y="15"/>
                    <a:pt x="1" y="14"/>
                  </a:cubicBezTo>
                  <a:cubicBezTo>
                    <a:pt x="1" y="14"/>
                    <a:pt x="1" y="12"/>
                    <a:pt x="1" y="12"/>
                  </a:cubicBezTo>
                  <a:cubicBezTo>
                    <a:pt x="2" y="11"/>
                    <a:pt x="1" y="11"/>
                    <a:pt x="2" y="11"/>
                  </a:cubicBezTo>
                  <a:cubicBezTo>
                    <a:pt x="2" y="10"/>
                    <a:pt x="3" y="10"/>
                    <a:pt x="3" y="9"/>
                  </a:cubicBezTo>
                  <a:cubicBezTo>
                    <a:pt x="3" y="9"/>
                    <a:pt x="3" y="6"/>
                    <a:pt x="3" y="3"/>
                  </a:cubicBezTo>
                  <a:cubicBezTo>
                    <a:pt x="3" y="3"/>
                    <a:pt x="3" y="3"/>
                    <a:pt x="3" y="2"/>
                  </a:cubicBezTo>
                  <a:cubicBezTo>
                    <a:pt x="3" y="0"/>
                    <a:pt x="3" y="1"/>
                    <a:pt x="3" y="0"/>
                  </a:cubicBezTo>
                  <a:cubicBezTo>
                    <a:pt x="1" y="0"/>
                    <a:pt x="2" y="2"/>
                    <a:pt x="2" y="3"/>
                  </a:cubicBezTo>
                  <a:cubicBezTo>
                    <a:pt x="2" y="4"/>
                    <a:pt x="1" y="3"/>
                    <a:pt x="1" y="4"/>
                  </a:cubicBezTo>
                  <a:cubicBezTo>
                    <a:pt x="0" y="5"/>
                    <a:pt x="2" y="10"/>
                    <a:pt x="1" y="11"/>
                  </a:cubicBezTo>
                  <a:cubicBezTo>
                    <a:pt x="0" y="12"/>
                    <a:pt x="0" y="12"/>
                    <a:pt x="0" y="1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5" name="Freeform 84"/>
            <p:cNvSpPr/>
            <p:nvPr/>
          </p:nvSpPr>
          <p:spPr>
            <a:xfrm>
              <a:off x="5398701" y="4160769"/>
              <a:ext cx="29525" cy="12654"/>
            </a:xfrm>
            <a:custGeom>
              <a:avLst/>
              <a:gdLst>
                <a:gd name="T0" fmla="*/ 5 w 9"/>
                <a:gd name="T1" fmla="*/ 0 h 4"/>
                <a:gd name="T2" fmla="*/ 1 w 9"/>
                <a:gd name="T3" fmla="*/ 1 h 4"/>
                <a:gd name="T4" fmla="*/ 1 w 9"/>
                <a:gd name="T5" fmla="*/ 2 h 4"/>
                <a:gd name="T6" fmla="*/ 2 w 9"/>
                <a:gd name="T7" fmla="*/ 3 h 4"/>
                <a:gd name="T8" fmla="*/ 3 w 9"/>
                <a:gd name="T9" fmla="*/ 3 h 4"/>
                <a:gd name="T10" fmla="*/ 4 w 9"/>
                <a:gd name="T11" fmla="*/ 4 h 4"/>
                <a:gd name="T12" fmla="*/ 7 w 9"/>
                <a:gd name="T13" fmla="*/ 4 h 4"/>
                <a:gd name="T14" fmla="*/ 8 w 9"/>
                <a:gd name="T15" fmla="*/ 2 h 4"/>
                <a:gd name="T16" fmla="*/ 9 w 9"/>
                <a:gd name="T17" fmla="*/ 1 h 4"/>
                <a:gd name="T18" fmla="*/ 5 w 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5" y="0"/>
                  </a:moveTo>
                  <a:cubicBezTo>
                    <a:pt x="4" y="0"/>
                    <a:pt x="2" y="0"/>
                    <a:pt x="1" y="1"/>
                  </a:cubicBezTo>
                  <a:cubicBezTo>
                    <a:pt x="0" y="2"/>
                    <a:pt x="1" y="2"/>
                    <a:pt x="1" y="2"/>
                  </a:cubicBezTo>
                  <a:cubicBezTo>
                    <a:pt x="2" y="3"/>
                    <a:pt x="1" y="3"/>
                    <a:pt x="2" y="3"/>
                  </a:cubicBezTo>
                  <a:cubicBezTo>
                    <a:pt x="2" y="3"/>
                    <a:pt x="2" y="3"/>
                    <a:pt x="3" y="3"/>
                  </a:cubicBezTo>
                  <a:cubicBezTo>
                    <a:pt x="3" y="4"/>
                    <a:pt x="2" y="4"/>
                    <a:pt x="4" y="4"/>
                  </a:cubicBezTo>
                  <a:cubicBezTo>
                    <a:pt x="5" y="4"/>
                    <a:pt x="5" y="4"/>
                    <a:pt x="7" y="4"/>
                  </a:cubicBezTo>
                  <a:cubicBezTo>
                    <a:pt x="8" y="3"/>
                    <a:pt x="7" y="2"/>
                    <a:pt x="8" y="2"/>
                  </a:cubicBezTo>
                  <a:cubicBezTo>
                    <a:pt x="9" y="3"/>
                    <a:pt x="9" y="2"/>
                    <a:pt x="9" y="1"/>
                  </a:cubicBezTo>
                  <a:cubicBezTo>
                    <a:pt x="8" y="1"/>
                    <a:pt x="6" y="0"/>
                    <a:pt x="5"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6" name="Freeform 85"/>
            <p:cNvSpPr/>
            <p:nvPr/>
          </p:nvSpPr>
          <p:spPr>
            <a:xfrm>
              <a:off x="7066162" y="4160769"/>
              <a:ext cx="39367" cy="75921"/>
            </a:xfrm>
            <a:custGeom>
              <a:avLst/>
              <a:gdLst>
                <a:gd name="T0" fmla="*/ 2 w 12"/>
                <a:gd name="T1" fmla="*/ 5 h 23"/>
                <a:gd name="T2" fmla="*/ 2 w 12"/>
                <a:gd name="T3" fmla="*/ 5 h 23"/>
                <a:gd name="T4" fmla="*/ 2 w 12"/>
                <a:gd name="T5" fmla="*/ 5 h 23"/>
                <a:gd name="T6" fmla="*/ 5 w 12"/>
                <a:gd name="T7" fmla="*/ 7 h 23"/>
                <a:gd name="T8" fmla="*/ 5 w 12"/>
                <a:gd name="T9" fmla="*/ 7 h 23"/>
                <a:gd name="T10" fmla="*/ 6 w 12"/>
                <a:gd name="T11" fmla="*/ 8 h 23"/>
                <a:gd name="T12" fmla="*/ 5 w 12"/>
                <a:gd name="T13" fmla="*/ 10 h 23"/>
                <a:gd name="T14" fmla="*/ 3 w 12"/>
                <a:gd name="T15" fmla="*/ 9 h 23"/>
                <a:gd name="T16" fmla="*/ 2 w 12"/>
                <a:gd name="T17" fmla="*/ 14 h 23"/>
                <a:gd name="T18" fmla="*/ 4 w 12"/>
                <a:gd name="T19" fmla="*/ 15 h 23"/>
                <a:gd name="T20" fmla="*/ 5 w 12"/>
                <a:gd name="T21" fmla="*/ 16 h 23"/>
                <a:gd name="T22" fmla="*/ 6 w 12"/>
                <a:gd name="T23" fmla="*/ 19 h 23"/>
                <a:gd name="T24" fmla="*/ 7 w 12"/>
                <a:gd name="T25" fmla="*/ 22 h 23"/>
                <a:gd name="T26" fmla="*/ 9 w 12"/>
                <a:gd name="T27" fmla="*/ 22 h 23"/>
                <a:gd name="T28" fmla="*/ 8 w 12"/>
                <a:gd name="T29" fmla="*/ 19 h 23"/>
                <a:gd name="T30" fmla="*/ 7 w 12"/>
                <a:gd name="T31" fmla="*/ 16 h 23"/>
                <a:gd name="T32" fmla="*/ 7 w 12"/>
                <a:gd name="T33" fmla="*/ 15 h 23"/>
                <a:gd name="T34" fmla="*/ 6 w 12"/>
                <a:gd name="T35" fmla="*/ 12 h 23"/>
                <a:gd name="T36" fmla="*/ 7 w 12"/>
                <a:gd name="T37" fmla="*/ 12 h 23"/>
                <a:gd name="T38" fmla="*/ 7 w 12"/>
                <a:gd name="T39" fmla="*/ 12 h 23"/>
                <a:gd name="T40" fmla="*/ 10 w 12"/>
                <a:gd name="T41" fmla="*/ 11 h 23"/>
                <a:gd name="T42" fmla="*/ 10 w 12"/>
                <a:gd name="T43" fmla="*/ 12 h 23"/>
                <a:gd name="T44" fmla="*/ 11 w 12"/>
                <a:gd name="T45" fmla="*/ 12 h 23"/>
                <a:gd name="T46" fmla="*/ 12 w 12"/>
                <a:gd name="T47" fmla="*/ 13 h 23"/>
                <a:gd name="T48" fmla="*/ 12 w 12"/>
                <a:gd name="T49" fmla="*/ 11 h 23"/>
                <a:gd name="T50" fmla="*/ 10 w 12"/>
                <a:gd name="T51" fmla="*/ 10 h 23"/>
                <a:gd name="T52" fmla="*/ 10 w 12"/>
                <a:gd name="T53" fmla="*/ 6 h 23"/>
                <a:gd name="T54" fmla="*/ 10 w 12"/>
                <a:gd name="T55" fmla="*/ 5 h 23"/>
                <a:gd name="T56" fmla="*/ 9 w 12"/>
                <a:gd name="T57" fmla="*/ 4 h 23"/>
                <a:gd name="T58" fmla="*/ 8 w 12"/>
                <a:gd name="T59" fmla="*/ 3 h 23"/>
                <a:gd name="T60" fmla="*/ 7 w 12"/>
                <a:gd name="T61" fmla="*/ 2 h 23"/>
                <a:gd name="T62" fmla="*/ 7 w 12"/>
                <a:gd name="T63" fmla="*/ 1 h 23"/>
                <a:gd name="T64" fmla="*/ 1 w 12"/>
                <a:gd name="T65" fmla="*/ 2 h 23"/>
                <a:gd name="T66" fmla="*/ 0 w 12"/>
                <a:gd name="T67" fmla="*/ 3 h 23"/>
                <a:gd name="T68" fmla="*/ 2 w 12"/>
                <a:gd name="T6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23">
                  <a:moveTo>
                    <a:pt x="2" y="5"/>
                  </a:moveTo>
                  <a:cubicBezTo>
                    <a:pt x="2" y="5"/>
                    <a:pt x="2" y="4"/>
                    <a:pt x="2" y="5"/>
                  </a:cubicBezTo>
                  <a:cubicBezTo>
                    <a:pt x="3" y="5"/>
                    <a:pt x="2" y="5"/>
                    <a:pt x="2" y="5"/>
                  </a:cubicBezTo>
                  <a:cubicBezTo>
                    <a:pt x="3" y="6"/>
                    <a:pt x="4" y="6"/>
                    <a:pt x="5" y="7"/>
                  </a:cubicBezTo>
                  <a:cubicBezTo>
                    <a:pt x="5" y="7"/>
                    <a:pt x="5" y="7"/>
                    <a:pt x="5" y="7"/>
                  </a:cubicBezTo>
                  <a:cubicBezTo>
                    <a:pt x="6" y="8"/>
                    <a:pt x="6" y="8"/>
                    <a:pt x="6" y="8"/>
                  </a:cubicBezTo>
                  <a:cubicBezTo>
                    <a:pt x="7" y="9"/>
                    <a:pt x="6" y="12"/>
                    <a:pt x="5" y="10"/>
                  </a:cubicBezTo>
                  <a:cubicBezTo>
                    <a:pt x="4" y="10"/>
                    <a:pt x="4" y="10"/>
                    <a:pt x="3" y="9"/>
                  </a:cubicBezTo>
                  <a:cubicBezTo>
                    <a:pt x="0" y="9"/>
                    <a:pt x="2" y="13"/>
                    <a:pt x="2" y="14"/>
                  </a:cubicBezTo>
                  <a:cubicBezTo>
                    <a:pt x="3" y="14"/>
                    <a:pt x="3" y="15"/>
                    <a:pt x="4" y="15"/>
                  </a:cubicBezTo>
                  <a:cubicBezTo>
                    <a:pt x="4" y="15"/>
                    <a:pt x="5" y="16"/>
                    <a:pt x="5" y="16"/>
                  </a:cubicBezTo>
                  <a:cubicBezTo>
                    <a:pt x="6" y="17"/>
                    <a:pt x="6" y="18"/>
                    <a:pt x="6" y="19"/>
                  </a:cubicBezTo>
                  <a:cubicBezTo>
                    <a:pt x="6" y="20"/>
                    <a:pt x="7" y="22"/>
                    <a:pt x="7" y="22"/>
                  </a:cubicBezTo>
                  <a:cubicBezTo>
                    <a:pt x="8" y="22"/>
                    <a:pt x="8" y="23"/>
                    <a:pt x="9" y="22"/>
                  </a:cubicBezTo>
                  <a:cubicBezTo>
                    <a:pt x="10" y="21"/>
                    <a:pt x="9" y="19"/>
                    <a:pt x="8" y="19"/>
                  </a:cubicBezTo>
                  <a:cubicBezTo>
                    <a:pt x="8" y="17"/>
                    <a:pt x="8" y="17"/>
                    <a:pt x="7" y="16"/>
                  </a:cubicBezTo>
                  <a:cubicBezTo>
                    <a:pt x="7" y="16"/>
                    <a:pt x="7" y="16"/>
                    <a:pt x="7" y="15"/>
                  </a:cubicBezTo>
                  <a:cubicBezTo>
                    <a:pt x="7" y="15"/>
                    <a:pt x="6" y="14"/>
                    <a:pt x="6" y="12"/>
                  </a:cubicBezTo>
                  <a:cubicBezTo>
                    <a:pt x="7" y="12"/>
                    <a:pt x="6" y="12"/>
                    <a:pt x="7" y="12"/>
                  </a:cubicBezTo>
                  <a:cubicBezTo>
                    <a:pt x="7" y="12"/>
                    <a:pt x="7" y="12"/>
                    <a:pt x="7" y="12"/>
                  </a:cubicBezTo>
                  <a:cubicBezTo>
                    <a:pt x="8" y="11"/>
                    <a:pt x="8" y="11"/>
                    <a:pt x="10" y="11"/>
                  </a:cubicBezTo>
                  <a:cubicBezTo>
                    <a:pt x="10" y="12"/>
                    <a:pt x="10" y="11"/>
                    <a:pt x="10" y="12"/>
                  </a:cubicBezTo>
                  <a:cubicBezTo>
                    <a:pt x="11" y="12"/>
                    <a:pt x="10" y="12"/>
                    <a:pt x="11" y="12"/>
                  </a:cubicBezTo>
                  <a:cubicBezTo>
                    <a:pt x="11" y="13"/>
                    <a:pt x="11" y="13"/>
                    <a:pt x="12" y="13"/>
                  </a:cubicBezTo>
                  <a:cubicBezTo>
                    <a:pt x="12" y="13"/>
                    <a:pt x="12" y="11"/>
                    <a:pt x="12" y="11"/>
                  </a:cubicBezTo>
                  <a:cubicBezTo>
                    <a:pt x="11" y="11"/>
                    <a:pt x="11" y="11"/>
                    <a:pt x="10" y="10"/>
                  </a:cubicBezTo>
                  <a:cubicBezTo>
                    <a:pt x="10" y="9"/>
                    <a:pt x="10" y="7"/>
                    <a:pt x="10" y="6"/>
                  </a:cubicBezTo>
                  <a:cubicBezTo>
                    <a:pt x="10" y="5"/>
                    <a:pt x="10" y="5"/>
                    <a:pt x="10" y="5"/>
                  </a:cubicBezTo>
                  <a:cubicBezTo>
                    <a:pt x="9" y="4"/>
                    <a:pt x="9" y="4"/>
                    <a:pt x="9" y="4"/>
                  </a:cubicBezTo>
                  <a:cubicBezTo>
                    <a:pt x="8" y="3"/>
                    <a:pt x="9" y="4"/>
                    <a:pt x="8" y="3"/>
                  </a:cubicBezTo>
                  <a:cubicBezTo>
                    <a:pt x="8" y="3"/>
                    <a:pt x="8" y="3"/>
                    <a:pt x="7" y="2"/>
                  </a:cubicBezTo>
                  <a:cubicBezTo>
                    <a:pt x="7" y="2"/>
                    <a:pt x="8" y="1"/>
                    <a:pt x="7" y="1"/>
                  </a:cubicBezTo>
                  <a:cubicBezTo>
                    <a:pt x="7" y="1"/>
                    <a:pt x="2" y="0"/>
                    <a:pt x="1" y="2"/>
                  </a:cubicBezTo>
                  <a:cubicBezTo>
                    <a:pt x="0" y="2"/>
                    <a:pt x="0" y="2"/>
                    <a:pt x="0" y="3"/>
                  </a:cubicBezTo>
                  <a:cubicBezTo>
                    <a:pt x="1" y="4"/>
                    <a:pt x="1" y="4"/>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7" name="Freeform 86"/>
            <p:cNvSpPr/>
            <p:nvPr/>
          </p:nvSpPr>
          <p:spPr>
            <a:xfrm>
              <a:off x="7015548" y="4183265"/>
              <a:ext cx="30931" cy="36555"/>
            </a:xfrm>
            <a:custGeom>
              <a:avLst/>
              <a:gdLst>
                <a:gd name="T0" fmla="*/ 7 w 9"/>
                <a:gd name="T1" fmla="*/ 3 h 11"/>
                <a:gd name="T2" fmla="*/ 1 w 9"/>
                <a:gd name="T3" fmla="*/ 1 h 11"/>
                <a:gd name="T4" fmla="*/ 1 w 9"/>
                <a:gd name="T5" fmla="*/ 3 h 11"/>
                <a:gd name="T6" fmla="*/ 0 w 9"/>
                <a:gd name="T7" fmla="*/ 10 h 11"/>
                <a:gd name="T8" fmla="*/ 3 w 9"/>
                <a:gd name="T9" fmla="*/ 10 h 11"/>
                <a:gd name="T10" fmla="*/ 3 w 9"/>
                <a:gd name="T11" fmla="*/ 10 h 11"/>
                <a:gd name="T12" fmla="*/ 3 w 9"/>
                <a:gd name="T13" fmla="*/ 9 h 11"/>
                <a:gd name="T14" fmla="*/ 5 w 9"/>
                <a:gd name="T15" fmla="*/ 9 h 11"/>
                <a:gd name="T16" fmla="*/ 5 w 9"/>
                <a:gd name="T17" fmla="*/ 8 h 11"/>
                <a:gd name="T18" fmla="*/ 7 w 9"/>
                <a:gd name="T19" fmla="*/ 7 h 11"/>
                <a:gd name="T20" fmla="*/ 8 w 9"/>
                <a:gd name="T21" fmla="*/ 6 h 11"/>
                <a:gd name="T22" fmla="*/ 9 w 9"/>
                <a:gd name="T23" fmla="*/ 5 h 11"/>
                <a:gd name="T24" fmla="*/ 7 w 9"/>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7" y="3"/>
                  </a:moveTo>
                  <a:cubicBezTo>
                    <a:pt x="6" y="2"/>
                    <a:pt x="1" y="0"/>
                    <a:pt x="1" y="1"/>
                  </a:cubicBezTo>
                  <a:cubicBezTo>
                    <a:pt x="1" y="2"/>
                    <a:pt x="1" y="2"/>
                    <a:pt x="1" y="3"/>
                  </a:cubicBezTo>
                  <a:cubicBezTo>
                    <a:pt x="0" y="3"/>
                    <a:pt x="0" y="8"/>
                    <a:pt x="0" y="10"/>
                  </a:cubicBezTo>
                  <a:cubicBezTo>
                    <a:pt x="0" y="11"/>
                    <a:pt x="2" y="11"/>
                    <a:pt x="3" y="10"/>
                  </a:cubicBezTo>
                  <a:cubicBezTo>
                    <a:pt x="3" y="10"/>
                    <a:pt x="3" y="10"/>
                    <a:pt x="3" y="10"/>
                  </a:cubicBezTo>
                  <a:cubicBezTo>
                    <a:pt x="3" y="10"/>
                    <a:pt x="3" y="9"/>
                    <a:pt x="3" y="9"/>
                  </a:cubicBezTo>
                  <a:cubicBezTo>
                    <a:pt x="4" y="9"/>
                    <a:pt x="4" y="10"/>
                    <a:pt x="5" y="9"/>
                  </a:cubicBezTo>
                  <a:cubicBezTo>
                    <a:pt x="5" y="9"/>
                    <a:pt x="4" y="8"/>
                    <a:pt x="5" y="8"/>
                  </a:cubicBezTo>
                  <a:cubicBezTo>
                    <a:pt x="6" y="8"/>
                    <a:pt x="6" y="7"/>
                    <a:pt x="7" y="7"/>
                  </a:cubicBezTo>
                  <a:cubicBezTo>
                    <a:pt x="7" y="7"/>
                    <a:pt x="7" y="6"/>
                    <a:pt x="8" y="6"/>
                  </a:cubicBezTo>
                  <a:cubicBezTo>
                    <a:pt x="8" y="6"/>
                    <a:pt x="9" y="6"/>
                    <a:pt x="9" y="5"/>
                  </a:cubicBezTo>
                  <a:cubicBezTo>
                    <a:pt x="9" y="4"/>
                    <a:pt x="9" y="3"/>
                    <a:pt x="7"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8" name="Freeform 87"/>
            <p:cNvSpPr/>
            <p:nvPr/>
          </p:nvSpPr>
          <p:spPr>
            <a:xfrm>
              <a:off x="6946656" y="4194512"/>
              <a:ext cx="19683" cy="42179"/>
            </a:xfrm>
            <a:custGeom>
              <a:avLst/>
              <a:gdLst>
                <a:gd name="T0" fmla="*/ 5 w 6"/>
                <a:gd name="T1" fmla="*/ 9 h 13"/>
                <a:gd name="T2" fmla="*/ 5 w 6"/>
                <a:gd name="T3" fmla="*/ 8 h 13"/>
                <a:gd name="T4" fmla="*/ 6 w 6"/>
                <a:gd name="T5" fmla="*/ 7 h 13"/>
                <a:gd name="T6" fmla="*/ 6 w 6"/>
                <a:gd name="T7" fmla="*/ 6 h 13"/>
                <a:gd name="T8" fmla="*/ 5 w 6"/>
                <a:gd name="T9" fmla="*/ 5 h 13"/>
                <a:gd name="T10" fmla="*/ 4 w 6"/>
                <a:gd name="T11" fmla="*/ 2 h 13"/>
                <a:gd name="T12" fmla="*/ 3 w 6"/>
                <a:gd name="T13" fmla="*/ 4 h 13"/>
                <a:gd name="T14" fmla="*/ 3 w 6"/>
                <a:gd name="T15" fmla="*/ 5 h 13"/>
                <a:gd name="T16" fmla="*/ 2 w 6"/>
                <a:gd name="T17" fmla="*/ 5 h 13"/>
                <a:gd name="T18" fmla="*/ 2 w 6"/>
                <a:gd name="T19" fmla="*/ 7 h 13"/>
                <a:gd name="T20" fmla="*/ 1 w 6"/>
                <a:gd name="T21" fmla="*/ 9 h 13"/>
                <a:gd name="T22" fmla="*/ 1 w 6"/>
                <a:gd name="T23" fmla="*/ 12 h 13"/>
                <a:gd name="T24" fmla="*/ 2 w 6"/>
                <a:gd name="T25" fmla="*/ 12 h 13"/>
                <a:gd name="T26" fmla="*/ 3 w 6"/>
                <a:gd name="T27" fmla="*/ 12 h 13"/>
                <a:gd name="T28" fmla="*/ 4 w 6"/>
                <a:gd name="T29" fmla="*/ 10 h 13"/>
                <a:gd name="T30" fmla="*/ 4 w 6"/>
                <a:gd name="T31" fmla="*/ 10 h 13"/>
                <a:gd name="T32" fmla="*/ 4 w 6"/>
                <a:gd name="T33" fmla="*/ 9 h 13"/>
                <a:gd name="T34" fmla="*/ 5 w 6"/>
                <a:gd name="T3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13">
                  <a:moveTo>
                    <a:pt x="5" y="9"/>
                  </a:moveTo>
                  <a:cubicBezTo>
                    <a:pt x="5" y="9"/>
                    <a:pt x="5" y="8"/>
                    <a:pt x="5" y="8"/>
                  </a:cubicBezTo>
                  <a:cubicBezTo>
                    <a:pt x="5" y="8"/>
                    <a:pt x="6" y="8"/>
                    <a:pt x="6" y="7"/>
                  </a:cubicBezTo>
                  <a:cubicBezTo>
                    <a:pt x="6" y="6"/>
                    <a:pt x="6" y="7"/>
                    <a:pt x="6" y="6"/>
                  </a:cubicBezTo>
                  <a:cubicBezTo>
                    <a:pt x="5" y="5"/>
                    <a:pt x="5" y="5"/>
                    <a:pt x="5" y="5"/>
                  </a:cubicBezTo>
                  <a:cubicBezTo>
                    <a:pt x="5" y="3"/>
                    <a:pt x="6" y="0"/>
                    <a:pt x="4" y="2"/>
                  </a:cubicBezTo>
                  <a:cubicBezTo>
                    <a:pt x="3" y="2"/>
                    <a:pt x="4" y="3"/>
                    <a:pt x="3" y="4"/>
                  </a:cubicBezTo>
                  <a:cubicBezTo>
                    <a:pt x="3" y="4"/>
                    <a:pt x="3" y="4"/>
                    <a:pt x="3" y="5"/>
                  </a:cubicBezTo>
                  <a:cubicBezTo>
                    <a:pt x="2" y="5"/>
                    <a:pt x="2" y="4"/>
                    <a:pt x="2" y="5"/>
                  </a:cubicBezTo>
                  <a:cubicBezTo>
                    <a:pt x="2" y="6"/>
                    <a:pt x="2" y="7"/>
                    <a:pt x="2" y="7"/>
                  </a:cubicBezTo>
                  <a:cubicBezTo>
                    <a:pt x="1" y="7"/>
                    <a:pt x="2" y="9"/>
                    <a:pt x="1" y="9"/>
                  </a:cubicBezTo>
                  <a:cubicBezTo>
                    <a:pt x="0" y="9"/>
                    <a:pt x="0" y="11"/>
                    <a:pt x="1" y="12"/>
                  </a:cubicBezTo>
                  <a:cubicBezTo>
                    <a:pt x="2" y="12"/>
                    <a:pt x="1" y="13"/>
                    <a:pt x="2" y="12"/>
                  </a:cubicBezTo>
                  <a:cubicBezTo>
                    <a:pt x="3" y="12"/>
                    <a:pt x="3" y="12"/>
                    <a:pt x="3" y="12"/>
                  </a:cubicBezTo>
                  <a:cubicBezTo>
                    <a:pt x="3" y="12"/>
                    <a:pt x="3" y="10"/>
                    <a:pt x="4" y="10"/>
                  </a:cubicBezTo>
                  <a:cubicBezTo>
                    <a:pt x="4" y="10"/>
                    <a:pt x="4" y="10"/>
                    <a:pt x="4" y="10"/>
                  </a:cubicBezTo>
                  <a:cubicBezTo>
                    <a:pt x="4" y="9"/>
                    <a:pt x="4" y="9"/>
                    <a:pt x="4" y="9"/>
                  </a:cubicBezTo>
                  <a:cubicBezTo>
                    <a:pt x="5" y="9"/>
                    <a:pt x="5" y="9"/>
                    <a:pt x="5"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9" name="Freeform 88"/>
            <p:cNvSpPr/>
            <p:nvPr/>
          </p:nvSpPr>
          <p:spPr>
            <a:xfrm>
              <a:off x="2692240" y="4207165"/>
              <a:ext cx="25307" cy="29525"/>
            </a:xfrm>
            <a:custGeom>
              <a:avLst/>
              <a:gdLst>
                <a:gd name="T0" fmla="*/ 6 w 8"/>
                <a:gd name="T1" fmla="*/ 1 h 9"/>
                <a:gd name="T2" fmla="*/ 4 w 8"/>
                <a:gd name="T3" fmla="*/ 1 h 9"/>
                <a:gd name="T4" fmla="*/ 1 w 8"/>
                <a:gd name="T5" fmla="*/ 5 h 9"/>
                <a:gd name="T6" fmla="*/ 1 w 8"/>
                <a:gd name="T7" fmla="*/ 6 h 9"/>
                <a:gd name="T8" fmla="*/ 1 w 8"/>
                <a:gd name="T9" fmla="*/ 7 h 9"/>
                <a:gd name="T10" fmla="*/ 2 w 8"/>
                <a:gd name="T11" fmla="*/ 8 h 9"/>
                <a:gd name="T12" fmla="*/ 6 w 8"/>
                <a:gd name="T13" fmla="*/ 6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5" y="1"/>
                    <a:pt x="5" y="0"/>
                    <a:pt x="4" y="1"/>
                  </a:cubicBezTo>
                  <a:cubicBezTo>
                    <a:pt x="3" y="1"/>
                    <a:pt x="2" y="4"/>
                    <a:pt x="1" y="5"/>
                  </a:cubicBezTo>
                  <a:cubicBezTo>
                    <a:pt x="1" y="5"/>
                    <a:pt x="1" y="5"/>
                    <a:pt x="1" y="6"/>
                  </a:cubicBezTo>
                  <a:cubicBezTo>
                    <a:pt x="0" y="7"/>
                    <a:pt x="1" y="6"/>
                    <a:pt x="1" y="7"/>
                  </a:cubicBezTo>
                  <a:cubicBezTo>
                    <a:pt x="1" y="7"/>
                    <a:pt x="2" y="8"/>
                    <a:pt x="2" y="8"/>
                  </a:cubicBezTo>
                  <a:cubicBezTo>
                    <a:pt x="4" y="9"/>
                    <a:pt x="5" y="7"/>
                    <a:pt x="6" y="6"/>
                  </a:cubicBezTo>
                  <a:cubicBezTo>
                    <a:pt x="7" y="5"/>
                    <a:pt x="8" y="1"/>
                    <a:pt x="6"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0" name="Freeform 89"/>
            <p:cNvSpPr/>
            <p:nvPr/>
          </p:nvSpPr>
          <p:spPr>
            <a:xfrm>
              <a:off x="7029607" y="4207165"/>
              <a:ext cx="59050" cy="59050"/>
            </a:xfrm>
            <a:custGeom>
              <a:avLst/>
              <a:gdLst>
                <a:gd name="T0" fmla="*/ 8 w 18"/>
                <a:gd name="T1" fmla="*/ 3 h 18"/>
                <a:gd name="T2" fmla="*/ 6 w 18"/>
                <a:gd name="T3" fmla="*/ 1 h 18"/>
                <a:gd name="T4" fmla="*/ 5 w 18"/>
                <a:gd name="T5" fmla="*/ 1 h 18"/>
                <a:gd name="T6" fmla="*/ 5 w 18"/>
                <a:gd name="T7" fmla="*/ 2 h 18"/>
                <a:gd name="T8" fmla="*/ 3 w 18"/>
                <a:gd name="T9" fmla="*/ 7 h 18"/>
                <a:gd name="T10" fmla="*/ 2 w 18"/>
                <a:gd name="T11" fmla="*/ 8 h 18"/>
                <a:gd name="T12" fmla="*/ 1 w 18"/>
                <a:gd name="T13" fmla="*/ 8 h 18"/>
                <a:gd name="T14" fmla="*/ 1 w 18"/>
                <a:gd name="T15" fmla="*/ 12 h 18"/>
                <a:gd name="T16" fmla="*/ 2 w 18"/>
                <a:gd name="T17" fmla="*/ 13 h 18"/>
                <a:gd name="T18" fmla="*/ 3 w 18"/>
                <a:gd name="T19" fmla="*/ 13 h 18"/>
                <a:gd name="T20" fmla="*/ 3 w 18"/>
                <a:gd name="T21" fmla="*/ 15 h 18"/>
                <a:gd name="T22" fmla="*/ 4 w 18"/>
                <a:gd name="T23" fmla="*/ 16 h 18"/>
                <a:gd name="T24" fmla="*/ 8 w 18"/>
                <a:gd name="T25" fmla="*/ 16 h 18"/>
                <a:gd name="T26" fmla="*/ 9 w 18"/>
                <a:gd name="T27" fmla="*/ 14 h 18"/>
                <a:gd name="T28" fmla="*/ 9 w 18"/>
                <a:gd name="T29" fmla="*/ 11 h 18"/>
                <a:gd name="T30" fmla="*/ 9 w 18"/>
                <a:gd name="T31" fmla="*/ 11 h 18"/>
                <a:gd name="T32" fmla="*/ 10 w 18"/>
                <a:gd name="T33" fmla="*/ 10 h 18"/>
                <a:gd name="T34" fmla="*/ 13 w 18"/>
                <a:gd name="T35" fmla="*/ 11 h 18"/>
                <a:gd name="T36" fmla="*/ 15 w 18"/>
                <a:gd name="T37" fmla="*/ 11 h 18"/>
                <a:gd name="T38" fmla="*/ 14 w 18"/>
                <a:gd name="T39" fmla="*/ 6 h 18"/>
                <a:gd name="T40" fmla="*/ 12 w 18"/>
                <a:gd name="T41" fmla="*/ 5 h 18"/>
                <a:gd name="T42" fmla="*/ 9 w 18"/>
                <a:gd name="T43" fmla="*/ 2 h 18"/>
                <a:gd name="T44" fmla="*/ 9 w 18"/>
                <a:gd name="T45" fmla="*/ 4 h 18"/>
                <a:gd name="T46" fmla="*/ 8 w 18"/>
                <a:gd name="T4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8">
                  <a:moveTo>
                    <a:pt x="8" y="3"/>
                  </a:moveTo>
                  <a:cubicBezTo>
                    <a:pt x="7" y="2"/>
                    <a:pt x="7" y="1"/>
                    <a:pt x="6" y="1"/>
                  </a:cubicBezTo>
                  <a:cubicBezTo>
                    <a:pt x="6" y="1"/>
                    <a:pt x="5" y="0"/>
                    <a:pt x="5" y="1"/>
                  </a:cubicBezTo>
                  <a:cubicBezTo>
                    <a:pt x="5" y="1"/>
                    <a:pt x="5" y="2"/>
                    <a:pt x="5" y="2"/>
                  </a:cubicBezTo>
                  <a:cubicBezTo>
                    <a:pt x="4" y="3"/>
                    <a:pt x="3" y="5"/>
                    <a:pt x="3" y="7"/>
                  </a:cubicBezTo>
                  <a:cubicBezTo>
                    <a:pt x="3" y="7"/>
                    <a:pt x="3" y="7"/>
                    <a:pt x="2" y="8"/>
                  </a:cubicBezTo>
                  <a:cubicBezTo>
                    <a:pt x="2" y="8"/>
                    <a:pt x="2" y="8"/>
                    <a:pt x="1" y="8"/>
                  </a:cubicBezTo>
                  <a:cubicBezTo>
                    <a:pt x="1" y="10"/>
                    <a:pt x="0" y="10"/>
                    <a:pt x="1" y="12"/>
                  </a:cubicBezTo>
                  <a:cubicBezTo>
                    <a:pt x="2" y="12"/>
                    <a:pt x="2" y="12"/>
                    <a:pt x="2" y="13"/>
                  </a:cubicBezTo>
                  <a:cubicBezTo>
                    <a:pt x="2" y="13"/>
                    <a:pt x="2" y="13"/>
                    <a:pt x="3" y="13"/>
                  </a:cubicBezTo>
                  <a:cubicBezTo>
                    <a:pt x="3" y="14"/>
                    <a:pt x="4" y="13"/>
                    <a:pt x="3" y="15"/>
                  </a:cubicBezTo>
                  <a:cubicBezTo>
                    <a:pt x="3" y="15"/>
                    <a:pt x="4" y="15"/>
                    <a:pt x="4" y="16"/>
                  </a:cubicBezTo>
                  <a:cubicBezTo>
                    <a:pt x="5" y="16"/>
                    <a:pt x="6" y="18"/>
                    <a:pt x="8" y="16"/>
                  </a:cubicBezTo>
                  <a:cubicBezTo>
                    <a:pt x="8" y="15"/>
                    <a:pt x="8" y="15"/>
                    <a:pt x="9" y="14"/>
                  </a:cubicBezTo>
                  <a:cubicBezTo>
                    <a:pt x="9" y="13"/>
                    <a:pt x="8" y="12"/>
                    <a:pt x="9" y="11"/>
                  </a:cubicBezTo>
                  <a:cubicBezTo>
                    <a:pt x="9" y="11"/>
                    <a:pt x="9" y="11"/>
                    <a:pt x="9" y="11"/>
                  </a:cubicBezTo>
                  <a:cubicBezTo>
                    <a:pt x="10" y="10"/>
                    <a:pt x="9" y="11"/>
                    <a:pt x="10" y="10"/>
                  </a:cubicBezTo>
                  <a:cubicBezTo>
                    <a:pt x="11" y="10"/>
                    <a:pt x="13" y="10"/>
                    <a:pt x="13" y="11"/>
                  </a:cubicBezTo>
                  <a:cubicBezTo>
                    <a:pt x="14" y="12"/>
                    <a:pt x="14" y="11"/>
                    <a:pt x="15" y="11"/>
                  </a:cubicBezTo>
                  <a:cubicBezTo>
                    <a:pt x="18" y="11"/>
                    <a:pt x="15" y="6"/>
                    <a:pt x="14" y="6"/>
                  </a:cubicBezTo>
                  <a:cubicBezTo>
                    <a:pt x="13" y="5"/>
                    <a:pt x="13" y="5"/>
                    <a:pt x="12" y="5"/>
                  </a:cubicBezTo>
                  <a:cubicBezTo>
                    <a:pt x="12" y="4"/>
                    <a:pt x="11" y="0"/>
                    <a:pt x="9" y="2"/>
                  </a:cubicBezTo>
                  <a:cubicBezTo>
                    <a:pt x="9" y="2"/>
                    <a:pt x="10" y="4"/>
                    <a:pt x="9" y="4"/>
                  </a:cubicBezTo>
                  <a:cubicBezTo>
                    <a:pt x="8" y="5"/>
                    <a:pt x="8" y="3"/>
                    <a:pt x="8"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1" name="Freeform 90"/>
            <p:cNvSpPr/>
            <p:nvPr/>
          </p:nvSpPr>
          <p:spPr>
            <a:xfrm>
              <a:off x="7019765" y="4231067"/>
              <a:ext cx="112476" cy="119506"/>
            </a:xfrm>
            <a:custGeom>
              <a:avLst/>
              <a:gdLst>
                <a:gd name="T0" fmla="*/ 24 w 34"/>
                <a:gd name="T1" fmla="*/ 11 h 36"/>
                <a:gd name="T2" fmla="*/ 21 w 34"/>
                <a:gd name="T3" fmla="*/ 11 h 36"/>
                <a:gd name="T4" fmla="*/ 21 w 34"/>
                <a:gd name="T5" fmla="*/ 12 h 36"/>
                <a:gd name="T6" fmla="*/ 19 w 34"/>
                <a:gd name="T7" fmla="*/ 13 h 36"/>
                <a:gd name="T8" fmla="*/ 18 w 34"/>
                <a:gd name="T9" fmla="*/ 14 h 36"/>
                <a:gd name="T10" fmla="*/ 16 w 34"/>
                <a:gd name="T11" fmla="*/ 14 h 36"/>
                <a:gd name="T12" fmla="*/ 15 w 34"/>
                <a:gd name="T13" fmla="*/ 14 h 36"/>
                <a:gd name="T14" fmla="*/ 14 w 34"/>
                <a:gd name="T15" fmla="*/ 12 h 36"/>
                <a:gd name="T16" fmla="*/ 14 w 34"/>
                <a:gd name="T17" fmla="*/ 11 h 36"/>
                <a:gd name="T18" fmla="*/ 12 w 34"/>
                <a:gd name="T19" fmla="*/ 11 h 36"/>
                <a:gd name="T20" fmla="*/ 9 w 34"/>
                <a:gd name="T21" fmla="*/ 13 h 36"/>
                <a:gd name="T22" fmla="*/ 9 w 34"/>
                <a:gd name="T23" fmla="*/ 14 h 36"/>
                <a:gd name="T24" fmla="*/ 8 w 34"/>
                <a:gd name="T25" fmla="*/ 16 h 36"/>
                <a:gd name="T26" fmla="*/ 5 w 34"/>
                <a:gd name="T27" fmla="*/ 16 h 36"/>
                <a:gd name="T28" fmla="*/ 4 w 34"/>
                <a:gd name="T29" fmla="*/ 18 h 36"/>
                <a:gd name="T30" fmla="*/ 3 w 34"/>
                <a:gd name="T31" fmla="*/ 19 h 36"/>
                <a:gd name="T32" fmla="*/ 2 w 34"/>
                <a:gd name="T33" fmla="*/ 20 h 36"/>
                <a:gd name="T34" fmla="*/ 2 w 34"/>
                <a:gd name="T35" fmla="*/ 26 h 36"/>
                <a:gd name="T36" fmla="*/ 4 w 34"/>
                <a:gd name="T37" fmla="*/ 26 h 36"/>
                <a:gd name="T38" fmla="*/ 6 w 34"/>
                <a:gd name="T39" fmla="*/ 21 h 36"/>
                <a:gd name="T40" fmla="*/ 9 w 34"/>
                <a:gd name="T41" fmla="*/ 19 h 36"/>
                <a:gd name="T42" fmla="*/ 9 w 34"/>
                <a:gd name="T43" fmla="*/ 21 h 36"/>
                <a:gd name="T44" fmla="*/ 19 w 34"/>
                <a:gd name="T45" fmla="*/ 21 h 36"/>
                <a:gd name="T46" fmla="*/ 18 w 34"/>
                <a:gd name="T47" fmla="*/ 23 h 36"/>
                <a:gd name="T48" fmla="*/ 17 w 34"/>
                <a:gd name="T49" fmla="*/ 26 h 36"/>
                <a:gd name="T50" fmla="*/ 19 w 34"/>
                <a:gd name="T51" fmla="*/ 32 h 36"/>
                <a:gd name="T52" fmla="*/ 21 w 34"/>
                <a:gd name="T53" fmla="*/ 34 h 36"/>
                <a:gd name="T54" fmla="*/ 21 w 34"/>
                <a:gd name="T55" fmla="*/ 34 h 36"/>
                <a:gd name="T56" fmla="*/ 24 w 34"/>
                <a:gd name="T57" fmla="*/ 36 h 36"/>
                <a:gd name="T58" fmla="*/ 26 w 34"/>
                <a:gd name="T59" fmla="*/ 36 h 36"/>
                <a:gd name="T60" fmla="*/ 28 w 34"/>
                <a:gd name="T61" fmla="*/ 35 h 36"/>
                <a:gd name="T62" fmla="*/ 29 w 34"/>
                <a:gd name="T63" fmla="*/ 34 h 36"/>
                <a:gd name="T64" fmla="*/ 27 w 34"/>
                <a:gd name="T65" fmla="*/ 29 h 36"/>
                <a:gd name="T66" fmla="*/ 28 w 34"/>
                <a:gd name="T67" fmla="*/ 26 h 36"/>
                <a:gd name="T68" fmla="*/ 29 w 34"/>
                <a:gd name="T69" fmla="*/ 24 h 36"/>
                <a:gd name="T70" fmla="*/ 29 w 34"/>
                <a:gd name="T71" fmla="*/ 25 h 36"/>
                <a:gd name="T72" fmla="*/ 30 w 34"/>
                <a:gd name="T73" fmla="*/ 25 h 36"/>
                <a:gd name="T74" fmla="*/ 31 w 34"/>
                <a:gd name="T75" fmla="*/ 26 h 36"/>
                <a:gd name="T76" fmla="*/ 33 w 34"/>
                <a:gd name="T77" fmla="*/ 26 h 36"/>
                <a:gd name="T78" fmla="*/ 34 w 34"/>
                <a:gd name="T79" fmla="*/ 20 h 36"/>
                <a:gd name="T80" fmla="*/ 34 w 34"/>
                <a:gd name="T81" fmla="*/ 17 h 36"/>
                <a:gd name="T82" fmla="*/ 33 w 34"/>
                <a:gd name="T83" fmla="*/ 13 h 36"/>
                <a:gd name="T84" fmla="*/ 32 w 34"/>
                <a:gd name="T85" fmla="*/ 11 h 36"/>
                <a:gd name="T86" fmla="*/ 32 w 34"/>
                <a:gd name="T87" fmla="*/ 10 h 36"/>
                <a:gd name="T88" fmla="*/ 31 w 34"/>
                <a:gd name="T89" fmla="*/ 9 h 36"/>
                <a:gd name="T90" fmla="*/ 30 w 34"/>
                <a:gd name="T91" fmla="*/ 5 h 36"/>
                <a:gd name="T92" fmla="*/ 30 w 34"/>
                <a:gd name="T93" fmla="*/ 1 h 36"/>
                <a:gd name="T94" fmla="*/ 29 w 34"/>
                <a:gd name="T95" fmla="*/ 1 h 36"/>
                <a:gd name="T96" fmla="*/ 26 w 34"/>
                <a:gd name="T97" fmla="*/ 0 h 36"/>
                <a:gd name="T98" fmla="*/ 26 w 34"/>
                <a:gd name="T99" fmla="*/ 3 h 36"/>
                <a:gd name="T100" fmla="*/ 25 w 34"/>
                <a:gd name="T101" fmla="*/ 3 h 36"/>
                <a:gd name="T102" fmla="*/ 25 w 34"/>
                <a:gd name="T103" fmla="*/ 7 h 36"/>
                <a:gd name="T104" fmla="*/ 24 w 34"/>
                <a:gd name="T105"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36">
                  <a:moveTo>
                    <a:pt x="24" y="11"/>
                  </a:moveTo>
                  <a:cubicBezTo>
                    <a:pt x="24" y="10"/>
                    <a:pt x="22" y="9"/>
                    <a:pt x="21" y="11"/>
                  </a:cubicBezTo>
                  <a:cubicBezTo>
                    <a:pt x="21" y="12"/>
                    <a:pt x="21" y="11"/>
                    <a:pt x="21" y="12"/>
                  </a:cubicBezTo>
                  <a:cubicBezTo>
                    <a:pt x="21" y="13"/>
                    <a:pt x="20" y="13"/>
                    <a:pt x="19" y="13"/>
                  </a:cubicBezTo>
                  <a:cubicBezTo>
                    <a:pt x="18" y="13"/>
                    <a:pt x="19" y="13"/>
                    <a:pt x="18" y="14"/>
                  </a:cubicBezTo>
                  <a:cubicBezTo>
                    <a:pt x="17" y="14"/>
                    <a:pt x="17" y="14"/>
                    <a:pt x="16" y="14"/>
                  </a:cubicBezTo>
                  <a:cubicBezTo>
                    <a:pt x="16" y="15"/>
                    <a:pt x="16" y="15"/>
                    <a:pt x="15" y="14"/>
                  </a:cubicBezTo>
                  <a:cubicBezTo>
                    <a:pt x="15" y="13"/>
                    <a:pt x="15" y="13"/>
                    <a:pt x="14" y="12"/>
                  </a:cubicBezTo>
                  <a:cubicBezTo>
                    <a:pt x="14" y="12"/>
                    <a:pt x="14" y="11"/>
                    <a:pt x="14" y="11"/>
                  </a:cubicBezTo>
                  <a:cubicBezTo>
                    <a:pt x="13" y="11"/>
                    <a:pt x="12" y="10"/>
                    <a:pt x="12" y="11"/>
                  </a:cubicBezTo>
                  <a:cubicBezTo>
                    <a:pt x="11" y="12"/>
                    <a:pt x="10" y="12"/>
                    <a:pt x="9" y="13"/>
                  </a:cubicBezTo>
                  <a:cubicBezTo>
                    <a:pt x="9" y="14"/>
                    <a:pt x="9" y="13"/>
                    <a:pt x="9" y="14"/>
                  </a:cubicBezTo>
                  <a:cubicBezTo>
                    <a:pt x="9" y="15"/>
                    <a:pt x="8" y="15"/>
                    <a:pt x="8" y="16"/>
                  </a:cubicBezTo>
                  <a:cubicBezTo>
                    <a:pt x="6" y="16"/>
                    <a:pt x="6" y="16"/>
                    <a:pt x="5" y="16"/>
                  </a:cubicBezTo>
                  <a:cubicBezTo>
                    <a:pt x="3" y="16"/>
                    <a:pt x="3" y="16"/>
                    <a:pt x="4" y="18"/>
                  </a:cubicBezTo>
                  <a:cubicBezTo>
                    <a:pt x="4" y="19"/>
                    <a:pt x="3" y="18"/>
                    <a:pt x="3" y="19"/>
                  </a:cubicBezTo>
                  <a:cubicBezTo>
                    <a:pt x="2" y="20"/>
                    <a:pt x="3" y="19"/>
                    <a:pt x="2" y="20"/>
                  </a:cubicBezTo>
                  <a:cubicBezTo>
                    <a:pt x="0" y="22"/>
                    <a:pt x="1" y="25"/>
                    <a:pt x="2" y="26"/>
                  </a:cubicBezTo>
                  <a:cubicBezTo>
                    <a:pt x="3" y="26"/>
                    <a:pt x="3" y="27"/>
                    <a:pt x="4" y="26"/>
                  </a:cubicBezTo>
                  <a:cubicBezTo>
                    <a:pt x="6" y="25"/>
                    <a:pt x="6" y="23"/>
                    <a:pt x="6" y="21"/>
                  </a:cubicBezTo>
                  <a:cubicBezTo>
                    <a:pt x="7" y="21"/>
                    <a:pt x="8" y="18"/>
                    <a:pt x="9" y="19"/>
                  </a:cubicBezTo>
                  <a:cubicBezTo>
                    <a:pt x="9" y="20"/>
                    <a:pt x="9" y="21"/>
                    <a:pt x="9" y="21"/>
                  </a:cubicBezTo>
                  <a:cubicBezTo>
                    <a:pt x="13" y="21"/>
                    <a:pt x="15" y="19"/>
                    <a:pt x="19" y="21"/>
                  </a:cubicBezTo>
                  <a:cubicBezTo>
                    <a:pt x="18" y="21"/>
                    <a:pt x="18" y="23"/>
                    <a:pt x="18" y="23"/>
                  </a:cubicBezTo>
                  <a:cubicBezTo>
                    <a:pt x="18" y="24"/>
                    <a:pt x="17" y="24"/>
                    <a:pt x="17" y="26"/>
                  </a:cubicBezTo>
                  <a:cubicBezTo>
                    <a:pt x="17" y="28"/>
                    <a:pt x="18" y="31"/>
                    <a:pt x="19" y="32"/>
                  </a:cubicBezTo>
                  <a:cubicBezTo>
                    <a:pt x="19" y="33"/>
                    <a:pt x="20" y="34"/>
                    <a:pt x="21" y="34"/>
                  </a:cubicBezTo>
                  <a:cubicBezTo>
                    <a:pt x="21" y="35"/>
                    <a:pt x="21" y="34"/>
                    <a:pt x="21" y="34"/>
                  </a:cubicBezTo>
                  <a:cubicBezTo>
                    <a:pt x="22" y="35"/>
                    <a:pt x="23" y="36"/>
                    <a:pt x="24" y="36"/>
                  </a:cubicBezTo>
                  <a:cubicBezTo>
                    <a:pt x="25" y="36"/>
                    <a:pt x="26" y="36"/>
                    <a:pt x="26" y="36"/>
                  </a:cubicBezTo>
                  <a:cubicBezTo>
                    <a:pt x="28" y="36"/>
                    <a:pt x="27" y="36"/>
                    <a:pt x="28" y="35"/>
                  </a:cubicBezTo>
                  <a:cubicBezTo>
                    <a:pt x="28" y="35"/>
                    <a:pt x="29" y="35"/>
                    <a:pt x="29" y="34"/>
                  </a:cubicBezTo>
                  <a:cubicBezTo>
                    <a:pt x="29" y="31"/>
                    <a:pt x="29" y="30"/>
                    <a:pt x="27" y="29"/>
                  </a:cubicBezTo>
                  <a:cubicBezTo>
                    <a:pt x="27" y="27"/>
                    <a:pt x="28" y="27"/>
                    <a:pt x="28" y="26"/>
                  </a:cubicBezTo>
                  <a:cubicBezTo>
                    <a:pt x="28" y="26"/>
                    <a:pt x="29" y="25"/>
                    <a:pt x="29" y="24"/>
                  </a:cubicBezTo>
                  <a:cubicBezTo>
                    <a:pt x="29" y="25"/>
                    <a:pt x="29" y="24"/>
                    <a:pt x="29" y="25"/>
                  </a:cubicBezTo>
                  <a:cubicBezTo>
                    <a:pt x="30" y="25"/>
                    <a:pt x="30" y="25"/>
                    <a:pt x="30" y="25"/>
                  </a:cubicBezTo>
                  <a:cubicBezTo>
                    <a:pt x="31" y="26"/>
                    <a:pt x="31" y="26"/>
                    <a:pt x="31" y="26"/>
                  </a:cubicBezTo>
                  <a:cubicBezTo>
                    <a:pt x="33" y="26"/>
                    <a:pt x="32" y="27"/>
                    <a:pt x="33" y="26"/>
                  </a:cubicBezTo>
                  <a:cubicBezTo>
                    <a:pt x="34" y="25"/>
                    <a:pt x="34" y="23"/>
                    <a:pt x="34" y="20"/>
                  </a:cubicBezTo>
                  <a:cubicBezTo>
                    <a:pt x="34" y="18"/>
                    <a:pt x="34" y="19"/>
                    <a:pt x="34" y="17"/>
                  </a:cubicBezTo>
                  <a:cubicBezTo>
                    <a:pt x="33" y="15"/>
                    <a:pt x="34" y="14"/>
                    <a:pt x="33" y="13"/>
                  </a:cubicBezTo>
                  <a:cubicBezTo>
                    <a:pt x="33" y="11"/>
                    <a:pt x="33" y="11"/>
                    <a:pt x="32" y="11"/>
                  </a:cubicBezTo>
                  <a:cubicBezTo>
                    <a:pt x="32" y="10"/>
                    <a:pt x="32" y="10"/>
                    <a:pt x="32" y="10"/>
                  </a:cubicBezTo>
                  <a:cubicBezTo>
                    <a:pt x="32" y="9"/>
                    <a:pt x="31" y="9"/>
                    <a:pt x="31" y="9"/>
                  </a:cubicBezTo>
                  <a:cubicBezTo>
                    <a:pt x="31" y="7"/>
                    <a:pt x="30" y="7"/>
                    <a:pt x="30" y="5"/>
                  </a:cubicBezTo>
                  <a:cubicBezTo>
                    <a:pt x="30" y="3"/>
                    <a:pt x="31" y="2"/>
                    <a:pt x="30" y="1"/>
                  </a:cubicBezTo>
                  <a:cubicBezTo>
                    <a:pt x="29" y="1"/>
                    <a:pt x="30" y="1"/>
                    <a:pt x="29" y="1"/>
                  </a:cubicBezTo>
                  <a:cubicBezTo>
                    <a:pt x="29" y="0"/>
                    <a:pt x="27" y="0"/>
                    <a:pt x="26" y="0"/>
                  </a:cubicBezTo>
                  <a:cubicBezTo>
                    <a:pt x="26" y="0"/>
                    <a:pt x="25" y="1"/>
                    <a:pt x="26" y="3"/>
                  </a:cubicBezTo>
                  <a:cubicBezTo>
                    <a:pt x="26" y="3"/>
                    <a:pt x="25" y="2"/>
                    <a:pt x="25" y="3"/>
                  </a:cubicBezTo>
                  <a:cubicBezTo>
                    <a:pt x="25" y="4"/>
                    <a:pt x="25" y="6"/>
                    <a:pt x="25" y="7"/>
                  </a:cubicBezTo>
                  <a:cubicBezTo>
                    <a:pt x="25" y="8"/>
                    <a:pt x="27" y="13"/>
                    <a:pt x="24" y="1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2" name="Freeform 91"/>
            <p:cNvSpPr/>
            <p:nvPr/>
          </p:nvSpPr>
          <p:spPr>
            <a:xfrm>
              <a:off x="6905883" y="4236691"/>
              <a:ext cx="40773" cy="50614"/>
            </a:xfrm>
            <a:custGeom>
              <a:avLst/>
              <a:gdLst>
                <a:gd name="T0" fmla="*/ 3 w 12"/>
                <a:gd name="T1" fmla="*/ 11 h 15"/>
                <a:gd name="T2" fmla="*/ 4 w 12"/>
                <a:gd name="T3" fmla="*/ 9 h 15"/>
                <a:gd name="T4" fmla="*/ 6 w 12"/>
                <a:gd name="T5" fmla="*/ 8 h 15"/>
                <a:gd name="T6" fmla="*/ 8 w 12"/>
                <a:gd name="T7" fmla="*/ 6 h 15"/>
                <a:gd name="T8" fmla="*/ 9 w 12"/>
                <a:gd name="T9" fmla="*/ 4 h 15"/>
                <a:gd name="T10" fmla="*/ 11 w 12"/>
                <a:gd name="T11" fmla="*/ 4 h 15"/>
                <a:gd name="T12" fmla="*/ 10 w 12"/>
                <a:gd name="T13" fmla="*/ 0 h 15"/>
                <a:gd name="T14" fmla="*/ 10 w 12"/>
                <a:gd name="T15" fmla="*/ 2 h 15"/>
                <a:gd name="T16" fmla="*/ 9 w 12"/>
                <a:gd name="T17" fmla="*/ 2 h 15"/>
                <a:gd name="T18" fmla="*/ 8 w 12"/>
                <a:gd name="T19" fmla="*/ 4 h 15"/>
                <a:gd name="T20" fmla="*/ 6 w 12"/>
                <a:gd name="T21" fmla="*/ 5 h 15"/>
                <a:gd name="T22" fmla="*/ 5 w 12"/>
                <a:gd name="T23" fmla="*/ 6 h 15"/>
                <a:gd name="T24" fmla="*/ 4 w 12"/>
                <a:gd name="T25" fmla="*/ 6 h 15"/>
                <a:gd name="T26" fmla="*/ 4 w 12"/>
                <a:gd name="T27" fmla="*/ 7 h 15"/>
                <a:gd name="T28" fmla="*/ 4 w 12"/>
                <a:gd name="T29" fmla="*/ 7 h 15"/>
                <a:gd name="T30" fmla="*/ 3 w 12"/>
                <a:gd name="T31" fmla="*/ 8 h 15"/>
                <a:gd name="T32" fmla="*/ 1 w 12"/>
                <a:gd name="T33" fmla="*/ 9 h 15"/>
                <a:gd name="T34" fmla="*/ 3 w 12"/>
                <a:gd name="T3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5">
                  <a:moveTo>
                    <a:pt x="3" y="11"/>
                  </a:moveTo>
                  <a:cubicBezTo>
                    <a:pt x="4" y="10"/>
                    <a:pt x="3" y="10"/>
                    <a:pt x="4" y="9"/>
                  </a:cubicBezTo>
                  <a:cubicBezTo>
                    <a:pt x="5" y="9"/>
                    <a:pt x="5" y="8"/>
                    <a:pt x="6" y="8"/>
                  </a:cubicBezTo>
                  <a:cubicBezTo>
                    <a:pt x="7" y="8"/>
                    <a:pt x="7" y="6"/>
                    <a:pt x="8" y="6"/>
                  </a:cubicBezTo>
                  <a:cubicBezTo>
                    <a:pt x="8" y="5"/>
                    <a:pt x="9" y="5"/>
                    <a:pt x="9" y="4"/>
                  </a:cubicBezTo>
                  <a:cubicBezTo>
                    <a:pt x="10" y="4"/>
                    <a:pt x="10" y="4"/>
                    <a:pt x="11" y="4"/>
                  </a:cubicBezTo>
                  <a:cubicBezTo>
                    <a:pt x="11" y="2"/>
                    <a:pt x="12" y="0"/>
                    <a:pt x="10" y="0"/>
                  </a:cubicBezTo>
                  <a:cubicBezTo>
                    <a:pt x="9" y="1"/>
                    <a:pt x="10" y="1"/>
                    <a:pt x="10" y="2"/>
                  </a:cubicBezTo>
                  <a:cubicBezTo>
                    <a:pt x="9" y="2"/>
                    <a:pt x="9" y="2"/>
                    <a:pt x="9" y="2"/>
                  </a:cubicBezTo>
                  <a:cubicBezTo>
                    <a:pt x="8" y="3"/>
                    <a:pt x="8" y="3"/>
                    <a:pt x="8" y="4"/>
                  </a:cubicBezTo>
                  <a:cubicBezTo>
                    <a:pt x="6" y="4"/>
                    <a:pt x="6" y="4"/>
                    <a:pt x="6" y="5"/>
                  </a:cubicBezTo>
                  <a:cubicBezTo>
                    <a:pt x="5" y="6"/>
                    <a:pt x="5" y="5"/>
                    <a:pt x="5" y="6"/>
                  </a:cubicBezTo>
                  <a:cubicBezTo>
                    <a:pt x="5" y="6"/>
                    <a:pt x="4" y="6"/>
                    <a:pt x="4" y="6"/>
                  </a:cubicBezTo>
                  <a:cubicBezTo>
                    <a:pt x="4" y="6"/>
                    <a:pt x="5" y="6"/>
                    <a:pt x="4" y="7"/>
                  </a:cubicBezTo>
                  <a:cubicBezTo>
                    <a:pt x="4" y="7"/>
                    <a:pt x="4" y="7"/>
                    <a:pt x="4" y="7"/>
                  </a:cubicBezTo>
                  <a:cubicBezTo>
                    <a:pt x="3" y="8"/>
                    <a:pt x="3" y="8"/>
                    <a:pt x="3" y="8"/>
                  </a:cubicBezTo>
                  <a:cubicBezTo>
                    <a:pt x="2" y="9"/>
                    <a:pt x="2" y="9"/>
                    <a:pt x="1" y="9"/>
                  </a:cubicBezTo>
                  <a:cubicBezTo>
                    <a:pt x="0" y="10"/>
                    <a:pt x="3" y="15"/>
                    <a:pt x="3" y="1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3" name="Freeform 92"/>
            <p:cNvSpPr/>
            <p:nvPr/>
          </p:nvSpPr>
          <p:spPr>
            <a:xfrm>
              <a:off x="6022945" y="4236691"/>
              <a:ext cx="63268" cy="109664"/>
            </a:xfrm>
            <a:custGeom>
              <a:avLst/>
              <a:gdLst>
                <a:gd name="T0" fmla="*/ 14 w 19"/>
                <a:gd name="T1" fmla="*/ 15 h 33"/>
                <a:gd name="T2" fmla="*/ 11 w 19"/>
                <a:gd name="T3" fmla="*/ 9 h 33"/>
                <a:gd name="T4" fmla="*/ 11 w 19"/>
                <a:gd name="T5" fmla="*/ 7 h 33"/>
                <a:gd name="T6" fmla="*/ 9 w 19"/>
                <a:gd name="T7" fmla="*/ 6 h 33"/>
                <a:gd name="T8" fmla="*/ 9 w 19"/>
                <a:gd name="T9" fmla="*/ 5 h 33"/>
                <a:gd name="T10" fmla="*/ 8 w 19"/>
                <a:gd name="T11" fmla="*/ 4 h 33"/>
                <a:gd name="T12" fmla="*/ 8 w 19"/>
                <a:gd name="T13" fmla="*/ 4 h 33"/>
                <a:gd name="T14" fmla="*/ 7 w 19"/>
                <a:gd name="T15" fmla="*/ 3 h 33"/>
                <a:gd name="T16" fmla="*/ 6 w 19"/>
                <a:gd name="T17" fmla="*/ 2 h 33"/>
                <a:gd name="T18" fmla="*/ 3 w 19"/>
                <a:gd name="T19" fmla="*/ 2 h 33"/>
                <a:gd name="T20" fmla="*/ 3 w 19"/>
                <a:gd name="T21" fmla="*/ 3 h 33"/>
                <a:gd name="T22" fmla="*/ 2 w 19"/>
                <a:gd name="T23" fmla="*/ 7 h 33"/>
                <a:gd name="T24" fmla="*/ 2 w 19"/>
                <a:gd name="T25" fmla="*/ 9 h 33"/>
                <a:gd name="T26" fmla="*/ 3 w 19"/>
                <a:gd name="T27" fmla="*/ 10 h 33"/>
                <a:gd name="T28" fmla="*/ 2 w 19"/>
                <a:gd name="T29" fmla="*/ 14 h 33"/>
                <a:gd name="T30" fmla="*/ 2 w 19"/>
                <a:gd name="T31" fmla="*/ 19 h 33"/>
                <a:gd name="T32" fmla="*/ 3 w 19"/>
                <a:gd name="T33" fmla="*/ 20 h 33"/>
                <a:gd name="T34" fmla="*/ 3 w 19"/>
                <a:gd name="T35" fmla="*/ 24 h 33"/>
                <a:gd name="T36" fmla="*/ 4 w 19"/>
                <a:gd name="T37" fmla="*/ 29 h 33"/>
                <a:gd name="T38" fmla="*/ 6 w 19"/>
                <a:gd name="T39" fmla="*/ 32 h 33"/>
                <a:gd name="T40" fmla="*/ 10 w 19"/>
                <a:gd name="T41" fmla="*/ 32 h 33"/>
                <a:gd name="T42" fmla="*/ 13 w 19"/>
                <a:gd name="T43" fmla="*/ 31 h 33"/>
                <a:gd name="T44" fmla="*/ 14 w 19"/>
                <a:gd name="T45" fmla="*/ 30 h 33"/>
                <a:gd name="T46" fmla="*/ 15 w 19"/>
                <a:gd name="T47" fmla="*/ 29 h 33"/>
                <a:gd name="T48" fmla="*/ 17 w 19"/>
                <a:gd name="T49" fmla="*/ 20 h 33"/>
                <a:gd name="T50" fmla="*/ 14 w 19"/>
                <a:gd name="T51"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3">
                  <a:moveTo>
                    <a:pt x="14" y="15"/>
                  </a:moveTo>
                  <a:cubicBezTo>
                    <a:pt x="13" y="13"/>
                    <a:pt x="13" y="10"/>
                    <a:pt x="11" y="9"/>
                  </a:cubicBezTo>
                  <a:cubicBezTo>
                    <a:pt x="11" y="8"/>
                    <a:pt x="11" y="8"/>
                    <a:pt x="11" y="7"/>
                  </a:cubicBezTo>
                  <a:cubicBezTo>
                    <a:pt x="10" y="7"/>
                    <a:pt x="10" y="6"/>
                    <a:pt x="9" y="6"/>
                  </a:cubicBezTo>
                  <a:cubicBezTo>
                    <a:pt x="9" y="5"/>
                    <a:pt x="9" y="5"/>
                    <a:pt x="9" y="5"/>
                  </a:cubicBezTo>
                  <a:cubicBezTo>
                    <a:pt x="8" y="4"/>
                    <a:pt x="8" y="5"/>
                    <a:pt x="8" y="4"/>
                  </a:cubicBezTo>
                  <a:cubicBezTo>
                    <a:pt x="8" y="4"/>
                    <a:pt x="8" y="4"/>
                    <a:pt x="8" y="4"/>
                  </a:cubicBezTo>
                  <a:cubicBezTo>
                    <a:pt x="7" y="3"/>
                    <a:pt x="7" y="4"/>
                    <a:pt x="7" y="3"/>
                  </a:cubicBezTo>
                  <a:cubicBezTo>
                    <a:pt x="7" y="3"/>
                    <a:pt x="7" y="3"/>
                    <a:pt x="6" y="2"/>
                  </a:cubicBezTo>
                  <a:cubicBezTo>
                    <a:pt x="5" y="0"/>
                    <a:pt x="4" y="2"/>
                    <a:pt x="3" y="2"/>
                  </a:cubicBezTo>
                  <a:cubicBezTo>
                    <a:pt x="3" y="3"/>
                    <a:pt x="4" y="3"/>
                    <a:pt x="3" y="3"/>
                  </a:cubicBezTo>
                  <a:cubicBezTo>
                    <a:pt x="3" y="5"/>
                    <a:pt x="3" y="6"/>
                    <a:pt x="2" y="7"/>
                  </a:cubicBezTo>
                  <a:cubicBezTo>
                    <a:pt x="1" y="7"/>
                    <a:pt x="1" y="9"/>
                    <a:pt x="2" y="9"/>
                  </a:cubicBezTo>
                  <a:cubicBezTo>
                    <a:pt x="2" y="10"/>
                    <a:pt x="2" y="10"/>
                    <a:pt x="3" y="10"/>
                  </a:cubicBezTo>
                  <a:cubicBezTo>
                    <a:pt x="3" y="12"/>
                    <a:pt x="0" y="13"/>
                    <a:pt x="2" y="14"/>
                  </a:cubicBezTo>
                  <a:cubicBezTo>
                    <a:pt x="2" y="16"/>
                    <a:pt x="2" y="17"/>
                    <a:pt x="2" y="19"/>
                  </a:cubicBezTo>
                  <a:cubicBezTo>
                    <a:pt x="2" y="20"/>
                    <a:pt x="3" y="19"/>
                    <a:pt x="3" y="20"/>
                  </a:cubicBezTo>
                  <a:cubicBezTo>
                    <a:pt x="3" y="22"/>
                    <a:pt x="3" y="22"/>
                    <a:pt x="3" y="24"/>
                  </a:cubicBezTo>
                  <a:cubicBezTo>
                    <a:pt x="3" y="27"/>
                    <a:pt x="4" y="27"/>
                    <a:pt x="4" y="29"/>
                  </a:cubicBezTo>
                  <a:cubicBezTo>
                    <a:pt x="4" y="31"/>
                    <a:pt x="5" y="31"/>
                    <a:pt x="6" y="32"/>
                  </a:cubicBezTo>
                  <a:cubicBezTo>
                    <a:pt x="6" y="33"/>
                    <a:pt x="9" y="32"/>
                    <a:pt x="10" y="32"/>
                  </a:cubicBezTo>
                  <a:cubicBezTo>
                    <a:pt x="11" y="32"/>
                    <a:pt x="12" y="31"/>
                    <a:pt x="13" y="31"/>
                  </a:cubicBezTo>
                  <a:cubicBezTo>
                    <a:pt x="13" y="30"/>
                    <a:pt x="13" y="30"/>
                    <a:pt x="14" y="30"/>
                  </a:cubicBezTo>
                  <a:cubicBezTo>
                    <a:pt x="15" y="30"/>
                    <a:pt x="14" y="30"/>
                    <a:pt x="15" y="29"/>
                  </a:cubicBezTo>
                  <a:cubicBezTo>
                    <a:pt x="17" y="28"/>
                    <a:pt x="19" y="23"/>
                    <a:pt x="17" y="20"/>
                  </a:cubicBezTo>
                  <a:cubicBezTo>
                    <a:pt x="16" y="19"/>
                    <a:pt x="15" y="17"/>
                    <a:pt x="14" y="1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4" name="Freeform 93"/>
            <p:cNvSpPr/>
            <p:nvPr/>
          </p:nvSpPr>
          <p:spPr>
            <a:xfrm>
              <a:off x="6354750" y="4302770"/>
              <a:ext cx="16871" cy="16871"/>
            </a:xfrm>
            <a:custGeom>
              <a:avLst/>
              <a:gdLst>
                <a:gd name="T0" fmla="*/ 3 w 5"/>
                <a:gd name="T1" fmla="*/ 4 h 5"/>
                <a:gd name="T2" fmla="*/ 1 w 5"/>
                <a:gd name="T3" fmla="*/ 0 h 5"/>
                <a:gd name="T4" fmla="*/ 1 w 5"/>
                <a:gd name="T5" fmla="*/ 2 h 5"/>
                <a:gd name="T6" fmla="*/ 2 w 5"/>
                <a:gd name="T7" fmla="*/ 4 h 5"/>
                <a:gd name="T8" fmla="*/ 3 w 5"/>
                <a:gd name="T9" fmla="*/ 4 h 5"/>
              </a:gdLst>
              <a:ahLst/>
              <a:cxnLst>
                <a:cxn ang="0">
                  <a:pos x="T0" y="T1"/>
                </a:cxn>
                <a:cxn ang="0">
                  <a:pos x="T2" y="T3"/>
                </a:cxn>
                <a:cxn ang="0">
                  <a:pos x="T4" y="T5"/>
                </a:cxn>
                <a:cxn ang="0">
                  <a:pos x="T6" y="T7"/>
                </a:cxn>
                <a:cxn ang="0">
                  <a:pos x="T8" y="T9"/>
                </a:cxn>
              </a:cxnLst>
              <a:rect l="0" t="0" r="r" b="b"/>
              <a:pathLst>
                <a:path w="5" h="5">
                  <a:moveTo>
                    <a:pt x="3" y="4"/>
                  </a:moveTo>
                  <a:cubicBezTo>
                    <a:pt x="2" y="4"/>
                    <a:pt x="4" y="0"/>
                    <a:pt x="1" y="0"/>
                  </a:cubicBezTo>
                  <a:cubicBezTo>
                    <a:pt x="0" y="1"/>
                    <a:pt x="1" y="0"/>
                    <a:pt x="1" y="2"/>
                  </a:cubicBezTo>
                  <a:cubicBezTo>
                    <a:pt x="1" y="2"/>
                    <a:pt x="2" y="5"/>
                    <a:pt x="2" y="4"/>
                  </a:cubicBezTo>
                  <a:cubicBezTo>
                    <a:pt x="2" y="5"/>
                    <a:pt x="5" y="4"/>
                    <a:pt x="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5" name="Freeform 94"/>
            <p:cNvSpPr/>
            <p:nvPr/>
          </p:nvSpPr>
          <p:spPr>
            <a:xfrm>
              <a:off x="6717486" y="4309800"/>
              <a:ext cx="248854" cy="306498"/>
            </a:xfrm>
            <a:custGeom>
              <a:avLst/>
              <a:gdLst>
                <a:gd name="T0" fmla="*/ 4 w 75"/>
                <a:gd name="T1" fmla="*/ 57 h 92"/>
                <a:gd name="T2" fmla="*/ 6 w 75"/>
                <a:gd name="T3" fmla="*/ 68 h 92"/>
                <a:gd name="T4" fmla="*/ 11 w 75"/>
                <a:gd name="T5" fmla="*/ 70 h 92"/>
                <a:gd name="T6" fmla="*/ 11 w 75"/>
                <a:gd name="T7" fmla="*/ 74 h 92"/>
                <a:gd name="T8" fmla="*/ 13 w 75"/>
                <a:gd name="T9" fmla="*/ 82 h 92"/>
                <a:gd name="T10" fmla="*/ 17 w 75"/>
                <a:gd name="T11" fmla="*/ 82 h 92"/>
                <a:gd name="T12" fmla="*/ 22 w 75"/>
                <a:gd name="T13" fmla="*/ 82 h 92"/>
                <a:gd name="T14" fmla="*/ 23 w 75"/>
                <a:gd name="T15" fmla="*/ 87 h 92"/>
                <a:gd name="T16" fmla="*/ 28 w 75"/>
                <a:gd name="T17" fmla="*/ 86 h 92"/>
                <a:gd name="T18" fmla="*/ 29 w 75"/>
                <a:gd name="T19" fmla="*/ 84 h 92"/>
                <a:gd name="T20" fmla="*/ 30 w 75"/>
                <a:gd name="T21" fmla="*/ 82 h 92"/>
                <a:gd name="T22" fmla="*/ 35 w 75"/>
                <a:gd name="T23" fmla="*/ 84 h 92"/>
                <a:gd name="T24" fmla="*/ 41 w 75"/>
                <a:gd name="T25" fmla="*/ 87 h 92"/>
                <a:gd name="T26" fmla="*/ 46 w 75"/>
                <a:gd name="T27" fmla="*/ 92 h 92"/>
                <a:gd name="T28" fmla="*/ 47 w 75"/>
                <a:gd name="T29" fmla="*/ 90 h 92"/>
                <a:gd name="T30" fmla="*/ 48 w 75"/>
                <a:gd name="T31" fmla="*/ 89 h 92"/>
                <a:gd name="T32" fmla="*/ 51 w 75"/>
                <a:gd name="T33" fmla="*/ 89 h 92"/>
                <a:gd name="T34" fmla="*/ 53 w 75"/>
                <a:gd name="T35" fmla="*/ 83 h 92"/>
                <a:gd name="T36" fmla="*/ 54 w 75"/>
                <a:gd name="T37" fmla="*/ 80 h 92"/>
                <a:gd name="T38" fmla="*/ 56 w 75"/>
                <a:gd name="T39" fmla="*/ 77 h 92"/>
                <a:gd name="T40" fmla="*/ 55 w 75"/>
                <a:gd name="T41" fmla="*/ 74 h 92"/>
                <a:gd name="T42" fmla="*/ 55 w 75"/>
                <a:gd name="T43" fmla="*/ 69 h 92"/>
                <a:gd name="T44" fmla="*/ 57 w 75"/>
                <a:gd name="T45" fmla="*/ 69 h 92"/>
                <a:gd name="T46" fmla="*/ 58 w 75"/>
                <a:gd name="T47" fmla="*/ 68 h 92"/>
                <a:gd name="T48" fmla="*/ 62 w 75"/>
                <a:gd name="T49" fmla="*/ 65 h 92"/>
                <a:gd name="T50" fmla="*/ 64 w 75"/>
                <a:gd name="T51" fmla="*/ 63 h 92"/>
                <a:gd name="T52" fmla="*/ 65 w 75"/>
                <a:gd name="T53" fmla="*/ 52 h 92"/>
                <a:gd name="T54" fmla="*/ 68 w 75"/>
                <a:gd name="T55" fmla="*/ 52 h 92"/>
                <a:gd name="T56" fmla="*/ 73 w 75"/>
                <a:gd name="T57" fmla="*/ 50 h 92"/>
                <a:gd name="T58" fmla="*/ 74 w 75"/>
                <a:gd name="T59" fmla="*/ 49 h 92"/>
                <a:gd name="T60" fmla="*/ 72 w 75"/>
                <a:gd name="T61" fmla="*/ 46 h 92"/>
                <a:gd name="T62" fmla="*/ 68 w 75"/>
                <a:gd name="T63" fmla="*/ 44 h 92"/>
                <a:gd name="T64" fmla="*/ 68 w 75"/>
                <a:gd name="T65" fmla="*/ 40 h 92"/>
                <a:gd name="T66" fmla="*/ 65 w 75"/>
                <a:gd name="T67" fmla="*/ 35 h 92"/>
                <a:gd name="T68" fmla="*/ 64 w 75"/>
                <a:gd name="T69" fmla="*/ 29 h 92"/>
                <a:gd name="T70" fmla="*/ 63 w 75"/>
                <a:gd name="T71" fmla="*/ 23 h 92"/>
                <a:gd name="T72" fmla="*/ 67 w 75"/>
                <a:gd name="T73" fmla="*/ 22 h 92"/>
                <a:gd name="T74" fmla="*/ 68 w 75"/>
                <a:gd name="T75" fmla="*/ 20 h 92"/>
                <a:gd name="T76" fmla="*/ 68 w 75"/>
                <a:gd name="T77" fmla="*/ 18 h 92"/>
                <a:gd name="T78" fmla="*/ 73 w 75"/>
                <a:gd name="T79" fmla="*/ 17 h 92"/>
                <a:gd name="T80" fmla="*/ 72 w 75"/>
                <a:gd name="T81" fmla="*/ 13 h 92"/>
                <a:gd name="T82" fmla="*/ 69 w 75"/>
                <a:gd name="T83" fmla="*/ 12 h 92"/>
                <a:gd name="T84" fmla="*/ 68 w 75"/>
                <a:gd name="T85" fmla="*/ 10 h 92"/>
                <a:gd name="T86" fmla="*/ 63 w 75"/>
                <a:gd name="T87" fmla="*/ 7 h 92"/>
                <a:gd name="T88" fmla="*/ 62 w 75"/>
                <a:gd name="T89" fmla="*/ 4 h 92"/>
                <a:gd name="T90" fmla="*/ 60 w 75"/>
                <a:gd name="T91" fmla="*/ 2 h 92"/>
                <a:gd name="T92" fmla="*/ 54 w 75"/>
                <a:gd name="T93" fmla="*/ 2 h 92"/>
                <a:gd name="T94" fmla="*/ 50 w 75"/>
                <a:gd name="T95" fmla="*/ 10 h 92"/>
                <a:gd name="T96" fmla="*/ 50 w 75"/>
                <a:gd name="T97" fmla="*/ 12 h 92"/>
                <a:gd name="T98" fmla="*/ 48 w 75"/>
                <a:gd name="T99" fmla="*/ 14 h 92"/>
                <a:gd name="T100" fmla="*/ 45 w 75"/>
                <a:gd name="T101" fmla="*/ 17 h 92"/>
                <a:gd name="T102" fmla="*/ 36 w 75"/>
                <a:gd name="T103" fmla="*/ 23 h 92"/>
                <a:gd name="T104" fmla="*/ 34 w 75"/>
                <a:gd name="T105" fmla="*/ 27 h 92"/>
                <a:gd name="T106" fmla="*/ 32 w 75"/>
                <a:gd name="T107" fmla="*/ 30 h 92"/>
                <a:gd name="T108" fmla="*/ 30 w 75"/>
                <a:gd name="T109" fmla="*/ 32 h 92"/>
                <a:gd name="T110" fmla="*/ 22 w 75"/>
                <a:gd name="T111" fmla="*/ 34 h 92"/>
                <a:gd name="T112" fmla="*/ 19 w 75"/>
                <a:gd name="T113" fmla="*/ 36 h 92"/>
                <a:gd name="T114" fmla="*/ 8 w 75"/>
                <a:gd name="T115" fmla="*/ 43 h 92"/>
                <a:gd name="T116" fmla="*/ 4 w 75"/>
                <a:gd name="T117" fmla="*/ 43 h 92"/>
                <a:gd name="T118" fmla="*/ 2 w 75"/>
                <a:gd name="T119" fmla="*/ 47 h 92"/>
                <a:gd name="T120" fmla="*/ 3 w 75"/>
                <a:gd name="T121"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92">
                  <a:moveTo>
                    <a:pt x="3" y="56"/>
                  </a:moveTo>
                  <a:cubicBezTo>
                    <a:pt x="4" y="56"/>
                    <a:pt x="4" y="56"/>
                    <a:pt x="4" y="57"/>
                  </a:cubicBezTo>
                  <a:cubicBezTo>
                    <a:pt x="4" y="60"/>
                    <a:pt x="4" y="62"/>
                    <a:pt x="5" y="64"/>
                  </a:cubicBezTo>
                  <a:cubicBezTo>
                    <a:pt x="5" y="65"/>
                    <a:pt x="5" y="67"/>
                    <a:pt x="6" y="68"/>
                  </a:cubicBezTo>
                  <a:cubicBezTo>
                    <a:pt x="7" y="69"/>
                    <a:pt x="9" y="68"/>
                    <a:pt x="10" y="69"/>
                  </a:cubicBezTo>
                  <a:cubicBezTo>
                    <a:pt x="10" y="70"/>
                    <a:pt x="11" y="69"/>
                    <a:pt x="11" y="70"/>
                  </a:cubicBezTo>
                  <a:cubicBezTo>
                    <a:pt x="11" y="70"/>
                    <a:pt x="11" y="70"/>
                    <a:pt x="11" y="71"/>
                  </a:cubicBezTo>
                  <a:cubicBezTo>
                    <a:pt x="10" y="71"/>
                    <a:pt x="11" y="73"/>
                    <a:pt x="11" y="74"/>
                  </a:cubicBezTo>
                  <a:cubicBezTo>
                    <a:pt x="11" y="76"/>
                    <a:pt x="10" y="81"/>
                    <a:pt x="11" y="82"/>
                  </a:cubicBezTo>
                  <a:cubicBezTo>
                    <a:pt x="12" y="82"/>
                    <a:pt x="12" y="82"/>
                    <a:pt x="13" y="82"/>
                  </a:cubicBezTo>
                  <a:cubicBezTo>
                    <a:pt x="14" y="83"/>
                    <a:pt x="13" y="83"/>
                    <a:pt x="15" y="83"/>
                  </a:cubicBezTo>
                  <a:cubicBezTo>
                    <a:pt x="16" y="83"/>
                    <a:pt x="16" y="82"/>
                    <a:pt x="17" y="82"/>
                  </a:cubicBezTo>
                  <a:cubicBezTo>
                    <a:pt x="18" y="82"/>
                    <a:pt x="18" y="81"/>
                    <a:pt x="18" y="82"/>
                  </a:cubicBezTo>
                  <a:cubicBezTo>
                    <a:pt x="20" y="80"/>
                    <a:pt x="21" y="82"/>
                    <a:pt x="22" y="82"/>
                  </a:cubicBezTo>
                  <a:cubicBezTo>
                    <a:pt x="22" y="82"/>
                    <a:pt x="23" y="83"/>
                    <a:pt x="23" y="84"/>
                  </a:cubicBezTo>
                  <a:cubicBezTo>
                    <a:pt x="23" y="85"/>
                    <a:pt x="20" y="87"/>
                    <a:pt x="23" y="87"/>
                  </a:cubicBezTo>
                  <a:cubicBezTo>
                    <a:pt x="24" y="85"/>
                    <a:pt x="25" y="86"/>
                    <a:pt x="26" y="87"/>
                  </a:cubicBezTo>
                  <a:cubicBezTo>
                    <a:pt x="26" y="87"/>
                    <a:pt x="27" y="86"/>
                    <a:pt x="28" y="86"/>
                  </a:cubicBezTo>
                  <a:cubicBezTo>
                    <a:pt x="28" y="85"/>
                    <a:pt x="28" y="85"/>
                    <a:pt x="28" y="84"/>
                  </a:cubicBezTo>
                  <a:cubicBezTo>
                    <a:pt x="29" y="84"/>
                    <a:pt x="29" y="84"/>
                    <a:pt x="29" y="84"/>
                  </a:cubicBezTo>
                  <a:cubicBezTo>
                    <a:pt x="30" y="84"/>
                    <a:pt x="29" y="84"/>
                    <a:pt x="30" y="83"/>
                  </a:cubicBezTo>
                  <a:cubicBezTo>
                    <a:pt x="30" y="83"/>
                    <a:pt x="30" y="83"/>
                    <a:pt x="30" y="82"/>
                  </a:cubicBezTo>
                  <a:cubicBezTo>
                    <a:pt x="32" y="82"/>
                    <a:pt x="32" y="81"/>
                    <a:pt x="34" y="82"/>
                  </a:cubicBezTo>
                  <a:cubicBezTo>
                    <a:pt x="35" y="83"/>
                    <a:pt x="35" y="83"/>
                    <a:pt x="35" y="84"/>
                  </a:cubicBezTo>
                  <a:cubicBezTo>
                    <a:pt x="35" y="86"/>
                    <a:pt x="39" y="85"/>
                    <a:pt x="40" y="87"/>
                  </a:cubicBezTo>
                  <a:cubicBezTo>
                    <a:pt x="41" y="87"/>
                    <a:pt x="41" y="87"/>
                    <a:pt x="41" y="87"/>
                  </a:cubicBezTo>
                  <a:cubicBezTo>
                    <a:pt x="42" y="88"/>
                    <a:pt x="42" y="89"/>
                    <a:pt x="42" y="91"/>
                  </a:cubicBezTo>
                  <a:cubicBezTo>
                    <a:pt x="42" y="92"/>
                    <a:pt x="45" y="92"/>
                    <a:pt x="46" y="92"/>
                  </a:cubicBezTo>
                  <a:cubicBezTo>
                    <a:pt x="47" y="91"/>
                    <a:pt x="46" y="91"/>
                    <a:pt x="47" y="91"/>
                  </a:cubicBezTo>
                  <a:cubicBezTo>
                    <a:pt x="47" y="91"/>
                    <a:pt x="47" y="90"/>
                    <a:pt x="47" y="90"/>
                  </a:cubicBezTo>
                  <a:cubicBezTo>
                    <a:pt x="47" y="90"/>
                    <a:pt x="47" y="90"/>
                    <a:pt x="48" y="90"/>
                  </a:cubicBezTo>
                  <a:cubicBezTo>
                    <a:pt x="48" y="90"/>
                    <a:pt x="48" y="89"/>
                    <a:pt x="48" y="89"/>
                  </a:cubicBezTo>
                  <a:cubicBezTo>
                    <a:pt x="48" y="89"/>
                    <a:pt x="48" y="89"/>
                    <a:pt x="48" y="89"/>
                  </a:cubicBezTo>
                  <a:cubicBezTo>
                    <a:pt x="49" y="89"/>
                    <a:pt x="50" y="89"/>
                    <a:pt x="51" y="89"/>
                  </a:cubicBezTo>
                  <a:cubicBezTo>
                    <a:pt x="52" y="90"/>
                    <a:pt x="53" y="91"/>
                    <a:pt x="55" y="89"/>
                  </a:cubicBezTo>
                  <a:cubicBezTo>
                    <a:pt x="56" y="88"/>
                    <a:pt x="55" y="84"/>
                    <a:pt x="53" y="83"/>
                  </a:cubicBezTo>
                  <a:cubicBezTo>
                    <a:pt x="53" y="82"/>
                    <a:pt x="52" y="82"/>
                    <a:pt x="53" y="81"/>
                  </a:cubicBezTo>
                  <a:cubicBezTo>
                    <a:pt x="54" y="80"/>
                    <a:pt x="53" y="81"/>
                    <a:pt x="54" y="80"/>
                  </a:cubicBezTo>
                  <a:cubicBezTo>
                    <a:pt x="55" y="80"/>
                    <a:pt x="55" y="79"/>
                    <a:pt x="55" y="79"/>
                  </a:cubicBezTo>
                  <a:cubicBezTo>
                    <a:pt x="55" y="77"/>
                    <a:pt x="55" y="78"/>
                    <a:pt x="56" y="77"/>
                  </a:cubicBezTo>
                  <a:cubicBezTo>
                    <a:pt x="56" y="75"/>
                    <a:pt x="56" y="75"/>
                    <a:pt x="55" y="74"/>
                  </a:cubicBezTo>
                  <a:cubicBezTo>
                    <a:pt x="55" y="74"/>
                    <a:pt x="55" y="75"/>
                    <a:pt x="55" y="74"/>
                  </a:cubicBezTo>
                  <a:cubicBezTo>
                    <a:pt x="55" y="73"/>
                    <a:pt x="55" y="72"/>
                    <a:pt x="55" y="71"/>
                  </a:cubicBezTo>
                  <a:cubicBezTo>
                    <a:pt x="56" y="70"/>
                    <a:pt x="55" y="70"/>
                    <a:pt x="55" y="69"/>
                  </a:cubicBezTo>
                  <a:cubicBezTo>
                    <a:pt x="56" y="69"/>
                    <a:pt x="56" y="69"/>
                    <a:pt x="57" y="69"/>
                  </a:cubicBezTo>
                  <a:cubicBezTo>
                    <a:pt x="57" y="69"/>
                    <a:pt x="57" y="69"/>
                    <a:pt x="57" y="69"/>
                  </a:cubicBezTo>
                  <a:cubicBezTo>
                    <a:pt x="57" y="68"/>
                    <a:pt x="57" y="69"/>
                    <a:pt x="58" y="68"/>
                  </a:cubicBezTo>
                  <a:cubicBezTo>
                    <a:pt x="58" y="68"/>
                    <a:pt x="58" y="68"/>
                    <a:pt x="58" y="68"/>
                  </a:cubicBezTo>
                  <a:cubicBezTo>
                    <a:pt x="59" y="67"/>
                    <a:pt x="60" y="67"/>
                    <a:pt x="61" y="66"/>
                  </a:cubicBezTo>
                  <a:cubicBezTo>
                    <a:pt x="62" y="65"/>
                    <a:pt x="61" y="66"/>
                    <a:pt x="62" y="65"/>
                  </a:cubicBezTo>
                  <a:cubicBezTo>
                    <a:pt x="62" y="65"/>
                    <a:pt x="62" y="65"/>
                    <a:pt x="63" y="64"/>
                  </a:cubicBezTo>
                  <a:cubicBezTo>
                    <a:pt x="63" y="64"/>
                    <a:pt x="64" y="64"/>
                    <a:pt x="64" y="63"/>
                  </a:cubicBezTo>
                  <a:cubicBezTo>
                    <a:pt x="65" y="61"/>
                    <a:pt x="63" y="55"/>
                    <a:pt x="65" y="53"/>
                  </a:cubicBezTo>
                  <a:cubicBezTo>
                    <a:pt x="65" y="53"/>
                    <a:pt x="65" y="53"/>
                    <a:pt x="65" y="52"/>
                  </a:cubicBezTo>
                  <a:cubicBezTo>
                    <a:pt x="66" y="52"/>
                    <a:pt x="66" y="52"/>
                    <a:pt x="66" y="52"/>
                  </a:cubicBezTo>
                  <a:cubicBezTo>
                    <a:pt x="67" y="52"/>
                    <a:pt x="68" y="52"/>
                    <a:pt x="68" y="52"/>
                  </a:cubicBezTo>
                  <a:cubicBezTo>
                    <a:pt x="69" y="51"/>
                    <a:pt x="69" y="51"/>
                    <a:pt x="70" y="51"/>
                  </a:cubicBezTo>
                  <a:cubicBezTo>
                    <a:pt x="72" y="51"/>
                    <a:pt x="72" y="51"/>
                    <a:pt x="73" y="50"/>
                  </a:cubicBezTo>
                  <a:cubicBezTo>
                    <a:pt x="73" y="50"/>
                    <a:pt x="73" y="50"/>
                    <a:pt x="73" y="49"/>
                  </a:cubicBezTo>
                  <a:cubicBezTo>
                    <a:pt x="73" y="49"/>
                    <a:pt x="74" y="49"/>
                    <a:pt x="74" y="49"/>
                  </a:cubicBezTo>
                  <a:cubicBezTo>
                    <a:pt x="74" y="48"/>
                    <a:pt x="73" y="48"/>
                    <a:pt x="73" y="47"/>
                  </a:cubicBezTo>
                  <a:cubicBezTo>
                    <a:pt x="72" y="47"/>
                    <a:pt x="72" y="46"/>
                    <a:pt x="72" y="46"/>
                  </a:cubicBezTo>
                  <a:cubicBezTo>
                    <a:pt x="71" y="46"/>
                    <a:pt x="71" y="46"/>
                    <a:pt x="71" y="46"/>
                  </a:cubicBezTo>
                  <a:cubicBezTo>
                    <a:pt x="70" y="45"/>
                    <a:pt x="69" y="45"/>
                    <a:pt x="68" y="44"/>
                  </a:cubicBezTo>
                  <a:cubicBezTo>
                    <a:pt x="67" y="44"/>
                    <a:pt x="67" y="43"/>
                    <a:pt x="67" y="43"/>
                  </a:cubicBezTo>
                  <a:cubicBezTo>
                    <a:pt x="67" y="41"/>
                    <a:pt x="67" y="41"/>
                    <a:pt x="68" y="40"/>
                  </a:cubicBezTo>
                  <a:cubicBezTo>
                    <a:pt x="68" y="40"/>
                    <a:pt x="67" y="39"/>
                    <a:pt x="67" y="39"/>
                  </a:cubicBezTo>
                  <a:cubicBezTo>
                    <a:pt x="67" y="38"/>
                    <a:pt x="66" y="36"/>
                    <a:pt x="65" y="35"/>
                  </a:cubicBezTo>
                  <a:cubicBezTo>
                    <a:pt x="64" y="34"/>
                    <a:pt x="64" y="32"/>
                    <a:pt x="63" y="31"/>
                  </a:cubicBezTo>
                  <a:cubicBezTo>
                    <a:pt x="63" y="29"/>
                    <a:pt x="63" y="30"/>
                    <a:pt x="64" y="29"/>
                  </a:cubicBezTo>
                  <a:cubicBezTo>
                    <a:pt x="64" y="28"/>
                    <a:pt x="64" y="27"/>
                    <a:pt x="64" y="26"/>
                  </a:cubicBezTo>
                  <a:cubicBezTo>
                    <a:pt x="63" y="25"/>
                    <a:pt x="61" y="24"/>
                    <a:pt x="63" y="23"/>
                  </a:cubicBezTo>
                  <a:cubicBezTo>
                    <a:pt x="64" y="22"/>
                    <a:pt x="63" y="23"/>
                    <a:pt x="64" y="22"/>
                  </a:cubicBezTo>
                  <a:cubicBezTo>
                    <a:pt x="65" y="21"/>
                    <a:pt x="66" y="22"/>
                    <a:pt x="67" y="22"/>
                  </a:cubicBezTo>
                  <a:cubicBezTo>
                    <a:pt x="68" y="23"/>
                    <a:pt x="67" y="23"/>
                    <a:pt x="68" y="22"/>
                  </a:cubicBezTo>
                  <a:cubicBezTo>
                    <a:pt x="70" y="21"/>
                    <a:pt x="68" y="21"/>
                    <a:pt x="68" y="20"/>
                  </a:cubicBezTo>
                  <a:cubicBezTo>
                    <a:pt x="68" y="19"/>
                    <a:pt x="68" y="20"/>
                    <a:pt x="68" y="20"/>
                  </a:cubicBezTo>
                  <a:cubicBezTo>
                    <a:pt x="67" y="18"/>
                    <a:pt x="68" y="19"/>
                    <a:pt x="68" y="18"/>
                  </a:cubicBezTo>
                  <a:cubicBezTo>
                    <a:pt x="69" y="17"/>
                    <a:pt x="68" y="17"/>
                    <a:pt x="70" y="17"/>
                  </a:cubicBezTo>
                  <a:cubicBezTo>
                    <a:pt x="70" y="19"/>
                    <a:pt x="72" y="18"/>
                    <a:pt x="73" y="17"/>
                  </a:cubicBezTo>
                  <a:cubicBezTo>
                    <a:pt x="74" y="17"/>
                    <a:pt x="75" y="16"/>
                    <a:pt x="75" y="14"/>
                  </a:cubicBezTo>
                  <a:cubicBezTo>
                    <a:pt x="74" y="12"/>
                    <a:pt x="72" y="14"/>
                    <a:pt x="72" y="13"/>
                  </a:cubicBezTo>
                  <a:cubicBezTo>
                    <a:pt x="70" y="13"/>
                    <a:pt x="70" y="13"/>
                    <a:pt x="70" y="12"/>
                  </a:cubicBezTo>
                  <a:cubicBezTo>
                    <a:pt x="69" y="12"/>
                    <a:pt x="69" y="12"/>
                    <a:pt x="69" y="12"/>
                  </a:cubicBezTo>
                  <a:cubicBezTo>
                    <a:pt x="69" y="11"/>
                    <a:pt x="69" y="11"/>
                    <a:pt x="68" y="11"/>
                  </a:cubicBezTo>
                  <a:cubicBezTo>
                    <a:pt x="68" y="11"/>
                    <a:pt x="68" y="11"/>
                    <a:pt x="68" y="10"/>
                  </a:cubicBezTo>
                  <a:cubicBezTo>
                    <a:pt x="67" y="10"/>
                    <a:pt x="67" y="10"/>
                    <a:pt x="67" y="10"/>
                  </a:cubicBezTo>
                  <a:cubicBezTo>
                    <a:pt x="66" y="8"/>
                    <a:pt x="63" y="10"/>
                    <a:pt x="63" y="7"/>
                  </a:cubicBezTo>
                  <a:cubicBezTo>
                    <a:pt x="64" y="6"/>
                    <a:pt x="64" y="6"/>
                    <a:pt x="63" y="5"/>
                  </a:cubicBezTo>
                  <a:cubicBezTo>
                    <a:pt x="63" y="4"/>
                    <a:pt x="63" y="4"/>
                    <a:pt x="62" y="4"/>
                  </a:cubicBezTo>
                  <a:cubicBezTo>
                    <a:pt x="61" y="3"/>
                    <a:pt x="61" y="4"/>
                    <a:pt x="60" y="3"/>
                  </a:cubicBezTo>
                  <a:cubicBezTo>
                    <a:pt x="60" y="2"/>
                    <a:pt x="61" y="2"/>
                    <a:pt x="60" y="2"/>
                  </a:cubicBezTo>
                  <a:cubicBezTo>
                    <a:pt x="59" y="1"/>
                    <a:pt x="56" y="0"/>
                    <a:pt x="55" y="2"/>
                  </a:cubicBezTo>
                  <a:cubicBezTo>
                    <a:pt x="54" y="2"/>
                    <a:pt x="55" y="2"/>
                    <a:pt x="54" y="2"/>
                  </a:cubicBezTo>
                  <a:cubicBezTo>
                    <a:pt x="53" y="3"/>
                    <a:pt x="54" y="5"/>
                    <a:pt x="53" y="6"/>
                  </a:cubicBezTo>
                  <a:cubicBezTo>
                    <a:pt x="53" y="7"/>
                    <a:pt x="51" y="10"/>
                    <a:pt x="50" y="10"/>
                  </a:cubicBezTo>
                  <a:cubicBezTo>
                    <a:pt x="50" y="10"/>
                    <a:pt x="50" y="11"/>
                    <a:pt x="50" y="11"/>
                  </a:cubicBezTo>
                  <a:cubicBezTo>
                    <a:pt x="50" y="11"/>
                    <a:pt x="51" y="11"/>
                    <a:pt x="50" y="12"/>
                  </a:cubicBezTo>
                  <a:cubicBezTo>
                    <a:pt x="50" y="12"/>
                    <a:pt x="49" y="12"/>
                    <a:pt x="49" y="12"/>
                  </a:cubicBezTo>
                  <a:cubicBezTo>
                    <a:pt x="48" y="13"/>
                    <a:pt x="48" y="13"/>
                    <a:pt x="48" y="14"/>
                  </a:cubicBezTo>
                  <a:cubicBezTo>
                    <a:pt x="47" y="14"/>
                    <a:pt x="47" y="15"/>
                    <a:pt x="46" y="16"/>
                  </a:cubicBezTo>
                  <a:cubicBezTo>
                    <a:pt x="46" y="16"/>
                    <a:pt x="46" y="17"/>
                    <a:pt x="45" y="17"/>
                  </a:cubicBezTo>
                  <a:cubicBezTo>
                    <a:pt x="43" y="18"/>
                    <a:pt x="38" y="19"/>
                    <a:pt x="37" y="21"/>
                  </a:cubicBezTo>
                  <a:cubicBezTo>
                    <a:pt x="37" y="21"/>
                    <a:pt x="36" y="23"/>
                    <a:pt x="36" y="23"/>
                  </a:cubicBezTo>
                  <a:cubicBezTo>
                    <a:pt x="36" y="23"/>
                    <a:pt x="35" y="25"/>
                    <a:pt x="35" y="25"/>
                  </a:cubicBezTo>
                  <a:cubicBezTo>
                    <a:pt x="35" y="25"/>
                    <a:pt x="34" y="27"/>
                    <a:pt x="34" y="27"/>
                  </a:cubicBezTo>
                  <a:cubicBezTo>
                    <a:pt x="34" y="27"/>
                    <a:pt x="33" y="28"/>
                    <a:pt x="33" y="28"/>
                  </a:cubicBezTo>
                  <a:cubicBezTo>
                    <a:pt x="32" y="28"/>
                    <a:pt x="32" y="29"/>
                    <a:pt x="32" y="30"/>
                  </a:cubicBezTo>
                  <a:cubicBezTo>
                    <a:pt x="31" y="30"/>
                    <a:pt x="31" y="31"/>
                    <a:pt x="30" y="32"/>
                  </a:cubicBezTo>
                  <a:cubicBezTo>
                    <a:pt x="30" y="32"/>
                    <a:pt x="30" y="32"/>
                    <a:pt x="30" y="32"/>
                  </a:cubicBezTo>
                  <a:cubicBezTo>
                    <a:pt x="29" y="32"/>
                    <a:pt x="29" y="33"/>
                    <a:pt x="29" y="33"/>
                  </a:cubicBezTo>
                  <a:cubicBezTo>
                    <a:pt x="27" y="33"/>
                    <a:pt x="23" y="32"/>
                    <a:pt x="22" y="34"/>
                  </a:cubicBezTo>
                  <a:cubicBezTo>
                    <a:pt x="20" y="34"/>
                    <a:pt x="20" y="34"/>
                    <a:pt x="20" y="35"/>
                  </a:cubicBezTo>
                  <a:cubicBezTo>
                    <a:pt x="19" y="35"/>
                    <a:pt x="19" y="35"/>
                    <a:pt x="19" y="36"/>
                  </a:cubicBezTo>
                  <a:cubicBezTo>
                    <a:pt x="17" y="37"/>
                    <a:pt x="19" y="43"/>
                    <a:pt x="18" y="44"/>
                  </a:cubicBezTo>
                  <a:cubicBezTo>
                    <a:pt x="15" y="43"/>
                    <a:pt x="12" y="43"/>
                    <a:pt x="8" y="43"/>
                  </a:cubicBezTo>
                  <a:cubicBezTo>
                    <a:pt x="7" y="43"/>
                    <a:pt x="7" y="42"/>
                    <a:pt x="7" y="42"/>
                  </a:cubicBezTo>
                  <a:cubicBezTo>
                    <a:pt x="4" y="42"/>
                    <a:pt x="5" y="42"/>
                    <a:pt x="4" y="43"/>
                  </a:cubicBezTo>
                  <a:cubicBezTo>
                    <a:pt x="4" y="43"/>
                    <a:pt x="4" y="44"/>
                    <a:pt x="4" y="44"/>
                  </a:cubicBezTo>
                  <a:cubicBezTo>
                    <a:pt x="4" y="44"/>
                    <a:pt x="2" y="47"/>
                    <a:pt x="2" y="47"/>
                  </a:cubicBezTo>
                  <a:cubicBezTo>
                    <a:pt x="2" y="47"/>
                    <a:pt x="0" y="54"/>
                    <a:pt x="2" y="55"/>
                  </a:cubicBezTo>
                  <a:cubicBezTo>
                    <a:pt x="3" y="56"/>
                    <a:pt x="3" y="55"/>
                    <a:pt x="3" y="5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6" name="Freeform 95"/>
            <p:cNvSpPr/>
            <p:nvPr/>
          </p:nvSpPr>
          <p:spPr>
            <a:xfrm>
              <a:off x="6408176" y="4419465"/>
              <a:ext cx="16871" cy="19683"/>
            </a:xfrm>
            <a:custGeom>
              <a:avLst/>
              <a:gdLst>
                <a:gd name="T0" fmla="*/ 3 w 5"/>
                <a:gd name="T1" fmla="*/ 2 h 6"/>
                <a:gd name="T2" fmla="*/ 2 w 5"/>
                <a:gd name="T3" fmla="*/ 1 h 6"/>
                <a:gd name="T4" fmla="*/ 1 w 5"/>
                <a:gd name="T5" fmla="*/ 1 h 6"/>
                <a:gd name="T6" fmla="*/ 1 w 5"/>
                <a:gd name="T7" fmla="*/ 3 h 6"/>
                <a:gd name="T8" fmla="*/ 3 w 5"/>
                <a:gd name="T9" fmla="*/ 4 h 6"/>
                <a:gd name="T10" fmla="*/ 5 w 5"/>
                <a:gd name="T11" fmla="*/ 5 h 6"/>
                <a:gd name="T12" fmla="*/ 4 w 5"/>
                <a:gd name="T13" fmla="*/ 3 h 6"/>
                <a:gd name="T14" fmla="*/ 3 w 5"/>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2"/>
                  </a:moveTo>
                  <a:cubicBezTo>
                    <a:pt x="3" y="1"/>
                    <a:pt x="3" y="1"/>
                    <a:pt x="2" y="1"/>
                  </a:cubicBezTo>
                  <a:cubicBezTo>
                    <a:pt x="2" y="1"/>
                    <a:pt x="1" y="0"/>
                    <a:pt x="1" y="1"/>
                  </a:cubicBezTo>
                  <a:cubicBezTo>
                    <a:pt x="0" y="2"/>
                    <a:pt x="1" y="2"/>
                    <a:pt x="1" y="3"/>
                  </a:cubicBezTo>
                  <a:cubicBezTo>
                    <a:pt x="1" y="3"/>
                    <a:pt x="2" y="4"/>
                    <a:pt x="3" y="4"/>
                  </a:cubicBezTo>
                  <a:cubicBezTo>
                    <a:pt x="3" y="4"/>
                    <a:pt x="5" y="6"/>
                    <a:pt x="5" y="5"/>
                  </a:cubicBezTo>
                  <a:cubicBezTo>
                    <a:pt x="5" y="4"/>
                    <a:pt x="4" y="3"/>
                    <a:pt x="4" y="3"/>
                  </a:cubicBezTo>
                  <a:cubicBezTo>
                    <a:pt x="3" y="2"/>
                    <a:pt x="3" y="2"/>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7" name="Freeform 96"/>
            <p:cNvSpPr/>
            <p:nvPr/>
          </p:nvSpPr>
          <p:spPr>
            <a:xfrm>
              <a:off x="7178638" y="4429306"/>
              <a:ext cx="12654" cy="26714"/>
            </a:xfrm>
            <a:custGeom>
              <a:avLst/>
              <a:gdLst>
                <a:gd name="T0" fmla="*/ 4 w 4"/>
                <a:gd name="T1" fmla="*/ 0 h 8"/>
                <a:gd name="T2" fmla="*/ 2 w 4"/>
                <a:gd name="T3" fmla="*/ 1 h 8"/>
                <a:gd name="T4" fmla="*/ 0 w 4"/>
                <a:gd name="T5" fmla="*/ 2 h 8"/>
                <a:gd name="T6" fmla="*/ 1 w 4"/>
                <a:gd name="T7" fmla="*/ 4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cubicBezTo>
                    <a:pt x="3" y="0"/>
                    <a:pt x="3" y="0"/>
                    <a:pt x="2" y="1"/>
                  </a:cubicBezTo>
                  <a:cubicBezTo>
                    <a:pt x="1" y="1"/>
                    <a:pt x="0" y="1"/>
                    <a:pt x="0" y="2"/>
                  </a:cubicBezTo>
                  <a:cubicBezTo>
                    <a:pt x="0" y="3"/>
                    <a:pt x="0" y="3"/>
                    <a:pt x="1" y="4"/>
                  </a:cubicBezTo>
                  <a:cubicBezTo>
                    <a:pt x="3" y="8"/>
                    <a:pt x="4" y="1"/>
                    <a:pt x="4"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8" name="Freeform 97"/>
            <p:cNvSpPr/>
            <p:nvPr/>
          </p:nvSpPr>
          <p:spPr>
            <a:xfrm>
              <a:off x="7161767" y="4443366"/>
              <a:ext cx="33743" cy="56238"/>
            </a:xfrm>
            <a:custGeom>
              <a:avLst/>
              <a:gdLst>
                <a:gd name="T0" fmla="*/ 5 w 10"/>
                <a:gd name="T1" fmla="*/ 14 h 17"/>
                <a:gd name="T2" fmla="*/ 8 w 10"/>
                <a:gd name="T3" fmla="*/ 12 h 17"/>
                <a:gd name="T4" fmla="*/ 8 w 10"/>
                <a:gd name="T5" fmla="*/ 11 h 17"/>
                <a:gd name="T6" fmla="*/ 8 w 10"/>
                <a:gd name="T7" fmla="*/ 9 h 17"/>
                <a:gd name="T8" fmla="*/ 9 w 10"/>
                <a:gd name="T9" fmla="*/ 9 h 17"/>
                <a:gd name="T10" fmla="*/ 9 w 10"/>
                <a:gd name="T11" fmla="*/ 4 h 17"/>
                <a:gd name="T12" fmla="*/ 7 w 10"/>
                <a:gd name="T13" fmla="*/ 4 h 17"/>
                <a:gd name="T14" fmla="*/ 6 w 10"/>
                <a:gd name="T15" fmla="*/ 5 h 17"/>
                <a:gd name="T16" fmla="*/ 6 w 10"/>
                <a:gd name="T17" fmla="*/ 6 h 17"/>
                <a:gd name="T18" fmla="*/ 6 w 10"/>
                <a:gd name="T19" fmla="*/ 6 h 17"/>
                <a:gd name="T20" fmla="*/ 5 w 10"/>
                <a:gd name="T21" fmla="*/ 7 h 17"/>
                <a:gd name="T22" fmla="*/ 4 w 10"/>
                <a:gd name="T23" fmla="*/ 4 h 17"/>
                <a:gd name="T24" fmla="*/ 3 w 10"/>
                <a:gd name="T25" fmla="*/ 2 h 17"/>
                <a:gd name="T26" fmla="*/ 2 w 10"/>
                <a:gd name="T27" fmla="*/ 1 h 17"/>
                <a:gd name="T28" fmla="*/ 1 w 10"/>
                <a:gd name="T29" fmla="*/ 2 h 17"/>
                <a:gd name="T30" fmla="*/ 0 w 10"/>
                <a:gd name="T31" fmla="*/ 4 h 17"/>
                <a:gd name="T32" fmla="*/ 0 w 10"/>
                <a:gd name="T33" fmla="*/ 8 h 17"/>
                <a:gd name="T34" fmla="*/ 1 w 10"/>
                <a:gd name="T35" fmla="*/ 12 h 17"/>
                <a:gd name="T36" fmla="*/ 1 w 10"/>
                <a:gd name="T37" fmla="*/ 15 h 17"/>
                <a:gd name="T38" fmla="*/ 3 w 10"/>
                <a:gd name="T39" fmla="*/ 16 h 17"/>
                <a:gd name="T40" fmla="*/ 3 w 10"/>
                <a:gd name="T41" fmla="*/ 15 h 17"/>
                <a:gd name="T42" fmla="*/ 4 w 10"/>
                <a:gd name="T43" fmla="*/ 14 h 17"/>
                <a:gd name="T44" fmla="*/ 5 w 10"/>
                <a:gd name="T4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7">
                  <a:moveTo>
                    <a:pt x="5" y="14"/>
                  </a:moveTo>
                  <a:cubicBezTo>
                    <a:pt x="7" y="16"/>
                    <a:pt x="10" y="14"/>
                    <a:pt x="8" y="12"/>
                  </a:cubicBezTo>
                  <a:cubicBezTo>
                    <a:pt x="8" y="12"/>
                    <a:pt x="7" y="10"/>
                    <a:pt x="8" y="11"/>
                  </a:cubicBezTo>
                  <a:cubicBezTo>
                    <a:pt x="8" y="10"/>
                    <a:pt x="8" y="10"/>
                    <a:pt x="8" y="9"/>
                  </a:cubicBezTo>
                  <a:cubicBezTo>
                    <a:pt x="9" y="9"/>
                    <a:pt x="9" y="9"/>
                    <a:pt x="9" y="9"/>
                  </a:cubicBezTo>
                  <a:cubicBezTo>
                    <a:pt x="10" y="8"/>
                    <a:pt x="10" y="4"/>
                    <a:pt x="9" y="4"/>
                  </a:cubicBezTo>
                  <a:cubicBezTo>
                    <a:pt x="8" y="3"/>
                    <a:pt x="8" y="4"/>
                    <a:pt x="7" y="4"/>
                  </a:cubicBezTo>
                  <a:cubicBezTo>
                    <a:pt x="7" y="5"/>
                    <a:pt x="7" y="5"/>
                    <a:pt x="6" y="5"/>
                  </a:cubicBezTo>
                  <a:cubicBezTo>
                    <a:pt x="6" y="5"/>
                    <a:pt x="6" y="6"/>
                    <a:pt x="6" y="6"/>
                  </a:cubicBezTo>
                  <a:cubicBezTo>
                    <a:pt x="6" y="6"/>
                    <a:pt x="6" y="6"/>
                    <a:pt x="6" y="6"/>
                  </a:cubicBezTo>
                  <a:cubicBezTo>
                    <a:pt x="5" y="6"/>
                    <a:pt x="5" y="7"/>
                    <a:pt x="5" y="7"/>
                  </a:cubicBezTo>
                  <a:cubicBezTo>
                    <a:pt x="2" y="7"/>
                    <a:pt x="4" y="5"/>
                    <a:pt x="4" y="4"/>
                  </a:cubicBezTo>
                  <a:cubicBezTo>
                    <a:pt x="4" y="3"/>
                    <a:pt x="4" y="2"/>
                    <a:pt x="3" y="2"/>
                  </a:cubicBezTo>
                  <a:cubicBezTo>
                    <a:pt x="3" y="2"/>
                    <a:pt x="3" y="0"/>
                    <a:pt x="2" y="1"/>
                  </a:cubicBezTo>
                  <a:cubicBezTo>
                    <a:pt x="2" y="1"/>
                    <a:pt x="2" y="3"/>
                    <a:pt x="1" y="2"/>
                  </a:cubicBezTo>
                  <a:cubicBezTo>
                    <a:pt x="1" y="3"/>
                    <a:pt x="0" y="4"/>
                    <a:pt x="0" y="4"/>
                  </a:cubicBezTo>
                  <a:cubicBezTo>
                    <a:pt x="0" y="4"/>
                    <a:pt x="0" y="8"/>
                    <a:pt x="0" y="8"/>
                  </a:cubicBezTo>
                  <a:cubicBezTo>
                    <a:pt x="0" y="8"/>
                    <a:pt x="0" y="11"/>
                    <a:pt x="1" y="12"/>
                  </a:cubicBezTo>
                  <a:cubicBezTo>
                    <a:pt x="1" y="13"/>
                    <a:pt x="0" y="14"/>
                    <a:pt x="1" y="15"/>
                  </a:cubicBezTo>
                  <a:cubicBezTo>
                    <a:pt x="2" y="16"/>
                    <a:pt x="2" y="17"/>
                    <a:pt x="3" y="16"/>
                  </a:cubicBezTo>
                  <a:cubicBezTo>
                    <a:pt x="3" y="15"/>
                    <a:pt x="3" y="17"/>
                    <a:pt x="3" y="15"/>
                  </a:cubicBezTo>
                  <a:cubicBezTo>
                    <a:pt x="3" y="14"/>
                    <a:pt x="3" y="14"/>
                    <a:pt x="4" y="14"/>
                  </a:cubicBezTo>
                  <a:cubicBezTo>
                    <a:pt x="4" y="14"/>
                    <a:pt x="5" y="14"/>
                    <a:pt x="5" y="1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9" name="Freeform 98"/>
            <p:cNvSpPr/>
            <p:nvPr/>
          </p:nvSpPr>
          <p:spPr>
            <a:xfrm>
              <a:off x="6978993" y="4453208"/>
              <a:ext cx="133566" cy="53426"/>
            </a:xfrm>
            <a:custGeom>
              <a:avLst/>
              <a:gdLst>
                <a:gd name="T0" fmla="*/ 8 w 40"/>
                <a:gd name="T1" fmla="*/ 5 h 16"/>
                <a:gd name="T2" fmla="*/ 8 w 40"/>
                <a:gd name="T3" fmla="*/ 6 h 16"/>
                <a:gd name="T4" fmla="*/ 7 w 40"/>
                <a:gd name="T5" fmla="*/ 6 h 16"/>
                <a:gd name="T6" fmla="*/ 6 w 40"/>
                <a:gd name="T7" fmla="*/ 7 h 16"/>
                <a:gd name="T8" fmla="*/ 4 w 40"/>
                <a:gd name="T9" fmla="*/ 7 h 16"/>
                <a:gd name="T10" fmla="*/ 4 w 40"/>
                <a:gd name="T11" fmla="*/ 8 h 16"/>
                <a:gd name="T12" fmla="*/ 3 w 40"/>
                <a:gd name="T13" fmla="*/ 9 h 16"/>
                <a:gd name="T14" fmla="*/ 2 w 40"/>
                <a:gd name="T15" fmla="*/ 9 h 16"/>
                <a:gd name="T16" fmla="*/ 1 w 40"/>
                <a:gd name="T17" fmla="*/ 10 h 16"/>
                <a:gd name="T18" fmla="*/ 2 w 40"/>
                <a:gd name="T19" fmla="*/ 14 h 16"/>
                <a:gd name="T20" fmla="*/ 7 w 40"/>
                <a:gd name="T21" fmla="*/ 11 h 16"/>
                <a:gd name="T22" fmla="*/ 11 w 40"/>
                <a:gd name="T23" fmla="*/ 11 h 16"/>
                <a:gd name="T24" fmla="*/ 16 w 40"/>
                <a:gd name="T25" fmla="*/ 11 h 16"/>
                <a:gd name="T26" fmla="*/ 22 w 40"/>
                <a:gd name="T27" fmla="*/ 11 h 16"/>
                <a:gd name="T28" fmla="*/ 33 w 40"/>
                <a:gd name="T29" fmla="*/ 11 h 16"/>
                <a:gd name="T30" fmla="*/ 34 w 40"/>
                <a:gd name="T31" fmla="*/ 10 h 16"/>
                <a:gd name="T32" fmla="*/ 35 w 40"/>
                <a:gd name="T33" fmla="*/ 10 h 16"/>
                <a:gd name="T34" fmla="*/ 35 w 40"/>
                <a:gd name="T35" fmla="*/ 9 h 16"/>
                <a:gd name="T36" fmla="*/ 36 w 40"/>
                <a:gd name="T37" fmla="*/ 9 h 16"/>
                <a:gd name="T38" fmla="*/ 36 w 40"/>
                <a:gd name="T39" fmla="*/ 9 h 16"/>
                <a:gd name="T40" fmla="*/ 37 w 40"/>
                <a:gd name="T41" fmla="*/ 8 h 16"/>
                <a:gd name="T42" fmla="*/ 38 w 40"/>
                <a:gd name="T43" fmla="*/ 7 h 16"/>
                <a:gd name="T44" fmla="*/ 38 w 40"/>
                <a:gd name="T45" fmla="*/ 7 h 16"/>
                <a:gd name="T46" fmla="*/ 38 w 40"/>
                <a:gd name="T47" fmla="*/ 6 h 16"/>
                <a:gd name="T48" fmla="*/ 40 w 40"/>
                <a:gd name="T49" fmla="*/ 4 h 16"/>
                <a:gd name="T50" fmla="*/ 39 w 40"/>
                <a:gd name="T51" fmla="*/ 2 h 16"/>
                <a:gd name="T52" fmla="*/ 38 w 40"/>
                <a:gd name="T53" fmla="*/ 1 h 16"/>
                <a:gd name="T54" fmla="*/ 36 w 40"/>
                <a:gd name="T55" fmla="*/ 2 h 16"/>
                <a:gd name="T56" fmla="*/ 36 w 40"/>
                <a:gd name="T57" fmla="*/ 3 h 16"/>
                <a:gd name="T58" fmla="*/ 35 w 40"/>
                <a:gd name="T59" fmla="*/ 4 h 16"/>
                <a:gd name="T60" fmla="*/ 34 w 40"/>
                <a:gd name="T61" fmla="*/ 4 h 16"/>
                <a:gd name="T62" fmla="*/ 33 w 40"/>
                <a:gd name="T63" fmla="*/ 4 h 16"/>
                <a:gd name="T64" fmla="*/ 33 w 40"/>
                <a:gd name="T65" fmla="*/ 5 h 16"/>
                <a:gd name="T66" fmla="*/ 33 w 40"/>
                <a:gd name="T67" fmla="*/ 6 h 16"/>
                <a:gd name="T68" fmla="*/ 32 w 40"/>
                <a:gd name="T69" fmla="*/ 6 h 16"/>
                <a:gd name="T70" fmla="*/ 27 w 40"/>
                <a:gd name="T71" fmla="*/ 7 h 16"/>
                <a:gd name="T72" fmla="*/ 24 w 40"/>
                <a:gd name="T73" fmla="*/ 7 h 16"/>
                <a:gd name="T74" fmla="*/ 22 w 40"/>
                <a:gd name="T75" fmla="*/ 6 h 16"/>
                <a:gd name="T76" fmla="*/ 12 w 40"/>
                <a:gd name="T77" fmla="*/ 5 h 16"/>
                <a:gd name="T78" fmla="*/ 12 w 40"/>
                <a:gd name="T79" fmla="*/ 4 h 16"/>
                <a:gd name="T80" fmla="*/ 10 w 40"/>
                <a:gd name="T81" fmla="*/ 4 h 16"/>
                <a:gd name="T82" fmla="*/ 8 w 40"/>
                <a:gd name="T8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16">
                  <a:moveTo>
                    <a:pt x="8" y="5"/>
                  </a:moveTo>
                  <a:cubicBezTo>
                    <a:pt x="8" y="5"/>
                    <a:pt x="8" y="6"/>
                    <a:pt x="8" y="6"/>
                  </a:cubicBezTo>
                  <a:cubicBezTo>
                    <a:pt x="8" y="6"/>
                    <a:pt x="7" y="6"/>
                    <a:pt x="7" y="6"/>
                  </a:cubicBezTo>
                  <a:cubicBezTo>
                    <a:pt x="7" y="6"/>
                    <a:pt x="7" y="7"/>
                    <a:pt x="6" y="7"/>
                  </a:cubicBezTo>
                  <a:cubicBezTo>
                    <a:pt x="5" y="8"/>
                    <a:pt x="5" y="7"/>
                    <a:pt x="4" y="7"/>
                  </a:cubicBezTo>
                  <a:cubicBezTo>
                    <a:pt x="3" y="7"/>
                    <a:pt x="4" y="8"/>
                    <a:pt x="4" y="8"/>
                  </a:cubicBezTo>
                  <a:cubicBezTo>
                    <a:pt x="3" y="8"/>
                    <a:pt x="3" y="8"/>
                    <a:pt x="3" y="9"/>
                  </a:cubicBezTo>
                  <a:cubicBezTo>
                    <a:pt x="2" y="9"/>
                    <a:pt x="3" y="9"/>
                    <a:pt x="2" y="9"/>
                  </a:cubicBezTo>
                  <a:cubicBezTo>
                    <a:pt x="2" y="10"/>
                    <a:pt x="2" y="10"/>
                    <a:pt x="1" y="10"/>
                  </a:cubicBezTo>
                  <a:cubicBezTo>
                    <a:pt x="0" y="11"/>
                    <a:pt x="0" y="16"/>
                    <a:pt x="2" y="14"/>
                  </a:cubicBezTo>
                  <a:cubicBezTo>
                    <a:pt x="4" y="14"/>
                    <a:pt x="6" y="12"/>
                    <a:pt x="7" y="11"/>
                  </a:cubicBezTo>
                  <a:cubicBezTo>
                    <a:pt x="8" y="10"/>
                    <a:pt x="10" y="11"/>
                    <a:pt x="11" y="11"/>
                  </a:cubicBezTo>
                  <a:cubicBezTo>
                    <a:pt x="14" y="11"/>
                    <a:pt x="14" y="10"/>
                    <a:pt x="16" y="11"/>
                  </a:cubicBezTo>
                  <a:cubicBezTo>
                    <a:pt x="18" y="11"/>
                    <a:pt x="19" y="11"/>
                    <a:pt x="22" y="11"/>
                  </a:cubicBezTo>
                  <a:cubicBezTo>
                    <a:pt x="25" y="11"/>
                    <a:pt x="32" y="13"/>
                    <a:pt x="33" y="11"/>
                  </a:cubicBezTo>
                  <a:cubicBezTo>
                    <a:pt x="34" y="10"/>
                    <a:pt x="34" y="11"/>
                    <a:pt x="34" y="10"/>
                  </a:cubicBezTo>
                  <a:cubicBezTo>
                    <a:pt x="34" y="10"/>
                    <a:pt x="34" y="10"/>
                    <a:pt x="35" y="10"/>
                  </a:cubicBezTo>
                  <a:cubicBezTo>
                    <a:pt x="35" y="10"/>
                    <a:pt x="35" y="9"/>
                    <a:pt x="35" y="9"/>
                  </a:cubicBezTo>
                  <a:cubicBezTo>
                    <a:pt x="35" y="9"/>
                    <a:pt x="36" y="9"/>
                    <a:pt x="36" y="9"/>
                  </a:cubicBezTo>
                  <a:cubicBezTo>
                    <a:pt x="36" y="9"/>
                    <a:pt x="36" y="9"/>
                    <a:pt x="36" y="9"/>
                  </a:cubicBezTo>
                  <a:cubicBezTo>
                    <a:pt x="36" y="8"/>
                    <a:pt x="36" y="8"/>
                    <a:pt x="37" y="8"/>
                  </a:cubicBezTo>
                  <a:cubicBezTo>
                    <a:pt x="37" y="7"/>
                    <a:pt x="37" y="8"/>
                    <a:pt x="38" y="7"/>
                  </a:cubicBezTo>
                  <a:cubicBezTo>
                    <a:pt x="38" y="7"/>
                    <a:pt x="38" y="7"/>
                    <a:pt x="38" y="7"/>
                  </a:cubicBezTo>
                  <a:cubicBezTo>
                    <a:pt x="38" y="6"/>
                    <a:pt x="38" y="6"/>
                    <a:pt x="38" y="6"/>
                  </a:cubicBezTo>
                  <a:cubicBezTo>
                    <a:pt x="39" y="5"/>
                    <a:pt x="39" y="4"/>
                    <a:pt x="40" y="4"/>
                  </a:cubicBezTo>
                  <a:cubicBezTo>
                    <a:pt x="40" y="2"/>
                    <a:pt x="40" y="3"/>
                    <a:pt x="39" y="2"/>
                  </a:cubicBezTo>
                  <a:cubicBezTo>
                    <a:pt x="38" y="1"/>
                    <a:pt x="39" y="0"/>
                    <a:pt x="38" y="1"/>
                  </a:cubicBezTo>
                  <a:cubicBezTo>
                    <a:pt x="36" y="1"/>
                    <a:pt x="36" y="2"/>
                    <a:pt x="36" y="2"/>
                  </a:cubicBezTo>
                  <a:cubicBezTo>
                    <a:pt x="36" y="2"/>
                    <a:pt x="36" y="3"/>
                    <a:pt x="36" y="3"/>
                  </a:cubicBezTo>
                  <a:cubicBezTo>
                    <a:pt x="35" y="3"/>
                    <a:pt x="35" y="3"/>
                    <a:pt x="35" y="4"/>
                  </a:cubicBezTo>
                  <a:cubicBezTo>
                    <a:pt x="35" y="4"/>
                    <a:pt x="35" y="4"/>
                    <a:pt x="34" y="4"/>
                  </a:cubicBezTo>
                  <a:cubicBezTo>
                    <a:pt x="34" y="4"/>
                    <a:pt x="34" y="4"/>
                    <a:pt x="33" y="4"/>
                  </a:cubicBezTo>
                  <a:cubicBezTo>
                    <a:pt x="33" y="5"/>
                    <a:pt x="33" y="5"/>
                    <a:pt x="33" y="5"/>
                  </a:cubicBezTo>
                  <a:cubicBezTo>
                    <a:pt x="33" y="5"/>
                    <a:pt x="34" y="5"/>
                    <a:pt x="33" y="6"/>
                  </a:cubicBezTo>
                  <a:cubicBezTo>
                    <a:pt x="33" y="6"/>
                    <a:pt x="32" y="6"/>
                    <a:pt x="32" y="6"/>
                  </a:cubicBezTo>
                  <a:cubicBezTo>
                    <a:pt x="30" y="6"/>
                    <a:pt x="29" y="7"/>
                    <a:pt x="27" y="7"/>
                  </a:cubicBezTo>
                  <a:cubicBezTo>
                    <a:pt x="26" y="7"/>
                    <a:pt x="25" y="7"/>
                    <a:pt x="24" y="7"/>
                  </a:cubicBezTo>
                  <a:cubicBezTo>
                    <a:pt x="22" y="7"/>
                    <a:pt x="23" y="6"/>
                    <a:pt x="22" y="6"/>
                  </a:cubicBezTo>
                  <a:cubicBezTo>
                    <a:pt x="19" y="6"/>
                    <a:pt x="14" y="7"/>
                    <a:pt x="12" y="5"/>
                  </a:cubicBezTo>
                  <a:cubicBezTo>
                    <a:pt x="12" y="5"/>
                    <a:pt x="13" y="4"/>
                    <a:pt x="12" y="4"/>
                  </a:cubicBezTo>
                  <a:cubicBezTo>
                    <a:pt x="11" y="4"/>
                    <a:pt x="11" y="4"/>
                    <a:pt x="10" y="4"/>
                  </a:cubicBezTo>
                  <a:cubicBezTo>
                    <a:pt x="9" y="5"/>
                    <a:pt x="8" y="4"/>
                    <a:pt x="8"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0" name="Freeform 99"/>
            <p:cNvSpPr/>
            <p:nvPr/>
          </p:nvSpPr>
          <p:spPr>
            <a:xfrm>
              <a:off x="6444731" y="4458832"/>
              <a:ext cx="7030" cy="14060"/>
            </a:xfrm>
            <a:custGeom>
              <a:avLst/>
              <a:gdLst>
                <a:gd name="T0" fmla="*/ 1 w 2"/>
                <a:gd name="T1" fmla="*/ 0 h 4"/>
                <a:gd name="T2" fmla="*/ 2 w 2"/>
                <a:gd name="T3" fmla="*/ 4 h 4"/>
                <a:gd name="T4" fmla="*/ 2 w 2"/>
                <a:gd name="T5" fmla="*/ 4 h 4"/>
                <a:gd name="T6" fmla="*/ 2 w 2"/>
                <a:gd name="T7" fmla="*/ 0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0" y="0"/>
                    <a:pt x="2" y="3"/>
                    <a:pt x="2" y="4"/>
                  </a:cubicBezTo>
                  <a:cubicBezTo>
                    <a:pt x="2" y="4"/>
                    <a:pt x="2" y="4"/>
                    <a:pt x="2" y="4"/>
                  </a:cubicBezTo>
                  <a:cubicBezTo>
                    <a:pt x="2" y="0"/>
                    <a:pt x="2" y="0"/>
                    <a:pt x="2" y="0"/>
                  </a:cubicBezTo>
                  <a:cubicBezTo>
                    <a:pt x="2" y="0"/>
                    <a:pt x="2"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1" name="Freeform 100"/>
            <p:cNvSpPr/>
            <p:nvPr/>
          </p:nvSpPr>
          <p:spPr>
            <a:xfrm>
              <a:off x="6451760" y="4458832"/>
              <a:ext cx="15466" cy="26714"/>
            </a:xfrm>
            <a:custGeom>
              <a:avLst/>
              <a:gdLst>
                <a:gd name="T0" fmla="*/ 2 w 5"/>
                <a:gd name="T1" fmla="*/ 8 h 8"/>
                <a:gd name="T2" fmla="*/ 4 w 5"/>
                <a:gd name="T3" fmla="*/ 8 h 8"/>
                <a:gd name="T4" fmla="*/ 4 w 5"/>
                <a:gd name="T5" fmla="*/ 6 h 8"/>
                <a:gd name="T6" fmla="*/ 4 w 5"/>
                <a:gd name="T7" fmla="*/ 3 h 8"/>
                <a:gd name="T8" fmla="*/ 1 w 5"/>
                <a:gd name="T9" fmla="*/ 1 h 8"/>
                <a:gd name="T10" fmla="*/ 0 w 5"/>
                <a:gd name="T11" fmla="*/ 0 h 8"/>
                <a:gd name="T12" fmla="*/ 0 w 5"/>
                <a:gd name="T13" fmla="*/ 4 h 8"/>
                <a:gd name="T14" fmla="*/ 2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2" y="8"/>
                  </a:moveTo>
                  <a:cubicBezTo>
                    <a:pt x="2" y="8"/>
                    <a:pt x="3" y="8"/>
                    <a:pt x="4" y="8"/>
                  </a:cubicBezTo>
                  <a:cubicBezTo>
                    <a:pt x="4" y="8"/>
                    <a:pt x="4" y="7"/>
                    <a:pt x="4" y="6"/>
                  </a:cubicBezTo>
                  <a:cubicBezTo>
                    <a:pt x="5" y="6"/>
                    <a:pt x="4" y="4"/>
                    <a:pt x="4" y="3"/>
                  </a:cubicBezTo>
                  <a:cubicBezTo>
                    <a:pt x="4" y="2"/>
                    <a:pt x="2" y="2"/>
                    <a:pt x="1" y="1"/>
                  </a:cubicBezTo>
                  <a:cubicBezTo>
                    <a:pt x="1" y="0"/>
                    <a:pt x="1" y="0"/>
                    <a:pt x="0" y="0"/>
                  </a:cubicBezTo>
                  <a:cubicBezTo>
                    <a:pt x="0" y="4"/>
                    <a:pt x="0" y="4"/>
                    <a:pt x="0" y="4"/>
                  </a:cubicBezTo>
                  <a:cubicBezTo>
                    <a:pt x="1" y="5"/>
                    <a:pt x="1" y="7"/>
                    <a:pt x="2"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2" name="Freeform 101"/>
            <p:cNvSpPr/>
            <p:nvPr/>
          </p:nvSpPr>
          <p:spPr>
            <a:xfrm>
              <a:off x="7227846" y="4495386"/>
              <a:ext cx="36555" cy="21090"/>
            </a:xfrm>
            <a:custGeom>
              <a:avLst/>
              <a:gdLst>
                <a:gd name="T0" fmla="*/ 9 w 11"/>
                <a:gd name="T1" fmla="*/ 4 h 6"/>
                <a:gd name="T2" fmla="*/ 9 w 11"/>
                <a:gd name="T3" fmla="*/ 2 h 6"/>
                <a:gd name="T4" fmla="*/ 7 w 11"/>
                <a:gd name="T5" fmla="*/ 1 h 6"/>
                <a:gd name="T6" fmla="*/ 3 w 11"/>
                <a:gd name="T7" fmla="*/ 1 h 6"/>
                <a:gd name="T8" fmla="*/ 1 w 11"/>
                <a:gd name="T9" fmla="*/ 2 h 6"/>
                <a:gd name="T10" fmla="*/ 1 w 11"/>
                <a:gd name="T11" fmla="*/ 4 h 6"/>
                <a:gd name="T12" fmla="*/ 9 w 11"/>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9" y="4"/>
                  </a:moveTo>
                  <a:cubicBezTo>
                    <a:pt x="11" y="3"/>
                    <a:pt x="9" y="3"/>
                    <a:pt x="9" y="2"/>
                  </a:cubicBezTo>
                  <a:cubicBezTo>
                    <a:pt x="8" y="2"/>
                    <a:pt x="8" y="1"/>
                    <a:pt x="7" y="1"/>
                  </a:cubicBezTo>
                  <a:cubicBezTo>
                    <a:pt x="6" y="0"/>
                    <a:pt x="5" y="1"/>
                    <a:pt x="3" y="1"/>
                  </a:cubicBezTo>
                  <a:cubicBezTo>
                    <a:pt x="3" y="2"/>
                    <a:pt x="1" y="1"/>
                    <a:pt x="1" y="2"/>
                  </a:cubicBezTo>
                  <a:cubicBezTo>
                    <a:pt x="1" y="3"/>
                    <a:pt x="0" y="3"/>
                    <a:pt x="1" y="4"/>
                  </a:cubicBezTo>
                  <a:cubicBezTo>
                    <a:pt x="3" y="6"/>
                    <a:pt x="6" y="4"/>
                    <a:pt x="9"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3" name="Freeform 102"/>
            <p:cNvSpPr/>
            <p:nvPr/>
          </p:nvSpPr>
          <p:spPr>
            <a:xfrm>
              <a:off x="6617663" y="4499604"/>
              <a:ext cx="16871" cy="19683"/>
            </a:xfrm>
            <a:custGeom>
              <a:avLst/>
              <a:gdLst>
                <a:gd name="T0" fmla="*/ 3 w 5"/>
                <a:gd name="T1" fmla="*/ 0 h 6"/>
                <a:gd name="T2" fmla="*/ 1 w 5"/>
                <a:gd name="T3" fmla="*/ 0 h 6"/>
                <a:gd name="T4" fmla="*/ 1 w 5"/>
                <a:gd name="T5" fmla="*/ 3 h 6"/>
                <a:gd name="T6" fmla="*/ 0 w 5"/>
                <a:gd name="T7" fmla="*/ 4 h 6"/>
                <a:gd name="T8" fmla="*/ 1 w 5"/>
                <a:gd name="T9" fmla="*/ 5 h 6"/>
                <a:gd name="T10" fmla="*/ 1 w 5"/>
                <a:gd name="T11" fmla="*/ 4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2" y="0"/>
                    <a:pt x="1" y="0"/>
                    <a:pt x="1" y="0"/>
                  </a:cubicBezTo>
                  <a:cubicBezTo>
                    <a:pt x="0" y="1"/>
                    <a:pt x="1" y="2"/>
                    <a:pt x="1" y="3"/>
                  </a:cubicBezTo>
                  <a:cubicBezTo>
                    <a:pt x="1" y="4"/>
                    <a:pt x="0" y="3"/>
                    <a:pt x="0" y="4"/>
                  </a:cubicBezTo>
                  <a:cubicBezTo>
                    <a:pt x="0" y="6"/>
                    <a:pt x="0" y="5"/>
                    <a:pt x="1" y="5"/>
                  </a:cubicBezTo>
                  <a:cubicBezTo>
                    <a:pt x="1" y="4"/>
                    <a:pt x="1" y="4"/>
                    <a:pt x="1" y="4"/>
                  </a:cubicBezTo>
                  <a:cubicBezTo>
                    <a:pt x="2" y="3"/>
                    <a:pt x="5" y="2"/>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4" name="Freeform 103"/>
            <p:cNvSpPr/>
            <p:nvPr/>
          </p:nvSpPr>
          <p:spPr>
            <a:xfrm>
              <a:off x="7232065" y="4502416"/>
              <a:ext cx="92793" cy="63268"/>
            </a:xfrm>
            <a:custGeom>
              <a:avLst/>
              <a:gdLst>
                <a:gd name="T0" fmla="*/ 25 w 28"/>
                <a:gd name="T1" fmla="*/ 6 h 19"/>
                <a:gd name="T2" fmla="*/ 20 w 28"/>
                <a:gd name="T3" fmla="*/ 4 h 19"/>
                <a:gd name="T4" fmla="*/ 20 w 28"/>
                <a:gd name="T5" fmla="*/ 4 h 19"/>
                <a:gd name="T6" fmla="*/ 19 w 28"/>
                <a:gd name="T7" fmla="*/ 3 h 19"/>
                <a:gd name="T8" fmla="*/ 18 w 28"/>
                <a:gd name="T9" fmla="*/ 1 h 19"/>
                <a:gd name="T10" fmla="*/ 14 w 28"/>
                <a:gd name="T11" fmla="*/ 1 h 19"/>
                <a:gd name="T12" fmla="*/ 13 w 28"/>
                <a:gd name="T13" fmla="*/ 2 h 19"/>
                <a:gd name="T14" fmla="*/ 11 w 28"/>
                <a:gd name="T15" fmla="*/ 4 h 19"/>
                <a:gd name="T16" fmla="*/ 7 w 28"/>
                <a:gd name="T17" fmla="*/ 5 h 19"/>
                <a:gd name="T18" fmla="*/ 4 w 28"/>
                <a:gd name="T19" fmla="*/ 6 h 19"/>
                <a:gd name="T20" fmla="*/ 1 w 28"/>
                <a:gd name="T21" fmla="*/ 6 h 19"/>
                <a:gd name="T22" fmla="*/ 2 w 28"/>
                <a:gd name="T23" fmla="*/ 7 h 19"/>
                <a:gd name="T24" fmla="*/ 2 w 28"/>
                <a:gd name="T25" fmla="*/ 9 h 19"/>
                <a:gd name="T26" fmla="*/ 2 w 28"/>
                <a:gd name="T27" fmla="*/ 9 h 19"/>
                <a:gd name="T28" fmla="*/ 3 w 28"/>
                <a:gd name="T29" fmla="*/ 9 h 19"/>
                <a:gd name="T30" fmla="*/ 3 w 28"/>
                <a:gd name="T31" fmla="*/ 10 h 19"/>
                <a:gd name="T32" fmla="*/ 3 w 28"/>
                <a:gd name="T33" fmla="*/ 11 h 19"/>
                <a:gd name="T34" fmla="*/ 4 w 28"/>
                <a:gd name="T35" fmla="*/ 11 h 19"/>
                <a:gd name="T36" fmla="*/ 5 w 28"/>
                <a:gd name="T37" fmla="*/ 11 h 19"/>
                <a:gd name="T38" fmla="*/ 6 w 28"/>
                <a:gd name="T39" fmla="*/ 11 h 19"/>
                <a:gd name="T40" fmla="*/ 7 w 28"/>
                <a:gd name="T41" fmla="*/ 11 h 19"/>
                <a:gd name="T42" fmla="*/ 8 w 28"/>
                <a:gd name="T43" fmla="*/ 12 h 19"/>
                <a:gd name="T44" fmla="*/ 10 w 28"/>
                <a:gd name="T45" fmla="*/ 14 h 19"/>
                <a:gd name="T46" fmla="*/ 11 w 28"/>
                <a:gd name="T47" fmla="*/ 15 h 19"/>
                <a:gd name="T48" fmla="*/ 12 w 28"/>
                <a:gd name="T49" fmla="*/ 16 h 19"/>
                <a:gd name="T50" fmla="*/ 12 w 28"/>
                <a:gd name="T51" fmla="*/ 17 h 19"/>
                <a:gd name="T52" fmla="*/ 21 w 28"/>
                <a:gd name="T53" fmla="*/ 18 h 19"/>
                <a:gd name="T54" fmla="*/ 24 w 28"/>
                <a:gd name="T55" fmla="*/ 18 h 19"/>
                <a:gd name="T56" fmla="*/ 26 w 28"/>
                <a:gd name="T57" fmla="*/ 14 h 19"/>
                <a:gd name="T58" fmla="*/ 27 w 28"/>
                <a:gd name="T59" fmla="*/ 11 h 19"/>
                <a:gd name="T60" fmla="*/ 27 w 28"/>
                <a:gd name="T61" fmla="*/ 7 h 19"/>
                <a:gd name="T62" fmla="*/ 25 w 28"/>
                <a:gd name="T6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19">
                  <a:moveTo>
                    <a:pt x="25" y="6"/>
                  </a:moveTo>
                  <a:cubicBezTo>
                    <a:pt x="25" y="5"/>
                    <a:pt x="21" y="4"/>
                    <a:pt x="20" y="4"/>
                  </a:cubicBezTo>
                  <a:cubicBezTo>
                    <a:pt x="20" y="3"/>
                    <a:pt x="20" y="4"/>
                    <a:pt x="20" y="4"/>
                  </a:cubicBezTo>
                  <a:cubicBezTo>
                    <a:pt x="19" y="3"/>
                    <a:pt x="19" y="3"/>
                    <a:pt x="19" y="3"/>
                  </a:cubicBezTo>
                  <a:cubicBezTo>
                    <a:pt x="19" y="2"/>
                    <a:pt x="18" y="2"/>
                    <a:pt x="18" y="1"/>
                  </a:cubicBezTo>
                  <a:cubicBezTo>
                    <a:pt x="17" y="1"/>
                    <a:pt x="15" y="0"/>
                    <a:pt x="14" y="1"/>
                  </a:cubicBezTo>
                  <a:cubicBezTo>
                    <a:pt x="13" y="2"/>
                    <a:pt x="14" y="2"/>
                    <a:pt x="13" y="2"/>
                  </a:cubicBezTo>
                  <a:cubicBezTo>
                    <a:pt x="13" y="3"/>
                    <a:pt x="12" y="3"/>
                    <a:pt x="11" y="4"/>
                  </a:cubicBezTo>
                  <a:cubicBezTo>
                    <a:pt x="10" y="4"/>
                    <a:pt x="8" y="3"/>
                    <a:pt x="7" y="5"/>
                  </a:cubicBezTo>
                  <a:cubicBezTo>
                    <a:pt x="6" y="6"/>
                    <a:pt x="6" y="8"/>
                    <a:pt x="4" y="6"/>
                  </a:cubicBezTo>
                  <a:cubicBezTo>
                    <a:pt x="3" y="6"/>
                    <a:pt x="2" y="5"/>
                    <a:pt x="1" y="6"/>
                  </a:cubicBezTo>
                  <a:cubicBezTo>
                    <a:pt x="0" y="6"/>
                    <a:pt x="1" y="7"/>
                    <a:pt x="2" y="7"/>
                  </a:cubicBezTo>
                  <a:cubicBezTo>
                    <a:pt x="2" y="7"/>
                    <a:pt x="2" y="8"/>
                    <a:pt x="2" y="9"/>
                  </a:cubicBezTo>
                  <a:cubicBezTo>
                    <a:pt x="2" y="9"/>
                    <a:pt x="2" y="9"/>
                    <a:pt x="2" y="9"/>
                  </a:cubicBezTo>
                  <a:cubicBezTo>
                    <a:pt x="3" y="9"/>
                    <a:pt x="2" y="9"/>
                    <a:pt x="3" y="9"/>
                  </a:cubicBezTo>
                  <a:cubicBezTo>
                    <a:pt x="3" y="10"/>
                    <a:pt x="3" y="10"/>
                    <a:pt x="3" y="10"/>
                  </a:cubicBezTo>
                  <a:cubicBezTo>
                    <a:pt x="3" y="10"/>
                    <a:pt x="2" y="10"/>
                    <a:pt x="3" y="11"/>
                  </a:cubicBezTo>
                  <a:cubicBezTo>
                    <a:pt x="3" y="11"/>
                    <a:pt x="4" y="10"/>
                    <a:pt x="4" y="11"/>
                  </a:cubicBezTo>
                  <a:cubicBezTo>
                    <a:pt x="4" y="11"/>
                    <a:pt x="4" y="11"/>
                    <a:pt x="5" y="11"/>
                  </a:cubicBezTo>
                  <a:cubicBezTo>
                    <a:pt x="5" y="11"/>
                    <a:pt x="4" y="11"/>
                    <a:pt x="6" y="11"/>
                  </a:cubicBezTo>
                  <a:cubicBezTo>
                    <a:pt x="6" y="11"/>
                    <a:pt x="7" y="11"/>
                    <a:pt x="7" y="11"/>
                  </a:cubicBezTo>
                  <a:cubicBezTo>
                    <a:pt x="8" y="12"/>
                    <a:pt x="8" y="12"/>
                    <a:pt x="8" y="12"/>
                  </a:cubicBezTo>
                  <a:cubicBezTo>
                    <a:pt x="11" y="12"/>
                    <a:pt x="9" y="12"/>
                    <a:pt x="10" y="14"/>
                  </a:cubicBezTo>
                  <a:cubicBezTo>
                    <a:pt x="10" y="14"/>
                    <a:pt x="11" y="15"/>
                    <a:pt x="11" y="15"/>
                  </a:cubicBezTo>
                  <a:cubicBezTo>
                    <a:pt x="11" y="15"/>
                    <a:pt x="11" y="16"/>
                    <a:pt x="12" y="16"/>
                  </a:cubicBezTo>
                  <a:cubicBezTo>
                    <a:pt x="12" y="17"/>
                    <a:pt x="12" y="17"/>
                    <a:pt x="12" y="17"/>
                  </a:cubicBezTo>
                  <a:cubicBezTo>
                    <a:pt x="13" y="19"/>
                    <a:pt x="19" y="18"/>
                    <a:pt x="21" y="18"/>
                  </a:cubicBezTo>
                  <a:cubicBezTo>
                    <a:pt x="22" y="18"/>
                    <a:pt x="23" y="16"/>
                    <a:pt x="24" y="18"/>
                  </a:cubicBezTo>
                  <a:cubicBezTo>
                    <a:pt x="28" y="18"/>
                    <a:pt x="26" y="16"/>
                    <a:pt x="26" y="14"/>
                  </a:cubicBezTo>
                  <a:cubicBezTo>
                    <a:pt x="26" y="14"/>
                    <a:pt x="28" y="11"/>
                    <a:pt x="27" y="11"/>
                  </a:cubicBezTo>
                  <a:cubicBezTo>
                    <a:pt x="27" y="11"/>
                    <a:pt x="27" y="8"/>
                    <a:pt x="27" y="7"/>
                  </a:cubicBezTo>
                  <a:cubicBezTo>
                    <a:pt x="26" y="6"/>
                    <a:pt x="25" y="6"/>
                    <a:pt x="25"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5" name="Freeform 104"/>
            <p:cNvSpPr/>
            <p:nvPr/>
          </p:nvSpPr>
          <p:spPr>
            <a:xfrm>
              <a:off x="2000511" y="4512258"/>
              <a:ext cx="16871" cy="9842"/>
            </a:xfrm>
            <a:custGeom>
              <a:avLst/>
              <a:gdLst>
                <a:gd name="T0" fmla="*/ 2 w 5"/>
                <a:gd name="T1" fmla="*/ 0 h 3"/>
                <a:gd name="T2" fmla="*/ 3 w 5"/>
                <a:gd name="T3" fmla="*/ 3 h 3"/>
                <a:gd name="T4" fmla="*/ 2 w 5"/>
                <a:gd name="T5" fmla="*/ 0 h 3"/>
              </a:gdLst>
              <a:ahLst/>
              <a:cxnLst>
                <a:cxn ang="0">
                  <a:pos x="T0" y="T1"/>
                </a:cxn>
                <a:cxn ang="0">
                  <a:pos x="T2" y="T3"/>
                </a:cxn>
                <a:cxn ang="0">
                  <a:pos x="T4" y="T5"/>
                </a:cxn>
              </a:cxnLst>
              <a:rect l="0" t="0" r="r" b="b"/>
              <a:pathLst>
                <a:path w="5" h="3">
                  <a:moveTo>
                    <a:pt x="2" y="0"/>
                  </a:moveTo>
                  <a:cubicBezTo>
                    <a:pt x="2" y="2"/>
                    <a:pt x="0" y="2"/>
                    <a:pt x="3" y="3"/>
                  </a:cubicBezTo>
                  <a:cubicBezTo>
                    <a:pt x="4" y="3"/>
                    <a:pt x="5" y="0"/>
                    <a:pt x="2"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6" name="Freeform 105"/>
            <p:cNvSpPr/>
            <p:nvPr/>
          </p:nvSpPr>
          <p:spPr>
            <a:xfrm>
              <a:off x="6956498" y="4516475"/>
              <a:ext cx="119506" cy="139190"/>
            </a:xfrm>
            <a:custGeom>
              <a:avLst/>
              <a:gdLst>
                <a:gd name="T0" fmla="*/ 26 w 36"/>
                <a:gd name="T1" fmla="*/ 38 h 42"/>
                <a:gd name="T2" fmla="*/ 29 w 36"/>
                <a:gd name="T3" fmla="*/ 40 h 42"/>
                <a:gd name="T4" fmla="*/ 30 w 36"/>
                <a:gd name="T5" fmla="*/ 36 h 42"/>
                <a:gd name="T6" fmla="*/ 31 w 36"/>
                <a:gd name="T7" fmla="*/ 32 h 42"/>
                <a:gd name="T8" fmla="*/ 29 w 36"/>
                <a:gd name="T9" fmla="*/ 28 h 42"/>
                <a:gd name="T10" fmla="*/ 26 w 36"/>
                <a:gd name="T11" fmla="*/ 26 h 42"/>
                <a:gd name="T12" fmla="*/ 25 w 36"/>
                <a:gd name="T13" fmla="*/ 25 h 42"/>
                <a:gd name="T14" fmla="*/ 23 w 36"/>
                <a:gd name="T15" fmla="*/ 15 h 42"/>
                <a:gd name="T16" fmla="*/ 21 w 36"/>
                <a:gd name="T17" fmla="*/ 12 h 42"/>
                <a:gd name="T18" fmla="*/ 20 w 36"/>
                <a:gd name="T19" fmla="*/ 12 h 42"/>
                <a:gd name="T20" fmla="*/ 23 w 36"/>
                <a:gd name="T21" fmla="*/ 8 h 42"/>
                <a:gd name="T22" fmla="*/ 26 w 36"/>
                <a:gd name="T23" fmla="*/ 7 h 42"/>
                <a:gd name="T24" fmla="*/ 28 w 36"/>
                <a:gd name="T25" fmla="*/ 5 h 42"/>
                <a:gd name="T26" fmla="*/ 35 w 36"/>
                <a:gd name="T27" fmla="*/ 2 h 42"/>
                <a:gd name="T28" fmla="*/ 29 w 36"/>
                <a:gd name="T29" fmla="*/ 0 h 42"/>
                <a:gd name="T30" fmla="*/ 24 w 36"/>
                <a:gd name="T31" fmla="*/ 3 h 42"/>
                <a:gd name="T32" fmla="*/ 14 w 36"/>
                <a:gd name="T33" fmla="*/ 5 h 42"/>
                <a:gd name="T34" fmla="*/ 13 w 36"/>
                <a:gd name="T35" fmla="*/ 5 h 42"/>
                <a:gd name="T36" fmla="*/ 9 w 36"/>
                <a:gd name="T37" fmla="*/ 2 h 42"/>
                <a:gd name="T38" fmla="*/ 4 w 36"/>
                <a:gd name="T39" fmla="*/ 3 h 42"/>
                <a:gd name="T40" fmla="*/ 3 w 36"/>
                <a:gd name="T41" fmla="*/ 9 h 42"/>
                <a:gd name="T42" fmla="*/ 3 w 36"/>
                <a:gd name="T43" fmla="*/ 11 h 42"/>
                <a:gd name="T44" fmla="*/ 2 w 36"/>
                <a:gd name="T45" fmla="*/ 15 h 42"/>
                <a:gd name="T46" fmla="*/ 1 w 36"/>
                <a:gd name="T47" fmla="*/ 18 h 42"/>
                <a:gd name="T48" fmla="*/ 2 w 36"/>
                <a:gd name="T49" fmla="*/ 23 h 42"/>
                <a:gd name="T50" fmla="*/ 4 w 36"/>
                <a:gd name="T51" fmla="*/ 27 h 42"/>
                <a:gd name="T52" fmla="*/ 5 w 36"/>
                <a:gd name="T53" fmla="*/ 35 h 42"/>
                <a:gd name="T54" fmla="*/ 5 w 36"/>
                <a:gd name="T55" fmla="*/ 41 h 42"/>
                <a:gd name="T56" fmla="*/ 8 w 36"/>
                <a:gd name="T57" fmla="*/ 41 h 42"/>
                <a:gd name="T58" fmla="*/ 10 w 36"/>
                <a:gd name="T59" fmla="*/ 37 h 42"/>
                <a:gd name="T60" fmla="*/ 11 w 36"/>
                <a:gd name="T61" fmla="*/ 20 h 42"/>
                <a:gd name="T62" fmla="*/ 13 w 36"/>
                <a:gd name="T63" fmla="*/ 17 h 42"/>
                <a:gd name="T64" fmla="*/ 16 w 36"/>
                <a:gd name="T65" fmla="*/ 25 h 42"/>
                <a:gd name="T66" fmla="*/ 18 w 36"/>
                <a:gd name="T67" fmla="*/ 26 h 42"/>
                <a:gd name="T68" fmla="*/ 20 w 36"/>
                <a:gd name="T69" fmla="*/ 27 h 42"/>
                <a:gd name="T70" fmla="*/ 23 w 36"/>
                <a:gd name="T71" fmla="*/ 34 h 42"/>
                <a:gd name="T72" fmla="*/ 25 w 36"/>
                <a:gd name="T7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42">
                  <a:moveTo>
                    <a:pt x="25" y="37"/>
                  </a:moveTo>
                  <a:cubicBezTo>
                    <a:pt x="26" y="38"/>
                    <a:pt x="26" y="38"/>
                    <a:pt x="26" y="38"/>
                  </a:cubicBezTo>
                  <a:cubicBezTo>
                    <a:pt x="26" y="38"/>
                    <a:pt x="26" y="39"/>
                    <a:pt x="27" y="39"/>
                  </a:cubicBezTo>
                  <a:cubicBezTo>
                    <a:pt x="28" y="39"/>
                    <a:pt x="27" y="40"/>
                    <a:pt x="29" y="40"/>
                  </a:cubicBezTo>
                  <a:cubicBezTo>
                    <a:pt x="29" y="39"/>
                    <a:pt x="31" y="39"/>
                    <a:pt x="31" y="38"/>
                  </a:cubicBezTo>
                  <a:cubicBezTo>
                    <a:pt x="31" y="36"/>
                    <a:pt x="31" y="37"/>
                    <a:pt x="30" y="36"/>
                  </a:cubicBezTo>
                  <a:cubicBezTo>
                    <a:pt x="30" y="33"/>
                    <a:pt x="31" y="35"/>
                    <a:pt x="31" y="34"/>
                  </a:cubicBezTo>
                  <a:cubicBezTo>
                    <a:pt x="31" y="34"/>
                    <a:pt x="31" y="32"/>
                    <a:pt x="31" y="32"/>
                  </a:cubicBezTo>
                  <a:cubicBezTo>
                    <a:pt x="30" y="32"/>
                    <a:pt x="30" y="29"/>
                    <a:pt x="30" y="29"/>
                  </a:cubicBezTo>
                  <a:cubicBezTo>
                    <a:pt x="29" y="28"/>
                    <a:pt x="30" y="29"/>
                    <a:pt x="29" y="28"/>
                  </a:cubicBezTo>
                  <a:cubicBezTo>
                    <a:pt x="28" y="27"/>
                    <a:pt x="28" y="30"/>
                    <a:pt x="27" y="26"/>
                  </a:cubicBezTo>
                  <a:cubicBezTo>
                    <a:pt x="27" y="26"/>
                    <a:pt x="26" y="26"/>
                    <a:pt x="26" y="26"/>
                  </a:cubicBezTo>
                  <a:cubicBezTo>
                    <a:pt x="26" y="26"/>
                    <a:pt x="26" y="25"/>
                    <a:pt x="26" y="25"/>
                  </a:cubicBezTo>
                  <a:cubicBezTo>
                    <a:pt x="26" y="25"/>
                    <a:pt x="25" y="25"/>
                    <a:pt x="25" y="25"/>
                  </a:cubicBezTo>
                  <a:cubicBezTo>
                    <a:pt x="25" y="22"/>
                    <a:pt x="28" y="21"/>
                    <a:pt x="25" y="18"/>
                  </a:cubicBezTo>
                  <a:cubicBezTo>
                    <a:pt x="24" y="17"/>
                    <a:pt x="24" y="16"/>
                    <a:pt x="23" y="15"/>
                  </a:cubicBezTo>
                  <a:cubicBezTo>
                    <a:pt x="23" y="15"/>
                    <a:pt x="23" y="15"/>
                    <a:pt x="23" y="15"/>
                  </a:cubicBezTo>
                  <a:cubicBezTo>
                    <a:pt x="22" y="14"/>
                    <a:pt x="22" y="13"/>
                    <a:pt x="21" y="12"/>
                  </a:cubicBezTo>
                  <a:cubicBezTo>
                    <a:pt x="21" y="12"/>
                    <a:pt x="21" y="12"/>
                    <a:pt x="21" y="12"/>
                  </a:cubicBezTo>
                  <a:cubicBezTo>
                    <a:pt x="20" y="12"/>
                    <a:pt x="20" y="12"/>
                    <a:pt x="20" y="12"/>
                  </a:cubicBezTo>
                  <a:cubicBezTo>
                    <a:pt x="20" y="12"/>
                    <a:pt x="19" y="11"/>
                    <a:pt x="19" y="11"/>
                  </a:cubicBezTo>
                  <a:cubicBezTo>
                    <a:pt x="19" y="8"/>
                    <a:pt x="22" y="10"/>
                    <a:pt x="23" y="8"/>
                  </a:cubicBezTo>
                  <a:cubicBezTo>
                    <a:pt x="25" y="8"/>
                    <a:pt x="24" y="8"/>
                    <a:pt x="25" y="7"/>
                  </a:cubicBezTo>
                  <a:cubicBezTo>
                    <a:pt x="25" y="7"/>
                    <a:pt x="26" y="7"/>
                    <a:pt x="26" y="7"/>
                  </a:cubicBezTo>
                  <a:cubicBezTo>
                    <a:pt x="26" y="6"/>
                    <a:pt x="26" y="6"/>
                    <a:pt x="26" y="6"/>
                  </a:cubicBezTo>
                  <a:cubicBezTo>
                    <a:pt x="27" y="5"/>
                    <a:pt x="28" y="5"/>
                    <a:pt x="28" y="5"/>
                  </a:cubicBezTo>
                  <a:cubicBezTo>
                    <a:pt x="28" y="4"/>
                    <a:pt x="29" y="4"/>
                    <a:pt x="29" y="4"/>
                  </a:cubicBezTo>
                  <a:cubicBezTo>
                    <a:pt x="31" y="3"/>
                    <a:pt x="32" y="2"/>
                    <a:pt x="35" y="2"/>
                  </a:cubicBezTo>
                  <a:cubicBezTo>
                    <a:pt x="35" y="2"/>
                    <a:pt x="36" y="2"/>
                    <a:pt x="35" y="1"/>
                  </a:cubicBezTo>
                  <a:cubicBezTo>
                    <a:pt x="33" y="0"/>
                    <a:pt x="31" y="0"/>
                    <a:pt x="29" y="0"/>
                  </a:cubicBezTo>
                  <a:cubicBezTo>
                    <a:pt x="28" y="2"/>
                    <a:pt x="26" y="1"/>
                    <a:pt x="25" y="2"/>
                  </a:cubicBezTo>
                  <a:cubicBezTo>
                    <a:pt x="25" y="3"/>
                    <a:pt x="24" y="3"/>
                    <a:pt x="24" y="3"/>
                  </a:cubicBezTo>
                  <a:cubicBezTo>
                    <a:pt x="22" y="3"/>
                    <a:pt x="19" y="2"/>
                    <a:pt x="18" y="3"/>
                  </a:cubicBezTo>
                  <a:cubicBezTo>
                    <a:pt x="17" y="4"/>
                    <a:pt x="16" y="7"/>
                    <a:pt x="14" y="5"/>
                  </a:cubicBezTo>
                  <a:cubicBezTo>
                    <a:pt x="14" y="5"/>
                    <a:pt x="14" y="5"/>
                    <a:pt x="13" y="5"/>
                  </a:cubicBezTo>
                  <a:cubicBezTo>
                    <a:pt x="13" y="5"/>
                    <a:pt x="13" y="5"/>
                    <a:pt x="13" y="5"/>
                  </a:cubicBezTo>
                  <a:cubicBezTo>
                    <a:pt x="13" y="4"/>
                    <a:pt x="13" y="3"/>
                    <a:pt x="11" y="3"/>
                  </a:cubicBezTo>
                  <a:cubicBezTo>
                    <a:pt x="11" y="3"/>
                    <a:pt x="10" y="2"/>
                    <a:pt x="9" y="2"/>
                  </a:cubicBezTo>
                  <a:cubicBezTo>
                    <a:pt x="8" y="2"/>
                    <a:pt x="7" y="1"/>
                    <a:pt x="6" y="2"/>
                  </a:cubicBezTo>
                  <a:cubicBezTo>
                    <a:pt x="5" y="3"/>
                    <a:pt x="4" y="3"/>
                    <a:pt x="4" y="3"/>
                  </a:cubicBezTo>
                  <a:cubicBezTo>
                    <a:pt x="4" y="4"/>
                    <a:pt x="5" y="7"/>
                    <a:pt x="4" y="7"/>
                  </a:cubicBezTo>
                  <a:cubicBezTo>
                    <a:pt x="4" y="8"/>
                    <a:pt x="3" y="7"/>
                    <a:pt x="3" y="9"/>
                  </a:cubicBezTo>
                  <a:cubicBezTo>
                    <a:pt x="3" y="9"/>
                    <a:pt x="4" y="10"/>
                    <a:pt x="3" y="10"/>
                  </a:cubicBezTo>
                  <a:cubicBezTo>
                    <a:pt x="3" y="11"/>
                    <a:pt x="3" y="9"/>
                    <a:pt x="3" y="11"/>
                  </a:cubicBezTo>
                  <a:cubicBezTo>
                    <a:pt x="3" y="12"/>
                    <a:pt x="3" y="13"/>
                    <a:pt x="3" y="15"/>
                  </a:cubicBezTo>
                  <a:cubicBezTo>
                    <a:pt x="2" y="15"/>
                    <a:pt x="3" y="15"/>
                    <a:pt x="2" y="15"/>
                  </a:cubicBezTo>
                  <a:cubicBezTo>
                    <a:pt x="2" y="16"/>
                    <a:pt x="2" y="16"/>
                    <a:pt x="1" y="17"/>
                  </a:cubicBezTo>
                  <a:cubicBezTo>
                    <a:pt x="1" y="17"/>
                    <a:pt x="1" y="18"/>
                    <a:pt x="1" y="18"/>
                  </a:cubicBezTo>
                  <a:cubicBezTo>
                    <a:pt x="0" y="19"/>
                    <a:pt x="0" y="20"/>
                    <a:pt x="0" y="22"/>
                  </a:cubicBezTo>
                  <a:cubicBezTo>
                    <a:pt x="0" y="24"/>
                    <a:pt x="1" y="23"/>
                    <a:pt x="2" y="23"/>
                  </a:cubicBezTo>
                  <a:cubicBezTo>
                    <a:pt x="3" y="23"/>
                    <a:pt x="3" y="24"/>
                    <a:pt x="4" y="24"/>
                  </a:cubicBezTo>
                  <a:cubicBezTo>
                    <a:pt x="4" y="25"/>
                    <a:pt x="4" y="27"/>
                    <a:pt x="4" y="27"/>
                  </a:cubicBezTo>
                  <a:cubicBezTo>
                    <a:pt x="5" y="28"/>
                    <a:pt x="6" y="28"/>
                    <a:pt x="6" y="30"/>
                  </a:cubicBezTo>
                  <a:cubicBezTo>
                    <a:pt x="6" y="31"/>
                    <a:pt x="5" y="33"/>
                    <a:pt x="5" y="35"/>
                  </a:cubicBezTo>
                  <a:cubicBezTo>
                    <a:pt x="4" y="35"/>
                    <a:pt x="2" y="39"/>
                    <a:pt x="4" y="40"/>
                  </a:cubicBezTo>
                  <a:cubicBezTo>
                    <a:pt x="5" y="41"/>
                    <a:pt x="4" y="40"/>
                    <a:pt x="5" y="41"/>
                  </a:cubicBezTo>
                  <a:cubicBezTo>
                    <a:pt x="5" y="42"/>
                    <a:pt x="5" y="42"/>
                    <a:pt x="7" y="42"/>
                  </a:cubicBezTo>
                  <a:cubicBezTo>
                    <a:pt x="8" y="41"/>
                    <a:pt x="8" y="42"/>
                    <a:pt x="8" y="41"/>
                  </a:cubicBezTo>
                  <a:cubicBezTo>
                    <a:pt x="9" y="40"/>
                    <a:pt x="9" y="41"/>
                    <a:pt x="9" y="40"/>
                  </a:cubicBezTo>
                  <a:cubicBezTo>
                    <a:pt x="11" y="40"/>
                    <a:pt x="11" y="38"/>
                    <a:pt x="10" y="37"/>
                  </a:cubicBezTo>
                  <a:cubicBezTo>
                    <a:pt x="10" y="36"/>
                    <a:pt x="12" y="35"/>
                    <a:pt x="12" y="33"/>
                  </a:cubicBezTo>
                  <a:cubicBezTo>
                    <a:pt x="12" y="29"/>
                    <a:pt x="10" y="24"/>
                    <a:pt x="11" y="20"/>
                  </a:cubicBezTo>
                  <a:cubicBezTo>
                    <a:pt x="11" y="20"/>
                    <a:pt x="11" y="19"/>
                    <a:pt x="11" y="18"/>
                  </a:cubicBezTo>
                  <a:cubicBezTo>
                    <a:pt x="12" y="18"/>
                    <a:pt x="12" y="17"/>
                    <a:pt x="13" y="17"/>
                  </a:cubicBezTo>
                  <a:cubicBezTo>
                    <a:pt x="16" y="17"/>
                    <a:pt x="18" y="18"/>
                    <a:pt x="18" y="19"/>
                  </a:cubicBezTo>
                  <a:cubicBezTo>
                    <a:pt x="17" y="21"/>
                    <a:pt x="16" y="22"/>
                    <a:pt x="16" y="25"/>
                  </a:cubicBezTo>
                  <a:cubicBezTo>
                    <a:pt x="17" y="25"/>
                    <a:pt x="17" y="24"/>
                    <a:pt x="17" y="26"/>
                  </a:cubicBezTo>
                  <a:cubicBezTo>
                    <a:pt x="17" y="26"/>
                    <a:pt x="18" y="26"/>
                    <a:pt x="18" y="26"/>
                  </a:cubicBezTo>
                  <a:cubicBezTo>
                    <a:pt x="19" y="26"/>
                    <a:pt x="18" y="26"/>
                    <a:pt x="19" y="27"/>
                  </a:cubicBezTo>
                  <a:cubicBezTo>
                    <a:pt x="19" y="27"/>
                    <a:pt x="19" y="27"/>
                    <a:pt x="20" y="27"/>
                  </a:cubicBezTo>
                  <a:cubicBezTo>
                    <a:pt x="19" y="29"/>
                    <a:pt x="19" y="33"/>
                    <a:pt x="20" y="35"/>
                  </a:cubicBezTo>
                  <a:cubicBezTo>
                    <a:pt x="22" y="35"/>
                    <a:pt x="22" y="34"/>
                    <a:pt x="23" y="34"/>
                  </a:cubicBezTo>
                  <a:cubicBezTo>
                    <a:pt x="23" y="33"/>
                    <a:pt x="24" y="33"/>
                    <a:pt x="24" y="32"/>
                  </a:cubicBezTo>
                  <a:cubicBezTo>
                    <a:pt x="25" y="32"/>
                    <a:pt x="26" y="32"/>
                    <a:pt x="25" y="34"/>
                  </a:cubicBezTo>
                  <a:cubicBezTo>
                    <a:pt x="24" y="35"/>
                    <a:pt x="25" y="37"/>
                    <a:pt x="25" y="3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7" name="Freeform 106"/>
            <p:cNvSpPr/>
            <p:nvPr/>
          </p:nvSpPr>
          <p:spPr>
            <a:xfrm>
              <a:off x="6478474" y="4522099"/>
              <a:ext cx="19683" cy="26714"/>
            </a:xfrm>
            <a:custGeom>
              <a:avLst/>
              <a:gdLst>
                <a:gd name="T0" fmla="*/ 1 w 6"/>
                <a:gd name="T1" fmla="*/ 1 h 8"/>
                <a:gd name="T2" fmla="*/ 1 w 6"/>
                <a:gd name="T3" fmla="*/ 3 h 8"/>
                <a:gd name="T4" fmla="*/ 1 w 6"/>
                <a:gd name="T5" fmla="*/ 5 h 8"/>
                <a:gd name="T6" fmla="*/ 1 w 6"/>
                <a:gd name="T7" fmla="*/ 6 h 8"/>
                <a:gd name="T8" fmla="*/ 3 w 6"/>
                <a:gd name="T9" fmla="*/ 7 h 8"/>
                <a:gd name="T10" fmla="*/ 3 w 6"/>
                <a:gd name="T11" fmla="*/ 8 h 8"/>
                <a:gd name="T12" fmla="*/ 3 w 6"/>
                <a:gd name="T13" fmla="*/ 3 h 8"/>
                <a:gd name="T14" fmla="*/ 1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1" y="1"/>
                  </a:moveTo>
                  <a:cubicBezTo>
                    <a:pt x="1" y="1"/>
                    <a:pt x="1" y="2"/>
                    <a:pt x="1" y="3"/>
                  </a:cubicBezTo>
                  <a:cubicBezTo>
                    <a:pt x="0" y="4"/>
                    <a:pt x="1" y="4"/>
                    <a:pt x="1" y="5"/>
                  </a:cubicBezTo>
                  <a:cubicBezTo>
                    <a:pt x="1" y="5"/>
                    <a:pt x="1" y="6"/>
                    <a:pt x="1" y="6"/>
                  </a:cubicBezTo>
                  <a:cubicBezTo>
                    <a:pt x="2" y="7"/>
                    <a:pt x="2" y="6"/>
                    <a:pt x="3" y="7"/>
                  </a:cubicBezTo>
                  <a:cubicBezTo>
                    <a:pt x="3" y="7"/>
                    <a:pt x="3" y="7"/>
                    <a:pt x="3" y="8"/>
                  </a:cubicBezTo>
                  <a:cubicBezTo>
                    <a:pt x="6" y="8"/>
                    <a:pt x="4" y="3"/>
                    <a:pt x="3" y="3"/>
                  </a:cubicBezTo>
                  <a:cubicBezTo>
                    <a:pt x="3" y="0"/>
                    <a:pt x="1" y="1"/>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8" name="Freeform 107"/>
            <p:cNvSpPr/>
            <p:nvPr/>
          </p:nvSpPr>
          <p:spPr>
            <a:xfrm>
              <a:off x="7154737" y="4531941"/>
              <a:ext cx="23902" cy="14060"/>
            </a:xfrm>
            <a:custGeom>
              <a:avLst/>
              <a:gdLst>
                <a:gd name="T0" fmla="*/ 3 w 7"/>
                <a:gd name="T1" fmla="*/ 1 h 4"/>
                <a:gd name="T2" fmla="*/ 3 w 7"/>
                <a:gd name="T3" fmla="*/ 0 h 4"/>
                <a:gd name="T4" fmla="*/ 4 w 7"/>
                <a:gd name="T5" fmla="*/ 4 h 4"/>
                <a:gd name="T6" fmla="*/ 5 w 7"/>
                <a:gd name="T7" fmla="*/ 2 h 4"/>
                <a:gd name="T8" fmla="*/ 5 w 7"/>
                <a:gd name="T9" fmla="*/ 2 h 4"/>
                <a:gd name="T10" fmla="*/ 3 w 7"/>
                <a:gd name="T11" fmla="*/ 1 h 4"/>
              </a:gdLst>
              <a:ahLst/>
              <a:cxnLst>
                <a:cxn ang="0">
                  <a:pos x="T0" y="T1"/>
                </a:cxn>
                <a:cxn ang="0">
                  <a:pos x="T2" y="T3"/>
                </a:cxn>
                <a:cxn ang="0">
                  <a:pos x="T4" y="T5"/>
                </a:cxn>
                <a:cxn ang="0">
                  <a:pos x="T6" y="T7"/>
                </a:cxn>
                <a:cxn ang="0">
                  <a:pos x="T8" y="T9"/>
                </a:cxn>
                <a:cxn ang="0">
                  <a:pos x="T10" y="T11"/>
                </a:cxn>
              </a:cxnLst>
              <a:rect l="0" t="0" r="r" b="b"/>
              <a:pathLst>
                <a:path w="7" h="4">
                  <a:moveTo>
                    <a:pt x="3" y="1"/>
                  </a:moveTo>
                  <a:cubicBezTo>
                    <a:pt x="3" y="1"/>
                    <a:pt x="3" y="0"/>
                    <a:pt x="3" y="0"/>
                  </a:cubicBezTo>
                  <a:cubicBezTo>
                    <a:pt x="2" y="1"/>
                    <a:pt x="0" y="4"/>
                    <a:pt x="4" y="4"/>
                  </a:cubicBezTo>
                  <a:cubicBezTo>
                    <a:pt x="6" y="4"/>
                    <a:pt x="7" y="3"/>
                    <a:pt x="5" y="2"/>
                  </a:cubicBezTo>
                  <a:cubicBezTo>
                    <a:pt x="5" y="2"/>
                    <a:pt x="5" y="2"/>
                    <a:pt x="5" y="2"/>
                  </a:cubicBezTo>
                  <a:cubicBezTo>
                    <a:pt x="5" y="1"/>
                    <a:pt x="4" y="1"/>
                    <a:pt x="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9" name="Freeform 108"/>
            <p:cNvSpPr/>
            <p:nvPr/>
          </p:nvSpPr>
          <p:spPr>
            <a:xfrm>
              <a:off x="7354382" y="4538970"/>
              <a:ext cx="33743" cy="16871"/>
            </a:xfrm>
            <a:custGeom>
              <a:avLst/>
              <a:gdLst>
                <a:gd name="T0" fmla="*/ 2 w 10"/>
                <a:gd name="T1" fmla="*/ 3 h 5"/>
                <a:gd name="T2" fmla="*/ 4 w 10"/>
                <a:gd name="T3" fmla="*/ 4 h 5"/>
                <a:gd name="T4" fmla="*/ 9 w 10"/>
                <a:gd name="T5" fmla="*/ 3 h 5"/>
                <a:gd name="T6" fmla="*/ 4 w 10"/>
                <a:gd name="T7" fmla="*/ 3 h 5"/>
                <a:gd name="T8" fmla="*/ 2 w 10"/>
                <a:gd name="T9" fmla="*/ 1 h 5"/>
                <a:gd name="T10" fmla="*/ 1 w 10"/>
                <a:gd name="T11" fmla="*/ 1 h 5"/>
                <a:gd name="T12" fmla="*/ 2 w 1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2" y="3"/>
                  </a:moveTo>
                  <a:cubicBezTo>
                    <a:pt x="3" y="4"/>
                    <a:pt x="3" y="3"/>
                    <a:pt x="4" y="4"/>
                  </a:cubicBezTo>
                  <a:cubicBezTo>
                    <a:pt x="6" y="4"/>
                    <a:pt x="10" y="5"/>
                    <a:pt x="9" y="3"/>
                  </a:cubicBezTo>
                  <a:cubicBezTo>
                    <a:pt x="8" y="2"/>
                    <a:pt x="6" y="3"/>
                    <a:pt x="4" y="3"/>
                  </a:cubicBezTo>
                  <a:cubicBezTo>
                    <a:pt x="3" y="2"/>
                    <a:pt x="3" y="2"/>
                    <a:pt x="2" y="1"/>
                  </a:cubicBezTo>
                  <a:cubicBezTo>
                    <a:pt x="2" y="1"/>
                    <a:pt x="2" y="0"/>
                    <a:pt x="1" y="1"/>
                  </a:cubicBezTo>
                  <a:cubicBezTo>
                    <a:pt x="0" y="2"/>
                    <a:pt x="2" y="3"/>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0" name="Freeform 109"/>
            <p:cNvSpPr/>
            <p:nvPr/>
          </p:nvSpPr>
          <p:spPr>
            <a:xfrm>
              <a:off x="7085846" y="4543189"/>
              <a:ext cx="29525" cy="12654"/>
            </a:xfrm>
            <a:custGeom>
              <a:avLst/>
              <a:gdLst>
                <a:gd name="T0" fmla="*/ 5 w 9"/>
                <a:gd name="T1" fmla="*/ 3 h 4"/>
                <a:gd name="T2" fmla="*/ 6 w 9"/>
                <a:gd name="T3" fmla="*/ 1 h 4"/>
                <a:gd name="T4" fmla="*/ 1 w 9"/>
                <a:gd name="T5" fmla="*/ 1 h 4"/>
                <a:gd name="T6" fmla="*/ 1 w 9"/>
                <a:gd name="T7" fmla="*/ 2 h 4"/>
                <a:gd name="T8" fmla="*/ 5 w 9"/>
                <a:gd name="T9" fmla="*/ 3 h 4"/>
              </a:gdLst>
              <a:ahLst/>
              <a:cxnLst>
                <a:cxn ang="0">
                  <a:pos x="T0" y="T1"/>
                </a:cxn>
                <a:cxn ang="0">
                  <a:pos x="T2" y="T3"/>
                </a:cxn>
                <a:cxn ang="0">
                  <a:pos x="T4" y="T5"/>
                </a:cxn>
                <a:cxn ang="0">
                  <a:pos x="T6" y="T7"/>
                </a:cxn>
                <a:cxn ang="0">
                  <a:pos x="T8" y="T9"/>
                </a:cxn>
              </a:cxnLst>
              <a:rect l="0" t="0" r="r" b="b"/>
              <a:pathLst>
                <a:path w="9" h="4">
                  <a:moveTo>
                    <a:pt x="5" y="3"/>
                  </a:moveTo>
                  <a:cubicBezTo>
                    <a:pt x="5" y="3"/>
                    <a:pt x="9" y="1"/>
                    <a:pt x="6" y="1"/>
                  </a:cubicBezTo>
                  <a:cubicBezTo>
                    <a:pt x="4" y="1"/>
                    <a:pt x="3" y="0"/>
                    <a:pt x="1" y="1"/>
                  </a:cubicBezTo>
                  <a:cubicBezTo>
                    <a:pt x="0" y="1"/>
                    <a:pt x="1" y="2"/>
                    <a:pt x="1" y="2"/>
                  </a:cubicBezTo>
                  <a:cubicBezTo>
                    <a:pt x="2" y="2"/>
                    <a:pt x="5" y="4"/>
                    <a:pt x="5"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1" name="Freeform 110"/>
            <p:cNvSpPr/>
            <p:nvPr/>
          </p:nvSpPr>
          <p:spPr>
            <a:xfrm>
              <a:off x="7212381" y="4543189"/>
              <a:ext cx="26714" cy="15466"/>
            </a:xfrm>
            <a:custGeom>
              <a:avLst/>
              <a:gdLst>
                <a:gd name="T0" fmla="*/ 4 w 8"/>
                <a:gd name="T1" fmla="*/ 1 h 5"/>
                <a:gd name="T2" fmla="*/ 3 w 8"/>
                <a:gd name="T3" fmla="*/ 2 h 5"/>
                <a:gd name="T4" fmla="*/ 2 w 8"/>
                <a:gd name="T5" fmla="*/ 4 h 5"/>
                <a:gd name="T6" fmla="*/ 6 w 8"/>
                <a:gd name="T7" fmla="*/ 4 h 5"/>
                <a:gd name="T8" fmla="*/ 6 w 8"/>
                <a:gd name="T9" fmla="*/ 2 h 5"/>
                <a:gd name="T10" fmla="*/ 6 w 8"/>
                <a:gd name="T11" fmla="*/ 2 h 5"/>
                <a:gd name="T12" fmla="*/ 4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4" y="1"/>
                  </a:moveTo>
                  <a:cubicBezTo>
                    <a:pt x="4" y="2"/>
                    <a:pt x="4" y="1"/>
                    <a:pt x="3" y="2"/>
                  </a:cubicBezTo>
                  <a:cubicBezTo>
                    <a:pt x="1" y="2"/>
                    <a:pt x="0" y="2"/>
                    <a:pt x="2" y="4"/>
                  </a:cubicBezTo>
                  <a:cubicBezTo>
                    <a:pt x="3" y="5"/>
                    <a:pt x="5" y="5"/>
                    <a:pt x="6" y="4"/>
                  </a:cubicBezTo>
                  <a:cubicBezTo>
                    <a:pt x="6" y="3"/>
                    <a:pt x="8" y="2"/>
                    <a:pt x="6" y="2"/>
                  </a:cubicBezTo>
                  <a:cubicBezTo>
                    <a:pt x="6" y="2"/>
                    <a:pt x="6" y="2"/>
                    <a:pt x="6" y="2"/>
                  </a:cubicBezTo>
                  <a:cubicBezTo>
                    <a:pt x="5" y="1"/>
                    <a:pt x="4" y="0"/>
                    <a:pt x="4"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2" name="Freeform 111"/>
            <p:cNvSpPr/>
            <p:nvPr/>
          </p:nvSpPr>
          <p:spPr>
            <a:xfrm>
              <a:off x="6686555" y="4568496"/>
              <a:ext cx="30931" cy="21090"/>
            </a:xfrm>
            <a:custGeom>
              <a:avLst/>
              <a:gdLst>
                <a:gd name="T0" fmla="*/ 2 w 9"/>
                <a:gd name="T1" fmla="*/ 5 h 6"/>
                <a:gd name="T2" fmla="*/ 2 w 9"/>
                <a:gd name="T3" fmla="*/ 6 h 6"/>
                <a:gd name="T4" fmla="*/ 3 w 9"/>
                <a:gd name="T5" fmla="*/ 6 h 6"/>
                <a:gd name="T6" fmla="*/ 6 w 9"/>
                <a:gd name="T7" fmla="*/ 1 h 6"/>
                <a:gd name="T8" fmla="*/ 5 w 9"/>
                <a:gd name="T9" fmla="*/ 1 h 6"/>
                <a:gd name="T10" fmla="*/ 2 w 9"/>
                <a:gd name="T11" fmla="*/ 1 h 6"/>
                <a:gd name="T12" fmla="*/ 2 w 9"/>
                <a:gd name="T13" fmla="*/ 4 h 6"/>
                <a:gd name="T14" fmla="*/ 2 w 9"/>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2" y="5"/>
                  </a:moveTo>
                  <a:cubicBezTo>
                    <a:pt x="2" y="5"/>
                    <a:pt x="2" y="5"/>
                    <a:pt x="2" y="6"/>
                  </a:cubicBezTo>
                  <a:cubicBezTo>
                    <a:pt x="3" y="6"/>
                    <a:pt x="3" y="6"/>
                    <a:pt x="3" y="6"/>
                  </a:cubicBezTo>
                  <a:cubicBezTo>
                    <a:pt x="5" y="6"/>
                    <a:pt x="9" y="4"/>
                    <a:pt x="6" y="1"/>
                  </a:cubicBezTo>
                  <a:cubicBezTo>
                    <a:pt x="5" y="1"/>
                    <a:pt x="5" y="1"/>
                    <a:pt x="5" y="1"/>
                  </a:cubicBezTo>
                  <a:cubicBezTo>
                    <a:pt x="4" y="0"/>
                    <a:pt x="2" y="0"/>
                    <a:pt x="2" y="1"/>
                  </a:cubicBezTo>
                  <a:cubicBezTo>
                    <a:pt x="0" y="1"/>
                    <a:pt x="1" y="4"/>
                    <a:pt x="2" y="4"/>
                  </a:cubicBezTo>
                  <a:cubicBezTo>
                    <a:pt x="2" y="5"/>
                    <a:pt x="2" y="4"/>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3" name="Freeform 112"/>
            <p:cNvSpPr/>
            <p:nvPr/>
          </p:nvSpPr>
          <p:spPr>
            <a:xfrm>
              <a:off x="7125212" y="4582555"/>
              <a:ext cx="36555" cy="22495"/>
            </a:xfrm>
            <a:custGeom>
              <a:avLst/>
              <a:gdLst>
                <a:gd name="T0" fmla="*/ 8 w 11"/>
                <a:gd name="T1" fmla="*/ 2 h 7"/>
                <a:gd name="T2" fmla="*/ 7 w 11"/>
                <a:gd name="T3" fmla="*/ 2 h 7"/>
                <a:gd name="T4" fmla="*/ 2 w 11"/>
                <a:gd name="T5" fmla="*/ 2 h 7"/>
                <a:gd name="T6" fmla="*/ 4 w 11"/>
                <a:gd name="T7" fmla="*/ 5 h 7"/>
                <a:gd name="T8" fmla="*/ 4 w 11"/>
                <a:gd name="T9" fmla="*/ 6 h 7"/>
                <a:gd name="T10" fmla="*/ 5 w 11"/>
                <a:gd name="T11" fmla="*/ 7 h 7"/>
                <a:gd name="T12" fmla="*/ 8 w 11"/>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8" y="2"/>
                  </a:moveTo>
                  <a:cubicBezTo>
                    <a:pt x="8" y="2"/>
                    <a:pt x="8" y="2"/>
                    <a:pt x="7" y="2"/>
                  </a:cubicBezTo>
                  <a:cubicBezTo>
                    <a:pt x="6" y="0"/>
                    <a:pt x="3" y="0"/>
                    <a:pt x="2" y="2"/>
                  </a:cubicBezTo>
                  <a:cubicBezTo>
                    <a:pt x="0" y="4"/>
                    <a:pt x="2" y="4"/>
                    <a:pt x="4" y="5"/>
                  </a:cubicBezTo>
                  <a:cubicBezTo>
                    <a:pt x="4" y="6"/>
                    <a:pt x="4" y="5"/>
                    <a:pt x="4" y="6"/>
                  </a:cubicBezTo>
                  <a:cubicBezTo>
                    <a:pt x="5" y="6"/>
                    <a:pt x="5" y="6"/>
                    <a:pt x="5" y="7"/>
                  </a:cubicBezTo>
                  <a:cubicBezTo>
                    <a:pt x="8" y="7"/>
                    <a:pt x="11" y="2"/>
                    <a:pt x="8"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4" name="Freeform 113"/>
            <p:cNvSpPr/>
            <p:nvPr/>
          </p:nvSpPr>
          <p:spPr>
            <a:xfrm>
              <a:off x="7739614" y="4589585"/>
              <a:ext cx="26714" cy="39367"/>
            </a:xfrm>
            <a:custGeom>
              <a:avLst/>
              <a:gdLst>
                <a:gd name="T0" fmla="*/ 2 w 8"/>
                <a:gd name="T1" fmla="*/ 3 h 12"/>
                <a:gd name="T2" fmla="*/ 2 w 8"/>
                <a:gd name="T3" fmla="*/ 3 h 12"/>
                <a:gd name="T4" fmla="*/ 3 w 8"/>
                <a:gd name="T5" fmla="*/ 3 h 12"/>
                <a:gd name="T6" fmla="*/ 3 w 8"/>
                <a:gd name="T7" fmla="*/ 4 h 12"/>
                <a:gd name="T8" fmla="*/ 4 w 8"/>
                <a:gd name="T9" fmla="*/ 6 h 12"/>
                <a:gd name="T10" fmla="*/ 6 w 8"/>
                <a:gd name="T11" fmla="*/ 12 h 12"/>
                <a:gd name="T12" fmla="*/ 7 w 8"/>
                <a:gd name="T13" fmla="*/ 10 h 12"/>
                <a:gd name="T14" fmla="*/ 8 w 8"/>
                <a:gd name="T15" fmla="*/ 7 h 12"/>
                <a:gd name="T16" fmla="*/ 6 w 8"/>
                <a:gd name="T17" fmla="*/ 5 h 12"/>
                <a:gd name="T18" fmla="*/ 6 w 8"/>
                <a:gd name="T19" fmla="*/ 5 h 12"/>
                <a:gd name="T20" fmla="*/ 4 w 8"/>
                <a:gd name="T21" fmla="*/ 3 h 12"/>
                <a:gd name="T22" fmla="*/ 3 w 8"/>
                <a:gd name="T23" fmla="*/ 1 h 12"/>
                <a:gd name="T24" fmla="*/ 1 w 8"/>
                <a:gd name="T25" fmla="*/ 0 h 12"/>
                <a:gd name="T26" fmla="*/ 1 w 8"/>
                <a:gd name="T27" fmla="*/ 3 h 12"/>
                <a:gd name="T28" fmla="*/ 2 w 8"/>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2" y="3"/>
                  </a:moveTo>
                  <a:cubicBezTo>
                    <a:pt x="2" y="3"/>
                    <a:pt x="2" y="3"/>
                    <a:pt x="2" y="3"/>
                  </a:cubicBezTo>
                  <a:cubicBezTo>
                    <a:pt x="2" y="3"/>
                    <a:pt x="2" y="3"/>
                    <a:pt x="3" y="3"/>
                  </a:cubicBezTo>
                  <a:cubicBezTo>
                    <a:pt x="3" y="4"/>
                    <a:pt x="3" y="4"/>
                    <a:pt x="3" y="4"/>
                  </a:cubicBezTo>
                  <a:cubicBezTo>
                    <a:pt x="4" y="4"/>
                    <a:pt x="4" y="5"/>
                    <a:pt x="4" y="6"/>
                  </a:cubicBezTo>
                  <a:cubicBezTo>
                    <a:pt x="5" y="7"/>
                    <a:pt x="5" y="11"/>
                    <a:pt x="6" y="12"/>
                  </a:cubicBezTo>
                  <a:cubicBezTo>
                    <a:pt x="7" y="12"/>
                    <a:pt x="7" y="12"/>
                    <a:pt x="7" y="10"/>
                  </a:cubicBezTo>
                  <a:cubicBezTo>
                    <a:pt x="8" y="10"/>
                    <a:pt x="8" y="8"/>
                    <a:pt x="8" y="7"/>
                  </a:cubicBezTo>
                  <a:cubicBezTo>
                    <a:pt x="7" y="6"/>
                    <a:pt x="7" y="6"/>
                    <a:pt x="6" y="5"/>
                  </a:cubicBezTo>
                  <a:cubicBezTo>
                    <a:pt x="6" y="5"/>
                    <a:pt x="6" y="5"/>
                    <a:pt x="6" y="5"/>
                  </a:cubicBezTo>
                  <a:cubicBezTo>
                    <a:pt x="6" y="4"/>
                    <a:pt x="5" y="4"/>
                    <a:pt x="4" y="3"/>
                  </a:cubicBezTo>
                  <a:cubicBezTo>
                    <a:pt x="3" y="3"/>
                    <a:pt x="3" y="2"/>
                    <a:pt x="3" y="1"/>
                  </a:cubicBezTo>
                  <a:cubicBezTo>
                    <a:pt x="2" y="1"/>
                    <a:pt x="2" y="0"/>
                    <a:pt x="1" y="0"/>
                  </a:cubicBezTo>
                  <a:cubicBezTo>
                    <a:pt x="1" y="1"/>
                    <a:pt x="0" y="1"/>
                    <a:pt x="1" y="3"/>
                  </a:cubicBezTo>
                  <a:cubicBezTo>
                    <a:pt x="2" y="3"/>
                    <a:pt x="2" y="2"/>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5" name="Freeform 114"/>
            <p:cNvSpPr/>
            <p:nvPr/>
          </p:nvSpPr>
          <p:spPr>
            <a:xfrm>
              <a:off x="7795852" y="4638794"/>
              <a:ext cx="30931" cy="46397"/>
            </a:xfrm>
            <a:custGeom>
              <a:avLst/>
              <a:gdLst>
                <a:gd name="T0" fmla="*/ 4 w 9"/>
                <a:gd name="T1" fmla="*/ 7 h 14"/>
                <a:gd name="T2" fmla="*/ 5 w 9"/>
                <a:gd name="T3" fmla="*/ 12 h 14"/>
                <a:gd name="T4" fmla="*/ 6 w 9"/>
                <a:gd name="T5" fmla="*/ 12 h 14"/>
                <a:gd name="T6" fmla="*/ 6 w 9"/>
                <a:gd name="T7" fmla="*/ 14 h 14"/>
                <a:gd name="T8" fmla="*/ 9 w 9"/>
                <a:gd name="T9" fmla="*/ 12 h 14"/>
                <a:gd name="T10" fmla="*/ 9 w 9"/>
                <a:gd name="T11" fmla="*/ 9 h 14"/>
                <a:gd name="T12" fmla="*/ 8 w 9"/>
                <a:gd name="T13" fmla="*/ 7 h 14"/>
                <a:gd name="T14" fmla="*/ 6 w 9"/>
                <a:gd name="T15" fmla="*/ 6 h 14"/>
                <a:gd name="T16" fmla="*/ 4 w 9"/>
                <a:gd name="T17" fmla="*/ 3 h 14"/>
                <a:gd name="T18" fmla="*/ 4 w 9"/>
                <a:gd name="T19" fmla="*/ 2 h 14"/>
                <a:gd name="T20" fmla="*/ 3 w 9"/>
                <a:gd name="T21" fmla="*/ 2 h 14"/>
                <a:gd name="T22" fmla="*/ 3 w 9"/>
                <a:gd name="T23" fmla="*/ 1 h 14"/>
                <a:gd name="T24" fmla="*/ 2 w 9"/>
                <a:gd name="T25" fmla="*/ 0 h 14"/>
                <a:gd name="T26" fmla="*/ 1 w 9"/>
                <a:gd name="T27" fmla="*/ 0 h 14"/>
                <a:gd name="T28" fmla="*/ 4 w 9"/>
                <a:gd name="T2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4" y="7"/>
                  </a:moveTo>
                  <a:cubicBezTo>
                    <a:pt x="4" y="9"/>
                    <a:pt x="4" y="10"/>
                    <a:pt x="5" y="12"/>
                  </a:cubicBezTo>
                  <a:cubicBezTo>
                    <a:pt x="5" y="12"/>
                    <a:pt x="5" y="12"/>
                    <a:pt x="6" y="12"/>
                  </a:cubicBezTo>
                  <a:cubicBezTo>
                    <a:pt x="6" y="12"/>
                    <a:pt x="6" y="13"/>
                    <a:pt x="6" y="14"/>
                  </a:cubicBezTo>
                  <a:cubicBezTo>
                    <a:pt x="7" y="14"/>
                    <a:pt x="9" y="14"/>
                    <a:pt x="9" y="12"/>
                  </a:cubicBezTo>
                  <a:cubicBezTo>
                    <a:pt x="9" y="12"/>
                    <a:pt x="9" y="11"/>
                    <a:pt x="9" y="9"/>
                  </a:cubicBezTo>
                  <a:cubicBezTo>
                    <a:pt x="9" y="9"/>
                    <a:pt x="8" y="8"/>
                    <a:pt x="8" y="7"/>
                  </a:cubicBezTo>
                  <a:cubicBezTo>
                    <a:pt x="8" y="7"/>
                    <a:pt x="6" y="6"/>
                    <a:pt x="6" y="6"/>
                  </a:cubicBezTo>
                  <a:cubicBezTo>
                    <a:pt x="5" y="4"/>
                    <a:pt x="5" y="4"/>
                    <a:pt x="4" y="3"/>
                  </a:cubicBezTo>
                  <a:cubicBezTo>
                    <a:pt x="4" y="3"/>
                    <a:pt x="4" y="3"/>
                    <a:pt x="4" y="2"/>
                  </a:cubicBezTo>
                  <a:cubicBezTo>
                    <a:pt x="4" y="2"/>
                    <a:pt x="3" y="2"/>
                    <a:pt x="3" y="2"/>
                  </a:cubicBezTo>
                  <a:cubicBezTo>
                    <a:pt x="3" y="2"/>
                    <a:pt x="3" y="1"/>
                    <a:pt x="3" y="1"/>
                  </a:cubicBezTo>
                  <a:cubicBezTo>
                    <a:pt x="2" y="1"/>
                    <a:pt x="3" y="1"/>
                    <a:pt x="2" y="0"/>
                  </a:cubicBezTo>
                  <a:cubicBezTo>
                    <a:pt x="2" y="0"/>
                    <a:pt x="1" y="0"/>
                    <a:pt x="1" y="0"/>
                  </a:cubicBezTo>
                  <a:cubicBezTo>
                    <a:pt x="0" y="4"/>
                    <a:pt x="2" y="6"/>
                    <a:pt x="4"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6" name="Freeform 115"/>
            <p:cNvSpPr/>
            <p:nvPr/>
          </p:nvSpPr>
          <p:spPr>
            <a:xfrm>
              <a:off x="7307986" y="4645823"/>
              <a:ext cx="26714" cy="46397"/>
            </a:xfrm>
            <a:custGeom>
              <a:avLst/>
              <a:gdLst>
                <a:gd name="T0" fmla="*/ 7 w 8"/>
                <a:gd name="T1" fmla="*/ 2 h 14"/>
                <a:gd name="T2" fmla="*/ 6 w 8"/>
                <a:gd name="T3" fmla="*/ 0 h 14"/>
                <a:gd name="T4" fmla="*/ 4 w 8"/>
                <a:gd name="T5" fmla="*/ 1 h 14"/>
                <a:gd name="T6" fmla="*/ 2 w 8"/>
                <a:gd name="T7" fmla="*/ 6 h 14"/>
                <a:gd name="T8" fmla="*/ 1 w 8"/>
                <a:gd name="T9" fmla="*/ 13 h 14"/>
                <a:gd name="T10" fmla="*/ 2 w 8"/>
                <a:gd name="T11" fmla="*/ 13 h 14"/>
                <a:gd name="T12" fmla="*/ 3 w 8"/>
                <a:gd name="T13" fmla="*/ 12 h 14"/>
                <a:gd name="T14" fmla="*/ 4 w 8"/>
                <a:gd name="T15" fmla="*/ 12 h 14"/>
                <a:gd name="T16" fmla="*/ 4 w 8"/>
                <a:gd name="T17" fmla="*/ 11 h 14"/>
                <a:gd name="T18" fmla="*/ 5 w 8"/>
                <a:gd name="T19" fmla="*/ 11 h 14"/>
                <a:gd name="T20" fmla="*/ 6 w 8"/>
                <a:gd name="T21" fmla="*/ 11 h 14"/>
                <a:gd name="T22" fmla="*/ 6 w 8"/>
                <a:gd name="T23" fmla="*/ 11 h 14"/>
                <a:gd name="T24" fmla="*/ 6 w 8"/>
                <a:gd name="T25" fmla="*/ 10 h 14"/>
                <a:gd name="T26" fmla="*/ 6 w 8"/>
                <a:gd name="T27" fmla="*/ 9 h 14"/>
                <a:gd name="T28" fmla="*/ 7 w 8"/>
                <a:gd name="T29" fmla="*/ 8 h 14"/>
                <a:gd name="T30" fmla="*/ 7 w 8"/>
                <a:gd name="T31" fmla="*/ 5 h 14"/>
                <a:gd name="T32" fmla="*/ 7 w 8"/>
                <a:gd name="T33" fmla="*/ 4 h 14"/>
                <a:gd name="T34" fmla="*/ 7 w 8"/>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4">
                  <a:moveTo>
                    <a:pt x="7" y="2"/>
                  </a:moveTo>
                  <a:cubicBezTo>
                    <a:pt x="7" y="0"/>
                    <a:pt x="6" y="0"/>
                    <a:pt x="6" y="0"/>
                  </a:cubicBezTo>
                  <a:cubicBezTo>
                    <a:pt x="5" y="0"/>
                    <a:pt x="5" y="1"/>
                    <a:pt x="4" y="1"/>
                  </a:cubicBezTo>
                  <a:cubicBezTo>
                    <a:pt x="3" y="3"/>
                    <a:pt x="3" y="4"/>
                    <a:pt x="2" y="6"/>
                  </a:cubicBezTo>
                  <a:cubicBezTo>
                    <a:pt x="1" y="8"/>
                    <a:pt x="1" y="10"/>
                    <a:pt x="1" y="13"/>
                  </a:cubicBezTo>
                  <a:cubicBezTo>
                    <a:pt x="0" y="14"/>
                    <a:pt x="2" y="14"/>
                    <a:pt x="2" y="13"/>
                  </a:cubicBezTo>
                  <a:cubicBezTo>
                    <a:pt x="3" y="12"/>
                    <a:pt x="2" y="12"/>
                    <a:pt x="3" y="12"/>
                  </a:cubicBezTo>
                  <a:cubicBezTo>
                    <a:pt x="3" y="12"/>
                    <a:pt x="3" y="12"/>
                    <a:pt x="4" y="12"/>
                  </a:cubicBezTo>
                  <a:cubicBezTo>
                    <a:pt x="4" y="12"/>
                    <a:pt x="4" y="11"/>
                    <a:pt x="4" y="11"/>
                  </a:cubicBezTo>
                  <a:cubicBezTo>
                    <a:pt x="4" y="11"/>
                    <a:pt x="5" y="12"/>
                    <a:pt x="5" y="11"/>
                  </a:cubicBezTo>
                  <a:cubicBezTo>
                    <a:pt x="5" y="11"/>
                    <a:pt x="6" y="11"/>
                    <a:pt x="6" y="11"/>
                  </a:cubicBezTo>
                  <a:cubicBezTo>
                    <a:pt x="6" y="11"/>
                    <a:pt x="6" y="11"/>
                    <a:pt x="6" y="11"/>
                  </a:cubicBezTo>
                  <a:cubicBezTo>
                    <a:pt x="6" y="10"/>
                    <a:pt x="6" y="10"/>
                    <a:pt x="6" y="10"/>
                  </a:cubicBezTo>
                  <a:cubicBezTo>
                    <a:pt x="6" y="9"/>
                    <a:pt x="6" y="9"/>
                    <a:pt x="6" y="9"/>
                  </a:cubicBezTo>
                  <a:cubicBezTo>
                    <a:pt x="7" y="9"/>
                    <a:pt x="7" y="9"/>
                    <a:pt x="7" y="8"/>
                  </a:cubicBezTo>
                  <a:cubicBezTo>
                    <a:pt x="7" y="8"/>
                    <a:pt x="8" y="5"/>
                    <a:pt x="7" y="5"/>
                  </a:cubicBezTo>
                  <a:cubicBezTo>
                    <a:pt x="7" y="4"/>
                    <a:pt x="6" y="5"/>
                    <a:pt x="7" y="4"/>
                  </a:cubicBezTo>
                  <a:cubicBezTo>
                    <a:pt x="7" y="3"/>
                    <a:pt x="7" y="3"/>
                    <a:pt x="7"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7" name="Freeform 116"/>
            <p:cNvSpPr/>
            <p:nvPr/>
          </p:nvSpPr>
          <p:spPr>
            <a:xfrm>
              <a:off x="5072520" y="4655665"/>
              <a:ext cx="7030" cy="16871"/>
            </a:xfrm>
            <a:custGeom>
              <a:avLst/>
              <a:gdLst>
                <a:gd name="T0" fmla="*/ 0 w 2"/>
                <a:gd name="T1" fmla="*/ 0 h 5"/>
                <a:gd name="T2" fmla="*/ 1 w 2"/>
                <a:gd name="T3" fmla="*/ 5 h 5"/>
                <a:gd name="T4" fmla="*/ 2 w 2"/>
                <a:gd name="T5" fmla="*/ 4 h 5"/>
                <a:gd name="T6" fmla="*/ 2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1"/>
                    <a:pt x="0" y="4"/>
                    <a:pt x="1" y="5"/>
                  </a:cubicBezTo>
                  <a:cubicBezTo>
                    <a:pt x="1" y="5"/>
                    <a:pt x="2" y="5"/>
                    <a:pt x="2" y="4"/>
                  </a:cubicBezTo>
                  <a:cubicBezTo>
                    <a:pt x="2" y="4"/>
                    <a:pt x="2" y="3"/>
                    <a:pt x="2" y="2"/>
                  </a:cubicBezTo>
                  <a:cubicBezTo>
                    <a:pt x="2"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8" name="Freeform 117"/>
            <p:cNvSpPr/>
            <p:nvPr/>
          </p:nvSpPr>
          <p:spPr>
            <a:xfrm>
              <a:off x="6627505" y="4655665"/>
              <a:ext cx="222141" cy="75921"/>
            </a:xfrm>
            <a:custGeom>
              <a:avLst/>
              <a:gdLst>
                <a:gd name="T0" fmla="*/ 41 w 67"/>
                <a:gd name="T1" fmla="*/ 19 h 23"/>
                <a:gd name="T2" fmla="*/ 48 w 67"/>
                <a:gd name="T3" fmla="*/ 20 h 23"/>
                <a:gd name="T4" fmla="*/ 55 w 67"/>
                <a:gd name="T5" fmla="*/ 20 h 23"/>
                <a:gd name="T6" fmla="*/ 57 w 67"/>
                <a:gd name="T7" fmla="*/ 20 h 23"/>
                <a:gd name="T8" fmla="*/ 59 w 67"/>
                <a:gd name="T9" fmla="*/ 21 h 23"/>
                <a:gd name="T10" fmla="*/ 62 w 67"/>
                <a:gd name="T11" fmla="*/ 22 h 23"/>
                <a:gd name="T12" fmla="*/ 65 w 67"/>
                <a:gd name="T13" fmla="*/ 22 h 23"/>
                <a:gd name="T14" fmla="*/ 65 w 67"/>
                <a:gd name="T15" fmla="*/ 21 h 23"/>
                <a:gd name="T16" fmla="*/ 65 w 67"/>
                <a:gd name="T17" fmla="*/ 16 h 23"/>
                <a:gd name="T18" fmla="*/ 59 w 67"/>
                <a:gd name="T19" fmla="*/ 14 h 23"/>
                <a:gd name="T20" fmla="*/ 58 w 67"/>
                <a:gd name="T21" fmla="*/ 13 h 23"/>
                <a:gd name="T22" fmla="*/ 62 w 67"/>
                <a:gd name="T23" fmla="*/ 12 h 23"/>
                <a:gd name="T24" fmla="*/ 63 w 67"/>
                <a:gd name="T25" fmla="*/ 12 h 23"/>
                <a:gd name="T26" fmla="*/ 63 w 67"/>
                <a:gd name="T27" fmla="*/ 11 h 23"/>
                <a:gd name="T28" fmla="*/ 64 w 67"/>
                <a:gd name="T29" fmla="*/ 11 h 23"/>
                <a:gd name="T30" fmla="*/ 64 w 67"/>
                <a:gd name="T31" fmla="*/ 10 h 23"/>
                <a:gd name="T32" fmla="*/ 65 w 67"/>
                <a:gd name="T33" fmla="*/ 10 h 23"/>
                <a:gd name="T34" fmla="*/ 62 w 67"/>
                <a:gd name="T35" fmla="*/ 9 h 23"/>
                <a:gd name="T36" fmla="*/ 60 w 67"/>
                <a:gd name="T37" fmla="*/ 8 h 23"/>
                <a:gd name="T38" fmla="*/ 59 w 67"/>
                <a:gd name="T39" fmla="*/ 9 h 23"/>
                <a:gd name="T40" fmla="*/ 56 w 67"/>
                <a:gd name="T41" fmla="*/ 10 h 23"/>
                <a:gd name="T42" fmla="*/ 50 w 67"/>
                <a:gd name="T43" fmla="*/ 9 h 23"/>
                <a:gd name="T44" fmla="*/ 47 w 67"/>
                <a:gd name="T45" fmla="*/ 8 h 23"/>
                <a:gd name="T46" fmla="*/ 45 w 67"/>
                <a:gd name="T47" fmla="*/ 7 h 23"/>
                <a:gd name="T48" fmla="*/ 43 w 67"/>
                <a:gd name="T49" fmla="*/ 6 h 23"/>
                <a:gd name="T50" fmla="*/ 43 w 67"/>
                <a:gd name="T51" fmla="*/ 5 h 23"/>
                <a:gd name="T52" fmla="*/ 42 w 67"/>
                <a:gd name="T53" fmla="*/ 5 h 23"/>
                <a:gd name="T54" fmla="*/ 40 w 67"/>
                <a:gd name="T55" fmla="*/ 6 h 23"/>
                <a:gd name="T56" fmla="*/ 39 w 67"/>
                <a:gd name="T57" fmla="*/ 9 h 23"/>
                <a:gd name="T58" fmla="*/ 29 w 67"/>
                <a:gd name="T59" fmla="*/ 8 h 23"/>
                <a:gd name="T60" fmla="*/ 26 w 67"/>
                <a:gd name="T61" fmla="*/ 8 h 23"/>
                <a:gd name="T62" fmla="*/ 24 w 67"/>
                <a:gd name="T63" fmla="*/ 5 h 23"/>
                <a:gd name="T64" fmla="*/ 18 w 67"/>
                <a:gd name="T65" fmla="*/ 3 h 23"/>
                <a:gd name="T66" fmla="*/ 18 w 67"/>
                <a:gd name="T67" fmla="*/ 2 h 23"/>
                <a:gd name="T68" fmla="*/ 17 w 67"/>
                <a:gd name="T69" fmla="*/ 1 h 23"/>
                <a:gd name="T70" fmla="*/ 15 w 67"/>
                <a:gd name="T71" fmla="*/ 1 h 23"/>
                <a:gd name="T72" fmla="*/ 14 w 67"/>
                <a:gd name="T73" fmla="*/ 1 h 23"/>
                <a:gd name="T74" fmla="*/ 8 w 67"/>
                <a:gd name="T75" fmla="*/ 2 h 23"/>
                <a:gd name="T76" fmla="*/ 5 w 67"/>
                <a:gd name="T77" fmla="*/ 5 h 23"/>
                <a:gd name="T78" fmla="*/ 1 w 67"/>
                <a:gd name="T79" fmla="*/ 7 h 23"/>
                <a:gd name="T80" fmla="*/ 1 w 67"/>
                <a:gd name="T81" fmla="*/ 8 h 23"/>
                <a:gd name="T82" fmla="*/ 3 w 67"/>
                <a:gd name="T83" fmla="*/ 9 h 23"/>
                <a:gd name="T84" fmla="*/ 4 w 67"/>
                <a:gd name="T85" fmla="*/ 10 h 23"/>
                <a:gd name="T86" fmla="*/ 10 w 67"/>
                <a:gd name="T87" fmla="*/ 10 h 23"/>
                <a:gd name="T88" fmla="*/ 10 w 67"/>
                <a:gd name="T89" fmla="*/ 12 h 23"/>
                <a:gd name="T90" fmla="*/ 10 w 67"/>
                <a:gd name="T91" fmla="*/ 13 h 23"/>
                <a:gd name="T92" fmla="*/ 11 w 67"/>
                <a:gd name="T93" fmla="*/ 13 h 23"/>
                <a:gd name="T94" fmla="*/ 13 w 67"/>
                <a:gd name="T95" fmla="*/ 14 h 23"/>
                <a:gd name="T96" fmla="*/ 18 w 67"/>
                <a:gd name="T97" fmla="*/ 14 h 23"/>
                <a:gd name="T98" fmla="*/ 18 w 67"/>
                <a:gd name="T99" fmla="*/ 15 h 23"/>
                <a:gd name="T100" fmla="*/ 19 w 67"/>
                <a:gd name="T101" fmla="*/ 16 h 23"/>
                <a:gd name="T102" fmla="*/ 34 w 67"/>
                <a:gd name="T103" fmla="*/ 17 h 23"/>
                <a:gd name="T104" fmla="*/ 41 w 67"/>
                <a:gd name="T10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23">
                  <a:moveTo>
                    <a:pt x="41" y="19"/>
                  </a:moveTo>
                  <a:cubicBezTo>
                    <a:pt x="42" y="20"/>
                    <a:pt x="46" y="20"/>
                    <a:pt x="48" y="20"/>
                  </a:cubicBezTo>
                  <a:cubicBezTo>
                    <a:pt x="51" y="20"/>
                    <a:pt x="52" y="20"/>
                    <a:pt x="55" y="20"/>
                  </a:cubicBezTo>
                  <a:cubicBezTo>
                    <a:pt x="55" y="21"/>
                    <a:pt x="58" y="21"/>
                    <a:pt x="57" y="20"/>
                  </a:cubicBezTo>
                  <a:cubicBezTo>
                    <a:pt x="57" y="19"/>
                    <a:pt x="59" y="22"/>
                    <a:pt x="59" y="21"/>
                  </a:cubicBezTo>
                  <a:cubicBezTo>
                    <a:pt x="59" y="22"/>
                    <a:pt x="63" y="21"/>
                    <a:pt x="62" y="22"/>
                  </a:cubicBezTo>
                  <a:cubicBezTo>
                    <a:pt x="62" y="23"/>
                    <a:pt x="65" y="23"/>
                    <a:pt x="65" y="22"/>
                  </a:cubicBezTo>
                  <a:cubicBezTo>
                    <a:pt x="65" y="21"/>
                    <a:pt x="65" y="22"/>
                    <a:pt x="65" y="21"/>
                  </a:cubicBezTo>
                  <a:cubicBezTo>
                    <a:pt x="66" y="20"/>
                    <a:pt x="67" y="17"/>
                    <a:pt x="65" y="16"/>
                  </a:cubicBezTo>
                  <a:cubicBezTo>
                    <a:pt x="64" y="14"/>
                    <a:pt x="60" y="16"/>
                    <a:pt x="59" y="14"/>
                  </a:cubicBezTo>
                  <a:cubicBezTo>
                    <a:pt x="59" y="14"/>
                    <a:pt x="57" y="13"/>
                    <a:pt x="58" y="13"/>
                  </a:cubicBezTo>
                  <a:cubicBezTo>
                    <a:pt x="59" y="13"/>
                    <a:pt x="61" y="13"/>
                    <a:pt x="62" y="12"/>
                  </a:cubicBezTo>
                  <a:cubicBezTo>
                    <a:pt x="62" y="12"/>
                    <a:pt x="62" y="12"/>
                    <a:pt x="63" y="12"/>
                  </a:cubicBezTo>
                  <a:cubicBezTo>
                    <a:pt x="63" y="12"/>
                    <a:pt x="63" y="11"/>
                    <a:pt x="63" y="11"/>
                  </a:cubicBezTo>
                  <a:cubicBezTo>
                    <a:pt x="64" y="11"/>
                    <a:pt x="64" y="11"/>
                    <a:pt x="64" y="11"/>
                  </a:cubicBezTo>
                  <a:cubicBezTo>
                    <a:pt x="64" y="11"/>
                    <a:pt x="64" y="11"/>
                    <a:pt x="64" y="10"/>
                  </a:cubicBezTo>
                  <a:cubicBezTo>
                    <a:pt x="64" y="10"/>
                    <a:pt x="65" y="10"/>
                    <a:pt x="65" y="10"/>
                  </a:cubicBezTo>
                  <a:cubicBezTo>
                    <a:pt x="64" y="9"/>
                    <a:pt x="64" y="9"/>
                    <a:pt x="62" y="9"/>
                  </a:cubicBezTo>
                  <a:cubicBezTo>
                    <a:pt x="61" y="9"/>
                    <a:pt x="61" y="8"/>
                    <a:pt x="60" y="8"/>
                  </a:cubicBezTo>
                  <a:cubicBezTo>
                    <a:pt x="59" y="8"/>
                    <a:pt x="60" y="9"/>
                    <a:pt x="59" y="9"/>
                  </a:cubicBezTo>
                  <a:cubicBezTo>
                    <a:pt x="57" y="9"/>
                    <a:pt x="57" y="10"/>
                    <a:pt x="56" y="10"/>
                  </a:cubicBezTo>
                  <a:cubicBezTo>
                    <a:pt x="54" y="10"/>
                    <a:pt x="51" y="9"/>
                    <a:pt x="50" y="9"/>
                  </a:cubicBezTo>
                  <a:cubicBezTo>
                    <a:pt x="49" y="8"/>
                    <a:pt x="48" y="9"/>
                    <a:pt x="47" y="8"/>
                  </a:cubicBezTo>
                  <a:cubicBezTo>
                    <a:pt x="47" y="8"/>
                    <a:pt x="47" y="7"/>
                    <a:pt x="45" y="7"/>
                  </a:cubicBezTo>
                  <a:cubicBezTo>
                    <a:pt x="44" y="7"/>
                    <a:pt x="44" y="7"/>
                    <a:pt x="43" y="6"/>
                  </a:cubicBezTo>
                  <a:cubicBezTo>
                    <a:pt x="43" y="6"/>
                    <a:pt x="43" y="6"/>
                    <a:pt x="43" y="5"/>
                  </a:cubicBezTo>
                  <a:cubicBezTo>
                    <a:pt x="42" y="5"/>
                    <a:pt x="42" y="5"/>
                    <a:pt x="42" y="5"/>
                  </a:cubicBezTo>
                  <a:cubicBezTo>
                    <a:pt x="41" y="6"/>
                    <a:pt x="39" y="6"/>
                    <a:pt x="40" y="6"/>
                  </a:cubicBezTo>
                  <a:cubicBezTo>
                    <a:pt x="40" y="8"/>
                    <a:pt x="40" y="9"/>
                    <a:pt x="39" y="9"/>
                  </a:cubicBezTo>
                  <a:cubicBezTo>
                    <a:pt x="38" y="9"/>
                    <a:pt x="31" y="9"/>
                    <a:pt x="29" y="8"/>
                  </a:cubicBezTo>
                  <a:cubicBezTo>
                    <a:pt x="28" y="8"/>
                    <a:pt x="28" y="8"/>
                    <a:pt x="26" y="8"/>
                  </a:cubicBezTo>
                  <a:cubicBezTo>
                    <a:pt x="25" y="7"/>
                    <a:pt x="25" y="6"/>
                    <a:pt x="24" y="5"/>
                  </a:cubicBezTo>
                  <a:cubicBezTo>
                    <a:pt x="23" y="4"/>
                    <a:pt x="21" y="3"/>
                    <a:pt x="18" y="3"/>
                  </a:cubicBezTo>
                  <a:cubicBezTo>
                    <a:pt x="18" y="3"/>
                    <a:pt x="19" y="2"/>
                    <a:pt x="18" y="2"/>
                  </a:cubicBezTo>
                  <a:cubicBezTo>
                    <a:pt x="17" y="3"/>
                    <a:pt x="17" y="2"/>
                    <a:pt x="17" y="1"/>
                  </a:cubicBezTo>
                  <a:cubicBezTo>
                    <a:pt x="16" y="1"/>
                    <a:pt x="16" y="1"/>
                    <a:pt x="15" y="1"/>
                  </a:cubicBezTo>
                  <a:cubicBezTo>
                    <a:pt x="14" y="0"/>
                    <a:pt x="14" y="1"/>
                    <a:pt x="14" y="1"/>
                  </a:cubicBezTo>
                  <a:cubicBezTo>
                    <a:pt x="12" y="3"/>
                    <a:pt x="9" y="0"/>
                    <a:pt x="8" y="2"/>
                  </a:cubicBezTo>
                  <a:cubicBezTo>
                    <a:pt x="6" y="3"/>
                    <a:pt x="6" y="4"/>
                    <a:pt x="5" y="5"/>
                  </a:cubicBezTo>
                  <a:cubicBezTo>
                    <a:pt x="5" y="7"/>
                    <a:pt x="4" y="7"/>
                    <a:pt x="1" y="7"/>
                  </a:cubicBezTo>
                  <a:cubicBezTo>
                    <a:pt x="1" y="7"/>
                    <a:pt x="0" y="9"/>
                    <a:pt x="1" y="8"/>
                  </a:cubicBezTo>
                  <a:cubicBezTo>
                    <a:pt x="2" y="9"/>
                    <a:pt x="1" y="9"/>
                    <a:pt x="3" y="9"/>
                  </a:cubicBezTo>
                  <a:cubicBezTo>
                    <a:pt x="3" y="9"/>
                    <a:pt x="4" y="10"/>
                    <a:pt x="4" y="10"/>
                  </a:cubicBezTo>
                  <a:cubicBezTo>
                    <a:pt x="6" y="10"/>
                    <a:pt x="9" y="9"/>
                    <a:pt x="10" y="10"/>
                  </a:cubicBezTo>
                  <a:cubicBezTo>
                    <a:pt x="11" y="10"/>
                    <a:pt x="10" y="11"/>
                    <a:pt x="10" y="12"/>
                  </a:cubicBezTo>
                  <a:cubicBezTo>
                    <a:pt x="10" y="12"/>
                    <a:pt x="10" y="12"/>
                    <a:pt x="10" y="13"/>
                  </a:cubicBezTo>
                  <a:cubicBezTo>
                    <a:pt x="11" y="13"/>
                    <a:pt x="11" y="13"/>
                    <a:pt x="11" y="13"/>
                  </a:cubicBezTo>
                  <a:cubicBezTo>
                    <a:pt x="14" y="13"/>
                    <a:pt x="12" y="14"/>
                    <a:pt x="13" y="14"/>
                  </a:cubicBezTo>
                  <a:cubicBezTo>
                    <a:pt x="15" y="14"/>
                    <a:pt x="16" y="13"/>
                    <a:pt x="18" y="14"/>
                  </a:cubicBezTo>
                  <a:cubicBezTo>
                    <a:pt x="18" y="15"/>
                    <a:pt x="18" y="15"/>
                    <a:pt x="18" y="15"/>
                  </a:cubicBezTo>
                  <a:cubicBezTo>
                    <a:pt x="18" y="16"/>
                    <a:pt x="19" y="16"/>
                    <a:pt x="19" y="16"/>
                  </a:cubicBezTo>
                  <a:cubicBezTo>
                    <a:pt x="20" y="17"/>
                    <a:pt x="33" y="15"/>
                    <a:pt x="34" y="17"/>
                  </a:cubicBezTo>
                  <a:cubicBezTo>
                    <a:pt x="37" y="17"/>
                    <a:pt x="38" y="19"/>
                    <a:pt x="41" y="1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9" name="Freeform 118"/>
            <p:cNvSpPr/>
            <p:nvPr/>
          </p:nvSpPr>
          <p:spPr>
            <a:xfrm>
              <a:off x="7842249" y="4678160"/>
              <a:ext cx="21090" cy="21090"/>
            </a:xfrm>
            <a:custGeom>
              <a:avLst/>
              <a:gdLst>
                <a:gd name="T0" fmla="*/ 2 w 6"/>
                <a:gd name="T1" fmla="*/ 3 h 6"/>
                <a:gd name="T2" fmla="*/ 2 w 6"/>
                <a:gd name="T3" fmla="*/ 4 h 6"/>
                <a:gd name="T4" fmla="*/ 2 w 6"/>
                <a:gd name="T5" fmla="*/ 5 h 6"/>
                <a:gd name="T6" fmla="*/ 3 w 6"/>
                <a:gd name="T7" fmla="*/ 5 h 6"/>
                <a:gd name="T8" fmla="*/ 4 w 6"/>
                <a:gd name="T9" fmla="*/ 6 h 6"/>
                <a:gd name="T10" fmla="*/ 5 w 6"/>
                <a:gd name="T11" fmla="*/ 6 h 6"/>
                <a:gd name="T12" fmla="*/ 5 w 6"/>
                <a:gd name="T13" fmla="*/ 3 h 6"/>
                <a:gd name="T14" fmla="*/ 4 w 6"/>
                <a:gd name="T15" fmla="*/ 2 h 6"/>
                <a:gd name="T16" fmla="*/ 3 w 6"/>
                <a:gd name="T17" fmla="*/ 2 h 6"/>
                <a:gd name="T18" fmla="*/ 2 w 6"/>
                <a:gd name="T19" fmla="*/ 1 h 6"/>
                <a:gd name="T20" fmla="*/ 2 w 6"/>
                <a:gd name="T21" fmla="*/ 0 h 6"/>
                <a:gd name="T22" fmla="*/ 1 w 6"/>
                <a:gd name="T23" fmla="*/ 0 h 6"/>
                <a:gd name="T24" fmla="*/ 0 w 6"/>
                <a:gd name="T25" fmla="*/ 3 h 6"/>
                <a:gd name="T26" fmla="*/ 2 w 6"/>
                <a:gd name="T2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6">
                  <a:moveTo>
                    <a:pt x="2" y="3"/>
                  </a:moveTo>
                  <a:cubicBezTo>
                    <a:pt x="2" y="4"/>
                    <a:pt x="2" y="4"/>
                    <a:pt x="2" y="4"/>
                  </a:cubicBezTo>
                  <a:cubicBezTo>
                    <a:pt x="2" y="5"/>
                    <a:pt x="2" y="5"/>
                    <a:pt x="2" y="5"/>
                  </a:cubicBezTo>
                  <a:cubicBezTo>
                    <a:pt x="3" y="5"/>
                    <a:pt x="3" y="5"/>
                    <a:pt x="3" y="5"/>
                  </a:cubicBezTo>
                  <a:cubicBezTo>
                    <a:pt x="4" y="5"/>
                    <a:pt x="3" y="5"/>
                    <a:pt x="4" y="6"/>
                  </a:cubicBezTo>
                  <a:cubicBezTo>
                    <a:pt x="4" y="6"/>
                    <a:pt x="4" y="6"/>
                    <a:pt x="5" y="6"/>
                  </a:cubicBezTo>
                  <a:cubicBezTo>
                    <a:pt x="6" y="5"/>
                    <a:pt x="5" y="4"/>
                    <a:pt x="5" y="3"/>
                  </a:cubicBezTo>
                  <a:cubicBezTo>
                    <a:pt x="4" y="2"/>
                    <a:pt x="4" y="2"/>
                    <a:pt x="4" y="2"/>
                  </a:cubicBezTo>
                  <a:cubicBezTo>
                    <a:pt x="4" y="2"/>
                    <a:pt x="3" y="2"/>
                    <a:pt x="3" y="2"/>
                  </a:cubicBezTo>
                  <a:cubicBezTo>
                    <a:pt x="3" y="2"/>
                    <a:pt x="3" y="1"/>
                    <a:pt x="2" y="1"/>
                  </a:cubicBezTo>
                  <a:cubicBezTo>
                    <a:pt x="2" y="1"/>
                    <a:pt x="2" y="1"/>
                    <a:pt x="2" y="0"/>
                  </a:cubicBezTo>
                  <a:cubicBezTo>
                    <a:pt x="1" y="0"/>
                    <a:pt x="1" y="0"/>
                    <a:pt x="1" y="0"/>
                  </a:cubicBezTo>
                  <a:cubicBezTo>
                    <a:pt x="0" y="0"/>
                    <a:pt x="0" y="2"/>
                    <a:pt x="0" y="3"/>
                  </a:cubicBezTo>
                  <a:cubicBezTo>
                    <a:pt x="1" y="3"/>
                    <a:pt x="1" y="3"/>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0" name="Freeform 119"/>
            <p:cNvSpPr/>
            <p:nvPr/>
          </p:nvSpPr>
          <p:spPr>
            <a:xfrm>
              <a:off x="7234877" y="4688002"/>
              <a:ext cx="33743" cy="33743"/>
            </a:xfrm>
            <a:custGeom>
              <a:avLst/>
              <a:gdLst>
                <a:gd name="T0" fmla="*/ 6 w 10"/>
                <a:gd name="T1" fmla="*/ 3 h 10"/>
                <a:gd name="T2" fmla="*/ 7 w 10"/>
                <a:gd name="T3" fmla="*/ 0 h 10"/>
                <a:gd name="T4" fmla="*/ 5 w 10"/>
                <a:gd name="T5" fmla="*/ 2 h 10"/>
                <a:gd name="T6" fmla="*/ 4 w 10"/>
                <a:gd name="T7" fmla="*/ 3 h 10"/>
                <a:gd name="T8" fmla="*/ 4 w 10"/>
                <a:gd name="T9" fmla="*/ 3 h 10"/>
                <a:gd name="T10" fmla="*/ 3 w 10"/>
                <a:gd name="T11" fmla="*/ 4 h 10"/>
                <a:gd name="T12" fmla="*/ 2 w 10"/>
                <a:gd name="T13" fmla="*/ 5 h 10"/>
                <a:gd name="T14" fmla="*/ 2 w 10"/>
                <a:gd name="T15" fmla="*/ 5 h 10"/>
                <a:gd name="T16" fmla="*/ 1 w 10"/>
                <a:gd name="T17" fmla="*/ 8 h 10"/>
                <a:gd name="T18" fmla="*/ 0 w 10"/>
                <a:gd name="T19" fmla="*/ 10 h 10"/>
                <a:gd name="T20" fmla="*/ 1 w 10"/>
                <a:gd name="T21" fmla="*/ 10 h 10"/>
                <a:gd name="T22" fmla="*/ 2 w 10"/>
                <a:gd name="T23" fmla="*/ 10 h 10"/>
                <a:gd name="T24" fmla="*/ 2 w 10"/>
                <a:gd name="T25" fmla="*/ 9 h 10"/>
                <a:gd name="T26" fmla="*/ 4 w 10"/>
                <a:gd name="T27" fmla="*/ 7 h 10"/>
                <a:gd name="T28" fmla="*/ 5 w 10"/>
                <a:gd name="T29" fmla="*/ 6 h 10"/>
                <a:gd name="T30" fmla="*/ 6 w 10"/>
                <a:gd name="T31" fmla="*/ 4 h 10"/>
                <a:gd name="T32" fmla="*/ 6 w 10"/>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0">
                  <a:moveTo>
                    <a:pt x="6" y="3"/>
                  </a:moveTo>
                  <a:cubicBezTo>
                    <a:pt x="7" y="3"/>
                    <a:pt x="10" y="1"/>
                    <a:pt x="7" y="0"/>
                  </a:cubicBezTo>
                  <a:cubicBezTo>
                    <a:pt x="6" y="0"/>
                    <a:pt x="6" y="2"/>
                    <a:pt x="5" y="2"/>
                  </a:cubicBezTo>
                  <a:cubicBezTo>
                    <a:pt x="5" y="2"/>
                    <a:pt x="5" y="3"/>
                    <a:pt x="4" y="3"/>
                  </a:cubicBezTo>
                  <a:cubicBezTo>
                    <a:pt x="4" y="3"/>
                    <a:pt x="4" y="3"/>
                    <a:pt x="4" y="3"/>
                  </a:cubicBezTo>
                  <a:cubicBezTo>
                    <a:pt x="3" y="3"/>
                    <a:pt x="3" y="4"/>
                    <a:pt x="3" y="4"/>
                  </a:cubicBezTo>
                  <a:cubicBezTo>
                    <a:pt x="3" y="5"/>
                    <a:pt x="3" y="4"/>
                    <a:pt x="2" y="5"/>
                  </a:cubicBezTo>
                  <a:cubicBezTo>
                    <a:pt x="2" y="5"/>
                    <a:pt x="2" y="5"/>
                    <a:pt x="2" y="5"/>
                  </a:cubicBezTo>
                  <a:cubicBezTo>
                    <a:pt x="1" y="6"/>
                    <a:pt x="1" y="7"/>
                    <a:pt x="1" y="8"/>
                  </a:cubicBezTo>
                  <a:cubicBezTo>
                    <a:pt x="0" y="9"/>
                    <a:pt x="0" y="8"/>
                    <a:pt x="0" y="10"/>
                  </a:cubicBezTo>
                  <a:cubicBezTo>
                    <a:pt x="1" y="10"/>
                    <a:pt x="1" y="10"/>
                    <a:pt x="1" y="10"/>
                  </a:cubicBezTo>
                  <a:cubicBezTo>
                    <a:pt x="2" y="10"/>
                    <a:pt x="2" y="10"/>
                    <a:pt x="2" y="10"/>
                  </a:cubicBezTo>
                  <a:cubicBezTo>
                    <a:pt x="2" y="9"/>
                    <a:pt x="2" y="9"/>
                    <a:pt x="2" y="9"/>
                  </a:cubicBezTo>
                  <a:cubicBezTo>
                    <a:pt x="3" y="8"/>
                    <a:pt x="4" y="7"/>
                    <a:pt x="4" y="7"/>
                  </a:cubicBezTo>
                  <a:cubicBezTo>
                    <a:pt x="5" y="6"/>
                    <a:pt x="5" y="6"/>
                    <a:pt x="5" y="6"/>
                  </a:cubicBezTo>
                  <a:cubicBezTo>
                    <a:pt x="6" y="5"/>
                    <a:pt x="6" y="4"/>
                    <a:pt x="6" y="4"/>
                  </a:cubicBezTo>
                  <a:cubicBezTo>
                    <a:pt x="6" y="3"/>
                    <a:pt x="6" y="4"/>
                    <a:pt x="6"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1" name="Freeform 120"/>
            <p:cNvSpPr/>
            <p:nvPr/>
          </p:nvSpPr>
          <p:spPr>
            <a:xfrm>
              <a:off x="7883021" y="4702061"/>
              <a:ext cx="32337" cy="33743"/>
            </a:xfrm>
            <a:custGeom>
              <a:avLst/>
              <a:gdLst>
                <a:gd name="T0" fmla="*/ 1 w 10"/>
                <a:gd name="T1" fmla="*/ 2 h 10"/>
                <a:gd name="T2" fmla="*/ 2 w 10"/>
                <a:gd name="T3" fmla="*/ 2 h 10"/>
                <a:gd name="T4" fmla="*/ 5 w 10"/>
                <a:gd name="T5" fmla="*/ 4 h 10"/>
                <a:gd name="T6" fmla="*/ 5 w 10"/>
                <a:gd name="T7" fmla="*/ 5 h 10"/>
                <a:gd name="T8" fmla="*/ 6 w 10"/>
                <a:gd name="T9" fmla="*/ 5 h 10"/>
                <a:gd name="T10" fmla="*/ 6 w 10"/>
                <a:gd name="T11" fmla="*/ 6 h 10"/>
                <a:gd name="T12" fmla="*/ 7 w 10"/>
                <a:gd name="T13" fmla="*/ 6 h 10"/>
                <a:gd name="T14" fmla="*/ 7 w 10"/>
                <a:gd name="T15" fmla="*/ 6 h 10"/>
                <a:gd name="T16" fmla="*/ 8 w 10"/>
                <a:gd name="T17" fmla="*/ 7 h 10"/>
                <a:gd name="T18" fmla="*/ 9 w 10"/>
                <a:gd name="T19" fmla="*/ 7 h 10"/>
                <a:gd name="T20" fmla="*/ 9 w 10"/>
                <a:gd name="T21" fmla="*/ 6 h 10"/>
                <a:gd name="T22" fmla="*/ 8 w 10"/>
                <a:gd name="T23" fmla="*/ 5 h 10"/>
                <a:gd name="T24" fmla="*/ 7 w 10"/>
                <a:gd name="T25" fmla="*/ 4 h 10"/>
                <a:gd name="T26" fmla="*/ 7 w 10"/>
                <a:gd name="T27" fmla="*/ 3 h 10"/>
                <a:gd name="T28" fmla="*/ 6 w 10"/>
                <a:gd name="T29" fmla="*/ 3 h 10"/>
                <a:gd name="T30" fmla="*/ 4 w 10"/>
                <a:gd name="T31" fmla="*/ 1 h 10"/>
                <a:gd name="T32" fmla="*/ 2 w 10"/>
                <a:gd name="T33" fmla="*/ 1 h 10"/>
                <a:gd name="T34" fmla="*/ 0 w 10"/>
                <a:gd name="T35" fmla="*/ 0 h 10"/>
                <a:gd name="T36" fmla="*/ 0 w 10"/>
                <a:gd name="T37" fmla="*/ 1 h 10"/>
                <a:gd name="T38" fmla="*/ 1 w 10"/>
                <a:gd name="T3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0">
                  <a:moveTo>
                    <a:pt x="1" y="2"/>
                  </a:moveTo>
                  <a:cubicBezTo>
                    <a:pt x="1" y="2"/>
                    <a:pt x="2" y="2"/>
                    <a:pt x="2" y="2"/>
                  </a:cubicBezTo>
                  <a:cubicBezTo>
                    <a:pt x="3" y="3"/>
                    <a:pt x="4" y="3"/>
                    <a:pt x="5" y="4"/>
                  </a:cubicBezTo>
                  <a:cubicBezTo>
                    <a:pt x="5" y="5"/>
                    <a:pt x="5" y="4"/>
                    <a:pt x="5" y="5"/>
                  </a:cubicBezTo>
                  <a:cubicBezTo>
                    <a:pt x="6" y="5"/>
                    <a:pt x="6" y="5"/>
                    <a:pt x="6" y="5"/>
                  </a:cubicBezTo>
                  <a:cubicBezTo>
                    <a:pt x="6" y="5"/>
                    <a:pt x="6" y="5"/>
                    <a:pt x="6" y="6"/>
                  </a:cubicBezTo>
                  <a:cubicBezTo>
                    <a:pt x="6" y="6"/>
                    <a:pt x="7" y="6"/>
                    <a:pt x="7" y="6"/>
                  </a:cubicBezTo>
                  <a:cubicBezTo>
                    <a:pt x="7" y="6"/>
                    <a:pt x="7" y="6"/>
                    <a:pt x="7" y="6"/>
                  </a:cubicBezTo>
                  <a:cubicBezTo>
                    <a:pt x="8" y="6"/>
                    <a:pt x="8" y="7"/>
                    <a:pt x="8" y="7"/>
                  </a:cubicBezTo>
                  <a:cubicBezTo>
                    <a:pt x="8" y="10"/>
                    <a:pt x="10" y="8"/>
                    <a:pt x="9" y="7"/>
                  </a:cubicBezTo>
                  <a:cubicBezTo>
                    <a:pt x="9" y="7"/>
                    <a:pt x="9" y="6"/>
                    <a:pt x="9" y="6"/>
                  </a:cubicBezTo>
                  <a:cubicBezTo>
                    <a:pt x="9" y="4"/>
                    <a:pt x="9" y="6"/>
                    <a:pt x="8" y="5"/>
                  </a:cubicBezTo>
                  <a:cubicBezTo>
                    <a:pt x="8" y="4"/>
                    <a:pt x="8" y="5"/>
                    <a:pt x="7" y="4"/>
                  </a:cubicBezTo>
                  <a:cubicBezTo>
                    <a:pt x="7" y="4"/>
                    <a:pt x="7" y="4"/>
                    <a:pt x="7" y="3"/>
                  </a:cubicBezTo>
                  <a:cubicBezTo>
                    <a:pt x="7" y="3"/>
                    <a:pt x="6" y="3"/>
                    <a:pt x="6" y="3"/>
                  </a:cubicBezTo>
                  <a:cubicBezTo>
                    <a:pt x="6" y="2"/>
                    <a:pt x="5" y="1"/>
                    <a:pt x="4" y="1"/>
                  </a:cubicBezTo>
                  <a:cubicBezTo>
                    <a:pt x="3" y="1"/>
                    <a:pt x="3" y="1"/>
                    <a:pt x="2" y="1"/>
                  </a:cubicBezTo>
                  <a:cubicBezTo>
                    <a:pt x="2" y="0"/>
                    <a:pt x="3" y="0"/>
                    <a:pt x="0" y="0"/>
                  </a:cubicBezTo>
                  <a:cubicBezTo>
                    <a:pt x="0" y="0"/>
                    <a:pt x="0" y="1"/>
                    <a:pt x="0" y="1"/>
                  </a:cubicBezTo>
                  <a:cubicBezTo>
                    <a:pt x="1" y="2"/>
                    <a:pt x="1" y="2"/>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2" name="Freeform 121"/>
            <p:cNvSpPr/>
            <p:nvPr/>
          </p:nvSpPr>
          <p:spPr>
            <a:xfrm>
              <a:off x="7853496" y="4711903"/>
              <a:ext cx="19683" cy="23902"/>
            </a:xfrm>
            <a:custGeom>
              <a:avLst/>
              <a:gdLst>
                <a:gd name="T0" fmla="*/ 1 w 6"/>
                <a:gd name="T1" fmla="*/ 0 h 7"/>
                <a:gd name="T2" fmla="*/ 1 w 6"/>
                <a:gd name="T3" fmla="*/ 2 h 7"/>
                <a:gd name="T4" fmla="*/ 2 w 6"/>
                <a:gd name="T5" fmla="*/ 2 h 7"/>
                <a:gd name="T6" fmla="*/ 2 w 6"/>
                <a:gd name="T7" fmla="*/ 3 h 7"/>
                <a:gd name="T8" fmla="*/ 2 w 6"/>
                <a:gd name="T9" fmla="*/ 3 h 7"/>
                <a:gd name="T10" fmla="*/ 2 w 6"/>
                <a:gd name="T11" fmla="*/ 3 h 7"/>
                <a:gd name="T12" fmla="*/ 3 w 6"/>
                <a:gd name="T13" fmla="*/ 5 h 7"/>
                <a:gd name="T14" fmla="*/ 4 w 6"/>
                <a:gd name="T15" fmla="*/ 5 h 7"/>
                <a:gd name="T16" fmla="*/ 5 w 6"/>
                <a:gd name="T17" fmla="*/ 6 h 7"/>
                <a:gd name="T18" fmla="*/ 6 w 6"/>
                <a:gd name="T19" fmla="*/ 7 h 7"/>
                <a:gd name="T20" fmla="*/ 5 w 6"/>
                <a:gd name="T21" fmla="*/ 5 h 7"/>
                <a:gd name="T22" fmla="*/ 3 w 6"/>
                <a:gd name="T23" fmla="*/ 2 h 7"/>
                <a:gd name="T24" fmla="*/ 2 w 6"/>
                <a:gd name="T25" fmla="*/ 0 h 7"/>
                <a:gd name="T26" fmla="*/ 1 w 6"/>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7">
                  <a:moveTo>
                    <a:pt x="1" y="0"/>
                  </a:moveTo>
                  <a:cubicBezTo>
                    <a:pt x="0" y="1"/>
                    <a:pt x="0" y="1"/>
                    <a:pt x="1" y="2"/>
                  </a:cubicBezTo>
                  <a:cubicBezTo>
                    <a:pt x="1" y="2"/>
                    <a:pt x="1" y="1"/>
                    <a:pt x="2" y="2"/>
                  </a:cubicBezTo>
                  <a:cubicBezTo>
                    <a:pt x="2" y="2"/>
                    <a:pt x="1" y="2"/>
                    <a:pt x="2" y="3"/>
                  </a:cubicBezTo>
                  <a:cubicBezTo>
                    <a:pt x="2" y="3"/>
                    <a:pt x="2" y="2"/>
                    <a:pt x="2" y="3"/>
                  </a:cubicBezTo>
                  <a:cubicBezTo>
                    <a:pt x="2" y="3"/>
                    <a:pt x="2" y="3"/>
                    <a:pt x="2" y="3"/>
                  </a:cubicBezTo>
                  <a:cubicBezTo>
                    <a:pt x="3" y="4"/>
                    <a:pt x="3" y="5"/>
                    <a:pt x="3" y="5"/>
                  </a:cubicBezTo>
                  <a:cubicBezTo>
                    <a:pt x="4" y="6"/>
                    <a:pt x="4" y="5"/>
                    <a:pt x="4" y="5"/>
                  </a:cubicBezTo>
                  <a:cubicBezTo>
                    <a:pt x="5" y="6"/>
                    <a:pt x="5" y="6"/>
                    <a:pt x="5" y="6"/>
                  </a:cubicBezTo>
                  <a:cubicBezTo>
                    <a:pt x="5" y="6"/>
                    <a:pt x="6" y="7"/>
                    <a:pt x="6" y="7"/>
                  </a:cubicBezTo>
                  <a:cubicBezTo>
                    <a:pt x="5" y="5"/>
                    <a:pt x="5" y="6"/>
                    <a:pt x="5" y="5"/>
                  </a:cubicBezTo>
                  <a:cubicBezTo>
                    <a:pt x="4" y="4"/>
                    <a:pt x="4" y="3"/>
                    <a:pt x="3" y="2"/>
                  </a:cubicBezTo>
                  <a:cubicBezTo>
                    <a:pt x="3" y="2"/>
                    <a:pt x="3" y="1"/>
                    <a:pt x="2" y="0"/>
                  </a:cubicBezTo>
                  <a:cubicBezTo>
                    <a:pt x="2" y="0"/>
                    <a:pt x="1"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3" name="Freeform 122"/>
            <p:cNvSpPr/>
            <p:nvPr/>
          </p:nvSpPr>
          <p:spPr>
            <a:xfrm>
              <a:off x="6856675" y="4714715"/>
              <a:ext cx="19683" cy="14060"/>
            </a:xfrm>
            <a:custGeom>
              <a:avLst/>
              <a:gdLst>
                <a:gd name="T0" fmla="*/ 5 w 6"/>
                <a:gd name="T1" fmla="*/ 2 h 4"/>
                <a:gd name="T2" fmla="*/ 1 w 6"/>
                <a:gd name="T3" fmla="*/ 1 h 4"/>
                <a:gd name="T4" fmla="*/ 1 w 6"/>
                <a:gd name="T5" fmla="*/ 2 h 4"/>
                <a:gd name="T6" fmla="*/ 2 w 6"/>
                <a:gd name="T7" fmla="*/ 4 h 4"/>
                <a:gd name="T8" fmla="*/ 6 w 6"/>
                <a:gd name="T9" fmla="*/ 3 h 4"/>
                <a:gd name="T10" fmla="*/ 6 w 6"/>
                <a:gd name="T11" fmla="*/ 2 h 4"/>
                <a:gd name="T12" fmla="*/ 5 w 6"/>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2"/>
                  </a:moveTo>
                  <a:cubicBezTo>
                    <a:pt x="4" y="1"/>
                    <a:pt x="3" y="0"/>
                    <a:pt x="1" y="1"/>
                  </a:cubicBezTo>
                  <a:cubicBezTo>
                    <a:pt x="1" y="2"/>
                    <a:pt x="1" y="1"/>
                    <a:pt x="1" y="2"/>
                  </a:cubicBezTo>
                  <a:cubicBezTo>
                    <a:pt x="0" y="3"/>
                    <a:pt x="0" y="4"/>
                    <a:pt x="2" y="4"/>
                  </a:cubicBezTo>
                  <a:cubicBezTo>
                    <a:pt x="3" y="4"/>
                    <a:pt x="5" y="4"/>
                    <a:pt x="6" y="3"/>
                  </a:cubicBezTo>
                  <a:cubicBezTo>
                    <a:pt x="6" y="3"/>
                    <a:pt x="6" y="2"/>
                    <a:pt x="6" y="2"/>
                  </a:cubicBezTo>
                  <a:cubicBezTo>
                    <a:pt x="5" y="1"/>
                    <a:pt x="5" y="2"/>
                    <a:pt x="5"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4" name="Freeform 123"/>
            <p:cNvSpPr/>
            <p:nvPr/>
          </p:nvSpPr>
          <p:spPr>
            <a:xfrm>
              <a:off x="6919943" y="4714715"/>
              <a:ext cx="36555" cy="23902"/>
            </a:xfrm>
            <a:custGeom>
              <a:avLst/>
              <a:gdLst>
                <a:gd name="T0" fmla="*/ 4 w 11"/>
                <a:gd name="T1" fmla="*/ 4 h 7"/>
                <a:gd name="T2" fmla="*/ 4 w 11"/>
                <a:gd name="T3" fmla="*/ 4 h 7"/>
                <a:gd name="T4" fmla="*/ 5 w 11"/>
                <a:gd name="T5" fmla="*/ 6 h 7"/>
                <a:gd name="T6" fmla="*/ 7 w 11"/>
                <a:gd name="T7" fmla="*/ 7 h 7"/>
                <a:gd name="T8" fmla="*/ 9 w 11"/>
                <a:gd name="T9" fmla="*/ 7 h 7"/>
                <a:gd name="T10" fmla="*/ 11 w 11"/>
                <a:gd name="T11" fmla="*/ 4 h 7"/>
                <a:gd name="T12" fmla="*/ 9 w 11"/>
                <a:gd name="T13" fmla="*/ 3 h 7"/>
                <a:gd name="T14" fmla="*/ 7 w 11"/>
                <a:gd name="T15" fmla="*/ 2 h 7"/>
                <a:gd name="T16" fmla="*/ 6 w 11"/>
                <a:gd name="T17" fmla="*/ 1 h 7"/>
                <a:gd name="T18" fmla="*/ 1 w 11"/>
                <a:gd name="T19" fmla="*/ 1 h 7"/>
                <a:gd name="T20" fmla="*/ 1 w 11"/>
                <a:gd name="T21" fmla="*/ 2 h 7"/>
                <a:gd name="T22" fmla="*/ 2 w 11"/>
                <a:gd name="T23" fmla="*/ 3 h 7"/>
                <a:gd name="T24" fmla="*/ 2 w 11"/>
                <a:gd name="T25" fmla="*/ 3 h 7"/>
                <a:gd name="T26" fmla="*/ 4 w 11"/>
                <a:gd name="T2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7">
                  <a:moveTo>
                    <a:pt x="4" y="4"/>
                  </a:moveTo>
                  <a:cubicBezTo>
                    <a:pt x="4" y="4"/>
                    <a:pt x="4" y="4"/>
                    <a:pt x="4" y="4"/>
                  </a:cubicBezTo>
                  <a:cubicBezTo>
                    <a:pt x="5" y="5"/>
                    <a:pt x="5" y="6"/>
                    <a:pt x="5" y="6"/>
                  </a:cubicBezTo>
                  <a:cubicBezTo>
                    <a:pt x="6" y="6"/>
                    <a:pt x="6" y="6"/>
                    <a:pt x="7" y="7"/>
                  </a:cubicBezTo>
                  <a:cubicBezTo>
                    <a:pt x="7" y="7"/>
                    <a:pt x="8" y="7"/>
                    <a:pt x="9" y="7"/>
                  </a:cubicBezTo>
                  <a:cubicBezTo>
                    <a:pt x="11" y="7"/>
                    <a:pt x="11" y="7"/>
                    <a:pt x="11" y="4"/>
                  </a:cubicBezTo>
                  <a:cubicBezTo>
                    <a:pt x="10" y="4"/>
                    <a:pt x="10" y="4"/>
                    <a:pt x="9" y="3"/>
                  </a:cubicBezTo>
                  <a:cubicBezTo>
                    <a:pt x="9" y="3"/>
                    <a:pt x="8" y="2"/>
                    <a:pt x="7" y="2"/>
                  </a:cubicBezTo>
                  <a:cubicBezTo>
                    <a:pt x="6" y="2"/>
                    <a:pt x="7" y="1"/>
                    <a:pt x="6" y="1"/>
                  </a:cubicBezTo>
                  <a:cubicBezTo>
                    <a:pt x="4" y="1"/>
                    <a:pt x="3" y="0"/>
                    <a:pt x="1" y="1"/>
                  </a:cubicBezTo>
                  <a:cubicBezTo>
                    <a:pt x="0" y="2"/>
                    <a:pt x="1" y="2"/>
                    <a:pt x="1" y="2"/>
                  </a:cubicBezTo>
                  <a:cubicBezTo>
                    <a:pt x="1" y="3"/>
                    <a:pt x="1" y="3"/>
                    <a:pt x="2" y="3"/>
                  </a:cubicBezTo>
                  <a:cubicBezTo>
                    <a:pt x="2" y="3"/>
                    <a:pt x="2" y="3"/>
                    <a:pt x="2" y="3"/>
                  </a:cubicBezTo>
                  <a:cubicBezTo>
                    <a:pt x="3" y="4"/>
                    <a:pt x="3" y="4"/>
                    <a:pt x="4"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5" name="Freeform 124"/>
            <p:cNvSpPr/>
            <p:nvPr/>
          </p:nvSpPr>
          <p:spPr>
            <a:xfrm>
              <a:off x="6883388" y="4718933"/>
              <a:ext cx="16871" cy="22495"/>
            </a:xfrm>
            <a:custGeom>
              <a:avLst/>
              <a:gdLst>
                <a:gd name="T0" fmla="*/ 2 w 5"/>
                <a:gd name="T1" fmla="*/ 5 h 7"/>
                <a:gd name="T2" fmla="*/ 3 w 5"/>
                <a:gd name="T3" fmla="*/ 5 h 7"/>
                <a:gd name="T4" fmla="*/ 4 w 5"/>
                <a:gd name="T5" fmla="*/ 4 h 7"/>
                <a:gd name="T6" fmla="*/ 5 w 5"/>
                <a:gd name="T7" fmla="*/ 2 h 7"/>
                <a:gd name="T8" fmla="*/ 5 w 5"/>
                <a:gd name="T9" fmla="*/ 1 h 7"/>
                <a:gd name="T10" fmla="*/ 3 w 5"/>
                <a:gd name="T11" fmla="*/ 1 h 7"/>
                <a:gd name="T12" fmla="*/ 2 w 5"/>
                <a:gd name="T13" fmla="*/ 2 h 7"/>
                <a:gd name="T14" fmla="*/ 1 w 5"/>
                <a:gd name="T15" fmla="*/ 2 h 7"/>
                <a:gd name="T16" fmla="*/ 1 w 5"/>
                <a:gd name="T17" fmla="*/ 3 h 7"/>
                <a:gd name="T18" fmla="*/ 2 w 5"/>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5"/>
                  </a:moveTo>
                  <a:cubicBezTo>
                    <a:pt x="2" y="5"/>
                    <a:pt x="2" y="5"/>
                    <a:pt x="3" y="5"/>
                  </a:cubicBezTo>
                  <a:cubicBezTo>
                    <a:pt x="3" y="5"/>
                    <a:pt x="4" y="4"/>
                    <a:pt x="4" y="4"/>
                  </a:cubicBezTo>
                  <a:cubicBezTo>
                    <a:pt x="5" y="3"/>
                    <a:pt x="5" y="4"/>
                    <a:pt x="5" y="2"/>
                  </a:cubicBezTo>
                  <a:cubicBezTo>
                    <a:pt x="5" y="1"/>
                    <a:pt x="5" y="2"/>
                    <a:pt x="5" y="1"/>
                  </a:cubicBezTo>
                  <a:cubicBezTo>
                    <a:pt x="4" y="0"/>
                    <a:pt x="3" y="0"/>
                    <a:pt x="3" y="1"/>
                  </a:cubicBezTo>
                  <a:cubicBezTo>
                    <a:pt x="2" y="2"/>
                    <a:pt x="2" y="1"/>
                    <a:pt x="2" y="2"/>
                  </a:cubicBezTo>
                  <a:cubicBezTo>
                    <a:pt x="2" y="2"/>
                    <a:pt x="1" y="2"/>
                    <a:pt x="1" y="2"/>
                  </a:cubicBezTo>
                  <a:cubicBezTo>
                    <a:pt x="1" y="2"/>
                    <a:pt x="1" y="3"/>
                    <a:pt x="1" y="3"/>
                  </a:cubicBezTo>
                  <a:cubicBezTo>
                    <a:pt x="0" y="4"/>
                    <a:pt x="0" y="7"/>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6" name="Freeform 125"/>
            <p:cNvSpPr/>
            <p:nvPr/>
          </p:nvSpPr>
          <p:spPr>
            <a:xfrm>
              <a:off x="7078815" y="4718933"/>
              <a:ext cx="19683" cy="9842"/>
            </a:xfrm>
            <a:custGeom>
              <a:avLst/>
              <a:gdLst>
                <a:gd name="T0" fmla="*/ 1 w 6"/>
                <a:gd name="T1" fmla="*/ 1 h 3"/>
                <a:gd name="T2" fmla="*/ 2 w 6"/>
                <a:gd name="T3" fmla="*/ 3 h 3"/>
                <a:gd name="T4" fmla="*/ 5 w 6"/>
                <a:gd name="T5" fmla="*/ 3 h 3"/>
                <a:gd name="T6" fmla="*/ 5 w 6"/>
                <a:gd name="T7" fmla="*/ 1 h 3"/>
                <a:gd name="T8" fmla="*/ 1 w 6"/>
                <a:gd name="T9" fmla="*/ 1 h 3"/>
              </a:gdLst>
              <a:ahLst/>
              <a:cxnLst>
                <a:cxn ang="0">
                  <a:pos x="T0" y="T1"/>
                </a:cxn>
                <a:cxn ang="0">
                  <a:pos x="T2" y="T3"/>
                </a:cxn>
                <a:cxn ang="0">
                  <a:pos x="T4" y="T5"/>
                </a:cxn>
                <a:cxn ang="0">
                  <a:pos x="T6" y="T7"/>
                </a:cxn>
                <a:cxn ang="0">
                  <a:pos x="T8" y="T9"/>
                </a:cxn>
              </a:cxnLst>
              <a:rect l="0" t="0" r="r" b="b"/>
              <a:pathLst>
                <a:path w="6" h="3">
                  <a:moveTo>
                    <a:pt x="1" y="1"/>
                  </a:moveTo>
                  <a:cubicBezTo>
                    <a:pt x="0" y="1"/>
                    <a:pt x="1" y="3"/>
                    <a:pt x="2" y="3"/>
                  </a:cubicBezTo>
                  <a:cubicBezTo>
                    <a:pt x="3" y="3"/>
                    <a:pt x="4" y="3"/>
                    <a:pt x="5" y="3"/>
                  </a:cubicBezTo>
                  <a:cubicBezTo>
                    <a:pt x="6" y="2"/>
                    <a:pt x="5" y="2"/>
                    <a:pt x="5" y="1"/>
                  </a:cubicBezTo>
                  <a:cubicBezTo>
                    <a:pt x="4" y="1"/>
                    <a:pt x="2" y="0"/>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7" name="Freeform 126"/>
            <p:cNvSpPr/>
            <p:nvPr/>
          </p:nvSpPr>
          <p:spPr>
            <a:xfrm>
              <a:off x="6966339" y="4721744"/>
              <a:ext cx="73110" cy="19683"/>
            </a:xfrm>
            <a:custGeom>
              <a:avLst/>
              <a:gdLst>
                <a:gd name="T0" fmla="*/ 20 w 22"/>
                <a:gd name="T1" fmla="*/ 5 h 6"/>
                <a:gd name="T2" fmla="*/ 20 w 22"/>
                <a:gd name="T3" fmla="*/ 3 h 6"/>
                <a:gd name="T4" fmla="*/ 13 w 22"/>
                <a:gd name="T5" fmla="*/ 2 h 6"/>
                <a:gd name="T6" fmla="*/ 2 w 22"/>
                <a:gd name="T7" fmla="*/ 2 h 6"/>
                <a:gd name="T8" fmla="*/ 0 w 22"/>
                <a:gd name="T9" fmla="*/ 5 h 6"/>
                <a:gd name="T10" fmla="*/ 12 w 22"/>
                <a:gd name="T11" fmla="*/ 5 h 6"/>
                <a:gd name="T12" fmla="*/ 20 w 22"/>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20" y="5"/>
                  </a:moveTo>
                  <a:cubicBezTo>
                    <a:pt x="20" y="4"/>
                    <a:pt x="22" y="4"/>
                    <a:pt x="20" y="3"/>
                  </a:cubicBezTo>
                  <a:cubicBezTo>
                    <a:pt x="18" y="3"/>
                    <a:pt x="16" y="2"/>
                    <a:pt x="13" y="2"/>
                  </a:cubicBezTo>
                  <a:cubicBezTo>
                    <a:pt x="11" y="0"/>
                    <a:pt x="4" y="0"/>
                    <a:pt x="2" y="2"/>
                  </a:cubicBezTo>
                  <a:cubicBezTo>
                    <a:pt x="0" y="3"/>
                    <a:pt x="0" y="4"/>
                    <a:pt x="0" y="5"/>
                  </a:cubicBezTo>
                  <a:cubicBezTo>
                    <a:pt x="3" y="6"/>
                    <a:pt x="8" y="5"/>
                    <a:pt x="12" y="5"/>
                  </a:cubicBezTo>
                  <a:cubicBezTo>
                    <a:pt x="15" y="5"/>
                    <a:pt x="19" y="6"/>
                    <a:pt x="20"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8" name="Freeform 127"/>
            <p:cNvSpPr/>
            <p:nvPr/>
          </p:nvSpPr>
          <p:spPr>
            <a:xfrm>
              <a:off x="6896041" y="4721744"/>
              <a:ext cx="33743" cy="26714"/>
            </a:xfrm>
            <a:custGeom>
              <a:avLst/>
              <a:gdLst>
                <a:gd name="T0" fmla="*/ 10 w 10"/>
                <a:gd name="T1" fmla="*/ 5 h 8"/>
                <a:gd name="T2" fmla="*/ 10 w 10"/>
                <a:gd name="T3" fmla="*/ 3 h 8"/>
                <a:gd name="T4" fmla="*/ 9 w 10"/>
                <a:gd name="T5" fmla="*/ 2 h 8"/>
                <a:gd name="T6" fmla="*/ 8 w 10"/>
                <a:gd name="T7" fmla="*/ 2 h 8"/>
                <a:gd name="T8" fmla="*/ 4 w 10"/>
                <a:gd name="T9" fmla="*/ 2 h 8"/>
                <a:gd name="T10" fmla="*/ 1 w 10"/>
                <a:gd name="T11" fmla="*/ 3 h 8"/>
                <a:gd name="T12" fmla="*/ 1 w 10"/>
                <a:gd name="T13" fmla="*/ 6 h 8"/>
                <a:gd name="T14" fmla="*/ 10 w 10"/>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5"/>
                  </a:moveTo>
                  <a:cubicBezTo>
                    <a:pt x="10" y="4"/>
                    <a:pt x="10" y="4"/>
                    <a:pt x="10" y="3"/>
                  </a:cubicBezTo>
                  <a:cubicBezTo>
                    <a:pt x="10" y="3"/>
                    <a:pt x="9" y="2"/>
                    <a:pt x="9" y="2"/>
                  </a:cubicBezTo>
                  <a:cubicBezTo>
                    <a:pt x="7" y="2"/>
                    <a:pt x="8" y="2"/>
                    <a:pt x="8" y="2"/>
                  </a:cubicBezTo>
                  <a:cubicBezTo>
                    <a:pt x="7" y="1"/>
                    <a:pt x="5" y="0"/>
                    <a:pt x="4" y="2"/>
                  </a:cubicBezTo>
                  <a:cubicBezTo>
                    <a:pt x="3" y="2"/>
                    <a:pt x="2" y="2"/>
                    <a:pt x="1" y="3"/>
                  </a:cubicBezTo>
                  <a:cubicBezTo>
                    <a:pt x="1" y="4"/>
                    <a:pt x="0" y="5"/>
                    <a:pt x="1" y="6"/>
                  </a:cubicBezTo>
                  <a:cubicBezTo>
                    <a:pt x="4" y="8"/>
                    <a:pt x="10" y="7"/>
                    <a:pt x="10"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9" name="Freeform 128"/>
            <p:cNvSpPr/>
            <p:nvPr/>
          </p:nvSpPr>
          <p:spPr>
            <a:xfrm>
              <a:off x="7049291" y="4724556"/>
              <a:ext cx="105447" cy="53426"/>
            </a:xfrm>
            <a:custGeom>
              <a:avLst/>
              <a:gdLst>
                <a:gd name="T0" fmla="*/ 20 w 32"/>
                <a:gd name="T1" fmla="*/ 6 h 16"/>
                <a:gd name="T2" fmla="*/ 22 w 32"/>
                <a:gd name="T3" fmla="*/ 4 h 16"/>
                <a:gd name="T4" fmla="*/ 27 w 32"/>
                <a:gd name="T5" fmla="*/ 4 h 16"/>
                <a:gd name="T6" fmla="*/ 29 w 32"/>
                <a:gd name="T7" fmla="*/ 2 h 16"/>
                <a:gd name="T8" fmla="*/ 30 w 32"/>
                <a:gd name="T9" fmla="*/ 0 h 16"/>
                <a:gd name="T10" fmla="*/ 22 w 32"/>
                <a:gd name="T11" fmla="*/ 1 h 16"/>
                <a:gd name="T12" fmla="*/ 17 w 32"/>
                <a:gd name="T13" fmla="*/ 0 h 16"/>
                <a:gd name="T14" fmla="*/ 15 w 32"/>
                <a:gd name="T15" fmla="*/ 1 h 16"/>
                <a:gd name="T16" fmla="*/ 14 w 32"/>
                <a:gd name="T17" fmla="*/ 3 h 16"/>
                <a:gd name="T18" fmla="*/ 14 w 32"/>
                <a:gd name="T19" fmla="*/ 4 h 16"/>
                <a:gd name="T20" fmla="*/ 13 w 32"/>
                <a:gd name="T21" fmla="*/ 4 h 16"/>
                <a:gd name="T22" fmla="*/ 12 w 32"/>
                <a:gd name="T23" fmla="*/ 5 h 16"/>
                <a:gd name="T24" fmla="*/ 11 w 32"/>
                <a:gd name="T25" fmla="*/ 6 h 16"/>
                <a:gd name="T26" fmla="*/ 10 w 32"/>
                <a:gd name="T27" fmla="*/ 6 h 16"/>
                <a:gd name="T28" fmla="*/ 6 w 32"/>
                <a:gd name="T29" fmla="*/ 9 h 16"/>
                <a:gd name="T30" fmla="*/ 5 w 32"/>
                <a:gd name="T31" fmla="*/ 9 h 16"/>
                <a:gd name="T32" fmla="*/ 5 w 32"/>
                <a:gd name="T33" fmla="*/ 11 h 16"/>
                <a:gd name="T34" fmla="*/ 4 w 32"/>
                <a:gd name="T35" fmla="*/ 12 h 16"/>
                <a:gd name="T36" fmla="*/ 2 w 32"/>
                <a:gd name="T37" fmla="*/ 14 h 16"/>
                <a:gd name="T38" fmla="*/ 3 w 32"/>
                <a:gd name="T39" fmla="*/ 16 h 16"/>
                <a:gd name="T40" fmla="*/ 4 w 32"/>
                <a:gd name="T41" fmla="*/ 16 h 16"/>
                <a:gd name="T42" fmla="*/ 8 w 32"/>
                <a:gd name="T43" fmla="*/ 14 h 16"/>
                <a:gd name="T44" fmla="*/ 11 w 32"/>
                <a:gd name="T45" fmla="*/ 11 h 16"/>
                <a:gd name="T46" fmla="*/ 14 w 32"/>
                <a:gd name="T47" fmla="*/ 9 h 16"/>
                <a:gd name="T48" fmla="*/ 15 w 32"/>
                <a:gd name="T49" fmla="*/ 9 h 16"/>
                <a:gd name="T50" fmla="*/ 15 w 32"/>
                <a:gd name="T51" fmla="*/ 9 h 16"/>
                <a:gd name="T52" fmla="*/ 19 w 32"/>
                <a:gd name="T53" fmla="*/ 6 h 16"/>
                <a:gd name="T54" fmla="*/ 20 w 32"/>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16">
                  <a:moveTo>
                    <a:pt x="20" y="6"/>
                  </a:moveTo>
                  <a:cubicBezTo>
                    <a:pt x="21" y="5"/>
                    <a:pt x="21" y="5"/>
                    <a:pt x="22" y="4"/>
                  </a:cubicBezTo>
                  <a:cubicBezTo>
                    <a:pt x="24" y="4"/>
                    <a:pt x="25" y="4"/>
                    <a:pt x="27" y="4"/>
                  </a:cubicBezTo>
                  <a:cubicBezTo>
                    <a:pt x="28" y="3"/>
                    <a:pt x="28" y="3"/>
                    <a:pt x="29" y="2"/>
                  </a:cubicBezTo>
                  <a:cubicBezTo>
                    <a:pt x="30" y="1"/>
                    <a:pt x="32" y="2"/>
                    <a:pt x="30" y="0"/>
                  </a:cubicBezTo>
                  <a:cubicBezTo>
                    <a:pt x="26" y="0"/>
                    <a:pt x="25" y="1"/>
                    <a:pt x="22" y="1"/>
                  </a:cubicBezTo>
                  <a:cubicBezTo>
                    <a:pt x="20" y="1"/>
                    <a:pt x="19" y="0"/>
                    <a:pt x="17" y="0"/>
                  </a:cubicBezTo>
                  <a:cubicBezTo>
                    <a:pt x="16" y="0"/>
                    <a:pt x="15" y="1"/>
                    <a:pt x="15" y="1"/>
                  </a:cubicBezTo>
                  <a:cubicBezTo>
                    <a:pt x="15" y="2"/>
                    <a:pt x="14" y="2"/>
                    <a:pt x="14" y="3"/>
                  </a:cubicBezTo>
                  <a:cubicBezTo>
                    <a:pt x="14" y="3"/>
                    <a:pt x="14" y="3"/>
                    <a:pt x="14" y="4"/>
                  </a:cubicBezTo>
                  <a:cubicBezTo>
                    <a:pt x="14" y="4"/>
                    <a:pt x="14" y="3"/>
                    <a:pt x="13" y="4"/>
                  </a:cubicBezTo>
                  <a:cubicBezTo>
                    <a:pt x="13" y="4"/>
                    <a:pt x="12" y="5"/>
                    <a:pt x="12" y="5"/>
                  </a:cubicBezTo>
                  <a:cubicBezTo>
                    <a:pt x="11" y="5"/>
                    <a:pt x="12" y="5"/>
                    <a:pt x="11" y="6"/>
                  </a:cubicBezTo>
                  <a:cubicBezTo>
                    <a:pt x="11" y="6"/>
                    <a:pt x="11" y="6"/>
                    <a:pt x="10" y="6"/>
                  </a:cubicBezTo>
                  <a:cubicBezTo>
                    <a:pt x="8" y="7"/>
                    <a:pt x="7" y="7"/>
                    <a:pt x="6" y="9"/>
                  </a:cubicBezTo>
                  <a:cubicBezTo>
                    <a:pt x="5" y="9"/>
                    <a:pt x="6" y="9"/>
                    <a:pt x="5" y="9"/>
                  </a:cubicBezTo>
                  <a:cubicBezTo>
                    <a:pt x="5" y="10"/>
                    <a:pt x="5" y="9"/>
                    <a:pt x="5" y="11"/>
                  </a:cubicBezTo>
                  <a:cubicBezTo>
                    <a:pt x="4" y="12"/>
                    <a:pt x="4" y="12"/>
                    <a:pt x="4" y="12"/>
                  </a:cubicBezTo>
                  <a:cubicBezTo>
                    <a:pt x="3" y="13"/>
                    <a:pt x="2" y="13"/>
                    <a:pt x="2" y="14"/>
                  </a:cubicBezTo>
                  <a:cubicBezTo>
                    <a:pt x="1" y="14"/>
                    <a:pt x="0" y="16"/>
                    <a:pt x="3" y="16"/>
                  </a:cubicBezTo>
                  <a:cubicBezTo>
                    <a:pt x="4" y="16"/>
                    <a:pt x="4" y="16"/>
                    <a:pt x="4" y="16"/>
                  </a:cubicBezTo>
                  <a:cubicBezTo>
                    <a:pt x="6" y="16"/>
                    <a:pt x="8" y="15"/>
                    <a:pt x="8" y="14"/>
                  </a:cubicBezTo>
                  <a:cubicBezTo>
                    <a:pt x="10" y="14"/>
                    <a:pt x="10" y="12"/>
                    <a:pt x="11" y="11"/>
                  </a:cubicBezTo>
                  <a:cubicBezTo>
                    <a:pt x="13" y="11"/>
                    <a:pt x="13" y="10"/>
                    <a:pt x="14" y="9"/>
                  </a:cubicBezTo>
                  <a:cubicBezTo>
                    <a:pt x="14" y="9"/>
                    <a:pt x="14" y="10"/>
                    <a:pt x="15" y="9"/>
                  </a:cubicBezTo>
                  <a:cubicBezTo>
                    <a:pt x="15" y="9"/>
                    <a:pt x="15" y="9"/>
                    <a:pt x="15" y="9"/>
                  </a:cubicBezTo>
                  <a:cubicBezTo>
                    <a:pt x="16" y="8"/>
                    <a:pt x="18" y="8"/>
                    <a:pt x="19" y="6"/>
                  </a:cubicBezTo>
                  <a:cubicBezTo>
                    <a:pt x="20" y="6"/>
                    <a:pt x="20" y="6"/>
                    <a:pt x="20"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0" name="Freeform 129"/>
            <p:cNvSpPr/>
            <p:nvPr/>
          </p:nvSpPr>
          <p:spPr>
            <a:xfrm>
              <a:off x="6946656" y="4748458"/>
              <a:ext cx="52021" cy="29525"/>
            </a:xfrm>
            <a:custGeom>
              <a:avLst/>
              <a:gdLst>
                <a:gd name="T0" fmla="*/ 9 w 16"/>
                <a:gd name="T1" fmla="*/ 7 h 9"/>
                <a:gd name="T2" fmla="*/ 10 w 16"/>
                <a:gd name="T3" fmla="*/ 8 h 9"/>
                <a:gd name="T4" fmla="*/ 14 w 16"/>
                <a:gd name="T5" fmla="*/ 8 h 9"/>
                <a:gd name="T6" fmla="*/ 14 w 16"/>
                <a:gd name="T7" fmla="*/ 4 h 9"/>
                <a:gd name="T8" fmla="*/ 13 w 16"/>
                <a:gd name="T9" fmla="*/ 4 h 9"/>
                <a:gd name="T10" fmla="*/ 12 w 16"/>
                <a:gd name="T11" fmla="*/ 4 h 9"/>
                <a:gd name="T12" fmla="*/ 12 w 16"/>
                <a:gd name="T13" fmla="*/ 3 h 9"/>
                <a:gd name="T14" fmla="*/ 11 w 16"/>
                <a:gd name="T15" fmla="*/ 2 h 9"/>
                <a:gd name="T16" fmla="*/ 8 w 16"/>
                <a:gd name="T17" fmla="*/ 1 h 9"/>
                <a:gd name="T18" fmla="*/ 6 w 16"/>
                <a:gd name="T19" fmla="*/ 0 h 9"/>
                <a:gd name="T20" fmla="*/ 1 w 16"/>
                <a:gd name="T21" fmla="*/ 1 h 9"/>
                <a:gd name="T22" fmla="*/ 0 w 16"/>
                <a:gd name="T23" fmla="*/ 2 h 9"/>
                <a:gd name="T24" fmla="*/ 1 w 16"/>
                <a:gd name="T25" fmla="*/ 3 h 9"/>
                <a:gd name="T26" fmla="*/ 1 w 16"/>
                <a:gd name="T27" fmla="*/ 4 h 9"/>
                <a:gd name="T28" fmla="*/ 2 w 16"/>
                <a:gd name="T29" fmla="*/ 4 h 9"/>
                <a:gd name="T30" fmla="*/ 5 w 16"/>
                <a:gd name="T31" fmla="*/ 5 h 9"/>
                <a:gd name="T32" fmla="*/ 7 w 16"/>
                <a:gd name="T33" fmla="*/ 4 h 9"/>
                <a:gd name="T34" fmla="*/ 7 w 16"/>
                <a:gd name="T35" fmla="*/ 6 h 9"/>
                <a:gd name="T36" fmla="*/ 9 w 16"/>
                <a:gd name="T37" fmla="*/ 6 h 9"/>
                <a:gd name="T38" fmla="*/ 9 w 16"/>
                <a:gd name="T39" fmla="*/ 7 h 9"/>
                <a:gd name="T40" fmla="*/ 9 w 16"/>
                <a:gd name="T4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9">
                  <a:moveTo>
                    <a:pt x="9" y="7"/>
                  </a:moveTo>
                  <a:cubicBezTo>
                    <a:pt x="9" y="7"/>
                    <a:pt x="10" y="8"/>
                    <a:pt x="10" y="8"/>
                  </a:cubicBezTo>
                  <a:cubicBezTo>
                    <a:pt x="10" y="9"/>
                    <a:pt x="14" y="9"/>
                    <a:pt x="14" y="8"/>
                  </a:cubicBezTo>
                  <a:cubicBezTo>
                    <a:pt x="15" y="7"/>
                    <a:pt x="16" y="5"/>
                    <a:pt x="14" y="4"/>
                  </a:cubicBezTo>
                  <a:cubicBezTo>
                    <a:pt x="13" y="4"/>
                    <a:pt x="13" y="4"/>
                    <a:pt x="13" y="4"/>
                  </a:cubicBezTo>
                  <a:cubicBezTo>
                    <a:pt x="12" y="4"/>
                    <a:pt x="13" y="4"/>
                    <a:pt x="12" y="4"/>
                  </a:cubicBezTo>
                  <a:cubicBezTo>
                    <a:pt x="12" y="4"/>
                    <a:pt x="12" y="3"/>
                    <a:pt x="12" y="3"/>
                  </a:cubicBezTo>
                  <a:cubicBezTo>
                    <a:pt x="12" y="1"/>
                    <a:pt x="11" y="2"/>
                    <a:pt x="11" y="2"/>
                  </a:cubicBezTo>
                  <a:cubicBezTo>
                    <a:pt x="10" y="1"/>
                    <a:pt x="9" y="1"/>
                    <a:pt x="8" y="1"/>
                  </a:cubicBezTo>
                  <a:cubicBezTo>
                    <a:pt x="7" y="1"/>
                    <a:pt x="6" y="0"/>
                    <a:pt x="6" y="0"/>
                  </a:cubicBezTo>
                  <a:cubicBezTo>
                    <a:pt x="4" y="0"/>
                    <a:pt x="2" y="0"/>
                    <a:pt x="1" y="1"/>
                  </a:cubicBezTo>
                  <a:cubicBezTo>
                    <a:pt x="0" y="1"/>
                    <a:pt x="0" y="1"/>
                    <a:pt x="0" y="2"/>
                  </a:cubicBezTo>
                  <a:cubicBezTo>
                    <a:pt x="0" y="3"/>
                    <a:pt x="0" y="3"/>
                    <a:pt x="1" y="3"/>
                  </a:cubicBezTo>
                  <a:cubicBezTo>
                    <a:pt x="1" y="3"/>
                    <a:pt x="1" y="3"/>
                    <a:pt x="1" y="4"/>
                  </a:cubicBezTo>
                  <a:cubicBezTo>
                    <a:pt x="2" y="4"/>
                    <a:pt x="2" y="4"/>
                    <a:pt x="2" y="4"/>
                  </a:cubicBezTo>
                  <a:cubicBezTo>
                    <a:pt x="3" y="4"/>
                    <a:pt x="3" y="5"/>
                    <a:pt x="5" y="5"/>
                  </a:cubicBezTo>
                  <a:cubicBezTo>
                    <a:pt x="6" y="5"/>
                    <a:pt x="6" y="4"/>
                    <a:pt x="7" y="4"/>
                  </a:cubicBezTo>
                  <a:cubicBezTo>
                    <a:pt x="7" y="5"/>
                    <a:pt x="7" y="5"/>
                    <a:pt x="7" y="6"/>
                  </a:cubicBezTo>
                  <a:cubicBezTo>
                    <a:pt x="7" y="6"/>
                    <a:pt x="8" y="6"/>
                    <a:pt x="9" y="6"/>
                  </a:cubicBezTo>
                  <a:cubicBezTo>
                    <a:pt x="9" y="6"/>
                    <a:pt x="9" y="6"/>
                    <a:pt x="9" y="7"/>
                  </a:cubicBezTo>
                  <a:cubicBezTo>
                    <a:pt x="9" y="7"/>
                    <a:pt x="9" y="7"/>
                    <a:pt x="9"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1" name="Freeform 130"/>
            <p:cNvSpPr/>
            <p:nvPr/>
          </p:nvSpPr>
          <p:spPr>
            <a:xfrm>
              <a:off x="7912546" y="4748458"/>
              <a:ext cx="26714" cy="19683"/>
            </a:xfrm>
            <a:custGeom>
              <a:avLst/>
              <a:gdLst>
                <a:gd name="T0" fmla="*/ 2 w 8"/>
                <a:gd name="T1" fmla="*/ 4 h 6"/>
                <a:gd name="T2" fmla="*/ 3 w 8"/>
                <a:gd name="T3" fmla="*/ 4 h 6"/>
                <a:gd name="T4" fmla="*/ 4 w 8"/>
                <a:gd name="T5" fmla="*/ 5 h 6"/>
                <a:gd name="T6" fmla="*/ 6 w 8"/>
                <a:gd name="T7" fmla="*/ 4 h 6"/>
                <a:gd name="T8" fmla="*/ 6 w 8"/>
                <a:gd name="T9" fmla="*/ 3 h 6"/>
                <a:gd name="T10" fmla="*/ 6 w 8"/>
                <a:gd name="T11" fmla="*/ 3 h 6"/>
                <a:gd name="T12" fmla="*/ 5 w 8"/>
                <a:gd name="T13" fmla="*/ 2 h 6"/>
                <a:gd name="T14" fmla="*/ 4 w 8"/>
                <a:gd name="T15" fmla="*/ 2 h 6"/>
                <a:gd name="T16" fmla="*/ 3 w 8"/>
                <a:gd name="T17" fmla="*/ 1 h 6"/>
                <a:gd name="T18" fmla="*/ 1 w 8"/>
                <a:gd name="T19" fmla="*/ 0 h 6"/>
                <a:gd name="T20" fmla="*/ 1 w 8"/>
                <a:gd name="T21" fmla="*/ 3 h 6"/>
                <a:gd name="T22" fmla="*/ 2 w 8"/>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2" y="4"/>
                  </a:moveTo>
                  <a:cubicBezTo>
                    <a:pt x="2" y="4"/>
                    <a:pt x="2" y="4"/>
                    <a:pt x="3" y="4"/>
                  </a:cubicBezTo>
                  <a:cubicBezTo>
                    <a:pt x="4" y="5"/>
                    <a:pt x="4" y="4"/>
                    <a:pt x="4" y="5"/>
                  </a:cubicBezTo>
                  <a:cubicBezTo>
                    <a:pt x="5" y="6"/>
                    <a:pt x="8" y="5"/>
                    <a:pt x="6" y="4"/>
                  </a:cubicBezTo>
                  <a:cubicBezTo>
                    <a:pt x="6" y="4"/>
                    <a:pt x="6" y="3"/>
                    <a:pt x="6" y="3"/>
                  </a:cubicBezTo>
                  <a:cubicBezTo>
                    <a:pt x="6" y="3"/>
                    <a:pt x="6" y="3"/>
                    <a:pt x="6" y="3"/>
                  </a:cubicBezTo>
                  <a:cubicBezTo>
                    <a:pt x="5" y="3"/>
                    <a:pt x="5" y="2"/>
                    <a:pt x="5" y="2"/>
                  </a:cubicBezTo>
                  <a:cubicBezTo>
                    <a:pt x="5" y="2"/>
                    <a:pt x="4" y="2"/>
                    <a:pt x="4" y="2"/>
                  </a:cubicBezTo>
                  <a:cubicBezTo>
                    <a:pt x="4" y="1"/>
                    <a:pt x="4" y="1"/>
                    <a:pt x="3" y="1"/>
                  </a:cubicBezTo>
                  <a:cubicBezTo>
                    <a:pt x="2" y="0"/>
                    <a:pt x="3" y="0"/>
                    <a:pt x="1" y="0"/>
                  </a:cubicBezTo>
                  <a:cubicBezTo>
                    <a:pt x="1" y="1"/>
                    <a:pt x="0" y="2"/>
                    <a:pt x="1" y="3"/>
                  </a:cubicBezTo>
                  <a:cubicBezTo>
                    <a:pt x="1" y="4"/>
                    <a:pt x="1" y="3"/>
                    <a:pt x="2"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2" name="Freeform 131"/>
            <p:cNvSpPr/>
            <p:nvPr/>
          </p:nvSpPr>
          <p:spPr>
            <a:xfrm>
              <a:off x="7951913" y="4777983"/>
              <a:ext cx="14060" cy="19683"/>
            </a:xfrm>
            <a:custGeom>
              <a:avLst/>
              <a:gdLst>
                <a:gd name="T0" fmla="*/ 1 w 4"/>
                <a:gd name="T1" fmla="*/ 3 h 6"/>
                <a:gd name="T2" fmla="*/ 2 w 4"/>
                <a:gd name="T3" fmla="*/ 3 h 6"/>
                <a:gd name="T4" fmla="*/ 4 w 4"/>
                <a:gd name="T5" fmla="*/ 3 h 6"/>
                <a:gd name="T6" fmla="*/ 4 w 4"/>
                <a:gd name="T7" fmla="*/ 2 h 6"/>
                <a:gd name="T8" fmla="*/ 3 w 4"/>
                <a:gd name="T9" fmla="*/ 1 h 6"/>
                <a:gd name="T10" fmla="*/ 1 w 4"/>
                <a:gd name="T11" fmla="*/ 0 h 6"/>
                <a:gd name="T12" fmla="*/ 1 w 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3"/>
                  </a:moveTo>
                  <a:cubicBezTo>
                    <a:pt x="1" y="3"/>
                    <a:pt x="2" y="3"/>
                    <a:pt x="2" y="3"/>
                  </a:cubicBezTo>
                  <a:cubicBezTo>
                    <a:pt x="2" y="3"/>
                    <a:pt x="4" y="6"/>
                    <a:pt x="4" y="3"/>
                  </a:cubicBezTo>
                  <a:cubicBezTo>
                    <a:pt x="4" y="2"/>
                    <a:pt x="4" y="3"/>
                    <a:pt x="4" y="2"/>
                  </a:cubicBezTo>
                  <a:cubicBezTo>
                    <a:pt x="3" y="1"/>
                    <a:pt x="4" y="1"/>
                    <a:pt x="3" y="1"/>
                  </a:cubicBezTo>
                  <a:cubicBezTo>
                    <a:pt x="2" y="0"/>
                    <a:pt x="1" y="0"/>
                    <a:pt x="1" y="0"/>
                  </a:cubicBezTo>
                  <a:cubicBezTo>
                    <a:pt x="0" y="1"/>
                    <a:pt x="1" y="2"/>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3" name="Freeform 132"/>
            <p:cNvSpPr/>
            <p:nvPr/>
          </p:nvSpPr>
          <p:spPr>
            <a:xfrm>
              <a:off x="6732951" y="4787825"/>
              <a:ext cx="940583" cy="757809"/>
            </a:xfrm>
            <a:custGeom>
              <a:avLst/>
              <a:gdLst>
                <a:gd name="T0" fmla="*/ 272 w 283"/>
                <a:gd name="T1" fmla="*/ 94 h 228"/>
                <a:gd name="T2" fmla="*/ 259 w 283"/>
                <a:gd name="T3" fmla="*/ 74 h 228"/>
                <a:gd name="T4" fmla="*/ 249 w 283"/>
                <a:gd name="T5" fmla="*/ 66 h 228"/>
                <a:gd name="T6" fmla="*/ 245 w 283"/>
                <a:gd name="T7" fmla="*/ 44 h 228"/>
                <a:gd name="T8" fmla="*/ 233 w 283"/>
                <a:gd name="T9" fmla="*/ 5 h 228"/>
                <a:gd name="T10" fmla="*/ 223 w 283"/>
                <a:gd name="T11" fmla="*/ 17 h 228"/>
                <a:gd name="T12" fmla="*/ 220 w 283"/>
                <a:gd name="T13" fmla="*/ 37 h 228"/>
                <a:gd name="T14" fmla="*/ 209 w 283"/>
                <a:gd name="T15" fmla="*/ 56 h 228"/>
                <a:gd name="T16" fmla="*/ 199 w 283"/>
                <a:gd name="T17" fmla="*/ 50 h 228"/>
                <a:gd name="T18" fmla="*/ 189 w 283"/>
                <a:gd name="T19" fmla="*/ 42 h 228"/>
                <a:gd name="T20" fmla="*/ 178 w 283"/>
                <a:gd name="T21" fmla="*/ 35 h 228"/>
                <a:gd name="T22" fmla="*/ 187 w 283"/>
                <a:gd name="T23" fmla="*/ 20 h 228"/>
                <a:gd name="T24" fmla="*/ 187 w 283"/>
                <a:gd name="T25" fmla="*/ 12 h 228"/>
                <a:gd name="T26" fmla="*/ 170 w 283"/>
                <a:gd name="T27" fmla="*/ 9 h 228"/>
                <a:gd name="T28" fmla="*/ 161 w 283"/>
                <a:gd name="T29" fmla="*/ 7 h 228"/>
                <a:gd name="T30" fmla="*/ 144 w 283"/>
                <a:gd name="T31" fmla="*/ 16 h 228"/>
                <a:gd name="T32" fmla="*/ 135 w 283"/>
                <a:gd name="T33" fmla="*/ 29 h 228"/>
                <a:gd name="T34" fmla="*/ 127 w 283"/>
                <a:gd name="T35" fmla="*/ 35 h 228"/>
                <a:gd name="T36" fmla="*/ 115 w 283"/>
                <a:gd name="T37" fmla="*/ 27 h 228"/>
                <a:gd name="T38" fmla="*/ 99 w 283"/>
                <a:gd name="T39" fmla="*/ 40 h 228"/>
                <a:gd name="T40" fmla="*/ 90 w 283"/>
                <a:gd name="T41" fmla="*/ 53 h 228"/>
                <a:gd name="T42" fmla="*/ 83 w 283"/>
                <a:gd name="T43" fmla="*/ 48 h 228"/>
                <a:gd name="T44" fmla="*/ 76 w 283"/>
                <a:gd name="T45" fmla="*/ 64 h 228"/>
                <a:gd name="T46" fmla="*/ 58 w 283"/>
                <a:gd name="T47" fmla="*/ 74 h 228"/>
                <a:gd name="T48" fmla="*/ 47 w 283"/>
                <a:gd name="T49" fmla="*/ 79 h 228"/>
                <a:gd name="T50" fmla="*/ 32 w 283"/>
                <a:gd name="T51" fmla="*/ 83 h 228"/>
                <a:gd name="T52" fmla="*/ 19 w 283"/>
                <a:gd name="T53" fmla="*/ 93 h 228"/>
                <a:gd name="T54" fmla="*/ 10 w 283"/>
                <a:gd name="T55" fmla="*/ 113 h 228"/>
                <a:gd name="T56" fmla="*/ 9 w 283"/>
                <a:gd name="T57" fmla="*/ 120 h 228"/>
                <a:gd name="T58" fmla="*/ 6 w 283"/>
                <a:gd name="T59" fmla="*/ 121 h 228"/>
                <a:gd name="T60" fmla="*/ 10 w 283"/>
                <a:gd name="T61" fmla="*/ 144 h 228"/>
                <a:gd name="T62" fmla="*/ 12 w 283"/>
                <a:gd name="T63" fmla="*/ 169 h 228"/>
                <a:gd name="T64" fmla="*/ 2 w 283"/>
                <a:gd name="T65" fmla="*/ 191 h 228"/>
                <a:gd name="T66" fmla="*/ 17 w 283"/>
                <a:gd name="T67" fmla="*/ 196 h 228"/>
                <a:gd name="T68" fmla="*/ 32 w 283"/>
                <a:gd name="T69" fmla="*/ 187 h 228"/>
                <a:gd name="T70" fmla="*/ 64 w 283"/>
                <a:gd name="T71" fmla="*/ 180 h 228"/>
                <a:gd name="T72" fmla="*/ 94 w 283"/>
                <a:gd name="T73" fmla="*/ 173 h 228"/>
                <a:gd name="T74" fmla="*/ 117 w 283"/>
                <a:gd name="T75" fmla="*/ 167 h 228"/>
                <a:gd name="T76" fmla="*/ 134 w 283"/>
                <a:gd name="T77" fmla="*/ 175 h 228"/>
                <a:gd name="T78" fmla="*/ 136 w 283"/>
                <a:gd name="T79" fmla="*/ 194 h 228"/>
                <a:gd name="T80" fmla="*/ 144 w 283"/>
                <a:gd name="T81" fmla="*/ 189 h 228"/>
                <a:gd name="T82" fmla="*/ 152 w 283"/>
                <a:gd name="T83" fmla="*/ 183 h 228"/>
                <a:gd name="T84" fmla="*/ 158 w 283"/>
                <a:gd name="T85" fmla="*/ 178 h 228"/>
                <a:gd name="T86" fmla="*/ 150 w 283"/>
                <a:gd name="T87" fmla="*/ 194 h 228"/>
                <a:gd name="T88" fmla="*/ 150 w 283"/>
                <a:gd name="T89" fmla="*/ 196 h 228"/>
                <a:gd name="T90" fmla="*/ 155 w 283"/>
                <a:gd name="T91" fmla="*/ 191 h 228"/>
                <a:gd name="T92" fmla="*/ 157 w 283"/>
                <a:gd name="T93" fmla="*/ 201 h 228"/>
                <a:gd name="T94" fmla="*/ 159 w 283"/>
                <a:gd name="T95" fmla="*/ 221 h 228"/>
                <a:gd name="T96" fmla="*/ 175 w 283"/>
                <a:gd name="T97" fmla="*/ 226 h 228"/>
                <a:gd name="T98" fmla="*/ 188 w 283"/>
                <a:gd name="T99" fmla="*/ 219 h 228"/>
                <a:gd name="T100" fmla="*/ 196 w 283"/>
                <a:gd name="T101" fmla="*/ 225 h 228"/>
                <a:gd name="T102" fmla="*/ 219 w 283"/>
                <a:gd name="T103" fmla="*/ 218 h 228"/>
                <a:gd name="T104" fmla="*/ 225 w 283"/>
                <a:gd name="T105" fmla="*/ 211 h 228"/>
                <a:gd name="T106" fmla="*/ 234 w 283"/>
                <a:gd name="T107" fmla="*/ 200 h 228"/>
                <a:gd name="T108" fmla="*/ 241 w 283"/>
                <a:gd name="T109" fmla="*/ 191 h 228"/>
                <a:gd name="T110" fmla="*/ 250 w 283"/>
                <a:gd name="T111" fmla="*/ 182 h 228"/>
                <a:gd name="T112" fmla="*/ 260 w 283"/>
                <a:gd name="T113" fmla="*/ 175 h 228"/>
                <a:gd name="T114" fmla="*/ 270 w 283"/>
                <a:gd name="T115" fmla="*/ 159 h 228"/>
                <a:gd name="T116" fmla="*/ 279 w 283"/>
                <a:gd name="T117" fmla="*/ 14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 h="228">
                  <a:moveTo>
                    <a:pt x="281" y="115"/>
                  </a:moveTo>
                  <a:cubicBezTo>
                    <a:pt x="280" y="114"/>
                    <a:pt x="280" y="111"/>
                    <a:pt x="278" y="109"/>
                  </a:cubicBezTo>
                  <a:cubicBezTo>
                    <a:pt x="277" y="109"/>
                    <a:pt x="278" y="109"/>
                    <a:pt x="277" y="109"/>
                  </a:cubicBezTo>
                  <a:cubicBezTo>
                    <a:pt x="277" y="108"/>
                    <a:pt x="277" y="108"/>
                    <a:pt x="277" y="108"/>
                  </a:cubicBezTo>
                  <a:cubicBezTo>
                    <a:pt x="277" y="108"/>
                    <a:pt x="277" y="108"/>
                    <a:pt x="276" y="108"/>
                  </a:cubicBezTo>
                  <a:cubicBezTo>
                    <a:pt x="276" y="107"/>
                    <a:pt x="277" y="107"/>
                    <a:pt x="275" y="107"/>
                  </a:cubicBezTo>
                  <a:cubicBezTo>
                    <a:pt x="275" y="106"/>
                    <a:pt x="274" y="104"/>
                    <a:pt x="273" y="104"/>
                  </a:cubicBezTo>
                  <a:cubicBezTo>
                    <a:pt x="273" y="104"/>
                    <a:pt x="272" y="102"/>
                    <a:pt x="271" y="102"/>
                  </a:cubicBezTo>
                  <a:cubicBezTo>
                    <a:pt x="271" y="100"/>
                    <a:pt x="275" y="97"/>
                    <a:pt x="272" y="94"/>
                  </a:cubicBezTo>
                  <a:cubicBezTo>
                    <a:pt x="272" y="94"/>
                    <a:pt x="272" y="94"/>
                    <a:pt x="271" y="94"/>
                  </a:cubicBezTo>
                  <a:cubicBezTo>
                    <a:pt x="271" y="94"/>
                    <a:pt x="271" y="93"/>
                    <a:pt x="271" y="93"/>
                  </a:cubicBezTo>
                  <a:cubicBezTo>
                    <a:pt x="269" y="91"/>
                    <a:pt x="267" y="93"/>
                    <a:pt x="267" y="95"/>
                  </a:cubicBezTo>
                  <a:cubicBezTo>
                    <a:pt x="264" y="95"/>
                    <a:pt x="267" y="89"/>
                    <a:pt x="264" y="88"/>
                  </a:cubicBezTo>
                  <a:cubicBezTo>
                    <a:pt x="264" y="86"/>
                    <a:pt x="261" y="80"/>
                    <a:pt x="264" y="79"/>
                  </a:cubicBezTo>
                  <a:cubicBezTo>
                    <a:pt x="264" y="79"/>
                    <a:pt x="263" y="77"/>
                    <a:pt x="264" y="77"/>
                  </a:cubicBezTo>
                  <a:cubicBezTo>
                    <a:pt x="264" y="75"/>
                    <a:pt x="262" y="75"/>
                    <a:pt x="260" y="75"/>
                  </a:cubicBezTo>
                  <a:cubicBezTo>
                    <a:pt x="260" y="74"/>
                    <a:pt x="261" y="75"/>
                    <a:pt x="260" y="74"/>
                  </a:cubicBezTo>
                  <a:cubicBezTo>
                    <a:pt x="260" y="74"/>
                    <a:pt x="259" y="74"/>
                    <a:pt x="259" y="74"/>
                  </a:cubicBezTo>
                  <a:cubicBezTo>
                    <a:pt x="259" y="74"/>
                    <a:pt x="259" y="74"/>
                    <a:pt x="259" y="74"/>
                  </a:cubicBezTo>
                  <a:cubicBezTo>
                    <a:pt x="259" y="73"/>
                    <a:pt x="258" y="73"/>
                    <a:pt x="258" y="72"/>
                  </a:cubicBezTo>
                  <a:cubicBezTo>
                    <a:pt x="258" y="72"/>
                    <a:pt x="257" y="73"/>
                    <a:pt x="257" y="73"/>
                  </a:cubicBezTo>
                  <a:cubicBezTo>
                    <a:pt x="256" y="72"/>
                    <a:pt x="257" y="72"/>
                    <a:pt x="256" y="72"/>
                  </a:cubicBezTo>
                  <a:cubicBezTo>
                    <a:pt x="256" y="71"/>
                    <a:pt x="256" y="71"/>
                    <a:pt x="256" y="71"/>
                  </a:cubicBezTo>
                  <a:cubicBezTo>
                    <a:pt x="255" y="70"/>
                    <a:pt x="255" y="71"/>
                    <a:pt x="254" y="70"/>
                  </a:cubicBezTo>
                  <a:cubicBezTo>
                    <a:pt x="253" y="69"/>
                    <a:pt x="254" y="69"/>
                    <a:pt x="253" y="68"/>
                  </a:cubicBezTo>
                  <a:cubicBezTo>
                    <a:pt x="252" y="68"/>
                    <a:pt x="251" y="68"/>
                    <a:pt x="250" y="68"/>
                  </a:cubicBezTo>
                  <a:cubicBezTo>
                    <a:pt x="250" y="68"/>
                    <a:pt x="249" y="66"/>
                    <a:pt x="249" y="66"/>
                  </a:cubicBezTo>
                  <a:cubicBezTo>
                    <a:pt x="248" y="66"/>
                    <a:pt x="248" y="65"/>
                    <a:pt x="248" y="65"/>
                  </a:cubicBezTo>
                  <a:cubicBezTo>
                    <a:pt x="248" y="63"/>
                    <a:pt x="248" y="63"/>
                    <a:pt x="248" y="62"/>
                  </a:cubicBezTo>
                  <a:cubicBezTo>
                    <a:pt x="248" y="60"/>
                    <a:pt x="247" y="60"/>
                    <a:pt x="247" y="58"/>
                  </a:cubicBezTo>
                  <a:cubicBezTo>
                    <a:pt x="247" y="57"/>
                    <a:pt x="248" y="57"/>
                    <a:pt x="248" y="55"/>
                  </a:cubicBezTo>
                  <a:cubicBezTo>
                    <a:pt x="248" y="53"/>
                    <a:pt x="248" y="51"/>
                    <a:pt x="248" y="50"/>
                  </a:cubicBezTo>
                  <a:cubicBezTo>
                    <a:pt x="247" y="49"/>
                    <a:pt x="248" y="49"/>
                    <a:pt x="247" y="49"/>
                  </a:cubicBezTo>
                  <a:cubicBezTo>
                    <a:pt x="247" y="48"/>
                    <a:pt x="247" y="49"/>
                    <a:pt x="247" y="47"/>
                  </a:cubicBezTo>
                  <a:cubicBezTo>
                    <a:pt x="247" y="47"/>
                    <a:pt x="247" y="46"/>
                    <a:pt x="246" y="46"/>
                  </a:cubicBezTo>
                  <a:cubicBezTo>
                    <a:pt x="246" y="46"/>
                    <a:pt x="246" y="44"/>
                    <a:pt x="245" y="44"/>
                  </a:cubicBezTo>
                  <a:cubicBezTo>
                    <a:pt x="245" y="40"/>
                    <a:pt x="247" y="33"/>
                    <a:pt x="244" y="31"/>
                  </a:cubicBezTo>
                  <a:cubicBezTo>
                    <a:pt x="244" y="31"/>
                    <a:pt x="244" y="30"/>
                    <a:pt x="244" y="30"/>
                  </a:cubicBezTo>
                  <a:cubicBezTo>
                    <a:pt x="244" y="27"/>
                    <a:pt x="239" y="30"/>
                    <a:pt x="237" y="30"/>
                  </a:cubicBezTo>
                  <a:cubicBezTo>
                    <a:pt x="236" y="29"/>
                    <a:pt x="235" y="23"/>
                    <a:pt x="235" y="23"/>
                  </a:cubicBezTo>
                  <a:cubicBezTo>
                    <a:pt x="235" y="23"/>
                    <a:pt x="235" y="16"/>
                    <a:pt x="235" y="15"/>
                  </a:cubicBezTo>
                  <a:cubicBezTo>
                    <a:pt x="235" y="13"/>
                    <a:pt x="234" y="13"/>
                    <a:pt x="234" y="11"/>
                  </a:cubicBezTo>
                  <a:cubicBezTo>
                    <a:pt x="235" y="10"/>
                    <a:pt x="235" y="11"/>
                    <a:pt x="235" y="10"/>
                  </a:cubicBezTo>
                  <a:cubicBezTo>
                    <a:pt x="235" y="9"/>
                    <a:pt x="234" y="9"/>
                    <a:pt x="234" y="9"/>
                  </a:cubicBezTo>
                  <a:cubicBezTo>
                    <a:pt x="232" y="9"/>
                    <a:pt x="233" y="6"/>
                    <a:pt x="233" y="5"/>
                  </a:cubicBezTo>
                  <a:cubicBezTo>
                    <a:pt x="233" y="4"/>
                    <a:pt x="232" y="3"/>
                    <a:pt x="232" y="2"/>
                  </a:cubicBezTo>
                  <a:cubicBezTo>
                    <a:pt x="232" y="0"/>
                    <a:pt x="230" y="1"/>
                    <a:pt x="229" y="1"/>
                  </a:cubicBezTo>
                  <a:cubicBezTo>
                    <a:pt x="229" y="1"/>
                    <a:pt x="229" y="2"/>
                    <a:pt x="229" y="2"/>
                  </a:cubicBezTo>
                  <a:cubicBezTo>
                    <a:pt x="228" y="3"/>
                    <a:pt x="227" y="6"/>
                    <a:pt x="227" y="8"/>
                  </a:cubicBezTo>
                  <a:cubicBezTo>
                    <a:pt x="226" y="9"/>
                    <a:pt x="227" y="8"/>
                    <a:pt x="227" y="10"/>
                  </a:cubicBezTo>
                  <a:cubicBezTo>
                    <a:pt x="226" y="10"/>
                    <a:pt x="226" y="10"/>
                    <a:pt x="225" y="11"/>
                  </a:cubicBezTo>
                  <a:cubicBezTo>
                    <a:pt x="225" y="11"/>
                    <a:pt x="225" y="12"/>
                    <a:pt x="224" y="12"/>
                  </a:cubicBezTo>
                  <a:cubicBezTo>
                    <a:pt x="223" y="14"/>
                    <a:pt x="224" y="14"/>
                    <a:pt x="224" y="16"/>
                  </a:cubicBezTo>
                  <a:cubicBezTo>
                    <a:pt x="224" y="16"/>
                    <a:pt x="224" y="16"/>
                    <a:pt x="223" y="17"/>
                  </a:cubicBezTo>
                  <a:cubicBezTo>
                    <a:pt x="223" y="17"/>
                    <a:pt x="223" y="17"/>
                    <a:pt x="222" y="17"/>
                  </a:cubicBezTo>
                  <a:cubicBezTo>
                    <a:pt x="222" y="20"/>
                    <a:pt x="223" y="20"/>
                    <a:pt x="223" y="22"/>
                  </a:cubicBezTo>
                  <a:cubicBezTo>
                    <a:pt x="222" y="22"/>
                    <a:pt x="223" y="22"/>
                    <a:pt x="222" y="22"/>
                  </a:cubicBezTo>
                  <a:cubicBezTo>
                    <a:pt x="222" y="23"/>
                    <a:pt x="222" y="23"/>
                    <a:pt x="221" y="24"/>
                  </a:cubicBezTo>
                  <a:cubicBezTo>
                    <a:pt x="221" y="26"/>
                    <a:pt x="221" y="26"/>
                    <a:pt x="222" y="27"/>
                  </a:cubicBezTo>
                  <a:cubicBezTo>
                    <a:pt x="222" y="29"/>
                    <a:pt x="221" y="27"/>
                    <a:pt x="222" y="28"/>
                  </a:cubicBezTo>
                  <a:cubicBezTo>
                    <a:pt x="222" y="30"/>
                    <a:pt x="221" y="30"/>
                    <a:pt x="221" y="32"/>
                  </a:cubicBezTo>
                  <a:cubicBezTo>
                    <a:pt x="221" y="33"/>
                    <a:pt x="221" y="33"/>
                    <a:pt x="222" y="35"/>
                  </a:cubicBezTo>
                  <a:cubicBezTo>
                    <a:pt x="221" y="34"/>
                    <a:pt x="220" y="37"/>
                    <a:pt x="220" y="37"/>
                  </a:cubicBezTo>
                  <a:cubicBezTo>
                    <a:pt x="219" y="38"/>
                    <a:pt x="219" y="39"/>
                    <a:pt x="219" y="40"/>
                  </a:cubicBezTo>
                  <a:cubicBezTo>
                    <a:pt x="217" y="40"/>
                    <a:pt x="217" y="44"/>
                    <a:pt x="217" y="46"/>
                  </a:cubicBezTo>
                  <a:cubicBezTo>
                    <a:pt x="217" y="46"/>
                    <a:pt x="216" y="47"/>
                    <a:pt x="216" y="47"/>
                  </a:cubicBezTo>
                  <a:cubicBezTo>
                    <a:pt x="216" y="48"/>
                    <a:pt x="214" y="50"/>
                    <a:pt x="214" y="50"/>
                  </a:cubicBezTo>
                  <a:cubicBezTo>
                    <a:pt x="215" y="50"/>
                    <a:pt x="213" y="51"/>
                    <a:pt x="212" y="52"/>
                  </a:cubicBezTo>
                  <a:cubicBezTo>
                    <a:pt x="212" y="52"/>
                    <a:pt x="212" y="52"/>
                    <a:pt x="212" y="53"/>
                  </a:cubicBezTo>
                  <a:cubicBezTo>
                    <a:pt x="212" y="54"/>
                    <a:pt x="211" y="53"/>
                    <a:pt x="211" y="54"/>
                  </a:cubicBezTo>
                  <a:cubicBezTo>
                    <a:pt x="210" y="54"/>
                    <a:pt x="211" y="55"/>
                    <a:pt x="210" y="55"/>
                  </a:cubicBezTo>
                  <a:cubicBezTo>
                    <a:pt x="210" y="55"/>
                    <a:pt x="210" y="56"/>
                    <a:pt x="209" y="56"/>
                  </a:cubicBezTo>
                  <a:cubicBezTo>
                    <a:pt x="206" y="58"/>
                    <a:pt x="206" y="56"/>
                    <a:pt x="204" y="56"/>
                  </a:cubicBezTo>
                  <a:cubicBezTo>
                    <a:pt x="204" y="55"/>
                    <a:pt x="204" y="55"/>
                    <a:pt x="204" y="54"/>
                  </a:cubicBezTo>
                  <a:cubicBezTo>
                    <a:pt x="204" y="54"/>
                    <a:pt x="203" y="54"/>
                    <a:pt x="203" y="54"/>
                  </a:cubicBezTo>
                  <a:cubicBezTo>
                    <a:pt x="203" y="54"/>
                    <a:pt x="203" y="53"/>
                    <a:pt x="202" y="53"/>
                  </a:cubicBezTo>
                  <a:cubicBezTo>
                    <a:pt x="202" y="53"/>
                    <a:pt x="202" y="53"/>
                    <a:pt x="202" y="53"/>
                  </a:cubicBezTo>
                  <a:cubicBezTo>
                    <a:pt x="201" y="53"/>
                    <a:pt x="201" y="52"/>
                    <a:pt x="201" y="51"/>
                  </a:cubicBezTo>
                  <a:cubicBezTo>
                    <a:pt x="201" y="51"/>
                    <a:pt x="201" y="51"/>
                    <a:pt x="200" y="51"/>
                  </a:cubicBezTo>
                  <a:cubicBezTo>
                    <a:pt x="200" y="50"/>
                    <a:pt x="200" y="50"/>
                    <a:pt x="200" y="50"/>
                  </a:cubicBezTo>
                  <a:cubicBezTo>
                    <a:pt x="199" y="50"/>
                    <a:pt x="199" y="50"/>
                    <a:pt x="199" y="50"/>
                  </a:cubicBezTo>
                  <a:cubicBezTo>
                    <a:pt x="198" y="49"/>
                    <a:pt x="196" y="48"/>
                    <a:pt x="196" y="48"/>
                  </a:cubicBezTo>
                  <a:cubicBezTo>
                    <a:pt x="195" y="48"/>
                    <a:pt x="195" y="49"/>
                    <a:pt x="195" y="49"/>
                  </a:cubicBezTo>
                  <a:cubicBezTo>
                    <a:pt x="194" y="49"/>
                    <a:pt x="194" y="48"/>
                    <a:pt x="194" y="47"/>
                  </a:cubicBezTo>
                  <a:cubicBezTo>
                    <a:pt x="194" y="47"/>
                    <a:pt x="194" y="47"/>
                    <a:pt x="194" y="47"/>
                  </a:cubicBezTo>
                  <a:cubicBezTo>
                    <a:pt x="194" y="46"/>
                    <a:pt x="193" y="47"/>
                    <a:pt x="193" y="47"/>
                  </a:cubicBezTo>
                  <a:cubicBezTo>
                    <a:pt x="192" y="46"/>
                    <a:pt x="193" y="45"/>
                    <a:pt x="192" y="45"/>
                  </a:cubicBezTo>
                  <a:cubicBezTo>
                    <a:pt x="191" y="44"/>
                    <a:pt x="191" y="44"/>
                    <a:pt x="191" y="44"/>
                  </a:cubicBezTo>
                  <a:cubicBezTo>
                    <a:pt x="190" y="43"/>
                    <a:pt x="191" y="43"/>
                    <a:pt x="189" y="43"/>
                  </a:cubicBezTo>
                  <a:cubicBezTo>
                    <a:pt x="189" y="43"/>
                    <a:pt x="189" y="43"/>
                    <a:pt x="189" y="42"/>
                  </a:cubicBezTo>
                  <a:cubicBezTo>
                    <a:pt x="188" y="42"/>
                    <a:pt x="189" y="42"/>
                    <a:pt x="188" y="42"/>
                  </a:cubicBezTo>
                  <a:cubicBezTo>
                    <a:pt x="188" y="42"/>
                    <a:pt x="188" y="42"/>
                    <a:pt x="187" y="42"/>
                  </a:cubicBezTo>
                  <a:cubicBezTo>
                    <a:pt x="187" y="41"/>
                    <a:pt x="186" y="41"/>
                    <a:pt x="185" y="40"/>
                  </a:cubicBezTo>
                  <a:cubicBezTo>
                    <a:pt x="185" y="40"/>
                    <a:pt x="184" y="40"/>
                    <a:pt x="184" y="40"/>
                  </a:cubicBezTo>
                  <a:cubicBezTo>
                    <a:pt x="182" y="40"/>
                    <a:pt x="184" y="40"/>
                    <a:pt x="183" y="40"/>
                  </a:cubicBezTo>
                  <a:cubicBezTo>
                    <a:pt x="183" y="39"/>
                    <a:pt x="181" y="38"/>
                    <a:pt x="180" y="38"/>
                  </a:cubicBezTo>
                  <a:cubicBezTo>
                    <a:pt x="180" y="38"/>
                    <a:pt x="179" y="37"/>
                    <a:pt x="179" y="37"/>
                  </a:cubicBezTo>
                  <a:cubicBezTo>
                    <a:pt x="179" y="37"/>
                    <a:pt x="179" y="36"/>
                    <a:pt x="179" y="36"/>
                  </a:cubicBezTo>
                  <a:cubicBezTo>
                    <a:pt x="179" y="35"/>
                    <a:pt x="178" y="36"/>
                    <a:pt x="178" y="35"/>
                  </a:cubicBezTo>
                  <a:cubicBezTo>
                    <a:pt x="178" y="35"/>
                    <a:pt x="178" y="35"/>
                    <a:pt x="177" y="35"/>
                  </a:cubicBezTo>
                  <a:cubicBezTo>
                    <a:pt x="177" y="34"/>
                    <a:pt x="177" y="34"/>
                    <a:pt x="177" y="34"/>
                  </a:cubicBezTo>
                  <a:cubicBezTo>
                    <a:pt x="177" y="33"/>
                    <a:pt x="176" y="33"/>
                    <a:pt x="177" y="32"/>
                  </a:cubicBezTo>
                  <a:cubicBezTo>
                    <a:pt x="178" y="31"/>
                    <a:pt x="178" y="30"/>
                    <a:pt x="179" y="29"/>
                  </a:cubicBezTo>
                  <a:cubicBezTo>
                    <a:pt x="179" y="28"/>
                    <a:pt x="180" y="27"/>
                    <a:pt x="180" y="27"/>
                  </a:cubicBezTo>
                  <a:cubicBezTo>
                    <a:pt x="181" y="26"/>
                    <a:pt x="180" y="26"/>
                    <a:pt x="181" y="26"/>
                  </a:cubicBezTo>
                  <a:cubicBezTo>
                    <a:pt x="181" y="26"/>
                    <a:pt x="181" y="26"/>
                    <a:pt x="182" y="25"/>
                  </a:cubicBezTo>
                  <a:cubicBezTo>
                    <a:pt x="184" y="24"/>
                    <a:pt x="181" y="22"/>
                    <a:pt x="182" y="21"/>
                  </a:cubicBezTo>
                  <a:cubicBezTo>
                    <a:pt x="183" y="20"/>
                    <a:pt x="186" y="22"/>
                    <a:pt x="187" y="20"/>
                  </a:cubicBezTo>
                  <a:cubicBezTo>
                    <a:pt x="187" y="19"/>
                    <a:pt x="187" y="18"/>
                    <a:pt x="188" y="17"/>
                  </a:cubicBezTo>
                  <a:cubicBezTo>
                    <a:pt x="188" y="17"/>
                    <a:pt x="188" y="16"/>
                    <a:pt x="189" y="16"/>
                  </a:cubicBezTo>
                  <a:cubicBezTo>
                    <a:pt x="189" y="16"/>
                    <a:pt x="189" y="16"/>
                    <a:pt x="189" y="15"/>
                  </a:cubicBezTo>
                  <a:cubicBezTo>
                    <a:pt x="190" y="15"/>
                    <a:pt x="191" y="15"/>
                    <a:pt x="191" y="15"/>
                  </a:cubicBezTo>
                  <a:cubicBezTo>
                    <a:pt x="191" y="14"/>
                    <a:pt x="191" y="13"/>
                    <a:pt x="191" y="12"/>
                  </a:cubicBezTo>
                  <a:cubicBezTo>
                    <a:pt x="191" y="12"/>
                    <a:pt x="190" y="12"/>
                    <a:pt x="189" y="12"/>
                  </a:cubicBezTo>
                  <a:cubicBezTo>
                    <a:pt x="189" y="11"/>
                    <a:pt x="189" y="11"/>
                    <a:pt x="189" y="11"/>
                  </a:cubicBezTo>
                  <a:cubicBezTo>
                    <a:pt x="189" y="10"/>
                    <a:pt x="189" y="10"/>
                    <a:pt x="187" y="10"/>
                  </a:cubicBezTo>
                  <a:cubicBezTo>
                    <a:pt x="187" y="10"/>
                    <a:pt x="187" y="10"/>
                    <a:pt x="187" y="12"/>
                  </a:cubicBezTo>
                  <a:cubicBezTo>
                    <a:pt x="187" y="14"/>
                    <a:pt x="185" y="13"/>
                    <a:pt x="184" y="12"/>
                  </a:cubicBezTo>
                  <a:cubicBezTo>
                    <a:pt x="184" y="12"/>
                    <a:pt x="184" y="12"/>
                    <a:pt x="184" y="12"/>
                  </a:cubicBezTo>
                  <a:cubicBezTo>
                    <a:pt x="184" y="11"/>
                    <a:pt x="183" y="12"/>
                    <a:pt x="183" y="11"/>
                  </a:cubicBezTo>
                  <a:cubicBezTo>
                    <a:pt x="183" y="10"/>
                    <a:pt x="184" y="10"/>
                    <a:pt x="182" y="10"/>
                  </a:cubicBezTo>
                  <a:cubicBezTo>
                    <a:pt x="181" y="10"/>
                    <a:pt x="182" y="10"/>
                    <a:pt x="180" y="10"/>
                  </a:cubicBezTo>
                  <a:cubicBezTo>
                    <a:pt x="180" y="11"/>
                    <a:pt x="179" y="11"/>
                    <a:pt x="178" y="12"/>
                  </a:cubicBezTo>
                  <a:cubicBezTo>
                    <a:pt x="177" y="12"/>
                    <a:pt x="176" y="10"/>
                    <a:pt x="175" y="10"/>
                  </a:cubicBezTo>
                  <a:cubicBezTo>
                    <a:pt x="173" y="10"/>
                    <a:pt x="172" y="10"/>
                    <a:pt x="171" y="10"/>
                  </a:cubicBezTo>
                  <a:cubicBezTo>
                    <a:pt x="170" y="9"/>
                    <a:pt x="171" y="9"/>
                    <a:pt x="170" y="9"/>
                  </a:cubicBezTo>
                  <a:cubicBezTo>
                    <a:pt x="169" y="8"/>
                    <a:pt x="164" y="9"/>
                    <a:pt x="165" y="7"/>
                  </a:cubicBezTo>
                  <a:cubicBezTo>
                    <a:pt x="165" y="7"/>
                    <a:pt x="163" y="6"/>
                    <a:pt x="163" y="6"/>
                  </a:cubicBezTo>
                  <a:cubicBezTo>
                    <a:pt x="163" y="6"/>
                    <a:pt x="162" y="5"/>
                    <a:pt x="162" y="5"/>
                  </a:cubicBezTo>
                  <a:cubicBezTo>
                    <a:pt x="162" y="4"/>
                    <a:pt x="160" y="3"/>
                    <a:pt x="160" y="3"/>
                  </a:cubicBezTo>
                  <a:cubicBezTo>
                    <a:pt x="159" y="2"/>
                    <a:pt x="158" y="2"/>
                    <a:pt x="157" y="3"/>
                  </a:cubicBezTo>
                  <a:cubicBezTo>
                    <a:pt x="157" y="4"/>
                    <a:pt x="157" y="3"/>
                    <a:pt x="157" y="4"/>
                  </a:cubicBezTo>
                  <a:cubicBezTo>
                    <a:pt x="157" y="4"/>
                    <a:pt x="156" y="4"/>
                    <a:pt x="157" y="5"/>
                  </a:cubicBezTo>
                  <a:cubicBezTo>
                    <a:pt x="157" y="5"/>
                    <a:pt x="156" y="6"/>
                    <a:pt x="157" y="6"/>
                  </a:cubicBezTo>
                  <a:cubicBezTo>
                    <a:pt x="160" y="6"/>
                    <a:pt x="160" y="7"/>
                    <a:pt x="161" y="7"/>
                  </a:cubicBezTo>
                  <a:cubicBezTo>
                    <a:pt x="164" y="9"/>
                    <a:pt x="161" y="10"/>
                    <a:pt x="161" y="11"/>
                  </a:cubicBezTo>
                  <a:cubicBezTo>
                    <a:pt x="160" y="12"/>
                    <a:pt x="160" y="12"/>
                    <a:pt x="158" y="12"/>
                  </a:cubicBezTo>
                  <a:cubicBezTo>
                    <a:pt x="157" y="12"/>
                    <a:pt x="156" y="11"/>
                    <a:pt x="155" y="12"/>
                  </a:cubicBezTo>
                  <a:cubicBezTo>
                    <a:pt x="155" y="12"/>
                    <a:pt x="156" y="12"/>
                    <a:pt x="155" y="12"/>
                  </a:cubicBezTo>
                  <a:cubicBezTo>
                    <a:pt x="153" y="12"/>
                    <a:pt x="152" y="13"/>
                    <a:pt x="150" y="13"/>
                  </a:cubicBezTo>
                  <a:cubicBezTo>
                    <a:pt x="148" y="13"/>
                    <a:pt x="147" y="14"/>
                    <a:pt x="147" y="14"/>
                  </a:cubicBezTo>
                  <a:cubicBezTo>
                    <a:pt x="147" y="14"/>
                    <a:pt x="147" y="15"/>
                    <a:pt x="147" y="15"/>
                  </a:cubicBezTo>
                  <a:cubicBezTo>
                    <a:pt x="145" y="15"/>
                    <a:pt x="145" y="16"/>
                    <a:pt x="145" y="17"/>
                  </a:cubicBezTo>
                  <a:cubicBezTo>
                    <a:pt x="144" y="17"/>
                    <a:pt x="144" y="16"/>
                    <a:pt x="144" y="16"/>
                  </a:cubicBezTo>
                  <a:cubicBezTo>
                    <a:pt x="144" y="16"/>
                    <a:pt x="143" y="18"/>
                    <a:pt x="142" y="18"/>
                  </a:cubicBezTo>
                  <a:cubicBezTo>
                    <a:pt x="142" y="18"/>
                    <a:pt x="142" y="18"/>
                    <a:pt x="141" y="18"/>
                  </a:cubicBezTo>
                  <a:cubicBezTo>
                    <a:pt x="141" y="19"/>
                    <a:pt x="142" y="20"/>
                    <a:pt x="142" y="22"/>
                  </a:cubicBezTo>
                  <a:cubicBezTo>
                    <a:pt x="141" y="22"/>
                    <a:pt x="141" y="22"/>
                    <a:pt x="140" y="22"/>
                  </a:cubicBezTo>
                  <a:cubicBezTo>
                    <a:pt x="139" y="22"/>
                    <a:pt x="140" y="22"/>
                    <a:pt x="139" y="23"/>
                  </a:cubicBezTo>
                  <a:cubicBezTo>
                    <a:pt x="138" y="24"/>
                    <a:pt x="138" y="24"/>
                    <a:pt x="138" y="25"/>
                  </a:cubicBezTo>
                  <a:cubicBezTo>
                    <a:pt x="137" y="25"/>
                    <a:pt x="137" y="26"/>
                    <a:pt x="137" y="27"/>
                  </a:cubicBezTo>
                  <a:cubicBezTo>
                    <a:pt x="136" y="27"/>
                    <a:pt x="136" y="28"/>
                    <a:pt x="135" y="28"/>
                  </a:cubicBezTo>
                  <a:cubicBezTo>
                    <a:pt x="135" y="28"/>
                    <a:pt x="135" y="29"/>
                    <a:pt x="135" y="29"/>
                  </a:cubicBezTo>
                  <a:cubicBezTo>
                    <a:pt x="135" y="30"/>
                    <a:pt x="135" y="30"/>
                    <a:pt x="135" y="31"/>
                  </a:cubicBezTo>
                  <a:cubicBezTo>
                    <a:pt x="136" y="31"/>
                    <a:pt x="136" y="32"/>
                    <a:pt x="136" y="32"/>
                  </a:cubicBezTo>
                  <a:cubicBezTo>
                    <a:pt x="136" y="32"/>
                    <a:pt x="137" y="32"/>
                    <a:pt x="137" y="32"/>
                  </a:cubicBezTo>
                  <a:cubicBezTo>
                    <a:pt x="137" y="33"/>
                    <a:pt x="138" y="34"/>
                    <a:pt x="135" y="34"/>
                  </a:cubicBezTo>
                  <a:cubicBezTo>
                    <a:pt x="135" y="35"/>
                    <a:pt x="135" y="34"/>
                    <a:pt x="135" y="35"/>
                  </a:cubicBezTo>
                  <a:cubicBezTo>
                    <a:pt x="134" y="35"/>
                    <a:pt x="135" y="35"/>
                    <a:pt x="133" y="35"/>
                  </a:cubicBezTo>
                  <a:cubicBezTo>
                    <a:pt x="133" y="34"/>
                    <a:pt x="133" y="34"/>
                    <a:pt x="131" y="34"/>
                  </a:cubicBezTo>
                  <a:cubicBezTo>
                    <a:pt x="131" y="34"/>
                    <a:pt x="130" y="33"/>
                    <a:pt x="129" y="33"/>
                  </a:cubicBezTo>
                  <a:cubicBezTo>
                    <a:pt x="128" y="33"/>
                    <a:pt x="128" y="34"/>
                    <a:pt x="127" y="35"/>
                  </a:cubicBezTo>
                  <a:cubicBezTo>
                    <a:pt x="127" y="35"/>
                    <a:pt x="127" y="34"/>
                    <a:pt x="127" y="35"/>
                  </a:cubicBezTo>
                  <a:cubicBezTo>
                    <a:pt x="126" y="37"/>
                    <a:pt x="125" y="38"/>
                    <a:pt x="125" y="35"/>
                  </a:cubicBezTo>
                  <a:cubicBezTo>
                    <a:pt x="127" y="34"/>
                    <a:pt x="127" y="32"/>
                    <a:pt x="127" y="31"/>
                  </a:cubicBezTo>
                  <a:cubicBezTo>
                    <a:pt x="126" y="30"/>
                    <a:pt x="125" y="30"/>
                    <a:pt x="124" y="30"/>
                  </a:cubicBezTo>
                  <a:cubicBezTo>
                    <a:pt x="124" y="28"/>
                    <a:pt x="125" y="28"/>
                    <a:pt x="123" y="27"/>
                  </a:cubicBezTo>
                  <a:cubicBezTo>
                    <a:pt x="122" y="25"/>
                    <a:pt x="120" y="25"/>
                    <a:pt x="119" y="24"/>
                  </a:cubicBezTo>
                  <a:cubicBezTo>
                    <a:pt x="118" y="24"/>
                    <a:pt x="118" y="24"/>
                    <a:pt x="117" y="24"/>
                  </a:cubicBezTo>
                  <a:cubicBezTo>
                    <a:pt x="116" y="24"/>
                    <a:pt x="117" y="25"/>
                    <a:pt x="117" y="26"/>
                  </a:cubicBezTo>
                  <a:cubicBezTo>
                    <a:pt x="116" y="26"/>
                    <a:pt x="115" y="25"/>
                    <a:pt x="115" y="27"/>
                  </a:cubicBezTo>
                  <a:cubicBezTo>
                    <a:pt x="114" y="28"/>
                    <a:pt x="113" y="26"/>
                    <a:pt x="112" y="27"/>
                  </a:cubicBezTo>
                  <a:cubicBezTo>
                    <a:pt x="111" y="29"/>
                    <a:pt x="111" y="31"/>
                    <a:pt x="110" y="30"/>
                  </a:cubicBezTo>
                  <a:cubicBezTo>
                    <a:pt x="109" y="29"/>
                    <a:pt x="108" y="31"/>
                    <a:pt x="107" y="31"/>
                  </a:cubicBezTo>
                  <a:cubicBezTo>
                    <a:pt x="104" y="31"/>
                    <a:pt x="106" y="33"/>
                    <a:pt x="105" y="35"/>
                  </a:cubicBezTo>
                  <a:cubicBezTo>
                    <a:pt x="104" y="35"/>
                    <a:pt x="105" y="35"/>
                    <a:pt x="103" y="35"/>
                  </a:cubicBezTo>
                  <a:cubicBezTo>
                    <a:pt x="102" y="35"/>
                    <a:pt x="103" y="35"/>
                    <a:pt x="102" y="36"/>
                  </a:cubicBezTo>
                  <a:cubicBezTo>
                    <a:pt x="102" y="37"/>
                    <a:pt x="102" y="37"/>
                    <a:pt x="101" y="38"/>
                  </a:cubicBezTo>
                  <a:cubicBezTo>
                    <a:pt x="101" y="38"/>
                    <a:pt x="100" y="38"/>
                    <a:pt x="100" y="38"/>
                  </a:cubicBezTo>
                  <a:cubicBezTo>
                    <a:pt x="100" y="39"/>
                    <a:pt x="100" y="39"/>
                    <a:pt x="99" y="40"/>
                  </a:cubicBezTo>
                  <a:cubicBezTo>
                    <a:pt x="98" y="40"/>
                    <a:pt x="99" y="41"/>
                    <a:pt x="99" y="42"/>
                  </a:cubicBezTo>
                  <a:cubicBezTo>
                    <a:pt x="99" y="43"/>
                    <a:pt x="100" y="42"/>
                    <a:pt x="100" y="42"/>
                  </a:cubicBezTo>
                  <a:cubicBezTo>
                    <a:pt x="100" y="44"/>
                    <a:pt x="99" y="45"/>
                    <a:pt x="98" y="45"/>
                  </a:cubicBezTo>
                  <a:cubicBezTo>
                    <a:pt x="98" y="46"/>
                    <a:pt x="98" y="46"/>
                    <a:pt x="96" y="46"/>
                  </a:cubicBezTo>
                  <a:cubicBezTo>
                    <a:pt x="95" y="45"/>
                    <a:pt x="94" y="43"/>
                    <a:pt x="92" y="45"/>
                  </a:cubicBezTo>
                  <a:cubicBezTo>
                    <a:pt x="92" y="46"/>
                    <a:pt x="91" y="49"/>
                    <a:pt x="92" y="50"/>
                  </a:cubicBezTo>
                  <a:cubicBezTo>
                    <a:pt x="92" y="50"/>
                    <a:pt x="92" y="51"/>
                    <a:pt x="92" y="52"/>
                  </a:cubicBezTo>
                  <a:cubicBezTo>
                    <a:pt x="91" y="52"/>
                    <a:pt x="91" y="51"/>
                    <a:pt x="91" y="52"/>
                  </a:cubicBezTo>
                  <a:cubicBezTo>
                    <a:pt x="91" y="54"/>
                    <a:pt x="90" y="55"/>
                    <a:pt x="90" y="53"/>
                  </a:cubicBezTo>
                  <a:cubicBezTo>
                    <a:pt x="90" y="51"/>
                    <a:pt x="89" y="51"/>
                    <a:pt x="89" y="50"/>
                  </a:cubicBezTo>
                  <a:cubicBezTo>
                    <a:pt x="89" y="49"/>
                    <a:pt x="88" y="50"/>
                    <a:pt x="88" y="48"/>
                  </a:cubicBezTo>
                  <a:cubicBezTo>
                    <a:pt x="88" y="46"/>
                    <a:pt x="88" y="47"/>
                    <a:pt x="88" y="46"/>
                  </a:cubicBezTo>
                  <a:cubicBezTo>
                    <a:pt x="87" y="45"/>
                    <a:pt x="87" y="45"/>
                    <a:pt x="86" y="45"/>
                  </a:cubicBezTo>
                  <a:cubicBezTo>
                    <a:pt x="86" y="46"/>
                    <a:pt x="86" y="45"/>
                    <a:pt x="85" y="46"/>
                  </a:cubicBezTo>
                  <a:cubicBezTo>
                    <a:pt x="85" y="46"/>
                    <a:pt x="86" y="46"/>
                    <a:pt x="85" y="47"/>
                  </a:cubicBezTo>
                  <a:cubicBezTo>
                    <a:pt x="85" y="47"/>
                    <a:pt x="85" y="47"/>
                    <a:pt x="85" y="47"/>
                  </a:cubicBezTo>
                  <a:cubicBezTo>
                    <a:pt x="84" y="47"/>
                    <a:pt x="84" y="48"/>
                    <a:pt x="84" y="48"/>
                  </a:cubicBezTo>
                  <a:cubicBezTo>
                    <a:pt x="84" y="48"/>
                    <a:pt x="83" y="48"/>
                    <a:pt x="83" y="48"/>
                  </a:cubicBezTo>
                  <a:cubicBezTo>
                    <a:pt x="83" y="48"/>
                    <a:pt x="83" y="49"/>
                    <a:pt x="83" y="50"/>
                  </a:cubicBezTo>
                  <a:cubicBezTo>
                    <a:pt x="82" y="50"/>
                    <a:pt x="82" y="51"/>
                    <a:pt x="81" y="51"/>
                  </a:cubicBezTo>
                  <a:cubicBezTo>
                    <a:pt x="79" y="53"/>
                    <a:pt x="81" y="56"/>
                    <a:pt x="81" y="59"/>
                  </a:cubicBezTo>
                  <a:cubicBezTo>
                    <a:pt x="80" y="59"/>
                    <a:pt x="80" y="60"/>
                    <a:pt x="80" y="60"/>
                  </a:cubicBezTo>
                  <a:cubicBezTo>
                    <a:pt x="79" y="60"/>
                    <a:pt x="79" y="60"/>
                    <a:pt x="79" y="60"/>
                  </a:cubicBezTo>
                  <a:cubicBezTo>
                    <a:pt x="78" y="61"/>
                    <a:pt x="78" y="62"/>
                    <a:pt x="78" y="62"/>
                  </a:cubicBezTo>
                  <a:cubicBezTo>
                    <a:pt x="77" y="63"/>
                    <a:pt x="78" y="62"/>
                    <a:pt x="77" y="63"/>
                  </a:cubicBezTo>
                  <a:cubicBezTo>
                    <a:pt x="77" y="63"/>
                    <a:pt x="77" y="64"/>
                    <a:pt x="77" y="64"/>
                  </a:cubicBezTo>
                  <a:cubicBezTo>
                    <a:pt x="77" y="64"/>
                    <a:pt x="76" y="64"/>
                    <a:pt x="76" y="64"/>
                  </a:cubicBezTo>
                  <a:cubicBezTo>
                    <a:pt x="75" y="64"/>
                    <a:pt x="76" y="65"/>
                    <a:pt x="75" y="65"/>
                  </a:cubicBezTo>
                  <a:cubicBezTo>
                    <a:pt x="75" y="65"/>
                    <a:pt x="75" y="65"/>
                    <a:pt x="74" y="66"/>
                  </a:cubicBezTo>
                  <a:cubicBezTo>
                    <a:pt x="74" y="66"/>
                    <a:pt x="73" y="67"/>
                    <a:pt x="73" y="67"/>
                  </a:cubicBezTo>
                  <a:cubicBezTo>
                    <a:pt x="73" y="68"/>
                    <a:pt x="73" y="69"/>
                    <a:pt x="72" y="69"/>
                  </a:cubicBezTo>
                  <a:cubicBezTo>
                    <a:pt x="71" y="70"/>
                    <a:pt x="71" y="70"/>
                    <a:pt x="70" y="70"/>
                  </a:cubicBezTo>
                  <a:cubicBezTo>
                    <a:pt x="70" y="71"/>
                    <a:pt x="70" y="71"/>
                    <a:pt x="68" y="71"/>
                  </a:cubicBezTo>
                  <a:cubicBezTo>
                    <a:pt x="66" y="71"/>
                    <a:pt x="68" y="72"/>
                    <a:pt x="66" y="72"/>
                  </a:cubicBezTo>
                  <a:cubicBezTo>
                    <a:pt x="65" y="73"/>
                    <a:pt x="63" y="73"/>
                    <a:pt x="63" y="74"/>
                  </a:cubicBezTo>
                  <a:cubicBezTo>
                    <a:pt x="60" y="74"/>
                    <a:pt x="59" y="74"/>
                    <a:pt x="58" y="74"/>
                  </a:cubicBezTo>
                  <a:cubicBezTo>
                    <a:pt x="57" y="74"/>
                    <a:pt x="56" y="73"/>
                    <a:pt x="55" y="74"/>
                  </a:cubicBezTo>
                  <a:cubicBezTo>
                    <a:pt x="55" y="74"/>
                    <a:pt x="56" y="74"/>
                    <a:pt x="55" y="74"/>
                  </a:cubicBezTo>
                  <a:cubicBezTo>
                    <a:pt x="55" y="75"/>
                    <a:pt x="55" y="74"/>
                    <a:pt x="55" y="74"/>
                  </a:cubicBezTo>
                  <a:cubicBezTo>
                    <a:pt x="54" y="75"/>
                    <a:pt x="54" y="75"/>
                    <a:pt x="54" y="76"/>
                  </a:cubicBezTo>
                  <a:cubicBezTo>
                    <a:pt x="53" y="76"/>
                    <a:pt x="53" y="76"/>
                    <a:pt x="53" y="77"/>
                  </a:cubicBezTo>
                  <a:cubicBezTo>
                    <a:pt x="52" y="77"/>
                    <a:pt x="52" y="77"/>
                    <a:pt x="52" y="77"/>
                  </a:cubicBezTo>
                  <a:cubicBezTo>
                    <a:pt x="50" y="77"/>
                    <a:pt x="49" y="77"/>
                    <a:pt x="49" y="78"/>
                  </a:cubicBezTo>
                  <a:cubicBezTo>
                    <a:pt x="48" y="78"/>
                    <a:pt x="47" y="77"/>
                    <a:pt x="47" y="78"/>
                  </a:cubicBezTo>
                  <a:cubicBezTo>
                    <a:pt x="47" y="78"/>
                    <a:pt x="47" y="78"/>
                    <a:pt x="47" y="79"/>
                  </a:cubicBezTo>
                  <a:cubicBezTo>
                    <a:pt x="46" y="79"/>
                    <a:pt x="46" y="79"/>
                    <a:pt x="46" y="79"/>
                  </a:cubicBezTo>
                  <a:cubicBezTo>
                    <a:pt x="46" y="79"/>
                    <a:pt x="46" y="80"/>
                    <a:pt x="45" y="80"/>
                  </a:cubicBezTo>
                  <a:cubicBezTo>
                    <a:pt x="43" y="81"/>
                    <a:pt x="42" y="79"/>
                    <a:pt x="39" y="79"/>
                  </a:cubicBezTo>
                  <a:cubicBezTo>
                    <a:pt x="38" y="80"/>
                    <a:pt x="38" y="80"/>
                    <a:pt x="36" y="80"/>
                  </a:cubicBezTo>
                  <a:cubicBezTo>
                    <a:pt x="36" y="81"/>
                    <a:pt x="36" y="81"/>
                    <a:pt x="35" y="82"/>
                  </a:cubicBezTo>
                  <a:cubicBezTo>
                    <a:pt x="35" y="82"/>
                    <a:pt x="35" y="82"/>
                    <a:pt x="35" y="82"/>
                  </a:cubicBezTo>
                  <a:cubicBezTo>
                    <a:pt x="35" y="82"/>
                    <a:pt x="34" y="82"/>
                    <a:pt x="34" y="82"/>
                  </a:cubicBezTo>
                  <a:cubicBezTo>
                    <a:pt x="33" y="83"/>
                    <a:pt x="34" y="83"/>
                    <a:pt x="33" y="83"/>
                  </a:cubicBezTo>
                  <a:cubicBezTo>
                    <a:pt x="33" y="83"/>
                    <a:pt x="32" y="83"/>
                    <a:pt x="32" y="83"/>
                  </a:cubicBezTo>
                  <a:cubicBezTo>
                    <a:pt x="32" y="84"/>
                    <a:pt x="32" y="85"/>
                    <a:pt x="31" y="85"/>
                  </a:cubicBezTo>
                  <a:cubicBezTo>
                    <a:pt x="31" y="86"/>
                    <a:pt x="30" y="85"/>
                    <a:pt x="29" y="86"/>
                  </a:cubicBezTo>
                  <a:cubicBezTo>
                    <a:pt x="29" y="86"/>
                    <a:pt x="29" y="87"/>
                    <a:pt x="28" y="87"/>
                  </a:cubicBezTo>
                  <a:cubicBezTo>
                    <a:pt x="28" y="88"/>
                    <a:pt x="27" y="88"/>
                    <a:pt x="27" y="89"/>
                  </a:cubicBezTo>
                  <a:cubicBezTo>
                    <a:pt x="25" y="89"/>
                    <a:pt x="23" y="89"/>
                    <a:pt x="22" y="91"/>
                  </a:cubicBezTo>
                  <a:cubicBezTo>
                    <a:pt x="21" y="91"/>
                    <a:pt x="21" y="91"/>
                    <a:pt x="20" y="92"/>
                  </a:cubicBezTo>
                  <a:cubicBezTo>
                    <a:pt x="20" y="92"/>
                    <a:pt x="20" y="92"/>
                    <a:pt x="20" y="92"/>
                  </a:cubicBezTo>
                  <a:cubicBezTo>
                    <a:pt x="20" y="92"/>
                    <a:pt x="20" y="92"/>
                    <a:pt x="20" y="92"/>
                  </a:cubicBezTo>
                  <a:cubicBezTo>
                    <a:pt x="19" y="93"/>
                    <a:pt x="20" y="93"/>
                    <a:pt x="19" y="93"/>
                  </a:cubicBezTo>
                  <a:cubicBezTo>
                    <a:pt x="19" y="93"/>
                    <a:pt x="20" y="94"/>
                    <a:pt x="19" y="94"/>
                  </a:cubicBezTo>
                  <a:cubicBezTo>
                    <a:pt x="18" y="94"/>
                    <a:pt x="18" y="92"/>
                    <a:pt x="18" y="91"/>
                  </a:cubicBezTo>
                  <a:cubicBezTo>
                    <a:pt x="18" y="89"/>
                    <a:pt x="18" y="89"/>
                    <a:pt x="18" y="90"/>
                  </a:cubicBezTo>
                  <a:cubicBezTo>
                    <a:pt x="17" y="91"/>
                    <a:pt x="16" y="92"/>
                    <a:pt x="15" y="93"/>
                  </a:cubicBezTo>
                  <a:cubicBezTo>
                    <a:pt x="15" y="93"/>
                    <a:pt x="14" y="94"/>
                    <a:pt x="14" y="95"/>
                  </a:cubicBezTo>
                  <a:cubicBezTo>
                    <a:pt x="14" y="96"/>
                    <a:pt x="14" y="98"/>
                    <a:pt x="15" y="100"/>
                  </a:cubicBezTo>
                  <a:cubicBezTo>
                    <a:pt x="14" y="100"/>
                    <a:pt x="14" y="101"/>
                    <a:pt x="13" y="102"/>
                  </a:cubicBezTo>
                  <a:cubicBezTo>
                    <a:pt x="12" y="104"/>
                    <a:pt x="10" y="107"/>
                    <a:pt x="10" y="109"/>
                  </a:cubicBezTo>
                  <a:cubicBezTo>
                    <a:pt x="10" y="110"/>
                    <a:pt x="9" y="112"/>
                    <a:pt x="10" y="113"/>
                  </a:cubicBezTo>
                  <a:cubicBezTo>
                    <a:pt x="10" y="114"/>
                    <a:pt x="10" y="113"/>
                    <a:pt x="10" y="114"/>
                  </a:cubicBezTo>
                  <a:cubicBezTo>
                    <a:pt x="11" y="114"/>
                    <a:pt x="10" y="116"/>
                    <a:pt x="10" y="116"/>
                  </a:cubicBezTo>
                  <a:cubicBezTo>
                    <a:pt x="11" y="116"/>
                    <a:pt x="11" y="116"/>
                    <a:pt x="11" y="117"/>
                  </a:cubicBezTo>
                  <a:cubicBezTo>
                    <a:pt x="11" y="118"/>
                    <a:pt x="11" y="119"/>
                    <a:pt x="12" y="119"/>
                  </a:cubicBezTo>
                  <a:cubicBezTo>
                    <a:pt x="12" y="119"/>
                    <a:pt x="12" y="120"/>
                    <a:pt x="13" y="120"/>
                  </a:cubicBezTo>
                  <a:cubicBezTo>
                    <a:pt x="13" y="120"/>
                    <a:pt x="13" y="121"/>
                    <a:pt x="13" y="121"/>
                  </a:cubicBezTo>
                  <a:cubicBezTo>
                    <a:pt x="13" y="123"/>
                    <a:pt x="13" y="123"/>
                    <a:pt x="13" y="124"/>
                  </a:cubicBezTo>
                  <a:cubicBezTo>
                    <a:pt x="13" y="124"/>
                    <a:pt x="12" y="126"/>
                    <a:pt x="11" y="126"/>
                  </a:cubicBezTo>
                  <a:cubicBezTo>
                    <a:pt x="10" y="126"/>
                    <a:pt x="10" y="122"/>
                    <a:pt x="9" y="120"/>
                  </a:cubicBezTo>
                  <a:cubicBezTo>
                    <a:pt x="8" y="119"/>
                    <a:pt x="7" y="121"/>
                    <a:pt x="8" y="122"/>
                  </a:cubicBezTo>
                  <a:cubicBezTo>
                    <a:pt x="9" y="123"/>
                    <a:pt x="9" y="124"/>
                    <a:pt x="9" y="126"/>
                  </a:cubicBezTo>
                  <a:cubicBezTo>
                    <a:pt x="9" y="127"/>
                    <a:pt x="10" y="129"/>
                    <a:pt x="8" y="128"/>
                  </a:cubicBezTo>
                  <a:cubicBezTo>
                    <a:pt x="8" y="128"/>
                    <a:pt x="8" y="127"/>
                    <a:pt x="8" y="127"/>
                  </a:cubicBezTo>
                  <a:cubicBezTo>
                    <a:pt x="7" y="126"/>
                    <a:pt x="8" y="126"/>
                    <a:pt x="8" y="126"/>
                  </a:cubicBezTo>
                  <a:cubicBezTo>
                    <a:pt x="7" y="125"/>
                    <a:pt x="7" y="125"/>
                    <a:pt x="6" y="124"/>
                  </a:cubicBezTo>
                  <a:cubicBezTo>
                    <a:pt x="6" y="124"/>
                    <a:pt x="6" y="123"/>
                    <a:pt x="6" y="123"/>
                  </a:cubicBezTo>
                  <a:cubicBezTo>
                    <a:pt x="6" y="122"/>
                    <a:pt x="6" y="123"/>
                    <a:pt x="6" y="123"/>
                  </a:cubicBezTo>
                  <a:cubicBezTo>
                    <a:pt x="5" y="123"/>
                    <a:pt x="6" y="121"/>
                    <a:pt x="6" y="121"/>
                  </a:cubicBezTo>
                  <a:cubicBezTo>
                    <a:pt x="5" y="121"/>
                    <a:pt x="5" y="121"/>
                    <a:pt x="5" y="121"/>
                  </a:cubicBezTo>
                  <a:cubicBezTo>
                    <a:pt x="5" y="121"/>
                    <a:pt x="4" y="122"/>
                    <a:pt x="4" y="123"/>
                  </a:cubicBezTo>
                  <a:cubicBezTo>
                    <a:pt x="4" y="123"/>
                    <a:pt x="5" y="124"/>
                    <a:pt x="6" y="124"/>
                  </a:cubicBezTo>
                  <a:cubicBezTo>
                    <a:pt x="5" y="124"/>
                    <a:pt x="6" y="127"/>
                    <a:pt x="6" y="126"/>
                  </a:cubicBezTo>
                  <a:cubicBezTo>
                    <a:pt x="7" y="128"/>
                    <a:pt x="6" y="129"/>
                    <a:pt x="8" y="130"/>
                  </a:cubicBezTo>
                  <a:cubicBezTo>
                    <a:pt x="8" y="130"/>
                    <a:pt x="8" y="131"/>
                    <a:pt x="8" y="131"/>
                  </a:cubicBezTo>
                  <a:cubicBezTo>
                    <a:pt x="10" y="137"/>
                    <a:pt x="7" y="140"/>
                    <a:pt x="8" y="141"/>
                  </a:cubicBezTo>
                  <a:cubicBezTo>
                    <a:pt x="8" y="142"/>
                    <a:pt x="9" y="142"/>
                    <a:pt x="9" y="142"/>
                  </a:cubicBezTo>
                  <a:cubicBezTo>
                    <a:pt x="10" y="143"/>
                    <a:pt x="10" y="143"/>
                    <a:pt x="10" y="144"/>
                  </a:cubicBezTo>
                  <a:cubicBezTo>
                    <a:pt x="10" y="145"/>
                    <a:pt x="10" y="148"/>
                    <a:pt x="11" y="149"/>
                  </a:cubicBezTo>
                  <a:cubicBezTo>
                    <a:pt x="11" y="150"/>
                    <a:pt x="11" y="149"/>
                    <a:pt x="12" y="150"/>
                  </a:cubicBezTo>
                  <a:cubicBezTo>
                    <a:pt x="12" y="152"/>
                    <a:pt x="11" y="151"/>
                    <a:pt x="11" y="153"/>
                  </a:cubicBezTo>
                  <a:cubicBezTo>
                    <a:pt x="10" y="154"/>
                    <a:pt x="9" y="156"/>
                    <a:pt x="9" y="157"/>
                  </a:cubicBezTo>
                  <a:cubicBezTo>
                    <a:pt x="8" y="158"/>
                    <a:pt x="8" y="163"/>
                    <a:pt x="9" y="164"/>
                  </a:cubicBezTo>
                  <a:cubicBezTo>
                    <a:pt x="9" y="167"/>
                    <a:pt x="9" y="164"/>
                    <a:pt x="10" y="165"/>
                  </a:cubicBezTo>
                  <a:cubicBezTo>
                    <a:pt x="11" y="165"/>
                    <a:pt x="10" y="166"/>
                    <a:pt x="10" y="166"/>
                  </a:cubicBezTo>
                  <a:cubicBezTo>
                    <a:pt x="11" y="167"/>
                    <a:pt x="11" y="166"/>
                    <a:pt x="11" y="168"/>
                  </a:cubicBezTo>
                  <a:cubicBezTo>
                    <a:pt x="11" y="169"/>
                    <a:pt x="11" y="168"/>
                    <a:pt x="12" y="169"/>
                  </a:cubicBezTo>
                  <a:cubicBezTo>
                    <a:pt x="11" y="170"/>
                    <a:pt x="11" y="172"/>
                    <a:pt x="10" y="173"/>
                  </a:cubicBezTo>
                  <a:cubicBezTo>
                    <a:pt x="10" y="173"/>
                    <a:pt x="8" y="174"/>
                    <a:pt x="8" y="174"/>
                  </a:cubicBezTo>
                  <a:cubicBezTo>
                    <a:pt x="8" y="176"/>
                    <a:pt x="8" y="176"/>
                    <a:pt x="8" y="178"/>
                  </a:cubicBezTo>
                  <a:cubicBezTo>
                    <a:pt x="7" y="180"/>
                    <a:pt x="6" y="181"/>
                    <a:pt x="6" y="183"/>
                  </a:cubicBezTo>
                  <a:cubicBezTo>
                    <a:pt x="5" y="183"/>
                    <a:pt x="5" y="183"/>
                    <a:pt x="4" y="184"/>
                  </a:cubicBezTo>
                  <a:cubicBezTo>
                    <a:pt x="2" y="184"/>
                    <a:pt x="1" y="183"/>
                    <a:pt x="1" y="186"/>
                  </a:cubicBezTo>
                  <a:cubicBezTo>
                    <a:pt x="0" y="186"/>
                    <a:pt x="0" y="189"/>
                    <a:pt x="0" y="191"/>
                  </a:cubicBezTo>
                  <a:cubicBezTo>
                    <a:pt x="1" y="191"/>
                    <a:pt x="1" y="190"/>
                    <a:pt x="1" y="191"/>
                  </a:cubicBezTo>
                  <a:cubicBezTo>
                    <a:pt x="1" y="191"/>
                    <a:pt x="2" y="191"/>
                    <a:pt x="2" y="191"/>
                  </a:cubicBezTo>
                  <a:cubicBezTo>
                    <a:pt x="2" y="192"/>
                    <a:pt x="3" y="192"/>
                    <a:pt x="3" y="192"/>
                  </a:cubicBezTo>
                  <a:cubicBezTo>
                    <a:pt x="3" y="194"/>
                    <a:pt x="3" y="193"/>
                    <a:pt x="4" y="194"/>
                  </a:cubicBezTo>
                  <a:cubicBezTo>
                    <a:pt x="4" y="194"/>
                    <a:pt x="4" y="194"/>
                    <a:pt x="4" y="194"/>
                  </a:cubicBezTo>
                  <a:cubicBezTo>
                    <a:pt x="4" y="194"/>
                    <a:pt x="6" y="195"/>
                    <a:pt x="6" y="195"/>
                  </a:cubicBezTo>
                  <a:cubicBezTo>
                    <a:pt x="5" y="195"/>
                    <a:pt x="6" y="196"/>
                    <a:pt x="7" y="196"/>
                  </a:cubicBezTo>
                  <a:cubicBezTo>
                    <a:pt x="8" y="197"/>
                    <a:pt x="9" y="197"/>
                    <a:pt x="10" y="197"/>
                  </a:cubicBezTo>
                  <a:cubicBezTo>
                    <a:pt x="11" y="197"/>
                    <a:pt x="12" y="197"/>
                    <a:pt x="13" y="197"/>
                  </a:cubicBezTo>
                  <a:cubicBezTo>
                    <a:pt x="13" y="197"/>
                    <a:pt x="14" y="196"/>
                    <a:pt x="15" y="196"/>
                  </a:cubicBezTo>
                  <a:cubicBezTo>
                    <a:pt x="17" y="196"/>
                    <a:pt x="16" y="196"/>
                    <a:pt x="17" y="196"/>
                  </a:cubicBezTo>
                  <a:cubicBezTo>
                    <a:pt x="18" y="195"/>
                    <a:pt x="20" y="196"/>
                    <a:pt x="20" y="194"/>
                  </a:cubicBezTo>
                  <a:cubicBezTo>
                    <a:pt x="21" y="194"/>
                    <a:pt x="22" y="194"/>
                    <a:pt x="22" y="193"/>
                  </a:cubicBezTo>
                  <a:cubicBezTo>
                    <a:pt x="22" y="193"/>
                    <a:pt x="23" y="193"/>
                    <a:pt x="23" y="193"/>
                  </a:cubicBezTo>
                  <a:cubicBezTo>
                    <a:pt x="24" y="191"/>
                    <a:pt x="26" y="193"/>
                    <a:pt x="27" y="191"/>
                  </a:cubicBezTo>
                  <a:cubicBezTo>
                    <a:pt x="27" y="191"/>
                    <a:pt x="28" y="191"/>
                    <a:pt x="28" y="191"/>
                  </a:cubicBezTo>
                  <a:cubicBezTo>
                    <a:pt x="29" y="191"/>
                    <a:pt x="29" y="190"/>
                    <a:pt x="30" y="189"/>
                  </a:cubicBezTo>
                  <a:cubicBezTo>
                    <a:pt x="30" y="189"/>
                    <a:pt x="30" y="189"/>
                    <a:pt x="30" y="189"/>
                  </a:cubicBezTo>
                  <a:cubicBezTo>
                    <a:pt x="30" y="188"/>
                    <a:pt x="31" y="188"/>
                    <a:pt x="31" y="188"/>
                  </a:cubicBezTo>
                  <a:cubicBezTo>
                    <a:pt x="32" y="187"/>
                    <a:pt x="31" y="188"/>
                    <a:pt x="32" y="187"/>
                  </a:cubicBezTo>
                  <a:cubicBezTo>
                    <a:pt x="40" y="186"/>
                    <a:pt x="40" y="187"/>
                    <a:pt x="45" y="187"/>
                  </a:cubicBezTo>
                  <a:cubicBezTo>
                    <a:pt x="47" y="187"/>
                    <a:pt x="48" y="188"/>
                    <a:pt x="50" y="188"/>
                  </a:cubicBezTo>
                  <a:cubicBezTo>
                    <a:pt x="51" y="188"/>
                    <a:pt x="55" y="187"/>
                    <a:pt x="55" y="187"/>
                  </a:cubicBezTo>
                  <a:cubicBezTo>
                    <a:pt x="55" y="186"/>
                    <a:pt x="59" y="187"/>
                    <a:pt x="60" y="186"/>
                  </a:cubicBezTo>
                  <a:cubicBezTo>
                    <a:pt x="60" y="185"/>
                    <a:pt x="61" y="186"/>
                    <a:pt x="61" y="185"/>
                  </a:cubicBezTo>
                  <a:cubicBezTo>
                    <a:pt x="61" y="185"/>
                    <a:pt x="62" y="185"/>
                    <a:pt x="62" y="185"/>
                  </a:cubicBezTo>
                  <a:cubicBezTo>
                    <a:pt x="63" y="184"/>
                    <a:pt x="63" y="183"/>
                    <a:pt x="64" y="183"/>
                  </a:cubicBezTo>
                  <a:cubicBezTo>
                    <a:pt x="64" y="182"/>
                    <a:pt x="63" y="181"/>
                    <a:pt x="64" y="181"/>
                  </a:cubicBezTo>
                  <a:cubicBezTo>
                    <a:pt x="64" y="180"/>
                    <a:pt x="64" y="180"/>
                    <a:pt x="64" y="180"/>
                  </a:cubicBezTo>
                  <a:cubicBezTo>
                    <a:pt x="64" y="180"/>
                    <a:pt x="64" y="180"/>
                    <a:pt x="65" y="179"/>
                  </a:cubicBezTo>
                  <a:cubicBezTo>
                    <a:pt x="67" y="179"/>
                    <a:pt x="68" y="179"/>
                    <a:pt x="70" y="179"/>
                  </a:cubicBezTo>
                  <a:cubicBezTo>
                    <a:pt x="72" y="179"/>
                    <a:pt x="74" y="177"/>
                    <a:pt x="75" y="177"/>
                  </a:cubicBezTo>
                  <a:cubicBezTo>
                    <a:pt x="76" y="177"/>
                    <a:pt x="76" y="176"/>
                    <a:pt x="76" y="176"/>
                  </a:cubicBezTo>
                  <a:cubicBezTo>
                    <a:pt x="76" y="175"/>
                    <a:pt x="77" y="175"/>
                    <a:pt x="77" y="175"/>
                  </a:cubicBezTo>
                  <a:cubicBezTo>
                    <a:pt x="77" y="175"/>
                    <a:pt x="77" y="175"/>
                    <a:pt x="78" y="175"/>
                  </a:cubicBezTo>
                  <a:cubicBezTo>
                    <a:pt x="78" y="175"/>
                    <a:pt x="79" y="175"/>
                    <a:pt x="80" y="174"/>
                  </a:cubicBezTo>
                  <a:cubicBezTo>
                    <a:pt x="83" y="174"/>
                    <a:pt x="86" y="176"/>
                    <a:pt x="89" y="174"/>
                  </a:cubicBezTo>
                  <a:cubicBezTo>
                    <a:pt x="91" y="174"/>
                    <a:pt x="92" y="173"/>
                    <a:pt x="94" y="173"/>
                  </a:cubicBezTo>
                  <a:cubicBezTo>
                    <a:pt x="94" y="172"/>
                    <a:pt x="95" y="172"/>
                    <a:pt x="95" y="171"/>
                  </a:cubicBezTo>
                  <a:cubicBezTo>
                    <a:pt x="96" y="171"/>
                    <a:pt x="97" y="172"/>
                    <a:pt x="97" y="171"/>
                  </a:cubicBezTo>
                  <a:cubicBezTo>
                    <a:pt x="98" y="171"/>
                    <a:pt x="98" y="171"/>
                    <a:pt x="99" y="171"/>
                  </a:cubicBezTo>
                  <a:cubicBezTo>
                    <a:pt x="102" y="170"/>
                    <a:pt x="101" y="169"/>
                    <a:pt x="104" y="169"/>
                  </a:cubicBezTo>
                  <a:cubicBezTo>
                    <a:pt x="105" y="169"/>
                    <a:pt x="107" y="170"/>
                    <a:pt x="107" y="169"/>
                  </a:cubicBezTo>
                  <a:cubicBezTo>
                    <a:pt x="107" y="168"/>
                    <a:pt x="107" y="169"/>
                    <a:pt x="108" y="169"/>
                  </a:cubicBezTo>
                  <a:cubicBezTo>
                    <a:pt x="109" y="169"/>
                    <a:pt x="108" y="169"/>
                    <a:pt x="110" y="169"/>
                  </a:cubicBezTo>
                  <a:cubicBezTo>
                    <a:pt x="111" y="168"/>
                    <a:pt x="113" y="169"/>
                    <a:pt x="114" y="169"/>
                  </a:cubicBezTo>
                  <a:cubicBezTo>
                    <a:pt x="115" y="168"/>
                    <a:pt x="116" y="168"/>
                    <a:pt x="117" y="167"/>
                  </a:cubicBezTo>
                  <a:cubicBezTo>
                    <a:pt x="119" y="167"/>
                    <a:pt x="119" y="168"/>
                    <a:pt x="120" y="169"/>
                  </a:cubicBezTo>
                  <a:cubicBezTo>
                    <a:pt x="121" y="170"/>
                    <a:pt x="121" y="169"/>
                    <a:pt x="121" y="170"/>
                  </a:cubicBezTo>
                  <a:cubicBezTo>
                    <a:pt x="122" y="170"/>
                    <a:pt x="121" y="170"/>
                    <a:pt x="122" y="171"/>
                  </a:cubicBezTo>
                  <a:cubicBezTo>
                    <a:pt x="122" y="172"/>
                    <a:pt x="123" y="172"/>
                    <a:pt x="123" y="171"/>
                  </a:cubicBezTo>
                  <a:cubicBezTo>
                    <a:pt x="123" y="170"/>
                    <a:pt x="125" y="171"/>
                    <a:pt x="126" y="171"/>
                  </a:cubicBezTo>
                  <a:cubicBezTo>
                    <a:pt x="127" y="172"/>
                    <a:pt x="127" y="172"/>
                    <a:pt x="129" y="172"/>
                  </a:cubicBezTo>
                  <a:cubicBezTo>
                    <a:pt x="130" y="172"/>
                    <a:pt x="131" y="173"/>
                    <a:pt x="132" y="174"/>
                  </a:cubicBezTo>
                  <a:cubicBezTo>
                    <a:pt x="132" y="174"/>
                    <a:pt x="133" y="174"/>
                    <a:pt x="133" y="174"/>
                  </a:cubicBezTo>
                  <a:cubicBezTo>
                    <a:pt x="133" y="174"/>
                    <a:pt x="133" y="175"/>
                    <a:pt x="134" y="175"/>
                  </a:cubicBezTo>
                  <a:cubicBezTo>
                    <a:pt x="133" y="177"/>
                    <a:pt x="133" y="177"/>
                    <a:pt x="133" y="179"/>
                  </a:cubicBezTo>
                  <a:cubicBezTo>
                    <a:pt x="134" y="180"/>
                    <a:pt x="133" y="181"/>
                    <a:pt x="134" y="181"/>
                  </a:cubicBezTo>
                  <a:cubicBezTo>
                    <a:pt x="134" y="182"/>
                    <a:pt x="136" y="181"/>
                    <a:pt x="136" y="182"/>
                  </a:cubicBezTo>
                  <a:cubicBezTo>
                    <a:pt x="136" y="184"/>
                    <a:pt x="137" y="184"/>
                    <a:pt x="137" y="186"/>
                  </a:cubicBezTo>
                  <a:cubicBezTo>
                    <a:pt x="136" y="187"/>
                    <a:pt x="136" y="187"/>
                    <a:pt x="136" y="189"/>
                  </a:cubicBezTo>
                  <a:cubicBezTo>
                    <a:pt x="136" y="189"/>
                    <a:pt x="136" y="190"/>
                    <a:pt x="136" y="190"/>
                  </a:cubicBezTo>
                  <a:cubicBezTo>
                    <a:pt x="136" y="191"/>
                    <a:pt x="135" y="190"/>
                    <a:pt x="135" y="191"/>
                  </a:cubicBezTo>
                  <a:cubicBezTo>
                    <a:pt x="135" y="192"/>
                    <a:pt x="134" y="192"/>
                    <a:pt x="135" y="193"/>
                  </a:cubicBezTo>
                  <a:cubicBezTo>
                    <a:pt x="135" y="193"/>
                    <a:pt x="136" y="194"/>
                    <a:pt x="136" y="194"/>
                  </a:cubicBezTo>
                  <a:cubicBezTo>
                    <a:pt x="136" y="194"/>
                    <a:pt x="137" y="196"/>
                    <a:pt x="138" y="196"/>
                  </a:cubicBezTo>
                  <a:cubicBezTo>
                    <a:pt x="140" y="196"/>
                    <a:pt x="139" y="194"/>
                    <a:pt x="140" y="193"/>
                  </a:cubicBezTo>
                  <a:cubicBezTo>
                    <a:pt x="141" y="192"/>
                    <a:pt x="141" y="193"/>
                    <a:pt x="141" y="192"/>
                  </a:cubicBezTo>
                  <a:cubicBezTo>
                    <a:pt x="141" y="192"/>
                    <a:pt x="141" y="192"/>
                    <a:pt x="142" y="192"/>
                  </a:cubicBezTo>
                  <a:cubicBezTo>
                    <a:pt x="142" y="192"/>
                    <a:pt x="142" y="191"/>
                    <a:pt x="142" y="191"/>
                  </a:cubicBezTo>
                  <a:cubicBezTo>
                    <a:pt x="142" y="191"/>
                    <a:pt x="142" y="191"/>
                    <a:pt x="142" y="191"/>
                  </a:cubicBezTo>
                  <a:cubicBezTo>
                    <a:pt x="143" y="190"/>
                    <a:pt x="143" y="190"/>
                    <a:pt x="143" y="190"/>
                  </a:cubicBezTo>
                  <a:cubicBezTo>
                    <a:pt x="143" y="190"/>
                    <a:pt x="144" y="190"/>
                    <a:pt x="144" y="190"/>
                  </a:cubicBezTo>
                  <a:cubicBezTo>
                    <a:pt x="144" y="189"/>
                    <a:pt x="144" y="190"/>
                    <a:pt x="144" y="189"/>
                  </a:cubicBezTo>
                  <a:cubicBezTo>
                    <a:pt x="145" y="189"/>
                    <a:pt x="144" y="189"/>
                    <a:pt x="145" y="189"/>
                  </a:cubicBezTo>
                  <a:cubicBezTo>
                    <a:pt x="145" y="188"/>
                    <a:pt x="145" y="189"/>
                    <a:pt x="145" y="188"/>
                  </a:cubicBezTo>
                  <a:cubicBezTo>
                    <a:pt x="145" y="188"/>
                    <a:pt x="145" y="188"/>
                    <a:pt x="145" y="188"/>
                  </a:cubicBezTo>
                  <a:cubicBezTo>
                    <a:pt x="145" y="188"/>
                    <a:pt x="145" y="187"/>
                    <a:pt x="145" y="187"/>
                  </a:cubicBezTo>
                  <a:cubicBezTo>
                    <a:pt x="146" y="187"/>
                    <a:pt x="146" y="187"/>
                    <a:pt x="146" y="186"/>
                  </a:cubicBezTo>
                  <a:cubicBezTo>
                    <a:pt x="148" y="186"/>
                    <a:pt x="149" y="186"/>
                    <a:pt x="150" y="185"/>
                  </a:cubicBezTo>
                  <a:cubicBezTo>
                    <a:pt x="151" y="185"/>
                    <a:pt x="151" y="185"/>
                    <a:pt x="152" y="184"/>
                  </a:cubicBezTo>
                  <a:cubicBezTo>
                    <a:pt x="152" y="184"/>
                    <a:pt x="152" y="184"/>
                    <a:pt x="152" y="184"/>
                  </a:cubicBezTo>
                  <a:cubicBezTo>
                    <a:pt x="152" y="183"/>
                    <a:pt x="152" y="183"/>
                    <a:pt x="152" y="183"/>
                  </a:cubicBezTo>
                  <a:cubicBezTo>
                    <a:pt x="153" y="182"/>
                    <a:pt x="153" y="182"/>
                    <a:pt x="154" y="181"/>
                  </a:cubicBezTo>
                  <a:cubicBezTo>
                    <a:pt x="154" y="181"/>
                    <a:pt x="154" y="181"/>
                    <a:pt x="154" y="181"/>
                  </a:cubicBezTo>
                  <a:cubicBezTo>
                    <a:pt x="155" y="181"/>
                    <a:pt x="154" y="181"/>
                    <a:pt x="155" y="181"/>
                  </a:cubicBezTo>
                  <a:cubicBezTo>
                    <a:pt x="155" y="180"/>
                    <a:pt x="155" y="180"/>
                    <a:pt x="155" y="180"/>
                  </a:cubicBezTo>
                  <a:cubicBezTo>
                    <a:pt x="155" y="180"/>
                    <a:pt x="155" y="179"/>
                    <a:pt x="155" y="179"/>
                  </a:cubicBezTo>
                  <a:cubicBezTo>
                    <a:pt x="156" y="179"/>
                    <a:pt x="156" y="179"/>
                    <a:pt x="156" y="179"/>
                  </a:cubicBezTo>
                  <a:cubicBezTo>
                    <a:pt x="156" y="179"/>
                    <a:pt x="156" y="179"/>
                    <a:pt x="157" y="179"/>
                  </a:cubicBezTo>
                  <a:cubicBezTo>
                    <a:pt x="157" y="178"/>
                    <a:pt x="157" y="178"/>
                    <a:pt x="157" y="178"/>
                  </a:cubicBezTo>
                  <a:cubicBezTo>
                    <a:pt x="158" y="178"/>
                    <a:pt x="158" y="176"/>
                    <a:pt x="158" y="178"/>
                  </a:cubicBezTo>
                  <a:cubicBezTo>
                    <a:pt x="158" y="179"/>
                    <a:pt x="158" y="180"/>
                    <a:pt x="158" y="181"/>
                  </a:cubicBezTo>
                  <a:cubicBezTo>
                    <a:pt x="158" y="182"/>
                    <a:pt x="157" y="182"/>
                    <a:pt x="157" y="183"/>
                  </a:cubicBezTo>
                  <a:cubicBezTo>
                    <a:pt x="157" y="185"/>
                    <a:pt x="156" y="184"/>
                    <a:pt x="155" y="185"/>
                  </a:cubicBezTo>
                  <a:cubicBezTo>
                    <a:pt x="155" y="185"/>
                    <a:pt x="155" y="186"/>
                    <a:pt x="155" y="186"/>
                  </a:cubicBezTo>
                  <a:cubicBezTo>
                    <a:pt x="154" y="186"/>
                    <a:pt x="153" y="187"/>
                    <a:pt x="153" y="187"/>
                  </a:cubicBezTo>
                  <a:cubicBezTo>
                    <a:pt x="152" y="188"/>
                    <a:pt x="152" y="187"/>
                    <a:pt x="152" y="189"/>
                  </a:cubicBezTo>
                  <a:cubicBezTo>
                    <a:pt x="152" y="189"/>
                    <a:pt x="151" y="191"/>
                    <a:pt x="151" y="192"/>
                  </a:cubicBezTo>
                  <a:cubicBezTo>
                    <a:pt x="150" y="193"/>
                    <a:pt x="151" y="192"/>
                    <a:pt x="150" y="193"/>
                  </a:cubicBezTo>
                  <a:cubicBezTo>
                    <a:pt x="150" y="193"/>
                    <a:pt x="150" y="193"/>
                    <a:pt x="150" y="194"/>
                  </a:cubicBezTo>
                  <a:cubicBezTo>
                    <a:pt x="149" y="194"/>
                    <a:pt x="149" y="194"/>
                    <a:pt x="149" y="194"/>
                  </a:cubicBezTo>
                  <a:cubicBezTo>
                    <a:pt x="148" y="194"/>
                    <a:pt x="147" y="195"/>
                    <a:pt x="147" y="195"/>
                  </a:cubicBezTo>
                  <a:cubicBezTo>
                    <a:pt x="146" y="195"/>
                    <a:pt x="144" y="196"/>
                    <a:pt x="144" y="196"/>
                  </a:cubicBezTo>
                  <a:cubicBezTo>
                    <a:pt x="143" y="197"/>
                    <a:pt x="143" y="198"/>
                    <a:pt x="143" y="199"/>
                  </a:cubicBezTo>
                  <a:cubicBezTo>
                    <a:pt x="144" y="199"/>
                    <a:pt x="144" y="199"/>
                    <a:pt x="145" y="198"/>
                  </a:cubicBezTo>
                  <a:cubicBezTo>
                    <a:pt x="145" y="198"/>
                    <a:pt x="145" y="198"/>
                    <a:pt x="145" y="198"/>
                  </a:cubicBezTo>
                  <a:cubicBezTo>
                    <a:pt x="146" y="197"/>
                    <a:pt x="146" y="197"/>
                    <a:pt x="147" y="197"/>
                  </a:cubicBezTo>
                  <a:cubicBezTo>
                    <a:pt x="149" y="197"/>
                    <a:pt x="149" y="198"/>
                    <a:pt x="149" y="197"/>
                  </a:cubicBezTo>
                  <a:cubicBezTo>
                    <a:pt x="150" y="197"/>
                    <a:pt x="150" y="197"/>
                    <a:pt x="150" y="196"/>
                  </a:cubicBezTo>
                  <a:cubicBezTo>
                    <a:pt x="150" y="196"/>
                    <a:pt x="150" y="196"/>
                    <a:pt x="150" y="196"/>
                  </a:cubicBezTo>
                  <a:cubicBezTo>
                    <a:pt x="150" y="195"/>
                    <a:pt x="151" y="196"/>
                    <a:pt x="151" y="195"/>
                  </a:cubicBezTo>
                  <a:cubicBezTo>
                    <a:pt x="151" y="195"/>
                    <a:pt x="151" y="195"/>
                    <a:pt x="151" y="195"/>
                  </a:cubicBezTo>
                  <a:cubicBezTo>
                    <a:pt x="152" y="195"/>
                    <a:pt x="151" y="195"/>
                    <a:pt x="152" y="194"/>
                  </a:cubicBezTo>
                  <a:cubicBezTo>
                    <a:pt x="152" y="194"/>
                    <a:pt x="152" y="194"/>
                    <a:pt x="152" y="194"/>
                  </a:cubicBezTo>
                  <a:cubicBezTo>
                    <a:pt x="152" y="193"/>
                    <a:pt x="153" y="194"/>
                    <a:pt x="153" y="194"/>
                  </a:cubicBezTo>
                  <a:cubicBezTo>
                    <a:pt x="154" y="193"/>
                    <a:pt x="153" y="193"/>
                    <a:pt x="154" y="193"/>
                  </a:cubicBezTo>
                  <a:cubicBezTo>
                    <a:pt x="154" y="193"/>
                    <a:pt x="154" y="192"/>
                    <a:pt x="154" y="192"/>
                  </a:cubicBezTo>
                  <a:cubicBezTo>
                    <a:pt x="154" y="192"/>
                    <a:pt x="155" y="191"/>
                    <a:pt x="155" y="191"/>
                  </a:cubicBezTo>
                  <a:cubicBezTo>
                    <a:pt x="155" y="191"/>
                    <a:pt x="155" y="190"/>
                    <a:pt x="156" y="190"/>
                  </a:cubicBezTo>
                  <a:cubicBezTo>
                    <a:pt x="156" y="190"/>
                    <a:pt x="156" y="192"/>
                    <a:pt x="156" y="192"/>
                  </a:cubicBezTo>
                  <a:cubicBezTo>
                    <a:pt x="156" y="193"/>
                    <a:pt x="155" y="192"/>
                    <a:pt x="155" y="194"/>
                  </a:cubicBezTo>
                  <a:cubicBezTo>
                    <a:pt x="155" y="194"/>
                    <a:pt x="155" y="195"/>
                    <a:pt x="155" y="196"/>
                  </a:cubicBezTo>
                  <a:cubicBezTo>
                    <a:pt x="155" y="197"/>
                    <a:pt x="155" y="198"/>
                    <a:pt x="154" y="198"/>
                  </a:cubicBezTo>
                  <a:cubicBezTo>
                    <a:pt x="154" y="199"/>
                    <a:pt x="153" y="199"/>
                    <a:pt x="152" y="199"/>
                  </a:cubicBezTo>
                  <a:cubicBezTo>
                    <a:pt x="153" y="199"/>
                    <a:pt x="151" y="200"/>
                    <a:pt x="152" y="200"/>
                  </a:cubicBezTo>
                  <a:cubicBezTo>
                    <a:pt x="152" y="200"/>
                    <a:pt x="152" y="201"/>
                    <a:pt x="153" y="201"/>
                  </a:cubicBezTo>
                  <a:cubicBezTo>
                    <a:pt x="154" y="201"/>
                    <a:pt x="157" y="198"/>
                    <a:pt x="157" y="201"/>
                  </a:cubicBezTo>
                  <a:cubicBezTo>
                    <a:pt x="157" y="201"/>
                    <a:pt x="158" y="204"/>
                    <a:pt x="158" y="204"/>
                  </a:cubicBezTo>
                  <a:cubicBezTo>
                    <a:pt x="158" y="205"/>
                    <a:pt x="159" y="205"/>
                    <a:pt x="159" y="205"/>
                  </a:cubicBezTo>
                  <a:cubicBezTo>
                    <a:pt x="159" y="206"/>
                    <a:pt x="160" y="206"/>
                    <a:pt x="159" y="208"/>
                  </a:cubicBezTo>
                  <a:cubicBezTo>
                    <a:pt x="158" y="209"/>
                    <a:pt x="157" y="210"/>
                    <a:pt x="156" y="211"/>
                  </a:cubicBezTo>
                  <a:cubicBezTo>
                    <a:pt x="155" y="212"/>
                    <a:pt x="155" y="217"/>
                    <a:pt x="156" y="218"/>
                  </a:cubicBezTo>
                  <a:cubicBezTo>
                    <a:pt x="156" y="218"/>
                    <a:pt x="156" y="219"/>
                    <a:pt x="157" y="219"/>
                  </a:cubicBezTo>
                  <a:cubicBezTo>
                    <a:pt x="157" y="219"/>
                    <a:pt x="157" y="220"/>
                    <a:pt x="157" y="220"/>
                  </a:cubicBezTo>
                  <a:cubicBezTo>
                    <a:pt x="158" y="220"/>
                    <a:pt x="158" y="220"/>
                    <a:pt x="158" y="221"/>
                  </a:cubicBezTo>
                  <a:cubicBezTo>
                    <a:pt x="158" y="221"/>
                    <a:pt x="159" y="221"/>
                    <a:pt x="159" y="221"/>
                  </a:cubicBezTo>
                  <a:cubicBezTo>
                    <a:pt x="159" y="221"/>
                    <a:pt x="158" y="221"/>
                    <a:pt x="160" y="221"/>
                  </a:cubicBezTo>
                  <a:cubicBezTo>
                    <a:pt x="161" y="221"/>
                    <a:pt x="162" y="221"/>
                    <a:pt x="162" y="222"/>
                  </a:cubicBezTo>
                  <a:cubicBezTo>
                    <a:pt x="162" y="223"/>
                    <a:pt x="162" y="223"/>
                    <a:pt x="163" y="223"/>
                  </a:cubicBezTo>
                  <a:cubicBezTo>
                    <a:pt x="164" y="224"/>
                    <a:pt x="167" y="223"/>
                    <a:pt x="170" y="223"/>
                  </a:cubicBezTo>
                  <a:cubicBezTo>
                    <a:pt x="170" y="224"/>
                    <a:pt x="170" y="224"/>
                    <a:pt x="170" y="224"/>
                  </a:cubicBezTo>
                  <a:cubicBezTo>
                    <a:pt x="170" y="224"/>
                    <a:pt x="170" y="225"/>
                    <a:pt x="170" y="225"/>
                  </a:cubicBezTo>
                  <a:cubicBezTo>
                    <a:pt x="171" y="225"/>
                    <a:pt x="171" y="225"/>
                    <a:pt x="171" y="225"/>
                  </a:cubicBezTo>
                  <a:cubicBezTo>
                    <a:pt x="171" y="225"/>
                    <a:pt x="171" y="226"/>
                    <a:pt x="172" y="226"/>
                  </a:cubicBezTo>
                  <a:cubicBezTo>
                    <a:pt x="173" y="227"/>
                    <a:pt x="174" y="226"/>
                    <a:pt x="175" y="226"/>
                  </a:cubicBezTo>
                  <a:cubicBezTo>
                    <a:pt x="175" y="225"/>
                    <a:pt x="175" y="225"/>
                    <a:pt x="175" y="224"/>
                  </a:cubicBezTo>
                  <a:cubicBezTo>
                    <a:pt x="179" y="224"/>
                    <a:pt x="179" y="223"/>
                    <a:pt x="182" y="223"/>
                  </a:cubicBezTo>
                  <a:cubicBezTo>
                    <a:pt x="183" y="223"/>
                    <a:pt x="183" y="223"/>
                    <a:pt x="183" y="223"/>
                  </a:cubicBezTo>
                  <a:cubicBezTo>
                    <a:pt x="184" y="222"/>
                    <a:pt x="183" y="222"/>
                    <a:pt x="184" y="222"/>
                  </a:cubicBezTo>
                  <a:cubicBezTo>
                    <a:pt x="184" y="222"/>
                    <a:pt x="184" y="222"/>
                    <a:pt x="184" y="221"/>
                  </a:cubicBezTo>
                  <a:cubicBezTo>
                    <a:pt x="184" y="221"/>
                    <a:pt x="184" y="221"/>
                    <a:pt x="184" y="221"/>
                  </a:cubicBezTo>
                  <a:cubicBezTo>
                    <a:pt x="185" y="221"/>
                    <a:pt x="185" y="221"/>
                    <a:pt x="185" y="221"/>
                  </a:cubicBezTo>
                  <a:cubicBezTo>
                    <a:pt x="186" y="220"/>
                    <a:pt x="185" y="220"/>
                    <a:pt x="186" y="220"/>
                  </a:cubicBezTo>
                  <a:cubicBezTo>
                    <a:pt x="187" y="219"/>
                    <a:pt x="188" y="219"/>
                    <a:pt x="188" y="219"/>
                  </a:cubicBezTo>
                  <a:cubicBezTo>
                    <a:pt x="188" y="219"/>
                    <a:pt x="188" y="220"/>
                    <a:pt x="187" y="221"/>
                  </a:cubicBezTo>
                  <a:cubicBezTo>
                    <a:pt x="186" y="222"/>
                    <a:pt x="187" y="223"/>
                    <a:pt x="187" y="224"/>
                  </a:cubicBezTo>
                  <a:cubicBezTo>
                    <a:pt x="188" y="225"/>
                    <a:pt x="188" y="224"/>
                    <a:pt x="189" y="225"/>
                  </a:cubicBezTo>
                  <a:cubicBezTo>
                    <a:pt x="189" y="225"/>
                    <a:pt x="189" y="225"/>
                    <a:pt x="189" y="226"/>
                  </a:cubicBezTo>
                  <a:cubicBezTo>
                    <a:pt x="189" y="226"/>
                    <a:pt x="189" y="226"/>
                    <a:pt x="189" y="226"/>
                  </a:cubicBezTo>
                  <a:cubicBezTo>
                    <a:pt x="190" y="227"/>
                    <a:pt x="190" y="227"/>
                    <a:pt x="190" y="227"/>
                  </a:cubicBezTo>
                  <a:cubicBezTo>
                    <a:pt x="191" y="228"/>
                    <a:pt x="192" y="227"/>
                    <a:pt x="193" y="226"/>
                  </a:cubicBezTo>
                  <a:cubicBezTo>
                    <a:pt x="193" y="226"/>
                    <a:pt x="194" y="226"/>
                    <a:pt x="194" y="226"/>
                  </a:cubicBezTo>
                  <a:cubicBezTo>
                    <a:pt x="195" y="226"/>
                    <a:pt x="196" y="225"/>
                    <a:pt x="196" y="225"/>
                  </a:cubicBezTo>
                  <a:cubicBezTo>
                    <a:pt x="197" y="225"/>
                    <a:pt x="197" y="224"/>
                    <a:pt x="197" y="224"/>
                  </a:cubicBezTo>
                  <a:cubicBezTo>
                    <a:pt x="198" y="224"/>
                    <a:pt x="198" y="223"/>
                    <a:pt x="198" y="223"/>
                  </a:cubicBezTo>
                  <a:cubicBezTo>
                    <a:pt x="200" y="224"/>
                    <a:pt x="200" y="223"/>
                    <a:pt x="200" y="223"/>
                  </a:cubicBezTo>
                  <a:cubicBezTo>
                    <a:pt x="200" y="222"/>
                    <a:pt x="202" y="222"/>
                    <a:pt x="203" y="222"/>
                  </a:cubicBezTo>
                  <a:cubicBezTo>
                    <a:pt x="203" y="222"/>
                    <a:pt x="204" y="221"/>
                    <a:pt x="206" y="221"/>
                  </a:cubicBezTo>
                  <a:cubicBezTo>
                    <a:pt x="206" y="221"/>
                    <a:pt x="207" y="220"/>
                    <a:pt x="207" y="219"/>
                  </a:cubicBezTo>
                  <a:cubicBezTo>
                    <a:pt x="209" y="219"/>
                    <a:pt x="214" y="220"/>
                    <a:pt x="216" y="219"/>
                  </a:cubicBezTo>
                  <a:cubicBezTo>
                    <a:pt x="217" y="219"/>
                    <a:pt x="216" y="218"/>
                    <a:pt x="217" y="218"/>
                  </a:cubicBezTo>
                  <a:cubicBezTo>
                    <a:pt x="219" y="218"/>
                    <a:pt x="219" y="219"/>
                    <a:pt x="219" y="218"/>
                  </a:cubicBezTo>
                  <a:cubicBezTo>
                    <a:pt x="220" y="217"/>
                    <a:pt x="220" y="218"/>
                    <a:pt x="220" y="217"/>
                  </a:cubicBezTo>
                  <a:cubicBezTo>
                    <a:pt x="220" y="217"/>
                    <a:pt x="221" y="217"/>
                    <a:pt x="221" y="217"/>
                  </a:cubicBezTo>
                  <a:cubicBezTo>
                    <a:pt x="221" y="217"/>
                    <a:pt x="221" y="217"/>
                    <a:pt x="221" y="216"/>
                  </a:cubicBezTo>
                  <a:cubicBezTo>
                    <a:pt x="221" y="216"/>
                    <a:pt x="221" y="216"/>
                    <a:pt x="222" y="216"/>
                  </a:cubicBezTo>
                  <a:cubicBezTo>
                    <a:pt x="222" y="216"/>
                    <a:pt x="222" y="216"/>
                    <a:pt x="222" y="216"/>
                  </a:cubicBezTo>
                  <a:cubicBezTo>
                    <a:pt x="222" y="215"/>
                    <a:pt x="222" y="215"/>
                    <a:pt x="222" y="215"/>
                  </a:cubicBezTo>
                  <a:cubicBezTo>
                    <a:pt x="223" y="214"/>
                    <a:pt x="223" y="214"/>
                    <a:pt x="224" y="213"/>
                  </a:cubicBezTo>
                  <a:cubicBezTo>
                    <a:pt x="224" y="213"/>
                    <a:pt x="224" y="213"/>
                    <a:pt x="224" y="213"/>
                  </a:cubicBezTo>
                  <a:cubicBezTo>
                    <a:pt x="225" y="212"/>
                    <a:pt x="225" y="211"/>
                    <a:pt x="225" y="211"/>
                  </a:cubicBezTo>
                  <a:cubicBezTo>
                    <a:pt x="225" y="210"/>
                    <a:pt x="226" y="210"/>
                    <a:pt x="227" y="209"/>
                  </a:cubicBezTo>
                  <a:cubicBezTo>
                    <a:pt x="227" y="208"/>
                    <a:pt x="228" y="206"/>
                    <a:pt x="229" y="205"/>
                  </a:cubicBezTo>
                  <a:cubicBezTo>
                    <a:pt x="229" y="205"/>
                    <a:pt x="229" y="205"/>
                    <a:pt x="230" y="204"/>
                  </a:cubicBezTo>
                  <a:cubicBezTo>
                    <a:pt x="230" y="204"/>
                    <a:pt x="230" y="203"/>
                    <a:pt x="230" y="203"/>
                  </a:cubicBezTo>
                  <a:cubicBezTo>
                    <a:pt x="230" y="203"/>
                    <a:pt x="231" y="203"/>
                    <a:pt x="231" y="203"/>
                  </a:cubicBezTo>
                  <a:cubicBezTo>
                    <a:pt x="231" y="202"/>
                    <a:pt x="231" y="202"/>
                    <a:pt x="232" y="202"/>
                  </a:cubicBezTo>
                  <a:cubicBezTo>
                    <a:pt x="232" y="202"/>
                    <a:pt x="231" y="201"/>
                    <a:pt x="233" y="201"/>
                  </a:cubicBezTo>
                  <a:cubicBezTo>
                    <a:pt x="233" y="201"/>
                    <a:pt x="233" y="201"/>
                    <a:pt x="233" y="201"/>
                  </a:cubicBezTo>
                  <a:cubicBezTo>
                    <a:pt x="234" y="201"/>
                    <a:pt x="233" y="200"/>
                    <a:pt x="234" y="200"/>
                  </a:cubicBezTo>
                  <a:cubicBezTo>
                    <a:pt x="234" y="200"/>
                    <a:pt x="234" y="200"/>
                    <a:pt x="234" y="200"/>
                  </a:cubicBezTo>
                  <a:cubicBezTo>
                    <a:pt x="235" y="200"/>
                    <a:pt x="234" y="199"/>
                    <a:pt x="234" y="199"/>
                  </a:cubicBezTo>
                  <a:cubicBezTo>
                    <a:pt x="235" y="199"/>
                    <a:pt x="235" y="199"/>
                    <a:pt x="235" y="199"/>
                  </a:cubicBezTo>
                  <a:cubicBezTo>
                    <a:pt x="235" y="199"/>
                    <a:pt x="236" y="199"/>
                    <a:pt x="236" y="199"/>
                  </a:cubicBezTo>
                  <a:cubicBezTo>
                    <a:pt x="236" y="198"/>
                    <a:pt x="237" y="198"/>
                    <a:pt x="237" y="197"/>
                  </a:cubicBezTo>
                  <a:cubicBezTo>
                    <a:pt x="237" y="197"/>
                    <a:pt x="238" y="197"/>
                    <a:pt x="238" y="196"/>
                  </a:cubicBezTo>
                  <a:cubicBezTo>
                    <a:pt x="239" y="196"/>
                    <a:pt x="239" y="195"/>
                    <a:pt x="239" y="195"/>
                  </a:cubicBezTo>
                  <a:cubicBezTo>
                    <a:pt x="239" y="195"/>
                    <a:pt x="239" y="194"/>
                    <a:pt x="239" y="194"/>
                  </a:cubicBezTo>
                  <a:cubicBezTo>
                    <a:pt x="240" y="193"/>
                    <a:pt x="241" y="193"/>
                    <a:pt x="241" y="191"/>
                  </a:cubicBezTo>
                  <a:cubicBezTo>
                    <a:pt x="242" y="191"/>
                    <a:pt x="242" y="191"/>
                    <a:pt x="243" y="190"/>
                  </a:cubicBezTo>
                  <a:cubicBezTo>
                    <a:pt x="244" y="190"/>
                    <a:pt x="244" y="189"/>
                    <a:pt x="244" y="189"/>
                  </a:cubicBezTo>
                  <a:cubicBezTo>
                    <a:pt x="245" y="188"/>
                    <a:pt x="245" y="187"/>
                    <a:pt x="245" y="187"/>
                  </a:cubicBezTo>
                  <a:cubicBezTo>
                    <a:pt x="246" y="186"/>
                    <a:pt x="246" y="186"/>
                    <a:pt x="247" y="185"/>
                  </a:cubicBezTo>
                  <a:cubicBezTo>
                    <a:pt x="247" y="185"/>
                    <a:pt x="248" y="184"/>
                    <a:pt x="248" y="184"/>
                  </a:cubicBezTo>
                  <a:cubicBezTo>
                    <a:pt x="248" y="183"/>
                    <a:pt x="249" y="184"/>
                    <a:pt x="249" y="183"/>
                  </a:cubicBezTo>
                  <a:cubicBezTo>
                    <a:pt x="249" y="183"/>
                    <a:pt x="248" y="183"/>
                    <a:pt x="249" y="182"/>
                  </a:cubicBezTo>
                  <a:cubicBezTo>
                    <a:pt x="250" y="182"/>
                    <a:pt x="250" y="182"/>
                    <a:pt x="250" y="182"/>
                  </a:cubicBezTo>
                  <a:cubicBezTo>
                    <a:pt x="250" y="182"/>
                    <a:pt x="250" y="182"/>
                    <a:pt x="250" y="182"/>
                  </a:cubicBezTo>
                  <a:cubicBezTo>
                    <a:pt x="251" y="182"/>
                    <a:pt x="251" y="181"/>
                    <a:pt x="251" y="181"/>
                  </a:cubicBezTo>
                  <a:cubicBezTo>
                    <a:pt x="251" y="181"/>
                    <a:pt x="251" y="180"/>
                    <a:pt x="252" y="180"/>
                  </a:cubicBezTo>
                  <a:cubicBezTo>
                    <a:pt x="252" y="180"/>
                    <a:pt x="252" y="179"/>
                    <a:pt x="252" y="179"/>
                  </a:cubicBezTo>
                  <a:cubicBezTo>
                    <a:pt x="253" y="179"/>
                    <a:pt x="253" y="179"/>
                    <a:pt x="253" y="179"/>
                  </a:cubicBezTo>
                  <a:cubicBezTo>
                    <a:pt x="253" y="179"/>
                    <a:pt x="254" y="178"/>
                    <a:pt x="254" y="178"/>
                  </a:cubicBezTo>
                  <a:cubicBezTo>
                    <a:pt x="254" y="178"/>
                    <a:pt x="255" y="177"/>
                    <a:pt x="255" y="177"/>
                  </a:cubicBezTo>
                  <a:cubicBezTo>
                    <a:pt x="257" y="177"/>
                    <a:pt x="258" y="177"/>
                    <a:pt x="259" y="176"/>
                  </a:cubicBezTo>
                  <a:cubicBezTo>
                    <a:pt x="259" y="176"/>
                    <a:pt x="259" y="176"/>
                    <a:pt x="259" y="176"/>
                  </a:cubicBezTo>
                  <a:cubicBezTo>
                    <a:pt x="260" y="175"/>
                    <a:pt x="260" y="175"/>
                    <a:pt x="260" y="175"/>
                  </a:cubicBezTo>
                  <a:cubicBezTo>
                    <a:pt x="260" y="175"/>
                    <a:pt x="261" y="175"/>
                    <a:pt x="261" y="174"/>
                  </a:cubicBezTo>
                  <a:cubicBezTo>
                    <a:pt x="262" y="173"/>
                    <a:pt x="263" y="173"/>
                    <a:pt x="263" y="171"/>
                  </a:cubicBezTo>
                  <a:cubicBezTo>
                    <a:pt x="264" y="170"/>
                    <a:pt x="263" y="170"/>
                    <a:pt x="264" y="170"/>
                  </a:cubicBezTo>
                  <a:cubicBezTo>
                    <a:pt x="264" y="170"/>
                    <a:pt x="264" y="170"/>
                    <a:pt x="264" y="169"/>
                  </a:cubicBezTo>
                  <a:cubicBezTo>
                    <a:pt x="265" y="169"/>
                    <a:pt x="265" y="169"/>
                    <a:pt x="265" y="168"/>
                  </a:cubicBezTo>
                  <a:cubicBezTo>
                    <a:pt x="265" y="168"/>
                    <a:pt x="266" y="167"/>
                    <a:pt x="266" y="167"/>
                  </a:cubicBezTo>
                  <a:cubicBezTo>
                    <a:pt x="267" y="166"/>
                    <a:pt x="267" y="165"/>
                    <a:pt x="267" y="164"/>
                  </a:cubicBezTo>
                  <a:cubicBezTo>
                    <a:pt x="268" y="163"/>
                    <a:pt x="268" y="162"/>
                    <a:pt x="269" y="161"/>
                  </a:cubicBezTo>
                  <a:cubicBezTo>
                    <a:pt x="269" y="160"/>
                    <a:pt x="270" y="160"/>
                    <a:pt x="270" y="159"/>
                  </a:cubicBezTo>
                  <a:cubicBezTo>
                    <a:pt x="270" y="159"/>
                    <a:pt x="271" y="157"/>
                    <a:pt x="271" y="157"/>
                  </a:cubicBezTo>
                  <a:cubicBezTo>
                    <a:pt x="271" y="157"/>
                    <a:pt x="272" y="156"/>
                    <a:pt x="272" y="156"/>
                  </a:cubicBezTo>
                  <a:cubicBezTo>
                    <a:pt x="273" y="155"/>
                    <a:pt x="273" y="155"/>
                    <a:pt x="273" y="154"/>
                  </a:cubicBezTo>
                  <a:cubicBezTo>
                    <a:pt x="273" y="154"/>
                    <a:pt x="274" y="153"/>
                    <a:pt x="274" y="153"/>
                  </a:cubicBezTo>
                  <a:cubicBezTo>
                    <a:pt x="274" y="153"/>
                    <a:pt x="274" y="152"/>
                    <a:pt x="274" y="152"/>
                  </a:cubicBezTo>
                  <a:cubicBezTo>
                    <a:pt x="275" y="151"/>
                    <a:pt x="276" y="150"/>
                    <a:pt x="276" y="149"/>
                  </a:cubicBezTo>
                  <a:cubicBezTo>
                    <a:pt x="276" y="148"/>
                    <a:pt x="276" y="148"/>
                    <a:pt x="276" y="148"/>
                  </a:cubicBezTo>
                  <a:cubicBezTo>
                    <a:pt x="278" y="147"/>
                    <a:pt x="278" y="145"/>
                    <a:pt x="279" y="143"/>
                  </a:cubicBezTo>
                  <a:cubicBezTo>
                    <a:pt x="279" y="142"/>
                    <a:pt x="279" y="143"/>
                    <a:pt x="279" y="142"/>
                  </a:cubicBezTo>
                  <a:cubicBezTo>
                    <a:pt x="280" y="141"/>
                    <a:pt x="279" y="139"/>
                    <a:pt x="279" y="139"/>
                  </a:cubicBezTo>
                  <a:cubicBezTo>
                    <a:pt x="279" y="136"/>
                    <a:pt x="280" y="135"/>
                    <a:pt x="279" y="130"/>
                  </a:cubicBezTo>
                  <a:cubicBezTo>
                    <a:pt x="280" y="130"/>
                    <a:pt x="280" y="130"/>
                    <a:pt x="280" y="129"/>
                  </a:cubicBezTo>
                  <a:cubicBezTo>
                    <a:pt x="281" y="129"/>
                    <a:pt x="281" y="128"/>
                    <a:pt x="281" y="127"/>
                  </a:cubicBezTo>
                  <a:cubicBezTo>
                    <a:pt x="283" y="126"/>
                    <a:pt x="282" y="125"/>
                    <a:pt x="282" y="123"/>
                  </a:cubicBezTo>
                  <a:cubicBezTo>
                    <a:pt x="282" y="122"/>
                    <a:pt x="283" y="121"/>
                    <a:pt x="283" y="120"/>
                  </a:cubicBezTo>
                  <a:cubicBezTo>
                    <a:pt x="283" y="119"/>
                    <a:pt x="282" y="116"/>
                    <a:pt x="281" y="116"/>
                  </a:cubicBezTo>
                  <a:cubicBezTo>
                    <a:pt x="281" y="116"/>
                    <a:pt x="281" y="115"/>
                    <a:pt x="281" y="11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4" name="Freeform 133"/>
            <p:cNvSpPr/>
            <p:nvPr/>
          </p:nvSpPr>
          <p:spPr>
            <a:xfrm>
              <a:off x="7202539" y="4797666"/>
              <a:ext cx="42179" cy="23902"/>
            </a:xfrm>
            <a:custGeom>
              <a:avLst/>
              <a:gdLst>
                <a:gd name="T0" fmla="*/ 11 w 13"/>
                <a:gd name="T1" fmla="*/ 5 h 7"/>
                <a:gd name="T2" fmla="*/ 11 w 13"/>
                <a:gd name="T3" fmla="*/ 4 h 7"/>
                <a:gd name="T4" fmla="*/ 11 w 13"/>
                <a:gd name="T5" fmla="*/ 2 h 7"/>
                <a:gd name="T6" fmla="*/ 10 w 13"/>
                <a:gd name="T7" fmla="*/ 2 h 7"/>
                <a:gd name="T8" fmla="*/ 4 w 13"/>
                <a:gd name="T9" fmla="*/ 1 h 7"/>
                <a:gd name="T10" fmla="*/ 3 w 13"/>
                <a:gd name="T11" fmla="*/ 2 h 7"/>
                <a:gd name="T12" fmla="*/ 1 w 13"/>
                <a:gd name="T13" fmla="*/ 6 h 7"/>
                <a:gd name="T14" fmla="*/ 11 w 13"/>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1" y="5"/>
                  </a:moveTo>
                  <a:cubicBezTo>
                    <a:pt x="11" y="5"/>
                    <a:pt x="11" y="5"/>
                    <a:pt x="11" y="4"/>
                  </a:cubicBezTo>
                  <a:cubicBezTo>
                    <a:pt x="13" y="4"/>
                    <a:pt x="12" y="2"/>
                    <a:pt x="11" y="2"/>
                  </a:cubicBezTo>
                  <a:cubicBezTo>
                    <a:pt x="10" y="1"/>
                    <a:pt x="11" y="2"/>
                    <a:pt x="10" y="2"/>
                  </a:cubicBezTo>
                  <a:cubicBezTo>
                    <a:pt x="7" y="2"/>
                    <a:pt x="3" y="0"/>
                    <a:pt x="4" y="1"/>
                  </a:cubicBezTo>
                  <a:cubicBezTo>
                    <a:pt x="4" y="2"/>
                    <a:pt x="4" y="2"/>
                    <a:pt x="3" y="2"/>
                  </a:cubicBezTo>
                  <a:cubicBezTo>
                    <a:pt x="1" y="1"/>
                    <a:pt x="0" y="5"/>
                    <a:pt x="1" y="6"/>
                  </a:cubicBezTo>
                  <a:cubicBezTo>
                    <a:pt x="4" y="7"/>
                    <a:pt x="9" y="6"/>
                    <a:pt x="11"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5" name="Freeform 134"/>
            <p:cNvSpPr/>
            <p:nvPr/>
          </p:nvSpPr>
          <p:spPr>
            <a:xfrm>
              <a:off x="5149847" y="4821568"/>
              <a:ext cx="182774" cy="368360"/>
            </a:xfrm>
            <a:custGeom>
              <a:avLst/>
              <a:gdLst>
                <a:gd name="T0" fmla="*/ 54 w 55"/>
                <a:gd name="T1" fmla="*/ 12 h 111"/>
                <a:gd name="T2" fmla="*/ 53 w 55"/>
                <a:gd name="T3" fmla="*/ 10 h 111"/>
                <a:gd name="T4" fmla="*/ 51 w 55"/>
                <a:gd name="T5" fmla="*/ 7 h 111"/>
                <a:gd name="T6" fmla="*/ 50 w 55"/>
                <a:gd name="T7" fmla="*/ 4 h 111"/>
                <a:gd name="T8" fmla="*/ 48 w 55"/>
                <a:gd name="T9" fmla="*/ 1 h 111"/>
                <a:gd name="T10" fmla="*/ 45 w 55"/>
                <a:gd name="T11" fmla="*/ 2 h 111"/>
                <a:gd name="T12" fmla="*/ 43 w 55"/>
                <a:gd name="T13" fmla="*/ 10 h 111"/>
                <a:gd name="T14" fmla="*/ 39 w 55"/>
                <a:gd name="T15" fmla="*/ 13 h 111"/>
                <a:gd name="T16" fmla="*/ 37 w 55"/>
                <a:gd name="T17" fmla="*/ 16 h 111"/>
                <a:gd name="T18" fmla="*/ 37 w 55"/>
                <a:gd name="T19" fmla="*/ 17 h 111"/>
                <a:gd name="T20" fmla="*/ 32 w 55"/>
                <a:gd name="T21" fmla="*/ 24 h 111"/>
                <a:gd name="T22" fmla="*/ 30 w 55"/>
                <a:gd name="T23" fmla="*/ 27 h 111"/>
                <a:gd name="T24" fmla="*/ 25 w 55"/>
                <a:gd name="T25" fmla="*/ 29 h 111"/>
                <a:gd name="T26" fmla="*/ 24 w 55"/>
                <a:gd name="T27" fmla="*/ 30 h 111"/>
                <a:gd name="T28" fmla="*/ 20 w 55"/>
                <a:gd name="T29" fmla="*/ 32 h 111"/>
                <a:gd name="T30" fmla="*/ 18 w 55"/>
                <a:gd name="T31" fmla="*/ 33 h 111"/>
                <a:gd name="T32" fmla="*/ 13 w 55"/>
                <a:gd name="T33" fmla="*/ 32 h 111"/>
                <a:gd name="T34" fmla="*/ 12 w 55"/>
                <a:gd name="T35" fmla="*/ 35 h 111"/>
                <a:gd name="T36" fmla="*/ 11 w 55"/>
                <a:gd name="T37" fmla="*/ 39 h 111"/>
                <a:gd name="T38" fmla="*/ 10 w 55"/>
                <a:gd name="T39" fmla="*/ 40 h 111"/>
                <a:gd name="T40" fmla="*/ 8 w 55"/>
                <a:gd name="T41" fmla="*/ 48 h 111"/>
                <a:gd name="T42" fmla="*/ 10 w 55"/>
                <a:gd name="T43" fmla="*/ 57 h 111"/>
                <a:gd name="T44" fmla="*/ 11 w 55"/>
                <a:gd name="T45" fmla="*/ 65 h 111"/>
                <a:gd name="T46" fmla="*/ 9 w 55"/>
                <a:gd name="T47" fmla="*/ 67 h 111"/>
                <a:gd name="T48" fmla="*/ 5 w 55"/>
                <a:gd name="T49" fmla="*/ 73 h 111"/>
                <a:gd name="T50" fmla="*/ 2 w 55"/>
                <a:gd name="T51" fmla="*/ 87 h 111"/>
                <a:gd name="T52" fmla="*/ 3 w 55"/>
                <a:gd name="T53" fmla="*/ 100 h 111"/>
                <a:gd name="T54" fmla="*/ 5 w 55"/>
                <a:gd name="T55" fmla="*/ 104 h 111"/>
                <a:gd name="T56" fmla="*/ 6 w 55"/>
                <a:gd name="T57" fmla="*/ 106 h 111"/>
                <a:gd name="T58" fmla="*/ 9 w 55"/>
                <a:gd name="T59" fmla="*/ 108 h 111"/>
                <a:gd name="T60" fmla="*/ 11 w 55"/>
                <a:gd name="T61" fmla="*/ 110 h 111"/>
                <a:gd name="T62" fmla="*/ 16 w 55"/>
                <a:gd name="T63" fmla="*/ 110 h 111"/>
                <a:gd name="T64" fmla="*/ 20 w 55"/>
                <a:gd name="T65" fmla="*/ 108 h 111"/>
                <a:gd name="T66" fmla="*/ 28 w 55"/>
                <a:gd name="T67" fmla="*/ 102 h 111"/>
                <a:gd name="T68" fmla="*/ 29 w 55"/>
                <a:gd name="T69" fmla="*/ 97 h 111"/>
                <a:gd name="T70" fmla="*/ 30 w 55"/>
                <a:gd name="T71" fmla="*/ 95 h 111"/>
                <a:gd name="T72" fmla="*/ 33 w 55"/>
                <a:gd name="T73" fmla="*/ 87 h 111"/>
                <a:gd name="T74" fmla="*/ 36 w 55"/>
                <a:gd name="T75" fmla="*/ 77 h 111"/>
                <a:gd name="T76" fmla="*/ 38 w 55"/>
                <a:gd name="T77" fmla="*/ 72 h 111"/>
                <a:gd name="T78" fmla="*/ 39 w 55"/>
                <a:gd name="T79" fmla="*/ 67 h 111"/>
                <a:gd name="T80" fmla="*/ 43 w 55"/>
                <a:gd name="T81" fmla="*/ 60 h 111"/>
                <a:gd name="T82" fmla="*/ 45 w 55"/>
                <a:gd name="T83" fmla="*/ 55 h 111"/>
                <a:gd name="T84" fmla="*/ 46 w 55"/>
                <a:gd name="T85" fmla="*/ 53 h 111"/>
                <a:gd name="T86" fmla="*/ 47 w 55"/>
                <a:gd name="T87" fmla="*/ 49 h 111"/>
                <a:gd name="T88" fmla="*/ 48 w 55"/>
                <a:gd name="T89" fmla="*/ 39 h 111"/>
                <a:gd name="T90" fmla="*/ 50 w 55"/>
                <a:gd name="T91" fmla="*/ 30 h 111"/>
                <a:gd name="T92" fmla="*/ 51 w 55"/>
                <a:gd name="T93" fmla="*/ 30 h 111"/>
                <a:gd name="T94" fmla="*/ 53 w 55"/>
                <a:gd name="T95" fmla="*/ 30 h 111"/>
                <a:gd name="T96" fmla="*/ 55 w 55"/>
                <a:gd name="T97" fmla="*/ 27 h 111"/>
                <a:gd name="T98" fmla="*/ 53 w 55"/>
                <a:gd name="T99"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110">
                  <a:moveTo>
                    <a:pt x="53" y="21"/>
                  </a:moveTo>
                  <a:cubicBezTo>
                    <a:pt x="53" y="17"/>
                    <a:pt x="54" y="15"/>
                    <a:pt x="54" y="12"/>
                  </a:cubicBezTo>
                  <a:cubicBezTo>
                    <a:pt x="53" y="11"/>
                    <a:pt x="54" y="12"/>
                    <a:pt x="53" y="11"/>
                  </a:cubicBezTo>
                  <a:cubicBezTo>
                    <a:pt x="53" y="10"/>
                    <a:pt x="53" y="11"/>
                    <a:pt x="53" y="10"/>
                  </a:cubicBezTo>
                  <a:cubicBezTo>
                    <a:pt x="53" y="8"/>
                    <a:pt x="53" y="9"/>
                    <a:pt x="52" y="9"/>
                  </a:cubicBezTo>
                  <a:cubicBezTo>
                    <a:pt x="51" y="8"/>
                    <a:pt x="52" y="8"/>
                    <a:pt x="51" y="7"/>
                  </a:cubicBezTo>
                  <a:cubicBezTo>
                    <a:pt x="51" y="7"/>
                    <a:pt x="51" y="7"/>
                    <a:pt x="50" y="7"/>
                  </a:cubicBezTo>
                  <a:cubicBezTo>
                    <a:pt x="50" y="5"/>
                    <a:pt x="50" y="5"/>
                    <a:pt x="50" y="4"/>
                  </a:cubicBezTo>
                  <a:cubicBezTo>
                    <a:pt x="49" y="3"/>
                    <a:pt x="49" y="4"/>
                    <a:pt x="49" y="2"/>
                  </a:cubicBezTo>
                  <a:cubicBezTo>
                    <a:pt x="49" y="2"/>
                    <a:pt x="48" y="1"/>
                    <a:pt x="48" y="1"/>
                  </a:cubicBezTo>
                  <a:cubicBezTo>
                    <a:pt x="48" y="1"/>
                    <a:pt x="47" y="0"/>
                    <a:pt x="46" y="1"/>
                  </a:cubicBezTo>
                  <a:cubicBezTo>
                    <a:pt x="46" y="2"/>
                    <a:pt x="46" y="1"/>
                    <a:pt x="45" y="2"/>
                  </a:cubicBezTo>
                  <a:cubicBezTo>
                    <a:pt x="45" y="3"/>
                    <a:pt x="45" y="3"/>
                    <a:pt x="45" y="4"/>
                  </a:cubicBezTo>
                  <a:cubicBezTo>
                    <a:pt x="43" y="5"/>
                    <a:pt x="45" y="9"/>
                    <a:pt x="43" y="10"/>
                  </a:cubicBezTo>
                  <a:cubicBezTo>
                    <a:pt x="43" y="13"/>
                    <a:pt x="40" y="9"/>
                    <a:pt x="40" y="12"/>
                  </a:cubicBezTo>
                  <a:cubicBezTo>
                    <a:pt x="40" y="13"/>
                    <a:pt x="40" y="13"/>
                    <a:pt x="39" y="13"/>
                  </a:cubicBezTo>
                  <a:cubicBezTo>
                    <a:pt x="39" y="13"/>
                    <a:pt x="38" y="14"/>
                    <a:pt x="38" y="15"/>
                  </a:cubicBezTo>
                  <a:cubicBezTo>
                    <a:pt x="38" y="15"/>
                    <a:pt x="38" y="16"/>
                    <a:pt x="37" y="16"/>
                  </a:cubicBezTo>
                  <a:cubicBezTo>
                    <a:pt x="36" y="16"/>
                    <a:pt x="38" y="17"/>
                    <a:pt x="38" y="17"/>
                  </a:cubicBezTo>
                  <a:cubicBezTo>
                    <a:pt x="38" y="18"/>
                    <a:pt x="37" y="17"/>
                    <a:pt x="37" y="17"/>
                  </a:cubicBezTo>
                  <a:cubicBezTo>
                    <a:pt x="36" y="19"/>
                    <a:pt x="35" y="19"/>
                    <a:pt x="35" y="22"/>
                  </a:cubicBezTo>
                  <a:cubicBezTo>
                    <a:pt x="34" y="23"/>
                    <a:pt x="33" y="23"/>
                    <a:pt x="32" y="24"/>
                  </a:cubicBezTo>
                  <a:cubicBezTo>
                    <a:pt x="31" y="24"/>
                    <a:pt x="31" y="25"/>
                    <a:pt x="30" y="25"/>
                  </a:cubicBezTo>
                  <a:cubicBezTo>
                    <a:pt x="30" y="26"/>
                    <a:pt x="30" y="26"/>
                    <a:pt x="30" y="27"/>
                  </a:cubicBezTo>
                  <a:cubicBezTo>
                    <a:pt x="28" y="27"/>
                    <a:pt x="27" y="28"/>
                    <a:pt x="25" y="28"/>
                  </a:cubicBezTo>
                  <a:cubicBezTo>
                    <a:pt x="25" y="29"/>
                    <a:pt x="25" y="28"/>
                    <a:pt x="25" y="29"/>
                  </a:cubicBezTo>
                  <a:cubicBezTo>
                    <a:pt x="25" y="29"/>
                    <a:pt x="25" y="29"/>
                    <a:pt x="25" y="30"/>
                  </a:cubicBezTo>
                  <a:cubicBezTo>
                    <a:pt x="25" y="30"/>
                    <a:pt x="24" y="30"/>
                    <a:pt x="24" y="30"/>
                  </a:cubicBezTo>
                  <a:cubicBezTo>
                    <a:pt x="24" y="30"/>
                    <a:pt x="24" y="30"/>
                    <a:pt x="23" y="31"/>
                  </a:cubicBezTo>
                  <a:cubicBezTo>
                    <a:pt x="22" y="31"/>
                    <a:pt x="20" y="31"/>
                    <a:pt x="20" y="32"/>
                  </a:cubicBezTo>
                  <a:cubicBezTo>
                    <a:pt x="18" y="32"/>
                    <a:pt x="19" y="32"/>
                    <a:pt x="18" y="32"/>
                  </a:cubicBezTo>
                  <a:cubicBezTo>
                    <a:pt x="18" y="33"/>
                    <a:pt x="18" y="33"/>
                    <a:pt x="18" y="33"/>
                  </a:cubicBezTo>
                  <a:cubicBezTo>
                    <a:pt x="16" y="33"/>
                    <a:pt x="15" y="33"/>
                    <a:pt x="14" y="33"/>
                  </a:cubicBezTo>
                  <a:cubicBezTo>
                    <a:pt x="13" y="33"/>
                    <a:pt x="14" y="33"/>
                    <a:pt x="13" y="32"/>
                  </a:cubicBezTo>
                  <a:cubicBezTo>
                    <a:pt x="13" y="32"/>
                    <a:pt x="13" y="32"/>
                    <a:pt x="13" y="32"/>
                  </a:cubicBezTo>
                  <a:cubicBezTo>
                    <a:pt x="9" y="32"/>
                    <a:pt x="12" y="34"/>
                    <a:pt x="12" y="35"/>
                  </a:cubicBezTo>
                  <a:cubicBezTo>
                    <a:pt x="12" y="36"/>
                    <a:pt x="11" y="36"/>
                    <a:pt x="11" y="36"/>
                  </a:cubicBezTo>
                  <a:cubicBezTo>
                    <a:pt x="11" y="37"/>
                    <a:pt x="11" y="38"/>
                    <a:pt x="11" y="39"/>
                  </a:cubicBezTo>
                  <a:cubicBezTo>
                    <a:pt x="11" y="39"/>
                    <a:pt x="10" y="39"/>
                    <a:pt x="10" y="40"/>
                  </a:cubicBezTo>
                  <a:cubicBezTo>
                    <a:pt x="10" y="40"/>
                    <a:pt x="10" y="40"/>
                    <a:pt x="10" y="40"/>
                  </a:cubicBezTo>
                  <a:cubicBezTo>
                    <a:pt x="9" y="41"/>
                    <a:pt x="8" y="41"/>
                    <a:pt x="8" y="43"/>
                  </a:cubicBezTo>
                  <a:cubicBezTo>
                    <a:pt x="8" y="43"/>
                    <a:pt x="7" y="48"/>
                    <a:pt x="8" y="48"/>
                  </a:cubicBezTo>
                  <a:cubicBezTo>
                    <a:pt x="9" y="48"/>
                    <a:pt x="9" y="51"/>
                    <a:pt x="9" y="52"/>
                  </a:cubicBezTo>
                  <a:cubicBezTo>
                    <a:pt x="9" y="54"/>
                    <a:pt x="9" y="56"/>
                    <a:pt x="10" y="57"/>
                  </a:cubicBezTo>
                  <a:cubicBezTo>
                    <a:pt x="11" y="57"/>
                    <a:pt x="11" y="58"/>
                    <a:pt x="11" y="59"/>
                  </a:cubicBezTo>
                  <a:cubicBezTo>
                    <a:pt x="11" y="61"/>
                    <a:pt x="11" y="63"/>
                    <a:pt x="11" y="65"/>
                  </a:cubicBezTo>
                  <a:cubicBezTo>
                    <a:pt x="10" y="66"/>
                    <a:pt x="10" y="66"/>
                    <a:pt x="9" y="66"/>
                  </a:cubicBezTo>
                  <a:cubicBezTo>
                    <a:pt x="9" y="67"/>
                    <a:pt x="9" y="67"/>
                    <a:pt x="9" y="67"/>
                  </a:cubicBezTo>
                  <a:cubicBezTo>
                    <a:pt x="8" y="68"/>
                    <a:pt x="8" y="70"/>
                    <a:pt x="7" y="71"/>
                  </a:cubicBezTo>
                  <a:cubicBezTo>
                    <a:pt x="6" y="71"/>
                    <a:pt x="6" y="72"/>
                    <a:pt x="5" y="73"/>
                  </a:cubicBezTo>
                  <a:cubicBezTo>
                    <a:pt x="5" y="75"/>
                    <a:pt x="4" y="76"/>
                    <a:pt x="3" y="77"/>
                  </a:cubicBezTo>
                  <a:cubicBezTo>
                    <a:pt x="1" y="78"/>
                    <a:pt x="0" y="85"/>
                    <a:pt x="2" y="87"/>
                  </a:cubicBezTo>
                  <a:cubicBezTo>
                    <a:pt x="2" y="88"/>
                    <a:pt x="2" y="90"/>
                    <a:pt x="3" y="90"/>
                  </a:cubicBezTo>
                  <a:cubicBezTo>
                    <a:pt x="3" y="94"/>
                    <a:pt x="2" y="97"/>
                    <a:pt x="3" y="100"/>
                  </a:cubicBezTo>
                  <a:cubicBezTo>
                    <a:pt x="4" y="101"/>
                    <a:pt x="4" y="102"/>
                    <a:pt x="5" y="103"/>
                  </a:cubicBezTo>
                  <a:cubicBezTo>
                    <a:pt x="5" y="103"/>
                    <a:pt x="5" y="103"/>
                    <a:pt x="5" y="104"/>
                  </a:cubicBezTo>
                  <a:cubicBezTo>
                    <a:pt x="5" y="104"/>
                    <a:pt x="5" y="104"/>
                    <a:pt x="5" y="105"/>
                  </a:cubicBezTo>
                  <a:cubicBezTo>
                    <a:pt x="5" y="107"/>
                    <a:pt x="6" y="105"/>
                    <a:pt x="6" y="106"/>
                  </a:cubicBezTo>
                  <a:cubicBezTo>
                    <a:pt x="7" y="107"/>
                    <a:pt x="7" y="107"/>
                    <a:pt x="8" y="107"/>
                  </a:cubicBezTo>
                  <a:cubicBezTo>
                    <a:pt x="8" y="108"/>
                    <a:pt x="9" y="108"/>
                    <a:pt x="9" y="108"/>
                  </a:cubicBezTo>
                  <a:cubicBezTo>
                    <a:pt x="9" y="108"/>
                    <a:pt x="9" y="108"/>
                    <a:pt x="9" y="109"/>
                  </a:cubicBezTo>
                  <a:cubicBezTo>
                    <a:pt x="10" y="109"/>
                    <a:pt x="11" y="109"/>
                    <a:pt x="11" y="110"/>
                  </a:cubicBezTo>
                  <a:cubicBezTo>
                    <a:pt x="12" y="111"/>
                    <a:pt x="11" y="110"/>
                    <a:pt x="12" y="111"/>
                  </a:cubicBezTo>
                  <a:cubicBezTo>
                    <a:pt x="14" y="111"/>
                    <a:pt x="15" y="111"/>
                    <a:pt x="16" y="110"/>
                  </a:cubicBezTo>
                  <a:cubicBezTo>
                    <a:pt x="18" y="110"/>
                    <a:pt x="18" y="109"/>
                    <a:pt x="19" y="109"/>
                  </a:cubicBezTo>
                  <a:cubicBezTo>
                    <a:pt x="20" y="108"/>
                    <a:pt x="19" y="109"/>
                    <a:pt x="20" y="108"/>
                  </a:cubicBezTo>
                  <a:cubicBezTo>
                    <a:pt x="21" y="108"/>
                    <a:pt x="24" y="107"/>
                    <a:pt x="25" y="107"/>
                  </a:cubicBezTo>
                  <a:cubicBezTo>
                    <a:pt x="26" y="106"/>
                    <a:pt x="27" y="103"/>
                    <a:pt x="28" y="102"/>
                  </a:cubicBezTo>
                  <a:cubicBezTo>
                    <a:pt x="28" y="100"/>
                    <a:pt x="28" y="99"/>
                    <a:pt x="28" y="97"/>
                  </a:cubicBezTo>
                  <a:cubicBezTo>
                    <a:pt x="28" y="97"/>
                    <a:pt x="29" y="98"/>
                    <a:pt x="29" y="97"/>
                  </a:cubicBezTo>
                  <a:cubicBezTo>
                    <a:pt x="29" y="97"/>
                    <a:pt x="29" y="96"/>
                    <a:pt x="29" y="96"/>
                  </a:cubicBezTo>
                  <a:cubicBezTo>
                    <a:pt x="29" y="95"/>
                    <a:pt x="30" y="96"/>
                    <a:pt x="30" y="95"/>
                  </a:cubicBezTo>
                  <a:cubicBezTo>
                    <a:pt x="30" y="93"/>
                    <a:pt x="31" y="92"/>
                    <a:pt x="32" y="90"/>
                  </a:cubicBezTo>
                  <a:cubicBezTo>
                    <a:pt x="32" y="90"/>
                    <a:pt x="33" y="87"/>
                    <a:pt x="33" y="87"/>
                  </a:cubicBezTo>
                  <a:cubicBezTo>
                    <a:pt x="33" y="87"/>
                    <a:pt x="34" y="84"/>
                    <a:pt x="34" y="84"/>
                  </a:cubicBezTo>
                  <a:cubicBezTo>
                    <a:pt x="34" y="81"/>
                    <a:pt x="36" y="79"/>
                    <a:pt x="36" y="77"/>
                  </a:cubicBezTo>
                  <a:cubicBezTo>
                    <a:pt x="36" y="77"/>
                    <a:pt x="37" y="74"/>
                    <a:pt x="37" y="74"/>
                  </a:cubicBezTo>
                  <a:cubicBezTo>
                    <a:pt x="38" y="74"/>
                    <a:pt x="38" y="72"/>
                    <a:pt x="38" y="72"/>
                  </a:cubicBezTo>
                  <a:cubicBezTo>
                    <a:pt x="38" y="70"/>
                    <a:pt x="38" y="71"/>
                    <a:pt x="38" y="70"/>
                  </a:cubicBezTo>
                  <a:cubicBezTo>
                    <a:pt x="39" y="70"/>
                    <a:pt x="39" y="67"/>
                    <a:pt x="39" y="67"/>
                  </a:cubicBezTo>
                  <a:cubicBezTo>
                    <a:pt x="40" y="67"/>
                    <a:pt x="40" y="65"/>
                    <a:pt x="40" y="64"/>
                  </a:cubicBezTo>
                  <a:cubicBezTo>
                    <a:pt x="41" y="63"/>
                    <a:pt x="42" y="61"/>
                    <a:pt x="43" y="60"/>
                  </a:cubicBezTo>
                  <a:cubicBezTo>
                    <a:pt x="43" y="59"/>
                    <a:pt x="44" y="59"/>
                    <a:pt x="44" y="57"/>
                  </a:cubicBezTo>
                  <a:cubicBezTo>
                    <a:pt x="44" y="57"/>
                    <a:pt x="45" y="55"/>
                    <a:pt x="45" y="55"/>
                  </a:cubicBezTo>
                  <a:cubicBezTo>
                    <a:pt x="46" y="55"/>
                    <a:pt x="45" y="54"/>
                    <a:pt x="45" y="53"/>
                  </a:cubicBezTo>
                  <a:cubicBezTo>
                    <a:pt x="46" y="53"/>
                    <a:pt x="46" y="54"/>
                    <a:pt x="46" y="53"/>
                  </a:cubicBezTo>
                  <a:cubicBezTo>
                    <a:pt x="46" y="52"/>
                    <a:pt x="46" y="51"/>
                    <a:pt x="46" y="51"/>
                  </a:cubicBezTo>
                  <a:cubicBezTo>
                    <a:pt x="46" y="50"/>
                    <a:pt x="47" y="51"/>
                    <a:pt x="47" y="49"/>
                  </a:cubicBezTo>
                  <a:cubicBezTo>
                    <a:pt x="47" y="47"/>
                    <a:pt x="47" y="44"/>
                    <a:pt x="47" y="41"/>
                  </a:cubicBezTo>
                  <a:cubicBezTo>
                    <a:pt x="48" y="40"/>
                    <a:pt x="47" y="40"/>
                    <a:pt x="48" y="39"/>
                  </a:cubicBezTo>
                  <a:cubicBezTo>
                    <a:pt x="48" y="39"/>
                    <a:pt x="49" y="39"/>
                    <a:pt x="49" y="39"/>
                  </a:cubicBezTo>
                  <a:cubicBezTo>
                    <a:pt x="49" y="35"/>
                    <a:pt x="50" y="33"/>
                    <a:pt x="50" y="30"/>
                  </a:cubicBezTo>
                  <a:cubicBezTo>
                    <a:pt x="50" y="29"/>
                    <a:pt x="50" y="27"/>
                    <a:pt x="51" y="28"/>
                  </a:cubicBezTo>
                  <a:cubicBezTo>
                    <a:pt x="51" y="28"/>
                    <a:pt x="51" y="29"/>
                    <a:pt x="51" y="30"/>
                  </a:cubicBezTo>
                  <a:cubicBezTo>
                    <a:pt x="51" y="30"/>
                    <a:pt x="52" y="31"/>
                    <a:pt x="53" y="31"/>
                  </a:cubicBezTo>
                  <a:cubicBezTo>
                    <a:pt x="54" y="31"/>
                    <a:pt x="53" y="30"/>
                    <a:pt x="53" y="30"/>
                  </a:cubicBezTo>
                  <a:cubicBezTo>
                    <a:pt x="54" y="30"/>
                    <a:pt x="53" y="30"/>
                    <a:pt x="54" y="30"/>
                  </a:cubicBezTo>
                  <a:cubicBezTo>
                    <a:pt x="55" y="29"/>
                    <a:pt x="55" y="28"/>
                    <a:pt x="55" y="27"/>
                  </a:cubicBezTo>
                  <a:cubicBezTo>
                    <a:pt x="55" y="26"/>
                    <a:pt x="55" y="25"/>
                    <a:pt x="55" y="23"/>
                  </a:cubicBezTo>
                  <a:cubicBezTo>
                    <a:pt x="55" y="23"/>
                    <a:pt x="54" y="21"/>
                    <a:pt x="53" y="2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6" name="Freeform 135"/>
            <p:cNvSpPr/>
            <p:nvPr/>
          </p:nvSpPr>
          <p:spPr>
            <a:xfrm>
              <a:off x="7348758" y="4867964"/>
              <a:ext cx="12654" cy="19683"/>
            </a:xfrm>
            <a:custGeom>
              <a:avLst/>
              <a:gdLst>
                <a:gd name="T0" fmla="*/ 4 w 4"/>
                <a:gd name="T1" fmla="*/ 2 h 6"/>
                <a:gd name="T2" fmla="*/ 4 w 4"/>
                <a:gd name="T3" fmla="*/ 1 h 6"/>
                <a:gd name="T4" fmla="*/ 2 w 4"/>
                <a:gd name="T5" fmla="*/ 1 h 6"/>
                <a:gd name="T6" fmla="*/ 1 w 4"/>
                <a:gd name="T7" fmla="*/ 5 h 6"/>
                <a:gd name="T8" fmla="*/ 3 w 4"/>
                <a:gd name="T9" fmla="*/ 5 h 6"/>
                <a:gd name="T10" fmla="*/ 3 w 4"/>
                <a:gd name="T11" fmla="*/ 3 h 6"/>
                <a:gd name="T12" fmla="*/ 4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2"/>
                  </a:moveTo>
                  <a:cubicBezTo>
                    <a:pt x="4" y="1"/>
                    <a:pt x="4" y="1"/>
                    <a:pt x="4" y="1"/>
                  </a:cubicBezTo>
                  <a:cubicBezTo>
                    <a:pt x="3" y="0"/>
                    <a:pt x="2" y="0"/>
                    <a:pt x="2" y="1"/>
                  </a:cubicBezTo>
                  <a:cubicBezTo>
                    <a:pt x="0" y="1"/>
                    <a:pt x="0" y="4"/>
                    <a:pt x="1" y="5"/>
                  </a:cubicBezTo>
                  <a:cubicBezTo>
                    <a:pt x="2" y="6"/>
                    <a:pt x="2" y="5"/>
                    <a:pt x="3" y="5"/>
                  </a:cubicBezTo>
                  <a:cubicBezTo>
                    <a:pt x="3" y="5"/>
                    <a:pt x="4" y="3"/>
                    <a:pt x="3" y="3"/>
                  </a:cubicBezTo>
                  <a:cubicBezTo>
                    <a:pt x="3" y="3"/>
                    <a:pt x="3" y="2"/>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7" name="Freeform 136"/>
            <p:cNvSpPr/>
            <p:nvPr/>
          </p:nvSpPr>
          <p:spPr>
            <a:xfrm>
              <a:off x="8285124" y="4964975"/>
              <a:ext cx="32337" cy="29525"/>
            </a:xfrm>
            <a:custGeom>
              <a:avLst/>
              <a:gdLst>
                <a:gd name="T0" fmla="*/ 7 w 10"/>
                <a:gd name="T1" fmla="*/ 1 h 9"/>
                <a:gd name="T2" fmla="*/ 4 w 10"/>
                <a:gd name="T3" fmla="*/ 1 h 9"/>
                <a:gd name="T4" fmla="*/ 3 w 10"/>
                <a:gd name="T5" fmla="*/ 1 h 9"/>
                <a:gd name="T6" fmla="*/ 3 w 10"/>
                <a:gd name="T7" fmla="*/ 2 h 9"/>
                <a:gd name="T8" fmla="*/ 3 w 10"/>
                <a:gd name="T9" fmla="*/ 3 h 9"/>
                <a:gd name="T10" fmla="*/ 1 w 10"/>
                <a:gd name="T11" fmla="*/ 4 h 9"/>
                <a:gd name="T12" fmla="*/ 1 w 10"/>
                <a:gd name="T13" fmla="*/ 4 h 9"/>
                <a:gd name="T14" fmla="*/ 0 w 10"/>
                <a:gd name="T15" fmla="*/ 6 h 9"/>
                <a:gd name="T16" fmla="*/ 1 w 10"/>
                <a:gd name="T17" fmla="*/ 6 h 9"/>
                <a:gd name="T18" fmla="*/ 3 w 10"/>
                <a:gd name="T19" fmla="*/ 7 h 9"/>
                <a:gd name="T20" fmla="*/ 4 w 10"/>
                <a:gd name="T21" fmla="*/ 8 h 9"/>
                <a:gd name="T22" fmla="*/ 8 w 10"/>
                <a:gd name="T23" fmla="*/ 6 h 9"/>
                <a:gd name="T24" fmla="*/ 8 w 10"/>
                <a:gd name="T25" fmla="*/ 5 h 9"/>
                <a:gd name="T26" fmla="*/ 7 w 10"/>
                <a:gd name="T2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9">
                  <a:moveTo>
                    <a:pt x="7" y="1"/>
                  </a:moveTo>
                  <a:cubicBezTo>
                    <a:pt x="6" y="0"/>
                    <a:pt x="5" y="0"/>
                    <a:pt x="4" y="1"/>
                  </a:cubicBezTo>
                  <a:cubicBezTo>
                    <a:pt x="4" y="1"/>
                    <a:pt x="4" y="1"/>
                    <a:pt x="3" y="1"/>
                  </a:cubicBezTo>
                  <a:cubicBezTo>
                    <a:pt x="3" y="2"/>
                    <a:pt x="3" y="2"/>
                    <a:pt x="3" y="2"/>
                  </a:cubicBezTo>
                  <a:cubicBezTo>
                    <a:pt x="3" y="2"/>
                    <a:pt x="3" y="3"/>
                    <a:pt x="3" y="3"/>
                  </a:cubicBezTo>
                  <a:cubicBezTo>
                    <a:pt x="2" y="3"/>
                    <a:pt x="2" y="3"/>
                    <a:pt x="1" y="4"/>
                  </a:cubicBezTo>
                  <a:cubicBezTo>
                    <a:pt x="1" y="4"/>
                    <a:pt x="1" y="4"/>
                    <a:pt x="1" y="4"/>
                  </a:cubicBezTo>
                  <a:cubicBezTo>
                    <a:pt x="0" y="5"/>
                    <a:pt x="0" y="6"/>
                    <a:pt x="0" y="6"/>
                  </a:cubicBezTo>
                  <a:cubicBezTo>
                    <a:pt x="0" y="7"/>
                    <a:pt x="0" y="6"/>
                    <a:pt x="1" y="6"/>
                  </a:cubicBezTo>
                  <a:cubicBezTo>
                    <a:pt x="1" y="7"/>
                    <a:pt x="1" y="7"/>
                    <a:pt x="3" y="7"/>
                  </a:cubicBezTo>
                  <a:cubicBezTo>
                    <a:pt x="4" y="7"/>
                    <a:pt x="4" y="8"/>
                    <a:pt x="4" y="8"/>
                  </a:cubicBezTo>
                  <a:cubicBezTo>
                    <a:pt x="6" y="9"/>
                    <a:pt x="7" y="7"/>
                    <a:pt x="8" y="6"/>
                  </a:cubicBezTo>
                  <a:cubicBezTo>
                    <a:pt x="9" y="6"/>
                    <a:pt x="8" y="6"/>
                    <a:pt x="8" y="5"/>
                  </a:cubicBezTo>
                  <a:cubicBezTo>
                    <a:pt x="10" y="5"/>
                    <a:pt x="8" y="2"/>
                    <a:pt x="7"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8" name="Freeform 137"/>
            <p:cNvSpPr/>
            <p:nvPr/>
          </p:nvSpPr>
          <p:spPr>
            <a:xfrm>
              <a:off x="5481652" y="5038084"/>
              <a:ext cx="12654" cy="12654"/>
            </a:xfrm>
            <a:custGeom>
              <a:avLst/>
              <a:gdLst>
                <a:gd name="T0" fmla="*/ 1 w 4"/>
                <a:gd name="T1" fmla="*/ 0 h 4"/>
                <a:gd name="T2" fmla="*/ 2 w 4"/>
                <a:gd name="T3" fmla="*/ 4 h 4"/>
                <a:gd name="T4" fmla="*/ 3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0" y="0"/>
                    <a:pt x="0" y="4"/>
                    <a:pt x="2" y="4"/>
                  </a:cubicBezTo>
                  <a:cubicBezTo>
                    <a:pt x="3" y="3"/>
                    <a:pt x="3" y="4"/>
                    <a:pt x="3" y="3"/>
                  </a:cubicBezTo>
                  <a:cubicBezTo>
                    <a:pt x="3" y="1"/>
                    <a:pt x="4"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9" name="Freeform 138"/>
            <p:cNvSpPr/>
            <p:nvPr/>
          </p:nvSpPr>
          <p:spPr>
            <a:xfrm>
              <a:off x="7958942" y="5033866"/>
              <a:ext cx="60456" cy="66080"/>
            </a:xfrm>
            <a:custGeom>
              <a:avLst/>
              <a:gdLst>
                <a:gd name="T0" fmla="*/ 1 w 18"/>
                <a:gd name="T1" fmla="*/ 1 h 20"/>
                <a:gd name="T2" fmla="*/ 2 w 18"/>
                <a:gd name="T3" fmla="*/ 6 h 20"/>
                <a:gd name="T4" fmla="*/ 3 w 18"/>
                <a:gd name="T5" fmla="*/ 7 h 20"/>
                <a:gd name="T6" fmla="*/ 4 w 18"/>
                <a:gd name="T7" fmla="*/ 8 h 20"/>
                <a:gd name="T8" fmla="*/ 6 w 18"/>
                <a:gd name="T9" fmla="*/ 12 h 20"/>
                <a:gd name="T10" fmla="*/ 6 w 18"/>
                <a:gd name="T11" fmla="*/ 13 h 20"/>
                <a:gd name="T12" fmla="*/ 7 w 18"/>
                <a:gd name="T13" fmla="*/ 14 h 20"/>
                <a:gd name="T14" fmla="*/ 8 w 18"/>
                <a:gd name="T15" fmla="*/ 15 h 20"/>
                <a:gd name="T16" fmla="*/ 8 w 18"/>
                <a:gd name="T17" fmla="*/ 15 h 20"/>
                <a:gd name="T18" fmla="*/ 9 w 18"/>
                <a:gd name="T19" fmla="*/ 16 h 20"/>
                <a:gd name="T20" fmla="*/ 9 w 18"/>
                <a:gd name="T21" fmla="*/ 16 h 20"/>
                <a:gd name="T22" fmla="*/ 10 w 18"/>
                <a:gd name="T23" fmla="*/ 17 h 20"/>
                <a:gd name="T24" fmla="*/ 10 w 18"/>
                <a:gd name="T25" fmla="*/ 18 h 20"/>
                <a:gd name="T26" fmla="*/ 11 w 18"/>
                <a:gd name="T27" fmla="*/ 18 h 20"/>
                <a:gd name="T28" fmla="*/ 11 w 18"/>
                <a:gd name="T29" fmla="*/ 18 h 20"/>
                <a:gd name="T30" fmla="*/ 12 w 18"/>
                <a:gd name="T31" fmla="*/ 19 h 20"/>
                <a:gd name="T32" fmla="*/ 17 w 18"/>
                <a:gd name="T33" fmla="*/ 20 h 20"/>
                <a:gd name="T34" fmla="*/ 17 w 18"/>
                <a:gd name="T35" fmla="*/ 19 h 20"/>
                <a:gd name="T36" fmla="*/ 17 w 18"/>
                <a:gd name="T37" fmla="*/ 18 h 20"/>
                <a:gd name="T38" fmla="*/ 16 w 18"/>
                <a:gd name="T39" fmla="*/ 16 h 20"/>
                <a:gd name="T40" fmla="*/ 14 w 18"/>
                <a:gd name="T41" fmla="*/ 14 h 20"/>
                <a:gd name="T42" fmla="*/ 14 w 18"/>
                <a:gd name="T43" fmla="*/ 13 h 20"/>
                <a:gd name="T44" fmla="*/ 13 w 18"/>
                <a:gd name="T45" fmla="*/ 13 h 20"/>
                <a:gd name="T46" fmla="*/ 13 w 18"/>
                <a:gd name="T47" fmla="*/ 13 h 20"/>
                <a:gd name="T48" fmla="*/ 12 w 18"/>
                <a:gd name="T49" fmla="*/ 12 h 20"/>
                <a:gd name="T50" fmla="*/ 12 w 18"/>
                <a:gd name="T51" fmla="*/ 11 h 20"/>
                <a:gd name="T52" fmla="*/ 11 w 18"/>
                <a:gd name="T53" fmla="*/ 11 h 20"/>
                <a:gd name="T54" fmla="*/ 11 w 18"/>
                <a:gd name="T55" fmla="*/ 10 h 20"/>
                <a:gd name="T56" fmla="*/ 9 w 18"/>
                <a:gd name="T57" fmla="*/ 10 h 20"/>
                <a:gd name="T58" fmla="*/ 9 w 18"/>
                <a:gd name="T59" fmla="*/ 8 h 20"/>
                <a:gd name="T60" fmla="*/ 9 w 18"/>
                <a:gd name="T61" fmla="*/ 7 h 20"/>
                <a:gd name="T62" fmla="*/ 8 w 18"/>
                <a:gd name="T63" fmla="*/ 7 h 20"/>
                <a:gd name="T64" fmla="*/ 7 w 18"/>
                <a:gd name="T65" fmla="*/ 5 h 20"/>
                <a:gd name="T66" fmla="*/ 7 w 18"/>
                <a:gd name="T67" fmla="*/ 5 h 20"/>
                <a:gd name="T68" fmla="*/ 6 w 18"/>
                <a:gd name="T69" fmla="*/ 3 h 20"/>
                <a:gd name="T70" fmla="*/ 5 w 18"/>
                <a:gd name="T71" fmla="*/ 3 h 20"/>
                <a:gd name="T72" fmla="*/ 5 w 18"/>
                <a:gd name="T73" fmla="*/ 3 h 20"/>
                <a:gd name="T74" fmla="*/ 4 w 18"/>
                <a:gd name="T75" fmla="*/ 3 h 20"/>
                <a:gd name="T76" fmla="*/ 1 w 18"/>
                <a:gd name="T7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20">
                  <a:moveTo>
                    <a:pt x="1" y="1"/>
                  </a:moveTo>
                  <a:cubicBezTo>
                    <a:pt x="0" y="2"/>
                    <a:pt x="1" y="5"/>
                    <a:pt x="2" y="6"/>
                  </a:cubicBezTo>
                  <a:cubicBezTo>
                    <a:pt x="3" y="7"/>
                    <a:pt x="2" y="6"/>
                    <a:pt x="3" y="7"/>
                  </a:cubicBezTo>
                  <a:cubicBezTo>
                    <a:pt x="3" y="7"/>
                    <a:pt x="3" y="7"/>
                    <a:pt x="4" y="8"/>
                  </a:cubicBezTo>
                  <a:cubicBezTo>
                    <a:pt x="4" y="9"/>
                    <a:pt x="5" y="11"/>
                    <a:pt x="6" y="12"/>
                  </a:cubicBezTo>
                  <a:cubicBezTo>
                    <a:pt x="6" y="12"/>
                    <a:pt x="6" y="12"/>
                    <a:pt x="6" y="13"/>
                  </a:cubicBezTo>
                  <a:cubicBezTo>
                    <a:pt x="6" y="13"/>
                    <a:pt x="7" y="14"/>
                    <a:pt x="7" y="14"/>
                  </a:cubicBezTo>
                  <a:cubicBezTo>
                    <a:pt x="8" y="14"/>
                    <a:pt x="7" y="14"/>
                    <a:pt x="8" y="15"/>
                  </a:cubicBezTo>
                  <a:cubicBezTo>
                    <a:pt x="8" y="15"/>
                    <a:pt x="8" y="15"/>
                    <a:pt x="8" y="15"/>
                  </a:cubicBezTo>
                  <a:cubicBezTo>
                    <a:pt x="8" y="16"/>
                    <a:pt x="8" y="16"/>
                    <a:pt x="9" y="16"/>
                  </a:cubicBezTo>
                  <a:cubicBezTo>
                    <a:pt x="9" y="16"/>
                    <a:pt x="9" y="16"/>
                    <a:pt x="9" y="16"/>
                  </a:cubicBezTo>
                  <a:cubicBezTo>
                    <a:pt x="10" y="17"/>
                    <a:pt x="10" y="16"/>
                    <a:pt x="10" y="17"/>
                  </a:cubicBezTo>
                  <a:cubicBezTo>
                    <a:pt x="10" y="17"/>
                    <a:pt x="10" y="17"/>
                    <a:pt x="10" y="18"/>
                  </a:cubicBezTo>
                  <a:cubicBezTo>
                    <a:pt x="10" y="18"/>
                    <a:pt x="11" y="17"/>
                    <a:pt x="11" y="18"/>
                  </a:cubicBezTo>
                  <a:cubicBezTo>
                    <a:pt x="11" y="18"/>
                    <a:pt x="11" y="18"/>
                    <a:pt x="11" y="18"/>
                  </a:cubicBezTo>
                  <a:cubicBezTo>
                    <a:pt x="11" y="19"/>
                    <a:pt x="12" y="19"/>
                    <a:pt x="12" y="19"/>
                  </a:cubicBezTo>
                  <a:cubicBezTo>
                    <a:pt x="13" y="20"/>
                    <a:pt x="15" y="20"/>
                    <a:pt x="17" y="20"/>
                  </a:cubicBezTo>
                  <a:cubicBezTo>
                    <a:pt x="18" y="19"/>
                    <a:pt x="18" y="20"/>
                    <a:pt x="17" y="19"/>
                  </a:cubicBezTo>
                  <a:cubicBezTo>
                    <a:pt x="17" y="19"/>
                    <a:pt x="17" y="19"/>
                    <a:pt x="17" y="18"/>
                  </a:cubicBezTo>
                  <a:cubicBezTo>
                    <a:pt x="17" y="18"/>
                    <a:pt x="16" y="17"/>
                    <a:pt x="16" y="16"/>
                  </a:cubicBezTo>
                  <a:cubicBezTo>
                    <a:pt x="15" y="15"/>
                    <a:pt x="14" y="15"/>
                    <a:pt x="14" y="14"/>
                  </a:cubicBezTo>
                  <a:cubicBezTo>
                    <a:pt x="14" y="14"/>
                    <a:pt x="14" y="14"/>
                    <a:pt x="14" y="13"/>
                  </a:cubicBezTo>
                  <a:cubicBezTo>
                    <a:pt x="14" y="13"/>
                    <a:pt x="13" y="13"/>
                    <a:pt x="13" y="13"/>
                  </a:cubicBezTo>
                  <a:cubicBezTo>
                    <a:pt x="13" y="13"/>
                    <a:pt x="13" y="13"/>
                    <a:pt x="13" y="13"/>
                  </a:cubicBezTo>
                  <a:cubicBezTo>
                    <a:pt x="13" y="12"/>
                    <a:pt x="12" y="12"/>
                    <a:pt x="12" y="12"/>
                  </a:cubicBezTo>
                  <a:cubicBezTo>
                    <a:pt x="12" y="12"/>
                    <a:pt x="12" y="11"/>
                    <a:pt x="12" y="11"/>
                  </a:cubicBezTo>
                  <a:cubicBezTo>
                    <a:pt x="11" y="11"/>
                    <a:pt x="11" y="11"/>
                    <a:pt x="11" y="11"/>
                  </a:cubicBezTo>
                  <a:cubicBezTo>
                    <a:pt x="11" y="11"/>
                    <a:pt x="11" y="11"/>
                    <a:pt x="11" y="10"/>
                  </a:cubicBezTo>
                  <a:cubicBezTo>
                    <a:pt x="10" y="10"/>
                    <a:pt x="10" y="10"/>
                    <a:pt x="9" y="10"/>
                  </a:cubicBezTo>
                  <a:cubicBezTo>
                    <a:pt x="9" y="9"/>
                    <a:pt x="9" y="9"/>
                    <a:pt x="9" y="8"/>
                  </a:cubicBezTo>
                  <a:cubicBezTo>
                    <a:pt x="9" y="8"/>
                    <a:pt x="9" y="7"/>
                    <a:pt x="9" y="7"/>
                  </a:cubicBezTo>
                  <a:cubicBezTo>
                    <a:pt x="8" y="7"/>
                    <a:pt x="8" y="7"/>
                    <a:pt x="8" y="7"/>
                  </a:cubicBezTo>
                  <a:cubicBezTo>
                    <a:pt x="8" y="6"/>
                    <a:pt x="7" y="6"/>
                    <a:pt x="7" y="5"/>
                  </a:cubicBezTo>
                  <a:cubicBezTo>
                    <a:pt x="7" y="4"/>
                    <a:pt x="7" y="5"/>
                    <a:pt x="7" y="5"/>
                  </a:cubicBezTo>
                  <a:cubicBezTo>
                    <a:pt x="6" y="4"/>
                    <a:pt x="6" y="4"/>
                    <a:pt x="6" y="3"/>
                  </a:cubicBezTo>
                  <a:cubicBezTo>
                    <a:pt x="6" y="3"/>
                    <a:pt x="5" y="3"/>
                    <a:pt x="5" y="3"/>
                  </a:cubicBezTo>
                  <a:cubicBezTo>
                    <a:pt x="5" y="3"/>
                    <a:pt x="5" y="3"/>
                    <a:pt x="5" y="3"/>
                  </a:cubicBezTo>
                  <a:cubicBezTo>
                    <a:pt x="5" y="2"/>
                    <a:pt x="5" y="3"/>
                    <a:pt x="4" y="3"/>
                  </a:cubicBezTo>
                  <a:cubicBezTo>
                    <a:pt x="3" y="2"/>
                    <a:pt x="2" y="0"/>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0" name="Freeform 139"/>
            <p:cNvSpPr/>
            <p:nvPr/>
          </p:nvSpPr>
          <p:spPr>
            <a:xfrm>
              <a:off x="5431038" y="5053549"/>
              <a:ext cx="16871" cy="26714"/>
            </a:xfrm>
            <a:custGeom>
              <a:avLst/>
              <a:gdLst>
                <a:gd name="T0" fmla="*/ 2 w 5"/>
                <a:gd name="T1" fmla="*/ 2 h 8"/>
                <a:gd name="T2" fmla="*/ 1 w 5"/>
                <a:gd name="T3" fmla="*/ 2 h 8"/>
                <a:gd name="T4" fmla="*/ 0 w 5"/>
                <a:gd name="T5" fmla="*/ 4 h 8"/>
                <a:gd name="T6" fmla="*/ 3 w 5"/>
                <a:gd name="T7" fmla="*/ 8 h 8"/>
                <a:gd name="T8" fmla="*/ 3 w 5"/>
                <a:gd name="T9" fmla="*/ 2 h 8"/>
                <a:gd name="T10" fmla="*/ 2 w 5"/>
                <a:gd name="T11" fmla="*/ 2 h 8"/>
              </a:gdLst>
              <a:ahLst/>
              <a:cxnLst>
                <a:cxn ang="0">
                  <a:pos x="T0" y="T1"/>
                </a:cxn>
                <a:cxn ang="0">
                  <a:pos x="T2" y="T3"/>
                </a:cxn>
                <a:cxn ang="0">
                  <a:pos x="T4" y="T5"/>
                </a:cxn>
                <a:cxn ang="0">
                  <a:pos x="T6" y="T7"/>
                </a:cxn>
                <a:cxn ang="0">
                  <a:pos x="T8" y="T9"/>
                </a:cxn>
                <a:cxn ang="0">
                  <a:pos x="T10" y="T11"/>
                </a:cxn>
              </a:cxnLst>
              <a:rect l="0" t="0" r="r" b="b"/>
              <a:pathLst>
                <a:path w="5" h="8">
                  <a:moveTo>
                    <a:pt x="2" y="2"/>
                  </a:moveTo>
                  <a:cubicBezTo>
                    <a:pt x="2" y="2"/>
                    <a:pt x="2" y="3"/>
                    <a:pt x="1" y="2"/>
                  </a:cubicBezTo>
                  <a:cubicBezTo>
                    <a:pt x="1" y="3"/>
                    <a:pt x="0" y="3"/>
                    <a:pt x="0" y="4"/>
                  </a:cubicBezTo>
                  <a:cubicBezTo>
                    <a:pt x="1" y="5"/>
                    <a:pt x="2" y="8"/>
                    <a:pt x="3" y="8"/>
                  </a:cubicBezTo>
                  <a:cubicBezTo>
                    <a:pt x="5" y="8"/>
                    <a:pt x="4" y="3"/>
                    <a:pt x="3" y="2"/>
                  </a:cubicBezTo>
                  <a:cubicBezTo>
                    <a:pt x="3" y="2"/>
                    <a:pt x="2" y="0"/>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1" name="Freeform 140"/>
            <p:cNvSpPr/>
            <p:nvPr/>
          </p:nvSpPr>
          <p:spPr>
            <a:xfrm>
              <a:off x="7946289" y="5416285"/>
              <a:ext cx="156061" cy="195428"/>
            </a:xfrm>
            <a:custGeom>
              <a:avLst/>
              <a:gdLst>
                <a:gd name="T0" fmla="*/ 41 w 47"/>
                <a:gd name="T1" fmla="*/ 29 h 59"/>
                <a:gd name="T2" fmla="*/ 32 w 47"/>
                <a:gd name="T3" fmla="*/ 24 h 59"/>
                <a:gd name="T4" fmla="*/ 33 w 47"/>
                <a:gd name="T5" fmla="*/ 19 h 59"/>
                <a:gd name="T6" fmla="*/ 30 w 47"/>
                <a:gd name="T7" fmla="*/ 22 h 59"/>
                <a:gd name="T8" fmla="*/ 27 w 47"/>
                <a:gd name="T9" fmla="*/ 22 h 59"/>
                <a:gd name="T10" fmla="*/ 28 w 47"/>
                <a:gd name="T11" fmla="*/ 18 h 59"/>
                <a:gd name="T12" fmla="*/ 30 w 47"/>
                <a:gd name="T13" fmla="*/ 10 h 59"/>
                <a:gd name="T14" fmla="*/ 28 w 47"/>
                <a:gd name="T15" fmla="*/ 7 h 59"/>
                <a:gd name="T16" fmla="*/ 27 w 47"/>
                <a:gd name="T17" fmla="*/ 7 h 59"/>
                <a:gd name="T18" fmla="*/ 26 w 47"/>
                <a:gd name="T19" fmla="*/ 5 h 59"/>
                <a:gd name="T20" fmla="*/ 23 w 47"/>
                <a:gd name="T21" fmla="*/ 2 h 59"/>
                <a:gd name="T22" fmla="*/ 23 w 47"/>
                <a:gd name="T23" fmla="*/ 5 h 59"/>
                <a:gd name="T24" fmla="*/ 23 w 47"/>
                <a:gd name="T25" fmla="*/ 7 h 59"/>
                <a:gd name="T26" fmla="*/ 23 w 47"/>
                <a:gd name="T27" fmla="*/ 13 h 59"/>
                <a:gd name="T28" fmla="*/ 23 w 47"/>
                <a:gd name="T29" fmla="*/ 19 h 59"/>
                <a:gd name="T30" fmla="*/ 22 w 47"/>
                <a:gd name="T31" fmla="*/ 23 h 59"/>
                <a:gd name="T32" fmla="*/ 21 w 47"/>
                <a:gd name="T33" fmla="*/ 29 h 59"/>
                <a:gd name="T34" fmla="*/ 20 w 47"/>
                <a:gd name="T35" fmla="*/ 31 h 59"/>
                <a:gd name="T36" fmla="*/ 18 w 47"/>
                <a:gd name="T37" fmla="*/ 32 h 59"/>
                <a:gd name="T38" fmla="*/ 17 w 47"/>
                <a:gd name="T39" fmla="*/ 33 h 59"/>
                <a:gd name="T40" fmla="*/ 14 w 47"/>
                <a:gd name="T41" fmla="*/ 37 h 59"/>
                <a:gd name="T42" fmla="*/ 13 w 47"/>
                <a:gd name="T43" fmla="*/ 37 h 59"/>
                <a:gd name="T44" fmla="*/ 12 w 47"/>
                <a:gd name="T45" fmla="*/ 38 h 59"/>
                <a:gd name="T46" fmla="*/ 7 w 47"/>
                <a:gd name="T47" fmla="*/ 40 h 59"/>
                <a:gd name="T48" fmla="*/ 6 w 47"/>
                <a:gd name="T49" fmla="*/ 44 h 59"/>
                <a:gd name="T50" fmla="*/ 11 w 47"/>
                <a:gd name="T51" fmla="*/ 50 h 59"/>
                <a:gd name="T52" fmla="*/ 9 w 47"/>
                <a:gd name="T53" fmla="*/ 52 h 59"/>
                <a:gd name="T54" fmla="*/ 8 w 47"/>
                <a:gd name="T55" fmla="*/ 52 h 59"/>
                <a:gd name="T56" fmla="*/ 7 w 47"/>
                <a:gd name="T57" fmla="*/ 54 h 59"/>
                <a:gd name="T58" fmla="*/ 5 w 47"/>
                <a:gd name="T59" fmla="*/ 54 h 59"/>
                <a:gd name="T60" fmla="*/ 3 w 47"/>
                <a:gd name="T61" fmla="*/ 58 h 59"/>
                <a:gd name="T62" fmla="*/ 11 w 47"/>
                <a:gd name="T63" fmla="*/ 55 h 59"/>
                <a:gd name="T64" fmla="*/ 15 w 47"/>
                <a:gd name="T65" fmla="*/ 53 h 59"/>
                <a:gd name="T66" fmla="*/ 18 w 47"/>
                <a:gd name="T67" fmla="*/ 51 h 59"/>
                <a:gd name="T68" fmla="*/ 19 w 47"/>
                <a:gd name="T69" fmla="*/ 49 h 59"/>
                <a:gd name="T70" fmla="*/ 23 w 47"/>
                <a:gd name="T71" fmla="*/ 47 h 59"/>
                <a:gd name="T72" fmla="*/ 25 w 47"/>
                <a:gd name="T73" fmla="*/ 45 h 59"/>
                <a:gd name="T74" fmla="*/ 27 w 47"/>
                <a:gd name="T75" fmla="*/ 43 h 59"/>
                <a:gd name="T76" fmla="*/ 32 w 47"/>
                <a:gd name="T77" fmla="*/ 39 h 59"/>
                <a:gd name="T78" fmla="*/ 36 w 47"/>
                <a:gd name="T79" fmla="*/ 38 h 59"/>
                <a:gd name="T80" fmla="*/ 37 w 47"/>
                <a:gd name="T81" fmla="*/ 37 h 59"/>
                <a:gd name="T82" fmla="*/ 38 w 47"/>
                <a:gd name="T83" fmla="*/ 35 h 59"/>
                <a:gd name="T84" fmla="*/ 41 w 47"/>
                <a:gd name="T85" fmla="*/ 34 h 59"/>
                <a:gd name="T86" fmla="*/ 42 w 47"/>
                <a:gd name="T87" fmla="*/ 32 h 59"/>
                <a:gd name="T88" fmla="*/ 43 w 47"/>
                <a:gd name="T89" fmla="*/ 31 h 59"/>
                <a:gd name="T90" fmla="*/ 45 w 47"/>
                <a:gd name="T91" fmla="*/ 30 h 59"/>
                <a:gd name="T92" fmla="*/ 46 w 47"/>
                <a:gd name="T93" fmla="*/ 29 h 59"/>
                <a:gd name="T94" fmla="*/ 42 w 47"/>
                <a:gd name="T9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 h="59">
                  <a:moveTo>
                    <a:pt x="42" y="28"/>
                  </a:moveTo>
                  <a:cubicBezTo>
                    <a:pt x="42" y="28"/>
                    <a:pt x="41" y="28"/>
                    <a:pt x="41" y="29"/>
                  </a:cubicBezTo>
                  <a:cubicBezTo>
                    <a:pt x="38" y="29"/>
                    <a:pt x="34" y="31"/>
                    <a:pt x="31" y="29"/>
                  </a:cubicBezTo>
                  <a:cubicBezTo>
                    <a:pt x="31" y="28"/>
                    <a:pt x="31" y="24"/>
                    <a:pt x="32" y="24"/>
                  </a:cubicBezTo>
                  <a:cubicBezTo>
                    <a:pt x="32" y="24"/>
                    <a:pt x="33" y="21"/>
                    <a:pt x="33" y="21"/>
                  </a:cubicBezTo>
                  <a:cubicBezTo>
                    <a:pt x="34" y="21"/>
                    <a:pt x="34" y="19"/>
                    <a:pt x="33" y="19"/>
                  </a:cubicBezTo>
                  <a:cubicBezTo>
                    <a:pt x="29" y="19"/>
                    <a:pt x="32" y="19"/>
                    <a:pt x="31" y="20"/>
                  </a:cubicBezTo>
                  <a:cubicBezTo>
                    <a:pt x="31" y="21"/>
                    <a:pt x="30" y="21"/>
                    <a:pt x="30" y="22"/>
                  </a:cubicBezTo>
                  <a:cubicBezTo>
                    <a:pt x="29" y="22"/>
                    <a:pt x="28" y="22"/>
                    <a:pt x="28" y="22"/>
                  </a:cubicBezTo>
                  <a:cubicBezTo>
                    <a:pt x="27" y="22"/>
                    <a:pt x="28" y="22"/>
                    <a:pt x="27" y="22"/>
                  </a:cubicBezTo>
                  <a:cubicBezTo>
                    <a:pt x="27" y="22"/>
                    <a:pt x="27" y="19"/>
                    <a:pt x="27" y="19"/>
                  </a:cubicBezTo>
                  <a:cubicBezTo>
                    <a:pt x="27" y="18"/>
                    <a:pt x="28" y="18"/>
                    <a:pt x="28" y="18"/>
                  </a:cubicBezTo>
                  <a:cubicBezTo>
                    <a:pt x="28" y="17"/>
                    <a:pt x="28" y="13"/>
                    <a:pt x="29" y="12"/>
                  </a:cubicBezTo>
                  <a:cubicBezTo>
                    <a:pt x="30" y="11"/>
                    <a:pt x="30" y="12"/>
                    <a:pt x="30" y="10"/>
                  </a:cubicBezTo>
                  <a:cubicBezTo>
                    <a:pt x="30" y="9"/>
                    <a:pt x="30" y="9"/>
                    <a:pt x="29" y="9"/>
                  </a:cubicBezTo>
                  <a:cubicBezTo>
                    <a:pt x="29" y="8"/>
                    <a:pt x="29" y="8"/>
                    <a:pt x="28" y="7"/>
                  </a:cubicBezTo>
                  <a:cubicBezTo>
                    <a:pt x="28" y="7"/>
                    <a:pt x="28" y="7"/>
                    <a:pt x="28" y="7"/>
                  </a:cubicBezTo>
                  <a:cubicBezTo>
                    <a:pt x="27" y="7"/>
                    <a:pt x="28" y="7"/>
                    <a:pt x="27" y="7"/>
                  </a:cubicBezTo>
                  <a:cubicBezTo>
                    <a:pt x="27" y="6"/>
                    <a:pt x="27" y="6"/>
                    <a:pt x="27" y="6"/>
                  </a:cubicBezTo>
                  <a:cubicBezTo>
                    <a:pt x="27" y="6"/>
                    <a:pt x="27" y="6"/>
                    <a:pt x="26" y="5"/>
                  </a:cubicBezTo>
                  <a:cubicBezTo>
                    <a:pt x="26" y="5"/>
                    <a:pt x="26" y="5"/>
                    <a:pt x="26" y="5"/>
                  </a:cubicBezTo>
                  <a:cubicBezTo>
                    <a:pt x="24" y="4"/>
                    <a:pt x="25" y="0"/>
                    <a:pt x="23" y="2"/>
                  </a:cubicBezTo>
                  <a:cubicBezTo>
                    <a:pt x="23" y="3"/>
                    <a:pt x="23" y="2"/>
                    <a:pt x="23" y="3"/>
                  </a:cubicBezTo>
                  <a:cubicBezTo>
                    <a:pt x="23" y="4"/>
                    <a:pt x="23" y="4"/>
                    <a:pt x="23" y="5"/>
                  </a:cubicBezTo>
                  <a:cubicBezTo>
                    <a:pt x="23" y="5"/>
                    <a:pt x="24" y="6"/>
                    <a:pt x="23" y="7"/>
                  </a:cubicBezTo>
                  <a:cubicBezTo>
                    <a:pt x="23" y="7"/>
                    <a:pt x="23" y="7"/>
                    <a:pt x="23" y="7"/>
                  </a:cubicBezTo>
                  <a:cubicBezTo>
                    <a:pt x="22" y="8"/>
                    <a:pt x="22" y="9"/>
                    <a:pt x="22" y="11"/>
                  </a:cubicBezTo>
                  <a:cubicBezTo>
                    <a:pt x="22" y="11"/>
                    <a:pt x="23" y="12"/>
                    <a:pt x="23" y="13"/>
                  </a:cubicBezTo>
                  <a:cubicBezTo>
                    <a:pt x="23" y="15"/>
                    <a:pt x="23" y="16"/>
                    <a:pt x="22" y="18"/>
                  </a:cubicBezTo>
                  <a:cubicBezTo>
                    <a:pt x="22" y="18"/>
                    <a:pt x="23" y="19"/>
                    <a:pt x="23" y="19"/>
                  </a:cubicBezTo>
                  <a:cubicBezTo>
                    <a:pt x="23" y="20"/>
                    <a:pt x="23" y="21"/>
                    <a:pt x="23" y="22"/>
                  </a:cubicBezTo>
                  <a:cubicBezTo>
                    <a:pt x="23" y="23"/>
                    <a:pt x="22" y="22"/>
                    <a:pt x="22" y="23"/>
                  </a:cubicBezTo>
                  <a:cubicBezTo>
                    <a:pt x="22" y="24"/>
                    <a:pt x="23" y="26"/>
                    <a:pt x="23" y="27"/>
                  </a:cubicBezTo>
                  <a:cubicBezTo>
                    <a:pt x="21" y="27"/>
                    <a:pt x="22" y="29"/>
                    <a:pt x="21" y="29"/>
                  </a:cubicBezTo>
                  <a:cubicBezTo>
                    <a:pt x="21" y="30"/>
                    <a:pt x="21" y="30"/>
                    <a:pt x="21" y="30"/>
                  </a:cubicBezTo>
                  <a:cubicBezTo>
                    <a:pt x="20" y="30"/>
                    <a:pt x="20" y="31"/>
                    <a:pt x="20" y="31"/>
                  </a:cubicBezTo>
                  <a:cubicBezTo>
                    <a:pt x="19" y="32"/>
                    <a:pt x="19" y="32"/>
                    <a:pt x="18" y="32"/>
                  </a:cubicBezTo>
                  <a:cubicBezTo>
                    <a:pt x="18" y="32"/>
                    <a:pt x="18" y="32"/>
                    <a:pt x="18" y="32"/>
                  </a:cubicBezTo>
                  <a:cubicBezTo>
                    <a:pt x="18" y="33"/>
                    <a:pt x="18" y="33"/>
                    <a:pt x="18" y="33"/>
                  </a:cubicBezTo>
                  <a:cubicBezTo>
                    <a:pt x="17" y="33"/>
                    <a:pt x="17" y="33"/>
                    <a:pt x="17" y="33"/>
                  </a:cubicBezTo>
                  <a:cubicBezTo>
                    <a:pt x="17" y="33"/>
                    <a:pt x="16" y="33"/>
                    <a:pt x="16" y="35"/>
                  </a:cubicBezTo>
                  <a:cubicBezTo>
                    <a:pt x="16" y="36"/>
                    <a:pt x="15" y="36"/>
                    <a:pt x="14" y="37"/>
                  </a:cubicBezTo>
                  <a:cubicBezTo>
                    <a:pt x="14" y="37"/>
                    <a:pt x="14" y="37"/>
                    <a:pt x="13" y="37"/>
                  </a:cubicBezTo>
                  <a:cubicBezTo>
                    <a:pt x="13" y="37"/>
                    <a:pt x="13" y="37"/>
                    <a:pt x="13" y="37"/>
                  </a:cubicBezTo>
                  <a:cubicBezTo>
                    <a:pt x="13" y="37"/>
                    <a:pt x="13" y="38"/>
                    <a:pt x="13" y="38"/>
                  </a:cubicBezTo>
                  <a:cubicBezTo>
                    <a:pt x="12" y="38"/>
                    <a:pt x="12" y="38"/>
                    <a:pt x="12" y="38"/>
                  </a:cubicBezTo>
                  <a:cubicBezTo>
                    <a:pt x="12" y="38"/>
                    <a:pt x="12" y="39"/>
                    <a:pt x="11" y="39"/>
                  </a:cubicBezTo>
                  <a:cubicBezTo>
                    <a:pt x="9" y="39"/>
                    <a:pt x="8" y="39"/>
                    <a:pt x="7" y="40"/>
                  </a:cubicBezTo>
                  <a:cubicBezTo>
                    <a:pt x="7" y="42"/>
                    <a:pt x="7" y="41"/>
                    <a:pt x="6" y="42"/>
                  </a:cubicBezTo>
                  <a:cubicBezTo>
                    <a:pt x="6" y="42"/>
                    <a:pt x="5" y="42"/>
                    <a:pt x="6" y="44"/>
                  </a:cubicBezTo>
                  <a:cubicBezTo>
                    <a:pt x="8" y="45"/>
                    <a:pt x="9" y="46"/>
                    <a:pt x="11" y="46"/>
                  </a:cubicBezTo>
                  <a:cubicBezTo>
                    <a:pt x="11" y="47"/>
                    <a:pt x="13" y="49"/>
                    <a:pt x="11" y="50"/>
                  </a:cubicBezTo>
                  <a:cubicBezTo>
                    <a:pt x="10" y="51"/>
                    <a:pt x="10" y="50"/>
                    <a:pt x="10" y="51"/>
                  </a:cubicBezTo>
                  <a:cubicBezTo>
                    <a:pt x="9" y="51"/>
                    <a:pt x="10" y="51"/>
                    <a:pt x="9" y="52"/>
                  </a:cubicBezTo>
                  <a:cubicBezTo>
                    <a:pt x="9" y="52"/>
                    <a:pt x="9" y="52"/>
                    <a:pt x="8" y="52"/>
                  </a:cubicBezTo>
                  <a:cubicBezTo>
                    <a:pt x="8" y="52"/>
                    <a:pt x="8" y="51"/>
                    <a:pt x="8" y="52"/>
                  </a:cubicBezTo>
                  <a:cubicBezTo>
                    <a:pt x="8" y="53"/>
                    <a:pt x="8" y="53"/>
                    <a:pt x="8" y="53"/>
                  </a:cubicBezTo>
                  <a:cubicBezTo>
                    <a:pt x="7" y="53"/>
                    <a:pt x="8" y="54"/>
                    <a:pt x="7" y="54"/>
                  </a:cubicBezTo>
                  <a:cubicBezTo>
                    <a:pt x="7" y="54"/>
                    <a:pt x="7" y="54"/>
                    <a:pt x="6" y="54"/>
                  </a:cubicBezTo>
                  <a:cubicBezTo>
                    <a:pt x="5" y="55"/>
                    <a:pt x="6" y="54"/>
                    <a:pt x="5" y="54"/>
                  </a:cubicBezTo>
                  <a:cubicBezTo>
                    <a:pt x="4" y="55"/>
                    <a:pt x="5" y="55"/>
                    <a:pt x="4" y="55"/>
                  </a:cubicBezTo>
                  <a:cubicBezTo>
                    <a:pt x="3" y="56"/>
                    <a:pt x="0" y="57"/>
                    <a:pt x="3" y="58"/>
                  </a:cubicBezTo>
                  <a:cubicBezTo>
                    <a:pt x="5" y="59"/>
                    <a:pt x="4" y="58"/>
                    <a:pt x="6" y="58"/>
                  </a:cubicBezTo>
                  <a:cubicBezTo>
                    <a:pt x="7" y="58"/>
                    <a:pt x="10" y="56"/>
                    <a:pt x="11" y="55"/>
                  </a:cubicBezTo>
                  <a:cubicBezTo>
                    <a:pt x="11" y="55"/>
                    <a:pt x="11" y="55"/>
                    <a:pt x="11" y="54"/>
                  </a:cubicBezTo>
                  <a:cubicBezTo>
                    <a:pt x="13" y="54"/>
                    <a:pt x="14" y="54"/>
                    <a:pt x="15" y="53"/>
                  </a:cubicBezTo>
                  <a:cubicBezTo>
                    <a:pt x="15" y="53"/>
                    <a:pt x="15" y="53"/>
                    <a:pt x="16" y="53"/>
                  </a:cubicBezTo>
                  <a:cubicBezTo>
                    <a:pt x="18" y="53"/>
                    <a:pt x="17" y="52"/>
                    <a:pt x="18" y="51"/>
                  </a:cubicBezTo>
                  <a:cubicBezTo>
                    <a:pt x="18" y="50"/>
                    <a:pt x="18" y="51"/>
                    <a:pt x="19" y="50"/>
                  </a:cubicBezTo>
                  <a:cubicBezTo>
                    <a:pt x="19" y="50"/>
                    <a:pt x="19" y="50"/>
                    <a:pt x="19" y="49"/>
                  </a:cubicBezTo>
                  <a:cubicBezTo>
                    <a:pt x="21" y="49"/>
                    <a:pt x="22" y="49"/>
                    <a:pt x="23" y="48"/>
                  </a:cubicBezTo>
                  <a:cubicBezTo>
                    <a:pt x="24" y="48"/>
                    <a:pt x="23" y="47"/>
                    <a:pt x="23" y="47"/>
                  </a:cubicBezTo>
                  <a:cubicBezTo>
                    <a:pt x="24" y="46"/>
                    <a:pt x="24" y="46"/>
                    <a:pt x="25" y="46"/>
                  </a:cubicBezTo>
                  <a:cubicBezTo>
                    <a:pt x="25" y="45"/>
                    <a:pt x="24" y="46"/>
                    <a:pt x="25" y="45"/>
                  </a:cubicBezTo>
                  <a:cubicBezTo>
                    <a:pt x="26" y="45"/>
                    <a:pt x="26" y="45"/>
                    <a:pt x="26" y="43"/>
                  </a:cubicBezTo>
                  <a:cubicBezTo>
                    <a:pt x="26" y="43"/>
                    <a:pt x="26" y="43"/>
                    <a:pt x="27" y="43"/>
                  </a:cubicBezTo>
                  <a:cubicBezTo>
                    <a:pt x="27" y="42"/>
                    <a:pt x="27" y="42"/>
                    <a:pt x="27" y="42"/>
                  </a:cubicBezTo>
                  <a:cubicBezTo>
                    <a:pt x="28" y="40"/>
                    <a:pt x="31" y="40"/>
                    <a:pt x="32" y="39"/>
                  </a:cubicBezTo>
                  <a:cubicBezTo>
                    <a:pt x="34" y="39"/>
                    <a:pt x="34" y="40"/>
                    <a:pt x="35" y="39"/>
                  </a:cubicBezTo>
                  <a:cubicBezTo>
                    <a:pt x="35" y="38"/>
                    <a:pt x="36" y="38"/>
                    <a:pt x="36" y="38"/>
                  </a:cubicBezTo>
                  <a:cubicBezTo>
                    <a:pt x="36" y="38"/>
                    <a:pt x="36" y="38"/>
                    <a:pt x="36" y="37"/>
                  </a:cubicBezTo>
                  <a:cubicBezTo>
                    <a:pt x="36" y="37"/>
                    <a:pt x="37" y="37"/>
                    <a:pt x="37" y="37"/>
                  </a:cubicBezTo>
                  <a:cubicBezTo>
                    <a:pt x="37" y="36"/>
                    <a:pt x="38" y="37"/>
                    <a:pt x="38" y="36"/>
                  </a:cubicBezTo>
                  <a:cubicBezTo>
                    <a:pt x="38" y="36"/>
                    <a:pt x="38" y="36"/>
                    <a:pt x="38" y="35"/>
                  </a:cubicBezTo>
                  <a:cubicBezTo>
                    <a:pt x="39" y="35"/>
                    <a:pt x="39" y="35"/>
                    <a:pt x="40" y="34"/>
                  </a:cubicBezTo>
                  <a:cubicBezTo>
                    <a:pt x="41" y="34"/>
                    <a:pt x="40" y="34"/>
                    <a:pt x="41" y="34"/>
                  </a:cubicBezTo>
                  <a:cubicBezTo>
                    <a:pt x="41" y="33"/>
                    <a:pt x="41" y="33"/>
                    <a:pt x="42" y="33"/>
                  </a:cubicBezTo>
                  <a:cubicBezTo>
                    <a:pt x="42" y="33"/>
                    <a:pt x="42" y="33"/>
                    <a:pt x="42" y="32"/>
                  </a:cubicBezTo>
                  <a:cubicBezTo>
                    <a:pt x="42" y="32"/>
                    <a:pt x="43" y="32"/>
                    <a:pt x="43" y="32"/>
                  </a:cubicBezTo>
                  <a:cubicBezTo>
                    <a:pt x="44" y="32"/>
                    <a:pt x="43" y="32"/>
                    <a:pt x="43" y="31"/>
                  </a:cubicBezTo>
                  <a:cubicBezTo>
                    <a:pt x="44" y="31"/>
                    <a:pt x="44" y="31"/>
                    <a:pt x="44" y="31"/>
                  </a:cubicBezTo>
                  <a:cubicBezTo>
                    <a:pt x="45" y="30"/>
                    <a:pt x="45" y="31"/>
                    <a:pt x="45" y="30"/>
                  </a:cubicBezTo>
                  <a:cubicBezTo>
                    <a:pt x="45" y="30"/>
                    <a:pt x="45" y="30"/>
                    <a:pt x="45" y="29"/>
                  </a:cubicBezTo>
                  <a:cubicBezTo>
                    <a:pt x="45" y="29"/>
                    <a:pt x="45" y="29"/>
                    <a:pt x="46" y="29"/>
                  </a:cubicBezTo>
                  <a:cubicBezTo>
                    <a:pt x="46" y="28"/>
                    <a:pt x="47" y="27"/>
                    <a:pt x="46" y="27"/>
                  </a:cubicBezTo>
                  <a:cubicBezTo>
                    <a:pt x="46" y="26"/>
                    <a:pt x="43" y="27"/>
                    <a:pt x="42" y="2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2" name="Freeform 141"/>
            <p:cNvSpPr/>
            <p:nvPr/>
          </p:nvSpPr>
          <p:spPr>
            <a:xfrm>
              <a:off x="7188480" y="5448623"/>
              <a:ext cx="36555" cy="16871"/>
            </a:xfrm>
            <a:custGeom>
              <a:avLst/>
              <a:gdLst>
                <a:gd name="T0" fmla="*/ 3 w 11"/>
                <a:gd name="T1" fmla="*/ 2 h 5"/>
                <a:gd name="T2" fmla="*/ 2 w 11"/>
                <a:gd name="T3" fmla="*/ 3 h 5"/>
                <a:gd name="T4" fmla="*/ 3 w 11"/>
                <a:gd name="T5" fmla="*/ 5 h 5"/>
                <a:gd name="T6" fmla="*/ 6 w 11"/>
                <a:gd name="T7" fmla="*/ 5 h 5"/>
                <a:gd name="T8" fmla="*/ 6 w 11"/>
                <a:gd name="T9" fmla="*/ 5 h 5"/>
                <a:gd name="T10" fmla="*/ 9 w 11"/>
                <a:gd name="T11" fmla="*/ 5 h 5"/>
                <a:gd name="T12" fmla="*/ 11 w 11"/>
                <a:gd name="T13" fmla="*/ 4 h 5"/>
                <a:gd name="T14" fmla="*/ 10 w 11"/>
                <a:gd name="T15" fmla="*/ 2 h 5"/>
                <a:gd name="T16" fmla="*/ 3 w 11"/>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3" y="2"/>
                  </a:moveTo>
                  <a:cubicBezTo>
                    <a:pt x="2" y="3"/>
                    <a:pt x="2" y="2"/>
                    <a:pt x="2" y="3"/>
                  </a:cubicBezTo>
                  <a:cubicBezTo>
                    <a:pt x="1" y="4"/>
                    <a:pt x="0" y="5"/>
                    <a:pt x="3" y="5"/>
                  </a:cubicBezTo>
                  <a:cubicBezTo>
                    <a:pt x="4" y="5"/>
                    <a:pt x="5" y="5"/>
                    <a:pt x="6" y="5"/>
                  </a:cubicBezTo>
                  <a:cubicBezTo>
                    <a:pt x="7" y="5"/>
                    <a:pt x="6" y="5"/>
                    <a:pt x="6" y="5"/>
                  </a:cubicBezTo>
                  <a:cubicBezTo>
                    <a:pt x="7" y="4"/>
                    <a:pt x="8" y="5"/>
                    <a:pt x="9" y="5"/>
                  </a:cubicBezTo>
                  <a:cubicBezTo>
                    <a:pt x="10" y="4"/>
                    <a:pt x="11" y="4"/>
                    <a:pt x="11" y="4"/>
                  </a:cubicBezTo>
                  <a:cubicBezTo>
                    <a:pt x="11" y="3"/>
                    <a:pt x="11" y="2"/>
                    <a:pt x="10" y="2"/>
                  </a:cubicBezTo>
                  <a:cubicBezTo>
                    <a:pt x="10" y="1"/>
                    <a:pt x="5" y="0"/>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3" name="Freeform 142"/>
            <p:cNvSpPr/>
            <p:nvPr/>
          </p:nvSpPr>
          <p:spPr>
            <a:xfrm>
              <a:off x="7305174" y="5562505"/>
              <a:ext cx="9842" cy="12654"/>
            </a:xfrm>
            <a:custGeom>
              <a:avLst/>
              <a:gdLst>
                <a:gd name="T0" fmla="*/ 1 w 3"/>
                <a:gd name="T1" fmla="*/ 3 h 4"/>
                <a:gd name="T2" fmla="*/ 2 w 3"/>
                <a:gd name="T3" fmla="*/ 2 h 4"/>
                <a:gd name="T4" fmla="*/ 2 w 3"/>
                <a:gd name="T5" fmla="*/ 0 h 4"/>
                <a:gd name="T6" fmla="*/ 2 w 3"/>
                <a:gd name="T7" fmla="*/ 0 h 4"/>
                <a:gd name="T8" fmla="*/ 1 w 3"/>
                <a:gd name="T9" fmla="*/ 1 h 4"/>
                <a:gd name="T10" fmla="*/ 0 w 3"/>
                <a:gd name="T11" fmla="*/ 1 h 4"/>
                <a:gd name="T12" fmla="*/ 0 w 3"/>
                <a:gd name="T13" fmla="*/ 2 h 4"/>
                <a:gd name="T14" fmla="*/ 1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3"/>
                  </a:moveTo>
                  <a:cubicBezTo>
                    <a:pt x="2" y="2"/>
                    <a:pt x="1" y="4"/>
                    <a:pt x="2" y="2"/>
                  </a:cubicBezTo>
                  <a:cubicBezTo>
                    <a:pt x="3" y="1"/>
                    <a:pt x="2" y="2"/>
                    <a:pt x="2" y="0"/>
                  </a:cubicBezTo>
                  <a:cubicBezTo>
                    <a:pt x="2" y="0"/>
                    <a:pt x="2" y="0"/>
                    <a:pt x="2" y="0"/>
                  </a:cubicBezTo>
                  <a:cubicBezTo>
                    <a:pt x="1" y="1"/>
                    <a:pt x="2" y="1"/>
                    <a:pt x="1" y="1"/>
                  </a:cubicBezTo>
                  <a:cubicBezTo>
                    <a:pt x="1" y="1"/>
                    <a:pt x="1" y="1"/>
                    <a:pt x="0" y="1"/>
                  </a:cubicBezTo>
                  <a:cubicBezTo>
                    <a:pt x="0" y="1"/>
                    <a:pt x="0" y="2"/>
                    <a:pt x="0" y="2"/>
                  </a:cubicBezTo>
                  <a:cubicBezTo>
                    <a:pt x="0" y="4"/>
                    <a:pt x="0" y="3"/>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4" name="Freeform 143"/>
            <p:cNvSpPr/>
            <p:nvPr/>
          </p:nvSpPr>
          <p:spPr>
            <a:xfrm>
              <a:off x="7388125" y="5565317"/>
              <a:ext cx="12654" cy="23902"/>
            </a:xfrm>
            <a:custGeom>
              <a:avLst/>
              <a:gdLst>
                <a:gd name="T0" fmla="*/ 2 w 4"/>
                <a:gd name="T1" fmla="*/ 0 h 7"/>
                <a:gd name="T2" fmla="*/ 2 w 4"/>
                <a:gd name="T3" fmla="*/ 1 h 7"/>
                <a:gd name="T4" fmla="*/ 0 w 4"/>
                <a:gd name="T5" fmla="*/ 5 h 7"/>
                <a:gd name="T6" fmla="*/ 0 w 4"/>
                <a:gd name="T7" fmla="*/ 7 h 7"/>
                <a:gd name="T8" fmla="*/ 1 w 4"/>
                <a:gd name="T9" fmla="*/ 6 h 7"/>
                <a:gd name="T10" fmla="*/ 2 w 4"/>
                <a:gd name="T11" fmla="*/ 5 h 7"/>
                <a:gd name="T12" fmla="*/ 2 w 4"/>
                <a:gd name="T13" fmla="*/ 4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1"/>
                    <a:pt x="2" y="0"/>
                    <a:pt x="2" y="1"/>
                  </a:cubicBezTo>
                  <a:cubicBezTo>
                    <a:pt x="1" y="1"/>
                    <a:pt x="1" y="4"/>
                    <a:pt x="0" y="5"/>
                  </a:cubicBezTo>
                  <a:cubicBezTo>
                    <a:pt x="0" y="6"/>
                    <a:pt x="0" y="6"/>
                    <a:pt x="0" y="7"/>
                  </a:cubicBezTo>
                  <a:cubicBezTo>
                    <a:pt x="1" y="7"/>
                    <a:pt x="1" y="7"/>
                    <a:pt x="1" y="6"/>
                  </a:cubicBezTo>
                  <a:cubicBezTo>
                    <a:pt x="1" y="5"/>
                    <a:pt x="2" y="6"/>
                    <a:pt x="2" y="5"/>
                  </a:cubicBezTo>
                  <a:cubicBezTo>
                    <a:pt x="2" y="5"/>
                    <a:pt x="2" y="4"/>
                    <a:pt x="2" y="4"/>
                  </a:cubicBezTo>
                  <a:cubicBezTo>
                    <a:pt x="4" y="3"/>
                    <a:pt x="4" y="1"/>
                    <a:pt x="2"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5" name="Freeform 144"/>
            <p:cNvSpPr/>
            <p:nvPr/>
          </p:nvSpPr>
          <p:spPr>
            <a:xfrm>
              <a:off x="7680563" y="5582188"/>
              <a:ext cx="261507" cy="165903"/>
            </a:xfrm>
            <a:custGeom>
              <a:avLst/>
              <a:gdLst>
                <a:gd name="T0" fmla="*/ 73 w 79"/>
                <a:gd name="T1" fmla="*/ 6 h 50"/>
                <a:gd name="T2" fmla="*/ 73 w 79"/>
                <a:gd name="T3" fmla="*/ 1 h 50"/>
                <a:gd name="T4" fmla="*/ 67 w 79"/>
                <a:gd name="T5" fmla="*/ 4 h 50"/>
                <a:gd name="T6" fmla="*/ 65 w 79"/>
                <a:gd name="T7" fmla="*/ 5 h 50"/>
                <a:gd name="T8" fmla="*/ 63 w 79"/>
                <a:gd name="T9" fmla="*/ 7 h 50"/>
                <a:gd name="T10" fmla="*/ 56 w 79"/>
                <a:gd name="T11" fmla="*/ 12 h 50"/>
                <a:gd name="T12" fmla="*/ 49 w 79"/>
                <a:gd name="T13" fmla="*/ 19 h 50"/>
                <a:gd name="T14" fmla="*/ 44 w 79"/>
                <a:gd name="T15" fmla="*/ 22 h 50"/>
                <a:gd name="T16" fmla="*/ 38 w 79"/>
                <a:gd name="T17" fmla="*/ 23 h 50"/>
                <a:gd name="T18" fmla="*/ 34 w 79"/>
                <a:gd name="T19" fmla="*/ 25 h 50"/>
                <a:gd name="T20" fmla="*/ 31 w 79"/>
                <a:gd name="T21" fmla="*/ 27 h 50"/>
                <a:gd name="T22" fmla="*/ 29 w 79"/>
                <a:gd name="T23" fmla="*/ 29 h 50"/>
                <a:gd name="T24" fmla="*/ 21 w 79"/>
                <a:gd name="T25" fmla="*/ 31 h 50"/>
                <a:gd name="T26" fmla="*/ 19 w 79"/>
                <a:gd name="T27" fmla="*/ 33 h 50"/>
                <a:gd name="T28" fmla="*/ 15 w 79"/>
                <a:gd name="T29" fmla="*/ 35 h 50"/>
                <a:gd name="T30" fmla="*/ 11 w 79"/>
                <a:gd name="T31" fmla="*/ 37 h 50"/>
                <a:gd name="T32" fmla="*/ 9 w 79"/>
                <a:gd name="T33" fmla="*/ 39 h 50"/>
                <a:gd name="T34" fmla="*/ 4 w 79"/>
                <a:gd name="T35" fmla="*/ 41 h 50"/>
                <a:gd name="T36" fmla="*/ 3 w 79"/>
                <a:gd name="T37" fmla="*/ 42 h 50"/>
                <a:gd name="T38" fmla="*/ 2 w 79"/>
                <a:gd name="T39" fmla="*/ 43 h 50"/>
                <a:gd name="T40" fmla="*/ 1 w 79"/>
                <a:gd name="T41" fmla="*/ 44 h 50"/>
                <a:gd name="T42" fmla="*/ 1 w 79"/>
                <a:gd name="T43" fmla="*/ 48 h 50"/>
                <a:gd name="T44" fmla="*/ 11 w 79"/>
                <a:gd name="T45" fmla="*/ 50 h 50"/>
                <a:gd name="T46" fmla="*/ 19 w 79"/>
                <a:gd name="T47" fmla="*/ 49 h 50"/>
                <a:gd name="T48" fmla="*/ 21 w 79"/>
                <a:gd name="T49" fmla="*/ 47 h 50"/>
                <a:gd name="T50" fmla="*/ 25 w 79"/>
                <a:gd name="T51" fmla="*/ 46 h 50"/>
                <a:gd name="T52" fmla="*/ 26 w 79"/>
                <a:gd name="T53" fmla="*/ 45 h 50"/>
                <a:gd name="T54" fmla="*/ 29 w 79"/>
                <a:gd name="T55" fmla="*/ 42 h 50"/>
                <a:gd name="T56" fmla="*/ 31 w 79"/>
                <a:gd name="T57" fmla="*/ 42 h 50"/>
                <a:gd name="T58" fmla="*/ 32 w 79"/>
                <a:gd name="T59" fmla="*/ 39 h 50"/>
                <a:gd name="T60" fmla="*/ 37 w 79"/>
                <a:gd name="T61" fmla="*/ 36 h 50"/>
                <a:gd name="T62" fmla="*/ 39 w 79"/>
                <a:gd name="T63" fmla="*/ 35 h 50"/>
                <a:gd name="T64" fmla="*/ 39 w 79"/>
                <a:gd name="T65" fmla="*/ 34 h 50"/>
                <a:gd name="T66" fmla="*/ 41 w 79"/>
                <a:gd name="T67" fmla="*/ 33 h 50"/>
                <a:gd name="T68" fmla="*/ 42 w 79"/>
                <a:gd name="T69" fmla="*/ 32 h 50"/>
                <a:gd name="T70" fmla="*/ 47 w 79"/>
                <a:gd name="T71" fmla="*/ 30 h 50"/>
                <a:gd name="T72" fmla="*/ 50 w 79"/>
                <a:gd name="T73" fmla="*/ 29 h 50"/>
                <a:gd name="T74" fmla="*/ 58 w 79"/>
                <a:gd name="T75" fmla="*/ 23 h 50"/>
                <a:gd name="T76" fmla="*/ 63 w 79"/>
                <a:gd name="T77" fmla="*/ 20 h 50"/>
                <a:gd name="T78" fmla="*/ 66 w 79"/>
                <a:gd name="T79" fmla="*/ 18 h 50"/>
                <a:gd name="T80" fmla="*/ 67 w 79"/>
                <a:gd name="T81" fmla="*/ 17 h 50"/>
                <a:gd name="T82" fmla="*/ 69 w 79"/>
                <a:gd name="T83" fmla="*/ 16 h 50"/>
                <a:gd name="T84" fmla="*/ 72 w 79"/>
                <a:gd name="T85" fmla="*/ 14 h 50"/>
                <a:gd name="T86" fmla="*/ 75 w 79"/>
                <a:gd name="T87" fmla="*/ 12 h 50"/>
                <a:gd name="T88" fmla="*/ 76 w 79"/>
                <a:gd name="T89"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50">
                  <a:moveTo>
                    <a:pt x="77" y="7"/>
                  </a:moveTo>
                  <a:cubicBezTo>
                    <a:pt x="76" y="5"/>
                    <a:pt x="75" y="6"/>
                    <a:pt x="73" y="6"/>
                  </a:cubicBezTo>
                  <a:cubicBezTo>
                    <a:pt x="71" y="6"/>
                    <a:pt x="72" y="5"/>
                    <a:pt x="73" y="4"/>
                  </a:cubicBezTo>
                  <a:cubicBezTo>
                    <a:pt x="73" y="3"/>
                    <a:pt x="73" y="3"/>
                    <a:pt x="73" y="1"/>
                  </a:cubicBezTo>
                  <a:cubicBezTo>
                    <a:pt x="73" y="0"/>
                    <a:pt x="73" y="1"/>
                    <a:pt x="71" y="1"/>
                  </a:cubicBezTo>
                  <a:cubicBezTo>
                    <a:pt x="70" y="2"/>
                    <a:pt x="68" y="2"/>
                    <a:pt x="67" y="4"/>
                  </a:cubicBezTo>
                  <a:cubicBezTo>
                    <a:pt x="66" y="4"/>
                    <a:pt x="67" y="4"/>
                    <a:pt x="66" y="4"/>
                  </a:cubicBezTo>
                  <a:cubicBezTo>
                    <a:pt x="66" y="4"/>
                    <a:pt x="65" y="5"/>
                    <a:pt x="65" y="5"/>
                  </a:cubicBezTo>
                  <a:cubicBezTo>
                    <a:pt x="65" y="6"/>
                    <a:pt x="65" y="7"/>
                    <a:pt x="65" y="7"/>
                  </a:cubicBezTo>
                  <a:cubicBezTo>
                    <a:pt x="64" y="7"/>
                    <a:pt x="64" y="7"/>
                    <a:pt x="63" y="7"/>
                  </a:cubicBezTo>
                  <a:cubicBezTo>
                    <a:pt x="63" y="8"/>
                    <a:pt x="63" y="8"/>
                    <a:pt x="62" y="9"/>
                  </a:cubicBezTo>
                  <a:cubicBezTo>
                    <a:pt x="60" y="9"/>
                    <a:pt x="56" y="9"/>
                    <a:pt x="56" y="12"/>
                  </a:cubicBezTo>
                  <a:cubicBezTo>
                    <a:pt x="55" y="12"/>
                    <a:pt x="55" y="13"/>
                    <a:pt x="54" y="14"/>
                  </a:cubicBezTo>
                  <a:cubicBezTo>
                    <a:pt x="52" y="15"/>
                    <a:pt x="50" y="17"/>
                    <a:pt x="49" y="19"/>
                  </a:cubicBezTo>
                  <a:cubicBezTo>
                    <a:pt x="47" y="20"/>
                    <a:pt x="46" y="19"/>
                    <a:pt x="45" y="20"/>
                  </a:cubicBezTo>
                  <a:cubicBezTo>
                    <a:pt x="45" y="20"/>
                    <a:pt x="44" y="21"/>
                    <a:pt x="44" y="22"/>
                  </a:cubicBezTo>
                  <a:cubicBezTo>
                    <a:pt x="43" y="22"/>
                    <a:pt x="41" y="22"/>
                    <a:pt x="41" y="22"/>
                  </a:cubicBezTo>
                  <a:cubicBezTo>
                    <a:pt x="40" y="22"/>
                    <a:pt x="40" y="23"/>
                    <a:pt x="38" y="23"/>
                  </a:cubicBezTo>
                  <a:cubicBezTo>
                    <a:pt x="38" y="23"/>
                    <a:pt x="36" y="24"/>
                    <a:pt x="36" y="24"/>
                  </a:cubicBezTo>
                  <a:cubicBezTo>
                    <a:pt x="35" y="24"/>
                    <a:pt x="35" y="25"/>
                    <a:pt x="34" y="25"/>
                  </a:cubicBezTo>
                  <a:cubicBezTo>
                    <a:pt x="34" y="25"/>
                    <a:pt x="31" y="26"/>
                    <a:pt x="31" y="26"/>
                  </a:cubicBezTo>
                  <a:cubicBezTo>
                    <a:pt x="31" y="26"/>
                    <a:pt x="31" y="27"/>
                    <a:pt x="31" y="27"/>
                  </a:cubicBezTo>
                  <a:cubicBezTo>
                    <a:pt x="30" y="28"/>
                    <a:pt x="30" y="27"/>
                    <a:pt x="29" y="28"/>
                  </a:cubicBezTo>
                  <a:cubicBezTo>
                    <a:pt x="29" y="28"/>
                    <a:pt x="29" y="28"/>
                    <a:pt x="29" y="29"/>
                  </a:cubicBezTo>
                  <a:cubicBezTo>
                    <a:pt x="27" y="29"/>
                    <a:pt x="24" y="28"/>
                    <a:pt x="24" y="29"/>
                  </a:cubicBezTo>
                  <a:cubicBezTo>
                    <a:pt x="23" y="30"/>
                    <a:pt x="22" y="30"/>
                    <a:pt x="21" y="31"/>
                  </a:cubicBezTo>
                  <a:cubicBezTo>
                    <a:pt x="21" y="31"/>
                    <a:pt x="20" y="31"/>
                    <a:pt x="20" y="32"/>
                  </a:cubicBezTo>
                  <a:cubicBezTo>
                    <a:pt x="20" y="32"/>
                    <a:pt x="19" y="33"/>
                    <a:pt x="19" y="33"/>
                  </a:cubicBezTo>
                  <a:cubicBezTo>
                    <a:pt x="18" y="33"/>
                    <a:pt x="16" y="34"/>
                    <a:pt x="16" y="34"/>
                  </a:cubicBezTo>
                  <a:cubicBezTo>
                    <a:pt x="16" y="34"/>
                    <a:pt x="15" y="35"/>
                    <a:pt x="15" y="35"/>
                  </a:cubicBezTo>
                  <a:cubicBezTo>
                    <a:pt x="15" y="35"/>
                    <a:pt x="13" y="36"/>
                    <a:pt x="13" y="36"/>
                  </a:cubicBezTo>
                  <a:cubicBezTo>
                    <a:pt x="13" y="36"/>
                    <a:pt x="11" y="37"/>
                    <a:pt x="11" y="37"/>
                  </a:cubicBezTo>
                  <a:cubicBezTo>
                    <a:pt x="11" y="38"/>
                    <a:pt x="11" y="38"/>
                    <a:pt x="10" y="38"/>
                  </a:cubicBezTo>
                  <a:cubicBezTo>
                    <a:pt x="10" y="38"/>
                    <a:pt x="10" y="39"/>
                    <a:pt x="9" y="39"/>
                  </a:cubicBezTo>
                  <a:cubicBezTo>
                    <a:pt x="9" y="39"/>
                    <a:pt x="8" y="39"/>
                    <a:pt x="7" y="39"/>
                  </a:cubicBezTo>
                  <a:cubicBezTo>
                    <a:pt x="6" y="40"/>
                    <a:pt x="5" y="40"/>
                    <a:pt x="4" y="41"/>
                  </a:cubicBezTo>
                  <a:cubicBezTo>
                    <a:pt x="4" y="41"/>
                    <a:pt x="4" y="41"/>
                    <a:pt x="4" y="41"/>
                  </a:cubicBezTo>
                  <a:cubicBezTo>
                    <a:pt x="3" y="41"/>
                    <a:pt x="3" y="40"/>
                    <a:pt x="3" y="42"/>
                  </a:cubicBezTo>
                  <a:cubicBezTo>
                    <a:pt x="3" y="42"/>
                    <a:pt x="3" y="42"/>
                    <a:pt x="3" y="42"/>
                  </a:cubicBezTo>
                  <a:cubicBezTo>
                    <a:pt x="2" y="43"/>
                    <a:pt x="3" y="43"/>
                    <a:pt x="2" y="43"/>
                  </a:cubicBezTo>
                  <a:cubicBezTo>
                    <a:pt x="2" y="43"/>
                    <a:pt x="2" y="43"/>
                    <a:pt x="1" y="43"/>
                  </a:cubicBezTo>
                  <a:cubicBezTo>
                    <a:pt x="1" y="43"/>
                    <a:pt x="1" y="43"/>
                    <a:pt x="1" y="44"/>
                  </a:cubicBezTo>
                  <a:cubicBezTo>
                    <a:pt x="1" y="44"/>
                    <a:pt x="1" y="46"/>
                    <a:pt x="0" y="46"/>
                  </a:cubicBezTo>
                  <a:cubicBezTo>
                    <a:pt x="1" y="47"/>
                    <a:pt x="1" y="47"/>
                    <a:pt x="1" y="48"/>
                  </a:cubicBezTo>
                  <a:cubicBezTo>
                    <a:pt x="2" y="50"/>
                    <a:pt x="8" y="49"/>
                    <a:pt x="10" y="49"/>
                  </a:cubicBezTo>
                  <a:cubicBezTo>
                    <a:pt x="10" y="49"/>
                    <a:pt x="10" y="50"/>
                    <a:pt x="11" y="50"/>
                  </a:cubicBezTo>
                  <a:cubicBezTo>
                    <a:pt x="12" y="50"/>
                    <a:pt x="13" y="50"/>
                    <a:pt x="14" y="50"/>
                  </a:cubicBezTo>
                  <a:cubicBezTo>
                    <a:pt x="16" y="50"/>
                    <a:pt x="18" y="49"/>
                    <a:pt x="19" y="49"/>
                  </a:cubicBezTo>
                  <a:cubicBezTo>
                    <a:pt x="20" y="49"/>
                    <a:pt x="20" y="48"/>
                    <a:pt x="20" y="48"/>
                  </a:cubicBezTo>
                  <a:cubicBezTo>
                    <a:pt x="21" y="47"/>
                    <a:pt x="21" y="48"/>
                    <a:pt x="21" y="47"/>
                  </a:cubicBezTo>
                  <a:cubicBezTo>
                    <a:pt x="22" y="47"/>
                    <a:pt x="22" y="47"/>
                    <a:pt x="22" y="47"/>
                  </a:cubicBezTo>
                  <a:cubicBezTo>
                    <a:pt x="23" y="46"/>
                    <a:pt x="24" y="46"/>
                    <a:pt x="25" y="46"/>
                  </a:cubicBezTo>
                  <a:cubicBezTo>
                    <a:pt x="25" y="46"/>
                    <a:pt x="24" y="45"/>
                    <a:pt x="25" y="45"/>
                  </a:cubicBezTo>
                  <a:cubicBezTo>
                    <a:pt x="26" y="45"/>
                    <a:pt x="26" y="45"/>
                    <a:pt x="26" y="45"/>
                  </a:cubicBezTo>
                  <a:cubicBezTo>
                    <a:pt x="26" y="45"/>
                    <a:pt x="28" y="44"/>
                    <a:pt x="28" y="44"/>
                  </a:cubicBezTo>
                  <a:cubicBezTo>
                    <a:pt x="28" y="44"/>
                    <a:pt x="29" y="43"/>
                    <a:pt x="29" y="42"/>
                  </a:cubicBezTo>
                  <a:cubicBezTo>
                    <a:pt x="29" y="42"/>
                    <a:pt x="30" y="43"/>
                    <a:pt x="30" y="42"/>
                  </a:cubicBezTo>
                  <a:cubicBezTo>
                    <a:pt x="30" y="42"/>
                    <a:pt x="30" y="42"/>
                    <a:pt x="31" y="42"/>
                  </a:cubicBezTo>
                  <a:cubicBezTo>
                    <a:pt x="31" y="41"/>
                    <a:pt x="32" y="42"/>
                    <a:pt x="31" y="40"/>
                  </a:cubicBezTo>
                  <a:cubicBezTo>
                    <a:pt x="31" y="40"/>
                    <a:pt x="32" y="40"/>
                    <a:pt x="32" y="39"/>
                  </a:cubicBezTo>
                  <a:cubicBezTo>
                    <a:pt x="34" y="39"/>
                    <a:pt x="35" y="38"/>
                    <a:pt x="36" y="37"/>
                  </a:cubicBezTo>
                  <a:cubicBezTo>
                    <a:pt x="37" y="37"/>
                    <a:pt x="37" y="37"/>
                    <a:pt x="37" y="36"/>
                  </a:cubicBezTo>
                  <a:cubicBezTo>
                    <a:pt x="37" y="36"/>
                    <a:pt x="38" y="36"/>
                    <a:pt x="39" y="36"/>
                  </a:cubicBezTo>
                  <a:cubicBezTo>
                    <a:pt x="39" y="36"/>
                    <a:pt x="38" y="35"/>
                    <a:pt x="39" y="35"/>
                  </a:cubicBezTo>
                  <a:cubicBezTo>
                    <a:pt x="39" y="35"/>
                    <a:pt x="39" y="35"/>
                    <a:pt x="39" y="35"/>
                  </a:cubicBezTo>
                  <a:cubicBezTo>
                    <a:pt x="39" y="35"/>
                    <a:pt x="39" y="35"/>
                    <a:pt x="39" y="34"/>
                  </a:cubicBezTo>
                  <a:cubicBezTo>
                    <a:pt x="40" y="34"/>
                    <a:pt x="40" y="34"/>
                    <a:pt x="41" y="34"/>
                  </a:cubicBezTo>
                  <a:cubicBezTo>
                    <a:pt x="41" y="33"/>
                    <a:pt x="41" y="33"/>
                    <a:pt x="41" y="33"/>
                  </a:cubicBezTo>
                  <a:cubicBezTo>
                    <a:pt x="41" y="33"/>
                    <a:pt x="41" y="32"/>
                    <a:pt x="41" y="32"/>
                  </a:cubicBezTo>
                  <a:cubicBezTo>
                    <a:pt x="42" y="32"/>
                    <a:pt x="42" y="32"/>
                    <a:pt x="42" y="32"/>
                  </a:cubicBezTo>
                  <a:cubicBezTo>
                    <a:pt x="43" y="31"/>
                    <a:pt x="44" y="32"/>
                    <a:pt x="44" y="31"/>
                  </a:cubicBezTo>
                  <a:cubicBezTo>
                    <a:pt x="44" y="31"/>
                    <a:pt x="47" y="30"/>
                    <a:pt x="47" y="30"/>
                  </a:cubicBezTo>
                  <a:cubicBezTo>
                    <a:pt x="48" y="29"/>
                    <a:pt x="48" y="29"/>
                    <a:pt x="49" y="29"/>
                  </a:cubicBezTo>
                  <a:cubicBezTo>
                    <a:pt x="50" y="29"/>
                    <a:pt x="50" y="29"/>
                    <a:pt x="50" y="29"/>
                  </a:cubicBezTo>
                  <a:cubicBezTo>
                    <a:pt x="52" y="28"/>
                    <a:pt x="55" y="28"/>
                    <a:pt x="56" y="27"/>
                  </a:cubicBezTo>
                  <a:cubicBezTo>
                    <a:pt x="58" y="26"/>
                    <a:pt x="57" y="24"/>
                    <a:pt x="58" y="23"/>
                  </a:cubicBezTo>
                  <a:cubicBezTo>
                    <a:pt x="59" y="22"/>
                    <a:pt x="60" y="22"/>
                    <a:pt x="61" y="22"/>
                  </a:cubicBezTo>
                  <a:cubicBezTo>
                    <a:pt x="62" y="21"/>
                    <a:pt x="62" y="21"/>
                    <a:pt x="63" y="20"/>
                  </a:cubicBezTo>
                  <a:cubicBezTo>
                    <a:pt x="63" y="20"/>
                    <a:pt x="63" y="20"/>
                    <a:pt x="63" y="20"/>
                  </a:cubicBezTo>
                  <a:cubicBezTo>
                    <a:pt x="64" y="19"/>
                    <a:pt x="65" y="19"/>
                    <a:pt x="66" y="18"/>
                  </a:cubicBezTo>
                  <a:cubicBezTo>
                    <a:pt x="66" y="18"/>
                    <a:pt x="66" y="18"/>
                    <a:pt x="66" y="17"/>
                  </a:cubicBezTo>
                  <a:cubicBezTo>
                    <a:pt x="67" y="17"/>
                    <a:pt x="67" y="17"/>
                    <a:pt x="67" y="17"/>
                  </a:cubicBezTo>
                  <a:cubicBezTo>
                    <a:pt x="68" y="17"/>
                    <a:pt x="67" y="17"/>
                    <a:pt x="68" y="17"/>
                  </a:cubicBezTo>
                  <a:cubicBezTo>
                    <a:pt x="68" y="16"/>
                    <a:pt x="68" y="16"/>
                    <a:pt x="69" y="16"/>
                  </a:cubicBezTo>
                  <a:cubicBezTo>
                    <a:pt x="69" y="16"/>
                    <a:pt x="70" y="15"/>
                    <a:pt x="70" y="15"/>
                  </a:cubicBezTo>
                  <a:cubicBezTo>
                    <a:pt x="70" y="15"/>
                    <a:pt x="71" y="14"/>
                    <a:pt x="72" y="14"/>
                  </a:cubicBezTo>
                  <a:cubicBezTo>
                    <a:pt x="73" y="14"/>
                    <a:pt x="74" y="13"/>
                    <a:pt x="74" y="12"/>
                  </a:cubicBezTo>
                  <a:cubicBezTo>
                    <a:pt x="74" y="12"/>
                    <a:pt x="75" y="12"/>
                    <a:pt x="75" y="12"/>
                  </a:cubicBezTo>
                  <a:cubicBezTo>
                    <a:pt x="75" y="13"/>
                    <a:pt x="76" y="13"/>
                    <a:pt x="76" y="12"/>
                  </a:cubicBezTo>
                  <a:cubicBezTo>
                    <a:pt x="76" y="11"/>
                    <a:pt x="76" y="11"/>
                    <a:pt x="76" y="11"/>
                  </a:cubicBezTo>
                  <a:cubicBezTo>
                    <a:pt x="76" y="10"/>
                    <a:pt x="79" y="8"/>
                    <a:pt x="77"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6" name="Freeform 145"/>
            <p:cNvSpPr/>
            <p:nvPr/>
          </p:nvSpPr>
          <p:spPr>
            <a:xfrm>
              <a:off x="7288303" y="5585000"/>
              <a:ext cx="99823" cy="89981"/>
            </a:xfrm>
            <a:custGeom>
              <a:avLst/>
              <a:gdLst>
                <a:gd name="T0" fmla="*/ 20 w 30"/>
                <a:gd name="T1" fmla="*/ 4 h 27"/>
                <a:gd name="T2" fmla="*/ 19 w 30"/>
                <a:gd name="T3" fmla="*/ 5 h 27"/>
                <a:gd name="T4" fmla="*/ 13 w 30"/>
                <a:gd name="T5" fmla="*/ 4 h 27"/>
                <a:gd name="T6" fmla="*/ 11 w 30"/>
                <a:gd name="T7" fmla="*/ 3 h 27"/>
                <a:gd name="T8" fmla="*/ 11 w 30"/>
                <a:gd name="T9" fmla="*/ 3 h 27"/>
                <a:gd name="T10" fmla="*/ 10 w 30"/>
                <a:gd name="T11" fmla="*/ 2 h 27"/>
                <a:gd name="T12" fmla="*/ 10 w 30"/>
                <a:gd name="T13" fmla="*/ 1 h 27"/>
                <a:gd name="T14" fmla="*/ 8 w 30"/>
                <a:gd name="T15" fmla="*/ 1 h 27"/>
                <a:gd name="T16" fmla="*/ 5 w 30"/>
                <a:gd name="T17" fmla="*/ 2 h 27"/>
                <a:gd name="T18" fmla="*/ 5 w 30"/>
                <a:gd name="T19" fmla="*/ 3 h 27"/>
                <a:gd name="T20" fmla="*/ 5 w 30"/>
                <a:gd name="T21" fmla="*/ 12 h 27"/>
                <a:gd name="T22" fmla="*/ 3 w 30"/>
                <a:gd name="T23" fmla="*/ 16 h 27"/>
                <a:gd name="T24" fmla="*/ 1 w 30"/>
                <a:gd name="T25" fmla="*/ 18 h 27"/>
                <a:gd name="T26" fmla="*/ 0 w 30"/>
                <a:gd name="T27" fmla="*/ 18 h 27"/>
                <a:gd name="T28" fmla="*/ 0 w 30"/>
                <a:gd name="T29" fmla="*/ 22 h 27"/>
                <a:gd name="T30" fmla="*/ 2 w 30"/>
                <a:gd name="T31" fmla="*/ 23 h 27"/>
                <a:gd name="T32" fmla="*/ 6 w 30"/>
                <a:gd name="T33" fmla="*/ 26 h 27"/>
                <a:gd name="T34" fmla="*/ 7 w 30"/>
                <a:gd name="T35" fmla="*/ 26 h 27"/>
                <a:gd name="T36" fmla="*/ 11 w 30"/>
                <a:gd name="T37" fmla="*/ 23 h 27"/>
                <a:gd name="T38" fmla="*/ 12 w 30"/>
                <a:gd name="T39" fmla="*/ 23 h 27"/>
                <a:gd name="T40" fmla="*/ 12 w 30"/>
                <a:gd name="T41" fmla="*/ 23 h 27"/>
                <a:gd name="T42" fmla="*/ 12 w 30"/>
                <a:gd name="T43" fmla="*/ 23 h 27"/>
                <a:gd name="T44" fmla="*/ 12 w 30"/>
                <a:gd name="T45" fmla="*/ 22 h 27"/>
                <a:gd name="T46" fmla="*/ 13 w 30"/>
                <a:gd name="T47" fmla="*/ 21 h 27"/>
                <a:gd name="T48" fmla="*/ 16 w 30"/>
                <a:gd name="T49" fmla="*/ 21 h 27"/>
                <a:gd name="T50" fmla="*/ 17 w 30"/>
                <a:gd name="T51" fmla="*/ 20 h 27"/>
                <a:gd name="T52" fmla="*/ 17 w 30"/>
                <a:gd name="T53" fmla="*/ 20 h 27"/>
                <a:gd name="T54" fmla="*/ 18 w 30"/>
                <a:gd name="T55" fmla="*/ 19 h 27"/>
                <a:gd name="T56" fmla="*/ 18 w 30"/>
                <a:gd name="T57" fmla="*/ 19 h 27"/>
                <a:gd name="T58" fmla="*/ 18 w 30"/>
                <a:gd name="T59" fmla="*/ 18 h 27"/>
                <a:gd name="T60" fmla="*/ 20 w 30"/>
                <a:gd name="T61" fmla="*/ 18 h 27"/>
                <a:gd name="T62" fmla="*/ 20 w 30"/>
                <a:gd name="T63" fmla="*/ 17 h 27"/>
                <a:gd name="T64" fmla="*/ 20 w 30"/>
                <a:gd name="T65" fmla="*/ 17 h 27"/>
                <a:gd name="T66" fmla="*/ 21 w 30"/>
                <a:gd name="T67" fmla="*/ 16 h 27"/>
                <a:gd name="T68" fmla="*/ 21 w 30"/>
                <a:gd name="T69" fmla="*/ 15 h 27"/>
                <a:gd name="T70" fmla="*/ 22 w 30"/>
                <a:gd name="T71" fmla="*/ 14 h 27"/>
                <a:gd name="T72" fmla="*/ 22 w 30"/>
                <a:gd name="T73" fmla="*/ 14 h 27"/>
                <a:gd name="T74" fmla="*/ 22 w 30"/>
                <a:gd name="T75" fmla="*/ 13 h 27"/>
                <a:gd name="T76" fmla="*/ 24 w 30"/>
                <a:gd name="T77" fmla="*/ 13 h 27"/>
                <a:gd name="T78" fmla="*/ 25 w 30"/>
                <a:gd name="T79" fmla="*/ 11 h 27"/>
                <a:gd name="T80" fmla="*/ 26 w 30"/>
                <a:gd name="T81" fmla="*/ 8 h 27"/>
                <a:gd name="T82" fmla="*/ 27 w 30"/>
                <a:gd name="T83" fmla="*/ 8 h 27"/>
                <a:gd name="T84" fmla="*/ 29 w 30"/>
                <a:gd name="T85" fmla="*/ 5 h 27"/>
                <a:gd name="T86" fmla="*/ 30 w 30"/>
                <a:gd name="T87" fmla="*/ 2 h 27"/>
                <a:gd name="T88" fmla="*/ 20 w 30"/>
                <a:gd name="T8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7">
                  <a:moveTo>
                    <a:pt x="20" y="4"/>
                  </a:moveTo>
                  <a:cubicBezTo>
                    <a:pt x="19" y="4"/>
                    <a:pt x="19" y="5"/>
                    <a:pt x="19" y="5"/>
                  </a:cubicBezTo>
                  <a:cubicBezTo>
                    <a:pt x="17" y="5"/>
                    <a:pt x="14" y="5"/>
                    <a:pt x="13" y="4"/>
                  </a:cubicBezTo>
                  <a:cubicBezTo>
                    <a:pt x="12" y="4"/>
                    <a:pt x="12" y="4"/>
                    <a:pt x="11" y="3"/>
                  </a:cubicBezTo>
                  <a:cubicBezTo>
                    <a:pt x="11" y="3"/>
                    <a:pt x="11" y="3"/>
                    <a:pt x="11" y="3"/>
                  </a:cubicBezTo>
                  <a:cubicBezTo>
                    <a:pt x="11" y="2"/>
                    <a:pt x="11" y="3"/>
                    <a:pt x="10" y="2"/>
                  </a:cubicBezTo>
                  <a:cubicBezTo>
                    <a:pt x="10" y="2"/>
                    <a:pt x="10" y="2"/>
                    <a:pt x="10" y="1"/>
                  </a:cubicBezTo>
                  <a:cubicBezTo>
                    <a:pt x="8" y="1"/>
                    <a:pt x="9" y="1"/>
                    <a:pt x="8" y="1"/>
                  </a:cubicBezTo>
                  <a:cubicBezTo>
                    <a:pt x="7" y="0"/>
                    <a:pt x="6" y="1"/>
                    <a:pt x="5" y="2"/>
                  </a:cubicBezTo>
                  <a:cubicBezTo>
                    <a:pt x="5" y="3"/>
                    <a:pt x="5" y="2"/>
                    <a:pt x="5" y="3"/>
                  </a:cubicBezTo>
                  <a:cubicBezTo>
                    <a:pt x="2" y="5"/>
                    <a:pt x="5" y="10"/>
                    <a:pt x="5" y="12"/>
                  </a:cubicBezTo>
                  <a:cubicBezTo>
                    <a:pt x="3" y="13"/>
                    <a:pt x="3" y="14"/>
                    <a:pt x="3" y="16"/>
                  </a:cubicBezTo>
                  <a:cubicBezTo>
                    <a:pt x="2" y="16"/>
                    <a:pt x="1" y="17"/>
                    <a:pt x="1" y="18"/>
                  </a:cubicBezTo>
                  <a:cubicBezTo>
                    <a:pt x="1" y="19"/>
                    <a:pt x="0" y="18"/>
                    <a:pt x="0" y="18"/>
                  </a:cubicBezTo>
                  <a:cubicBezTo>
                    <a:pt x="0" y="19"/>
                    <a:pt x="0" y="21"/>
                    <a:pt x="0" y="22"/>
                  </a:cubicBezTo>
                  <a:cubicBezTo>
                    <a:pt x="1" y="23"/>
                    <a:pt x="1" y="23"/>
                    <a:pt x="2" y="23"/>
                  </a:cubicBezTo>
                  <a:cubicBezTo>
                    <a:pt x="3" y="25"/>
                    <a:pt x="5" y="25"/>
                    <a:pt x="6" y="26"/>
                  </a:cubicBezTo>
                  <a:cubicBezTo>
                    <a:pt x="7" y="27"/>
                    <a:pt x="7" y="26"/>
                    <a:pt x="7" y="26"/>
                  </a:cubicBezTo>
                  <a:cubicBezTo>
                    <a:pt x="9" y="25"/>
                    <a:pt x="10" y="25"/>
                    <a:pt x="11" y="23"/>
                  </a:cubicBezTo>
                  <a:cubicBezTo>
                    <a:pt x="11" y="23"/>
                    <a:pt x="11" y="24"/>
                    <a:pt x="12" y="23"/>
                  </a:cubicBezTo>
                  <a:cubicBezTo>
                    <a:pt x="12" y="23"/>
                    <a:pt x="12" y="23"/>
                    <a:pt x="12" y="23"/>
                  </a:cubicBezTo>
                  <a:cubicBezTo>
                    <a:pt x="12" y="23"/>
                    <a:pt x="12" y="23"/>
                    <a:pt x="12" y="23"/>
                  </a:cubicBezTo>
                  <a:cubicBezTo>
                    <a:pt x="13" y="23"/>
                    <a:pt x="12" y="22"/>
                    <a:pt x="12" y="22"/>
                  </a:cubicBezTo>
                  <a:cubicBezTo>
                    <a:pt x="13" y="22"/>
                    <a:pt x="13" y="22"/>
                    <a:pt x="13" y="21"/>
                  </a:cubicBezTo>
                  <a:cubicBezTo>
                    <a:pt x="15" y="21"/>
                    <a:pt x="15" y="21"/>
                    <a:pt x="16" y="21"/>
                  </a:cubicBezTo>
                  <a:cubicBezTo>
                    <a:pt x="17" y="20"/>
                    <a:pt x="16" y="21"/>
                    <a:pt x="17" y="20"/>
                  </a:cubicBezTo>
                  <a:cubicBezTo>
                    <a:pt x="17" y="20"/>
                    <a:pt x="17" y="20"/>
                    <a:pt x="17" y="20"/>
                  </a:cubicBezTo>
                  <a:cubicBezTo>
                    <a:pt x="17" y="20"/>
                    <a:pt x="18" y="20"/>
                    <a:pt x="18" y="19"/>
                  </a:cubicBezTo>
                  <a:cubicBezTo>
                    <a:pt x="18" y="19"/>
                    <a:pt x="18" y="19"/>
                    <a:pt x="18" y="19"/>
                  </a:cubicBezTo>
                  <a:cubicBezTo>
                    <a:pt x="18" y="19"/>
                    <a:pt x="18" y="19"/>
                    <a:pt x="18" y="18"/>
                  </a:cubicBezTo>
                  <a:cubicBezTo>
                    <a:pt x="19" y="18"/>
                    <a:pt x="19" y="18"/>
                    <a:pt x="20" y="18"/>
                  </a:cubicBezTo>
                  <a:cubicBezTo>
                    <a:pt x="20" y="17"/>
                    <a:pt x="20" y="17"/>
                    <a:pt x="20" y="17"/>
                  </a:cubicBezTo>
                  <a:cubicBezTo>
                    <a:pt x="20" y="17"/>
                    <a:pt x="20" y="17"/>
                    <a:pt x="20" y="17"/>
                  </a:cubicBezTo>
                  <a:cubicBezTo>
                    <a:pt x="20" y="17"/>
                    <a:pt x="21" y="17"/>
                    <a:pt x="21" y="16"/>
                  </a:cubicBezTo>
                  <a:cubicBezTo>
                    <a:pt x="21" y="16"/>
                    <a:pt x="21" y="16"/>
                    <a:pt x="21" y="15"/>
                  </a:cubicBezTo>
                  <a:cubicBezTo>
                    <a:pt x="22" y="14"/>
                    <a:pt x="21" y="15"/>
                    <a:pt x="22" y="14"/>
                  </a:cubicBezTo>
                  <a:cubicBezTo>
                    <a:pt x="22" y="14"/>
                    <a:pt x="22" y="14"/>
                    <a:pt x="22" y="14"/>
                  </a:cubicBezTo>
                  <a:cubicBezTo>
                    <a:pt x="23" y="14"/>
                    <a:pt x="22" y="14"/>
                    <a:pt x="22" y="13"/>
                  </a:cubicBezTo>
                  <a:cubicBezTo>
                    <a:pt x="23" y="13"/>
                    <a:pt x="23" y="13"/>
                    <a:pt x="24" y="13"/>
                  </a:cubicBezTo>
                  <a:cubicBezTo>
                    <a:pt x="25" y="13"/>
                    <a:pt x="24" y="11"/>
                    <a:pt x="25" y="11"/>
                  </a:cubicBezTo>
                  <a:cubicBezTo>
                    <a:pt x="25" y="11"/>
                    <a:pt x="26" y="9"/>
                    <a:pt x="26" y="8"/>
                  </a:cubicBezTo>
                  <a:cubicBezTo>
                    <a:pt x="27" y="8"/>
                    <a:pt x="26" y="8"/>
                    <a:pt x="27" y="8"/>
                  </a:cubicBezTo>
                  <a:cubicBezTo>
                    <a:pt x="28" y="7"/>
                    <a:pt x="28" y="6"/>
                    <a:pt x="29" y="5"/>
                  </a:cubicBezTo>
                  <a:cubicBezTo>
                    <a:pt x="29" y="4"/>
                    <a:pt x="30" y="3"/>
                    <a:pt x="30" y="2"/>
                  </a:cubicBezTo>
                  <a:cubicBezTo>
                    <a:pt x="29" y="1"/>
                    <a:pt x="21" y="2"/>
                    <a:pt x="20"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7" name="Freeform 146"/>
            <p:cNvSpPr/>
            <p:nvPr/>
          </p:nvSpPr>
          <p:spPr>
            <a:xfrm>
              <a:off x="2941094" y="5857755"/>
              <a:ext cx="32337" cy="36555"/>
            </a:xfrm>
            <a:custGeom>
              <a:avLst/>
              <a:gdLst>
                <a:gd name="T0" fmla="*/ 10 w 10"/>
                <a:gd name="T1" fmla="*/ 6 h 11"/>
                <a:gd name="T2" fmla="*/ 10 w 10"/>
                <a:gd name="T3" fmla="*/ 1 h 11"/>
                <a:gd name="T4" fmla="*/ 4 w 10"/>
                <a:gd name="T5" fmla="*/ 2 h 11"/>
                <a:gd name="T6" fmla="*/ 2 w 10"/>
                <a:gd name="T7" fmla="*/ 3 h 11"/>
                <a:gd name="T8" fmla="*/ 2 w 10"/>
                <a:gd name="T9" fmla="*/ 3 h 11"/>
                <a:gd name="T10" fmla="*/ 2 w 10"/>
                <a:gd name="T11" fmla="*/ 4 h 11"/>
                <a:gd name="T12" fmla="*/ 1 w 10"/>
                <a:gd name="T13" fmla="*/ 5 h 11"/>
                <a:gd name="T14" fmla="*/ 1 w 10"/>
                <a:gd name="T15" fmla="*/ 9 h 11"/>
                <a:gd name="T16" fmla="*/ 2 w 10"/>
                <a:gd name="T17" fmla="*/ 11 h 11"/>
                <a:gd name="T18" fmla="*/ 6 w 10"/>
                <a:gd name="T19" fmla="*/ 10 h 11"/>
                <a:gd name="T20" fmla="*/ 7 w 10"/>
                <a:gd name="T21" fmla="*/ 8 h 11"/>
                <a:gd name="T22" fmla="*/ 7 w 10"/>
                <a:gd name="T23" fmla="*/ 8 h 11"/>
                <a:gd name="T24" fmla="*/ 8 w 10"/>
                <a:gd name="T25" fmla="*/ 7 h 11"/>
                <a:gd name="T26" fmla="*/ 9 w 10"/>
                <a:gd name="T27" fmla="*/ 6 h 11"/>
                <a:gd name="T28" fmla="*/ 10 w 10"/>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10" y="6"/>
                  </a:moveTo>
                  <a:cubicBezTo>
                    <a:pt x="10" y="4"/>
                    <a:pt x="10" y="2"/>
                    <a:pt x="10" y="1"/>
                  </a:cubicBezTo>
                  <a:cubicBezTo>
                    <a:pt x="9" y="0"/>
                    <a:pt x="6" y="1"/>
                    <a:pt x="4" y="2"/>
                  </a:cubicBezTo>
                  <a:cubicBezTo>
                    <a:pt x="4" y="2"/>
                    <a:pt x="3" y="2"/>
                    <a:pt x="2" y="3"/>
                  </a:cubicBezTo>
                  <a:cubicBezTo>
                    <a:pt x="2" y="3"/>
                    <a:pt x="2" y="3"/>
                    <a:pt x="2" y="3"/>
                  </a:cubicBezTo>
                  <a:cubicBezTo>
                    <a:pt x="2" y="4"/>
                    <a:pt x="2" y="4"/>
                    <a:pt x="2" y="4"/>
                  </a:cubicBezTo>
                  <a:cubicBezTo>
                    <a:pt x="2" y="4"/>
                    <a:pt x="1" y="4"/>
                    <a:pt x="1" y="5"/>
                  </a:cubicBezTo>
                  <a:cubicBezTo>
                    <a:pt x="0" y="6"/>
                    <a:pt x="0" y="8"/>
                    <a:pt x="1" y="9"/>
                  </a:cubicBezTo>
                  <a:cubicBezTo>
                    <a:pt x="1" y="9"/>
                    <a:pt x="2" y="11"/>
                    <a:pt x="2" y="11"/>
                  </a:cubicBezTo>
                  <a:cubicBezTo>
                    <a:pt x="3" y="11"/>
                    <a:pt x="5" y="10"/>
                    <a:pt x="6" y="10"/>
                  </a:cubicBezTo>
                  <a:cubicBezTo>
                    <a:pt x="6" y="9"/>
                    <a:pt x="7" y="9"/>
                    <a:pt x="7" y="8"/>
                  </a:cubicBezTo>
                  <a:cubicBezTo>
                    <a:pt x="7" y="8"/>
                    <a:pt x="7" y="8"/>
                    <a:pt x="7" y="8"/>
                  </a:cubicBezTo>
                  <a:cubicBezTo>
                    <a:pt x="8" y="7"/>
                    <a:pt x="8" y="8"/>
                    <a:pt x="8" y="7"/>
                  </a:cubicBezTo>
                  <a:cubicBezTo>
                    <a:pt x="8" y="7"/>
                    <a:pt x="9" y="7"/>
                    <a:pt x="9" y="6"/>
                  </a:cubicBezTo>
                  <a:cubicBezTo>
                    <a:pt x="9" y="6"/>
                    <a:pt x="10" y="7"/>
                    <a:pt x="10"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8" name="Freeform 147"/>
            <p:cNvSpPr/>
            <p:nvPr/>
          </p:nvSpPr>
          <p:spPr>
            <a:xfrm>
              <a:off x="2967807" y="5864785"/>
              <a:ext cx="46397" cy="32337"/>
            </a:xfrm>
            <a:custGeom>
              <a:avLst/>
              <a:gdLst>
                <a:gd name="T0" fmla="*/ 10 w 14"/>
                <a:gd name="T1" fmla="*/ 1 h 10"/>
                <a:gd name="T2" fmla="*/ 9 w 14"/>
                <a:gd name="T3" fmla="*/ 0 h 10"/>
                <a:gd name="T4" fmla="*/ 5 w 14"/>
                <a:gd name="T5" fmla="*/ 0 h 10"/>
                <a:gd name="T6" fmla="*/ 4 w 14"/>
                <a:gd name="T7" fmla="*/ 2 h 10"/>
                <a:gd name="T8" fmla="*/ 2 w 14"/>
                <a:gd name="T9" fmla="*/ 4 h 10"/>
                <a:gd name="T10" fmla="*/ 2 w 14"/>
                <a:gd name="T11" fmla="*/ 5 h 10"/>
                <a:gd name="T12" fmla="*/ 1 w 14"/>
                <a:gd name="T13" fmla="*/ 6 h 10"/>
                <a:gd name="T14" fmla="*/ 3 w 14"/>
                <a:gd name="T15" fmla="*/ 9 h 10"/>
                <a:gd name="T16" fmla="*/ 5 w 14"/>
                <a:gd name="T17" fmla="*/ 10 h 10"/>
                <a:gd name="T18" fmla="*/ 7 w 14"/>
                <a:gd name="T19" fmla="*/ 9 h 10"/>
                <a:gd name="T20" fmla="*/ 9 w 14"/>
                <a:gd name="T21" fmla="*/ 7 h 10"/>
                <a:gd name="T22" fmla="*/ 11 w 14"/>
                <a:gd name="T23" fmla="*/ 6 h 10"/>
                <a:gd name="T24" fmla="*/ 12 w 14"/>
                <a:gd name="T25" fmla="*/ 5 h 10"/>
                <a:gd name="T26" fmla="*/ 14 w 14"/>
                <a:gd name="T27" fmla="*/ 3 h 10"/>
                <a:gd name="T28" fmla="*/ 12 w 14"/>
                <a:gd name="T29" fmla="*/ 2 h 10"/>
                <a:gd name="T30" fmla="*/ 10 w 14"/>
                <a:gd name="T3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0">
                  <a:moveTo>
                    <a:pt x="10" y="1"/>
                  </a:moveTo>
                  <a:cubicBezTo>
                    <a:pt x="9" y="1"/>
                    <a:pt x="10" y="0"/>
                    <a:pt x="9" y="0"/>
                  </a:cubicBezTo>
                  <a:cubicBezTo>
                    <a:pt x="7" y="0"/>
                    <a:pt x="6" y="0"/>
                    <a:pt x="5" y="0"/>
                  </a:cubicBezTo>
                  <a:cubicBezTo>
                    <a:pt x="5" y="1"/>
                    <a:pt x="5" y="2"/>
                    <a:pt x="4" y="2"/>
                  </a:cubicBezTo>
                  <a:cubicBezTo>
                    <a:pt x="4" y="5"/>
                    <a:pt x="3" y="2"/>
                    <a:pt x="2" y="4"/>
                  </a:cubicBezTo>
                  <a:cubicBezTo>
                    <a:pt x="2" y="4"/>
                    <a:pt x="2" y="5"/>
                    <a:pt x="2" y="5"/>
                  </a:cubicBezTo>
                  <a:cubicBezTo>
                    <a:pt x="2" y="5"/>
                    <a:pt x="1" y="6"/>
                    <a:pt x="1" y="6"/>
                  </a:cubicBezTo>
                  <a:cubicBezTo>
                    <a:pt x="0" y="8"/>
                    <a:pt x="2" y="9"/>
                    <a:pt x="3" y="9"/>
                  </a:cubicBezTo>
                  <a:cubicBezTo>
                    <a:pt x="4" y="9"/>
                    <a:pt x="5" y="9"/>
                    <a:pt x="5" y="10"/>
                  </a:cubicBezTo>
                  <a:cubicBezTo>
                    <a:pt x="7" y="10"/>
                    <a:pt x="6" y="9"/>
                    <a:pt x="7" y="9"/>
                  </a:cubicBezTo>
                  <a:cubicBezTo>
                    <a:pt x="8" y="8"/>
                    <a:pt x="8" y="8"/>
                    <a:pt x="9" y="7"/>
                  </a:cubicBezTo>
                  <a:cubicBezTo>
                    <a:pt x="9" y="7"/>
                    <a:pt x="10" y="7"/>
                    <a:pt x="11" y="6"/>
                  </a:cubicBezTo>
                  <a:cubicBezTo>
                    <a:pt x="11" y="6"/>
                    <a:pt x="12" y="5"/>
                    <a:pt x="12" y="5"/>
                  </a:cubicBezTo>
                  <a:cubicBezTo>
                    <a:pt x="13" y="4"/>
                    <a:pt x="14" y="5"/>
                    <a:pt x="14" y="3"/>
                  </a:cubicBezTo>
                  <a:cubicBezTo>
                    <a:pt x="13" y="2"/>
                    <a:pt x="13" y="3"/>
                    <a:pt x="12" y="2"/>
                  </a:cubicBezTo>
                  <a:cubicBezTo>
                    <a:pt x="12" y="2"/>
                    <a:pt x="11" y="1"/>
                    <a:pt x="1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9" name="Freeform 148"/>
            <p:cNvSpPr/>
            <p:nvPr/>
          </p:nvSpPr>
          <p:spPr>
            <a:xfrm>
              <a:off x="2648656" y="2839173"/>
              <a:ext cx="46397" cy="22495"/>
            </a:xfrm>
            <a:custGeom>
              <a:avLst/>
              <a:gdLst>
                <a:gd name="T0" fmla="*/ 13 w 14"/>
                <a:gd name="T1" fmla="*/ 1 h 7"/>
                <a:gd name="T2" fmla="*/ 7 w 14"/>
                <a:gd name="T3" fmla="*/ 1 h 7"/>
                <a:gd name="T4" fmla="*/ 5 w 14"/>
                <a:gd name="T5" fmla="*/ 2 h 7"/>
                <a:gd name="T6" fmla="*/ 1 w 14"/>
                <a:gd name="T7" fmla="*/ 4 h 7"/>
                <a:gd name="T8" fmla="*/ 1 w 14"/>
                <a:gd name="T9" fmla="*/ 5 h 7"/>
                <a:gd name="T10" fmla="*/ 1 w 14"/>
                <a:gd name="T11" fmla="*/ 6 h 7"/>
                <a:gd name="T12" fmla="*/ 8 w 14"/>
                <a:gd name="T13" fmla="*/ 5 h 7"/>
                <a:gd name="T14" fmla="*/ 11 w 14"/>
                <a:gd name="T15" fmla="*/ 4 h 7"/>
                <a:gd name="T16" fmla="*/ 13 w 14"/>
                <a:gd name="T17" fmla="*/ 3 h 7"/>
                <a:gd name="T18" fmla="*/ 14 w 14"/>
                <a:gd name="T19" fmla="*/ 1 h 7"/>
                <a:gd name="T20" fmla="*/ 13 w 14"/>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3" y="1"/>
                  </a:moveTo>
                  <a:cubicBezTo>
                    <a:pt x="11" y="0"/>
                    <a:pt x="9" y="1"/>
                    <a:pt x="7" y="1"/>
                  </a:cubicBezTo>
                  <a:cubicBezTo>
                    <a:pt x="7" y="1"/>
                    <a:pt x="6" y="2"/>
                    <a:pt x="5" y="2"/>
                  </a:cubicBezTo>
                  <a:cubicBezTo>
                    <a:pt x="4" y="2"/>
                    <a:pt x="2" y="3"/>
                    <a:pt x="1" y="4"/>
                  </a:cubicBezTo>
                  <a:cubicBezTo>
                    <a:pt x="1" y="5"/>
                    <a:pt x="1" y="4"/>
                    <a:pt x="1" y="5"/>
                  </a:cubicBezTo>
                  <a:cubicBezTo>
                    <a:pt x="0" y="5"/>
                    <a:pt x="0" y="6"/>
                    <a:pt x="1" y="6"/>
                  </a:cubicBezTo>
                  <a:cubicBezTo>
                    <a:pt x="2" y="6"/>
                    <a:pt x="8" y="7"/>
                    <a:pt x="8" y="5"/>
                  </a:cubicBezTo>
                  <a:cubicBezTo>
                    <a:pt x="8" y="5"/>
                    <a:pt x="10" y="4"/>
                    <a:pt x="11" y="4"/>
                  </a:cubicBezTo>
                  <a:cubicBezTo>
                    <a:pt x="11" y="4"/>
                    <a:pt x="13" y="3"/>
                    <a:pt x="13" y="3"/>
                  </a:cubicBezTo>
                  <a:cubicBezTo>
                    <a:pt x="14" y="2"/>
                    <a:pt x="14" y="3"/>
                    <a:pt x="14" y="1"/>
                  </a:cubicBezTo>
                  <a:cubicBezTo>
                    <a:pt x="13" y="1"/>
                    <a:pt x="13" y="0"/>
                    <a:pt x="1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0" name="Freeform 149"/>
            <p:cNvSpPr/>
            <p:nvPr/>
          </p:nvSpPr>
          <p:spPr>
            <a:xfrm>
              <a:off x="6395522" y="4350573"/>
              <a:ext cx="56238" cy="73110"/>
            </a:xfrm>
            <a:custGeom>
              <a:avLst/>
              <a:gdLst>
                <a:gd name="T0" fmla="*/ 8 w 17"/>
                <a:gd name="T1" fmla="*/ 3 h 22"/>
                <a:gd name="T2" fmla="*/ 5 w 17"/>
                <a:gd name="T3" fmla="*/ 2 h 22"/>
                <a:gd name="T4" fmla="*/ 3 w 17"/>
                <a:gd name="T5" fmla="*/ 0 h 22"/>
                <a:gd name="T6" fmla="*/ 1 w 17"/>
                <a:gd name="T7" fmla="*/ 0 h 22"/>
                <a:gd name="T8" fmla="*/ 0 w 17"/>
                <a:gd name="T9" fmla="*/ 2 h 22"/>
                <a:gd name="T10" fmla="*/ 1 w 17"/>
                <a:gd name="T11" fmla="*/ 4 h 22"/>
                <a:gd name="T12" fmla="*/ 2 w 17"/>
                <a:gd name="T13" fmla="*/ 5 h 22"/>
                <a:gd name="T14" fmla="*/ 3 w 17"/>
                <a:gd name="T15" fmla="*/ 5 h 22"/>
                <a:gd name="T16" fmla="*/ 4 w 17"/>
                <a:gd name="T17" fmla="*/ 10 h 22"/>
                <a:gd name="T18" fmla="*/ 6 w 17"/>
                <a:gd name="T19" fmla="*/ 12 h 22"/>
                <a:gd name="T20" fmla="*/ 7 w 17"/>
                <a:gd name="T21" fmla="*/ 12 h 22"/>
                <a:gd name="T22" fmla="*/ 8 w 17"/>
                <a:gd name="T23" fmla="*/ 13 h 22"/>
                <a:gd name="T24" fmla="*/ 8 w 17"/>
                <a:gd name="T25" fmla="*/ 14 h 22"/>
                <a:gd name="T26" fmla="*/ 9 w 17"/>
                <a:gd name="T27" fmla="*/ 15 h 22"/>
                <a:gd name="T28" fmla="*/ 10 w 17"/>
                <a:gd name="T29" fmla="*/ 15 h 22"/>
                <a:gd name="T30" fmla="*/ 13 w 17"/>
                <a:gd name="T31" fmla="*/ 17 h 22"/>
                <a:gd name="T32" fmla="*/ 16 w 17"/>
                <a:gd name="T33" fmla="*/ 21 h 22"/>
                <a:gd name="T34" fmla="*/ 17 w 17"/>
                <a:gd name="T35" fmla="*/ 22 h 22"/>
                <a:gd name="T36" fmla="*/ 17 w 17"/>
                <a:gd name="T37" fmla="*/ 22 h 22"/>
                <a:gd name="T38" fmla="*/ 17 w 17"/>
                <a:gd name="T39" fmla="*/ 4 h 22"/>
                <a:gd name="T40" fmla="*/ 17 w 17"/>
                <a:gd name="T41" fmla="*/ 3 h 22"/>
                <a:gd name="T42" fmla="*/ 8 w 17"/>
                <a:gd name="T4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2">
                  <a:moveTo>
                    <a:pt x="8" y="3"/>
                  </a:moveTo>
                  <a:cubicBezTo>
                    <a:pt x="6" y="3"/>
                    <a:pt x="6" y="3"/>
                    <a:pt x="5" y="2"/>
                  </a:cubicBezTo>
                  <a:cubicBezTo>
                    <a:pt x="4" y="1"/>
                    <a:pt x="4" y="1"/>
                    <a:pt x="3" y="0"/>
                  </a:cubicBezTo>
                  <a:cubicBezTo>
                    <a:pt x="2" y="0"/>
                    <a:pt x="1" y="0"/>
                    <a:pt x="1" y="0"/>
                  </a:cubicBezTo>
                  <a:cubicBezTo>
                    <a:pt x="0" y="1"/>
                    <a:pt x="0" y="1"/>
                    <a:pt x="0" y="2"/>
                  </a:cubicBezTo>
                  <a:cubicBezTo>
                    <a:pt x="1" y="3"/>
                    <a:pt x="1" y="3"/>
                    <a:pt x="1" y="4"/>
                  </a:cubicBezTo>
                  <a:cubicBezTo>
                    <a:pt x="2" y="4"/>
                    <a:pt x="1" y="4"/>
                    <a:pt x="2" y="5"/>
                  </a:cubicBezTo>
                  <a:cubicBezTo>
                    <a:pt x="2" y="5"/>
                    <a:pt x="2" y="5"/>
                    <a:pt x="3" y="5"/>
                  </a:cubicBezTo>
                  <a:cubicBezTo>
                    <a:pt x="3" y="7"/>
                    <a:pt x="3" y="9"/>
                    <a:pt x="4" y="10"/>
                  </a:cubicBezTo>
                  <a:cubicBezTo>
                    <a:pt x="5" y="10"/>
                    <a:pt x="5" y="12"/>
                    <a:pt x="6" y="12"/>
                  </a:cubicBezTo>
                  <a:cubicBezTo>
                    <a:pt x="7" y="12"/>
                    <a:pt x="7" y="12"/>
                    <a:pt x="7" y="12"/>
                  </a:cubicBezTo>
                  <a:cubicBezTo>
                    <a:pt x="8" y="13"/>
                    <a:pt x="7" y="13"/>
                    <a:pt x="8" y="13"/>
                  </a:cubicBezTo>
                  <a:cubicBezTo>
                    <a:pt x="8" y="13"/>
                    <a:pt x="8" y="14"/>
                    <a:pt x="8" y="14"/>
                  </a:cubicBezTo>
                  <a:cubicBezTo>
                    <a:pt x="9" y="14"/>
                    <a:pt x="8" y="15"/>
                    <a:pt x="9" y="15"/>
                  </a:cubicBezTo>
                  <a:cubicBezTo>
                    <a:pt x="9" y="15"/>
                    <a:pt x="9" y="15"/>
                    <a:pt x="10" y="15"/>
                  </a:cubicBezTo>
                  <a:cubicBezTo>
                    <a:pt x="11" y="16"/>
                    <a:pt x="12" y="17"/>
                    <a:pt x="13" y="17"/>
                  </a:cubicBezTo>
                  <a:cubicBezTo>
                    <a:pt x="14" y="18"/>
                    <a:pt x="15" y="20"/>
                    <a:pt x="16" y="21"/>
                  </a:cubicBezTo>
                  <a:cubicBezTo>
                    <a:pt x="17" y="22"/>
                    <a:pt x="16" y="21"/>
                    <a:pt x="17" y="22"/>
                  </a:cubicBezTo>
                  <a:cubicBezTo>
                    <a:pt x="17" y="22"/>
                    <a:pt x="17" y="22"/>
                    <a:pt x="17" y="22"/>
                  </a:cubicBezTo>
                  <a:cubicBezTo>
                    <a:pt x="17" y="4"/>
                    <a:pt x="17" y="4"/>
                    <a:pt x="17" y="4"/>
                  </a:cubicBezTo>
                  <a:cubicBezTo>
                    <a:pt x="17" y="4"/>
                    <a:pt x="17" y="3"/>
                    <a:pt x="17" y="3"/>
                  </a:cubicBezTo>
                  <a:cubicBezTo>
                    <a:pt x="12" y="2"/>
                    <a:pt x="11" y="3"/>
                    <a:pt x="8"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1" name="Freeform 150"/>
            <p:cNvSpPr/>
            <p:nvPr/>
          </p:nvSpPr>
          <p:spPr>
            <a:xfrm>
              <a:off x="6451760" y="4363227"/>
              <a:ext cx="224953" cy="302280"/>
            </a:xfrm>
            <a:custGeom>
              <a:avLst/>
              <a:gdLst>
                <a:gd name="T0" fmla="*/ 2 w 68"/>
                <a:gd name="T1" fmla="*/ 21 h 91"/>
                <a:gd name="T2" fmla="*/ 3 w 68"/>
                <a:gd name="T3" fmla="*/ 23 h 91"/>
                <a:gd name="T4" fmla="*/ 6 w 68"/>
                <a:gd name="T5" fmla="*/ 26 h 91"/>
                <a:gd name="T6" fmla="*/ 9 w 68"/>
                <a:gd name="T7" fmla="*/ 27 h 91"/>
                <a:gd name="T8" fmla="*/ 10 w 68"/>
                <a:gd name="T9" fmla="*/ 28 h 91"/>
                <a:gd name="T10" fmla="*/ 13 w 68"/>
                <a:gd name="T11" fmla="*/ 40 h 91"/>
                <a:gd name="T12" fmla="*/ 14 w 68"/>
                <a:gd name="T13" fmla="*/ 41 h 91"/>
                <a:gd name="T14" fmla="*/ 16 w 68"/>
                <a:gd name="T15" fmla="*/ 42 h 91"/>
                <a:gd name="T16" fmla="*/ 19 w 68"/>
                <a:gd name="T17" fmla="*/ 45 h 91"/>
                <a:gd name="T18" fmla="*/ 20 w 68"/>
                <a:gd name="T19" fmla="*/ 48 h 91"/>
                <a:gd name="T20" fmla="*/ 22 w 68"/>
                <a:gd name="T21" fmla="*/ 49 h 91"/>
                <a:gd name="T22" fmla="*/ 25 w 68"/>
                <a:gd name="T23" fmla="*/ 57 h 91"/>
                <a:gd name="T24" fmla="*/ 27 w 68"/>
                <a:gd name="T25" fmla="*/ 63 h 91"/>
                <a:gd name="T26" fmla="*/ 28 w 68"/>
                <a:gd name="T27" fmla="*/ 65 h 91"/>
                <a:gd name="T28" fmla="*/ 31 w 68"/>
                <a:gd name="T29" fmla="*/ 70 h 91"/>
                <a:gd name="T30" fmla="*/ 33 w 68"/>
                <a:gd name="T31" fmla="*/ 71 h 91"/>
                <a:gd name="T32" fmla="*/ 35 w 68"/>
                <a:gd name="T33" fmla="*/ 76 h 91"/>
                <a:gd name="T34" fmla="*/ 38 w 68"/>
                <a:gd name="T35" fmla="*/ 77 h 91"/>
                <a:gd name="T36" fmla="*/ 40 w 68"/>
                <a:gd name="T37" fmla="*/ 80 h 91"/>
                <a:gd name="T38" fmla="*/ 43 w 68"/>
                <a:gd name="T39" fmla="*/ 83 h 91"/>
                <a:gd name="T40" fmla="*/ 46 w 68"/>
                <a:gd name="T41" fmla="*/ 86 h 91"/>
                <a:gd name="T42" fmla="*/ 53 w 68"/>
                <a:gd name="T43" fmla="*/ 88 h 91"/>
                <a:gd name="T44" fmla="*/ 57 w 68"/>
                <a:gd name="T45" fmla="*/ 88 h 91"/>
                <a:gd name="T46" fmla="*/ 60 w 68"/>
                <a:gd name="T47" fmla="*/ 81 h 91"/>
                <a:gd name="T48" fmla="*/ 59 w 68"/>
                <a:gd name="T49" fmla="*/ 76 h 91"/>
                <a:gd name="T50" fmla="*/ 60 w 68"/>
                <a:gd name="T51" fmla="*/ 71 h 91"/>
                <a:gd name="T52" fmla="*/ 61 w 68"/>
                <a:gd name="T53" fmla="*/ 69 h 91"/>
                <a:gd name="T54" fmla="*/ 66 w 68"/>
                <a:gd name="T55" fmla="*/ 67 h 91"/>
                <a:gd name="T56" fmla="*/ 68 w 68"/>
                <a:gd name="T57" fmla="*/ 66 h 91"/>
                <a:gd name="T58" fmla="*/ 64 w 68"/>
                <a:gd name="T59" fmla="*/ 61 h 91"/>
                <a:gd name="T60" fmla="*/ 58 w 68"/>
                <a:gd name="T61" fmla="*/ 53 h 91"/>
                <a:gd name="T62" fmla="*/ 56 w 68"/>
                <a:gd name="T63" fmla="*/ 56 h 91"/>
                <a:gd name="T64" fmla="*/ 60 w 68"/>
                <a:gd name="T65" fmla="*/ 60 h 91"/>
                <a:gd name="T66" fmla="*/ 62 w 68"/>
                <a:gd name="T67" fmla="*/ 63 h 91"/>
                <a:gd name="T68" fmla="*/ 60 w 68"/>
                <a:gd name="T69" fmla="*/ 63 h 91"/>
                <a:gd name="T70" fmla="*/ 53 w 68"/>
                <a:gd name="T71" fmla="*/ 61 h 91"/>
                <a:gd name="T72" fmla="*/ 51 w 68"/>
                <a:gd name="T73" fmla="*/ 56 h 91"/>
                <a:gd name="T74" fmla="*/ 49 w 68"/>
                <a:gd name="T75" fmla="*/ 50 h 91"/>
                <a:gd name="T76" fmla="*/ 43 w 68"/>
                <a:gd name="T77" fmla="*/ 48 h 91"/>
                <a:gd name="T78" fmla="*/ 46 w 68"/>
                <a:gd name="T79" fmla="*/ 39 h 91"/>
                <a:gd name="T80" fmla="*/ 43 w 68"/>
                <a:gd name="T81" fmla="*/ 35 h 91"/>
                <a:gd name="T82" fmla="*/ 41 w 68"/>
                <a:gd name="T83" fmla="*/ 33 h 91"/>
                <a:gd name="T84" fmla="*/ 36 w 68"/>
                <a:gd name="T85" fmla="*/ 29 h 91"/>
                <a:gd name="T86" fmla="*/ 32 w 68"/>
                <a:gd name="T87" fmla="*/ 27 h 91"/>
                <a:gd name="T88" fmla="*/ 27 w 68"/>
                <a:gd name="T89" fmla="*/ 25 h 91"/>
                <a:gd name="T90" fmla="*/ 23 w 68"/>
                <a:gd name="T91" fmla="*/ 24 h 91"/>
                <a:gd name="T92" fmla="*/ 21 w 68"/>
                <a:gd name="T93" fmla="*/ 22 h 91"/>
                <a:gd name="T94" fmla="*/ 20 w 68"/>
                <a:gd name="T95" fmla="*/ 21 h 91"/>
                <a:gd name="T96" fmla="*/ 18 w 68"/>
                <a:gd name="T97" fmla="*/ 17 h 91"/>
                <a:gd name="T98" fmla="*/ 16 w 68"/>
                <a:gd name="T99" fmla="*/ 16 h 91"/>
                <a:gd name="T100" fmla="*/ 16 w 68"/>
                <a:gd name="T101" fmla="*/ 15 h 91"/>
                <a:gd name="T102" fmla="*/ 11 w 68"/>
                <a:gd name="T103" fmla="*/ 11 h 91"/>
                <a:gd name="T104" fmla="*/ 9 w 68"/>
                <a:gd name="T105" fmla="*/ 10 h 91"/>
                <a:gd name="T106" fmla="*/ 5 w 68"/>
                <a:gd name="T107" fmla="*/ 5 h 91"/>
                <a:gd name="T108" fmla="*/ 2 w 68"/>
                <a:gd name="T109" fmla="*/ 3 h 91"/>
                <a:gd name="T110" fmla="*/ 1 w 68"/>
                <a:gd name="T111" fmla="*/ 1 h 91"/>
                <a:gd name="T112" fmla="*/ 0 w 68"/>
                <a:gd name="T113"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91">
                  <a:moveTo>
                    <a:pt x="2" y="20"/>
                  </a:moveTo>
                  <a:cubicBezTo>
                    <a:pt x="2" y="20"/>
                    <a:pt x="2" y="21"/>
                    <a:pt x="2" y="21"/>
                  </a:cubicBezTo>
                  <a:cubicBezTo>
                    <a:pt x="0" y="21"/>
                    <a:pt x="2" y="22"/>
                    <a:pt x="2" y="22"/>
                  </a:cubicBezTo>
                  <a:cubicBezTo>
                    <a:pt x="2" y="23"/>
                    <a:pt x="2" y="23"/>
                    <a:pt x="3" y="23"/>
                  </a:cubicBezTo>
                  <a:cubicBezTo>
                    <a:pt x="4" y="25"/>
                    <a:pt x="5" y="25"/>
                    <a:pt x="6" y="26"/>
                  </a:cubicBezTo>
                  <a:cubicBezTo>
                    <a:pt x="6" y="26"/>
                    <a:pt x="6" y="26"/>
                    <a:pt x="6" y="26"/>
                  </a:cubicBezTo>
                  <a:cubicBezTo>
                    <a:pt x="7" y="26"/>
                    <a:pt x="6" y="26"/>
                    <a:pt x="7" y="26"/>
                  </a:cubicBezTo>
                  <a:cubicBezTo>
                    <a:pt x="7" y="27"/>
                    <a:pt x="8" y="27"/>
                    <a:pt x="9" y="27"/>
                  </a:cubicBezTo>
                  <a:cubicBezTo>
                    <a:pt x="9" y="27"/>
                    <a:pt x="9" y="28"/>
                    <a:pt x="9" y="28"/>
                  </a:cubicBezTo>
                  <a:cubicBezTo>
                    <a:pt x="9" y="28"/>
                    <a:pt x="9" y="28"/>
                    <a:pt x="10" y="28"/>
                  </a:cubicBezTo>
                  <a:cubicBezTo>
                    <a:pt x="10" y="29"/>
                    <a:pt x="10" y="29"/>
                    <a:pt x="11" y="29"/>
                  </a:cubicBezTo>
                  <a:cubicBezTo>
                    <a:pt x="11" y="34"/>
                    <a:pt x="11" y="37"/>
                    <a:pt x="13" y="40"/>
                  </a:cubicBezTo>
                  <a:cubicBezTo>
                    <a:pt x="13" y="40"/>
                    <a:pt x="13" y="40"/>
                    <a:pt x="14" y="41"/>
                  </a:cubicBezTo>
                  <a:cubicBezTo>
                    <a:pt x="14" y="41"/>
                    <a:pt x="14" y="40"/>
                    <a:pt x="14" y="41"/>
                  </a:cubicBezTo>
                  <a:cubicBezTo>
                    <a:pt x="15" y="41"/>
                    <a:pt x="15" y="41"/>
                    <a:pt x="15" y="41"/>
                  </a:cubicBezTo>
                  <a:cubicBezTo>
                    <a:pt x="15" y="42"/>
                    <a:pt x="15" y="42"/>
                    <a:pt x="16" y="42"/>
                  </a:cubicBezTo>
                  <a:cubicBezTo>
                    <a:pt x="17" y="42"/>
                    <a:pt x="16" y="42"/>
                    <a:pt x="17" y="43"/>
                  </a:cubicBezTo>
                  <a:cubicBezTo>
                    <a:pt x="19" y="43"/>
                    <a:pt x="19" y="43"/>
                    <a:pt x="19" y="45"/>
                  </a:cubicBezTo>
                  <a:cubicBezTo>
                    <a:pt x="19" y="46"/>
                    <a:pt x="18" y="46"/>
                    <a:pt x="19" y="46"/>
                  </a:cubicBezTo>
                  <a:cubicBezTo>
                    <a:pt x="20" y="47"/>
                    <a:pt x="20" y="47"/>
                    <a:pt x="20" y="48"/>
                  </a:cubicBezTo>
                  <a:cubicBezTo>
                    <a:pt x="20" y="48"/>
                    <a:pt x="20" y="48"/>
                    <a:pt x="21" y="48"/>
                  </a:cubicBezTo>
                  <a:cubicBezTo>
                    <a:pt x="21" y="49"/>
                    <a:pt x="22" y="49"/>
                    <a:pt x="22" y="49"/>
                  </a:cubicBezTo>
                  <a:cubicBezTo>
                    <a:pt x="23" y="52"/>
                    <a:pt x="22" y="52"/>
                    <a:pt x="23" y="53"/>
                  </a:cubicBezTo>
                  <a:cubicBezTo>
                    <a:pt x="24" y="54"/>
                    <a:pt x="24" y="56"/>
                    <a:pt x="25" y="57"/>
                  </a:cubicBezTo>
                  <a:cubicBezTo>
                    <a:pt x="25" y="59"/>
                    <a:pt x="25" y="60"/>
                    <a:pt x="26" y="61"/>
                  </a:cubicBezTo>
                  <a:cubicBezTo>
                    <a:pt x="26" y="62"/>
                    <a:pt x="26" y="63"/>
                    <a:pt x="27" y="63"/>
                  </a:cubicBezTo>
                  <a:cubicBezTo>
                    <a:pt x="28" y="64"/>
                    <a:pt x="27" y="64"/>
                    <a:pt x="28" y="64"/>
                  </a:cubicBezTo>
                  <a:cubicBezTo>
                    <a:pt x="28" y="64"/>
                    <a:pt x="28" y="65"/>
                    <a:pt x="28" y="65"/>
                  </a:cubicBezTo>
                  <a:cubicBezTo>
                    <a:pt x="29" y="67"/>
                    <a:pt x="29" y="68"/>
                    <a:pt x="30" y="68"/>
                  </a:cubicBezTo>
                  <a:cubicBezTo>
                    <a:pt x="30" y="69"/>
                    <a:pt x="30" y="69"/>
                    <a:pt x="31" y="70"/>
                  </a:cubicBezTo>
                  <a:cubicBezTo>
                    <a:pt x="31" y="70"/>
                    <a:pt x="31" y="70"/>
                    <a:pt x="31" y="71"/>
                  </a:cubicBezTo>
                  <a:cubicBezTo>
                    <a:pt x="32" y="71"/>
                    <a:pt x="32" y="71"/>
                    <a:pt x="33" y="71"/>
                  </a:cubicBezTo>
                  <a:cubicBezTo>
                    <a:pt x="33" y="73"/>
                    <a:pt x="33" y="74"/>
                    <a:pt x="34" y="75"/>
                  </a:cubicBezTo>
                  <a:cubicBezTo>
                    <a:pt x="35" y="75"/>
                    <a:pt x="35" y="75"/>
                    <a:pt x="35" y="76"/>
                  </a:cubicBezTo>
                  <a:cubicBezTo>
                    <a:pt x="36" y="76"/>
                    <a:pt x="36" y="76"/>
                    <a:pt x="36" y="76"/>
                  </a:cubicBezTo>
                  <a:cubicBezTo>
                    <a:pt x="37" y="76"/>
                    <a:pt x="38" y="77"/>
                    <a:pt x="38" y="77"/>
                  </a:cubicBezTo>
                  <a:cubicBezTo>
                    <a:pt x="38" y="77"/>
                    <a:pt x="38" y="77"/>
                    <a:pt x="38" y="78"/>
                  </a:cubicBezTo>
                  <a:cubicBezTo>
                    <a:pt x="38" y="78"/>
                    <a:pt x="40" y="80"/>
                    <a:pt x="40" y="80"/>
                  </a:cubicBezTo>
                  <a:cubicBezTo>
                    <a:pt x="41" y="81"/>
                    <a:pt x="40" y="81"/>
                    <a:pt x="42" y="82"/>
                  </a:cubicBezTo>
                  <a:cubicBezTo>
                    <a:pt x="42" y="82"/>
                    <a:pt x="43" y="83"/>
                    <a:pt x="43" y="83"/>
                  </a:cubicBezTo>
                  <a:cubicBezTo>
                    <a:pt x="44" y="84"/>
                    <a:pt x="44" y="84"/>
                    <a:pt x="44" y="84"/>
                  </a:cubicBezTo>
                  <a:cubicBezTo>
                    <a:pt x="45" y="85"/>
                    <a:pt x="45" y="86"/>
                    <a:pt x="46" y="86"/>
                  </a:cubicBezTo>
                  <a:cubicBezTo>
                    <a:pt x="47" y="87"/>
                    <a:pt x="47" y="88"/>
                    <a:pt x="48" y="89"/>
                  </a:cubicBezTo>
                  <a:cubicBezTo>
                    <a:pt x="51" y="91"/>
                    <a:pt x="53" y="90"/>
                    <a:pt x="53" y="88"/>
                  </a:cubicBezTo>
                  <a:cubicBezTo>
                    <a:pt x="54" y="88"/>
                    <a:pt x="54" y="88"/>
                    <a:pt x="54" y="88"/>
                  </a:cubicBezTo>
                  <a:cubicBezTo>
                    <a:pt x="55" y="88"/>
                    <a:pt x="56" y="88"/>
                    <a:pt x="57" y="88"/>
                  </a:cubicBezTo>
                  <a:cubicBezTo>
                    <a:pt x="58" y="87"/>
                    <a:pt x="57" y="88"/>
                    <a:pt x="58" y="87"/>
                  </a:cubicBezTo>
                  <a:cubicBezTo>
                    <a:pt x="59" y="86"/>
                    <a:pt x="61" y="83"/>
                    <a:pt x="60" y="81"/>
                  </a:cubicBezTo>
                  <a:cubicBezTo>
                    <a:pt x="59" y="80"/>
                    <a:pt x="59" y="81"/>
                    <a:pt x="59" y="79"/>
                  </a:cubicBezTo>
                  <a:cubicBezTo>
                    <a:pt x="59" y="78"/>
                    <a:pt x="59" y="77"/>
                    <a:pt x="59" y="76"/>
                  </a:cubicBezTo>
                  <a:cubicBezTo>
                    <a:pt x="59" y="75"/>
                    <a:pt x="60" y="74"/>
                    <a:pt x="61" y="73"/>
                  </a:cubicBezTo>
                  <a:cubicBezTo>
                    <a:pt x="61" y="73"/>
                    <a:pt x="61" y="70"/>
                    <a:pt x="60" y="71"/>
                  </a:cubicBezTo>
                  <a:cubicBezTo>
                    <a:pt x="59" y="71"/>
                    <a:pt x="61" y="70"/>
                    <a:pt x="61" y="70"/>
                  </a:cubicBezTo>
                  <a:cubicBezTo>
                    <a:pt x="61" y="70"/>
                    <a:pt x="61" y="69"/>
                    <a:pt x="61" y="69"/>
                  </a:cubicBezTo>
                  <a:cubicBezTo>
                    <a:pt x="61" y="68"/>
                    <a:pt x="62" y="66"/>
                    <a:pt x="63" y="66"/>
                  </a:cubicBezTo>
                  <a:cubicBezTo>
                    <a:pt x="63" y="66"/>
                    <a:pt x="64" y="67"/>
                    <a:pt x="66" y="67"/>
                  </a:cubicBezTo>
                  <a:cubicBezTo>
                    <a:pt x="66" y="67"/>
                    <a:pt x="67" y="67"/>
                    <a:pt x="67" y="67"/>
                  </a:cubicBezTo>
                  <a:cubicBezTo>
                    <a:pt x="67" y="67"/>
                    <a:pt x="67" y="66"/>
                    <a:pt x="68" y="66"/>
                  </a:cubicBezTo>
                  <a:cubicBezTo>
                    <a:pt x="68" y="64"/>
                    <a:pt x="67" y="64"/>
                    <a:pt x="67" y="62"/>
                  </a:cubicBezTo>
                  <a:cubicBezTo>
                    <a:pt x="66" y="62"/>
                    <a:pt x="65" y="61"/>
                    <a:pt x="64" y="61"/>
                  </a:cubicBezTo>
                  <a:cubicBezTo>
                    <a:pt x="64" y="59"/>
                    <a:pt x="63" y="55"/>
                    <a:pt x="62" y="54"/>
                  </a:cubicBezTo>
                  <a:cubicBezTo>
                    <a:pt x="61" y="53"/>
                    <a:pt x="59" y="52"/>
                    <a:pt x="58" y="53"/>
                  </a:cubicBezTo>
                  <a:cubicBezTo>
                    <a:pt x="57" y="53"/>
                    <a:pt x="58" y="53"/>
                    <a:pt x="57" y="54"/>
                  </a:cubicBezTo>
                  <a:cubicBezTo>
                    <a:pt x="56" y="55"/>
                    <a:pt x="56" y="55"/>
                    <a:pt x="56" y="56"/>
                  </a:cubicBezTo>
                  <a:cubicBezTo>
                    <a:pt x="55" y="56"/>
                    <a:pt x="55" y="57"/>
                    <a:pt x="55" y="58"/>
                  </a:cubicBezTo>
                  <a:cubicBezTo>
                    <a:pt x="56" y="60"/>
                    <a:pt x="60" y="59"/>
                    <a:pt x="60" y="60"/>
                  </a:cubicBezTo>
                  <a:cubicBezTo>
                    <a:pt x="60" y="60"/>
                    <a:pt x="61" y="62"/>
                    <a:pt x="61" y="63"/>
                  </a:cubicBezTo>
                  <a:cubicBezTo>
                    <a:pt x="61" y="63"/>
                    <a:pt x="62" y="63"/>
                    <a:pt x="62" y="63"/>
                  </a:cubicBezTo>
                  <a:cubicBezTo>
                    <a:pt x="62" y="64"/>
                    <a:pt x="61" y="67"/>
                    <a:pt x="61" y="66"/>
                  </a:cubicBezTo>
                  <a:cubicBezTo>
                    <a:pt x="60" y="66"/>
                    <a:pt x="60" y="64"/>
                    <a:pt x="60" y="63"/>
                  </a:cubicBezTo>
                  <a:cubicBezTo>
                    <a:pt x="59" y="62"/>
                    <a:pt x="58" y="62"/>
                    <a:pt x="57" y="61"/>
                  </a:cubicBezTo>
                  <a:cubicBezTo>
                    <a:pt x="56" y="60"/>
                    <a:pt x="55" y="61"/>
                    <a:pt x="53" y="61"/>
                  </a:cubicBezTo>
                  <a:cubicBezTo>
                    <a:pt x="51" y="61"/>
                    <a:pt x="52" y="59"/>
                    <a:pt x="52" y="57"/>
                  </a:cubicBezTo>
                  <a:cubicBezTo>
                    <a:pt x="52" y="57"/>
                    <a:pt x="51" y="56"/>
                    <a:pt x="51" y="56"/>
                  </a:cubicBezTo>
                  <a:cubicBezTo>
                    <a:pt x="51" y="55"/>
                    <a:pt x="51" y="55"/>
                    <a:pt x="51" y="55"/>
                  </a:cubicBezTo>
                  <a:cubicBezTo>
                    <a:pt x="50" y="54"/>
                    <a:pt x="50" y="51"/>
                    <a:pt x="49" y="50"/>
                  </a:cubicBezTo>
                  <a:cubicBezTo>
                    <a:pt x="48" y="49"/>
                    <a:pt x="47" y="49"/>
                    <a:pt x="45" y="49"/>
                  </a:cubicBezTo>
                  <a:cubicBezTo>
                    <a:pt x="45" y="49"/>
                    <a:pt x="43" y="49"/>
                    <a:pt x="43" y="48"/>
                  </a:cubicBezTo>
                  <a:cubicBezTo>
                    <a:pt x="43" y="45"/>
                    <a:pt x="44" y="43"/>
                    <a:pt x="46" y="42"/>
                  </a:cubicBezTo>
                  <a:cubicBezTo>
                    <a:pt x="46" y="42"/>
                    <a:pt x="47" y="40"/>
                    <a:pt x="46" y="39"/>
                  </a:cubicBezTo>
                  <a:cubicBezTo>
                    <a:pt x="44" y="38"/>
                    <a:pt x="44" y="37"/>
                    <a:pt x="43" y="36"/>
                  </a:cubicBezTo>
                  <a:cubicBezTo>
                    <a:pt x="43" y="35"/>
                    <a:pt x="43" y="35"/>
                    <a:pt x="43" y="35"/>
                  </a:cubicBezTo>
                  <a:cubicBezTo>
                    <a:pt x="42" y="34"/>
                    <a:pt x="42" y="35"/>
                    <a:pt x="41" y="34"/>
                  </a:cubicBezTo>
                  <a:cubicBezTo>
                    <a:pt x="41" y="34"/>
                    <a:pt x="41" y="33"/>
                    <a:pt x="41" y="33"/>
                  </a:cubicBezTo>
                  <a:cubicBezTo>
                    <a:pt x="40" y="32"/>
                    <a:pt x="38" y="33"/>
                    <a:pt x="37" y="32"/>
                  </a:cubicBezTo>
                  <a:cubicBezTo>
                    <a:pt x="36" y="32"/>
                    <a:pt x="36" y="30"/>
                    <a:pt x="36" y="29"/>
                  </a:cubicBezTo>
                  <a:cubicBezTo>
                    <a:pt x="35" y="28"/>
                    <a:pt x="34" y="29"/>
                    <a:pt x="33" y="28"/>
                  </a:cubicBezTo>
                  <a:cubicBezTo>
                    <a:pt x="32" y="27"/>
                    <a:pt x="33" y="28"/>
                    <a:pt x="32" y="27"/>
                  </a:cubicBezTo>
                  <a:cubicBezTo>
                    <a:pt x="31" y="26"/>
                    <a:pt x="32" y="25"/>
                    <a:pt x="31" y="25"/>
                  </a:cubicBezTo>
                  <a:cubicBezTo>
                    <a:pt x="30" y="24"/>
                    <a:pt x="28" y="25"/>
                    <a:pt x="27" y="25"/>
                  </a:cubicBezTo>
                  <a:cubicBezTo>
                    <a:pt x="27" y="25"/>
                    <a:pt x="27" y="24"/>
                    <a:pt x="26" y="23"/>
                  </a:cubicBezTo>
                  <a:cubicBezTo>
                    <a:pt x="25" y="23"/>
                    <a:pt x="24" y="24"/>
                    <a:pt x="23" y="24"/>
                  </a:cubicBezTo>
                  <a:cubicBezTo>
                    <a:pt x="22" y="24"/>
                    <a:pt x="22" y="23"/>
                    <a:pt x="22" y="23"/>
                  </a:cubicBezTo>
                  <a:cubicBezTo>
                    <a:pt x="22" y="23"/>
                    <a:pt x="22" y="22"/>
                    <a:pt x="21" y="22"/>
                  </a:cubicBezTo>
                  <a:cubicBezTo>
                    <a:pt x="21" y="22"/>
                    <a:pt x="21" y="21"/>
                    <a:pt x="21" y="21"/>
                  </a:cubicBezTo>
                  <a:cubicBezTo>
                    <a:pt x="20" y="21"/>
                    <a:pt x="21" y="21"/>
                    <a:pt x="20" y="21"/>
                  </a:cubicBezTo>
                  <a:cubicBezTo>
                    <a:pt x="20" y="20"/>
                    <a:pt x="19" y="19"/>
                    <a:pt x="19" y="19"/>
                  </a:cubicBezTo>
                  <a:cubicBezTo>
                    <a:pt x="17" y="19"/>
                    <a:pt x="18" y="18"/>
                    <a:pt x="18" y="17"/>
                  </a:cubicBezTo>
                  <a:cubicBezTo>
                    <a:pt x="18" y="17"/>
                    <a:pt x="17" y="16"/>
                    <a:pt x="17" y="16"/>
                  </a:cubicBezTo>
                  <a:cubicBezTo>
                    <a:pt x="17" y="16"/>
                    <a:pt x="17" y="16"/>
                    <a:pt x="16" y="16"/>
                  </a:cubicBezTo>
                  <a:cubicBezTo>
                    <a:pt x="16" y="16"/>
                    <a:pt x="16" y="16"/>
                    <a:pt x="16" y="16"/>
                  </a:cubicBezTo>
                  <a:cubicBezTo>
                    <a:pt x="16" y="15"/>
                    <a:pt x="16" y="15"/>
                    <a:pt x="16" y="15"/>
                  </a:cubicBezTo>
                  <a:cubicBezTo>
                    <a:pt x="15" y="14"/>
                    <a:pt x="14" y="14"/>
                    <a:pt x="14" y="14"/>
                  </a:cubicBezTo>
                  <a:cubicBezTo>
                    <a:pt x="13" y="13"/>
                    <a:pt x="12" y="12"/>
                    <a:pt x="11" y="11"/>
                  </a:cubicBezTo>
                  <a:cubicBezTo>
                    <a:pt x="10" y="10"/>
                    <a:pt x="10" y="11"/>
                    <a:pt x="10" y="10"/>
                  </a:cubicBezTo>
                  <a:cubicBezTo>
                    <a:pt x="9" y="10"/>
                    <a:pt x="9" y="10"/>
                    <a:pt x="9" y="10"/>
                  </a:cubicBezTo>
                  <a:cubicBezTo>
                    <a:pt x="8" y="9"/>
                    <a:pt x="6" y="9"/>
                    <a:pt x="6" y="8"/>
                  </a:cubicBezTo>
                  <a:cubicBezTo>
                    <a:pt x="5" y="7"/>
                    <a:pt x="6" y="6"/>
                    <a:pt x="5" y="5"/>
                  </a:cubicBezTo>
                  <a:cubicBezTo>
                    <a:pt x="4" y="4"/>
                    <a:pt x="3" y="4"/>
                    <a:pt x="3" y="4"/>
                  </a:cubicBezTo>
                  <a:cubicBezTo>
                    <a:pt x="2" y="3"/>
                    <a:pt x="3" y="3"/>
                    <a:pt x="2" y="3"/>
                  </a:cubicBezTo>
                  <a:cubicBezTo>
                    <a:pt x="2" y="3"/>
                    <a:pt x="2" y="2"/>
                    <a:pt x="2" y="2"/>
                  </a:cubicBezTo>
                  <a:cubicBezTo>
                    <a:pt x="2" y="2"/>
                    <a:pt x="1" y="1"/>
                    <a:pt x="1" y="1"/>
                  </a:cubicBezTo>
                  <a:cubicBezTo>
                    <a:pt x="1" y="0"/>
                    <a:pt x="1" y="0"/>
                    <a:pt x="0" y="0"/>
                  </a:cubicBezTo>
                  <a:cubicBezTo>
                    <a:pt x="0" y="18"/>
                    <a:pt x="0" y="18"/>
                    <a:pt x="0" y="18"/>
                  </a:cubicBezTo>
                  <a:cubicBezTo>
                    <a:pt x="1" y="19"/>
                    <a:pt x="2" y="20"/>
                    <a:pt x="2" y="2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2" name="Freeform 151"/>
            <p:cNvSpPr/>
            <p:nvPr/>
          </p:nvSpPr>
          <p:spPr>
            <a:xfrm>
              <a:off x="7646821" y="4609268"/>
              <a:ext cx="102635" cy="68892"/>
            </a:xfrm>
            <a:custGeom>
              <a:avLst/>
              <a:gdLst>
                <a:gd name="T0" fmla="*/ 2 w 31"/>
                <a:gd name="T1" fmla="*/ 15 h 21"/>
                <a:gd name="T2" fmla="*/ 4 w 31"/>
                <a:gd name="T3" fmla="*/ 16 h 21"/>
                <a:gd name="T4" fmla="*/ 6 w 31"/>
                <a:gd name="T5" fmla="*/ 16 h 21"/>
                <a:gd name="T6" fmla="*/ 9 w 31"/>
                <a:gd name="T7" fmla="*/ 18 h 21"/>
                <a:gd name="T8" fmla="*/ 11 w 31"/>
                <a:gd name="T9" fmla="*/ 19 h 21"/>
                <a:gd name="T10" fmla="*/ 15 w 31"/>
                <a:gd name="T11" fmla="*/ 19 h 21"/>
                <a:gd name="T12" fmla="*/ 16 w 31"/>
                <a:gd name="T13" fmla="*/ 19 h 21"/>
                <a:gd name="T14" fmla="*/ 21 w 31"/>
                <a:gd name="T15" fmla="*/ 16 h 21"/>
                <a:gd name="T16" fmla="*/ 22 w 31"/>
                <a:gd name="T17" fmla="*/ 14 h 21"/>
                <a:gd name="T18" fmla="*/ 23 w 31"/>
                <a:gd name="T19" fmla="*/ 14 h 21"/>
                <a:gd name="T20" fmla="*/ 24 w 31"/>
                <a:gd name="T21" fmla="*/ 13 h 21"/>
                <a:gd name="T22" fmla="*/ 26 w 31"/>
                <a:gd name="T23" fmla="*/ 12 h 21"/>
                <a:gd name="T24" fmla="*/ 28 w 31"/>
                <a:gd name="T25" fmla="*/ 9 h 21"/>
                <a:gd name="T26" fmla="*/ 31 w 31"/>
                <a:gd name="T27" fmla="*/ 7 h 21"/>
                <a:gd name="T28" fmla="*/ 29 w 31"/>
                <a:gd name="T29" fmla="*/ 4 h 21"/>
                <a:gd name="T30" fmla="*/ 28 w 31"/>
                <a:gd name="T31" fmla="*/ 2 h 21"/>
                <a:gd name="T32" fmla="*/ 26 w 31"/>
                <a:gd name="T33" fmla="*/ 1 h 21"/>
                <a:gd name="T34" fmla="*/ 25 w 31"/>
                <a:gd name="T35" fmla="*/ 1 h 21"/>
                <a:gd name="T36" fmla="*/ 25 w 31"/>
                <a:gd name="T37" fmla="*/ 5 h 21"/>
                <a:gd name="T38" fmla="*/ 24 w 31"/>
                <a:gd name="T39" fmla="*/ 7 h 21"/>
                <a:gd name="T40" fmla="*/ 21 w 31"/>
                <a:gd name="T41" fmla="*/ 8 h 21"/>
                <a:gd name="T42" fmla="*/ 20 w 31"/>
                <a:gd name="T43" fmla="*/ 11 h 21"/>
                <a:gd name="T44" fmla="*/ 19 w 31"/>
                <a:gd name="T45" fmla="*/ 12 h 21"/>
                <a:gd name="T46" fmla="*/ 14 w 31"/>
                <a:gd name="T47" fmla="*/ 11 h 21"/>
                <a:gd name="T48" fmla="*/ 12 w 31"/>
                <a:gd name="T49" fmla="*/ 11 h 21"/>
                <a:gd name="T50" fmla="*/ 11 w 31"/>
                <a:gd name="T51" fmla="*/ 12 h 21"/>
                <a:gd name="T52" fmla="*/ 9 w 31"/>
                <a:gd name="T53" fmla="*/ 13 h 21"/>
                <a:gd name="T54" fmla="*/ 3 w 31"/>
                <a:gd name="T55" fmla="*/ 12 h 21"/>
                <a:gd name="T56" fmla="*/ 1 w 31"/>
                <a:gd name="T57" fmla="*/ 12 h 21"/>
                <a:gd name="T58" fmla="*/ 1 w 31"/>
                <a:gd name="T59" fmla="*/ 14 h 21"/>
                <a:gd name="T60" fmla="*/ 2 w 31"/>
                <a:gd name="T6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21">
                  <a:moveTo>
                    <a:pt x="2" y="15"/>
                  </a:moveTo>
                  <a:cubicBezTo>
                    <a:pt x="3" y="16"/>
                    <a:pt x="3" y="16"/>
                    <a:pt x="4" y="16"/>
                  </a:cubicBezTo>
                  <a:cubicBezTo>
                    <a:pt x="6" y="16"/>
                    <a:pt x="5" y="16"/>
                    <a:pt x="6" y="16"/>
                  </a:cubicBezTo>
                  <a:cubicBezTo>
                    <a:pt x="7" y="18"/>
                    <a:pt x="8" y="17"/>
                    <a:pt x="9" y="18"/>
                  </a:cubicBezTo>
                  <a:cubicBezTo>
                    <a:pt x="9" y="19"/>
                    <a:pt x="10" y="18"/>
                    <a:pt x="11" y="19"/>
                  </a:cubicBezTo>
                  <a:cubicBezTo>
                    <a:pt x="12" y="19"/>
                    <a:pt x="14" y="21"/>
                    <a:pt x="15" y="19"/>
                  </a:cubicBezTo>
                  <a:cubicBezTo>
                    <a:pt x="15" y="19"/>
                    <a:pt x="15" y="19"/>
                    <a:pt x="16" y="19"/>
                  </a:cubicBezTo>
                  <a:cubicBezTo>
                    <a:pt x="17" y="17"/>
                    <a:pt x="19" y="18"/>
                    <a:pt x="21" y="16"/>
                  </a:cubicBezTo>
                  <a:cubicBezTo>
                    <a:pt x="21" y="16"/>
                    <a:pt x="22" y="15"/>
                    <a:pt x="22" y="14"/>
                  </a:cubicBezTo>
                  <a:cubicBezTo>
                    <a:pt x="22" y="14"/>
                    <a:pt x="23" y="15"/>
                    <a:pt x="23" y="14"/>
                  </a:cubicBezTo>
                  <a:cubicBezTo>
                    <a:pt x="23" y="14"/>
                    <a:pt x="24" y="13"/>
                    <a:pt x="24" y="13"/>
                  </a:cubicBezTo>
                  <a:cubicBezTo>
                    <a:pt x="25" y="12"/>
                    <a:pt x="26" y="12"/>
                    <a:pt x="26" y="12"/>
                  </a:cubicBezTo>
                  <a:cubicBezTo>
                    <a:pt x="27" y="11"/>
                    <a:pt x="28" y="10"/>
                    <a:pt x="28" y="9"/>
                  </a:cubicBezTo>
                  <a:cubicBezTo>
                    <a:pt x="29" y="8"/>
                    <a:pt x="30" y="8"/>
                    <a:pt x="31" y="7"/>
                  </a:cubicBezTo>
                  <a:cubicBezTo>
                    <a:pt x="31" y="6"/>
                    <a:pt x="30" y="6"/>
                    <a:pt x="29" y="4"/>
                  </a:cubicBezTo>
                  <a:cubicBezTo>
                    <a:pt x="29" y="4"/>
                    <a:pt x="29" y="3"/>
                    <a:pt x="28" y="2"/>
                  </a:cubicBezTo>
                  <a:cubicBezTo>
                    <a:pt x="27" y="2"/>
                    <a:pt x="27" y="1"/>
                    <a:pt x="26" y="1"/>
                  </a:cubicBezTo>
                  <a:cubicBezTo>
                    <a:pt x="26" y="1"/>
                    <a:pt x="25" y="0"/>
                    <a:pt x="25" y="1"/>
                  </a:cubicBezTo>
                  <a:cubicBezTo>
                    <a:pt x="25" y="2"/>
                    <a:pt x="25" y="4"/>
                    <a:pt x="25" y="5"/>
                  </a:cubicBezTo>
                  <a:cubicBezTo>
                    <a:pt x="25" y="8"/>
                    <a:pt x="25" y="5"/>
                    <a:pt x="24" y="7"/>
                  </a:cubicBezTo>
                  <a:cubicBezTo>
                    <a:pt x="23" y="7"/>
                    <a:pt x="22" y="7"/>
                    <a:pt x="21" y="8"/>
                  </a:cubicBezTo>
                  <a:cubicBezTo>
                    <a:pt x="21" y="9"/>
                    <a:pt x="21" y="10"/>
                    <a:pt x="20" y="11"/>
                  </a:cubicBezTo>
                  <a:cubicBezTo>
                    <a:pt x="20" y="11"/>
                    <a:pt x="19" y="12"/>
                    <a:pt x="19" y="12"/>
                  </a:cubicBezTo>
                  <a:cubicBezTo>
                    <a:pt x="16" y="13"/>
                    <a:pt x="15" y="12"/>
                    <a:pt x="14" y="11"/>
                  </a:cubicBezTo>
                  <a:cubicBezTo>
                    <a:pt x="13" y="11"/>
                    <a:pt x="13" y="10"/>
                    <a:pt x="12" y="11"/>
                  </a:cubicBezTo>
                  <a:cubicBezTo>
                    <a:pt x="12" y="11"/>
                    <a:pt x="11" y="11"/>
                    <a:pt x="11" y="12"/>
                  </a:cubicBezTo>
                  <a:cubicBezTo>
                    <a:pt x="10" y="12"/>
                    <a:pt x="10" y="12"/>
                    <a:pt x="9" y="13"/>
                  </a:cubicBezTo>
                  <a:cubicBezTo>
                    <a:pt x="7" y="13"/>
                    <a:pt x="4" y="13"/>
                    <a:pt x="3" y="12"/>
                  </a:cubicBezTo>
                  <a:cubicBezTo>
                    <a:pt x="2" y="12"/>
                    <a:pt x="1" y="12"/>
                    <a:pt x="1" y="12"/>
                  </a:cubicBezTo>
                  <a:cubicBezTo>
                    <a:pt x="1" y="13"/>
                    <a:pt x="0" y="14"/>
                    <a:pt x="1" y="14"/>
                  </a:cubicBezTo>
                  <a:cubicBezTo>
                    <a:pt x="1" y="15"/>
                    <a:pt x="2" y="15"/>
                    <a:pt x="2" y="1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3" name="Freeform 152"/>
            <p:cNvSpPr/>
            <p:nvPr/>
          </p:nvSpPr>
          <p:spPr>
            <a:xfrm>
              <a:off x="3129492" y="2407545"/>
              <a:ext cx="937771" cy="490678"/>
            </a:xfrm>
            <a:custGeom>
              <a:avLst/>
              <a:gdLst>
                <a:gd name="T0" fmla="*/ 208 w 282"/>
                <a:gd name="T1" fmla="*/ 83 h 148"/>
                <a:gd name="T2" fmla="*/ 199 w 282"/>
                <a:gd name="T3" fmla="*/ 80 h 148"/>
                <a:gd name="T4" fmla="*/ 190 w 282"/>
                <a:gd name="T5" fmla="*/ 78 h 148"/>
                <a:gd name="T6" fmla="*/ 203 w 282"/>
                <a:gd name="T7" fmla="*/ 74 h 148"/>
                <a:gd name="T8" fmla="*/ 218 w 282"/>
                <a:gd name="T9" fmla="*/ 74 h 148"/>
                <a:gd name="T10" fmla="*/ 220 w 282"/>
                <a:gd name="T11" fmla="*/ 63 h 148"/>
                <a:gd name="T12" fmla="*/ 227 w 282"/>
                <a:gd name="T13" fmla="*/ 58 h 148"/>
                <a:gd name="T14" fmla="*/ 232 w 282"/>
                <a:gd name="T15" fmla="*/ 53 h 148"/>
                <a:gd name="T16" fmla="*/ 236 w 282"/>
                <a:gd name="T17" fmla="*/ 46 h 148"/>
                <a:gd name="T18" fmla="*/ 233 w 282"/>
                <a:gd name="T19" fmla="*/ 40 h 148"/>
                <a:gd name="T20" fmla="*/ 243 w 282"/>
                <a:gd name="T21" fmla="*/ 39 h 148"/>
                <a:gd name="T22" fmla="*/ 236 w 282"/>
                <a:gd name="T23" fmla="*/ 31 h 148"/>
                <a:gd name="T24" fmla="*/ 247 w 282"/>
                <a:gd name="T25" fmla="*/ 22 h 148"/>
                <a:gd name="T26" fmla="*/ 274 w 282"/>
                <a:gd name="T27" fmla="*/ 14 h 148"/>
                <a:gd name="T28" fmla="*/ 261 w 282"/>
                <a:gd name="T29" fmla="*/ 9 h 148"/>
                <a:gd name="T30" fmla="*/ 238 w 282"/>
                <a:gd name="T31" fmla="*/ 11 h 148"/>
                <a:gd name="T32" fmla="*/ 241 w 282"/>
                <a:gd name="T33" fmla="*/ 5 h 148"/>
                <a:gd name="T34" fmla="*/ 223 w 282"/>
                <a:gd name="T35" fmla="*/ 2 h 148"/>
                <a:gd name="T36" fmla="*/ 177 w 282"/>
                <a:gd name="T37" fmla="*/ 4 h 148"/>
                <a:gd name="T38" fmla="*/ 159 w 282"/>
                <a:gd name="T39" fmla="*/ 6 h 148"/>
                <a:gd name="T40" fmla="*/ 149 w 282"/>
                <a:gd name="T41" fmla="*/ 6 h 148"/>
                <a:gd name="T42" fmla="*/ 118 w 282"/>
                <a:gd name="T43" fmla="*/ 11 h 148"/>
                <a:gd name="T44" fmla="*/ 104 w 282"/>
                <a:gd name="T45" fmla="*/ 10 h 148"/>
                <a:gd name="T46" fmla="*/ 82 w 282"/>
                <a:gd name="T47" fmla="*/ 9 h 148"/>
                <a:gd name="T48" fmla="*/ 44 w 282"/>
                <a:gd name="T49" fmla="*/ 16 h 148"/>
                <a:gd name="T50" fmla="*/ 43 w 282"/>
                <a:gd name="T51" fmla="*/ 21 h 148"/>
                <a:gd name="T52" fmla="*/ 37 w 282"/>
                <a:gd name="T53" fmla="*/ 24 h 148"/>
                <a:gd name="T54" fmla="*/ 9 w 282"/>
                <a:gd name="T55" fmla="*/ 27 h 148"/>
                <a:gd name="T56" fmla="*/ 15 w 282"/>
                <a:gd name="T57" fmla="*/ 36 h 148"/>
                <a:gd name="T58" fmla="*/ 5 w 282"/>
                <a:gd name="T59" fmla="*/ 41 h 148"/>
                <a:gd name="T60" fmla="*/ 18 w 282"/>
                <a:gd name="T61" fmla="*/ 44 h 148"/>
                <a:gd name="T62" fmla="*/ 45 w 282"/>
                <a:gd name="T63" fmla="*/ 43 h 148"/>
                <a:gd name="T64" fmla="*/ 55 w 282"/>
                <a:gd name="T65" fmla="*/ 50 h 148"/>
                <a:gd name="T66" fmla="*/ 55 w 282"/>
                <a:gd name="T67" fmla="*/ 68 h 148"/>
                <a:gd name="T68" fmla="*/ 59 w 282"/>
                <a:gd name="T69" fmla="*/ 70 h 148"/>
                <a:gd name="T70" fmla="*/ 62 w 282"/>
                <a:gd name="T71" fmla="*/ 78 h 148"/>
                <a:gd name="T72" fmla="*/ 65 w 282"/>
                <a:gd name="T73" fmla="*/ 83 h 148"/>
                <a:gd name="T74" fmla="*/ 63 w 282"/>
                <a:gd name="T75" fmla="*/ 89 h 148"/>
                <a:gd name="T76" fmla="*/ 59 w 282"/>
                <a:gd name="T77" fmla="*/ 98 h 148"/>
                <a:gd name="T78" fmla="*/ 55 w 282"/>
                <a:gd name="T79" fmla="*/ 101 h 148"/>
                <a:gd name="T80" fmla="*/ 47 w 282"/>
                <a:gd name="T81" fmla="*/ 106 h 148"/>
                <a:gd name="T82" fmla="*/ 45 w 282"/>
                <a:gd name="T83" fmla="*/ 114 h 148"/>
                <a:gd name="T84" fmla="*/ 48 w 282"/>
                <a:gd name="T85" fmla="*/ 123 h 148"/>
                <a:gd name="T86" fmla="*/ 45 w 282"/>
                <a:gd name="T87" fmla="*/ 133 h 148"/>
                <a:gd name="T88" fmla="*/ 62 w 282"/>
                <a:gd name="T89" fmla="*/ 144 h 148"/>
                <a:gd name="T90" fmla="*/ 65 w 282"/>
                <a:gd name="T91" fmla="*/ 145 h 148"/>
                <a:gd name="T92" fmla="*/ 80 w 282"/>
                <a:gd name="T93" fmla="*/ 143 h 148"/>
                <a:gd name="T94" fmla="*/ 87 w 282"/>
                <a:gd name="T95" fmla="*/ 130 h 148"/>
                <a:gd name="T96" fmla="*/ 96 w 282"/>
                <a:gd name="T97" fmla="*/ 123 h 148"/>
                <a:gd name="T98" fmla="*/ 115 w 282"/>
                <a:gd name="T99" fmla="*/ 111 h 148"/>
                <a:gd name="T100" fmla="*/ 121 w 282"/>
                <a:gd name="T101" fmla="*/ 108 h 148"/>
                <a:gd name="T102" fmla="*/ 128 w 282"/>
                <a:gd name="T103" fmla="*/ 108 h 148"/>
                <a:gd name="T104" fmla="*/ 144 w 282"/>
                <a:gd name="T105" fmla="*/ 103 h 148"/>
                <a:gd name="T106" fmla="*/ 148 w 282"/>
                <a:gd name="T107" fmla="*/ 99 h 148"/>
                <a:gd name="T108" fmla="*/ 156 w 282"/>
                <a:gd name="T109" fmla="*/ 91 h 148"/>
                <a:gd name="T110" fmla="*/ 160 w 282"/>
                <a:gd name="T111"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148">
                  <a:moveTo>
                    <a:pt x="188" y="89"/>
                  </a:moveTo>
                  <a:cubicBezTo>
                    <a:pt x="189" y="89"/>
                    <a:pt x="191" y="90"/>
                    <a:pt x="191" y="89"/>
                  </a:cubicBezTo>
                  <a:cubicBezTo>
                    <a:pt x="191" y="88"/>
                    <a:pt x="193" y="88"/>
                    <a:pt x="194" y="88"/>
                  </a:cubicBezTo>
                  <a:cubicBezTo>
                    <a:pt x="194" y="88"/>
                    <a:pt x="196" y="87"/>
                    <a:pt x="196" y="87"/>
                  </a:cubicBezTo>
                  <a:cubicBezTo>
                    <a:pt x="197" y="87"/>
                    <a:pt x="199" y="86"/>
                    <a:pt x="199" y="86"/>
                  </a:cubicBezTo>
                  <a:cubicBezTo>
                    <a:pt x="203" y="86"/>
                    <a:pt x="206" y="85"/>
                    <a:pt x="208" y="83"/>
                  </a:cubicBezTo>
                  <a:cubicBezTo>
                    <a:pt x="208" y="83"/>
                    <a:pt x="208" y="83"/>
                    <a:pt x="209" y="83"/>
                  </a:cubicBezTo>
                  <a:cubicBezTo>
                    <a:pt x="210" y="83"/>
                    <a:pt x="210" y="83"/>
                    <a:pt x="210" y="81"/>
                  </a:cubicBezTo>
                  <a:cubicBezTo>
                    <a:pt x="209" y="81"/>
                    <a:pt x="209" y="81"/>
                    <a:pt x="209" y="81"/>
                  </a:cubicBezTo>
                  <a:cubicBezTo>
                    <a:pt x="208" y="80"/>
                    <a:pt x="209" y="80"/>
                    <a:pt x="207" y="80"/>
                  </a:cubicBezTo>
                  <a:cubicBezTo>
                    <a:pt x="206" y="80"/>
                    <a:pt x="205" y="80"/>
                    <a:pt x="204" y="80"/>
                  </a:cubicBezTo>
                  <a:cubicBezTo>
                    <a:pt x="202" y="80"/>
                    <a:pt x="200" y="80"/>
                    <a:pt x="199" y="80"/>
                  </a:cubicBezTo>
                  <a:cubicBezTo>
                    <a:pt x="194" y="80"/>
                    <a:pt x="191" y="81"/>
                    <a:pt x="186" y="81"/>
                  </a:cubicBezTo>
                  <a:cubicBezTo>
                    <a:pt x="186" y="80"/>
                    <a:pt x="184" y="78"/>
                    <a:pt x="183" y="78"/>
                  </a:cubicBezTo>
                  <a:cubicBezTo>
                    <a:pt x="182" y="79"/>
                    <a:pt x="182" y="78"/>
                    <a:pt x="182" y="77"/>
                  </a:cubicBezTo>
                  <a:cubicBezTo>
                    <a:pt x="183" y="77"/>
                    <a:pt x="183" y="76"/>
                    <a:pt x="183" y="76"/>
                  </a:cubicBezTo>
                  <a:cubicBezTo>
                    <a:pt x="184" y="76"/>
                    <a:pt x="186" y="77"/>
                    <a:pt x="187" y="77"/>
                  </a:cubicBezTo>
                  <a:cubicBezTo>
                    <a:pt x="189" y="77"/>
                    <a:pt x="189" y="78"/>
                    <a:pt x="190" y="78"/>
                  </a:cubicBezTo>
                  <a:cubicBezTo>
                    <a:pt x="192" y="78"/>
                    <a:pt x="191" y="77"/>
                    <a:pt x="193" y="77"/>
                  </a:cubicBezTo>
                  <a:cubicBezTo>
                    <a:pt x="195" y="77"/>
                    <a:pt x="195" y="77"/>
                    <a:pt x="196" y="76"/>
                  </a:cubicBezTo>
                  <a:cubicBezTo>
                    <a:pt x="197" y="75"/>
                    <a:pt x="196" y="77"/>
                    <a:pt x="197" y="75"/>
                  </a:cubicBezTo>
                  <a:cubicBezTo>
                    <a:pt x="197" y="74"/>
                    <a:pt x="197" y="74"/>
                    <a:pt x="198" y="73"/>
                  </a:cubicBezTo>
                  <a:cubicBezTo>
                    <a:pt x="199" y="71"/>
                    <a:pt x="200" y="73"/>
                    <a:pt x="201" y="74"/>
                  </a:cubicBezTo>
                  <a:cubicBezTo>
                    <a:pt x="202" y="75"/>
                    <a:pt x="203" y="74"/>
                    <a:pt x="203" y="74"/>
                  </a:cubicBezTo>
                  <a:cubicBezTo>
                    <a:pt x="203" y="76"/>
                    <a:pt x="203" y="75"/>
                    <a:pt x="204" y="76"/>
                  </a:cubicBezTo>
                  <a:cubicBezTo>
                    <a:pt x="204" y="76"/>
                    <a:pt x="205" y="76"/>
                    <a:pt x="206" y="77"/>
                  </a:cubicBezTo>
                  <a:cubicBezTo>
                    <a:pt x="206" y="77"/>
                    <a:pt x="206" y="77"/>
                    <a:pt x="206" y="77"/>
                  </a:cubicBezTo>
                  <a:cubicBezTo>
                    <a:pt x="209" y="80"/>
                    <a:pt x="215" y="80"/>
                    <a:pt x="218" y="78"/>
                  </a:cubicBezTo>
                  <a:cubicBezTo>
                    <a:pt x="219" y="78"/>
                    <a:pt x="219" y="77"/>
                    <a:pt x="219" y="77"/>
                  </a:cubicBezTo>
                  <a:cubicBezTo>
                    <a:pt x="219" y="76"/>
                    <a:pt x="219" y="75"/>
                    <a:pt x="218" y="74"/>
                  </a:cubicBezTo>
                  <a:cubicBezTo>
                    <a:pt x="218" y="74"/>
                    <a:pt x="218" y="74"/>
                    <a:pt x="218" y="73"/>
                  </a:cubicBezTo>
                  <a:cubicBezTo>
                    <a:pt x="217" y="73"/>
                    <a:pt x="217" y="72"/>
                    <a:pt x="216" y="72"/>
                  </a:cubicBezTo>
                  <a:cubicBezTo>
                    <a:pt x="218" y="70"/>
                    <a:pt x="218" y="68"/>
                    <a:pt x="218" y="68"/>
                  </a:cubicBezTo>
                  <a:cubicBezTo>
                    <a:pt x="219" y="68"/>
                    <a:pt x="218" y="66"/>
                    <a:pt x="218" y="66"/>
                  </a:cubicBezTo>
                  <a:cubicBezTo>
                    <a:pt x="218" y="64"/>
                    <a:pt x="219" y="66"/>
                    <a:pt x="219" y="65"/>
                  </a:cubicBezTo>
                  <a:cubicBezTo>
                    <a:pt x="219" y="65"/>
                    <a:pt x="219" y="63"/>
                    <a:pt x="220" y="63"/>
                  </a:cubicBezTo>
                  <a:cubicBezTo>
                    <a:pt x="221" y="62"/>
                    <a:pt x="221" y="61"/>
                    <a:pt x="220" y="60"/>
                  </a:cubicBezTo>
                  <a:cubicBezTo>
                    <a:pt x="220" y="60"/>
                    <a:pt x="219" y="60"/>
                    <a:pt x="219" y="60"/>
                  </a:cubicBezTo>
                  <a:cubicBezTo>
                    <a:pt x="219" y="59"/>
                    <a:pt x="219" y="58"/>
                    <a:pt x="220" y="58"/>
                  </a:cubicBezTo>
                  <a:cubicBezTo>
                    <a:pt x="222" y="58"/>
                    <a:pt x="222" y="58"/>
                    <a:pt x="223" y="58"/>
                  </a:cubicBezTo>
                  <a:cubicBezTo>
                    <a:pt x="224" y="59"/>
                    <a:pt x="223" y="59"/>
                    <a:pt x="224" y="59"/>
                  </a:cubicBezTo>
                  <a:cubicBezTo>
                    <a:pt x="226" y="60"/>
                    <a:pt x="227" y="60"/>
                    <a:pt x="227" y="58"/>
                  </a:cubicBezTo>
                  <a:cubicBezTo>
                    <a:pt x="227" y="56"/>
                    <a:pt x="227" y="55"/>
                    <a:pt x="226" y="54"/>
                  </a:cubicBezTo>
                  <a:cubicBezTo>
                    <a:pt x="226" y="53"/>
                    <a:pt x="226" y="53"/>
                    <a:pt x="227" y="53"/>
                  </a:cubicBezTo>
                  <a:cubicBezTo>
                    <a:pt x="227" y="53"/>
                    <a:pt x="227" y="52"/>
                    <a:pt x="227" y="52"/>
                  </a:cubicBezTo>
                  <a:cubicBezTo>
                    <a:pt x="228" y="51"/>
                    <a:pt x="229" y="52"/>
                    <a:pt x="229" y="51"/>
                  </a:cubicBezTo>
                  <a:cubicBezTo>
                    <a:pt x="230" y="51"/>
                    <a:pt x="230" y="51"/>
                    <a:pt x="231" y="51"/>
                  </a:cubicBezTo>
                  <a:cubicBezTo>
                    <a:pt x="232" y="52"/>
                    <a:pt x="231" y="52"/>
                    <a:pt x="232" y="53"/>
                  </a:cubicBezTo>
                  <a:cubicBezTo>
                    <a:pt x="234" y="54"/>
                    <a:pt x="233" y="53"/>
                    <a:pt x="233" y="54"/>
                  </a:cubicBezTo>
                  <a:cubicBezTo>
                    <a:pt x="236" y="54"/>
                    <a:pt x="238" y="54"/>
                    <a:pt x="239" y="53"/>
                  </a:cubicBezTo>
                  <a:cubicBezTo>
                    <a:pt x="239" y="52"/>
                    <a:pt x="240" y="51"/>
                    <a:pt x="239" y="50"/>
                  </a:cubicBezTo>
                  <a:cubicBezTo>
                    <a:pt x="238" y="49"/>
                    <a:pt x="236" y="49"/>
                    <a:pt x="235" y="48"/>
                  </a:cubicBezTo>
                  <a:cubicBezTo>
                    <a:pt x="235" y="47"/>
                    <a:pt x="235" y="48"/>
                    <a:pt x="236" y="47"/>
                  </a:cubicBezTo>
                  <a:cubicBezTo>
                    <a:pt x="236" y="47"/>
                    <a:pt x="236" y="47"/>
                    <a:pt x="236" y="46"/>
                  </a:cubicBezTo>
                  <a:cubicBezTo>
                    <a:pt x="236" y="46"/>
                    <a:pt x="236" y="46"/>
                    <a:pt x="236" y="46"/>
                  </a:cubicBezTo>
                  <a:cubicBezTo>
                    <a:pt x="237" y="46"/>
                    <a:pt x="237" y="45"/>
                    <a:pt x="237" y="43"/>
                  </a:cubicBezTo>
                  <a:cubicBezTo>
                    <a:pt x="236" y="42"/>
                    <a:pt x="237" y="43"/>
                    <a:pt x="236" y="42"/>
                  </a:cubicBezTo>
                  <a:cubicBezTo>
                    <a:pt x="236" y="42"/>
                    <a:pt x="236" y="42"/>
                    <a:pt x="236" y="41"/>
                  </a:cubicBezTo>
                  <a:cubicBezTo>
                    <a:pt x="235" y="41"/>
                    <a:pt x="235" y="41"/>
                    <a:pt x="235" y="41"/>
                  </a:cubicBezTo>
                  <a:cubicBezTo>
                    <a:pt x="234" y="41"/>
                    <a:pt x="234" y="40"/>
                    <a:pt x="233" y="40"/>
                  </a:cubicBezTo>
                  <a:cubicBezTo>
                    <a:pt x="232" y="39"/>
                    <a:pt x="232" y="39"/>
                    <a:pt x="232" y="38"/>
                  </a:cubicBezTo>
                  <a:cubicBezTo>
                    <a:pt x="233" y="37"/>
                    <a:pt x="233" y="37"/>
                    <a:pt x="235" y="37"/>
                  </a:cubicBezTo>
                  <a:cubicBezTo>
                    <a:pt x="236" y="38"/>
                    <a:pt x="235" y="38"/>
                    <a:pt x="237" y="38"/>
                  </a:cubicBezTo>
                  <a:cubicBezTo>
                    <a:pt x="239" y="38"/>
                    <a:pt x="238" y="38"/>
                    <a:pt x="238" y="39"/>
                  </a:cubicBezTo>
                  <a:cubicBezTo>
                    <a:pt x="240" y="39"/>
                    <a:pt x="241" y="39"/>
                    <a:pt x="242" y="40"/>
                  </a:cubicBezTo>
                  <a:cubicBezTo>
                    <a:pt x="243" y="40"/>
                    <a:pt x="243" y="40"/>
                    <a:pt x="243" y="39"/>
                  </a:cubicBezTo>
                  <a:cubicBezTo>
                    <a:pt x="244" y="39"/>
                    <a:pt x="244" y="39"/>
                    <a:pt x="244" y="39"/>
                  </a:cubicBezTo>
                  <a:cubicBezTo>
                    <a:pt x="244" y="39"/>
                    <a:pt x="244" y="39"/>
                    <a:pt x="244" y="39"/>
                  </a:cubicBezTo>
                  <a:cubicBezTo>
                    <a:pt x="244" y="38"/>
                    <a:pt x="245" y="38"/>
                    <a:pt x="245" y="38"/>
                  </a:cubicBezTo>
                  <a:cubicBezTo>
                    <a:pt x="245" y="37"/>
                    <a:pt x="246" y="37"/>
                    <a:pt x="246" y="36"/>
                  </a:cubicBezTo>
                  <a:cubicBezTo>
                    <a:pt x="244" y="35"/>
                    <a:pt x="242" y="34"/>
                    <a:pt x="239" y="34"/>
                  </a:cubicBezTo>
                  <a:cubicBezTo>
                    <a:pt x="238" y="33"/>
                    <a:pt x="237" y="33"/>
                    <a:pt x="236" y="31"/>
                  </a:cubicBezTo>
                  <a:cubicBezTo>
                    <a:pt x="234" y="31"/>
                    <a:pt x="234" y="31"/>
                    <a:pt x="234" y="29"/>
                  </a:cubicBezTo>
                  <a:cubicBezTo>
                    <a:pt x="235" y="29"/>
                    <a:pt x="235" y="29"/>
                    <a:pt x="235" y="28"/>
                  </a:cubicBezTo>
                  <a:cubicBezTo>
                    <a:pt x="235" y="28"/>
                    <a:pt x="236" y="28"/>
                    <a:pt x="236" y="27"/>
                  </a:cubicBezTo>
                  <a:cubicBezTo>
                    <a:pt x="236" y="27"/>
                    <a:pt x="240" y="27"/>
                    <a:pt x="240" y="26"/>
                  </a:cubicBezTo>
                  <a:cubicBezTo>
                    <a:pt x="241" y="25"/>
                    <a:pt x="243" y="27"/>
                    <a:pt x="244" y="25"/>
                  </a:cubicBezTo>
                  <a:cubicBezTo>
                    <a:pt x="245" y="24"/>
                    <a:pt x="246" y="23"/>
                    <a:pt x="247" y="22"/>
                  </a:cubicBezTo>
                  <a:cubicBezTo>
                    <a:pt x="248" y="22"/>
                    <a:pt x="249" y="21"/>
                    <a:pt x="250" y="21"/>
                  </a:cubicBezTo>
                  <a:cubicBezTo>
                    <a:pt x="251" y="20"/>
                    <a:pt x="252" y="21"/>
                    <a:pt x="253" y="20"/>
                  </a:cubicBezTo>
                  <a:cubicBezTo>
                    <a:pt x="255" y="18"/>
                    <a:pt x="260" y="18"/>
                    <a:pt x="261" y="16"/>
                  </a:cubicBezTo>
                  <a:cubicBezTo>
                    <a:pt x="264" y="16"/>
                    <a:pt x="265" y="16"/>
                    <a:pt x="268" y="16"/>
                  </a:cubicBezTo>
                  <a:cubicBezTo>
                    <a:pt x="269" y="15"/>
                    <a:pt x="271" y="14"/>
                    <a:pt x="271" y="14"/>
                  </a:cubicBezTo>
                  <a:cubicBezTo>
                    <a:pt x="272" y="14"/>
                    <a:pt x="272" y="14"/>
                    <a:pt x="274" y="14"/>
                  </a:cubicBezTo>
                  <a:cubicBezTo>
                    <a:pt x="276" y="14"/>
                    <a:pt x="276" y="13"/>
                    <a:pt x="278" y="13"/>
                  </a:cubicBezTo>
                  <a:cubicBezTo>
                    <a:pt x="280" y="13"/>
                    <a:pt x="281" y="13"/>
                    <a:pt x="282" y="12"/>
                  </a:cubicBezTo>
                  <a:cubicBezTo>
                    <a:pt x="282" y="8"/>
                    <a:pt x="272" y="10"/>
                    <a:pt x="269" y="9"/>
                  </a:cubicBezTo>
                  <a:cubicBezTo>
                    <a:pt x="269" y="9"/>
                    <a:pt x="269" y="9"/>
                    <a:pt x="268" y="9"/>
                  </a:cubicBezTo>
                  <a:cubicBezTo>
                    <a:pt x="268" y="9"/>
                    <a:pt x="267" y="9"/>
                    <a:pt x="266" y="9"/>
                  </a:cubicBezTo>
                  <a:cubicBezTo>
                    <a:pt x="265" y="9"/>
                    <a:pt x="262" y="8"/>
                    <a:pt x="261" y="9"/>
                  </a:cubicBezTo>
                  <a:cubicBezTo>
                    <a:pt x="261" y="9"/>
                    <a:pt x="261" y="9"/>
                    <a:pt x="259" y="9"/>
                  </a:cubicBezTo>
                  <a:cubicBezTo>
                    <a:pt x="257" y="9"/>
                    <a:pt x="258" y="9"/>
                    <a:pt x="257" y="10"/>
                  </a:cubicBezTo>
                  <a:cubicBezTo>
                    <a:pt x="257" y="10"/>
                    <a:pt x="255" y="11"/>
                    <a:pt x="255" y="11"/>
                  </a:cubicBezTo>
                  <a:cubicBezTo>
                    <a:pt x="253" y="11"/>
                    <a:pt x="251" y="11"/>
                    <a:pt x="249" y="11"/>
                  </a:cubicBezTo>
                  <a:cubicBezTo>
                    <a:pt x="246" y="11"/>
                    <a:pt x="245" y="11"/>
                    <a:pt x="242" y="11"/>
                  </a:cubicBezTo>
                  <a:cubicBezTo>
                    <a:pt x="241" y="11"/>
                    <a:pt x="238" y="12"/>
                    <a:pt x="238" y="11"/>
                  </a:cubicBezTo>
                  <a:cubicBezTo>
                    <a:pt x="239" y="10"/>
                    <a:pt x="238" y="10"/>
                    <a:pt x="239" y="10"/>
                  </a:cubicBezTo>
                  <a:cubicBezTo>
                    <a:pt x="238" y="10"/>
                    <a:pt x="240" y="9"/>
                    <a:pt x="240" y="9"/>
                  </a:cubicBezTo>
                  <a:cubicBezTo>
                    <a:pt x="240" y="8"/>
                    <a:pt x="241" y="8"/>
                    <a:pt x="241" y="8"/>
                  </a:cubicBezTo>
                  <a:cubicBezTo>
                    <a:pt x="242" y="8"/>
                    <a:pt x="241" y="7"/>
                    <a:pt x="242" y="7"/>
                  </a:cubicBezTo>
                  <a:cubicBezTo>
                    <a:pt x="243" y="7"/>
                    <a:pt x="243" y="7"/>
                    <a:pt x="243" y="6"/>
                  </a:cubicBezTo>
                  <a:cubicBezTo>
                    <a:pt x="242" y="6"/>
                    <a:pt x="242" y="5"/>
                    <a:pt x="241" y="5"/>
                  </a:cubicBezTo>
                  <a:cubicBezTo>
                    <a:pt x="240" y="4"/>
                    <a:pt x="237" y="4"/>
                    <a:pt x="236" y="4"/>
                  </a:cubicBezTo>
                  <a:cubicBezTo>
                    <a:pt x="234" y="4"/>
                    <a:pt x="234" y="5"/>
                    <a:pt x="234" y="5"/>
                  </a:cubicBezTo>
                  <a:cubicBezTo>
                    <a:pt x="233" y="5"/>
                    <a:pt x="232" y="5"/>
                    <a:pt x="231" y="5"/>
                  </a:cubicBezTo>
                  <a:cubicBezTo>
                    <a:pt x="230" y="4"/>
                    <a:pt x="229" y="4"/>
                    <a:pt x="228" y="4"/>
                  </a:cubicBezTo>
                  <a:cubicBezTo>
                    <a:pt x="227" y="3"/>
                    <a:pt x="227" y="3"/>
                    <a:pt x="225" y="3"/>
                  </a:cubicBezTo>
                  <a:cubicBezTo>
                    <a:pt x="224" y="3"/>
                    <a:pt x="223" y="2"/>
                    <a:pt x="223" y="2"/>
                  </a:cubicBezTo>
                  <a:cubicBezTo>
                    <a:pt x="220" y="2"/>
                    <a:pt x="217" y="2"/>
                    <a:pt x="214" y="2"/>
                  </a:cubicBezTo>
                  <a:cubicBezTo>
                    <a:pt x="213" y="2"/>
                    <a:pt x="212" y="1"/>
                    <a:pt x="211" y="1"/>
                  </a:cubicBezTo>
                  <a:cubicBezTo>
                    <a:pt x="209" y="0"/>
                    <a:pt x="193" y="1"/>
                    <a:pt x="194" y="2"/>
                  </a:cubicBezTo>
                  <a:cubicBezTo>
                    <a:pt x="194" y="2"/>
                    <a:pt x="182" y="1"/>
                    <a:pt x="180" y="2"/>
                  </a:cubicBezTo>
                  <a:cubicBezTo>
                    <a:pt x="179" y="3"/>
                    <a:pt x="178" y="2"/>
                    <a:pt x="178" y="3"/>
                  </a:cubicBezTo>
                  <a:cubicBezTo>
                    <a:pt x="178" y="3"/>
                    <a:pt x="177" y="3"/>
                    <a:pt x="177" y="4"/>
                  </a:cubicBezTo>
                  <a:cubicBezTo>
                    <a:pt x="176" y="4"/>
                    <a:pt x="175" y="3"/>
                    <a:pt x="174" y="4"/>
                  </a:cubicBezTo>
                  <a:cubicBezTo>
                    <a:pt x="173" y="5"/>
                    <a:pt x="171" y="4"/>
                    <a:pt x="170" y="5"/>
                  </a:cubicBezTo>
                  <a:cubicBezTo>
                    <a:pt x="168" y="5"/>
                    <a:pt x="168" y="5"/>
                    <a:pt x="167" y="6"/>
                  </a:cubicBezTo>
                  <a:cubicBezTo>
                    <a:pt x="166" y="7"/>
                    <a:pt x="165" y="7"/>
                    <a:pt x="163" y="7"/>
                  </a:cubicBezTo>
                  <a:cubicBezTo>
                    <a:pt x="163" y="7"/>
                    <a:pt x="161" y="6"/>
                    <a:pt x="161" y="6"/>
                  </a:cubicBezTo>
                  <a:cubicBezTo>
                    <a:pt x="162" y="5"/>
                    <a:pt x="160" y="6"/>
                    <a:pt x="159" y="6"/>
                  </a:cubicBezTo>
                  <a:cubicBezTo>
                    <a:pt x="158" y="6"/>
                    <a:pt x="159" y="6"/>
                    <a:pt x="159" y="5"/>
                  </a:cubicBezTo>
                  <a:cubicBezTo>
                    <a:pt x="158" y="5"/>
                    <a:pt x="158" y="5"/>
                    <a:pt x="158" y="4"/>
                  </a:cubicBezTo>
                  <a:cubicBezTo>
                    <a:pt x="158" y="4"/>
                    <a:pt x="157" y="4"/>
                    <a:pt x="157" y="4"/>
                  </a:cubicBezTo>
                  <a:cubicBezTo>
                    <a:pt x="155" y="3"/>
                    <a:pt x="152" y="3"/>
                    <a:pt x="151" y="4"/>
                  </a:cubicBezTo>
                  <a:cubicBezTo>
                    <a:pt x="150" y="4"/>
                    <a:pt x="150" y="4"/>
                    <a:pt x="149" y="5"/>
                  </a:cubicBezTo>
                  <a:cubicBezTo>
                    <a:pt x="149" y="5"/>
                    <a:pt x="149" y="5"/>
                    <a:pt x="149" y="6"/>
                  </a:cubicBezTo>
                  <a:cubicBezTo>
                    <a:pt x="143" y="6"/>
                    <a:pt x="142" y="6"/>
                    <a:pt x="137" y="6"/>
                  </a:cubicBezTo>
                  <a:cubicBezTo>
                    <a:pt x="136" y="7"/>
                    <a:pt x="134" y="7"/>
                    <a:pt x="134" y="8"/>
                  </a:cubicBezTo>
                  <a:cubicBezTo>
                    <a:pt x="131" y="8"/>
                    <a:pt x="128" y="7"/>
                    <a:pt x="127" y="9"/>
                  </a:cubicBezTo>
                  <a:cubicBezTo>
                    <a:pt x="125" y="9"/>
                    <a:pt x="125" y="9"/>
                    <a:pt x="124" y="9"/>
                  </a:cubicBezTo>
                  <a:cubicBezTo>
                    <a:pt x="123" y="10"/>
                    <a:pt x="123" y="10"/>
                    <a:pt x="122" y="11"/>
                  </a:cubicBezTo>
                  <a:cubicBezTo>
                    <a:pt x="121" y="11"/>
                    <a:pt x="119" y="11"/>
                    <a:pt x="118" y="11"/>
                  </a:cubicBezTo>
                  <a:cubicBezTo>
                    <a:pt x="117" y="11"/>
                    <a:pt x="118" y="10"/>
                    <a:pt x="117" y="10"/>
                  </a:cubicBezTo>
                  <a:cubicBezTo>
                    <a:pt x="115" y="10"/>
                    <a:pt x="116" y="9"/>
                    <a:pt x="115" y="9"/>
                  </a:cubicBezTo>
                  <a:cubicBezTo>
                    <a:pt x="113" y="9"/>
                    <a:pt x="112" y="8"/>
                    <a:pt x="110" y="9"/>
                  </a:cubicBezTo>
                  <a:cubicBezTo>
                    <a:pt x="110" y="10"/>
                    <a:pt x="108" y="11"/>
                    <a:pt x="108" y="11"/>
                  </a:cubicBezTo>
                  <a:cubicBezTo>
                    <a:pt x="106" y="10"/>
                    <a:pt x="106" y="11"/>
                    <a:pt x="104" y="11"/>
                  </a:cubicBezTo>
                  <a:cubicBezTo>
                    <a:pt x="104" y="10"/>
                    <a:pt x="104" y="11"/>
                    <a:pt x="104" y="10"/>
                  </a:cubicBezTo>
                  <a:cubicBezTo>
                    <a:pt x="105" y="9"/>
                    <a:pt x="105" y="9"/>
                    <a:pt x="104" y="8"/>
                  </a:cubicBezTo>
                  <a:cubicBezTo>
                    <a:pt x="99" y="7"/>
                    <a:pt x="94" y="8"/>
                    <a:pt x="89" y="8"/>
                  </a:cubicBezTo>
                  <a:cubicBezTo>
                    <a:pt x="88" y="8"/>
                    <a:pt x="89" y="8"/>
                    <a:pt x="87" y="9"/>
                  </a:cubicBezTo>
                  <a:cubicBezTo>
                    <a:pt x="86" y="9"/>
                    <a:pt x="87" y="8"/>
                    <a:pt x="85" y="8"/>
                  </a:cubicBezTo>
                  <a:cubicBezTo>
                    <a:pt x="86" y="8"/>
                    <a:pt x="85" y="9"/>
                    <a:pt x="84" y="9"/>
                  </a:cubicBezTo>
                  <a:cubicBezTo>
                    <a:pt x="84" y="9"/>
                    <a:pt x="83" y="9"/>
                    <a:pt x="82" y="9"/>
                  </a:cubicBezTo>
                  <a:cubicBezTo>
                    <a:pt x="82" y="8"/>
                    <a:pt x="81" y="10"/>
                    <a:pt x="81" y="10"/>
                  </a:cubicBezTo>
                  <a:cubicBezTo>
                    <a:pt x="79" y="10"/>
                    <a:pt x="75" y="9"/>
                    <a:pt x="74" y="11"/>
                  </a:cubicBezTo>
                  <a:cubicBezTo>
                    <a:pt x="71" y="11"/>
                    <a:pt x="70" y="11"/>
                    <a:pt x="69" y="13"/>
                  </a:cubicBezTo>
                  <a:cubicBezTo>
                    <a:pt x="66" y="13"/>
                    <a:pt x="61" y="12"/>
                    <a:pt x="58" y="14"/>
                  </a:cubicBezTo>
                  <a:cubicBezTo>
                    <a:pt x="57" y="14"/>
                    <a:pt x="53" y="15"/>
                    <a:pt x="52" y="15"/>
                  </a:cubicBezTo>
                  <a:cubicBezTo>
                    <a:pt x="51" y="15"/>
                    <a:pt x="44" y="16"/>
                    <a:pt x="44" y="16"/>
                  </a:cubicBezTo>
                  <a:cubicBezTo>
                    <a:pt x="44" y="16"/>
                    <a:pt x="38" y="17"/>
                    <a:pt x="37" y="17"/>
                  </a:cubicBezTo>
                  <a:cubicBezTo>
                    <a:pt x="37" y="17"/>
                    <a:pt x="37" y="19"/>
                    <a:pt x="37" y="19"/>
                  </a:cubicBezTo>
                  <a:cubicBezTo>
                    <a:pt x="37" y="20"/>
                    <a:pt x="39" y="20"/>
                    <a:pt x="41" y="20"/>
                  </a:cubicBezTo>
                  <a:cubicBezTo>
                    <a:pt x="42" y="20"/>
                    <a:pt x="43" y="20"/>
                    <a:pt x="45" y="20"/>
                  </a:cubicBezTo>
                  <a:cubicBezTo>
                    <a:pt x="44" y="21"/>
                    <a:pt x="44" y="20"/>
                    <a:pt x="44" y="21"/>
                  </a:cubicBezTo>
                  <a:cubicBezTo>
                    <a:pt x="43" y="21"/>
                    <a:pt x="44" y="21"/>
                    <a:pt x="43" y="21"/>
                  </a:cubicBezTo>
                  <a:cubicBezTo>
                    <a:pt x="43" y="22"/>
                    <a:pt x="44" y="22"/>
                    <a:pt x="43" y="22"/>
                  </a:cubicBezTo>
                  <a:cubicBezTo>
                    <a:pt x="43" y="22"/>
                    <a:pt x="42" y="22"/>
                    <a:pt x="42" y="22"/>
                  </a:cubicBezTo>
                  <a:cubicBezTo>
                    <a:pt x="41" y="22"/>
                    <a:pt x="42" y="23"/>
                    <a:pt x="41" y="23"/>
                  </a:cubicBezTo>
                  <a:cubicBezTo>
                    <a:pt x="41" y="23"/>
                    <a:pt x="40" y="23"/>
                    <a:pt x="40" y="23"/>
                  </a:cubicBezTo>
                  <a:cubicBezTo>
                    <a:pt x="39" y="23"/>
                    <a:pt x="40" y="23"/>
                    <a:pt x="38" y="24"/>
                  </a:cubicBezTo>
                  <a:cubicBezTo>
                    <a:pt x="37" y="24"/>
                    <a:pt x="37" y="24"/>
                    <a:pt x="37" y="24"/>
                  </a:cubicBezTo>
                  <a:cubicBezTo>
                    <a:pt x="36" y="24"/>
                    <a:pt x="34" y="24"/>
                    <a:pt x="32" y="24"/>
                  </a:cubicBezTo>
                  <a:cubicBezTo>
                    <a:pt x="31" y="24"/>
                    <a:pt x="32" y="25"/>
                    <a:pt x="30" y="25"/>
                  </a:cubicBezTo>
                  <a:cubicBezTo>
                    <a:pt x="26" y="24"/>
                    <a:pt x="23" y="25"/>
                    <a:pt x="19" y="25"/>
                  </a:cubicBezTo>
                  <a:cubicBezTo>
                    <a:pt x="19" y="25"/>
                    <a:pt x="18" y="26"/>
                    <a:pt x="17" y="26"/>
                  </a:cubicBezTo>
                  <a:cubicBezTo>
                    <a:pt x="16" y="26"/>
                    <a:pt x="14" y="25"/>
                    <a:pt x="14" y="26"/>
                  </a:cubicBezTo>
                  <a:cubicBezTo>
                    <a:pt x="14" y="26"/>
                    <a:pt x="9" y="27"/>
                    <a:pt x="9" y="27"/>
                  </a:cubicBezTo>
                  <a:cubicBezTo>
                    <a:pt x="5" y="27"/>
                    <a:pt x="2" y="28"/>
                    <a:pt x="0" y="29"/>
                  </a:cubicBezTo>
                  <a:cubicBezTo>
                    <a:pt x="0" y="29"/>
                    <a:pt x="0" y="29"/>
                    <a:pt x="0" y="30"/>
                  </a:cubicBezTo>
                  <a:cubicBezTo>
                    <a:pt x="0" y="33"/>
                    <a:pt x="7" y="34"/>
                    <a:pt x="10" y="34"/>
                  </a:cubicBezTo>
                  <a:cubicBezTo>
                    <a:pt x="14" y="34"/>
                    <a:pt x="18" y="34"/>
                    <a:pt x="22" y="34"/>
                  </a:cubicBezTo>
                  <a:cubicBezTo>
                    <a:pt x="26" y="34"/>
                    <a:pt x="20" y="35"/>
                    <a:pt x="20" y="35"/>
                  </a:cubicBezTo>
                  <a:cubicBezTo>
                    <a:pt x="18" y="35"/>
                    <a:pt x="17" y="36"/>
                    <a:pt x="15" y="36"/>
                  </a:cubicBezTo>
                  <a:cubicBezTo>
                    <a:pt x="14" y="37"/>
                    <a:pt x="6" y="37"/>
                    <a:pt x="5" y="36"/>
                  </a:cubicBezTo>
                  <a:cubicBezTo>
                    <a:pt x="4" y="36"/>
                    <a:pt x="6" y="36"/>
                    <a:pt x="4" y="36"/>
                  </a:cubicBezTo>
                  <a:cubicBezTo>
                    <a:pt x="3" y="36"/>
                    <a:pt x="2" y="36"/>
                    <a:pt x="0" y="36"/>
                  </a:cubicBezTo>
                  <a:cubicBezTo>
                    <a:pt x="0" y="36"/>
                    <a:pt x="1" y="38"/>
                    <a:pt x="1" y="38"/>
                  </a:cubicBezTo>
                  <a:cubicBezTo>
                    <a:pt x="1" y="38"/>
                    <a:pt x="4" y="40"/>
                    <a:pt x="4" y="40"/>
                  </a:cubicBezTo>
                  <a:cubicBezTo>
                    <a:pt x="4" y="40"/>
                    <a:pt x="5" y="40"/>
                    <a:pt x="5" y="41"/>
                  </a:cubicBezTo>
                  <a:cubicBezTo>
                    <a:pt x="5" y="41"/>
                    <a:pt x="5" y="41"/>
                    <a:pt x="5" y="41"/>
                  </a:cubicBezTo>
                  <a:cubicBezTo>
                    <a:pt x="6" y="41"/>
                    <a:pt x="6" y="41"/>
                    <a:pt x="6" y="41"/>
                  </a:cubicBezTo>
                  <a:cubicBezTo>
                    <a:pt x="6" y="42"/>
                    <a:pt x="6" y="42"/>
                    <a:pt x="6" y="42"/>
                  </a:cubicBezTo>
                  <a:cubicBezTo>
                    <a:pt x="7" y="43"/>
                    <a:pt x="7" y="43"/>
                    <a:pt x="8" y="43"/>
                  </a:cubicBezTo>
                  <a:cubicBezTo>
                    <a:pt x="9" y="44"/>
                    <a:pt x="13" y="43"/>
                    <a:pt x="15" y="43"/>
                  </a:cubicBezTo>
                  <a:cubicBezTo>
                    <a:pt x="16" y="43"/>
                    <a:pt x="17" y="43"/>
                    <a:pt x="18" y="44"/>
                  </a:cubicBezTo>
                  <a:cubicBezTo>
                    <a:pt x="19" y="44"/>
                    <a:pt x="18" y="43"/>
                    <a:pt x="18" y="43"/>
                  </a:cubicBezTo>
                  <a:cubicBezTo>
                    <a:pt x="20" y="42"/>
                    <a:pt x="22" y="43"/>
                    <a:pt x="23" y="41"/>
                  </a:cubicBezTo>
                  <a:cubicBezTo>
                    <a:pt x="26" y="41"/>
                    <a:pt x="30" y="41"/>
                    <a:pt x="33" y="41"/>
                  </a:cubicBezTo>
                  <a:cubicBezTo>
                    <a:pt x="35" y="41"/>
                    <a:pt x="36" y="41"/>
                    <a:pt x="38" y="41"/>
                  </a:cubicBezTo>
                  <a:cubicBezTo>
                    <a:pt x="40" y="41"/>
                    <a:pt x="39" y="41"/>
                    <a:pt x="40" y="42"/>
                  </a:cubicBezTo>
                  <a:cubicBezTo>
                    <a:pt x="40" y="43"/>
                    <a:pt x="43" y="43"/>
                    <a:pt x="45" y="43"/>
                  </a:cubicBezTo>
                  <a:cubicBezTo>
                    <a:pt x="47" y="43"/>
                    <a:pt x="47" y="43"/>
                    <a:pt x="50" y="43"/>
                  </a:cubicBezTo>
                  <a:cubicBezTo>
                    <a:pt x="50" y="44"/>
                    <a:pt x="50" y="44"/>
                    <a:pt x="50" y="45"/>
                  </a:cubicBezTo>
                  <a:cubicBezTo>
                    <a:pt x="51" y="45"/>
                    <a:pt x="52" y="46"/>
                    <a:pt x="53" y="46"/>
                  </a:cubicBezTo>
                  <a:cubicBezTo>
                    <a:pt x="54" y="47"/>
                    <a:pt x="51" y="47"/>
                    <a:pt x="53" y="48"/>
                  </a:cubicBezTo>
                  <a:cubicBezTo>
                    <a:pt x="53" y="50"/>
                    <a:pt x="53" y="49"/>
                    <a:pt x="55" y="49"/>
                  </a:cubicBezTo>
                  <a:cubicBezTo>
                    <a:pt x="56" y="49"/>
                    <a:pt x="55" y="50"/>
                    <a:pt x="55" y="50"/>
                  </a:cubicBezTo>
                  <a:cubicBezTo>
                    <a:pt x="56" y="50"/>
                    <a:pt x="57" y="50"/>
                    <a:pt x="57" y="51"/>
                  </a:cubicBezTo>
                  <a:cubicBezTo>
                    <a:pt x="57" y="53"/>
                    <a:pt x="57" y="54"/>
                    <a:pt x="57" y="57"/>
                  </a:cubicBezTo>
                  <a:cubicBezTo>
                    <a:pt x="59" y="58"/>
                    <a:pt x="59" y="62"/>
                    <a:pt x="59" y="66"/>
                  </a:cubicBezTo>
                  <a:cubicBezTo>
                    <a:pt x="58" y="66"/>
                    <a:pt x="59" y="66"/>
                    <a:pt x="58" y="66"/>
                  </a:cubicBezTo>
                  <a:cubicBezTo>
                    <a:pt x="58" y="67"/>
                    <a:pt x="57" y="66"/>
                    <a:pt x="57" y="67"/>
                  </a:cubicBezTo>
                  <a:cubicBezTo>
                    <a:pt x="57" y="69"/>
                    <a:pt x="56" y="67"/>
                    <a:pt x="55" y="68"/>
                  </a:cubicBezTo>
                  <a:cubicBezTo>
                    <a:pt x="54" y="68"/>
                    <a:pt x="54" y="68"/>
                    <a:pt x="53" y="68"/>
                  </a:cubicBezTo>
                  <a:cubicBezTo>
                    <a:pt x="52" y="69"/>
                    <a:pt x="53" y="69"/>
                    <a:pt x="52" y="69"/>
                  </a:cubicBezTo>
                  <a:cubicBezTo>
                    <a:pt x="52" y="70"/>
                    <a:pt x="52" y="69"/>
                    <a:pt x="52" y="70"/>
                  </a:cubicBezTo>
                  <a:cubicBezTo>
                    <a:pt x="52" y="70"/>
                    <a:pt x="51" y="70"/>
                    <a:pt x="51" y="71"/>
                  </a:cubicBezTo>
                  <a:cubicBezTo>
                    <a:pt x="52" y="71"/>
                    <a:pt x="54" y="71"/>
                    <a:pt x="57" y="71"/>
                  </a:cubicBezTo>
                  <a:cubicBezTo>
                    <a:pt x="57" y="71"/>
                    <a:pt x="59" y="70"/>
                    <a:pt x="59" y="70"/>
                  </a:cubicBezTo>
                  <a:cubicBezTo>
                    <a:pt x="61" y="70"/>
                    <a:pt x="64" y="70"/>
                    <a:pt x="66" y="70"/>
                  </a:cubicBezTo>
                  <a:cubicBezTo>
                    <a:pt x="67" y="70"/>
                    <a:pt x="67" y="68"/>
                    <a:pt x="68" y="70"/>
                  </a:cubicBezTo>
                  <a:cubicBezTo>
                    <a:pt x="71" y="70"/>
                    <a:pt x="69" y="73"/>
                    <a:pt x="69" y="76"/>
                  </a:cubicBezTo>
                  <a:cubicBezTo>
                    <a:pt x="69" y="77"/>
                    <a:pt x="70" y="79"/>
                    <a:pt x="68" y="79"/>
                  </a:cubicBezTo>
                  <a:cubicBezTo>
                    <a:pt x="66" y="79"/>
                    <a:pt x="65" y="79"/>
                    <a:pt x="63" y="79"/>
                  </a:cubicBezTo>
                  <a:cubicBezTo>
                    <a:pt x="62" y="79"/>
                    <a:pt x="63" y="78"/>
                    <a:pt x="62" y="78"/>
                  </a:cubicBezTo>
                  <a:cubicBezTo>
                    <a:pt x="60" y="78"/>
                    <a:pt x="60" y="77"/>
                    <a:pt x="58" y="77"/>
                  </a:cubicBezTo>
                  <a:cubicBezTo>
                    <a:pt x="56" y="77"/>
                    <a:pt x="54" y="76"/>
                    <a:pt x="54" y="78"/>
                  </a:cubicBezTo>
                  <a:cubicBezTo>
                    <a:pt x="54" y="79"/>
                    <a:pt x="54" y="79"/>
                    <a:pt x="55" y="79"/>
                  </a:cubicBezTo>
                  <a:cubicBezTo>
                    <a:pt x="56" y="81"/>
                    <a:pt x="61" y="79"/>
                    <a:pt x="62" y="81"/>
                  </a:cubicBezTo>
                  <a:cubicBezTo>
                    <a:pt x="63" y="81"/>
                    <a:pt x="63" y="81"/>
                    <a:pt x="63" y="81"/>
                  </a:cubicBezTo>
                  <a:cubicBezTo>
                    <a:pt x="63" y="82"/>
                    <a:pt x="65" y="83"/>
                    <a:pt x="65" y="83"/>
                  </a:cubicBezTo>
                  <a:cubicBezTo>
                    <a:pt x="65" y="84"/>
                    <a:pt x="66" y="85"/>
                    <a:pt x="67" y="86"/>
                  </a:cubicBezTo>
                  <a:cubicBezTo>
                    <a:pt x="66" y="86"/>
                    <a:pt x="67" y="86"/>
                    <a:pt x="66" y="86"/>
                  </a:cubicBezTo>
                  <a:cubicBezTo>
                    <a:pt x="66" y="87"/>
                    <a:pt x="66" y="87"/>
                    <a:pt x="66" y="87"/>
                  </a:cubicBezTo>
                  <a:cubicBezTo>
                    <a:pt x="65" y="87"/>
                    <a:pt x="66" y="87"/>
                    <a:pt x="65" y="88"/>
                  </a:cubicBezTo>
                  <a:cubicBezTo>
                    <a:pt x="65" y="88"/>
                    <a:pt x="65" y="88"/>
                    <a:pt x="64" y="88"/>
                  </a:cubicBezTo>
                  <a:cubicBezTo>
                    <a:pt x="63" y="88"/>
                    <a:pt x="64" y="88"/>
                    <a:pt x="63" y="89"/>
                  </a:cubicBezTo>
                  <a:cubicBezTo>
                    <a:pt x="63" y="89"/>
                    <a:pt x="63" y="89"/>
                    <a:pt x="62" y="89"/>
                  </a:cubicBezTo>
                  <a:cubicBezTo>
                    <a:pt x="61" y="90"/>
                    <a:pt x="59" y="90"/>
                    <a:pt x="59" y="92"/>
                  </a:cubicBezTo>
                  <a:cubicBezTo>
                    <a:pt x="58" y="93"/>
                    <a:pt x="58" y="94"/>
                    <a:pt x="59" y="95"/>
                  </a:cubicBezTo>
                  <a:cubicBezTo>
                    <a:pt x="60" y="95"/>
                    <a:pt x="60" y="95"/>
                    <a:pt x="60" y="96"/>
                  </a:cubicBezTo>
                  <a:cubicBezTo>
                    <a:pt x="60" y="96"/>
                    <a:pt x="60" y="97"/>
                    <a:pt x="59" y="98"/>
                  </a:cubicBezTo>
                  <a:cubicBezTo>
                    <a:pt x="59" y="98"/>
                    <a:pt x="59" y="98"/>
                    <a:pt x="59" y="98"/>
                  </a:cubicBezTo>
                  <a:cubicBezTo>
                    <a:pt x="59" y="98"/>
                    <a:pt x="58" y="98"/>
                    <a:pt x="58" y="98"/>
                  </a:cubicBezTo>
                  <a:cubicBezTo>
                    <a:pt x="57" y="99"/>
                    <a:pt x="58" y="99"/>
                    <a:pt x="57" y="99"/>
                  </a:cubicBezTo>
                  <a:cubicBezTo>
                    <a:pt x="56" y="99"/>
                    <a:pt x="55" y="99"/>
                    <a:pt x="55" y="99"/>
                  </a:cubicBezTo>
                  <a:cubicBezTo>
                    <a:pt x="55" y="98"/>
                    <a:pt x="54" y="98"/>
                    <a:pt x="54" y="98"/>
                  </a:cubicBezTo>
                  <a:cubicBezTo>
                    <a:pt x="52" y="98"/>
                    <a:pt x="52" y="99"/>
                    <a:pt x="52" y="101"/>
                  </a:cubicBezTo>
                  <a:cubicBezTo>
                    <a:pt x="52" y="102"/>
                    <a:pt x="54" y="101"/>
                    <a:pt x="55" y="101"/>
                  </a:cubicBezTo>
                  <a:cubicBezTo>
                    <a:pt x="55" y="101"/>
                    <a:pt x="55" y="102"/>
                    <a:pt x="55" y="102"/>
                  </a:cubicBezTo>
                  <a:cubicBezTo>
                    <a:pt x="57" y="103"/>
                    <a:pt x="57" y="101"/>
                    <a:pt x="57" y="104"/>
                  </a:cubicBezTo>
                  <a:cubicBezTo>
                    <a:pt x="57" y="104"/>
                    <a:pt x="56" y="104"/>
                    <a:pt x="56" y="104"/>
                  </a:cubicBezTo>
                  <a:cubicBezTo>
                    <a:pt x="54" y="104"/>
                    <a:pt x="53" y="104"/>
                    <a:pt x="52" y="105"/>
                  </a:cubicBezTo>
                  <a:cubicBezTo>
                    <a:pt x="51" y="106"/>
                    <a:pt x="50" y="105"/>
                    <a:pt x="48" y="106"/>
                  </a:cubicBezTo>
                  <a:cubicBezTo>
                    <a:pt x="48" y="106"/>
                    <a:pt x="48" y="106"/>
                    <a:pt x="47" y="106"/>
                  </a:cubicBezTo>
                  <a:cubicBezTo>
                    <a:pt x="46" y="107"/>
                    <a:pt x="47" y="106"/>
                    <a:pt x="46" y="107"/>
                  </a:cubicBezTo>
                  <a:cubicBezTo>
                    <a:pt x="46" y="107"/>
                    <a:pt x="44" y="107"/>
                    <a:pt x="44" y="108"/>
                  </a:cubicBezTo>
                  <a:cubicBezTo>
                    <a:pt x="44" y="110"/>
                    <a:pt x="44" y="109"/>
                    <a:pt x="45" y="110"/>
                  </a:cubicBezTo>
                  <a:cubicBezTo>
                    <a:pt x="45" y="111"/>
                    <a:pt x="46" y="110"/>
                    <a:pt x="47" y="112"/>
                  </a:cubicBezTo>
                  <a:cubicBezTo>
                    <a:pt x="47" y="112"/>
                    <a:pt x="45" y="111"/>
                    <a:pt x="45" y="113"/>
                  </a:cubicBezTo>
                  <a:cubicBezTo>
                    <a:pt x="45" y="114"/>
                    <a:pt x="44" y="113"/>
                    <a:pt x="45" y="114"/>
                  </a:cubicBezTo>
                  <a:cubicBezTo>
                    <a:pt x="45" y="115"/>
                    <a:pt x="44" y="118"/>
                    <a:pt x="45" y="118"/>
                  </a:cubicBezTo>
                  <a:cubicBezTo>
                    <a:pt x="47" y="118"/>
                    <a:pt x="45" y="118"/>
                    <a:pt x="46" y="118"/>
                  </a:cubicBezTo>
                  <a:cubicBezTo>
                    <a:pt x="48" y="118"/>
                    <a:pt x="50" y="118"/>
                    <a:pt x="50" y="119"/>
                  </a:cubicBezTo>
                  <a:cubicBezTo>
                    <a:pt x="51" y="119"/>
                    <a:pt x="53" y="120"/>
                    <a:pt x="52" y="121"/>
                  </a:cubicBezTo>
                  <a:cubicBezTo>
                    <a:pt x="51" y="122"/>
                    <a:pt x="50" y="121"/>
                    <a:pt x="50" y="121"/>
                  </a:cubicBezTo>
                  <a:cubicBezTo>
                    <a:pt x="49" y="121"/>
                    <a:pt x="48" y="123"/>
                    <a:pt x="48" y="123"/>
                  </a:cubicBezTo>
                  <a:cubicBezTo>
                    <a:pt x="47" y="123"/>
                    <a:pt x="46" y="124"/>
                    <a:pt x="45" y="124"/>
                  </a:cubicBezTo>
                  <a:cubicBezTo>
                    <a:pt x="44" y="124"/>
                    <a:pt x="44" y="123"/>
                    <a:pt x="44" y="125"/>
                  </a:cubicBezTo>
                  <a:cubicBezTo>
                    <a:pt x="43" y="127"/>
                    <a:pt x="44" y="127"/>
                    <a:pt x="45" y="127"/>
                  </a:cubicBezTo>
                  <a:cubicBezTo>
                    <a:pt x="46" y="127"/>
                    <a:pt x="45" y="127"/>
                    <a:pt x="45" y="128"/>
                  </a:cubicBezTo>
                  <a:cubicBezTo>
                    <a:pt x="47" y="129"/>
                    <a:pt x="47" y="131"/>
                    <a:pt x="46" y="133"/>
                  </a:cubicBezTo>
                  <a:cubicBezTo>
                    <a:pt x="46" y="133"/>
                    <a:pt x="45" y="133"/>
                    <a:pt x="45" y="133"/>
                  </a:cubicBezTo>
                  <a:cubicBezTo>
                    <a:pt x="45" y="133"/>
                    <a:pt x="45" y="134"/>
                    <a:pt x="45" y="135"/>
                  </a:cubicBezTo>
                  <a:cubicBezTo>
                    <a:pt x="45" y="136"/>
                    <a:pt x="46" y="137"/>
                    <a:pt x="46" y="137"/>
                  </a:cubicBezTo>
                  <a:cubicBezTo>
                    <a:pt x="46" y="136"/>
                    <a:pt x="49" y="138"/>
                    <a:pt x="50" y="138"/>
                  </a:cubicBezTo>
                  <a:cubicBezTo>
                    <a:pt x="50" y="141"/>
                    <a:pt x="50" y="141"/>
                    <a:pt x="51" y="142"/>
                  </a:cubicBezTo>
                  <a:cubicBezTo>
                    <a:pt x="52" y="143"/>
                    <a:pt x="51" y="143"/>
                    <a:pt x="52" y="144"/>
                  </a:cubicBezTo>
                  <a:cubicBezTo>
                    <a:pt x="54" y="147"/>
                    <a:pt x="59" y="144"/>
                    <a:pt x="62" y="144"/>
                  </a:cubicBezTo>
                  <a:cubicBezTo>
                    <a:pt x="63" y="144"/>
                    <a:pt x="63" y="143"/>
                    <a:pt x="65" y="143"/>
                  </a:cubicBezTo>
                  <a:cubicBezTo>
                    <a:pt x="66" y="143"/>
                    <a:pt x="65" y="143"/>
                    <a:pt x="65" y="143"/>
                  </a:cubicBezTo>
                  <a:cubicBezTo>
                    <a:pt x="66" y="142"/>
                    <a:pt x="67" y="143"/>
                    <a:pt x="67" y="143"/>
                  </a:cubicBezTo>
                  <a:cubicBezTo>
                    <a:pt x="68" y="143"/>
                    <a:pt x="70" y="141"/>
                    <a:pt x="69" y="143"/>
                  </a:cubicBezTo>
                  <a:cubicBezTo>
                    <a:pt x="69" y="144"/>
                    <a:pt x="69" y="143"/>
                    <a:pt x="68" y="143"/>
                  </a:cubicBezTo>
                  <a:cubicBezTo>
                    <a:pt x="68" y="143"/>
                    <a:pt x="65" y="145"/>
                    <a:pt x="65" y="145"/>
                  </a:cubicBezTo>
                  <a:cubicBezTo>
                    <a:pt x="62" y="148"/>
                    <a:pt x="70" y="147"/>
                    <a:pt x="71" y="147"/>
                  </a:cubicBezTo>
                  <a:cubicBezTo>
                    <a:pt x="71" y="147"/>
                    <a:pt x="72" y="146"/>
                    <a:pt x="73" y="146"/>
                  </a:cubicBezTo>
                  <a:cubicBezTo>
                    <a:pt x="73" y="146"/>
                    <a:pt x="74" y="145"/>
                    <a:pt x="75" y="145"/>
                  </a:cubicBezTo>
                  <a:cubicBezTo>
                    <a:pt x="75" y="145"/>
                    <a:pt x="76" y="145"/>
                    <a:pt x="77" y="145"/>
                  </a:cubicBezTo>
                  <a:cubicBezTo>
                    <a:pt x="78" y="145"/>
                    <a:pt x="77" y="144"/>
                    <a:pt x="79" y="144"/>
                  </a:cubicBezTo>
                  <a:cubicBezTo>
                    <a:pt x="80" y="144"/>
                    <a:pt x="80" y="143"/>
                    <a:pt x="80" y="143"/>
                  </a:cubicBezTo>
                  <a:cubicBezTo>
                    <a:pt x="80" y="143"/>
                    <a:pt x="81" y="143"/>
                    <a:pt x="81" y="143"/>
                  </a:cubicBezTo>
                  <a:cubicBezTo>
                    <a:pt x="81" y="142"/>
                    <a:pt x="82" y="142"/>
                    <a:pt x="82" y="140"/>
                  </a:cubicBezTo>
                  <a:cubicBezTo>
                    <a:pt x="83" y="140"/>
                    <a:pt x="84" y="140"/>
                    <a:pt x="84" y="139"/>
                  </a:cubicBezTo>
                  <a:cubicBezTo>
                    <a:pt x="86" y="136"/>
                    <a:pt x="84" y="134"/>
                    <a:pt x="84" y="132"/>
                  </a:cubicBezTo>
                  <a:cubicBezTo>
                    <a:pt x="85" y="132"/>
                    <a:pt x="85" y="132"/>
                    <a:pt x="86" y="131"/>
                  </a:cubicBezTo>
                  <a:cubicBezTo>
                    <a:pt x="86" y="131"/>
                    <a:pt x="85" y="130"/>
                    <a:pt x="87" y="130"/>
                  </a:cubicBezTo>
                  <a:cubicBezTo>
                    <a:pt x="87" y="130"/>
                    <a:pt x="89" y="131"/>
                    <a:pt x="89" y="130"/>
                  </a:cubicBezTo>
                  <a:cubicBezTo>
                    <a:pt x="90" y="130"/>
                    <a:pt x="91" y="129"/>
                    <a:pt x="91" y="129"/>
                  </a:cubicBezTo>
                  <a:cubicBezTo>
                    <a:pt x="92" y="129"/>
                    <a:pt x="93" y="128"/>
                    <a:pt x="93" y="127"/>
                  </a:cubicBezTo>
                  <a:cubicBezTo>
                    <a:pt x="93" y="126"/>
                    <a:pt x="94" y="126"/>
                    <a:pt x="94" y="125"/>
                  </a:cubicBezTo>
                  <a:cubicBezTo>
                    <a:pt x="94" y="123"/>
                    <a:pt x="95" y="124"/>
                    <a:pt x="96" y="123"/>
                  </a:cubicBezTo>
                  <a:cubicBezTo>
                    <a:pt x="96" y="123"/>
                    <a:pt x="96" y="123"/>
                    <a:pt x="96" y="123"/>
                  </a:cubicBezTo>
                  <a:cubicBezTo>
                    <a:pt x="97" y="122"/>
                    <a:pt x="98" y="123"/>
                    <a:pt x="99" y="121"/>
                  </a:cubicBezTo>
                  <a:cubicBezTo>
                    <a:pt x="100" y="121"/>
                    <a:pt x="100" y="121"/>
                    <a:pt x="100" y="120"/>
                  </a:cubicBezTo>
                  <a:cubicBezTo>
                    <a:pt x="102" y="120"/>
                    <a:pt x="100" y="116"/>
                    <a:pt x="102" y="115"/>
                  </a:cubicBezTo>
                  <a:cubicBezTo>
                    <a:pt x="102" y="112"/>
                    <a:pt x="105" y="114"/>
                    <a:pt x="106" y="113"/>
                  </a:cubicBezTo>
                  <a:cubicBezTo>
                    <a:pt x="107" y="113"/>
                    <a:pt x="109" y="112"/>
                    <a:pt x="109" y="111"/>
                  </a:cubicBezTo>
                  <a:cubicBezTo>
                    <a:pt x="111" y="111"/>
                    <a:pt x="114" y="111"/>
                    <a:pt x="115" y="111"/>
                  </a:cubicBezTo>
                  <a:cubicBezTo>
                    <a:pt x="116" y="111"/>
                    <a:pt x="115" y="112"/>
                    <a:pt x="117" y="112"/>
                  </a:cubicBezTo>
                  <a:cubicBezTo>
                    <a:pt x="117" y="111"/>
                    <a:pt x="117" y="111"/>
                    <a:pt x="118" y="111"/>
                  </a:cubicBezTo>
                  <a:cubicBezTo>
                    <a:pt x="118" y="110"/>
                    <a:pt x="119" y="110"/>
                    <a:pt x="119" y="110"/>
                  </a:cubicBezTo>
                  <a:cubicBezTo>
                    <a:pt x="119" y="110"/>
                    <a:pt x="119" y="109"/>
                    <a:pt x="119" y="109"/>
                  </a:cubicBezTo>
                  <a:cubicBezTo>
                    <a:pt x="120" y="109"/>
                    <a:pt x="120" y="108"/>
                    <a:pt x="120" y="108"/>
                  </a:cubicBezTo>
                  <a:cubicBezTo>
                    <a:pt x="120" y="108"/>
                    <a:pt x="121" y="108"/>
                    <a:pt x="121" y="108"/>
                  </a:cubicBezTo>
                  <a:cubicBezTo>
                    <a:pt x="121" y="107"/>
                    <a:pt x="121" y="107"/>
                    <a:pt x="121" y="107"/>
                  </a:cubicBezTo>
                  <a:cubicBezTo>
                    <a:pt x="122" y="106"/>
                    <a:pt x="122" y="107"/>
                    <a:pt x="122" y="106"/>
                  </a:cubicBezTo>
                  <a:cubicBezTo>
                    <a:pt x="122" y="106"/>
                    <a:pt x="123" y="106"/>
                    <a:pt x="123" y="106"/>
                  </a:cubicBezTo>
                  <a:cubicBezTo>
                    <a:pt x="124" y="106"/>
                    <a:pt x="124" y="106"/>
                    <a:pt x="125" y="106"/>
                  </a:cubicBezTo>
                  <a:cubicBezTo>
                    <a:pt x="125" y="106"/>
                    <a:pt x="126" y="107"/>
                    <a:pt x="127" y="107"/>
                  </a:cubicBezTo>
                  <a:cubicBezTo>
                    <a:pt x="127" y="107"/>
                    <a:pt x="128" y="108"/>
                    <a:pt x="128" y="108"/>
                  </a:cubicBezTo>
                  <a:cubicBezTo>
                    <a:pt x="129" y="108"/>
                    <a:pt x="130" y="109"/>
                    <a:pt x="132" y="108"/>
                  </a:cubicBezTo>
                  <a:cubicBezTo>
                    <a:pt x="132" y="108"/>
                    <a:pt x="132" y="108"/>
                    <a:pt x="133" y="108"/>
                  </a:cubicBezTo>
                  <a:cubicBezTo>
                    <a:pt x="134" y="107"/>
                    <a:pt x="134" y="107"/>
                    <a:pt x="134" y="106"/>
                  </a:cubicBezTo>
                  <a:cubicBezTo>
                    <a:pt x="135" y="106"/>
                    <a:pt x="135" y="105"/>
                    <a:pt x="136" y="105"/>
                  </a:cubicBezTo>
                  <a:cubicBezTo>
                    <a:pt x="138" y="105"/>
                    <a:pt x="143" y="106"/>
                    <a:pt x="144" y="104"/>
                  </a:cubicBezTo>
                  <a:cubicBezTo>
                    <a:pt x="144" y="104"/>
                    <a:pt x="144" y="104"/>
                    <a:pt x="144" y="103"/>
                  </a:cubicBezTo>
                  <a:cubicBezTo>
                    <a:pt x="145" y="103"/>
                    <a:pt x="145" y="103"/>
                    <a:pt x="145" y="103"/>
                  </a:cubicBezTo>
                  <a:cubicBezTo>
                    <a:pt x="145" y="103"/>
                    <a:pt x="146" y="103"/>
                    <a:pt x="146" y="103"/>
                  </a:cubicBezTo>
                  <a:cubicBezTo>
                    <a:pt x="146" y="102"/>
                    <a:pt x="146" y="102"/>
                    <a:pt x="146" y="101"/>
                  </a:cubicBezTo>
                  <a:cubicBezTo>
                    <a:pt x="146" y="101"/>
                    <a:pt x="146" y="101"/>
                    <a:pt x="146" y="101"/>
                  </a:cubicBezTo>
                  <a:cubicBezTo>
                    <a:pt x="147" y="100"/>
                    <a:pt x="147" y="101"/>
                    <a:pt x="147" y="101"/>
                  </a:cubicBezTo>
                  <a:cubicBezTo>
                    <a:pt x="148" y="100"/>
                    <a:pt x="148" y="100"/>
                    <a:pt x="148" y="99"/>
                  </a:cubicBezTo>
                  <a:cubicBezTo>
                    <a:pt x="149" y="99"/>
                    <a:pt x="150" y="99"/>
                    <a:pt x="151" y="98"/>
                  </a:cubicBezTo>
                  <a:cubicBezTo>
                    <a:pt x="151" y="98"/>
                    <a:pt x="151" y="98"/>
                    <a:pt x="152" y="98"/>
                  </a:cubicBezTo>
                  <a:cubicBezTo>
                    <a:pt x="154" y="98"/>
                    <a:pt x="154" y="98"/>
                    <a:pt x="154" y="96"/>
                  </a:cubicBezTo>
                  <a:cubicBezTo>
                    <a:pt x="154" y="96"/>
                    <a:pt x="155" y="96"/>
                    <a:pt x="155" y="95"/>
                  </a:cubicBezTo>
                  <a:cubicBezTo>
                    <a:pt x="155" y="94"/>
                    <a:pt x="155" y="95"/>
                    <a:pt x="156" y="94"/>
                  </a:cubicBezTo>
                  <a:cubicBezTo>
                    <a:pt x="156" y="94"/>
                    <a:pt x="155" y="92"/>
                    <a:pt x="156" y="91"/>
                  </a:cubicBezTo>
                  <a:cubicBezTo>
                    <a:pt x="156" y="90"/>
                    <a:pt x="156" y="91"/>
                    <a:pt x="156" y="91"/>
                  </a:cubicBezTo>
                  <a:cubicBezTo>
                    <a:pt x="156" y="90"/>
                    <a:pt x="156" y="90"/>
                    <a:pt x="156" y="90"/>
                  </a:cubicBezTo>
                  <a:cubicBezTo>
                    <a:pt x="157" y="90"/>
                    <a:pt x="157" y="90"/>
                    <a:pt x="157" y="90"/>
                  </a:cubicBezTo>
                  <a:cubicBezTo>
                    <a:pt x="158" y="89"/>
                    <a:pt x="158" y="89"/>
                    <a:pt x="160" y="89"/>
                  </a:cubicBezTo>
                  <a:cubicBezTo>
                    <a:pt x="160" y="90"/>
                    <a:pt x="160" y="92"/>
                    <a:pt x="160" y="93"/>
                  </a:cubicBezTo>
                  <a:cubicBezTo>
                    <a:pt x="160" y="93"/>
                    <a:pt x="160" y="93"/>
                    <a:pt x="160" y="95"/>
                  </a:cubicBezTo>
                  <a:cubicBezTo>
                    <a:pt x="161" y="95"/>
                    <a:pt x="173" y="93"/>
                    <a:pt x="173" y="92"/>
                  </a:cubicBezTo>
                  <a:cubicBezTo>
                    <a:pt x="173" y="92"/>
                    <a:pt x="182" y="90"/>
                    <a:pt x="183" y="91"/>
                  </a:cubicBezTo>
                  <a:cubicBezTo>
                    <a:pt x="183" y="91"/>
                    <a:pt x="185" y="90"/>
                    <a:pt x="186" y="90"/>
                  </a:cubicBezTo>
                  <a:cubicBezTo>
                    <a:pt x="186" y="90"/>
                    <a:pt x="187" y="89"/>
                    <a:pt x="188" y="8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4" name="Freeform 153"/>
            <p:cNvSpPr/>
            <p:nvPr/>
          </p:nvSpPr>
          <p:spPr>
            <a:xfrm>
              <a:off x="2758320" y="2463783"/>
              <a:ext cx="29525" cy="16871"/>
            </a:xfrm>
            <a:custGeom>
              <a:avLst/>
              <a:gdLst>
                <a:gd name="T0" fmla="*/ 8 w 9"/>
                <a:gd name="T1" fmla="*/ 4 h 5"/>
                <a:gd name="T2" fmla="*/ 8 w 9"/>
                <a:gd name="T3" fmla="*/ 2 h 5"/>
                <a:gd name="T4" fmla="*/ 6 w 9"/>
                <a:gd name="T5" fmla="*/ 1 h 5"/>
                <a:gd name="T6" fmla="*/ 2 w 9"/>
                <a:gd name="T7" fmla="*/ 2 h 5"/>
                <a:gd name="T8" fmla="*/ 0 w 9"/>
                <a:gd name="T9" fmla="*/ 3 h 5"/>
                <a:gd name="T10" fmla="*/ 8 w 9"/>
                <a:gd name="T11" fmla="*/ 4 h 5"/>
              </a:gdLst>
              <a:ahLst/>
              <a:cxnLst>
                <a:cxn ang="0">
                  <a:pos x="T0" y="T1"/>
                </a:cxn>
                <a:cxn ang="0">
                  <a:pos x="T2" y="T3"/>
                </a:cxn>
                <a:cxn ang="0">
                  <a:pos x="T4" y="T5"/>
                </a:cxn>
                <a:cxn ang="0">
                  <a:pos x="T6" y="T7"/>
                </a:cxn>
                <a:cxn ang="0">
                  <a:pos x="T8" y="T9"/>
                </a:cxn>
                <a:cxn ang="0">
                  <a:pos x="T10" y="T11"/>
                </a:cxn>
              </a:cxnLst>
              <a:rect l="0" t="0" r="r" b="b"/>
              <a:pathLst>
                <a:path w="9" h="5">
                  <a:moveTo>
                    <a:pt x="8" y="4"/>
                  </a:moveTo>
                  <a:cubicBezTo>
                    <a:pt x="9" y="3"/>
                    <a:pt x="9" y="3"/>
                    <a:pt x="8" y="2"/>
                  </a:cubicBezTo>
                  <a:cubicBezTo>
                    <a:pt x="7" y="2"/>
                    <a:pt x="7" y="2"/>
                    <a:pt x="6" y="1"/>
                  </a:cubicBezTo>
                  <a:cubicBezTo>
                    <a:pt x="4" y="1"/>
                    <a:pt x="3" y="0"/>
                    <a:pt x="2" y="2"/>
                  </a:cubicBezTo>
                  <a:cubicBezTo>
                    <a:pt x="0" y="1"/>
                    <a:pt x="0" y="2"/>
                    <a:pt x="0" y="3"/>
                  </a:cubicBezTo>
                  <a:cubicBezTo>
                    <a:pt x="1" y="5"/>
                    <a:pt x="6" y="5"/>
                    <a:pt x="8"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5" name="Freeform 154"/>
            <p:cNvSpPr/>
            <p:nvPr/>
          </p:nvSpPr>
          <p:spPr>
            <a:xfrm>
              <a:off x="2814558" y="2417387"/>
              <a:ext cx="560976" cy="132160"/>
            </a:xfrm>
            <a:custGeom>
              <a:avLst/>
              <a:gdLst>
                <a:gd name="T0" fmla="*/ 107 w 169"/>
                <a:gd name="T1" fmla="*/ 17 h 40"/>
                <a:gd name="T2" fmla="*/ 111 w 169"/>
                <a:gd name="T3" fmla="*/ 18 h 40"/>
                <a:gd name="T4" fmla="*/ 117 w 169"/>
                <a:gd name="T5" fmla="*/ 14 h 40"/>
                <a:gd name="T6" fmla="*/ 124 w 169"/>
                <a:gd name="T7" fmla="*/ 14 h 40"/>
                <a:gd name="T8" fmla="*/ 129 w 169"/>
                <a:gd name="T9" fmla="*/ 13 h 40"/>
                <a:gd name="T10" fmla="*/ 134 w 169"/>
                <a:gd name="T11" fmla="*/ 11 h 40"/>
                <a:gd name="T12" fmla="*/ 141 w 169"/>
                <a:gd name="T13" fmla="*/ 8 h 40"/>
                <a:gd name="T14" fmla="*/ 157 w 169"/>
                <a:gd name="T15" fmla="*/ 6 h 40"/>
                <a:gd name="T16" fmla="*/ 169 w 169"/>
                <a:gd name="T17" fmla="*/ 3 h 40"/>
                <a:gd name="T18" fmla="*/ 161 w 169"/>
                <a:gd name="T19" fmla="*/ 3 h 40"/>
                <a:gd name="T20" fmla="*/ 148 w 169"/>
                <a:gd name="T21" fmla="*/ 2 h 40"/>
                <a:gd name="T22" fmla="*/ 135 w 169"/>
                <a:gd name="T23" fmla="*/ 1 h 40"/>
                <a:gd name="T24" fmla="*/ 129 w 169"/>
                <a:gd name="T25" fmla="*/ 1 h 40"/>
                <a:gd name="T26" fmla="*/ 118 w 169"/>
                <a:gd name="T27" fmla="*/ 2 h 40"/>
                <a:gd name="T28" fmla="*/ 105 w 169"/>
                <a:gd name="T29" fmla="*/ 3 h 40"/>
                <a:gd name="T30" fmla="*/ 96 w 169"/>
                <a:gd name="T31" fmla="*/ 3 h 40"/>
                <a:gd name="T32" fmla="*/ 88 w 169"/>
                <a:gd name="T33" fmla="*/ 3 h 40"/>
                <a:gd name="T34" fmla="*/ 75 w 169"/>
                <a:gd name="T35" fmla="*/ 5 h 40"/>
                <a:gd name="T36" fmla="*/ 64 w 169"/>
                <a:gd name="T37" fmla="*/ 4 h 40"/>
                <a:gd name="T38" fmla="*/ 48 w 169"/>
                <a:gd name="T39" fmla="*/ 7 h 40"/>
                <a:gd name="T40" fmla="*/ 42 w 169"/>
                <a:gd name="T41" fmla="*/ 6 h 40"/>
                <a:gd name="T42" fmla="*/ 38 w 169"/>
                <a:gd name="T43" fmla="*/ 7 h 40"/>
                <a:gd name="T44" fmla="*/ 38 w 169"/>
                <a:gd name="T45" fmla="*/ 11 h 40"/>
                <a:gd name="T46" fmla="*/ 38 w 169"/>
                <a:gd name="T47" fmla="*/ 15 h 40"/>
                <a:gd name="T48" fmla="*/ 36 w 169"/>
                <a:gd name="T49" fmla="*/ 13 h 40"/>
                <a:gd name="T50" fmla="*/ 30 w 169"/>
                <a:gd name="T51" fmla="*/ 12 h 40"/>
                <a:gd name="T52" fmla="*/ 21 w 169"/>
                <a:gd name="T53" fmla="*/ 9 h 40"/>
                <a:gd name="T54" fmla="*/ 18 w 169"/>
                <a:gd name="T55" fmla="*/ 11 h 40"/>
                <a:gd name="T56" fmla="*/ 10 w 169"/>
                <a:gd name="T57" fmla="*/ 13 h 40"/>
                <a:gd name="T58" fmla="*/ 2 w 169"/>
                <a:gd name="T59" fmla="*/ 20 h 40"/>
                <a:gd name="T60" fmla="*/ 6 w 169"/>
                <a:gd name="T61" fmla="*/ 25 h 40"/>
                <a:gd name="T62" fmla="*/ 14 w 169"/>
                <a:gd name="T63" fmla="*/ 28 h 40"/>
                <a:gd name="T64" fmla="*/ 19 w 169"/>
                <a:gd name="T65" fmla="*/ 26 h 40"/>
                <a:gd name="T66" fmla="*/ 28 w 169"/>
                <a:gd name="T67" fmla="*/ 26 h 40"/>
                <a:gd name="T68" fmla="*/ 23 w 169"/>
                <a:gd name="T69" fmla="*/ 30 h 40"/>
                <a:gd name="T70" fmla="*/ 15 w 169"/>
                <a:gd name="T71" fmla="*/ 33 h 40"/>
                <a:gd name="T72" fmla="*/ 5 w 169"/>
                <a:gd name="T73" fmla="*/ 36 h 40"/>
                <a:gd name="T74" fmla="*/ 10 w 169"/>
                <a:gd name="T75" fmla="*/ 38 h 40"/>
                <a:gd name="T76" fmla="*/ 16 w 169"/>
                <a:gd name="T77" fmla="*/ 37 h 40"/>
                <a:gd name="T78" fmla="*/ 22 w 169"/>
                <a:gd name="T79" fmla="*/ 37 h 40"/>
                <a:gd name="T80" fmla="*/ 28 w 169"/>
                <a:gd name="T81" fmla="*/ 36 h 40"/>
                <a:gd name="T82" fmla="*/ 45 w 169"/>
                <a:gd name="T83" fmla="*/ 37 h 40"/>
                <a:gd name="T84" fmla="*/ 46 w 169"/>
                <a:gd name="T85" fmla="*/ 38 h 40"/>
                <a:gd name="T86" fmla="*/ 52 w 169"/>
                <a:gd name="T87" fmla="*/ 40 h 40"/>
                <a:gd name="T88" fmla="*/ 61 w 169"/>
                <a:gd name="T89" fmla="*/ 37 h 40"/>
                <a:gd name="T90" fmla="*/ 63 w 169"/>
                <a:gd name="T91" fmla="*/ 35 h 40"/>
                <a:gd name="T92" fmla="*/ 65 w 169"/>
                <a:gd name="T93" fmla="*/ 31 h 40"/>
                <a:gd name="T94" fmla="*/ 69 w 169"/>
                <a:gd name="T95" fmla="*/ 28 h 40"/>
                <a:gd name="T96" fmla="*/ 79 w 169"/>
                <a:gd name="T97" fmla="*/ 28 h 40"/>
                <a:gd name="T98" fmla="*/ 80 w 169"/>
                <a:gd name="T99" fmla="*/ 26 h 40"/>
                <a:gd name="T100" fmla="*/ 89 w 169"/>
                <a:gd name="T101" fmla="*/ 24 h 40"/>
                <a:gd name="T102" fmla="*/ 87 w 169"/>
                <a:gd name="T103" fmla="*/ 22 h 40"/>
                <a:gd name="T104" fmla="*/ 76 w 169"/>
                <a:gd name="T105" fmla="*/ 20 h 40"/>
                <a:gd name="T106" fmla="*/ 80 w 169"/>
                <a:gd name="T107" fmla="*/ 18 h 40"/>
                <a:gd name="T108" fmla="*/ 89 w 169"/>
                <a:gd name="T10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40">
                  <a:moveTo>
                    <a:pt x="102" y="17"/>
                  </a:moveTo>
                  <a:cubicBezTo>
                    <a:pt x="103" y="17"/>
                    <a:pt x="103" y="17"/>
                    <a:pt x="103" y="16"/>
                  </a:cubicBezTo>
                  <a:cubicBezTo>
                    <a:pt x="105" y="16"/>
                    <a:pt x="106" y="16"/>
                    <a:pt x="107" y="17"/>
                  </a:cubicBezTo>
                  <a:cubicBezTo>
                    <a:pt x="107" y="17"/>
                    <a:pt x="107" y="17"/>
                    <a:pt x="107" y="18"/>
                  </a:cubicBezTo>
                  <a:cubicBezTo>
                    <a:pt x="107" y="18"/>
                    <a:pt x="108" y="18"/>
                    <a:pt x="110" y="18"/>
                  </a:cubicBezTo>
                  <a:cubicBezTo>
                    <a:pt x="110" y="18"/>
                    <a:pt x="110" y="18"/>
                    <a:pt x="111" y="18"/>
                  </a:cubicBezTo>
                  <a:cubicBezTo>
                    <a:pt x="111" y="17"/>
                    <a:pt x="111" y="17"/>
                    <a:pt x="112" y="16"/>
                  </a:cubicBezTo>
                  <a:cubicBezTo>
                    <a:pt x="112" y="16"/>
                    <a:pt x="113" y="15"/>
                    <a:pt x="114" y="15"/>
                  </a:cubicBezTo>
                  <a:cubicBezTo>
                    <a:pt x="115" y="14"/>
                    <a:pt x="116" y="14"/>
                    <a:pt x="117" y="14"/>
                  </a:cubicBezTo>
                  <a:cubicBezTo>
                    <a:pt x="118" y="14"/>
                    <a:pt x="119" y="14"/>
                    <a:pt x="120" y="14"/>
                  </a:cubicBezTo>
                  <a:cubicBezTo>
                    <a:pt x="121" y="14"/>
                    <a:pt x="120" y="15"/>
                    <a:pt x="120" y="15"/>
                  </a:cubicBezTo>
                  <a:cubicBezTo>
                    <a:pt x="122" y="15"/>
                    <a:pt x="123" y="15"/>
                    <a:pt x="124" y="14"/>
                  </a:cubicBezTo>
                  <a:cubicBezTo>
                    <a:pt x="124" y="14"/>
                    <a:pt x="125" y="14"/>
                    <a:pt x="126" y="14"/>
                  </a:cubicBezTo>
                  <a:cubicBezTo>
                    <a:pt x="127" y="14"/>
                    <a:pt x="126" y="14"/>
                    <a:pt x="126" y="13"/>
                  </a:cubicBezTo>
                  <a:cubicBezTo>
                    <a:pt x="127" y="13"/>
                    <a:pt x="128" y="13"/>
                    <a:pt x="129" y="13"/>
                  </a:cubicBezTo>
                  <a:cubicBezTo>
                    <a:pt x="130" y="13"/>
                    <a:pt x="129" y="13"/>
                    <a:pt x="130" y="13"/>
                  </a:cubicBezTo>
                  <a:cubicBezTo>
                    <a:pt x="131" y="13"/>
                    <a:pt x="132" y="12"/>
                    <a:pt x="132" y="12"/>
                  </a:cubicBezTo>
                  <a:cubicBezTo>
                    <a:pt x="133" y="12"/>
                    <a:pt x="133" y="12"/>
                    <a:pt x="134" y="11"/>
                  </a:cubicBezTo>
                  <a:cubicBezTo>
                    <a:pt x="135" y="11"/>
                    <a:pt x="136" y="12"/>
                    <a:pt x="137" y="11"/>
                  </a:cubicBezTo>
                  <a:cubicBezTo>
                    <a:pt x="140" y="11"/>
                    <a:pt x="136" y="8"/>
                    <a:pt x="139" y="8"/>
                  </a:cubicBezTo>
                  <a:cubicBezTo>
                    <a:pt x="140" y="8"/>
                    <a:pt x="140" y="8"/>
                    <a:pt x="141" y="8"/>
                  </a:cubicBezTo>
                  <a:cubicBezTo>
                    <a:pt x="143" y="8"/>
                    <a:pt x="143" y="7"/>
                    <a:pt x="144" y="7"/>
                  </a:cubicBezTo>
                  <a:cubicBezTo>
                    <a:pt x="147" y="7"/>
                    <a:pt x="148" y="6"/>
                    <a:pt x="151" y="6"/>
                  </a:cubicBezTo>
                  <a:cubicBezTo>
                    <a:pt x="153" y="6"/>
                    <a:pt x="155" y="8"/>
                    <a:pt x="157" y="6"/>
                  </a:cubicBezTo>
                  <a:cubicBezTo>
                    <a:pt x="157" y="6"/>
                    <a:pt x="158" y="6"/>
                    <a:pt x="159" y="6"/>
                  </a:cubicBezTo>
                  <a:cubicBezTo>
                    <a:pt x="162" y="5"/>
                    <a:pt x="166" y="6"/>
                    <a:pt x="167" y="5"/>
                  </a:cubicBezTo>
                  <a:cubicBezTo>
                    <a:pt x="169" y="5"/>
                    <a:pt x="169" y="5"/>
                    <a:pt x="169" y="3"/>
                  </a:cubicBezTo>
                  <a:cubicBezTo>
                    <a:pt x="168" y="3"/>
                    <a:pt x="168" y="3"/>
                    <a:pt x="167" y="3"/>
                  </a:cubicBezTo>
                  <a:cubicBezTo>
                    <a:pt x="167" y="5"/>
                    <a:pt x="165" y="4"/>
                    <a:pt x="163" y="4"/>
                  </a:cubicBezTo>
                  <a:cubicBezTo>
                    <a:pt x="162" y="3"/>
                    <a:pt x="162" y="4"/>
                    <a:pt x="161" y="3"/>
                  </a:cubicBezTo>
                  <a:cubicBezTo>
                    <a:pt x="161" y="3"/>
                    <a:pt x="161" y="2"/>
                    <a:pt x="160" y="2"/>
                  </a:cubicBezTo>
                  <a:cubicBezTo>
                    <a:pt x="157" y="1"/>
                    <a:pt x="154" y="2"/>
                    <a:pt x="152" y="2"/>
                  </a:cubicBezTo>
                  <a:cubicBezTo>
                    <a:pt x="151" y="2"/>
                    <a:pt x="149" y="2"/>
                    <a:pt x="148" y="2"/>
                  </a:cubicBezTo>
                  <a:cubicBezTo>
                    <a:pt x="148" y="2"/>
                    <a:pt x="148" y="3"/>
                    <a:pt x="148" y="3"/>
                  </a:cubicBezTo>
                  <a:cubicBezTo>
                    <a:pt x="146" y="4"/>
                    <a:pt x="144" y="3"/>
                    <a:pt x="141" y="3"/>
                  </a:cubicBezTo>
                  <a:cubicBezTo>
                    <a:pt x="140" y="2"/>
                    <a:pt x="137" y="1"/>
                    <a:pt x="135" y="1"/>
                  </a:cubicBezTo>
                  <a:cubicBezTo>
                    <a:pt x="135" y="1"/>
                    <a:pt x="133" y="1"/>
                    <a:pt x="132" y="1"/>
                  </a:cubicBezTo>
                  <a:cubicBezTo>
                    <a:pt x="131" y="2"/>
                    <a:pt x="132" y="2"/>
                    <a:pt x="130" y="2"/>
                  </a:cubicBezTo>
                  <a:cubicBezTo>
                    <a:pt x="129" y="2"/>
                    <a:pt x="129" y="2"/>
                    <a:pt x="129" y="1"/>
                  </a:cubicBezTo>
                  <a:cubicBezTo>
                    <a:pt x="128" y="0"/>
                    <a:pt x="125" y="1"/>
                    <a:pt x="123" y="1"/>
                  </a:cubicBezTo>
                  <a:cubicBezTo>
                    <a:pt x="122" y="1"/>
                    <a:pt x="122" y="1"/>
                    <a:pt x="121" y="2"/>
                  </a:cubicBezTo>
                  <a:cubicBezTo>
                    <a:pt x="120" y="3"/>
                    <a:pt x="119" y="3"/>
                    <a:pt x="118" y="2"/>
                  </a:cubicBezTo>
                  <a:cubicBezTo>
                    <a:pt x="117" y="0"/>
                    <a:pt x="116" y="1"/>
                    <a:pt x="113" y="1"/>
                  </a:cubicBezTo>
                  <a:cubicBezTo>
                    <a:pt x="112" y="2"/>
                    <a:pt x="109" y="2"/>
                    <a:pt x="107" y="3"/>
                  </a:cubicBezTo>
                  <a:cubicBezTo>
                    <a:pt x="106" y="3"/>
                    <a:pt x="106" y="3"/>
                    <a:pt x="105" y="3"/>
                  </a:cubicBezTo>
                  <a:cubicBezTo>
                    <a:pt x="104" y="2"/>
                    <a:pt x="105" y="2"/>
                    <a:pt x="103" y="2"/>
                  </a:cubicBezTo>
                  <a:cubicBezTo>
                    <a:pt x="102" y="2"/>
                    <a:pt x="101" y="2"/>
                    <a:pt x="100" y="2"/>
                  </a:cubicBezTo>
                  <a:cubicBezTo>
                    <a:pt x="98" y="2"/>
                    <a:pt x="98" y="3"/>
                    <a:pt x="96" y="3"/>
                  </a:cubicBezTo>
                  <a:cubicBezTo>
                    <a:pt x="94" y="3"/>
                    <a:pt x="94" y="3"/>
                    <a:pt x="92" y="3"/>
                  </a:cubicBezTo>
                  <a:cubicBezTo>
                    <a:pt x="90" y="4"/>
                    <a:pt x="91" y="3"/>
                    <a:pt x="89" y="3"/>
                  </a:cubicBezTo>
                  <a:cubicBezTo>
                    <a:pt x="89" y="3"/>
                    <a:pt x="88" y="4"/>
                    <a:pt x="88" y="3"/>
                  </a:cubicBezTo>
                  <a:cubicBezTo>
                    <a:pt x="88" y="2"/>
                    <a:pt x="87" y="3"/>
                    <a:pt x="86" y="3"/>
                  </a:cubicBezTo>
                  <a:cubicBezTo>
                    <a:pt x="84" y="3"/>
                    <a:pt x="84" y="3"/>
                    <a:pt x="82" y="3"/>
                  </a:cubicBezTo>
                  <a:cubicBezTo>
                    <a:pt x="79" y="4"/>
                    <a:pt x="76" y="3"/>
                    <a:pt x="75" y="5"/>
                  </a:cubicBezTo>
                  <a:cubicBezTo>
                    <a:pt x="74" y="5"/>
                    <a:pt x="71" y="4"/>
                    <a:pt x="71" y="4"/>
                  </a:cubicBezTo>
                  <a:cubicBezTo>
                    <a:pt x="71" y="3"/>
                    <a:pt x="68" y="3"/>
                    <a:pt x="68" y="3"/>
                  </a:cubicBezTo>
                  <a:cubicBezTo>
                    <a:pt x="67" y="4"/>
                    <a:pt x="66" y="4"/>
                    <a:pt x="64" y="4"/>
                  </a:cubicBezTo>
                  <a:cubicBezTo>
                    <a:pt x="64" y="4"/>
                    <a:pt x="63" y="5"/>
                    <a:pt x="63" y="6"/>
                  </a:cubicBezTo>
                  <a:cubicBezTo>
                    <a:pt x="59" y="6"/>
                    <a:pt x="58" y="5"/>
                    <a:pt x="54" y="5"/>
                  </a:cubicBezTo>
                  <a:cubicBezTo>
                    <a:pt x="53" y="7"/>
                    <a:pt x="49" y="5"/>
                    <a:pt x="48" y="7"/>
                  </a:cubicBezTo>
                  <a:cubicBezTo>
                    <a:pt x="47" y="7"/>
                    <a:pt x="48" y="7"/>
                    <a:pt x="47" y="6"/>
                  </a:cubicBezTo>
                  <a:cubicBezTo>
                    <a:pt x="46" y="6"/>
                    <a:pt x="44" y="7"/>
                    <a:pt x="43" y="6"/>
                  </a:cubicBezTo>
                  <a:cubicBezTo>
                    <a:pt x="43" y="6"/>
                    <a:pt x="43" y="6"/>
                    <a:pt x="42" y="6"/>
                  </a:cubicBezTo>
                  <a:cubicBezTo>
                    <a:pt x="41" y="6"/>
                    <a:pt x="42" y="6"/>
                    <a:pt x="41" y="6"/>
                  </a:cubicBezTo>
                  <a:cubicBezTo>
                    <a:pt x="41" y="7"/>
                    <a:pt x="39" y="6"/>
                    <a:pt x="38" y="6"/>
                  </a:cubicBezTo>
                  <a:cubicBezTo>
                    <a:pt x="37" y="7"/>
                    <a:pt x="38" y="6"/>
                    <a:pt x="38" y="7"/>
                  </a:cubicBezTo>
                  <a:cubicBezTo>
                    <a:pt x="36" y="8"/>
                    <a:pt x="35" y="6"/>
                    <a:pt x="35" y="9"/>
                  </a:cubicBezTo>
                  <a:cubicBezTo>
                    <a:pt x="36" y="9"/>
                    <a:pt x="36" y="10"/>
                    <a:pt x="37" y="10"/>
                  </a:cubicBezTo>
                  <a:cubicBezTo>
                    <a:pt x="38" y="10"/>
                    <a:pt x="37" y="10"/>
                    <a:pt x="38" y="11"/>
                  </a:cubicBezTo>
                  <a:cubicBezTo>
                    <a:pt x="38" y="11"/>
                    <a:pt x="38" y="11"/>
                    <a:pt x="39" y="11"/>
                  </a:cubicBezTo>
                  <a:cubicBezTo>
                    <a:pt x="39" y="11"/>
                    <a:pt x="39" y="12"/>
                    <a:pt x="40" y="12"/>
                  </a:cubicBezTo>
                  <a:cubicBezTo>
                    <a:pt x="40" y="14"/>
                    <a:pt x="40" y="16"/>
                    <a:pt x="38" y="15"/>
                  </a:cubicBezTo>
                  <a:cubicBezTo>
                    <a:pt x="38" y="15"/>
                    <a:pt x="37" y="14"/>
                    <a:pt x="37" y="14"/>
                  </a:cubicBezTo>
                  <a:cubicBezTo>
                    <a:pt x="37" y="14"/>
                    <a:pt x="37" y="14"/>
                    <a:pt x="37" y="13"/>
                  </a:cubicBezTo>
                  <a:cubicBezTo>
                    <a:pt x="36" y="13"/>
                    <a:pt x="37" y="13"/>
                    <a:pt x="36" y="13"/>
                  </a:cubicBezTo>
                  <a:cubicBezTo>
                    <a:pt x="36" y="12"/>
                    <a:pt x="36" y="12"/>
                    <a:pt x="35" y="12"/>
                  </a:cubicBezTo>
                  <a:cubicBezTo>
                    <a:pt x="35" y="12"/>
                    <a:pt x="33" y="11"/>
                    <a:pt x="33" y="12"/>
                  </a:cubicBezTo>
                  <a:cubicBezTo>
                    <a:pt x="33" y="12"/>
                    <a:pt x="31" y="12"/>
                    <a:pt x="30" y="12"/>
                  </a:cubicBezTo>
                  <a:cubicBezTo>
                    <a:pt x="30" y="11"/>
                    <a:pt x="30" y="11"/>
                    <a:pt x="30" y="9"/>
                  </a:cubicBezTo>
                  <a:cubicBezTo>
                    <a:pt x="30" y="9"/>
                    <a:pt x="28" y="9"/>
                    <a:pt x="28" y="8"/>
                  </a:cubicBezTo>
                  <a:cubicBezTo>
                    <a:pt x="26" y="8"/>
                    <a:pt x="23" y="8"/>
                    <a:pt x="21" y="9"/>
                  </a:cubicBezTo>
                  <a:cubicBezTo>
                    <a:pt x="21" y="9"/>
                    <a:pt x="22" y="10"/>
                    <a:pt x="21" y="10"/>
                  </a:cubicBezTo>
                  <a:cubicBezTo>
                    <a:pt x="21" y="10"/>
                    <a:pt x="20" y="10"/>
                    <a:pt x="20" y="10"/>
                  </a:cubicBezTo>
                  <a:cubicBezTo>
                    <a:pt x="19" y="11"/>
                    <a:pt x="20" y="11"/>
                    <a:pt x="18" y="11"/>
                  </a:cubicBezTo>
                  <a:cubicBezTo>
                    <a:pt x="17" y="12"/>
                    <a:pt x="14" y="11"/>
                    <a:pt x="13" y="12"/>
                  </a:cubicBezTo>
                  <a:cubicBezTo>
                    <a:pt x="12" y="12"/>
                    <a:pt x="12" y="12"/>
                    <a:pt x="11" y="13"/>
                  </a:cubicBezTo>
                  <a:cubicBezTo>
                    <a:pt x="11" y="13"/>
                    <a:pt x="11" y="13"/>
                    <a:pt x="10" y="13"/>
                  </a:cubicBezTo>
                  <a:cubicBezTo>
                    <a:pt x="9" y="13"/>
                    <a:pt x="7" y="13"/>
                    <a:pt x="7" y="14"/>
                  </a:cubicBezTo>
                  <a:cubicBezTo>
                    <a:pt x="6" y="15"/>
                    <a:pt x="3" y="14"/>
                    <a:pt x="2" y="15"/>
                  </a:cubicBezTo>
                  <a:cubicBezTo>
                    <a:pt x="1" y="15"/>
                    <a:pt x="0" y="18"/>
                    <a:pt x="2" y="20"/>
                  </a:cubicBezTo>
                  <a:cubicBezTo>
                    <a:pt x="3" y="20"/>
                    <a:pt x="4" y="20"/>
                    <a:pt x="4" y="22"/>
                  </a:cubicBezTo>
                  <a:cubicBezTo>
                    <a:pt x="4" y="22"/>
                    <a:pt x="5" y="24"/>
                    <a:pt x="5" y="24"/>
                  </a:cubicBezTo>
                  <a:cubicBezTo>
                    <a:pt x="6" y="25"/>
                    <a:pt x="6" y="24"/>
                    <a:pt x="6" y="25"/>
                  </a:cubicBezTo>
                  <a:cubicBezTo>
                    <a:pt x="7" y="25"/>
                    <a:pt x="7" y="25"/>
                    <a:pt x="7" y="26"/>
                  </a:cubicBezTo>
                  <a:cubicBezTo>
                    <a:pt x="8" y="26"/>
                    <a:pt x="8" y="27"/>
                    <a:pt x="10" y="27"/>
                  </a:cubicBezTo>
                  <a:cubicBezTo>
                    <a:pt x="12" y="27"/>
                    <a:pt x="12" y="28"/>
                    <a:pt x="14" y="28"/>
                  </a:cubicBezTo>
                  <a:cubicBezTo>
                    <a:pt x="14" y="28"/>
                    <a:pt x="14" y="27"/>
                    <a:pt x="14" y="27"/>
                  </a:cubicBezTo>
                  <a:cubicBezTo>
                    <a:pt x="15" y="27"/>
                    <a:pt x="16" y="27"/>
                    <a:pt x="16" y="27"/>
                  </a:cubicBezTo>
                  <a:cubicBezTo>
                    <a:pt x="17" y="27"/>
                    <a:pt x="17" y="26"/>
                    <a:pt x="19" y="26"/>
                  </a:cubicBezTo>
                  <a:cubicBezTo>
                    <a:pt x="19" y="26"/>
                    <a:pt x="21" y="25"/>
                    <a:pt x="20" y="26"/>
                  </a:cubicBezTo>
                  <a:cubicBezTo>
                    <a:pt x="20" y="26"/>
                    <a:pt x="24" y="26"/>
                    <a:pt x="24" y="26"/>
                  </a:cubicBezTo>
                  <a:cubicBezTo>
                    <a:pt x="24" y="24"/>
                    <a:pt x="27" y="25"/>
                    <a:pt x="28" y="26"/>
                  </a:cubicBezTo>
                  <a:cubicBezTo>
                    <a:pt x="28" y="26"/>
                    <a:pt x="28" y="28"/>
                    <a:pt x="27" y="28"/>
                  </a:cubicBezTo>
                  <a:cubicBezTo>
                    <a:pt x="27" y="28"/>
                    <a:pt x="25" y="28"/>
                    <a:pt x="25" y="29"/>
                  </a:cubicBezTo>
                  <a:cubicBezTo>
                    <a:pt x="25" y="29"/>
                    <a:pt x="23" y="29"/>
                    <a:pt x="23" y="30"/>
                  </a:cubicBezTo>
                  <a:cubicBezTo>
                    <a:pt x="23" y="32"/>
                    <a:pt x="25" y="33"/>
                    <a:pt x="21" y="33"/>
                  </a:cubicBezTo>
                  <a:cubicBezTo>
                    <a:pt x="20" y="33"/>
                    <a:pt x="19" y="33"/>
                    <a:pt x="17" y="33"/>
                  </a:cubicBezTo>
                  <a:cubicBezTo>
                    <a:pt x="17" y="33"/>
                    <a:pt x="17" y="33"/>
                    <a:pt x="15" y="33"/>
                  </a:cubicBezTo>
                  <a:cubicBezTo>
                    <a:pt x="14" y="33"/>
                    <a:pt x="12" y="33"/>
                    <a:pt x="10" y="33"/>
                  </a:cubicBezTo>
                  <a:cubicBezTo>
                    <a:pt x="8" y="33"/>
                    <a:pt x="7" y="33"/>
                    <a:pt x="5" y="34"/>
                  </a:cubicBezTo>
                  <a:cubicBezTo>
                    <a:pt x="5" y="35"/>
                    <a:pt x="5" y="36"/>
                    <a:pt x="5" y="36"/>
                  </a:cubicBezTo>
                  <a:cubicBezTo>
                    <a:pt x="6" y="37"/>
                    <a:pt x="7" y="37"/>
                    <a:pt x="8" y="37"/>
                  </a:cubicBezTo>
                  <a:cubicBezTo>
                    <a:pt x="9" y="36"/>
                    <a:pt x="9" y="36"/>
                    <a:pt x="10" y="37"/>
                  </a:cubicBezTo>
                  <a:cubicBezTo>
                    <a:pt x="10" y="37"/>
                    <a:pt x="10" y="37"/>
                    <a:pt x="10" y="38"/>
                  </a:cubicBezTo>
                  <a:cubicBezTo>
                    <a:pt x="11" y="38"/>
                    <a:pt x="13" y="38"/>
                    <a:pt x="13" y="37"/>
                  </a:cubicBezTo>
                  <a:cubicBezTo>
                    <a:pt x="13" y="37"/>
                    <a:pt x="14" y="37"/>
                    <a:pt x="14" y="36"/>
                  </a:cubicBezTo>
                  <a:cubicBezTo>
                    <a:pt x="15" y="37"/>
                    <a:pt x="15" y="36"/>
                    <a:pt x="16" y="37"/>
                  </a:cubicBezTo>
                  <a:cubicBezTo>
                    <a:pt x="17" y="37"/>
                    <a:pt x="17" y="38"/>
                    <a:pt x="19" y="38"/>
                  </a:cubicBezTo>
                  <a:cubicBezTo>
                    <a:pt x="20" y="38"/>
                    <a:pt x="18" y="37"/>
                    <a:pt x="20" y="37"/>
                  </a:cubicBezTo>
                  <a:cubicBezTo>
                    <a:pt x="20" y="37"/>
                    <a:pt x="21" y="37"/>
                    <a:pt x="22" y="37"/>
                  </a:cubicBezTo>
                  <a:cubicBezTo>
                    <a:pt x="22" y="38"/>
                    <a:pt x="22" y="38"/>
                    <a:pt x="23" y="38"/>
                  </a:cubicBezTo>
                  <a:cubicBezTo>
                    <a:pt x="23" y="39"/>
                    <a:pt x="24" y="39"/>
                    <a:pt x="25" y="38"/>
                  </a:cubicBezTo>
                  <a:cubicBezTo>
                    <a:pt x="26" y="37"/>
                    <a:pt x="27" y="37"/>
                    <a:pt x="28" y="36"/>
                  </a:cubicBezTo>
                  <a:cubicBezTo>
                    <a:pt x="31" y="36"/>
                    <a:pt x="33" y="36"/>
                    <a:pt x="35" y="36"/>
                  </a:cubicBezTo>
                  <a:cubicBezTo>
                    <a:pt x="36" y="36"/>
                    <a:pt x="36" y="37"/>
                    <a:pt x="36" y="38"/>
                  </a:cubicBezTo>
                  <a:cubicBezTo>
                    <a:pt x="37" y="38"/>
                    <a:pt x="41" y="37"/>
                    <a:pt x="45" y="37"/>
                  </a:cubicBezTo>
                  <a:cubicBezTo>
                    <a:pt x="45" y="38"/>
                    <a:pt x="45" y="37"/>
                    <a:pt x="45" y="38"/>
                  </a:cubicBezTo>
                  <a:cubicBezTo>
                    <a:pt x="45" y="38"/>
                    <a:pt x="45" y="38"/>
                    <a:pt x="45" y="38"/>
                  </a:cubicBezTo>
                  <a:cubicBezTo>
                    <a:pt x="46" y="38"/>
                    <a:pt x="46" y="38"/>
                    <a:pt x="46" y="38"/>
                  </a:cubicBezTo>
                  <a:cubicBezTo>
                    <a:pt x="47" y="39"/>
                    <a:pt x="46" y="39"/>
                    <a:pt x="48" y="39"/>
                  </a:cubicBezTo>
                  <a:cubicBezTo>
                    <a:pt x="48" y="39"/>
                    <a:pt x="50" y="39"/>
                    <a:pt x="50" y="39"/>
                  </a:cubicBezTo>
                  <a:cubicBezTo>
                    <a:pt x="51" y="40"/>
                    <a:pt x="50" y="40"/>
                    <a:pt x="52" y="40"/>
                  </a:cubicBezTo>
                  <a:cubicBezTo>
                    <a:pt x="52" y="39"/>
                    <a:pt x="52" y="39"/>
                    <a:pt x="53" y="38"/>
                  </a:cubicBezTo>
                  <a:cubicBezTo>
                    <a:pt x="53" y="38"/>
                    <a:pt x="53" y="38"/>
                    <a:pt x="53" y="38"/>
                  </a:cubicBezTo>
                  <a:cubicBezTo>
                    <a:pt x="55" y="38"/>
                    <a:pt x="60" y="38"/>
                    <a:pt x="61" y="37"/>
                  </a:cubicBezTo>
                  <a:cubicBezTo>
                    <a:pt x="63" y="37"/>
                    <a:pt x="62" y="37"/>
                    <a:pt x="63" y="36"/>
                  </a:cubicBezTo>
                  <a:cubicBezTo>
                    <a:pt x="63" y="36"/>
                    <a:pt x="63" y="37"/>
                    <a:pt x="63" y="36"/>
                  </a:cubicBezTo>
                  <a:cubicBezTo>
                    <a:pt x="63" y="35"/>
                    <a:pt x="64" y="35"/>
                    <a:pt x="63" y="35"/>
                  </a:cubicBezTo>
                  <a:cubicBezTo>
                    <a:pt x="61" y="35"/>
                    <a:pt x="62" y="34"/>
                    <a:pt x="62" y="34"/>
                  </a:cubicBezTo>
                  <a:cubicBezTo>
                    <a:pt x="61" y="33"/>
                    <a:pt x="60" y="34"/>
                    <a:pt x="59" y="33"/>
                  </a:cubicBezTo>
                  <a:cubicBezTo>
                    <a:pt x="59" y="30"/>
                    <a:pt x="65" y="33"/>
                    <a:pt x="65" y="31"/>
                  </a:cubicBezTo>
                  <a:cubicBezTo>
                    <a:pt x="66" y="31"/>
                    <a:pt x="67" y="31"/>
                    <a:pt x="67" y="30"/>
                  </a:cubicBezTo>
                  <a:cubicBezTo>
                    <a:pt x="67" y="29"/>
                    <a:pt x="67" y="29"/>
                    <a:pt x="68" y="28"/>
                  </a:cubicBezTo>
                  <a:cubicBezTo>
                    <a:pt x="68" y="28"/>
                    <a:pt x="68" y="28"/>
                    <a:pt x="69" y="28"/>
                  </a:cubicBezTo>
                  <a:cubicBezTo>
                    <a:pt x="70" y="28"/>
                    <a:pt x="72" y="28"/>
                    <a:pt x="73" y="28"/>
                  </a:cubicBezTo>
                  <a:cubicBezTo>
                    <a:pt x="74" y="29"/>
                    <a:pt x="76" y="30"/>
                    <a:pt x="77" y="28"/>
                  </a:cubicBezTo>
                  <a:cubicBezTo>
                    <a:pt x="79" y="28"/>
                    <a:pt x="78" y="28"/>
                    <a:pt x="79" y="28"/>
                  </a:cubicBezTo>
                  <a:cubicBezTo>
                    <a:pt x="79" y="28"/>
                    <a:pt x="79" y="28"/>
                    <a:pt x="80" y="28"/>
                  </a:cubicBezTo>
                  <a:cubicBezTo>
                    <a:pt x="80" y="27"/>
                    <a:pt x="80" y="27"/>
                    <a:pt x="80" y="27"/>
                  </a:cubicBezTo>
                  <a:cubicBezTo>
                    <a:pt x="80" y="27"/>
                    <a:pt x="80" y="26"/>
                    <a:pt x="80" y="26"/>
                  </a:cubicBezTo>
                  <a:cubicBezTo>
                    <a:pt x="81" y="26"/>
                    <a:pt x="81" y="26"/>
                    <a:pt x="81" y="26"/>
                  </a:cubicBezTo>
                  <a:cubicBezTo>
                    <a:pt x="81" y="25"/>
                    <a:pt x="82" y="25"/>
                    <a:pt x="82" y="25"/>
                  </a:cubicBezTo>
                  <a:cubicBezTo>
                    <a:pt x="84" y="25"/>
                    <a:pt x="87" y="25"/>
                    <a:pt x="89" y="24"/>
                  </a:cubicBezTo>
                  <a:cubicBezTo>
                    <a:pt x="88" y="23"/>
                    <a:pt x="89" y="24"/>
                    <a:pt x="88" y="23"/>
                  </a:cubicBezTo>
                  <a:cubicBezTo>
                    <a:pt x="88" y="23"/>
                    <a:pt x="88" y="23"/>
                    <a:pt x="87" y="23"/>
                  </a:cubicBezTo>
                  <a:cubicBezTo>
                    <a:pt x="87" y="22"/>
                    <a:pt x="88" y="22"/>
                    <a:pt x="87" y="22"/>
                  </a:cubicBezTo>
                  <a:cubicBezTo>
                    <a:pt x="85" y="22"/>
                    <a:pt x="86" y="22"/>
                    <a:pt x="85" y="21"/>
                  </a:cubicBezTo>
                  <a:cubicBezTo>
                    <a:pt x="85" y="21"/>
                    <a:pt x="82" y="21"/>
                    <a:pt x="82" y="21"/>
                  </a:cubicBezTo>
                  <a:cubicBezTo>
                    <a:pt x="81" y="21"/>
                    <a:pt x="75" y="22"/>
                    <a:pt x="76" y="20"/>
                  </a:cubicBezTo>
                  <a:cubicBezTo>
                    <a:pt x="76" y="20"/>
                    <a:pt x="77" y="20"/>
                    <a:pt x="77" y="20"/>
                  </a:cubicBezTo>
                  <a:cubicBezTo>
                    <a:pt x="77" y="19"/>
                    <a:pt x="77" y="19"/>
                    <a:pt x="78" y="19"/>
                  </a:cubicBezTo>
                  <a:cubicBezTo>
                    <a:pt x="80" y="19"/>
                    <a:pt x="79" y="19"/>
                    <a:pt x="80" y="18"/>
                  </a:cubicBezTo>
                  <a:cubicBezTo>
                    <a:pt x="80" y="18"/>
                    <a:pt x="81" y="18"/>
                    <a:pt x="81" y="18"/>
                  </a:cubicBezTo>
                  <a:cubicBezTo>
                    <a:pt x="82" y="19"/>
                    <a:pt x="81" y="18"/>
                    <a:pt x="82" y="18"/>
                  </a:cubicBezTo>
                  <a:cubicBezTo>
                    <a:pt x="84" y="17"/>
                    <a:pt x="88" y="18"/>
                    <a:pt x="89" y="18"/>
                  </a:cubicBezTo>
                  <a:cubicBezTo>
                    <a:pt x="90" y="20"/>
                    <a:pt x="97" y="20"/>
                    <a:pt x="98" y="18"/>
                  </a:cubicBezTo>
                  <a:cubicBezTo>
                    <a:pt x="99" y="18"/>
                    <a:pt x="102" y="18"/>
                    <a:pt x="102" y="1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6" name="Freeform 155"/>
            <p:cNvSpPr/>
            <p:nvPr/>
          </p:nvSpPr>
          <p:spPr>
            <a:xfrm>
              <a:off x="2499625" y="2490497"/>
              <a:ext cx="85764" cy="36555"/>
            </a:xfrm>
            <a:custGeom>
              <a:avLst/>
              <a:gdLst>
                <a:gd name="T0" fmla="*/ 1 w 26"/>
                <a:gd name="T1" fmla="*/ 10 h 11"/>
                <a:gd name="T2" fmla="*/ 3 w 26"/>
                <a:gd name="T3" fmla="*/ 10 h 11"/>
                <a:gd name="T4" fmla="*/ 4 w 26"/>
                <a:gd name="T5" fmla="*/ 11 h 11"/>
                <a:gd name="T6" fmla="*/ 9 w 26"/>
                <a:gd name="T7" fmla="*/ 9 h 11"/>
                <a:gd name="T8" fmla="*/ 12 w 26"/>
                <a:gd name="T9" fmla="*/ 9 h 11"/>
                <a:gd name="T10" fmla="*/ 13 w 26"/>
                <a:gd name="T11" fmla="*/ 8 h 11"/>
                <a:gd name="T12" fmla="*/ 18 w 26"/>
                <a:gd name="T13" fmla="*/ 7 h 11"/>
                <a:gd name="T14" fmla="*/ 22 w 26"/>
                <a:gd name="T15" fmla="*/ 5 h 11"/>
                <a:gd name="T16" fmla="*/ 23 w 26"/>
                <a:gd name="T17" fmla="*/ 4 h 11"/>
                <a:gd name="T18" fmla="*/ 25 w 26"/>
                <a:gd name="T19" fmla="*/ 3 h 11"/>
                <a:gd name="T20" fmla="*/ 25 w 26"/>
                <a:gd name="T21" fmla="*/ 1 h 11"/>
                <a:gd name="T22" fmla="*/ 24 w 26"/>
                <a:gd name="T23" fmla="*/ 1 h 11"/>
                <a:gd name="T24" fmla="*/ 21 w 26"/>
                <a:gd name="T25" fmla="*/ 1 h 11"/>
                <a:gd name="T26" fmla="*/ 20 w 26"/>
                <a:gd name="T27" fmla="*/ 1 h 11"/>
                <a:gd name="T28" fmla="*/ 8 w 26"/>
                <a:gd name="T29" fmla="*/ 2 h 11"/>
                <a:gd name="T30" fmla="*/ 6 w 26"/>
                <a:gd name="T31" fmla="*/ 5 h 11"/>
                <a:gd name="T32" fmla="*/ 2 w 26"/>
                <a:gd name="T33" fmla="*/ 6 h 11"/>
                <a:gd name="T34" fmla="*/ 1 w 26"/>
                <a:gd name="T35" fmla="*/ 8 h 11"/>
                <a:gd name="T36" fmla="*/ 0 w 26"/>
                <a:gd name="T37" fmla="*/ 9 h 11"/>
                <a:gd name="T38" fmla="*/ 1 w 26"/>
                <a:gd name="T3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1">
                  <a:moveTo>
                    <a:pt x="1" y="10"/>
                  </a:moveTo>
                  <a:cubicBezTo>
                    <a:pt x="2" y="10"/>
                    <a:pt x="3" y="10"/>
                    <a:pt x="3" y="10"/>
                  </a:cubicBezTo>
                  <a:cubicBezTo>
                    <a:pt x="4" y="10"/>
                    <a:pt x="3" y="11"/>
                    <a:pt x="4" y="11"/>
                  </a:cubicBezTo>
                  <a:cubicBezTo>
                    <a:pt x="5" y="11"/>
                    <a:pt x="8" y="10"/>
                    <a:pt x="9" y="9"/>
                  </a:cubicBezTo>
                  <a:cubicBezTo>
                    <a:pt x="9" y="9"/>
                    <a:pt x="12" y="10"/>
                    <a:pt x="12" y="9"/>
                  </a:cubicBezTo>
                  <a:cubicBezTo>
                    <a:pt x="12" y="9"/>
                    <a:pt x="13" y="8"/>
                    <a:pt x="13" y="8"/>
                  </a:cubicBezTo>
                  <a:cubicBezTo>
                    <a:pt x="14" y="7"/>
                    <a:pt x="18" y="8"/>
                    <a:pt x="18" y="7"/>
                  </a:cubicBezTo>
                  <a:cubicBezTo>
                    <a:pt x="19" y="6"/>
                    <a:pt x="21" y="6"/>
                    <a:pt x="22" y="5"/>
                  </a:cubicBezTo>
                  <a:cubicBezTo>
                    <a:pt x="22" y="5"/>
                    <a:pt x="23" y="4"/>
                    <a:pt x="23" y="4"/>
                  </a:cubicBezTo>
                  <a:cubicBezTo>
                    <a:pt x="24" y="3"/>
                    <a:pt x="24" y="3"/>
                    <a:pt x="25" y="3"/>
                  </a:cubicBezTo>
                  <a:cubicBezTo>
                    <a:pt x="25" y="3"/>
                    <a:pt x="26" y="2"/>
                    <a:pt x="25" y="1"/>
                  </a:cubicBezTo>
                  <a:cubicBezTo>
                    <a:pt x="25" y="1"/>
                    <a:pt x="24" y="1"/>
                    <a:pt x="24" y="1"/>
                  </a:cubicBezTo>
                  <a:cubicBezTo>
                    <a:pt x="24" y="0"/>
                    <a:pt x="23" y="1"/>
                    <a:pt x="21" y="1"/>
                  </a:cubicBezTo>
                  <a:cubicBezTo>
                    <a:pt x="20" y="1"/>
                    <a:pt x="20" y="1"/>
                    <a:pt x="20" y="1"/>
                  </a:cubicBezTo>
                  <a:cubicBezTo>
                    <a:pt x="15" y="1"/>
                    <a:pt x="8" y="2"/>
                    <a:pt x="8" y="2"/>
                  </a:cubicBezTo>
                  <a:cubicBezTo>
                    <a:pt x="7" y="3"/>
                    <a:pt x="6" y="4"/>
                    <a:pt x="6" y="5"/>
                  </a:cubicBezTo>
                  <a:cubicBezTo>
                    <a:pt x="4" y="5"/>
                    <a:pt x="3" y="5"/>
                    <a:pt x="2" y="6"/>
                  </a:cubicBezTo>
                  <a:cubicBezTo>
                    <a:pt x="1" y="6"/>
                    <a:pt x="1" y="7"/>
                    <a:pt x="1" y="8"/>
                  </a:cubicBezTo>
                  <a:cubicBezTo>
                    <a:pt x="0" y="8"/>
                    <a:pt x="0" y="8"/>
                    <a:pt x="0" y="9"/>
                  </a:cubicBezTo>
                  <a:cubicBezTo>
                    <a:pt x="1" y="10"/>
                    <a:pt x="1" y="10"/>
                    <a:pt x="1"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7" name="Freeform 156"/>
            <p:cNvSpPr/>
            <p:nvPr/>
          </p:nvSpPr>
          <p:spPr>
            <a:xfrm>
              <a:off x="2724577" y="2527051"/>
              <a:ext cx="248854" cy="59050"/>
            </a:xfrm>
            <a:custGeom>
              <a:avLst/>
              <a:gdLst>
                <a:gd name="T0" fmla="*/ 7 w 75"/>
                <a:gd name="T1" fmla="*/ 6 h 18"/>
                <a:gd name="T2" fmla="*/ 8 w 75"/>
                <a:gd name="T3" fmla="*/ 5 h 18"/>
                <a:gd name="T4" fmla="*/ 15 w 75"/>
                <a:gd name="T5" fmla="*/ 5 h 18"/>
                <a:gd name="T6" fmla="*/ 15 w 75"/>
                <a:gd name="T7" fmla="*/ 9 h 18"/>
                <a:gd name="T8" fmla="*/ 10 w 75"/>
                <a:gd name="T9" fmla="*/ 10 h 18"/>
                <a:gd name="T10" fmla="*/ 10 w 75"/>
                <a:gd name="T11" fmla="*/ 11 h 18"/>
                <a:gd name="T12" fmla="*/ 10 w 75"/>
                <a:gd name="T13" fmla="*/ 14 h 18"/>
                <a:gd name="T14" fmla="*/ 15 w 75"/>
                <a:gd name="T15" fmla="*/ 15 h 18"/>
                <a:gd name="T16" fmla="*/ 16 w 75"/>
                <a:gd name="T17" fmla="*/ 16 h 18"/>
                <a:gd name="T18" fmla="*/ 21 w 75"/>
                <a:gd name="T19" fmla="*/ 16 h 18"/>
                <a:gd name="T20" fmla="*/ 24 w 75"/>
                <a:gd name="T21" fmla="*/ 15 h 18"/>
                <a:gd name="T22" fmla="*/ 26 w 75"/>
                <a:gd name="T23" fmla="*/ 15 h 18"/>
                <a:gd name="T24" fmla="*/ 29 w 75"/>
                <a:gd name="T25" fmla="*/ 17 h 18"/>
                <a:gd name="T26" fmla="*/ 33 w 75"/>
                <a:gd name="T27" fmla="*/ 17 h 18"/>
                <a:gd name="T28" fmla="*/ 35 w 75"/>
                <a:gd name="T29" fmla="*/ 16 h 18"/>
                <a:gd name="T30" fmla="*/ 47 w 75"/>
                <a:gd name="T31" fmla="*/ 16 h 18"/>
                <a:gd name="T32" fmla="*/ 52 w 75"/>
                <a:gd name="T33" fmla="*/ 15 h 18"/>
                <a:gd name="T34" fmla="*/ 52 w 75"/>
                <a:gd name="T35" fmla="*/ 16 h 18"/>
                <a:gd name="T36" fmla="*/ 53 w 75"/>
                <a:gd name="T37" fmla="*/ 17 h 18"/>
                <a:gd name="T38" fmla="*/ 60 w 75"/>
                <a:gd name="T39" fmla="*/ 15 h 18"/>
                <a:gd name="T40" fmla="*/ 67 w 75"/>
                <a:gd name="T41" fmla="*/ 13 h 18"/>
                <a:gd name="T42" fmla="*/ 67 w 75"/>
                <a:gd name="T43" fmla="*/ 12 h 18"/>
                <a:gd name="T44" fmla="*/ 70 w 75"/>
                <a:gd name="T45" fmla="*/ 12 h 18"/>
                <a:gd name="T46" fmla="*/ 67 w 75"/>
                <a:gd name="T47" fmla="*/ 9 h 18"/>
                <a:gd name="T48" fmla="*/ 57 w 75"/>
                <a:gd name="T49" fmla="*/ 8 h 18"/>
                <a:gd name="T50" fmla="*/ 52 w 75"/>
                <a:gd name="T51" fmla="*/ 8 h 18"/>
                <a:gd name="T52" fmla="*/ 51 w 75"/>
                <a:gd name="T53" fmla="*/ 9 h 18"/>
                <a:gd name="T54" fmla="*/ 37 w 75"/>
                <a:gd name="T55" fmla="*/ 9 h 18"/>
                <a:gd name="T56" fmla="*/ 29 w 75"/>
                <a:gd name="T57" fmla="*/ 7 h 18"/>
                <a:gd name="T58" fmla="*/ 30 w 75"/>
                <a:gd name="T59" fmla="*/ 7 h 18"/>
                <a:gd name="T60" fmla="*/ 30 w 75"/>
                <a:gd name="T61" fmla="*/ 5 h 18"/>
                <a:gd name="T62" fmla="*/ 30 w 75"/>
                <a:gd name="T63" fmla="*/ 5 h 18"/>
                <a:gd name="T64" fmla="*/ 27 w 75"/>
                <a:gd name="T65" fmla="*/ 3 h 18"/>
                <a:gd name="T66" fmla="*/ 26 w 75"/>
                <a:gd name="T67" fmla="*/ 3 h 18"/>
                <a:gd name="T68" fmla="*/ 22 w 75"/>
                <a:gd name="T69" fmla="*/ 3 h 18"/>
                <a:gd name="T70" fmla="*/ 21 w 75"/>
                <a:gd name="T71" fmla="*/ 3 h 18"/>
                <a:gd name="T72" fmla="*/ 16 w 75"/>
                <a:gd name="T73" fmla="*/ 3 h 18"/>
                <a:gd name="T74" fmla="*/ 15 w 75"/>
                <a:gd name="T75" fmla="*/ 2 h 18"/>
                <a:gd name="T76" fmla="*/ 15 w 75"/>
                <a:gd name="T77" fmla="*/ 1 h 18"/>
                <a:gd name="T78" fmla="*/ 10 w 75"/>
                <a:gd name="T79" fmla="*/ 1 h 18"/>
                <a:gd name="T80" fmla="*/ 8 w 75"/>
                <a:gd name="T81" fmla="*/ 0 h 18"/>
                <a:gd name="T82" fmla="*/ 2 w 75"/>
                <a:gd name="T83" fmla="*/ 1 h 18"/>
                <a:gd name="T84" fmla="*/ 2 w 75"/>
                <a:gd name="T85" fmla="*/ 5 h 18"/>
                <a:gd name="T86" fmla="*/ 3 w 75"/>
                <a:gd name="T87" fmla="*/ 5 h 18"/>
                <a:gd name="T88" fmla="*/ 3 w 75"/>
                <a:gd name="T89" fmla="*/ 5 h 18"/>
                <a:gd name="T90" fmla="*/ 5 w 75"/>
                <a:gd name="T91" fmla="*/ 6 h 18"/>
                <a:gd name="T92" fmla="*/ 7 w 75"/>
                <a:gd name="T9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18">
                  <a:moveTo>
                    <a:pt x="7" y="6"/>
                  </a:moveTo>
                  <a:cubicBezTo>
                    <a:pt x="7" y="5"/>
                    <a:pt x="8" y="5"/>
                    <a:pt x="8" y="5"/>
                  </a:cubicBezTo>
                  <a:cubicBezTo>
                    <a:pt x="11" y="5"/>
                    <a:pt x="13" y="4"/>
                    <a:pt x="15" y="5"/>
                  </a:cubicBezTo>
                  <a:cubicBezTo>
                    <a:pt x="16" y="6"/>
                    <a:pt x="17" y="8"/>
                    <a:pt x="15" y="9"/>
                  </a:cubicBezTo>
                  <a:cubicBezTo>
                    <a:pt x="14" y="10"/>
                    <a:pt x="11" y="10"/>
                    <a:pt x="10" y="10"/>
                  </a:cubicBezTo>
                  <a:cubicBezTo>
                    <a:pt x="10" y="10"/>
                    <a:pt x="10" y="11"/>
                    <a:pt x="10" y="11"/>
                  </a:cubicBezTo>
                  <a:cubicBezTo>
                    <a:pt x="9" y="12"/>
                    <a:pt x="8" y="13"/>
                    <a:pt x="10" y="14"/>
                  </a:cubicBezTo>
                  <a:cubicBezTo>
                    <a:pt x="11" y="15"/>
                    <a:pt x="13" y="15"/>
                    <a:pt x="15" y="15"/>
                  </a:cubicBezTo>
                  <a:cubicBezTo>
                    <a:pt x="15" y="16"/>
                    <a:pt x="14" y="16"/>
                    <a:pt x="16" y="16"/>
                  </a:cubicBezTo>
                  <a:cubicBezTo>
                    <a:pt x="18" y="16"/>
                    <a:pt x="20" y="16"/>
                    <a:pt x="21" y="16"/>
                  </a:cubicBezTo>
                  <a:cubicBezTo>
                    <a:pt x="23" y="16"/>
                    <a:pt x="23" y="16"/>
                    <a:pt x="24" y="15"/>
                  </a:cubicBezTo>
                  <a:cubicBezTo>
                    <a:pt x="24" y="14"/>
                    <a:pt x="25" y="13"/>
                    <a:pt x="26" y="15"/>
                  </a:cubicBezTo>
                  <a:cubicBezTo>
                    <a:pt x="27" y="16"/>
                    <a:pt x="28" y="16"/>
                    <a:pt x="29" y="17"/>
                  </a:cubicBezTo>
                  <a:cubicBezTo>
                    <a:pt x="30" y="18"/>
                    <a:pt x="32" y="17"/>
                    <a:pt x="33" y="17"/>
                  </a:cubicBezTo>
                  <a:cubicBezTo>
                    <a:pt x="34" y="17"/>
                    <a:pt x="34" y="16"/>
                    <a:pt x="35" y="16"/>
                  </a:cubicBezTo>
                  <a:cubicBezTo>
                    <a:pt x="38" y="15"/>
                    <a:pt x="46" y="17"/>
                    <a:pt x="47" y="16"/>
                  </a:cubicBezTo>
                  <a:cubicBezTo>
                    <a:pt x="48" y="14"/>
                    <a:pt x="49" y="13"/>
                    <a:pt x="52" y="15"/>
                  </a:cubicBezTo>
                  <a:cubicBezTo>
                    <a:pt x="52" y="15"/>
                    <a:pt x="52" y="15"/>
                    <a:pt x="52" y="16"/>
                  </a:cubicBezTo>
                  <a:cubicBezTo>
                    <a:pt x="53" y="16"/>
                    <a:pt x="53" y="16"/>
                    <a:pt x="53" y="17"/>
                  </a:cubicBezTo>
                  <a:cubicBezTo>
                    <a:pt x="55" y="18"/>
                    <a:pt x="59" y="17"/>
                    <a:pt x="60" y="15"/>
                  </a:cubicBezTo>
                  <a:cubicBezTo>
                    <a:pt x="63" y="15"/>
                    <a:pt x="65" y="15"/>
                    <a:pt x="67" y="13"/>
                  </a:cubicBezTo>
                  <a:cubicBezTo>
                    <a:pt x="67" y="13"/>
                    <a:pt x="67" y="13"/>
                    <a:pt x="67" y="12"/>
                  </a:cubicBezTo>
                  <a:cubicBezTo>
                    <a:pt x="69" y="12"/>
                    <a:pt x="70" y="13"/>
                    <a:pt x="70" y="12"/>
                  </a:cubicBezTo>
                  <a:cubicBezTo>
                    <a:pt x="75" y="12"/>
                    <a:pt x="67" y="8"/>
                    <a:pt x="67" y="9"/>
                  </a:cubicBezTo>
                  <a:cubicBezTo>
                    <a:pt x="67" y="8"/>
                    <a:pt x="58" y="8"/>
                    <a:pt x="57" y="8"/>
                  </a:cubicBezTo>
                  <a:cubicBezTo>
                    <a:pt x="55" y="8"/>
                    <a:pt x="54" y="8"/>
                    <a:pt x="52" y="8"/>
                  </a:cubicBezTo>
                  <a:cubicBezTo>
                    <a:pt x="51" y="8"/>
                    <a:pt x="51" y="9"/>
                    <a:pt x="51" y="9"/>
                  </a:cubicBezTo>
                  <a:cubicBezTo>
                    <a:pt x="49" y="9"/>
                    <a:pt x="37" y="9"/>
                    <a:pt x="37" y="9"/>
                  </a:cubicBezTo>
                  <a:cubicBezTo>
                    <a:pt x="37" y="8"/>
                    <a:pt x="25" y="12"/>
                    <a:pt x="29" y="7"/>
                  </a:cubicBezTo>
                  <a:cubicBezTo>
                    <a:pt x="29" y="7"/>
                    <a:pt x="29" y="7"/>
                    <a:pt x="30" y="7"/>
                  </a:cubicBezTo>
                  <a:cubicBezTo>
                    <a:pt x="30" y="7"/>
                    <a:pt x="30" y="6"/>
                    <a:pt x="30" y="5"/>
                  </a:cubicBezTo>
                  <a:cubicBezTo>
                    <a:pt x="30" y="5"/>
                    <a:pt x="30" y="5"/>
                    <a:pt x="30" y="5"/>
                  </a:cubicBezTo>
                  <a:cubicBezTo>
                    <a:pt x="29" y="4"/>
                    <a:pt x="28" y="4"/>
                    <a:pt x="27" y="3"/>
                  </a:cubicBezTo>
                  <a:cubicBezTo>
                    <a:pt x="27" y="3"/>
                    <a:pt x="28" y="3"/>
                    <a:pt x="26" y="3"/>
                  </a:cubicBezTo>
                  <a:cubicBezTo>
                    <a:pt x="25" y="3"/>
                    <a:pt x="24" y="3"/>
                    <a:pt x="22" y="3"/>
                  </a:cubicBezTo>
                  <a:cubicBezTo>
                    <a:pt x="21" y="3"/>
                    <a:pt x="21" y="3"/>
                    <a:pt x="21" y="3"/>
                  </a:cubicBezTo>
                  <a:cubicBezTo>
                    <a:pt x="19" y="3"/>
                    <a:pt x="18" y="3"/>
                    <a:pt x="16" y="3"/>
                  </a:cubicBezTo>
                  <a:cubicBezTo>
                    <a:pt x="16" y="3"/>
                    <a:pt x="16" y="2"/>
                    <a:pt x="15" y="2"/>
                  </a:cubicBezTo>
                  <a:cubicBezTo>
                    <a:pt x="15" y="2"/>
                    <a:pt x="15" y="1"/>
                    <a:pt x="15" y="1"/>
                  </a:cubicBezTo>
                  <a:cubicBezTo>
                    <a:pt x="13" y="0"/>
                    <a:pt x="12" y="1"/>
                    <a:pt x="10" y="1"/>
                  </a:cubicBezTo>
                  <a:cubicBezTo>
                    <a:pt x="9" y="1"/>
                    <a:pt x="9" y="0"/>
                    <a:pt x="8" y="0"/>
                  </a:cubicBezTo>
                  <a:cubicBezTo>
                    <a:pt x="6" y="0"/>
                    <a:pt x="3" y="0"/>
                    <a:pt x="2" y="1"/>
                  </a:cubicBezTo>
                  <a:cubicBezTo>
                    <a:pt x="0" y="1"/>
                    <a:pt x="2" y="4"/>
                    <a:pt x="2" y="5"/>
                  </a:cubicBezTo>
                  <a:cubicBezTo>
                    <a:pt x="2" y="5"/>
                    <a:pt x="2" y="5"/>
                    <a:pt x="3" y="5"/>
                  </a:cubicBezTo>
                  <a:cubicBezTo>
                    <a:pt x="3" y="5"/>
                    <a:pt x="3" y="5"/>
                    <a:pt x="3" y="5"/>
                  </a:cubicBezTo>
                  <a:cubicBezTo>
                    <a:pt x="3" y="6"/>
                    <a:pt x="4" y="6"/>
                    <a:pt x="5" y="6"/>
                  </a:cubicBezTo>
                  <a:cubicBezTo>
                    <a:pt x="5" y="7"/>
                    <a:pt x="7" y="8"/>
                    <a:pt x="7"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8" name="Freeform 157"/>
            <p:cNvSpPr/>
            <p:nvPr/>
          </p:nvSpPr>
          <p:spPr>
            <a:xfrm>
              <a:off x="2588200" y="2532675"/>
              <a:ext cx="46397" cy="40773"/>
            </a:xfrm>
            <a:custGeom>
              <a:avLst/>
              <a:gdLst>
                <a:gd name="T0" fmla="*/ 12 w 14"/>
                <a:gd name="T1" fmla="*/ 5 h 12"/>
                <a:gd name="T2" fmla="*/ 11 w 14"/>
                <a:gd name="T3" fmla="*/ 5 h 12"/>
                <a:gd name="T4" fmla="*/ 11 w 14"/>
                <a:gd name="T5" fmla="*/ 3 h 12"/>
                <a:gd name="T6" fmla="*/ 9 w 14"/>
                <a:gd name="T7" fmla="*/ 3 h 12"/>
                <a:gd name="T8" fmla="*/ 9 w 14"/>
                <a:gd name="T9" fmla="*/ 3 h 12"/>
                <a:gd name="T10" fmla="*/ 7 w 14"/>
                <a:gd name="T11" fmla="*/ 1 h 12"/>
                <a:gd name="T12" fmla="*/ 2 w 14"/>
                <a:gd name="T13" fmla="*/ 2 h 12"/>
                <a:gd name="T14" fmla="*/ 1 w 14"/>
                <a:gd name="T15" fmla="*/ 3 h 12"/>
                <a:gd name="T16" fmla="*/ 1 w 14"/>
                <a:gd name="T17" fmla="*/ 5 h 12"/>
                <a:gd name="T18" fmla="*/ 3 w 14"/>
                <a:gd name="T19" fmla="*/ 7 h 12"/>
                <a:gd name="T20" fmla="*/ 6 w 14"/>
                <a:gd name="T21" fmla="*/ 10 h 12"/>
                <a:gd name="T22" fmla="*/ 9 w 14"/>
                <a:gd name="T23" fmla="*/ 9 h 12"/>
                <a:gd name="T24" fmla="*/ 12 w 14"/>
                <a:gd name="T25" fmla="*/ 11 h 12"/>
                <a:gd name="T26" fmla="*/ 14 w 14"/>
                <a:gd name="T27" fmla="*/ 12 h 12"/>
                <a:gd name="T28" fmla="*/ 14 w 14"/>
                <a:gd name="T29" fmla="*/ 4 h 12"/>
                <a:gd name="T30" fmla="*/ 13 w 14"/>
                <a:gd name="T31" fmla="*/ 4 h 12"/>
                <a:gd name="T32" fmla="*/ 12 w 14"/>
                <a:gd name="T3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2">
                  <a:moveTo>
                    <a:pt x="12" y="5"/>
                  </a:moveTo>
                  <a:cubicBezTo>
                    <a:pt x="11" y="5"/>
                    <a:pt x="12" y="6"/>
                    <a:pt x="11" y="5"/>
                  </a:cubicBezTo>
                  <a:cubicBezTo>
                    <a:pt x="10" y="4"/>
                    <a:pt x="11" y="4"/>
                    <a:pt x="11" y="3"/>
                  </a:cubicBezTo>
                  <a:cubicBezTo>
                    <a:pt x="10" y="3"/>
                    <a:pt x="10" y="3"/>
                    <a:pt x="9" y="3"/>
                  </a:cubicBezTo>
                  <a:cubicBezTo>
                    <a:pt x="9" y="3"/>
                    <a:pt x="9" y="3"/>
                    <a:pt x="9" y="3"/>
                  </a:cubicBezTo>
                  <a:cubicBezTo>
                    <a:pt x="8" y="2"/>
                    <a:pt x="9" y="1"/>
                    <a:pt x="7" y="1"/>
                  </a:cubicBezTo>
                  <a:cubicBezTo>
                    <a:pt x="7" y="0"/>
                    <a:pt x="3" y="1"/>
                    <a:pt x="2" y="2"/>
                  </a:cubicBezTo>
                  <a:cubicBezTo>
                    <a:pt x="1" y="2"/>
                    <a:pt x="2" y="3"/>
                    <a:pt x="1" y="3"/>
                  </a:cubicBezTo>
                  <a:cubicBezTo>
                    <a:pt x="1" y="4"/>
                    <a:pt x="0" y="4"/>
                    <a:pt x="1" y="5"/>
                  </a:cubicBezTo>
                  <a:cubicBezTo>
                    <a:pt x="2" y="6"/>
                    <a:pt x="2" y="6"/>
                    <a:pt x="3" y="7"/>
                  </a:cubicBezTo>
                  <a:cubicBezTo>
                    <a:pt x="4" y="7"/>
                    <a:pt x="5" y="9"/>
                    <a:pt x="6" y="10"/>
                  </a:cubicBezTo>
                  <a:cubicBezTo>
                    <a:pt x="7" y="11"/>
                    <a:pt x="9" y="10"/>
                    <a:pt x="9" y="9"/>
                  </a:cubicBezTo>
                  <a:cubicBezTo>
                    <a:pt x="12" y="9"/>
                    <a:pt x="11" y="10"/>
                    <a:pt x="12" y="11"/>
                  </a:cubicBezTo>
                  <a:cubicBezTo>
                    <a:pt x="12" y="12"/>
                    <a:pt x="13" y="12"/>
                    <a:pt x="14" y="12"/>
                  </a:cubicBezTo>
                  <a:cubicBezTo>
                    <a:pt x="14" y="4"/>
                    <a:pt x="14" y="4"/>
                    <a:pt x="14" y="4"/>
                  </a:cubicBezTo>
                  <a:cubicBezTo>
                    <a:pt x="13" y="4"/>
                    <a:pt x="13" y="4"/>
                    <a:pt x="13" y="4"/>
                  </a:cubicBezTo>
                  <a:cubicBezTo>
                    <a:pt x="12" y="5"/>
                    <a:pt x="12" y="4"/>
                    <a:pt x="1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9" name="Freeform 158"/>
            <p:cNvSpPr/>
            <p:nvPr/>
          </p:nvSpPr>
          <p:spPr>
            <a:xfrm>
              <a:off x="2634596" y="2532675"/>
              <a:ext cx="109664" cy="47802"/>
            </a:xfrm>
            <a:custGeom>
              <a:avLst/>
              <a:gdLst>
                <a:gd name="T0" fmla="*/ 5 w 33"/>
                <a:gd name="T1" fmla="*/ 12 h 14"/>
                <a:gd name="T2" fmla="*/ 12 w 33"/>
                <a:gd name="T3" fmla="*/ 11 h 14"/>
                <a:gd name="T4" fmla="*/ 13 w 33"/>
                <a:gd name="T5" fmla="*/ 9 h 14"/>
                <a:gd name="T6" fmla="*/ 14 w 33"/>
                <a:gd name="T7" fmla="*/ 8 h 14"/>
                <a:gd name="T8" fmla="*/ 17 w 33"/>
                <a:gd name="T9" fmla="*/ 11 h 14"/>
                <a:gd name="T10" fmla="*/ 17 w 33"/>
                <a:gd name="T11" fmla="*/ 13 h 14"/>
                <a:gd name="T12" fmla="*/ 24 w 33"/>
                <a:gd name="T13" fmla="*/ 13 h 14"/>
                <a:gd name="T14" fmla="*/ 26 w 33"/>
                <a:gd name="T15" fmla="*/ 14 h 14"/>
                <a:gd name="T16" fmla="*/ 30 w 33"/>
                <a:gd name="T17" fmla="*/ 13 h 14"/>
                <a:gd name="T18" fmla="*/ 31 w 33"/>
                <a:gd name="T19" fmla="*/ 13 h 14"/>
                <a:gd name="T20" fmla="*/ 31 w 33"/>
                <a:gd name="T21" fmla="*/ 12 h 14"/>
                <a:gd name="T22" fmla="*/ 32 w 33"/>
                <a:gd name="T23" fmla="*/ 11 h 14"/>
                <a:gd name="T24" fmla="*/ 32 w 33"/>
                <a:gd name="T25" fmla="*/ 9 h 14"/>
                <a:gd name="T26" fmla="*/ 31 w 33"/>
                <a:gd name="T27" fmla="*/ 8 h 14"/>
                <a:gd name="T28" fmla="*/ 30 w 33"/>
                <a:gd name="T29" fmla="*/ 8 h 14"/>
                <a:gd name="T30" fmla="*/ 27 w 33"/>
                <a:gd name="T31" fmla="*/ 8 h 14"/>
                <a:gd name="T32" fmla="*/ 24 w 33"/>
                <a:gd name="T33" fmla="*/ 8 h 14"/>
                <a:gd name="T34" fmla="*/ 19 w 33"/>
                <a:gd name="T35" fmla="*/ 7 h 14"/>
                <a:gd name="T36" fmla="*/ 19 w 33"/>
                <a:gd name="T37" fmla="*/ 5 h 14"/>
                <a:gd name="T38" fmla="*/ 20 w 33"/>
                <a:gd name="T39" fmla="*/ 3 h 14"/>
                <a:gd name="T40" fmla="*/ 20 w 33"/>
                <a:gd name="T41" fmla="*/ 2 h 14"/>
                <a:gd name="T42" fmla="*/ 19 w 33"/>
                <a:gd name="T43" fmla="*/ 1 h 14"/>
                <a:gd name="T44" fmla="*/ 16 w 33"/>
                <a:gd name="T45" fmla="*/ 1 h 14"/>
                <a:gd name="T46" fmla="*/ 12 w 33"/>
                <a:gd name="T47" fmla="*/ 1 h 14"/>
                <a:gd name="T48" fmla="*/ 4 w 33"/>
                <a:gd name="T49" fmla="*/ 1 h 14"/>
                <a:gd name="T50" fmla="*/ 2 w 33"/>
                <a:gd name="T51" fmla="*/ 2 h 14"/>
                <a:gd name="T52" fmla="*/ 1 w 33"/>
                <a:gd name="T53" fmla="*/ 3 h 14"/>
                <a:gd name="T54" fmla="*/ 0 w 33"/>
                <a:gd name="T55" fmla="*/ 4 h 14"/>
                <a:gd name="T56" fmla="*/ 0 w 33"/>
                <a:gd name="T57" fmla="*/ 12 h 14"/>
                <a:gd name="T58" fmla="*/ 5 w 33"/>
                <a:gd name="T5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14">
                  <a:moveTo>
                    <a:pt x="5" y="12"/>
                  </a:moveTo>
                  <a:cubicBezTo>
                    <a:pt x="8" y="12"/>
                    <a:pt x="9" y="12"/>
                    <a:pt x="12" y="11"/>
                  </a:cubicBezTo>
                  <a:cubicBezTo>
                    <a:pt x="12" y="10"/>
                    <a:pt x="12" y="10"/>
                    <a:pt x="13" y="9"/>
                  </a:cubicBezTo>
                  <a:cubicBezTo>
                    <a:pt x="14" y="9"/>
                    <a:pt x="14" y="8"/>
                    <a:pt x="14" y="8"/>
                  </a:cubicBezTo>
                  <a:cubicBezTo>
                    <a:pt x="17" y="6"/>
                    <a:pt x="16" y="8"/>
                    <a:pt x="17" y="11"/>
                  </a:cubicBezTo>
                  <a:cubicBezTo>
                    <a:pt x="17" y="13"/>
                    <a:pt x="16" y="12"/>
                    <a:pt x="17" y="13"/>
                  </a:cubicBezTo>
                  <a:cubicBezTo>
                    <a:pt x="18" y="14"/>
                    <a:pt x="22" y="13"/>
                    <a:pt x="24" y="13"/>
                  </a:cubicBezTo>
                  <a:cubicBezTo>
                    <a:pt x="25" y="14"/>
                    <a:pt x="25" y="14"/>
                    <a:pt x="26" y="14"/>
                  </a:cubicBezTo>
                  <a:cubicBezTo>
                    <a:pt x="28" y="14"/>
                    <a:pt x="29" y="14"/>
                    <a:pt x="30" y="13"/>
                  </a:cubicBezTo>
                  <a:cubicBezTo>
                    <a:pt x="30" y="13"/>
                    <a:pt x="31" y="13"/>
                    <a:pt x="31" y="13"/>
                  </a:cubicBezTo>
                  <a:cubicBezTo>
                    <a:pt x="31" y="12"/>
                    <a:pt x="31" y="12"/>
                    <a:pt x="31" y="12"/>
                  </a:cubicBezTo>
                  <a:cubicBezTo>
                    <a:pt x="31" y="12"/>
                    <a:pt x="32" y="12"/>
                    <a:pt x="32" y="11"/>
                  </a:cubicBezTo>
                  <a:cubicBezTo>
                    <a:pt x="33" y="11"/>
                    <a:pt x="33" y="9"/>
                    <a:pt x="32" y="9"/>
                  </a:cubicBezTo>
                  <a:cubicBezTo>
                    <a:pt x="32" y="9"/>
                    <a:pt x="31" y="9"/>
                    <a:pt x="31" y="8"/>
                  </a:cubicBezTo>
                  <a:cubicBezTo>
                    <a:pt x="30" y="8"/>
                    <a:pt x="31" y="8"/>
                    <a:pt x="30" y="8"/>
                  </a:cubicBezTo>
                  <a:cubicBezTo>
                    <a:pt x="29" y="8"/>
                    <a:pt x="28" y="8"/>
                    <a:pt x="27" y="8"/>
                  </a:cubicBezTo>
                  <a:cubicBezTo>
                    <a:pt x="25" y="8"/>
                    <a:pt x="25" y="8"/>
                    <a:pt x="24" y="8"/>
                  </a:cubicBezTo>
                  <a:cubicBezTo>
                    <a:pt x="21" y="8"/>
                    <a:pt x="20" y="8"/>
                    <a:pt x="19" y="7"/>
                  </a:cubicBezTo>
                  <a:cubicBezTo>
                    <a:pt x="19" y="6"/>
                    <a:pt x="17" y="6"/>
                    <a:pt x="19" y="5"/>
                  </a:cubicBezTo>
                  <a:cubicBezTo>
                    <a:pt x="20" y="4"/>
                    <a:pt x="19" y="4"/>
                    <a:pt x="20" y="3"/>
                  </a:cubicBezTo>
                  <a:cubicBezTo>
                    <a:pt x="21" y="3"/>
                    <a:pt x="20" y="2"/>
                    <a:pt x="20" y="2"/>
                  </a:cubicBezTo>
                  <a:cubicBezTo>
                    <a:pt x="19" y="1"/>
                    <a:pt x="19" y="2"/>
                    <a:pt x="19" y="1"/>
                  </a:cubicBezTo>
                  <a:cubicBezTo>
                    <a:pt x="18" y="0"/>
                    <a:pt x="18" y="1"/>
                    <a:pt x="16" y="1"/>
                  </a:cubicBezTo>
                  <a:cubicBezTo>
                    <a:pt x="15" y="1"/>
                    <a:pt x="13" y="1"/>
                    <a:pt x="12" y="1"/>
                  </a:cubicBezTo>
                  <a:cubicBezTo>
                    <a:pt x="10" y="1"/>
                    <a:pt x="4" y="0"/>
                    <a:pt x="4" y="1"/>
                  </a:cubicBezTo>
                  <a:cubicBezTo>
                    <a:pt x="2" y="1"/>
                    <a:pt x="3" y="1"/>
                    <a:pt x="2" y="2"/>
                  </a:cubicBezTo>
                  <a:cubicBezTo>
                    <a:pt x="2" y="2"/>
                    <a:pt x="1" y="2"/>
                    <a:pt x="1" y="3"/>
                  </a:cubicBezTo>
                  <a:cubicBezTo>
                    <a:pt x="1" y="3"/>
                    <a:pt x="0" y="3"/>
                    <a:pt x="0" y="4"/>
                  </a:cubicBezTo>
                  <a:cubicBezTo>
                    <a:pt x="0" y="12"/>
                    <a:pt x="0" y="12"/>
                    <a:pt x="0" y="12"/>
                  </a:cubicBezTo>
                  <a:cubicBezTo>
                    <a:pt x="1" y="12"/>
                    <a:pt x="4" y="12"/>
                    <a:pt x="5" y="1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0" name="Freeform 159"/>
            <p:cNvSpPr/>
            <p:nvPr/>
          </p:nvSpPr>
          <p:spPr>
            <a:xfrm>
              <a:off x="4541070" y="3407178"/>
              <a:ext cx="33743" cy="29525"/>
            </a:xfrm>
            <a:custGeom>
              <a:avLst/>
              <a:gdLst>
                <a:gd name="T0" fmla="*/ 4 w 10"/>
                <a:gd name="T1" fmla="*/ 7 h 9"/>
                <a:gd name="T2" fmla="*/ 6 w 10"/>
                <a:gd name="T3" fmla="*/ 9 h 9"/>
                <a:gd name="T4" fmla="*/ 7 w 10"/>
                <a:gd name="T5" fmla="*/ 5 h 9"/>
                <a:gd name="T6" fmla="*/ 7 w 10"/>
                <a:gd name="T7" fmla="*/ 3 h 9"/>
                <a:gd name="T8" fmla="*/ 5 w 10"/>
                <a:gd name="T9" fmla="*/ 2 h 9"/>
                <a:gd name="T10" fmla="*/ 0 w 10"/>
                <a:gd name="T11" fmla="*/ 0 h 9"/>
                <a:gd name="T12" fmla="*/ 0 w 10"/>
                <a:gd name="T13" fmla="*/ 5 h 9"/>
                <a:gd name="T14" fmla="*/ 4 w 10"/>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4" y="7"/>
                  </a:moveTo>
                  <a:cubicBezTo>
                    <a:pt x="4" y="8"/>
                    <a:pt x="6" y="8"/>
                    <a:pt x="6" y="9"/>
                  </a:cubicBezTo>
                  <a:cubicBezTo>
                    <a:pt x="10" y="9"/>
                    <a:pt x="7" y="6"/>
                    <a:pt x="7" y="5"/>
                  </a:cubicBezTo>
                  <a:cubicBezTo>
                    <a:pt x="7" y="4"/>
                    <a:pt x="7" y="3"/>
                    <a:pt x="7" y="3"/>
                  </a:cubicBezTo>
                  <a:cubicBezTo>
                    <a:pt x="7" y="1"/>
                    <a:pt x="6" y="3"/>
                    <a:pt x="5" y="2"/>
                  </a:cubicBezTo>
                  <a:cubicBezTo>
                    <a:pt x="4" y="1"/>
                    <a:pt x="2" y="1"/>
                    <a:pt x="0" y="0"/>
                  </a:cubicBezTo>
                  <a:cubicBezTo>
                    <a:pt x="0" y="5"/>
                    <a:pt x="0" y="5"/>
                    <a:pt x="0" y="5"/>
                  </a:cubicBezTo>
                  <a:cubicBezTo>
                    <a:pt x="2" y="5"/>
                    <a:pt x="3" y="6"/>
                    <a:pt x="4"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1" name="Freeform 160"/>
            <p:cNvSpPr/>
            <p:nvPr/>
          </p:nvSpPr>
          <p:spPr>
            <a:xfrm>
              <a:off x="4541070" y="2908064"/>
              <a:ext cx="14060" cy="30931"/>
            </a:xfrm>
            <a:custGeom>
              <a:avLst/>
              <a:gdLst>
                <a:gd name="T0" fmla="*/ 2 w 4"/>
                <a:gd name="T1" fmla="*/ 7 h 9"/>
                <a:gd name="T2" fmla="*/ 3 w 4"/>
                <a:gd name="T3" fmla="*/ 5 h 9"/>
                <a:gd name="T4" fmla="*/ 4 w 4"/>
                <a:gd name="T5" fmla="*/ 4 h 9"/>
                <a:gd name="T6" fmla="*/ 3 w 4"/>
                <a:gd name="T7" fmla="*/ 2 h 9"/>
                <a:gd name="T8" fmla="*/ 2 w 4"/>
                <a:gd name="T9" fmla="*/ 1 h 9"/>
                <a:gd name="T10" fmla="*/ 2 w 4"/>
                <a:gd name="T11" fmla="*/ 1 h 9"/>
                <a:gd name="T12" fmla="*/ 1 w 4"/>
                <a:gd name="T13" fmla="*/ 0 h 9"/>
                <a:gd name="T14" fmla="*/ 0 w 4"/>
                <a:gd name="T15" fmla="*/ 0 h 9"/>
                <a:gd name="T16" fmla="*/ 0 w 4"/>
                <a:gd name="T17" fmla="*/ 9 h 9"/>
                <a:gd name="T18" fmla="*/ 2 w 4"/>
                <a:gd name="T19" fmla="*/ 8 h 9"/>
                <a:gd name="T20" fmla="*/ 2 w 4"/>
                <a:gd name="T2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2" y="7"/>
                  </a:moveTo>
                  <a:cubicBezTo>
                    <a:pt x="2" y="7"/>
                    <a:pt x="2" y="6"/>
                    <a:pt x="3" y="5"/>
                  </a:cubicBezTo>
                  <a:cubicBezTo>
                    <a:pt x="3" y="5"/>
                    <a:pt x="3" y="5"/>
                    <a:pt x="4" y="4"/>
                  </a:cubicBezTo>
                  <a:cubicBezTo>
                    <a:pt x="4" y="3"/>
                    <a:pt x="4" y="3"/>
                    <a:pt x="3" y="2"/>
                  </a:cubicBezTo>
                  <a:cubicBezTo>
                    <a:pt x="3" y="2"/>
                    <a:pt x="3" y="1"/>
                    <a:pt x="2" y="1"/>
                  </a:cubicBezTo>
                  <a:cubicBezTo>
                    <a:pt x="2" y="1"/>
                    <a:pt x="2" y="1"/>
                    <a:pt x="2" y="1"/>
                  </a:cubicBezTo>
                  <a:cubicBezTo>
                    <a:pt x="1" y="1"/>
                    <a:pt x="1" y="0"/>
                    <a:pt x="1" y="0"/>
                  </a:cubicBezTo>
                  <a:cubicBezTo>
                    <a:pt x="1" y="0"/>
                    <a:pt x="1" y="0"/>
                    <a:pt x="0" y="0"/>
                  </a:cubicBezTo>
                  <a:cubicBezTo>
                    <a:pt x="0" y="9"/>
                    <a:pt x="0" y="9"/>
                    <a:pt x="0" y="9"/>
                  </a:cubicBezTo>
                  <a:cubicBezTo>
                    <a:pt x="1" y="8"/>
                    <a:pt x="1" y="8"/>
                    <a:pt x="2" y="8"/>
                  </a:cubicBezTo>
                  <a:cubicBezTo>
                    <a:pt x="2" y="8"/>
                    <a:pt x="2" y="8"/>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2" name="Freeform 161"/>
            <p:cNvSpPr>
              <a:spLocks noEditPoints="1"/>
            </p:cNvSpPr>
            <p:nvPr/>
          </p:nvSpPr>
          <p:spPr>
            <a:xfrm>
              <a:off x="3741081" y="2517209"/>
              <a:ext cx="3852313" cy="2915948"/>
            </a:xfrm>
            <a:custGeom>
              <a:avLst/>
              <a:gdLst>
                <a:gd name="T0" fmla="*/ 1011 w 1160"/>
                <a:gd name="T1" fmla="*/ 52 h 878"/>
                <a:gd name="T2" fmla="*/ 779 w 1160"/>
                <a:gd name="T3" fmla="*/ 29 h 878"/>
                <a:gd name="T4" fmla="*/ 688 w 1160"/>
                <a:gd name="T5" fmla="*/ 13 h 878"/>
                <a:gd name="T6" fmla="*/ 544 w 1160"/>
                <a:gd name="T7" fmla="*/ 32 h 878"/>
                <a:gd name="T8" fmla="*/ 544 w 1160"/>
                <a:gd name="T9" fmla="*/ 56 h 878"/>
                <a:gd name="T10" fmla="*/ 503 w 1160"/>
                <a:gd name="T11" fmla="*/ 31 h 878"/>
                <a:gd name="T12" fmla="*/ 430 w 1160"/>
                <a:gd name="T13" fmla="*/ 59 h 878"/>
                <a:gd name="T14" fmla="*/ 340 w 1160"/>
                <a:gd name="T15" fmla="*/ 87 h 878"/>
                <a:gd name="T16" fmla="*/ 295 w 1160"/>
                <a:gd name="T17" fmla="*/ 44 h 878"/>
                <a:gd name="T18" fmla="*/ 211 w 1160"/>
                <a:gd name="T19" fmla="*/ 73 h 878"/>
                <a:gd name="T20" fmla="*/ 203 w 1160"/>
                <a:gd name="T21" fmla="*/ 150 h 878"/>
                <a:gd name="T22" fmla="*/ 256 w 1160"/>
                <a:gd name="T23" fmla="*/ 88 h 878"/>
                <a:gd name="T24" fmla="*/ 274 w 1160"/>
                <a:gd name="T25" fmla="*/ 132 h 878"/>
                <a:gd name="T26" fmla="*/ 182 w 1160"/>
                <a:gd name="T27" fmla="*/ 148 h 878"/>
                <a:gd name="T28" fmla="*/ 114 w 1160"/>
                <a:gd name="T29" fmla="*/ 217 h 878"/>
                <a:gd name="T30" fmla="*/ 87 w 1160"/>
                <a:gd name="T31" fmla="*/ 306 h 878"/>
                <a:gd name="T32" fmla="*/ 5 w 1160"/>
                <a:gd name="T33" fmla="*/ 420 h 878"/>
                <a:gd name="T34" fmla="*/ 38 w 1160"/>
                <a:gd name="T35" fmla="*/ 540 h 878"/>
                <a:gd name="T36" fmla="*/ 161 w 1160"/>
                <a:gd name="T37" fmla="*/ 560 h 878"/>
                <a:gd name="T38" fmla="*/ 209 w 1160"/>
                <a:gd name="T39" fmla="*/ 649 h 878"/>
                <a:gd name="T40" fmla="*/ 232 w 1160"/>
                <a:gd name="T41" fmla="*/ 823 h 878"/>
                <a:gd name="T42" fmla="*/ 324 w 1160"/>
                <a:gd name="T43" fmla="*/ 857 h 878"/>
                <a:gd name="T44" fmla="*/ 380 w 1160"/>
                <a:gd name="T45" fmla="*/ 747 h 878"/>
                <a:gd name="T46" fmla="*/ 404 w 1160"/>
                <a:gd name="T47" fmla="*/ 632 h 878"/>
                <a:gd name="T48" fmla="*/ 463 w 1160"/>
                <a:gd name="T49" fmla="*/ 562 h 878"/>
                <a:gd name="T50" fmla="*/ 421 w 1160"/>
                <a:gd name="T51" fmla="*/ 488 h 878"/>
                <a:gd name="T52" fmla="*/ 361 w 1160"/>
                <a:gd name="T53" fmla="*/ 389 h 878"/>
                <a:gd name="T54" fmla="*/ 392 w 1160"/>
                <a:gd name="T55" fmla="*/ 410 h 878"/>
                <a:gd name="T56" fmla="*/ 482 w 1160"/>
                <a:gd name="T57" fmla="*/ 477 h 878"/>
                <a:gd name="T58" fmla="*/ 508 w 1160"/>
                <a:gd name="T59" fmla="*/ 393 h 878"/>
                <a:gd name="T60" fmla="*/ 472 w 1160"/>
                <a:gd name="T61" fmla="*/ 361 h 878"/>
                <a:gd name="T62" fmla="*/ 590 w 1160"/>
                <a:gd name="T63" fmla="*/ 401 h 878"/>
                <a:gd name="T64" fmla="*/ 638 w 1160"/>
                <a:gd name="T65" fmla="*/ 463 h 878"/>
                <a:gd name="T66" fmla="*/ 702 w 1160"/>
                <a:gd name="T67" fmla="*/ 463 h 878"/>
                <a:gd name="T68" fmla="*/ 773 w 1160"/>
                <a:gd name="T69" fmla="*/ 434 h 878"/>
                <a:gd name="T70" fmla="*/ 820 w 1160"/>
                <a:gd name="T71" fmla="*/ 529 h 878"/>
                <a:gd name="T72" fmla="*/ 863 w 1160"/>
                <a:gd name="T73" fmla="*/ 580 h 878"/>
                <a:gd name="T74" fmla="*/ 865 w 1160"/>
                <a:gd name="T75" fmla="*/ 515 h 878"/>
                <a:gd name="T76" fmla="*/ 867 w 1160"/>
                <a:gd name="T77" fmla="*/ 435 h 878"/>
                <a:gd name="T78" fmla="*/ 951 w 1160"/>
                <a:gd name="T79" fmla="*/ 395 h 878"/>
                <a:gd name="T80" fmla="*/ 941 w 1160"/>
                <a:gd name="T81" fmla="*/ 299 h 878"/>
                <a:gd name="T82" fmla="*/ 954 w 1160"/>
                <a:gd name="T83" fmla="*/ 290 h 878"/>
                <a:gd name="T84" fmla="*/ 971 w 1160"/>
                <a:gd name="T85" fmla="*/ 274 h 878"/>
                <a:gd name="T86" fmla="*/ 993 w 1160"/>
                <a:gd name="T87" fmla="*/ 179 h 878"/>
                <a:gd name="T88" fmla="*/ 951 w 1160"/>
                <a:gd name="T89" fmla="*/ 131 h 878"/>
                <a:gd name="T90" fmla="*/ 1048 w 1160"/>
                <a:gd name="T91" fmla="*/ 106 h 878"/>
                <a:gd name="T92" fmla="*/ 1073 w 1160"/>
                <a:gd name="T93" fmla="*/ 171 h 878"/>
                <a:gd name="T94" fmla="*/ 1069 w 1160"/>
                <a:gd name="T95" fmla="*/ 121 h 878"/>
                <a:gd name="T96" fmla="*/ 1111 w 1160"/>
                <a:gd name="T97" fmla="*/ 76 h 878"/>
                <a:gd name="T98" fmla="*/ 365 w 1160"/>
                <a:gd name="T99" fmla="*/ 327 h 878"/>
                <a:gd name="T100" fmla="*/ 253 w 1160"/>
                <a:gd name="T101" fmla="*/ 352 h 878"/>
                <a:gd name="T102" fmla="*/ 167 w 1160"/>
                <a:gd name="T103" fmla="*/ 299 h 878"/>
                <a:gd name="T104" fmla="*/ 136 w 1160"/>
                <a:gd name="T105" fmla="*/ 268 h 878"/>
                <a:gd name="T106" fmla="*/ 223 w 1160"/>
                <a:gd name="T107" fmla="*/ 291 h 878"/>
                <a:gd name="T108" fmla="*/ 213 w 1160"/>
                <a:gd name="T109" fmla="*/ 244 h 878"/>
                <a:gd name="T110" fmla="*/ 279 w 1160"/>
                <a:gd name="T111" fmla="*/ 301 h 878"/>
                <a:gd name="T112" fmla="*/ 313 w 1160"/>
                <a:gd name="T113" fmla="*/ 301 h 878"/>
                <a:gd name="T114" fmla="*/ 314 w 1160"/>
                <a:gd name="T115" fmla="*/ 238 h 878"/>
                <a:gd name="T116" fmla="*/ 355 w 1160"/>
                <a:gd name="T117" fmla="*/ 236 h 878"/>
                <a:gd name="T118" fmla="*/ 444 w 1160"/>
                <a:gd name="T119" fmla="*/ 259 h 878"/>
                <a:gd name="T120" fmla="*/ 470 w 1160"/>
                <a:gd name="T121" fmla="*/ 261 h 878"/>
                <a:gd name="T122" fmla="*/ 515 w 1160"/>
                <a:gd name="T123" fmla="*/ 221 h 878"/>
                <a:gd name="T124" fmla="*/ 777 w 1160"/>
                <a:gd name="T125" fmla="*/ 176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0" h="878">
                  <a:moveTo>
                    <a:pt x="1158" y="86"/>
                  </a:moveTo>
                  <a:cubicBezTo>
                    <a:pt x="1158" y="86"/>
                    <a:pt x="1158" y="86"/>
                    <a:pt x="1158" y="86"/>
                  </a:cubicBezTo>
                  <a:cubicBezTo>
                    <a:pt x="1157" y="86"/>
                    <a:pt x="1157" y="86"/>
                    <a:pt x="1157" y="85"/>
                  </a:cubicBezTo>
                  <a:cubicBezTo>
                    <a:pt x="1157" y="85"/>
                    <a:pt x="1157" y="85"/>
                    <a:pt x="1157" y="85"/>
                  </a:cubicBezTo>
                  <a:cubicBezTo>
                    <a:pt x="1157" y="84"/>
                    <a:pt x="1156" y="84"/>
                    <a:pt x="1156" y="84"/>
                  </a:cubicBezTo>
                  <a:cubicBezTo>
                    <a:pt x="1156" y="83"/>
                    <a:pt x="1156" y="84"/>
                    <a:pt x="1155" y="83"/>
                  </a:cubicBezTo>
                  <a:cubicBezTo>
                    <a:pt x="1155" y="83"/>
                    <a:pt x="1155" y="83"/>
                    <a:pt x="1155" y="83"/>
                  </a:cubicBezTo>
                  <a:cubicBezTo>
                    <a:pt x="1154" y="83"/>
                    <a:pt x="1155" y="82"/>
                    <a:pt x="1154" y="82"/>
                  </a:cubicBezTo>
                  <a:cubicBezTo>
                    <a:pt x="1154" y="82"/>
                    <a:pt x="1154" y="82"/>
                    <a:pt x="1153" y="82"/>
                  </a:cubicBezTo>
                  <a:cubicBezTo>
                    <a:pt x="1153" y="82"/>
                    <a:pt x="1153" y="81"/>
                    <a:pt x="1153" y="81"/>
                  </a:cubicBezTo>
                  <a:cubicBezTo>
                    <a:pt x="1153" y="79"/>
                    <a:pt x="1154" y="80"/>
                    <a:pt x="1156" y="80"/>
                  </a:cubicBezTo>
                  <a:cubicBezTo>
                    <a:pt x="1157" y="79"/>
                    <a:pt x="1158" y="77"/>
                    <a:pt x="1156" y="76"/>
                  </a:cubicBezTo>
                  <a:cubicBezTo>
                    <a:pt x="1155" y="76"/>
                    <a:pt x="1155" y="76"/>
                    <a:pt x="1155" y="75"/>
                  </a:cubicBezTo>
                  <a:cubicBezTo>
                    <a:pt x="1154" y="75"/>
                    <a:pt x="1155" y="75"/>
                    <a:pt x="1154" y="75"/>
                  </a:cubicBezTo>
                  <a:cubicBezTo>
                    <a:pt x="1153" y="74"/>
                    <a:pt x="1151" y="75"/>
                    <a:pt x="1150" y="75"/>
                  </a:cubicBezTo>
                  <a:cubicBezTo>
                    <a:pt x="1149" y="74"/>
                    <a:pt x="1148" y="73"/>
                    <a:pt x="1148" y="73"/>
                  </a:cubicBezTo>
                  <a:cubicBezTo>
                    <a:pt x="1147" y="73"/>
                    <a:pt x="1146" y="73"/>
                    <a:pt x="1145" y="73"/>
                  </a:cubicBezTo>
                  <a:cubicBezTo>
                    <a:pt x="1144" y="73"/>
                    <a:pt x="1145" y="72"/>
                    <a:pt x="1144" y="73"/>
                  </a:cubicBezTo>
                  <a:cubicBezTo>
                    <a:pt x="1144" y="73"/>
                    <a:pt x="1140" y="71"/>
                    <a:pt x="1140" y="71"/>
                  </a:cubicBezTo>
                  <a:cubicBezTo>
                    <a:pt x="1141" y="70"/>
                    <a:pt x="1124" y="69"/>
                    <a:pt x="1121" y="69"/>
                  </a:cubicBezTo>
                  <a:cubicBezTo>
                    <a:pt x="1120" y="68"/>
                    <a:pt x="1119" y="67"/>
                    <a:pt x="1118" y="67"/>
                  </a:cubicBezTo>
                  <a:cubicBezTo>
                    <a:pt x="1118" y="67"/>
                    <a:pt x="1117" y="66"/>
                    <a:pt x="1117" y="66"/>
                  </a:cubicBezTo>
                  <a:cubicBezTo>
                    <a:pt x="1116" y="65"/>
                    <a:pt x="1111" y="65"/>
                    <a:pt x="1111" y="65"/>
                  </a:cubicBezTo>
                  <a:cubicBezTo>
                    <a:pt x="1111" y="65"/>
                    <a:pt x="1107" y="64"/>
                    <a:pt x="1107" y="64"/>
                  </a:cubicBezTo>
                  <a:cubicBezTo>
                    <a:pt x="1106" y="64"/>
                    <a:pt x="1105" y="63"/>
                    <a:pt x="1104" y="63"/>
                  </a:cubicBezTo>
                  <a:cubicBezTo>
                    <a:pt x="1105" y="63"/>
                    <a:pt x="1103" y="62"/>
                    <a:pt x="1102" y="62"/>
                  </a:cubicBezTo>
                  <a:cubicBezTo>
                    <a:pt x="1101" y="62"/>
                    <a:pt x="1099" y="62"/>
                    <a:pt x="1098" y="61"/>
                  </a:cubicBezTo>
                  <a:cubicBezTo>
                    <a:pt x="1097" y="61"/>
                    <a:pt x="1098" y="60"/>
                    <a:pt x="1097" y="60"/>
                  </a:cubicBezTo>
                  <a:cubicBezTo>
                    <a:pt x="1096" y="60"/>
                    <a:pt x="1095" y="60"/>
                    <a:pt x="1095" y="60"/>
                  </a:cubicBezTo>
                  <a:cubicBezTo>
                    <a:pt x="1094" y="60"/>
                    <a:pt x="1092" y="61"/>
                    <a:pt x="1092" y="60"/>
                  </a:cubicBezTo>
                  <a:cubicBezTo>
                    <a:pt x="1092" y="60"/>
                    <a:pt x="1088" y="59"/>
                    <a:pt x="1087" y="59"/>
                  </a:cubicBezTo>
                  <a:cubicBezTo>
                    <a:pt x="1087" y="59"/>
                    <a:pt x="1084" y="58"/>
                    <a:pt x="1083" y="58"/>
                  </a:cubicBezTo>
                  <a:cubicBezTo>
                    <a:pt x="1083" y="57"/>
                    <a:pt x="1080" y="56"/>
                    <a:pt x="1078" y="56"/>
                  </a:cubicBezTo>
                  <a:cubicBezTo>
                    <a:pt x="1078" y="56"/>
                    <a:pt x="1074" y="56"/>
                    <a:pt x="1074" y="56"/>
                  </a:cubicBezTo>
                  <a:cubicBezTo>
                    <a:pt x="1074" y="55"/>
                    <a:pt x="1072" y="56"/>
                    <a:pt x="1071" y="55"/>
                  </a:cubicBezTo>
                  <a:cubicBezTo>
                    <a:pt x="1071" y="56"/>
                    <a:pt x="1070" y="54"/>
                    <a:pt x="1070" y="54"/>
                  </a:cubicBezTo>
                  <a:cubicBezTo>
                    <a:pt x="1070" y="54"/>
                    <a:pt x="1068" y="54"/>
                    <a:pt x="1067" y="54"/>
                  </a:cubicBezTo>
                  <a:cubicBezTo>
                    <a:pt x="1062" y="54"/>
                    <a:pt x="1059" y="52"/>
                    <a:pt x="1054" y="52"/>
                  </a:cubicBezTo>
                  <a:cubicBezTo>
                    <a:pt x="1053" y="52"/>
                    <a:pt x="1048" y="51"/>
                    <a:pt x="1048" y="51"/>
                  </a:cubicBezTo>
                  <a:cubicBezTo>
                    <a:pt x="1048" y="50"/>
                    <a:pt x="1041" y="50"/>
                    <a:pt x="1039" y="50"/>
                  </a:cubicBezTo>
                  <a:cubicBezTo>
                    <a:pt x="1039" y="51"/>
                    <a:pt x="1040" y="50"/>
                    <a:pt x="1038" y="50"/>
                  </a:cubicBezTo>
                  <a:cubicBezTo>
                    <a:pt x="1038" y="50"/>
                    <a:pt x="1037" y="50"/>
                    <a:pt x="1036" y="50"/>
                  </a:cubicBezTo>
                  <a:cubicBezTo>
                    <a:pt x="1035" y="50"/>
                    <a:pt x="1036" y="49"/>
                    <a:pt x="1034" y="49"/>
                  </a:cubicBezTo>
                  <a:cubicBezTo>
                    <a:pt x="1029" y="49"/>
                    <a:pt x="1025" y="50"/>
                    <a:pt x="1020" y="49"/>
                  </a:cubicBezTo>
                  <a:cubicBezTo>
                    <a:pt x="1019" y="47"/>
                    <a:pt x="1017" y="47"/>
                    <a:pt x="1015" y="48"/>
                  </a:cubicBezTo>
                  <a:cubicBezTo>
                    <a:pt x="1015" y="50"/>
                    <a:pt x="1015" y="49"/>
                    <a:pt x="1016" y="50"/>
                  </a:cubicBezTo>
                  <a:cubicBezTo>
                    <a:pt x="1016" y="50"/>
                    <a:pt x="1015" y="50"/>
                    <a:pt x="1016" y="50"/>
                  </a:cubicBezTo>
                  <a:cubicBezTo>
                    <a:pt x="1016" y="51"/>
                    <a:pt x="1016" y="50"/>
                    <a:pt x="1016" y="50"/>
                  </a:cubicBezTo>
                  <a:cubicBezTo>
                    <a:pt x="1017" y="51"/>
                    <a:pt x="1017" y="51"/>
                    <a:pt x="1017" y="52"/>
                  </a:cubicBezTo>
                  <a:cubicBezTo>
                    <a:pt x="1017" y="52"/>
                    <a:pt x="1018" y="52"/>
                    <a:pt x="1018" y="53"/>
                  </a:cubicBezTo>
                  <a:cubicBezTo>
                    <a:pt x="1019" y="53"/>
                    <a:pt x="1021" y="53"/>
                    <a:pt x="1022" y="53"/>
                  </a:cubicBezTo>
                  <a:cubicBezTo>
                    <a:pt x="1023" y="54"/>
                    <a:pt x="1022" y="54"/>
                    <a:pt x="1023" y="54"/>
                  </a:cubicBezTo>
                  <a:cubicBezTo>
                    <a:pt x="1025" y="54"/>
                    <a:pt x="1024" y="54"/>
                    <a:pt x="1025" y="55"/>
                  </a:cubicBezTo>
                  <a:cubicBezTo>
                    <a:pt x="1027" y="55"/>
                    <a:pt x="1027" y="57"/>
                    <a:pt x="1025" y="57"/>
                  </a:cubicBezTo>
                  <a:cubicBezTo>
                    <a:pt x="1024" y="57"/>
                    <a:pt x="1023" y="58"/>
                    <a:pt x="1021" y="57"/>
                  </a:cubicBezTo>
                  <a:cubicBezTo>
                    <a:pt x="1021" y="56"/>
                    <a:pt x="1019" y="55"/>
                    <a:pt x="1019" y="55"/>
                  </a:cubicBezTo>
                  <a:cubicBezTo>
                    <a:pt x="1018" y="56"/>
                    <a:pt x="1018" y="55"/>
                    <a:pt x="1016" y="55"/>
                  </a:cubicBezTo>
                  <a:cubicBezTo>
                    <a:pt x="1015" y="54"/>
                    <a:pt x="1016" y="54"/>
                    <a:pt x="1014" y="54"/>
                  </a:cubicBezTo>
                  <a:cubicBezTo>
                    <a:pt x="1013" y="54"/>
                    <a:pt x="1013" y="54"/>
                    <a:pt x="1013" y="53"/>
                  </a:cubicBezTo>
                  <a:cubicBezTo>
                    <a:pt x="1012" y="53"/>
                    <a:pt x="1010" y="54"/>
                    <a:pt x="1011" y="53"/>
                  </a:cubicBezTo>
                  <a:cubicBezTo>
                    <a:pt x="1011" y="52"/>
                    <a:pt x="1011" y="52"/>
                    <a:pt x="1011" y="52"/>
                  </a:cubicBezTo>
                  <a:cubicBezTo>
                    <a:pt x="1012" y="51"/>
                    <a:pt x="1013" y="51"/>
                    <a:pt x="1011" y="50"/>
                  </a:cubicBezTo>
                  <a:cubicBezTo>
                    <a:pt x="1011" y="48"/>
                    <a:pt x="1008" y="49"/>
                    <a:pt x="1006" y="49"/>
                  </a:cubicBezTo>
                  <a:cubicBezTo>
                    <a:pt x="1005" y="49"/>
                    <a:pt x="1003" y="49"/>
                    <a:pt x="1003" y="49"/>
                  </a:cubicBezTo>
                  <a:cubicBezTo>
                    <a:pt x="1002" y="49"/>
                    <a:pt x="1002" y="51"/>
                    <a:pt x="1002" y="51"/>
                  </a:cubicBezTo>
                  <a:cubicBezTo>
                    <a:pt x="995" y="53"/>
                    <a:pt x="993" y="51"/>
                    <a:pt x="989" y="51"/>
                  </a:cubicBezTo>
                  <a:cubicBezTo>
                    <a:pt x="987" y="51"/>
                    <a:pt x="987" y="50"/>
                    <a:pt x="985" y="50"/>
                  </a:cubicBezTo>
                  <a:cubicBezTo>
                    <a:pt x="982" y="50"/>
                    <a:pt x="978" y="50"/>
                    <a:pt x="975" y="50"/>
                  </a:cubicBezTo>
                  <a:cubicBezTo>
                    <a:pt x="974" y="51"/>
                    <a:pt x="973" y="51"/>
                    <a:pt x="973" y="52"/>
                  </a:cubicBezTo>
                  <a:cubicBezTo>
                    <a:pt x="971" y="52"/>
                    <a:pt x="970" y="51"/>
                    <a:pt x="969" y="50"/>
                  </a:cubicBezTo>
                  <a:cubicBezTo>
                    <a:pt x="968" y="50"/>
                    <a:pt x="964" y="52"/>
                    <a:pt x="962" y="50"/>
                  </a:cubicBezTo>
                  <a:cubicBezTo>
                    <a:pt x="962" y="50"/>
                    <a:pt x="962" y="50"/>
                    <a:pt x="961" y="49"/>
                  </a:cubicBezTo>
                  <a:cubicBezTo>
                    <a:pt x="961" y="49"/>
                    <a:pt x="961" y="49"/>
                    <a:pt x="961" y="49"/>
                  </a:cubicBezTo>
                  <a:cubicBezTo>
                    <a:pt x="960" y="49"/>
                    <a:pt x="960" y="49"/>
                    <a:pt x="960" y="48"/>
                  </a:cubicBezTo>
                  <a:cubicBezTo>
                    <a:pt x="960" y="48"/>
                    <a:pt x="960" y="48"/>
                    <a:pt x="959" y="48"/>
                  </a:cubicBezTo>
                  <a:cubicBezTo>
                    <a:pt x="959" y="47"/>
                    <a:pt x="959" y="47"/>
                    <a:pt x="959" y="47"/>
                  </a:cubicBezTo>
                  <a:cubicBezTo>
                    <a:pt x="958" y="46"/>
                    <a:pt x="957" y="45"/>
                    <a:pt x="956" y="45"/>
                  </a:cubicBezTo>
                  <a:cubicBezTo>
                    <a:pt x="956" y="45"/>
                    <a:pt x="955" y="45"/>
                    <a:pt x="954" y="45"/>
                  </a:cubicBezTo>
                  <a:cubicBezTo>
                    <a:pt x="953" y="45"/>
                    <a:pt x="953" y="45"/>
                    <a:pt x="953" y="44"/>
                  </a:cubicBezTo>
                  <a:cubicBezTo>
                    <a:pt x="952" y="43"/>
                    <a:pt x="950" y="44"/>
                    <a:pt x="949" y="43"/>
                  </a:cubicBezTo>
                  <a:cubicBezTo>
                    <a:pt x="948" y="43"/>
                    <a:pt x="947" y="43"/>
                    <a:pt x="946" y="42"/>
                  </a:cubicBezTo>
                  <a:cubicBezTo>
                    <a:pt x="943" y="40"/>
                    <a:pt x="915" y="44"/>
                    <a:pt x="912" y="43"/>
                  </a:cubicBezTo>
                  <a:cubicBezTo>
                    <a:pt x="911" y="41"/>
                    <a:pt x="909" y="41"/>
                    <a:pt x="908" y="40"/>
                  </a:cubicBezTo>
                  <a:cubicBezTo>
                    <a:pt x="905" y="40"/>
                    <a:pt x="905" y="39"/>
                    <a:pt x="903" y="39"/>
                  </a:cubicBezTo>
                  <a:cubicBezTo>
                    <a:pt x="900" y="39"/>
                    <a:pt x="898" y="39"/>
                    <a:pt x="895" y="39"/>
                  </a:cubicBezTo>
                  <a:cubicBezTo>
                    <a:pt x="895" y="39"/>
                    <a:pt x="896" y="38"/>
                    <a:pt x="895" y="38"/>
                  </a:cubicBezTo>
                  <a:cubicBezTo>
                    <a:pt x="894" y="38"/>
                    <a:pt x="893" y="38"/>
                    <a:pt x="892" y="38"/>
                  </a:cubicBezTo>
                  <a:cubicBezTo>
                    <a:pt x="892" y="37"/>
                    <a:pt x="892" y="35"/>
                    <a:pt x="890" y="35"/>
                  </a:cubicBezTo>
                  <a:cubicBezTo>
                    <a:pt x="889" y="34"/>
                    <a:pt x="885" y="34"/>
                    <a:pt x="884" y="33"/>
                  </a:cubicBezTo>
                  <a:cubicBezTo>
                    <a:pt x="877" y="32"/>
                    <a:pt x="865" y="34"/>
                    <a:pt x="864" y="33"/>
                  </a:cubicBezTo>
                  <a:cubicBezTo>
                    <a:pt x="863" y="32"/>
                    <a:pt x="860" y="32"/>
                    <a:pt x="859" y="30"/>
                  </a:cubicBezTo>
                  <a:cubicBezTo>
                    <a:pt x="853" y="30"/>
                    <a:pt x="848" y="30"/>
                    <a:pt x="842" y="30"/>
                  </a:cubicBezTo>
                  <a:cubicBezTo>
                    <a:pt x="841" y="30"/>
                    <a:pt x="839" y="30"/>
                    <a:pt x="840" y="32"/>
                  </a:cubicBezTo>
                  <a:cubicBezTo>
                    <a:pt x="840" y="32"/>
                    <a:pt x="839" y="32"/>
                    <a:pt x="838" y="32"/>
                  </a:cubicBezTo>
                  <a:cubicBezTo>
                    <a:pt x="837" y="32"/>
                    <a:pt x="837" y="33"/>
                    <a:pt x="837" y="34"/>
                  </a:cubicBezTo>
                  <a:cubicBezTo>
                    <a:pt x="838" y="35"/>
                    <a:pt x="840" y="34"/>
                    <a:pt x="840" y="35"/>
                  </a:cubicBezTo>
                  <a:cubicBezTo>
                    <a:pt x="840" y="35"/>
                    <a:pt x="841" y="35"/>
                    <a:pt x="841" y="35"/>
                  </a:cubicBezTo>
                  <a:cubicBezTo>
                    <a:pt x="841" y="36"/>
                    <a:pt x="841" y="36"/>
                    <a:pt x="841" y="36"/>
                  </a:cubicBezTo>
                  <a:cubicBezTo>
                    <a:pt x="842" y="36"/>
                    <a:pt x="842" y="37"/>
                    <a:pt x="842" y="37"/>
                  </a:cubicBezTo>
                  <a:cubicBezTo>
                    <a:pt x="844" y="37"/>
                    <a:pt x="843" y="37"/>
                    <a:pt x="844" y="38"/>
                  </a:cubicBezTo>
                  <a:cubicBezTo>
                    <a:pt x="844" y="38"/>
                    <a:pt x="844" y="38"/>
                    <a:pt x="844" y="38"/>
                  </a:cubicBezTo>
                  <a:cubicBezTo>
                    <a:pt x="845" y="38"/>
                    <a:pt x="845" y="39"/>
                    <a:pt x="845" y="39"/>
                  </a:cubicBezTo>
                  <a:cubicBezTo>
                    <a:pt x="845" y="39"/>
                    <a:pt x="842" y="40"/>
                    <a:pt x="840" y="39"/>
                  </a:cubicBezTo>
                  <a:cubicBezTo>
                    <a:pt x="840" y="38"/>
                    <a:pt x="838" y="38"/>
                    <a:pt x="837" y="37"/>
                  </a:cubicBezTo>
                  <a:cubicBezTo>
                    <a:pt x="831" y="37"/>
                    <a:pt x="821" y="39"/>
                    <a:pt x="816" y="39"/>
                  </a:cubicBezTo>
                  <a:cubicBezTo>
                    <a:pt x="815" y="39"/>
                    <a:pt x="814" y="39"/>
                    <a:pt x="813" y="39"/>
                  </a:cubicBezTo>
                  <a:cubicBezTo>
                    <a:pt x="813" y="39"/>
                    <a:pt x="809" y="37"/>
                    <a:pt x="809" y="37"/>
                  </a:cubicBezTo>
                  <a:cubicBezTo>
                    <a:pt x="809" y="36"/>
                    <a:pt x="807" y="35"/>
                    <a:pt x="807" y="37"/>
                  </a:cubicBezTo>
                  <a:cubicBezTo>
                    <a:pt x="807" y="37"/>
                    <a:pt x="806" y="38"/>
                    <a:pt x="807" y="38"/>
                  </a:cubicBezTo>
                  <a:cubicBezTo>
                    <a:pt x="808" y="38"/>
                    <a:pt x="807" y="41"/>
                    <a:pt x="807" y="41"/>
                  </a:cubicBezTo>
                  <a:cubicBezTo>
                    <a:pt x="807" y="44"/>
                    <a:pt x="807" y="43"/>
                    <a:pt x="805" y="43"/>
                  </a:cubicBezTo>
                  <a:cubicBezTo>
                    <a:pt x="803" y="41"/>
                    <a:pt x="800" y="42"/>
                    <a:pt x="798" y="41"/>
                  </a:cubicBezTo>
                  <a:cubicBezTo>
                    <a:pt x="797" y="41"/>
                    <a:pt x="798" y="40"/>
                    <a:pt x="797" y="40"/>
                  </a:cubicBezTo>
                  <a:cubicBezTo>
                    <a:pt x="796" y="40"/>
                    <a:pt x="795" y="40"/>
                    <a:pt x="795" y="40"/>
                  </a:cubicBezTo>
                  <a:cubicBezTo>
                    <a:pt x="794" y="40"/>
                    <a:pt x="793" y="39"/>
                    <a:pt x="792" y="38"/>
                  </a:cubicBezTo>
                  <a:cubicBezTo>
                    <a:pt x="792" y="38"/>
                    <a:pt x="791" y="38"/>
                    <a:pt x="791" y="38"/>
                  </a:cubicBezTo>
                  <a:cubicBezTo>
                    <a:pt x="791" y="37"/>
                    <a:pt x="791" y="37"/>
                    <a:pt x="791" y="37"/>
                  </a:cubicBezTo>
                  <a:cubicBezTo>
                    <a:pt x="790" y="36"/>
                    <a:pt x="789" y="36"/>
                    <a:pt x="789" y="35"/>
                  </a:cubicBezTo>
                  <a:cubicBezTo>
                    <a:pt x="788" y="35"/>
                    <a:pt x="789" y="33"/>
                    <a:pt x="787" y="33"/>
                  </a:cubicBezTo>
                  <a:cubicBezTo>
                    <a:pt x="786" y="32"/>
                    <a:pt x="783" y="33"/>
                    <a:pt x="783" y="32"/>
                  </a:cubicBezTo>
                  <a:cubicBezTo>
                    <a:pt x="783" y="31"/>
                    <a:pt x="783" y="31"/>
                    <a:pt x="782" y="30"/>
                  </a:cubicBezTo>
                  <a:cubicBezTo>
                    <a:pt x="781" y="30"/>
                    <a:pt x="780" y="30"/>
                    <a:pt x="779" y="29"/>
                  </a:cubicBezTo>
                  <a:cubicBezTo>
                    <a:pt x="778" y="28"/>
                    <a:pt x="777" y="28"/>
                    <a:pt x="775" y="28"/>
                  </a:cubicBezTo>
                  <a:cubicBezTo>
                    <a:pt x="773" y="28"/>
                    <a:pt x="773" y="28"/>
                    <a:pt x="772" y="27"/>
                  </a:cubicBezTo>
                  <a:cubicBezTo>
                    <a:pt x="771" y="26"/>
                    <a:pt x="771" y="26"/>
                    <a:pt x="770" y="26"/>
                  </a:cubicBezTo>
                  <a:cubicBezTo>
                    <a:pt x="767" y="26"/>
                    <a:pt x="765" y="26"/>
                    <a:pt x="763" y="26"/>
                  </a:cubicBezTo>
                  <a:cubicBezTo>
                    <a:pt x="762" y="26"/>
                    <a:pt x="760" y="26"/>
                    <a:pt x="758" y="26"/>
                  </a:cubicBezTo>
                  <a:cubicBezTo>
                    <a:pt x="757" y="26"/>
                    <a:pt x="758" y="25"/>
                    <a:pt x="757" y="25"/>
                  </a:cubicBezTo>
                  <a:cubicBezTo>
                    <a:pt x="756" y="25"/>
                    <a:pt x="754" y="25"/>
                    <a:pt x="754" y="25"/>
                  </a:cubicBezTo>
                  <a:cubicBezTo>
                    <a:pt x="753" y="25"/>
                    <a:pt x="754" y="24"/>
                    <a:pt x="753" y="24"/>
                  </a:cubicBezTo>
                  <a:cubicBezTo>
                    <a:pt x="752" y="24"/>
                    <a:pt x="750" y="24"/>
                    <a:pt x="749" y="24"/>
                  </a:cubicBezTo>
                  <a:cubicBezTo>
                    <a:pt x="747" y="24"/>
                    <a:pt x="747" y="25"/>
                    <a:pt x="748" y="25"/>
                  </a:cubicBezTo>
                  <a:cubicBezTo>
                    <a:pt x="748" y="26"/>
                    <a:pt x="748" y="26"/>
                    <a:pt x="748" y="26"/>
                  </a:cubicBezTo>
                  <a:cubicBezTo>
                    <a:pt x="748" y="26"/>
                    <a:pt x="749" y="26"/>
                    <a:pt x="749" y="26"/>
                  </a:cubicBezTo>
                  <a:cubicBezTo>
                    <a:pt x="749" y="27"/>
                    <a:pt x="749" y="27"/>
                    <a:pt x="750" y="27"/>
                  </a:cubicBezTo>
                  <a:cubicBezTo>
                    <a:pt x="750" y="27"/>
                    <a:pt x="751" y="27"/>
                    <a:pt x="751" y="28"/>
                  </a:cubicBezTo>
                  <a:cubicBezTo>
                    <a:pt x="751" y="30"/>
                    <a:pt x="748" y="29"/>
                    <a:pt x="745" y="29"/>
                  </a:cubicBezTo>
                  <a:cubicBezTo>
                    <a:pt x="743" y="29"/>
                    <a:pt x="742" y="29"/>
                    <a:pt x="740" y="29"/>
                  </a:cubicBezTo>
                  <a:cubicBezTo>
                    <a:pt x="737" y="29"/>
                    <a:pt x="737" y="30"/>
                    <a:pt x="735" y="30"/>
                  </a:cubicBezTo>
                  <a:cubicBezTo>
                    <a:pt x="736" y="30"/>
                    <a:pt x="733" y="29"/>
                    <a:pt x="733" y="29"/>
                  </a:cubicBezTo>
                  <a:cubicBezTo>
                    <a:pt x="733" y="28"/>
                    <a:pt x="729" y="29"/>
                    <a:pt x="728" y="28"/>
                  </a:cubicBezTo>
                  <a:cubicBezTo>
                    <a:pt x="727" y="27"/>
                    <a:pt x="727" y="28"/>
                    <a:pt x="726" y="28"/>
                  </a:cubicBezTo>
                  <a:cubicBezTo>
                    <a:pt x="726" y="27"/>
                    <a:pt x="725" y="27"/>
                    <a:pt x="725" y="27"/>
                  </a:cubicBezTo>
                  <a:cubicBezTo>
                    <a:pt x="725" y="27"/>
                    <a:pt x="725" y="26"/>
                    <a:pt x="725" y="25"/>
                  </a:cubicBezTo>
                  <a:cubicBezTo>
                    <a:pt x="724" y="25"/>
                    <a:pt x="722" y="25"/>
                    <a:pt x="721" y="25"/>
                  </a:cubicBezTo>
                  <a:cubicBezTo>
                    <a:pt x="719" y="25"/>
                    <a:pt x="717" y="25"/>
                    <a:pt x="715" y="25"/>
                  </a:cubicBezTo>
                  <a:cubicBezTo>
                    <a:pt x="712" y="25"/>
                    <a:pt x="710" y="25"/>
                    <a:pt x="707" y="25"/>
                  </a:cubicBezTo>
                  <a:cubicBezTo>
                    <a:pt x="705" y="25"/>
                    <a:pt x="704" y="25"/>
                    <a:pt x="703" y="25"/>
                  </a:cubicBezTo>
                  <a:cubicBezTo>
                    <a:pt x="701" y="25"/>
                    <a:pt x="701" y="26"/>
                    <a:pt x="700" y="25"/>
                  </a:cubicBezTo>
                  <a:cubicBezTo>
                    <a:pt x="700" y="25"/>
                    <a:pt x="699" y="24"/>
                    <a:pt x="699" y="25"/>
                  </a:cubicBezTo>
                  <a:cubicBezTo>
                    <a:pt x="698" y="24"/>
                    <a:pt x="698" y="24"/>
                    <a:pt x="696" y="24"/>
                  </a:cubicBezTo>
                  <a:cubicBezTo>
                    <a:pt x="694" y="24"/>
                    <a:pt x="693" y="25"/>
                    <a:pt x="690" y="25"/>
                  </a:cubicBezTo>
                  <a:cubicBezTo>
                    <a:pt x="689" y="25"/>
                    <a:pt x="685" y="24"/>
                    <a:pt x="687" y="23"/>
                  </a:cubicBezTo>
                  <a:cubicBezTo>
                    <a:pt x="688" y="21"/>
                    <a:pt x="693" y="23"/>
                    <a:pt x="693" y="20"/>
                  </a:cubicBezTo>
                  <a:cubicBezTo>
                    <a:pt x="694" y="20"/>
                    <a:pt x="692" y="19"/>
                    <a:pt x="690" y="19"/>
                  </a:cubicBezTo>
                  <a:cubicBezTo>
                    <a:pt x="689" y="19"/>
                    <a:pt x="688" y="17"/>
                    <a:pt x="687" y="19"/>
                  </a:cubicBezTo>
                  <a:cubicBezTo>
                    <a:pt x="685" y="19"/>
                    <a:pt x="686" y="19"/>
                    <a:pt x="685" y="20"/>
                  </a:cubicBezTo>
                  <a:cubicBezTo>
                    <a:pt x="684" y="20"/>
                    <a:pt x="685" y="20"/>
                    <a:pt x="685" y="21"/>
                  </a:cubicBezTo>
                  <a:cubicBezTo>
                    <a:pt x="685" y="21"/>
                    <a:pt x="685" y="22"/>
                    <a:pt x="685" y="22"/>
                  </a:cubicBezTo>
                  <a:cubicBezTo>
                    <a:pt x="687" y="24"/>
                    <a:pt x="683" y="22"/>
                    <a:pt x="683" y="22"/>
                  </a:cubicBezTo>
                  <a:cubicBezTo>
                    <a:pt x="684" y="21"/>
                    <a:pt x="681" y="22"/>
                    <a:pt x="681" y="23"/>
                  </a:cubicBezTo>
                  <a:cubicBezTo>
                    <a:pt x="678" y="23"/>
                    <a:pt x="679" y="25"/>
                    <a:pt x="678" y="27"/>
                  </a:cubicBezTo>
                  <a:cubicBezTo>
                    <a:pt x="676" y="28"/>
                    <a:pt x="675" y="28"/>
                    <a:pt x="672" y="28"/>
                  </a:cubicBezTo>
                  <a:cubicBezTo>
                    <a:pt x="670" y="28"/>
                    <a:pt x="668" y="28"/>
                    <a:pt x="666" y="28"/>
                  </a:cubicBezTo>
                  <a:cubicBezTo>
                    <a:pt x="666" y="28"/>
                    <a:pt x="665" y="30"/>
                    <a:pt x="665" y="28"/>
                  </a:cubicBezTo>
                  <a:cubicBezTo>
                    <a:pt x="665" y="27"/>
                    <a:pt x="664" y="26"/>
                    <a:pt x="666" y="26"/>
                  </a:cubicBezTo>
                  <a:cubicBezTo>
                    <a:pt x="667" y="26"/>
                    <a:pt x="667" y="27"/>
                    <a:pt x="667" y="26"/>
                  </a:cubicBezTo>
                  <a:cubicBezTo>
                    <a:pt x="667" y="26"/>
                    <a:pt x="669" y="24"/>
                    <a:pt x="670" y="24"/>
                  </a:cubicBezTo>
                  <a:cubicBezTo>
                    <a:pt x="671" y="24"/>
                    <a:pt x="673" y="25"/>
                    <a:pt x="674" y="23"/>
                  </a:cubicBezTo>
                  <a:cubicBezTo>
                    <a:pt x="675" y="23"/>
                    <a:pt x="676" y="23"/>
                    <a:pt x="675" y="23"/>
                  </a:cubicBezTo>
                  <a:cubicBezTo>
                    <a:pt x="676" y="22"/>
                    <a:pt x="676" y="22"/>
                    <a:pt x="675" y="22"/>
                  </a:cubicBezTo>
                  <a:cubicBezTo>
                    <a:pt x="676" y="22"/>
                    <a:pt x="676" y="21"/>
                    <a:pt x="676" y="21"/>
                  </a:cubicBezTo>
                  <a:cubicBezTo>
                    <a:pt x="677" y="21"/>
                    <a:pt x="677" y="21"/>
                    <a:pt x="677" y="20"/>
                  </a:cubicBezTo>
                  <a:cubicBezTo>
                    <a:pt x="677" y="20"/>
                    <a:pt x="677" y="20"/>
                    <a:pt x="678" y="20"/>
                  </a:cubicBezTo>
                  <a:cubicBezTo>
                    <a:pt x="679" y="20"/>
                    <a:pt x="679" y="20"/>
                    <a:pt x="680" y="19"/>
                  </a:cubicBezTo>
                  <a:cubicBezTo>
                    <a:pt x="680" y="19"/>
                    <a:pt x="679" y="18"/>
                    <a:pt x="680" y="18"/>
                  </a:cubicBezTo>
                  <a:cubicBezTo>
                    <a:pt x="680" y="18"/>
                    <a:pt x="681" y="18"/>
                    <a:pt x="681" y="18"/>
                  </a:cubicBezTo>
                  <a:cubicBezTo>
                    <a:pt x="682" y="18"/>
                    <a:pt x="681" y="18"/>
                    <a:pt x="683" y="18"/>
                  </a:cubicBezTo>
                  <a:cubicBezTo>
                    <a:pt x="683" y="17"/>
                    <a:pt x="683" y="18"/>
                    <a:pt x="683" y="17"/>
                  </a:cubicBezTo>
                  <a:cubicBezTo>
                    <a:pt x="683" y="18"/>
                    <a:pt x="685" y="16"/>
                    <a:pt x="685" y="16"/>
                  </a:cubicBezTo>
                  <a:cubicBezTo>
                    <a:pt x="685" y="16"/>
                    <a:pt x="687" y="16"/>
                    <a:pt x="688" y="15"/>
                  </a:cubicBezTo>
                  <a:cubicBezTo>
                    <a:pt x="688" y="15"/>
                    <a:pt x="689" y="14"/>
                    <a:pt x="689" y="14"/>
                  </a:cubicBezTo>
                  <a:cubicBezTo>
                    <a:pt x="689" y="14"/>
                    <a:pt x="688" y="13"/>
                    <a:pt x="688" y="13"/>
                  </a:cubicBezTo>
                  <a:cubicBezTo>
                    <a:pt x="688" y="12"/>
                    <a:pt x="688" y="12"/>
                    <a:pt x="688" y="12"/>
                  </a:cubicBezTo>
                  <a:cubicBezTo>
                    <a:pt x="686" y="11"/>
                    <a:pt x="684" y="11"/>
                    <a:pt x="683" y="10"/>
                  </a:cubicBezTo>
                  <a:cubicBezTo>
                    <a:pt x="682" y="9"/>
                    <a:pt x="682" y="9"/>
                    <a:pt x="680" y="9"/>
                  </a:cubicBezTo>
                  <a:cubicBezTo>
                    <a:pt x="680" y="9"/>
                    <a:pt x="679" y="8"/>
                    <a:pt x="679" y="8"/>
                  </a:cubicBezTo>
                  <a:cubicBezTo>
                    <a:pt x="679" y="8"/>
                    <a:pt x="677" y="7"/>
                    <a:pt x="677" y="8"/>
                  </a:cubicBezTo>
                  <a:cubicBezTo>
                    <a:pt x="677" y="9"/>
                    <a:pt x="675" y="8"/>
                    <a:pt x="675" y="8"/>
                  </a:cubicBezTo>
                  <a:cubicBezTo>
                    <a:pt x="674" y="8"/>
                    <a:pt x="675" y="8"/>
                    <a:pt x="674" y="8"/>
                  </a:cubicBezTo>
                  <a:cubicBezTo>
                    <a:pt x="674" y="7"/>
                    <a:pt x="673" y="7"/>
                    <a:pt x="673" y="6"/>
                  </a:cubicBezTo>
                  <a:cubicBezTo>
                    <a:pt x="668" y="5"/>
                    <a:pt x="655" y="4"/>
                    <a:pt x="652" y="6"/>
                  </a:cubicBezTo>
                  <a:cubicBezTo>
                    <a:pt x="652" y="6"/>
                    <a:pt x="650" y="8"/>
                    <a:pt x="650" y="8"/>
                  </a:cubicBezTo>
                  <a:cubicBezTo>
                    <a:pt x="649" y="7"/>
                    <a:pt x="646" y="8"/>
                    <a:pt x="646" y="7"/>
                  </a:cubicBezTo>
                  <a:cubicBezTo>
                    <a:pt x="646" y="6"/>
                    <a:pt x="647" y="5"/>
                    <a:pt x="647" y="6"/>
                  </a:cubicBezTo>
                  <a:cubicBezTo>
                    <a:pt x="647" y="4"/>
                    <a:pt x="647" y="5"/>
                    <a:pt x="646" y="4"/>
                  </a:cubicBezTo>
                  <a:cubicBezTo>
                    <a:pt x="646" y="4"/>
                    <a:pt x="646" y="4"/>
                    <a:pt x="646" y="3"/>
                  </a:cubicBezTo>
                  <a:cubicBezTo>
                    <a:pt x="646" y="3"/>
                    <a:pt x="646" y="2"/>
                    <a:pt x="646" y="2"/>
                  </a:cubicBezTo>
                  <a:cubicBezTo>
                    <a:pt x="646" y="2"/>
                    <a:pt x="645" y="1"/>
                    <a:pt x="645" y="2"/>
                  </a:cubicBezTo>
                  <a:cubicBezTo>
                    <a:pt x="644" y="2"/>
                    <a:pt x="644" y="2"/>
                    <a:pt x="643" y="3"/>
                  </a:cubicBezTo>
                  <a:cubicBezTo>
                    <a:pt x="642" y="3"/>
                    <a:pt x="643" y="3"/>
                    <a:pt x="641" y="3"/>
                  </a:cubicBezTo>
                  <a:cubicBezTo>
                    <a:pt x="639" y="3"/>
                    <a:pt x="640" y="3"/>
                    <a:pt x="639" y="3"/>
                  </a:cubicBezTo>
                  <a:cubicBezTo>
                    <a:pt x="638" y="2"/>
                    <a:pt x="638" y="2"/>
                    <a:pt x="637" y="2"/>
                  </a:cubicBezTo>
                  <a:cubicBezTo>
                    <a:pt x="636" y="1"/>
                    <a:pt x="633" y="1"/>
                    <a:pt x="631" y="1"/>
                  </a:cubicBezTo>
                  <a:cubicBezTo>
                    <a:pt x="630" y="1"/>
                    <a:pt x="630" y="1"/>
                    <a:pt x="628" y="1"/>
                  </a:cubicBezTo>
                  <a:cubicBezTo>
                    <a:pt x="625" y="0"/>
                    <a:pt x="620" y="0"/>
                    <a:pt x="618" y="2"/>
                  </a:cubicBezTo>
                  <a:cubicBezTo>
                    <a:pt x="618" y="2"/>
                    <a:pt x="618" y="2"/>
                    <a:pt x="618" y="3"/>
                  </a:cubicBezTo>
                  <a:cubicBezTo>
                    <a:pt x="616" y="3"/>
                    <a:pt x="617" y="5"/>
                    <a:pt x="618" y="6"/>
                  </a:cubicBezTo>
                  <a:cubicBezTo>
                    <a:pt x="618" y="6"/>
                    <a:pt x="619" y="7"/>
                    <a:pt x="619" y="7"/>
                  </a:cubicBezTo>
                  <a:cubicBezTo>
                    <a:pt x="619" y="7"/>
                    <a:pt x="612" y="6"/>
                    <a:pt x="611" y="7"/>
                  </a:cubicBezTo>
                  <a:cubicBezTo>
                    <a:pt x="611" y="8"/>
                    <a:pt x="611" y="8"/>
                    <a:pt x="610" y="8"/>
                  </a:cubicBezTo>
                  <a:cubicBezTo>
                    <a:pt x="609" y="9"/>
                    <a:pt x="609" y="9"/>
                    <a:pt x="608" y="10"/>
                  </a:cubicBezTo>
                  <a:cubicBezTo>
                    <a:pt x="606" y="10"/>
                    <a:pt x="603" y="10"/>
                    <a:pt x="601" y="9"/>
                  </a:cubicBezTo>
                  <a:cubicBezTo>
                    <a:pt x="600" y="7"/>
                    <a:pt x="596" y="9"/>
                    <a:pt x="594" y="9"/>
                  </a:cubicBezTo>
                  <a:cubicBezTo>
                    <a:pt x="591" y="9"/>
                    <a:pt x="587" y="9"/>
                    <a:pt x="586" y="10"/>
                  </a:cubicBezTo>
                  <a:cubicBezTo>
                    <a:pt x="585" y="10"/>
                    <a:pt x="585" y="11"/>
                    <a:pt x="585" y="11"/>
                  </a:cubicBezTo>
                  <a:cubicBezTo>
                    <a:pt x="585" y="11"/>
                    <a:pt x="584" y="12"/>
                    <a:pt x="584" y="12"/>
                  </a:cubicBezTo>
                  <a:cubicBezTo>
                    <a:pt x="583" y="12"/>
                    <a:pt x="577" y="11"/>
                    <a:pt x="576" y="12"/>
                  </a:cubicBezTo>
                  <a:cubicBezTo>
                    <a:pt x="575" y="12"/>
                    <a:pt x="576" y="13"/>
                    <a:pt x="574" y="13"/>
                  </a:cubicBezTo>
                  <a:cubicBezTo>
                    <a:pt x="573" y="13"/>
                    <a:pt x="574" y="13"/>
                    <a:pt x="573" y="13"/>
                  </a:cubicBezTo>
                  <a:cubicBezTo>
                    <a:pt x="570" y="13"/>
                    <a:pt x="567" y="14"/>
                    <a:pt x="566" y="15"/>
                  </a:cubicBezTo>
                  <a:cubicBezTo>
                    <a:pt x="565" y="15"/>
                    <a:pt x="566" y="15"/>
                    <a:pt x="564" y="15"/>
                  </a:cubicBezTo>
                  <a:cubicBezTo>
                    <a:pt x="563" y="15"/>
                    <a:pt x="563" y="15"/>
                    <a:pt x="563" y="16"/>
                  </a:cubicBezTo>
                  <a:cubicBezTo>
                    <a:pt x="563" y="16"/>
                    <a:pt x="562" y="17"/>
                    <a:pt x="562" y="17"/>
                  </a:cubicBezTo>
                  <a:cubicBezTo>
                    <a:pt x="560" y="17"/>
                    <a:pt x="556" y="17"/>
                    <a:pt x="556" y="19"/>
                  </a:cubicBezTo>
                  <a:cubicBezTo>
                    <a:pt x="557" y="19"/>
                    <a:pt x="557" y="19"/>
                    <a:pt x="558" y="20"/>
                  </a:cubicBezTo>
                  <a:cubicBezTo>
                    <a:pt x="559" y="20"/>
                    <a:pt x="558" y="20"/>
                    <a:pt x="560" y="20"/>
                  </a:cubicBezTo>
                  <a:cubicBezTo>
                    <a:pt x="561" y="20"/>
                    <a:pt x="562" y="20"/>
                    <a:pt x="564" y="20"/>
                  </a:cubicBezTo>
                  <a:cubicBezTo>
                    <a:pt x="563" y="20"/>
                    <a:pt x="564" y="21"/>
                    <a:pt x="565" y="21"/>
                  </a:cubicBezTo>
                  <a:cubicBezTo>
                    <a:pt x="566" y="21"/>
                    <a:pt x="566" y="21"/>
                    <a:pt x="566" y="22"/>
                  </a:cubicBezTo>
                  <a:cubicBezTo>
                    <a:pt x="567" y="22"/>
                    <a:pt x="567" y="22"/>
                    <a:pt x="567" y="23"/>
                  </a:cubicBezTo>
                  <a:cubicBezTo>
                    <a:pt x="567" y="23"/>
                    <a:pt x="565" y="22"/>
                    <a:pt x="564" y="23"/>
                  </a:cubicBezTo>
                  <a:cubicBezTo>
                    <a:pt x="564" y="23"/>
                    <a:pt x="564" y="23"/>
                    <a:pt x="564" y="23"/>
                  </a:cubicBezTo>
                  <a:cubicBezTo>
                    <a:pt x="563" y="24"/>
                    <a:pt x="562" y="23"/>
                    <a:pt x="561" y="23"/>
                  </a:cubicBezTo>
                  <a:cubicBezTo>
                    <a:pt x="561" y="23"/>
                    <a:pt x="561" y="24"/>
                    <a:pt x="561" y="24"/>
                  </a:cubicBezTo>
                  <a:cubicBezTo>
                    <a:pt x="560" y="24"/>
                    <a:pt x="559" y="24"/>
                    <a:pt x="559" y="24"/>
                  </a:cubicBezTo>
                  <a:cubicBezTo>
                    <a:pt x="558" y="24"/>
                    <a:pt x="558" y="25"/>
                    <a:pt x="556" y="25"/>
                  </a:cubicBezTo>
                  <a:cubicBezTo>
                    <a:pt x="552" y="25"/>
                    <a:pt x="547" y="24"/>
                    <a:pt x="542" y="25"/>
                  </a:cubicBezTo>
                  <a:cubicBezTo>
                    <a:pt x="542" y="25"/>
                    <a:pt x="542" y="25"/>
                    <a:pt x="541" y="25"/>
                  </a:cubicBezTo>
                  <a:cubicBezTo>
                    <a:pt x="540" y="25"/>
                    <a:pt x="539" y="25"/>
                    <a:pt x="539" y="27"/>
                  </a:cubicBezTo>
                  <a:cubicBezTo>
                    <a:pt x="539" y="29"/>
                    <a:pt x="541" y="28"/>
                    <a:pt x="541" y="29"/>
                  </a:cubicBezTo>
                  <a:cubicBezTo>
                    <a:pt x="542" y="29"/>
                    <a:pt x="542" y="29"/>
                    <a:pt x="543" y="30"/>
                  </a:cubicBezTo>
                  <a:cubicBezTo>
                    <a:pt x="543" y="31"/>
                    <a:pt x="543" y="31"/>
                    <a:pt x="544" y="31"/>
                  </a:cubicBezTo>
                  <a:cubicBezTo>
                    <a:pt x="544" y="31"/>
                    <a:pt x="543" y="32"/>
                    <a:pt x="544" y="32"/>
                  </a:cubicBezTo>
                  <a:cubicBezTo>
                    <a:pt x="544" y="32"/>
                    <a:pt x="544" y="32"/>
                    <a:pt x="544" y="32"/>
                  </a:cubicBezTo>
                  <a:cubicBezTo>
                    <a:pt x="545" y="32"/>
                    <a:pt x="544" y="33"/>
                    <a:pt x="545" y="33"/>
                  </a:cubicBezTo>
                  <a:cubicBezTo>
                    <a:pt x="545" y="33"/>
                    <a:pt x="546" y="33"/>
                    <a:pt x="546" y="33"/>
                  </a:cubicBezTo>
                  <a:cubicBezTo>
                    <a:pt x="547" y="35"/>
                    <a:pt x="552" y="33"/>
                    <a:pt x="554" y="35"/>
                  </a:cubicBezTo>
                  <a:cubicBezTo>
                    <a:pt x="555" y="35"/>
                    <a:pt x="556" y="35"/>
                    <a:pt x="556" y="35"/>
                  </a:cubicBezTo>
                  <a:cubicBezTo>
                    <a:pt x="556" y="38"/>
                    <a:pt x="555" y="38"/>
                    <a:pt x="552" y="38"/>
                  </a:cubicBezTo>
                  <a:cubicBezTo>
                    <a:pt x="551" y="37"/>
                    <a:pt x="550" y="37"/>
                    <a:pt x="549" y="36"/>
                  </a:cubicBezTo>
                  <a:cubicBezTo>
                    <a:pt x="548" y="36"/>
                    <a:pt x="548" y="36"/>
                    <a:pt x="548" y="35"/>
                  </a:cubicBezTo>
                  <a:cubicBezTo>
                    <a:pt x="547" y="34"/>
                    <a:pt x="544" y="34"/>
                    <a:pt x="542" y="34"/>
                  </a:cubicBezTo>
                  <a:cubicBezTo>
                    <a:pt x="540" y="34"/>
                    <a:pt x="541" y="33"/>
                    <a:pt x="539" y="33"/>
                  </a:cubicBezTo>
                  <a:cubicBezTo>
                    <a:pt x="537" y="33"/>
                    <a:pt x="535" y="33"/>
                    <a:pt x="533" y="33"/>
                  </a:cubicBezTo>
                  <a:cubicBezTo>
                    <a:pt x="532" y="31"/>
                    <a:pt x="528" y="31"/>
                    <a:pt x="527" y="32"/>
                  </a:cubicBezTo>
                  <a:cubicBezTo>
                    <a:pt x="527" y="33"/>
                    <a:pt x="527" y="35"/>
                    <a:pt x="526" y="35"/>
                  </a:cubicBezTo>
                  <a:cubicBezTo>
                    <a:pt x="525" y="35"/>
                    <a:pt x="523" y="37"/>
                    <a:pt x="525" y="38"/>
                  </a:cubicBezTo>
                  <a:cubicBezTo>
                    <a:pt x="525" y="38"/>
                    <a:pt x="528" y="38"/>
                    <a:pt x="528" y="39"/>
                  </a:cubicBezTo>
                  <a:cubicBezTo>
                    <a:pt x="528" y="39"/>
                    <a:pt x="530" y="40"/>
                    <a:pt x="531" y="40"/>
                  </a:cubicBezTo>
                  <a:cubicBezTo>
                    <a:pt x="532" y="40"/>
                    <a:pt x="533" y="40"/>
                    <a:pt x="534" y="40"/>
                  </a:cubicBezTo>
                  <a:cubicBezTo>
                    <a:pt x="535" y="40"/>
                    <a:pt x="534" y="40"/>
                    <a:pt x="535" y="40"/>
                  </a:cubicBezTo>
                  <a:cubicBezTo>
                    <a:pt x="536" y="40"/>
                    <a:pt x="539" y="40"/>
                    <a:pt x="540" y="40"/>
                  </a:cubicBezTo>
                  <a:cubicBezTo>
                    <a:pt x="542" y="42"/>
                    <a:pt x="537" y="42"/>
                    <a:pt x="536" y="42"/>
                  </a:cubicBezTo>
                  <a:cubicBezTo>
                    <a:pt x="534" y="42"/>
                    <a:pt x="532" y="42"/>
                    <a:pt x="530" y="42"/>
                  </a:cubicBezTo>
                  <a:cubicBezTo>
                    <a:pt x="530" y="42"/>
                    <a:pt x="527" y="41"/>
                    <a:pt x="527" y="41"/>
                  </a:cubicBezTo>
                  <a:cubicBezTo>
                    <a:pt x="527" y="41"/>
                    <a:pt x="523" y="40"/>
                    <a:pt x="523" y="40"/>
                  </a:cubicBezTo>
                  <a:cubicBezTo>
                    <a:pt x="523" y="40"/>
                    <a:pt x="523" y="40"/>
                    <a:pt x="522" y="40"/>
                  </a:cubicBezTo>
                  <a:cubicBezTo>
                    <a:pt x="522" y="40"/>
                    <a:pt x="522" y="39"/>
                    <a:pt x="521" y="39"/>
                  </a:cubicBezTo>
                  <a:cubicBezTo>
                    <a:pt x="521" y="39"/>
                    <a:pt x="521" y="39"/>
                    <a:pt x="521" y="38"/>
                  </a:cubicBezTo>
                  <a:cubicBezTo>
                    <a:pt x="520" y="37"/>
                    <a:pt x="520" y="34"/>
                    <a:pt x="519" y="33"/>
                  </a:cubicBezTo>
                  <a:cubicBezTo>
                    <a:pt x="519" y="32"/>
                    <a:pt x="519" y="33"/>
                    <a:pt x="519" y="32"/>
                  </a:cubicBezTo>
                  <a:cubicBezTo>
                    <a:pt x="518" y="31"/>
                    <a:pt x="518" y="31"/>
                    <a:pt x="517" y="30"/>
                  </a:cubicBezTo>
                  <a:cubicBezTo>
                    <a:pt x="516" y="29"/>
                    <a:pt x="512" y="29"/>
                    <a:pt x="514" y="31"/>
                  </a:cubicBezTo>
                  <a:cubicBezTo>
                    <a:pt x="514" y="31"/>
                    <a:pt x="514" y="32"/>
                    <a:pt x="514" y="32"/>
                  </a:cubicBezTo>
                  <a:cubicBezTo>
                    <a:pt x="515" y="32"/>
                    <a:pt x="515" y="32"/>
                    <a:pt x="515" y="32"/>
                  </a:cubicBezTo>
                  <a:cubicBezTo>
                    <a:pt x="516" y="32"/>
                    <a:pt x="515" y="33"/>
                    <a:pt x="516" y="33"/>
                  </a:cubicBezTo>
                  <a:cubicBezTo>
                    <a:pt x="516" y="34"/>
                    <a:pt x="517" y="35"/>
                    <a:pt x="515" y="35"/>
                  </a:cubicBezTo>
                  <a:cubicBezTo>
                    <a:pt x="514" y="35"/>
                    <a:pt x="514" y="36"/>
                    <a:pt x="514" y="36"/>
                  </a:cubicBezTo>
                  <a:cubicBezTo>
                    <a:pt x="513" y="36"/>
                    <a:pt x="513" y="36"/>
                    <a:pt x="513" y="36"/>
                  </a:cubicBezTo>
                  <a:cubicBezTo>
                    <a:pt x="512" y="37"/>
                    <a:pt x="512" y="37"/>
                    <a:pt x="512" y="38"/>
                  </a:cubicBezTo>
                  <a:cubicBezTo>
                    <a:pt x="511" y="39"/>
                    <a:pt x="512" y="39"/>
                    <a:pt x="512" y="39"/>
                  </a:cubicBezTo>
                  <a:cubicBezTo>
                    <a:pt x="512" y="39"/>
                    <a:pt x="512" y="40"/>
                    <a:pt x="512" y="40"/>
                  </a:cubicBezTo>
                  <a:cubicBezTo>
                    <a:pt x="512" y="40"/>
                    <a:pt x="513" y="39"/>
                    <a:pt x="513" y="40"/>
                  </a:cubicBezTo>
                  <a:cubicBezTo>
                    <a:pt x="513" y="40"/>
                    <a:pt x="513" y="40"/>
                    <a:pt x="513" y="40"/>
                  </a:cubicBezTo>
                  <a:cubicBezTo>
                    <a:pt x="514" y="41"/>
                    <a:pt x="514" y="41"/>
                    <a:pt x="515" y="41"/>
                  </a:cubicBezTo>
                  <a:cubicBezTo>
                    <a:pt x="515" y="42"/>
                    <a:pt x="515" y="42"/>
                    <a:pt x="516" y="43"/>
                  </a:cubicBezTo>
                  <a:cubicBezTo>
                    <a:pt x="516" y="43"/>
                    <a:pt x="516" y="42"/>
                    <a:pt x="516" y="43"/>
                  </a:cubicBezTo>
                  <a:cubicBezTo>
                    <a:pt x="517" y="43"/>
                    <a:pt x="516" y="43"/>
                    <a:pt x="516" y="43"/>
                  </a:cubicBezTo>
                  <a:cubicBezTo>
                    <a:pt x="517" y="43"/>
                    <a:pt x="517" y="43"/>
                    <a:pt x="517" y="43"/>
                  </a:cubicBezTo>
                  <a:cubicBezTo>
                    <a:pt x="518" y="44"/>
                    <a:pt x="517" y="44"/>
                    <a:pt x="518" y="44"/>
                  </a:cubicBezTo>
                  <a:cubicBezTo>
                    <a:pt x="518" y="44"/>
                    <a:pt x="518" y="44"/>
                    <a:pt x="519" y="45"/>
                  </a:cubicBezTo>
                  <a:cubicBezTo>
                    <a:pt x="519" y="45"/>
                    <a:pt x="519" y="45"/>
                    <a:pt x="521" y="45"/>
                  </a:cubicBezTo>
                  <a:cubicBezTo>
                    <a:pt x="522" y="45"/>
                    <a:pt x="523" y="46"/>
                    <a:pt x="521" y="46"/>
                  </a:cubicBezTo>
                  <a:cubicBezTo>
                    <a:pt x="520" y="46"/>
                    <a:pt x="520" y="47"/>
                    <a:pt x="519" y="48"/>
                  </a:cubicBezTo>
                  <a:cubicBezTo>
                    <a:pt x="519" y="49"/>
                    <a:pt x="519" y="49"/>
                    <a:pt x="519" y="50"/>
                  </a:cubicBezTo>
                  <a:cubicBezTo>
                    <a:pt x="520" y="52"/>
                    <a:pt x="521" y="51"/>
                    <a:pt x="522" y="52"/>
                  </a:cubicBezTo>
                  <a:cubicBezTo>
                    <a:pt x="522" y="54"/>
                    <a:pt x="523" y="54"/>
                    <a:pt x="523" y="55"/>
                  </a:cubicBezTo>
                  <a:cubicBezTo>
                    <a:pt x="523" y="55"/>
                    <a:pt x="523" y="56"/>
                    <a:pt x="524" y="56"/>
                  </a:cubicBezTo>
                  <a:cubicBezTo>
                    <a:pt x="526" y="56"/>
                    <a:pt x="530" y="55"/>
                    <a:pt x="531" y="53"/>
                  </a:cubicBezTo>
                  <a:cubicBezTo>
                    <a:pt x="533" y="53"/>
                    <a:pt x="534" y="53"/>
                    <a:pt x="536" y="53"/>
                  </a:cubicBezTo>
                  <a:cubicBezTo>
                    <a:pt x="536" y="53"/>
                    <a:pt x="538" y="54"/>
                    <a:pt x="539" y="54"/>
                  </a:cubicBezTo>
                  <a:cubicBezTo>
                    <a:pt x="539" y="54"/>
                    <a:pt x="541" y="55"/>
                    <a:pt x="541" y="55"/>
                  </a:cubicBezTo>
                  <a:cubicBezTo>
                    <a:pt x="542" y="56"/>
                    <a:pt x="543" y="55"/>
                    <a:pt x="544" y="55"/>
                  </a:cubicBezTo>
                  <a:cubicBezTo>
                    <a:pt x="545" y="55"/>
                    <a:pt x="544" y="55"/>
                    <a:pt x="544" y="56"/>
                  </a:cubicBezTo>
                  <a:cubicBezTo>
                    <a:pt x="545" y="57"/>
                    <a:pt x="545" y="56"/>
                    <a:pt x="545" y="57"/>
                  </a:cubicBezTo>
                  <a:cubicBezTo>
                    <a:pt x="545" y="57"/>
                    <a:pt x="545" y="57"/>
                    <a:pt x="546" y="57"/>
                  </a:cubicBezTo>
                  <a:cubicBezTo>
                    <a:pt x="546" y="57"/>
                    <a:pt x="546" y="57"/>
                    <a:pt x="546" y="58"/>
                  </a:cubicBezTo>
                  <a:cubicBezTo>
                    <a:pt x="547" y="58"/>
                    <a:pt x="546" y="58"/>
                    <a:pt x="548" y="58"/>
                  </a:cubicBezTo>
                  <a:cubicBezTo>
                    <a:pt x="548" y="58"/>
                    <a:pt x="548" y="59"/>
                    <a:pt x="549" y="59"/>
                  </a:cubicBezTo>
                  <a:cubicBezTo>
                    <a:pt x="548" y="61"/>
                    <a:pt x="548" y="62"/>
                    <a:pt x="549" y="63"/>
                  </a:cubicBezTo>
                  <a:cubicBezTo>
                    <a:pt x="549" y="66"/>
                    <a:pt x="554" y="63"/>
                    <a:pt x="555" y="65"/>
                  </a:cubicBezTo>
                  <a:cubicBezTo>
                    <a:pt x="558" y="65"/>
                    <a:pt x="558" y="65"/>
                    <a:pt x="555" y="65"/>
                  </a:cubicBezTo>
                  <a:cubicBezTo>
                    <a:pt x="552" y="65"/>
                    <a:pt x="548" y="67"/>
                    <a:pt x="547" y="65"/>
                  </a:cubicBezTo>
                  <a:cubicBezTo>
                    <a:pt x="546" y="64"/>
                    <a:pt x="546" y="62"/>
                    <a:pt x="545" y="61"/>
                  </a:cubicBezTo>
                  <a:cubicBezTo>
                    <a:pt x="545" y="61"/>
                    <a:pt x="545" y="61"/>
                    <a:pt x="544" y="61"/>
                  </a:cubicBezTo>
                  <a:cubicBezTo>
                    <a:pt x="544" y="61"/>
                    <a:pt x="544" y="61"/>
                    <a:pt x="544" y="60"/>
                  </a:cubicBezTo>
                  <a:cubicBezTo>
                    <a:pt x="544" y="60"/>
                    <a:pt x="544" y="60"/>
                    <a:pt x="544" y="60"/>
                  </a:cubicBezTo>
                  <a:cubicBezTo>
                    <a:pt x="543" y="60"/>
                    <a:pt x="543" y="60"/>
                    <a:pt x="543" y="60"/>
                  </a:cubicBezTo>
                  <a:cubicBezTo>
                    <a:pt x="542" y="59"/>
                    <a:pt x="543" y="59"/>
                    <a:pt x="542" y="59"/>
                  </a:cubicBezTo>
                  <a:cubicBezTo>
                    <a:pt x="542" y="59"/>
                    <a:pt x="542" y="58"/>
                    <a:pt x="541" y="58"/>
                  </a:cubicBezTo>
                  <a:cubicBezTo>
                    <a:pt x="540" y="56"/>
                    <a:pt x="531" y="56"/>
                    <a:pt x="529" y="58"/>
                  </a:cubicBezTo>
                  <a:cubicBezTo>
                    <a:pt x="527" y="59"/>
                    <a:pt x="528" y="59"/>
                    <a:pt x="529" y="60"/>
                  </a:cubicBezTo>
                  <a:cubicBezTo>
                    <a:pt x="530" y="60"/>
                    <a:pt x="529" y="60"/>
                    <a:pt x="530" y="60"/>
                  </a:cubicBezTo>
                  <a:cubicBezTo>
                    <a:pt x="530" y="61"/>
                    <a:pt x="530" y="61"/>
                    <a:pt x="530" y="61"/>
                  </a:cubicBezTo>
                  <a:cubicBezTo>
                    <a:pt x="531" y="62"/>
                    <a:pt x="532" y="62"/>
                    <a:pt x="532" y="63"/>
                  </a:cubicBezTo>
                  <a:cubicBezTo>
                    <a:pt x="533" y="63"/>
                    <a:pt x="533" y="63"/>
                    <a:pt x="534" y="63"/>
                  </a:cubicBezTo>
                  <a:cubicBezTo>
                    <a:pt x="534" y="64"/>
                    <a:pt x="534" y="65"/>
                    <a:pt x="533" y="65"/>
                  </a:cubicBezTo>
                  <a:cubicBezTo>
                    <a:pt x="532" y="66"/>
                    <a:pt x="532" y="66"/>
                    <a:pt x="532" y="68"/>
                  </a:cubicBezTo>
                  <a:cubicBezTo>
                    <a:pt x="532" y="69"/>
                    <a:pt x="532" y="68"/>
                    <a:pt x="531" y="68"/>
                  </a:cubicBezTo>
                  <a:cubicBezTo>
                    <a:pt x="531" y="69"/>
                    <a:pt x="531" y="69"/>
                    <a:pt x="531" y="69"/>
                  </a:cubicBezTo>
                  <a:cubicBezTo>
                    <a:pt x="531" y="69"/>
                    <a:pt x="531" y="69"/>
                    <a:pt x="531" y="70"/>
                  </a:cubicBezTo>
                  <a:cubicBezTo>
                    <a:pt x="530" y="70"/>
                    <a:pt x="530" y="70"/>
                    <a:pt x="530" y="70"/>
                  </a:cubicBezTo>
                  <a:cubicBezTo>
                    <a:pt x="530" y="70"/>
                    <a:pt x="530" y="70"/>
                    <a:pt x="529" y="70"/>
                  </a:cubicBezTo>
                  <a:cubicBezTo>
                    <a:pt x="528" y="71"/>
                    <a:pt x="528" y="71"/>
                    <a:pt x="528" y="72"/>
                  </a:cubicBezTo>
                  <a:cubicBezTo>
                    <a:pt x="527" y="72"/>
                    <a:pt x="527" y="73"/>
                    <a:pt x="526" y="73"/>
                  </a:cubicBezTo>
                  <a:cubicBezTo>
                    <a:pt x="526" y="74"/>
                    <a:pt x="526" y="74"/>
                    <a:pt x="526" y="75"/>
                  </a:cubicBezTo>
                  <a:cubicBezTo>
                    <a:pt x="525" y="76"/>
                    <a:pt x="516" y="76"/>
                    <a:pt x="515" y="75"/>
                  </a:cubicBezTo>
                  <a:cubicBezTo>
                    <a:pt x="514" y="74"/>
                    <a:pt x="515" y="73"/>
                    <a:pt x="513" y="73"/>
                  </a:cubicBezTo>
                  <a:cubicBezTo>
                    <a:pt x="512" y="73"/>
                    <a:pt x="512" y="73"/>
                    <a:pt x="511" y="73"/>
                  </a:cubicBezTo>
                  <a:cubicBezTo>
                    <a:pt x="508" y="73"/>
                    <a:pt x="507" y="73"/>
                    <a:pt x="507" y="70"/>
                  </a:cubicBezTo>
                  <a:cubicBezTo>
                    <a:pt x="508" y="70"/>
                    <a:pt x="508" y="70"/>
                    <a:pt x="509" y="70"/>
                  </a:cubicBezTo>
                  <a:cubicBezTo>
                    <a:pt x="510" y="71"/>
                    <a:pt x="513" y="71"/>
                    <a:pt x="514" y="71"/>
                  </a:cubicBezTo>
                  <a:cubicBezTo>
                    <a:pt x="517" y="71"/>
                    <a:pt x="519" y="71"/>
                    <a:pt x="521" y="70"/>
                  </a:cubicBezTo>
                  <a:cubicBezTo>
                    <a:pt x="522" y="69"/>
                    <a:pt x="521" y="69"/>
                    <a:pt x="521" y="69"/>
                  </a:cubicBezTo>
                  <a:cubicBezTo>
                    <a:pt x="522" y="68"/>
                    <a:pt x="522" y="69"/>
                    <a:pt x="522" y="68"/>
                  </a:cubicBezTo>
                  <a:cubicBezTo>
                    <a:pt x="523" y="68"/>
                    <a:pt x="523" y="68"/>
                    <a:pt x="523" y="67"/>
                  </a:cubicBezTo>
                  <a:cubicBezTo>
                    <a:pt x="523" y="66"/>
                    <a:pt x="523" y="67"/>
                    <a:pt x="524" y="66"/>
                  </a:cubicBezTo>
                  <a:cubicBezTo>
                    <a:pt x="525" y="64"/>
                    <a:pt x="525" y="60"/>
                    <a:pt x="523" y="59"/>
                  </a:cubicBezTo>
                  <a:cubicBezTo>
                    <a:pt x="523" y="56"/>
                    <a:pt x="519" y="57"/>
                    <a:pt x="518" y="55"/>
                  </a:cubicBezTo>
                  <a:cubicBezTo>
                    <a:pt x="516" y="55"/>
                    <a:pt x="516" y="54"/>
                    <a:pt x="516" y="53"/>
                  </a:cubicBezTo>
                  <a:cubicBezTo>
                    <a:pt x="516" y="53"/>
                    <a:pt x="515" y="53"/>
                    <a:pt x="515" y="53"/>
                  </a:cubicBezTo>
                  <a:cubicBezTo>
                    <a:pt x="515" y="52"/>
                    <a:pt x="516" y="51"/>
                    <a:pt x="515" y="50"/>
                  </a:cubicBezTo>
                  <a:cubicBezTo>
                    <a:pt x="514" y="49"/>
                    <a:pt x="514" y="49"/>
                    <a:pt x="514" y="48"/>
                  </a:cubicBezTo>
                  <a:cubicBezTo>
                    <a:pt x="513" y="48"/>
                    <a:pt x="513" y="47"/>
                    <a:pt x="512" y="47"/>
                  </a:cubicBezTo>
                  <a:cubicBezTo>
                    <a:pt x="512" y="45"/>
                    <a:pt x="513" y="44"/>
                    <a:pt x="512" y="43"/>
                  </a:cubicBezTo>
                  <a:cubicBezTo>
                    <a:pt x="512" y="43"/>
                    <a:pt x="512" y="43"/>
                    <a:pt x="512" y="43"/>
                  </a:cubicBezTo>
                  <a:cubicBezTo>
                    <a:pt x="511" y="43"/>
                    <a:pt x="511" y="43"/>
                    <a:pt x="511" y="43"/>
                  </a:cubicBezTo>
                  <a:cubicBezTo>
                    <a:pt x="511" y="42"/>
                    <a:pt x="511" y="42"/>
                    <a:pt x="511" y="42"/>
                  </a:cubicBezTo>
                  <a:cubicBezTo>
                    <a:pt x="510" y="41"/>
                    <a:pt x="510" y="41"/>
                    <a:pt x="509" y="41"/>
                  </a:cubicBezTo>
                  <a:cubicBezTo>
                    <a:pt x="508" y="40"/>
                    <a:pt x="506" y="40"/>
                    <a:pt x="505" y="39"/>
                  </a:cubicBezTo>
                  <a:cubicBezTo>
                    <a:pt x="503" y="39"/>
                    <a:pt x="504" y="38"/>
                    <a:pt x="505" y="37"/>
                  </a:cubicBezTo>
                  <a:cubicBezTo>
                    <a:pt x="505" y="37"/>
                    <a:pt x="505" y="36"/>
                    <a:pt x="505" y="36"/>
                  </a:cubicBezTo>
                  <a:cubicBezTo>
                    <a:pt x="506" y="35"/>
                    <a:pt x="506" y="35"/>
                    <a:pt x="505" y="34"/>
                  </a:cubicBezTo>
                  <a:cubicBezTo>
                    <a:pt x="505" y="33"/>
                    <a:pt x="506" y="31"/>
                    <a:pt x="504" y="31"/>
                  </a:cubicBezTo>
                  <a:cubicBezTo>
                    <a:pt x="503" y="31"/>
                    <a:pt x="503" y="31"/>
                    <a:pt x="503" y="31"/>
                  </a:cubicBezTo>
                  <a:cubicBezTo>
                    <a:pt x="502" y="31"/>
                    <a:pt x="504" y="30"/>
                    <a:pt x="502" y="30"/>
                  </a:cubicBezTo>
                  <a:cubicBezTo>
                    <a:pt x="501" y="30"/>
                    <a:pt x="500" y="29"/>
                    <a:pt x="499" y="30"/>
                  </a:cubicBezTo>
                  <a:cubicBezTo>
                    <a:pt x="497" y="30"/>
                    <a:pt x="498" y="31"/>
                    <a:pt x="497" y="30"/>
                  </a:cubicBezTo>
                  <a:cubicBezTo>
                    <a:pt x="494" y="30"/>
                    <a:pt x="498" y="27"/>
                    <a:pt x="494" y="27"/>
                  </a:cubicBezTo>
                  <a:cubicBezTo>
                    <a:pt x="494" y="26"/>
                    <a:pt x="491" y="25"/>
                    <a:pt x="489" y="25"/>
                  </a:cubicBezTo>
                  <a:cubicBezTo>
                    <a:pt x="488" y="27"/>
                    <a:pt x="487" y="29"/>
                    <a:pt x="487" y="30"/>
                  </a:cubicBezTo>
                  <a:cubicBezTo>
                    <a:pt x="486" y="30"/>
                    <a:pt x="485" y="30"/>
                    <a:pt x="485" y="31"/>
                  </a:cubicBezTo>
                  <a:cubicBezTo>
                    <a:pt x="485" y="33"/>
                    <a:pt x="486" y="33"/>
                    <a:pt x="486" y="35"/>
                  </a:cubicBezTo>
                  <a:cubicBezTo>
                    <a:pt x="486" y="36"/>
                    <a:pt x="485" y="36"/>
                    <a:pt x="485" y="38"/>
                  </a:cubicBezTo>
                  <a:cubicBezTo>
                    <a:pt x="485" y="38"/>
                    <a:pt x="483" y="40"/>
                    <a:pt x="483" y="39"/>
                  </a:cubicBezTo>
                  <a:cubicBezTo>
                    <a:pt x="483" y="40"/>
                    <a:pt x="482" y="39"/>
                    <a:pt x="482" y="40"/>
                  </a:cubicBezTo>
                  <a:cubicBezTo>
                    <a:pt x="481" y="40"/>
                    <a:pt x="481" y="40"/>
                    <a:pt x="481" y="40"/>
                  </a:cubicBezTo>
                  <a:cubicBezTo>
                    <a:pt x="480" y="41"/>
                    <a:pt x="479" y="43"/>
                    <a:pt x="481" y="44"/>
                  </a:cubicBezTo>
                  <a:cubicBezTo>
                    <a:pt x="483" y="45"/>
                    <a:pt x="483" y="44"/>
                    <a:pt x="484" y="45"/>
                  </a:cubicBezTo>
                  <a:cubicBezTo>
                    <a:pt x="485" y="45"/>
                    <a:pt x="485" y="45"/>
                    <a:pt x="485" y="45"/>
                  </a:cubicBezTo>
                  <a:cubicBezTo>
                    <a:pt x="485" y="47"/>
                    <a:pt x="485" y="47"/>
                    <a:pt x="486" y="48"/>
                  </a:cubicBezTo>
                  <a:cubicBezTo>
                    <a:pt x="487" y="48"/>
                    <a:pt x="485" y="49"/>
                    <a:pt x="485" y="48"/>
                  </a:cubicBezTo>
                  <a:cubicBezTo>
                    <a:pt x="484" y="48"/>
                    <a:pt x="485" y="50"/>
                    <a:pt x="486" y="51"/>
                  </a:cubicBezTo>
                  <a:cubicBezTo>
                    <a:pt x="487" y="52"/>
                    <a:pt x="490" y="52"/>
                    <a:pt x="492" y="52"/>
                  </a:cubicBezTo>
                  <a:cubicBezTo>
                    <a:pt x="493" y="53"/>
                    <a:pt x="493" y="53"/>
                    <a:pt x="493" y="53"/>
                  </a:cubicBezTo>
                  <a:cubicBezTo>
                    <a:pt x="494" y="54"/>
                    <a:pt x="495" y="55"/>
                    <a:pt x="496" y="55"/>
                  </a:cubicBezTo>
                  <a:cubicBezTo>
                    <a:pt x="496" y="56"/>
                    <a:pt x="498" y="57"/>
                    <a:pt x="499" y="57"/>
                  </a:cubicBezTo>
                  <a:cubicBezTo>
                    <a:pt x="502" y="57"/>
                    <a:pt x="500" y="59"/>
                    <a:pt x="499" y="60"/>
                  </a:cubicBezTo>
                  <a:cubicBezTo>
                    <a:pt x="499" y="60"/>
                    <a:pt x="499" y="60"/>
                    <a:pt x="499" y="60"/>
                  </a:cubicBezTo>
                  <a:cubicBezTo>
                    <a:pt x="498" y="61"/>
                    <a:pt x="499" y="60"/>
                    <a:pt x="497" y="60"/>
                  </a:cubicBezTo>
                  <a:cubicBezTo>
                    <a:pt x="496" y="59"/>
                    <a:pt x="495" y="58"/>
                    <a:pt x="493" y="58"/>
                  </a:cubicBezTo>
                  <a:cubicBezTo>
                    <a:pt x="492" y="57"/>
                    <a:pt x="490" y="58"/>
                    <a:pt x="489" y="57"/>
                  </a:cubicBezTo>
                  <a:cubicBezTo>
                    <a:pt x="487" y="57"/>
                    <a:pt x="487" y="55"/>
                    <a:pt x="484" y="55"/>
                  </a:cubicBezTo>
                  <a:cubicBezTo>
                    <a:pt x="483" y="54"/>
                    <a:pt x="481" y="55"/>
                    <a:pt x="479" y="55"/>
                  </a:cubicBezTo>
                  <a:cubicBezTo>
                    <a:pt x="478" y="53"/>
                    <a:pt x="476" y="53"/>
                    <a:pt x="475" y="52"/>
                  </a:cubicBezTo>
                  <a:cubicBezTo>
                    <a:pt x="472" y="51"/>
                    <a:pt x="468" y="52"/>
                    <a:pt x="466" y="51"/>
                  </a:cubicBezTo>
                  <a:cubicBezTo>
                    <a:pt x="465" y="51"/>
                    <a:pt x="464" y="50"/>
                    <a:pt x="462" y="50"/>
                  </a:cubicBezTo>
                  <a:cubicBezTo>
                    <a:pt x="461" y="50"/>
                    <a:pt x="461" y="50"/>
                    <a:pt x="460" y="50"/>
                  </a:cubicBezTo>
                  <a:cubicBezTo>
                    <a:pt x="459" y="51"/>
                    <a:pt x="460" y="50"/>
                    <a:pt x="459" y="50"/>
                  </a:cubicBezTo>
                  <a:cubicBezTo>
                    <a:pt x="458" y="50"/>
                    <a:pt x="456" y="50"/>
                    <a:pt x="454" y="50"/>
                  </a:cubicBezTo>
                  <a:cubicBezTo>
                    <a:pt x="453" y="50"/>
                    <a:pt x="454" y="49"/>
                    <a:pt x="453" y="49"/>
                  </a:cubicBezTo>
                  <a:cubicBezTo>
                    <a:pt x="452" y="49"/>
                    <a:pt x="451" y="48"/>
                    <a:pt x="451" y="48"/>
                  </a:cubicBezTo>
                  <a:cubicBezTo>
                    <a:pt x="451" y="47"/>
                    <a:pt x="448" y="47"/>
                    <a:pt x="447" y="47"/>
                  </a:cubicBezTo>
                  <a:cubicBezTo>
                    <a:pt x="447" y="47"/>
                    <a:pt x="447" y="46"/>
                    <a:pt x="446" y="46"/>
                  </a:cubicBezTo>
                  <a:cubicBezTo>
                    <a:pt x="445" y="46"/>
                    <a:pt x="446" y="46"/>
                    <a:pt x="445" y="45"/>
                  </a:cubicBezTo>
                  <a:cubicBezTo>
                    <a:pt x="444" y="45"/>
                    <a:pt x="444" y="45"/>
                    <a:pt x="443" y="46"/>
                  </a:cubicBezTo>
                  <a:cubicBezTo>
                    <a:pt x="440" y="49"/>
                    <a:pt x="445" y="49"/>
                    <a:pt x="445" y="50"/>
                  </a:cubicBezTo>
                  <a:cubicBezTo>
                    <a:pt x="445" y="50"/>
                    <a:pt x="447" y="51"/>
                    <a:pt x="447" y="51"/>
                  </a:cubicBezTo>
                  <a:cubicBezTo>
                    <a:pt x="448" y="52"/>
                    <a:pt x="450" y="52"/>
                    <a:pt x="452" y="52"/>
                  </a:cubicBezTo>
                  <a:cubicBezTo>
                    <a:pt x="452" y="52"/>
                    <a:pt x="452" y="53"/>
                    <a:pt x="452" y="53"/>
                  </a:cubicBezTo>
                  <a:cubicBezTo>
                    <a:pt x="453" y="53"/>
                    <a:pt x="453" y="53"/>
                    <a:pt x="453" y="53"/>
                  </a:cubicBezTo>
                  <a:cubicBezTo>
                    <a:pt x="453" y="54"/>
                    <a:pt x="453" y="54"/>
                    <a:pt x="454" y="54"/>
                  </a:cubicBezTo>
                  <a:cubicBezTo>
                    <a:pt x="454" y="54"/>
                    <a:pt x="454" y="55"/>
                    <a:pt x="455" y="55"/>
                  </a:cubicBezTo>
                  <a:cubicBezTo>
                    <a:pt x="455" y="55"/>
                    <a:pt x="456" y="54"/>
                    <a:pt x="456" y="55"/>
                  </a:cubicBezTo>
                  <a:cubicBezTo>
                    <a:pt x="456" y="58"/>
                    <a:pt x="455" y="56"/>
                    <a:pt x="454" y="58"/>
                  </a:cubicBezTo>
                  <a:cubicBezTo>
                    <a:pt x="453" y="58"/>
                    <a:pt x="454" y="58"/>
                    <a:pt x="453" y="58"/>
                  </a:cubicBezTo>
                  <a:cubicBezTo>
                    <a:pt x="453" y="58"/>
                    <a:pt x="452" y="60"/>
                    <a:pt x="452" y="60"/>
                  </a:cubicBezTo>
                  <a:cubicBezTo>
                    <a:pt x="451" y="59"/>
                    <a:pt x="449" y="60"/>
                    <a:pt x="449" y="59"/>
                  </a:cubicBezTo>
                  <a:cubicBezTo>
                    <a:pt x="449" y="57"/>
                    <a:pt x="449" y="59"/>
                    <a:pt x="449" y="58"/>
                  </a:cubicBezTo>
                  <a:cubicBezTo>
                    <a:pt x="449" y="58"/>
                    <a:pt x="448" y="55"/>
                    <a:pt x="448" y="56"/>
                  </a:cubicBezTo>
                  <a:cubicBezTo>
                    <a:pt x="448" y="54"/>
                    <a:pt x="448" y="54"/>
                    <a:pt x="446" y="54"/>
                  </a:cubicBezTo>
                  <a:cubicBezTo>
                    <a:pt x="446" y="54"/>
                    <a:pt x="445" y="55"/>
                    <a:pt x="445" y="55"/>
                  </a:cubicBezTo>
                  <a:cubicBezTo>
                    <a:pt x="444" y="55"/>
                    <a:pt x="443" y="55"/>
                    <a:pt x="443" y="56"/>
                  </a:cubicBezTo>
                  <a:cubicBezTo>
                    <a:pt x="443" y="56"/>
                    <a:pt x="443" y="56"/>
                    <a:pt x="442" y="57"/>
                  </a:cubicBezTo>
                  <a:cubicBezTo>
                    <a:pt x="440" y="57"/>
                    <a:pt x="439" y="57"/>
                    <a:pt x="438" y="58"/>
                  </a:cubicBezTo>
                  <a:cubicBezTo>
                    <a:pt x="436" y="58"/>
                    <a:pt x="431" y="57"/>
                    <a:pt x="430" y="59"/>
                  </a:cubicBezTo>
                  <a:cubicBezTo>
                    <a:pt x="429" y="59"/>
                    <a:pt x="429" y="59"/>
                    <a:pt x="429" y="60"/>
                  </a:cubicBezTo>
                  <a:cubicBezTo>
                    <a:pt x="429" y="60"/>
                    <a:pt x="428" y="60"/>
                    <a:pt x="428" y="60"/>
                  </a:cubicBezTo>
                  <a:cubicBezTo>
                    <a:pt x="426" y="61"/>
                    <a:pt x="425" y="60"/>
                    <a:pt x="424" y="60"/>
                  </a:cubicBezTo>
                  <a:cubicBezTo>
                    <a:pt x="423" y="60"/>
                    <a:pt x="423" y="59"/>
                    <a:pt x="422" y="59"/>
                  </a:cubicBezTo>
                  <a:cubicBezTo>
                    <a:pt x="422" y="58"/>
                    <a:pt x="420" y="58"/>
                    <a:pt x="422" y="58"/>
                  </a:cubicBezTo>
                  <a:cubicBezTo>
                    <a:pt x="422" y="55"/>
                    <a:pt x="421" y="56"/>
                    <a:pt x="419" y="56"/>
                  </a:cubicBezTo>
                  <a:cubicBezTo>
                    <a:pt x="418" y="58"/>
                    <a:pt x="414" y="57"/>
                    <a:pt x="413" y="59"/>
                  </a:cubicBezTo>
                  <a:cubicBezTo>
                    <a:pt x="410" y="59"/>
                    <a:pt x="407" y="58"/>
                    <a:pt x="406" y="59"/>
                  </a:cubicBezTo>
                  <a:cubicBezTo>
                    <a:pt x="405" y="60"/>
                    <a:pt x="405" y="60"/>
                    <a:pt x="404" y="60"/>
                  </a:cubicBezTo>
                  <a:cubicBezTo>
                    <a:pt x="403" y="61"/>
                    <a:pt x="403" y="61"/>
                    <a:pt x="402" y="62"/>
                  </a:cubicBezTo>
                  <a:cubicBezTo>
                    <a:pt x="401" y="62"/>
                    <a:pt x="397" y="63"/>
                    <a:pt x="397" y="64"/>
                  </a:cubicBezTo>
                  <a:cubicBezTo>
                    <a:pt x="397" y="64"/>
                    <a:pt x="395" y="64"/>
                    <a:pt x="395" y="64"/>
                  </a:cubicBezTo>
                  <a:cubicBezTo>
                    <a:pt x="394" y="64"/>
                    <a:pt x="394" y="65"/>
                    <a:pt x="393" y="65"/>
                  </a:cubicBezTo>
                  <a:cubicBezTo>
                    <a:pt x="394" y="65"/>
                    <a:pt x="393" y="67"/>
                    <a:pt x="392" y="68"/>
                  </a:cubicBezTo>
                  <a:cubicBezTo>
                    <a:pt x="392" y="69"/>
                    <a:pt x="392" y="69"/>
                    <a:pt x="392" y="70"/>
                  </a:cubicBezTo>
                  <a:cubicBezTo>
                    <a:pt x="390" y="70"/>
                    <a:pt x="385" y="71"/>
                    <a:pt x="383" y="70"/>
                  </a:cubicBezTo>
                  <a:cubicBezTo>
                    <a:pt x="382" y="69"/>
                    <a:pt x="382" y="69"/>
                    <a:pt x="381" y="68"/>
                  </a:cubicBezTo>
                  <a:cubicBezTo>
                    <a:pt x="380" y="67"/>
                    <a:pt x="379" y="67"/>
                    <a:pt x="378" y="67"/>
                  </a:cubicBezTo>
                  <a:cubicBezTo>
                    <a:pt x="379" y="65"/>
                    <a:pt x="379" y="65"/>
                    <a:pt x="381" y="64"/>
                  </a:cubicBezTo>
                  <a:cubicBezTo>
                    <a:pt x="382" y="63"/>
                    <a:pt x="382" y="63"/>
                    <a:pt x="384" y="63"/>
                  </a:cubicBezTo>
                  <a:cubicBezTo>
                    <a:pt x="386" y="63"/>
                    <a:pt x="387" y="63"/>
                    <a:pt x="385" y="63"/>
                  </a:cubicBezTo>
                  <a:cubicBezTo>
                    <a:pt x="385" y="62"/>
                    <a:pt x="385" y="62"/>
                    <a:pt x="385" y="62"/>
                  </a:cubicBezTo>
                  <a:cubicBezTo>
                    <a:pt x="383" y="61"/>
                    <a:pt x="382" y="59"/>
                    <a:pt x="380" y="59"/>
                  </a:cubicBezTo>
                  <a:cubicBezTo>
                    <a:pt x="379" y="57"/>
                    <a:pt x="373" y="58"/>
                    <a:pt x="370" y="58"/>
                  </a:cubicBezTo>
                  <a:cubicBezTo>
                    <a:pt x="368" y="58"/>
                    <a:pt x="366" y="58"/>
                    <a:pt x="366" y="59"/>
                  </a:cubicBezTo>
                  <a:cubicBezTo>
                    <a:pt x="366" y="59"/>
                    <a:pt x="367" y="60"/>
                    <a:pt x="367" y="60"/>
                  </a:cubicBezTo>
                  <a:cubicBezTo>
                    <a:pt x="368" y="61"/>
                    <a:pt x="372" y="61"/>
                    <a:pt x="372" y="61"/>
                  </a:cubicBezTo>
                  <a:cubicBezTo>
                    <a:pt x="372" y="63"/>
                    <a:pt x="371" y="65"/>
                    <a:pt x="371" y="68"/>
                  </a:cubicBezTo>
                  <a:cubicBezTo>
                    <a:pt x="372" y="68"/>
                    <a:pt x="372" y="68"/>
                    <a:pt x="372" y="68"/>
                  </a:cubicBezTo>
                  <a:cubicBezTo>
                    <a:pt x="373" y="69"/>
                    <a:pt x="373" y="69"/>
                    <a:pt x="373" y="69"/>
                  </a:cubicBezTo>
                  <a:cubicBezTo>
                    <a:pt x="374" y="70"/>
                    <a:pt x="374" y="69"/>
                    <a:pt x="375" y="70"/>
                  </a:cubicBezTo>
                  <a:cubicBezTo>
                    <a:pt x="375" y="70"/>
                    <a:pt x="376" y="69"/>
                    <a:pt x="376" y="70"/>
                  </a:cubicBezTo>
                  <a:cubicBezTo>
                    <a:pt x="376" y="72"/>
                    <a:pt x="378" y="74"/>
                    <a:pt x="376" y="75"/>
                  </a:cubicBezTo>
                  <a:cubicBezTo>
                    <a:pt x="375" y="76"/>
                    <a:pt x="375" y="76"/>
                    <a:pt x="374" y="75"/>
                  </a:cubicBezTo>
                  <a:cubicBezTo>
                    <a:pt x="373" y="75"/>
                    <a:pt x="374" y="75"/>
                    <a:pt x="372" y="75"/>
                  </a:cubicBezTo>
                  <a:cubicBezTo>
                    <a:pt x="372" y="74"/>
                    <a:pt x="372" y="74"/>
                    <a:pt x="372" y="74"/>
                  </a:cubicBezTo>
                  <a:cubicBezTo>
                    <a:pt x="372" y="74"/>
                    <a:pt x="372" y="74"/>
                    <a:pt x="372" y="73"/>
                  </a:cubicBezTo>
                  <a:cubicBezTo>
                    <a:pt x="372" y="73"/>
                    <a:pt x="371" y="73"/>
                    <a:pt x="371" y="73"/>
                  </a:cubicBezTo>
                  <a:cubicBezTo>
                    <a:pt x="370" y="73"/>
                    <a:pt x="371" y="73"/>
                    <a:pt x="370" y="73"/>
                  </a:cubicBezTo>
                  <a:cubicBezTo>
                    <a:pt x="369" y="71"/>
                    <a:pt x="365" y="71"/>
                    <a:pt x="365" y="73"/>
                  </a:cubicBezTo>
                  <a:cubicBezTo>
                    <a:pt x="364" y="73"/>
                    <a:pt x="362" y="73"/>
                    <a:pt x="362" y="74"/>
                  </a:cubicBezTo>
                  <a:cubicBezTo>
                    <a:pt x="362" y="74"/>
                    <a:pt x="361" y="73"/>
                    <a:pt x="361" y="74"/>
                  </a:cubicBezTo>
                  <a:cubicBezTo>
                    <a:pt x="361" y="76"/>
                    <a:pt x="359" y="75"/>
                    <a:pt x="359" y="76"/>
                  </a:cubicBezTo>
                  <a:cubicBezTo>
                    <a:pt x="359" y="77"/>
                    <a:pt x="358" y="76"/>
                    <a:pt x="357" y="77"/>
                  </a:cubicBezTo>
                  <a:cubicBezTo>
                    <a:pt x="357" y="77"/>
                    <a:pt x="357" y="77"/>
                    <a:pt x="357" y="77"/>
                  </a:cubicBezTo>
                  <a:cubicBezTo>
                    <a:pt x="356" y="77"/>
                    <a:pt x="356" y="78"/>
                    <a:pt x="355" y="78"/>
                  </a:cubicBezTo>
                  <a:cubicBezTo>
                    <a:pt x="355" y="79"/>
                    <a:pt x="355" y="79"/>
                    <a:pt x="354" y="80"/>
                  </a:cubicBezTo>
                  <a:cubicBezTo>
                    <a:pt x="354" y="81"/>
                    <a:pt x="353" y="82"/>
                    <a:pt x="354" y="83"/>
                  </a:cubicBezTo>
                  <a:cubicBezTo>
                    <a:pt x="355" y="83"/>
                    <a:pt x="355" y="83"/>
                    <a:pt x="355" y="83"/>
                  </a:cubicBezTo>
                  <a:cubicBezTo>
                    <a:pt x="355" y="83"/>
                    <a:pt x="355" y="84"/>
                    <a:pt x="355" y="84"/>
                  </a:cubicBezTo>
                  <a:cubicBezTo>
                    <a:pt x="356" y="84"/>
                    <a:pt x="357" y="84"/>
                    <a:pt x="357" y="84"/>
                  </a:cubicBezTo>
                  <a:cubicBezTo>
                    <a:pt x="357" y="84"/>
                    <a:pt x="357" y="85"/>
                    <a:pt x="357" y="85"/>
                  </a:cubicBezTo>
                  <a:cubicBezTo>
                    <a:pt x="357" y="86"/>
                    <a:pt x="358" y="86"/>
                    <a:pt x="355" y="86"/>
                  </a:cubicBezTo>
                  <a:cubicBezTo>
                    <a:pt x="353" y="86"/>
                    <a:pt x="351" y="85"/>
                    <a:pt x="349" y="85"/>
                  </a:cubicBezTo>
                  <a:cubicBezTo>
                    <a:pt x="348" y="83"/>
                    <a:pt x="349" y="84"/>
                    <a:pt x="348" y="85"/>
                  </a:cubicBezTo>
                  <a:cubicBezTo>
                    <a:pt x="347" y="85"/>
                    <a:pt x="346" y="84"/>
                    <a:pt x="345" y="84"/>
                  </a:cubicBezTo>
                  <a:cubicBezTo>
                    <a:pt x="344" y="83"/>
                    <a:pt x="342" y="83"/>
                    <a:pt x="341" y="82"/>
                  </a:cubicBezTo>
                  <a:cubicBezTo>
                    <a:pt x="340" y="81"/>
                    <a:pt x="340" y="80"/>
                    <a:pt x="339" y="82"/>
                  </a:cubicBezTo>
                  <a:cubicBezTo>
                    <a:pt x="338" y="82"/>
                    <a:pt x="338" y="83"/>
                    <a:pt x="338" y="83"/>
                  </a:cubicBezTo>
                  <a:cubicBezTo>
                    <a:pt x="338" y="84"/>
                    <a:pt x="337" y="84"/>
                    <a:pt x="338" y="85"/>
                  </a:cubicBezTo>
                  <a:cubicBezTo>
                    <a:pt x="338" y="86"/>
                    <a:pt x="339" y="86"/>
                    <a:pt x="340" y="87"/>
                  </a:cubicBezTo>
                  <a:cubicBezTo>
                    <a:pt x="341" y="87"/>
                    <a:pt x="341" y="88"/>
                    <a:pt x="343" y="87"/>
                  </a:cubicBezTo>
                  <a:cubicBezTo>
                    <a:pt x="343" y="87"/>
                    <a:pt x="344" y="89"/>
                    <a:pt x="345" y="89"/>
                  </a:cubicBezTo>
                  <a:cubicBezTo>
                    <a:pt x="346" y="89"/>
                    <a:pt x="346" y="89"/>
                    <a:pt x="346" y="90"/>
                  </a:cubicBezTo>
                  <a:cubicBezTo>
                    <a:pt x="346" y="93"/>
                    <a:pt x="340" y="92"/>
                    <a:pt x="339" y="92"/>
                  </a:cubicBezTo>
                  <a:cubicBezTo>
                    <a:pt x="338" y="91"/>
                    <a:pt x="338" y="90"/>
                    <a:pt x="337" y="90"/>
                  </a:cubicBezTo>
                  <a:cubicBezTo>
                    <a:pt x="336" y="89"/>
                    <a:pt x="336" y="89"/>
                    <a:pt x="335" y="89"/>
                  </a:cubicBezTo>
                  <a:cubicBezTo>
                    <a:pt x="334" y="88"/>
                    <a:pt x="332" y="87"/>
                    <a:pt x="331" y="87"/>
                  </a:cubicBezTo>
                  <a:cubicBezTo>
                    <a:pt x="330" y="87"/>
                    <a:pt x="331" y="87"/>
                    <a:pt x="329" y="87"/>
                  </a:cubicBezTo>
                  <a:cubicBezTo>
                    <a:pt x="328" y="85"/>
                    <a:pt x="330" y="83"/>
                    <a:pt x="329" y="82"/>
                  </a:cubicBezTo>
                  <a:cubicBezTo>
                    <a:pt x="328" y="81"/>
                    <a:pt x="328" y="81"/>
                    <a:pt x="328" y="81"/>
                  </a:cubicBezTo>
                  <a:cubicBezTo>
                    <a:pt x="327" y="81"/>
                    <a:pt x="327" y="81"/>
                    <a:pt x="327" y="80"/>
                  </a:cubicBezTo>
                  <a:cubicBezTo>
                    <a:pt x="327" y="79"/>
                    <a:pt x="329" y="78"/>
                    <a:pt x="326" y="78"/>
                  </a:cubicBezTo>
                  <a:cubicBezTo>
                    <a:pt x="325" y="76"/>
                    <a:pt x="324" y="76"/>
                    <a:pt x="323" y="75"/>
                  </a:cubicBezTo>
                  <a:cubicBezTo>
                    <a:pt x="320" y="72"/>
                    <a:pt x="314" y="72"/>
                    <a:pt x="310" y="69"/>
                  </a:cubicBezTo>
                  <a:cubicBezTo>
                    <a:pt x="310" y="67"/>
                    <a:pt x="311" y="68"/>
                    <a:pt x="313" y="68"/>
                  </a:cubicBezTo>
                  <a:cubicBezTo>
                    <a:pt x="314" y="68"/>
                    <a:pt x="314" y="68"/>
                    <a:pt x="315" y="68"/>
                  </a:cubicBezTo>
                  <a:cubicBezTo>
                    <a:pt x="316" y="69"/>
                    <a:pt x="316" y="69"/>
                    <a:pt x="317" y="70"/>
                  </a:cubicBezTo>
                  <a:cubicBezTo>
                    <a:pt x="318" y="70"/>
                    <a:pt x="318" y="70"/>
                    <a:pt x="319" y="70"/>
                  </a:cubicBezTo>
                  <a:cubicBezTo>
                    <a:pt x="320" y="72"/>
                    <a:pt x="324" y="72"/>
                    <a:pt x="326" y="73"/>
                  </a:cubicBezTo>
                  <a:cubicBezTo>
                    <a:pt x="327" y="73"/>
                    <a:pt x="326" y="73"/>
                    <a:pt x="326" y="73"/>
                  </a:cubicBezTo>
                  <a:cubicBezTo>
                    <a:pt x="327" y="73"/>
                    <a:pt x="327" y="73"/>
                    <a:pt x="328" y="73"/>
                  </a:cubicBezTo>
                  <a:cubicBezTo>
                    <a:pt x="328" y="73"/>
                    <a:pt x="328" y="74"/>
                    <a:pt x="329" y="74"/>
                  </a:cubicBezTo>
                  <a:cubicBezTo>
                    <a:pt x="330" y="74"/>
                    <a:pt x="329" y="75"/>
                    <a:pt x="330" y="75"/>
                  </a:cubicBezTo>
                  <a:cubicBezTo>
                    <a:pt x="332" y="75"/>
                    <a:pt x="333" y="74"/>
                    <a:pt x="335" y="75"/>
                  </a:cubicBezTo>
                  <a:cubicBezTo>
                    <a:pt x="335" y="75"/>
                    <a:pt x="338" y="75"/>
                    <a:pt x="338" y="76"/>
                  </a:cubicBezTo>
                  <a:cubicBezTo>
                    <a:pt x="339" y="77"/>
                    <a:pt x="346" y="76"/>
                    <a:pt x="347" y="76"/>
                  </a:cubicBezTo>
                  <a:cubicBezTo>
                    <a:pt x="348" y="76"/>
                    <a:pt x="350" y="76"/>
                    <a:pt x="352" y="76"/>
                  </a:cubicBezTo>
                  <a:cubicBezTo>
                    <a:pt x="352" y="76"/>
                    <a:pt x="352" y="75"/>
                    <a:pt x="353" y="75"/>
                  </a:cubicBezTo>
                  <a:cubicBezTo>
                    <a:pt x="354" y="75"/>
                    <a:pt x="355" y="74"/>
                    <a:pt x="355" y="74"/>
                  </a:cubicBezTo>
                  <a:cubicBezTo>
                    <a:pt x="356" y="73"/>
                    <a:pt x="357" y="73"/>
                    <a:pt x="357" y="72"/>
                  </a:cubicBezTo>
                  <a:cubicBezTo>
                    <a:pt x="358" y="71"/>
                    <a:pt x="360" y="67"/>
                    <a:pt x="358" y="66"/>
                  </a:cubicBezTo>
                  <a:cubicBezTo>
                    <a:pt x="358" y="65"/>
                    <a:pt x="358" y="66"/>
                    <a:pt x="357" y="65"/>
                  </a:cubicBezTo>
                  <a:cubicBezTo>
                    <a:pt x="357" y="65"/>
                    <a:pt x="357" y="65"/>
                    <a:pt x="357" y="65"/>
                  </a:cubicBezTo>
                  <a:cubicBezTo>
                    <a:pt x="356" y="64"/>
                    <a:pt x="357" y="64"/>
                    <a:pt x="355" y="64"/>
                  </a:cubicBezTo>
                  <a:cubicBezTo>
                    <a:pt x="355" y="64"/>
                    <a:pt x="353" y="63"/>
                    <a:pt x="353" y="63"/>
                  </a:cubicBezTo>
                  <a:cubicBezTo>
                    <a:pt x="353" y="63"/>
                    <a:pt x="350" y="62"/>
                    <a:pt x="349" y="62"/>
                  </a:cubicBezTo>
                  <a:cubicBezTo>
                    <a:pt x="346" y="61"/>
                    <a:pt x="345" y="60"/>
                    <a:pt x="342" y="59"/>
                  </a:cubicBezTo>
                  <a:cubicBezTo>
                    <a:pt x="342" y="59"/>
                    <a:pt x="341" y="59"/>
                    <a:pt x="341" y="59"/>
                  </a:cubicBezTo>
                  <a:cubicBezTo>
                    <a:pt x="340" y="58"/>
                    <a:pt x="341" y="59"/>
                    <a:pt x="340" y="58"/>
                  </a:cubicBezTo>
                  <a:cubicBezTo>
                    <a:pt x="339" y="58"/>
                    <a:pt x="339" y="59"/>
                    <a:pt x="339" y="58"/>
                  </a:cubicBezTo>
                  <a:cubicBezTo>
                    <a:pt x="339" y="58"/>
                    <a:pt x="337" y="57"/>
                    <a:pt x="338" y="57"/>
                  </a:cubicBezTo>
                  <a:cubicBezTo>
                    <a:pt x="336" y="56"/>
                    <a:pt x="336" y="57"/>
                    <a:pt x="335" y="56"/>
                  </a:cubicBezTo>
                  <a:cubicBezTo>
                    <a:pt x="334" y="56"/>
                    <a:pt x="333" y="55"/>
                    <a:pt x="332" y="55"/>
                  </a:cubicBezTo>
                  <a:cubicBezTo>
                    <a:pt x="331" y="55"/>
                    <a:pt x="331" y="55"/>
                    <a:pt x="329" y="55"/>
                  </a:cubicBezTo>
                  <a:cubicBezTo>
                    <a:pt x="330" y="55"/>
                    <a:pt x="327" y="54"/>
                    <a:pt x="327" y="54"/>
                  </a:cubicBezTo>
                  <a:cubicBezTo>
                    <a:pt x="326" y="54"/>
                    <a:pt x="327" y="53"/>
                    <a:pt x="326" y="53"/>
                  </a:cubicBezTo>
                  <a:cubicBezTo>
                    <a:pt x="325" y="53"/>
                    <a:pt x="325" y="53"/>
                    <a:pt x="324" y="53"/>
                  </a:cubicBezTo>
                  <a:cubicBezTo>
                    <a:pt x="322" y="53"/>
                    <a:pt x="320" y="53"/>
                    <a:pt x="318" y="53"/>
                  </a:cubicBezTo>
                  <a:cubicBezTo>
                    <a:pt x="317" y="51"/>
                    <a:pt x="314" y="51"/>
                    <a:pt x="312" y="50"/>
                  </a:cubicBezTo>
                  <a:cubicBezTo>
                    <a:pt x="311" y="50"/>
                    <a:pt x="312" y="50"/>
                    <a:pt x="310" y="50"/>
                  </a:cubicBezTo>
                  <a:cubicBezTo>
                    <a:pt x="309" y="50"/>
                    <a:pt x="310" y="50"/>
                    <a:pt x="310" y="49"/>
                  </a:cubicBezTo>
                  <a:cubicBezTo>
                    <a:pt x="308" y="49"/>
                    <a:pt x="307" y="50"/>
                    <a:pt x="307" y="50"/>
                  </a:cubicBezTo>
                  <a:cubicBezTo>
                    <a:pt x="306" y="50"/>
                    <a:pt x="304" y="51"/>
                    <a:pt x="303" y="50"/>
                  </a:cubicBezTo>
                  <a:cubicBezTo>
                    <a:pt x="301" y="50"/>
                    <a:pt x="302" y="50"/>
                    <a:pt x="301" y="50"/>
                  </a:cubicBezTo>
                  <a:cubicBezTo>
                    <a:pt x="300" y="50"/>
                    <a:pt x="300" y="50"/>
                    <a:pt x="300" y="50"/>
                  </a:cubicBezTo>
                  <a:cubicBezTo>
                    <a:pt x="298" y="51"/>
                    <a:pt x="298" y="50"/>
                    <a:pt x="298" y="50"/>
                  </a:cubicBezTo>
                  <a:cubicBezTo>
                    <a:pt x="298" y="50"/>
                    <a:pt x="295" y="50"/>
                    <a:pt x="295" y="49"/>
                  </a:cubicBezTo>
                  <a:cubicBezTo>
                    <a:pt x="295" y="48"/>
                    <a:pt x="295" y="48"/>
                    <a:pt x="296" y="48"/>
                  </a:cubicBezTo>
                  <a:cubicBezTo>
                    <a:pt x="297" y="48"/>
                    <a:pt x="299" y="48"/>
                    <a:pt x="300" y="47"/>
                  </a:cubicBezTo>
                  <a:cubicBezTo>
                    <a:pt x="300" y="44"/>
                    <a:pt x="300" y="45"/>
                    <a:pt x="298" y="45"/>
                  </a:cubicBezTo>
                  <a:cubicBezTo>
                    <a:pt x="296" y="44"/>
                    <a:pt x="297" y="44"/>
                    <a:pt x="295" y="44"/>
                  </a:cubicBezTo>
                  <a:cubicBezTo>
                    <a:pt x="294" y="44"/>
                    <a:pt x="295" y="43"/>
                    <a:pt x="294" y="43"/>
                  </a:cubicBezTo>
                  <a:cubicBezTo>
                    <a:pt x="294" y="43"/>
                    <a:pt x="293" y="43"/>
                    <a:pt x="292" y="43"/>
                  </a:cubicBezTo>
                  <a:cubicBezTo>
                    <a:pt x="290" y="43"/>
                    <a:pt x="290" y="43"/>
                    <a:pt x="289" y="44"/>
                  </a:cubicBezTo>
                  <a:cubicBezTo>
                    <a:pt x="286" y="44"/>
                    <a:pt x="289" y="42"/>
                    <a:pt x="286" y="42"/>
                  </a:cubicBezTo>
                  <a:cubicBezTo>
                    <a:pt x="285" y="42"/>
                    <a:pt x="283" y="41"/>
                    <a:pt x="282" y="42"/>
                  </a:cubicBezTo>
                  <a:cubicBezTo>
                    <a:pt x="281" y="43"/>
                    <a:pt x="282" y="45"/>
                    <a:pt x="279" y="45"/>
                  </a:cubicBezTo>
                  <a:cubicBezTo>
                    <a:pt x="278" y="45"/>
                    <a:pt x="278" y="45"/>
                    <a:pt x="278" y="44"/>
                  </a:cubicBezTo>
                  <a:cubicBezTo>
                    <a:pt x="278" y="42"/>
                    <a:pt x="277" y="43"/>
                    <a:pt x="276" y="43"/>
                  </a:cubicBezTo>
                  <a:cubicBezTo>
                    <a:pt x="276" y="43"/>
                    <a:pt x="275" y="44"/>
                    <a:pt x="274" y="45"/>
                  </a:cubicBezTo>
                  <a:cubicBezTo>
                    <a:pt x="274" y="45"/>
                    <a:pt x="274" y="45"/>
                    <a:pt x="273" y="45"/>
                  </a:cubicBezTo>
                  <a:cubicBezTo>
                    <a:pt x="273" y="46"/>
                    <a:pt x="273" y="46"/>
                    <a:pt x="273" y="46"/>
                  </a:cubicBezTo>
                  <a:cubicBezTo>
                    <a:pt x="270" y="46"/>
                    <a:pt x="271" y="46"/>
                    <a:pt x="272" y="45"/>
                  </a:cubicBezTo>
                  <a:cubicBezTo>
                    <a:pt x="272" y="45"/>
                    <a:pt x="272" y="45"/>
                    <a:pt x="273" y="45"/>
                  </a:cubicBezTo>
                  <a:cubicBezTo>
                    <a:pt x="273" y="44"/>
                    <a:pt x="273" y="44"/>
                    <a:pt x="273" y="44"/>
                  </a:cubicBezTo>
                  <a:cubicBezTo>
                    <a:pt x="274" y="44"/>
                    <a:pt x="273" y="44"/>
                    <a:pt x="274" y="43"/>
                  </a:cubicBezTo>
                  <a:cubicBezTo>
                    <a:pt x="274" y="43"/>
                    <a:pt x="274" y="43"/>
                    <a:pt x="275" y="43"/>
                  </a:cubicBezTo>
                  <a:cubicBezTo>
                    <a:pt x="275" y="40"/>
                    <a:pt x="274" y="41"/>
                    <a:pt x="272" y="41"/>
                  </a:cubicBezTo>
                  <a:cubicBezTo>
                    <a:pt x="271" y="41"/>
                    <a:pt x="270" y="42"/>
                    <a:pt x="271" y="42"/>
                  </a:cubicBezTo>
                  <a:cubicBezTo>
                    <a:pt x="269" y="42"/>
                    <a:pt x="266" y="42"/>
                    <a:pt x="264" y="42"/>
                  </a:cubicBezTo>
                  <a:cubicBezTo>
                    <a:pt x="264" y="42"/>
                    <a:pt x="264" y="43"/>
                    <a:pt x="264" y="43"/>
                  </a:cubicBezTo>
                  <a:cubicBezTo>
                    <a:pt x="264" y="43"/>
                    <a:pt x="262" y="44"/>
                    <a:pt x="261" y="43"/>
                  </a:cubicBezTo>
                  <a:cubicBezTo>
                    <a:pt x="261" y="43"/>
                    <a:pt x="262" y="43"/>
                    <a:pt x="261" y="43"/>
                  </a:cubicBezTo>
                  <a:cubicBezTo>
                    <a:pt x="260" y="43"/>
                    <a:pt x="261" y="43"/>
                    <a:pt x="260" y="43"/>
                  </a:cubicBezTo>
                  <a:cubicBezTo>
                    <a:pt x="259" y="43"/>
                    <a:pt x="258" y="43"/>
                    <a:pt x="258" y="44"/>
                  </a:cubicBezTo>
                  <a:cubicBezTo>
                    <a:pt x="256" y="45"/>
                    <a:pt x="253" y="45"/>
                    <a:pt x="252" y="47"/>
                  </a:cubicBezTo>
                  <a:cubicBezTo>
                    <a:pt x="252" y="47"/>
                    <a:pt x="251" y="48"/>
                    <a:pt x="250" y="48"/>
                  </a:cubicBezTo>
                  <a:cubicBezTo>
                    <a:pt x="249" y="48"/>
                    <a:pt x="248" y="48"/>
                    <a:pt x="247" y="49"/>
                  </a:cubicBezTo>
                  <a:cubicBezTo>
                    <a:pt x="245" y="49"/>
                    <a:pt x="246" y="48"/>
                    <a:pt x="245" y="47"/>
                  </a:cubicBezTo>
                  <a:cubicBezTo>
                    <a:pt x="245" y="47"/>
                    <a:pt x="244" y="47"/>
                    <a:pt x="243" y="47"/>
                  </a:cubicBezTo>
                  <a:cubicBezTo>
                    <a:pt x="242" y="47"/>
                    <a:pt x="242" y="47"/>
                    <a:pt x="241" y="47"/>
                  </a:cubicBezTo>
                  <a:cubicBezTo>
                    <a:pt x="241" y="47"/>
                    <a:pt x="241" y="47"/>
                    <a:pt x="241" y="48"/>
                  </a:cubicBezTo>
                  <a:cubicBezTo>
                    <a:pt x="239" y="48"/>
                    <a:pt x="240" y="47"/>
                    <a:pt x="239" y="48"/>
                  </a:cubicBezTo>
                  <a:cubicBezTo>
                    <a:pt x="238" y="48"/>
                    <a:pt x="238" y="48"/>
                    <a:pt x="238" y="49"/>
                  </a:cubicBezTo>
                  <a:cubicBezTo>
                    <a:pt x="237" y="49"/>
                    <a:pt x="237" y="50"/>
                    <a:pt x="236" y="50"/>
                  </a:cubicBezTo>
                  <a:cubicBezTo>
                    <a:pt x="236" y="51"/>
                    <a:pt x="236" y="51"/>
                    <a:pt x="236" y="52"/>
                  </a:cubicBezTo>
                  <a:cubicBezTo>
                    <a:pt x="235" y="52"/>
                    <a:pt x="235" y="52"/>
                    <a:pt x="235" y="53"/>
                  </a:cubicBezTo>
                  <a:cubicBezTo>
                    <a:pt x="233" y="53"/>
                    <a:pt x="231" y="52"/>
                    <a:pt x="231" y="53"/>
                  </a:cubicBezTo>
                  <a:cubicBezTo>
                    <a:pt x="229" y="53"/>
                    <a:pt x="230" y="53"/>
                    <a:pt x="229" y="54"/>
                  </a:cubicBezTo>
                  <a:cubicBezTo>
                    <a:pt x="228" y="55"/>
                    <a:pt x="228" y="55"/>
                    <a:pt x="228" y="55"/>
                  </a:cubicBezTo>
                  <a:cubicBezTo>
                    <a:pt x="224" y="55"/>
                    <a:pt x="227" y="53"/>
                    <a:pt x="224" y="53"/>
                  </a:cubicBezTo>
                  <a:cubicBezTo>
                    <a:pt x="224" y="54"/>
                    <a:pt x="224" y="54"/>
                    <a:pt x="223" y="55"/>
                  </a:cubicBezTo>
                  <a:cubicBezTo>
                    <a:pt x="223" y="55"/>
                    <a:pt x="223" y="55"/>
                    <a:pt x="223" y="55"/>
                  </a:cubicBezTo>
                  <a:cubicBezTo>
                    <a:pt x="221" y="55"/>
                    <a:pt x="219" y="55"/>
                    <a:pt x="218" y="56"/>
                  </a:cubicBezTo>
                  <a:cubicBezTo>
                    <a:pt x="217" y="57"/>
                    <a:pt x="217" y="56"/>
                    <a:pt x="217" y="58"/>
                  </a:cubicBezTo>
                  <a:cubicBezTo>
                    <a:pt x="217" y="59"/>
                    <a:pt x="216" y="58"/>
                    <a:pt x="216" y="58"/>
                  </a:cubicBezTo>
                  <a:cubicBezTo>
                    <a:pt x="215" y="60"/>
                    <a:pt x="211" y="59"/>
                    <a:pt x="210" y="60"/>
                  </a:cubicBezTo>
                  <a:cubicBezTo>
                    <a:pt x="210" y="61"/>
                    <a:pt x="207" y="63"/>
                    <a:pt x="210" y="63"/>
                  </a:cubicBezTo>
                  <a:cubicBezTo>
                    <a:pt x="211" y="63"/>
                    <a:pt x="211" y="62"/>
                    <a:pt x="211" y="62"/>
                  </a:cubicBezTo>
                  <a:cubicBezTo>
                    <a:pt x="212" y="62"/>
                    <a:pt x="211" y="61"/>
                    <a:pt x="213" y="61"/>
                  </a:cubicBezTo>
                  <a:cubicBezTo>
                    <a:pt x="214" y="61"/>
                    <a:pt x="214" y="60"/>
                    <a:pt x="215" y="60"/>
                  </a:cubicBezTo>
                  <a:cubicBezTo>
                    <a:pt x="217" y="61"/>
                    <a:pt x="219" y="60"/>
                    <a:pt x="220" y="61"/>
                  </a:cubicBezTo>
                  <a:cubicBezTo>
                    <a:pt x="221" y="61"/>
                    <a:pt x="222" y="62"/>
                    <a:pt x="221" y="63"/>
                  </a:cubicBezTo>
                  <a:cubicBezTo>
                    <a:pt x="221" y="63"/>
                    <a:pt x="221" y="63"/>
                    <a:pt x="221" y="63"/>
                  </a:cubicBezTo>
                  <a:cubicBezTo>
                    <a:pt x="221" y="64"/>
                    <a:pt x="221" y="63"/>
                    <a:pt x="221" y="64"/>
                  </a:cubicBezTo>
                  <a:cubicBezTo>
                    <a:pt x="220" y="64"/>
                    <a:pt x="220" y="64"/>
                    <a:pt x="220" y="64"/>
                  </a:cubicBezTo>
                  <a:cubicBezTo>
                    <a:pt x="219" y="65"/>
                    <a:pt x="219" y="66"/>
                    <a:pt x="218" y="66"/>
                  </a:cubicBezTo>
                  <a:cubicBezTo>
                    <a:pt x="218" y="67"/>
                    <a:pt x="218" y="67"/>
                    <a:pt x="218" y="68"/>
                  </a:cubicBezTo>
                  <a:cubicBezTo>
                    <a:pt x="216" y="68"/>
                    <a:pt x="215" y="68"/>
                    <a:pt x="214" y="69"/>
                  </a:cubicBezTo>
                  <a:cubicBezTo>
                    <a:pt x="213" y="69"/>
                    <a:pt x="213" y="69"/>
                    <a:pt x="213" y="70"/>
                  </a:cubicBezTo>
                  <a:cubicBezTo>
                    <a:pt x="212" y="70"/>
                    <a:pt x="212" y="71"/>
                    <a:pt x="211" y="71"/>
                  </a:cubicBezTo>
                  <a:cubicBezTo>
                    <a:pt x="211" y="71"/>
                    <a:pt x="211" y="72"/>
                    <a:pt x="211" y="73"/>
                  </a:cubicBezTo>
                  <a:cubicBezTo>
                    <a:pt x="210" y="73"/>
                    <a:pt x="210" y="74"/>
                    <a:pt x="209" y="74"/>
                  </a:cubicBezTo>
                  <a:cubicBezTo>
                    <a:pt x="209" y="74"/>
                    <a:pt x="209" y="75"/>
                    <a:pt x="208" y="75"/>
                  </a:cubicBezTo>
                  <a:cubicBezTo>
                    <a:pt x="207" y="77"/>
                    <a:pt x="207" y="80"/>
                    <a:pt x="205" y="81"/>
                  </a:cubicBezTo>
                  <a:cubicBezTo>
                    <a:pt x="205" y="82"/>
                    <a:pt x="205" y="82"/>
                    <a:pt x="204" y="83"/>
                  </a:cubicBezTo>
                  <a:cubicBezTo>
                    <a:pt x="204" y="83"/>
                    <a:pt x="204" y="83"/>
                    <a:pt x="203" y="83"/>
                  </a:cubicBezTo>
                  <a:cubicBezTo>
                    <a:pt x="203" y="83"/>
                    <a:pt x="201" y="82"/>
                    <a:pt x="201" y="83"/>
                  </a:cubicBezTo>
                  <a:cubicBezTo>
                    <a:pt x="201" y="85"/>
                    <a:pt x="200" y="84"/>
                    <a:pt x="200" y="85"/>
                  </a:cubicBezTo>
                  <a:cubicBezTo>
                    <a:pt x="199" y="85"/>
                    <a:pt x="199" y="85"/>
                    <a:pt x="199" y="87"/>
                  </a:cubicBezTo>
                  <a:cubicBezTo>
                    <a:pt x="199" y="87"/>
                    <a:pt x="198" y="88"/>
                    <a:pt x="197" y="87"/>
                  </a:cubicBezTo>
                  <a:cubicBezTo>
                    <a:pt x="196" y="87"/>
                    <a:pt x="198" y="89"/>
                    <a:pt x="197" y="89"/>
                  </a:cubicBezTo>
                  <a:cubicBezTo>
                    <a:pt x="196" y="89"/>
                    <a:pt x="195" y="91"/>
                    <a:pt x="194" y="91"/>
                  </a:cubicBezTo>
                  <a:cubicBezTo>
                    <a:pt x="194" y="92"/>
                    <a:pt x="194" y="91"/>
                    <a:pt x="194" y="92"/>
                  </a:cubicBezTo>
                  <a:cubicBezTo>
                    <a:pt x="193" y="92"/>
                    <a:pt x="193" y="92"/>
                    <a:pt x="193" y="92"/>
                  </a:cubicBezTo>
                  <a:cubicBezTo>
                    <a:pt x="192" y="93"/>
                    <a:pt x="192" y="93"/>
                    <a:pt x="191" y="94"/>
                  </a:cubicBezTo>
                  <a:cubicBezTo>
                    <a:pt x="190" y="94"/>
                    <a:pt x="189" y="94"/>
                    <a:pt x="189" y="93"/>
                  </a:cubicBezTo>
                  <a:cubicBezTo>
                    <a:pt x="187" y="92"/>
                    <a:pt x="187" y="92"/>
                    <a:pt x="184" y="92"/>
                  </a:cubicBezTo>
                  <a:cubicBezTo>
                    <a:pt x="183" y="92"/>
                    <a:pt x="184" y="93"/>
                    <a:pt x="184" y="93"/>
                  </a:cubicBezTo>
                  <a:cubicBezTo>
                    <a:pt x="183" y="93"/>
                    <a:pt x="183" y="94"/>
                    <a:pt x="183" y="94"/>
                  </a:cubicBezTo>
                  <a:cubicBezTo>
                    <a:pt x="182" y="94"/>
                    <a:pt x="183" y="94"/>
                    <a:pt x="182" y="95"/>
                  </a:cubicBezTo>
                  <a:cubicBezTo>
                    <a:pt x="182" y="95"/>
                    <a:pt x="182" y="95"/>
                    <a:pt x="181" y="95"/>
                  </a:cubicBezTo>
                  <a:cubicBezTo>
                    <a:pt x="180" y="95"/>
                    <a:pt x="180" y="96"/>
                    <a:pt x="179" y="96"/>
                  </a:cubicBezTo>
                  <a:cubicBezTo>
                    <a:pt x="179" y="96"/>
                    <a:pt x="179" y="97"/>
                    <a:pt x="179" y="97"/>
                  </a:cubicBezTo>
                  <a:cubicBezTo>
                    <a:pt x="178" y="98"/>
                    <a:pt x="178" y="96"/>
                    <a:pt x="178" y="98"/>
                  </a:cubicBezTo>
                  <a:cubicBezTo>
                    <a:pt x="176" y="98"/>
                    <a:pt x="176" y="98"/>
                    <a:pt x="175" y="99"/>
                  </a:cubicBezTo>
                  <a:cubicBezTo>
                    <a:pt x="174" y="99"/>
                    <a:pt x="173" y="100"/>
                    <a:pt x="173" y="100"/>
                  </a:cubicBezTo>
                  <a:cubicBezTo>
                    <a:pt x="171" y="102"/>
                    <a:pt x="169" y="102"/>
                    <a:pt x="168" y="103"/>
                  </a:cubicBezTo>
                  <a:cubicBezTo>
                    <a:pt x="167" y="104"/>
                    <a:pt x="167" y="103"/>
                    <a:pt x="167" y="105"/>
                  </a:cubicBezTo>
                  <a:cubicBezTo>
                    <a:pt x="166" y="105"/>
                    <a:pt x="166" y="107"/>
                    <a:pt x="167" y="108"/>
                  </a:cubicBezTo>
                  <a:cubicBezTo>
                    <a:pt x="167" y="109"/>
                    <a:pt x="168" y="110"/>
                    <a:pt x="167" y="110"/>
                  </a:cubicBezTo>
                  <a:cubicBezTo>
                    <a:pt x="166" y="111"/>
                    <a:pt x="166" y="114"/>
                    <a:pt x="166" y="117"/>
                  </a:cubicBezTo>
                  <a:cubicBezTo>
                    <a:pt x="166" y="117"/>
                    <a:pt x="167" y="119"/>
                    <a:pt x="167" y="119"/>
                  </a:cubicBezTo>
                  <a:cubicBezTo>
                    <a:pt x="167" y="119"/>
                    <a:pt x="166" y="124"/>
                    <a:pt x="167" y="125"/>
                  </a:cubicBezTo>
                  <a:cubicBezTo>
                    <a:pt x="168" y="125"/>
                    <a:pt x="167" y="125"/>
                    <a:pt x="168" y="126"/>
                  </a:cubicBezTo>
                  <a:cubicBezTo>
                    <a:pt x="169" y="127"/>
                    <a:pt x="169" y="125"/>
                    <a:pt x="169" y="127"/>
                  </a:cubicBezTo>
                  <a:cubicBezTo>
                    <a:pt x="169" y="129"/>
                    <a:pt x="168" y="130"/>
                    <a:pt x="169" y="131"/>
                  </a:cubicBezTo>
                  <a:cubicBezTo>
                    <a:pt x="170" y="132"/>
                    <a:pt x="170" y="132"/>
                    <a:pt x="171" y="132"/>
                  </a:cubicBezTo>
                  <a:cubicBezTo>
                    <a:pt x="171" y="133"/>
                    <a:pt x="171" y="133"/>
                    <a:pt x="172" y="133"/>
                  </a:cubicBezTo>
                  <a:cubicBezTo>
                    <a:pt x="173" y="133"/>
                    <a:pt x="173" y="134"/>
                    <a:pt x="174" y="134"/>
                  </a:cubicBezTo>
                  <a:cubicBezTo>
                    <a:pt x="176" y="134"/>
                    <a:pt x="179" y="134"/>
                    <a:pt x="181" y="134"/>
                  </a:cubicBezTo>
                  <a:cubicBezTo>
                    <a:pt x="182" y="134"/>
                    <a:pt x="182" y="133"/>
                    <a:pt x="183" y="133"/>
                  </a:cubicBezTo>
                  <a:cubicBezTo>
                    <a:pt x="184" y="133"/>
                    <a:pt x="183" y="132"/>
                    <a:pt x="184" y="132"/>
                  </a:cubicBezTo>
                  <a:cubicBezTo>
                    <a:pt x="185" y="132"/>
                    <a:pt x="186" y="131"/>
                    <a:pt x="186" y="131"/>
                  </a:cubicBezTo>
                  <a:cubicBezTo>
                    <a:pt x="188" y="130"/>
                    <a:pt x="188" y="129"/>
                    <a:pt x="189" y="128"/>
                  </a:cubicBezTo>
                  <a:cubicBezTo>
                    <a:pt x="190" y="128"/>
                    <a:pt x="191" y="128"/>
                    <a:pt x="191" y="127"/>
                  </a:cubicBezTo>
                  <a:cubicBezTo>
                    <a:pt x="191" y="127"/>
                    <a:pt x="191" y="127"/>
                    <a:pt x="191" y="127"/>
                  </a:cubicBezTo>
                  <a:cubicBezTo>
                    <a:pt x="192" y="126"/>
                    <a:pt x="194" y="126"/>
                    <a:pt x="194" y="125"/>
                  </a:cubicBezTo>
                  <a:cubicBezTo>
                    <a:pt x="195" y="125"/>
                    <a:pt x="195" y="124"/>
                    <a:pt x="196" y="123"/>
                  </a:cubicBezTo>
                  <a:cubicBezTo>
                    <a:pt x="196" y="123"/>
                    <a:pt x="196" y="122"/>
                    <a:pt x="196" y="122"/>
                  </a:cubicBezTo>
                  <a:cubicBezTo>
                    <a:pt x="199" y="122"/>
                    <a:pt x="197" y="126"/>
                    <a:pt x="199" y="127"/>
                  </a:cubicBezTo>
                  <a:cubicBezTo>
                    <a:pt x="200" y="128"/>
                    <a:pt x="200" y="129"/>
                    <a:pt x="201" y="130"/>
                  </a:cubicBezTo>
                  <a:cubicBezTo>
                    <a:pt x="201" y="131"/>
                    <a:pt x="202" y="132"/>
                    <a:pt x="202" y="132"/>
                  </a:cubicBezTo>
                  <a:cubicBezTo>
                    <a:pt x="202" y="132"/>
                    <a:pt x="203" y="135"/>
                    <a:pt x="203" y="135"/>
                  </a:cubicBezTo>
                  <a:cubicBezTo>
                    <a:pt x="203" y="135"/>
                    <a:pt x="205" y="138"/>
                    <a:pt x="206" y="139"/>
                  </a:cubicBezTo>
                  <a:cubicBezTo>
                    <a:pt x="206" y="140"/>
                    <a:pt x="206" y="139"/>
                    <a:pt x="206" y="140"/>
                  </a:cubicBezTo>
                  <a:cubicBezTo>
                    <a:pt x="207" y="140"/>
                    <a:pt x="206" y="140"/>
                    <a:pt x="207" y="140"/>
                  </a:cubicBezTo>
                  <a:cubicBezTo>
                    <a:pt x="207" y="140"/>
                    <a:pt x="207" y="141"/>
                    <a:pt x="207" y="141"/>
                  </a:cubicBezTo>
                  <a:cubicBezTo>
                    <a:pt x="207" y="141"/>
                    <a:pt x="208" y="142"/>
                    <a:pt x="208" y="142"/>
                  </a:cubicBezTo>
                  <a:cubicBezTo>
                    <a:pt x="209" y="143"/>
                    <a:pt x="209" y="143"/>
                    <a:pt x="210" y="144"/>
                  </a:cubicBezTo>
                  <a:cubicBezTo>
                    <a:pt x="210" y="145"/>
                    <a:pt x="212" y="146"/>
                    <a:pt x="210" y="147"/>
                  </a:cubicBezTo>
                  <a:cubicBezTo>
                    <a:pt x="209" y="148"/>
                    <a:pt x="204" y="148"/>
                    <a:pt x="203" y="149"/>
                  </a:cubicBezTo>
                  <a:cubicBezTo>
                    <a:pt x="203" y="149"/>
                    <a:pt x="203" y="149"/>
                    <a:pt x="203" y="150"/>
                  </a:cubicBezTo>
                  <a:cubicBezTo>
                    <a:pt x="203" y="150"/>
                    <a:pt x="202" y="150"/>
                    <a:pt x="202" y="150"/>
                  </a:cubicBezTo>
                  <a:cubicBezTo>
                    <a:pt x="201" y="150"/>
                    <a:pt x="202" y="151"/>
                    <a:pt x="201" y="151"/>
                  </a:cubicBezTo>
                  <a:cubicBezTo>
                    <a:pt x="201" y="152"/>
                    <a:pt x="200" y="152"/>
                    <a:pt x="200" y="154"/>
                  </a:cubicBezTo>
                  <a:cubicBezTo>
                    <a:pt x="200" y="154"/>
                    <a:pt x="201" y="154"/>
                    <a:pt x="201" y="155"/>
                  </a:cubicBezTo>
                  <a:cubicBezTo>
                    <a:pt x="202" y="155"/>
                    <a:pt x="203" y="155"/>
                    <a:pt x="203" y="156"/>
                  </a:cubicBezTo>
                  <a:cubicBezTo>
                    <a:pt x="203" y="157"/>
                    <a:pt x="204" y="156"/>
                    <a:pt x="203" y="157"/>
                  </a:cubicBezTo>
                  <a:cubicBezTo>
                    <a:pt x="202" y="157"/>
                    <a:pt x="203" y="157"/>
                    <a:pt x="201" y="157"/>
                  </a:cubicBezTo>
                  <a:cubicBezTo>
                    <a:pt x="201" y="157"/>
                    <a:pt x="200" y="158"/>
                    <a:pt x="200" y="158"/>
                  </a:cubicBezTo>
                  <a:cubicBezTo>
                    <a:pt x="200" y="162"/>
                    <a:pt x="205" y="160"/>
                    <a:pt x="206" y="159"/>
                  </a:cubicBezTo>
                  <a:cubicBezTo>
                    <a:pt x="210" y="159"/>
                    <a:pt x="207" y="158"/>
                    <a:pt x="207" y="157"/>
                  </a:cubicBezTo>
                  <a:cubicBezTo>
                    <a:pt x="207" y="156"/>
                    <a:pt x="206" y="154"/>
                    <a:pt x="207" y="153"/>
                  </a:cubicBezTo>
                  <a:cubicBezTo>
                    <a:pt x="208" y="152"/>
                    <a:pt x="210" y="154"/>
                    <a:pt x="210" y="155"/>
                  </a:cubicBezTo>
                  <a:cubicBezTo>
                    <a:pt x="210" y="155"/>
                    <a:pt x="211" y="155"/>
                    <a:pt x="211" y="155"/>
                  </a:cubicBezTo>
                  <a:cubicBezTo>
                    <a:pt x="214" y="155"/>
                    <a:pt x="216" y="157"/>
                    <a:pt x="218" y="155"/>
                  </a:cubicBezTo>
                  <a:cubicBezTo>
                    <a:pt x="219" y="153"/>
                    <a:pt x="218" y="154"/>
                    <a:pt x="218" y="152"/>
                  </a:cubicBezTo>
                  <a:cubicBezTo>
                    <a:pt x="220" y="151"/>
                    <a:pt x="220" y="152"/>
                    <a:pt x="221" y="151"/>
                  </a:cubicBezTo>
                  <a:cubicBezTo>
                    <a:pt x="221" y="151"/>
                    <a:pt x="222" y="150"/>
                    <a:pt x="222" y="150"/>
                  </a:cubicBezTo>
                  <a:cubicBezTo>
                    <a:pt x="223" y="150"/>
                    <a:pt x="222" y="150"/>
                    <a:pt x="223" y="150"/>
                  </a:cubicBezTo>
                  <a:cubicBezTo>
                    <a:pt x="223" y="149"/>
                    <a:pt x="225" y="149"/>
                    <a:pt x="224" y="149"/>
                  </a:cubicBezTo>
                  <a:cubicBezTo>
                    <a:pt x="226" y="149"/>
                    <a:pt x="228" y="150"/>
                    <a:pt x="228" y="147"/>
                  </a:cubicBezTo>
                  <a:cubicBezTo>
                    <a:pt x="229" y="147"/>
                    <a:pt x="228" y="145"/>
                    <a:pt x="229" y="145"/>
                  </a:cubicBezTo>
                  <a:cubicBezTo>
                    <a:pt x="230" y="144"/>
                    <a:pt x="229" y="143"/>
                    <a:pt x="230" y="142"/>
                  </a:cubicBezTo>
                  <a:cubicBezTo>
                    <a:pt x="230" y="142"/>
                    <a:pt x="231" y="140"/>
                    <a:pt x="231" y="140"/>
                  </a:cubicBezTo>
                  <a:cubicBezTo>
                    <a:pt x="232" y="139"/>
                    <a:pt x="231" y="138"/>
                    <a:pt x="232" y="135"/>
                  </a:cubicBezTo>
                  <a:cubicBezTo>
                    <a:pt x="232" y="134"/>
                    <a:pt x="233" y="133"/>
                    <a:pt x="233" y="131"/>
                  </a:cubicBezTo>
                  <a:cubicBezTo>
                    <a:pt x="234" y="131"/>
                    <a:pt x="234" y="131"/>
                    <a:pt x="235" y="130"/>
                  </a:cubicBezTo>
                  <a:cubicBezTo>
                    <a:pt x="236" y="130"/>
                    <a:pt x="235" y="130"/>
                    <a:pt x="236" y="130"/>
                  </a:cubicBezTo>
                  <a:cubicBezTo>
                    <a:pt x="237" y="129"/>
                    <a:pt x="237" y="129"/>
                    <a:pt x="237" y="129"/>
                  </a:cubicBezTo>
                  <a:cubicBezTo>
                    <a:pt x="238" y="128"/>
                    <a:pt x="240" y="128"/>
                    <a:pt x="241" y="127"/>
                  </a:cubicBezTo>
                  <a:cubicBezTo>
                    <a:pt x="241" y="127"/>
                    <a:pt x="241" y="127"/>
                    <a:pt x="241" y="127"/>
                  </a:cubicBezTo>
                  <a:cubicBezTo>
                    <a:pt x="241" y="118"/>
                    <a:pt x="241" y="118"/>
                    <a:pt x="241" y="118"/>
                  </a:cubicBezTo>
                  <a:cubicBezTo>
                    <a:pt x="241" y="118"/>
                    <a:pt x="241" y="118"/>
                    <a:pt x="241" y="117"/>
                  </a:cubicBezTo>
                  <a:cubicBezTo>
                    <a:pt x="241" y="117"/>
                    <a:pt x="241" y="116"/>
                    <a:pt x="240" y="117"/>
                  </a:cubicBezTo>
                  <a:cubicBezTo>
                    <a:pt x="240" y="117"/>
                    <a:pt x="239" y="116"/>
                    <a:pt x="239" y="116"/>
                  </a:cubicBezTo>
                  <a:cubicBezTo>
                    <a:pt x="239" y="116"/>
                    <a:pt x="239" y="115"/>
                    <a:pt x="238" y="115"/>
                  </a:cubicBezTo>
                  <a:cubicBezTo>
                    <a:pt x="238" y="115"/>
                    <a:pt x="237" y="115"/>
                    <a:pt x="237" y="115"/>
                  </a:cubicBezTo>
                  <a:cubicBezTo>
                    <a:pt x="237" y="114"/>
                    <a:pt x="237" y="114"/>
                    <a:pt x="237" y="114"/>
                  </a:cubicBezTo>
                  <a:cubicBezTo>
                    <a:pt x="236" y="113"/>
                    <a:pt x="236" y="113"/>
                    <a:pt x="236" y="112"/>
                  </a:cubicBezTo>
                  <a:cubicBezTo>
                    <a:pt x="235" y="111"/>
                    <a:pt x="234" y="111"/>
                    <a:pt x="234" y="110"/>
                  </a:cubicBezTo>
                  <a:cubicBezTo>
                    <a:pt x="234" y="107"/>
                    <a:pt x="235" y="105"/>
                    <a:pt x="235" y="103"/>
                  </a:cubicBezTo>
                  <a:cubicBezTo>
                    <a:pt x="235" y="103"/>
                    <a:pt x="236" y="103"/>
                    <a:pt x="236" y="102"/>
                  </a:cubicBezTo>
                  <a:cubicBezTo>
                    <a:pt x="236" y="102"/>
                    <a:pt x="236" y="102"/>
                    <a:pt x="236" y="102"/>
                  </a:cubicBezTo>
                  <a:cubicBezTo>
                    <a:pt x="237" y="102"/>
                    <a:pt x="237" y="102"/>
                    <a:pt x="237" y="102"/>
                  </a:cubicBezTo>
                  <a:cubicBezTo>
                    <a:pt x="237" y="101"/>
                    <a:pt x="237" y="101"/>
                    <a:pt x="238" y="101"/>
                  </a:cubicBezTo>
                  <a:cubicBezTo>
                    <a:pt x="238" y="101"/>
                    <a:pt x="238" y="101"/>
                    <a:pt x="238" y="100"/>
                  </a:cubicBezTo>
                  <a:cubicBezTo>
                    <a:pt x="239" y="100"/>
                    <a:pt x="239" y="99"/>
                    <a:pt x="239" y="99"/>
                  </a:cubicBezTo>
                  <a:cubicBezTo>
                    <a:pt x="240" y="98"/>
                    <a:pt x="240" y="98"/>
                    <a:pt x="241" y="97"/>
                  </a:cubicBezTo>
                  <a:cubicBezTo>
                    <a:pt x="241" y="97"/>
                    <a:pt x="241" y="97"/>
                    <a:pt x="241" y="97"/>
                  </a:cubicBezTo>
                  <a:cubicBezTo>
                    <a:pt x="241" y="97"/>
                    <a:pt x="241" y="97"/>
                    <a:pt x="241" y="96"/>
                  </a:cubicBezTo>
                  <a:cubicBezTo>
                    <a:pt x="242" y="96"/>
                    <a:pt x="242" y="96"/>
                    <a:pt x="243" y="96"/>
                  </a:cubicBezTo>
                  <a:cubicBezTo>
                    <a:pt x="243" y="96"/>
                    <a:pt x="244" y="95"/>
                    <a:pt x="244" y="95"/>
                  </a:cubicBezTo>
                  <a:cubicBezTo>
                    <a:pt x="244" y="94"/>
                    <a:pt x="245" y="94"/>
                    <a:pt x="245" y="94"/>
                  </a:cubicBezTo>
                  <a:cubicBezTo>
                    <a:pt x="248" y="94"/>
                    <a:pt x="249" y="93"/>
                    <a:pt x="251" y="93"/>
                  </a:cubicBezTo>
                  <a:cubicBezTo>
                    <a:pt x="252" y="92"/>
                    <a:pt x="251" y="93"/>
                    <a:pt x="252" y="92"/>
                  </a:cubicBezTo>
                  <a:cubicBezTo>
                    <a:pt x="252" y="92"/>
                    <a:pt x="252" y="92"/>
                    <a:pt x="252" y="92"/>
                  </a:cubicBezTo>
                  <a:cubicBezTo>
                    <a:pt x="252" y="92"/>
                    <a:pt x="252" y="92"/>
                    <a:pt x="253" y="92"/>
                  </a:cubicBezTo>
                  <a:cubicBezTo>
                    <a:pt x="253" y="91"/>
                    <a:pt x="253" y="91"/>
                    <a:pt x="254" y="90"/>
                  </a:cubicBezTo>
                  <a:cubicBezTo>
                    <a:pt x="254" y="90"/>
                    <a:pt x="254" y="90"/>
                    <a:pt x="254" y="90"/>
                  </a:cubicBezTo>
                  <a:cubicBezTo>
                    <a:pt x="254" y="89"/>
                    <a:pt x="255" y="90"/>
                    <a:pt x="255" y="90"/>
                  </a:cubicBezTo>
                  <a:cubicBezTo>
                    <a:pt x="255" y="89"/>
                    <a:pt x="255" y="89"/>
                    <a:pt x="255" y="89"/>
                  </a:cubicBezTo>
                  <a:cubicBezTo>
                    <a:pt x="255" y="89"/>
                    <a:pt x="256" y="89"/>
                    <a:pt x="256" y="88"/>
                  </a:cubicBezTo>
                  <a:cubicBezTo>
                    <a:pt x="256" y="86"/>
                    <a:pt x="256" y="86"/>
                    <a:pt x="256" y="85"/>
                  </a:cubicBezTo>
                  <a:cubicBezTo>
                    <a:pt x="255" y="84"/>
                    <a:pt x="254" y="84"/>
                    <a:pt x="255" y="83"/>
                  </a:cubicBezTo>
                  <a:cubicBezTo>
                    <a:pt x="256" y="83"/>
                    <a:pt x="256" y="83"/>
                    <a:pt x="256" y="82"/>
                  </a:cubicBezTo>
                  <a:cubicBezTo>
                    <a:pt x="257" y="80"/>
                    <a:pt x="256" y="81"/>
                    <a:pt x="258" y="80"/>
                  </a:cubicBezTo>
                  <a:cubicBezTo>
                    <a:pt x="259" y="80"/>
                    <a:pt x="258" y="80"/>
                    <a:pt x="258" y="80"/>
                  </a:cubicBezTo>
                  <a:cubicBezTo>
                    <a:pt x="259" y="79"/>
                    <a:pt x="259" y="79"/>
                    <a:pt x="260" y="78"/>
                  </a:cubicBezTo>
                  <a:cubicBezTo>
                    <a:pt x="261" y="77"/>
                    <a:pt x="272" y="78"/>
                    <a:pt x="272" y="79"/>
                  </a:cubicBezTo>
                  <a:cubicBezTo>
                    <a:pt x="272" y="78"/>
                    <a:pt x="274" y="80"/>
                    <a:pt x="274" y="80"/>
                  </a:cubicBezTo>
                  <a:cubicBezTo>
                    <a:pt x="274" y="81"/>
                    <a:pt x="275" y="81"/>
                    <a:pt x="275" y="82"/>
                  </a:cubicBezTo>
                  <a:cubicBezTo>
                    <a:pt x="276" y="82"/>
                    <a:pt x="275" y="82"/>
                    <a:pt x="275" y="83"/>
                  </a:cubicBezTo>
                  <a:cubicBezTo>
                    <a:pt x="274" y="83"/>
                    <a:pt x="274" y="83"/>
                    <a:pt x="273" y="84"/>
                  </a:cubicBezTo>
                  <a:cubicBezTo>
                    <a:pt x="272" y="85"/>
                    <a:pt x="273" y="87"/>
                    <a:pt x="272" y="87"/>
                  </a:cubicBezTo>
                  <a:cubicBezTo>
                    <a:pt x="271" y="87"/>
                    <a:pt x="271" y="88"/>
                    <a:pt x="271" y="88"/>
                  </a:cubicBezTo>
                  <a:cubicBezTo>
                    <a:pt x="270" y="88"/>
                    <a:pt x="270" y="88"/>
                    <a:pt x="270" y="88"/>
                  </a:cubicBezTo>
                  <a:cubicBezTo>
                    <a:pt x="268" y="90"/>
                    <a:pt x="266" y="90"/>
                    <a:pt x="264" y="92"/>
                  </a:cubicBezTo>
                  <a:cubicBezTo>
                    <a:pt x="264" y="92"/>
                    <a:pt x="264" y="92"/>
                    <a:pt x="263" y="92"/>
                  </a:cubicBezTo>
                  <a:cubicBezTo>
                    <a:pt x="263" y="93"/>
                    <a:pt x="263" y="93"/>
                    <a:pt x="263" y="93"/>
                  </a:cubicBezTo>
                  <a:cubicBezTo>
                    <a:pt x="261" y="93"/>
                    <a:pt x="262" y="93"/>
                    <a:pt x="261" y="94"/>
                  </a:cubicBezTo>
                  <a:cubicBezTo>
                    <a:pt x="261" y="94"/>
                    <a:pt x="261" y="94"/>
                    <a:pt x="261" y="94"/>
                  </a:cubicBezTo>
                  <a:cubicBezTo>
                    <a:pt x="260" y="94"/>
                    <a:pt x="260" y="95"/>
                    <a:pt x="259" y="95"/>
                  </a:cubicBezTo>
                  <a:cubicBezTo>
                    <a:pt x="259" y="96"/>
                    <a:pt x="259" y="96"/>
                    <a:pt x="258" y="96"/>
                  </a:cubicBezTo>
                  <a:cubicBezTo>
                    <a:pt x="256" y="98"/>
                    <a:pt x="255" y="105"/>
                    <a:pt x="258" y="107"/>
                  </a:cubicBezTo>
                  <a:cubicBezTo>
                    <a:pt x="258" y="109"/>
                    <a:pt x="257" y="113"/>
                    <a:pt x="258" y="114"/>
                  </a:cubicBezTo>
                  <a:cubicBezTo>
                    <a:pt x="258" y="115"/>
                    <a:pt x="259" y="115"/>
                    <a:pt x="259" y="116"/>
                  </a:cubicBezTo>
                  <a:cubicBezTo>
                    <a:pt x="260" y="117"/>
                    <a:pt x="262" y="117"/>
                    <a:pt x="265" y="117"/>
                  </a:cubicBezTo>
                  <a:cubicBezTo>
                    <a:pt x="265" y="117"/>
                    <a:pt x="266" y="118"/>
                    <a:pt x="266" y="118"/>
                  </a:cubicBezTo>
                  <a:cubicBezTo>
                    <a:pt x="267" y="119"/>
                    <a:pt x="268" y="119"/>
                    <a:pt x="268" y="120"/>
                  </a:cubicBezTo>
                  <a:cubicBezTo>
                    <a:pt x="270" y="120"/>
                    <a:pt x="272" y="119"/>
                    <a:pt x="273" y="118"/>
                  </a:cubicBezTo>
                  <a:cubicBezTo>
                    <a:pt x="275" y="118"/>
                    <a:pt x="278" y="119"/>
                    <a:pt x="279" y="117"/>
                  </a:cubicBezTo>
                  <a:cubicBezTo>
                    <a:pt x="279" y="117"/>
                    <a:pt x="283" y="116"/>
                    <a:pt x="283" y="116"/>
                  </a:cubicBezTo>
                  <a:cubicBezTo>
                    <a:pt x="283" y="116"/>
                    <a:pt x="290" y="116"/>
                    <a:pt x="290" y="116"/>
                  </a:cubicBezTo>
                  <a:cubicBezTo>
                    <a:pt x="292" y="116"/>
                    <a:pt x="292" y="115"/>
                    <a:pt x="294" y="115"/>
                  </a:cubicBezTo>
                  <a:cubicBezTo>
                    <a:pt x="295" y="115"/>
                    <a:pt x="295" y="115"/>
                    <a:pt x="295" y="115"/>
                  </a:cubicBezTo>
                  <a:cubicBezTo>
                    <a:pt x="297" y="114"/>
                    <a:pt x="297" y="114"/>
                    <a:pt x="299" y="115"/>
                  </a:cubicBezTo>
                  <a:cubicBezTo>
                    <a:pt x="299" y="115"/>
                    <a:pt x="299" y="115"/>
                    <a:pt x="300" y="115"/>
                  </a:cubicBezTo>
                  <a:cubicBezTo>
                    <a:pt x="300" y="116"/>
                    <a:pt x="300" y="116"/>
                    <a:pt x="300" y="116"/>
                  </a:cubicBezTo>
                  <a:cubicBezTo>
                    <a:pt x="301" y="116"/>
                    <a:pt x="301" y="116"/>
                    <a:pt x="301" y="117"/>
                  </a:cubicBezTo>
                  <a:cubicBezTo>
                    <a:pt x="301" y="117"/>
                    <a:pt x="303" y="118"/>
                    <a:pt x="304" y="118"/>
                  </a:cubicBezTo>
                  <a:cubicBezTo>
                    <a:pt x="305" y="118"/>
                    <a:pt x="308" y="119"/>
                    <a:pt x="306" y="120"/>
                  </a:cubicBezTo>
                  <a:cubicBezTo>
                    <a:pt x="305" y="120"/>
                    <a:pt x="306" y="120"/>
                    <a:pt x="305" y="120"/>
                  </a:cubicBezTo>
                  <a:cubicBezTo>
                    <a:pt x="304" y="120"/>
                    <a:pt x="302" y="120"/>
                    <a:pt x="302" y="120"/>
                  </a:cubicBezTo>
                  <a:cubicBezTo>
                    <a:pt x="301" y="121"/>
                    <a:pt x="301" y="121"/>
                    <a:pt x="300" y="121"/>
                  </a:cubicBezTo>
                  <a:cubicBezTo>
                    <a:pt x="299" y="121"/>
                    <a:pt x="298" y="120"/>
                    <a:pt x="297" y="121"/>
                  </a:cubicBezTo>
                  <a:cubicBezTo>
                    <a:pt x="296" y="122"/>
                    <a:pt x="296" y="122"/>
                    <a:pt x="295" y="122"/>
                  </a:cubicBezTo>
                  <a:cubicBezTo>
                    <a:pt x="295" y="123"/>
                    <a:pt x="295" y="123"/>
                    <a:pt x="295" y="123"/>
                  </a:cubicBezTo>
                  <a:cubicBezTo>
                    <a:pt x="291" y="123"/>
                    <a:pt x="276" y="120"/>
                    <a:pt x="275" y="123"/>
                  </a:cubicBezTo>
                  <a:cubicBezTo>
                    <a:pt x="274" y="123"/>
                    <a:pt x="274" y="123"/>
                    <a:pt x="273" y="124"/>
                  </a:cubicBezTo>
                  <a:cubicBezTo>
                    <a:pt x="272" y="124"/>
                    <a:pt x="272" y="125"/>
                    <a:pt x="271" y="125"/>
                  </a:cubicBezTo>
                  <a:cubicBezTo>
                    <a:pt x="270" y="125"/>
                    <a:pt x="270" y="125"/>
                    <a:pt x="270" y="126"/>
                  </a:cubicBezTo>
                  <a:cubicBezTo>
                    <a:pt x="268" y="126"/>
                    <a:pt x="266" y="125"/>
                    <a:pt x="265" y="126"/>
                  </a:cubicBezTo>
                  <a:cubicBezTo>
                    <a:pt x="264" y="128"/>
                    <a:pt x="264" y="128"/>
                    <a:pt x="266" y="129"/>
                  </a:cubicBezTo>
                  <a:cubicBezTo>
                    <a:pt x="266" y="131"/>
                    <a:pt x="264" y="131"/>
                    <a:pt x="263" y="132"/>
                  </a:cubicBezTo>
                  <a:cubicBezTo>
                    <a:pt x="263" y="133"/>
                    <a:pt x="263" y="133"/>
                    <a:pt x="263" y="134"/>
                  </a:cubicBezTo>
                  <a:cubicBezTo>
                    <a:pt x="265" y="134"/>
                    <a:pt x="265" y="134"/>
                    <a:pt x="266" y="133"/>
                  </a:cubicBezTo>
                  <a:cubicBezTo>
                    <a:pt x="266" y="133"/>
                    <a:pt x="268" y="132"/>
                    <a:pt x="268" y="132"/>
                  </a:cubicBezTo>
                  <a:cubicBezTo>
                    <a:pt x="268" y="132"/>
                    <a:pt x="269" y="131"/>
                    <a:pt x="269" y="131"/>
                  </a:cubicBezTo>
                  <a:cubicBezTo>
                    <a:pt x="270" y="131"/>
                    <a:pt x="270" y="130"/>
                    <a:pt x="271" y="130"/>
                  </a:cubicBezTo>
                  <a:cubicBezTo>
                    <a:pt x="272" y="130"/>
                    <a:pt x="271" y="129"/>
                    <a:pt x="272" y="130"/>
                  </a:cubicBezTo>
                  <a:cubicBezTo>
                    <a:pt x="272" y="130"/>
                    <a:pt x="272" y="130"/>
                    <a:pt x="273" y="130"/>
                  </a:cubicBezTo>
                  <a:cubicBezTo>
                    <a:pt x="273" y="131"/>
                    <a:pt x="273" y="131"/>
                    <a:pt x="273" y="131"/>
                  </a:cubicBezTo>
                  <a:cubicBezTo>
                    <a:pt x="273" y="131"/>
                    <a:pt x="274" y="131"/>
                    <a:pt x="274" y="132"/>
                  </a:cubicBezTo>
                  <a:cubicBezTo>
                    <a:pt x="274" y="133"/>
                    <a:pt x="274" y="132"/>
                    <a:pt x="275" y="132"/>
                  </a:cubicBezTo>
                  <a:cubicBezTo>
                    <a:pt x="275" y="133"/>
                    <a:pt x="276" y="133"/>
                    <a:pt x="277" y="134"/>
                  </a:cubicBezTo>
                  <a:cubicBezTo>
                    <a:pt x="277" y="136"/>
                    <a:pt x="276" y="135"/>
                    <a:pt x="276" y="137"/>
                  </a:cubicBezTo>
                  <a:cubicBezTo>
                    <a:pt x="276" y="138"/>
                    <a:pt x="276" y="139"/>
                    <a:pt x="276" y="140"/>
                  </a:cubicBezTo>
                  <a:cubicBezTo>
                    <a:pt x="276" y="141"/>
                    <a:pt x="276" y="140"/>
                    <a:pt x="275" y="141"/>
                  </a:cubicBezTo>
                  <a:cubicBezTo>
                    <a:pt x="275" y="142"/>
                    <a:pt x="275" y="142"/>
                    <a:pt x="274" y="142"/>
                  </a:cubicBezTo>
                  <a:cubicBezTo>
                    <a:pt x="271" y="142"/>
                    <a:pt x="272" y="141"/>
                    <a:pt x="271" y="139"/>
                  </a:cubicBezTo>
                  <a:cubicBezTo>
                    <a:pt x="269" y="139"/>
                    <a:pt x="269" y="139"/>
                    <a:pt x="268" y="138"/>
                  </a:cubicBezTo>
                  <a:cubicBezTo>
                    <a:pt x="268" y="138"/>
                    <a:pt x="267" y="138"/>
                    <a:pt x="267" y="137"/>
                  </a:cubicBezTo>
                  <a:cubicBezTo>
                    <a:pt x="266" y="135"/>
                    <a:pt x="262" y="137"/>
                    <a:pt x="261" y="138"/>
                  </a:cubicBezTo>
                  <a:cubicBezTo>
                    <a:pt x="261" y="139"/>
                    <a:pt x="261" y="138"/>
                    <a:pt x="261" y="139"/>
                  </a:cubicBezTo>
                  <a:cubicBezTo>
                    <a:pt x="260" y="139"/>
                    <a:pt x="260" y="139"/>
                    <a:pt x="260" y="140"/>
                  </a:cubicBezTo>
                  <a:cubicBezTo>
                    <a:pt x="258" y="140"/>
                    <a:pt x="259" y="147"/>
                    <a:pt x="259" y="149"/>
                  </a:cubicBezTo>
                  <a:cubicBezTo>
                    <a:pt x="259" y="151"/>
                    <a:pt x="259" y="154"/>
                    <a:pt x="258" y="156"/>
                  </a:cubicBezTo>
                  <a:cubicBezTo>
                    <a:pt x="258" y="156"/>
                    <a:pt x="257" y="156"/>
                    <a:pt x="257" y="157"/>
                  </a:cubicBezTo>
                  <a:cubicBezTo>
                    <a:pt x="256" y="157"/>
                    <a:pt x="255" y="157"/>
                    <a:pt x="254" y="158"/>
                  </a:cubicBezTo>
                  <a:cubicBezTo>
                    <a:pt x="252" y="158"/>
                    <a:pt x="252" y="161"/>
                    <a:pt x="251" y="162"/>
                  </a:cubicBezTo>
                  <a:cubicBezTo>
                    <a:pt x="250" y="162"/>
                    <a:pt x="250" y="162"/>
                    <a:pt x="250" y="162"/>
                  </a:cubicBezTo>
                  <a:cubicBezTo>
                    <a:pt x="249" y="163"/>
                    <a:pt x="247" y="162"/>
                    <a:pt x="246" y="162"/>
                  </a:cubicBezTo>
                  <a:cubicBezTo>
                    <a:pt x="246" y="162"/>
                    <a:pt x="246" y="162"/>
                    <a:pt x="246" y="161"/>
                  </a:cubicBezTo>
                  <a:cubicBezTo>
                    <a:pt x="245" y="160"/>
                    <a:pt x="245" y="161"/>
                    <a:pt x="245" y="160"/>
                  </a:cubicBezTo>
                  <a:cubicBezTo>
                    <a:pt x="244" y="159"/>
                    <a:pt x="245" y="159"/>
                    <a:pt x="243" y="159"/>
                  </a:cubicBezTo>
                  <a:cubicBezTo>
                    <a:pt x="242" y="158"/>
                    <a:pt x="242" y="158"/>
                    <a:pt x="241" y="158"/>
                  </a:cubicBezTo>
                  <a:cubicBezTo>
                    <a:pt x="239" y="157"/>
                    <a:pt x="235" y="159"/>
                    <a:pt x="234" y="160"/>
                  </a:cubicBezTo>
                  <a:cubicBezTo>
                    <a:pt x="234" y="160"/>
                    <a:pt x="234" y="160"/>
                    <a:pt x="233" y="160"/>
                  </a:cubicBezTo>
                  <a:cubicBezTo>
                    <a:pt x="232" y="160"/>
                    <a:pt x="232" y="162"/>
                    <a:pt x="231" y="162"/>
                  </a:cubicBezTo>
                  <a:cubicBezTo>
                    <a:pt x="231" y="162"/>
                    <a:pt x="228" y="163"/>
                    <a:pt x="228" y="163"/>
                  </a:cubicBezTo>
                  <a:cubicBezTo>
                    <a:pt x="228" y="163"/>
                    <a:pt x="220" y="166"/>
                    <a:pt x="218" y="164"/>
                  </a:cubicBezTo>
                  <a:cubicBezTo>
                    <a:pt x="218" y="163"/>
                    <a:pt x="218" y="163"/>
                    <a:pt x="217" y="163"/>
                  </a:cubicBezTo>
                  <a:cubicBezTo>
                    <a:pt x="217" y="162"/>
                    <a:pt x="217" y="162"/>
                    <a:pt x="216" y="161"/>
                  </a:cubicBezTo>
                  <a:cubicBezTo>
                    <a:pt x="215" y="161"/>
                    <a:pt x="215" y="161"/>
                    <a:pt x="215" y="160"/>
                  </a:cubicBezTo>
                  <a:cubicBezTo>
                    <a:pt x="213" y="160"/>
                    <a:pt x="212" y="160"/>
                    <a:pt x="211" y="161"/>
                  </a:cubicBezTo>
                  <a:cubicBezTo>
                    <a:pt x="211" y="161"/>
                    <a:pt x="211" y="162"/>
                    <a:pt x="211" y="162"/>
                  </a:cubicBezTo>
                  <a:cubicBezTo>
                    <a:pt x="210" y="162"/>
                    <a:pt x="209" y="162"/>
                    <a:pt x="208" y="162"/>
                  </a:cubicBezTo>
                  <a:cubicBezTo>
                    <a:pt x="209" y="162"/>
                    <a:pt x="206" y="163"/>
                    <a:pt x="206" y="163"/>
                  </a:cubicBezTo>
                  <a:cubicBezTo>
                    <a:pt x="206" y="163"/>
                    <a:pt x="205" y="164"/>
                    <a:pt x="205" y="164"/>
                  </a:cubicBezTo>
                  <a:cubicBezTo>
                    <a:pt x="204" y="164"/>
                    <a:pt x="204" y="164"/>
                    <a:pt x="203" y="165"/>
                  </a:cubicBezTo>
                  <a:cubicBezTo>
                    <a:pt x="202" y="165"/>
                    <a:pt x="199" y="168"/>
                    <a:pt x="199" y="165"/>
                  </a:cubicBezTo>
                  <a:cubicBezTo>
                    <a:pt x="199" y="165"/>
                    <a:pt x="199" y="164"/>
                    <a:pt x="199" y="163"/>
                  </a:cubicBezTo>
                  <a:cubicBezTo>
                    <a:pt x="198" y="162"/>
                    <a:pt x="198" y="162"/>
                    <a:pt x="198" y="162"/>
                  </a:cubicBezTo>
                  <a:cubicBezTo>
                    <a:pt x="197" y="161"/>
                    <a:pt x="196" y="161"/>
                    <a:pt x="195" y="160"/>
                  </a:cubicBezTo>
                  <a:cubicBezTo>
                    <a:pt x="194" y="159"/>
                    <a:pt x="194" y="159"/>
                    <a:pt x="195" y="158"/>
                  </a:cubicBezTo>
                  <a:cubicBezTo>
                    <a:pt x="195" y="158"/>
                    <a:pt x="197" y="158"/>
                    <a:pt x="197" y="157"/>
                  </a:cubicBezTo>
                  <a:cubicBezTo>
                    <a:pt x="197" y="156"/>
                    <a:pt x="197" y="156"/>
                    <a:pt x="198" y="156"/>
                  </a:cubicBezTo>
                  <a:cubicBezTo>
                    <a:pt x="198" y="153"/>
                    <a:pt x="196" y="154"/>
                    <a:pt x="195" y="155"/>
                  </a:cubicBezTo>
                  <a:cubicBezTo>
                    <a:pt x="195" y="154"/>
                    <a:pt x="191" y="154"/>
                    <a:pt x="191" y="154"/>
                  </a:cubicBezTo>
                  <a:cubicBezTo>
                    <a:pt x="190" y="153"/>
                    <a:pt x="192" y="152"/>
                    <a:pt x="193" y="152"/>
                  </a:cubicBezTo>
                  <a:cubicBezTo>
                    <a:pt x="194" y="152"/>
                    <a:pt x="195" y="151"/>
                    <a:pt x="196" y="150"/>
                  </a:cubicBezTo>
                  <a:cubicBezTo>
                    <a:pt x="197" y="149"/>
                    <a:pt x="197" y="151"/>
                    <a:pt x="197" y="149"/>
                  </a:cubicBezTo>
                  <a:cubicBezTo>
                    <a:pt x="199" y="149"/>
                    <a:pt x="196" y="145"/>
                    <a:pt x="196" y="145"/>
                  </a:cubicBezTo>
                  <a:cubicBezTo>
                    <a:pt x="196" y="144"/>
                    <a:pt x="196" y="140"/>
                    <a:pt x="197" y="140"/>
                  </a:cubicBezTo>
                  <a:cubicBezTo>
                    <a:pt x="197" y="140"/>
                    <a:pt x="197" y="138"/>
                    <a:pt x="198" y="138"/>
                  </a:cubicBezTo>
                  <a:cubicBezTo>
                    <a:pt x="198" y="134"/>
                    <a:pt x="193" y="138"/>
                    <a:pt x="192" y="139"/>
                  </a:cubicBezTo>
                  <a:cubicBezTo>
                    <a:pt x="192" y="139"/>
                    <a:pt x="192" y="139"/>
                    <a:pt x="191" y="139"/>
                  </a:cubicBezTo>
                  <a:cubicBezTo>
                    <a:pt x="191" y="139"/>
                    <a:pt x="191" y="139"/>
                    <a:pt x="191" y="140"/>
                  </a:cubicBezTo>
                  <a:cubicBezTo>
                    <a:pt x="191" y="140"/>
                    <a:pt x="191" y="140"/>
                    <a:pt x="191" y="140"/>
                  </a:cubicBezTo>
                  <a:cubicBezTo>
                    <a:pt x="191" y="140"/>
                    <a:pt x="190" y="141"/>
                    <a:pt x="190" y="141"/>
                  </a:cubicBezTo>
                  <a:cubicBezTo>
                    <a:pt x="188" y="141"/>
                    <a:pt x="184" y="140"/>
                    <a:pt x="184" y="142"/>
                  </a:cubicBezTo>
                  <a:cubicBezTo>
                    <a:pt x="180" y="142"/>
                    <a:pt x="183" y="145"/>
                    <a:pt x="182" y="147"/>
                  </a:cubicBezTo>
                  <a:cubicBezTo>
                    <a:pt x="182" y="147"/>
                    <a:pt x="181" y="146"/>
                    <a:pt x="181" y="147"/>
                  </a:cubicBezTo>
                  <a:cubicBezTo>
                    <a:pt x="181" y="148"/>
                    <a:pt x="182" y="147"/>
                    <a:pt x="182" y="148"/>
                  </a:cubicBezTo>
                  <a:cubicBezTo>
                    <a:pt x="182" y="149"/>
                    <a:pt x="183" y="148"/>
                    <a:pt x="183" y="150"/>
                  </a:cubicBezTo>
                  <a:cubicBezTo>
                    <a:pt x="183" y="151"/>
                    <a:pt x="182" y="150"/>
                    <a:pt x="182" y="152"/>
                  </a:cubicBezTo>
                  <a:cubicBezTo>
                    <a:pt x="182" y="153"/>
                    <a:pt x="184" y="154"/>
                    <a:pt x="184" y="154"/>
                  </a:cubicBezTo>
                  <a:cubicBezTo>
                    <a:pt x="184" y="155"/>
                    <a:pt x="184" y="156"/>
                    <a:pt x="183" y="157"/>
                  </a:cubicBezTo>
                  <a:cubicBezTo>
                    <a:pt x="183" y="158"/>
                    <a:pt x="183" y="158"/>
                    <a:pt x="184" y="158"/>
                  </a:cubicBezTo>
                  <a:cubicBezTo>
                    <a:pt x="184" y="159"/>
                    <a:pt x="184" y="158"/>
                    <a:pt x="184" y="159"/>
                  </a:cubicBezTo>
                  <a:cubicBezTo>
                    <a:pt x="184" y="159"/>
                    <a:pt x="184" y="159"/>
                    <a:pt x="184" y="160"/>
                  </a:cubicBezTo>
                  <a:cubicBezTo>
                    <a:pt x="184" y="160"/>
                    <a:pt x="185" y="160"/>
                    <a:pt x="185" y="160"/>
                  </a:cubicBezTo>
                  <a:cubicBezTo>
                    <a:pt x="186" y="160"/>
                    <a:pt x="186" y="160"/>
                    <a:pt x="186" y="160"/>
                  </a:cubicBezTo>
                  <a:cubicBezTo>
                    <a:pt x="188" y="161"/>
                    <a:pt x="186" y="163"/>
                    <a:pt x="186" y="163"/>
                  </a:cubicBezTo>
                  <a:cubicBezTo>
                    <a:pt x="187" y="164"/>
                    <a:pt x="187" y="163"/>
                    <a:pt x="187" y="165"/>
                  </a:cubicBezTo>
                  <a:cubicBezTo>
                    <a:pt x="187" y="165"/>
                    <a:pt x="187" y="165"/>
                    <a:pt x="187" y="165"/>
                  </a:cubicBezTo>
                  <a:cubicBezTo>
                    <a:pt x="186" y="165"/>
                    <a:pt x="185" y="167"/>
                    <a:pt x="185" y="167"/>
                  </a:cubicBezTo>
                  <a:cubicBezTo>
                    <a:pt x="185" y="170"/>
                    <a:pt x="184" y="169"/>
                    <a:pt x="184" y="168"/>
                  </a:cubicBezTo>
                  <a:cubicBezTo>
                    <a:pt x="183" y="168"/>
                    <a:pt x="181" y="166"/>
                    <a:pt x="181" y="166"/>
                  </a:cubicBezTo>
                  <a:cubicBezTo>
                    <a:pt x="181" y="166"/>
                    <a:pt x="176" y="167"/>
                    <a:pt x="176" y="167"/>
                  </a:cubicBezTo>
                  <a:cubicBezTo>
                    <a:pt x="175" y="168"/>
                    <a:pt x="176" y="168"/>
                    <a:pt x="176" y="168"/>
                  </a:cubicBezTo>
                  <a:cubicBezTo>
                    <a:pt x="175" y="169"/>
                    <a:pt x="175" y="168"/>
                    <a:pt x="175" y="169"/>
                  </a:cubicBezTo>
                  <a:cubicBezTo>
                    <a:pt x="175" y="169"/>
                    <a:pt x="174" y="169"/>
                    <a:pt x="174" y="169"/>
                  </a:cubicBezTo>
                  <a:cubicBezTo>
                    <a:pt x="171" y="169"/>
                    <a:pt x="167" y="168"/>
                    <a:pt x="164" y="169"/>
                  </a:cubicBezTo>
                  <a:cubicBezTo>
                    <a:pt x="163" y="170"/>
                    <a:pt x="163" y="170"/>
                    <a:pt x="163" y="171"/>
                  </a:cubicBezTo>
                  <a:cubicBezTo>
                    <a:pt x="163" y="171"/>
                    <a:pt x="162" y="170"/>
                    <a:pt x="162" y="171"/>
                  </a:cubicBezTo>
                  <a:cubicBezTo>
                    <a:pt x="162" y="171"/>
                    <a:pt x="162" y="172"/>
                    <a:pt x="162" y="172"/>
                  </a:cubicBezTo>
                  <a:cubicBezTo>
                    <a:pt x="162" y="172"/>
                    <a:pt x="161" y="173"/>
                    <a:pt x="161" y="173"/>
                  </a:cubicBezTo>
                  <a:cubicBezTo>
                    <a:pt x="161" y="173"/>
                    <a:pt x="160" y="174"/>
                    <a:pt x="159" y="175"/>
                  </a:cubicBezTo>
                  <a:cubicBezTo>
                    <a:pt x="159" y="176"/>
                    <a:pt x="159" y="180"/>
                    <a:pt x="158" y="180"/>
                  </a:cubicBezTo>
                  <a:cubicBezTo>
                    <a:pt x="158" y="183"/>
                    <a:pt x="156" y="182"/>
                    <a:pt x="154" y="183"/>
                  </a:cubicBezTo>
                  <a:cubicBezTo>
                    <a:pt x="154" y="184"/>
                    <a:pt x="154" y="184"/>
                    <a:pt x="153" y="184"/>
                  </a:cubicBezTo>
                  <a:cubicBezTo>
                    <a:pt x="152" y="184"/>
                    <a:pt x="153" y="184"/>
                    <a:pt x="152" y="184"/>
                  </a:cubicBezTo>
                  <a:cubicBezTo>
                    <a:pt x="151" y="185"/>
                    <a:pt x="152" y="185"/>
                    <a:pt x="151" y="185"/>
                  </a:cubicBezTo>
                  <a:cubicBezTo>
                    <a:pt x="151" y="185"/>
                    <a:pt x="151" y="185"/>
                    <a:pt x="151" y="185"/>
                  </a:cubicBezTo>
                  <a:cubicBezTo>
                    <a:pt x="150" y="185"/>
                    <a:pt x="151" y="186"/>
                    <a:pt x="151" y="186"/>
                  </a:cubicBezTo>
                  <a:cubicBezTo>
                    <a:pt x="150" y="187"/>
                    <a:pt x="150" y="187"/>
                    <a:pt x="148" y="187"/>
                  </a:cubicBezTo>
                  <a:cubicBezTo>
                    <a:pt x="146" y="187"/>
                    <a:pt x="146" y="187"/>
                    <a:pt x="145" y="188"/>
                  </a:cubicBezTo>
                  <a:cubicBezTo>
                    <a:pt x="144" y="188"/>
                    <a:pt x="144" y="188"/>
                    <a:pt x="144" y="189"/>
                  </a:cubicBezTo>
                  <a:cubicBezTo>
                    <a:pt x="143" y="189"/>
                    <a:pt x="142" y="189"/>
                    <a:pt x="142" y="191"/>
                  </a:cubicBezTo>
                  <a:cubicBezTo>
                    <a:pt x="141" y="192"/>
                    <a:pt x="142" y="193"/>
                    <a:pt x="141" y="194"/>
                  </a:cubicBezTo>
                  <a:cubicBezTo>
                    <a:pt x="141" y="195"/>
                    <a:pt x="139" y="196"/>
                    <a:pt x="139" y="196"/>
                  </a:cubicBezTo>
                  <a:cubicBezTo>
                    <a:pt x="139" y="195"/>
                    <a:pt x="135" y="197"/>
                    <a:pt x="135" y="197"/>
                  </a:cubicBezTo>
                  <a:cubicBezTo>
                    <a:pt x="132" y="197"/>
                    <a:pt x="133" y="199"/>
                    <a:pt x="132" y="201"/>
                  </a:cubicBezTo>
                  <a:cubicBezTo>
                    <a:pt x="130" y="201"/>
                    <a:pt x="128" y="202"/>
                    <a:pt x="126" y="201"/>
                  </a:cubicBezTo>
                  <a:cubicBezTo>
                    <a:pt x="124" y="201"/>
                    <a:pt x="125" y="199"/>
                    <a:pt x="124" y="198"/>
                  </a:cubicBezTo>
                  <a:cubicBezTo>
                    <a:pt x="122" y="198"/>
                    <a:pt x="122" y="197"/>
                    <a:pt x="121" y="197"/>
                  </a:cubicBezTo>
                  <a:cubicBezTo>
                    <a:pt x="120" y="199"/>
                    <a:pt x="120" y="200"/>
                    <a:pt x="120" y="202"/>
                  </a:cubicBezTo>
                  <a:cubicBezTo>
                    <a:pt x="120" y="203"/>
                    <a:pt x="120" y="203"/>
                    <a:pt x="121" y="204"/>
                  </a:cubicBezTo>
                  <a:cubicBezTo>
                    <a:pt x="121" y="204"/>
                    <a:pt x="121" y="204"/>
                    <a:pt x="121" y="204"/>
                  </a:cubicBezTo>
                  <a:cubicBezTo>
                    <a:pt x="122" y="205"/>
                    <a:pt x="122" y="204"/>
                    <a:pt x="122" y="207"/>
                  </a:cubicBezTo>
                  <a:cubicBezTo>
                    <a:pt x="122" y="209"/>
                    <a:pt x="118" y="207"/>
                    <a:pt x="116" y="207"/>
                  </a:cubicBezTo>
                  <a:cubicBezTo>
                    <a:pt x="115" y="206"/>
                    <a:pt x="115" y="205"/>
                    <a:pt x="114" y="205"/>
                  </a:cubicBezTo>
                  <a:cubicBezTo>
                    <a:pt x="113" y="204"/>
                    <a:pt x="112" y="204"/>
                    <a:pt x="111" y="205"/>
                  </a:cubicBezTo>
                  <a:cubicBezTo>
                    <a:pt x="110" y="206"/>
                    <a:pt x="108" y="204"/>
                    <a:pt x="108" y="204"/>
                  </a:cubicBezTo>
                  <a:cubicBezTo>
                    <a:pt x="107" y="204"/>
                    <a:pt x="105" y="205"/>
                    <a:pt x="104" y="205"/>
                  </a:cubicBezTo>
                  <a:cubicBezTo>
                    <a:pt x="104" y="206"/>
                    <a:pt x="103" y="206"/>
                    <a:pt x="102" y="207"/>
                  </a:cubicBezTo>
                  <a:cubicBezTo>
                    <a:pt x="100" y="207"/>
                    <a:pt x="101" y="207"/>
                    <a:pt x="101" y="209"/>
                  </a:cubicBezTo>
                  <a:cubicBezTo>
                    <a:pt x="102" y="209"/>
                    <a:pt x="102" y="211"/>
                    <a:pt x="103" y="212"/>
                  </a:cubicBezTo>
                  <a:cubicBezTo>
                    <a:pt x="103" y="212"/>
                    <a:pt x="103" y="212"/>
                    <a:pt x="104" y="212"/>
                  </a:cubicBezTo>
                  <a:cubicBezTo>
                    <a:pt x="105" y="214"/>
                    <a:pt x="107" y="214"/>
                    <a:pt x="109" y="214"/>
                  </a:cubicBezTo>
                  <a:cubicBezTo>
                    <a:pt x="110" y="215"/>
                    <a:pt x="111" y="215"/>
                    <a:pt x="112" y="216"/>
                  </a:cubicBezTo>
                  <a:cubicBezTo>
                    <a:pt x="112" y="216"/>
                    <a:pt x="113" y="216"/>
                    <a:pt x="113" y="216"/>
                  </a:cubicBezTo>
                  <a:cubicBezTo>
                    <a:pt x="113" y="216"/>
                    <a:pt x="113" y="216"/>
                    <a:pt x="113" y="217"/>
                  </a:cubicBezTo>
                  <a:cubicBezTo>
                    <a:pt x="113" y="217"/>
                    <a:pt x="113" y="217"/>
                    <a:pt x="114" y="217"/>
                  </a:cubicBezTo>
                  <a:cubicBezTo>
                    <a:pt x="114" y="217"/>
                    <a:pt x="114" y="218"/>
                    <a:pt x="114" y="218"/>
                  </a:cubicBezTo>
                  <a:cubicBezTo>
                    <a:pt x="115" y="218"/>
                    <a:pt x="115" y="218"/>
                    <a:pt x="115" y="218"/>
                  </a:cubicBezTo>
                  <a:cubicBezTo>
                    <a:pt x="116" y="219"/>
                    <a:pt x="116" y="220"/>
                    <a:pt x="116" y="221"/>
                  </a:cubicBezTo>
                  <a:cubicBezTo>
                    <a:pt x="117" y="221"/>
                    <a:pt x="117" y="221"/>
                    <a:pt x="117" y="221"/>
                  </a:cubicBezTo>
                  <a:cubicBezTo>
                    <a:pt x="118" y="222"/>
                    <a:pt x="118" y="222"/>
                    <a:pt x="119" y="223"/>
                  </a:cubicBezTo>
                  <a:cubicBezTo>
                    <a:pt x="119" y="224"/>
                    <a:pt x="119" y="225"/>
                    <a:pt x="120" y="226"/>
                  </a:cubicBezTo>
                  <a:cubicBezTo>
                    <a:pt x="121" y="226"/>
                    <a:pt x="121" y="227"/>
                    <a:pt x="121" y="228"/>
                  </a:cubicBezTo>
                  <a:cubicBezTo>
                    <a:pt x="122" y="229"/>
                    <a:pt x="122" y="231"/>
                    <a:pt x="122" y="232"/>
                  </a:cubicBezTo>
                  <a:cubicBezTo>
                    <a:pt x="122" y="236"/>
                    <a:pt x="121" y="237"/>
                    <a:pt x="121" y="241"/>
                  </a:cubicBezTo>
                  <a:cubicBezTo>
                    <a:pt x="121" y="241"/>
                    <a:pt x="119" y="242"/>
                    <a:pt x="120" y="242"/>
                  </a:cubicBezTo>
                  <a:cubicBezTo>
                    <a:pt x="122" y="241"/>
                    <a:pt x="121" y="242"/>
                    <a:pt x="120" y="242"/>
                  </a:cubicBezTo>
                  <a:cubicBezTo>
                    <a:pt x="119" y="243"/>
                    <a:pt x="120" y="245"/>
                    <a:pt x="120" y="246"/>
                  </a:cubicBezTo>
                  <a:cubicBezTo>
                    <a:pt x="120" y="246"/>
                    <a:pt x="119" y="246"/>
                    <a:pt x="119" y="246"/>
                  </a:cubicBezTo>
                  <a:cubicBezTo>
                    <a:pt x="118" y="247"/>
                    <a:pt x="118" y="247"/>
                    <a:pt x="117" y="248"/>
                  </a:cubicBezTo>
                  <a:cubicBezTo>
                    <a:pt x="116" y="249"/>
                    <a:pt x="111" y="248"/>
                    <a:pt x="110" y="246"/>
                  </a:cubicBezTo>
                  <a:cubicBezTo>
                    <a:pt x="107" y="246"/>
                    <a:pt x="106" y="247"/>
                    <a:pt x="104" y="248"/>
                  </a:cubicBezTo>
                  <a:cubicBezTo>
                    <a:pt x="102" y="248"/>
                    <a:pt x="102" y="247"/>
                    <a:pt x="99" y="246"/>
                  </a:cubicBezTo>
                  <a:cubicBezTo>
                    <a:pt x="97" y="246"/>
                    <a:pt x="95" y="247"/>
                    <a:pt x="93" y="246"/>
                  </a:cubicBezTo>
                  <a:cubicBezTo>
                    <a:pt x="92" y="246"/>
                    <a:pt x="92" y="246"/>
                    <a:pt x="91" y="246"/>
                  </a:cubicBezTo>
                  <a:cubicBezTo>
                    <a:pt x="88" y="246"/>
                    <a:pt x="86" y="246"/>
                    <a:pt x="84" y="246"/>
                  </a:cubicBezTo>
                  <a:cubicBezTo>
                    <a:pt x="82" y="245"/>
                    <a:pt x="80" y="245"/>
                    <a:pt x="77" y="245"/>
                  </a:cubicBezTo>
                  <a:cubicBezTo>
                    <a:pt x="77" y="246"/>
                    <a:pt x="77" y="245"/>
                    <a:pt x="77" y="246"/>
                  </a:cubicBezTo>
                  <a:cubicBezTo>
                    <a:pt x="77" y="246"/>
                    <a:pt x="77" y="246"/>
                    <a:pt x="77" y="246"/>
                  </a:cubicBezTo>
                  <a:cubicBezTo>
                    <a:pt x="76" y="247"/>
                    <a:pt x="76" y="247"/>
                    <a:pt x="76" y="246"/>
                  </a:cubicBezTo>
                  <a:cubicBezTo>
                    <a:pt x="75" y="247"/>
                    <a:pt x="75" y="247"/>
                    <a:pt x="75" y="248"/>
                  </a:cubicBezTo>
                  <a:cubicBezTo>
                    <a:pt x="73" y="248"/>
                    <a:pt x="72" y="248"/>
                    <a:pt x="72" y="249"/>
                  </a:cubicBezTo>
                  <a:cubicBezTo>
                    <a:pt x="72" y="249"/>
                    <a:pt x="72" y="249"/>
                    <a:pt x="72" y="249"/>
                  </a:cubicBezTo>
                  <a:cubicBezTo>
                    <a:pt x="71" y="250"/>
                    <a:pt x="71" y="249"/>
                    <a:pt x="71" y="250"/>
                  </a:cubicBezTo>
                  <a:cubicBezTo>
                    <a:pt x="71" y="250"/>
                    <a:pt x="70" y="250"/>
                    <a:pt x="70" y="251"/>
                  </a:cubicBezTo>
                  <a:cubicBezTo>
                    <a:pt x="68" y="252"/>
                    <a:pt x="71" y="254"/>
                    <a:pt x="72" y="255"/>
                  </a:cubicBezTo>
                  <a:cubicBezTo>
                    <a:pt x="72" y="257"/>
                    <a:pt x="71" y="259"/>
                    <a:pt x="72" y="261"/>
                  </a:cubicBezTo>
                  <a:cubicBezTo>
                    <a:pt x="72" y="262"/>
                    <a:pt x="72" y="261"/>
                    <a:pt x="72" y="262"/>
                  </a:cubicBezTo>
                  <a:cubicBezTo>
                    <a:pt x="72" y="264"/>
                    <a:pt x="71" y="264"/>
                    <a:pt x="72" y="267"/>
                  </a:cubicBezTo>
                  <a:cubicBezTo>
                    <a:pt x="72" y="267"/>
                    <a:pt x="71" y="267"/>
                    <a:pt x="71" y="268"/>
                  </a:cubicBezTo>
                  <a:cubicBezTo>
                    <a:pt x="71" y="269"/>
                    <a:pt x="70" y="269"/>
                    <a:pt x="70" y="271"/>
                  </a:cubicBezTo>
                  <a:cubicBezTo>
                    <a:pt x="69" y="272"/>
                    <a:pt x="69" y="274"/>
                    <a:pt x="69" y="276"/>
                  </a:cubicBezTo>
                  <a:cubicBezTo>
                    <a:pt x="68" y="277"/>
                    <a:pt x="68" y="278"/>
                    <a:pt x="67" y="279"/>
                  </a:cubicBezTo>
                  <a:cubicBezTo>
                    <a:pt x="67" y="279"/>
                    <a:pt x="67" y="280"/>
                    <a:pt x="67" y="281"/>
                  </a:cubicBezTo>
                  <a:cubicBezTo>
                    <a:pt x="65" y="281"/>
                    <a:pt x="66" y="285"/>
                    <a:pt x="66" y="286"/>
                  </a:cubicBezTo>
                  <a:cubicBezTo>
                    <a:pt x="66" y="287"/>
                    <a:pt x="67" y="287"/>
                    <a:pt x="67" y="287"/>
                  </a:cubicBezTo>
                  <a:cubicBezTo>
                    <a:pt x="67" y="287"/>
                    <a:pt x="67" y="288"/>
                    <a:pt x="67" y="288"/>
                  </a:cubicBezTo>
                  <a:cubicBezTo>
                    <a:pt x="68" y="288"/>
                    <a:pt x="68" y="288"/>
                    <a:pt x="68" y="288"/>
                  </a:cubicBezTo>
                  <a:cubicBezTo>
                    <a:pt x="68" y="288"/>
                    <a:pt x="68" y="288"/>
                    <a:pt x="68" y="289"/>
                  </a:cubicBezTo>
                  <a:cubicBezTo>
                    <a:pt x="69" y="289"/>
                    <a:pt x="69" y="290"/>
                    <a:pt x="69" y="290"/>
                  </a:cubicBezTo>
                  <a:cubicBezTo>
                    <a:pt x="71" y="291"/>
                    <a:pt x="70" y="292"/>
                    <a:pt x="69" y="294"/>
                  </a:cubicBezTo>
                  <a:cubicBezTo>
                    <a:pt x="69" y="294"/>
                    <a:pt x="69" y="294"/>
                    <a:pt x="69" y="294"/>
                  </a:cubicBezTo>
                  <a:cubicBezTo>
                    <a:pt x="68" y="296"/>
                    <a:pt x="68" y="296"/>
                    <a:pt x="69" y="296"/>
                  </a:cubicBezTo>
                  <a:cubicBezTo>
                    <a:pt x="69" y="298"/>
                    <a:pt x="69" y="297"/>
                    <a:pt x="69" y="298"/>
                  </a:cubicBezTo>
                  <a:cubicBezTo>
                    <a:pt x="70" y="298"/>
                    <a:pt x="74" y="300"/>
                    <a:pt x="75" y="299"/>
                  </a:cubicBezTo>
                  <a:cubicBezTo>
                    <a:pt x="76" y="298"/>
                    <a:pt x="76" y="298"/>
                    <a:pt x="77" y="297"/>
                  </a:cubicBezTo>
                  <a:cubicBezTo>
                    <a:pt x="77" y="297"/>
                    <a:pt x="79" y="297"/>
                    <a:pt x="80" y="297"/>
                  </a:cubicBezTo>
                  <a:cubicBezTo>
                    <a:pt x="81" y="298"/>
                    <a:pt x="80" y="297"/>
                    <a:pt x="81" y="298"/>
                  </a:cubicBezTo>
                  <a:cubicBezTo>
                    <a:pt x="81" y="298"/>
                    <a:pt x="81" y="298"/>
                    <a:pt x="82" y="299"/>
                  </a:cubicBezTo>
                  <a:cubicBezTo>
                    <a:pt x="82" y="299"/>
                    <a:pt x="82" y="299"/>
                    <a:pt x="82" y="299"/>
                  </a:cubicBezTo>
                  <a:cubicBezTo>
                    <a:pt x="82" y="299"/>
                    <a:pt x="83" y="301"/>
                    <a:pt x="83" y="301"/>
                  </a:cubicBezTo>
                  <a:cubicBezTo>
                    <a:pt x="83" y="301"/>
                    <a:pt x="83" y="303"/>
                    <a:pt x="84" y="303"/>
                  </a:cubicBezTo>
                  <a:cubicBezTo>
                    <a:pt x="84" y="304"/>
                    <a:pt x="84" y="303"/>
                    <a:pt x="84" y="304"/>
                  </a:cubicBezTo>
                  <a:cubicBezTo>
                    <a:pt x="84" y="304"/>
                    <a:pt x="84" y="304"/>
                    <a:pt x="84" y="304"/>
                  </a:cubicBezTo>
                  <a:cubicBezTo>
                    <a:pt x="85" y="304"/>
                    <a:pt x="85" y="304"/>
                    <a:pt x="85" y="304"/>
                  </a:cubicBezTo>
                  <a:cubicBezTo>
                    <a:pt x="85" y="304"/>
                    <a:pt x="86" y="305"/>
                    <a:pt x="86" y="305"/>
                  </a:cubicBezTo>
                  <a:cubicBezTo>
                    <a:pt x="86" y="305"/>
                    <a:pt x="86" y="305"/>
                    <a:pt x="87" y="306"/>
                  </a:cubicBezTo>
                  <a:cubicBezTo>
                    <a:pt x="87" y="306"/>
                    <a:pt x="88" y="307"/>
                    <a:pt x="88" y="307"/>
                  </a:cubicBezTo>
                  <a:cubicBezTo>
                    <a:pt x="89" y="307"/>
                    <a:pt x="88" y="308"/>
                    <a:pt x="88" y="309"/>
                  </a:cubicBezTo>
                  <a:cubicBezTo>
                    <a:pt x="88" y="310"/>
                    <a:pt x="87" y="310"/>
                    <a:pt x="87" y="311"/>
                  </a:cubicBezTo>
                  <a:cubicBezTo>
                    <a:pt x="86" y="311"/>
                    <a:pt x="86" y="312"/>
                    <a:pt x="86" y="313"/>
                  </a:cubicBezTo>
                  <a:cubicBezTo>
                    <a:pt x="85" y="314"/>
                    <a:pt x="84" y="315"/>
                    <a:pt x="84" y="317"/>
                  </a:cubicBezTo>
                  <a:cubicBezTo>
                    <a:pt x="83" y="318"/>
                    <a:pt x="83" y="319"/>
                    <a:pt x="82" y="320"/>
                  </a:cubicBezTo>
                  <a:cubicBezTo>
                    <a:pt x="82" y="320"/>
                    <a:pt x="82" y="320"/>
                    <a:pt x="82" y="321"/>
                  </a:cubicBezTo>
                  <a:cubicBezTo>
                    <a:pt x="81" y="321"/>
                    <a:pt x="80" y="322"/>
                    <a:pt x="80" y="322"/>
                  </a:cubicBezTo>
                  <a:cubicBezTo>
                    <a:pt x="80" y="323"/>
                    <a:pt x="80" y="323"/>
                    <a:pt x="79" y="324"/>
                  </a:cubicBezTo>
                  <a:cubicBezTo>
                    <a:pt x="79" y="324"/>
                    <a:pt x="79" y="324"/>
                    <a:pt x="79" y="324"/>
                  </a:cubicBezTo>
                  <a:cubicBezTo>
                    <a:pt x="78" y="324"/>
                    <a:pt x="78" y="325"/>
                    <a:pt x="77" y="325"/>
                  </a:cubicBezTo>
                  <a:cubicBezTo>
                    <a:pt x="76" y="326"/>
                    <a:pt x="76" y="325"/>
                    <a:pt x="76" y="326"/>
                  </a:cubicBezTo>
                  <a:cubicBezTo>
                    <a:pt x="74" y="327"/>
                    <a:pt x="72" y="327"/>
                    <a:pt x="72" y="328"/>
                  </a:cubicBezTo>
                  <a:cubicBezTo>
                    <a:pt x="70" y="328"/>
                    <a:pt x="69" y="329"/>
                    <a:pt x="69" y="330"/>
                  </a:cubicBezTo>
                  <a:cubicBezTo>
                    <a:pt x="68" y="330"/>
                    <a:pt x="68" y="330"/>
                    <a:pt x="68" y="331"/>
                  </a:cubicBezTo>
                  <a:cubicBezTo>
                    <a:pt x="68" y="331"/>
                    <a:pt x="68" y="331"/>
                    <a:pt x="67" y="331"/>
                  </a:cubicBezTo>
                  <a:cubicBezTo>
                    <a:pt x="66" y="331"/>
                    <a:pt x="65" y="333"/>
                    <a:pt x="64" y="333"/>
                  </a:cubicBezTo>
                  <a:cubicBezTo>
                    <a:pt x="63" y="334"/>
                    <a:pt x="63" y="334"/>
                    <a:pt x="63" y="334"/>
                  </a:cubicBezTo>
                  <a:cubicBezTo>
                    <a:pt x="63" y="334"/>
                    <a:pt x="63" y="335"/>
                    <a:pt x="62" y="335"/>
                  </a:cubicBezTo>
                  <a:cubicBezTo>
                    <a:pt x="60" y="337"/>
                    <a:pt x="61" y="342"/>
                    <a:pt x="58" y="344"/>
                  </a:cubicBezTo>
                  <a:cubicBezTo>
                    <a:pt x="57" y="348"/>
                    <a:pt x="58" y="351"/>
                    <a:pt x="59" y="354"/>
                  </a:cubicBezTo>
                  <a:cubicBezTo>
                    <a:pt x="58" y="355"/>
                    <a:pt x="58" y="356"/>
                    <a:pt x="57" y="357"/>
                  </a:cubicBezTo>
                  <a:cubicBezTo>
                    <a:pt x="57" y="357"/>
                    <a:pt x="57" y="357"/>
                    <a:pt x="57" y="358"/>
                  </a:cubicBezTo>
                  <a:cubicBezTo>
                    <a:pt x="56" y="358"/>
                    <a:pt x="56" y="359"/>
                    <a:pt x="55" y="360"/>
                  </a:cubicBezTo>
                  <a:cubicBezTo>
                    <a:pt x="55" y="360"/>
                    <a:pt x="54" y="361"/>
                    <a:pt x="54" y="362"/>
                  </a:cubicBezTo>
                  <a:cubicBezTo>
                    <a:pt x="54" y="363"/>
                    <a:pt x="54" y="363"/>
                    <a:pt x="53" y="363"/>
                  </a:cubicBezTo>
                  <a:cubicBezTo>
                    <a:pt x="52" y="364"/>
                    <a:pt x="53" y="364"/>
                    <a:pt x="52" y="364"/>
                  </a:cubicBezTo>
                  <a:cubicBezTo>
                    <a:pt x="51" y="365"/>
                    <a:pt x="49" y="365"/>
                    <a:pt x="48" y="366"/>
                  </a:cubicBezTo>
                  <a:cubicBezTo>
                    <a:pt x="47" y="367"/>
                    <a:pt x="46" y="367"/>
                    <a:pt x="45" y="368"/>
                  </a:cubicBezTo>
                  <a:cubicBezTo>
                    <a:pt x="45" y="368"/>
                    <a:pt x="44" y="369"/>
                    <a:pt x="43" y="369"/>
                  </a:cubicBezTo>
                  <a:cubicBezTo>
                    <a:pt x="43" y="369"/>
                    <a:pt x="42" y="370"/>
                    <a:pt x="42" y="371"/>
                  </a:cubicBezTo>
                  <a:cubicBezTo>
                    <a:pt x="41" y="371"/>
                    <a:pt x="40" y="370"/>
                    <a:pt x="39" y="371"/>
                  </a:cubicBezTo>
                  <a:cubicBezTo>
                    <a:pt x="39" y="372"/>
                    <a:pt x="36" y="370"/>
                    <a:pt x="35" y="372"/>
                  </a:cubicBezTo>
                  <a:cubicBezTo>
                    <a:pt x="33" y="373"/>
                    <a:pt x="33" y="377"/>
                    <a:pt x="32" y="378"/>
                  </a:cubicBezTo>
                  <a:cubicBezTo>
                    <a:pt x="31" y="379"/>
                    <a:pt x="31" y="380"/>
                    <a:pt x="30" y="381"/>
                  </a:cubicBezTo>
                  <a:cubicBezTo>
                    <a:pt x="30" y="381"/>
                    <a:pt x="30" y="381"/>
                    <a:pt x="30" y="381"/>
                  </a:cubicBezTo>
                  <a:cubicBezTo>
                    <a:pt x="30" y="382"/>
                    <a:pt x="30" y="382"/>
                    <a:pt x="30" y="382"/>
                  </a:cubicBezTo>
                  <a:cubicBezTo>
                    <a:pt x="29" y="382"/>
                    <a:pt x="29" y="382"/>
                    <a:pt x="29" y="382"/>
                  </a:cubicBezTo>
                  <a:cubicBezTo>
                    <a:pt x="28" y="382"/>
                    <a:pt x="28" y="383"/>
                    <a:pt x="27" y="383"/>
                  </a:cubicBezTo>
                  <a:cubicBezTo>
                    <a:pt x="27" y="384"/>
                    <a:pt x="27" y="384"/>
                    <a:pt x="26" y="384"/>
                  </a:cubicBezTo>
                  <a:cubicBezTo>
                    <a:pt x="26" y="384"/>
                    <a:pt x="26" y="385"/>
                    <a:pt x="26" y="385"/>
                  </a:cubicBezTo>
                  <a:cubicBezTo>
                    <a:pt x="26" y="385"/>
                    <a:pt x="25" y="385"/>
                    <a:pt x="25" y="385"/>
                  </a:cubicBezTo>
                  <a:cubicBezTo>
                    <a:pt x="25" y="385"/>
                    <a:pt x="25" y="385"/>
                    <a:pt x="25" y="386"/>
                  </a:cubicBezTo>
                  <a:cubicBezTo>
                    <a:pt x="25" y="386"/>
                    <a:pt x="25" y="386"/>
                    <a:pt x="25" y="386"/>
                  </a:cubicBezTo>
                  <a:cubicBezTo>
                    <a:pt x="25" y="387"/>
                    <a:pt x="24" y="387"/>
                    <a:pt x="24" y="387"/>
                  </a:cubicBezTo>
                  <a:cubicBezTo>
                    <a:pt x="23" y="388"/>
                    <a:pt x="22" y="390"/>
                    <a:pt x="22" y="392"/>
                  </a:cubicBezTo>
                  <a:cubicBezTo>
                    <a:pt x="21" y="393"/>
                    <a:pt x="19" y="398"/>
                    <a:pt x="19" y="400"/>
                  </a:cubicBezTo>
                  <a:cubicBezTo>
                    <a:pt x="18" y="400"/>
                    <a:pt x="19" y="400"/>
                    <a:pt x="18" y="401"/>
                  </a:cubicBezTo>
                  <a:cubicBezTo>
                    <a:pt x="18" y="401"/>
                    <a:pt x="18" y="400"/>
                    <a:pt x="18" y="401"/>
                  </a:cubicBezTo>
                  <a:cubicBezTo>
                    <a:pt x="17" y="401"/>
                    <a:pt x="18" y="401"/>
                    <a:pt x="17" y="401"/>
                  </a:cubicBezTo>
                  <a:cubicBezTo>
                    <a:pt x="17" y="401"/>
                    <a:pt x="17" y="401"/>
                    <a:pt x="17" y="401"/>
                  </a:cubicBezTo>
                  <a:cubicBezTo>
                    <a:pt x="16" y="401"/>
                    <a:pt x="17" y="402"/>
                    <a:pt x="17" y="402"/>
                  </a:cubicBezTo>
                  <a:cubicBezTo>
                    <a:pt x="16" y="403"/>
                    <a:pt x="16" y="403"/>
                    <a:pt x="15" y="404"/>
                  </a:cubicBezTo>
                  <a:cubicBezTo>
                    <a:pt x="15" y="404"/>
                    <a:pt x="15" y="404"/>
                    <a:pt x="15" y="404"/>
                  </a:cubicBezTo>
                  <a:cubicBezTo>
                    <a:pt x="14" y="404"/>
                    <a:pt x="14" y="405"/>
                    <a:pt x="14" y="406"/>
                  </a:cubicBezTo>
                  <a:cubicBezTo>
                    <a:pt x="14" y="406"/>
                    <a:pt x="13" y="407"/>
                    <a:pt x="12" y="407"/>
                  </a:cubicBezTo>
                  <a:cubicBezTo>
                    <a:pt x="12" y="408"/>
                    <a:pt x="12" y="409"/>
                    <a:pt x="11" y="410"/>
                  </a:cubicBezTo>
                  <a:cubicBezTo>
                    <a:pt x="11" y="410"/>
                    <a:pt x="10" y="411"/>
                    <a:pt x="10" y="411"/>
                  </a:cubicBezTo>
                  <a:cubicBezTo>
                    <a:pt x="10" y="413"/>
                    <a:pt x="10" y="412"/>
                    <a:pt x="10" y="413"/>
                  </a:cubicBezTo>
                  <a:cubicBezTo>
                    <a:pt x="9" y="414"/>
                    <a:pt x="8" y="417"/>
                    <a:pt x="7" y="418"/>
                  </a:cubicBezTo>
                  <a:cubicBezTo>
                    <a:pt x="7" y="419"/>
                    <a:pt x="5" y="420"/>
                    <a:pt x="5" y="420"/>
                  </a:cubicBezTo>
                  <a:cubicBezTo>
                    <a:pt x="5" y="421"/>
                    <a:pt x="5" y="422"/>
                    <a:pt x="5" y="423"/>
                  </a:cubicBezTo>
                  <a:cubicBezTo>
                    <a:pt x="4" y="424"/>
                    <a:pt x="4" y="423"/>
                    <a:pt x="4" y="424"/>
                  </a:cubicBezTo>
                  <a:cubicBezTo>
                    <a:pt x="3" y="425"/>
                    <a:pt x="4" y="425"/>
                    <a:pt x="3" y="425"/>
                  </a:cubicBezTo>
                  <a:cubicBezTo>
                    <a:pt x="2" y="426"/>
                    <a:pt x="3" y="428"/>
                    <a:pt x="4" y="428"/>
                  </a:cubicBezTo>
                  <a:cubicBezTo>
                    <a:pt x="4" y="429"/>
                    <a:pt x="5" y="432"/>
                    <a:pt x="6" y="430"/>
                  </a:cubicBezTo>
                  <a:cubicBezTo>
                    <a:pt x="7" y="429"/>
                    <a:pt x="7" y="430"/>
                    <a:pt x="8" y="431"/>
                  </a:cubicBezTo>
                  <a:cubicBezTo>
                    <a:pt x="8" y="431"/>
                    <a:pt x="8" y="432"/>
                    <a:pt x="8" y="432"/>
                  </a:cubicBezTo>
                  <a:cubicBezTo>
                    <a:pt x="8" y="433"/>
                    <a:pt x="9" y="434"/>
                    <a:pt x="10" y="435"/>
                  </a:cubicBezTo>
                  <a:cubicBezTo>
                    <a:pt x="10" y="438"/>
                    <a:pt x="9" y="439"/>
                    <a:pt x="9" y="443"/>
                  </a:cubicBezTo>
                  <a:cubicBezTo>
                    <a:pt x="10" y="443"/>
                    <a:pt x="10" y="445"/>
                    <a:pt x="11" y="445"/>
                  </a:cubicBezTo>
                  <a:cubicBezTo>
                    <a:pt x="11" y="448"/>
                    <a:pt x="13" y="451"/>
                    <a:pt x="11" y="454"/>
                  </a:cubicBezTo>
                  <a:cubicBezTo>
                    <a:pt x="10" y="455"/>
                    <a:pt x="9" y="456"/>
                    <a:pt x="9" y="457"/>
                  </a:cubicBezTo>
                  <a:cubicBezTo>
                    <a:pt x="9" y="458"/>
                    <a:pt x="8" y="458"/>
                    <a:pt x="8" y="459"/>
                  </a:cubicBezTo>
                  <a:cubicBezTo>
                    <a:pt x="8" y="460"/>
                    <a:pt x="7" y="460"/>
                    <a:pt x="7" y="460"/>
                  </a:cubicBezTo>
                  <a:cubicBezTo>
                    <a:pt x="8" y="462"/>
                    <a:pt x="6" y="463"/>
                    <a:pt x="6" y="465"/>
                  </a:cubicBezTo>
                  <a:cubicBezTo>
                    <a:pt x="6" y="466"/>
                    <a:pt x="6" y="468"/>
                    <a:pt x="6" y="470"/>
                  </a:cubicBezTo>
                  <a:cubicBezTo>
                    <a:pt x="6" y="470"/>
                    <a:pt x="5" y="469"/>
                    <a:pt x="5" y="470"/>
                  </a:cubicBezTo>
                  <a:cubicBezTo>
                    <a:pt x="5" y="471"/>
                    <a:pt x="5" y="472"/>
                    <a:pt x="5" y="473"/>
                  </a:cubicBezTo>
                  <a:cubicBezTo>
                    <a:pt x="4" y="473"/>
                    <a:pt x="5" y="473"/>
                    <a:pt x="5" y="474"/>
                  </a:cubicBezTo>
                  <a:cubicBezTo>
                    <a:pt x="4" y="474"/>
                    <a:pt x="4" y="474"/>
                    <a:pt x="3" y="475"/>
                  </a:cubicBezTo>
                  <a:cubicBezTo>
                    <a:pt x="3" y="475"/>
                    <a:pt x="3" y="475"/>
                    <a:pt x="3" y="475"/>
                  </a:cubicBezTo>
                  <a:cubicBezTo>
                    <a:pt x="3" y="475"/>
                    <a:pt x="3" y="475"/>
                    <a:pt x="2" y="475"/>
                  </a:cubicBezTo>
                  <a:cubicBezTo>
                    <a:pt x="2" y="476"/>
                    <a:pt x="2" y="476"/>
                    <a:pt x="2" y="476"/>
                  </a:cubicBezTo>
                  <a:cubicBezTo>
                    <a:pt x="2" y="477"/>
                    <a:pt x="2" y="477"/>
                    <a:pt x="1" y="478"/>
                  </a:cubicBezTo>
                  <a:cubicBezTo>
                    <a:pt x="0" y="479"/>
                    <a:pt x="1" y="479"/>
                    <a:pt x="1" y="480"/>
                  </a:cubicBezTo>
                  <a:cubicBezTo>
                    <a:pt x="2" y="480"/>
                    <a:pt x="2" y="482"/>
                    <a:pt x="3" y="483"/>
                  </a:cubicBezTo>
                  <a:cubicBezTo>
                    <a:pt x="3" y="483"/>
                    <a:pt x="3" y="483"/>
                    <a:pt x="3" y="483"/>
                  </a:cubicBezTo>
                  <a:cubicBezTo>
                    <a:pt x="3" y="484"/>
                    <a:pt x="4" y="484"/>
                    <a:pt x="5" y="485"/>
                  </a:cubicBezTo>
                  <a:cubicBezTo>
                    <a:pt x="5" y="487"/>
                    <a:pt x="4" y="488"/>
                    <a:pt x="4" y="490"/>
                  </a:cubicBezTo>
                  <a:cubicBezTo>
                    <a:pt x="4" y="489"/>
                    <a:pt x="5" y="490"/>
                    <a:pt x="5" y="490"/>
                  </a:cubicBezTo>
                  <a:cubicBezTo>
                    <a:pt x="5" y="491"/>
                    <a:pt x="5" y="492"/>
                    <a:pt x="5" y="493"/>
                  </a:cubicBezTo>
                  <a:cubicBezTo>
                    <a:pt x="5" y="495"/>
                    <a:pt x="4" y="498"/>
                    <a:pt x="5" y="498"/>
                  </a:cubicBezTo>
                  <a:cubicBezTo>
                    <a:pt x="6" y="499"/>
                    <a:pt x="5" y="498"/>
                    <a:pt x="6" y="499"/>
                  </a:cubicBezTo>
                  <a:cubicBezTo>
                    <a:pt x="6" y="499"/>
                    <a:pt x="6" y="499"/>
                    <a:pt x="7" y="500"/>
                  </a:cubicBezTo>
                  <a:cubicBezTo>
                    <a:pt x="7" y="500"/>
                    <a:pt x="7" y="500"/>
                    <a:pt x="7" y="500"/>
                  </a:cubicBezTo>
                  <a:cubicBezTo>
                    <a:pt x="7" y="502"/>
                    <a:pt x="7" y="502"/>
                    <a:pt x="9" y="502"/>
                  </a:cubicBezTo>
                  <a:cubicBezTo>
                    <a:pt x="9" y="503"/>
                    <a:pt x="11" y="502"/>
                    <a:pt x="12" y="502"/>
                  </a:cubicBezTo>
                  <a:cubicBezTo>
                    <a:pt x="13" y="503"/>
                    <a:pt x="13" y="505"/>
                    <a:pt x="14" y="506"/>
                  </a:cubicBezTo>
                  <a:cubicBezTo>
                    <a:pt x="14" y="507"/>
                    <a:pt x="14" y="507"/>
                    <a:pt x="15" y="507"/>
                  </a:cubicBezTo>
                  <a:cubicBezTo>
                    <a:pt x="15" y="508"/>
                    <a:pt x="15" y="507"/>
                    <a:pt x="15" y="507"/>
                  </a:cubicBezTo>
                  <a:cubicBezTo>
                    <a:pt x="15" y="508"/>
                    <a:pt x="16" y="508"/>
                    <a:pt x="16" y="508"/>
                  </a:cubicBezTo>
                  <a:cubicBezTo>
                    <a:pt x="16" y="509"/>
                    <a:pt x="16" y="508"/>
                    <a:pt x="17" y="509"/>
                  </a:cubicBezTo>
                  <a:cubicBezTo>
                    <a:pt x="17" y="509"/>
                    <a:pt x="17" y="509"/>
                    <a:pt x="17" y="510"/>
                  </a:cubicBezTo>
                  <a:cubicBezTo>
                    <a:pt x="18" y="511"/>
                    <a:pt x="18" y="512"/>
                    <a:pt x="19" y="513"/>
                  </a:cubicBezTo>
                  <a:cubicBezTo>
                    <a:pt x="19" y="514"/>
                    <a:pt x="19" y="513"/>
                    <a:pt x="20" y="514"/>
                  </a:cubicBezTo>
                  <a:cubicBezTo>
                    <a:pt x="20" y="514"/>
                    <a:pt x="19" y="514"/>
                    <a:pt x="20" y="515"/>
                  </a:cubicBezTo>
                  <a:cubicBezTo>
                    <a:pt x="20" y="515"/>
                    <a:pt x="20" y="515"/>
                    <a:pt x="20" y="515"/>
                  </a:cubicBezTo>
                  <a:cubicBezTo>
                    <a:pt x="20" y="515"/>
                    <a:pt x="21" y="515"/>
                    <a:pt x="21" y="515"/>
                  </a:cubicBezTo>
                  <a:cubicBezTo>
                    <a:pt x="21" y="516"/>
                    <a:pt x="22" y="517"/>
                    <a:pt x="22" y="517"/>
                  </a:cubicBezTo>
                  <a:cubicBezTo>
                    <a:pt x="23" y="517"/>
                    <a:pt x="25" y="518"/>
                    <a:pt x="25" y="519"/>
                  </a:cubicBezTo>
                  <a:cubicBezTo>
                    <a:pt x="26" y="520"/>
                    <a:pt x="25" y="519"/>
                    <a:pt x="26" y="520"/>
                  </a:cubicBezTo>
                  <a:cubicBezTo>
                    <a:pt x="26" y="520"/>
                    <a:pt x="26" y="520"/>
                    <a:pt x="26" y="520"/>
                  </a:cubicBezTo>
                  <a:cubicBezTo>
                    <a:pt x="26" y="521"/>
                    <a:pt x="27" y="521"/>
                    <a:pt x="27" y="522"/>
                  </a:cubicBezTo>
                  <a:cubicBezTo>
                    <a:pt x="28" y="522"/>
                    <a:pt x="28" y="523"/>
                    <a:pt x="29" y="523"/>
                  </a:cubicBezTo>
                  <a:cubicBezTo>
                    <a:pt x="29" y="526"/>
                    <a:pt x="28" y="529"/>
                    <a:pt x="28" y="530"/>
                  </a:cubicBezTo>
                  <a:cubicBezTo>
                    <a:pt x="30" y="531"/>
                    <a:pt x="29" y="536"/>
                    <a:pt x="32" y="537"/>
                  </a:cubicBezTo>
                  <a:cubicBezTo>
                    <a:pt x="32" y="537"/>
                    <a:pt x="32" y="537"/>
                    <a:pt x="32" y="537"/>
                  </a:cubicBezTo>
                  <a:cubicBezTo>
                    <a:pt x="33" y="538"/>
                    <a:pt x="33" y="537"/>
                    <a:pt x="34" y="538"/>
                  </a:cubicBezTo>
                  <a:cubicBezTo>
                    <a:pt x="34" y="538"/>
                    <a:pt x="34" y="538"/>
                    <a:pt x="34" y="538"/>
                  </a:cubicBezTo>
                  <a:cubicBezTo>
                    <a:pt x="35" y="539"/>
                    <a:pt x="36" y="539"/>
                    <a:pt x="37" y="540"/>
                  </a:cubicBezTo>
                  <a:cubicBezTo>
                    <a:pt x="37" y="540"/>
                    <a:pt x="37" y="539"/>
                    <a:pt x="38" y="540"/>
                  </a:cubicBezTo>
                  <a:cubicBezTo>
                    <a:pt x="39" y="540"/>
                    <a:pt x="40" y="541"/>
                    <a:pt x="40" y="542"/>
                  </a:cubicBezTo>
                  <a:cubicBezTo>
                    <a:pt x="41" y="542"/>
                    <a:pt x="40" y="542"/>
                    <a:pt x="41" y="542"/>
                  </a:cubicBezTo>
                  <a:cubicBezTo>
                    <a:pt x="41" y="543"/>
                    <a:pt x="41" y="543"/>
                    <a:pt x="41" y="543"/>
                  </a:cubicBezTo>
                  <a:cubicBezTo>
                    <a:pt x="41" y="544"/>
                    <a:pt x="41" y="543"/>
                    <a:pt x="42" y="544"/>
                  </a:cubicBezTo>
                  <a:cubicBezTo>
                    <a:pt x="42" y="544"/>
                    <a:pt x="42" y="544"/>
                    <a:pt x="42" y="544"/>
                  </a:cubicBezTo>
                  <a:cubicBezTo>
                    <a:pt x="43" y="544"/>
                    <a:pt x="42" y="544"/>
                    <a:pt x="42" y="545"/>
                  </a:cubicBezTo>
                  <a:cubicBezTo>
                    <a:pt x="43" y="545"/>
                    <a:pt x="43" y="545"/>
                    <a:pt x="43" y="545"/>
                  </a:cubicBezTo>
                  <a:cubicBezTo>
                    <a:pt x="43" y="545"/>
                    <a:pt x="44" y="545"/>
                    <a:pt x="44" y="545"/>
                  </a:cubicBezTo>
                  <a:cubicBezTo>
                    <a:pt x="44" y="546"/>
                    <a:pt x="44" y="546"/>
                    <a:pt x="44" y="546"/>
                  </a:cubicBezTo>
                  <a:cubicBezTo>
                    <a:pt x="45" y="546"/>
                    <a:pt x="46" y="547"/>
                    <a:pt x="46" y="547"/>
                  </a:cubicBezTo>
                  <a:cubicBezTo>
                    <a:pt x="46" y="548"/>
                    <a:pt x="46" y="548"/>
                    <a:pt x="47" y="548"/>
                  </a:cubicBezTo>
                  <a:cubicBezTo>
                    <a:pt x="47" y="548"/>
                    <a:pt x="47" y="548"/>
                    <a:pt x="47" y="548"/>
                  </a:cubicBezTo>
                  <a:cubicBezTo>
                    <a:pt x="48" y="549"/>
                    <a:pt x="47" y="548"/>
                    <a:pt x="48" y="549"/>
                  </a:cubicBezTo>
                  <a:cubicBezTo>
                    <a:pt x="48" y="549"/>
                    <a:pt x="48" y="549"/>
                    <a:pt x="49" y="550"/>
                  </a:cubicBezTo>
                  <a:cubicBezTo>
                    <a:pt x="50" y="550"/>
                    <a:pt x="51" y="551"/>
                    <a:pt x="52" y="552"/>
                  </a:cubicBezTo>
                  <a:cubicBezTo>
                    <a:pt x="52" y="552"/>
                    <a:pt x="53" y="552"/>
                    <a:pt x="54" y="552"/>
                  </a:cubicBezTo>
                  <a:cubicBezTo>
                    <a:pt x="54" y="553"/>
                    <a:pt x="54" y="554"/>
                    <a:pt x="55" y="555"/>
                  </a:cubicBezTo>
                  <a:cubicBezTo>
                    <a:pt x="56" y="555"/>
                    <a:pt x="56" y="555"/>
                    <a:pt x="57" y="556"/>
                  </a:cubicBezTo>
                  <a:cubicBezTo>
                    <a:pt x="57" y="556"/>
                    <a:pt x="57" y="556"/>
                    <a:pt x="57" y="556"/>
                  </a:cubicBezTo>
                  <a:cubicBezTo>
                    <a:pt x="58" y="557"/>
                    <a:pt x="59" y="557"/>
                    <a:pt x="60" y="558"/>
                  </a:cubicBezTo>
                  <a:cubicBezTo>
                    <a:pt x="61" y="558"/>
                    <a:pt x="61" y="559"/>
                    <a:pt x="62" y="560"/>
                  </a:cubicBezTo>
                  <a:cubicBezTo>
                    <a:pt x="62" y="559"/>
                    <a:pt x="64" y="560"/>
                    <a:pt x="63" y="560"/>
                  </a:cubicBezTo>
                  <a:cubicBezTo>
                    <a:pt x="65" y="560"/>
                    <a:pt x="64" y="561"/>
                    <a:pt x="66" y="561"/>
                  </a:cubicBezTo>
                  <a:cubicBezTo>
                    <a:pt x="67" y="561"/>
                    <a:pt x="69" y="561"/>
                    <a:pt x="71" y="561"/>
                  </a:cubicBezTo>
                  <a:cubicBezTo>
                    <a:pt x="70" y="561"/>
                    <a:pt x="73" y="560"/>
                    <a:pt x="73" y="560"/>
                  </a:cubicBezTo>
                  <a:cubicBezTo>
                    <a:pt x="74" y="560"/>
                    <a:pt x="73" y="559"/>
                    <a:pt x="75" y="560"/>
                  </a:cubicBezTo>
                  <a:cubicBezTo>
                    <a:pt x="75" y="560"/>
                    <a:pt x="77" y="558"/>
                    <a:pt x="77" y="558"/>
                  </a:cubicBezTo>
                  <a:cubicBezTo>
                    <a:pt x="76" y="558"/>
                    <a:pt x="79" y="558"/>
                    <a:pt x="79" y="558"/>
                  </a:cubicBezTo>
                  <a:cubicBezTo>
                    <a:pt x="79" y="558"/>
                    <a:pt x="81" y="557"/>
                    <a:pt x="82" y="557"/>
                  </a:cubicBezTo>
                  <a:cubicBezTo>
                    <a:pt x="82" y="557"/>
                    <a:pt x="83" y="557"/>
                    <a:pt x="84" y="557"/>
                  </a:cubicBezTo>
                  <a:cubicBezTo>
                    <a:pt x="84" y="557"/>
                    <a:pt x="85" y="556"/>
                    <a:pt x="86" y="556"/>
                  </a:cubicBezTo>
                  <a:cubicBezTo>
                    <a:pt x="87" y="556"/>
                    <a:pt x="87" y="555"/>
                    <a:pt x="88" y="555"/>
                  </a:cubicBezTo>
                  <a:cubicBezTo>
                    <a:pt x="94" y="555"/>
                    <a:pt x="99" y="556"/>
                    <a:pt x="103" y="557"/>
                  </a:cubicBezTo>
                  <a:cubicBezTo>
                    <a:pt x="103" y="557"/>
                    <a:pt x="103" y="557"/>
                    <a:pt x="103" y="558"/>
                  </a:cubicBezTo>
                  <a:cubicBezTo>
                    <a:pt x="104" y="558"/>
                    <a:pt x="104" y="558"/>
                    <a:pt x="104" y="558"/>
                  </a:cubicBezTo>
                  <a:cubicBezTo>
                    <a:pt x="105" y="559"/>
                    <a:pt x="105" y="559"/>
                    <a:pt x="106" y="560"/>
                  </a:cubicBezTo>
                  <a:cubicBezTo>
                    <a:pt x="106" y="560"/>
                    <a:pt x="106" y="560"/>
                    <a:pt x="107" y="560"/>
                  </a:cubicBezTo>
                  <a:cubicBezTo>
                    <a:pt x="108" y="561"/>
                    <a:pt x="114" y="558"/>
                    <a:pt x="114" y="558"/>
                  </a:cubicBezTo>
                  <a:cubicBezTo>
                    <a:pt x="114" y="558"/>
                    <a:pt x="119" y="555"/>
                    <a:pt x="119" y="555"/>
                  </a:cubicBezTo>
                  <a:cubicBezTo>
                    <a:pt x="120" y="555"/>
                    <a:pt x="120" y="554"/>
                    <a:pt x="121" y="554"/>
                  </a:cubicBezTo>
                  <a:cubicBezTo>
                    <a:pt x="122" y="553"/>
                    <a:pt x="122" y="553"/>
                    <a:pt x="122" y="552"/>
                  </a:cubicBezTo>
                  <a:cubicBezTo>
                    <a:pt x="124" y="552"/>
                    <a:pt x="127" y="552"/>
                    <a:pt x="127" y="551"/>
                  </a:cubicBezTo>
                  <a:cubicBezTo>
                    <a:pt x="128" y="550"/>
                    <a:pt x="129" y="549"/>
                    <a:pt x="130" y="548"/>
                  </a:cubicBezTo>
                  <a:cubicBezTo>
                    <a:pt x="132" y="548"/>
                    <a:pt x="134" y="547"/>
                    <a:pt x="136" y="547"/>
                  </a:cubicBezTo>
                  <a:cubicBezTo>
                    <a:pt x="137" y="547"/>
                    <a:pt x="138" y="546"/>
                    <a:pt x="138" y="546"/>
                  </a:cubicBezTo>
                  <a:cubicBezTo>
                    <a:pt x="140" y="546"/>
                    <a:pt x="139" y="546"/>
                    <a:pt x="140" y="547"/>
                  </a:cubicBezTo>
                  <a:cubicBezTo>
                    <a:pt x="142" y="547"/>
                    <a:pt x="143" y="547"/>
                    <a:pt x="144" y="546"/>
                  </a:cubicBezTo>
                  <a:cubicBezTo>
                    <a:pt x="144" y="545"/>
                    <a:pt x="145" y="547"/>
                    <a:pt x="146" y="547"/>
                  </a:cubicBezTo>
                  <a:cubicBezTo>
                    <a:pt x="147" y="547"/>
                    <a:pt x="148" y="546"/>
                    <a:pt x="149" y="546"/>
                  </a:cubicBezTo>
                  <a:cubicBezTo>
                    <a:pt x="150" y="546"/>
                    <a:pt x="152" y="546"/>
                    <a:pt x="154" y="546"/>
                  </a:cubicBezTo>
                  <a:cubicBezTo>
                    <a:pt x="154" y="547"/>
                    <a:pt x="154" y="546"/>
                    <a:pt x="154" y="547"/>
                  </a:cubicBezTo>
                  <a:cubicBezTo>
                    <a:pt x="155" y="547"/>
                    <a:pt x="154" y="547"/>
                    <a:pt x="155" y="547"/>
                  </a:cubicBezTo>
                  <a:cubicBezTo>
                    <a:pt x="155" y="548"/>
                    <a:pt x="155" y="548"/>
                    <a:pt x="155" y="548"/>
                  </a:cubicBezTo>
                  <a:cubicBezTo>
                    <a:pt x="155" y="549"/>
                    <a:pt x="155" y="548"/>
                    <a:pt x="156" y="549"/>
                  </a:cubicBezTo>
                  <a:cubicBezTo>
                    <a:pt x="156" y="549"/>
                    <a:pt x="156" y="549"/>
                    <a:pt x="156" y="549"/>
                  </a:cubicBezTo>
                  <a:cubicBezTo>
                    <a:pt x="157" y="549"/>
                    <a:pt x="156" y="549"/>
                    <a:pt x="156" y="550"/>
                  </a:cubicBezTo>
                  <a:cubicBezTo>
                    <a:pt x="157" y="550"/>
                    <a:pt x="157" y="550"/>
                    <a:pt x="157" y="550"/>
                  </a:cubicBezTo>
                  <a:cubicBezTo>
                    <a:pt x="158" y="550"/>
                    <a:pt x="157" y="551"/>
                    <a:pt x="158" y="552"/>
                  </a:cubicBezTo>
                  <a:cubicBezTo>
                    <a:pt x="158" y="553"/>
                    <a:pt x="159" y="554"/>
                    <a:pt x="159" y="554"/>
                  </a:cubicBezTo>
                  <a:cubicBezTo>
                    <a:pt x="159" y="555"/>
                    <a:pt x="161" y="558"/>
                    <a:pt x="161" y="559"/>
                  </a:cubicBezTo>
                  <a:cubicBezTo>
                    <a:pt x="161" y="559"/>
                    <a:pt x="161" y="559"/>
                    <a:pt x="161" y="560"/>
                  </a:cubicBezTo>
                  <a:cubicBezTo>
                    <a:pt x="162" y="560"/>
                    <a:pt x="162" y="560"/>
                    <a:pt x="163" y="561"/>
                  </a:cubicBezTo>
                  <a:cubicBezTo>
                    <a:pt x="163" y="562"/>
                    <a:pt x="163" y="562"/>
                    <a:pt x="164" y="562"/>
                  </a:cubicBezTo>
                  <a:cubicBezTo>
                    <a:pt x="165" y="563"/>
                    <a:pt x="169" y="562"/>
                    <a:pt x="171" y="562"/>
                  </a:cubicBezTo>
                  <a:cubicBezTo>
                    <a:pt x="172" y="563"/>
                    <a:pt x="173" y="562"/>
                    <a:pt x="174" y="562"/>
                  </a:cubicBezTo>
                  <a:cubicBezTo>
                    <a:pt x="175" y="562"/>
                    <a:pt x="174" y="562"/>
                    <a:pt x="175" y="562"/>
                  </a:cubicBezTo>
                  <a:cubicBezTo>
                    <a:pt x="177" y="562"/>
                    <a:pt x="176" y="561"/>
                    <a:pt x="179" y="561"/>
                  </a:cubicBezTo>
                  <a:cubicBezTo>
                    <a:pt x="181" y="561"/>
                    <a:pt x="183" y="561"/>
                    <a:pt x="186" y="561"/>
                  </a:cubicBezTo>
                  <a:cubicBezTo>
                    <a:pt x="186" y="562"/>
                    <a:pt x="186" y="562"/>
                    <a:pt x="187" y="563"/>
                  </a:cubicBezTo>
                  <a:cubicBezTo>
                    <a:pt x="188" y="564"/>
                    <a:pt x="187" y="563"/>
                    <a:pt x="188" y="564"/>
                  </a:cubicBezTo>
                  <a:cubicBezTo>
                    <a:pt x="189" y="565"/>
                    <a:pt x="190" y="564"/>
                    <a:pt x="191" y="565"/>
                  </a:cubicBezTo>
                  <a:cubicBezTo>
                    <a:pt x="191" y="565"/>
                    <a:pt x="190" y="566"/>
                    <a:pt x="191" y="566"/>
                  </a:cubicBezTo>
                  <a:cubicBezTo>
                    <a:pt x="191" y="566"/>
                    <a:pt x="193" y="569"/>
                    <a:pt x="192" y="569"/>
                  </a:cubicBezTo>
                  <a:cubicBezTo>
                    <a:pt x="193" y="569"/>
                    <a:pt x="194" y="574"/>
                    <a:pt x="193" y="576"/>
                  </a:cubicBezTo>
                  <a:cubicBezTo>
                    <a:pt x="193" y="577"/>
                    <a:pt x="192" y="578"/>
                    <a:pt x="192" y="579"/>
                  </a:cubicBezTo>
                  <a:cubicBezTo>
                    <a:pt x="192" y="580"/>
                    <a:pt x="192" y="580"/>
                    <a:pt x="191" y="581"/>
                  </a:cubicBezTo>
                  <a:cubicBezTo>
                    <a:pt x="191" y="581"/>
                    <a:pt x="191" y="585"/>
                    <a:pt x="191" y="585"/>
                  </a:cubicBezTo>
                  <a:cubicBezTo>
                    <a:pt x="189" y="586"/>
                    <a:pt x="190" y="588"/>
                    <a:pt x="191" y="589"/>
                  </a:cubicBezTo>
                  <a:cubicBezTo>
                    <a:pt x="191" y="589"/>
                    <a:pt x="192" y="590"/>
                    <a:pt x="191" y="591"/>
                  </a:cubicBezTo>
                  <a:cubicBezTo>
                    <a:pt x="190" y="591"/>
                    <a:pt x="190" y="591"/>
                    <a:pt x="189" y="592"/>
                  </a:cubicBezTo>
                  <a:cubicBezTo>
                    <a:pt x="189" y="592"/>
                    <a:pt x="189" y="592"/>
                    <a:pt x="189" y="592"/>
                  </a:cubicBezTo>
                  <a:cubicBezTo>
                    <a:pt x="187" y="594"/>
                    <a:pt x="189" y="596"/>
                    <a:pt x="189" y="598"/>
                  </a:cubicBezTo>
                  <a:cubicBezTo>
                    <a:pt x="189" y="599"/>
                    <a:pt x="188" y="598"/>
                    <a:pt x="188" y="599"/>
                  </a:cubicBezTo>
                  <a:cubicBezTo>
                    <a:pt x="188" y="601"/>
                    <a:pt x="187" y="601"/>
                    <a:pt x="187" y="602"/>
                  </a:cubicBezTo>
                  <a:cubicBezTo>
                    <a:pt x="186" y="603"/>
                    <a:pt x="184" y="603"/>
                    <a:pt x="184" y="605"/>
                  </a:cubicBezTo>
                  <a:cubicBezTo>
                    <a:pt x="185" y="606"/>
                    <a:pt x="184" y="608"/>
                    <a:pt x="186" y="609"/>
                  </a:cubicBezTo>
                  <a:cubicBezTo>
                    <a:pt x="186" y="609"/>
                    <a:pt x="186" y="609"/>
                    <a:pt x="186" y="609"/>
                  </a:cubicBezTo>
                  <a:cubicBezTo>
                    <a:pt x="186" y="611"/>
                    <a:pt x="188" y="614"/>
                    <a:pt x="189" y="614"/>
                  </a:cubicBezTo>
                  <a:cubicBezTo>
                    <a:pt x="189" y="615"/>
                    <a:pt x="189" y="616"/>
                    <a:pt x="190" y="617"/>
                  </a:cubicBezTo>
                  <a:cubicBezTo>
                    <a:pt x="190" y="617"/>
                    <a:pt x="190" y="617"/>
                    <a:pt x="191" y="617"/>
                  </a:cubicBezTo>
                  <a:cubicBezTo>
                    <a:pt x="191" y="618"/>
                    <a:pt x="190" y="618"/>
                    <a:pt x="191" y="618"/>
                  </a:cubicBezTo>
                  <a:cubicBezTo>
                    <a:pt x="191" y="618"/>
                    <a:pt x="191" y="619"/>
                    <a:pt x="191" y="619"/>
                  </a:cubicBezTo>
                  <a:cubicBezTo>
                    <a:pt x="192" y="619"/>
                    <a:pt x="192" y="619"/>
                    <a:pt x="192" y="619"/>
                  </a:cubicBezTo>
                  <a:cubicBezTo>
                    <a:pt x="193" y="619"/>
                    <a:pt x="193" y="619"/>
                    <a:pt x="193" y="619"/>
                  </a:cubicBezTo>
                  <a:cubicBezTo>
                    <a:pt x="193" y="620"/>
                    <a:pt x="193" y="620"/>
                    <a:pt x="193" y="620"/>
                  </a:cubicBezTo>
                  <a:cubicBezTo>
                    <a:pt x="193" y="621"/>
                    <a:pt x="193" y="621"/>
                    <a:pt x="194" y="621"/>
                  </a:cubicBezTo>
                  <a:cubicBezTo>
                    <a:pt x="194" y="621"/>
                    <a:pt x="194" y="621"/>
                    <a:pt x="194" y="621"/>
                  </a:cubicBezTo>
                  <a:cubicBezTo>
                    <a:pt x="195" y="621"/>
                    <a:pt x="195" y="621"/>
                    <a:pt x="195" y="622"/>
                  </a:cubicBezTo>
                  <a:cubicBezTo>
                    <a:pt x="195" y="622"/>
                    <a:pt x="195" y="622"/>
                    <a:pt x="195" y="622"/>
                  </a:cubicBezTo>
                  <a:cubicBezTo>
                    <a:pt x="195" y="623"/>
                    <a:pt x="195" y="623"/>
                    <a:pt x="196" y="623"/>
                  </a:cubicBezTo>
                  <a:cubicBezTo>
                    <a:pt x="196" y="623"/>
                    <a:pt x="196" y="623"/>
                    <a:pt x="196" y="623"/>
                  </a:cubicBezTo>
                  <a:cubicBezTo>
                    <a:pt x="197" y="623"/>
                    <a:pt x="196" y="623"/>
                    <a:pt x="197" y="624"/>
                  </a:cubicBezTo>
                  <a:cubicBezTo>
                    <a:pt x="197" y="624"/>
                    <a:pt x="197" y="624"/>
                    <a:pt x="197" y="624"/>
                  </a:cubicBezTo>
                  <a:cubicBezTo>
                    <a:pt x="198" y="625"/>
                    <a:pt x="198" y="625"/>
                    <a:pt x="199" y="626"/>
                  </a:cubicBezTo>
                  <a:cubicBezTo>
                    <a:pt x="199" y="626"/>
                    <a:pt x="198" y="626"/>
                    <a:pt x="199" y="627"/>
                  </a:cubicBezTo>
                  <a:cubicBezTo>
                    <a:pt x="199" y="627"/>
                    <a:pt x="199" y="627"/>
                    <a:pt x="199" y="627"/>
                  </a:cubicBezTo>
                  <a:cubicBezTo>
                    <a:pt x="200" y="627"/>
                    <a:pt x="200" y="627"/>
                    <a:pt x="200" y="628"/>
                  </a:cubicBezTo>
                  <a:cubicBezTo>
                    <a:pt x="200" y="629"/>
                    <a:pt x="200" y="628"/>
                    <a:pt x="201" y="629"/>
                  </a:cubicBezTo>
                  <a:cubicBezTo>
                    <a:pt x="201" y="629"/>
                    <a:pt x="201" y="630"/>
                    <a:pt x="201" y="630"/>
                  </a:cubicBezTo>
                  <a:cubicBezTo>
                    <a:pt x="202" y="630"/>
                    <a:pt x="202" y="630"/>
                    <a:pt x="202" y="630"/>
                  </a:cubicBezTo>
                  <a:cubicBezTo>
                    <a:pt x="202" y="630"/>
                    <a:pt x="203" y="631"/>
                    <a:pt x="203" y="631"/>
                  </a:cubicBezTo>
                  <a:cubicBezTo>
                    <a:pt x="203" y="631"/>
                    <a:pt x="203" y="631"/>
                    <a:pt x="203" y="632"/>
                  </a:cubicBezTo>
                  <a:cubicBezTo>
                    <a:pt x="203" y="632"/>
                    <a:pt x="203" y="632"/>
                    <a:pt x="203" y="632"/>
                  </a:cubicBezTo>
                  <a:cubicBezTo>
                    <a:pt x="204" y="632"/>
                    <a:pt x="204" y="632"/>
                    <a:pt x="204" y="632"/>
                  </a:cubicBezTo>
                  <a:cubicBezTo>
                    <a:pt x="204" y="633"/>
                    <a:pt x="205" y="633"/>
                    <a:pt x="205" y="634"/>
                  </a:cubicBezTo>
                  <a:cubicBezTo>
                    <a:pt x="205" y="635"/>
                    <a:pt x="205" y="634"/>
                    <a:pt x="206" y="634"/>
                  </a:cubicBezTo>
                  <a:cubicBezTo>
                    <a:pt x="206" y="636"/>
                    <a:pt x="207" y="636"/>
                    <a:pt x="207" y="638"/>
                  </a:cubicBezTo>
                  <a:cubicBezTo>
                    <a:pt x="207" y="638"/>
                    <a:pt x="209" y="639"/>
                    <a:pt x="208" y="639"/>
                  </a:cubicBezTo>
                  <a:cubicBezTo>
                    <a:pt x="209" y="639"/>
                    <a:pt x="209" y="641"/>
                    <a:pt x="208" y="641"/>
                  </a:cubicBezTo>
                  <a:cubicBezTo>
                    <a:pt x="209" y="641"/>
                    <a:pt x="208" y="644"/>
                    <a:pt x="210" y="645"/>
                  </a:cubicBezTo>
                  <a:cubicBezTo>
                    <a:pt x="210" y="645"/>
                    <a:pt x="209" y="646"/>
                    <a:pt x="209" y="646"/>
                  </a:cubicBezTo>
                  <a:cubicBezTo>
                    <a:pt x="209" y="646"/>
                    <a:pt x="209" y="648"/>
                    <a:pt x="209" y="649"/>
                  </a:cubicBezTo>
                  <a:cubicBezTo>
                    <a:pt x="209" y="649"/>
                    <a:pt x="210" y="651"/>
                    <a:pt x="211" y="651"/>
                  </a:cubicBezTo>
                  <a:cubicBezTo>
                    <a:pt x="210" y="651"/>
                    <a:pt x="212" y="653"/>
                    <a:pt x="211" y="652"/>
                  </a:cubicBezTo>
                  <a:cubicBezTo>
                    <a:pt x="212" y="653"/>
                    <a:pt x="212" y="654"/>
                    <a:pt x="212" y="655"/>
                  </a:cubicBezTo>
                  <a:cubicBezTo>
                    <a:pt x="212" y="656"/>
                    <a:pt x="213" y="655"/>
                    <a:pt x="213" y="657"/>
                  </a:cubicBezTo>
                  <a:cubicBezTo>
                    <a:pt x="213" y="657"/>
                    <a:pt x="215" y="660"/>
                    <a:pt x="215" y="660"/>
                  </a:cubicBezTo>
                  <a:cubicBezTo>
                    <a:pt x="216" y="661"/>
                    <a:pt x="215" y="663"/>
                    <a:pt x="216" y="664"/>
                  </a:cubicBezTo>
                  <a:cubicBezTo>
                    <a:pt x="216" y="665"/>
                    <a:pt x="218" y="666"/>
                    <a:pt x="216" y="668"/>
                  </a:cubicBezTo>
                  <a:cubicBezTo>
                    <a:pt x="215" y="668"/>
                    <a:pt x="216" y="668"/>
                    <a:pt x="216" y="669"/>
                  </a:cubicBezTo>
                  <a:cubicBezTo>
                    <a:pt x="215" y="669"/>
                    <a:pt x="215" y="670"/>
                    <a:pt x="214" y="670"/>
                  </a:cubicBezTo>
                  <a:cubicBezTo>
                    <a:pt x="214" y="671"/>
                    <a:pt x="213" y="672"/>
                    <a:pt x="214" y="674"/>
                  </a:cubicBezTo>
                  <a:cubicBezTo>
                    <a:pt x="215" y="674"/>
                    <a:pt x="215" y="676"/>
                    <a:pt x="216" y="676"/>
                  </a:cubicBezTo>
                  <a:cubicBezTo>
                    <a:pt x="217" y="677"/>
                    <a:pt x="217" y="677"/>
                    <a:pt x="217" y="677"/>
                  </a:cubicBezTo>
                  <a:cubicBezTo>
                    <a:pt x="217" y="678"/>
                    <a:pt x="218" y="681"/>
                    <a:pt x="218" y="681"/>
                  </a:cubicBezTo>
                  <a:cubicBezTo>
                    <a:pt x="218" y="683"/>
                    <a:pt x="219" y="683"/>
                    <a:pt x="219" y="684"/>
                  </a:cubicBezTo>
                  <a:cubicBezTo>
                    <a:pt x="219" y="684"/>
                    <a:pt x="220" y="685"/>
                    <a:pt x="221" y="685"/>
                  </a:cubicBezTo>
                  <a:cubicBezTo>
                    <a:pt x="221" y="689"/>
                    <a:pt x="220" y="691"/>
                    <a:pt x="220" y="695"/>
                  </a:cubicBezTo>
                  <a:cubicBezTo>
                    <a:pt x="219" y="696"/>
                    <a:pt x="218" y="695"/>
                    <a:pt x="218" y="697"/>
                  </a:cubicBezTo>
                  <a:cubicBezTo>
                    <a:pt x="218" y="697"/>
                    <a:pt x="217" y="697"/>
                    <a:pt x="217" y="698"/>
                  </a:cubicBezTo>
                  <a:cubicBezTo>
                    <a:pt x="216" y="699"/>
                    <a:pt x="216" y="699"/>
                    <a:pt x="214" y="699"/>
                  </a:cubicBezTo>
                  <a:cubicBezTo>
                    <a:pt x="214" y="701"/>
                    <a:pt x="214" y="700"/>
                    <a:pt x="213" y="701"/>
                  </a:cubicBezTo>
                  <a:cubicBezTo>
                    <a:pt x="213" y="701"/>
                    <a:pt x="214" y="702"/>
                    <a:pt x="213" y="702"/>
                  </a:cubicBezTo>
                  <a:cubicBezTo>
                    <a:pt x="213" y="702"/>
                    <a:pt x="213" y="702"/>
                    <a:pt x="213" y="702"/>
                  </a:cubicBezTo>
                  <a:cubicBezTo>
                    <a:pt x="213" y="703"/>
                    <a:pt x="213" y="703"/>
                    <a:pt x="213" y="704"/>
                  </a:cubicBezTo>
                  <a:cubicBezTo>
                    <a:pt x="213" y="704"/>
                    <a:pt x="212" y="703"/>
                    <a:pt x="212" y="704"/>
                  </a:cubicBezTo>
                  <a:cubicBezTo>
                    <a:pt x="212" y="704"/>
                    <a:pt x="212" y="705"/>
                    <a:pt x="212" y="705"/>
                  </a:cubicBezTo>
                  <a:cubicBezTo>
                    <a:pt x="212" y="705"/>
                    <a:pt x="212" y="705"/>
                    <a:pt x="211" y="705"/>
                  </a:cubicBezTo>
                  <a:cubicBezTo>
                    <a:pt x="211" y="707"/>
                    <a:pt x="211" y="707"/>
                    <a:pt x="211" y="709"/>
                  </a:cubicBezTo>
                  <a:cubicBezTo>
                    <a:pt x="211" y="710"/>
                    <a:pt x="210" y="709"/>
                    <a:pt x="210" y="711"/>
                  </a:cubicBezTo>
                  <a:cubicBezTo>
                    <a:pt x="210" y="712"/>
                    <a:pt x="209" y="712"/>
                    <a:pt x="209" y="712"/>
                  </a:cubicBezTo>
                  <a:cubicBezTo>
                    <a:pt x="209" y="713"/>
                    <a:pt x="209" y="715"/>
                    <a:pt x="209" y="716"/>
                  </a:cubicBezTo>
                  <a:cubicBezTo>
                    <a:pt x="209" y="717"/>
                    <a:pt x="208" y="716"/>
                    <a:pt x="208" y="717"/>
                  </a:cubicBezTo>
                  <a:cubicBezTo>
                    <a:pt x="208" y="720"/>
                    <a:pt x="206" y="722"/>
                    <a:pt x="206" y="724"/>
                  </a:cubicBezTo>
                  <a:cubicBezTo>
                    <a:pt x="206" y="725"/>
                    <a:pt x="205" y="729"/>
                    <a:pt x="206" y="729"/>
                  </a:cubicBezTo>
                  <a:cubicBezTo>
                    <a:pt x="207" y="729"/>
                    <a:pt x="206" y="734"/>
                    <a:pt x="206" y="734"/>
                  </a:cubicBezTo>
                  <a:cubicBezTo>
                    <a:pt x="205" y="737"/>
                    <a:pt x="206" y="739"/>
                    <a:pt x="206" y="741"/>
                  </a:cubicBezTo>
                  <a:cubicBezTo>
                    <a:pt x="206" y="742"/>
                    <a:pt x="205" y="743"/>
                    <a:pt x="206" y="744"/>
                  </a:cubicBezTo>
                  <a:cubicBezTo>
                    <a:pt x="206" y="744"/>
                    <a:pt x="206" y="744"/>
                    <a:pt x="206" y="745"/>
                  </a:cubicBezTo>
                  <a:cubicBezTo>
                    <a:pt x="206" y="746"/>
                    <a:pt x="207" y="747"/>
                    <a:pt x="208" y="748"/>
                  </a:cubicBezTo>
                  <a:cubicBezTo>
                    <a:pt x="208" y="749"/>
                    <a:pt x="209" y="750"/>
                    <a:pt x="210" y="751"/>
                  </a:cubicBezTo>
                  <a:cubicBezTo>
                    <a:pt x="211" y="751"/>
                    <a:pt x="211" y="752"/>
                    <a:pt x="211" y="753"/>
                  </a:cubicBezTo>
                  <a:cubicBezTo>
                    <a:pt x="212" y="753"/>
                    <a:pt x="212" y="753"/>
                    <a:pt x="212" y="754"/>
                  </a:cubicBezTo>
                  <a:cubicBezTo>
                    <a:pt x="212" y="754"/>
                    <a:pt x="213" y="755"/>
                    <a:pt x="213" y="755"/>
                  </a:cubicBezTo>
                  <a:cubicBezTo>
                    <a:pt x="213" y="755"/>
                    <a:pt x="214" y="754"/>
                    <a:pt x="213" y="755"/>
                  </a:cubicBezTo>
                  <a:cubicBezTo>
                    <a:pt x="213" y="755"/>
                    <a:pt x="213" y="756"/>
                    <a:pt x="213" y="756"/>
                  </a:cubicBezTo>
                  <a:cubicBezTo>
                    <a:pt x="214" y="757"/>
                    <a:pt x="214" y="757"/>
                    <a:pt x="215" y="758"/>
                  </a:cubicBezTo>
                  <a:cubicBezTo>
                    <a:pt x="215" y="758"/>
                    <a:pt x="215" y="759"/>
                    <a:pt x="215" y="759"/>
                  </a:cubicBezTo>
                  <a:cubicBezTo>
                    <a:pt x="215" y="760"/>
                    <a:pt x="215" y="759"/>
                    <a:pt x="216" y="759"/>
                  </a:cubicBezTo>
                  <a:cubicBezTo>
                    <a:pt x="216" y="760"/>
                    <a:pt x="216" y="760"/>
                    <a:pt x="216" y="761"/>
                  </a:cubicBezTo>
                  <a:cubicBezTo>
                    <a:pt x="217" y="764"/>
                    <a:pt x="217" y="767"/>
                    <a:pt x="219" y="768"/>
                  </a:cubicBezTo>
                  <a:cubicBezTo>
                    <a:pt x="221" y="770"/>
                    <a:pt x="221" y="772"/>
                    <a:pt x="222" y="774"/>
                  </a:cubicBezTo>
                  <a:cubicBezTo>
                    <a:pt x="223" y="776"/>
                    <a:pt x="223" y="778"/>
                    <a:pt x="225" y="779"/>
                  </a:cubicBezTo>
                  <a:cubicBezTo>
                    <a:pt x="225" y="781"/>
                    <a:pt x="225" y="786"/>
                    <a:pt x="224" y="787"/>
                  </a:cubicBezTo>
                  <a:cubicBezTo>
                    <a:pt x="223" y="788"/>
                    <a:pt x="225" y="789"/>
                    <a:pt x="225" y="789"/>
                  </a:cubicBezTo>
                  <a:cubicBezTo>
                    <a:pt x="225" y="790"/>
                    <a:pt x="225" y="792"/>
                    <a:pt x="225" y="793"/>
                  </a:cubicBezTo>
                  <a:cubicBezTo>
                    <a:pt x="225" y="798"/>
                    <a:pt x="227" y="800"/>
                    <a:pt x="227" y="804"/>
                  </a:cubicBezTo>
                  <a:cubicBezTo>
                    <a:pt x="227" y="806"/>
                    <a:pt x="227" y="806"/>
                    <a:pt x="228" y="807"/>
                  </a:cubicBezTo>
                  <a:cubicBezTo>
                    <a:pt x="228" y="807"/>
                    <a:pt x="228" y="808"/>
                    <a:pt x="228" y="808"/>
                  </a:cubicBezTo>
                  <a:cubicBezTo>
                    <a:pt x="228" y="809"/>
                    <a:pt x="228" y="808"/>
                    <a:pt x="228" y="808"/>
                  </a:cubicBezTo>
                  <a:cubicBezTo>
                    <a:pt x="229" y="810"/>
                    <a:pt x="228" y="812"/>
                    <a:pt x="228" y="813"/>
                  </a:cubicBezTo>
                  <a:cubicBezTo>
                    <a:pt x="228" y="814"/>
                    <a:pt x="229" y="815"/>
                    <a:pt x="229" y="815"/>
                  </a:cubicBezTo>
                  <a:cubicBezTo>
                    <a:pt x="229" y="818"/>
                    <a:pt x="231" y="821"/>
                    <a:pt x="232" y="823"/>
                  </a:cubicBezTo>
                  <a:cubicBezTo>
                    <a:pt x="232" y="823"/>
                    <a:pt x="233" y="822"/>
                    <a:pt x="233" y="823"/>
                  </a:cubicBezTo>
                  <a:cubicBezTo>
                    <a:pt x="233" y="823"/>
                    <a:pt x="233" y="824"/>
                    <a:pt x="233" y="824"/>
                  </a:cubicBezTo>
                  <a:cubicBezTo>
                    <a:pt x="233" y="824"/>
                    <a:pt x="234" y="824"/>
                    <a:pt x="234" y="825"/>
                  </a:cubicBezTo>
                  <a:cubicBezTo>
                    <a:pt x="234" y="825"/>
                    <a:pt x="234" y="825"/>
                    <a:pt x="234" y="825"/>
                  </a:cubicBezTo>
                  <a:cubicBezTo>
                    <a:pt x="234" y="826"/>
                    <a:pt x="235" y="825"/>
                    <a:pt x="235" y="825"/>
                  </a:cubicBezTo>
                  <a:cubicBezTo>
                    <a:pt x="235" y="826"/>
                    <a:pt x="236" y="826"/>
                    <a:pt x="236" y="827"/>
                  </a:cubicBezTo>
                  <a:cubicBezTo>
                    <a:pt x="238" y="829"/>
                    <a:pt x="239" y="831"/>
                    <a:pt x="240" y="833"/>
                  </a:cubicBezTo>
                  <a:cubicBezTo>
                    <a:pt x="240" y="833"/>
                    <a:pt x="242" y="834"/>
                    <a:pt x="241" y="834"/>
                  </a:cubicBezTo>
                  <a:cubicBezTo>
                    <a:pt x="241" y="834"/>
                    <a:pt x="241" y="834"/>
                    <a:pt x="241" y="834"/>
                  </a:cubicBezTo>
                  <a:cubicBezTo>
                    <a:pt x="242" y="834"/>
                    <a:pt x="242" y="835"/>
                    <a:pt x="242" y="835"/>
                  </a:cubicBezTo>
                  <a:cubicBezTo>
                    <a:pt x="242" y="837"/>
                    <a:pt x="243" y="843"/>
                    <a:pt x="244" y="843"/>
                  </a:cubicBezTo>
                  <a:cubicBezTo>
                    <a:pt x="244" y="843"/>
                    <a:pt x="246" y="847"/>
                    <a:pt x="246" y="848"/>
                  </a:cubicBezTo>
                  <a:cubicBezTo>
                    <a:pt x="247" y="849"/>
                    <a:pt x="248" y="851"/>
                    <a:pt x="249" y="852"/>
                  </a:cubicBezTo>
                  <a:cubicBezTo>
                    <a:pt x="249" y="852"/>
                    <a:pt x="249" y="852"/>
                    <a:pt x="250" y="853"/>
                  </a:cubicBezTo>
                  <a:cubicBezTo>
                    <a:pt x="252" y="856"/>
                    <a:pt x="250" y="856"/>
                    <a:pt x="250" y="858"/>
                  </a:cubicBezTo>
                  <a:cubicBezTo>
                    <a:pt x="249" y="859"/>
                    <a:pt x="249" y="859"/>
                    <a:pt x="248" y="860"/>
                  </a:cubicBezTo>
                  <a:cubicBezTo>
                    <a:pt x="248" y="860"/>
                    <a:pt x="248" y="861"/>
                    <a:pt x="248" y="861"/>
                  </a:cubicBezTo>
                  <a:cubicBezTo>
                    <a:pt x="247" y="861"/>
                    <a:pt x="247" y="861"/>
                    <a:pt x="247" y="861"/>
                  </a:cubicBezTo>
                  <a:cubicBezTo>
                    <a:pt x="247" y="862"/>
                    <a:pt x="247" y="863"/>
                    <a:pt x="247" y="864"/>
                  </a:cubicBezTo>
                  <a:cubicBezTo>
                    <a:pt x="247" y="864"/>
                    <a:pt x="248" y="865"/>
                    <a:pt x="248" y="865"/>
                  </a:cubicBezTo>
                  <a:cubicBezTo>
                    <a:pt x="248" y="865"/>
                    <a:pt x="249" y="866"/>
                    <a:pt x="249" y="868"/>
                  </a:cubicBezTo>
                  <a:cubicBezTo>
                    <a:pt x="250" y="868"/>
                    <a:pt x="249" y="870"/>
                    <a:pt x="251" y="871"/>
                  </a:cubicBezTo>
                  <a:cubicBezTo>
                    <a:pt x="251" y="872"/>
                    <a:pt x="251" y="872"/>
                    <a:pt x="252" y="873"/>
                  </a:cubicBezTo>
                  <a:cubicBezTo>
                    <a:pt x="252" y="873"/>
                    <a:pt x="252" y="873"/>
                    <a:pt x="252" y="873"/>
                  </a:cubicBezTo>
                  <a:cubicBezTo>
                    <a:pt x="253" y="874"/>
                    <a:pt x="253" y="874"/>
                    <a:pt x="254" y="874"/>
                  </a:cubicBezTo>
                  <a:cubicBezTo>
                    <a:pt x="254" y="874"/>
                    <a:pt x="254" y="875"/>
                    <a:pt x="255" y="875"/>
                  </a:cubicBezTo>
                  <a:cubicBezTo>
                    <a:pt x="255" y="875"/>
                    <a:pt x="255" y="875"/>
                    <a:pt x="256" y="875"/>
                  </a:cubicBezTo>
                  <a:cubicBezTo>
                    <a:pt x="256" y="876"/>
                    <a:pt x="256" y="876"/>
                    <a:pt x="256" y="876"/>
                  </a:cubicBezTo>
                  <a:cubicBezTo>
                    <a:pt x="256" y="877"/>
                    <a:pt x="256" y="876"/>
                    <a:pt x="256" y="877"/>
                  </a:cubicBezTo>
                  <a:cubicBezTo>
                    <a:pt x="256" y="877"/>
                    <a:pt x="257" y="877"/>
                    <a:pt x="257" y="878"/>
                  </a:cubicBezTo>
                  <a:cubicBezTo>
                    <a:pt x="258" y="878"/>
                    <a:pt x="258" y="878"/>
                    <a:pt x="258" y="878"/>
                  </a:cubicBezTo>
                  <a:cubicBezTo>
                    <a:pt x="259" y="878"/>
                    <a:pt x="261" y="878"/>
                    <a:pt x="261" y="878"/>
                  </a:cubicBezTo>
                  <a:cubicBezTo>
                    <a:pt x="262" y="878"/>
                    <a:pt x="262" y="877"/>
                    <a:pt x="262" y="877"/>
                  </a:cubicBezTo>
                  <a:cubicBezTo>
                    <a:pt x="264" y="877"/>
                    <a:pt x="265" y="876"/>
                    <a:pt x="266" y="875"/>
                  </a:cubicBezTo>
                  <a:cubicBezTo>
                    <a:pt x="268" y="875"/>
                    <a:pt x="271" y="876"/>
                    <a:pt x="272" y="875"/>
                  </a:cubicBezTo>
                  <a:cubicBezTo>
                    <a:pt x="274" y="875"/>
                    <a:pt x="273" y="874"/>
                    <a:pt x="274" y="874"/>
                  </a:cubicBezTo>
                  <a:cubicBezTo>
                    <a:pt x="275" y="873"/>
                    <a:pt x="275" y="873"/>
                    <a:pt x="275" y="873"/>
                  </a:cubicBezTo>
                  <a:cubicBezTo>
                    <a:pt x="279" y="873"/>
                    <a:pt x="281" y="873"/>
                    <a:pt x="283" y="873"/>
                  </a:cubicBezTo>
                  <a:cubicBezTo>
                    <a:pt x="284" y="873"/>
                    <a:pt x="284" y="873"/>
                    <a:pt x="285" y="873"/>
                  </a:cubicBezTo>
                  <a:cubicBezTo>
                    <a:pt x="287" y="873"/>
                    <a:pt x="288" y="872"/>
                    <a:pt x="289" y="873"/>
                  </a:cubicBezTo>
                  <a:cubicBezTo>
                    <a:pt x="290" y="873"/>
                    <a:pt x="290" y="873"/>
                    <a:pt x="290" y="874"/>
                  </a:cubicBezTo>
                  <a:cubicBezTo>
                    <a:pt x="291" y="874"/>
                    <a:pt x="291" y="874"/>
                    <a:pt x="291" y="875"/>
                  </a:cubicBezTo>
                  <a:cubicBezTo>
                    <a:pt x="292" y="875"/>
                    <a:pt x="293" y="875"/>
                    <a:pt x="293" y="875"/>
                  </a:cubicBezTo>
                  <a:cubicBezTo>
                    <a:pt x="294" y="874"/>
                    <a:pt x="294" y="874"/>
                    <a:pt x="294" y="873"/>
                  </a:cubicBezTo>
                  <a:cubicBezTo>
                    <a:pt x="294" y="873"/>
                    <a:pt x="295" y="873"/>
                    <a:pt x="295" y="873"/>
                  </a:cubicBezTo>
                  <a:cubicBezTo>
                    <a:pt x="296" y="873"/>
                    <a:pt x="298" y="873"/>
                    <a:pt x="299" y="873"/>
                  </a:cubicBezTo>
                  <a:cubicBezTo>
                    <a:pt x="300" y="872"/>
                    <a:pt x="299" y="872"/>
                    <a:pt x="299" y="871"/>
                  </a:cubicBezTo>
                  <a:cubicBezTo>
                    <a:pt x="299" y="871"/>
                    <a:pt x="300" y="870"/>
                    <a:pt x="300" y="870"/>
                  </a:cubicBezTo>
                  <a:cubicBezTo>
                    <a:pt x="301" y="871"/>
                    <a:pt x="303" y="870"/>
                    <a:pt x="304" y="870"/>
                  </a:cubicBezTo>
                  <a:cubicBezTo>
                    <a:pt x="306" y="870"/>
                    <a:pt x="303" y="870"/>
                    <a:pt x="306" y="870"/>
                  </a:cubicBezTo>
                  <a:cubicBezTo>
                    <a:pt x="307" y="868"/>
                    <a:pt x="308" y="868"/>
                    <a:pt x="309" y="867"/>
                  </a:cubicBezTo>
                  <a:cubicBezTo>
                    <a:pt x="310" y="867"/>
                    <a:pt x="311" y="866"/>
                    <a:pt x="311" y="866"/>
                  </a:cubicBezTo>
                  <a:cubicBezTo>
                    <a:pt x="313" y="866"/>
                    <a:pt x="312" y="866"/>
                    <a:pt x="313" y="865"/>
                  </a:cubicBezTo>
                  <a:cubicBezTo>
                    <a:pt x="314" y="865"/>
                    <a:pt x="315" y="864"/>
                    <a:pt x="316" y="863"/>
                  </a:cubicBezTo>
                  <a:cubicBezTo>
                    <a:pt x="317" y="863"/>
                    <a:pt x="316" y="863"/>
                    <a:pt x="317" y="863"/>
                  </a:cubicBezTo>
                  <a:cubicBezTo>
                    <a:pt x="317" y="863"/>
                    <a:pt x="317" y="863"/>
                    <a:pt x="318" y="863"/>
                  </a:cubicBezTo>
                  <a:cubicBezTo>
                    <a:pt x="318" y="862"/>
                    <a:pt x="318" y="862"/>
                    <a:pt x="318" y="862"/>
                  </a:cubicBezTo>
                  <a:cubicBezTo>
                    <a:pt x="318" y="862"/>
                    <a:pt x="318" y="861"/>
                    <a:pt x="318" y="861"/>
                  </a:cubicBezTo>
                  <a:cubicBezTo>
                    <a:pt x="319" y="861"/>
                    <a:pt x="318" y="861"/>
                    <a:pt x="319" y="860"/>
                  </a:cubicBezTo>
                  <a:cubicBezTo>
                    <a:pt x="319" y="860"/>
                    <a:pt x="319" y="860"/>
                    <a:pt x="320" y="860"/>
                  </a:cubicBezTo>
                  <a:cubicBezTo>
                    <a:pt x="322" y="860"/>
                    <a:pt x="323" y="858"/>
                    <a:pt x="324" y="857"/>
                  </a:cubicBezTo>
                  <a:cubicBezTo>
                    <a:pt x="325" y="856"/>
                    <a:pt x="325" y="856"/>
                    <a:pt x="325" y="855"/>
                  </a:cubicBezTo>
                  <a:cubicBezTo>
                    <a:pt x="326" y="855"/>
                    <a:pt x="328" y="853"/>
                    <a:pt x="328" y="851"/>
                  </a:cubicBezTo>
                  <a:cubicBezTo>
                    <a:pt x="328" y="851"/>
                    <a:pt x="328" y="851"/>
                    <a:pt x="328" y="850"/>
                  </a:cubicBezTo>
                  <a:cubicBezTo>
                    <a:pt x="329" y="850"/>
                    <a:pt x="329" y="851"/>
                    <a:pt x="329" y="850"/>
                  </a:cubicBezTo>
                  <a:cubicBezTo>
                    <a:pt x="329" y="850"/>
                    <a:pt x="329" y="850"/>
                    <a:pt x="329" y="850"/>
                  </a:cubicBezTo>
                  <a:cubicBezTo>
                    <a:pt x="330" y="849"/>
                    <a:pt x="329" y="850"/>
                    <a:pt x="330" y="849"/>
                  </a:cubicBezTo>
                  <a:cubicBezTo>
                    <a:pt x="330" y="849"/>
                    <a:pt x="331" y="849"/>
                    <a:pt x="331" y="848"/>
                  </a:cubicBezTo>
                  <a:cubicBezTo>
                    <a:pt x="331" y="848"/>
                    <a:pt x="331" y="848"/>
                    <a:pt x="331" y="848"/>
                  </a:cubicBezTo>
                  <a:cubicBezTo>
                    <a:pt x="331" y="847"/>
                    <a:pt x="332" y="848"/>
                    <a:pt x="332" y="848"/>
                  </a:cubicBezTo>
                  <a:cubicBezTo>
                    <a:pt x="332" y="847"/>
                    <a:pt x="332" y="847"/>
                    <a:pt x="333" y="846"/>
                  </a:cubicBezTo>
                  <a:cubicBezTo>
                    <a:pt x="333" y="846"/>
                    <a:pt x="333" y="847"/>
                    <a:pt x="333" y="845"/>
                  </a:cubicBezTo>
                  <a:cubicBezTo>
                    <a:pt x="333" y="844"/>
                    <a:pt x="333" y="845"/>
                    <a:pt x="334" y="844"/>
                  </a:cubicBezTo>
                  <a:cubicBezTo>
                    <a:pt x="335" y="843"/>
                    <a:pt x="335" y="842"/>
                    <a:pt x="335" y="841"/>
                  </a:cubicBezTo>
                  <a:cubicBezTo>
                    <a:pt x="335" y="841"/>
                    <a:pt x="337" y="840"/>
                    <a:pt x="336" y="840"/>
                  </a:cubicBezTo>
                  <a:cubicBezTo>
                    <a:pt x="336" y="840"/>
                    <a:pt x="338" y="838"/>
                    <a:pt x="338" y="838"/>
                  </a:cubicBezTo>
                  <a:cubicBezTo>
                    <a:pt x="338" y="838"/>
                    <a:pt x="338" y="836"/>
                    <a:pt x="339" y="836"/>
                  </a:cubicBezTo>
                  <a:cubicBezTo>
                    <a:pt x="338" y="836"/>
                    <a:pt x="340" y="835"/>
                    <a:pt x="340" y="835"/>
                  </a:cubicBezTo>
                  <a:cubicBezTo>
                    <a:pt x="340" y="834"/>
                    <a:pt x="340" y="834"/>
                    <a:pt x="340" y="833"/>
                  </a:cubicBezTo>
                  <a:cubicBezTo>
                    <a:pt x="341" y="832"/>
                    <a:pt x="341" y="832"/>
                    <a:pt x="342" y="832"/>
                  </a:cubicBezTo>
                  <a:cubicBezTo>
                    <a:pt x="342" y="832"/>
                    <a:pt x="343" y="831"/>
                    <a:pt x="343" y="830"/>
                  </a:cubicBezTo>
                  <a:cubicBezTo>
                    <a:pt x="344" y="829"/>
                    <a:pt x="345" y="829"/>
                    <a:pt x="346" y="828"/>
                  </a:cubicBezTo>
                  <a:cubicBezTo>
                    <a:pt x="347" y="826"/>
                    <a:pt x="348" y="824"/>
                    <a:pt x="348" y="822"/>
                  </a:cubicBezTo>
                  <a:cubicBezTo>
                    <a:pt x="350" y="821"/>
                    <a:pt x="351" y="819"/>
                    <a:pt x="351" y="817"/>
                  </a:cubicBezTo>
                  <a:cubicBezTo>
                    <a:pt x="353" y="816"/>
                    <a:pt x="352" y="811"/>
                    <a:pt x="352" y="808"/>
                  </a:cubicBezTo>
                  <a:cubicBezTo>
                    <a:pt x="351" y="808"/>
                    <a:pt x="350" y="808"/>
                    <a:pt x="350" y="806"/>
                  </a:cubicBezTo>
                  <a:cubicBezTo>
                    <a:pt x="351" y="805"/>
                    <a:pt x="351" y="806"/>
                    <a:pt x="351" y="804"/>
                  </a:cubicBezTo>
                  <a:cubicBezTo>
                    <a:pt x="352" y="804"/>
                    <a:pt x="352" y="804"/>
                    <a:pt x="353" y="803"/>
                  </a:cubicBezTo>
                  <a:cubicBezTo>
                    <a:pt x="353" y="803"/>
                    <a:pt x="352" y="803"/>
                    <a:pt x="353" y="803"/>
                  </a:cubicBezTo>
                  <a:cubicBezTo>
                    <a:pt x="353" y="802"/>
                    <a:pt x="353" y="803"/>
                    <a:pt x="353" y="803"/>
                  </a:cubicBezTo>
                  <a:cubicBezTo>
                    <a:pt x="354" y="802"/>
                    <a:pt x="353" y="802"/>
                    <a:pt x="354" y="802"/>
                  </a:cubicBezTo>
                  <a:cubicBezTo>
                    <a:pt x="354" y="802"/>
                    <a:pt x="353" y="801"/>
                    <a:pt x="354" y="801"/>
                  </a:cubicBezTo>
                  <a:cubicBezTo>
                    <a:pt x="354" y="801"/>
                    <a:pt x="355" y="801"/>
                    <a:pt x="355" y="801"/>
                  </a:cubicBezTo>
                  <a:cubicBezTo>
                    <a:pt x="356" y="800"/>
                    <a:pt x="356" y="801"/>
                    <a:pt x="357" y="801"/>
                  </a:cubicBezTo>
                  <a:cubicBezTo>
                    <a:pt x="358" y="800"/>
                    <a:pt x="357" y="800"/>
                    <a:pt x="358" y="800"/>
                  </a:cubicBezTo>
                  <a:cubicBezTo>
                    <a:pt x="358" y="800"/>
                    <a:pt x="359" y="800"/>
                    <a:pt x="359" y="800"/>
                  </a:cubicBezTo>
                  <a:cubicBezTo>
                    <a:pt x="359" y="800"/>
                    <a:pt x="360" y="799"/>
                    <a:pt x="360" y="799"/>
                  </a:cubicBezTo>
                  <a:cubicBezTo>
                    <a:pt x="361" y="799"/>
                    <a:pt x="362" y="798"/>
                    <a:pt x="362" y="798"/>
                  </a:cubicBezTo>
                  <a:cubicBezTo>
                    <a:pt x="364" y="797"/>
                    <a:pt x="365" y="798"/>
                    <a:pt x="366" y="796"/>
                  </a:cubicBezTo>
                  <a:cubicBezTo>
                    <a:pt x="366" y="796"/>
                    <a:pt x="367" y="796"/>
                    <a:pt x="367" y="796"/>
                  </a:cubicBezTo>
                  <a:cubicBezTo>
                    <a:pt x="367" y="796"/>
                    <a:pt x="368" y="796"/>
                    <a:pt x="369" y="796"/>
                  </a:cubicBezTo>
                  <a:cubicBezTo>
                    <a:pt x="369" y="795"/>
                    <a:pt x="369" y="794"/>
                    <a:pt x="370" y="793"/>
                  </a:cubicBezTo>
                  <a:cubicBezTo>
                    <a:pt x="370" y="793"/>
                    <a:pt x="370" y="793"/>
                    <a:pt x="370" y="793"/>
                  </a:cubicBezTo>
                  <a:cubicBezTo>
                    <a:pt x="372" y="791"/>
                    <a:pt x="371" y="789"/>
                    <a:pt x="370" y="786"/>
                  </a:cubicBezTo>
                  <a:cubicBezTo>
                    <a:pt x="371" y="785"/>
                    <a:pt x="372" y="781"/>
                    <a:pt x="372" y="779"/>
                  </a:cubicBezTo>
                  <a:cubicBezTo>
                    <a:pt x="372" y="777"/>
                    <a:pt x="371" y="777"/>
                    <a:pt x="371" y="776"/>
                  </a:cubicBezTo>
                  <a:cubicBezTo>
                    <a:pt x="371" y="774"/>
                    <a:pt x="371" y="773"/>
                    <a:pt x="370" y="773"/>
                  </a:cubicBezTo>
                  <a:cubicBezTo>
                    <a:pt x="370" y="772"/>
                    <a:pt x="370" y="771"/>
                    <a:pt x="369" y="771"/>
                  </a:cubicBezTo>
                  <a:cubicBezTo>
                    <a:pt x="369" y="769"/>
                    <a:pt x="369" y="766"/>
                    <a:pt x="368" y="765"/>
                  </a:cubicBezTo>
                  <a:cubicBezTo>
                    <a:pt x="368" y="764"/>
                    <a:pt x="368" y="765"/>
                    <a:pt x="367" y="764"/>
                  </a:cubicBezTo>
                  <a:cubicBezTo>
                    <a:pt x="367" y="764"/>
                    <a:pt x="367" y="764"/>
                    <a:pt x="367" y="763"/>
                  </a:cubicBezTo>
                  <a:cubicBezTo>
                    <a:pt x="367" y="763"/>
                    <a:pt x="366" y="763"/>
                    <a:pt x="366" y="763"/>
                  </a:cubicBezTo>
                  <a:cubicBezTo>
                    <a:pt x="366" y="761"/>
                    <a:pt x="365" y="761"/>
                    <a:pt x="365" y="759"/>
                  </a:cubicBezTo>
                  <a:cubicBezTo>
                    <a:pt x="366" y="759"/>
                    <a:pt x="366" y="758"/>
                    <a:pt x="367" y="758"/>
                  </a:cubicBezTo>
                  <a:cubicBezTo>
                    <a:pt x="368" y="757"/>
                    <a:pt x="367" y="757"/>
                    <a:pt x="369" y="757"/>
                  </a:cubicBezTo>
                  <a:cubicBezTo>
                    <a:pt x="370" y="757"/>
                    <a:pt x="370" y="757"/>
                    <a:pt x="370" y="756"/>
                  </a:cubicBezTo>
                  <a:cubicBezTo>
                    <a:pt x="371" y="755"/>
                    <a:pt x="371" y="754"/>
                    <a:pt x="372" y="753"/>
                  </a:cubicBezTo>
                  <a:cubicBezTo>
                    <a:pt x="372" y="753"/>
                    <a:pt x="372" y="753"/>
                    <a:pt x="372" y="753"/>
                  </a:cubicBezTo>
                  <a:cubicBezTo>
                    <a:pt x="374" y="753"/>
                    <a:pt x="373" y="752"/>
                    <a:pt x="373" y="752"/>
                  </a:cubicBezTo>
                  <a:cubicBezTo>
                    <a:pt x="374" y="751"/>
                    <a:pt x="374" y="751"/>
                    <a:pt x="375" y="750"/>
                  </a:cubicBezTo>
                  <a:cubicBezTo>
                    <a:pt x="376" y="750"/>
                    <a:pt x="378" y="749"/>
                    <a:pt x="378" y="748"/>
                  </a:cubicBezTo>
                  <a:cubicBezTo>
                    <a:pt x="379" y="748"/>
                    <a:pt x="379" y="748"/>
                    <a:pt x="380" y="747"/>
                  </a:cubicBezTo>
                  <a:cubicBezTo>
                    <a:pt x="380" y="747"/>
                    <a:pt x="380" y="747"/>
                    <a:pt x="380" y="747"/>
                  </a:cubicBezTo>
                  <a:cubicBezTo>
                    <a:pt x="380" y="747"/>
                    <a:pt x="380" y="747"/>
                    <a:pt x="380" y="746"/>
                  </a:cubicBezTo>
                  <a:cubicBezTo>
                    <a:pt x="381" y="746"/>
                    <a:pt x="381" y="745"/>
                    <a:pt x="382" y="745"/>
                  </a:cubicBezTo>
                  <a:cubicBezTo>
                    <a:pt x="382" y="744"/>
                    <a:pt x="382" y="744"/>
                    <a:pt x="382" y="743"/>
                  </a:cubicBezTo>
                  <a:cubicBezTo>
                    <a:pt x="383" y="743"/>
                    <a:pt x="383" y="743"/>
                    <a:pt x="383" y="743"/>
                  </a:cubicBezTo>
                  <a:cubicBezTo>
                    <a:pt x="383" y="742"/>
                    <a:pt x="384" y="742"/>
                    <a:pt x="385" y="741"/>
                  </a:cubicBezTo>
                  <a:cubicBezTo>
                    <a:pt x="386" y="740"/>
                    <a:pt x="388" y="739"/>
                    <a:pt x="389" y="738"/>
                  </a:cubicBezTo>
                  <a:cubicBezTo>
                    <a:pt x="389" y="738"/>
                    <a:pt x="389" y="738"/>
                    <a:pt x="390" y="738"/>
                  </a:cubicBezTo>
                  <a:cubicBezTo>
                    <a:pt x="390" y="738"/>
                    <a:pt x="391" y="737"/>
                    <a:pt x="391" y="737"/>
                  </a:cubicBezTo>
                  <a:cubicBezTo>
                    <a:pt x="391" y="737"/>
                    <a:pt x="393" y="736"/>
                    <a:pt x="392" y="736"/>
                  </a:cubicBezTo>
                  <a:cubicBezTo>
                    <a:pt x="394" y="735"/>
                    <a:pt x="396" y="735"/>
                    <a:pt x="397" y="734"/>
                  </a:cubicBezTo>
                  <a:cubicBezTo>
                    <a:pt x="398" y="734"/>
                    <a:pt x="398" y="733"/>
                    <a:pt x="399" y="733"/>
                  </a:cubicBezTo>
                  <a:cubicBezTo>
                    <a:pt x="399" y="733"/>
                    <a:pt x="399" y="733"/>
                    <a:pt x="400" y="733"/>
                  </a:cubicBezTo>
                  <a:cubicBezTo>
                    <a:pt x="400" y="732"/>
                    <a:pt x="399" y="732"/>
                    <a:pt x="400" y="732"/>
                  </a:cubicBezTo>
                  <a:cubicBezTo>
                    <a:pt x="400" y="732"/>
                    <a:pt x="400" y="731"/>
                    <a:pt x="400" y="731"/>
                  </a:cubicBezTo>
                  <a:cubicBezTo>
                    <a:pt x="401" y="731"/>
                    <a:pt x="401" y="732"/>
                    <a:pt x="401" y="731"/>
                  </a:cubicBezTo>
                  <a:cubicBezTo>
                    <a:pt x="401" y="731"/>
                    <a:pt x="401" y="731"/>
                    <a:pt x="401" y="731"/>
                  </a:cubicBezTo>
                  <a:cubicBezTo>
                    <a:pt x="402" y="730"/>
                    <a:pt x="403" y="730"/>
                    <a:pt x="403" y="730"/>
                  </a:cubicBezTo>
                  <a:cubicBezTo>
                    <a:pt x="403" y="729"/>
                    <a:pt x="404" y="729"/>
                    <a:pt x="404" y="729"/>
                  </a:cubicBezTo>
                  <a:cubicBezTo>
                    <a:pt x="404" y="728"/>
                    <a:pt x="405" y="729"/>
                    <a:pt x="405" y="728"/>
                  </a:cubicBezTo>
                  <a:cubicBezTo>
                    <a:pt x="405" y="728"/>
                    <a:pt x="405" y="727"/>
                    <a:pt x="405" y="727"/>
                  </a:cubicBezTo>
                  <a:cubicBezTo>
                    <a:pt x="406" y="727"/>
                    <a:pt x="406" y="727"/>
                    <a:pt x="406" y="726"/>
                  </a:cubicBezTo>
                  <a:cubicBezTo>
                    <a:pt x="406" y="726"/>
                    <a:pt x="406" y="726"/>
                    <a:pt x="406" y="725"/>
                  </a:cubicBezTo>
                  <a:cubicBezTo>
                    <a:pt x="407" y="725"/>
                    <a:pt x="407" y="725"/>
                    <a:pt x="407" y="725"/>
                  </a:cubicBezTo>
                  <a:cubicBezTo>
                    <a:pt x="408" y="725"/>
                    <a:pt x="408" y="724"/>
                    <a:pt x="408" y="724"/>
                  </a:cubicBezTo>
                  <a:cubicBezTo>
                    <a:pt x="409" y="723"/>
                    <a:pt x="410" y="723"/>
                    <a:pt x="410" y="721"/>
                  </a:cubicBezTo>
                  <a:cubicBezTo>
                    <a:pt x="411" y="720"/>
                    <a:pt x="411" y="719"/>
                    <a:pt x="412" y="718"/>
                  </a:cubicBezTo>
                  <a:cubicBezTo>
                    <a:pt x="412" y="714"/>
                    <a:pt x="410" y="714"/>
                    <a:pt x="410" y="710"/>
                  </a:cubicBezTo>
                  <a:cubicBezTo>
                    <a:pt x="410" y="708"/>
                    <a:pt x="410" y="708"/>
                    <a:pt x="410" y="706"/>
                  </a:cubicBezTo>
                  <a:cubicBezTo>
                    <a:pt x="409" y="705"/>
                    <a:pt x="410" y="705"/>
                    <a:pt x="410" y="704"/>
                  </a:cubicBezTo>
                  <a:cubicBezTo>
                    <a:pt x="410" y="702"/>
                    <a:pt x="410" y="703"/>
                    <a:pt x="410" y="703"/>
                  </a:cubicBezTo>
                  <a:cubicBezTo>
                    <a:pt x="409" y="702"/>
                    <a:pt x="410" y="701"/>
                    <a:pt x="410" y="700"/>
                  </a:cubicBezTo>
                  <a:cubicBezTo>
                    <a:pt x="410" y="697"/>
                    <a:pt x="410" y="695"/>
                    <a:pt x="410" y="692"/>
                  </a:cubicBezTo>
                  <a:cubicBezTo>
                    <a:pt x="410" y="688"/>
                    <a:pt x="411" y="683"/>
                    <a:pt x="410" y="682"/>
                  </a:cubicBezTo>
                  <a:cubicBezTo>
                    <a:pt x="410" y="681"/>
                    <a:pt x="410" y="680"/>
                    <a:pt x="410" y="681"/>
                  </a:cubicBezTo>
                  <a:cubicBezTo>
                    <a:pt x="409" y="680"/>
                    <a:pt x="409" y="680"/>
                    <a:pt x="408" y="680"/>
                  </a:cubicBezTo>
                  <a:cubicBezTo>
                    <a:pt x="408" y="680"/>
                    <a:pt x="408" y="680"/>
                    <a:pt x="408" y="679"/>
                  </a:cubicBezTo>
                  <a:cubicBezTo>
                    <a:pt x="407" y="679"/>
                    <a:pt x="407" y="678"/>
                    <a:pt x="406" y="677"/>
                  </a:cubicBezTo>
                  <a:cubicBezTo>
                    <a:pt x="406" y="677"/>
                    <a:pt x="406" y="676"/>
                    <a:pt x="406" y="676"/>
                  </a:cubicBezTo>
                  <a:cubicBezTo>
                    <a:pt x="406" y="675"/>
                    <a:pt x="405" y="676"/>
                    <a:pt x="405" y="676"/>
                  </a:cubicBezTo>
                  <a:cubicBezTo>
                    <a:pt x="405" y="676"/>
                    <a:pt x="405" y="675"/>
                    <a:pt x="405" y="674"/>
                  </a:cubicBezTo>
                  <a:cubicBezTo>
                    <a:pt x="405" y="674"/>
                    <a:pt x="405" y="674"/>
                    <a:pt x="405" y="674"/>
                  </a:cubicBezTo>
                  <a:cubicBezTo>
                    <a:pt x="404" y="673"/>
                    <a:pt x="403" y="672"/>
                    <a:pt x="403" y="671"/>
                  </a:cubicBezTo>
                  <a:cubicBezTo>
                    <a:pt x="402" y="669"/>
                    <a:pt x="404" y="669"/>
                    <a:pt x="402" y="668"/>
                  </a:cubicBezTo>
                  <a:cubicBezTo>
                    <a:pt x="402" y="667"/>
                    <a:pt x="400" y="667"/>
                    <a:pt x="402" y="664"/>
                  </a:cubicBezTo>
                  <a:cubicBezTo>
                    <a:pt x="403" y="664"/>
                    <a:pt x="402" y="663"/>
                    <a:pt x="403" y="662"/>
                  </a:cubicBezTo>
                  <a:cubicBezTo>
                    <a:pt x="403" y="661"/>
                    <a:pt x="404" y="661"/>
                    <a:pt x="403" y="660"/>
                  </a:cubicBezTo>
                  <a:cubicBezTo>
                    <a:pt x="401" y="659"/>
                    <a:pt x="401" y="655"/>
                    <a:pt x="403" y="654"/>
                  </a:cubicBezTo>
                  <a:cubicBezTo>
                    <a:pt x="403" y="652"/>
                    <a:pt x="402" y="653"/>
                    <a:pt x="402" y="651"/>
                  </a:cubicBezTo>
                  <a:cubicBezTo>
                    <a:pt x="402" y="650"/>
                    <a:pt x="401" y="650"/>
                    <a:pt x="401" y="650"/>
                  </a:cubicBezTo>
                  <a:cubicBezTo>
                    <a:pt x="401" y="650"/>
                    <a:pt x="401" y="650"/>
                    <a:pt x="401" y="649"/>
                  </a:cubicBezTo>
                  <a:cubicBezTo>
                    <a:pt x="401" y="649"/>
                    <a:pt x="401" y="649"/>
                    <a:pt x="400" y="649"/>
                  </a:cubicBezTo>
                  <a:cubicBezTo>
                    <a:pt x="400" y="649"/>
                    <a:pt x="400" y="649"/>
                    <a:pt x="400" y="649"/>
                  </a:cubicBezTo>
                  <a:cubicBezTo>
                    <a:pt x="399" y="649"/>
                    <a:pt x="399" y="648"/>
                    <a:pt x="399" y="648"/>
                  </a:cubicBezTo>
                  <a:cubicBezTo>
                    <a:pt x="399" y="645"/>
                    <a:pt x="399" y="642"/>
                    <a:pt x="400" y="640"/>
                  </a:cubicBezTo>
                  <a:cubicBezTo>
                    <a:pt x="400" y="640"/>
                    <a:pt x="400" y="641"/>
                    <a:pt x="400" y="640"/>
                  </a:cubicBezTo>
                  <a:cubicBezTo>
                    <a:pt x="400" y="639"/>
                    <a:pt x="400" y="638"/>
                    <a:pt x="400" y="638"/>
                  </a:cubicBezTo>
                  <a:cubicBezTo>
                    <a:pt x="400" y="637"/>
                    <a:pt x="401" y="638"/>
                    <a:pt x="401" y="637"/>
                  </a:cubicBezTo>
                  <a:cubicBezTo>
                    <a:pt x="402" y="636"/>
                    <a:pt x="402" y="633"/>
                    <a:pt x="402" y="632"/>
                  </a:cubicBezTo>
                  <a:cubicBezTo>
                    <a:pt x="403" y="632"/>
                    <a:pt x="403" y="632"/>
                    <a:pt x="403" y="632"/>
                  </a:cubicBezTo>
                  <a:cubicBezTo>
                    <a:pt x="403" y="632"/>
                    <a:pt x="404" y="632"/>
                    <a:pt x="404" y="632"/>
                  </a:cubicBezTo>
                  <a:cubicBezTo>
                    <a:pt x="404" y="631"/>
                    <a:pt x="404" y="631"/>
                    <a:pt x="404" y="631"/>
                  </a:cubicBezTo>
                  <a:cubicBezTo>
                    <a:pt x="404" y="630"/>
                    <a:pt x="405" y="630"/>
                    <a:pt x="405" y="630"/>
                  </a:cubicBezTo>
                  <a:cubicBezTo>
                    <a:pt x="405" y="629"/>
                    <a:pt x="406" y="628"/>
                    <a:pt x="406" y="627"/>
                  </a:cubicBezTo>
                  <a:cubicBezTo>
                    <a:pt x="407" y="627"/>
                    <a:pt x="407" y="627"/>
                    <a:pt x="407" y="626"/>
                  </a:cubicBezTo>
                  <a:cubicBezTo>
                    <a:pt x="407" y="626"/>
                    <a:pt x="407" y="625"/>
                    <a:pt x="407" y="624"/>
                  </a:cubicBezTo>
                  <a:cubicBezTo>
                    <a:pt x="407" y="624"/>
                    <a:pt x="408" y="623"/>
                    <a:pt x="408" y="623"/>
                  </a:cubicBezTo>
                  <a:cubicBezTo>
                    <a:pt x="408" y="623"/>
                    <a:pt x="409" y="622"/>
                    <a:pt x="409" y="622"/>
                  </a:cubicBezTo>
                  <a:cubicBezTo>
                    <a:pt x="409" y="621"/>
                    <a:pt x="409" y="621"/>
                    <a:pt x="410" y="621"/>
                  </a:cubicBezTo>
                  <a:cubicBezTo>
                    <a:pt x="410" y="620"/>
                    <a:pt x="410" y="620"/>
                    <a:pt x="410" y="620"/>
                  </a:cubicBezTo>
                  <a:cubicBezTo>
                    <a:pt x="410" y="619"/>
                    <a:pt x="411" y="618"/>
                    <a:pt x="412" y="617"/>
                  </a:cubicBezTo>
                  <a:cubicBezTo>
                    <a:pt x="414" y="617"/>
                    <a:pt x="415" y="617"/>
                    <a:pt x="415" y="616"/>
                  </a:cubicBezTo>
                  <a:cubicBezTo>
                    <a:pt x="416" y="616"/>
                    <a:pt x="416" y="614"/>
                    <a:pt x="416" y="614"/>
                  </a:cubicBezTo>
                  <a:cubicBezTo>
                    <a:pt x="416" y="614"/>
                    <a:pt x="417" y="613"/>
                    <a:pt x="417" y="613"/>
                  </a:cubicBezTo>
                  <a:cubicBezTo>
                    <a:pt x="418" y="613"/>
                    <a:pt x="419" y="609"/>
                    <a:pt x="419" y="609"/>
                  </a:cubicBezTo>
                  <a:cubicBezTo>
                    <a:pt x="420" y="610"/>
                    <a:pt x="421" y="607"/>
                    <a:pt x="421" y="607"/>
                  </a:cubicBezTo>
                  <a:cubicBezTo>
                    <a:pt x="422" y="606"/>
                    <a:pt x="423" y="604"/>
                    <a:pt x="423" y="602"/>
                  </a:cubicBezTo>
                  <a:cubicBezTo>
                    <a:pt x="424" y="602"/>
                    <a:pt x="424" y="602"/>
                    <a:pt x="425" y="602"/>
                  </a:cubicBezTo>
                  <a:cubicBezTo>
                    <a:pt x="425" y="601"/>
                    <a:pt x="425" y="601"/>
                    <a:pt x="425" y="601"/>
                  </a:cubicBezTo>
                  <a:cubicBezTo>
                    <a:pt x="425" y="601"/>
                    <a:pt x="425" y="601"/>
                    <a:pt x="425" y="600"/>
                  </a:cubicBezTo>
                  <a:cubicBezTo>
                    <a:pt x="425" y="600"/>
                    <a:pt x="426" y="600"/>
                    <a:pt x="426" y="600"/>
                  </a:cubicBezTo>
                  <a:cubicBezTo>
                    <a:pt x="426" y="600"/>
                    <a:pt x="426" y="600"/>
                    <a:pt x="427" y="599"/>
                  </a:cubicBezTo>
                  <a:cubicBezTo>
                    <a:pt x="427" y="599"/>
                    <a:pt x="427" y="599"/>
                    <a:pt x="427" y="599"/>
                  </a:cubicBezTo>
                  <a:cubicBezTo>
                    <a:pt x="427" y="599"/>
                    <a:pt x="427" y="598"/>
                    <a:pt x="427" y="598"/>
                  </a:cubicBezTo>
                  <a:cubicBezTo>
                    <a:pt x="429" y="597"/>
                    <a:pt x="430" y="596"/>
                    <a:pt x="431" y="594"/>
                  </a:cubicBezTo>
                  <a:cubicBezTo>
                    <a:pt x="431" y="594"/>
                    <a:pt x="431" y="594"/>
                    <a:pt x="432" y="593"/>
                  </a:cubicBezTo>
                  <a:cubicBezTo>
                    <a:pt x="432" y="593"/>
                    <a:pt x="432" y="593"/>
                    <a:pt x="432" y="593"/>
                  </a:cubicBezTo>
                  <a:cubicBezTo>
                    <a:pt x="433" y="593"/>
                    <a:pt x="432" y="592"/>
                    <a:pt x="432" y="592"/>
                  </a:cubicBezTo>
                  <a:cubicBezTo>
                    <a:pt x="433" y="591"/>
                    <a:pt x="434" y="592"/>
                    <a:pt x="434" y="592"/>
                  </a:cubicBezTo>
                  <a:cubicBezTo>
                    <a:pt x="434" y="591"/>
                    <a:pt x="434" y="590"/>
                    <a:pt x="435" y="589"/>
                  </a:cubicBezTo>
                  <a:cubicBezTo>
                    <a:pt x="435" y="589"/>
                    <a:pt x="435" y="589"/>
                    <a:pt x="435" y="589"/>
                  </a:cubicBezTo>
                  <a:cubicBezTo>
                    <a:pt x="436" y="589"/>
                    <a:pt x="435" y="589"/>
                    <a:pt x="436" y="589"/>
                  </a:cubicBezTo>
                  <a:cubicBezTo>
                    <a:pt x="436" y="589"/>
                    <a:pt x="436" y="588"/>
                    <a:pt x="436" y="588"/>
                  </a:cubicBezTo>
                  <a:cubicBezTo>
                    <a:pt x="436" y="588"/>
                    <a:pt x="436" y="588"/>
                    <a:pt x="437" y="587"/>
                  </a:cubicBezTo>
                  <a:cubicBezTo>
                    <a:pt x="437" y="587"/>
                    <a:pt x="437" y="587"/>
                    <a:pt x="437" y="587"/>
                  </a:cubicBezTo>
                  <a:cubicBezTo>
                    <a:pt x="438" y="587"/>
                    <a:pt x="437" y="587"/>
                    <a:pt x="438" y="587"/>
                  </a:cubicBezTo>
                  <a:cubicBezTo>
                    <a:pt x="438" y="586"/>
                    <a:pt x="438" y="586"/>
                    <a:pt x="438" y="586"/>
                  </a:cubicBezTo>
                  <a:cubicBezTo>
                    <a:pt x="438" y="586"/>
                    <a:pt x="439" y="586"/>
                    <a:pt x="439" y="585"/>
                  </a:cubicBezTo>
                  <a:cubicBezTo>
                    <a:pt x="440" y="585"/>
                    <a:pt x="440" y="585"/>
                    <a:pt x="440" y="584"/>
                  </a:cubicBezTo>
                  <a:cubicBezTo>
                    <a:pt x="440" y="584"/>
                    <a:pt x="441" y="584"/>
                    <a:pt x="441" y="584"/>
                  </a:cubicBezTo>
                  <a:cubicBezTo>
                    <a:pt x="443" y="583"/>
                    <a:pt x="445" y="583"/>
                    <a:pt x="446" y="582"/>
                  </a:cubicBezTo>
                  <a:cubicBezTo>
                    <a:pt x="447" y="581"/>
                    <a:pt x="447" y="581"/>
                    <a:pt x="447" y="581"/>
                  </a:cubicBezTo>
                  <a:cubicBezTo>
                    <a:pt x="448" y="581"/>
                    <a:pt x="448" y="580"/>
                    <a:pt x="449" y="579"/>
                  </a:cubicBezTo>
                  <a:cubicBezTo>
                    <a:pt x="449" y="579"/>
                    <a:pt x="449" y="579"/>
                    <a:pt x="449" y="579"/>
                  </a:cubicBezTo>
                  <a:cubicBezTo>
                    <a:pt x="450" y="579"/>
                    <a:pt x="450" y="579"/>
                    <a:pt x="450" y="579"/>
                  </a:cubicBezTo>
                  <a:cubicBezTo>
                    <a:pt x="451" y="578"/>
                    <a:pt x="450" y="578"/>
                    <a:pt x="450" y="578"/>
                  </a:cubicBezTo>
                  <a:cubicBezTo>
                    <a:pt x="451" y="578"/>
                    <a:pt x="451" y="578"/>
                    <a:pt x="452" y="577"/>
                  </a:cubicBezTo>
                  <a:cubicBezTo>
                    <a:pt x="452" y="577"/>
                    <a:pt x="452" y="577"/>
                    <a:pt x="452" y="577"/>
                  </a:cubicBezTo>
                  <a:cubicBezTo>
                    <a:pt x="453" y="577"/>
                    <a:pt x="453" y="577"/>
                    <a:pt x="453" y="577"/>
                  </a:cubicBezTo>
                  <a:cubicBezTo>
                    <a:pt x="453" y="576"/>
                    <a:pt x="453" y="576"/>
                    <a:pt x="454" y="576"/>
                  </a:cubicBezTo>
                  <a:cubicBezTo>
                    <a:pt x="454" y="575"/>
                    <a:pt x="453" y="575"/>
                    <a:pt x="454" y="575"/>
                  </a:cubicBezTo>
                  <a:cubicBezTo>
                    <a:pt x="454" y="575"/>
                    <a:pt x="454" y="575"/>
                    <a:pt x="454" y="575"/>
                  </a:cubicBezTo>
                  <a:cubicBezTo>
                    <a:pt x="455" y="575"/>
                    <a:pt x="454" y="575"/>
                    <a:pt x="454" y="575"/>
                  </a:cubicBezTo>
                  <a:cubicBezTo>
                    <a:pt x="455" y="574"/>
                    <a:pt x="455" y="574"/>
                    <a:pt x="455" y="574"/>
                  </a:cubicBezTo>
                  <a:cubicBezTo>
                    <a:pt x="456" y="573"/>
                    <a:pt x="457" y="571"/>
                    <a:pt x="458" y="570"/>
                  </a:cubicBezTo>
                  <a:cubicBezTo>
                    <a:pt x="458" y="569"/>
                    <a:pt x="458" y="569"/>
                    <a:pt x="458" y="569"/>
                  </a:cubicBezTo>
                  <a:cubicBezTo>
                    <a:pt x="459" y="568"/>
                    <a:pt x="459" y="567"/>
                    <a:pt x="459" y="567"/>
                  </a:cubicBezTo>
                  <a:cubicBezTo>
                    <a:pt x="460" y="566"/>
                    <a:pt x="460" y="566"/>
                    <a:pt x="460" y="566"/>
                  </a:cubicBezTo>
                  <a:cubicBezTo>
                    <a:pt x="460" y="566"/>
                    <a:pt x="461" y="566"/>
                    <a:pt x="461" y="566"/>
                  </a:cubicBezTo>
                  <a:cubicBezTo>
                    <a:pt x="461" y="566"/>
                    <a:pt x="461" y="565"/>
                    <a:pt x="461" y="565"/>
                  </a:cubicBezTo>
                  <a:cubicBezTo>
                    <a:pt x="462" y="564"/>
                    <a:pt x="462" y="563"/>
                    <a:pt x="463" y="562"/>
                  </a:cubicBezTo>
                  <a:cubicBezTo>
                    <a:pt x="463" y="562"/>
                    <a:pt x="463" y="562"/>
                    <a:pt x="463" y="562"/>
                  </a:cubicBezTo>
                  <a:cubicBezTo>
                    <a:pt x="463" y="562"/>
                    <a:pt x="464" y="560"/>
                    <a:pt x="464" y="560"/>
                  </a:cubicBezTo>
                  <a:cubicBezTo>
                    <a:pt x="464" y="560"/>
                    <a:pt x="465" y="558"/>
                    <a:pt x="465" y="558"/>
                  </a:cubicBezTo>
                  <a:cubicBezTo>
                    <a:pt x="465" y="558"/>
                    <a:pt x="465" y="558"/>
                    <a:pt x="465" y="557"/>
                  </a:cubicBezTo>
                  <a:cubicBezTo>
                    <a:pt x="466" y="557"/>
                    <a:pt x="466" y="557"/>
                    <a:pt x="466" y="557"/>
                  </a:cubicBezTo>
                  <a:cubicBezTo>
                    <a:pt x="466" y="556"/>
                    <a:pt x="467" y="557"/>
                    <a:pt x="467" y="556"/>
                  </a:cubicBezTo>
                  <a:cubicBezTo>
                    <a:pt x="467" y="556"/>
                    <a:pt x="467" y="555"/>
                    <a:pt x="467" y="555"/>
                  </a:cubicBezTo>
                  <a:cubicBezTo>
                    <a:pt x="468" y="555"/>
                    <a:pt x="468" y="555"/>
                    <a:pt x="468" y="555"/>
                  </a:cubicBezTo>
                  <a:cubicBezTo>
                    <a:pt x="469" y="554"/>
                    <a:pt x="469" y="553"/>
                    <a:pt x="469" y="552"/>
                  </a:cubicBezTo>
                  <a:cubicBezTo>
                    <a:pt x="470" y="552"/>
                    <a:pt x="470" y="551"/>
                    <a:pt x="470" y="550"/>
                  </a:cubicBezTo>
                  <a:cubicBezTo>
                    <a:pt x="471" y="549"/>
                    <a:pt x="471" y="549"/>
                    <a:pt x="471" y="547"/>
                  </a:cubicBezTo>
                  <a:cubicBezTo>
                    <a:pt x="471" y="547"/>
                    <a:pt x="472" y="547"/>
                    <a:pt x="472" y="547"/>
                  </a:cubicBezTo>
                  <a:cubicBezTo>
                    <a:pt x="472" y="546"/>
                    <a:pt x="471" y="546"/>
                    <a:pt x="471" y="546"/>
                  </a:cubicBezTo>
                  <a:cubicBezTo>
                    <a:pt x="471" y="546"/>
                    <a:pt x="472" y="544"/>
                    <a:pt x="472" y="544"/>
                  </a:cubicBezTo>
                  <a:cubicBezTo>
                    <a:pt x="472" y="544"/>
                    <a:pt x="473" y="540"/>
                    <a:pt x="474" y="540"/>
                  </a:cubicBezTo>
                  <a:cubicBezTo>
                    <a:pt x="474" y="539"/>
                    <a:pt x="475" y="538"/>
                    <a:pt x="475" y="538"/>
                  </a:cubicBezTo>
                  <a:cubicBezTo>
                    <a:pt x="475" y="538"/>
                    <a:pt x="476" y="536"/>
                    <a:pt x="476" y="536"/>
                  </a:cubicBezTo>
                  <a:cubicBezTo>
                    <a:pt x="476" y="535"/>
                    <a:pt x="477" y="534"/>
                    <a:pt x="478" y="533"/>
                  </a:cubicBezTo>
                  <a:cubicBezTo>
                    <a:pt x="479" y="533"/>
                    <a:pt x="479" y="528"/>
                    <a:pt x="480" y="528"/>
                  </a:cubicBezTo>
                  <a:cubicBezTo>
                    <a:pt x="480" y="528"/>
                    <a:pt x="481" y="525"/>
                    <a:pt x="482" y="525"/>
                  </a:cubicBezTo>
                  <a:cubicBezTo>
                    <a:pt x="482" y="524"/>
                    <a:pt x="483" y="523"/>
                    <a:pt x="483" y="522"/>
                  </a:cubicBezTo>
                  <a:cubicBezTo>
                    <a:pt x="484" y="521"/>
                    <a:pt x="484" y="517"/>
                    <a:pt x="484" y="515"/>
                  </a:cubicBezTo>
                  <a:cubicBezTo>
                    <a:pt x="484" y="515"/>
                    <a:pt x="485" y="514"/>
                    <a:pt x="485" y="514"/>
                  </a:cubicBezTo>
                  <a:cubicBezTo>
                    <a:pt x="486" y="513"/>
                    <a:pt x="485" y="514"/>
                    <a:pt x="486" y="513"/>
                  </a:cubicBezTo>
                  <a:cubicBezTo>
                    <a:pt x="486" y="513"/>
                    <a:pt x="487" y="513"/>
                    <a:pt x="486" y="512"/>
                  </a:cubicBezTo>
                  <a:cubicBezTo>
                    <a:pt x="486" y="511"/>
                    <a:pt x="485" y="510"/>
                    <a:pt x="485" y="507"/>
                  </a:cubicBezTo>
                  <a:cubicBezTo>
                    <a:pt x="485" y="507"/>
                    <a:pt x="485" y="506"/>
                    <a:pt x="485" y="505"/>
                  </a:cubicBezTo>
                  <a:cubicBezTo>
                    <a:pt x="485" y="504"/>
                    <a:pt x="486" y="504"/>
                    <a:pt x="486" y="504"/>
                  </a:cubicBezTo>
                  <a:cubicBezTo>
                    <a:pt x="486" y="502"/>
                    <a:pt x="486" y="501"/>
                    <a:pt x="485" y="500"/>
                  </a:cubicBezTo>
                  <a:cubicBezTo>
                    <a:pt x="484" y="500"/>
                    <a:pt x="483" y="499"/>
                    <a:pt x="481" y="500"/>
                  </a:cubicBezTo>
                  <a:cubicBezTo>
                    <a:pt x="480" y="501"/>
                    <a:pt x="480" y="502"/>
                    <a:pt x="479" y="502"/>
                  </a:cubicBezTo>
                  <a:cubicBezTo>
                    <a:pt x="479" y="503"/>
                    <a:pt x="479" y="503"/>
                    <a:pt x="479" y="504"/>
                  </a:cubicBezTo>
                  <a:cubicBezTo>
                    <a:pt x="477" y="504"/>
                    <a:pt x="475" y="504"/>
                    <a:pt x="474" y="505"/>
                  </a:cubicBezTo>
                  <a:cubicBezTo>
                    <a:pt x="472" y="506"/>
                    <a:pt x="465" y="505"/>
                    <a:pt x="463" y="507"/>
                  </a:cubicBezTo>
                  <a:cubicBezTo>
                    <a:pt x="462" y="507"/>
                    <a:pt x="460" y="506"/>
                    <a:pt x="459" y="507"/>
                  </a:cubicBezTo>
                  <a:cubicBezTo>
                    <a:pt x="458" y="507"/>
                    <a:pt x="458" y="507"/>
                    <a:pt x="457" y="507"/>
                  </a:cubicBezTo>
                  <a:cubicBezTo>
                    <a:pt x="456" y="507"/>
                    <a:pt x="456" y="508"/>
                    <a:pt x="455" y="508"/>
                  </a:cubicBezTo>
                  <a:cubicBezTo>
                    <a:pt x="455" y="508"/>
                    <a:pt x="455" y="509"/>
                    <a:pt x="455" y="509"/>
                  </a:cubicBezTo>
                  <a:cubicBezTo>
                    <a:pt x="455" y="509"/>
                    <a:pt x="455" y="509"/>
                    <a:pt x="454" y="510"/>
                  </a:cubicBezTo>
                  <a:cubicBezTo>
                    <a:pt x="454" y="510"/>
                    <a:pt x="454" y="510"/>
                    <a:pt x="454" y="510"/>
                  </a:cubicBezTo>
                  <a:cubicBezTo>
                    <a:pt x="452" y="510"/>
                    <a:pt x="453" y="510"/>
                    <a:pt x="452" y="511"/>
                  </a:cubicBezTo>
                  <a:cubicBezTo>
                    <a:pt x="451" y="510"/>
                    <a:pt x="450" y="510"/>
                    <a:pt x="447" y="510"/>
                  </a:cubicBezTo>
                  <a:cubicBezTo>
                    <a:pt x="447" y="511"/>
                    <a:pt x="445" y="511"/>
                    <a:pt x="444" y="512"/>
                  </a:cubicBezTo>
                  <a:cubicBezTo>
                    <a:pt x="440" y="514"/>
                    <a:pt x="438" y="512"/>
                    <a:pt x="434" y="512"/>
                  </a:cubicBezTo>
                  <a:cubicBezTo>
                    <a:pt x="433" y="511"/>
                    <a:pt x="433" y="510"/>
                    <a:pt x="432" y="509"/>
                  </a:cubicBezTo>
                  <a:cubicBezTo>
                    <a:pt x="432" y="508"/>
                    <a:pt x="431" y="508"/>
                    <a:pt x="431" y="507"/>
                  </a:cubicBezTo>
                  <a:cubicBezTo>
                    <a:pt x="430" y="507"/>
                    <a:pt x="431" y="507"/>
                    <a:pt x="430" y="507"/>
                  </a:cubicBezTo>
                  <a:cubicBezTo>
                    <a:pt x="430" y="507"/>
                    <a:pt x="430" y="506"/>
                    <a:pt x="429" y="506"/>
                  </a:cubicBezTo>
                  <a:cubicBezTo>
                    <a:pt x="429" y="505"/>
                    <a:pt x="424" y="506"/>
                    <a:pt x="424" y="507"/>
                  </a:cubicBezTo>
                  <a:cubicBezTo>
                    <a:pt x="423" y="507"/>
                    <a:pt x="422" y="507"/>
                    <a:pt x="422" y="506"/>
                  </a:cubicBezTo>
                  <a:cubicBezTo>
                    <a:pt x="422" y="504"/>
                    <a:pt x="421" y="504"/>
                    <a:pt x="423" y="504"/>
                  </a:cubicBezTo>
                  <a:cubicBezTo>
                    <a:pt x="424" y="503"/>
                    <a:pt x="426" y="504"/>
                    <a:pt x="427" y="502"/>
                  </a:cubicBezTo>
                  <a:cubicBezTo>
                    <a:pt x="428" y="502"/>
                    <a:pt x="428" y="503"/>
                    <a:pt x="428" y="502"/>
                  </a:cubicBezTo>
                  <a:cubicBezTo>
                    <a:pt x="429" y="501"/>
                    <a:pt x="429" y="499"/>
                    <a:pt x="429" y="497"/>
                  </a:cubicBezTo>
                  <a:cubicBezTo>
                    <a:pt x="428" y="496"/>
                    <a:pt x="428" y="496"/>
                    <a:pt x="427" y="496"/>
                  </a:cubicBezTo>
                  <a:cubicBezTo>
                    <a:pt x="427" y="496"/>
                    <a:pt x="427" y="496"/>
                    <a:pt x="427" y="495"/>
                  </a:cubicBezTo>
                  <a:cubicBezTo>
                    <a:pt x="427" y="495"/>
                    <a:pt x="427" y="496"/>
                    <a:pt x="427" y="494"/>
                  </a:cubicBezTo>
                  <a:cubicBezTo>
                    <a:pt x="427" y="493"/>
                    <a:pt x="426" y="494"/>
                    <a:pt x="425" y="494"/>
                  </a:cubicBezTo>
                  <a:cubicBezTo>
                    <a:pt x="425" y="494"/>
                    <a:pt x="425" y="493"/>
                    <a:pt x="425" y="493"/>
                  </a:cubicBezTo>
                  <a:cubicBezTo>
                    <a:pt x="424" y="492"/>
                    <a:pt x="424" y="491"/>
                    <a:pt x="423" y="490"/>
                  </a:cubicBezTo>
                  <a:cubicBezTo>
                    <a:pt x="423" y="490"/>
                    <a:pt x="422" y="489"/>
                    <a:pt x="422" y="489"/>
                  </a:cubicBezTo>
                  <a:cubicBezTo>
                    <a:pt x="421" y="489"/>
                    <a:pt x="421" y="488"/>
                    <a:pt x="421" y="488"/>
                  </a:cubicBezTo>
                  <a:cubicBezTo>
                    <a:pt x="420" y="486"/>
                    <a:pt x="419" y="486"/>
                    <a:pt x="418" y="485"/>
                  </a:cubicBezTo>
                  <a:cubicBezTo>
                    <a:pt x="418" y="485"/>
                    <a:pt x="418" y="485"/>
                    <a:pt x="418" y="485"/>
                  </a:cubicBezTo>
                  <a:cubicBezTo>
                    <a:pt x="418" y="484"/>
                    <a:pt x="418" y="485"/>
                    <a:pt x="417" y="484"/>
                  </a:cubicBezTo>
                  <a:cubicBezTo>
                    <a:pt x="417" y="483"/>
                    <a:pt x="417" y="483"/>
                    <a:pt x="416" y="483"/>
                  </a:cubicBezTo>
                  <a:cubicBezTo>
                    <a:pt x="416" y="482"/>
                    <a:pt x="416" y="482"/>
                    <a:pt x="416" y="482"/>
                  </a:cubicBezTo>
                  <a:cubicBezTo>
                    <a:pt x="416" y="481"/>
                    <a:pt x="416" y="482"/>
                    <a:pt x="415" y="481"/>
                  </a:cubicBezTo>
                  <a:cubicBezTo>
                    <a:pt x="415" y="481"/>
                    <a:pt x="415" y="481"/>
                    <a:pt x="415" y="481"/>
                  </a:cubicBezTo>
                  <a:cubicBezTo>
                    <a:pt x="414" y="481"/>
                    <a:pt x="414" y="481"/>
                    <a:pt x="414" y="480"/>
                  </a:cubicBezTo>
                  <a:cubicBezTo>
                    <a:pt x="414" y="480"/>
                    <a:pt x="413" y="480"/>
                    <a:pt x="413" y="480"/>
                  </a:cubicBezTo>
                  <a:cubicBezTo>
                    <a:pt x="413" y="479"/>
                    <a:pt x="412" y="478"/>
                    <a:pt x="411" y="478"/>
                  </a:cubicBezTo>
                  <a:cubicBezTo>
                    <a:pt x="410" y="478"/>
                    <a:pt x="409" y="478"/>
                    <a:pt x="409" y="478"/>
                  </a:cubicBezTo>
                  <a:cubicBezTo>
                    <a:pt x="407" y="478"/>
                    <a:pt x="408" y="477"/>
                    <a:pt x="407" y="476"/>
                  </a:cubicBezTo>
                  <a:cubicBezTo>
                    <a:pt x="406" y="476"/>
                    <a:pt x="406" y="476"/>
                    <a:pt x="406" y="476"/>
                  </a:cubicBezTo>
                  <a:cubicBezTo>
                    <a:pt x="406" y="476"/>
                    <a:pt x="406" y="476"/>
                    <a:pt x="406" y="475"/>
                  </a:cubicBezTo>
                  <a:cubicBezTo>
                    <a:pt x="406" y="475"/>
                    <a:pt x="406" y="475"/>
                    <a:pt x="405" y="475"/>
                  </a:cubicBezTo>
                  <a:cubicBezTo>
                    <a:pt x="405" y="474"/>
                    <a:pt x="403" y="473"/>
                    <a:pt x="402" y="473"/>
                  </a:cubicBezTo>
                  <a:cubicBezTo>
                    <a:pt x="402" y="472"/>
                    <a:pt x="401" y="472"/>
                    <a:pt x="401" y="472"/>
                  </a:cubicBezTo>
                  <a:cubicBezTo>
                    <a:pt x="401" y="471"/>
                    <a:pt x="400" y="467"/>
                    <a:pt x="399" y="467"/>
                  </a:cubicBezTo>
                  <a:cubicBezTo>
                    <a:pt x="398" y="467"/>
                    <a:pt x="398" y="461"/>
                    <a:pt x="398" y="460"/>
                  </a:cubicBezTo>
                  <a:cubicBezTo>
                    <a:pt x="398" y="460"/>
                    <a:pt x="397" y="459"/>
                    <a:pt x="397" y="459"/>
                  </a:cubicBezTo>
                  <a:cubicBezTo>
                    <a:pt x="397" y="458"/>
                    <a:pt x="396" y="456"/>
                    <a:pt x="396" y="456"/>
                  </a:cubicBezTo>
                  <a:cubicBezTo>
                    <a:pt x="396" y="455"/>
                    <a:pt x="394" y="453"/>
                    <a:pt x="394" y="453"/>
                  </a:cubicBezTo>
                  <a:cubicBezTo>
                    <a:pt x="394" y="452"/>
                    <a:pt x="393" y="452"/>
                    <a:pt x="393" y="452"/>
                  </a:cubicBezTo>
                  <a:cubicBezTo>
                    <a:pt x="393" y="452"/>
                    <a:pt x="393" y="451"/>
                    <a:pt x="393" y="451"/>
                  </a:cubicBezTo>
                  <a:cubicBezTo>
                    <a:pt x="393" y="451"/>
                    <a:pt x="393" y="451"/>
                    <a:pt x="392" y="451"/>
                  </a:cubicBezTo>
                  <a:cubicBezTo>
                    <a:pt x="392" y="451"/>
                    <a:pt x="392" y="451"/>
                    <a:pt x="392" y="450"/>
                  </a:cubicBezTo>
                  <a:cubicBezTo>
                    <a:pt x="392" y="450"/>
                    <a:pt x="392" y="450"/>
                    <a:pt x="392" y="450"/>
                  </a:cubicBezTo>
                  <a:cubicBezTo>
                    <a:pt x="391" y="450"/>
                    <a:pt x="391" y="450"/>
                    <a:pt x="391" y="450"/>
                  </a:cubicBezTo>
                  <a:cubicBezTo>
                    <a:pt x="391" y="449"/>
                    <a:pt x="391" y="449"/>
                    <a:pt x="391" y="449"/>
                  </a:cubicBezTo>
                  <a:cubicBezTo>
                    <a:pt x="391" y="449"/>
                    <a:pt x="391" y="448"/>
                    <a:pt x="390" y="448"/>
                  </a:cubicBezTo>
                  <a:cubicBezTo>
                    <a:pt x="390" y="448"/>
                    <a:pt x="390" y="449"/>
                    <a:pt x="390" y="448"/>
                  </a:cubicBezTo>
                  <a:cubicBezTo>
                    <a:pt x="389" y="448"/>
                    <a:pt x="390" y="448"/>
                    <a:pt x="390" y="448"/>
                  </a:cubicBezTo>
                  <a:cubicBezTo>
                    <a:pt x="389" y="447"/>
                    <a:pt x="389" y="448"/>
                    <a:pt x="389" y="448"/>
                  </a:cubicBezTo>
                  <a:cubicBezTo>
                    <a:pt x="389" y="447"/>
                    <a:pt x="388" y="447"/>
                    <a:pt x="387" y="447"/>
                  </a:cubicBezTo>
                  <a:cubicBezTo>
                    <a:pt x="387" y="447"/>
                    <a:pt x="388" y="446"/>
                    <a:pt x="387" y="445"/>
                  </a:cubicBezTo>
                  <a:cubicBezTo>
                    <a:pt x="387" y="445"/>
                    <a:pt x="387" y="445"/>
                    <a:pt x="387" y="445"/>
                  </a:cubicBezTo>
                  <a:cubicBezTo>
                    <a:pt x="386" y="445"/>
                    <a:pt x="387" y="445"/>
                    <a:pt x="386" y="445"/>
                  </a:cubicBezTo>
                  <a:cubicBezTo>
                    <a:pt x="386" y="444"/>
                    <a:pt x="386" y="444"/>
                    <a:pt x="386" y="444"/>
                  </a:cubicBezTo>
                  <a:cubicBezTo>
                    <a:pt x="385" y="443"/>
                    <a:pt x="384" y="443"/>
                    <a:pt x="384" y="441"/>
                  </a:cubicBezTo>
                  <a:cubicBezTo>
                    <a:pt x="383" y="439"/>
                    <a:pt x="383" y="437"/>
                    <a:pt x="383" y="434"/>
                  </a:cubicBezTo>
                  <a:cubicBezTo>
                    <a:pt x="383" y="433"/>
                    <a:pt x="382" y="434"/>
                    <a:pt x="382" y="433"/>
                  </a:cubicBezTo>
                  <a:cubicBezTo>
                    <a:pt x="382" y="432"/>
                    <a:pt x="383" y="431"/>
                    <a:pt x="382" y="430"/>
                  </a:cubicBezTo>
                  <a:cubicBezTo>
                    <a:pt x="382" y="429"/>
                    <a:pt x="382" y="429"/>
                    <a:pt x="382" y="428"/>
                  </a:cubicBezTo>
                  <a:cubicBezTo>
                    <a:pt x="382" y="426"/>
                    <a:pt x="381" y="426"/>
                    <a:pt x="381" y="425"/>
                  </a:cubicBezTo>
                  <a:cubicBezTo>
                    <a:pt x="381" y="423"/>
                    <a:pt x="382" y="420"/>
                    <a:pt x="380" y="420"/>
                  </a:cubicBezTo>
                  <a:cubicBezTo>
                    <a:pt x="380" y="419"/>
                    <a:pt x="380" y="419"/>
                    <a:pt x="380" y="418"/>
                  </a:cubicBezTo>
                  <a:cubicBezTo>
                    <a:pt x="379" y="418"/>
                    <a:pt x="379" y="417"/>
                    <a:pt x="378" y="417"/>
                  </a:cubicBezTo>
                  <a:cubicBezTo>
                    <a:pt x="378" y="417"/>
                    <a:pt x="378" y="416"/>
                    <a:pt x="377" y="416"/>
                  </a:cubicBezTo>
                  <a:cubicBezTo>
                    <a:pt x="377" y="416"/>
                    <a:pt x="376" y="415"/>
                    <a:pt x="375" y="415"/>
                  </a:cubicBezTo>
                  <a:cubicBezTo>
                    <a:pt x="375" y="415"/>
                    <a:pt x="375" y="414"/>
                    <a:pt x="375" y="414"/>
                  </a:cubicBezTo>
                  <a:cubicBezTo>
                    <a:pt x="375" y="414"/>
                    <a:pt x="374" y="414"/>
                    <a:pt x="374" y="413"/>
                  </a:cubicBezTo>
                  <a:cubicBezTo>
                    <a:pt x="373" y="413"/>
                    <a:pt x="374" y="412"/>
                    <a:pt x="373" y="413"/>
                  </a:cubicBezTo>
                  <a:cubicBezTo>
                    <a:pt x="373" y="413"/>
                    <a:pt x="372" y="412"/>
                    <a:pt x="372" y="412"/>
                  </a:cubicBezTo>
                  <a:cubicBezTo>
                    <a:pt x="371" y="407"/>
                    <a:pt x="370" y="404"/>
                    <a:pt x="368" y="401"/>
                  </a:cubicBezTo>
                  <a:cubicBezTo>
                    <a:pt x="368" y="401"/>
                    <a:pt x="367" y="400"/>
                    <a:pt x="367" y="399"/>
                  </a:cubicBezTo>
                  <a:cubicBezTo>
                    <a:pt x="367" y="398"/>
                    <a:pt x="365" y="397"/>
                    <a:pt x="365" y="396"/>
                  </a:cubicBezTo>
                  <a:cubicBezTo>
                    <a:pt x="365" y="395"/>
                    <a:pt x="365" y="396"/>
                    <a:pt x="365" y="394"/>
                  </a:cubicBezTo>
                  <a:cubicBezTo>
                    <a:pt x="365" y="395"/>
                    <a:pt x="364" y="393"/>
                    <a:pt x="364" y="393"/>
                  </a:cubicBezTo>
                  <a:cubicBezTo>
                    <a:pt x="364" y="392"/>
                    <a:pt x="363" y="393"/>
                    <a:pt x="363" y="392"/>
                  </a:cubicBezTo>
                  <a:cubicBezTo>
                    <a:pt x="363" y="392"/>
                    <a:pt x="363" y="391"/>
                    <a:pt x="362" y="391"/>
                  </a:cubicBezTo>
                  <a:cubicBezTo>
                    <a:pt x="362" y="390"/>
                    <a:pt x="362" y="389"/>
                    <a:pt x="361" y="389"/>
                  </a:cubicBezTo>
                  <a:cubicBezTo>
                    <a:pt x="361" y="389"/>
                    <a:pt x="361" y="389"/>
                    <a:pt x="361" y="388"/>
                  </a:cubicBezTo>
                  <a:cubicBezTo>
                    <a:pt x="359" y="386"/>
                    <a:pt x="359" y="381"/>
                    <a:pt x="357" y="379"/>
                  </a:cubicBezTo>
                  <a:cubicBezTo>
                    <a:pt x="357" y="377"/>
                    <a:pt x="357" y="375"/>
                    <a:pt x="355" y="373"/>
                  </a:cubicBezTo>
                  <a:cubicBezTo>
                    <a:pt x="355" y="372"/>
                    <a:pt x="356" y="373"/>
                    <a:pt x="355" y="372"/>
                  </a:cubicBezTo>
                  <a:cubicBezTo>
                    <a:pt x="354" y="371"/>
                    <a:pt x="354" y="371"/>
                    <a:pt x="354" y="371"/>
                  </a:cubicBezTo>
                  <a:cubicBezTo>
                    <a:pt x="354" y="371"/>
                    <a:pt x="353" y="371"/>
                    <a:pt x="353" y="371"/>
                  </a:cubicBezTo>
                  <a:cubicBezTo>
                    <a:pt x="353" y="370"/>
                    <a:pt x="353" y="370"/>
                    <a:pt x="353" y="370"/>
                  </a:cubicBezTo>
                  <a:cubicBezTo>
                    <a:pt x="352" y="370"/>
                    <a:pt x="352" y="369"/>
                    <a:pt x="353" y="369"/>
                  </a:cubicBezTo>
                  <a:cubicBezTo>
                    <a:pt x="352" y="369"/>
                    <a:pt x="352" y="369"/>
                    <a:pt x="352" y="368"/>
                  </a:cubicBezTo>
                  <a:cubicBezTo>
                    <a:pt x="352" y="368"/>
                    <a:pt x="351" y="367"/>
                    <a:pt x="351" y="367"/>
                  </a:cubicBezTo>
                  <a:cubicBezTo>
                    <a:pt x="351" y="367"/>
                    <a:pt x="350" y="365"/>
                    <a:pt x="350" y="366"/>
                  </a:cubicBezTo>
                  <a:cubicBezTo>
                    <a:pt x="349" y="365"/>
                    <a:pt x="348" y="361"/>
                    <a:pt x="348" y="361"/>
                  </a:cubicBezTo>
                  <a:cubicBezTo>
                    <a:pt x="348" y="361"/>
                    <a:pt x="347" y="359"/>
                    <a:pt x="347" y="358"/>
                  </a:cubicBezTo>
                  <a:cubicBezTo>
                    <a:pt x="347" y="356"/>
                    <a:pt x="348" y="357"/>
                    <a:pt x="348" y="358"/>
                  </a:cubicBezTo>
                  <a:cubicBezTo>
                    <a:pt x="349" y="359"/>
                    <a:pt x="350" y="360"/>
                    <a:pt x="350" y="361"/>
                  </a:cubicBezTo>
                  <a:cubicBezTo>
                    <a:pt x="351" y="362"/>
                    <a:pt x="351" y="361"/>
                    <a:pt x="351" y="362"/>
                  </a:cubicBezTo>
                  <a:cubicBezTo>
                    <a:pt x="351" y="362"/>
                    <a:pt x="352" y="364"/>
                    <a:pt x="352" y="364"/>
                  </a:cubicBezTo>
                  <a:cubicBezTo>
                    <a:pt x="352" y="365"/>
                    <a:pt x="352" y="366"/>
                    <a:pt x="353" y="366"/>
                  </a:cubicBezTo>
                  <a:cubicBezTo>
                    <a:pt x="353" y="367"/>
                    <a:pt x="353" y="367"/>
                    <a:pt x="353" y="367"/>
                  </a:cubicBezTo>
                  <a:cubicBezTo>
                    <a:pt x="354" y="367"/>
                    <a:pt x="354" y="368"/>
                    <a:pt x="355" y="368"/>
                  </a:cubicBezTo>
                  <a:cubicBezTo>
                    <a:pt x="355" y="369"/>
                    <a:pt x="354" y="369"/>
                    <a:pt x="355" y="369"/>
                  </a:cubicBezTo>
                  <a:cubicBezTo>
                    <a:pt x="355" y="370"/>
                    <a:pt x="355" y="369"/>
                    <a:pt x="355" y="369"/>
                  </a:cubicBezTo>
                  <a:cubicBezTo>
                    <a:pt x="356" y="369"/>
                    <a:pt x="356" y="370"/>
                    <a:pt x="356" y="370"/>
                  </a:cubicBezTo>
                  <a:cubicBezTo>
                    <a:pt x="356" y="370"/>
                    <a:pt x="357" y="370"/>
                    <a:pt x="357" y="371"/>
                  </a:cubicBezTo>
                  <a:cubicBezTo>
                    <a:pt x="357" y="371"/>
                    <a:pt x="357" y="372"/>
                    <a:pt x="357" y="372"/>
                  </a:cubicBezTo>
                  <a:cubicBezTo>
                    <a:pt x="359" y="372"/>
                    <a:pt x="359" y="372"/>
                    <a:pt x="360" y="371"/>
                  </a:cubicBezTo>
                  <a:cubicBezTo>
                    <a:pt x="360" y="371"/>
                    <a:pt x="360" y="371"/>
                    <a:pt x="360" y="370"/>
                  </a:cubicBezTo>
                  <a:cubicBezTo>
                    <a:pt x="362" y="369"/>
                    <a:pt x="361" y="366"/>
                    <a:pt x="362" y="364"/>
                  </a:cubicBezTo>
                  <a:cubicBezTo>
                    <a:pt x="363" y="363"/>
                    <a:pt x="363" y="362"/>
                    <a:pt x="364" y="363"/>
                  </a:cubicBezTo>
                  <a:cubicBezTo>
                    <a:pt x="364" y="363"/>
                    <a:pt x="363" y="368"/>
                    <a:pt x="365" y="369"/>
                  </a:cubicBezTo>
                  <a:cubicBezTo>
                    <a:pt x="365" y="370"/>
                    <a:pt x="366" y="372"/>
                    <a:pt x="367" y="373"/>
                  </a:cubicBezTo>
                  <a:cubicBezTo>
                    <a:pt x="367" y="373"/>
                    <a:pt x="367" y="373"/>
                    <a:pt x="367" y="373"/>
                  </a:cubicBezTo>
                  <a:cubicBezTo>
                    <a:pt x="367" y="374"/>
                    <a:pt x="367" y="373"/>
                    <a:pt x="367" y="373"/>
                  </a:cubicBezTo>
                  <a:cubicBezTo>
                    <a:pt x="368" y="374"/>
                    <a:pt x="369" y="376"/>
                    <a:pt x="370" y="376"/>
                  </a:cubicBezTo>
                  <a:cubicBezTo>
                    <a:pt x="370" y="377"/>
                    <a:pt x="370" y="377"/>
                    <a:pt x="370" y="377"/>
                  </a:cubicBezTo>
                  <a:cubicBezTo>
                    <a:pt x="370" y="378"/>
                    <a:pt x="371" y="377"/>
                    <a:pt x="371" y="379"/>
                  </a:cubicBezTo>
                  <a:cubicBezTo>
                    <a:pt x="371" y="379"/>
                    <a:pt x="372" y="380"/>
                    <a:pt x="372" y="381"/>
                  </a:cubicBezTo>
                  <a:cubicBezTo>
                    <a:pt x="373" y="381"/>
                    <a:pt x="373" y="382"/>
                    <a:pt x="373" y="382"/>
                  </a:cubicBezTo>
                  <a:cubicBezTo>
                    <a:pt x="373" y="382"/>
                    <a:pt x="374" y="382"/>
                    <a:pt x="374" y="382"/>
                  </a:cubicBezTo>
                  <a:cubicBezTo>
                    <a:pt x="374" y="382"/>
                    <a:pt x="374" y="382"/>
                    <a:pt x="374" y="383"/>
                  </a:cubicBezTo>
                  <a:cubicBezTo>
                    <a:pt x="374" y="383"/>
                    <a:pt x="374" y="383"/>
                    <a:pt x="375" y="383"/>
                  </a:cubicBezTo>
                  <a:cubicBezTo>
                    <a:pt x="375" y="383"/>
                    <a:pt x="375" y="383"/>
                    <a:pt x="375" y="383"/>
                  </a:cubicBezTo>
                  <a:cubicBezTo>
                    <a:pt x="376" y="384"/>
                    <a:pt x="375" y="384"/>
                    <a:pt x="375" y="384"/>
                  </a:cubicBezTo>
                  <a:cubicBezTo>
                    <a:pt x="376" y="384"/>
                    <a:pt x="376" y="384"/>
                    <a:pt x="376" y="384"/>
                  </a:cubicBezTo>
                  <a:cubicBezTo>
                    <a:pt x="376" y="384"/>
                    <a:pt x="376" y="385"/>
                    <a:pt x="376" y="385"/>
                  </a:cubicBezTo>
                  <a:cubicBezTo>
                    <a:pt x="376" y="385"/>
                    <a:pt x="376" y="385"/>
                    <a:pt x="377" y="386"/>
                  </a:cubicBezTo>
                  <a:cubicBezTo>
                    <a:pt x="377" y="386"/>
                    <a:pt x="378" y="385"/>
                    <a:pt x="377" y="387"/>
                  </a:cubicBezTo>
                  <a:cubicBezTo>
                    <a:pt x="377" y="387"/>
                    <a:pt x="378" y="387"/>
                    <a:pt x="378" y="388"/>
                  </a:cubicBezTo>
                  <a:cubicBezTo>
                    <a:pt x="378" y="388"/>
                    <a:pt x="380" y="389"/>
                    <a:pt x="380" y="390"/>
                  </a:cubicBezTo>
                  <a:cubicBezTo>
                    <a:pt x="380" y="391"/>
                    <a:pt x="381" y="392"/>
                    <a:pt x="381" y="392"/>
                  </a:cubicBezTo>
                  <a:cubicBezTo>
                    <a:pt x="381" y="394"/>
                    <a:pt x="382" y="397"/>
                    <a:pt x="383" y="398"/>
                  </a:cubicBezTo>
                  <a:cubicBezTo>
                    <a:pt x="384" y="399"/>
                    <a:pt x="383" y="399"/>
                    <a:pt x="384" y="399"/>
                  </a:cubicBezTo>
                  <a:cubicBezTo>
                    <a:pt x="384" y="399"/>
                    <a:pt x="384" y="399"/>
                    <a:pt x="384" y="400"/>
                  </a:cubicBezTo>
                  <a:cubicBezTo>
                    <a:pt x="384" y="400"/>
                    <a:pt x="385" y="400"/>
                    <a:pt x="385" y="400"/>
                  </a:cubicBezTo>
                  <a:cubicBezTo>
                    <a:pt x="385" y="400"/>
                    <a:pt x="384" y="400"/>
                    <a:pt x="385" y="401"/>
                  </a:cubicBezTo>
                  <a:cubicBezTo>
                    <a:pt x="385" y="401"/>
                    <a:pt x="385" y="401"/>
                    <a:pt x="385" y="401"/>
                  </a:cubicBezTo>
                  <a:cubicBezTo>
                    <a:pt x="386" y="402"/>
                    <a:pt x="387" y="403"/>
                    <a:pt x="389" y="403"/>
                  </a:cubicBezTo>
                  <a:cubicBezTo>
                    <a:pt x="389" y="404"/>
                    <a:pt x="390" y="405"/>
                    <a:pt x="390" y="406"/>
                  </a:cubicBezTo>
                  <a:cubicBezTo>
                    <a:pt x="390" y="407"/>
                    <a:pt x="391" y="407"/>
                    <a:pt x="392" y="408"/>
                  </a:cubicBezTo>
                  <a:cubicBezTo>
                    <a:pt x="392" y="408"/>
                    <a:pt x="392" y="409"/>
                    <a:pt x="392" y="409"/>
                  </a:cubicBezTo>
                  <a:cubicBezTo>
                    <a:pt x="392" y="409"/>
                    <a:pt x="392" y="410"/>
                    <a:pt x="392" y="410"/>
                  </a:cubicBezTo>
                  <a:cubicBezTo>
                    <a:pt x="394" y="411"/>
                    <a:pt x="394" y="413"/>
                    <a:pt x="395" y="414"/>
                  </a:cubicBezTo>
                  <a:cubicBezTo>
                    <a:pt x="395" y="416"/>
                    <a:pt x="395" y="426"/>
                    <a:pt x="396" y="425"/>
                  </a:cubicBezTo>
                  <a:cubicBezTo>
                    <a:pt x="397" y="425"/>
                    <a:pt x="397" y="428"/>
                    <a:pt x="397" y="428"/>
                  </a:cubicBezTo>
                  <a:cubicBezTo>
                    <a:pt x="398" y="429"/>
                    <a:pt x="398" y="430"/>
                    <a:pt x="399" y="430"/>
                  </a:cubicBezTo>
                  <a:cubicBezTo>
                    <a:pt x="399" y="431"/>
                    <a:pt x="399" y="431"/>
                    <a:pt x="399" y="431"/>
                  </a:cubicBezTo>
                  <a:cubicBezTo>
                    <a:pt x="399" y="431"/>
                    <a:pt x="399" y="432"/>
                    <a:pt x="400" y="432"/>
                  </a:cubicBezTo>
                  <a:cubicBezTo>
                    <a:pt x="400" y="432"/>
                    <a:pt x="400" y="432"/>
                    <a:pt x="400" y="433"/>
                  </a:cubicBezTo>
                  <a:cubicBezTo>
                    <a:pt x="401" y="433"/>
                    <a:pt x="401" y="433"/>
                    <a:pt x="401" y="433"/>
                  </a:cubicBezTo>
                  <a:cubicBezTo>
                    <a:pt x="401" y="433"/>
                    <a:pt x="401" y="433"/>
                    <a:pt x="402" y="433"/>
                  </a:cubicBezTo>
                  <a:cubicBezTo>
                    <a:pt x="402" y="434"/>
                    <a:pt x="402" y="434"/>
                    <a:pt x="404" y="434"/>
                  </a:cubicBezTo>
                  <a:cubicBezTo>
                    <a:pt x="404" y="435"/>
                    <a:pt x="404" y="435"/>
                    <a:pt x="405" y="435"/>
                  </a:cubicBezTo>
                  <a:cubicBezTo>
                    <a:pt x="407" y="435"/>
                    <a:pt x="406" y="436"/>
                    <a:pt x="407" y="437"/>
                  </a:cubicBezTo>
                  <a:cubicBezTo>
                    <a:pt x="407" y="437"/>
                    <a:pt x="407" y="437"/>
                    <a:pt x="407" y="438"/>
                  </a:cubicBezTo>
                  <a:cubicBezTo>
                    <a:pt x="407" y="438"/>
                    <a:pt x="408" y="439"/>
                    <a:pt x="408" y="439"/>
                  </a:cubicBezTo>
                  <a:cubicBezTo>
                    <a:pt x="408" y="439"/>
                    <a:pt x="408" y="440"/>
                    <a:pt x="408" y="440"/>
                  </a:cubicBezTo>
                  <a:cubicBezTo>
                    <a:pt x="408" y="440"/>
                    <a:pt x="409" y="440"/>
                    <a:pt x="409" y="440"/>
                  </a:cubicBezTo>
                  <a:cubicBezTo>
                    <a:pt x="409" y="440"/>
                    <a:pt x="410" y="442"/>
                    <a:pt x="410" y="443"/>
                  </a:cubicBezTo>
                  <a:cubicBezTo>
                    <a:pt x="410" y="444"/>
                    <a:pt x="412" y="444"/>
                    <a:pt x="412" y="446"/>
                  </a:cubicBezTo>
                  <a:cubicBezTo>
                    <a:pt x="413" y="447"/>
                    <a:pt x="412" y="450"/>
                    <a:pt x="413" y="450"/>
                  </a:cubicBezTo>
                  <a:cubicBezTo>
                    <a:pt x="414" y="451"/>
                    <a:pt x="414" y="451"/>
                    <a:pt x="415" y="452"/>
                  </a:cubicBezTo>
                  <a:cubicBezTo>
                    <a:pt x="415" y="452"/>
                    <a:pt x="416" y="453"/>
                    <a:pt x="416" y="453"/>
                  </a:cubicBezTo>
                  <a:cubicBezTo>
                    <a:pt x="416" y="453"/>
                    <a:pt x="417" y="453"/>
                    <a:pt x="417" y="453"/>
                  </a:cubicBezTo>
                  <a:cubicBezTo>
                    <a:pt x="417" y="454"/>
                    <a:pt x="417" y="454"/>
                    <a:pt x="417" y="454"/>
                  </a:cubicBezTo>
                  <a:cubicBezTo>
                    <a:pt x="417" y="454"/>
                    <a:pt x="417" y="454"/>
                    <a:pt x="417" y="455"/>
                  </a:cubicBezTo>
                  <a:cubicBezTo>
                    <a:pt x="418" y="455"/>
                    <a:pt x="418" y="454"/>
                    <a:pt x="418" y="455"/>
                  </a:cubicBezTo>
                  <a:cubicBezTo>
                    <a:pt x="418" y="455"/>
                    <a:pt x="418" y="455"/>
                    <a:pt x="418" y="455"/>
                  </a:cubicBezTo>
                  <a:cubicBezTo>
                    <a:pt x="419" y="456"/>
                    <a:pt x="419" y="456"/>
                    <a:pt x="420" y="456"/>
                  </a:cubicBezTo>
                  <a:cubicBezTo>
                    <a:pt x="420" y="456"/>
                    <a:pt x="420" y="458"/>
                    <a:pt x="420" y="458"/>
                  </a:cubicBezTo>
                  <a:cubicBezTo>
                    <a:pt x="420" y="458"/>
                    <a:pt x="421" y="459"/>
                    <a:pt x="421" y="459"/>
                  </a:cubicBezTo>
                  <a:cubicBezTo>
                    <a:pt x="423" y="461"/>
                    <a:pt x="423" y="464"/>
                    <a:pt x="425" y="465"/>
                  </a:cubicBezTo>
                  <a:cubicBezTo>
                    <a:pt x="425" y="467"/>
                    <a:pt x="425" y="469"/>
                    <a:pt x="425" y="471"/>
                  </a:cubicBezTo>
                  <a:cubicBezTo>
                    <a:pt x="424" y="473"/>
                    <a:pt x="425" y="473"/>
                    <a:pt x="424" y="474"/>
                  </a:cubicBezTo>
                  <a:cubicBezTo>
                    <a:pt x="424" y="474"/>
                    <a:pt x="425" y="477"/>
                    <a:pt x="425" y="478"/>
                  </a:cubicBezTo>
                  <a:cubicBezTo>
                    <a:pt x="425" y="478"/>
                    <a:pt x="426" y="478"/>
                    <a:pt x="426" y="479"/>
                  </a:cubicBezTo>
                  <a:cubicBezTo>
                    <a:pt x="426" y="480"/>
                    <a:pt x="427" y="480"/>
                    <a:pt x="427" y="480"/>
                  </a:cubicBezTo>
                  <a:cubicBezTo>
                    <a:pt x="427" y="481"/>
                    <a:pt x="426" y="483"/>
                    <a:pt x="427" y="483"/>
                  </a:cubicBezTo>
                  <a:cubicBezTo>
                    <a:pt x="427" y="484"/>
                    <a:pt x="427" y="483"/>
                    <a:pt x="427" y="485"/>
                  </a:cubicBezTo>
                  <a:cubicBezTo>
                    <a:pt x="427" y="486"/>
                    <a:pt x="428" y="486"/>
                    <a:pt x="428" y="487"/>
                  </a:cubicBezTo>
                  <a:cubicBezTo>
                    <a:pt x="428" y="488"/>
                    <a:pt x="428" y="489"/>
                    <a:pt x="428" y="490"/>
                  </a:cubicBezTo>
                  <a:cubicBezTo>
                    <a:pt x="428" y="491"/>
                    <a:pt x="429" y="490"/>
                    <a:pt x="429" y="491"/>
                  </a:cubicBezTo>
                  <a:cubicBezTo>
                    <a:pt x="429" y="491"/>
                    <a:pt x="429" y="491"/>
                    <a:pt x="429" y="492"/>
                  </a:cubicBezTo>
                  <a:cubicBezTo>
                    <a:pt x="429" y="493"/>
                    <a:pt x="429" y="493"/>
                    <a:pt x="429" y="493"/>
                  </a:cubicBezTo>
                  <a:cubicBezTo>
                    <a:pt x="430" y="494"/>
                    <a:pt x="430" y="494"/>
                    <a:pt x="431" y="495"/>
                  </a:cubicBezTo>
                  <a:cubicBezTo>
                    <a:pt x="433" y="497"/>
                    <a:pt x="440" y="495"/>
                    <a:pt x="442" y="493"/>
                  </a:cubicBezTo>
                  <a:cubicBezTo>
                    <a:pt x="443" y="493"/>
                    <a:pt x="442" y="492"/>
                    <a:pt x="443" y="492"/>
                  </a:cubicBezTo>
                  <a:cubicBezTo>
                    <a:pt x="443" y="492"/>
                    <a:pt x="445" y="492"/>
                    <a:pt x="445" y="492"/>
                  </a:cubicBezTo>
                  <a:cubicBezTo>
                    <a:pt x="445" y="492"/>
                    <a:pt x="445" y="491"/>
                    <a:pt x="445" y="491"/>
                  </a:cubicBezTo>
                  <a:cubicBezTo>
                    <a:pt x="445" y="491"/>
                    <a:pt x="447" y="490"/>
                    <a:pt x="447" y="490"/>
                  </a:cubicBezTo>
                  <a:cubicBezTo>
                    <a:pt x="448" y="490"/>
                    <a:pt x="448" y="489"/>
                    <a:pt x="449" y="489"/>
                  </a:cubicBezTo>
                  <a:cubicBezTo>
                    <a:pt x="451" y="489"/>
                    <a:pt x="451" y="488"/>
                    <a:pt x="452" y="488"/>
                  </a:cubicBezTo>
                  <a:cubicBezTo>
                    <a:pt x="454" y="488"/>
                    <a:pt x="456" y="489"/>
                    <a:pt x="457" y="488"/>
                  </a:cubicBezTo>
                  <a:cubicBezTo>
                    <a:pt x="457" y="487"/>
                    <a:pt x="457" y="487"/>
                    <a:pt x="457" y="487"/>
                  </a:cubicBezTo>
                  <a:cubicBezTo>
                    <a:pt x="458" y="487"/>
                    <a:pt x="458" y="487"/>
                    <a:pt x="458" y="487"/>
                  </a:cubicBezTo>
                  <a:cubicBezTo>
                    <a:pt x="458" y="486"/>
                    <a:pt x="459" y="486"/>
                    <a:pt x="459" y="485"/>
                  </a:cubicBezTo>
                  <a:cubicBezTo>
                    <a:pt x="459" y="485"/>
                    <a:pt x="459" y="485"/>
                    <a:pt x="459" y="485"/>
                  </a:cubicBezTo>
                  <a:cubicBezTo>
                    <a:pt x="461" y="485"/>
                    <a:pt x="460" y="485"/>
                    <a:pt x="461" y="484"/>
                  </a:cubicBezTo>
                  <a:cubicBezTo>
                    <a:pt x="463" y="484"/>
                    <a:pt x="465" y="486"/>
                    <a:pt x="467" y="484"/>
                  </a:cubicBezTo>
                  <a:cubicBezTo>
                    <a:pt x="468" y="483"/>
                    <a:pt x="469" y="481"/>
                    <a:pt x="469" y="480"/>
                  </a:cubicBezTo>
                  <a:cubicBezTo>
                    <a:pt x="471" y="479"/>
                    <a:pt x="473" y="479"/>
                    <a:pt x="474" y="478"/>
                  </a:cubicBezTo>
                  <a:cubicBezTo>
                    <a:pt x="474" y="477"/>
                    <a:pt x="479" y="478"/>
                    <a:pt x="479" y="478"/>
                  </a:cubicBezTo>
                  <a:cubicBezTo>
                    <a:pt x="480" y="478"/>
                    <a:pt x="480" y="477"/>
                    <a:pt x="482" y="477"/>
                  </a:cubicBezTo>
                  <a:cubicBezTo>
                    <a:pt x="482" y="477"/>
                    <a:pt x="484" y="475"/>
                    <a:pt x="484" y="475"/>
                  </a:cubicBezTo>
                  <a:cubicBezTo>
                    <a:pt x="485" y="475"/>
                    <a:pt x="485" y="474"/>
                    <a:pt x="486" y="475"/>
                  </a:cubicBezTo>
                  <a:cubicBezTo>
                    <a:pt x="487" y="475"/>
                    <a:pt x="489" y="473"/>
                    <a:pt x="489" y="473"/>
                  </a:cubicBezTo>
                  <a:cubicBezTo>
                    <a:pt x="491" y="473"/>
                    <a:pt x="491" y="473"/>
                    <a:pt x="491" y="471"/>
                  </a:cubicBezTo>
                  <a:cubicBezTo>
                    <a:pt x="492" y="470"/>
                    <a:pt x="491" y="471"/>
                    <a:pt x="491" y="469"/>
                  </a:cubicBezTo>
                  <a:cubicBezTo>
                    <a:pt x="491" y="467"/>
                    <a:pt x="492" y="468"/>
                    <a:pt x="492" y="466"/>
                  </a:cubicBezTo>
                  <a:cubicBezTo>
                    <a:pt x="492" y="466"/>
                    <a:pt x="492" y="466"/>
                    <a:pt x="492" y="465"/>
                  </a:cubicBezTo>
                  <a:cubicBezTo>
                    <a:pt x="492" y="465"/>
                    <a:pt x="493" y="466"/>
                    <a:pt x="493" y="465"/>
                  </a:cubicBezTo>
                  <a:cubicBezTo>
                    <a:pt x="493" y="465"/>
                    <a:pt x="493" y="465"/>
                    <a:pt x="493" y="465"/>
                  </a:cubicBezTo>
                  <a:cubicBezTo>
                    <a:pt x="494" y="464"/>
                    <a:pt x="497" y="464"/>
                    <a:pt x="498" y="463"/>
                  </a:cubicBezTo>
                  <a:cubicBezTo>
                    <a:pt x="499" y="463"/>
                    <a:pt x="502" y="461"/>
                    <a:pt x="502" y="460"/>
                  </a:cubicBezTo>
                  <a:cubicBezTo>
                    <a:pt x="502" y="460"/>
                    <a:pt x="503" y="460"/>
                    <a:pt x="503" y="460"/>
                  </a:cubicBezTo>
                  <a:cubicBezTo>
                    <a:pt x="505" y="460"/>
                    <a:pt x="509" y="460"/>
                    <a:pt x="510" y="459"/>
                  </a:cubicBezTo>
                  <a:cubicBezTo>
                    <a:pt x="512" y="458"/>
                    <a:pt x="511" y="457"/>
                    <a:pt x="512" y="455"/>
                  </a:cubicBezTo>
                  <a:cubicBezTo>
                    <a:pt x="512" y="455"/>
                    <a:pt x="513" y="454"/>
                    <a:pt x="514" y="454"/>
                  </a:cubicBezTo>
                  <a:cubicBezTo>
                    <a:pt x="516" y="454"/>
                    <a:pt x="515" y="454"/>
                    <a:pt x="516" y="453"/>
                  </a:cubicBezTo>
                  <a:cubicBezTo>
                    <a:pt x="517" y="453"/>
                    <a:pt x="518" y="454"/>
                    <a:pt x="519" y="453"/>
                  </a:cubicBezTo>
                  <a:cubicBezTo>
                    <a:pt x="519" y="453"/>
                    <a:pt x="519" y="452"/>
                    <a:pt x="519" y="452"/>
                  </a:cubicBezTo>
                  <a:cubicBezTo>
                    <a:pt x="520" y="451"/>
                    <a:pt x="520" y="452"/>
                    <a:pt x="520" y="450"/>
                  </a:cubicBezTo>
                  <a:cubicBezTo>
                    <a:pt x="521" y="450"/>
                    <a:pt x="521" y="448"/>
                    <a:pt x="521" y="448"/>
                  </a:cubicBezTo>
                  <a:cubicBezTo>
                    <a:pt x="521" y="447"/>
                    <a:pt x="521" y="447"/>
                    <a:pt x="521" y="447"/>
                  </a:cubicBezTo>
                  <a:cubicBezTo>
                    <a:pt x="522" y="447"/>
                    <a:pt x="523" y="447"/>
                    <a:pt x="523" y="446"/>
                  </a:cubicBezTo>
                  <a:cubicBezTo>
                    <a:pt x="523" y="446"/>
                    <a:pt x="523" y="446"/>
                    <a:pt x="523" y="445"/>
                  </a:cubicBezTo>
                  <a:cubicBezTo>
                    <a:pt x="523" y="445"/>
                    <a:pt x="523" y="445"/>
                    <a:pt x="524" y="445"/>
                  </a:cubicBezTo>
                  <a:cubicBezTo>
                    <a:pt x="526" y="445"/>
                    <a:pt x="527" y="445"/>
                    <a:pt x="529" y="444"/>
                  </a:cubicBezTo>
                  <a:cubicBezTo>
                    <a:pt x="529" y="441"/>
                    <a:pt x="527" y="437"/>
                    <a:pt x="528" y="434"/>
                  </a:cubicBezTo>
                  <a:cubicBezTo>
                    <a:pt x="528" y="434"/>
                    <a:pt x="529" y="433"/>
                    <a:pt x="529" y="433"/>
                  </a:cubicBezTo>
                  <a:cubicBezTo>
                    <a:pt x="529" y="432"/>
                    <a:pt x="529" y="431"/>
                    <a:pt x="531" y="432"/>
                  </a:cubicBezTo>
                  <a:cubicBezTo>
                    <a:pt x="531" y="432"/>
                    <a:pt x="531" y="433"/>
                    <a:pt x="532" y="432"/>
                  </a:cubicBezTo>
                  <a:cubicBezTo>
                    <a:pt x="533" y="431"/>
                    <a:pt x="533" y="431"/>
                    <a:pt x="534" y="430"/>
                  </a:cubicBezTo>
                  <a:cubicBezTo>
                    <a:pt x="534" y="430"/>
                    <a:pt x="534" y="430"/>
                    <a:pt x="534" y="430"/>
                  </a:cubicBezTo>
                  <a:cubicBezTo>
                    <a:pt x="534" y="429"/>
                    <a:pt x="535" y="429"/>
                    <a:pt x="535" y="428"/>
                  </a:cubicBezTo>
                  <a:cubicBezTo>
                    <a:pt x="536" y="427"/>
                    <a:pt x="536" y="427"/>
                    <a:pt x="536" y="426"/>
                  </a:cubicBezTo>
                  <a:cubicBezTo>
                    <a:pt x="536" y="426"/>
                    <a:pt x="536" y="426"/>
                    <a:pt x="536" y="425"/>
                  </a:cubicBezTo>
                  <a:cubicBezTo>
                    <a:pt x="538" y="424"/>
                    <a:pt x="538" y="422"/>
                    <a:pt x="539" y="420"/>
                  </a:cubicBezTo>
                  <a:cubicBezTo>
                    <a:pt x="540" y="420"/>
                    <a:pt x="540" y="418"/>
                    <a:pt x="539" y="417"/>
                  </a:cubicBezTo>
                  <a:cubicBezTo>
                    <a:pt x="539" y="415"/>
                    <a:pt x="539" y="415"/>
                    <a:pt x="538" y="414"/>
                  </a:cubicBezTo>
                  <a:cubicBezTo>
                    <a:pt x="538" y="414"/>
                    <a:pt x="537" y="414"/>
                    <a:pt x="537" y="413"/>
                  </a:cubicBezTo>
                  <a:cubicBezTo>
                    <a:pt x="536" y="413"/>
                    <a:pt x="536" y="412"/>
                    <a:pt x="535" y="412"/>
                  </a:cubicBezTo>
                  <a:cubicBezTo>
                    <a:pt x="535" y="411"/>
                    <a:pt x="535" y="411"/>
                    <a:pt x="534" y="410"/>
                  </a:cubicBezTo>
                  <a:cubicBezTo>
                    <a:pt x="534" y="410"/>
                    <a:pt x="534" y="410"/>
                    <a:pt x="534" y="410"/>
                  </a:cubicBezTo>
                  <a:cubicBezTo>
                    <a:pt x="534" y="410"/>
                    <a:pt x="534" y="410"/>
                    <a:pt x="534" y="409"/>
                  </a:cubicBezTo>
                  <a:cubicBezTo>
                    <a:pt x="533" y="409"/>
                    <a:pt x="533" y="409"/>
                    <a:pt x="533" y="409"/>
                  </a:cubicBezTo>
                  <a:cubicBezTo>
                    <a:pt x="532" y="409"/>
                    <a:pt x="533" y="409"/>
                    <a:pt x="532" y="408"/>
                  </a:cubicBezTo>
                  <a:cubicBezTo>
                    <a:pt x="532" y="408"/>
                    <a:pt x="532" y="408"/>
                    <a:pt x="531" y="408"/>
                  </a:cubicBezTo>
                  <a:cubicBezTo>
                    <a:pt x="531" y="406"/>
                    <a:pt x="526" y="407"/>
                    <a:pt x="526" y="407"/>
                  </a:cubicBezTo>
                  <a:cubicBezTo>
                    <a:pt x="526" y="406"/>
                    <a:pt x="522" y="406"/>
                    <a:pt x="521" y="406"/>
                  </a:cubicBezTo>
                  <a:cubicBezTo>
                    <a:pt x="520" y="405"/>
                    <a:pt x="520" y="405"/>
                    <a:pt x="520" y="404"/>
                  </a:cubicBezTo>
                  <a:cubicBezTo>
                    <a:pt x="520" y="404"/>
                    <a:pt x="519" y="403"/>
                    <a:pt x="519" y="403"/>
                  </a:cubicBezTo>
                  <a:cubicBezTo>
                    <a:pt x="519" y="403"/>
                    <a:pt x="518" y="401"/>
                    <a:pt x="518" y="401"/>
                  </a:cubicBezTo>
                  <a:cubicBezTo>
                    <a:pt x="517" y="400"/>
                    <a:pt x="517" y="398"/>
                    <a:pt x="516" y="398"/>
                  </a:cubicBezTo>
                  <a:cubicBezTo>
                    <a:pt x="516" y="394"/>
                    <a:pt x="516" y="390"/>
                    <a:pt x="514" y="388"/>
                  </a:cubicBezTo>
                  <a:cubicBezTo>
                    <a:pt x="514" y="386"/>
                    <a:pt x="514" y="387"/>
                    <a:pt x="513" y="388"/>
                  </a:cubicBezTo>
                  <a:cubicBezTo>
                    <a:pt x="513" y="388"/>
                    <a:pt x="512" y="387"/>
                    <a:pt x="512" y="388"/>
                  </a:cubicBezTo>
                  <a:cubicBezTo>
                    <a:pt x="512" y="388"/>
                    <a:pt x="512" y="388"/>
                    <a:pt x="512" y="388"/>
                  </a:cubicBezTo>
                  <a:cubicBezTo>
                    <a:pt x="512" y="389"/>
                    <a:pt x="511" y="389"/>
                    <a:pt x="511" y="389"/>
                  </a:cubicBezTo>
                  <a:cubicBezTo>
                    <a:pt x="511" y="389"/>
                    <a:pt x="510" y="390"/>
                    <a:pt x="510" y="390"/>
                  </a:cubicBezTo>
                  <a:cubicBezTo>
                    <a:pt x="510" y="390"/>
                    <a:pt x="510" y="391"/>
                    <a:pt x="509" y="391"/>
                  </a:cubicBezTo>
                  <a:cubicBezTo>
                    <a:pt x="509" y="391"/>
                    <a:pt x="509" y="391"/>
                    <a:pt x="509" y="391"/>
                  </a:cubicBezTo>
                  <a:cubicBezTo>
                    <a:pt x="508" y="391"/>
                    <a:pt x="509" y="392"/>
                    <a:pt x="509" y="392"/>
                  </a:cubicBezTo>
                  <a:cubicBezTo>
                    <a:pt x="508" y="392"/>
                    <a:pt x="508" y="392"/>
                    <a:pt x="508" y="393"/>
                  </a:cubicBezTo>
                  <a:cubicBezTo>
                    <a:pt x="508" y="393"/>
                    <a:pt x="507" y="393"/>
                    <a:pt x="507" y="393"/>
                  </a:cubicBezTo>
                  <a:cubicBezTo>
                    <a:pt x="506" y="394"/>
                    <a:pt x="507" y="396"/>
                    <a:pt x="506" y="396"/>
                  </a:cubicBezTo>
                  <a:cubicBezTo>
                    <a:pt x="506" y="398"/>
                    <a:pt x="504" y="398"/>
                    <a:pt x="503" y="400"/>
                  </a:cubicBezTo>
                  <a:cubicBezTo>
                    <a:pt x="502" y="400"/>
                    <a:pt x="502" y="401"/>
                    <a:pt x="502" y="401"/>
                  </a:cubicBezTo>
                  <a:cubicBezTo>
                    <a:pt x="501" y="402"/>
                    <a:pt x="501" y="402"/>
                    <a:pt x="500" y="403"/>
                  </a:cubicBezTo>
                  <a:cubicBezTo>
                    <a:pt x="499" y="403"/>
                    <a:pt x="498" y="403"/>
                    <a:pt x="497" y="403"/>
                  </a:cubicBezTo>
                  <a:cubicBezTo>
                    <a:pt x="497" y="403"/>
                    <a:pt x="496" y="403"/>
                    <a:pt x="495" y="403"/>
                  </a:cubicBezTo>
                  <a:cubicBezTo>
                    <a:pt x="493" y="403"/>
                    <a:pt x="493" y="403"/>
                    <a:pt x="490" y="403"/>
                  </a:cubicBezTo>
                  <a:cubicBezTo>
                    <a:pt x="489" y="403"/>
                    <a:pt x="490" y="403"/>
                    <a:pt x="489" y="403"/>
                  </a:cubicBezTo>
                  <a:cubicBezTo>
                    <a:pt x="488" y="404"/>
                    <a:pt x="486" y="404"/>
                    <a:pt x="485" y="403"/>
                  </a:cubicBezTo>
                  <a:cubicBezTo>
                    <a:pt x="484" y="403"/>
                    <a:pt x="484" y="403"/>
                    <a:pt x="483" y="402"/>
                  </a:cubicBezTo>
                  <a:cubicBezTo>
                    <a:pt x="483" y="402"/>
                    <a:pt x="482" y="401"/>
                    <a:pt x="482" y="401"/>
                  </a:cubicBezTo>
                  <a:cubicBezTo>
                    <a:pt x="480" y="401"/>
                    <a:pt x="481" y="400"/>
                    <a:pt x="481" y="399"/>
                  </a:cubicBezTo>
                  <a:cubicBezTo>
                    <a:pt x="481" y="399"/>
                    <a:pt x="482" y="396"/>
                    <a:pt x="482" y="396"/>
                  </a:cubicBezTo>
                  <a:cubicBezTo>
                    <a:pt x="482" y="394"/>
                    <a:pt x="482" y="394"/>
                    <a:pt x="482" y="392"/>
                  </a:cubicBezTo>
                  <a:cubicBezTo>
                    <a:pt x="482" y="390"/>
                    <a:pt x="482" y="388"/>
                    <a:pt x="481" y="388"/>
                  </a:cubicBezTo>
                  <a:cubicBezTo>
                    <a:pt x="481" y="385"/>
                    <a:pt x="479" y="386"/>
                    <a:pt x="479" y="387"/>
                  </a:cubicBezTo>
                  <a:cubicBezTo>
                    <a:pt x="478" y="387"/>
                    <a:pt x="479" y="387"/>
                    <a:pt x="478" y="388"/>
                  </a:cubicBezTo>
                  <a:cubicBezTo>
                    <a:pt x="477" y="389"/>
                    <a:pt x="476" y="392"/>
                    <a:pt x="476" y="393"/>
                  </a:cubicBezTo>
                  <a:cubicBezTo>
                    <a:pt x="475" y="394"/>
                    <a:pt x="475" y="394"/>
                    <a:pt x="474" y="393"/>
                  </a:cubicBezTo>
                  <a:cubicBezTo>
                    <a:pt x="474" y="393"/>
                    <a:pt x="474" y="393"/>
                    <a:pt x="474" y="393"/>
                  </a:cubicBezTo>
                  <a:cubicBezTo>
                    <a:pt x="473" y="392"/>
                    <a:pt x="472" y="390"/>
                    <a:pt x="472" y="390"/>
                  </a:cubicBezTo>
                  <a:cubicBezTo>
                    <a:pt x="472" y="389"/>
                    <a:pt x="473" y="388"/>
                    <a:pt x="474" y="388"/>
                  </a:cubicBezTo>
                  <a:cubicBezTo>
                    <a:pt x="474" y="387"/>
                    <a:pt x="474" y="387"/>
                    <a:pt x="474" y="387"/>
                  </a:cubicBezTo>
                  <a:cubicBezTo>
                    <a:pt x="474" y="387"/>
                    <a:pt x="473" y="386"/>
                    <a:pt x="472" y="386"/>
                  </a:cubicBezTo>
                  <a:cubicBezTo>
                    <a:pt x="472" y="385"/>
                    <a:pt x="471" y="385"/>
                    <a:pt x="471" y="385"/>
                  </a:cubicBezTo>
                  <a:cubicBezTo>
                    <a:pt x="471" y="384"/>
                    <a:pt x="470" y="381"/>
                    <a:pt x="469" y="381"/>
                  </a:cubicBezTo>
                  <a:cubicBezTo>
                    <a:pt x="469" y="380"/>
                    <a:pt x="469" y="380"/>
                    <a:pt x="469" y="380"/>
                  </a:cubicBezTo>
                  <a:cubicBezTo>
                    <a:pt x="468" y="380"/>
                    <a:pt x="468" y="379"/>
                    <a:pt x="468" y="379"/>
                  </a:cubicBezTo>
                  <a:cubicBezTo>
                    <a:pt x="467" y="378"/>
                    <a:pt x="467" y="378"/>
                    <a:pt x="465" y="378"/>
                  </a:cubicBezTo>
                  <a:cubicBezTo>
                    <a:pt x="465" y="377"/>
                    <a:pt x="465" y="378"/>
                    <a:pt x="464" y="377"/>
                  </a:cubicBezTo>
                  <a:cubicBezTo>
                    <a:pt x="464" y="377"/>
                    <a:pt x="464" y="377"/>
                    <a:pt x="464" y="376"/>
                  </a:cubicBezTo>
                  <a:cubicBezTo>
                    <a:pt x="463" y="376"/>
                    <a:pt x="463" y="375"/>
                    <a:pt x="463" y="375"/>
                  </a:cubicBezTo>
                  <a:cubicBezTo>
                    <a:pt x="463" y="375"/>
                    <a:pt x="463" y="375"/>
                    <a:pt x="462" y="375"/>
                  </a:cubicBezTo>
                  <a:cubicBezTo>
                    <a:pt x="462" y="374"/>
                    <a:pt x="461" y="374"/>
                    <a:pt x="460" y="373"/>
                  </a:cubicBezTo>
                  <a:cubicBezTo>
                    <a:pt x="460" y="372"/>
                    <a:pt x="460" y="372"/>
                    <a:pt x="459" y="371"/>
                  </a:cubicBezTo>
                  <a:cubicBezTo>
                    <a:pt x="459" y="371"/>
                    <a:pt x="459" y="370"/>
                    <a:pt x="459" y="370"/>
                  </a:cubicBezTo>
                  <a:cubicBezTo>
                    <a:pt x="459" y="370"/>
                    <a:pt x="457" y="368"/>
                    <a:pt x="458" y="368"/>
                  </a:cubicBezTo>
                  <a:cubicBezTo>
                    <a:pt x="457" y="368"/>
                    <a:pt x="457" y="367"/>
                    <a:pt x="457" y="366"/>
                  </a:cubicBezTo>
                  <a:cubicBezTo>
                    <a:pt x="457" y="365"/>
                    <a:pt x="457" y="366"/>
                    <a:pt x="457" y="366"/>
                  </a:cubicBezTo>
                  <a:cubicBezTo>
                    <a:pt x="456" y="364"/>
                    <a:pt x="454" y="363"/>
                    <a:pt x="454" y="361"/>
                  </a:cubicBezTo>
                  <a:cubicBezTo>
                    <a:pt x="454" y="361"/>
                    <a:pt x="455" y="360"/>
                    <a:pt x="455" y="360"/>
                  </a:cubicBezTo>
                  <a:cubicBezTo>
                    <a:pt x="456" y="359"/>
                    <a:pt x="455" y="358"/>
                    <a:pt x="455" y="357"/>
                  </a:cubicBezTo>
                  <a:cubicBezTo>
                    <a:pt x="455" y="356"/>
                    <a:pt x="455" y="356"/>
                    <a:pt x="456" y="356"/>
                  </a:cubicBezTo>
                  <a:cubicBezTo>
                    <a:pt x="456" y="355"/>
                    <a:pt x="456" y="355"/>
                    <a:pt x="456" y="355"/>
                  </a:cubicBezTo>
                  <a:cubicBezTo>
                    <a:pt x="456" y="354"/>
                    <a:pt x="456" y="355"/>
                    <a:pt x="457" y="354"/>
                  </a:cubicBezTo>
                  <a:cubicBezTo>
                    <a:pt x="458" y="354"/>
                    <a:pt x="460" y="354"/>
                    <a:pt x="460" y="353"/>
                  </a:cubicBezTo>
                  <a:cubicBezTo>
                    <a:pt x="461" y="353"/>
                    <a:pt x="460" y="354"/>
                    <a:pt x="463" y="354"/>
                  </a:cubicBezTo>
                  <a:cubicBezTo>
                    <a:pt x="464" y="354"/>
                    <a:pt x="465" y="353"/>
                    <a:pt x="466" y="353"/>
                  </a:cubicBezTo>
                  <a:cubicBezTo>
                    <a:pt x="466" y="353"/>
                    <a:pt x="466" y="354"/>
                    <a:pt x="467" y="354"/>
                  </a:cubicBezTo>
                  <a:cubicBezTo>
                    <a:pt x="467" y="354"/>
                    <a:pt x="467" y="354"/>
                    <a:pt x="467" y="354"/>
                  </a:cubicBezTo>
                  <a:cubicBezTo>
                    <a:pt x="467" y="354"/>
                    <a:pt x="467" y="355"/>
                    <a:pt x="467" y="355"/>
                  </a:cubicBezTo>
                  <a:cubicBezTo>
                    <a:pt x="468" y="355"/>
                    <a:pt x="468" y="355"/>
                    <a:pt x="468" y="356"/>
                  </a:cubicBezTo>
                  <a:cubicBezTo>
                    <a:pt x="468" y="356"/>
                    <a:pt x="468" y="355"/>
                    <a:pt x="469" y="356"/>
                  </a:cubicBezTo>
                  <a:cubicBezTo>
                    <a:pt x="469" y="356"/>
                    <a:pt x="469" y="356"/>
                    <a:pt x="469" y="356"/>
                  </a:cubicBezTo>
                  <a:cubicBezTo>
                    <a:pt x="469" y="357"/>
                    <a:pt x="470" y="356"/>
                    <a:pt x="469" y="357"/>
                  </a:cubicBezTo>
                  <a:cubicBezTo>
                    <a:pt x="469" y="357"/>
                    <a:pt x="470" y="358"/>
                    <a:pt x="470" y="358"/>
                  </a:cubicBezTo>
                  <a:cubicBezTo>
                    <a:pt x="470" y="359"/>
                    <a:pt x="471" y="358"/>
                    <a:pt x="471" y="360"/>
                  </a:cubicBezTo>
                  <a:cubicBezTo>
                    <a:pt x="471" y="360"/>
                    <a:pt x="471" y="360"/>
                    <a:pt x="472" y="361"/>
                  </a:cubicBezTo>
                  <a:cubicBezTo>
                    <a:pt x="472" y="361"/>
                    <a:pt x="472" y="360"/>
                    <a:pt x="472" y="361"/>
                  </a:cubicBezTo>
                  <a:cubicBezTo>
                    <a:pt x="472" y="361"/>
                    <a:pt x="472" y="361"/>
                    <a:pt x="472" y="361"/>
                  </a:cubicBezTo>
                  <a:cubicBezTo>
                    <a:pt x="473" y="362"/>
                    <a:pt x="474" y="364"/>
                    <a:pt x="474" y="366"/>
                  </a:cubicBezTo>
                  <a:cubicBezTo>
                    <a:pt x="475" y="366"/>
                    <a:pt x="475" y="365"/>
                    <a:pt x="475" y="366"/>
                  </a:cubicBezTo>
                  <a:cubicBezTo>
                    <a:pt x="475" y="366"/>
                    <a:pt x="475" y="368"/>
                    <a:pt x="475" y="368"/>
                  </a:cubicBezTo>
                  <a:cubicBezTo>
                    <a:pt x="476" y="368"/>
                    <a:pt x="476" y="368"/>
                    <a:pt x="476" y="369"/>
                  </a:cubicBezTo>
                  <a:cubicBezTo>
                    <a:pt x="476" y="371"/>
                    <a:pt x="476" y="369"/>
                    <a:pt x="477" y="370"/>
                  </a:cubicBezTo>
                  <a:cubicBezTo>
                    <a:pt x="477" y="371"/>
                    <a:pt x="477" y="370"/>
                    <a:pt x="477" y="371"/>
                  </a:cubicBezTo>
                  <a:cubicBezTo>
                    <a:pt x="478" y="371"/>
                    <a:pt x="477" y="371"/>
                    <a:pt x="478" y="371"/>
                  </a:cubicBezTo>
                  <a:cubicBezTo>
                    <a:pt x="478" y="371"/>
                    <a:pt x="478" y="372"/>
                    <a:pt x="479" y="372"/>
                  </a:cubicBezTo>
                  <a:cubicBezTo>
                    <a:pt x="480" y="373"/>
                    <a:pt x="483" y="374"/>
                    <a:pt x="486" y="374"/>
                  </a:cubicBezTo>
                  <a:cubicBezTo>
                    <a:pt x="486" y="375"/>
                    <a:pt x="486" y="375"/>
                    <a:pt x="487" y="376"/>
                  </a:cubicBezTo>
                  <a:cubicBezTo>
                    <a:pt x="487" y="376"/>
                    <a:pt x="487" y="377"/>
                    <a:pt x="488" y="377"/>
                  </a:cubicBezTo>
                  <a:cubicBezTo>
                    <a:pt x="488" y="378"/>
                    <a:pt x="489" y="378"/>
                    <a:pt x="489" y="378"/>
                  </a:cubicBezTo>
                  <a:cubicBezTo>
                    <a:pt x="490" y="378"/>
                    <a:pt x="490" y="378"/>
                    <a:pt x="490" y="378"/>
                  </a:cubicBezTo>
                  <a:cubicBezTo>
                    <a:pt x="490" y="379"/>
                    <a:pt x="490" y="379"/>
                    <a:pt x="490" y="379"/>
                  </a:cubicBezTo>
                  <a:cubicBezTo>
                    <a:pt x="491" y="380"/>
                    <a:pt x="490" y="380"/>
                    <a:pt x="491" y="380"/>
                  </a:cubicBezTo>
                  <a:cubicBezTo>
                    <a:pt x="491" y="380"/>
                    <a:pt x="491" y="380"/>
                    <a:pt x="492" y="380"/>
                  </a:cubicBezTo>
                  <a:cubicBezTo>
                    <a:pt x="492" y="380"/>
                    <a:pt x="493" y="381"/>
                    <a:pt x="493" y="381"/>
                  </a:cubicBezTo>
                  <a:cubicBezTo>
                    <a:pt x="493" y="381"/>
                    <a:pt x="493" y="381"/>
                    <a:pt x="494" y="381"/>
                  </a:cubicBezTo>
                  <a:cubicBezTo>
                    <a:pt x="494" y="382"/>
                    <a:pt x="495" y="382"/>
                    <a:pt x="495" y="382"/>
                  </a:cubicBezTo>
                  <a:cubicBezTo>
                    <a:pt x="495" y="382"/>
                    <a:pt x="496" y="382"/>
                    <a:pt x="497" y="383"/>
                  </a:cubicBezTo>
                  <a:cubicBezTo>
                    <a:pt x="497" y="383"/>
                    <a:pt x="497" y="383"/>
                    <a:pt x="499" y="383"/>
                  </a:cubicBezTo>
                  <a:cubicBezTo>
                    <a:pt x="500" y="383"/>
                    <a:pt x="500" y="383"/>
                    <a:pt x="501" y="384"/>
                  </a:cubicBezTo>
                  <a:cubicBezTo>
                    <a:pt x="501" y="384"/>
                    <a:pt x="501" y="384"/>
                    <a:pt x="502" y="385"/>
                  </a:cubicBezTo>
                  <a:cubicBezTo>
                    <a:pt x="502" y="385"/>
                    <a:pt x="504" y="384"/>
                    <a:pt x="504" y="384"/>
                  </a:cubicBezTo>
                  <a:cubicBezTo>
                    <a:pt x="504" y="383"/>
                    <a:pt x="506" y="383"/>
                    <a:pt x="507" y="383"/>
                  </a:cubicBezTo>
                  <a:cubicBezTo>
                    <a:pt x="509" y="383"/>
                    <a:pt x="510" y="383"/>
                    <a:pt x="512" y="383"/>
                  </a:cubicBezTo>
                  <a:cubicBezTo>
                    <a:pt x="512" y="382"/>
                    <a:pt x="512" y="382"/>
                    <a:pt x="512" y="381"/>
                  </a:cubicBezTo>
                  <a:cubicBezTo>
                    <a:pt x="513" y="380"/>
                    <a:pt x="512" y="379"/>
                    <a:pt x="513" y="378"/>
                  </a:cubicBezTo>
                  <a:cubicBezTo>
                    <a:pt x="513" y="378"/>
                    <a:pt x="515" y="378"/>
                    <a:pt x="516" y="379"/>
                  </a:cubicBezTo>
                  <a:cubicBezTo>
                    <a:pt x="516" y="379"/>
                    <a:pt x="516" y="379"/>
                    <a:pt x="516" y="379"/>
                  </a:cubicBezTo>
                  <a:cubicBezTo>
                    <a:pt x="517" y="379"/>
                    <a:pt x="516" y="380"/>
                    <a:pt x="516" y="380"/>
                  </a:cubicBezTo>
                  <a:cubicBezTo>
                    <a:pt x="517" y="380"/>
                    <a:pt x="518" y="383"/>
                    <a:pt x="518" y="383"/>
                  </a:cubicBezTo>
                  <a:cubicBezTo>
                    <a:pt x="518" y="383"/>
                    <a:pt x="519" y="385"/>
                    <a:pt x="519" y="385"/>
                  </a:cubicBezTo>
                  <a:cubicBezTo>
                    <a:pt x="519" y="387"/>
                    <a:pt x="519" y="387"/>
                    <a:pt x="520" y="388"/>
                  </a:cubicBezTo>
                  <a:cubicBezTo>
                    <a:pt x="520" y="388"/>
                    <a:pt x="520" y="389"/>
                    <a:pt x="521" y="389"/>
                  </a:cubicBezTo>
                  <a:cubicBezTo>
                    <a:pt x="521" y="389"/>
                    <a:pt x="521" y="389"/>
                    <a:pt x="521" y="389"/>
                  </a:cubicBezTo>
                  <a:cubicBezTo>
                    <a:pt x="522" y="390"/>
                    <a:pt x="523" y="391"/>
                    <a:pt x="524" y="391"/>
                  </a:cubicBezTo>
                  <a:cubicBezTo>
                    <a:pt x="524" y="390"/>
                    <a:pt x="525" y="391"/>
                    <a:pt x="526" y="391"/>
                  </a:cubicBezTo>
                  <a:cubicBezTo>
                    <a:pt x="527" y="391"/>
                    <a:pt x="530" y="391"/>
                    <a:pt x="530" y="391"/>
                  </a:cubicBezTo>
                  <a:cubicBezTo>
                    <a:pt x="531" y="392"/>
                    <a:pt x="530" y="392"/>
                    <a:pt x="532" y="392"/>
                  </a:cubicBezTo>
                  <a:cubicBezTo>
                    <a:pt x="532" y="392"/>
                    <a:pt x="533" y="393"/>
                    <a:pt x="534" y="393"/>
                  </a:cubicBezTo>
                  <a:cubicBezTo>
                    <a:pt x="536" y="393"/>
                    <a:pt x="539" y="393"/>
                    <a:pt x="541" y="393"/>
                  </a:cubicBezTo>
                  <a:cubicBezTo>
                    <a:pt x="542" y="393"/>
                    <a:pt x="543" y="394"/>
                    <a:pt x="544" y="394"/>
                  </a:cubicBezTo>
                  <a:cubicBezTo>
                    <a:pt x="544" y="394"/>
                    <a:pt x="546" y="395"/>
                    <a:pt x="546" y="396"/>
                  </a:cubicBezTo>
                  <a:cubicBezTo>
                    <a:pt x="547" y="396"/>
                    <a:pt x="549" y="396"/>
                    <a:pt x="550" y="396"/>
                  </a:cubicBezTo>
                  <a:cubicBezTo>
                    <a:pt x="551" y="396"/>
                    <a:pt x="551" y="395"/>
                    <a:pt x="551" y="396"/>
                  </a:cubicBezTo>
                  <a:cubicBezTo>
                    <a:pt x="552" y="396"/>
                    <a:pt x="551" y="396"/>
                    <a:pt x="553" y="396"/>
                  </a:cubicBezTo>
                  <a:cubicBezTo>
                    <a:pt x="553" y="395"/>
                    <a:pt x="553" y="396"/>
                    <a:pt x="554" y="396"/>
                  </a:cubicBezTo>
                  <a:cubicBezTo>
                    <a:pt x="554" y="395"/>
                    <a:pt x="555" y="395"/>
                    <a:pt x="555" y="394"/>
                  </a:cubicBezTo>
                  <a:cubicBezTo>
                    <a:pt x="556" y="394"/>
                    <a:pt x="557" y="394"/>
                    <a:pt x="558" y="394"/>
                  </a:cubicBezTo>
                  <a:cubicBezTo>
                    <a:pt x="559" y="394"/>
                    <a:pt x="558" y="393"/>
                    <a:pt x="559" y="393"/>
                  </a:cubicBezTo>
                  <a:cubicBezTo>
                    <a:pt x="562" y="393"/>
                    <a:pt x="565" y="394"/>
                    <a:pt x="567" y="393"/>
                  </a:cubicBezTo>
                  <a:cubicBezTo>
                    <a:pt x="569" y="393"/>
                    <a:pt x="569" y="393"/>
                    <a:pt x="571" y="393"/>
                  </a:cubicBezTo>
                  <a:cubicBezTo>
                    <a:pt x="574" y="393"/>
                    <a:pt x="577" y="395"/>
                    <a:pt x="580" y="393"/>
                  </a:cubicBezTo>
                  <a:cubicBezTo>
                    <a:pt x="581" y="391"/>
                    <a:pt x="582" y="390"/>
                    <a:pt x="584" y="391"/>
                  </a:cubicBezTo>
                  <a:cubicBezTo>
                    <a:pt x="585" y="392"/>
                    <a:pt x="585" y="395"/>
                    <a:pt x="586" y="396"/>
                  </a:cubicBezTo>
                  <a:cubicBezTo>
                    <a:pt x="587" y="396"/>
                    <a:pt x="587" y="397"/>
                    <a:pt x="587" y="397"/>
                  </a:cubicBezTo>
                  <a:cubicBezTo>
                    <a:pt x="587" y="397"/>
                    <a:pt x="588" y="397"/>
                    <a:pt x="588" y="397"/>
                  </a:cubicBezTo>
                  <a:cubicBezTo>
                    <a:pt x="588" y="397"/>
                    <a:pt x="588" y="397"/>
                    <a:pt x="588" y="398"/>
                  </a:cubicBezTo>
                  <a:cubicBezTo>
                    <a:pt x="588" y="398"/>
                    <a:pt x="589" y="399"/>
                    <a:pt x="589" y="399"/>
                  </a:cubicBezTo>
                  <a:cubicBezTo>
                    <a:pt x="589" y="401"/>
                    <a:pt x="589" y="400"/>
                    <a:pt x="590" y="401"/>
                  </a:cubicBezTo>
                  <a:cubicBezTo>
                    <a:pt x="590" y="401"/>
                    <a:pt x="590" y="401"/>
                    <a:pt x="590" y="401"/>
                  </a:cubicBezTo>
                  <a:cubicBezTo>
                    <a:pt x="590" y="402"/>
                    <a:pt x="591" y="402"/>
                    <a:pt x="591" y="403"/>
                  </a:cubicBezTo>
                  <a:cubicBezTo>
                    <a:pt x="592" y="403"/>
                    <a:pt x="592" y="403"/>
                    <a:pt x="592" y="403"/>
                  </a:cubicBezTo>
                  <a:cubicBezTo>
                    <a:pt x="592" y="406"/>
                    <a:pt x="595" y="405"/>
                    <a:pt x="597" y="405"/>
                  </a:cubicBezTo>
                  <a:cubicBezTo>
                    <a:pt x="598" y="406"/>
                    <a:pt x="598" y="406"/>
                    <a:pt x="599" y="406"/>
                  </a:cubicBezTo>
                  <a:cubicBezTo>
                    <a:pt x="600" y="407"/>
                    <a:pt x="600" y="407"/>
                    <a:pt x="600" y="408"/>
                  </a:cubicBezTo>
                  <a:cubicBezTo>
                    <a:pt x="600" y="408"/>
                    <a:pt x="601" y="409"/>
                    <a:pt x="601" y="409"/>
                  </a:cubicBezTo>
                  <a:cubicBezTo>
                    <a:pt x="601" y="409"/>
                    <a:pt x="601" y="411"/>
                    <a:pt x="601" y="411"/>
                  </a:cubicBezTo>
                  <a:cubicBezTo>
                    <a:pt x="602" y="411"/>
                    <a:pt x="603" y="411"/>
                    <a:pt x="603" y="412"/>
                  </a:cubicBezTo>
                  <a:cubicBezTo>
                    <a:pt x="604" y="412"/>
                    <a:pt x="604" y="412"/>
                    <a:pt x="604" y="412"/>
                  </a:cubicBezTo>
                  <a:cubicBezTo>
                    <a:pt x="605" y="412"/>
                    <a:pt x="605" y="413"/>
                    <a:pt x="606" y="413"/>
                  </a:cubicBezTo>
                  <a:cubicBezTo>
                    <a:pt x="606" y="414"/>
                    <a:pt x="606" y="414"/>
                    <a:pt x="606" y="414"/>
                  </a:cubicBezTo>
                  <a:cubicBezTo>
                    <a:pt x="607" y="414"/>
                    <a:pt x="609" y="414"/>
                    <a:pt x="610" y="414"/>
                  </a:cubicBezTo>
                  <a:cubicBezTo>
                    <a:pt x="610" y="414"/>
                    <a:pt x="610" y="413"/>
                    <a:pt x="611" y="413"/>
                  </a:cubicBezTo>
                  <a:cubicBezTo>
                    <a:pt x="611" y="413"/>
                    <a:pt x="613" y="412"/>
                    <a:pt x="613" y="413"/>
                  </a:cubicBezTo>
                  <a:cubicBezTo>
                    <a:pt x="614" y="413"/>
                    <a:pt x="614" y="414"/>
                    <a:pt x="613" y="415"/>
                  </a:cubicBezTo>
                  <a:cubicBezTo>
                    <a:pt x="613" y="415"/>
                    <a:pt x="613" y="415"/>
                    <a:pt x="613" y="415"/>
                  </a:cubicBezTo>
                  <a:cubicBezTo>
                    <a:pt x="613" y="415"/>
                    <a:pt x="612" y="415"/>
                    <a:pt x="612" y="415"/>
                  </a:cubicBezTo>
                  <a:cubicBezTo>
                    <a:pt x="611" y="416"/>
                    <a:pt x="611" y="417"/>
                    <a:pt x="608" y="417"/>
                  </a:cubicBezTo>
                  <a:cubicBezTo>
                    <a:pt x="608" y="418"/>
                    <a:pt x="609" y="418"/>
                    <a:pt x="607" y="418"/>
                  </a:cubicBezTo>
                  <a:cubicBezTo>
                    <a:pt x="606" y="418"/>
                    <a:pt x="607" y="417"/>
                    <a:pt x="606" y="417"/>
                  </a:cubicBezTo>
                  <a:cubicBezTo>
                    <a:pt x="605" y="417"/>
                    <a:pt x="603" y="418"/>
                    <a:pt x="604" y="419"/>
                  </a:cubicBezTo>
                  <a:cubicBezTo>
                    <a:pt x="605" y="420"/>
                    <a:pt x="604" y="419"/>
                    <a:pt x="605" y="420"/>
                  </a:cubicBezTo>
                  <a:cubicBezTo>
                    <a:pt x="605" y="420"/>
                    <a:pt x="606" y="421"/>
                    <a:pt x="606" y="421"/>
                  </a:cubicBezTo>
                  <a:cubicBezTo>
                    <a:pt x="607" y="422"/>
                    <a:pt x="606" y="421"/>
                    <a:pt x="607" y="422"/>
                  </a:cubicBezTo>
                  <a:cubicBezTo>
                    <a:pt x="607" y="422"/>
                    <a:pt x="607" y="422"/>
                    <a:pt x="608" y="423"/>
                  </a:cubicBezTo>
                  <a:cubicBezTo>
                    <a:pt x="608" y="424"/>
                    <a:pt x="608" y="424"/>
                    <a:pt x="608" y="425"/>
                  </a:cubicBezTo>
                  <a:cubicBezTo>
                    <a:pt x="609" y="425"/>
                    <a:pt x="609" y="425"/>
                    <a:pt x="609" y="425"/>
                  </a:cubicBezTo>
                  <a:cubicBezTo>
                    <a:pt x="609" y="425"/>
                    <a:pt x="609" y="425"/>
                    <a:pt x="609" y="425"/>
                  </a:cubicBezTo>
                  <a:cubicBezTo>
                    <a:pt x="610" y="426"/>
                    <a:pt x="610" y="425"/>
                    <a:pt x="610" y="425"/>
                  </a:cubicBezTo>
                  <a:cubicBezTo>
                    <a:pt x="610" y="426"/>
                    <a:pt x="610" y="426"/>
                    <a:pt x="611" y="426"/>
                  </a:cubicBezTo>
                  <a:cubicBezTo>
                    <a:pt x="611" y="426"/>
                    <a:pt x="611" y="427"/>
                    <a:pt x="612" y="428"/>
                  </a:cubicBezTo>
                  <a:cubicBezTo>
                    <a:pt x="613" y="428"/>
                    <a:pt x="613" y="428"/>
                    <a:pt x="613" y="428"/>
                  </a:cubicBezTo>
                  <a:cubicBezTo>
                    <a:pt x="613" y="428"/>
                    <a:pt x="614" y="429"/>
                    <a:pt x="614" y="429"/>
                  </a:cubicBezTo>
                  <a:cubicBezTo>
                    <a:pt x="615" y="429"/>
                    <a:pt x="615" y="430"/>
                    <a:pt x="616" y="430"/>
                  </a:cubicBezTo>
                  <a:cubicBezTo>
                    <a:pt x="618" y="432"/>
                    <a:pt x="623" y="430"/>
                    <a:pt x="624" y="429"/>
                  </a:cubicBezTo>
                  <a:cubicBezTo>
                    <a:pt x="625" y="429"/>
                    <a:pt x="624" y="429"/>
                    <a:pt x="625" y="428"/>
                  </a:cubicBezTo>
                  <a:cubicBezTo>
                    <a:pt x="625" y="428"/>
                    <a:pt x="625" y="428"/>
                    <a:pt x="626" y="428"/>
                  </a:cubicBezTo>
                  <a:cubicBezTo>
                    <a:pt x="626" y="427"/>
                    <a:pt x="626" y="428"/>
                    <a:pt x="626" y="426"/>
                  </a:cubicBezTo>
                  <a:cubicBezTo>
                    <a:pt x="627" y="425"/>
                    <a:pt x="628" y="422"/>
                    <a:pt x="626" y="421"/>
                  </a:cubicBezTo>
                  <a:cubicBezTo>
                    <a:pt x="626" y="420"/>
                    <a:pt x="625" y="421"/>
                    <a:pt x="626" y="420"/>
                  </a:cubicBezTo>
                  <a:cubicBezTo>
                    <a:pt x="626" y="420"/>
                    <a:pt x="626" y="419"/>
                    <a:pt x="626" y="419"/>
                  </a:cubicBezTo>
                  <a:cubicBezTo>
                    <a:pt x="627" y="419"/>
                    <a:pt x="627" y="419"/>
                    <a:pt x="627" y="419"/>
                  </a:cubicBezTo>
                  <a:cubicBezTo>
                    <a:pt x="628" y="418"/>
                    <a:pt x="627" y="418"/>
                    <a:pt x="628" y="418"/>
                  </a:cubicBezTo>
                  <a:cubicBezTo>
                    <a:pt x="628" y="417"/>
                    <a:pt x="628" y="418"/>
                    <a:pt x="628" y="417"/>
                  </a:cubicBezTo>
                  <a:cubicBezTo>
                    <a:pt x="632" y="417"/>
                    <a:pt x="629" y="418"/>
                    <a:pt x="630" y="420"/>
                  </a:cubicBezTo>
                  <a:cubicBezTo>
                    <a:pt x="630" y="420"/>
                    <a:pt x="631" y="420"/>
                    <a:pt x="631" y="422"/>
                  </a:cubicBezTo>
                  <a:cubicBezTo>
                    <a:pt x="631" y="422"/>
                    <a:pt x="631" y="423"/>
                    <a:pt x="631" y="423"/>
                  </a:cubicBezTo>
                  <a:cubicBezTo>
                    <a:pt x="631" y="424"/>
                    <a:pt x="631" y="426"/>
                    <a:pt x="631" y="427"/>
                  </a:cubicBezTo>
                  <a:cubicBezTo>
                    <a:pt x="632" y="428"/>
                    <a:pt x="632" y="429"/>
                    <a:pt x="633" y="430"/>
                  </a:cubicBezTo>
                  <a:cubicBezTo>
                    <a:pt x="633" y="431"/>
                    <a:pt x="633" y="434"/>
                    <a:pt x="632" y="435"/>
                  </a:cubicBezTo>
                  <a:cubicBezTo>
                    <a:pt x="632" y="437"/>
                    <a:pt x="633" y="439"/>
                    <a:pt x="633" y="441"/>
                  </a:cubicBezTo>
                  <a:cubicBezTo>
                    <a:pt x="634" y="442"/>
                    <a:pt x="633" y="445"/>
                    <a:pt x="634" y="445"/>
                  </a:cubicBezTo>
                  <a:cubicBezTo>
                    <a:pt x="634" y="445"/>
                    <a:pt x="635" y="447"/>
                    <a:pt x="635" y="447"/>
                  </a:cubicBezTo>
                  <a:cubicBezTo>
                    <a:pt x="635" y="448"/>
                    <a:pt x="635" y="449"/>
                    <a:pt x="635" y="450"/>
                  </a:cubicBezTo>
                  <a:cubicBezTo>
                    <a:pt x="635" y="450"/>
                    <a:pt x="636" y="449"/>
                    <a:pt x="636" y="450"/>
                  </a:cubicBezTo>
                  <a:cubicBezTo>
                    <a:pt x="635" y="452"/>
                    <a:pt x="636" y="451"/>
                    <a:pt x="636" y="453"/>
                  </a:cubicBezTo>
                  <a:cubicBezTo>
                    <a:pt x="636" y="454"/>
                    <a:pt x="637" y="454"/>
                    <a:pt x="637" y="455"/>
                  </a:cubicBezTo>
                  <a:cubicBezTo>
                    <a:pt x="637" y="457"/>
                    <a:pt x="636" y="460"/>
                    <a:pt x="638" y="460"/>
                  </a:cubicBezTo>
                  <a:cubicBezTo>
                    <a:pt x="638" y="462"/>
                    <a:pt x="638" y="462"/>
                    <a:pt x="638" y="463"/>
                  </a:cubicBezTo>
                  <a:cubicBezTo>
                    <a:pt x="638" y="463"/>
                    <a:pt x="638" y="463"/>
                    <a:pt x="638" y="463"/>
                  </a:cubicBezTo>
                  <a:cubicBezTo>
                    <a:pt x="639" y="464"/>
                    <a:pt x="640" y="465"/>
                    <a:pt x="640" y="467"/>
                  </a:cubicBezTo>
                  <a:cubicBezTo>
                    <a:pt x="640" y="468"/>
                    <a:pt x="641" y="469"/>
                    <a:pt x="641" y="469"/>
                  </a:cubicBezTo>
                  <a:cubicBezTo>
                    <a:pt x="641" y="469"/>
                    <a:pt x="641" y="469"/>
                    <a:pt x="641" y="470"/>
                  </a:cubicBezTo>
                  <a:cubicBezTo>
                    <a:pt x="642" y="471"/>
                    <a:pt x="643" y="472"/>
                    <a:pt x="643" y="474"/>
                  </a:cubicBezTo>
                  <a:cubicBezTo>
                    <a:pt x="643" y="474"/>
                    <a:pt x="644" y="476"/>
                    <a:pt x="644" y="476"/>
                  </a:cubicBezTo>
                  <a:cubicBezTo>
                    <a:pt x="644" y="476"/>
                    <a:pt x="645" y="477"/>
                    <a:pt x="646" y="478"/>
                  </a:cubicBezTo>
                  <a:cubicBezTo>
                    <a:pt x="646" y="478"/>
                    <a:pt x="646" y="478"/>
                    <a:pt x="646" y="480"/>
                  </a:cubicBezTo>
                  <a:cubicBezTo>
                    <a:pt x="647" y="480"/>
                    <a:pt x="647" y="484"/>
                    <a:pt x="648" y="484"/>
                  </a:cubicBezTo>
                  <a:cubicBezTo>
                    <a:pt x="648" y="484"/>
                    <a:pt x="649" y="487"/>
                    <a:pt x="650" y="487"/>
                  </a:cubicBezTo>
                  <a:cubicBezTo>
                    <a:pt x="650" y="489"/>
                    <a:pt x="649" y="491"/>
                    <a:pt x="651" y="492"/>
                  </a:cubicBezTo>
                  <a:cubicBezTo>
                    <a:pt x="651" y="494"/>
                    <a:pt x="653" y="495"/>
                    <a:pt x="653" y="497"/>
                  </a:cubicBezTo>
                  <a:cubicBezTo>
                    <a:pt x="653" y="498"/>
                    <a:pt x="654" y="499"/>
                    <a:pt x="655" y="500"/>
                  </a:cubicBezTo>
                  <a:cubicBezTo>
                    <a:pt x="655" y="500"/>
                    <a:pt x="656" y="502"/>
                    <a:pt x="656" y="502"/>
                  </a:cubicBezTo>
                  <a:cubicBezTo>
                    <a:pt x="656" y="502"/>
                    <a:pt x="657" y="503"/>
                    <a:pt x="657" y="503"/>
                  </a:cubicBezTo>
                  <a:cubicBezTo>
                    <a:pt x="657" y="503"/>
                    <a:pt x="658" y="507"/>
                    <a:pt x="658" y="507"/>
                  </a:cubicBezTo>
                  <a:cubicBezTo>
                    <a:pt x="658" y="507"/>
                    <a:pt x="659" y="510"/>
                    <a:pt x="659" y="510"/>
                  </a:cubicBezTo>
                  <a:cubicBezTo>
                    <a:pt x="659" y="510"/>
                    <a:pt x="661" y="512"/>
                    <a:pt x="661" y="512"/>
                  </a:cubicBezTo>
                  <a:cubicBezTo>
                    <a:pt x="661" y="512"/>
                    <a:pt x="661" y="512"/>
                    <a:pt x="661" y="512"/>
                  </a:cubicBezTo>
                  <a:cubicBezTo>
                    <a:pt x="662" y="513"/>
                    <a:pt x="662" y="513"/>
                    <a:pt x="663" y="514"/>
                  </a:cubicBezTo>
                  <a:cubicBezTo>
                    <a:pt x="663" y="519"/>
                    <a:pt x="664" y="525"/>
                    <a:pt x="667" y="529"/>
                  </a:cubicBezTo>
                  <a:cubicBezTo>
                    <a:pt x="667" y="529"/>
                    <a:pt x="667" y="529"/>
                    <a:pt x="668" y="529"/>
                  </a:cubicBezTo>
                  <a:cubicBezTo>
                    <a:pt x="668" y="529"/>
                    <a:pt x="668" y="529"/>
                    <a:pt x="668" y="530"/>
                  </a:cubicBezTo>
                  <a:cubicBezTo>
                    <a:pt x="668" y="530"/>
                    <a:pt x="668" y="530"/>
                    <a:pt x="668" y="530"/>
                  </a:cubicBezTo>
                  <a:cubicBezTo>
                    <a:pt x="669" y="531"/>
                    <a:pt x="669" y="530"/>
                    <a:pt x="669" y="531"/>
                  </a:cubicBezTo>
                  <a:cubicBezTo>
                    <a:pt x="670" y="531"/>
                    <a:pt x="669" y="531"/>
                    <a:pt x="670" y="532"/>
                  </a:cubicBezTo>
                  <a:cubicBezTo>
                    <a:pt x="672" y="532"/>
                    <a:pt x="673" y="534"/>
                    <a:pt x="673" y="533"/>
                  </a:cubicBezTo>
                  <a:cubicBezTo>
                    <a:pt x="674" y="532"/>
                    <a:pt x="675" y="533"/>
                    <a:pt x="675" y="532"/>
                  </a:cubicBezTo>
                  <a:cubicBezTo>
                    <a:pt x="675" y="532"/>
                    <a:pt x="676" y="531"/>
                    <a:pt x="677" y="531"/>
                  </a:cubicBezTo>
                  <a:cubicBezTo>
                    <a:pt x="677" y="531"/>
                    <a:pt x="678" y="531"/>
                    <a:pt x="678" y="530"/>
                  </a:cubicBezTo>
                  <a:cubicBezTo>
                    <a:pt x="678" y="530"/>
                    <a:pt x="678" y="529"/>
                    <a:pt x="678" y="529"/>
                  </a:cubicBezTo>
                  <a:cubicBezTo>
                    <a:pt x="678" y="529"/>
                    <a:pt x="677" y="528"/>
                    <a:pt x="678" y="527"/>
                  </a:cubicBezTo>
                  <a:cubicBezTo>
                    <a:pt x="678" y="527"/>
                    <a:pt x="678" y="527"/>
                    <a:pt x="678" y="525"/>
                  </a:cubicBezTo>
                  <a:cubicBezTo>
                    <a:pt x="679" y="525"/>
                    <a:pt x="679" y="525"/>
                    <a:pt x="679" y="525"/>
                  </a:cubicBezTo>
                  <a:cubicBezTo>
                    <a:pt x="680" y="524"/>
                    <a:pt x="681" y="524"/>
                    <a:pt x="681" y="523"/>
                  </a:cubicBezTo>
                  <a:cubicBezTo>
                    <a:pt x="684" y="523"/>
                    <a:pt x="681" y="521"/>
                    <a:pt x="683" y="520"/>
                  </a:cubicBezTo>
                  <a:cubicBezTo>
                    <a:pt x="683" y="518"/>
                    <a:pt x="683" y="519"/>
                    <a:pt x="683" y="517"/>
                  </a:cubicBezTo>
                  <a:cubicBezTo>
                    <a:pt x="684" y="516"/>
                    <a:pt x="684" y="516"/>
                    <a:pt x="684" y="516"/>
                  </a:cubicBezTo>
                  <a:cubicBezTo>
                    <a:pt x="684" y="516"/>
                    <a:pt x="685" y="516"/>
                    <a:pt x="685" y="516"/>
                  </a:cubicBezTo>
                  <a:cubicBezTo>
                    <a:pt x="685" y="516"/>
                    <a:pt x="685" y="516"/>
                    <a:pt x="685" y="515"/>
                  </a:cubicBezTo>
                  <a:cubicBezTo>
                    <a:pt x="685" y="515"/>
                    <a:pt x="686" y="515"/>
                    <a:pt x="686" y="515"/>
                  </a:cubicBezTo>
                  <a:cubicBezTo>
                    <a:pt x="689" y="515"/>
                    <a:pt x="688" y="511"/>
                    <a:pt x="688" y="509"/>
                  </a:cubicBezTo>
                  <a:cubicBezTo>
                    <a:pt x="689" y="505"/>
                    <a:pt x="688" y="502"/>
                    <a:pt x="688" y="499"/>
                  </a:cubicBezTo>
                  <a:cubicBezTo>
                    <a:pt x="688" y="499"/>
                    <a:pt x="689" y="496"/>
                    <a:pt x="689" y="496"/>
                  </a:cubicBezTo>
                  <a:cubicBezTo>
                    <a:pt x="690" y="496"/>
                    <a:pt x="691" y="493"/>
                    <a:pt x="691" y="492"/>
                  </a:cubicBezTo>
                  <a:cubicBezTo>
                    <a:pt x="691" y="492"/>
                    <a:pt x="693" y="492"/>
                    <a:pt x="691" y="490"/>
                  </a:cubicBezTo>
                  <a:cubicBezTo>
                    <a:pt x="690" y="489"/>
                    <a:pt x="690" y="486"/>
                    <a:pt x="688" y="485"/>
                  </a:cubicBezTo>
                  <a:cubicBezTo>
                    <a:pt x="689" y="483"/>
                    <a:pt x="690" y="481"/>
                    <a:pt x="689" y="479"/>
                  </a:cubicBezTo>
                  <a:cubicBezTo>
                    <a:pt x="687" y="478"/>
                    <a:pt x="687" y="476"/>
                    <a:pt x="688" y="475"/>
                  </a:cubicBezTo>
                  <a:cubicBezTo>
                    <a:pt x="689" y="474"/>
                    <a:pt x="689" y="475"/>
                    <a:pt x="689" y="474"/>
                  </a:cubicBezTo>
                  <a:cubicBezTo>
                    <a:pt x="689" y="473"/>
                    <a:pt x="689" y="472"/>
                    <a:pt x="689" y="471"/>
                  </a:cubicBezTo>
                  <a:cubicBezTo>
                    <a:pt x="690" y="471"/>
                    <a:pt x="692" y="471"/>
                    <a:pt x="692" y="470"/>
                  </a:cubicBezTo>
                  <a:cubicBezTo>
                    <a:pt x="694" y="470"/>
                    <a:pt x="693" y="470"/>
                    <a:pt x="694" y="469"/>
                  </a:cubicBezTo>
                  <a:cubicBezTo>
                    <a:pt x="694" y="469"/>
                    <a:pt x="694" y="469"/>
                    <a:pt x="694" y="468"/>
                  </a:cubicBezTo>
                  <a:cubicBezTo>
                    <a:pt x="694" y="468"/>
                    <a:pt x="695" y="469"/>
                    <a:pt x="695" y="468"/>
                  </a:cubicBezTo>
                  <a:cubicBezTo>
                    <a:pt x="695" y="467"/>
                    <a:pt x="694" y="466"/>
                    <a:pt x="695" y="466"/>
                  </a:cubicBezTo>
                  <a:cubicBezTo>
                    <a:pt x="697" y="466"/>
                    <a:pt x="698" y="466"/>
                    <a:pt x="699" y="465"/>
                  </a:cubicBezTo>
                  <a:cubicBezTo>
                    <a:pt x="699" y="465"/>
                    <a:pt x="700" y="465"/>
                    <a:pt x="700" y="465"/>
                  </a:cubicBezTo>
                  <a:cubicBezTo>
                    <a:pt x="700" y="465"/>
                    <a:pt x="700" y="466"/>
                    <a:pt x="700" y="465"/>
                  </a:cubicBezTo>
                  <a:cubicBezTo>
                    <a:pt x="701" y="465"/>
                    <a:pt x="701" y="465"/>
                    <a:pt x="701" y="465"/>
                  </a:cubicBezTo>
                  <a:cubicBezTo>
                    <a:pt x="702" y="465"/>
                    <a:pt x="701" y="464"/>
                    <a:pt x="701" y="464"/>
                  </a:cubicBezTo>
                  <a:cubicBezTo>
                    <a:pt x="702" y="464"/>
                    <a:pt x="702" y="464"/>
                    <a:pt x="702" y="463"/>
                  </a:cubicBezTo>
                  <a:cubicBezTo>
                    <a:pt x="703" y="462"/>
                    <a:pt x="703" y="461"/>
                    <a:pt x="702" y="460"/>
                  </a:cubicBezTo>
                  <a:cubicBezTo>
                    <a:pt x="703" y="459"/>
                    <a:pt x="702" y="459"/>
                    <a:pt x="703" y="459"/>
                  </a:cubicBezTo>
                  <a:cubicBezTo>
                    <a:pt x="703" y="459"/>
                    <a:pt x="703" y="459"/>
                    <a:pt x="703" y="458"/>
                  </a:cubicBezTo>
                  <a:cubicBezTo>
                    <a:pt x="704" y="458"/>
                    <a:pt x="704" y="458"/>
                    <a:pt x="704" y="458"/>
                  </a:cubicBezTo>
                  <a:cubicBezTo>
                    <a:pt x="705" y="458"/>
                    <a:pt x="706" y="458"/>
                    <a:pt x="706" y="457"/>
                  </a:cubicBezTo>
                  <a:cubicBezTo>
                    <a:pt x="707" y="456"/>
                    <a:pt x="707" y="456"/>
                    <a:pt x="707" y="456"/>
                  </a:cubicBezTo>
                  <a:cubicBezTo>
                    <a:pt x="707" y="456"/>
                    <a:pt x="707" y="456"/>
                    <a:pt x="708" y="456"/>
                  </a:cubicBezTo>
                  <a:cubicBezTo>
                    <a:pt x="708" y="456"/>
                    <a:pt x="708" y="456"/>
                    <a:pt x="708" y="455"/>
                  </a:cubicBezTo>
                  <a:cubicBezTo>
                    <a:pt x="708" y="455"/>
                    <a:pt x="709" y="456"/>
                    <a:pt x="709" y="455"/>
                  </a:cubicBezTo>
                  <a:cubicBezTo>
                    <a:pt x="709" y="455"/>
                    <a:pt x="709" y="455"/>
                    <a:pt x="709" y="454"/>
                  </a:cubicBezTo>
                  <a:cubicBezTo>
                    <a:pt x="710" y="454"/>
                    <a:pt x="710" y="454"/>
                    <a:pt x="710" y="454"/>
                  </a:cubicBezTo>
                  <a:cubicBezTo>
                    <a:pt x="710" y="454"/>
                    <a:pt x="710" y="453"/>
                    <a:pt x="710" y="453"/>
                  </a:cubicBezTo>
                  <a:cubicBezTo>
                    <a:pt x="710" y="453"/>
                    <a:pt x="710" y="453"/>
                    <a:pt x="710" y="453"/>
                  </a:cubicBezTo>
                  <a:cubicBezTo>
                    <a:pt x="711" y="453"/>
                    <a:pt x="710" y="453"/>
                    <a:pt x="710" y="453"/>
                  </a:cubicBezTo>
                  <a:cubicBezTo>
                    <a:pt x="711" y="452"/>
                    <a:pt x="711" y="453"/>
                    <a:pt x="711" y="453"/>
                  </a:cubicBezTo>
                  <a:cubicBezTo>
                    <a:pt x="711" y="452"/>
                    <a:pt x="712" y="451"/>
                    <a:pt x="712" y="451"/>
                  </a:cubicBezTo>
                  <a:cubicBezTo>
                    <a:pt x="712" y="451"/>
                    <a:pt x="712" y="451"/>
                    <a:pt x="713" y="451"/>
                  </a:cubicBezTo>
                  <a:cubicBezTo>
                    <a:pt x="713" y="451"/>
                    <a:pt x="713" y="451"/>
                    <a:pt x="713" y="450"/>
                  </a:cubicBezTo>
                  <a:cubicBezTo>
                    <a:pt x="713" y="450"/>
                    <a:pt x="713" y="451"/>
                    <a:pt x="714" y="450"/>
                  </a:cubicBezTo>
                  <a:cubicBezTo>
                    <a:pt x="714" y="450"/>
                    <a:pt x="714" y="449"/>
                    <a:pt x="714" y="449"/>
                  </a:cubicBezTo>
                  <a:cubicBezTo>
                    <a:pt x="714" y="449"/>
                    <a:pt x="715" y="449"/>
                    <a:pt x="715" y="449"/>
                  </a:cubicBezTo>
                  <a:cubicBezTo>
                    <a:pt x="715" y="448"/>
                    <a:pt x="716" y="448"/>
                    <a:pt x="716" y="448"/>
                  </a:cubicBezTo>
                  <a:cubicBezTo>
                    <a:pt x="716" y="448"/>
                    <a:pt x="716" y="447"/>
                    <a:pt x="717" y="447"/>
                  </a:cubicBezTo>
                  <a:cubicBezTo>
                    <a:pt x="718" y="446"/>
                    <a:pt x="717" y="444"/>
                    <a:pt x="718" y="443"/>
                  </a:cubicBezTo>
                  <a:cubicBezTo>
                    <a:pt x="718" y="442"/>
                    <a:pt x="718" y="442"/>
                    <a:pt x="718" y="442"/>
                  </a:cubicBezTo>
                  <a:cubicBezTo>
                    <a:pt x="719" y="441"/>
                    <a:pt x="719" y="441"/>
                    <a:pt x="720" y="440"/>
                  </a:cubicBezTo>
                  <a:cubicBezTo>
                    <a:pt x="720" y="440"/>
                    <a:pt x="721" y="440"/>
                    <a:pt x="721" y="440"/>
                  </a:cubicBezTo>
                  <a:cubicBezTo>
                    <a:pt x="723" y="439"/>
                    <a:pt x="724" y="439"/>
                    <a:pt x="725" y="438"/>
                  </a:cubicBezTo>
                  <a:cubicBezTo>
                    <a:pt x="726" y="437"/>
                    <a:pt x="726" y="438"/>
                    <a:pt x="726" y="437"/>
                  </a:cubicBezTo>
                  <a:cubicBezTo>
                    <a:pt x="726" y="437"/>
                    <a:pt x="727" y="437"/>
                    <a:pt x="727" y="437"/>
                  </a:cubicBezTo>
                  <a:cubicBezTo>
                    <a:pt x="728" y="437"/>
                    <a:pt x="728" y="436"/>
                    <a:pt x="728" y="436"/>
                  </a:cubicBezTo>
                  <a:cubicBezTo>
                    <a:pt x="729" y="436"/>
                    <a:pt x="728" y="435"/>
                    <a:pt x="728" y="435"/>
                  </a:cubicBezTo>
                  <a:cubicBezTo>
                    <a:pt x="729" y="435"/>
                    <a:pt x="729" y="435"/>
                    <a:pt x="729" y="435"/>
                  </a:cubicBezTo>
                  <a:cubicBezTo>
                    <a:pt x="729" y="435"/>
                    <a:pt x="729" y="434"/>
                    <a:pt x="729" y="434"/>
                  </a:cubicBezTo>
                  <a:cubicBezTo>
                    <a:pt x="730" y="433"/>
                    <a:pt x="730" y="433"/>
                    <a:pt x="730" y="431"/>
                  </a:cubicBezTo>
                  <a:cubicBezTo>
                    <a:pt x="732" y="429"/>
                    <a:pt x="729" y="427"/>
                    <a:pt x="731" y="426"/>
                  </a:cubicBezTo>
                  <a:cubicBezTo>
                    <a:pt x="731" y="424"/>
                    <a:pt x="732" y="425"/>
                    <a:pt x="733" y="424"/>
                  </a:cubicBezTo>
                  <a:cubicBezTo>
                    <a:pt x="736" y="424"/>
                    <a:pt x="736" y="425"/>
                    <a:pt x="736" y="422"/>
                  </a:cubicBezTo>
                  <a:cubicBezTo>
                    <a:pt x="736" y="420"/>
                    <a:pt x="736" y="421"/>
                    <a:pt x="737" y="420"/>
                  </a:cubicBezTo>
                  <a:cubicBezTo>
                    <a:pt x="737" y="420"/>
                    <a:pt x="737" y="420"/>
                    <a:pt x="738" y="420"/>
                  </a:cubicBezTo>
                  <a:cubicBezTo>
                    <a:pt x="738" y="421"/>
                    <a:pt x="739" y="423"/>
                    <a:pt x="740" y="424"/>
                  </a:cubicBezTo>
                  <a:cubicBezTo>
                    <a:pt x="742" y="424"/>
                    <a:pt x="742" y="423"/>
                    <a:pt x="745" y="423"/>
                  </a:cubicBezTo>
                  <a:cubicBezTo>
                    <a:pt x="747" y="423"/>
                    <a:pt x="748" y="422"/>
                    <a:pt x="751" y="422"/>
                  </a:cubicBezTo>
                  <a:cubicBezTo>
                    <a:pt x="751" y="421"/>
                    <a:pt x="751" y="422"/>
                    <a:pt x="752" y="421"/>
                  </a:cubicBezTo>
                  <a:cubicBezTo>
                    <a:pt x="752" y="421"/>
                    <a:pt x="753" y="420"/>
                    <a:pt x="753" y="420"/>
                  </a:cubicBezTo>
                  <a:cubicBezTo>
                    <a:pt x="754" y="420"/>
                    <a:pt x="758" y="420"/>
                    <a:pt x="758" y="419"/>
                  </a:cubicBezTo>
                  <a:cubicBezTo>
                    <a:pt x="758" y="418"/>
                    <a:pt x="759" y="416"/>
                    <a:pt x="760" y="415"/>
                  </a:cubicBezTo>
                  <a:cubicBezTo>
                    <a:pt x="761" y="414"/>
                    <a:pt x="762" y="415"/>
                    <a:pt x="761" y="416"/>
                  </a:cubicBezTo>
                  <a:cubicBezTo>
                    <a:pt x="762" y="417"/>
                    <a:pt x="762" y="417"/>
                    <a:pt x="762" y="419"/>
                  </a:cubicBezTo>
                  <a:cubicBezTo>
                    <a:pt x="762" y="420"/>
                    <a:pt x="763" y="420"/>
                    <a:pt x="763" y="421"/>
                  </a:cubicBezTo>
                  <a:cubicBezTo>
                    <a:pt x="763" y="422"/>
                    <a:pt x="763" y="421"/>
                    <a:pt x="763" y="422"/>
                  </a:cubicBezTo>
                  <a:cubicBezTo>
                    <a:pt x="764" y="422"/>
                    <a:pt x="764" y="422"/>
                    <a:pt x="764" y="423"/>
                  </a:cubicBezTo>
                  <a:cubicBezTo>
                    <a:pt x="765" y="424"/>
                    <a:pt x="765" y="424"/>
                    <a:pt x="765" y="425"/>
                  </a:cubicBezTo>
                  <a:cubicBezTo>
                    <a:pt x="766" y="426"/>
                    <a:pt x="766" y="425"/>
                    <a:pt x="766" y="427"/>
                  </a:cubicBezTo>
                  <a:cubicBezTo>
                    <a:pt x="766" y="426"/>
                    <a:pt x="767" y="428"/>
                    <a:pt x="767" y="428"/>
                  </a:cubicBezTo>
                  <a:cubicBezTo>
                    <a:pt x="767" y="428"/>
                    <a:pt x="768" y="429"/>
                    <a:pt x="768" y="430"/>
                  </a:cubicBezTo>
                  <a:cubicBezTo>
                    <a:pt x="768" y="430"/>
                    <a:pt x="769" y="429"/>
                    <a:pt x="769" y="430"/>
                  </a:cubicBezTo>
                  <a:cubicBezTo>
                    <a:pt x="769" y="430"/>
                    <a:pt x="769" y="430"/>
                    <a:pt x="769" y="430"/>
                  </a:cubicBezTo>
                  <a:cubicBezTo>
                    <a:pt x="769" y="433"/>
                    <a:pt x="770" y="432"/>
                    <a:pt x="771" y="433"/>
                  </a:cubicBezTo>
                  <a:cubicBezTo>
                    <a:pt x="771" y="433"/>
                    <a:pt x="771" y="433"/>
                    <a:pt x="771" y="433"/>
                  </a:cubicBezTo>
                  <a:cubicBezTo>
                    <a:pt x="772" y="434"/>
                    <a:pt x="772" y="434"/>
                    <a:pt x="773" y="434"/>
                  </a:cubicBezTo>
                  <a:cubicBezTo>
                    <a:pt x="773" y="436"/>
                    <a:pt x="773" y="436"/>
                    <a:pt x="774" y="436"/>
                  </a:cubicBezTo>
                  <a:cubicBezTo>
                    <a:pt x="774" y="437"/>
                    <a:pt x="774" y="437"/>
                    <a:pt x="775" y="437"/>
                  </a:cubicBezTo>
                  <a:cubicBezTo>
                    <a:pt x="776" y="436"/>
                    <a:pt x="777" y="435"/>
                    <a:pt x="778" y="436"/>
                  </a:cubicBezTo>
                  <a:cubicBezTo>
                    <a:pt x="778" y="438"/>
                    <a:pt x="778" y="437"/>
                    <a:pt x="779" y="438"/>
                  </a:cubicBezTo>
                  <a:cubicBezTo>
                    <a:pt x="779" y="438"/>
                    <a:pt x="779" y="438"/>
                    <a:pt x="779" y="438"/>
                  </a:cubicBezTo>
                  <a:cubicBezTo>
                    <a:pt x="779" y="439"/>
                    <a:pt x="779" y="438"/>
                    <a:pt x="780" y="439"/>
                  </a:cubicBezTo>
                  <a:cubicBezTo>
                    <a:pt x="780" y="440"/>
                    <a:pt x="779" y="439"/>
                    <a:pt x="779" y="440"/>
                  </a:cubicBezTo>
                  <a:cubicBezTo>
                    <a:pt x="778" y="441"/>
                    <a:pt x="779" y="445"/>
                    <a:pt x="779" y="446"/>
                  </a:cubicBezTo>
                  <a:cubicBezTo>
                    <a:pt x="779" y="447"/>
                    <a:pt x="780" y="446"/>
                    <a:pt x="780" y="447"/>
                  </a:cubicBezTo>
                  <a:cubicBezTo>
                    <a:pt x="781" y="447"/>
                    <a:pt x="781" y="447"/>
                    <a:pt x="782" y="447"/>
                  </a:cubicBezTo>
                  <a:cubicBezTo>
                    <a:pt x="782" y="446"/>
                    <a:pt x="784" y="445"/>
                    <a:pt x="784" y="447"/>
                  </a:cubicBezTo>
                  <a:cubicBezTo>
                    <a:pt x="784" y="448"/>
                    <a:pt x="785" y="449"/>
                    <a:pt x="785" y="449"/>
                  </a:cubicBezTo>
                  <a:cubicBezTo>
                    <a:pt x="785" y="449"/>
                    <a:pt x="786" y="451"/>
                    <a:pt x="786" y="451"/>
                  </a:cubicBezTo>
                  <a:cubicBezTo>
                    <a:pt x="787" y="451"/>
                    <a:pt x="787" y="452"/>
                    <a:pt x="787" y="453"/>
                  </a:cubicBezTo>
                  <a:cubicBezTo>
                    <a:pt x="787" y="454"/>
                    <a:pt x="787" y="453"/>
                    <a:pt x="787" y="454"/>
                  </a:cubicBezTo>
                  <a:cubicBezTo>
                    <a:pt x="788" y="454"/>
                    <a:pt x="788" y="458"/>
                    <a:pt x="787" y="458"/>
                  </a:cubicBezTo>
                  <a:cubicBezTo>
                    <a:pt x="786" y="458"/>
                    <a:pt x="787" y="462"/>
                    <a:pt x="787" y="463"/>
                  </a:cubicBezTo>
                  <a:cubicBezTo>
                    <a:pt x="786" y="466"/>
                    <a:pt x="786" y="467"/>
                    <a:pt x="787" y="469"/>
                  </a:cubicBezTo>
                  <a:cubicBezTo>
                    <a:pt x="788" y="470"/>
                    <a:pt x="787" y="469"/>
                    <a:pt x="788" y="470"/>
                  </a:cubicBezTo>
                  <a:cubicBezTo>
                    <a:pt x="788" y="470"/>
                    <a:pt x="792" y="472"/>
                    <a:pt x="792" y="471"/>
                  </a:cubicBezTo>
                  <a:cubicBezTo>
                    <a:pt x="792" y="470"/>
                    <a:pt x="794" y="470"/>
                    <a:pt x="794" y="471"/>
                  </a:cubicBezTo>
                  <a:cubicBezTo>
                    <a:pt x="794" y="472"/>
                    <a:pt x="796" y="470"/>
                    <a:pt x="796" y="470"/>
                  </a:cubicBezTo>
                  <a:cubicBezTo>
                    <a:pt x="797" y="470"/>
                    <a:pt x="797" y="469"/>
                    <a:pt x="797" y="469"/>
                  </a:cubicBezTo>
                  <a:cubicBezTo>
                    <a:pt x="798" y="468"/>
                    <a:pt x="798" y="468"/>
                    <a:pt x="798" y="468"/>
                  </a:cubicBezTo>
                  <a:cubicBezTo>
                    <a:pt x="798" y="467"/>
                    <a:pt x="799" y="467"/>
                    <a:pt x="799" y="467"/>
                  </a:cubicBezTo>
                  <a:cubicBezTo>
                    <a:pt x="800" y="466"/>
                    <a:pt x="800" y="466"/>
                    <a:pt x="801" y="465"/>
                  </a:cubicBezTo>
                  <a:cubicBezTo>
                    <a:pt x="801" y="465"/>
                    <a:pt x="801" y="465"/>
                    <a:pt x="802" y="465"/>
                  </a:cubicBezTo>
                  <a:cubicBezTo>
                    <a:pt x="802" y="465"/>
                    <a:pt x="802" y="464"/>
                    <a:pt x="802" y="464"/>
                  </a:cubicBezTo>
                  <a:cubicBezTo>
                    <a:pt x="804" y="463"/>
                    <a:pt x="803" y="460"/>
                    <a:pt x="805" y="459"/>
                  </a:cubicBezTo>
                  <a:cubicBezTo>
                    <a:pt x="805" y="459"/>
                    <a:pt x="805" y="458"/>
                    <a:pt x="805" y="458"/>
                  </a:cubicBezTo>
                  <a:cubicBezTo>
                    <a:pt x="806" y="459"/>
                    <a:pt x="805" y="460"/>
                    <a:pt x="806" y="460"/>
                  </a:cubicBezTo>
                  <a:cubicBezTo>
                    <a:pt x="806" y="460"/>
                    <a:pt x="806" y="461"/>
                    <a:pt x="807" y="461"/>
                  </a:cubicBezTo>
                  <a:cubicBezTo>
                    <a:pt x="807" y="461"/>
                    <a:pt x="807" y="462"/>
                    <a:pt x="807" y="462"/>
                  </a:cubicBezTo>
                  <a:cubicBezTo>
                    <a:pt x="807" y="462"/>
                    <a:pt x="809" y="464"/>
                    <a:pt x="809" y="465"/>
                  </a:cubicBezTo>
                  <a:cubicBezTo>
                    <a:pt x="809" y="464"/>
                    <a:pt x="810" y="468"/>
                    <a:pt x="810" y="468"/>
                  </a:cubicBezTo>
                  <a:cubicBezTo>
                    <a:pt x="810" y="468"/>
                    <a:pt x="810" y="467"/>
                    <a:pt x="810" y="469"/>
                  </a:cubicBezTo>
                  <a:cubicBezTo>
                    <a:pt x="810" y="471"/>
                    <a:pt x="810" y="469"/>
                    <a:pt x="811" y="470"/>
                  </a:cubicBezTo>
                  <a:cubicBezTo>
                    <a:pt x="812" y="470"/>
                    <a:pt x="811" y="472"/>
                    <a:pt x="812" y="473"/>
                  </a:cubicBezTo>
                  <a:cubicBezTo>
                    <a:pt x="812" y="473"/>
                    <a:pt x="812" y="474"/>
                    <a:pt x="812" y="475"/>
                  </a:cubicBezTo>
                  <a:cubicBezTo>
                    <a:pt x="812" y="475"/>
                    <a:pt x="814" y="477"/>
                    <a:pt x="814" y="478"/>
                  </a:cubicBezTo>
                  <a:cubicBezTo>
                    <a:pt x="814" y="478"/>
                    <a:pt x="814" y="479"/>
                    <a:pt x="814" y="479"/>
                  </a:cubicBezTo>
                  <a:cubicBezTo>
                    <a:pt x="814" y="480"/>
                    <a:pt x="814" y="479"/>
                    <a:pt x="815" y="480"/>
                  </a:cubicBezTo>
                  <a:cubicBezTo>
                    <a:pt x="815" y="480"/>
                    <a:pt x="815" y="480"/>
                    <a:pt x="815" y="480"/>
                  </a:cubicBezTo>
                  <a:cubicBezTo>
                    <a:pt x="815" y="480"/>
                    <a:pt x="816" y="481"/>
                    <a:pt x="816" y="481"/>
                  </a:cubicBezTo>
                  <a:cubicBezTo>
                    <a:pt x="816" y="483"/>
                    <a:pt x="816" y="484"/>
                    <a:pt x="816" y="485"/>
                  </a:cubicBezTo>
                  <a:cubicBezTo>
                    <a:pt x="816" y="486"/>
                    <a:pt x="816" y="486"/>
                    <a:pt x="816" y="487"/>
                  </a:cubicBezTo>
                  <a:cubicBezTo>
                    <a:pt x="816" y="487"/>
                    <a:pt x="816" y="487"/>
                    <a:pt x="817" y="487"/>
                  </a:cubicBezTo>
                  <a:cubicBezTo>
                    <a:pt x="817" y="488"/>
                    <a:pt x="818" y="490"/>
                    <a:pt x="819" y="490"/>
                  </a:cubicBezTo>
                  <a:cubicBezTo>
                    <a:pt x="819" y="491"/>
                    <a:pt x="819" y="491"/>
                    <a:pt x="819" y="491"/>
                  </a:cubicBezTo>
                  <a:cubicBezTo>
                    <a:pt x="820" y="492"/>
                    <a:pt x="820" y="493"/>
                    <a:pt x="820" y="495"/>
                  </a:cubicBezTo>
                  <a:cubicBezTo>
                    <a:pt x="820" y="496"/>
                    <a:pt x="821" y="498"/>
                    <a:pt x="821" y="500"/>
                  </a:cubicBezTo>
                  <a:cubicBezTo>
                    <a:pt x="820" y="501"/>
                    <a:pt x="821" y="501"/>
                    <a:pt x="820" y="501"/>
                  </a:cubicBezTo>
                  <a:cubicBezTo>
                    <a:pt x="820" y="502"/>
                    <a:pt x="819" y="502"/>
                    <a:pt x="819" y="502"/>
                  </a:cubicBezTo>
                  <a:cubicBezTo>
                    <a:pt x="819" y="505"/>
                    <a:pt x="819" y="505"/>
                    <a:pt x="821" y="505"/>
                  </a:cubicBezTo>
                  <a:cubicBezTo>
                    <a:pt x="823" y="507"/>
                    <a:pt x="821" y="509"/>
                    <a:pt x="821" y="512"/>
                  </a:cubicBezTo>
                  <a:cubicBezTo>
                    <a:pt x="821" y="513"/>
                    <a:pt x="822" y="513"/>
                    <a:pt x="822" y="515"/>
                  </a:cubicBezTo>
                  <a:cubicBezTo>
                    <a:pt x="822" y="516"/>
                    <a:pt x="822" y="517"/>
                    <a:pt x="822" y="519"/>
                  </a:cubicBezTo>
                  <a:cubicBezTo>
                    <a:pt x="820" y="520"/>
                    <a:pt x="820" y="521"/>
                    <a:pt x="820" y="524"/>
                  </a:cubicBezTo>
                  <a:cubicBezTo>
                    <a:pt x="820" y="524"/>
                    <a:pt x="820" y="523"/>
                    <a:pt x="820" y="525"/>
                  </a:cubicBezTo>
                  <a:cubicBezTo>
                    <a:pt x="820" y="525"/>
                    <a:pt x="820" y="526"/>
                    <a:pt x="820" y="527"/>
                  </a:cubicBezTo>
                  <a:cubicBezTo>
                    <a:pt x="819" y="527"/>
                    <a:pt x="819" y="528"/>
                    <a:pt x="820" y="529"/>
                  </a:cubicBezTo>
                  <a:cubicBezTo>
                    <a:pt x="820" y="529"/>
                    <a:pt x="819" y="529"/>
                    <a:pt x="819" y="529"/>
                  </a:cubicBezTo>
                  <a:cubicBezTo>
                    <a:pt x="819" y="530"/>
                    <a:pt x="819" y="534"/>
                    <a:pt x="819" y="534"/>
                  </a:cubicBezTo>
                  <a:cubicBezTo>
                    <a:pt x="819" y="534"/>
                    <a:pt x="820" y="535"/>
                    <a:pt x="820" y="534"/>
                  </a:cubicBezTo>
                  <a:cubicBezTo>
                    <a:pt x="820" y="534"/>
                    <a:pt x="824" y="532"/>
                    <a:pt x="825" y="532"/>
                  </a:cubicBezTo>
                  <a:cubicBezTo>
                    <a:pt x="825" y="533"/>
                    <a:pt x="825" y="533"/>
                    <a:pt x="825" y="534"/>
                  </a:cubicBezTo>
                  <a:cubicBezTo>
                    <a:pt x="825" y="534"/>
                    <a:pt x="826" y="534"/>
                    <a:pt x="826" y="534"/>
                  </a:cubicBezTo>
                  <a:cubicBezTo>
                    <a:pt x="826" y="534"/>
                    <a:pt x="826" y="534"/>
                    <a:pt x="826" y="535"/>
                  </a:cubicBezTo>
                  <a:cubicBezTo>
                    <a:pt x="826" y="535"/>
                    <a:pt x="826" y="535"/>
                    <a:pt x="827" y="535"/>
                  </a:cubicBezTo>
                  <a:cubicBezTo>
                    <a:pt x="827" y="535"/>
                    <a:pt x="827" y="535"/>
                    <a:pt x="827" y="535"/>
                  </a:cubicBezTo>
                  <a:cubicBezTo>
                    <a:pt x="828" y="536"/>
                    <a:pt x="827" y="536"/>
                    <a:pt x="827" y="536"/>
                  </a:cubicBezTo>
                  <a:cubicBezTo>
                    <a:pt x="828" y="536"/>
                    <a:pt x="828" y="537"/>
                    <a:pt x="829" y="537"/>
                  </a:cubicBezTo>
                  <a:cubicBezTo>
                    <a:pt x="829" y="538"/>
                    <a:pt x="829" y="538"/>
                    <a:pt x="829" y="538"/>
                  </a:cubicBezTo>
                  <a:cubicBezTo>
                    <a:pt x="829" y="538"/>
                    <a:pt x="829" y="538"/>
                    <a:pt x="830" y="538"/>
                  </a:cubicBezTo>
                  <a:cubicBezTo>
                    <a:pt x="830" y="539"/>
                    <a:pt x="830" y="538"/>
                    <a:pt x="830" y="539"/>
                  </a:cubicBezTo>
                  <a:cubicBezTo>
                    <a:pt x="830" y="539"/>
                    <a:pt x="830" y="539"/>
                    <a:pt x="830" y="540"/>
                  </a:cubicBezTo>
                  <a:cubicBezTo>
                    <a:pt x="830" y="540"/>
                    <a:pt x="831" y="541"/>
                    <a:pt x="832" y="542"/>
                  </a:cubicBezTo>
                  <a:cubicBezTo>
                    <a:pt x="832" y="542"/>
                    <a:pt x="833" y="542"/>
                    <a:pt x="832" y="543"/>
                  </a:cubicBezTo>
                  <a:cubicBezTo>
                    <a:pt x="832" y="543"/>
                    <a:pt x="833" y="544"/>
                    <a:pt x="833" y="544"/>
                  </a:cubicBezTo>
                  <a:cubicBezTo>
                    <a:pt x="833" y="544"/>
                    <a:pt x="834" y="544"/>
                    <a:pt x="834" y="545"/>
                  </a:cubicBezTo>
                  <a:cubicBezTo>
                    <a:pt x="834" y="545"/>
                    <a:pt x="834" y="546"/>
                    <a:pt x="835" y="546"/>
                  </a:cubicBezTo>
                  <a:cubicBezTo>
                    <a:pt x="835" y="547"/>
                    <a:pt x="835" y="548"/>
                    <a:pt x="836" y="548"/>
                  </a:cubicBezTo>
                  <a:cubicBezTo>
                    <a:pt x="836" y="551"/>
                    <a:pt x="834" y="554"/>
                    <a:pt x="836" y="556"/>
                  </a:cubicBezTo>
                  <a:cubicBezTo>
                    <a:pt x="837" y="556"/>
                    <a:pt x="837" y="557"/>
                    <a:pt x="837" y="557"/>
                  </a:cubicBezTo>
                  <a:cubicBezTo>
                    <a:pt x="838" y="558"/>
                    <a:pt x="838" y="558"/>
                    <a:pt x="838" y="558"/>
                  </a:cubicBezTo>
                  <a:cubicBezTo>
                    <a:pt x="838" y="560"/>
                    <a:pt x="838" y="563"/>
                    <a:pt x="839" y="565"/>
                  </a:cubicBezTo>
                  <a:cubicBezTo>
                    <a:pt x="839" y="566"/>
                    <a:pt x="839" y="566"/>
                    <a:pt x="839" y="567"/>
                  </a:cubicBezTo>
                  <a:cubicBezTo>
                    <a:pt x="840" y="567"/>
                    <a:pt x="840" y="568"/>
                    <a:pt x="840" y="569"/>
                  </a:cubicBezTo>
                  <a:cubicBezTo>
                    <a:pt x="841" y="569"/>
                    <a:pt x="841" y="569"/>
                    <a:pt x="842" y="570"/>
                  </a:cubicBezTo>
                  <a:cubicBezTo>
                    <a:pt x="842" y="570"/>
                    <a:pt x="842" y="570"/>
                    <a:pt x="842" y="570"/>
                  </a:cubicBezTo>
                  <a:cubicBezTo>
                    <a:pt x="843" y="570"/>
                    <a:pt x="843" y="571"/>
                    <a:pt x="843" y="571"/>
                  </a:cubicBezTo>
                  <a:cubicBezTo>
                    <a:pt x="843" y="573"/>
                    <a:pt x="842" y="575"/>
                    <a:pt x="843" y="576"/>
                  </a:cubicBezTo>
                  <a:cubicBezTo>
                    <a:pt x="844" y="577"/>
                    <a:pt x="844" y="576"/>
                    <a:pt x="844" y="576"/>
                  </a:cubicBezTo>
                  <a:cubicBezTo>
                    <a:pt x="845" y="576"/>
                    <a:pt x="845" y="577"/>
                    <a:pt x="845" y="577"/>
                  </a:cubicBezTo>
                  <a:cubicBezTo>
                    <a:pt x="846" y="578"/>
                    <a:pt x="845" y="577"/>
                    <a:pt x="846" y="578"/>
                  </a:cubicBezTo>
                  <a:cubicBezTo>
                    <a:pt x="846" y="578"/>
                    <a:pt x="847" y="578"/>
                    <a:pt x="847" y="578"/>
                  </a:cubicBezTo>
                  <a:cubicBezTo>
                    <a:pt x="847" y="578"/>
                    <a:pt x="846" y="578"/>
                    <a:pt x="847" y="579"/>
                  </a:cubicBezTo>
                  <a:cubicBezTo>
                    <a:pt x="847" y="579"/>
                    <a:pt x="847" y="579"/>
                    <a:pt x="847" y="579"/>
                  </a:cubicBezTo>
                  <a:cubicBezTo>
                    <a:pt x="848" y="579"/>
                    <a:pt x="848" y="580"/>
                    <a:pt x="849" y="580"/>
                  </a:cubicBezTo>
                  <a:cubicBezTo>
                    <a:pt x="849" y="580"/>
                    <a:pt x="849" y="580"/>
                    <a:pt x="849" y="580"/>
                  </a:cubicBezTo>
                  <a:cubicBezTo>
                    <a:pt x="851" y="581"/>
                    <a:pt x="853" y="583"/>
                    <a:pt x="855" y="583"/>
                  </a:cubicBezTo>
                  <a:cubicBezTo>
                    <a:pt x="856" y="584"/>
                    <a:pt x="855" y="583"/>
                    <a:pt x="856" y="584"/>
                  </a:cubicBezTo>
                  <a:cubicBezTo>
                    <a:pt x="856" y="584"/>
                    <a:pt x="856" y="584"/>
                    <a:pt x="857" y="584"/>
                  </a:cubicBezTo>
                  <a:cubicBezTo>
                    <a:pt x="857" y="585"/>
                    <a:pt x="857" y="585"/>
                    <a:pt x="857" y="585"/>
                  </a:cubicBezTo>
                  <a:cubicBezTo>
                    <a:pt x="857" y="586"/>
                    <a:pt x="857" y="585"/>
                    <a:pt x="857" y="586"/>
                  </a:cubicBezTo>
                  <a:cubicBezTo>
                    <a:pt x="858" y="586"/>
                    <a:pt x="858" y="586"/>
                    <a:pt x="858" y="586"/>
                  </a:cubicBezTo>
                  <a:cubicBezTo>
                    <a:pt x="859" y="586"/>
                    <a:pt x="859" y="587"/>
                    <a:pt x="859" y="587"/>
                  </a:cubicBezTo>
                  <a:cubicBezTo>
                    <a:pt x="860" y="588"/>
                    <a:pt x="860" y="587"/>
                    <a:pt x="860" y="588"/>
                  </a:cubicBezTo>
                  <a:cubicBezTo>
                    <a:pt x="860" y="588"/>
                    <a:pt x="861" y="588"/>
                    <a:pt x="861" y="588"/>
                  </a:cubicBezTo>
                  <a:cubicBezTo>
                    <a:pt x="861" y="588"/>
                    <a:pt x="861" y="588"/>
                    <a:pt x="861" y="589"/>
                  </a:cubicBezTo>
                  <a:cubicBezTo>
                    <a:pt x="861" y="589"/>
                    <a:pt x="861" y="589"/>
                    <a:pt x="862" y="589"/>
                  </a:cubicBezTo>
                  <a:cubicBezTo>
                    <a:pt x="862" y="589"/>
                    <a:pt x="862" y="589"/>
                    <a:pt x="862" y="589"/>
                  </a:cubicBezTo>
                  <a:cubicBezTo>
                    <a:pt x="862" y="590"/>
                    <a:pt x="863" y="590"/>
                    <a:pt x="863" y="590"/>
                  </a:cubicBezTo>
                  <a:cubicBezTo>
                    <a:pt x="863" y="590"/>
                    <a:pt x="863" y="591"/>
                    <a:pt x="863" y="591"/>
                  </a:cubicBezTo>
                  <a:cubicBezTo>
                    <a:pt x="863" y="591"/>
                    <a:pt x="863" y="591"/>
                    <a:pt x="864" y="591"/>
                  </a:cubicBezTo>
                  <a:cubicBezTo>
                    <a:pt x="864" y="591"/>
                    <a:pt x="864" y="591"/>
                    <a:pt x="864" y="592"/>
                  </a:cubicBezTo>
                  <a:cubicBezTo>
                    <a:pt x="864" y="592"/>
                    <a:pt x="865" y="592"/>
                    <a:pt x="867" y="592"/>
                  </a:cubicBezTo>
                  <a:cubicBezTo>
                    <a:pt x="867" y="591"/>
                    <a:pt x="867" y="586"/>
                    <a:pt x="866" y="584"/>
                  </a:cubicBezTo>
                  <a:cubicBezTo>
                    <a:pt x="865" y="584"/>
                    <a:pt x="866" y="584"/>
                    <a:pt x="865" y="583"/>
                  </a:cubicBezTo>
                  <a:cubicBezTo>
                    <a:pt x="865" y="583"/>
                    <a:pt x="865" y="583"/>
                    <a:pt x="864" y="582"/>
                  </a:cubicBezTo>
                  <a:cubicBezTo>
                    <a:pt x="864" y="582"/>
                    <a:pt x="863" y="583"/>
                    <a:pt x="864" y="581"/>
                  </a:cubicBezTo>
                  <a:cubicBezTo>
                    <a:pt x="864" y="581"/>
                    <a:pt x="863" y="580"/>
                    <a:pt x="863" y="580"/>
                  </a:cubicBezTo>
                  <a:cubicBezTo>
                    <a:pt x="863" y="580"/>
                    <a:pt x="863" y="580"/>
                    <a:pt x="862" y="580"/>
                  </a:cubicBezTo>
                  <a:cubicBezTo>
                    <a:pt x="862" y="580"/>
                    <a:pt x="861" y="579"/>
                    <a:pt x="861" y="578"/>
                  </a:cubicBezTo>
                  <a:cubicBezTo>
                    <a:pt x="860" y="578"/>
                    <a:pt x="861" y="578"/>
                    <a:pt x="860" y="577"/>
                  </a:cubicBezTo>
                  <a:cubicBezTo>
                    <a:pt x="860" y="577"/>
                    <a:pt x="860" y="577"/>
                    <a:pt x="859" y="577"/>
                  </a:cubicBezTo>
                  <a:cubicBezTo>
                    <a:pt x="859" y="575"/>
                    <a:pt x="860" y="576"/>
                    <a:pt x="859" y="575"/>
                  </a:cubicBezTo>
                  <a:cubicBezTo>
                    <a:pt x="859" y="571"/>
                    <a:pt x="860" y="565"/>
                    <a:pt x="859" y="562"/>
                  </a:cubicBezTo>
                  <a:cubicBezTo>
                    <a:pt x="859" y="561"/>
                    <a:pt x="858" y="562"/>
                    <a:pt x="858" y="561"/>
                  </a:cubicBezTo>
                  <a:cubicBezTo>
                    <a:pt x="858" y="561"/>
                    <a:pt x="858" y="560"/>
                    <a:pt x="858" y="560"/>
                  </a:cubicBezTo>
                  <a:cubicBezTo>
                    <a:pt x="858" y="558"/>
                    <a:pt x="858" y="557"/>
                    <a:pt x="857" y="556"/>
                  </a:cubicBezTo>
                  <a:cubicBezTo>
                    <a:pt x="857" y="555"/>
                    <a:pt x="857" y="556"/>
                    <a:pt x="857" y="555"/>
                  </a:cubicBezTo>
                  <a:cubicBezTo>
                    <a:pt x="856" y="555"/>
                    <a:pt x="857" y="555"/>
                    <a:pt x="856" y="555"/>
                  </a:cubicBezTo>
                  <a:cubicBezTo>
                    <a:pt x="855" y="554"/>
                    <a:pt x="855" y="552"/>
                    <a:pt x="852" y="552"/>
                  </a:cubicBezTo>
                  <a:cubicBezTo>
                    <a:pt x="852" y="552"/>
                    <a:pt x="852" y="551"/>
                    <a:pt x="852" y="551"/>
                  </a:cubicBezTo>
                  <a:cubicBezTo>
                    <a:pt x="851" y="550"/>
                    <a:pt x="851" y="549"/>
                    <a:pt x="850" y="549"/>
                  </a:cubicBezTo>
                  <a:cubicBezTo>
                    <a:pt x="850" y="548"/>
                    <a:pt x="850" y="548"/>
                    <a:pt x="849" y="547"/>
                  </a:cubicBezTo>
                  <a:cubicBezTo>
                    <a:pt x="849" y="547"/>
                    <a:pt x="849" y="548"/>
                    <a:pt x="849" y="547"/>
                  </a:cubicBezTo>
                  <a:cubicBezTo>
                    <a:pt x="849" y="547"/>
                    <a:pt x="849" y="547"/>
                    <a:pt x="849" y="547"/>
                  </a:cubicBezTo>
                  <a:cubicBezTo>
                    <a:pt x="848" y="546"/>
                    <a:pt x="848" y="547"/>
                    <a:pt x="848" y="546"/>
                  </a:cubicBezTo>
                  <a:cubicBezTo>
                    <a:pt x="848" y="546"/>
                    <a:pt x="848" y="546"/>
                    <a:pt x="847" y="545"/>
                  </a:cubicBezTo>
                  <a:cubicBezTo>
                    <a:pt x="846" y="545"/>
                    <a:pt x="847" y="544"/>
                    <a:pt x="847" y="543"/>
                  </a:cubicBezTo>
                  <a:cubicBezTo>
                    <a:pt x="846" y="543"/>
                    <a:pt x="845" y="543"/>
                    <a:pt x="844" y="542"/>
                  </a:cubicBezTo>
                  <a:cubicBezTo>
                    <a:pt x="844" y="541"/>
                    <a:pt x="843" y="542"/>
                    <a:pt x="841" y="542"/>
                  </a:cubicBezTo>
                  <a:cubicBezTo>
                    <a:pt x="840" y="542"/>
                    <a:pt x="838" y="542"/>
                    <a:pt x="838" y="541"/>
                  </a:cubicBezTo>
                  <a:cubicBezTo>
                    <a:pt x="838" y="540"/>
                    <a:pt x="838" y="540"/>
                    <a:pt x="838" y="540"/>
                  </a:cubicBezTo>
                  <a:cubicBezTo>
                    <a:pt x="838" y="540"/>
                    <a:pt x="837" y="538"/>
                    <a:pt x="837" y="537"/>
                  </a:cubicBezTo>
                  <a:cubicBezTo>
                    <a:pt x="836" y="536"/>
                    <a:pt x="836" y="535"/>
                    <a:pt x="836" y="532"/>
                  </a:cubicBezTo>
                  <a:cubicBezTo>
                    <a:pt x="836" y="530"/>
                    <a:pt x="836" y="530"/>
                    <a:pt x="835" y="530"/>
                  </a:cubicBezTo>
                  <a:cubicBezTo>
                    <a:pt x="834" y="529"/>
                    <a:pt x="833" y="529"/>
                    <a:pt x="833" y="529"/>
                  </a:cubicBezTo>
                  <a:cubicBezTo>
                    <a:pt x="833" y="529"/>
                    <a:pt x="833" y="528"/>
                    <a:pt x="833" y="527"/>
                  </a:cubicBezTo>
                  <a:cubicBezTo>
                    <a:pt x="832" y="527"/>
                    <a:pt x="832" y="527"/>
                    <a:pt x="832" y="525"/>
                  </a:cubicBezTo>
                  <a:cubicBezTo>
                    <a:pt x="832" y="525"/>
                    <a:pt x="832" y="524"/>
                    <a:pt x="832" y="524"/>
                  </a:cubicBezTo>
                  <a:cubicBezTo>
                    <a:pt x="831" y="523"/>
                    <a:pt x="831" y="524"/>
                    <a:pt x="830" y="523"/>
                  </a:cubicBezTo>
                  <a:cubicBezTo>
                    <a:pt x="830" y="523"/>
                    <a:pt x="830" y="522"/>
                    <a:pt x="829" y="522"/>
                  </a:cubicBezTo>
                  <a:cubicBezTo>
                    <a:pt x="828" y="522"/>
                    <a:pt x="826" y="523"/>
                    <a:pt x="827" y="521"/>
                  </a:cubicBezTo>
                  <a:cubicBezTo>
                    <a:pt x="827" y="520"/>
                    <a:pt x="826" y="522"/>
                    <a:pt x="826" y="521"/>
                  </a:cubicBezTo>
                  <a:cubicBezTo>
                    <a:pt x="826" y="520"/>
                    <a:pt x="826" y="519"/>
                    <a:pt x="826" y="518"/>
                  </a:cubicBezTo>
                  <a:cubicBezTo>
                    <a:pt x="826" y="517"/>
                    <a:pt x="826" y="515"/>
                    <a:pt x="826" y="514"/>
                  </a:cubicBezTo>
                  <a:cubicBezTo>
                    <a:pt x="826" y="513"/>
                    <a:pt x="826" y="514"/>
                    <a:pt x="827" y="513"/>
                  </a:cubicBezTo>
                  <a:cubicBezTo>
                    <a:pt x="827" y="512"/>
                    <a:pt x="827" y="510"/>
                    <a:pt x="827" y="510"/>
                  </a:cubicBezTo>
                  <a:cubicBezTo>
                    <a:pt x="829" y="509"/>
                    <a:pt x="828" y="506"/>
                    <a:pt x="827" y="505"/>
                  </a:cubicBezTo>
                  <a:cubicBezTo>
                    <a:pt x="829" y="505"/>
                    <a:pt x="827" y="504"/>
                    <a:pt x="828" y="503"/>
                  </a:cubicBezTo>
                  <a:cubicBezTo>
                    <a:pt x="828" y="503"/>
                    <a:pt x="829" y="503"/>
                    <a:pt x="830" y="502"/>
                  </a:cubicBezTo>
                  <a:cubicBezTo>
                    <a:pt x="831" y="499"/>
                    <a:pt x="830" y="497"/>
                    <a:pt x="830" y="492"/>
                  </a:cubicBezTo>
                  <a:cubicBezTo>
                    <a:pt x="830" y="488"/>
                    <a:pt x="834" y="486"/>
                    <a:pt x="836" y="490"/>
                  </a:cubicBezTo>
                  <a:cubicBezTo>
                    <a:pt x="836" y="491"/>
                    <a:pt x="836" y="491"/>
                    <a:pt x="836" y="492"/>
                  </a:cubicBezTo>
                  <a:cubicBezTo>
                    <a:pt x="836" y="495"/>
                    <a:pt x="836" y="495"/>
                    <a:pt x="839" y="495"/>
                  </a:cubicBezTo>
                  <a:cubicBezTo>
                    <a:pt x="842" y="495"/>
                    <a:pt x="842" y="495"/>
                    <a:pt x="844" y="495"/>
                  </a:cubicBezTo>
                  <a:cubicBezTo>
                    <a:pt x="845" y="496"/>
                    <a:pt x="845" y="498"/>
                    <a:pt x="847" y="499"/>
                  </a:cubicBezTo>
                  <a:cubicBezTo>
                    <a:pt x="847" y="499"/>
                    <a:pt x="848" y="500"/>
                    <a:pt x="848" y="500"/>
                  </a:cubicBezTo>
                  <a:cubicBezTo>
                    <a:pt x="849" y="500"/>
                    <a:pt x="850" y="502"/>
                    <a:pt x="850" y="502"/>
                  </a:cubicBezTo>
                  <a:cubicBezTo>
                    <a:pt x="850" y="504"/>
                    <a:pt x="852" y="503"/>
                    <a:pt x="852" y="505"/>
                  </a:cubicBezTo>
                  <a:cubicBezTo>
                    <a:pt x="851" y="506"/>
                    <a:pt x="851" y="507"/>
                    <a:pt x="852" y="507"/>
                  </a:cubicBezTo>
                  <a:cubicBezTo>
                    <a:pt x="852" y="509"/>
                    <a:pt x="852" y="508"/>
                    <a:pt x="853" y="509"/>
                  </a:cubicBezTo>
                  <a:cubicBezTo>
                    <a:pt x="854" y="510"/>
                    <a:pt x="854" y="510"/>
                    <a:pt x="854" y="510"/>
                  </a:cubicBezTo>
                  <a:cubicBezTo>
                    <a:pt x="855" y="511"/>
                    <a:pt x="856" y="509"/>
                    <a:pt x="856" y="511"/>
                  </a:cubicBezTo>
                  <a:cubicBezTo>
                    <a:pt x="856" y="513"/>
                    <a:pt x="856" y="511"/>
                    <a:pt x="857" y="512"/>
                  </a:cubicBezTo>
                  <a:cubicBezTo>
                    <a:pt x="857" y="512"/>
                    <a:pt x="858" y="513"/>
                    <a:pt x="858" y="513"/>
                  </a:cubicBezTo>
                  <a:cubicBezTo>
                    <a:pt x="858" y="513"/>
                    <a:pt x="858" y="514"/>
                    <a:pt x="859" y="514"/>
                  </a:cubicBezTo>
                  <a:cubicBezTo>
                    <a:pt x="859" y="514"/>
                    <a:pt x="862" y="514"/>
                    <a:pt x="862" y="514"/>
                  </a:cubicBezTo>
                  <a:cubicBezTo>
                    <a:pt x="861" y="512"/>
                    <a:pt x="862" y="514"/>
                    <a:pt x="862" y="514"/>
                  </a:cubicBezTo>
                  <a:cubicBezTo>
                    <a:pt x="864" y="514"/>
                    <a:pt x="864" y="514"/>
                    <a:pt x="865" y="515"/>
                  </a:cubicBezTo>
                  <a:cubicBezTo>
                    <a:pt x="866" y="516"/>
                    <a:pt x="866" y="516"/>
                    <a:pt x="867" y="517"/>
                  </a:cubicBezTo>
                  <a:cubicBezTo>
                    <a:pt x="867" y="520"/>
                    <a:pt x="866" y="521"/>
                    <a:pt x="866" y="525"/>
                  </a:cubicBezTo>
                  <a:cubicBezTo>
                    <a:pt x="866" y="527"/>
                    <a:pt x="865" y="527"/>
                    <a:pt x="866" y="528"/>
                  </a:cubicBezTo>
                  <a:cubicBezTo>
                    <a:pt x="866" y="529"/>
                    <a:pt x="866" y="530"/>
                    <a:pt x="867" y="529"/>
                  </a:cubicBezTo>
                  <a:cubicBezTo>
                    <a:pt x="867" y="529"/>
                    <a:pt x="868" y="528"/>
                    <a:pt x="868" y="528"/>
                  </a:cubicBezTo>
                  <a:cubicBezTo>
                    <a:pt x="869" y="528"/>
                    <a:pt x="868" y="528"/>
                    <a:pt x="869" y="528"/>
                  </a:cubicBezTo>
                  <a:cubicBezTo>
                    <a:pt x="869" y="527"/>
                    <a:pt x="869" y="527"/>
                    <a:pt x="869" y="527"/>
                  </a:cubicBezTo>
                  <a:cubicBezTo>
                    <a:pt x="870" y="526"/>
                    <a:pt x="869" y="525"/>
                    <a:pt x="870" y="525"/>
                  </a:cubicBezTo>
                  <a:cubicBezTo>
                    <a:pt x="870" y="524"/>
                    <a:pt x="870" y="524"/>
                    <a:pt x="870" y="524"/>
                  </a:cubicBezTo>
                  <a:cubicBezTo>
                    <a:pt x="871" y="523"/>
                    <a:pt x="870" y="524"/>
                    <a:pt x="871" y="523"/>
                  </a:cubicBezTo>
                  <a:cubicBezTo>
                    <a:pt x="872" y="523"/>
                    <a:pt x="873" y="523"/>
                    <a:pt x="873" y="523"/>
                  </a:cubicBezTo>
                  <a:cubicBezTo>
                    <a:pt x="873" y="523"/>
                    <a:pt x="873" y="523"/>
                    <a:pt x="874" y="522"/>
                  </a:cubicBezTo>
                  <a:cubicBezTo>
                    <a:pt x="876" y="522"/>
                    <a:pt x="875" y="522"/>
                    <a:pt x="876" y="522"/>
                  </a:cubicBezTo>
                  <a:cubicBezTo>
                    <a:pt x="876" y="521"/>
                    <a:pt x="876" y="521"/>
                    <a:pt x="876" y="521"/>
                  </a:cubicBezTo>
                  <a:cubicBezTo>
                    <a:pt x="876" y="520"/>
                    <a:pt x="877" y="521"/>
                    <a:pt x="877" y="520"/>
                  </a:cubicBezTo>
                  <a:cubicBezTo>
                    <a:pt x="879" y="519"/>
                    <a:pt x="878" y="515"/>
                    <a:pt x="880" y="514"/>
                  </a:cubicBezTo>
                  <a:cubicBezTo>
                    <a:pt x="881" y="513"/>
                    <a:pt x="881" y="513"/>
                    <a:pt x="883" y="513"/>
                  </a:cubicBezTo>
                  <a:cubicBezTo>
                    <a:pt x="885" y="513"/>
                    <a:pt x="885" y="512"/>
                    <a:pt x="887" y="512"/>
                  </a:cubicBezTo>
                  <a:cubicBezTo>
                    <a:pt x="887" y="512"/>
                    <a:pt x="887" y="511"/>
                    <a:pt x="887" y="511"/>
                  </a:cubicBezTo>
                  <a:cubicBezTo>
                    <a:pt x="888" y="511"/>
                    <a:pt x="888" y="511"/>
                    <a:pt x="888" y="511"/>
                  </a:cubicBezTo>
                  <a:cubicBezTo>
                    <a:pt x="889" y="510"/>
                    <a:pt x="888" y="510"/>
                    <a:pt x="889" y="510"/>
                  </a:cubicBezTo>
                  <a:cubicBezTo>
                    <a:pt x="889" y="509"/>
                    <a:pt x="889" y="509"/>
                    <a:pt x="889" y="509"/>
                  </a:cubicBezTo>
                  <a:cubicBezTo>
                    <a:pt x="891" y="509"/>
                    <a:pt x="892" y="508"/>
                    <a:pt x="893" y="507"/>
                  </a:cubicBezTo>
                  <a:cubicBezTo>
                    <a:pt x="894" y="507"/>
                    <a:pt x="893" y="507"/>
                    <a:pt x="894" y="507"/>
                  </a:cubicBezTo>
                  <a:cubicBezTo>
                    <a:pt x="894" y="506"/>
                    <a:pt x="894" y="506"/>
                    <a:pt x="894" y="506"/>
                  </a:cubicBezTo>
                  <a:cubicBezTo>
                    <a:pt x="895" y="506"/>
                    <a:pt x="895" y="506"/>
                    <a:pt x="895" y="506"/>
                  </a:cubicBezTo>
                  <a:cubicBezTo>
                    <a:pt x="896" y="506"/>
                    <a:pt x="896" y="505"/>
                    <a:pt x="896" y="504"/>
                  </a:cubicBezTo>
                  <a:cubicBezTo>
                    <a:pt x="897" y="504"/>
                    <a:pt x="896" y="499"/>
                    <a:pt x="896" y="497"/>
                  </a:cubicBezTo>
                  <a:cubicBezTo>
                    <a:pt x="897" y="496"/>
                    <a:pt x="896" y="496"/>
                    <a:pt x="897" y="495"/>
                  </a:cubicBezTo>
                  <a:cubicBezTo>
                    <a:pt x="897" y="494"/>
                    <a:pt x="896" y="492"/>
                    <a:pt x="895" y="491"/>
                  </a:cubicBezTo>
                  <a:cubicBezTo>
                    <a:pt x="895" y="488"/>
                    <a:pt x="896" y="487"/>
                    <a:pt x="896" y="485"/>
                  </a:cubicBezTo>
                  <a:cubicBezTo>
                    <a:pt x="894" y="484"/>
                    <a:pt x="894" y="480"/>
                    <a:pt x="892" y="479"/>
                  </a:cubicBezTo>
                  <a:cubicBezTo>
                    <a:pt x="892" y="477"/>
                    <a:pt x="892" y="474"/>
                    <a:pt x="891" y="473"/>
                  </a:cubicBezTo>
                  <a:cubicBezTo>
                    <a:pt x="890" y="472"/>
                    <a:pt x="888" y="472"/>
                    <a:pt x="887" y="471"/>
                  </a:cubicBezTo>
                  <a:cubicBezTo>
                    <a:pt x="886" y="470"/>
                    <a:pt x="886" y="468"/>
                    <a:pt x="886" y="468"/>
                  </a:cubicBezTo>
                  <a:cubicBezTo>
                    <a:pt x="885" y="467"/>
                    <a:pt x="884" y="467"/>
                    <a:pt x="884" y="466"/>
                  </a:cubicBezTo>
                  <a:cubicBezTo>
                    <a:pt x="883" y="466"/>
                    <a:pt x="883" y="466"/>
                    <a:pt x="883" y="465"/>
                  </a:cubicBezTo>
                  <a:cubicBezTo>
                    <a:pt x="883" y="465"/>
                    <a:pt x="883" y="465"/>
                    <a:pt x="882" y="465"/>
                  </a:cubicBezTo>
                  <a:cubicBezTo>
                    <a:pt x="881" y="465"/>
                    <a:pt x="880" y="464"/>
                    <a:pt x="879" y="463"/>
                  </a:cubicBezTo>
                  <a:cubicBezTo>
                    <a:pt x="879" y="463"/>
                    <a:pt x="877" y="463"/>
                    <a:pt x="877" y="461"/>
                  </a:cubicBezTo>
                  <a:cubicBezTo>
                    <a:pt x="877" y="461"/>
                    <a:pt x="876" y="460"/>
                    <a:pt x="876" y="460"/>
                  </a:cubicBezTo>
                  <a:cubicBezTo>
                    <a:pt x="875" y="459"/>
                    <a:pt x="876" y="460"/>
                    <a:pt x="875" y="459"/>
                  </a:cubicBezTo>
                  <a:cubicBezTo>
                    <a:pt x="875" y="459"/>
                    <a:pt x="875" y="459"/>
                    <a:pt x="874" y="458"/>
                  </a:cubicBezTo>
                  <a:cubicBezTo>
                    <a:pt x="874" y="458"/>
                    <a:pt x="875" y="458"/>
                    <a:pt x="874" y="458"/>
                  </a:cubicBezTo>
                  <a:cubicBezTo>
                    <a:pt x="874" y="457"/>
                    <a:pt x="874" y="457"/>
                    <a:pt x="874" y="457"/>
                  </a:cubicBezTo>
                  <a:cubicBezTo>
                    <a:pt x="873" y="457"/>
                    <a:pt x="873" y="457"/>
                    <a:pt x="873" y="457"/>
                  </a:cubicBezTo>
                  <a:cubicBezTo>
                    <a:pt x="873" y="456"/>
                    <a:pt x="873" y="457"/>
                    <a:pt x="872" y="456"/>
                  </a:cubicBezTo>
                  <a:cubicBezTo>
                    <a:pt x="872" y="456"/>
                    <a:pt x="872" y="456"/>
                    <a:pt x="872" y="455"/>
                  </a:cubicBezTo>
                  <a:cubicBezTo>
                    <a:pt x="872" y="454"/>
                    <a:pt x="872" y="454"/>
                    <a:pt x="871" y="453"/>
                  </a:cubicBezTo>
                  <a:cubicBezTo>
                    <a:pt x="870" y="453"/>
                    <a:pt x="871" y="452"/>
                    <a:pt x="870" y="452"/>
                  </a:cubicBezTo>
                  <a:cubicBezTo>
                    <a:pt x="870" y="452"/>
                    <a:pt x="870" y="451"/>
                    <a:pt x="869" y="451"/>
                  </a:cubicBezTo>
                  <a:cubicBezTo>
                    <a:pt x="869" y="451"/>
                    <a:pt x="868" y="451"/>
                    <a:pt x="869" y="450"/>
                  </a:cubicBezTo>
                  <a:cubicBezTo>
                    <a:pt x="869" y="450"/>
                    <a:pt x="869" y="450"/>
                    <a:pt x="868" y="449"/>
                  </a:cubicBezTo>
                  <a:cubicBezTo>
                    <a:pt x="868" y="449"/>
                    <a:pt x="868" y="449"/>
                    <a:pt x="867" y="449"/>
                  </a:cubicBezTo>
                  <a:cubicBezTo>
                    <a:pt x="867" y="448"/>
                    <a:pt x="867" y="448"/>
                    <a:pt x="866" y="447"/>
                  </a:cubicBezTo>
                  <a:cubicBezTo>
                    <a:pt x="866" y="447"/>
                    <a:pt x="866" y="447"/>
                    <a:pt x="865" y="446"/>
                  </a:cubicBezTo>
                  <a:cubicBezTo>
                    <a:pt x="865" y="446"/>
                    <a:pt x="865" y="446"/>
                    <a:pt x="864" y="445"/>
                  </a:cubicBezTo>
                  <a:cubicBezTo>
                    <a:pt x="864" y="443"/>
                    <a:pt x="864" y="441"/>
                    <a:pt x="864" y="439"/>
                  </a:cubicBezTo>
                  <a:cubicBezTo>
                    <a:pt x="864" y="437"/>
                    <a:pt x="865" y="438"/>
                    <a:pt x="865" y="436"/>
                  </a:cubicBezTo>
                  <a:cubicBezTo>
                    <a:pt x="866" y="436"/>
                    <a:pt x="865" y="436"/>
                    <a:pt x="866" y="435"/>
                  </a:cubicBezTo>
                  <a:cubicBezTo>
                    <a:pt x="866" y="435"/>
                    <a:pt x="866" y="435"/>
                    <a:pt x="867" y="435"/>
                  </a:cubicBezTo>
                  <a:cubicBezTo>
                    <a:pt x="867" y="435"/>
                    <a:pt x="868" y="435"/>
                    <a:pt x="868" y="434"/>
                  </a:cubicBezTo>
                  <a:cubicBezTo>
                    <a:pt x="868" y="434"/>
                    <a:pt x="868" y="434"/>
                    <a:pt x="869" y="433"/>
                  </a:cubicBezTo>
                  <a:cubicBezTo>
                    <a:pt x="870" y="433"/>
                    <a:pt x="869" y="433"/>
                    <a:pt x="869" y="433"/>
                  </a:cubicBezTo>
                  <a:cubicBezTo>
                    <a:pt x="870" y="432"/>
                    <a:pt x="870" y="434"/>
                    <a:pt x="870" y="432"/>
                  </a:cubicBezTo>
                  <a:cubicBezTo>
                    <a:pt x="870" y="431"/>
                    <a:pt x="869" y="429"/>
                    <a:pt x="871" y="429"/>
                  </a:cubicBezTo>
                  <a:cubicBezTo>
                    <a:pt x="872" y="429"/>
                    <a:pt x="872" y="429"/>
                    <a:pt x="873" y="428"/>
                  </a:cubicBezTo>
                  <a:cubicBezTo>
                    <a:pt x="875" y="428"/>
                    <a:pt x="874" y="425"/>
                    <a:pt x="874" y="424"/>
                  </a:cubicBezTo>
                  <a:cubicBezTo>
                    <a:pt x="875" y="423"/>
                    <a:pt x="877" y="424"/>
                    <a:pt x="878" y="424"/>
                  </a:cubicBezTo>
                  <a:cubicBezTo>
                    <a:pt x="878" y="424"/>
                    <a:pt x="880" y="423"/>
                    <a:pt x="880" y="423"/>
                  </a:cubicBezTo>
                  <a:cubicBezTo>
                    <a:pt x="880" y="422"/>
                    <a:pt x="881" y="422"/>
                    <a:pt x="881" y="422"/>
                  </a:cubicBezTo>
                  <a:cubicBezTo>
                    <a:pt x="882" y="421"/>
                    <a:pt x="882" y="422"/>
                    <a:pt x="883" y="423"/>
                  </a:cubicBezTo>
                  <a:cubicBezTo>
                    <a:pt x="883" y="423"/>
                    <a:pt x="883" y="423"/>
                    <a:pt x="884" y="423"/>
                  </a:cubicBezTo>
                  <a:cubicBezTo>
                    <a:pt x="884" y="424"/>
                    <a:pt x="884" y="424"/>
                    <a:pt x="884" y="424"/>
                  </a:cubicBezTo>
                  <a:cubicBezTo>
                    <a:pt x="886" y="424"/>
                    <a:pt x="887" y="424"/>
                    <a:pt x="888" y="423"/>
                  </a:cubicBezTo>
                  <a:cubicBezTo>
                    <a:pt x="888" y="423"/>
                    <a:pt x="889" y="424"/>
                    <a:pt x="889" y="424"/>
                  </a:cubicBezTo>
                  <a:cubicBezTo>
                    <a:pt x="889" y="426"/>
                    <a:pt x="889" y="428"/>
                    <a:pt x="890" y="429"/>
                  </a:cubicBezTo>
                  <a:cubicBezTo>
                    <a:pt x="890" y="430"/>
                    <a:pt x="890" y="430"/>
                    <a:pt x="891" y="431"/>
                  </a:cubicBezTo>
                  <a:cubicBezTo>
                    <a:pt x="891" y="432"/>
                    <a:pt x="892" y="432"/>
                    <a:pt x="892" y="433"/>
                  </a:cubicBezTo>
                  <a:cubicBezTo>
                    <a:pt x="892" y="433"/>
                    <a:pt x="892" y="433"/>
                    <a:pt x="892" y="433"/>
                  </a:cubicBezTo>
                  <a:cubicBezTo>
                    <a:pt x="893" y="434"/>
                    <a:pt x="893" y="434"/>
                    <a:pt x="893" y="434"/>
                  </a:cubicBezTo>
                  <a:cubicBezTo>
                    <a:pt x="893" y="434"/>
                    <a:pt x="893" y="434"/>
                    <a:pt x="894" y="434"/>
                  </a:cubicBezTo>
                  <a:cubicBezTo>
                    <a:pt x="894" y="435"/>
                    <a:pt x="894" y="435"/>
                    <a:pt x="895" y="434"/>
                  </a:cubicBezTo>
                  <a:cubicBezTo>
                    <a:pt x="895" y="434"/>
                    <a:pt x="896" y="434"/>
                    <a:pt x="896" y="433"/>
                  </a:cubicBezTo>
                  <a:cubicBezTo>
                    <a:pt x="896" y="433"/>
                    <a:pt x="898" y="432"/>
                    <a:pt x="896" y="432"/>
                  </a:cubicBezTo>
                  <a:cubicBezTo>
                    <a:pt x="894" y="432"/>
                    <a:pt x="894" y="430"/>
                    <a:pt x="894" y="428"/>
                  </a:cubicBezTo>
                  <a:cubicBezTo>
                    <a:pt x="895" y="427"/>
                    <a:pt x="895" y="426"/>
                    <a:pt x="896" y="425"/>
                  </a:cubicBezTo>
                  <a:cubicBezTo>
                    <a:pt x="899" y="425"/>
                    <a:pt x="900" y="424"/>
                    <a:pt x="903" y="424"/>
                  </a:cubicBezTo>
                  <a:cubicBezTo>
                    <a:pt x="904" y="423"/>
                    <a:pt x="904" y="423"/>
                    <a:pt x="904" y="422"/>
                  </a:cubicBezTo>
                  <a:cubicBezTo>
                    <a:pt x="905" y="422"/>
                    <a:pt x="905" y="421"/>
                    <a:pt x="907" y="422"/>
                  </a:cubicBezTo>
                  <a:cubicBezTo>
                    <a:pt x="907" y="423"/>
                    <a:pt x="910" y="423"/>
                    <a:pt x="911" y="422"/>
                  </a:cubicBezTo>
                  <a:cubicBezTo>
                    <a:pt x="911" y="421"/>
                    <a:pt x="911" y="422"/>
                    <a:pt x="911" y="421"/>
                  </a:cubicBezTo>
                  <a:cubicBezTo>
                    <a:pt x="912" y="421"/>
                    <a:pt x="912" y="421"/>
                    <a:pt x="912" y="420"/>
                  </a:cubicBezTo>
                  <a:cubicBezTo>
                    <a:pt x="912" y="420"/>
                    <a:pt x="912" y="420"/>
                    <a:pt x="912" y="420"/>
                  </a:cubicBezTo>
                  <a:cubicBezTo>
                    <a:pt x="913" y="419"/>
                    <a:pt x="913" y="419"/>
                    <a:pt x="913" y="417"/>
                  </a:cubicBezTo>
                  <a:cubicBezTo>
                    <a:pt x="913" y="416"/>
                    <a:pt x="913" y="416"/>
                    <a:pt x="914" y="415"/>
                  </a:cubicBezTo>
                  <a:cubicBezTo>
                    <a:pt x="916" y="415"/>
                    <a:pt x="916" y="416"/>
                    <a:pt x="916" y="418"/>
                  </a:cubicBezTo>
                  <a:cubicBezTo>
                    <a:pt x="917" y="418"/>
                    <a:pt x="917" y="418"/>
                    <a:pt x="917" y="418"/>
                  </a:cubicBezTo>
                  <a:cubicBezTo>
                    <a:pt x="918" y="418"/>
                    <a:pt x="917" y="418"/>
                    <a:pt x="918" y="418"/>
                  </a:cubicBezTo>
                  <a:cubicBezTo>
                    <a:pt x="918" y="418"/>
                    <a:pt x="919" y="420"/>
                    <a:pt x="919" y="419"/>
                  </a:cubicBezTo>
                  <a:cubicBezTo>
                    <a:pt x="918" y="418"/>
                    <a:pt x="920" y="419"/>
                    <a:pt x="920" y="418"/>
                  </a:cubicBezTo>
                  <a:cubicBezTo>
                    <a:pt x="920" y="417"/>
                    <a:pt x="921" y="416"/>
                    <a:pt x="921" y="415"/>
                  </a:cubicBezTo>
                  <a:cubicBezTo>
                    <a:pt x="922" y="415"/>
                    <a:pt x="924" y="414"/>
                    <a:pt x="925" y="415"/>
                  </a:cubicBezTo>
                  <a:cubicBezTo>
                    <a:pt x="926" y="415"/>
                    <a:pt x="925" y="415"/>
                    <a:pt x="926" y="415"/>
                  </a:cubicBezTo>
                  <a:cubicBezTo>
                    <a:pt x="927" y="415"/>
                    <a:pt x="927" y="416"/>
                    <a:pt x="929" y="415"/>
                  </a:cubicBezTo>
                  <a:cubicBezTo>
                    <a:pt x="929" y="414"/>
                    <a:pt x="931" y="414"/>
                    <a:pt x="932" y="413"/>
                  </a:cubicBezTo>
                  <a:cubicBezTo>
                    <a:pt x="933" y="413"/>
                    <a:pt x="933" y="414"/>
                    <a:pt x="933" y="413"/>
                  </a:cubicBezTo>
                  <a:cubicBezTo>
                    <a:pt x="934" y="413"/>
                    <a:pt x="933" y="412"/>
                    <a:pt x="934" y="412"/>
                  </a:cubicBezTo>
                  <a:cubicBezTo>
                    <a:pt x="935" y="411"/>
                    <a:pt x="935" y="409"/>
                    <a:pt x="936" y="408"/>
                  </a:cubicBezTo>
                  <a:cubicBezTo>
                    <a:pt x="936" y="408"/>
                    <a:pt x="936" y="408"/>
                    <a:pt x="936" y="408"/>
                  </a:cubicBezTo>
                  <a:cubicBezTo>
                    <a:pt x="937" y="407"/>
                    <a:pt x="936" y="407"/>
                    <a:pt x="938" y="407"/>
                  </a:cubicBezTo>
                  <a:cubicBezTo>
                    <a:pt x="939" y="407"/>
                    <a:pt x="938" y="407"/>
                    <a:pt x="939" y="406"/>
                  </a:cubicBezTo>
                  <a:cubicBezTo>
                    <a:pt x="940" y="406"/>
                    <a:pt x="940" y="406"/>
                    <a:pt x="940" y="406"/>
                  </a:cubicBezTo>
                  <a:cubicBezTo>
                    <a:pt x="941" y="405"/>
                    <a:pt x="941" y="404"/>
                    <a:pt x="941" y="403"/>
                  </a:cubicBezTo>
                  <a:cubicBezTo>
                    <a:pt x="942" y="403"/>
                    <a:pt x="942" y="403"/>
                    <a:pt x="942" y="403"/>
                  </a:cubicBezTo>
                  <a:cubicBezTo>
                    <a:pt x="942" y="403"/>
                    <a:pt x="943" y="402"/>
                    <a:pt x="943" y="402"/>
                  </a:cubicBezTo>
                  <a:cubicBezTo>
                    <a:pt x="944" y="401"/>
                    <a:pt x="945" y="401"/>
                    <a:pt x="946" y="401"/>
                  </a:cubicBezTo>
                  <a:cubicBezTo>
                    <a:pt x="947" y="400"/>
                    <a:pt x="947" y="399"/>
                    <a:pt x="947" y="398"/>
                  </a:cubicBezTo>
                  <a:cubicBezTo>
                    <a:pt x="947" y="398"/>
                    <a:pt x="948" y="398"/>
                    <a:pt x="948" y="398"/>
                  </a:cubicBezTo>
                  <a:cubicBezTo>
                    <a:pt x="948" y="398"/>
                    <a:pt x="949" y="397"/>
                    <a:pt x="949" y="396"/>
                  </a:cubicBezTo>
                  <a:cubicBezTo>
                    <a:pt x="949" y="396"/>
                    <a:pt x="949" y="396"/>
                    <a:pt x="950" y="396"/>
                  </a:cubicBezTo>
                  <a:cubicBezTo>
                    <a:pt x="950" y="395"/>
                    <a:pt x="950" y="395"/>
                    <a:pt x="951" y="395"/>
                  </a:cubicBezTo>
                  <a:cubicBezTo>
                    <a:pt x="951" y="395"/>
                    <a:pt x="952" y="394"/>
                    <a:pt x="952" y="394"/>
                  </a:cubicBezTo>
                  <a:cubicBezTo>
                    <a:pt x="952" y="394"/>
                    <a:pt x="953" y="394"/>
                    <a:pt x="953" y="393"/>
                  </a:cubicBezTo>
                  <a:cubicBezTo>
                    <a:pt x="953" y="392"/>
                    <a:pt x="953" y="393"/>
                    <a:pt x="952" y="392"/>
                  </a:cubicBezTo>
                  <a:cubicBezTo>
                    <a:pt x="952" y="391"/>
                    <a:pt x="952" y="391"/>
                    <a:pt x="951" y="391"/>
                  </a:cubicBezTo>
                  <a:cubicBezTo>
                    <a:pt x="951" y="389"/>
                    <a:pt x="951" y="389"/>
                    <a:pt x="950" y="388"/>
                  </a:cubicBezTo>
                  <a:cubicBezTo>
                    <a:pt x="950" y="388"/>
                    <a:pt x="949" y="387"/>
                    <a:pt x="950" y="386"/>
                  </a:cubicBezTo>
                  <a:cubicBezTo>
                    <a:pt x="951" y="386"/>
                    <a:pt x="951" y="385"/>
                    <a:pt x="951" y="385"/>
                  </a:cubicBezTo>
                  <a:cubicBezTo>
                    <a:pt x="951" y="385"/>
                    <a:pt x="951" y="384"/>
                    <a:pt x="951" y="384"/>
                  </a:cubicBezTo>
                  <a:cubicBezTo>
                    <a:pt x="952" y="383"/>
                    <a:pt x="953" y="382"/>
                    <a:pt x="954" y="381"/>
                  </a:cubicBezTo>
                  <a:cubicBezTo>
                    <a:pt x="955" y="379"/>
                    <a:pt x="956" y="375"/>
                    <a:pt x="956" y="373"/>
                  </a:cubicBezTo>
                  <a:cubicBezTo>
                    <a:pt x="957" y="372"/>
                    <a:pt x="956" y="373"/>
                    <a:pt x="956" y="372"/>
                  </a:cubicBezTo>
                  <a:cubicBezTo>
                    <a:pt x="957" y="372"/>
                    <a:pt x="957" y="372"/>
                    <a:pt x="957" y="372"/>
                  </a:cubicBezTo>
                  <a:cubicBezTo>
                    <a:pt x="957" y="372"/>
                    <a:pt x="957" y="372"/>
                    <a:pt x="957" y="371"/>
                  </a:cubicBezTo>
                  <a:cubicBezTo>
                    <a:pt x="958" y="371"/>
                    <a:pt x="958" y="371"/>
                    <a:pt x="959" y="371"/>
                  </a:cubicBezTo>
                  <a:cubicBezTo>
                    <a:pt x="962" y="368"/>
                    <a:pt x="959" y="365"/>
                    <a:pt x="959" y="363"/>
                  </a:cubicBezTo>
                  <a:cubicBezTo>
                    <a:pt x="959" y="362"/>
                    <a:pt x="959" y="362"/>
                    <a:pt x="959" y="362"/>
                  </a:cubicBezTo>
                  <a:cubicBezTo>
                    <a:pt x="959" y="361"/>
                    <a:pt x="959" y="360"/>
                    <a:pt x="959" y="359"/>
                  </a:cubicBezTo>
                  <a:cubicBezTo>
                    <a:pt x="960" y="359"/>
                    <a:pt x="960" y="359"/>
                    <a:pt x="961" y="358"/>
                  </a:cubicBezTo>
                  <a:cubicBezTo>
                    <a:pt x="961" y="358"/>
                    <a:pt x="961" y="358"/>
                    <a:pt x="961" y="358"/>
                  </a:cubicBezTo>
                  <a:cubicBezTo>
                    <a:pt x="962" y="357"/>
                    <a:pt x="963" y="356"/>
                    <a:pt x="961" y="355"/>
                  </a:cubicBezTo>
                  <a:cubicBezTo>
                    <a:pt x="961" y="353"/>
                    <a:pt x="962" y="354"/>
                    <a:pt x="961" y="353"/>
                  </a:cubicBezTo>
                  <a:cubicBezTo>
                    <a:pt x="960" y="353"/>
                    <a:pt x="960" y="353"/>
                    <a:pt x="959" y="353"/>
                  </a:cubicBezTo>
                  <a:cubicBezTo>
                    <a:pt x="959" y="354"/>
                    <a:pt x="959" y="354"/>
                    <a:pt x="959" y="354"/>
                  </a:cubicBezTo>
                  <a:cubicBezTo>
                    <a:pt x="959" y="355"/>
                    <a:pt x="958" y="354"/>
                    <a:pt x="959" y="355"/>
                  </a:cubicBezTo>
                  <a:cubicBezTo>
                    <a:pt x="959" y="355"/>
                    <a:pt x="958" y="356"/>
                    <a:pt x="958" y="356"/>
                  </a:cubicBezTo>
                  <a:cubicBezTo>
                    <a:pt x="956" y="357"/>
                    <a:pt x="956" y="356"/>
                    <a:pt x="956" y="355"/>
                  </a:cubicBezTo>
                  <a:cubicBezTo>
                    <a:pt x="955" y="354"/>
                    <a:pt x="956" y="353"/>
                    <a:pt x="955" y="353"/>
                  </a:cubicBezTo>
                  <a:cubicBezTo>
                    <a:pt x="954" y="351"/>
                    <a:pt x="952" y="353"/>
                    <a:pt x="951" y="353"/>
                  </a:cubicBezTo>
                  <a:cubicBezTo>
                    <a:pt x="950" y="353"/>
                    <a:pt x="952" y="351"/>
                    <a:pt x="952" y="351"/>
                  </a:cubicBezTo>
                  <a:cubicBezTo>
                    <a:pt x="953" y="351"/>
                    <a:pt x="956" y="350"/>
                    <a:pt x="956" y="349"/>
                  </a:cubicBezTo>
                  <a:cubicBezTo>
                    <a:pt x="956" y="348"/>
                    <a:pt x="958" y="349"/>
                    <a:pt x="956" y="346"/>
                  </a:cubicBezTo>
                  <a:cubicBezTo>
                    <a:pt x="955" y="346"/>
                    <a:pt x="955" y="343"/>
                    <a:pt x="955" y="343"/>
                  </a:cubicBezTo>
                  <a:cubicBezTo>
                    <a:pt x="953" y="344"/>
                    <a:pt x="955" y="342"/>
                    <a:pt x="954" y="341"/>
                  </a:cubicBezTo>
                  <a:cubicBezTo>
                    <a:pt x="954" y="340"/>
                    <a:pt x="954" y="340"/>
                    <a:pt x="953" y="339"/>
                  </a:cubicBezTo>
                  <a:cubicBezTo>
                    <a:pt x="952" y="338"/>
                    <a:pt x="953" y="339"/>
                    <a:pt x="952" y="338"/>
                  </a:cubicBezTo>
                  <a:cubicBezTo>
                    <a:pt x="951" y="338"/>
                    <a:pt x="952" y="338"/>
                    <a:pt x="950" y="338"/>
                  </a:cubicBezTo>
                  <a:cubicBezTo>
                    <a:pt x="949" y="337"/>
                    <a:pt x="949" y="336"/>
                    <a:pt x="949" y="336"/>
                  </a:cubicBezTo>
                  <a:cubicBezTo>
                    <a:pt x="948" y="335"/>
                    <a:pt x="947" y="335"/>
                    <a:pt x="946" y="334"/>
                  </a:cubicBezTo>
                  <a:cubicBezTo>
                    <a:pt x="945" y="334"/>
                    <a:pt x="945" y="334"/>
                    <a:pt x="944" y="333"/>
                  </a:cubicBezTo>
                  <a:cubicBezTo>
                    <a:pt x="944" y="332"/>
                    <a:pt x="945" y="331"/>
                    <a:pt x="944" y="331"/>
                  </a:cubicBezTo>
                  <a:cubicBezTo>
                    <a:pt x="944" y="329"/>
                    <a:pt x="944" y="330"/>
                    <a:pt x="943" y="329"/>
                  </a:cubicBezTo>
                  <a:cubicBezTo>
                    <a:pt x="942" y="329"/>
                    <a:pt x="942" y="328"/>
                    <a:pt x="941" y="328"/>
                  </a:cubicBezTo>
                  <a:cubicBezTo>
                    <a:pt x="941" y="327"/>
                    <a:pt x="941" y="327"/>
                    <a:pt x="940" y="327"/>
                  </a:cubicBezTo>
                  <a:cubicBezTo>
                    <a:pt x="940" y="325"/>
                    <a:pt x="939" y="326"/>
                    <a:pt x="939" y="325"/>
                  </a:cubicBezTo>
                  <a:cubicBezTo>
                    <a:pt x="938" y="324"/>
                    <a:pt x="939" y="325"/>
                    <a:pt x="938" y="324"/>
                  </a:cubicBezTo>
                  <a:cubicBezTo>
                    <a:pt x="938" y="324"/>
                    <a:pt x="938" y="324"/>
                    <a:pt x="938" y="324"/>
                  </a:cubicBezTo>
                  <a:cubicBezTo>
                    <a:pt x="938" y="323"/>
                    <a:pt x="937" y="324"/>
                    <a:pt x="937" y="324"/>
                  </a:cubicBezTo>
                  <a:cubicBezTo>
                    <a:pt x="937" y="323"/>
                    <a:pt x="937" y="323"/>
                    <a:pt x="937" y="323"/>
                  </a:cubicBezTo>
                  <a:cubicBezTo>
                    <a:pt x="937" y="322"/>
                    <a:pt x="936" y="322"/>
                    <a:pt x="936" y="322"/>
                  </a:cubicBezTo>
                  <a:cubicBezTo>
                    <a:pt x="936" y="321"/>
                    <a:pt x="936" y="321"/>
                    <a:pt x="935" y="320"/>
                  </a:cubicBezTo>
                  <a:cubicBezTo>
                    <a:pt x="935" y="320"/>
                    <a:pt x="935" y="320"/>
                    <a:pt x="934" y="320"/>
                  </a:cubicBezTo>
                  <a:cubicBezTo>
                    <a:pt x="934" y="319"/>
                    <a:pt x="934" y="320"/>
                    <a:pt x="934" y="319"/>
                  </a:cubicBezTo>
                  <a:cubicBezTo>
                    <a:pt x="933" y="319"/>
                    <a:pt x="933" y="319"/>
                    <a:pt x="933" y="319"/>
                  </a:cubicBezTo>
                  <a:cubicBezTo>
                    <a:pt x="931" y="317"/>
                    <a:pt x="928" y="317"/>
                    <a:pt x="926" y="316"/>
                  </a:cubicBezTo>
                  <a:cubicBezTo>
                    <a:pt x="927" y="314"/>
                    <a:pt x="927" y="313"/>
                    <a:pt x="927" y="310"/>
                  </a:cubicBezTo>
                  <a:cubicBezTo>
                    <a:pt x="928" y="310"/>
                    <a:pt x="928" y="310"/>
                    <a:pt x="929" y="309"/>
                  </a:cubicBezTo>
                  <a:cubicBezTo>
                    <a:pt x="929" y="309"/>
                    <a:pt x="930" y="308"/>
                    <a:pt x="930" y="308"/>
                  </a:cubicBezTo>
                  <a:cubicBezTo>
                    <a:pt x="931" y="308"/>
                    <a:pt x="932" y="306"/>
                    <a:pt x="932" y="305"/>
                  </a:cubicBezTo>
                  <a:cubicBezTo>
                    <a:pt x="932" y="305"/>
                    <a:pt x="933" y="304"/>
                    <a:pt x="934" y="304"/>
                  </a:cubicBezTo>
                  <a:cubicBezTo>
                    <a:pt x="934" y="302"/>
                    <a:pt x="935" y="301"/>
                    <a:pt x="936" y="301"/>
                  </a:cubicBezTo>
                  <a:cubicBezTo>
                    <a:pt x="939" y="300"/>
                    <a:pt x="940" y="301"/>
                    <a:pt x="941" y="299"/>
                  </a:cubicBezTo>
                  <a:cubicBezTo>
                    <a:pt x="943" y="299"/>
                    <a:pt x="943" y="297"/>
                    <a:pt x="943" y="296"/>
                  </a:cubicBezTo>
                  <a:cubicBezTo>
                    <a:pt x="943" y="296"/>
                    <a:pt x="943" y="296"/>
                    <a:pt x="942" y="296"/>
                  </a:cubicBezTo>
                  <a:cubicBezTo>
                    <a:pt x="941" y="295"/>
                    <a:pt x="942" y="295"/>
                    <a:pt x="940" y="295"/>
                  </a:cubicBezTo>
                  <a:cubicBezTo>
                    <a:pt x="938" y="295"/>
                    <a:pt x="937" y="295"/>
                    <a:pt x="935" y="295"/>
                  </a:cubicBezTo>
                  <a:cubicBezTo>
                    <a:pt x="935" y="294"/>
                    <a:pt x="932" y="293"/>
                    <a:pt x="932" y="293"/>
                  </a:cubicBezTo>
                  <a:cubicBezTo>
                    <a:pt x="931" y="293"/>
                    <a:pt x="929" y="293"/>
                    <a:pt x="928" y="293"/>
                  </a:cubicBezTo>
                  <a:cubicBezTo>
                    <a:pt x="928" y="293"/>
                    <a:pt x="928" y="294"/>
                    <a:pt x="928" y="294"/>
                  </a:cubicBezTo>
                  <a:cubicBezTo>
                    <a:pt x="927" y="294"/>
                    <a:pt x="927" y="293"/>
                    <a:pt x="926" y="294"/>
                  </a:cubicBezTo>
                  <a:cubicBezTo>
                    <a:pt x="925" y="294"/>
                    <a:pt x="925" y="295"/>
                    <a:pt x="924" y="296"/>
                  </a:cubicBezTo>
                  <a:cubicBezTo>
                    <a:pt x="924" y="297"/>
                    <a:pt x="924" y="297"/>
                    <a:pt x="924" y="297"/>
                  </a:cubicBezTo>
                  <a:cubicBezTo>
                    <a:pt x="922" y="297"/>
                    <a:pt x="920" y="298"/>
                    <a:pt x="919" y="296"/>
                  </a:cubicBezTo>
                  <a:cubicBezTo>
                    <a:pt x="919" y="296"/>
                    <a:pt x="918" y="296"/>
                    <a:pt x="918" y="295"/>
                  </a:cubicBezTo>
                  <a:cubicBezTo>
                    <a:pt x="917" y="293"/>
                    <a:pt x="919" y="292"/>
                    <a:pt x="917" y="291"/>
                  </a:cubicBezTo>
                  <a:cubicBezTo>
                    <a:pt x="915" y="290"/>
                    <a:pt x="911" y="290"/>
                    <a:pt x="908" y="290"/>
                  </a:cubicBezTo>
                  <a:cubicBezTo>
                    <a:pt x="908" y="290"/>
                    <a:pt x="906" y="288"/>
                    <a:pt x="906" y="288"/>
                  </a:cubicBezTo>
                  <a:cubicBezTo>
                    <a:pt x="906" y="287"/>
                    <a:pt x="904" y="286"/>
                    <a:pt x="904" y="285"/>
                  </a:cubicBezTo>
                  <a:cubicBezTo>
                    <a:pt x="904" y="284"/>
                    <a:pt x="903" y="280"/>
                    <a:pt x="904" y="281"/>
                  </a:cubicBezTo>
                  <a:cubicBezTo>
                    <a:pt x="905" y="281"/>
                    <a:pt x="905" y="281"/>
                    <a:pt x="906" y="281"/>
                  </a:cubicBezTo>
                  <a:cubicBezTo>
                    <a:pt x="908" y="281"/>
                    <a:pt x="910" y="282"/>
                    <a:pt x="911" y="281"/>
                  </a:cubicBezTo>
                  <a:cubicBezTo>
                    <a:pt x="912" y="280"/>
                    <a:pt x="912" y="280"/>
                    <a:pt x="913" y="279"/>
                  </a:cubicBezTo>
                  <a:cubicBezTo>
                    <a:pt x="914" y="278"/>
                    <a:pt x="914" y="279"/>
                    <a:pt x="914" y="276"/>
                  </a:cubicBezTo>
                  <a:cubicBezTo>
                    <a:pt x="914" y="276"/>
                    <a:pt x="914" y="276"/>
                    <a:pt x="914" y="276"/>
                  </a:cubicBezTo>
                  <a:cubicBezTo>
                    <a:pt x="915" y="276"/>
                    <a:pt x="915" y="276"/>
                    <a:pt x="915" y="276"/>
                  </a:cubicBezTo>
                  <a:cubicBezTo>
                    <a:pt x="915" y="275"/>
                    <a:pt x="915" y="275"/>
                    <a:pt x="915" y="275"/>
                  </a:cubicBezTo>
                  <a:cubicBezTo>
                    <a:pt x="915" y="275"/>
                    <a:pt x="916" y="275"/>
                    <a:pt x="916" y="274"/>
                  </a:cubicBezTo>
                  <a:cubicBezTo>
                    <a:pt x="916" y="274"/>
                    <a:pt x="916" y="274"/>
                    <a:pt x="917" y="273"/>
                  </a:cubicBezTo>
                  <a:cubicBezTo>
                    <a:pt x="917" y="273"/>
                    <a:pt x="918" y="272"/>
                    <a:pt x="918" y="272"/>
                  </a:cubicBezTo>
                  <a:cubicBezTo>
                    <a:pt x="918" y="272"/>
                    <a:pt x="918" y="272"/>
                    <a:pt x="918" y="271"/>
                  </a:cubicBezTo>
                  <a:cubicBezTo>
                    <a:pt x="918" y="271"/>
                    <a:pt x="918" y="271"/>
                    <a:pt x="919" y="271"/>
                  </a:cubicBezTo>
                  <a:cubicBezTo>
                    <a:pt x="920" y="270"/>
                    <a:pt x="919" y="268"/>
                    <a:pt x="920" y="267"/>
                  </a:cubicBezTo>
                  <a:cubicBezTo>
                    <a:pt x="921" y="266"/>
                    <a:pt x="923" y="268"/>
                    <a:pt x="923" y="268"/>
                  </a:cubicBezTo>
                  <a:cubicBezTo>
                    <a:pt x="923" y="269"/>
                    <a:pt x="924" y="269"/>
                    <a:pt x="924" y="269"/>
                  </a:cubicBezTo>
                  <a:cubicBezTo>
                    <a:pt x="926" y="269"/>
                    <a:pt x="924" y="269"/>
                    <a:pt x="925" y="269"/>
                  </a:cubicBezTo>
                  <a:cubicBezTo>
                    <a:pt x="926" y="270"/>
                    <a:pt x="927" y="270"/>
                    <a:pt x="928" y="271"/>
                  </a:cubicBezTo>
                  <a:cubicBezTo>
                    <a:pt x="928" y="271"/>
                    <a:pt x="928" y="271"/>
                    <a:pt x="929" y="271"/>
                  </a:cubicBezTo>
                  <a:cubicBezTo>
                    <a:pt x="929" y="273"/>
                    <a:pt x="929" y="274"/>
                    <a:pt x="928" y="274"/>
                  </a:cubicBezTo>
                  <a:cubicBezTo>
                    <a:pt x="927" y="276"/>
                    <a:pt x="926" y="276"/>
                    <a:pt x="926" y="279"/>
                  </a:cubicBezTo>
                  <a:cubicBezTo>
                    <a:pt x="928" y="280"/>
                    <a:pt x="931" y="280"/>
                    <a:pt x="929" y="281"/>
                  </a:cubicBezTo>
                  <a:cubicBezTo>
                    <a:pt x="929" y="281"/>
                    <a:pt x="929" y="281"/>
                    <a:pt x="929" y="281"/>
                  </a:cubicBezTo>
                  <a:cubicBezTo>
                    <a:pt x="928" y="282"/>
                    <a:pt x="929" y="282"/>
                    <a:pt x="929" y="282"/>
                  </a:cubicBezTo>
                  <a:cubicBezTo>
                    <a:pt x="928" y="283"/>
                    <a:pt x="928" y="282"/>
                    <a:pt x="928" y="283"/>
                  </a:cubicBezTo>
                  <a:cubicBezTo>
                    <a:pt x="927" y="284"/>
                    <a:pt x="927" y="284"/>
                    <a:pt x="927" y="285"/>
                  </a:cubicBezTo>
                  <a:cubicBezTo>
                    <a:pt x="928" y="286"/>
                    <a:pt x="930" y="285"/>
                    <a:pt x="930" y="285"/>
                  </a:cubicBezTo>
                  <a:cubicBezTo>
                    <a:pt x="930" y="285"/>
                    <a:pt x="932" y="283"/>
                    <a:pt x="932" y="283"/>
                  </a:cubicBezTo>
                  <a:cubicBezTo>
                    <a:pt x="932" y="283"/>
                    <a:pt x="933" y="283"/>
                    <a:pt x="933" y="283"/>
                  </a:cubicBezTo>
                  <a:cubicBezTo>
                    <a:pt x="933" y="282"/>
                    <a:pt x="933" y="282"/>
                    <a:pt x="933" y="282"/>
                  </a:cubicBezTo>
                  <a:cubicBezTo>
                    <a:pt x="933" y="282"/>
                    <a:pt x="934" y="282"/>
                    <a:pt x="934" y="281"/>
                  </a:cubicBezTo>
                  <a:cubicBezTo>
                    <a:pt x="934" y="280"/>
                    <a:pt x="934" y="280"/>
                    <a:pt x="935" y="280"/>
                  </a:cubicBezTo>
                  <a:cubicBezTo>
                    <a:pt x="936" y="280"/>
                    <a:pt x="935" y="279"/>
                    <a:pt x="936" y="279"/>
                  </a:cubicBezTo>
                  <a:cubicBezTo>
                    <a:pt x="936" y="279"/>
                    <a:pt x="937" y="279"/>
                    <a:pt x="937" y="279"/>
                  </a:cubicBezTo>
                  <a:cubicBezTo>
                    <a:pt x="937" y="279"/>
                    <a:pt x="938" y="278"/>
                    <a:pt x="938" y="278"/>
                  </a:cubicBezTo>
                  <a:cubicBezTo>
                    <a:pt x="939" y="277"/>
                    <a:pt x="939" y="277"/>
                    <a:pt x="940" y="276"/>
                  </a:cubicBezTo>
                  <a:cubicBezTo>
                    <a:pt x="942" y="276"/>
                    <a:pt x="943" y="277"/>
                    <a:pt x="944" y="276"/>
                  </a:cubicBezTo>
                  <a:cubicBezTo>
                    <a:pt x="944" y="276"/>
                    <a:pt x="944" y="275"/>
                    <a:pt x="945" y="275"/>
                  </a:cubicBezTo>
                  <a:cubicBezTo>
                    <a:pt x="946" y="275"/>
                    <a:pt x="946" y="276"/>
                    <a:pt x="946" y="276"/>
                  </a:cubicBezTo>
                  <a:cubicBezTo>
                    <a:pt x="947" y="277"/>
                    <a:pt x="948" y="277"/>
                    <a:pt x="949" y="278"/>
                  </a:cubicBezTo>
                  <a:cubicBezTo>
                    <a:pt x="949" y="278"/>
                    <a:pt x="951" y="278"/>
                    <a:pt x="951" y="279"/>
                  </a:cubicBezTo>
                  <a:cubicBezTo>
                    <a:pt x="952" y="279"/>
                    <a:pt x="951" y="279"/>
                    <a:pt x="953" y="279"/>
                  </a:cubicBezTo>
                  <a:cubicBezTo>
                    <a:pt x="953" y="280"/>
                    <a:pt x="953" y="281"/>
                    <a:pt x="953" y="281"/>
                  </a:cubicBezTo>
                  <a:cubicBezTo>
                    <a:pt x="954" y="281"/>
                    <a:pt x="954" y="286"/>
                    <a:pt x="954" y="286"/>
                  </a:cubicBezTo>
                  <a:cubicBezTo>
                    <a:pt x="954" y="288"/>
                    <a:pt x="953" y="290"/>
                    <a:pt x="954" y="290"/>
                  </a:cubicBezTo>
                  <a:cubicBezTo>
                    <a:pt x="955" y="290"/>
                    <a:pt x="954" y="290"/>
                    <a:pt x="955" y="291"/>
                  </a:cubicBezTo>
                  <a:cubicBezTo>
                    <a:pt x="956" y="291"/>
                    <a:pt x="956" y="291"/>
                    <a:pt x="957" y="291"/>
                  </a:cubicBezTo>
                  <a:cubicBezTo>
                    <a:pt x="958" y="293"/>
                    <a:pt x="963" y="292"/>
                    <a:pt x="965" y="292"/>
                  </a:cubicBezTo>
                  <a:cubicBezTo>
                    <a:pt x="965" y="293"/>
                    <a:pt x="965" y="293"/>
                    <a:pt x="966" y="294"/>
                  </a:cubicBezTo>
                  <a:cubicBezTo>
                    <a:pt x="966" y="294"/>
                    <a:pt x="966" y="293"/>
                    <a:pt x="966" y="294"/>
                  </a:cubicBezTo>
                  <a:cubicBezTo>
                    <a:pt x="967" y="294"/>
                    <a:pt x="966" y="294"/>
                    <a:pt x="966" y="294"/>
                  </a:cubicBezTo>
                  <a:cubicBezTo>
                    <a:pt x="966" y="294"/>
                    <a:pt x="968" y="296"/>
                    <a:pt x="967" y="296"/>
                  </a:cubicBezTo>
                  <a:cubicBezTo>
                    <a:pt x="969" y="296"/>
                    <a:pt x="968" y="297"/>
                    <a:pt x="969" y="297"/>
                  </a:cubicBezTo>
                  <a:cubicBezTo>
                    <a:pt x="969" y="298"/>
                    <a:pt x="969" y="299"/>
                    <a:pt x="969" y="299"/>
                  </a:cubicBezTo>
                  <a:cubicBezTo>
                    <a:pt x="968" y="299"/>
                    <a:pt x="968" y="299"/>
                    <a:pt x="968" y="299"/>
                  </a:cubicBezTo>
                  <a:cubicBezTo>
                    <a:pt x="967" y="300"/>
                    <a:pt x="967" y="300"/>
                    <a:pt x="968" y="301"/>
                  </a:cubicBezTo>
                  <a:cubicBezTo>
                    <a:pt x="968" y="302"/>
                    <a:pt x="968" y="301"/>
                    <a:pt x="969" y="302"/>
                  </a:cubicBezTo>
                  <a:cubicBezTo>
                    <a:pt x="969" y="302"/>
                    <a:pt x="968" y="303"/>
                    <a:pt x="969" y="303"/>
                  </a:cubicBezTo>
                  <a:cubicBezTo>
                    <a:pt x="969" y="303"/>
                    <a:pt x="969" y="302"/>
                    <a:pt x="969" y="303"/>
                  </a:cubicBezTo>
                  <a:cubicBezTo>
                    <a:pt x="969" y="303"/>
                    <a:pt x="969" y="303"/>
                    <a:pt x="969" y="304"/>
                  </a:cubicBezTo>
                  <a:cubicBezTo>
                    <a:pt x="970" y="304"/>
                    <a:pt x="970" y="303"/>
                    <a:pt x="970" y="304"/>
                  </a:cubicBezTo>
                  <a:cubicBezTo>
                    <a:pt x="970" y="304"/>
                    <a:pt x="970" y="304"/>
                    <a:pt x="970" y="304"/>
                  </a:cubicBezTo>
                  <a:cubicBezTo>
                    <a:pt x="970" y="305"/>
                    <a:pt x="970" y="305"/>
                    <a:pt x="971" y="305"/>
                  </a:cubicBezTo>
                  <a:cubicBezTo>
                    <a:pt x="971" y="305"/>
                    <a:pt x="971" y="305"/>
                    <a:pt x="971" y="305"/>
                  </a:cubicBezTo>
                  <a:cubicBezTo>
                    <a:pt x="972" y="306"/>
                    <a:pt x="973" y="306"/>
                    <a:pt x="974" y="306"/>
                  </a:cubicBezTo>
                  <a:cubicBezTo>
                    <a:pt x="974" y="308"/>
                    <a:pt x="974" y="307"/>
                    <a:pt x="974" y="309"/>
                  </a:cubicBezTo>
                  <a:cubicBezTo>
                    <a:pt x="975" y="311"/>
                    <a:pt x="974" y="313"/>
                    <a:pt x="974" y="315"/>
                  </a:cubicBezTo>
                  <a:cubicBezTo>
                    <a:pt x="976" y="316"/>
                    <a:pt x="976" y="315"/>
                    <a:pt x="976" y="318"/>
                  </a:cubicBezTo>
                  <a:cubicBezTo>
                    <a:pt x="976" y="320"/>
                    <a:pt x="977" y="319"/>
                    <a:pt x="978" y="321"/>
                  </a:cubicBezTo>
                  <a:cubicBezTo>
                    <a:pt x="979" y="321"/>
                    <a:pt x="979" y="320"/>
                    <a:pt x="980" y="319"/>
                  </a:cubicBezTo>
                  <a:cubicBezTo>
                    <a:pt x="980" y="319"/>
                    <a:pt x="980" y="319"/>
                    <a:pt x="981" y="319"/>
                  </a:cubicBezTo>
                  <a:cubicBezTo>
                    <a:pt x="981" y="319"/>
                    <a:pt x="981" y="319"/>
                    <a:pt x="981" y="319"/>
                  </a:cubicBezTo>
                  <a:cubicBezTo>
                    <a:pt x="981" y="318"/>
                    <a:pt x="981" y="318"/>
                    <a:pt x="981" y="318"/>
                  </a:cubicBezTo>
                  <a:cubicBezTo>
                    <a:pt x="982" y="318"/>
                    <a:pt x="982" y="318"/>
                    <a:pt x="982" y="318"/>
                  </a:cubicBezTo>
                  <a:cubicBezTo>
                    <a:pt x="982" y="318"/>
                    <a:pt x="982" y="317"/>
                    <a:pt x="982" y="317"/>
                  </a:cubicBezTo>
                  <a:cubicBezTo>
                    <a:pt x="983" y="317"/>
                    <a:pt x="982" y="317"/>
                    <a:pt x="983" y="316"/>
                  </a:cubicBezTo>
                  <a:cubicBezTo>
                    <a:pt x="984" y="316"/>
                    <a:pt x="987" y="317"/>
                    <a:pt x="987" y="316"/>
                  </a:cubicBezTo>
                  <a:cubicBezTo>
                    <a:pt x="988" y="316"/>
                    <a:pt x="987" y="315"/>
                    <a:pt x="989" y="316"/>
                  </a:cubicBezTo>
                  <a:cubicBezTo>
                    <a:pt x="989" y="316"/>
                    <a:pt x="990" y="315"/>
                    <a:pt x="991" y="315"/>
                  </a:cubicBezTo>
                  <a:cubicBezTo>
                    <a:pt x="992" y="315"/>
                    <a:pt x="992" y="315"/>
                    <a:pt x="992" y="314"/>
                  </a:cubicBezTo>
                  <a:cubicBezTo>
                    <a:pt x="996" y="314"/>
                    <a:pt x="992" y="308"/>
                    <a:pt x="991" y="307"/>
                  </a:cubicBezTo>
                  <a:cubicBezTo>
                    <a:pt x="991" y="306"/>
                    <a:pt x="991" y="302"/>
                    <a:pt x="990" y="302"/>
                  </a:cubicBezTo>
                  <a:cubicBezTo>
                    <a:pt x="990" y="302"/>
                    <a:pt x="989" y="299"/>
                    <a:pt x="989" y="299"/>
                  </a:cubicBezTo>
                  <a:cubicBezTo>
                    <a:pt x="989" y="299"/>
                    <a:pt x="989" y="299"/>
                    <a:pt x="989" y="299"/>
                  </a:cubicBezTo>
                  <a:cubicBezTo>
                    <a:pt x="988" y="298"/>
                    <a:pt x="986" y="297"/>
                    <a:pt x="986" y="296"/>
                  </a:cubicBezTo>
                  <a:cubicBezTo>
                    <a:pt x="986" y="296"/>
                    <a:pt x="986" y="296"/>
                    <a:pt x="986" y="296"/>
                  </a:cubicBezTo>
                  <a:cubicBezTo>
                    <a:pt x="986" y="295"/>
                    <a:pt x="985" y="295"/>
                    <a:pt x="985" y="294"/>
                  </a:cubicBezTo>
                  <a:cubicBezTo>
                    <a:pt x="985" y="294"/>
                    <a:pt x="985" y="294"/>
                    <a:pt x="985" y="294"/>
                  </a:cubicBezTo>
                  <a:cubicBezTo>
                    <a:pt x="985" y="293"/>
                    <a:pt x="984" y="294"/>
                    <a:pt x="984" y="294"/>
                  </a:cubicBezTo>
                  <a:cubicBezTo>
                    <a:pt x="984" y="293"/>
                    <a:pt x="984" y="293"/>
                    <a:pt x="984" y="293"/>
                  </a:cubicBezTo>
                  <a:cubicBezTo>
                    <a:pt x="984" y="293"/>
                    <a:pt x="984" y="292"/>
                    <a:pt x="984" y="292"/>
                  </a:cubicBezTo>
                  <a:cubicBezTo>
                    <a:pt x="983" y="292"/>
                    <a:pt x="983" y="291"/>
                    <a:pt x="981" y="291"/>
                  </a:cubicBezTo>
                  <a:cubicBezTo>
                    <a:pt x="981" y="290"/>
                    <a:pt x="980" y="289"/>
                    <a:pt x="979" y="289"/>
                  </a:cubicBezTo>
                  <a:cubicBezTo>
                    <a:pt x="979" y="288"/>
                    <a:pt x="979" y="288"/>
                    <a:pt x="979" y="288"/>
                  </a:cubicBezTo>
                  <a:cubicBezTo>
                    <a:pt x="978" y="288"/>
                    <a:pt x="978" y="286"/>
                    <a:pt x="977" y="286"/>
                  </a:cubicBezTo>
                  <a:cubicBezTo>
                    <a:pt x="977" y="286"/>
                    <a:pt x="976" y="286"/>
                    <a:pt x="976" y="286"/>
                  </a:cubicBezTo>
                  <a:cubicBezTo>
                    <a:pt x="974" y="284"/>
                    <a:pt x="972" y="284"/>
                    <a:pt x="971" y="283"/>
                  </a:cubicBezTo>
                  <a:cubicBezTo>
                    <a:pt x="970" y="283"/>
                    <a:pt x="970" y="283"/>
                    <a:pt x="970" y="283"/>
                  </a:cubicBezTo>
                  <a:cubicBezTo>
                    <a:pt x="970" y="283"/>
                    <a:pt x="970" y="282"/>
                    <a:pt x="970" y="282"/>
                  </a:cubicBezTo>
                  <a:cubicBezTo>
                    <a:pt x="970" y="282"/>
                    <a:pt x="969" y="282"/>
                    <a:pt x="969" y="282"/>
                  </a:cubicBezTo>
                  <a:cubicBezTo>
                    <a:pt x="968" y="281"/>
                    <a:pt x="966" y="279"/>
                    <a:pt x="966" y="278"/>
                  </a:cubicBezTo>
                  <a:cubicBezTo>
                    <a:pt x="966" y="277"/>
                    <a:pt x="967" y="278"/>
                    <a:pt x="967" y="277"/>
                  </a:cubicBezTo>
                  <a:cubicBezTo>
                    <a:pt x="968" y="277"/>
                    <a:pt x="967" y="277"/>
                    <a:pt x="968" y="276"/>
                  </a:cubicBezTo>
                  <a:cubicBezTo>
                    <a:pt x="968" y="276"/>
                    <a:pt x="968" y="276"/>
                    <a:pt x="968" y="276"/>
                  </a:cubicBezTo>
                  <a:cubicBezTo>
                    <a:pt x="969" y="275"/>
                    <a:pt x="969" y="275"/>
                    <a:pt x="970" y="274"/>
                  </a:cubicBezTo>
                  <a:cubicBezTo>
                    <a:pt x="970" y="274"/>
                    <a:pt x="970" y="274"/>
                    <a:pt x="971" y="274"/>
                  </a:cubicBezTo>
                  <a:cubicBezTo>
                    <a:pt x="971" y="274"/>
                    <a:pt x="971" y="274"/>
                    <a:pt x="971" y="274"/>
                  </a:cubicBezTo>
                  <a:cubicBezTo>
                    <a:pt x="972" y="273"/>
                    <a:pt x="971" y="273"/>
                    <a:pt x="971" y="273"/>
                  </a:cubicBezTo>
                  <a:cubicBezTo>
                    <a:pt x="972" y="272"/>
                    <a:pt x="972" y="272"/>
                    <a:pt x="972" y="272"/>
                  </a:cubicBezTo>
                  <a:cubicBezTo>
                    <a:pt x="973" y="272"/>
                    <a:pt x="973" y="272"/>
                    <a:pt x="973" y="272"/>
                  </a:cubicBezTo>
                  <a:cubicBezTo>
                    <a:pt x="973" y="272"/>
                    <a:pt x="973" y="272"/>
                    <a:pt x="974" y="271"/>
                  </a:cubicBezTo>
                  <a:cubicBezTo>
                    <a:pt x="974" y="271"/>
                    <a:pt x="974" y="271"/>
                    <a:pt x="974" y="271"/>
                  </a:cubicBezTo>
                  <a:cubicBezTo>
                    <a:pt x="974" y="270"/>
                    <a:pt x="974" y="270"/>
                    <a:pt x="975" y="269"/>
                  </a:cubicBezTo>
                  <a:cubicBezTo>
                    <a:pt x="975" y="268"/>
                    <a:pt x="977" y="269"/>
                    <a:pt x="975" y="265"/>
                  </a:cubicBezTo>
                  <a:cubicBezTo>
                    <a:pt x="974" y="264"/>
                    <a:pt x="974" y="262"/>
                    <a:pt x="973" y="261"/>
                  </a:cubicBezTo>
                  <a:cubicBezTo>
                    <a:pt x="973" y="260"/>
                    <a:pt x="973" y="260"/>
                    <a:pt x="974" y="259"/>
                  </a:cubicBezTo>
                  <a:cubicBezTo>
                    <a:pt x="974" y="258"/>
                    <a:pt x="974" y="258"/>
                    <a:pt x="974" y="258"/>
                  </a:cubicBezTo>
                  <a:cubicBezTo>
                    <a:pt x="976" y="257"/>
                    <a:pt x="975" y="255"/>
                    <a:pt x="974" y="254"/>
                  </a:cubicBezTo>
                  <a:cubicBezTo>
                    <a:pt x="975" y="254"/>
                    <a:pt x="974" y="253"/>
                    <a:pt x="975" y="253"/>
                  </a:cubicBezTo>
                  <a:cubicBezTo>
                    <a:pt x="978" y="253"/>
                    <a:pt x="978" y="252"/>
                    <a:pt x="978" y="249"/>
                  </a:cubicBezTo>
                  <a:cubicBezTo>
                    <a:pt x="979" y="249"/>
                    <a:pt x="979" y="248"/>
                    <a:pt x="980" y="249"/>
                  </a:cubicBezTo>
                  <a:cubicBezTo>
                    <a:pt x="980" y="250"/>
                    <a:pt x="980" y="250"/>
                    <a:pt x="981" y="250"/>
                  </a:cubicBezTo>
                  <a:cubicBezTo>
                    <a:pt x="981" y="250"/>
                    <a:pt x="980" y="251"/>
                    <a:pt x="981" y="251"/>
                  </a:cubicBezTo>
                  <a:cubicBezTo>
                    <a:pt x="983" y="250"/>
                    <a:pt x="980" y="249"/>
                    <a:pt x="983" y="249"/>
                  </a:cubicBezTo>
                  <a:cubicBezTo>
                    <a:pt x="983" y="250"/>
                    <a:pt x="983" y="251"/>
                    <a:pt x="984" y="251"/>
                  </a:cubicBezTo>
                  <a:cubicBezTo>
                    <a:pt x="985" y="252"/>
                    <a:pt x="985" y="252"/>
                    <a:pt x="986" y="252"/>
                  </a:cubicBezTo>
                  <a:cubicBezTo>
                    <a:pt x="987" y="252"/>
                    <a:pt x="987" y="253"/>
                    <a:pt x="987" y="253"/>
                  </a:cubicBezTo>
                  <a:cubicBezTo>
                    <a:pt x="988" y="253"/>
                    <a:pt x="989" y="254"/>
                    <a:pt x="989" y="254"/>
                  </a:cubicBezTo>
                  <a:cubicBezTo>
                    <a:pt x="991" y="254"/>
                    <a:pt x="991" y="255"/>
                    <a:pt x="991" y="254"/>
                  </a:cubicBezTo>
                  <a:cubicBezTo>
                    <a:pt x="993" y="254"/>
                    <a:pt x="992" y="254"/>
                    <a:pt x="993" y="253"/>
                  </a:cubicBezTo>
                  <a:cubicBezTo>
                    <a:pt x="993" y="253"/>
                    <a:pt x="993" y="253"/>
                    <a:pt x="993" y="253"/>
                  </a:cubicBezTo>
                  <a:cubicBezTo>
                    <a:pt x="994" y="252"/>
                    <a:pt x="995" y="252"/>
                    <a:pt x="995" y="251"/>
                  </a:cubicBezTo>
                  <a:cubicBezTo>
                    <a:pt x="995" y="251"/>
                    <a:pt x="995" y="251"/>
                    <a:pt x="996" y="251"/>
                  </a:cubicBezTo>
                  <a:cubicBezTo>
                    <a:pt x="997" y="251"/>
                    <a:pt x="997" y="251"/>
                    <a:pt x="998" y="250"/>
                  </a:cubicBezTo>
                  <a:cubicBezTo>
                    <a:pt x="998" y="250"/>
                    <a:pt x="998" y="250"/>
                    <a:pt x="998" y="249"/>
                  </a:cubicBezTo>
                  <a:cubicBezTo>
                    <a:pt x="998" y="249"/>
                    <a:pt x="998" y="249"/>
                    <a:pt x="999" y="249"/>
                  </a:cubicBezTo>
                  <a:cubicBezTo>
                    <a:pt x="999" y="248"/>
                    <a:pt x="999" y="248"/>
                    <a:pt x="999" y="248"/>
                  </a:cubicBezTo>
                  <a:cubicBezTo>
                    <a:pt x="1001" y="247"/>
                    <a:pt x="1000" y="244"/>
                    <a:pt x="1001" y="241"/>
                  </a:cubicBezTo>
                  <a:cubicBezTo>
                    <a:pt x="1001" y="240"/>
                    <a:pt x="1001" y="240"/>
                    <a:pt x="1001" y="238"/>
                  </a:cubicBezTo>
                  <a:cubicBezTo>
                    <a:pt x="1001" y="237"/>
                    <a:pt x="1001" y="235"/>
                    <a:pt x="1001" y="234"/>
                  </a:cubicBezTo>
                  <a:cubicBezTo>
                    <a:pt x="1002" y="233"/>
                    <a:pt x="1002" y="233"/>
                    <a:pt x="1002" y="233"/>
                  </a:cubicBezTo>
                  <a:cubicBezTo>
                    <a:pt x="1002" y="233"/>
                    <a:pt x="1003" y="233"/>
                    <a:pt x="1003" y="233"/>
                  </a:cubicBezTo>
                  <a:cubicBezTo>
                    <a:pt x="1003" y="233"/>
                    <a:pt x="1003" y="232"/>
                    <a:pt x="1003" y="232"/>
                  </a:cubicBezTo>
                  <a:cubicBezTo>
                    <a:pt x="1004" y="231"/>
                    <a:pt x="1003" y="230"/>
                    <a:pt x="1003" y="229"/>
                  </a:cubicBezTo>
                  <a:cubicBezTo>
                    <a:pt x="1004" y="228"/>
                    <a:pt x="1004" y="229"/>
                    <a:pt x="1004" y="228"/>
                  </a:cubicBezTo>
                  <a:cubicBezTo>
                    <a:pt x="1004" y="228"/>
                    <a:pt x="1004" y="227"/>
                    <a:pt x="1004" y="227"/>
                  </a:cubicBezTo>
                  <a:cubicBezTo>
                    <a:pt x="1005" y="226"/>
                    <a:pt x="1005" y="225"/>
                    <a:pt x="1005" y="224"/>
                  </a:cubicBezTo>
                  <a:cubicBezTo>
                    <a:pt x="1005" y="222"/>
                    <a:pt x="1005" y="221"/>
                    <a:pt x="1004" y="221"/>
                  </a:cubicBezTo>
                  <a:cubicBezTo>
                    <a:pt x="1004" y="221"/>
                    <a:pt x="1004" y="219"/>
                    <a:pt x="1004" y="218"/>
                  </a:cubicBezTo>
                  <a:cubicBezTo>
                    <a:pt x="1004" y="218"/>
                    <a:pt x="1004" y="215"/>
                    <a:pt x="1005" y="215"/>
                  </a:cubicBezTo>
                  <a:cubicBezTo>
                    <a:pt x="1005" y="215"/>
                    <a:pt x="1005" y="212"/>
                    <a:pt x="1005" y="211"/>
                  </a:cubicBezTo>
                  <a:cubicBezTo>
                    <a:pt x="1006" y="211"/>
                    <a:pt x="1005" y="210"/>
                    <a:pt x="1006" y="209"/>
                  </a:cubicBezTo>
                  <a:cubicBezTo>
                    <a:pt x="1007" y="209"/>
                    <a:pt x="1007" y="209"/>
                    <a:pt x="1007" y="208"/>
                  </a:cubicBezTo>
                  <a:cubicBezTo>
                    <a:pt x="1007" y="207"/>
                    <a:pt x="1007" y="206"/>
                    <a:pt x="1006" y="204"/>
                  </a:cubicBezTo>
                  <a:cubicBezTo>
                    <a:pt x="1006" y="204"/>
                    <a:pt x="1006" y="203"/>
                    <a:pt x="1006" y="203"/>
                  </a:cubicBezTo>
                  <a:cubicBezTo>
                    <a:pt x="1006" y="203"/>
                    <a:pt x="1005" y="203"/>
                    <a:pt x="1005" y="202"/>
                  </a:cubicBezTo>
                  <a:cubicBezTo>
                    <a:pt x="1005" y="202"/>
                    <a:pt x="1004" y="202"/>
                    <a:pt x="1004" y="202"/>
                  </a:cubicBezTo>
                  <a:cubicBezTo>
                    <a:pt x="1004" y="202"/>
                    <a:pt x="1004" y="202"/>
                    <a:pt x="1003" y="202"/>
                  </a:cubicBezTo>
                  <a:cubicBezTo>
                    <a:pt x="1003" y="201"/>
                    <a:pt x="1003" y="201"/>
                    <a:pt x="1003" y="201"/>
                  </a:cubicBezTo>
                  <a:cubicBezTo>
                    <a:pt x="1002" y="198"/>
                    <a:pt x="1001" y="196"/>
                    <a:pt x="1000" y="194"/>
                  </a:cubicBezTo>
                  <a:cubicBezTo>
                    <a:pt x="1000" y="194"/>
                    <a:pt x="999" y="193"/>
                    <a:pt x="999" y="193"/>
                  </a:cubicBezTo>
                  <a:cubicBezTo>
                    <a:pt x="998" y="193"/>
                    <a:pt x="998" y="192"/>
                    <a:pt x="998" y="192"/>
                  </a:cubicBezTo>
                  <a:cubicBezTo>
                    <a:pt x="997" y="191"/>
                    <a:pt x="997" y="190"/>
                    <a:pt x="996" y="189"/>
                  </a:cubicBezTo>
                  <a:cubicBezTo>
                    <a:pt x="996" y="189"/>
                    <a:pt x="995" y="188"/>
                    <a:pt x="995" y="188"/>
                  </a:cubicBezTo>
                  <a:cubicBezTo>
                    <a:pt x="994" y="187"/>
                    <a:pt x="995" y="186"/>
                    <a:pt x="994" y="184"/>
                  </a:cubicBezTo>
                  <a:cubicBezTo>
                    <a:pt x="994" y="183"/>
                    <a:pt x="993" y="183"/>
                    <a:pt x="993" y="182"/>
                  </a:cubicBezTo>
                  <a:cubicBezTo>
                    <a:pt x="993" y="180"/>
                    <a:pt x="994" y="179"/>
                    <a:pt x="993" y="179"/>
                  </a:cubicBezTo>
                  <a:cubicBezTo>
                    <a:pt x="992" y="178"/>
                    <a:pt x="993" y="179"/>
                    <a:pt x="992" y="178"/>
                  </a:cubicBezTo>
                  <a:cubicBezTo>
                    <a:pt x="992" y="178"/>
                    <a:pt x="992" y="178"/>
                    <a:pt x="991" y="177"/>
                  </a:cubicBezTo>
                  <a:cubicBezTo>
                    <a:pt x="991" y="177"/>
                    <a:pt x="991" y="177"/>
                    <a:pt x="991" y="177"/>
                  </a:cubicBezTo>
                  <a:cubicBezTo>
                    <a:pt x="991" y="176"/>
                    <a:pt x="991" y="176"/>
                    <a:pt x="991" y="176"/>
                  </a:cubicBezTo>
                  <a:cubicBezTo>
                    <a:pt x="990" y="176"/>
                    <a:pt x="990" y="176"/>
                    <a:pt x="990" y="176"/>
                  </a:cubicBezTo>
                  <a:cubicBezTo>
                    <a:pt x="989" y="175"/>
                    <a:pt x="990" y="176"/>
                    <a:pt x="989" y="175"/>
                  </a:cubicBezTo>
                  <a:cubicBezTo>
                    <a:pt x="989" y="175"/>
                    <a:pt x="989" y="175"/>
                    <a:pt x="989" y="174"/>
                  </a:cubicBezTo>
                  <a:cubicBezTo>
                    <a:pt x="988" y="174"/>
                    <a:pt x="988" y="174"/>
                    <a:pt x="988" y="173"/>
                  </a:cubicBezTo>
                  <a:cubicBezTo>
                    <a:pt x="988" y="173"/>
                    <a:pt x="987" y="172"/>
                    <a:pt x="986" y="172"/>
                  </a:cubicBezTo>
                  <a:cubicBezTo>
                    <a:pt x="986" y="171"/>
                    <a:pt x="986" y="171"/>
                    <a:pt x="986" y="171"/>
                  </a:cubicBezTo>
                  <a:cubicBezTo>
                    <a:pt x="985" y="171"/>
                    <a:pt x="985" y="170"/>
                    <a:pt x="985" y="170"/>
                  </a:cubicBezTo>
                  <a:cubicBezTo>
                    <a:pt x="984" y="170"/>
                    <a:pt x="982" y="169"/>
                    <a:pt x="981" y="169"/>
                  </a:cubicBezTo>
                  <a:cubicBezTo>
                    <a:pt x="980" y="168"/>
                    <a:pt x="980" y="168"/>
                    <a:pt x="979" y="167"/>
                  </a:cubicBezTo>
                  <a:cubicBezTo>
                    <a:pt x="979" y="167"/>
                    <a:pt x="978" y="167"/>
                    <a:pt x="978" y="167"/>
                  </a:cubicBezTo>
                  <a:cubicBezTo>
                    <a:pt x="977" y="167"/>
                    <a:pt x="978" y="166"/>
                    <a:pt x="977" y="166"/>
                  </a:cubicBezTo>
                  <a:cubicBezTo>
                    <a:pt x="976" y="165"/>
                    <a:pt x="975" y="164"/>
                    <a:pt x="975" y="164"/>
                  </a:cubicBezTo>
                  <a:cubicBezTo>
                    <a:pt x="974" y="164"/>
                    <a:pt x="973" y="164"/>
                    <a:pt x="973" y="164"/>
                  </a:cubicBezTo>
                  <a:cubicBezTo>
                    <a:pt x="972" y="163"/>
                    <a:pt x="965" y="161"/>
                    <a:pt x="964" y="163"/>
                  </a:cubicBezTo>
                  <a:cubicBezTo>
                    <a:pt x="963" y="164"/>
                    <a:pt x="964" y="163"/>
                    <a:pt x="964" y="165"/>
                  </a:cubicBezTo>
                  <a:cubicBezTo>
                    <a:pt x="964" y="165"/>
                    <a:pt x="964" y="165"/>
                    <a:pt x="964" y="165"/>
                  </a:cubicBezTo>
                  <a:cubicBezTo>
                    <a:pt x="965" y="166"/>
                    <a:pt x="965" y="166"/>
                    <a:pt x="964" y="167"/>
                  </a:cubicBezTo>
                  <a:cubicBezTo>
                    <a:pt x="963" y="168"/>
                    <a:pt x="960" y="169"/>
                    <a:pt x="960" y="167"/>
                  </a:cubicBezTo>
                  <a:cubicBezTo>
                    <a:pt x="960" y="166"/>
                    <a:pt x="959" y="165"/>
                    <a:pt x="959" y="164"/>
                  </a:cubicBezTo>
                  <a:cubicBezTo>
                    <a:pt x="958" y="163"/>
                    <a:pt x="957" y="162"/>
                    <a:pt x="957" y="161"/>
                  </a:cubicBezTo>
                  <a:cubicBezTo>
                    <a:pt x="957" y="160"/>
                    <a:pt x="956" y="158"/>
                    <a:pt x="956" y="158"/>
                  </a:cubicBezTo>
                  <a:cubicBezTo>
                    <a:pt x="956" y="157"/>
                    <a:pt x="954" y="156"/>
                    <a:pt x="953" y="156"/>
                  </a:cubicBezTo>
                  <a:cubicBezTo>
                    <a:pt x="950" y="156"/>
                    <a:pt x="950" y="157"/>
                    <a:pt x="951" y="158"/>
                  </a:cubicBezTo>
                  <a:cubicBezTo>
                    <a:pt x="952" y="158"/>
                    <a:pt x="953" y="159"/>
                    <a:pt x="953" y="159"/>
                  </a:cubicBezTo>
                  <a:cubicBezTo>
                    <a:pt x="953" y="159"/>
                    <a:pt x="955" y="160"/>
                    <a:pt x="955" y="160"/>
                  </a:cubicBezTo>
                  <a:cubicBezTo>
                    <a:pt x="955" y="160"/>
                    <a:pt x="955" y="161"/>
                    <a:pt x="956" y="161"/>
                  </a:cubicBezTo>
                  <a:cubicBezTo>
                    <a:pt x="957" y="162"/>
                    <a:pt x="956" y="165"/>
                    <a:pt x="957" y="166"/>
                  </a:cubicBezTo>
                  <a:cubicBezTo>
                    <a:pt x="958" y="166"/>
                    <a:pt x="959" y="167"/>
                    <a:pt x="956" y="167"/>
                  </a:cubicBezTo>
                  <a:cubicBezTo>
                    <a:pt x="956" y="167"/>
                    <a:pt x="955" y="166"/>
                    <a:pt x="955" y="166"/>
                  </a:cubicBezTo>
                  <a:cubicBezTo>
                    <a:pt x="955" y="166"/>
                    <a:pt x="955" y="165"/>
                    <a:pt x="955" y="165"/>
                  </a:cubicBezTo>
                  <a:cubicBezTo>
                    <a:pt x="955" y="165"/>
                    <a:pt x="955" y="165"/>
                    <a:pt x="954" y="165"/>
                  </a:cubicBezTo>
                  <a:cubicBezTo>
                    <a:pt x="954" y="165"/>
                    <a:pt x="954" y="165"/>
                    <a:pt x="954" y="165"/>
                  </a:cubicBezTo>
                  <a:cubicBezTo>
                    <a:pt x="954" y="164"/>
                    <a:pt x="954" y="164"/>
                    <a:pt x="954" y="164"/>
                  </a:cubicBezTo>
                  <a:cubicBezTo>
                    <a:pt x="953" y="163"/>
                    <a:pt x="953" y="163"/>
                    <a:pt x="952" y="162"/>
                  </a:cubicBezTo>
                  <a:cubicBezTo>
                    <a:pt x="952" y="162"/>
                    <a:pt x="952" y="162"/>
                    <a:pt x="951" y="162"/>
                  </a:cubicBezTo>
                  <a:cubicBezTo>
                    <a:pt x="951" y="162"/>
                    <a:pt x="951" y="161"/>
                    <a:pt x="951" y="161"/>
                  </a:cubicBezTo>
                  <a:cubicBezTo>
                    <a:pt x="949" y="159"/>
                    <a:pt x="946" y="160"/>
                    <a:pt x="943" y="160"/>
                  </a:cubicBezTo>
                  <a:cubicBezTo>
                    <a:pt x="942" y="160"/>
                    <a:pt x="939" y="160"/>
                    <a:pt x="939" y="159"/>
                  </a:cubicBezTo>
                  <a:cubicBezTo>
                    <a:pt x="939" y="158"/>
                    <a:pt x="939" y="157"/>
                    <a:pt x="940" y="157"/>
                  </a:cubicBezTo>
                  <a:cubicBezTo>
                    <a:pt x="940" y="157"/>
                    <a:pt x="940" y="156"/>
                    <a:pt x="941" y="156"/>
                  </a:cubicBezTo>
                  <a:cubicBezTo>
                    <a:pt x="941" y="156"/>
                    <a:pt x="941" y="155"/>
                    <a:pt x="941" y="155"/>
                  </a:cubicBezTo>
                  <a:cubicBezTo>
                    <a:pt x="941" y="155"/>
                    <a:pt x="941" y="155"/>
                    <a:pt x="941" y="155"/>
                  </a:cubicBezTo>
                  <a:cubicBezTo>
                    <a:pt x="942" y="154"/>
                    <a:pt x="942" y="155"/>
                    <a:pt x="942" y="153"/>
                  </a:cubicBezTo>
                  <a:cubicBezTo>
                    <a:pt x="942" y="153"/>
                    <a:pt x="943" y="153"/>
                    <a:pt x="943" y="152"/>
                  </a:cubicBezTo>
                  <a:cubicBezTo>
                    <a:pt x="943" y="152"/>
                    <a:pt x="944" y="152"/>
                    <a:pt x="944" y="152"/>
                  </a:cubicBezTo>
                  <a:cubicBezTo>
                    <a:pt x="945" y="151"/>
                    <a:pt x="944" y="151"/>
                    <a:pt x="945" y="150"/>
                  </a:cubicBezTo>
                  <a:cubicBezTo>
                    <a:pt x="945" y="150"/>
                    <a:pt x="945" y="150"/>
                    <a:pt x="946" y="150"/>
                  </a:cubicBezTo>
                  <a:cubicBezTo>
                    <a:pt x="946" y="148"/>
                    <a:pt x="946" y="147"/>
                    <a:pt x="946" y="146"/>
                  </a:cubicBezTo>
                  <a:cubicBezTo>
                    <a:pt x="946" y="144"/>
                    <a:pt x="946" y="145"/>
                    <a:pt x="946" y="143"/>
                  </a:cubicBezTo>
                  <a:cubicBezTo>
                    <a:pt x="946" y="143"/>
                    <a:pt x="947" y="142"/>
                    <a:pt x="947" y="142"/>
                  </a:cubicBezTo>
                  <a:cubicBezTo>
                    <a:pt x="947" y="141"/>
                    <a:pt x="947" y="141"/>
                    <a:pt x="947" y="141"/>
                  </a:cubicBezTo>
                  <a:cubicBezTo>
                    <a:pt x="948" y="141"/>
                    <a:pt x="947" y="141"/>
                    <a:pt x="948" y="140"/>
                  </a:cubicBezTo>
                  <a:cubicBezTo>
                    <a:pt x="948" y="140"/>
                    <a:pt x="949" y="139"/>
                    <a:pt x="949" y="139"/>
                  </a:cubicBezTo>
                  <a:cubicBezTo>
                    <a:pt x="950" y="138"/>
                    <a:pt x="950" y="138"/>
                    <a:pt x="950" y="137"/>
                  </a:cubicBezTo>
                  <a:cubicBezTo>
                    <a:pt x="951" y="136"/>
                    <a:pt x="951" y="137"/>
                    <a:pt x="950" y="136"/>
                  </a:cubicBezTo>
                  <a:cubicBezTo>
                    <a:pt x="950" y="136"/>
                    <a:pt x="950" y="132"/>
                    <a:pt x="950" y="132"/>
                  </a:cubicBezTo>
                  <a:cubicBezTo>
                    <a:pt x="951" y="131"/>
                    <a:pt x="951" y="131"/>
                    <a:pt x="951" y="131"/>
                  </a:cubicBezTo>
                  <a:cubicBezTo>
                    <a:pt x="952" y="131"/>
                    <a:pt x="952" y="131"/>
                    <a:pt x="952" y="130"/>
                  </a:cubicBezTo>
                  <a:cubicBezTo>
                    <a:pt x="952" y="128"/>
                    <a:pt x="952" y="126"/>
                    <a:pt x="953" y="125"/>
                  </a:cubicBezTo>
                  <a:cubicBezTo>
                    <a:pt x="955" y="125"/>
                    <a:pt x="954" y="124"/>
                    <a:pt x="956" y="124"/>
                  </a:cubicBezTo>
                  <a:cubicBezTo>
                    <a:pt x="958" y="124"/>
                    <a:pt x="960" y="124"/>
                    <a:pt x="961" y="124"/>
                  </a:cubicBezTo>
                  <a:cubicBezTo>
                    <a:pt x="965" y="124"/>
                    <a:pt x="967" y="124"/>
                    <a:pt x="970" y="123"/>
                  </a:cubicBezTo>
                  <a:cubicBezTo>
                    <a:pt x="970" y="124"/>
                    <a:pt x="970" y="124"/>
                    <a:pt x="971" y="124"/>
                  </a:cubicBezTo>
                  <a:cubicBezTo>
                    <a:pt x="972" y="124"/>
                    <a:pt x="972" y="125"/>
                    <a:pt x="972" y="125"/>
                  </a:cubicBezTo>
                  <a:cubicBezTo>
                    <a:pt x="972" y="125"/>
                    <a:pt x="973" y="126"/>
                    <a:pt x="973" y="126"/>
                  </a:cubicBezTo>
                  <a:cubicBezTo>
                    <a:pt x="975" y="126"/>
                    <a:pt x="974" y="126"/>
                    <a:pt x="975" y="125"/>
                  </a:cubicBezTo>
                  <a:cubicBezTo>
                    <a:pt x="975" y="124"/>
                    <a:pt x="975" y="124"/>
                    <a:pt x="976" y="124"/>
                  </a:cubicBezTo>
                  <a:cubicBezTo>
                    <a:pt x="978" y="124"/>
                    <a:pt x="979" y="124"/>
                    <a:pt x="980" y="125"/>
                  </a:cubicBezTo>
                  <a:cubicBezTo>
                    <a:pt x="982" y="125"/>
                    <a:pt x="984" y="125"/>
                    <a:pt x="985" y="124"/>
                  </a:cubicBezTo>
                  <a:cubicBezTo>
                    <a:pt x="986" y="125"/>
                    <a:pt x="986" y="125"/>
                    <a:pt x="989" y="125"/>
                  </a:cubicBezTo>
                  <a:cubicBezTo>
                    <a:pt x="989" y="125"/>
                    <a:pt x="989" y="124"/>
                    <a:pt x="989" y="123"/>
                  </a:cubicBezTo>
                  <a:cubicBezTo>
                    <a:pt x="989" y="123"/>
                    <a:pt x="988" y="122"/>
                    <a:pt x="989" y="122"/>
                  </a:cubicBezTo>
                  <a:cubicBezTo>
                    <a:pt x="989" y="121"/>
                    <a:pt x="990" y="122"/>
                    <a:pt x="991" y="121"/>
                  </a:cubicBezTo>
                  <a:cubicBezTo>
                    <a:pt x="991" y="120"/>
                    <a:pt x="993" y="122"/>
                    <a:pt x="993" y="122"/>
                  </a:cubicBezTo>
                  <a:cubicBezTo>
                    <a:pt x="994" y="123"/>
                    <a:pt x="995" y="123"/>
                    <a:pt x="995" y="123"/>
                  </a:cubicBezTo>
                  <a:cubicBezTo>
                    <a:pt x="996" y="123"/>
                    <a:pt x="1003" y="122"/>
                    <a:pt x="1005" y="124"/>
                  </a:cubicBezTo>
                  <a:cubicBezTo>
                    <a:pt x="1005" y="124"/>
                    <a:pt x="1005" y="125"/>
                    <a:pt x="1005" y="125"/>
                  </a:cubicBezTo>
                  <a:cubicBezTo>
                    <a:pt x="1003" y="125"/>
                    <a:pt x="1004" y="125"/>
                    <a:pt x="1003" y="126"/>
                  </a:cubicBezTo>
                  <a:cubicBezTo>
                    <a:pt x="1003" y="127"/>
                    <a:pt x="1003" y="126"/>
                    <a:pt x="1003" y="127"/>
                  </a:cubicBezTo>
                  <a:cubicBezTo>
                    <a:pt x="1003" y="129"/>
                    <a:pt x="1007" y="128"/>
                    <a:pt x="1008" y="128"/>
                  </a:cubicBezTo>
                  <a:cubicBezTo>
                    <a:pt x="1010" y="128"/>
                    <a:pt x="1010" y="127"/>
                    <a:pt x="1011" y="127"/>
                  </a:cubicBezTo>
                  <a:cubicBezTo>
                    <a:pt x="1013" y="127"/>
                    <a:pt x="1013" y="127"/>
                    <a:pt x="1014" y="127"/>
                  </a:cubicBezTo>
                  <a:cubicBezTo>
                    <a:pt x="1015" y="126"/>
                    <a:pt x="1014" y="127"/>
                    <a:pt x="1015" y="126"/>
                  </a:cubicBezTo>
                  <a:cubicBezTo>
                    <a:pt x="1017" y="126"/>
                    <a:pt x="1017" y="127"/>
                    <a:pt x="1020" y="127"/>
                  </a:cubicBezTo>
                  <a:cubicBezTo>
                    <a:pt x="1021" y="127"/>
                    <a:pt x="1022" y="127"/>
                    <a:pt x="1023" y="127"/>
                  </a:cubicBezTo>
                  <a:cubicBezTo>
                    <a:pt x="1024" y="127"/>
                    <a:pt x="1024" y="127"/>
                    <a:pt x="1024" y="126"/>
                  </a:cubicBezTo>
                  <a:cubicBezTo>
                    <a:pt x="1025" y="125"/>
                    <a:pt x="1025" y="125"/>
                    <a:pt x="1024" y="125"/>
                  </a:cubicBezTo>
                  <a:cubicBezTo>
                    <a:pt x="1024" y="124"/>
                    <a:pt x="1023" y="124"/>
                    <a:pt x="1023" y="124"/>
                  </a:cubicBezTo>
                  <a:cubicBezTo>
                    <a:pt x="1022" y="123"/>
                    <a:pt x="1024" y="123"/>
                    <a:pt x="1022" y="123"/>
                  </a:cubicBezTo>
                  <a:cubicBezTo>
                    <a:pt x="1021" y="123"/>
                    <a:pt x="1019" y="123"/>
                    <a:pt x="1018" y="123"/>
                  </a:cubicBezTo>
                  <a:cubicBezTo>
                    <a:pt x="1017" y="122"/>
                    <a:pt x="1017" y="122"/>
                    <a:pt x="1017" y="122"/>
                  </a:cubicBezTo>
                  <a:cubicBezTo>
                    <a:pt x="1017" y="121"/>
                    <a:pt x="1016" y="122"/>
                    <a:pt x="1016" y="120"/>
                  </a:cubicBezTo>
                  <a:cubicBezTo>
                    <a:pt x="1016" y="120"/>
                    <a:pt x="1016" y="120"/>
                    <a:pt x="1016" y="119"/>
                  </a:cubicBezTo>
                  <a:cubicBezTo>
                    <a:pt x="1015" y="117"/>
                    <a:pt x="1016" y="116"/>
                    <a:pt x="1017" y="115"/>
                  </a:cubicBezTo>
                  <a:cubicBezTo>
                    <a:pt x="1016" y="113"/>
                    <a:pt x="1017" y="111"/>
                    <a:pt x="1017" y="108"/>
                  </a:cubicBezTo>
                  <a:cubicBezTo>
                    <a:pt x="1018" y="107"/>
                    <a:pt x="1021" y="107"/>
                    <a:pt x="1023" y="107"/>
                  </a:cubicBezTo>
                  <a:cubicBezTo>
                    <a:pt x="1024" y="107"/>
                    <a:pt x="1024" y="107"/>
                    <a:pt x="1024" y="106"/>
                  </a:cubicBezTo>
                  <a:cubicBezTo>
                    <a:pt x="1024" y="106"/>
                    <a:pt x="1025" y="106"/>
                    <a:pt x="1025" y="105"/>
                  </a:cubicBezTo>
                  <a:cubicBezTo>
                    <a:pt x="1027" y="105"/>
                    <a:pt x="1027" y="106"/>
                    <a:pt x="1028" y="107"/>
                  </a:cubicBezTo>
                  <a:cubicBezTo>
                    <a:pt x="1029" y="107"/>
                    <a:pt x="1029" y="107"/>
                    <a:pt x="1029" y="107"/>
                  </a:cubicBezTo>
                  <a:cubicBezTo>
                    <a:pt x="1031" y="109"/>
                    <a:pt x="1030" y="108"/>
                    <a:pt x="1031" y="107"/>
                  </a:cubicBezTo>
                  <a:cubicBezTo>
                    <a:pt x="1032" y="106"/>
                    <a:pt x="1032" y="107"/>
                    <a:pt x="1032" y="106"/>
                  </a:cubicBezTo>
                  <a:cubicBezTo>
                    <a:pt x="1035" y="106"/>
                    <a:pt x="1033" y="108"/>
                    <a:pt x="1035" y="109"/>
                  </a:cubicBezTo>
                  <a:cubicBezTo>
                    <a:pt x="1035" y="109"/>
                    <a:pt x="1035" y="109"/>
                    <a:pt x="1035" y="110"/>
                  </a:cubicBezTo>
                  <a:cubicBezTo>
                    <a:pt x="1035" y="110"/>
                    <a:pt x="1036" y="111"/>
                    <a:pt x="1036" y="111"/>
                  </a:cubicBezTo>
                  <a:cubicBezTo>
                    <a:pt x="1036" y="113"/>
                    <a:pt x="1038" y="112"/>
                    <a:pt x="1040" y="112"/>
                  </a:cubicBezTo>
                  <a:cubicBezTo>
                    <a:pt x="1040" y="113"/>
                    <a:pt x="1040" y="113"/>
                    <a:pt x="1041" y="113"/>
                  </a:cubicBezTo>
                  <a:cubicBezTo>
                    <a:pt x="1041" y="113"/>
                    <a:pt x="1040" y="114"/>
                    <a:pt x="1041" y="114"/>
                  </a:cubicBezTo>
                  <a:cubicBezTo>
                    <a:pt x="1041" y="114"/>
                    <a:pt x="1041" y="114"/>
                    <a:pt x="1041" y="114"/>
                  </a:cubicBezTo>
                  <a:cubicBezTo>
                    <a:pt x="1041" y="114"/>
                    <a:pt x="1041" y="114"/>
                    <a:pt x="1041" y="115"/>
                  </a:cubicBezTo>
                  <a:cubicBezTo>
                    <a:pt x="1042" y="115"/>
                    <a:pt x="1041" y="115"/>
                    <a:pt x="1042" y="115"/>
                  </a:cubicBezTo>
                  <a:cubicBezTo>
                    <a:pt x="1042" y="115"/>
                    <a:pt x="1043" y="115"/>
                    <a:pt x="1043" y="115"/>
                  </a:cubicBezTo>
                  <a:cubicBezTo>
                    <a:pt x="1044" y="114"/>
                    <a:pt x="1044" y="115"/>
                    <a:pt x="1044" y="113"/>
                  </a:cubicBezTo>
                  <a:cubicBezTo>
                    <a:pt x="1045" y="113"/>
                    <a:pt x="1044" y="113"/>
                    <a:pt x="1045" y="112"/>
                  </a:cubicBezTo>
                  <a:cubicBezTo>
                    <a:pt x="1045" y="112"/>
                    <a:pt x="1046" y="112"/>
                    <a:pt x="1046" y="111"/>
                  </a:cubicBezTo>
                  <a:cubicBezTo>
                    <a:pt x="1047" y="110"/>
                    <a:pt x="1046" y="110"/>
                    <a:pt x="1046" y="109"/>
                  </a:cubicBezTo>
                  <a:cubicBezTo>
                    <a:pt x="1048" y="108"/>
                    <a:pt x="1054" y="110"/>
                    <a:pt x="1051" y="107"/>
                  </a:cubicBezTo>
                  <a:cubicBezTo>
                    <a:pt x="1050" y="106"/>
                    <a:pt x="1049" y="106"/>
                    <a:pt x="1048" y="106"/>
                  </a:cubicBezTo>
                  <a:cubicBezTo>
                    <a:pt x="1048" y="106"/>
                    <a:pt x="1048" y="105"/>
                    <a:pt x="1048" y="105"/>
                  </a:cubicBezTo>
                  <a:cubicBezTo>
                    <a:pt x="1048" y="104"/>
                    <a:pt x="1048" y="104"/>
                    <a:pt x="1048" y="104"/>
                  </a:cubicBezTo>
                  <a:cubicBezTo>
                    <a:pt x="1047" y="103"/>
                    <a:pt x="1047" y="104"/>
                    <a:pt x="1047" y="103"/>
                  </a:cubicBezTo>
                  <a:cubicBezTo>
                    <a:pt x="1047" y="103"/>
                    <a:pt x="1047" y="103"/>
                    <a:pt x="1046" y="103"/>
                  </a:cubicBezTo>
                  <a:cubicBezTo>
                    <a:pt x="1046" y="103"/>
                    <a:pt x="1046" y="103"/>
                    <a:pt x="1046" y="102"/>
                  </a:cubicBezTo>
                  <a:cubicBezTo>
                    <a:pt x="1045" y="102"/>
                    <a:pt x="1046" y="102"/>
                    <a:pt x="1046" y="101"/>
                  </a:cubicBezTo>
                  <a:cubicBezTo>
                    <a:pt x="1046" y="99"/>
                    <a:pt x="1049" y="98"/>
                    <a:pt x="1051" y="100"/>
                  </a:cubicBezTo>
                  <a:cubicBezTo>
                    <a:pt x="1053" y="100"/>
                    <a:pt x="1051" y="103"/>
                    <a:pt x="1053" y="104"/>
                  </a:cubicBezTo>
                  <a:cubicBezTo>
                    <a:pt x="1053" y="105"/>
                    <a:pt x="1053" y="105"/>
                    <a:pt x="1053" y="105"/>
                  </a:cubicBezTo>
                  <a:cubicBezTo>
                    <a:pt x="1054" y="106"/>
                    <a:pt x="1054" y="105"/>
                    <a:pt x="1054" y="106"/>
                  </a:cubicBezTo>
                  <a:cubicBezTo>
                    <a:pt x="1054" y="106"/>
                    <a:pt x="1054" y="107"/>
                    <a:pt x="1054" y="107"/>
                  </a:cubicBezTo>
                  <a:cubicBezTo>
                    <a:pt x="1054" y="107"/>
                    <a:pt x="1055" y="107"/>
                    <a:pt x="1055" y="107"/>
                  </a:cubicBezTo>
                  <a:cubicBezTo>
                    <a:pt x="1055" y="107"/>
                    <a:pt x="1055" y="107"/>
                    <a:pt x="1055" y="107"/>
                  </a:cubicBezTo>
                  <a:cubicBezTo>
                    <a:pt x="1055" y="108"/>
                    <a:pt x="1056" y="108"/>
                    <a:pt x="1056" y="108"/>
                  </a:cubicBezTo>
                  <a:cubicBezTo>
                    <a:pt x="1056" y="108"/>
                    <a:pt x="1056" y="109"/>
                    <a:pt x="1056" y="109"/>
                  </a:cubicBezTo>
                  <a:cubicBezTo>
                    <a:pt x="1056" y="109"/>
                    <a:pt x="1056" y="109"/>
                    <a:pt x="1056" y="110"/>
                  </a:cubicBezTo>
                  <a:cubicBezTo>
                    <a:pt x="1056" y="110"/>
                    <a:pt x="1057" y="109"/>
                    <a:pt x="1057" y="110"/>
                  </a:cubicBezTo>
                  <a:cubicBezTo>
                    <a:pt x="1057" y="110"/>
                    <a:pt x="1058" y="110"/>
                    <a:pt x="1058" y="110"/>
                  </a:cubicBezTo>
                  <a:cubicBezTo>
                    <a:pt x="1058" y="113"/>
                    <a:pt x="1057" y="113"/>
                    <a:pt x="1056" y="114"/>
                  </a:cubicBezTo>
                  <a:cubicBezTo>
                    <a:pt x="1055" y="114"/>
                    <a:pt x="1055" y="114"/>
                    <a:pt x="1055" y="115"/>
                  </a:cubicBezTo>
                  <a:cubicBezTo>
                    <a:pt x="1053" y="117"/>
                    <a:pt x="1055" y="118"/>
                    <a:pt x="1055" y="120"/>
                  </a:cubicBezTo>
                  <a:cubicBezTo>
                    <a:pt x="1055" y="123"/>
                    <a:pt x="1055" y="122"/>
                    <a:pt x="1054" y="122"/>
                  </a:cubicBezTo>
                  <a:cubicBezTo>
                    <a:pt x="1053" y="123"/>
                    <a:pt x="1053" y="126"/>
                    <a:pt x="1053" y="127"/>
                  </a:cubicBezTo>
                  <a:cubicBezTo>
                    <a:pt x="1054" y="128"/>
                    <a:pt x="1054" y="128"/>
                    <a:pt x="1055" y="129"/>
                  </a:cubicBezTo>
                  <a:cubicBezTo>
                    <a:pt x="1055" y="130"/>
                    <a:pt x="1055" y="131"/>
                    <a:pt x="1054" y="131"/>
                  </a:cubicBezTo>
                  <a:cubicBezTo>
                    <a:pt x="1054" y="131"/>
                    <a:pt x="1054" y="131"/>
                    <a:pt x="1053" y="131"/>
                  </a:cubicBezTo>
                  <a:cubicBezTo>
                    <a:pt x="1053" y="131"/>
                    <a:pt x="1053" y="131"/>
                    <a:pt x="1053" y="132"/>
                  </a:cubicBezTo>
                  <a:cubicBezTo>
                    <a:pt x="1053" y="132"/>
                    <a:pt x="1053" y="132"/>
                    <a:pt x="1053" y="133"/>
                  </a:cubicBezTo>
                  <a:cubicBezTo>
                    <a:pt x="1052" y="133"/>
                    <a:pt x="1052" y="134"/>
                    <a:pt x="1051" y="134"/>
                  </a:cubicBezTo>
                  <a:cubicBezTo>
                    <a:pt x="1050" y="134"/>
                    <a:pt x="1051" y="134"/>
                    <a:pt x="1050" y="135"/>
                  </a:cubicBezTo>
                  <a:cubicBezTo>
                    <a:pt x="1049" y="135"/>
                    <a:pt x="1050" y="135"/>
                    <a:pt x="1049" y="135"/>
                  </a:cubicBezTo>
                  <a:cubicBezTo>
                    <a:pt x="1049" y="135"/>
                    <a:pt x="1049" y="136"/>
                    <a:pt x="1048" y="136"/>
                  </a:cubicBezTo>
                  <a:cubicBezTo>
                    <a:pt x="1047" y="136"/>
                    <a:pt x="1048" y="138"/>
                    <a:pt x="1048" y="138"/>
                  </a:cubicBezTo>
                  <a:cubicBezTo>
                    <a:pt x="1049" y="139"/>
                    <a:pt x="1049" y="139"/>
                    <a:pt x="1050" y="140"/>
                  </a:cubicBezTo>
                  <a:cubicBezTo>
                    <a:pt x="1050" y="142"/>
                    <a:pt x="1049" y="145"/>
                    <a:pt x="1051" y="146"/>
                  </a:cubicBezTo>
                  <a:cubicBezTo>
                    <a:pt x="1051" y="147"/>
                    <a:pt x="1051" y="149"/>
                    <a:pt x="1052" y="150"/>
                  </a:cubicBezTo>
                  <a:cubicBezTo>
                    <a:pt x="1053" y="150"/>
                    <a:pt x="1053" y="151"/>
                    <a:pt x="1053" y="152"/>
                  </a:cubicBezTo>
                  <a:cubicBezTo>
                    <a:pt x="1054" y="152"/>
                    <a:pt x="1054" y="152"/>
                    <a:pt x="1054" y="153"/>
                  </a:cubicBezTo>
                  <a:cubicBezTo>
                    <a:pt x="1054" y="153"/>
                    <a:pt x="1055" y="154"/>
                    <a:pt x="1055" y="154"/>
                  </a:cubicBezTo>
                  <a:cubicBezTo>
                    <a:pt x="1055" y="154"/>
                    <a:pt x="1055" y="153"/>
                    <a:pt x="1056" y="154"/>
                  </a:cubicBezTo>
                  <a:cubicBezTo>
                    <a:pt x="1056" y="154"/>
                    <a:pt x="1056" y="154"/>
                    <a:pt x="1056" y="155"/>
                  </a:cubicBezTo>
                  <a:cubicBezTo>
                    <a:pt x="1056" y="155"/>
                    <a:pt x="1056" y="155"/>
                    <a:pt x="1056" y="155"/>
                  </a:cubicBezTo>
                  <a:cubicBezTo>
                    <a:pt x="1057" y="156"/>
                    <a:pt x="1057" y="156"/>
                    <a:pt x="1058" y="157"/>
                  </a:cubicBezTo>
                  <a:cubicBezTo>
                    <a:pt x="1058" y="157"/>
                    <a:pt x="1058" y="158"/>
                    <a:pt x="1058" y="158"/>
                  </a:cubicBezTo>
                  <a:cubicBezTo>
                    <a:pt x="1059" y="158"/>
                    <a:pt x="1059" y="158"/>
                    <a:pt x="1059" y="158"/>
                  </a:cubicBezTo>
                  <a:cubicBezTo>
                    <a:pt x="1059" y="158"/>
                    <a:pt x="1059" y="159"/>
                    <a:pt x="1059" y="159"/>
                  </a:cubicBezTo>
                  <a:cubicBezTo>
                    <a:pt x="1060" y="159"/>
                    <a:pt x="1059" y="159"/>
                    <a:pt x="1060" y="160"/>
                  </a:cubicBezTo>
                  <a:cubicBezTo>
                    <a:pt x="1060" y="160"/>
                    <a:pt x="1060" y="159"/>
                    <a:pt x="1061" y="160"/>
                  </a:cubicBezTo>
                  <a:cubicBezTo>
                    <a:pt x="1061" y="160"/>
                    <a:pt x="1060" y="160"/>
                    <a:pt x="1061" y="160"/>
                  </a:cubicBezTo>
                  <a:cubicBezTo>
                    <a:pt x="1061" y="160"/>
                    <a:pt x="1061" y="160"/>
                    <a:pt x="1061" y="160"/>
                  </a:cubicBezTo>
                  <a:cubicBezTo>
                    <a:pt x="1062" y="161"/>
                    <a:pt x="1063" y="161"/>
                    <a:pt x="1064" y="162"/>
                  </a:cubicBezTo>
                  <a:cubicBezTo>
                    <a:pt x="1064" y="162"/>
                    <a:pt x="1065" y="162"/>
                    <a:pt x="1065" y="162"/>
                  </a:cubicBezTo>
                  <a:cubicBezTo>
                    <a:pt x="1065" y="163"/>
                    <a:pt x="1065" y="163"/>
                    <a:pt x="1065" y="164"/>
                  </a:cubicBezTo>
                  <a:cubicBezTo>
                    <a:pt x="1066" y="164"/>
                    <a:pt x="1067" y="164"/>
                    <a:pt x="1068" y="165"/>
                  </a:cubicBezTo>
                  <a:cubicBezTo>
                    <a:pt x="1069" y="166"/>
                    <a:pt x="1069" y="167"/>
                    <a:pt x="1070" y="167"/>
                  </a:cubicBezTo>
                  <a:cubicBezTo>
                    <a:pt x="1070" y="168"/>
                    <a:pt x="1071" y="168"/>
                    <a:pt x="1071" y="168"/>
                  </a:cubicBezTo>
                  <a:cubicBezTo>
                    <a:pt x="1071" y="168"/>
                    <a:pt x="1071" y="169"/>
                    <a:pt x="1071" y="169"/>
                  </a:cubicBezTo>
                  <a:cubicBezTo>
                    <a:pt x="1072" y="169"/>
                    <a:pt x="1072" y="169"/>
                    <a:pt x="1072" y="169"/>
                  </a:cubicBezTo>
                  <a:cubicBezTo>
                    <a:pt x="1072" y="170"/>
                    <a:pt x="1072" y="169"/>
                    <a:pt x="1073" y="169"/>
                  </a:cubicBezTo>
                  <a:cubicBezTo>
                    <a:pt x="1073" y="170"/>
                    <a:pt x="1073" y="170"/>
                    <a:pt x="1073" y="170"/>
                  </a:cubicBezTo>
                  <a:cubicBezTo>
                    <a:pt x="1073" y="170"/>
                    <a:pt x="1073" y="170"/>
                    <a:pt x="1073" y="171"/>
                  </a:cubicBezTo>
                  <a:cubicBezTo>
                    <a:pt x="1074" y="171"/>
                    <a:pt x="1074" y="172"/>
                    <a:pt x="1075" y="172"/>
                  </a:cubicBezTo>
                  <a:cubicBezTo>
                    <a:pt x="1076" y="174"/>
                    <a:pt x="1078" y="174"/>
                    <a:pt x="1079" y="175"/>
                  </a:cubicBezTo>
                  <a:cubicBezTo>
                    <a:pt x="1079" y="175"/>
                    <a:pt x="1080" y="177"/>
                    <a:pt x="1080" y="177"/>
                  </a:cubicBezTo>
                  <a:cubicBezTo>
                    <a:pt x="1080" y="177"/>
                    <a:pt x="1082" y="177"/>
                    <a:pt x="1082" y="177"/>
                  </a:cubicBezTo>
                  <a:cubicBezTo>
                    <a:pt x="1082" y="177"/>
                    <a:pt x="1082" y="177"/>
                    <a:pt x="1083" y="177"/>
                  </a:cubicBezTo>
                  <a:cubicBezTo>
                    <a:pt x="1083" y="178"/>
                    <a:pt x="1083" y="180"/>
                    <a:pt x="1085" y="179"/>
                  </a:cubicBezTo>
                  <a:cubicBezTo>
                    <a:pt x="1085" y="179"/>
                    <a:pt x="1085" y="179"/>
                    <a:pt x="1085" y="179"/>
                  </a:cubicBezTo>
                  <a:cubicBezTo>
                    <a:pt x="1086" y="180"/>
                    <a:pt x="1085" y="180"/>
                    <a:pt x="1086" y="181"/>
                  </a:cubicBezTo>
                  <a:cubicBezTo>
                    <a:pt x="1086" y="182"/>
                    <a:pt x="1087" y="181"/>
                    <a:pt x="1087" y="182"/>
                  </a:cubicBezTo>
                  <a:cubicBezTo>
                    <a:pt x="1087" y="182"/>
                    <a:pt x="1087" y="182"/>
                    <a:pt x="1087" y="183"/>
                  </a:cubicBezTo>
                  <a:cubicBezTo>
                    <a:pt x="1088" y="183"/>
                    <a:pt x="1088" y="183"/>
                    <a:pt x="1088" y="183"/>
                  </a:cubicBezTo>
                  <a:cubicBezTo>
                    <a:pt x="1088" y="183"/>
                    <a:pt x="1088" y="184"/>
                    <a:pt x="1088" y="184"/>
                  </a:cubicBezTo>
                  <a:cubicBezTo>
                    <a:pt x="1089" y="184"/>
                    <a:pt x="1089" y="184"/>
                    <a:pt x="1089" y="184"/>
                  </a:cubicBezTo>
                  <a:cubicBezTo>
                    <a:pt x="1089" y="184"/>
                    <a:pt x="1089" y="184"/>
                    <a:pt x="1090" y="184"/>
                  </a:cubicBezTo>
                  <a:cubicBezTo>
                    <a:pt x="1090" y="185"/>
                    <a:pt x="1090" y="185"/>
                    <a:pt x="1090" y="185"/>
                  </a:cubicBezTo>
                  <a:cubicBezTo>
                    <a:pt x="1090" y="185"/>
                    <a:pt x="1090" y="185"/>
                    <a:pt x="1091" y="185"/>
                  </a:cubicBezTo>
                  <a:cubicBezTo>
                    <a:pt x="1091" y="186"/>
                    <a:pt x="1091" y="186"/>
                    <a:pt x="1091" y="187"/>
                  </a:cubicBezTo>
                  <a:cubicBezTo>
                    <a:pt x="1091" y="187"/>
                    <a:pt x="1092" y="187"/>
                    <a:pt x="1092" y="187"/>
                  </a:cubicBezTo>
                  <a:cubicBezTo>
                    <a:pt x="1095" y="187"/>
                    <a:pt x="1095" y="188"/>
                    <a:pt x="1095" y="185"/>
                  </a:cubicBezTo>
                  <a:cubicBezTo>
                    <a:pt x="1096" y="184"/>
                    <a:pt x="1096" y="185"/>
                    <a:pt x="1096" y="184"/>
                  </a:cubicBezTo>
                  <a:cubicBezTo>
                    <a:pt x="1097" y="183"/>
                    <a:pt x="1097" y="179"/>
                    <a:pt x="1095" y="179"/>
                  </a:cubicBezTo>
                  <a:cubicBezTo>
                    <a:pt x="1095" y="178"/>
                    <a:pt x="1095" y="175"/>
                    <a:pt x="1094" y="175"/>
                  </a:cubicBezTo>
                  <a:cubicBezTo>
                    <a:pt x="1094" y="175"/>
                    <a:pt x="1094" y="173"/>
                    <a:pt x="1093" y="173"/>
                  </a:cubicBezTo>
                  <a:cubicBezTo>
                    <a:pt x="1094" y="171"/>
                    <a:pt x="1094" y="173"/>
                    <a:pt x="1094" y="172"/>
                  </a:cubicBezTo>
                  <a:cubicBezTo>
                    <a:pt x="1095" y="172"/>
                    <a:pt x="1096" y="171"/>
                    <a:pt x="1095" y="169"/>
                  </a:cubicBezTo>
                  <a:cubicBezTo>
                    <a:pt x="1095" y="168"/>
                    <a:pt x="1094" y="167"/>
                    <a:pt x="1093" y="166"/>
                  </a:cubicBezTo>
                  <a:cubicBezTo>
                    <a:pt x="1093" y="166"/>
                    <a:pt x="1093" y="165"/>
                    <a:pt x="1093" y="165"/>
                  </a:cubicBezTo>
                  <a:cubicBezTo>
                    <a:pt x="1093" y="164"/>
                    <a:pt x="1093" y="164"/>
                    <a:pt x="1093" y="163"/>
                  </a:cubicBezTo>
                  <a:cubicBezTo>
                    <a:pt x="1094" y="163"/>
                    <a:pt x="1094" y="163"/>
                    <a:pt x="1094" y="162"/>
                  </a:cubicBezTo>
                  <a:cubicBezTo>
                    <a:pt x="1094" y="162"/>
                    <a:pt x="1095" y="163"/>
                    <a:pt x="1095" y="161"/>
                  </a:cubicBezTo>
                  <a:cubicBezTo>
                    <a:pt x="1095" y="161"/>
                    <a:pt x="1095" y="160"/>
                    <a:pt x="1095" y="160"/>
                  </a:cubicBezTo>
                  <a:cubicBezTo>
                    <a:pt x="1097" y="161"/>
                    <a:pt x="1102" y="161"/>
                    <a:pt x="1099" y="159"/>
                  </a:cubicBezTo>
                  <a:cubicBezTo>
                    <a:pt x="1099" y="159"/>
                    <a:pt x="1098" y="158"/>
                    <a:pt x="1098" y="158"/>
                  </a:cubicBezTo>
                  <a:cubicBezTo>
                    <a:pt x="1098" y="158"/>
                    <a:pt x="1096" y="157"/>
                    <a:pt x="1096" y="157"/>
                  </a:cubicBezTo>
                  <a:cubicBezTo>
                    <a:pt x="1095" y="156"/>
                    <a:pt x="1095" y="156"/>
                    <a:pt x="1094" y="156"/>
                  </a:cubicBezTo>
                  <a:cubicBezTo>
                    <a:pt x="1094" y="155"/>
                    <a:pt x="1094" y="156"/>
                    <a:pt x="1093" y="155"/>
                  </a:cubicBezTo>
                  <a:cubicBezTo>
                    <a:pt x="1093" y="155"/>
                    <a:pt x="1093" y="154"/>
                    <a:pt x="1093" y="154"/>
                  </a:cubicBezTo>
                  <a:cubicBezTo>
                    <a:pt x="1093" y="153"/>
                    <a:pt x="1092" y="154"/>
                    <a:pt x="1092" y="153"/>
                  </a:cubicBezTo>
                  <a:cubicBezTo>
                    <a:pt x="1091" y="153"/>
                    <a:pt x="1092" y="153"/>
                    <a:pt x="1091" y="152"/>
                  </a:cubicBezTo>
                  <a:cubicBezTo>
                    <a:pt x="1091" y="152"/>
                    <a:pt x="1091" y="152"/>
                    <a:pt x="1091" y="152"/>
                  </a:cubicBezTo>
                  <a:cubicBezTo>
                    <a:pt x="1091" y="152"/>
                    <a:pt x="1090" y="150"/>
                    <a:pt x="1090" y="150"/>
                  </a:cubicBezTo>
                  <a:cubicBezTo>
                    <a:pt x="1089" y="150"/>
                    <a:pt x="1090" y="149"/>
                    <a:pt x="1090" y="148"/>
                  </a:cubicBezTo>
                  <a:cubicBezTo>
                    <a:pt x="1087" y="146"/>
                    <a:pt x="1091" y="146"/>
                    <a:pt x="1093" y="147"/>
                  </a:cubicBezTo>
                  <a:cubicBezTo>
                    <a:pt x="1093" y="147"/>
                    <a:pt x="1093" y="147"/>
                    <a:pt x="1093" y="147"/>
                  </a:cubicBezTo>
                  <a:cubicBezTo>
                    <a:pt x="1093" y="148"/>
                    <a:pt x="1093" y="148"/>
                    <a:pt x="1093" y="148"/>
                  </a:cubicBezTo>
                  <a:cubicBezTo>
                    <a:pt x="1094" y="149"/>
                    <a:pt x="1094" y="148"/>
                    <a:pt x="1094" y="149"/>
                  </a:cubicBezTo>
                  <a:cubicBezTo>
                    <a:pt x="1094" y="149"/>
                    <a:pt x="1095" y="149"/>
                    <a:pt x="1095" y="150"/>
                  </a:cubicBezTo>
                  <a:cubicBezTo>
                    <a:pt x="1097" y="150"/>
                    <a:pt x="1097" y="146"/>
                    <a:pt x="1095" y="146"/>
                  </a:cubicBezTo>
                  <a:cubicBezTo>
                    <a:pt x="1094" y="146"/>
                    <a:pt x="1094" y="146"/>
                    <a:pt x="1093" y="145"/>
                  </a:cubicBezTo>
                  <a:cubicBezTo>
                    <a:pt x="1093" y="145"/>
                    <a:pt x="1093" y="145"/>
                    <a:pt x="1093" y="145"/>
                  </a:cubicBezTo>
                  <a:cubicBezTo>
                    <a:pt x="1092" y="143"/>
                    <a:pt x="1090" y="144"/>
                    <a:pt x="1089" y="143"/>
                  </a:cubicBezTo>
                  <a:cubicBezTo>
                    <a:pt x="1087" y="143"/>
                    <a:pt x="1088" y="143"/>
                    <a:pt x="1087" y="142"/>
                  </a:cubicBezTo>
                  <a:cubicBezTo>
                    <a:pt x="1087" y="142"/>
                    <a:pt x="1086" y="142"/>
                    <a:pt x="1086" y="142"/>
                  </a:cubicBezTo>
                  <a:cubicBezTo>
                    <a:pt x="1085" y="140"/>
                    <a:pt x="1085" y="138"/>
                    <a:pt x="1083" y="137"/>
                  </a:cubicBezTo>
                  <a:cubicBezTo>
                    <a:pt x="1083" y="137"/>
                    <a:pt x="1083" y="136"/>
                    <a:pt x="1083" y="136"/>
                  </a:cubicBezTo>
                  <a:cubicBezTo>
                    <a:pt x="1082" y="135"/>
                    <a:pt x="1078" y="135"/>
                    <a:pt x="1076" y="135"/>
                  </a:cubicBezTo>
                  <a:cubicBezTo>
                    <a:pt x="1075" y="135"/>
                    <a:pt x="1075" y="134"/>
                    <a:pt x="1074" y="134"/>
                  </a:cubicBezTo>
                  <a:cubicBezTo>
                    <a:pt x="1074" y="134"/>
                    <a:pt x="1074" y="134"/>
                    <a:pt x="1073" y="134"/>
                  </a:cubicBezTo>
                  <a:cubicBezTo>
                    <a:pt x="1073" y="133"/>
                    <a:pt x="1073" y="133"/>
                    <a:pt x="1072" y="132"/>
                  </a:cubicBezTo>
                  <a:cubicBezTo>
                    <a:pt x="1072" y="130"/>
                    <a:pt x="1072" y="128"/>
                    <a:pt x="1071" y="127"/>
                  </a:cubicBezTo>
                  <a:cubicBezTo>
                    <a:pt x="1071" y="124"/>
                    <a:pt x="1070" y="123"/>
                    <a:pt x="1069" y="121"/>
                  </a:cubicBezTo>
                  <a:cubicBezTo>
                    <a:pt x="1069" y="120"/>
                    <a:pt x="1068" y="121"/>
                    <a:pt x="1069" y="120"/>
                  </a:cubicBezTo>
                  <a:cubicBezTo>
                    <a:pt x="1071" y="120"/>
                    <a:pt x="1070" y="120"/>
                    <a:pt x="1072" y="120"/>
                  </a:cubicBezTo>
                  <a:cubicBezTo>
                    <a:pt x="1073" y="120"/>
                    <a:pt x="1072" y="119"/>
                    <a:pt x="1073" y="120"/>
                  </a:cubicBezTo>
                  <a:cubicBezTo>
                    <a:pt x="1076" y="120"/>
                    <a:pt x="1076" y="120"/>
                    <a:pt x="1076" y="118"/>
                  </a:cubicBezTo>
                  <a:cubicBezTo>
                    <a:pt x="1076" y="117"/>
                    <a:pt x="1079" y="117"/>
                    <a:pt x="1079" y="117"/>
                  </a:cubicBezTo>
                  <a:cubicBezTo>
                    <a:pt x="1079" y="118"/>
                    <a:pt x="1079" y="118"/>
                    <a:pt x="1080" y="119"/>
                  </a:cubicBezTo>
                  <a:cubicBezTo>
                    <a:pt x="1080" y="119"/>
                    <a:pt x="1080" y="119"/>
                    <a:pt x="1080" y="120"/>
                  </a:cubicBezTo>
                  <a:cubicBezTo>
                    <a:pt x="1081" y="120"/>
                    <a:pt x="1082" y="120"/>
                    <a:pt x="1083" y="120"/>
                  </a:cubicBezTo>
                  <a:cubicBezTo>
                    <a:pt x="1084" y="119"/>
                    <a:pt x="1084" y="120"/>
                    <a:pt x="1084" y="120"/>
                  </a:cubicBezTo>
                  <a:cubicBezTo>
                    <a:pt x="1085" y="119"/>
                    <a:pt x="1084" y="119"/>
                    <a:pt x="1085" y="119"/>
                  </a:cubicBezTo>
                  <a:cubicBezTo>
                    <a:pt x="1086" y="119"/>
                    <a:pt x="1085" y="118"/>
                    <a:pt x="1085" y="117"/>
                  </a:cubicBezTo>
                  <a:cubicBezTo>
                    <a:pt x="1086" y="117"/>
                    <a:pt x="1086" y="118"/>
                    <a:pt x="1086" y="117"/>
                  </a:cubicBezTo>
                  <a:cubicBezTo>
                    <a:pt x="1086" y="117"/>
                    <a:pt x="1086" y="117"/>
                    <a:pt x="1086" y="117"/>
                  </a:cubicBezTo>
                  <a:cubicBezTo>
                    <a:pt x="1086" y="117"/>
                    <a:pt x="1087" y="117"/>
                    <a:pt x="1087" y="117"/>
                  </a:cubicBezTo>
                  <a:cubicBezTo>
                    <a:pt x="1087" y="117"/>
                    <a:pt x="1087" y="116"/>
                    <a:pt x="1087" y="116"/>
                  </a:cubicBezTo>
                  <a:cubicBezTo>
                    <a:pt x="1087" y="116"/>
                    <a:pt x="1087" y="116"/>
                    <a:pt x="1088" y="115"/>
                  </a:cubicBezTo>
                  <a:cubicBezTo>
                    <a:pt x="1090" y="115"/>
                    <a:pt x="1093" y="115"/>
                    <a:pt x="1096" y="116"/>
                  </a:cubicBezTo>
                  <a:cubicBezTo>
                    <a:pt x="1096" y="116"/>
                    <a:pt x="1099" y="117"/>
                    <a:pt x="1099" y="117"/>
                  </a:cubicBezTo>
                  <a:cubicBezTo>
                    <a:pt x="1099" y="117"/>
                    <a:pt x="1102" y="118"/>
                    <a:pt x="1103" y="119"/>
                  </a:cubicBezTo>
                  <a:cubicBezTo>
                    <a:pt x="1106" y="119"/>
                    <a:pt x="1104" y="116"/>
                    <a:pt x="1105" y="115"/>
                  </a:cubicBezTo>
                  <a:cubicBezTo>
                    <a:pt x="1105" y="113"/>
                    <a:pt x="1106" y="113"/>
                    <a:pt x="1107" y="112"/>
                  </a:cubicBezTo>
                  <a:cubicBezTo>
                    <a:pt x="1107" y="112"/>
                    <a:pt x="1107" y="112"/>
                    <a:pt x="1108" y="112"/>
                  </a:cubicBezTo>
                  <a:cubicBezTo>
                    <a:pt x="1108" y="110"/>
                    <a:pt x="1108" y="110"/>
                    <a:pt x="1108" y="109"/>
                  </a:cubicBezTo>
                  <a:cubicBezTo>
                    <a:pt x="1109" y="109"/>
                    <a:pt x="1109" y="109"/>
                    <a:pt x="1109" y="109"/>
                  </a:cubicBezTo>
                  <a:cubicBezTo>
                    <a:pt x="1109" y="109"/>
                    <a:pt x="1109" y="108"/>
                    <a:pt x="1109" y="108"/>
                  </a:cubicBezTo>
                  <a:cubicBezTo>
                    <a:pt x="1109" y="108"/>
                    <a:pt x="1109" y="108"/>
                    <a:pt x="1110" y="107"/>
                  </a:cubicBezTo>
                  <a:cubicBezTo>
                    <a:pt x="1110" y="107"/>
                    <a:pt x="1110" y="107"/>
                    <a:pt x="1111" y="107"/>
                  </a:cubicBezTo>
                  <a:cubicBezTo>
                    <a:pt x="1111" y="106"/>
                    <a:pt x="1111" y="107"/>
                    <a:pt x="1111" y="106"/>
                  </a:cubicBezTo>
                  <a:cubicBezTo>
                    <a:pt x="1113" y="106"/>
                    <a:pt x="1115" y="106"/>
                    <a:pt x="1115" y="105"/>
                  </a:cubicBezTo>
                  <a:cubicBezTo>
                    <a:pt x="1116" y="104"/>
                    <a:pt x="1116" y="104"/>
                    <a:pt x="1117" y="103"/>
                  </a:cubicBezTo>
                  <a:cubicBezTo>
                    <a:pt x="1117" y="103"/>
                    <a:pt x="1117" y="102"/>
                    <a:pt x="1118" y="102"/>
                  </a:cubicBezTo>
                  <a:cubicBezTo>
                    <a:pt x="1118" y="102"/>
                    <a:pt x="1118" y="101"/>
                    <a:pt x="1118" y="101"/>
                  </a:cubicBezTo>
                  <a:cubicBezTo>
                    <a:pt x="1122" y="100"/>
                    <a:pt x="1124" y="101"/>
                    <a:pt x="1127" y="101"/>
                  </a:cubicBezTo>
                  <a:cubicBezTo>
                    <a:pt x="1127" y="101"/>
                    <a:pt x="1128" y="103"/>
                    <a:pt x="1129" y="102"/>
                  </a:cubicBezTo>
                  <a:cubicBezTo>
                    <a:pt x="1131" y="102"/>
                    <a:pt x="1133" y="104"/>
                    <a:pt x="1133" y="100"/>
                  </a:cubicBezTo>
                  <a:cubicBezTo>
                    <a:pt x="1133" y="97"/>
                    <a:pt x="1132" y="100"/>
                    <a:pt x="1131" y="99"/>
                  </a:cubicBezTo>
                  <a:cubicBezTo>
                    <a:pt x="1130" y="98"/>
                    <a:pt x="1132" y="98"/>
                    <a:pt x="1130" y="98"/>
                  </a:cubicBezTo>
                  <a:cubicBezTo>
                    <a:pt x="1129" y="98"/>
                    <a:pt x="1129" y="97"/>
                    <a:pt x="1128" y="97"/>
                  </a:cubicBezTo>
                  <a:cubicBezTo>
                    <a:pt x="1127" y="96"/>
                    <a:pt x="1125" y="96"/>
                    <a:pt x="1125" y="95"/>
                  </a:cubicBezTo>
                  <a:cubicBezTo>
                    <a:pt x="1124" y="95"/>
                    <a:pt x="1124" y="95"/>
                    <a:pt x="1124" y="95"/>
                  </a:cubicBezTo>
                  <a:cubicBezTo>
                    <a:pt x="1123" y="94"/>
                    <a:pt x="1121" y="93"/>
                    <a:pt x="1119" y="93"/>
                  </a:cubicBezTo>
                  <a:cubicBezTo>
                    <a:pt x="1119" y="92"/>
                    <a:pt x="1119" y="93"/>
                    <a:pt x="1118" y="92"/>
                  </a:cubicBezTo>
                  <a:cubicBezTo>
                    <a:pt x="1118" y="92"/>
                    <a:pt x="1117" y="92"/>
                    <a:pt x="1116" y="91"/>
                  </a:cubicBezTo>
                  <a:cubicBezTo>
                    <a:pt x="1116" y="91"/>
                    <a:pt x="1116" y="91"/>
                    <a:pt x="1116" y="90"/>
                  </a:cubicBezTo>
                  <a:cubicBezTo>
                    <a:pt x="1116" y="90"/>
                    <a:pt x="1116" y="90"/>
                    <a:pt x="1115" y="90"/>
                  </a:cubicBezTo>
                  <a:cubicBezTo>
                    <a:pt x="1115" y="89"/>
                    <a:pt x="1115" y="89"/>
                    <a:pt x="1115" y="89"/>
                  </a:cubicBezTo>
                  <a:cubicBezTo>
                    <a:pt x="1112" y="88"/>
                    <a:pt x="1108" y="90"/>
                    <a:pt x="1107" y="88"/>
                  </a:cubicBezTo>
                  <a:cubicBezTo>
                    <a:pt x="1105" y="88"/>
                    <a:pt x="1106" y="88"/>
                    <a:pt x="1105" y="87"/>
                  </a:cubicBezTo>
                  <a:cubicBezTo>
                    <a:pt x="1104" y="87"/>
                    <a:pt x="1104" y="87"/>
                    <a:pt x="1105" y="85"/>
                  </a:cubicBezTo>
                  <a:cubicBezTo>
                    <a:pt x="1107" y="85"/>
                    <a:pt x="1110" y="86"/>
                    <a:pt x="1111" y="85"/>
                  </a:cubicBezTo>
                  <a:cubicBezTo>
                    <a:pt x="1112" y="84"/>
                    <a:pt x="1112" y="85"/>
                    <a:pt x="1112" y="83"/>
                  </a:cubicBezTo>
                  <a:cubicBezTo>
                    <a:pt x="1113" y="82"/>
                    <a:pt x="1113" y="82"/>
                    <a:pt x="1113" y="80"/>
                  </a:cubicBezTo>
                  <a:cubicBezTo>
                    <a:pt x="1111" y="80"/>
                    <a:pt x="1111" y="78"/>
                    <a:pt x="1109" y="78"/>
                  </a:cubicBezTo>
                  <a:cubicBezTo>
                    <a:pt x="1108" y="78"/>
                    <a:pt x="1107" y="77"/>
                    <a:pt x="1107" y="76"/>
                  </a:cubicBezTo>
                  <a:cubicBezTo>
                    <a:pt x="1106" y="76"/>
                    <a:pt x="1105" y="76"/>
                    <a:pt x="1104" y="75"/>
                  </a:cubicBezTo>
                  <a:cubicBezTo>
                    <a:pt x="1104" y="73"/>
                    <a:pt x="1105" y="73"/>
                    <a:pt x="1108" y="73"/>
                  </a:cubicBezTo>
                  <a:cubicBezTo>
                    <a:pt x="1108" y="74"/>
                    <a:pt x="1108" y="74"/>
                    <a:pt x="1109" y="75"/>
                  </a:cubicBezTo>
                  <a:cubicBezTo>
                    <a:pt x="1109" y="75"/>
                    <a:pt x="1109" y="74"/>
                    <a:pt x="1110" y="75"/>
                  </a:cubicBezTo>
                  <a:cubicBezTo>
                    <a:pt x="1110" y="75"/>
                    <a:pt x="1110" y="75"/>
                    <a:pt x="1110" y="75"/>
                  </a:cubicBezTo>
                  <a:cubicBezTo>
                    <a:pt x="1110" y="76"/>
                    <a:pt x="1110" y="76"/>
                    <a:pt x="1110" y="76"/>
                  </a:cubicBezTo>
                  <a:cubicBezTo>
                    <a:pt x="1111" y="76"/>
                    <a:pt x="1111" y="76"/>
                    <a:pt x="1111" y="76"/>
                  </a:cubicBezTo>
                  <a:cubicBezTo>
                    <a:pt x="1111" y="76"/>
                    <a:pt x="1111" y="77"/>
                    <a:pt x="1111" y="77"/>
                  </a:cubicBezTo>
                  <a:cubicBezTo>
                    <a:pt x="1112" y="79"/>
                    <a:pt x="1114" y="78"/>
                    <a:pt x="1115" y="79"/>
                  </a:cubicBezTo>
                  <a:cubicBezTo>
                    <a:pt x="1115" y="79"/>
                    <a:pt x="1115" y="79"/>
                    <a:pt x="1115" y="80"/>
                  </a:cubicBezTo>
                  <a:cubicBezTo>
                    <a:pt x="1118" y="81"/>
                    <a:pt x="1120" y="80"/>
                    <a:pt x="1123" y="80"/>
                  </a:cubicBezTo>
                  <a:cubicBezTo>
                    <a:pt x="1124" y="80"/>
                    <a:pt x="1124" y="80"/>
                    <a:pt x="1125" y="80"/>
                  </a:cubicBezTo>
                  <a:cubicBezTo>
                    <a:pt x="1127" y="81"/>
                    <a:pt x="1127" y="81"/>
                    <a:pt x="1129" y="81"/>
                  </a:cubicBezTo>
                  <a:cubicBezTo>
                    <a:pt x="1131" y="81"/>
                    <a:pt x="1132" y="82"/>
                    <a:pt x="1133" y="82"/>
                  </a:cubicBezTo>
                  <a:cubicBezTo>
                    <a:pt x="1134" y="83"/>
                    <a:pt x="1134" y="83"/>
                    <a:pt x="1135" y="83"/>
                  </a:cubicBezTo>
                  <a:cubicBezTo>
                    <a:pt x="1135" y="84"/>
                    <a:pt x="1135" y="84"/>
                    <a:pt x="1136" y="84"/>
                  </a:cubicBezTo>
                  <a:cubicBezTo>
                    <a:pt x="1136" y="84"/>
                    <a:pt x="1137" y="85"/>
                    <a:pt x="1137" y="85"/>
                  </a:cubicBezTo>
                  <a:cubicBezTo>
                    <a:pt x="1138" y="86"/>
                    <a:pt x="1144" y="85"/>
                    <a:pt x="1147" y="85"/>
                  </a:cubicBezTo>
                  <a:cubicBezTo>
                    <a:pt x="1148" y="87"/>
                    <a:pt x="1149" y="87"/>
                    <a:pt x="1150" y="87"/>
                  </a:cubicBezTo>
                  <a:cubicBezTo>
                    <a:pt x="1151" y="88"/>
                    <a:pt x="1156" y="90"/>
                    <a:pt x="1158" y="88"/>
                  </a:cubicBezTo>
                  <a:cubicBezTo>
                    <a:pt x="1160" y="88"/>
                    <a:pt x="1159" y="87"/>
                    <a:pt x="1158" y="86"/>
                  </a:cubicBezTo>
                  <a:close/>
                  <a:moveTo>
                    <a:pt x="348" y="611"/>
                  </a:moveTo>
                  <a:cubicBezTo>
                    <a:pt x="350" y="611"/>
                    <a:pt x="348" y="605"/>
                    <a:pt x="348" y="603"/>
                  </a:cubicBezTo>
                  <a:cubicBezTo>
                    <a:pt x="349" y="603"/>
                    <a:pt x="349" y="602"/>
                    <a:pt x="350" y="602"/>
                  </a:cubicBezTo>
                  <a:cubicBezTo>
                    <a:pt x="350" y="601"/>
                    <a:pt x="350" y="601"/>
                    <a:pt x="351" y="600"/>
                  </a:cubicBezTo>
                  <a:cubicBezTo>
                    <a:pt x="351" y="599"/>
                    <a:pt x="352" y="599"/>
                    <a:pt x="352" y="598"/>
                  </a:cubicBezTo>
                  <a:cubicBezTo>
                    <a:pt x="352" y="597"/>
                    <a:pt x="353" y="598"/>
                    <a:pt x="353" y="597"/>
                  </a:cubicBezTo>
                  <a:cubicBezTo>
                    <a:pt x="355" y="596"/>
                    <a:pt x="355" y="598"/>
                    <a:pt x="356" y="597"/>
                  </a:cubicBezTo>
                  <a:cubicBezTo>
                    <a:pt x="359" y="597"/>
                    <a:pt x="358" y="596"/>
                    <a:pt x="359" y="594"/>
                  </a:cubicBezTo>
                  <a:cubicBezTo>
                    <a:pt x="359" y="594"/>
                    <a:pt x="359" y="594"/>
                    <a:pt x="360" y="594"/>
                  </a:cubicBezTo>
                  <a:cubicBezTo>
                    <a:pt x="359" y="594"/>
                    <a:pt x="360" y="593"/>
                    <a:pt x="361" y="594"/>
                  </a:cubicBezTo>
                  <a:cubicBezTo>
                    <a:pt x="361" y="594"/>
                    <a:pt x="362" y="594"/>
                    <a:pt x="362" y="594"/>
                  </a:cubicBezTo>
                  <a:cubicBezTo>
                    <a:pt x="362" y="595"/>
                    <a:pt x="363" y="594"/>
                    <a:pt x="364" y="595"/>
                  </a:cubicBezTo>
                  <a:cubicBezTo>
                    <a:pt x="364" y="595"/>
                    <a:pt x="364" y="596"/>
                    <a:pt x="364" y="596"/>
                  </a:cubicBezTo>
                  <a:cubicBezTo>
                    <a:pt x="364" y="597"/>
                    <a:pt x="364" y="596"/>
                    <a:pt x="365" y="597"/>
                  </a:cubicBezTo>
                  <a:cubicBezTo>
                    <a:pt x="365" y="597"/>
                    <a:pt x="365" y="597"/>
                    <a:pt x="365" y="597"/>
                  </a:cubicBezTo>
                  <a:cubicBezTo>
                    <a:pt x="366" y="598"/>
                    <a:pt x="366" y="598"/>
                    <a:pt x="366" y="598"/>
                  </a:cubicBezTo>
                  <a:cubicBezTo>
                    <a:pt x="367" y="599"/>
                    <a:pt x="367" y="599"/>
                    <a:pt x="367" y="601"/>
                  </a:cubicBezTo>
                  <a:cubicBezTo>
                    <a:pt x="366" y="602"/>
                    <a:pt x="368" y="602"/>
                    <a:pt x="367" y="603"/>
                  </a:cubicBezTo>
                  <a:cubicBezTo>
                    <a:pt x="366" y="603"/>
                    <a:pt x="366" y="603"/>
                    <a:pt x="365" y="604"/>
                  </a:cubicBezTo>
                  <a:cubicBezTo>
                    <a:pt x="365" y="604"/>
                    <a:pt x="365" y="604"/>
                    <a:pt x="365" y="604"/>
                  </a:cubicBezTo>
                  <a:cubicBezTo>
                    <a:pt x="365" y="605"/>
                    <a:pt x="364" y="605"/>
                    <a:pt x="364" y="605"/>
                  </a:cubicBezTo>
                  <a:cubicBezTo>
                    <a:pt x="364" y="607"/>
                    <a:pt x="364" y="607"/>
                    <a:pt x="363" y="608"/>
                  </a:cubicBezTo>
                  <a:cubicBezTo>
                    <a:pt x="362" y="610"/>
                    <a:pt x="362" y="611"/>
                    <a:pt x="360" y="612"/>
                  </a:cubicBezTo>
                  <a:cubicBezTo>
                    <a:pt x="360" y="614"/>
                    <a:pt x="361" y="614"/>
                    <a:pt x="362" y="615"/>
                  </a:cubicBezTo>
                  <a:cubicBezTo>
                    <a:pt x="362" y="617"/>
                    <a:pt x="361" y="618"/>
                    <a:pt x="358" y="618"/>
                  </a:cubicBezTo>
                  <a:cubicBezTo>
                    <a:pt x="357" y="617"/>
                    <a:pt x="354" y="616"/>
                    <a:pt x="353" y="616"/>
                  </a:cubicBezTo>
                  <a:cubicBezTo>
                    <a:pt x="352" y="617"/>
                    <a:pt x="352" y="617"/>
                    <a:pt x="351" y="617"/>
                  </a:cubicBezTo>
                  <a:cubicBezTo>
                    <a:pt x="351" y="617"/>
                    <a:pt x="351" y="617"/>
                    <a:pt x="350" y="617"/>
                  </a:cubicBezTo>
                  <a:cubicBezTo>
                    <a:pt x="350" y="618"/>
                    <a:pt x="350" y="618"/>
                    <a:pt x="350" y="618"/>
                  </a:cubicBezTo>
                  <a:cubicBezTo>
                    <a:pt x="350" y="618"/>
                    <a:pt x="349" y="618"/>
                    <a:pt x="349" y="619"/>
                  </a:cubicBezTo>
                  <a:cubicBezTo>
                    <a:pt x="349" y="620"/>
                    <a:pt x="348" y="619"/>
                    <a:pt x="348" y="619"/>
                  </a:cubicBezTo>
                  <a:cubicBezTo>
                    <a:pt x="348" y="618"/>
                    <a:pt x="348" y="616"/>
                    <a:pt x="348" y="615"/>
                  </a:cubicBezTo>
                  <a:cubicBezTo>
                    <a:pt x="348" y="614"/>
                    <a:pt x="347" y="611"/>
                    <a:pt x="348" y="611"/>
                  </a:cubicBezTo>
                  <a:close/>
                  <a:moveTo>
                    <a:pt x="369" y="302"/>
                  </a:moveTo>
                  <a:cubicBezTo>
                    <a:pt x="369" y="302"/>
                    <a:pt x="368" y="303"/>
                    <a:pt x="367" y="304"/>
                  </a:cubicBezTo>
                  <a:cubicBezTo>
                    <a:pt x="367" y="305"/>
                    <a:pt x="367" y="306"/>
                    <a:pt x="367" y="308"/>
                  </a:cubicBezTo>
                  <a:cubicBezTo>
                    <a:pt x="366" y="308"/>
                    <a:pt x="366" y="308"/>
                    <a:pt x="366" y="310"/>
                  </a:cubicBezTo>
                  <a:cubicBezTo>
                    <a:pt x="366" y="310"/>
                    <a:pt x="367" y="311"/>
                    <a:pt x="367" y="311"/>
                  </a:cubicBezTo>
                  <a:cubicBezTo>
                    <a:pt x="368" y="311"/>
                    <a:pt x="367" y="313"/>
                    <a:pt x="367" y="314"/>
                  </a:cubicBezTo>
                  <a:cubicBezTo>
                    <a:pt x="368" y="314"/>
                    <a:pt x="368" y="313"/>
                    <a:pt x="368" y="314"/>
                  </a:cubicBezTo>
                  <a:cubicBezTo>
                    <a:pt x="368" y="314"/>
                    <a:pt x="368" y="315"/>
                    <a:pt x="368" y="316"/>
                  </a:cubicBezTo>
                  <a:cubicBezTo>
                    <a:pt x="368" y="317"/>
                    <a:pt x="368" y="319"/>
                    <a:pt x="368" y="321"/>
                  </a:cubicBezTo>
                  <a:cubicBezTo>
                    <a:pt x="368" y="321"/>
                    <a:pt x="367" y="321"/>
                    <a:pt x="367" y="321"/>
                  </a:cubicBezTo>
                  <a:cubicBezTo>
                    <a:pt x="367" y="322"/>
                    <a:pt x="367" y="322"/>
                    <a:pt x="367" y="322"/>
                  </a:cubicBezTo>
                  <a:cubicBezTo>
                    <a:pt x="367" y="322"/>
                    <a:pt x="366" y="322"/>
                    <a:pt x="366" y="322"/>
                  </a:cubicBezTo>
                  <a:cubicBezTo>
                    <a:pt x="366" y="323"/>
                    <a:pt x="366" y="322"/>
                    <a:pt x="365" y="323"/>
                  </a:cubicBezTo>
                  <a:cubicBezTo>
                    <a:pt x="365" y="325"/>
                    <a:pt x="365" y="326"/>
                    <a:pt x="365" y="327"/>
                  </a:cubicBezTo>
                  <a:cubicBezTo>
                    <a:pt x="364" y="328"/>
                    <a:pt x="364" y="328"/>
                    <a:pt x="364" y="328"/>
                  </a:cubicBezTo>
                  <a:cubicBezTo>
                    <a:pt x="364" y="330"/>
                    <a:pt x="362" y="331"/>
                    <a:pt x="362" y="333"/>
                  </a:cubicBezTo>
                  <a:cubicBezTo>
                    <a:pt x="362" y="334"/>
                    <a:pt x="362" y="333"/>
                    <a:pt x="362" y="335"/>
                  </a:cubicBezTo>
                  <a:cubicBezTo>
                    <a:pt x="362" y="336"/>
                    <a:pt x="361" y="336"/>
                    <a:pt x="361" y="337"/>
                  </a:cubicBezTo>
                  <a:cubicBezTo>
                    <a:pt x="361" y="338"/>
                    <a:pt x="360" y="340"/>
                    <a:pt x="360" y="340"/>
                  </a:cubicBezTo>
                  <a:cubicBezTo>
                    <a:pt x="360" y="341"/>
                    <a:pt x="360" y="342"/>
                    <a:pt x="360" y="343"/>
                  </a:cubicBezTo>
                  <a:cubicBezTo>
                    <a:pt x="360" y="345"/>
                    <a:pt x="360" y="344"/>
                    <a:pt x="359" y="344"/>
                  </a:cubicBezTo>
                  <a:cubicBezTo>
                    <a:pt x="359" y="344"/>
                    <a:pt x="358" y="345"/>
                    <a:pt x="358" y="345"/>
                  </a:cubicBezTo>
                  <a:cubicBezTo>
                    <a:pt x="358" y="345"/>
                    <a:pt x="358" y="345"/>
                    <a:pt x="358" y="346"/>
                  </a:cubicBezTo>
                  <a:cubicBezTo>
                    <a:pt x="358" y="346"/>
                    <a:pt x="358" y="346"/>
                    <a:pt x="357" y="346"/>
                  </a:cubicBezTo>
                  <a:cubicBezTo>
                    <a:pt x="357" y="346"/>
                    <a:pt x="358" y="346"/>
                    <a:pt x="357" y="346"/>
                  </a:cubicBezTo>
                  <a:cubicBezTo>
                    <a:pt x="356" y="348"/>
                    <a:pt x="347" y="348"/>
                    <a:pt x="346" y="346"/>
                  </a:cubicBezTo>
                  <a:cubicBezTo>
                    <a:pt x="344" y="346"/>
                    <a:pt x="344" y="346"/>
                    <a:pt x="343" y="345"/>
                  </a:cubicBezTo>
                  <a:cubicBezTo>
                    <a:pt x="343" y="345"/>
                    <a:pt x="343" y="345"/>
                    <a:pt x="343" y="345"/>
                  </a:cubicBezTo>
                  <a:cubicBezTo>
                    <a:pt x="342" y="344"/>
                    <a:pt x="342" y="344"/>
                    <a:pt x="342" y="343"/>
                  </a:cubicBezTo>
                  <a:cubicBezTo>
                    <a:pt x="341" y="343"/>
                    <a:pt x="340" y="343"/>
                    <a:pt x="340" y="343"/>
                  </a:cubicBezTo>
                  <a:cubicBezTo>
                    <a:pt x="339" y="343"/>
                    <a:pt x="337" y="342"/>
                    <a:pt x="336" y="343"/>
                  </a:cubicBezTo>
                  <a:cubicBezTo>
                    <a:pt x="336" y="343"/>
                    <a:pt x="336" y="343"/>
                    <a:pt x="335" y="343"/>
                  </a:cubicBezTo>
                  <a:cubicBezTo>
                    <a:pt x="334" y="343"/>
                    <a:pt x="333" y="343"/>
                    <a:pt x="333" y="343"/>
                  </a:cubicBezTo>
                  <a:cubicBezTo>
                    <a:pt x="332" y="344"/>
                    <a:pt x="330" y="346"/>
                    <a:pt x="328" y="346"/>
                  </a:cubicBezTo>
                  <a:cubicBezTo>
                    <a:pt x="328" y="346"/>
                    <a:pt x="328" y="347"/>
                    <a:pt x="328" y="347"/>
                  </a:cubicBezTo>
                  <a:cubicBezTo>
                    <a:pt x="327" y="347"/>
                    <a:pt x="327" y="347"/>
                    <a:pt x="327" y="347"/>
                  </a:cubicBezTo>
                  <a:cubicBezTo>
                    <a:pt x="327" y="347"/>
                    <a:pt x="327" y="348"/>
                    <a:pt x="327" y="348"/>
                  </a:cubicBezTo>
                  <a:cubicBezTo>
                    <a:pt x="326" y="348"/>
                    <a:pt x="327" y="348"/>
                    <a:pt x="326" y="348"/>
                  </a:cubicBezTo>
                  <a:cubicBezTo>
                    <a:pt x="323" y="348"/>
                    <a:pt x="321" y="349"/>
                    <a:pt x="320" y="347"/>
                  </a:cubicBezTo>
                  <a:cubicBezTo>
                    <a:pt x="318" y="347"/>
                    <a:pt x="314" y="348"/>
                    <a:pt x="313" y="346"/>
                  </a:cubicBezTo>
                  <a:cubicBezTo>
                    <a:pt x="313" y="346"/>
                    <a:pt x="313" y="346"/>
                    <a:pt x="313" y="346"/>
                  </a:cubicBezTo>
                  <a:cubicBezTo>
                    <a:pt x="312" y="346"/>
                    <a:pt x="312" y="346"/>
                    <a:pt x="312" y="346"/>
                  </a:cubicBezTo>
                  <a:cubicBezTo>
                    <a:pt x="311" y="345"/>
                    <a:pt x="311" y="345"/>
                    <a:pt x="310" y="344"/>
                  </a:cubicBezTo>
                  <a:cubicBezTo>
                    <a:pt x="309" y="344"/>
                    <a:pt x="310" y="344"/>
                    <a:pt x="309" y="343"/>
                  </a:cubicBezTo>
                  <a:cubicBezTo>
                    <a:pt x="307" y="343"/>
                    <a:pt x="297" y="344"/>
                    <a:pt x="297" y="343"/>
                  </a:cubicBezTo>
                  <a:cubicBezTo>
                    <a:pt x="297" y="342"/>
                    <a:pt x="296" y="341"/>
                    <a:pt x="295" y="341"/>
                  </a:cubicBezTo>
                  <a:cubicBezTo>
                    <a:pt x="295" y="340"/>
                    <a:pt x="294" y="339"/>
                    <a:pt x="294" y="339"/>
                  </a:cubicBezTo>
                  <a:cubicBezTo>
                    <a:pt x="293" y="339"/>
                    <a:pt x="290" y="340"/>
                    <a:pt x="290" y="339"/>
                  </a:cubicBezTo>
                  <a:cubicBezTo>
                    <a:pt x="290" y="339"/>
                    <a:pt x="286" y="338"/>
                    <a:pt x="287" y="338"/>
                  </a:cubicBezTo>
                  <a:cubicBezTo>
                    <a:pt x="285" y="338"/>
                    <a:pt x="284" y="338"/>
                    <a:pt x="283" y="337"/>
                  </a:cubicBezTo>
                  <a:cubicBezTo>
                    <a:pt x="283" y="337"/>
                    <a:pt x="283" y="336"/>
                    <a:pt x="283" y="336"/>
                  </a:cubicBezTo>
                  <a:cubicBezTo>
                    <a:pt x="282" y="336"/>
                    <a:pt x="282" y="335"/>
                    <a:pt x="281" y="334"/>
                  </a:cubicBezTo>
                  <a:cubicBezTo>
                    <a:pt x="281" y="334"/>
                    <a:pt x="281" y="334"/>
                    <a:pt x="280" y="334"/>
                  </a:cubicBezTo>
                  <a:cubicBezTo>
                    <a:pt x="280" y="334"/>
                    <a:pt x="280" y="333"/>
                    <a:pt x="280" y="333"/>
                  </a:cubicBezTo>
                  <a:cubicBezTo>
                    <a:pt x="277" y="333"/>
                    <a:pt x="277" y="332"/>
                    <a:pt x="274" y="332"/>
                  </a:cubicBezTo>
                  <a:cubicBezTo>
                    <a:pt x="273" y="332"/>
                    <a:pt x="272" y="332"/>
                    <a:pt x="271" y="332"/>
                  </a:cubicBezTo>
                  <a:cubicBezTo>
                    <a:pt x="270" y="332"/>
                    <a:pt x="271" y="333"/>
                    <a:pt x="270" y="333"/>
                  </a:cubicBezTo>
                  <a:cubicBezTo>
                    <a:pt x="267" y="333"/>
                    <a:pt x="267" y="334"/>
                    <a:pt x="266" y="335"/>
                  </a:cubicBezTo>
                  <a:cubicBezTo>
                    <a:pt x="265" y="335"/>
                    <a:pt x="265" y="335"/>
                    <a:pt x="265" y="335"/>
                  </a:cubicBezTo>
                  <a:cubicBezTo>
                    <a:pt x="264" y="336"/>
                    <a:pt x="265" y="335"/>
                    <a:pt x="264" y="336"/>
                  </a:cubicBezTo>
                  <a:cubicBezTo>
                    <a:pt x="264" y="336"/>
                    <a:pt x="264" y="336"/>
                    <a:pt x="264" y="336"/>
                  </a:cubicBezTo>
                  <a:cubicBezTo>
                    <a:pt x="263" y="337"/>
                    <a:pt x="264" y="337"/>
                    <a:pt x="263" y="337"/>
                  </a:cubicBezTo>
                  <a:cubicBezTo>
                    <a:pt x="263" y="337"/>
                    <a:pt x="263" y="337"/>
                    <a:pt x="263" y="337"/>
                  </a:cubicBezTo>
                  <a:cubicBezTo>
                    <a:pt x="262" y="338"/>
                    <a:pt x="262" y="337"/>
                    <a:pt x="262" y="338"/>
                  </a:cubicBezTo>
                  <a:cubicBezTo>
                    <a:pt x="262" y="338"/>
                    <a:pt x="262" y="338"/>
                    <a:pt x="262" y="338"/>
                  </a:cubicBezTo>
                  <a:cubicBezTo>
                    <a:pt x="262" y="339"/>
                    <a:pt x="260" y="339"/>
                    <a:pt x="261" y="340"/>
                  </a:cubicBezTo>
                  <a:cubicBezTo>
                    <a:pt x="261" y="341"/>
                    <a:pt x="261" y="341"/>
                    <a:pt x="260" y="341"/>
                  </a:cubicBezTo>
                  <a:cubicBezTo>
                    <a:pt x="260" y="342"/>
                    <a:pt x="260" y="343"/>
                    <a:pt x="260" y="344"/>
                  </a:cubicBezTo>
                  <a:cubicBezTo>
                    <a:pt x="260" y="344"/>
                    <a:pt x="260" y="345"/>
                    <a:pt x="261" y="345"/>
                  </a:cubicBezTo>
                  <a:cubicBezTo>
                    <a:pt x="261" y="345"/>
                    <a:pt x="261" y="346"/>
                    <a:pt x="262" y="346"/>
                  </a:cubicBezTo>
                  <a:cubicBezTo>
                    <a:pt x="262" y="348"/>
                    <a:pt x="262" y="349"/>
                    <a:pt x="262" y="350"/>
                  </a:cubicBezTo>
                  <a:cubicBezTo>
                    <a:pt x="261" y="350"/>
                    <a:pt x="261" y="350"/>
                    <a:pt x="261" y="351"/>
                  </a:cubicBezTo>
                  <a:cubicBezTo>
                    <a:pt x="259" y="352"/>
                    <a:pt x="257" y="352"/>
                    <a:pt x="256" y="353"/>
                  </a:cubicBezTo>
                  <a:cubicBezTo>
                    <a:pt x="255" y="353"/>
                    <a:pt x="255" y="354"/>
                    <a:pt x="255" y="353"/>
                  </a:cubicBezTo>
                  <a:cubicBezTo>
                    <a:pt x="254" y="353"/>
                    <a:pt x="253" y="353"/>
                    <a:pt x="253" y="352"/>
                  </a:cubicBezTo>
                  <a:cubicBezTo>
                    <a:pt x="253" y="352"/>
                    <a:pt x="253" y="352"/>
                    <a:pt x="253" y="351"/>
                  </a:cubicBezTo>
                  <a:cubicBezTo>
                    <a:pt x="252" y="351"/>
                    <a:pt x="252" y="351"/>
                    <a:pt x="252" y="351"/>
                  </a:cubicBezTo>
                  <a:cubicBezTo>
                    <a:pt x="252" y="350"/>
                    <a:pt x="252" y="351"/>
                    <a:pt x="251" y="350"/>
                  </a:cubicBezTo>
                  <a:cubicBezTo>
                    <a:pt x="250" y="350"/>
                    <a:pt x="250" y="350"/>
                    <a:pt x="249" y="349"/>
                  </a:cubicBezTo>
                  <a:cubicBezTo>
                    <a:pt x="249" y="349"/>
                    <a:pt x="248" y="348"/>
                    <a:pt x="248" y="348"/>
                  </a:cubicBezTo>
                  <a:cubicBezTo>
                    <a:pt x="247" y="347"/>
                    <a:pt x="246" y="347"/>
                    <a:pt x="246" y="347"/>
                  </a:cubicBezTo>
                  <a:cubicBezTo>
                    <a:pt x="245" y="347"/>
                    <a:pt x="244" y="346"/>
                    <a:pt x="244" y="346"/>
                  </a:cubicBezTo>
                  <a:cubicBezTo>
                    <a:pt x="243" y="346"/>
                    <a:pt x="242" y="346"/>
                    <a:pt x="241" y="346"/>
                  </a:cubicBezTo>
                  <a:cubicBezTo>
                    <a:pt x="239" y="346"/>
                    <a:pt x="237" y="346"/>
                    <a:pt x="235" y="346"/>
                  </a:cubicBezTo>
                  <a:cubicBezTo>
                    <a:pt x="235" y="345"/>
                    <a:pt x="234" y="345"/>
                    <a:pt x="234" y="345"/>
                  </a:cubicBezTo>
                  <a:cubicBezTo>
                    <a:pt x="234" y="344"/>
                    <a:pt x="234" y="345"/>
                    <a:pt x="233" y="344"/>
                  </a:cubicBezTo>
                  <a:cubicBezTo>
                    <a:pt x="233" y="344"/>
                    <a:pt x="233" y="344"/>
                    <a:pt x="233" y="343"/>
                  </a:cubicBezTo>
                  <a:cubicBezTo>
                    <a:pt x="233" y="343"/>
                    <a:pt x="232" y="343"/>
                    <a:pt x="231" y="342"/>
                  </a:cubicBezTo>
                  <a:cubicBezTo>
                    <a:pt x="231" y="341"/>
                    <a:pt x="231" y="342"/>
                    <a:pt x="231" y="341"/>
                  </a:cubicBezTo>
                  <a:cubicBezTo>
                    <a:pt x="230" y="341"/>
                    <a:pt x="229" y="338"/>
                    <a:pt x="229" y="336"/>
                  </a:cubicBezTo>
                  <a:cubicBezTo>
                    <a:pt x="227" y="336"/>
                    <a:pt x="227" y="335"/>
                    <a:pt x="225" y="335"/>
                  </a:cubicBezTo>
                  <a:cubicBezTo>
                    <a:pt x="226" y="335"/>
                    <a:pt x="223" y="334"/>
                    <a:pt x="223" y="334"/>
                  </a:cubicBezTo>
                  <a:cubicBezTo>
                    <a:pt x="222" y="334"/>
                    <a:pt x="222" y="333"/>
                    <a:pt x="221" y="333"/>
                  </a:cubicBezTo>
                  <a:cubicBezTo>
                    <a:pt x="221" y="332"/>
                    <a:pt x="218" y="333"/>
                    <a:pt x="218" y="333"/>
                  </a:cubicBezTo>
                  <a:cubicBezTo>
                    <a:pt x="217" y="333"/>
                    <a:pt x="217" y="333"/>
                    <a:pt x="216" y="333"/>
                  </a:cubicBezTo>
                  <a:cubicBezTo>
                    <a:pt x="215" y="333"/>
                    <a:pt x="216" y="332"/>
                    <a:pt x="216" y="332"/>
                  </a:cubicBezTo>
                  <a:cubicBezTo>
                    <a:pt x="214" y="332"/>
                    <a:pt x="215" y="333"/>
                    <a:pt x="213" y="333"/>
                  </a:cubicBezTo>
                  <a:cubicBezTo>
                    <a:pt x="212" y="333"/>
                    <a:pt x="211" y="333"/>
                    <a:pt x="209" y="333"/>
                  </a:cubicBezTo>
                  <a:cubicBezTo>
                    <a:pt x="209" y="332"/>
                    <a:pt x="208" y="332"/>
                    <a:pt x="208" y="332"/>
                  </a:cubicBezTo>
                  <a:cubicBezTo>
                    <a:pt x="208" y="331"/>
                    <a:pt x="207" y="331"/>
                    <a:pt x="206" y="331"/>
                  </a:cubicBezTo>
                  <a:cubicBezTo>
                    <a:pt x="205" y="331"/>
                    <a:pt x="206" y="331"/>
                    <a:pt x="206" y="331"/>
                  </a:cubicBezTo>
                  <a:cubicBezTo>
                    <a:pt x="205" y="331"/>
                    <a:pt x="205" y="331"/>
                    <a:pt x="205" y="331"/>
                  </a:cubicBezTo>
                  <a:cubicBezTo>
                    <a:pt x="204" y="330"/>
                    <a:pt x="204" y="330"/>
                    <a:pt x="203" y="329"/>
                  </a:cubicBezTo>
                  <a:cubicBezTo>
                    <a:pt x="202" y="329"/>
                    <a:pt x="203" y="329"/>
                    <a:pt x="202" y="328"/>
                  </a:cubicBezTo>
                  <a:cubicBezTo>
                    <a:pt x="201" y="328"/>
                    <a:pt x="201" y="325"/>
                    <a:pt x="201" y="324"/>
                  </a:cubicBezTo>
                  <a:cubicBezTo>
                    <a:pt x="198" y="324"/>
                    <a:pt x="197" y="326"/>
                    <a:pt x="195" y="324"/>
                  </a:cubicBezTo>
                  <a:cubicBezTo>
                    <a:pt x="195" y="322"/>
                    <a:pt x="194" y="323"/>
                    <a:pt x="194" y="321"/>
                  </a:cubicBezTo>
                  <a:cubicBezTo>
                    <a:pt x="196" y="320"/>
                    <a:pt x="199" y="320"/>
                    <a:pt x="199" y="318"/>
                  </a:cubicBezTo>
                  <a:cubicBezTo>
                    <a:pt x="199" y="317"/>
                    <a:pt x="200" y="316"/>
                    <a:pt x="200" y="315"/>
                  </a:cubicBezTo>
                  <a:cubicBezTo>
                    <a:pt x="200" y="314"/>
                    <a:pt x="201" y="312"/>
                    <a:pt x="201" y="310"/>
                  </a:cubicBezTo>
                  <a:cubicBezTo>
                    <a:pt x="200" y="310"/>
                    <a:pt x="200" y="310"/>
                    <a:pt x="199" y="309"/>
                  </a:cubicBezTo>
                  <a:cubicBezTo>
                    <a:pt x="199" y="309"/>
                    <a:pt x="199" y="309"/>
                    <a:pt x="199" y="309"/>
                  </a:cubicBezTo>
                  <a:cubicBezTo>
                    <a:pt x="199" y="309"/>
                    <a:pt x="199" y="309"/>
                    <a:pt x="199" y="309"/>
                  </a:cubicBezTo>
                  <a:cubicBezTo>
                    <a:pt x="199" y="308"/>
                    <a:pt x="199" y="308"/>
                    <a:pt x="199" y="308"/>
                  </a:cubicBezTo>
                  <a:cubicBezTo>
                    <a:pt x="198" y="307"/>
                    <a:pt x="198" y="306"/>
                    <a:pt x="197" y="306"/>
                  </a:cubicBezTo>
                  <a:cubicBezTo>
                    <a:pt x="197" y="305"/>
                    <a:pt x="196" y="304"/>
                    <a:pt x="196" y="304"/>
                  </a:cubicBezTo>
                  <a:cubicBezTo>
                    <a:pt x="197" y="303"/>
                    <a:pt x="197" y="303"/>
                    <a:pt x="197" y="303"/>
                  </a:cubicBezTo>
                  <a:cubicBezTo>
                    <a:pt x="199" y="303"/>
                    <a:pt x="198" y="302"/>
                    <a:pt x="199" y="302"/>
                  </a:cubicBezTo>
                  <a:cubicBezTo>
                    <a:pt x="199" y="302"/>
                    <a:pt x="201" y="302"/>
                    <a:pt x="201" y="301"/>
                  </a:cubicBezTo>
                  <a:cubicBezTo>
                    <a:pt x="201" y="300"/>
                    <a:pt x="201" y="300"/>
                    <a:pt x="201" y="299"/>
                  </a:cubicBezTo>
                  <a:cubicBezTo>
                    <a:pt x="199" y="298"/>
                    <a:pt x="197" y="299"/>
                    <a:pt x="196" y="300"/>
                  </a:cubicBezTo>
                  <a:cubicBezTo>
                    <a:pt x="195" y="300"/>
                    <a:pt x="195" y="299"/>
                    <a:pt x="195" y="299"/>
                  </a:cubicBezTo>
                  <a:cubicBezTo>
                    <a:pt x="195" y="299"/>
                    <a:pt x="195" y="299"/>
                    <a:pt x="194" y="299"/>
                  </a:cubicBezTo>
                  <a:cubicBezTo>
                    <a:pt x="194" y="298"/>
                    <a:pt x="194" y="298"/>
                    <a:pt x="194" y="298"/>
                  </a:cubicBezTo>
                  <a:cubicBezTo>
                    <a:pt x="193" y="297"/>
                    <a:pt x="193" y="297"/>
                    <a:pt x="193" y="296"/>
                  </a:cubicBezTo>
                  <a:cubicBezTo>
                    <a:pt x="192" y="296"/>
                    <a:pt x="191" y="296"/>
                    <a:pt x="191" y="296"/>
                  </a:cubicBezTo>
                  <a:cubicBezTo>
                    <a:pt x="190" y="297"/>
                    <a:pt x="190" y="297"/>
                    <a:pt x="189" y="297"/>
                  </a:cubicBezTo>
                  <a:cubicBezTo>
                    <a:pt x="188" y="297"/>
                    <a:pt x="187" y="298"/>
                    <a:pt x="187" y="298"/>
                  </a:cubicBezTo>
                  <a:cubicBezTo>
                    <a:pt x="186" y="298"/>
                    <a:pt x="185" y="298"/>
                    <a:pt x="184" y="299"/>
                  </a:cubicBezTo>
                  <a:cubicBezTo>
                    <a:pt x="184" y="299"/>
                    <a:pt x="181" y="300"/>
                    <a:pt x="181" y="299"/>
                  </a:cubicBezTo>
                  <a:cubicBezTo>
                    <a:pt x="181" y="298"/>
                    <a:pt x="181" y="298"/>
                    <a:pt x="180" y="299"/>
                  </a:cubicBezTo>
                  <a:cubicBezTo>
                    <a:pt x="179" y="299"/>
                    <a:pt x="180" y="298"/>
                    <a:pt x="180" y="298"/>
                  </a:cubicBezTo>
                  <a:cubicBezTo>
                    <a:pt x="178" y="298"/>
                    <a:pt x="177" y="298"/>
                    <a:pt x="176" y="298"/>
                  </a:cubicBezTo>
                  <a:cubicBezTo>
                    <a:pt x="175" y="299"/>
                    <a:pt x="176" y="300"/>
                    <a:pt x="173" y="300"/>
                  </a:cubicBezTo>
                  <a:cubicBezTo>
                    <a:pt x="172" y="299"/>
                    <a:pt x="171" y="298"/>
                    <a:pt x="169" y="298"/>
                  </a:cubicBezTo>
                  <a:cubicBezTo>
                    <a:pt x="169" y="298"/>
                    <a:pt x="168" y="299"/>
                    <a:pt x="167" y="299"/>
                  </a:cubicBezTo>
                  <a:cubicBezTo>
                    <a:pt x="167" y="299"/>
                    <a:pt x="167" y="300"/>
                    <a:pt x="167" y="300"/>
                  </a:cubicBezTo>
                  <a:cubicBezTo>
                    <a:pt x="167" y="301"/>
                    <a:pt x="165" y="301"/>
                    <a:pt x="165" y="301"/>
                  </a:cubicBezTo>
                  <a:cubicBezTo>
                    <a:pt x="164" y="302"/>
                    <a:pt x="164" y="301"/>
                    <a:pt x="163" y="301"/>
                  </a:cubicBezTo>
                  <a:cubicBezTo>
                    <a:pt x="162" y="302"/>
                    <a:pt x="162" y="302"/>
                    <a:pt x="161" y="302"/>
                  </a:cubicBezTo>
                  <a:cubicBezTo>
                    <a:pt x="160" y="302"/>
                    <a:pt x="160" y="302"/>
                    <a:pt x="160" y="301"/>
                  </a:cubicBezTo>
                  <a:cubicBezTo>
                    <a:pt x="159" y="300"/>
                    <a:pt x="159" y="301"/>
                    <a:pt x="157" y="301"/>
                  </a:cubicBezTo>
                  <a:cubicBezTo>
                    <a:pt x="156" y="300"/>
                    <a:pt x="156" y="301"/>
                    <a:pt x="154" y="301"/>
                  </a:cubicBezTo>
                  <a:cubicBezTo>
                    <a:pt x="155" y="301"/>
                    <a:pt x="153" y="300"/>
                    <a:pt x="153" y="300"/>
                  </a:cubicBezTo>
                  <a:cubicBezTo>
                    <a:pt x="152" y="300"/>
                    <a:pt x="151" y="300"/>
                    <a:pt x="150" y="300"/>
                  </a:cubicBezTo>
                  <a:cubicBezTo>
                    <a:pt x="149" y="300"/>
                    <a:pt x="150" y="301"/>
                    <a:pt x="149" y="301"/>
                  </a:cubicBezTo>
                  <a:cubicBezTo>
                    <a:pt x="148" y="301"/>
                    <a:pt x="147" y="301"/>
                    <a:pt x="146" y="301"/>
                  </a:cubicBezTo>
                  <a:cubicBezTo>
                    <a:pt x="145" y="301"/>
                    <a:pt x="145" y="301"/>
                    <a:pt x="145" y="301"/>
                  </a:cubicBezTo>
                  <a:cubicBezTo>
                    <a:pt x="145" y="302"/>
                    <a:pt x="145" y="302"/>
                    <a:pt x="144" y="303"/>
                  </a:cubicBezTo>
                  <a:cubicBezTo>
                    <a:pt x="141" y="303"/>
                    <a:pt x="138" y="303"/>
                    <a:pt x="134" y="303"/>
                  </a:cubicBezTo>
                  <a:cubicBezTo>
                    <a:pt x="133" y="304"/>
                    <a:pt x="132" y="304"/>
                    <a:pt x="131" y="305"/>
                  </a:cubicBezTo>
                  <a:cubicBezTo>
                    <a:pt x="130" y="306"/>
                    <a:pt x="129" y="306"/>
                    <a:pt x="129" y="306"/>
                  </a:cubicBezTo>
                  <a:cubicBezTo>
                    <a:pt x="129" y="307"/>
                    <a:pt x="129" y="307"/>
                    <a:pt x="129" y="307"/>
                  </a:cubicBezTo>
                  <a:cubicBezTo>
                    <a:pt x="128" y="308"/>
                    <a:pt x="128" y="308"/>
                    <a:pt x="127" y="308"/>
                  </a:cubicBezTo>
                  <a:cubicBezTo>
                    <a:pt x="127" y="309"/>
                    <a:pt x="123" y="309"/>
                    <a:pt x="121" y="309"/>
                  </a:cubicBezTo>
                  <a:cubicBezTo>
                    <a:pt x="119" y="309"/>
                    <a:pt x="119" y="311"/>
                    <a:pt x="116" y="311"/>
                  </a:cubicBezTo>
                  <a:cubicBezTo>
                    <a:pt x="116" y="311"/>
                    <a:pt x="116" y="311"/>
                    <a:pt x="116" y="311"/>
                  </a:cubicBezTo>
                  <a:cubicBezTo>
                    <a:pt x="115" y="312"/>
                    <a:pt x="116" y="312"/>
                    <a:pt x="115" y="312"/>
                  </a:cubicBezTo>
                  <a:cubicBezTo>
                    <a:pt x="114" y="313"/>
                    <a:pt x="114" y="313"/>
                    <a:pt x="113" y="314"/>
                  </a:cubicBezTo>
                  <a:cubicBezTo>
                    <a:pt x="112" y="314"/>
                    <a:pt x="113" y="314"/>
                    <a:pt x="112" y="314"/>
                  </a:cubicBezTo>
                  <a:cubicBezTo>
                    <a:pt x="111" y="314"/>
                    <a:pt x="111" y="315"/>
                    <a:pt x="111" y="315"/>
                  </a:cubicBezTo>
                  <a:cubicBezTo>
                    <a:pt x="109" y="315"/>
                    <a:pt x="108" y="315"/>
                    <a:pt x="107" y="315"/>
                  </a:cubicBezTo>
                  <a:cubicBezTo>
                    <a:pt x="105" y="315"/>
                    <a:pt x="106" y="315"/>
                    <a:pt x="105" y="314"/>
                  </a:cubicBezTo>
                  <a:cubicBezTo>
                    <a:pt x="105" y="314"/>
                    <a:pt x="103" y="314"/>
                    <a:pt x="103" y="314"/>
                  </a:cubicBezTo>
                  <a:cubicBezTo>
                    <a:pt x="102" y="314"/>
                    <a:pt x="102" y="314"/>
                    <a:pt x="102" y="314"/>
                  </a:cubicBezTo>
                  <a:cubicBezTo>
                    <a:pt x="101" y="313"/>
                    <a:pt x="95" y="314"/>
                    <a:pt x="94" y="314"/>
                  </a:cubicBezTo>
                  <a:cubicBezTo>
                    <a:pt x="94" y="313"/>
                    <a:pt x="94" y="313"/>
                    <a:pt x="94" y="313"/>
                  </a:cubicBezTo>
                  <a:cubicBezTo>
                    <a:pt x="93" y="312"/>
                    <a:pt x="93" y="312"/>
                    <a:pt x="93" y="311"/>
                  </a:cubicBezTo>
                  <a:cubicBezTo>
                    <a:pt x="93" y="311"/>
                    <a:pt x="92" y="311"/>
                    <a:pt x="92" y="309"/>
                  </a:cubicBezTo>
                  <a:cubicBezTo>
                    <a:pt x="92" y="309"/>
                    <a:pt x="91" y="309"/>
                    <a:pt x="91" y="309"/>
                  </a:cubicBezTo>
                  <a:cubicBezTo>
                    <a:pt x="90" y="309"/>
                    <a:pt x="91" y="308"/>
                    <a:pt x="90" y="308"/>
                  </a:cubicBezTo>
                  <a:cubicBezTo>
                    <a:pt x="89" y="307"/>
                    <a:pt x="91" y="306"/>
                    <a:pt x="92" y="306"/>
                  </a:cubicBezTo>
                  <a:cubicBezTo>
                    <a:pt x="93" y="306"/>
                    <a:pt x="93" y="305"/>
                    <a:pt x="93" y="305"/>
                  </a:cubicBezTo>
                  <a:cubicBezTo>
                    <a:pt x="94" y="304"/>
                    <a:pt x="94" y="304"/>
                    <a:pt x="95" y="304"/>
                  </a:cubicBezTo>
                  <a:cubicBezTo>
                    <a:pt x="96" y="303"/>
                    <a:pt x="95" y="303"/>
                    <a:pt x="97" y="303"/>
                  </a:cubicBezTo>
                  <a:cubicBezTo>
                    <a:pt x="97" y="302"/>
                    <a:pt x="101" y="302"/>
                    <a:pt x="102" y="301"/>
                  </a:cubicBezTo>
                  <a:cubicBezTo>
                    <a:pt x="104" y="301"/>
                    <a:pt x="106" y="301"/>
                    <a:pt x="109" y="301"/>
                  </a:cubicBezTo>
                  <a:cubicBezTo>
                    <a:pt x="110" y="301"/>
                    <a:pt x="110" y="300"/>
                    <a:pt x="112" y="300"/>
                  </a:cubicBezTo>
                  <a:cubicBezTo>
                    <a:pt x="112" y="300"/>
                    <a:pt x="113" y="300"/>
                    <a:pt x="114" y="300"/>
                  </a:cubicBezTo>
                  <a:cubicBezTo>
                    <a:pt x="114" y="300"/>
                    <a:pt x="114" y="299"/>
                    <a:pt x="114" y="299"/>
                  </a:cubicBezTo>
                  <a:cubicBezTo>
                    <a:pt x="115" y="298"/>
                    <a:pt x="115" y="297"/>
                    <a:pt x="116" y="296"/>
                  </a:cubicBezTo>
                  <a:cubicBezTo>
                    <a:pt x="116" y="295"/>
                    <a:pt x="121" y="294"/>
                    <a:pt x="121" y="294"/>
                  </a:cubicBezTo>
                  <a:cubicBezTo>
                    <a:pt x="121" y="293"/>
                    <a:pt x="122" y="294"/>
                    <a:pt x="122" y="294"/>
                  </a:cubicBezTo>
                  <a:cubicBezTo>
                    <a:pt x="122" y="294"/>
                    <a:pt x="122" y="292"/>
                    <a:pt x="122" y="292"/>
                  </a:cubicBezTo>
                  <a:cubicBezTo>
                    <a:pt x="123" y="292"/>
                    <a:pt x="123" y="291"/>
                    <a:pt x="124" y="290"/>
                  </a:cubicBezTo>
                  <a:cubicBezTo>
                    <a:pt x="124" y="290"/>
                    <a:pt x="124" y="289"/>
                    <a:pt x="124" y="289"/>
                  </a:cubicBezTo>
                  <a:cubicBezTo>
                    <a:pt x="124" y="288"/>
                    <a:pt x="125" y="288"/>
                    <a:pt x="125" y="288"/>
                  </a:cubicBezTo>
                  <a:cubicBezTo>
                    <a:pt x="126" y="287"/>
                    <a:pt x="126" y="287"/>
                    <a:pt x="126" y="286"/>
                  </a:cubicBezTo>
                  <a:cubicBezTo>
                    <a:pt x="126" y="285"/>
                    <a:pt x="126" y="285"/>
                    <a:pt x="127" y="285"/>
                  </a:cubicBezTo>
                  <a:cubicBezTo>
                    <a:pt x="127" y="283"/>
                    <a:pt x="125" y="280"/>
                    <a:pt x="127" y="279"/>
                  </a:cubicBezTo>
                  <a:cubicBezTo>
                    <a:pt x="127" y="277"/>
                    <a:pt x="128" y="276"/>
                    <a:pt x="129" y="275"/>
                  </a:cubicBezTo>
                  <a:cubicBezTo>
                    <a:pt x="130" y="275"/>
                    <a:pt x="130" y="275"/>
                    <a:pt x="130" y="274"/>
                  </a:cubicBezTo>
                  <a:cubicBezTo>
                    <a:pt x="130" y="274"/>
                    <a:pt x="130" y="274"/>
                    <a:pt x="130" y="274"/>
                  </a:cubicBezTo>
                  <a:cubicBezTo>
                    <a:pt x="130" y="274"/>
                    <a:pt x="131" y="274"/>
                    <a:pt x="131" y="274"/>
                  </a:cubicBezTo>
                  <a:cubicBezTo>
                    <a:pt x="131" y="273"/>
                    <a:pt x="131" y="272"/>
                    <a:pt x="131" y="271"/>
                  </a:cubicBezTo>
                  <a:cubicBezTo>
                    <a:pt x="132" y="271"/>
                    <a:pt x="132" y="270"/>
                    <a:pt x="133" y="269"/>
                  </a:cubicBezTo>
                  <a:cubicBezTo>
                    <a:pt x="133" y="267"/>
                    <a:pt x="136" y="269"/>
                    <a:pt x="136" y="268"/>
                  </a:cubicBezTo>
                  <a:cubicBezTo>
                    <a:pt x="136" y="268"/>
                    <a:pt x="138" y="266"/>
                    <a:pt x="138" y="266"/>
                  </a:cubicBezTo>
                  <a:cubicBezTo>
                    <a:pt x="138" y="266"/>
                    <a:pt x="141" y="266"/>
                    <a:pt x="141" y="265"/>
                  </a:cubicBezTo>
                  <a:cubicBezTo>
                    <a:pt x="142" y="265"/>
                    <a:pt x="145" y="265"/>
                    <a:pt x="145" y="264"/>
                  </a:cubicBezTo>
                  <a:cubicBezTo>
                    <a:pt x="145" y="264"/>
                    <a:pt x="147" y="262"/>
                    <a:pt x="147" y="262"/>
                  </a:cubicBezTo>
                  <a:cubicBezTo>
                    <a:pt x="148" y="261"/>
                    <a:pt x="148" y="259"/>
                    <a:pt x="150" y="258"/>
                  </a:cubicBezTo>
                  <a:cubicBezTo>
                    <a:pt x="150" y="256"/>
                    <a:pt x="149" y="252"/>
                    <a:pt x="150" y="252"/>
                  </a:cubicBezTo>
                  <a:cubicBezTo>
                    <a:pt x="150" y="252"/>
                    <a:pt x="151" y="252"/>
                    <a:pt x="151" y="251"/>
                  </a:cubicBezTo>
                  <a:cubicBezTo>
                    <a:pt x="151" y="251"/>
                    <a:pt x="151" y="251"/>
                    <a:pt x="151" y="251"/>
                  </a:cubicBezTo>
                  <a:cubicBezTo>
                    <a:pt x="152" y="251"/>
                    <a:pt x="152" y="249"/>
                    <a:pt x="152" y="249"/>
                  </a:cubicBezTo>
                  <a:cubicBezTo>
                    <a:pt x="153" y="249"/>
                    <a:pt x="155" y="250"/>
                    <a:pt x="155" y="249"/>
                  </a:cubicBezTo>
                  <a:cubicBezTo>
                    <a:pt x="155" y="248"/>
                    <a:pt x="162" y="248"/>
                    <a:pt x="162" y="249"/>
                  </a:cubicBezTo>
                  <a:cubicBezTo>
                    <a:pt x="164" y="249"/>
                    <a:pt x="166" y="250"/>
                    <a:pt x="166" y="251"/>
                  </a:cubicBezTo>
                  <a:cubicBezTo>
                    <a:pt x="168" y="251"/>
                    <a:pt x="169" y="251"/>
                    <a:pt x="170" y="251"/>
                  </a:cubicBezTo>
                  <a:cubicBezTo>
                    <a:pt x="170" y="251"/>
                    <a:pt x="171" y="251"/>
                    <a:pt x="171" y="250"/>
                  </a:cubicBezTo>
                  <a:cubicBezTo>
                    <a:pt x="172" y="250"/>
                    <a:pt x="172" y="250"/>
                    <a:pt x="172" y="250"/>
                  </a:cubicBezTo>
                  <a:cubicBezTo>
                    <a:pt x="172" y="250"/>
                    <a:pt x="172" y="250"/>
                    <a:pt x="172" y="249"/>
                  </a:cubicBezTo>
                  <a:cubicBezTo>
                    <a:pt x="173" y="249"/>
                    <a:pt x="174" y="248"/>
                    <a:pt x="174" y="247"/>
                  </a:cubicBezTo>
                  <a:cubicBezTo>
                    <a:pt x="175" y="247"/>
                    <a:pt x="176" y="247"/>
                    <a:pt x="176" y="246"/>
                  </a:cubicBezTo>
                  <a:cubicBezTo>
                    <a:pt x="176" y="246"/>
                    <a:pt x="176" y="246"/>
                    <a:pt x="176" y="246"/>
                  </a:cubicBezTo>
                  <a:cubicBezTo>
                    <a:pt x="177" y="245"/>
                    <a:pt x="177" y="245"/>
                    <a:pt x="178" y="245"/>
                  </a:cubicBezTo>
                  <a:cubicBezTo>
                    <a:pt x="178" y="245"/>
                    <a:pt x="178" y="245"/>
                    <a:pt x="178" y="244"/>
                  </a:cubicBezTo>
                  <a:cubicBezTo>
                    <a:pt x="178" y="244"/>
                    <a:pt x="178" y="244"/>
                    <a:pt x="179" y="244"/>
                  </a:cubicBezTo>
                  <a:cubicBezTo>
                    <a:pt x="179" y="244"/>
                    <a:pt x="178" y="244"/>
                    <a:pt x="179" y="244"/>
                  </a:cubicBezTo>
                  <a:cubicBezTo>
                    <a:pt x="180" y="243"/>
                    <a:pt x="181" y="243"/>
                    <a:pt x="183" y="243"/>
                  </a:cubicBezTo>
                  <a:cubicBezTo>
                    <a:pt x="183" y="243"/>
                    <a:pt x="183" y="242"/>
                    <a:pt x="184" y="242"/>
                  </a:cubicBezTo>
                  <a:cubicBezTo>
                    <a:pt x="184" y="241"/>
                    <a:pt x="186" y="241"/>
                    <a:pt x="188" y="241"/>
                  </a:cubicBezTo>
                  <a:cubicBezTo>
                    <a:pt x="188" y="240"/>
                    <a:pt x="188" y="240"/>
                    <a:pt x="190" y="240"/>
                  </a:cubicBezTo>
                  <a:cubicBezTo>
                    <a:pt x="190" y="240"/>
                    <a:pt x="191" y="241"/>
                    <a:pt x="191" y="241"/>
                  </a:cubicBezTo>
                  <a:cubicBezTo>
                    <a:pt x="191" y="241"/>
                    <a:pt x="192" y="242"/>
                    <a:pt x="192" y="242"/>
                  </a:cubicBezTo>
                  <a:cubicBezTo>
                    <a:pt x="192" y="242"/>
                    <a:pt x="193" y="242"/>
                    <a:pt x="193" y="242"/>
                  </a:cubicBezTo>
                  <a:cubicBezTo>
                    <a:pt x="193" y="243"/>
                    <a:pt x="194" y="243"/>
                    <a:pt x="194" y="244"/>
                  </a:cubicBezTo>
                  <a:cubicBezTo>
                    <a:pt x="194" y="244"/>
                    <a:pt x="195" y="246"/>
                    <a:pt x="195" y="246"/>
                  </a:cubicBezTo>
                  <a:cubicBezTo>
                    <a:pt x="195" y="246"/>
                    <a:pt x="197" y="250"/>
                    <a:pt x="197" y="251"/>
                  </a:cubicBezTo>
                  <a:cubicBezTo>
                    <a:pt x="197" y="251"/>
                    <a:pt x="198" y="251"/>
                    <a:pt x="198" y="251"/>
                  </a:cubicBezTo>
                  <a:cubicBezTo>
                    <a:pt x="198" y="252"/>
                    <a:pt x="199" y="252"/>
                    <a:pt x="199" y="252"/>
                  </a:cubicBezTo>
                  <a:cubicBezTo>
                    <a:pt x="200" y="253"/>
                    <a:pt x="199" y="253"/>
                    <a:pt x="200" y="253"/>
                  </a:cubicBezTo>
                  <a:cubicBezTo>
                    <a:pt x="201" y="253"/>
                    <a:pt x="200" y="254"/>
                    <a:pt x="201" y="254"/>
                  </a:cubicBezTo>
                  <a:cubicBezTo>
                    <a:pt x="201" y="255"/>
                    <a:pt x="203" y="256"/>
                    <a:pt x="203" y="256"/>
                  </a:cubicBezTo>
                  <a:cubicBezTo>
                    <a:pt x="204" y="258"/>
                    <a:pt x="206" y="258"/>
                    <a:pt x="206" y="259"/>
                  </a:cubicBezTo>
                  <a:cubicBezTo>
                    <a:pt x="207" y="259"/>
                    <a:pt x="207" y="260"/>
                    <a:pt x="208" y="261"/>
                  </a:cubicBezTo>
                  <a:cubicBezTo>
                    <a:pt x="210" y="261"/>
                    <a:pt x="210" y="262"/>
                    <a:pt x="211" y="264"/>
                  </a:cubicBezTo>
                  <a:cubicBezTo>
                    <a:pt x="212" y="264"/>
                    <a:pt x="212" y="264"/>
                    <a:pt x="212" y="264"/>
                  </a:cubicBezTo>
                  <a:cubicBezTo>
                    <a:pt x="212" y="264"/>
                    <a:pt x="212" y="264"/>
                    <a:pt x="212" y="264"/>
                  </a:cubicBezTo>
                  <a:cubicBezTo>
                    <a:pt x="212" y="265"/>
                    <a:pt x="213" y="265"/>
                    <a:pt x="214" y="265"/>
                  </a:cubicBezTo>
                  <a:cubicBezTo>
                    <a:pt x="215" y="266"/>
                    <a:pt x="217" y="266"/>
                    <a:pt x="218" y="267"/>
                  </a:cubicBezTo>
                  <a:cubicBezTo>
                    <a:pt x="219" y="268"/>
                    <a:pt x="220" y="270"/>
                    <a:pt x="222" y="270"/>
                  </a:cubicBezTo>
                  <a:cubicBezTo>
                    <a:pt x="223" y="271"/>
                    <a:pt x="223" y="271"/>
                    <a:pt x="224" y="271"/>
                  </a:cubicBezTo>
                  <a:cubicBezTo>
                    <a:pt x="225" y="271"/>
                    <a:pt x="226" y="272"/>
                    <a:pt x="226" y="272"/>
                  </a:cubicBezTo>
                  <a:cubicBezTo>
                    <a:pt x="227" y="273"/>
                    <a:pt x="227" y="273"/>
                    <a:pt x="227" y="274"/>
                  </a:cubicBezTo>
                  <a:cubicBezTo>
                    <a:pt x="228" y="274"/>
                    <a:pt x="229" y="274"/>
                    <a:pt x="230" y="275"/>
                  </a:cubicBezTo>
                  <a:cubicBezTo>
                    <a:pt x="231" y="276"/>
                    <a:pt x="232" y="278"/>
                    <a:pt x="232" y="280"/>
                  </a:cubicBezTo>
                  <a:cubicBezTo>
                    <a:pt x="233" y="280"/>
                    <a:pt x="233" y="281"/>
                    <a:pt x="233" y="281"/>
                  </a:cubicBezTo>
                  <a:cubicBezTo>
                    <a:pt x="234" y="282"/>
                    <a:pt x="233" y="282"/>
                    <a:pt x="234" y="282"/>
                  </a:cubicBezTo>
                  <a:cubicBezTo>
                    <a:pt x="234" y="284"/>
                    <a:pt x="234" y="284"/>
                    <a:pt x="233" y="284"/>
                  </a:cubicBezTo>
                  <a:cubicBezTo>
                    <a:pt x="233" y="286"/>
                    <a:pt x="233" y="286"/>
                    <a:pt x="233" y="286"/>
                  </a:cubicBezTo>
                  <a:cubicBezTo>
                    <a:pt x="233" y="287"/>
                    <a:pt x="232" y="288"/>
                    <a:pt x="231" y="288"/>
                  </a:cubicBezTo>
                  <a:cubicBezTo>
                    <a:pt x="231" y="288"/>
                    <a:pt x="232" y="288"/>
                    <a:pt x="231" y="289"/>
                  </a:cubicBezTo>
                  <a:cubicBezTo>
                    <a:pt x="230" y="289"/>
                    <a:pt x="229" y="288"/>
                    <a:pt x="229" y="289"/>
                  </a:cubicBezTo>
                  <a:cubicBezTo>
                    <a:pt x="229" y="289"/>
                    <a:pt x="227" y="290"/>
                    <a:pt x="227" y="290"/>
                  </a:cubicBezTo>
                  <a:cubicBezTo>
                    <a:pt x="226" y="291"/>
                    <a:pt x="226" y="291"/>
                    <a:pt x="225" y="291"/>
                  </a:cubicBezTo>
                  <a:cubicBezTo>
                    <a:pt x="223" y="291"/>
                    <a:pt x="223" y="291"/>
                    <a:pt x="223" y="291"/>
                  </a:cubicBezTo>
                  <a:cubicBezTo>
                    <a:pt x="222" y="292"/>
                    <a:pt x="220" y="292"/>
                    <a:pt x="218" y="292"/>
                  </a:cubicBezTo>
                  <a:cubicBezTo>
                    <a:pt x="218" y="292"/>
                    <a:pt x="218" y="292"/>
                    <a:pt x="218" y="291"/>
                  </a:cubicBezTo>
                  <a:cubicBezTo>
                    <a:pt x="217" y="291"/>
                    <a:pt x="217" y="291"/>
                    <a:pt x="217" y="290"/>
                  </a:cubicBezTo>
                  <a:cubicBezTo>
                    <a:pt x="214" y="290"/>
                    <a:pt x="211" y="290"/>
                    <a:pt x="210" y="291"/>
                  </a:cubicBezTo>
                  <a:cubicBezTo>
                    <a:pt x="210" y="292"/>
                    <a:pt x="209" y="292"/>
                    <a:pt x="210" y="294"/>
                  </a:cubicBezTo>
                  <a:cubicBezTo>
                    <a:pt x="210" y="294"/>
                    <a:pt x="211" y="294"/>
                    <a:pt x="211" y="294"/>
                  </a:cubicBezTo>
                  <a:cubicBezTo>
                    <a:pt x="212" y="293"/>
                    <a:pt x="211" y="294"/>
                    <a:pt x="211" y="294"/>
                  </a:cubicBezTo>
                  <a:cubicBezTo>
                    <a:pt x="213" y="295"/>
                    <a:pt x="212" y="294"/>
                    <a:pt x="213" y="295"/>
                  </a:cubicBezTo>
                  <a:cubicBezTo>
                    <a:pt x="213" y="295"/>
                    <a:pt x="214" y="295"/>
                    <a:pt x="214" y="296"/>
                  </a:cubicBezTo>
                  <a:cubicBezTo>
                    <a:pt x="215" y="296"/>
                    <a:pt x="215" y="297"/>
                    <a:pt x="216" y="297"/>
                  </a:cubicBezTo>
                  <a:cubicBezTo>
                    <a:pt x="218" y="297"/>
                    <a:pt x="218" y="297"/>
                    <a:pt x="218" y="298"/>
                  </a:cubicBezTo>
                  <a:cubicBezTo>
                    <a:pt x="219" y="298"/>
                    <a:pt x="220" y="299"/>
                    <a:pt x="221" y="299"/>
                  </a:cubicBezTo>
                  <a:cubicBezTo>
                    <a:pt x="221" y="299"/>
                    <a:pt x="221" y="299"/>
                    <a:pt x="221" y="299"/>
                  </a:cubicBezTo>
                  <a:cubicBezTo>
                    <a:pt x="222" y="300"/>
                    <a:pt x="222" y="300"/>
                    <a:pt x="223" y="301"/>
                  </a:cubicBezTo>
                  <a:cubicBezTo>
                    <a:pt x="223" y="301"/>
                    <a:pt x="224" y="301"/>
                    <a:pt x="224" y="302"/>
                  </a:cubicBezTo>
                  <a:cubicBezTo>
                    <a:pt x="226" y="302"/>
                    <a:pt x="226" y="302"/>
                    <a:pt x="228" y="301"/>
                  </a:cubicBezTo>
                  <a:cubicBezTo>
                    <a:pt x="228" y="299"/>
                    <a:pt x="228" y="298"/>
                    <a:pt x="227" y="297"/>
                  </a:cubicBezTo>
                  <a:cubicBezTo>
                    <a:pt x="227" y="296"/>
                    <a:pt x="226" y="297"/>
                    <a:pt x="226" y="296"/>
                  </a:cubicBezTo>
                  <a:cubicBezTo>
                    <a:pt x="227" y="295"/>
                    <a:pt x="227" y="295"/>
                    <a:pt x="227" y="295"/>
                  </a:cubicBezTo>
                  <a:cubicBezTo>
                    <a:pt x="228" y="295"/>
                    <a:pt x="227" y="295"/>
                    <a:pt x="228" y="294"/>
                  </a:cubicBezTo>
                  <a:cubicBezTo>
                    <a:pt x="228" y="294"/>
                    <a:pt x="228" y="293"/>
                    <a:pt x="229" y="293"/>
                  </a:cubicBezTo>
                  <a:cubicBezTo>
                    <a:pt x="230" y="292"/>
                    <a:pt x="229" y="292"/>
                    <a:pt x="231" y="292"/>
                  </a:cubicBezTo>
                  <a:cubicBezTo>
                    <a:pt x="231" y="291"/>
                    <a:pt x="233" y="292"/>
                    <a:pt x="234" y="292"/>
                  </a:cubicBezTo>
                  <a:cubicBezTo>
                    <a:pt x="234" y="292"/>
                    <a:pt x="234" y="291"/>
                    <a:pt x="235" y="291"/>
                  </a:cubicBezTo>
                  <a:cubicBezTo>
                    <a:pt x="236" y="290"/>
                    <a:pt x="236" y="289"/>
                    <a:pt x="236" y="289"/>
                  </a:cubicBezTo>
                  <a:cubicBezTo>
                    <a:pt x="236" y="288"/>
                    <a:pt x="237" y="289"/>
                    <a:pt x="237" y="288"/>
                  </a:cubicBezTo>
                  <a:cubicBezTo>
                    <a:pt x="237" y="288"/>
                    <a:pt x="237" y="287"/>
                    <a:pt x="237" y="287"/>
                  </a:cubicBezTo>
                  <a:cubicBezTo>
                    <a:pt x="238" y="286"/>
                    <a:pt x="238" y="286"/>
                    <a:pt x="238" y="284"/>
                  </a:cubicBezTo>
                  <a:cubicBezTo>
                    <a:pt x="238" y="283"/>
                    <a:pt x="238" y="284"/>
                    <a:pt x="239" y="284"/>
                  </a:cubicBezTo>
                  <a:cubicBezTo>
                    <a:pt x="240" y="283"/>
                    <a:pt x="239" y="281"/>
                    <a:pt x="239" y="280"/>
                  </a:cubicBezTo>
                  <a:cubicBezTo>
                    <a:pt x="239" y="280"/>
                    <a:pt x="238" y="280"/>
                    <a:pt x="238" y="279"/>
                  </a:cubicBezTo>
                  <a:cubicBezTo>
                    <a:pt x="238" y="279"/>
                    <a:pt x="238" y="279"/>
                    <a:pt x="238" y="279"/>
                  </a:cubicBezTo>
                  <a:cubicBezTo>
                    <a:pt x="237" y="279"/>
                    <a:pt x="237" y="279"/>
                    <a:pt x="237" y="279"/>
                  </a:cubicBezTo>
                  <a:cubicBezTo>
                    <a:pt x="236" y="278"/>
                    <a:pt x="237" y="278"/>
                    <a:pt x="236" y="278"/>
                  </a:cubicBezTo>
                  <a:cubicBezTo>
                    <a:pt x="236" y="277"/>
                    <a:pt x="236" y="276"/>
                    <a:pt x="236" y="275"/>
                  </a:cubicBezTo>
                  <a:cubicBezTo>
                    <a:pt x="237" y="275"/>
                    <a:pt x="238" y="274"/>
                    <a:pt x="238" y="274"/>
                  </a:cubicBezTo>
                  <a:cubicBezTo>
                    <a:pt x="239" y="273"/>
                    <a:pt x="239" y="273"/>
                    <a:pt x="239" y="272"/>
                  </a:cubicBezTo>
                  <a:cubicBezTo>
                    <a:pt x="241" y="272"/>
                    <a:pt x="241" y="272"/>
                    <a:pt x="241" y="273"/>
                  </a:cubicBezTo>
                  <a:cubicBezTo>
                    <a:pt x="241" y="273"/>
                    <a:pt x="241" y="273"/>
                    <a:pt x="241" y="273"/>
                  </a:cubicBezTo>
                  <a:cubicBezTo>
                    <a:pt x="241" y="268"/>
                    <a:pt x="241" y="268"/>
                    <a:pt x="241" y="268"/>
                  </a:cubicBezTo>
                  <a:cubicBezTo>
                    <a:pt x="241" y="268"/>
                    <a:pt x="241" y="267"/>
                    <a:pt x="241" y="267"/>
                  </a:cubicBezTo>
                  <a:cubicBezTo>
                    <a:pt x="241" y="267"/>
                    <a:pt x="241" y="267"/>
                    <a:pt x="241" y="266"/>
                  </a:cubicBezTo>
                  <a:cubicBezTo>
                    <a:pt x="240" y="266"/>
                    <a:pt x="240" y="266"/>
                    <a:pt x="238" y="266"/>
                  </a:cubicBezTo>
                  <a:cubicBezTo>
                    <a:pt x="238" y="265"/>
                    <a:pt x="237" y="264"/>
                    <a:pt x="237" y="264"/>
                  </a:cubicBezTo>
                  <a:cubicBezTo>
                    <a:pt x="235" y="265"/>
                    <a:pt x="235" y="264"/>
                    <a:pt x="234" y="264"/>
                  </a:cubicBezTo>
                  <a:cubicBezTo>
                    <a:pt x="232" y="264"/>
                    <a:pt x="234" y="261"/>
                    <a:pt x="234" y="261"/>
                  </a:cubicBezTo>
                  <a:cubicBezTo>
                    <a:pt x="234" y="260"/>
                    <a:pt x="230" y="260"/>
                    <a:pt x="229" y="259"/>
                  </a:cubicBezTo>
                  <a:cubicBezTo>
                    <a:pt x="228" y="259"/>
                    <a:pt x="226" y="258"/>
                    <a:pt x="226" y="257"/>
                  </a:cubicBezTo>
                  <a:cubicBezTo>
                    <a:pt x="224" y="257"/>
                    <a:pt x="222" y="256"/>
                    <a:pt x="221" y="255"/>
                  </a:cubicBezTo>
                  <a:cubicBezTo>
                    <a:pt x="220" y="254"/>
                    <a:pt x="221" y="253"/>
                    <a:pt x="221" y="251"/>
                  </a:cubicBezTo>
                  <a:cubicBezTo>
                    <a:pt x="220" y="251"/>
                    <a:pt x="220" y="250"/>
                    <a:pt x="220" y="250"/>
                  </a:cubicBezTo>
                  <a:cubicBezTo>
                    <a:pt x="219" y="249"/>
                    <a:pt x="219" y="249"/>
                    <a:pt x="218" y="248"/>
                  </a:cubicBezTo>
                  <a:cubicBezTo>
                    <a:pt x="218" y="248"/>
                    <a:pt x="218" y="248"/>
                    <a:pt x="218" y="248"/>
                  </a:cubicBezTo>
                  <a:cubicBezTo>
                    <a:pt x="217" y="247"/>
                    <a:pt x="217" y="248"/>
                    <a:pt x="217" y="247"/>
                  </a:cubicBezTo>
                  <a:cubicBezTo>
                    <a:pt x="217" y="247"/>
                    <a:pt x="217" y="247"/>
                    <a:pt x="217" y="246"/>
                  </a:cubicBezTo>
                  <a:cubicBezTo>
                    <a:pt x="216" y="246"/>
                    <a:pt x="217" y="246"/>
                    <a:pt x="216" y="246"/>
                  </a:cubicBezTo>
                  <a:cubicBezTo>
                    <a:pt x="216" y="246"/>
                    <a:pt x="216" y="246"/>
                    <a:pt x="216" y="246"/>
                  </a:cubicBezTo>
                  <a:cubicBezTo>
                    <a:pt x="215" y="245"/>
                    <a:pt x="215" y="246"/>
                    <a:pt x="215" y="245"/>
                  </a:cubicBezTo>
                  <a:cubicBezTo>
                    <a:pt x="215" y="245"/>
                    <a:pt x="215" y="245"/>
                    <a:pt x="215" y="244"/>
                  </a:cubicBezTo>
                  <a:cubicBezTo>
                    <a:pt x="214" y="244"/>
                    <a:pt x="215" y="244"/>
                    <a:pt x="214" y="244"/>
                  </a:cubicBezTo>
                  <a:cubicBezTo>
                    <a:pt x="214" y="244"/>
                    <a:pt x="214" y="244"/>
                    <a:pt x="213" y="244"/>
                  </a:cubicBezTo>
                  <a:cubicBezTo>
                    <a:pt x="213" y="243"/>
                    <a:pt x="213" y="243"/>
                    <a:pt x="213" y="242"/>
                  </a:cubicBezTo>
                  <a:cubicBezTo>
                    <a:pt x="211" y="242"/>
                    <a:pt x="211" y="242"/>
                    <a:pt x="210" y="242"/>
                  </a:cubicBezTo>
                  <a:cubicBezTo>
                    <a:pt x="210" y="241"/>
                    <a:pt x="209" y="241"/>
                    <a:pt x="208" y="240"/>
                  </a:cubicBezTo>
                  <a:cubicBezTo>
                    <a:pt x="207" y="239"/>
                    <a:pt x="208" y="238"/>
                    <a:pt x="209" y="237"/>
                  </a:cubicBezTo>
                  <a:cubicBezTo>
                    <a:pt x="209" y="235"/>
                    <a:pt x="209" y="234"/>
                    <a:pt x="210" y="233"/>
                  </a:cubicBezTo>
                  <a:cubicBezTo>
                    <a:pt x="210" y="233"/>
                    <a:pt x="212" y="231"/>
                    <a:pt x="212" y="232"/>
                  </a:cubicBezTo>
                  <a:cubicBezTo>
                    <a:pt x="214" y="232"/>
                    <a:pt x="214" y="231"/>
                    <a:pt x="214" y="230"/>
                  </a:cubicBezTo>
                  <a:cubicBezTo>
                    <a:pt x="216" y="230"/>
                    <a:pt x="215" y="230"/>
                    <a:pt x="216" y="231"/>
                  </a:cubicBezTo>
                  <a:cubicBezTo>
                    <a:pt x="216" y="231"/>
                    <a:pt x="216" y="231"/>
                    <a:pt x="216" y="231"/>
                  </a:cubicBezTo>
                  <a:cubicBezTo>
                    <a:pt x="217" y="232"/>
                    <a:pt x="217" y="232"/>
                    <a:pt x="217" y="233"/>
                  </a:cubicBezTo>
                  <a:cubicBezTo>
                    <a:pt x="217" y="234"/>
                    <a:pt x="217" y="234"/>
                    <a:pt x="218" y="234"/>
                  </a:cubicBezTo>
                  <a:cubicBezTo>
                    <a:pt x="218" y="235"/>
                    <a:pt x="218" y="235"/>
                    <a:pt x="218" y="236"/>
                  </a:cubicBezTo>
                  <a:cubicBezTo>
                    <a:pt x="219" y="236"/>
                    <a:pt x="219" y="236"/>
                    <a:pt x="219" y="236"/>
                  </a:cubicBezTo>
                  <a:cubicBezTo>
                    <a:pt x="219" y="236"/>
                    <a:pt x="219" y="236"/>
                    <a:pt x="219" y="237"/>
                  </a:cubicBezTo>
                  <a:cubicBezTo>
                    <a:pt x="220" y="237"/>
                    <a:pt x="219" y="236"/>
                    <a:pt x="220" y="237"/>
                  </a:cubicBezTo>
                  <a:cubicBezTo>
                    <a:pt x="222" y="237"/>
                    <a:pt x="223" y="237"/>
                    <a:pt x="224" y="237"/>
                  </a:cubicBezTo>
                  <a:cubicBezTo>
                    <a:pt x="225" y="236"/>
                    <a:pt x="224" y="235"/>
                    <a:pt x="225" y="237"/>
                  </a:cubicBezTo>
                  <a:cubicBezTo>
                    <a:pt x="225" y="237"/>
                    <a:pt x="226" y="238"/>
                    <a:pt x="226" y="238"/>
                  </a:cubicBezTo>
                  <a:cubicBezTo>
                    <a:pt x="226" y="238"/>
                    <a:pt x="225" y="239"/>
                    <a:pt x="225" y="239"/>
                  </a:cubicBezTo>
                  <a:cubicBezTo>
                    <a:pt x="225" y="240"/>
                    <a:pt x="225" y="241"/>
                    <a:pt x="225" y="242"/>
                  </a:cubicBezTo>
                  <a:cubicBezTo>
                    <a:pt x="225" y="242"/>
                    <a:pt x="226" y="243"/>
                    <a:pt x="226" y="243"/>
                  </a:cubicBezTo>
                  <a:cubicBezTo>
                    <a:pt x="227" y="243"/>
                    <a:pt x="227" y="243"/>
                    <a:pt x="227" y="244"/>
                  </a:cubicBezTo>
                  <a:cubicBezTo>
                    <a:pt x="227" y="244"/>
                    <a:pt x="228" y="244"/>
                    <a:pt x="228" y="244"/>
                  </a:cubicBezTo>
                  <a:cubicBezTo>
                    <a:pt x="229" y="244"/>
                    <a:pt x="229" y="245"/>
                    <a:pt x="229" y="245"/>
                  </a:cubicBezTo>
                  <a:cubicBezTo>
                    <a:pt x="230" y="245"/>
                    <a:pt x="230" y="246"/>
                    <a:pt x="230" y="246"/>
                  </a:cubicBezTo>
                  <a:cubicBezTo>
                    <a:pt x="231" y="247"/>
                    <a:pt x="232" y="247"/>
                    <a:pt x="233" y="248"/>
                  </a:cubicBezTo>
                  <a:cubicBezTo>
                    <a:pt x="234" y="248"/>
                    <a:pt x="235" y="249"/>
                    <a:pt x="235" y="249"/>
                  </a:cubicBezTo>
                  <a:cubicBezTo>
                    <a:pt x="235" y="250"/>
                    <a:pt x="235" y="250"/>
                    <a:pt x="236" y="251"/>
                  </a:cubicBezTo>
                  <a:cubicBezTo>
                    <a:pt x="238" y="251"/>
                    <a:pt x="239" y="251"/>
                    <a:pt x="241" y="251"/>
                  </a:cubicBezTo>
                  <a:cubicBezTo>
                    <a:pt x="242" y="251"/>
                    <a:pt x="242" y="251"/>
                    <a:pt x="243" y="251"/>
                  </a:cubicBezTo>
                  <a:cubicBezTo>
                    <a:pt x="243" y="252"/>
                    <a:pt x="244" y="251"/>
                    <a:pt x="244" y="252"/>
                  </a:cubicBezTo>
                  <a:cubicBezTo>
                    <a:pt x="245" y="253"/>
                    <a:pt x="244" y="254"/>
                    <a:pt x="245" y="254"/>
                  </a:cubicBezTo>
                  <a:cubicBezTo>
                    <a:pt x="247" y="254"/>
                    <a:pt x="246" y="255"/>
                    <a:pt x="247" y="256"/>
                  </a:cubicBezTo>
                  <a:cubicBezTo>
                    <a:pt x="249" y="256"/>
                    <a:pt x="250" y="256"/>
                    <a:pt x="251" y="257"/>
                  </a:cubicBezTo>
                  <a:cubicBezTo>
                    <a:pt x="252" y="258"/>
                    <a:pt x="252" y="258"/>
                    <a:pt x="253" y="258"/>
                  </a:cubicBezTo>
                  <a:cubicBezTo>
                    <a:pt x="253" y="258"/>
                    <a:pt x="253" y="258"/>
                    <a:pt x="253" y="259"/>
                  </a:cubicBezTo>
                  <a:cubicBezTo>
                    <a:pt x="253" y="259"/>
                    <a:pt x="253" y="259"/>
                    <a:pt x="253" y="259"/>
                  </a:cubicBezTo>
                  <a:cubicBezTo>
                    <a:pt x="253" y="259"/>
                    <a:pt x="253" y="259"/>
                    <a:pt x="253" y="259"/>
                  </a:cubicBezTo>
                  <a:cubicBezTo>
                    <a:pt x="254" y="260"/>
                    <a:pt x="255" y="263"/>
                    <a:pt x="256" y="264"/>
                  </a:cubicBezTo>
                  <a:cubicBezTo>
                    <a:pt x="256" y="265"/>
                    <a:pt x="255" y="265"/>
                    <a:pt x="255" y="266"/>
                  </a:cubicBezTo>
                  <a:cubicBezTo>
                    <a:pt x="255" y="268"/>
                    <a:pt x="255" y="270"/>
                    <a:pt x="255" y="271"/>
                  </a:cubicBezTo>
                  <a:cubicBezTo>
                    <a:pt x="256" y="272"/>
                    <a:pt x="256" y="272"/>
                    <a:pt x="256" y="274"/>
                  </a:cubicBezTo>
                  <a:cubicBezTo>
                    <a:pt x="256" y="274"/>
                    <a:pt x="256" y="274"/>
                    <a:pt x="256" y="275"/>
                  </a:cubicBezTo>
                  <a:cubicBezTo>
                    <a:pt x="257" y="276"/>
                    <a:pt x="257" y="275"/>
                    <a:pt x="258" y="276"/>
                  </a:cubicBezTo>
                  <a:cubicBezTo>
                    <a:pt x="259" y="276"/>
                    <a:pt x="259" y="277"/>
                    <a:pt x="259" y="278"/>
                  </a:cubicBezTo>
                  <a:cubicBezTo>
                    <a:pt x="259" y="278"/>
                    <a:pt x="260" y="279"/>
                    <a:pt x="261" y="279"/>
                  </a:cubicBezTo>
                  <a:cubicBezTo>
                    <a:pt x="261" y="280"/>
                    <a:pt x="261" y="280"/>
                    <a:pt x="261" y="280"/>
                  </a:cubicBezTo>
                  <a:cubicBezTo>
                    <a:pt x="261" y="280"/>
                    <a:pt x="264" y="282"/>
                    <a:pt x="264" y="282"/>
                  </a:cubicBezTo>
                  <a:cubicBezTo>
                    <a:pt x="264" y="282"/>
                    <a:pt x="265" y="282"/>
                    <a:pt x="266" y="282"/>
                  </a:cubicBezTo>
                  <a:cubicBezTo>
                    <a:pt x="265" y="283"/>
                    <a:pt x="265" y="284"/>
                    <a:pt x="266" y="284"/>
                  </a:cubicBezTo>
                  <a:cubicBezTo>
                    <a:pt x="266" y="285"/>
                    <a:pt x="266" y="285"/>
                    <a:pt x="266" y="286"/>
                  </a:cubicBezTo>
                  <a:cubicBezTo>
                    <a:pt x="267" y="287"/>
                    <a:pt x="267" y="287"/>
                    <a:pt x="268" y="287"/>
                  </a:cubicBezTo>
                  <a:cubicBezTo>
                    <a:pt x="269" y="287"/>
                    <a:pt x="271" y="288"/>
                    <a:pt x="271" y="288"/>
                  </a:cubicBezTo>
                  <a:cubicBezTo>
                    <a:pt x="273" y="288"/>
                    <a:pt x="273" y="290"/>
                    <a:pt x="271" y="290"/>
                  </a:cubicBezTo>
                  <a:cubicBezTo>
                    <a:pt x="269" y="290"/>
                    <a:pt x="269" y="290"/>
                    <a:pt x="268" y="291"/>
                  </a:cubicBezTo>
                  <a:cubicBezTo>
                    <a:pt x="268" y="292"/>
                    <a:pt x="268" y="293"/>
                    <a:pt x="268" y="294"/>
                  </a:cubicBezTo>
                  <a:cubicBezTo>
                    <a:pt x="270" y="295"/>
                    <a:pt x="270" y="297"/>
                    <a:pt x="271" y="299"/>
                  </a:cubicBezTo>
                  <a:cubicBezTo>
                    <a:pt x="271" y="299"/>
                    <a:pt x="272" y="299"/>
                    <a:pt x="272" y="299"/>
                  </a:cubicBezTo>
                  <a:cubicBezTo>
                    <a:pt x="272" y="300"/>
                    <a:pt x="273" y="301"/>
                    <a:pt x="274" y="301"/>
                  </a:cubicBezTo>
                  <a:cubicBezTo>
                    <a:pt x="275" y="301"/>
                    <a:pt x="276" y="301"/>
                    <a:pt x="276" y="301"/>
                  </a:cubicBezTo>
                  <a:cubicBezTo>
                    <a:pt x="277" y="302"/>
                    <a:pt x="278" y="303"/>
                    <a:pt x="279" y="301"/>
                  </a:cubicBezTo>
                  <a:cubicBezTo>
                    <a:pt x="280" y="301"/>
                    <a:pt x="280" y="300"/>
                    <a:pt x="280" y="298"/>
                  </a:cubicBezTo>
                  <a:cubicBezTo>
                    <a:pt x="279" y="298"/>
                    <a:pt x="278" y="297"/>
                    <a:pt x="278" y="296"/>
                  </a:cubicBezTo>
                  <a:cubicBezTo>
                    <a:pt x="278" y="295"/>
                    <a:pt x="278" y="293"/>
                    <a:pt x="279" y="292"/>
                  </a:cubicBezTo>
                  <a:cubicBezTo>
                    <a:pt x="280" y="292"/>
                    <a:pt x="279" y="292"/>
                    <a:pt x="280" y="291"/>
                  </a:cubicBezTo>
                  <a:cubicBezTo>
                    <a:pt x="280" y="291"/>
                    <a:pt x="280" y="291"/>
                    <a:pt x="281" y="291"/>
                  </a:cubicBezTo>
                  <a:cubicBezTo>
                    <a:pt x="281" y="291"/>
                    <a:pt x="282" y="291"/>
                    <a:pt x="282" y="291"/>
                  </a:cubicBezTo>
                  <a:cubicBezTo>
                    <a:pt x="282" y="292"/>
                    <a:pt x="282" y="292"/>
                    <a:pt x="283" y="292"/>
                  </a:cubicBezTo>
                  <a:cubicBezTo>
                    <a:pt x="284" y="293"/>
                    <a:pt x="284" y="293"/>
                    <a:pt x="286" y="294"/>
                  </a:cubicBezTo>
                  <a:cubicBezTo>
                    <a:pt x="286" y="293"/>
                    <a:pt x="287" y="293"/>
                    <a:pt x="287" y="292"/>
                  </a:cubicBezTo>
                  <a:cubicBezTo>
                    <a:pt x="287" y="291"/>
                    <a:pt x="287" y="291"/>
                    <a:pt x="288" y="291"/>
                  </a:cubicBezTo>
                  <a:cubicBezTo>
                    <a:pt x="288" y="290"/>
                    <a:pt x="288" y="290"/>
                    <a:pt x="288" y="289"/>
                  </a:cubicBezTo>
                  <a:cubicBezTo>
                    <a:pt x="287" y="288"/>
                    <a:pt x="286" y="286"/>
                    <a:pt x="285" y="286"/>
                  </a:cubicBezTo>
                  <a:cubicBezTo>
                    <a:pt x="285" y="286"/>
                    <a:pt x="283" y="285"/>
                    <a:pt x="283" y="285"/>
                  </a:cubicBezTo>
                  <a:cubicBezTo>
                    <a:pt x="283" y="286"/>
                    <a:pt x="281" y="284"/>
                    <a:pt x="281" y="284"/>
                  </a:cubicBezTo>
                  <a:cubicBezTo>
                    <a:pt x="280" y="284"/>
                    <a:pt x="280" y="284"/>
                    <a:pt x="279" y="283"/>
                  </a:cubicBezTo>
                  <a:cubicBezTo>
                    <a:pt x="278" y="282"/>
                    <a:pt x="278" y="283"/>
                    <a:pt x="278" y="281"/>
                  </a:cubicBezTo>
                  <a:cubicBezTo>
                    <a:pt x="278" y="280"/>
                    <a:pt x="278" y="279"/>
                    <a:pt x="278" y="277"/>
                  </a:cubicBezTo>
                  <a:cubicBezTo>
                    <a:pt x="278" y="277"/>
                    <a:pt x="278" y="277"/>
                    <a:pt x="278" y="276"/>
                  </a:cubicBezTo>
                  <a:cubicBezTo>
                    <a:pt x="277" y="276"/>
                    <a:pt x="277" y="276"/>
                    <a:pt x="276" y="275"/>
                  </a:cubicBezTo>
                  <a:cubicBezTo>
                    <a:pt x="276" y="274"/>
                    <a:pt x="276" y="272"/>
                    <a:pt x="276" y="271"/>
                  </a:cubicBezTo>
                  <a:cubicBezTo>
                    <a:pt x="279" y="271"/>
                    <a:pt x="281" y="271"/>
                    <a:pt x="283" y="271"/>
                  </a:cubicBezTo>
                  <a:cubicBezTo>
                    <a:pt x="284" y="270"/>
                    <a:pt x="284" y="270"/>
                    <a:pt x="285" y="270"/>
                  </a:cubicBezTo>
                  <a:cubicBezTo>
                    <a:pt x="285" y="269"/>
                    <a:pt x="285" y="269"/>
                    <a:pt x="285" y="269"/>
                  </a:cubicBezTo>
                  <a:cubicBezTo>
                    <a:pt x="286" y="268"/>
                    <a:pt x="286" y="268"/>
                    <a:pt x="286" y="267"/>
                  </a:cubicBezTo>
                  <a:cubicBezTo>
                    <a:pt x="288" y="267"/>
                    <a:pt x="294" y="266"/>
                    <a:pt x="295" y="268"/>
                  </a:cubicBezTo>
                  <a:cubicBezTo>
                    <a:pt x="296" y="268"/>
                    <a:pt x="297" y="268"/>
                    <a:pt x="298" y="269"/>
                  </a:cubicBezTo>
                  <a:cubicBezTo>
                    <a:pt x="298" y="269"/>
                    <a:pt x="297" y="269"/>
                    <a:pt x="298" y="269"/>
                  </a:cubicBezTo>
                  <a:cubicBezTo>
                    <a:pt x="298" y="269"/>
                    <a:pt x="299" y="269"/>
                    <a:pt x="299" y="269"/>
                  </a:cubicBezTo>
                  <a:cubicBezTo>
                    <a:pt x="300" y="270"/>
                    <a:pt x="300" y="270"/>
                    <a:pt x="302" y="270"/>
                  </a:cubicBezTo>
                  <a:cubicBezTo>
                    <a:pt x="302" y="270"/>
                    <a:pt x="301" y="271"/>
                    <a:pt x="302" y="271"/>
                  </a:cubicBezTo>
                  <a:cubicBezTo>
                    <a:pt x="303" y="271"/>
                    <a:pt x="304" y="271"/>
                    <a:pt x="305" y="271"/>
                  </a:cubicBezTo>
                  <a:cubicBezTo>
                    <a:pt x="305" y="270"/>
                    <a:pt x="305" y="270"/>
                    <a:pt x="305" y="270"/>
                  </a:cubicBezTo>
                  <a:cubicBezTo>
                    <a:pt x="306" y="269"/>
                    <a:pt x="306" y="270"/>
                    <a:pt x="306" y="269"/>
                  </a:cubicBezTo>
                  <a:cubicBezTo>
                    <a:pt x="306" y="269"/>
                    <a:pt x="307" y="269"/>
                    <a:pt x="307" y="269"/>
                  </a:cubicBezTo>
                  <a:cubicBezTo>
                    <a:pt x="307" y="268"/>
                    <a:pt x="307" y="268"/>
                    <a:pt x="307" y="268"/>
                  </a:cubicBezTo>
                  <a:cubicBezTo>
                    <a:pt x="307" y="268"/>
                    <a:pt x="308" y="268"/>
                    <a:pt x="308" y="267"/>
                  </a:cubicBezTo>
                  <a:cubicBezTo>
                    <a:pt x="309" y="266"/>
                    <a:pt x="310" y="266"/>
                    <a:pt x="312" y="266"/>
                  </a:cubicBezTo>
                  <a:cubicBezTo>
                    <a:pt x="313" y="266"/>
                    <a:pt x="314" y="266"/>
                    <a:pt x="315" y="266"/>
                  </a:cubicBezTo>
                  <a:cubicBezTo>
                    <a:pt x="316" y="266"/>
                    <a:pt x="315" y="267"/>
                    <a:pt x="315" y="267"/>
                  </a:cubicBezTo>
                  <a:cubicBezTo>
                    <a:pt x="316" y="267"/>
                    <a:pt x="317" y="268"/>
                    <a:pt x="318" y="268"/>
                  </a:cubicBezTo>
                  <a:cubicBezTo>
                    <a:pt x="318" y="268"/>
                    <a:pt x="319" y="269"/>
                    <a:pt x="319" y="269"/>
                  </a:cubicBezTo>
                  <a:cubicBezTo>
                    <a:pt x="319" y="270"/>
                    <a:pt x="321" y="270"/>
                    <a:pt x="319" y="270"/>
                  </a:cubicBezTo>
                  <a:cubicBezTo>
                    <a:pt x="318" y="270"/>
                    <a:pt x="319" y="271"/>
                    <a:pt x="318" y="271"/>
                  </a:cubicBezTo>
                  <a:cubicBezTo>
                    <a:pt x="317" y="271"/>
                    <a:pt x="317" y="271"/>
                    <a:pt x="316" y="272"/>
                  </a:cubicBezTo>
                  <a:cubicBezTo>
                    <a:pt x="313" y="271"/>
                    <a:pt x="311" y="272"/>
                    <a:pt x="307" y="271"/>
                  </a:cubicBezTo>
                  <a:cubicBezTo>
                    <a:pt x="308" y="272"/>
                    <a:pt x="304" y="272"/>
                    <a:pt x="304" y="272"/>
                  </a:cubicBezTo>
                  <a:cubicBezTo>
                    <a:pt x="304" y="273"/>
                    <a:pt x="303" y="273"/>
                    <a:pt x="303" y="274"/>
                  </a:cubicBezTo>
                  <a:cubicBezTo>
                    <a:pt x="302" y="274"/>
                    <a:pt x="302" y="274"/>
                    <a:pt x="302" y="274"/>
                  </a:cubicBezTo>
                  <a:cubicBezTo>
                    <a:pt x="301" y="275"/>
                    <a:pt x="301" y="275"/>
                    <a:pt x="300" y="275"/>
                  </a:cubicBezTo>
                  <a:cubicBezTo>
                    <a:pt x="300" y="277"/>
                    <a:pt x="300" y="279"/>
                    <a:pt x="300" y="281"/>
                  </a:cubicBezTo>
                  <a:cubicBezTo>
                    <a:pt x="301" y="281"/>
                    <a:pt x="303" y="282"/>
                    <a:pt x="304" y="282"/>
                  </a:cubicBezTo>
                  <a:cubicBezTo>
                    <a:pt x="304" y="284"/>
                    <a:pt x="305" y="284"/>
                    <a:pt x="305" y="286"/>
                  </a:cubicBezTo>
                  <a:cubicBezTo>
                    <a:pt x="305" y="287"/>
                    <a:pt x="305" y="287"/>
                    <a:pt x="305" y="288"/>
                  </a:cubicBezTo>
                  <a:cubicBezTo>
                    <a:pt x="305" y="289"/>
                    <a:pt x="305" y="288"/>
                    <a:pt x="305" y="289"/>
                  </a:cubicBezTo>
                  <a:cubicBezTo>
                    <a:pt x="306" y="290"/>
                    <a:pt x="306" y="290"/>
                    <a:pt x="306" y="291"/>
                  </a:cubicBezTo>
                  <a:cubicBezTo>
                    <a:pt x="305" y="292"/>
                    <a:pt x="305" y="292"/>
                    <a:pt x="305" y="294"/>
                  </a:cubicBezTo>
                  <a:cubicBezTo>
                    <a:pt x="305" y="294"/>
                    <a:pt x="306" y="294"/>
                    <a:pt x="306" y="294"/>
                  </a:cubicBezTo>
                  <a:cubicBezTo>
                    <a:pt x="306" y="294"/>
                    <a:pt x="308" y="296"/>
                    <a:pt x="308" y="296"/>
                  </a:cubicBezTo>
                  <a:cubicBezTo>
                    <a:pt x="309" y="296"/>
                    <a:pt x="308" y="298"/>
                    <a:pt x="308" y="299"/>
                  </a:cubicBezTo>
                  <a:cubicBezTo>
                    <a:pt x="309" y="299"/>
                    <a:pt x="310" y="299"/>
                    <a:pt x="310" y="299"/>
                  </a:cubicBezTo>
                  <a:cubicBezTo>
                    <a:pt x="311" y="300"/>
                    <a:pt x="313" y="300"/>
                    <a:pt x="313" y="301"/>
                  </a:cubicBezTo>
                  <a:cubicBezTo>
                    <a:pt x="315" y="301"/>
                    <a:pt x="315" y="301"/>
                    <a:pt x="317" y="301"/>
                  </a:cubicBezTo>
                  <a:cubicBezTo>
                    <a:pt x="318" y="302"/>
                    <a:pt x="318" y="302"/>
                    <a:pt x="319" y="301"/>
                  </a:cubicBezTo>
                  <a:cubicBezTo>
                    <a:pt x="320" y="301"/>
                    <a:pt x="320" y="301"/>
                    <a:pt x="321" y="301"/>
                  </a:cubicBezTo>
                  <a:cubicBezTo>
                    <a:pt x="322" y="302"/>
                    <a:pt x="322" y="302"/>
                    <a:pt x="322" y="304"/>
                  </a:cubicBezTo>
                  <a:cubicBezTo>
                    <a:pt x="322" y="306"/>
                    <a:pt x="322" y="306"/>
                    <a:pt x="324" y="306"/>
                  </a:cubicBezTo>
                  <a:cubicBezTo>
                    <a:pt x="325" y="306"/>
                    <a:pt x="325" y="306"/>
                    <a:pt x="326" y="306"/>
                  </a:cubicBezTo>
                  <a:cubicBezTo>
                    <a:pt x="327" y="306"/>
                    <a:pt x="327" y="306"/>
                    <a:pt x="328" y="306"/>
                  </a:cubicBezTo>
                  <a:cubicBezTo>
                    <a:pt x="329" y="304"/>
                    <a:pt x="330" y="303"/>
                    <a:pt x="331" y="301"/>
                  </a:cubicBezTo>
                  <a:cubicBezTo>
                    <a:pt x="332" y="301"/>
                    <a:pt x="331" y="301"/>
                    <a:pt x="332" y="301"/>
                  </a:cubicBezTo>
                  <a:cubicBezTo>
                    <a:pt x="333" y="300"/>
                    <a:pt x="334" y="300"/>
                    <a:pt x="336" y="300"/>
                  </a:cubicBezTo>
                  <a:cubicBezTo>
                    <a:pt x="337" y="301"/>
                    <a:pt x="337" y="301"/>
                    <a:pt x="338" y="301"/>
                  </a:cubicBezTo>
                  <a:cubicBezTo>
                    <a:pt x="339" y="302"/>
                    <a:pt x="340" y="303"/>
                    <a:pt x="340" y="304"/>
                  </a:cubicBezTo>
                  <a:cubicBezTo>
                    <a:pt x="342" y="304"/>
                    <a:pt x="342" y="305"/>
                    <a:pt x="343" y="306"/>
                  </a:cubicBezTo>
                  <a:cubicBezTo>
                    <a:pt x="345" y="306"/>
                    <a:pt x="348" y="306"/>
                    <a:pt x="351" y="306"/>
                  </a:cubicBezTo>
                  <a:cubicBezTo>
                    <a:pt x="352" y="305"/>
                    <a:pt x="352" y="305"/>
                    <a:pt x="353" y="304"/>
                  </a:cubicBezTo>
                  <a:cubicBezTo>
                    <a:pt x="353" y="304"/>
                    <a:pt x="354" y="304"/>
                    <a:pt x="355" y="304"/>
                  </a:cubicBezTo>
                  <a:cubicBezTo>
                    <a:pt x="356" y="302"/>
                    <a:pt x="357" y="302"/>
                    <a:pt x="358" y="301"/>
                  </a:cubicBezTo>
                  <a:cubicBezTo>
                    <a:pt x="359" y="301"/>
                    <a:pt x="360" y="301"/>
                    <a:pt x="360" y="301"/>
                  </a:cubicBezTo>
                  <a:cubicBezTo>
                    <a:pt x="362" y="303"/>
                    <a:pt x="364" y="302"/>
                    <a:pt x="365" y="301"/>
                  </a:cubicBezTo>
                  <a:cubicBezTo>
                    <a:pt x="366" y="300"/>
                    <a:pt x="366" y="301"/>
                    <a:pt x="366" y="300"/>
                  </a:cubicBezTo>
                  <a:cubicBezTo>
                    <a:pt x="367" y="300"/>
                    <a:pt x="367" y="300"/>
                    <a:pt x="368" y="300"/>
                  </a:cubicBezTo>
                  <a:cubicBezTo>
                    <a:pt x="368" y="300"/>
                    <a:pt x="370" y="302"/>
                    <a:pt x="369" y="302"/>
                  </a:cubicBezTo>
                  <a:close/>
                  <a:moveTo>
                    <a:pt x="398" y="263"/>
                  </a:moveTo>
                  <a:cubicBezTo>
                    <a:pt x="398" y="264"/>
                    <a:pt x="397" y="264"/>
                    <a:pt x="397" y="265"/>
                  </a:cubicBezTo>
                  <a:cubicBezTo>
                    <a:pt x="396" y="266"/>
                    <a:pt x="394" y="266"/>
                    <a:pt x="393" y="266"/>
                  </a:cubicBezTo>
                  <a:cubicBezTo>
                    <a:pt x="392" y="266"/>
                    <a:pt x="384" y="266"/>
                    <a:pt x="384" y="267"/>
                  </a:cubicBezTo>
                  <a:cubicBezTo>
                    <a:pt x="384" y="268"/>
                    <a:pt x="379" y="266"/>
                    <a:pt x="379" y="266"/>
                  </a:cubicBezTo>
                  <a:cubicBezTo>
                    <a:pt x="378" y="267"/>
                    <a:pt x="376" y="267"/>
                    <a:pt x="375" y="266"/>
                  </a:cubicBezTo>
                  <a:cubicBezTo>
                    <a:pt x="373" y="266"/>
                    <a:pt x="374" y="266"/>
                    <a:pt x="373" y="266"/>
                  </a:cubicBezTo>
                  <a:cubicBezTo>
                    <a:pt x="372" y="265"/>
                    <a:pt x="369" y="264"/>
                    <a:pt x="367" y="264"/>
                  </a:cubicBezTo>
                  <a:cubicBezTo>
                    <a:pt x="366" y="263"/>
                    <a:pt x="366" y="262"/>
                    <a:pt x="366" y="261"/>
                  </a:cubicBezTo>
                  <a:cubicBezTo>
                    <a:pt x="365" y="261"/>
                    <a:pt x="365" y="262"/>
                    <a:pt x="365" y="261"/>
                  </a:cubicBezTo>
                  <a:cubicBezTo>
                    <a:pt x="363" y="261"/>
                    <a:pt x="361" y="261"/>
                    <a:pt x="359" y="261"/>
                  </a:cubicBezTo>
                  <a:cubicBezTo>
                    <a:pt x="359" y="260"/>
                    <a:pt x="358" y="260"/>
                    <a:pt x="358" y="260"/>
                  </a:cubicBezTo>
                  <a:cubicBezTo>
                    <a:pt x="358" y="259"/>
                    <a:pt x="358" y="260"/>
                    <a:pt x="357" y="259"/>
                  </a:cubicBezTo>
                  <a:cubicBezTo>
                    <a:pt x="357" y="259"/>
                    <a:pt x="354" y="258"/>
                    <a:pt x="353" y="258"/>
                  </a:cubicBezTo>
                  <a:cubicBezTo>
                    <a:pt x="350" y="258"/>
                    <a:pt x="347" y="258"/>
                    <a:pt x="345" y="258"/>
                  </a:cubicBezTo>
                  <a:cubicBezTo>
                    <a:pt x="344" y="259"/>
                    <a:pt x="343" y="259"/>
                    <a:pt x="342" y="260"/>
                  </a:cubicBezTo>
                  <a:cubicBezTo>
                    <a:pt x="342" y="260"/>
                    <a:pt x="341" y="260"/>
                    <a:pt x="341" y="260"/>
                  </a:cubicBezTo>
                  <a:cubicBezTo>
                    <a:pt x="341" y="261"/>
                    <a:pt x="341" y="261"/>
                    <a:pt x="340" y="261"/>
                  </a:cubicBezTo>
                  <a:cubicBezTo>
                    <a:pt x="339" y="261"/>
                    <a:pt x="339" y="262"/>
                    <a:pt x="338" y="262"/>
                  </a:cubicBezTo>
                  <a:cubicBezTo>
                    <a:pt x="337" y="262"/>
                    <a:pt x="338" y="263"/>
                    <a:pt x="338" y="263"/>
                  </a:cubicBezTo>
                  <a:cubicBezTo>
                    <a:pt x="337" y="263"/>
                    <a:pt x="336" y="263"/>
                    <a:pt x="335" y="263"/>
                  </a:cubicBezTo>
                  <a:cubicBezTo>
                    <a:pt x="335" y="263"/>
                    <a:pt x="334" y="264"/>
                    <a:pt x="334" y="264"/>
                  </a:cubicBezTo>
                  <a:cubicBezTo>
                    <a:pt x="333" y="265"/>
                    <a:pt x="333" y="265"/>
                    <a:pt x="333" y="266"/>
                  </a:cubicBezTo>
                  <a:cubicBezTo>
                    <a:pt x="328" y="266"/>
                    <a:pt x="324" y="266"/>
                    <a:pt x="320" y="265"/>
                  </a:cubicBezTo>
                  <a:cubicBezTo>
                    <a:pt x="319" y="265"/>
                    <a:pt x="320" y="264"/>
                    <a:pt x="319" y="264"/>
                  </a:cubicBezTo>
                  <a:cubicBezTo>
                    <a:pt x="318" y="264"/>
                    <a:pt x="317" y="265"/>
                    <a:pt x="316" y="264"/>
                  </a:cubicBezTo>
                  <a:cubicBezTo>
                    <a:pt x="316" y="264"/>
                    <a:pt x="315" y="263"/>
                    <a:pt x="315" y="263"/>
                  </a:cubicBezTo>
                  <a:cubicBezTo>
                    <a:pt x="314" y="263"/>
                    <a:pt x="314" y="263"/>
                    <a:pt x="313" y="262"/>
                  </a:cubicBezTo>
                  <a:cubicBezTo>
                    <a:pt x="313" y="262"/>
                    <a:pt x="312" y="261"/>
                    <a:pt x="312" y="261"/>
                  </a:cubicBezTo>
                  <a:cubicBezTo>
                    <a:pt x="311" y="260"/>
                    <a:pt x="311" y="261"/>
                    <a:pt x="311" y="260"/>
                  </a:cubicBezTo>
                  <a:cubicBezTo>
                    <a:pt x="311" y="259"/>
                    <a:pt x="311" y="259"/>
                    <a:pt x="310" y="259"/>
                  </a:cubicBezTo>
                  <a:cubicBezTo>
                    <a:pt x="309" y="258"/>
                    <a:pt x="310" y="256"/>
                    <a:pt x="310" y="254"/>
                  </a:cubicBezTo>
                  <a:cubicBezTo>
                    <a:pt x="310" y="253"/>
                    <a:pt x="308" y="252"/>
                    <a:pt x="310" y="251"/>
                  </a:cubicBezTo>
                  <a:cubicBezTo>
                    <a:pt x="310" y="250"/>
                    <a:pt x="310" y="250"/>
                    <a:pt x="310" y="250"/>
                  </a:cubicBezTo>
                  <a:cubicBezTo>
                    <a:pt x="311" y="249"/>
                    <a:pt x="311" y="250"/>
                    <a:pt x="311" y="249"/>
                  </a:cubicBezTo>
                  <a:cubicBezTo>
                    <a:pt x="311" y="249"/>
                    <a:pt x="312" y="249"/>
                    <a:pt x="312" y="249"/>
                  </a:cubicBezTo>
                  <a:cubicBezTo>
                    <a:pt x="312" y="248"/>
                    <a:pt x="312" y="248"/>
                    <a:pt x="312" y="248"/>
                  </a:cubicBezTo>
                  <a:cubicBezTo>
                    <a:pt x="312" y="248"/>
                    <a:pt x="313" y="248"/>
                    <a:pt x="313" y="247"/>
                  </a:cubicBezTo>
                  <a:cubicBezTo>
                    <a:pt x="313" y="244"/>
                    <a:pt x="314" y="242"/>
                    <a:pt x="314" y="238"/>
                  </a:cubicBezTo>
                  <a:cubicBezTo>
                    <a:pt x="315" y="237"/>
                    <a:pt x="317" y="237"/>
                    <a:pt x="318" y="237"/>
                  </a:cubicBezTo>
                  <a:cubicBezTo>
                    <a:pt x="318" y="234"/>
                    <a:pt x="319" y="233"/>
                    <a:pt x="319" y="229"/>
                  </a:cubicBezTo>
                  <a:cubicBezTo>
                    <a:pt x="320" y="229"/>
                    <a:pt x="321" y="229"/>
                    <a:pt x="321" y="228"/>
                  </a:cubicBezTo>
                  <a:cubicBezTo>
                    <a:pt x="322" y="228"/>
                    <a:pt x="323" y="228"/>
                    <a:pt x="323" y="227"/>
                  </a:cubicBezTo>
                  <a:cubicBezTo>
                    <a:pt x="323" y="225"/>
                    <a:pt x="323" y="224"/>
                    <a:pt x="324" y="224"/>
                  </a:cubicBezTo>
                  <a:cubicBezTo>
                    <a:pt x="325" y="223"/>
                    <a:pt x="326" y="223"/>
                    <a:pt x="328" y="223"/>
                  </a:cubicBezTo>
                  <a:cubicBezTo>
                    <a:pt x="329" y="222"/>
                    <a:pt x="332" y="220"/>
                    <a:pt x="333" y="222"/>
                  </a:cubicBezTo>
                  <a:cubicBezTo>
                    <a:pt x="333" y="222"/>
                    <a:pt x="333" y="222"/>
                    <a:pt x="333" y="222"/>
                  </a:cubicBezTo>
                  <a:cubicBezTo>
                    <a:pt x="335" y="223"/>
                    <a:pt x="333" y="225"/>
                    <a:pt x="335" y="226"/>
                  </a:cubicBezTo>
                  <a:cubicBezTo>
                    <a:pt x="335" y="227"/>
                    <a:pt x="335" y="226"/>
                    <a:pt x="336" y="226"/>
                  </a:cubicBezTo>
                  <a:cubicBezTo>
                    <a:pt x="337" y="226"/>
                    <a:pt x="336" y="227"/>
                    <a:pt x="337" y="227"/>
                  </a:cubicBezTo>
                  <a:cubicBezTo>
                    <a:pt x="338" y="226"/>
                    <a:pt x="339" y="227"/>
                    <a:pt x="340" y="227"/>
                  </a:cubicBezTo>
                  <a:cubicBezTo>
                    <a:pt x="344" y="227"/>
                    <a:pt x="348" y="227"/>
                    <a:pt x="352" y="227"/>
                  </a:cubicBezTo>
                  <a:cubicBezTo>
                    <a:pt x="352" y="226"/>
                    <a:pt x="352" y="226"/>
                    <a:pt x="353" y="225"/>
                  </a:cubicBezTo>
                  <a:cubicBezTo>
                    <a:pt x="353" y="225"/>
                    <a:pt x="353" y="225"/>
                    <a:pt x="353" y="225"/>
                  </a:cubicBezTo>
                  <a:cubicBezTo>
                    <a:pt x="353" y="225"/>
                    <a:pt x="353" y="225"/>
                    <a:pt x="353" y="224"/>
                  </a:cubicBezTo>
                  <a:cubicBezTo>
                    <a:pt x="353" y="224"/>
                    <a:pt x="354" y="224"/>
                    <a:pt x="354" y="224"/>
                  </a:cubicBezTo>
                  <a:cubicBezTo>
                    <a:pt x="354" y="224"/>
                    <a:pt x="355" y="223"/>
                    <a:pt x="355" y="223"/>
                  </a:cubicBezTo>
                  <a:cubicBezTo>
                    <a:pt x="356" y="223"/>
                    <a:pt x="356" y="223"/>
                    <a:pt x="357" y="222"/>
                  </a:cubicBezTo>
                  <a:cubicBezTo>
                    <a:pt x="358" y="221"/>
                    <a:pt x="360" y="222"/>
                    <a:pt x="362" y="222"/>
                  </a:cubicBezTo>
                  <a:cubicBezTo>
                    <a:pt x="363" y="221"/>
                    <a:pt x="362" y="221"/>
                    <a:pt x="364" y="221"/>
                  </a:cubicBezTo>
                  <a:cubicBezTo>
                    <a:pt x="364" y="220"/>
                    <a:pt x="365" y="220"/>
                    <a:pt x="365" y="219"/>
                  </a:cubicBezTo>
                  <a:cubicBezTo>
                    <a:pt x="366" y="219"/>
                    <a:pt x="366" y="219"/>
                    <a:pt x="367" y="219"/>
                  </a:cubicBezTo>
                  <a:cubicBezTo>
                    <a:pt x="367" y="218"/>
                    <a:pt x="368" y="218"/>
                    <a:pt x="370" y="218"/>
                  </a:cubicBezTo>
                  <a:cubicBezTo>
                    <a:pt x="370" y="218"/>
                    <a:pt x="371" y="218"/>
                    <a:pt x="372" y="218"/>
                  </a:cubicBezTo>
                  <a:cubicBezTo>
                    <a:pt x="373" y="218"/>
                    <a:pt x="372" y="217"/>
                    <a:pt x="372" y="217"/>
                  </a:cubicBezTo>
                  <a:cubicBezTo>
                    <a:pt x="373" y="217"/>
                    <a:pt x="374" y="217"/>
                    <a:pt x="375" y="217"/>
                  </a:cubicBezTo>
                  <a:cubicBezTo>
                    <a:pt x="376" y="217"/>
                    <a:pt x="377" y="217"/>
                    <a:pt x="378" y="217"/>
                  </a:cubicBezTo>
                  <a:cubicBezTo>
                    <a:pt x="379" y="218"/>
                    <a:pt x="378" y="219"/>
                    <a:pt x="377" y="219"/>
                  </a:cubicBezTo>
                  <a:cubicBezTo>
                    <a:pt x="376" y="219"/>
                    <a:pt x="377" y="220"/>
                    <a:pt x="376" y="219"/>
                  </a:cubicBezTo>
                  <a:cubicBezTo>
                    <a:pt x="376" y="219"/>
                    <a:pt x="375" y="220"/>
                    <a:pt x="375" y="220"/>
                  </a:cubicBezTo>
                  <a:cubicBezTo>
                    <a:pt x="373" y="221"/>
                    <a:pt x="372" y="221"/>
                    <a:pt x="370" y="222"/>
                  </a:cubicBezTo>
                  <a:cubicBezTo>
                    <a:pt x="370" y="225"/>
                    <a:pt x="372" y="224"/>
                    <a:pt x="373" y="225"/>
                  </a:cubicBezTo>
                  <a:cubicBezTo>
                    <a:pt x="373" y="226"/>
                    <a:pt x="373" y="227"/>
                    <a:pt x="372" y="227"/>
                  </a:cubicBezTo>
                  <a:cubicBezTo>
                    <a:pt x="372" y="228"/>
                    <a:pt x="372" y="228"/>
                    <a:pt x="372" y="228"/>
                  </a:cubicBezTo>
                  <a:cubicBezTo>
                    <a:pt x="372" y="228"/>
                    <a:pt x="371" y="228"/>
                    <a:pt x="371" y="228"/>
                  </a:cubicBezTo>
                  <a:cubicBezTo>
                    <a:pt x="371" y="228"/>
                    <a:pt x="371" y="228"/>
                    <a:pt x="371" y="229"/>
                  </a:cubicBezTo>
                  <a:cubicBezTo>
                    <a:pt x="371" y="229"/>
                    <a:pt x="371" y="229"/>
                    <a:pt x="370" y="229"/>
                  </a:cubicBezTo>
                  <a:cubicBezTo>
                    <a:pt x="370" y="229"/>
                    <a:pt x="370" y="229"/>
                    <a:pt x="370" y="229"/>
                  </a:cubicBezTo>
                  <a:cubicBezTo>
                    <a:pt x="370" y="231"/>
                    <a:pt x="369" y="230"/>
                    <a:pt x="369" y="231"/>
                  </a:cubicBezTo>
                  <a:cubicBezTo>
                    <a:pt x="369" y="231"/>
                    <a:pt x="369" y="231"/>
                    <a:pt x="369" y="232"/>
                  </a:cubicBezTo>
                  <a:cubicBezTo>
                    <a:pt x="369" y="232"/>
                    <a:pt x="368" y="232"/>
                    <a:pt x="368" y="232"/>
                  </a:cubicBezTo>
                  <a:cubicBezTo>
                    <a:pt x="368" y="232"/>
                    <a:pt x="368" y="232"/>
                    <a:pt x="367" y="232"/>
                  </a:cubicBezTo>
                  <a:cubicBezTo>
                    <a:pt x="367" y="232"/>
                    <a:pt x="367" y="233"/>
                    <a:pt x="367" y="233"/>
                  </a:cubicBezTo>
                  <a:cubicBezTo>
                    <a:pt x="365" y="233"/>
                    <a:pt x="362" y="232"/>
                    <a:pt x="359" y="232"/>
                  </a:cubicBezTo>
                  <a:cubicBezTo>
                    <a:pt x="357" y="232"/>
                    <a:pt x="354" y="234"/>
                    <a:pt x="353" y="232"/>
                  </a:cubicBezTo>
                  <a:cubicBezTo>
                    <a:pt x="352" y="231"/>
                    <a:pt x="351" y="231"/>
                    <a:pt x="350" y="229"/>
                  </a:cubicBezTo>
                  <a:cubicBezTo>
                    <a:pt x="349" y="229"/>
                    <a:pt x="349" y="229"/>
                    <a:pt x="348" y="229"/>
                  </a:cubicBezTo>
                  <a:cubicBezTo>
                    <a:pt x="347" y="228"/>
                    <a:pt x="345" y="228"/>
                    <a:pt x="343" y="228"/>
                  </a:cubicBezTo>
                  <a:cubicBezTo>
                    <a:pt x="343" y="228"/>
                    <a:pt x="343" y="229"/>
                    <a:pt x="343" y="229"/>
                  </a:cubicBezTo>
                  <a:cubicBezTo>
                    <a:pt x="342" y="229"/>
                    <a:pt x="341" y="228"/>
                    <a:pt x="340" y="229"/>
                  </a:cubicBezTo>
                  <a:cubicBezTo>
                    <a:pt x="340" y="229"/>
                    <a:pt x="339" y="230"/>
                    <a:pt x="339" y="230"/>
                  </a:cubicBezTo>
                  <a:cubicBezTo>
                    <a:pt x="338" y="231"/>
                    <a:pt x="338" y="231"/>
                    <a:pt x="338" y="232"/>
                  </a:cubicBezTo>
                  <a:cubicBezTo>
                    <a:pt x="338" y="232"/>
                    <a:pt x="338" y="232"/>
                    <a:pt x="338" y="232"/>
                  </a:cubicBezTo>
                  <a:cubicBezTo>
                    <a:pt x="339" y="233"/>
                    <a:pt x="341" y="233"/>
                    <a:pt x="342" y="234"/>
                  </a:cubicBezTo>
                  <a:cubicBezTo>
                    <a:pt x="343" y="235"/>
                    <a:pt x="341" y="240"/>
                    <a:pt x="344" y="239"/>
                  </a:cubicBezTo>
                  <a:cubicBezTo>
                    <a:pt x="344" y="239"/>
                    <a:pt x="345" y="240"/>
                    <a:pt x="346" y="240"/>
                  </a:cubicBezTo>
                  <a:cubicBezTo>
                    <a:pt x="347" y="240"/>
                    <a:pt x="347" y="240"/>
                    <a:pt x="348" y="239"/>
                  </a:cubicBezTo>
                  <a:cubicBezTo>
                    <a:pt x="348" y="239"/>
                    <a:pt x="348" y="239"/>
                    <a:pt x="348" y="239"/>
                  </a:cubicBezTo>
                  <a:cubicBezTo>
                    <a:pt x="349" y="237"/>
                    <a:pt x="353" y="238"/>
                    <a:pt x="354" y="237"/>
                  </a:cubicBezTo>
                  <a:cubicBezTo>
                    <a:pt x="355" y="237"/>
                    <a:pt x="355" y="236"/>
                    <a:pt x="355" y="236"/>
                  </a:cubicBezTo>
                  <a:cubicBezTo>
                    <a:pt x="355" y="236"/>
                    <a:pt x="357" y="234"/>
                    <a:pt x="356" y="234"/>
                  </a:cubicBezTo>
                  <a:cubicBezTo>
                    <a:pt x="358" y="235"/>
                    <a:pt x="360" y="234"/>
                    <a:pt x="362" y="234"/>
                  </a:cubicBezTo>
                  <a:cubicBezTo>
                    <a:pt x="362" y="234"/>
                    <a:pt x="363" y="235"/>
                    <a:pt x="364" y="235"/>
                  </a:cubicBezTo>
                  <a:cubicBezTo>
                    <a:pt x="365" y="235"/>
                    <a:pt x="366" y="235"/>
                    <a:pt x="367" y="235"/>
                  </a:cubicBezTo>
                  <a:cubicBezTo>
                    <a:pt x="367" y="235"/>
                    <a:pt x="368" y="236"/>
                    <a:pt x="368" y="237"/>
                  </a:cubicBezTo>
                  <a:cubicBezTo>
                    <a:pt x="368" y="237"/>
                    <a:pt x="371" y="238"/>
                    <a:pt x="371" y="238"/>
                  </a:cubicBezTo>
                  <a:cubicBezTo>
                    <a:pt x="372" y="238"/>
                    <a:pt x="373" y="240"/>
                    <a:pt x="373" y="240"/>
                  </a:cubicBezTo>
                  <a:cubicBezTo>
                    <a:pt x="375" y="240"/>
                    <a:pt x="377" y="240"/>
                    <a:pt x="378" y="242"/>
                  </a:cubicBezTo>
                  <a:cubicBezTo>
                    <a:pt x="379" y="242"/>
                    <a:pt x="380" y="243"/>
                    <a:pt x="381" y="244"/>
                  </a:cubicBezTo>
                  <a:cubicBezTo>
                    <a:pt x="381" y="244"/>
                    <a:pt x="381" y="244"/>
                    <a:pt x="382" y="244"/>
                  </a:cubicBezTo>
                  <a:cubicBezTo>
                    <a:pt x="382" y="244"/>
                    <a:pt x="382" y="244"/>
                    <a:pt x="382" y="245"/>
                  </a:cubicBezTo>
                  <a:cubicBezTo>
                    <a:pt x="385" y="245"/>
                    <a:pt x="387" y="247"/>
                    <a:pt x="388" y="248"/>
                  </a:cubicBezTo>
                  <a:cubicBezTo>
                    <a:pt x="388" y="248"/>
                    <a:pt x="389" y="248"/>
                    <a:pt x="389" y="248"/>
                  </a:cubicBezTo>
                  <a:cubicBezTo>
                    <a:pt x="389" y="249"/>
                    <a:pt x="389" y="248"/>
                    <a:pt x="390" y="249"/>
                  </a:cubicBezTo>
                  <a:cubicBezTo>
                    <a:pt x="390" y="249"/>
                    <a:pt x="391" y="250"/>
                    <a:pt x="391" y="250"/>
                  </a:cubicBezTo>
                  <a:cubicBezTo>
                    <a:pt x="391" y="250"/>
                    <a:pt x="392" y="251"/>
                    <a:pt x="392" y="251"/>
                  </a:cubicBezTo>
                  <a:cubicBezTo>
                    <a:pt x="393" y="251"/>
                    <a:pt x="393" y="251"/>
                    <a:pt x="393" y="251"/>
                  </a:cubicBezTo>
                  <a:cubicBezTo>
                    <a:pt x="394" y="252"/>
                    <a:pt x="393" y="252"/>
                    <a:pt x="394" y="252"/>
                  </a:cubicBezTo>
                  <a:cubicBezTo>
                    <a:pt x="394" y="252"/>
                    <a:pt x="394" y="252"/>
                    <a:pt x="395" y="252"/>
                  </a:cubicBezTo>
                  <a:cubicBezTo>
                    <a:pt x="395" y="253"/>
                    <a:pt x="396" y="253"/>
                    <a:pt x="397" y="254"/>
                  </a:cubicBezTo>
                  <a:cubicBezTo>
                    <a:pt x="398" y="255"/>
                    <a:pt x="398" y="257"/>
                    <a:pt x="398" y="259"/>
                  </a:cubicBezTo>
                  <a:cubicBezTo>
                    <a:pt x="398" y="259"/>
                    <a:pt x="399" y="258"/>
                    <a:pt x="399" y="259"/>
                  </a:cubicBezTo>
                  <a:cubicBezTo>
                    <a:pt x="399" y="260"/>
                    <a:pt x="399" y="260"/>
                    <a:pt x="399" y="261"/>
                  </a:cubicBezTo>
                  <a:cubicBezTo>
                    <a:pt x="399" y="262"/>
                    <a:pt x="399" y="263"/>
                    <a:pt x="398" y="263"/>
                  </a:cubicBezTo>
                  <a:close/>
                  <a:moveTo>
                    <a:pt x="485" y="298"/>
                  </a:moveTo>
                  <a:cubicBezTo>
                    <a:pt x="484" y="299"/>
                    <a:pt x="487" y="299"/>
                    <a:pt x="485" y="300"/>
                  </a:cubicBezTo>
                  <a:cubicBezTo>
                    <a:pt x="485" y="301"/>
                    <a:pt x="482" y="301"/>
                    <a:pt x="481" y="301"/>
                  </a:cubicBezTo>
                  <a:cubicBezTo>
                    <a:pt x="480" y="301"/>
                    <a:pt x="478" y="301"/>
                    <a:pt x="477" y="301"/>
                  </a:cubicBezTo>
                  <a:cubicBezTo>
                    <a:pt x="476" y="302"/>
                    <a:pt x="477" y="302"/>
                    <a:pt x="475" y="302"/>
                  </a:cubicBezTo>
                  <a:cubicBezTo>
                    <a:pt x="473" y="302"/>
                    <a:pt x="472" y="302"/>
                    <a:pt x="470" y="301"/>
                  </a:cubicBezTo>
                  <a:cubicBezTo>
                    <a:pt x="469" y="301"/>
                    <a:pt x="468" y="301"/>
                    <a:pt x="467" y="300"/>
                  </a:cubicBezTo>
                  <a:cubicBezTo>
                    <a:pt x="466" y="300"/>
                    <a:pt x="466" y="300"/>
                    <a:pt x="466" y="300"/>
                  </a:cubicBezTo>
                  <a:cubicBezTo>
                    <a:pt x="465" y="299"/>
                    <a:pt x="465" y="299"/>
                    <a:pt x="463" y="299"/>
                  </a:cubicBezTo>
                  <a:cubicBezTo>
                    <a:pt x="463" y="299"/>
                    <a:pt x="462" y="297"/>
                    <a:pt x="462" y="297"/>
                  </a:cubicBezTo>
                  <a:cubicBezTo>
                    <a:pt x="461" y="297"/>
                    <a:pt x="461" y="297"/>
                    <a:pt x="460" y="296"/>
                  </a:cubicBezTo>
                  <a:cubicBezTo>
                    <a:pt x="458" y="296"/>
                    <a:pt x="454" y="297"/>
                    <a:pt x="454" y="294"/>
                  </a:cubicBezTo>
                  <a:cubicBezTo>
                    <a:pt x="453" y="294"/>
                    <a:pt x="453" y="293"/>
                    <a:pt x="453" y="292"/>
                  </a:cubicBezTo>
                  <a:cubicBezTo>
                    <a:pt x="453" y="292"/>
                    <a:pt x="453" y="292"/>
                    <a:pt x="452" y="291"/>
                  </a:cubicBezTo>
                  <a:cubicBezTo>
                    <a:pt x="451" y="291"/>
                    <a:pt x="451" y="289"/>
                    <a:pt x="450" y="288"/>
                  </a:cubicBezTo>
                  <a:cubicBezTo>
                    <a:pt x="450" y="287"/>
                    <a:pt x="450" y="286"/>
                    <a:pt x="450" y="285"/>
                  </a:cubicBezTo>
                  <a:cubicBezTo>
                    <a:pt x="451" y="285"/>
                    <a:pt x="451" y="284"/>
                    <a:pt x="451" y="284"/>
                  </a:cubicBezTo>
                  <a:cubicBezTo>
                    <a:pt x="452" y="284"/>
                    <a:pt x="451" y="284"/>
                    <a:pt x="452" y="284"/>
                  </a:cubicBezTo>
                  <a:cubicBezTo>
                    <a:pt x="452" y="283"/>
                    <a:pt x="453" y="282"/>
                    <a:pt x="453" y="281"/>
                  </a:cubicBezTo>
                  <a:cubicBezTo>
                    <a:pt x="453" y="280"/>
                    <a:pt x="454" y="280"/>
                    <a:pt x="454" y="279"/>
                  </a:cubicBezTo>
                  <a:cubicBezTo>
                    <a:pt x="453" y="279"/>
                    <a:pt x="453" y="280"/>
                    <a:pt x="453" y="279"/>
                  </a:cubicBezTo>
                  <a:cubicBezTo>
                    <a:pt x="453" y="278"/>
                    <a:pt x="453" y="275"/>
                    <a:pt x="454" y="275"/>
                  </a:cubicBezTo>
                  <a:cubicBezTo>
                    <a:pt x="454" y="275"/>
                    <a:pt x="455" y="275"/>
                    <a:pt x="455" y="274"/>
                  </a:cubicBezTo>
                  <a:cubicBezTo>
                    <a:pt x="456" y="274"/>
                    <a:pt x="456" y="274"/>
                    <a:pt x="457" y="272"/>
                  </a:cubicBezTo>
                  <a:cubicBezTo>
                    <a:pt x="455" y="271"/>
                    <a:pt x="452" y="272"/>
                    <a:pt x="452" y="270"/>
                  </a:cubicBezTo>
                  <a:cubicBezTo>
                    <a:pt x="451" y="269"/>
                    <a:pt x="451" y="268"/>
                    <a:pt x="451" y="266"/>
                  </a:cubicBezTo>
                  <a:cubicBezTo>
                    <a:pt x="450" y="266"/>
                    <a:pt x="450" y="266"/>
                    <a:pt x="449" y="265"/>
                  </a:cubicBezTo>
                  <a:cubicBezTo>
                    <a:pt x="449" y="265"/>
                    <a:pt x="448" y="264"/>
                    <a:pt x="448" y="264"/>
                  </a:cubicBezTo>
                  <a:cubicBezTo>
                    <a:pt x="448" y="263"/>
                    <a:pt x="448" y="263"/>
                    <a:pt x="448" y="263"/>
                  </a:cubicBezTo>
                  <a:cubicBezTo>
                    <a:pt x="447" y="262"/>
                    <a:pt x="448" y="263"/>
                    <a:pt x="447" y="262"/>
                  </a:cubicBezTo>
                  <a:cubicBezTo>
                    <a:pt x="447" y="262"/>
                    <a:pt x="447" y="262"/>
                    <a:pt x="447" y="262"/>
                  </a:cubicBezTo>
                  <a:cubicBezTo>
                    <a:pt x="446" y="262"/>
                    <a:pt x="446" y="262"/>
                    <a:pt x="446" y="261"/>
                  </a:cubicBezTo>
                  <a:cubicBezTo>
                    <a:pt x="446" y="261"/>
                    <a:pt x="445" y="261"/>
                    <a:pt x="445" y="261"/>
                  </a:cubicBezTo>
                  <a:cubicBezTo>
                    <a:pt x="445" y="261"/>
                    <a:pt x="445" y="260"/>
                    <a:pt x="445" y="260"/>
                  </a:cubicBezTo>
                  <a:cubicBezTo>
                    <a:pt x="445" y="260"/>
                    <a:pt x="445" y="260"/>
                    <a:pt x="444" y="260"/>
                  </a:cubicBezTo>
                  <a:cubicBezTo>
                    <a:pt x="444" y="260"/>
                    <a:pt x="444" y="260"/>
                    <a:pt x="444" y="259"/>
                  </a:cubicBezTo>
                  <a:cubicBezTo>
                    <a:pt x="444" y="259"/>
                    <a:pt x="444" y="259"/>
                    <a:pt x="444" y="259"/>
                  </a:cubicBezTo>
                  <a:cubicBezTo>
                    <a:pt x="443" y="258"/>
                    <a:pt x="442" y="257"/>
                    <a:pt x="441" y="256"/>
                  </a:cubicBezTo>
                  <a:cubicBezTo>
                    <a:pt x="441" y="256"/>
                    <a:pt x="440" y="256"/>
                    <a:pt x="440" y="256"/>
                  </a:cubicBezTo>
                  <a:cubicBezTo>
                    <a:pt x="440" y="256"/>
                    <a:pt x="440" y="255"/>
                    <a:pt x="440" y="255"/>
                  </a:cubicBezTo>
                  <a:cubicBezTo>
                    <a:pt x="440" y="255"/>
                    <a:pt x="440" y="255"/>
                    <a:pt x="439" y="255"/>
                  </a:cubicBezTo>
                  <a:cubicBezTo>
                    <a:pt x="439" y="254"/>
                    <a:pt x="439" y="254"/>
                    <a:pt x="438" y="254"/>
                  </a:cubicBezTo>
                  <a:cubicBezTo>
                    <a:pt x="438" y="254"/>
                    <a:pt x="438" y="254"/>
                    <a:pt x="437" y="254"/>
                  </a:cubicBezTo>
                  <a:cubicBezTo>
                    <a:pt x="437" y="253"/>
                    <a:pt x="437" y="253"/>
                    <a:pt x="437" y="253"/>
                  </a:cubicBezTo>
                  <a:cubicBezTo>
                    <a:pt x="437" y="252"/>
                    <a:pt x="437" y="253"/>
                    <a:pt x="437" y="252"/>
                  </a:cubicBezTo>
                  <a:cubicBezTo>
                    <a:pt x="436" y="251"/>
                    <a:pt x="436" y="251"/>
                    <a:pt x="436" y="249"/>
                  </a:cubicBezTo>
                  <a:cubicBezTo>
                    <a:pt x="436" y="248"/>
                    <a:pt x="435" y="249"/>
                    <a:pt x="435" y="248"/>
                  </a:cubicBezTo>
                  <a:cubicBezTo>
                    <a:pt x="435" y="248"/>
                    <a:pt x="435" y="246"/>
                    <a:pt x="435" y="245"/>
                  </a:cubicBezTo>
                  <a:cubicBezTo>
                    <a:pt x="435" y="243"/>
                    <a:pt x="435" y="244"/>
                    <a:pt x="434" y="243"/>
                  </a:cubicBezTo>
                  <a:cubicBezTo>
                    <a:pt x="434" y="243"/>
                    <a:pt x="433" y="242"/>
                    <a:pt x="433" y="242"/>
                  </a:cubicBezTo>
                  <a:cubicBezTo>
                    <a:pt x="432" y="241"/>
                    <a:pt x="427" y="240"/>
                    <a:pt x="429" y="237"/>
                  </a:cubicBezTo>
                  <a:cubicBezTo>
                    <a:pt x="430" y="237"/>
                    <a:pt x="430" y="236"/>
                    <a:pt x="431" y="236"/>
                  </a:cubicBezTo>
                  <a:cubicBezTo>
                    <a:pt x="431" y="234"/>
                    <a:pt x="431" y="233"/>
                    <a:pt x="432" y="232"/>
                  </a:cubicBezTo>
                  <a:cubicBezTo>
                    <a:pt x="432" y="231"/>
                    <a:pt x="434" y="231"/>
                    <a:pt x="435" y="230"/>
                  </a:cubicBezTo>
                  <a:cubicBezTo>
                    <a:pt x="434" y="230"/>
                    <a:pt x="437" y="229"/>
                    <a:pt x="436" y="229"/>
                  </a:cubicBezTo>
                  <a:cubicBezTo>
                    <a:pt x="438" y="230"/>
                    <a:pt x="437" y="229"/>
                    <a:pt x="437" y="229"/>
                  </a:cubicBezTo>
                  <a:cubicBezTo>
                    <a:pt x="438" y="228"/>
                    <a:pt x="438" y="228"/>
                    <a:pt x="438" y="228"/>
                  </a:cubicBezTo>
                  <a:cubicBezTo>
                    <a:pt x="438" y="228"/>
                    <a:pt x="439" y="228"/>
                    <a:pt x="439" y="228"/>
                  </a:cubicBezTo>
                  <a:cubicBezTo>
                    <a:pt x="439" y="228"/>
                    <a:pt x="439" y="227"/>
                    <a:pt x="439" y="227"/>
                  </a:cubicBezTo>
                  <a:cubicBezTo>
                    <a:pt x="439" y="227"/>
                    <a:pt x="440" y="227"/>
                    <a:pt x="440" y="227"/>
                  </a:cubicBezTo>
                  <a:cubicBezTo>
                    <a:pt x="441" y="226"/>
                    <a:pt x="441" y="226"/>
                    <a:pt x="443" y="226"/>
                  </a:cubicBezTo>
                  <a:cubicBezTo>
                    <a:pt x="445" y="223"/>
                    <a:pt x="447" y="222"/>
                    <a:pt x="449" y="220"/>
                  </a:cubicBezTo>
                  <a:cubicBezTo>
                    <a:pt x="450" y="220"/>
                    <a:pt x="449" y="220"/>
                    <a:pt x="449" y="219"/>
                  </a:cubicBezTo>
                  <a:cubicBezTo>
                    <a:pt x="450" y="219"/>
                    <a:pt x="451" y="219"/>
                    <a:pt x="452" y="219"/>
                  </a:cubicBezTo>
                  <a:cubicBezTo>
                    <a:pt x="453" y="221"/>
                    <a:pt x="455" y="220"/>
                    <a:pt x="455" y="222"/>
                  </a:cubicBezTo>
                  <a:cubicBezTo>
                    <a:pt x="456" y="222"/>
                    <a:pt x="456" y="222"/>
                    <a:pt x="457" y="222"/>
                  </a:cubicBezTo>
                  <a:cubicBezTo>
                    <a:pt x="456" y="222"/>
                    <a:pt x="457" y="223"/>
                    <a:pt x="458" y="222"/>
                  </a:cubicBezTo>
                  <a:cubicBezTo>
                    <a:pt x="459" y="220"/>
                    <a:pt x="462" y="221"/>
                    <a:pt x="464" y="219"/>
                  </a:cubicBezTo>
                  <a:cubicBezTo>
                    <a:pt x="464" y="220"/>
                    <a:pt x="464" y="220"/>
                    <a:pt x="465" y="220"/>
                  </a:cubicBezTo>
                  <a:cubicBezTo>
                    <a:pt x="465" y="220"/>
                    <a:pt x="466" y="221"/>
                    <a:pt x="466" y="221"/>
                  </a:cubicBezTo>
                  <a:cubicBezTo>
                    <a:pt x="466" y="222"/>
                    <a:pt x="466" y="222"/>
                    <a:pt x="467" y="222"/>
                  </a:cubicBezTo>
                  <a:cubicBezTo>
                    <a:pt x="467" y="223"/>
                    <a:pt x="467" y="224"/>
                    <a:pt x="468" y="224"/>
                  </a:cubicBezTo>
                  <a:cubicBezTo>
                    <a:pt x="468" y="227"/>
                    <a:pt x="468" y="229"/>
                    <a:pt x="468" y="231"/>
                  </a:cubicBezTo>
                  <a:cubicBezTo>
                    <a:pt x="469" y="232"/>
                    <a:pt x="471" y="232"/>
                    <a:pt x="473" y="232"/>
                  </a:cubicBezTo>
                  <a:cubicBezTo>
                    <a:pt x="475" y="232"/>
                    <a:pt x="475" y="232"/>
                    <a:pt x="473" y="232"/>
                  </a:cubicBezTo>
                  <a:cubicBezTo>
                    <a:pt x="472" y="233"/>
                    <a:pt x="473" y="233"/>
                    <a:pt x="472" y="233"/>
                  </a:cubicBezTo>
                  <a:cubicBezTo>
                    <a:pt x="471" y="234"/>
                    <a:pt x="470" y="234"/>
                    <a:pt x="469" y="233"/>
                  </a:cubicBezTo>
                  <a:cubicBezTo>
                    <a:pt x="468" y="232"/>
                    <a:pt x="465" y="233"/>
                    <a:pt x="464" y="233"/>
                  </a:cubicBezTo>
                  <a:cubicBezTo>
                    <a:pt x="462" y="233"/>
                    <a:pt x="461" y="231"/>
                    <a:pt x="459" y="232"/>
                  </a:cubicBezTo>
                  <a:cubicBezTo>
                    <a:pt x="459" y="232"/>
                    <a:pt x="458" y="233"/>
                    <a:pt x="458" y="234"/>
                  </a:cubicBezTo>
                  <a:cubicBezTo>
                    <a:pt x="457" y="234"/>
                    <a:pt x="457" y="234"/>
                    <a:pt x="457" y="234"/>
                  </a:cubicBezTo>
                  <a:cubicBezTo>
                    <a:pt x="457" y="236"/>
                    <a:pt x="457" y="236"/>
                    <a:pt x="457" y="237"/>
                  </a:cubicBezTo>
                  <a:cubicBezTo>
                    <a:pt x="458" y="238"/>
                    <a:pt x="461" y="240"/>
                    <a:pt x="457" y="240"/>
                  </a:cubicBezTo>
                  <a:cubicBezTo>
                    <a:pt x="457" y="239"/>
                    <a:pt x="455" y="239"/>
                    <a:pt x="454" y="238"/>
                  </a:cubicBezTo>
                  <a:cubicBezTo>
                    <a:pt x="453" y="238"/>
                    <a:pt x="453" y="238"/>
                    <a:pt x="452" y="239"/>
                  </a:cubicBezTo>
                  <a:cubicBezTo>
                    <a:pt x="451" y="240"/>
                    <a:pt x="452" y="241"/>
                    <a:pt x="453" y="240"/>
                  </a:cubicBezTo>
                  <a:cubicBezTo>
                    <a:pt x="453" y="240"/>
                    <a:pt x="454" y="241"/>
                    <a:pt x="454" y="241"/>
                  </a:cubicBezTo>
                  <a:cubicBezTo>
                    <a:pt x="454" y="241"/>
                    <a:pt x="454" y="241"/>
                    <a:pt x="454" y="242"/>
                  </a:cubicBezTo>
                  <a:cubicBezTo>
                    <a:pt x="454" y="242"/>
                    <a:pt x="454" y="242"/>
                    <a:pt x="454" y="242"/>
                  </a:cubicBezTo>
                  <a:cubicBezTo>
                    <a:pt x="455" y="242"/>
                    <a:pt x="455" y="242"/>
                    <a:pt x="455" y="242"/>
                  </a:cubicBezTo>
                  <a:cubicBezTo>
                    <a:pt x="456" y="243"/>
                    <a:pt x="456" y="243"/>
                    <a:pt x="456" y="244"/>
                  </a:cubicBezTo>
                  <a:cubicBezTo>
                    <a:pt x="457" y="244"/>
                    <a:pt x="457" y="245"/>
                    <a:pt x="457" y="246"/>
                  </a:cubicBezTo>
                  <a:cubicBezTo>
                    <a:pt x="458" y="246"/>
                    <a:pt x="458" y="246"/>
                    <a:pt x="458" y="247"/>
                  </a:cubicBezTo>
                  <a:cubicBezTo>
                    <a:pt x="459" y="248"/>
                    <a:pt x="459" y="248"/>
                    <a:pt x="459" y="248"/>
                  </a:cubicBezTo>
                  <a:cubicBezTo>
                    <a:pt x="460" y="248"/>
                    <a:pt x="460" y="249"/>
                    <a:pt x="461" y="249"/>
                  </a:cubicBezTo>
                  <a:cubicBezTo>
                    <a:pt x="462" y="250"/>
                    <a:pt x="463" y="251"/>
                    <a:pt x="464" y="252"/>
                  </a:cubicBezTo>
                  <a:cubicBezTo>
                    <a:pt x="465" y="252"/>
                    <a:pt x="468" y="253"/>
                    <a:pt x="469" y="254"/>
                  </a:cubicBezTo>
                  <a:cubicBezTo>
                    <a:pt x="469" y="254"/>
                    <a:pt x="469" y="262"/>
                    <a:pt x="470" y="261"/>
                  </a:cubicBezTo>
                  <a:cubicBezTo>
                    <a:pt x="470" y="261"/>
                    <a:pt x="471" y="263"/>
                    <a:pt x="471" y="263"/>
                  </a:cubicBezTo>
                  <a:cubicBezTo>
                    <a:pt x="472" y="264"/>
                    <a:pt x="473" y="266"/>
                    <a:pt x="473" y="262"/>
                  </a:cubicBezTo>
                  <a:cubicBezTo>
                    <a:pt x="473" y="262"/>
                    <a:pt x="474" y="261"/>
                    <a:pt x="474" y="260"/>
                  </a:cubicBezTo>
                  <a:cubicBezTo>
                    <a:pt x="474" y="259"/>
                    <a:pt x="474" y="259"/>
                    <a:pt x="474" y="258"/>
                  </a:cubicBezTo>
                  <a:cubicBezTo>
                    <a:pt x="475" y="258"/>
                    <a:pt x="478" y="259"/>
                    <a:pt x="478" y="259"/>
                  </a:cubicBezTo>
                  <a:cubicBezTo>
                    <a:pt x="478" y="260"/>
                    <a:pt x="479" y="260"/>
                    <a:pt x="479" y="260"/>
                  </a:cubicBezTo>
                  <a:cubicBezTo>
                    <a:pt x="480" y="260"/>
                    <a:pt x="479" y="261"/>
                    <a:pt x="479" y="261"/>
                  </a:cubicBezTo>
                  <a:cubicBezTo>
                    <a:pt x="479" y="262"/>
                    <a:pt x="480" y="261"/>
                    <a:pt x="480" y="261"/>
                  </a:cubicBezTo>
                  <a:cubicBezTo>
                    <a:pt x="481" y="262"/>
                    <a:pt x="480" y="262"/>
                    <a:pt x="481" y="262"/>
                  </a:cubicBezTo>
                  <a:cubicBezTo>
                    <a:pt x="481" y="263"/>
                    <a:pt x="481" y="262"/>
                    <a:pt x="482" y="263"/>
                  </a:cubicBezTo>
                  <a:cubicBezTo>
                    <a:pt x="482" y="263"/>
                    <a:pt x="482" y="263"/>
                    <a:pt x="482" y="264"/>
                  </a:cubicBezTo>
                  <a:cubicBezTo>
                    <a:pt x="483" y="264"/>
                    <a:pt x="483" y="264"/>
                    <a:pt x="483" y="264"/>
                  </a:cubicBezTo>
                  <a:cubicBezTo>
                    <a:pt x="483" y="265"/>
                    <a:pt x="484" y="266"/>
                    <a:pt x="484" y="266"/>
                  </a:cubicBezTo>
                  <a:cubicBezTo>
                    <a:pt x="485" y="266"/>
                    <a:pt x="485" y="266"/>
                    <a:pt x="486" y="266"/>
                  </a:cubicBezTo>
                  <a:cubicBezTo>
                    <a:pt x="486" y="267"/>
                    <a:pt x="486" y="268"/>
                    <a:pt x="485" y="269"/>
                  </a:cubicBezTo>
                  <a:cubicBezTo>
                    <a:pt x="485" y="269"/>
                    <a:pt x="483" y="270"/>
                    <a:pt x="483" y="270"/>
                  </a:cubicBezTo>
                  <a:cubicBezTo>
                    <a:pt x="483" y="270"/>
                    <a:pt x="482" y="271"/>
                    <a:pt x="481" y="271"/>
                  </a:cubicBezTo>
                  <a:cubicBezTo>
                    <a:pt x="480" y="269"/>
                    <a:pt x="478" y="269"/>
                    <a:pt x="477" y="268"/>
                  </a:cubicBezTo>
                  <a:cubicBezTo>
                    <a:pt x="476" y="267"/>
                    <a:pt x="476" y="267"/>
                    <a:pt x="475" y="266"/>
                  </a:cubicBezTo>
                  <a:cubicBezTo>
                    <a:pt x="474" y="266"/>
                    <a:pt x="474" y="267"/>
                    <a:pt x="474" y="266"/>
                  </a:cubicBezTo>
                  <a:cubicBezTo>
                    <a:pt x="473" y="266"/>
                    <a:pt x="473" y="266"/>
                    <a:pt x="473" y="266"/>
                  </a:cubicBezTo>
                  <a:cubicBezTo>
                    <a:pt x="472" y="268"/>
                    <a:pt x="473" y="271"/>
                    <a:pt x="474" y="274"/>
                  </a:cubicBezTo>
                  <a:cubicBezTo>
                    <a:pt x="475" y="274"/>
                    <a:pt x="477" y="275"/>
                    <a:pt x="478" y="276"/>
                  </a:cubicBezTo>
                  <a:cubicBezTo>
                    <a:pt x="479" y="276"/>
                    <a:pt x="479" y="276"/>
                    <a:pt x="479" y="277"/>
                  </a:cubicBezTo>
                  <a:cubicBezTo>
                    <a:pt x="478" y="277"/>
                    <a:pt x="478" y="278"/>
                    <a:pt x="478" y="278"/>
                  </a:cubicBezTo>
                  <a:cubicBezTo>
                    <a:pt x="476" y="279"/>
                    <a:pt x="477" y="280"/>
                    <a:pt x="479" y="280"/>
                  </a:cubicBezTo>
                  <a:cubicBezTo>
                    <a:pt x="480" y="280"/>
                    <a:pt x="480" y="281"/>
                    <a:pt x="480" y="281"/>
                  </a:cubicBezTo>
                  <a:cubicBezTo>
                    <a:pt x="481" y="281"/>
                    <a:pt x="481" y="282"/>
                    <a:pt x="482" y="282"/>
                  </a:cubicBezTo>
                  <a:cubicBezTo>
                    <a:pt x="482" y="282"/>
                    <a:pt x="482" y="282"/>
                    <a:pt x="482" y="282"/>
                  </a:cubicBezTo>
                  <a:cubicBezTo>
                    <a:pt x="483" y="283"/>
                    <a:pt x="483" y="283"/>
                    <a:pt x="483" y="284"/>
                  </a:cubicBezTo>
                  <a:cubicBezTo>
                    <a:pt x="484" y="284"/>
                    <a:pt x="484" y="289"/>
                    <a:pt x="484" y="289"/>
                  </a:cubicBezTo>
                  <a:cubicBezTo>
                    <a:pt x="485" y="289"/>
                    <a:pt x="484" y="293"/>
                    <a:pt x="484" y="294"/>
                  </a:cubicBezTo>
                  <a:cubicBezTo>
                    <a:pt x="485" y="294"/>
                    <a:pt x="486" y="297"/>
                    <a:pt x="487" y="296"/>
                  </a:cubicBezTo>
                  <a:cubicBezTo>
                    <a:pt x="486" y="297"/>
                    <a:pt x="485" y="297"/>
                    <a:pt x="485" y="298"/>
                  </a:cubicBezTo>
                  <a:close/>
                  <a:moveTo>
                    <a:pt x="517" y="224"/>
                  </a:moveTo>
                  <a:cubicBezTo>
                    <a:pt x="517" y="225"/>
                    <a:pt x="513" y="225"/>
                    <a:pt x="512" y="226"/>
                  </a:cubicBezTo>
                  <a:cubicBezTo>
                    <a:pt x="512" y="228"/>
                    <a:pt x="513" y="229"/>
                    <a:pt x="514" y="231"/>
                  </a:cubicBezTo>
                  <a:cubicBezTo>
                    <a:pt x="515" y="232"/>
                    <a:pt x="514" y="234"/>
                    <a:pt x="515" y="234"/>
                  </a:cubicBezTo>
                  <a:cubicBezTo>
                    <a:pt x="515" y="235"/>
                    <a:pt x="515" y="236"/>
                    <a:pt x="516" y="237"/>
                  </a:cubicBezTo>
                  <a:cubicBezTo>
                    <a:pt x="517" y="237"/>
                    <a:pt x="516" y="237"/>
                    <a:pt x="517" y="238"/>
                  </a:cubicBezTo>
                  <a:cubicBezTo>
                    <a:pt x="517" y="239"/>
                    <a:pt x="517" y="239"/>
                    <a:pt x="517" y="240"/>
                  </a:cubicBezTo>
                  <a:cubicBezTo>
                    <a:pt x="517" y="240"/>
                    <a:pt x="517" y="241"/>
                    <a:pt x="516" y="241"/>
                  </a:cubicBezTo>
                  <a:cubicBezTo>
                    <a:pt x="516" y="241"/>
                    <a:pt x="516" y="242"/>
                    <a:pt x="515" y="242"/>
                  </a:cubicBezTo>
                  <a:cubicBezTo>
                    <a:pt x="514" y="242"/>
                    <a:pt x="513" y="242"/>
                    <a:pt x="513" y="242"/>
                  </a:cubicBezTo>
                  <a:cubicBezTo>
                    <a:pt x="512" y="242"/>
                    <a:pt x="512" y="243"/>
                    <a:pt x="512" y="243"/>
                  </a:cubicBezTo>
                  <a:cubicBezTo>
                    <a:pt x="511" y="243"/>
                    <a:pt x="511" y="242"/>
                    <a:pt x="510" y="242"/>
                  </a:cubicBezTo>
                  <a:cubicBezTo>
                    <a:pt x="508" y="242"/>
                    <a:pt x="509" y="242"/>
                    <a:pt x="508" y="242"/>
                  </a:cubicBezTo>
                  <a:cubicBezTo>
                    <a:pt x="507" y="241"/>
                    <a:pt x="506" y="241"/>
                    <a:pt x="506" y="241"/>
                  </a:cubicBezTo>
                  <a:cubicBezTo>
                    <a:pt x="505" y="240"/>
                    <a:pt x="505" y="240"/>
                    <a:pt x="504" y="240"/>
                  </a:cubicBezTo>
                  <a:cubicBezTo>
                    <a:pt x="504" y="240"/>
                    <a:pt x="504" y="240"/>
                    <a:pt x="504" y="240"/>
                  </a:cubicBezTo>
                  <a:cubicBezTo>
                    <a:pt x="504" y="240"/>
                    <a:pt x="504" y="240"/>
                    <a:pt x="504" y="239"/>
                  </a:cubicBezTo>
                  <a:cubicBezTo>
                    <a:pt x="503" y="239"/>
                    <a:pt x="503" y="239"/>
                    <a:pt x="503" y="239"/>
                  </a:cubicBezTo>
                  <a:cubicBezTo>
                    <a:pt x="503" y="239"/>
                    <a:pt x="503" y="239"/>
                    <a:pt x="502" y="238"/>
                  </a:cubicBezTo>
                  <a:cubicBezTo>
                    <a:pt x="501" y="237"/>
                    <a:pt x="502" y="231"/>
                    <a:pt x="503" y="230"/>
                  </a:cubicBezTo>
                  <a:cubicBezTo>
                    <a:pt x="503" y="228"/>
                    <a:pt x="502" y="228"/>
                    <a:pt x="504" y="228"/>
                  </a:cubicBezTo>
                  <a:cubicBezTo>
                    <a:pt x="505" y="228"/>
                    <a:pt x="505" y="228"/>
                    <a:pt x="505" y="228"/>
                  </a:cubicBezTo>
                  <a:cubicBezTo>
                    <a:pt x="505" y="227"/>
                    <a:pt x="506" y="227"/>
                    <a:pt x="507" y="227"/>
                  </a:cubicBezTo>
                  <a:cubicBezTo>
                    <a:pt x="506" y="226"/>
                    <a:pt x="507" y="225"/>
                    <a:pt x="508" y="226"/>
                  </a:cubicBezTo>
                  <a:cubicBezTo>
                    <a:pt x="509" y="225"/>
                    <a:pt x="508" y="222"/>
                    <a:pt x="510" y="222"/>
                  </a:cubicBezTo>
                  <a:cubicBezTo>
                    <a:pt x="511" y="221"/>
                    <a:pt x="510" y="222"/>
                    <a:pt x="511" y="222"/>
                  </a:cubicBezTo>
                  <a:cubicBezTo>
                    <a:pt x="512" y="221"/>
                    <a:pt x="513" y="221"/>
                    <a:pt x="515" y="221"/>
                  </a:cubicBezTo>
                  <a:cubicBezTo>
                    <a:pt x="515" y="221"/>
                    <a:pt x="515" y="221"/>
                    <a:pt x="516" y="222"/>
                  </a:cubicBezTo>
                  <a:cubicBezTo>
                    <a:pt x="516" y="222"/>
                    <a:pt x="516" y="222"/>
                    <a:pt x="516" y="222"/>
                  </a:cubicBezTo>
                  <a:cubicBezTo>
                    <a:pt x="516" y="222"/>
                    <a:pt x="516" y="222"/>
                    <a:pt x="516" y="222"/>
                  </a:cubicBezTo>
                  <a:cubicBezTo>
                    <a:pt x="517" y="223"/>
                    <a:pt x="517" y="223"/>
                    <a:pt x="517" y="224"/>
                  </a:cubicBezTo>
                  <a:cubicBezTo>
                    <a:pt x="519" y="224"/>
                    <a:pt x="517" y="224"/>
                    <a:pt x="517" y="224"/>
                  </a:cubicBezTo>
                  <a:close/>
                  <a:moveTo>
                    <a:pt x="631" y="222"/>
                  </a:moveTo>
                  <a:cubicBezTo>
                    <a:pt x="630" y="223"/>
                    <a:pt x="631" y="224"/>
                    <a:pt x="629" y="224"/>
                  </a:cubicBezTo>
                  <a:cubicBezTo>
                    <a:pt x="628" y="224"/>
                    <a:pt x="627" y="224"/>
                    <a:pt x="627" y="224"/>
                  </a:cubicBezTo>
                  <a:cubicBezTo>
                    <a:pt x="625" y="224"/>
                    <a:pt x="621" y="225"/>
                    <a:pt x="620" y="224"/>
                  </a:cubicBezTo>
                  <a:cubicBezTo>
                    <a:pt x="618" y="224"/>
                    <a:pt x="618" y="223"/>
                    <a:pt x="616" y="223"/>
                  </a:cubicBezTo>
                  <a:cubicBezTo>
                    <a:pt x="616" y="223"/>
                    <a:pt x="615" y="223"/>
                    <a:pt x="615" y="223"/>
                  </a:cubicBezTo>
                  <a:cubicBezTo>
                    <a:pt x="614" y="223"/>
                    <a:pt x="614" y="222"/>
                    <a:pt x="614" y="222"/>
                  </a:cubicBezTo>
                  <a:cubicBezTo>
                    <a:pt x="612" y="222"/>
                    <a:pt x="613" y="223"/>
                    <a:pt x="611" y="223"/>
                  </a:cubicBezTo>
                  <a:cubicBezTo>
                    <a:pt x="609" y="223"/>
                    <a:pt x="608" y="223"/>
                    <a:pt x="606" y="223"/>
                  </a:cubicBezTo>
                  <a:cubicBezTo>
                    <a:pt x="605" y="224"/>
                    <a:pt x="605" y="223"/>
                    <a:pt x="605" y="224"/>
                  </a:cubicBezTo>
                  <a:cubicBezTo>
                    <a:pt x="605" y="224"/>
                    <a:pt x="605" y="224"/>
                    <a:pt x="605" y="224"/>
                  </a:cubicBezTo>
                  <a:cubicBezTo>
                    <a:pt x="604" y="225"/>
                    <a:pt x="604" y="224"/>
                    <a:pt x="604" y="226"/>
                  </a:cubicBezTo>
                  <a:cubicBezTo>
                    <a:pt x="604" y="227"/>
                    <a:pt x="604" y="226"/>
                    <a:pt x="603" y="227"/>
                  </a:cubicBezTo>
                  <a:cubicBezTo>
                    <a:pt x="603" y="228"/>
                    <a:pt x="601" y="226"/>
                    <a:pt x="601" y="229"/>
                  </a:cubicBezTo>
                  <a:cubicBezTo>
                    <a:pt x="601" y="230"/>
                    <a:pt x="602" y="230"/>
                    <a:pt x="602" y="231"/>
                  </a:cubicBezTo>
                  <a:cubicBezTo>
                    <a:pt x="602" y="233"/>
                    <a:pt x="604" y="234"/>
                    <a:pt x="601" y="234"/>
                  </a:cubicBezTo>
                  <a:cubicBezTo>
                    <a:pt x="600" y="233"/>
                    <a:pt x="600" y="233"/>
                    <a:pt x="600" y="233"/>
                  </a:cubicBezTo>
                  <a:cubicBezTo>
                    <a:pt x="599" y="232"/>
                    <a:pt x="598" y="232"/>
                    <a:pt x="598" y="232"/>
                  </a:cubicBezTo>
                  <a:cubicBezTo>
                    <a:pt x="598" y="231"/>
                    <a:pt x="598" y="231"/>
                    <a:pt x="598" y="231"/>
                  </a:cubicBezTo>
                  <a:cubicBezTo>
                    <a:pt x="597" y="230"/>
                    <a:pt x="597" y="230"/>
                    <a:pt x="596" y="230"/>
                  </a:cubicBezTo>
                  <a:cubicBezTo>
                    <a:pt x="596" y="229"/>
                    <a:pt x="596" y="229"/>
                    <a:pt x="596" y="228"/>
                  </a:cubicBezTo>
                  <a:cubicBezTo>
                    <a:pt x="598" y="227"/>
                    <a:pt x="597" y="225"/>
                    <a:pt x="598" y="224"/>
                  </a:cubicBezTo>
                  <a:cubicBezTo>
                    <a:pt x="599" y="224"/>
                    <a:pt x="599" y="224"/>
                    <a:pt x="599" y="224"/>
                  </a:cubicBezTo>
                  <a:cubicBezTo>
                    <a:pt x="599" y="224"/>
                    <a:pt x="599" y="224"/>
                    <a:pt x="599" y="224"/>
                  </a:cubicBezTo>
                  <a:cubicBezTo>
                    <a:pt x="599" y="224"/>
                    <a:pt x="600" y="224"/>
                    <a:pt x="600" y="224"/>
                  </a:cubicBezTo>
                  <a:cubicBezTo>
                    <a:pt x="600" y="223"/>
                    <a:pt x="600" y="223"/>
                    <a:pt x="601" y="223"/>
                  </a:cubicBezTo>
                  <a:cubicBezTo>
                    <a:pt x="601" y="223"/>
                    <a:pt x="601" y="222"/>
                    <a:pt x="601" y="222"/>
                  </a:cubicBezTo>
                  <a:cubicBezTo>
                    <a:pt x="601" y="222"/>
                    <a:pt x="602" y="222"/>
                    <a:pt x="603" y="222"/>
                  </a:cubicBezTo>
                  <a:cubicBezTo>
                    <a:pt x="604" y="220"/>
                    <a:pt x="606" y="222"/>
                    <a:pt x="608" y="222"/>
                  </a:cubicBezTo>
                  <a:cubicBezTo>
                    <a:pt x="608" y="221"/>
                    <a:pt x="609" y="220"/>
                    <a:pt x="610" y="221"/>
                  </a:cubicBezTo>
                  <a:cubicBezTo>
                    <a:pt x="612" y="221"/>
                    <a:pt x="614" y="221"/>
                    <a:pt x="615" y="222"/>
                  </a:cubicBezTo>
                  <a:cubicBezTo>
                    <a:pt x="616" y="222"/>
                    <a:pt x="618" y="223"/>
                    <a:pt x="619" y="222"/>
                  </a:cubicBezTo>
                  <a:cubicBezTo>
                    <a:pt x="620" y="222"/>
                    <a:pt x="620" y="221"/>
                    <a:pt x="620" y="222"/>
                  </a:cubicBezTo>
                  <a:cubicBezTo>
                    <a:pt x="622" y="222"/>
                    <a:pt x="624" y="222"/>
                    <a:pt x="625" y="222"/>
                  </a:cubicBezTo>
                  <a:cubicBezTo>
                    <a:pt x="626" y="221"/>
                    <a:pt x="626" y="221"/>
                    <a:pt x="626" y="221"/>
                  </a:cubicBezTo>
                  <a:cubicBezTo>
                    <a:pt x="627" y="220"/>
                    <a:pt x="630" y="219"/>
                    <a:pt x="631" y="221"/>
                  </a:cubicBezTo>
                  <a:cubicBezTo>
                    <a:pt x="632" y="221"/>
                    <a:pt x="632" y="221"/>
                    <a:pt x="631" y="222"/>
                  </a:cubicBezTo>
                  <a:close/>
                  <a:moveTo>
                    <a:pt x="789" y="170"/>
                  </a:moveTo>
                  <a:cubicBezTo>
                    <a:pt x="788" y="171"/>
                    <a:pt x="788" y="172"/>
                    <a:pt x="787" y="173"/>
                  </a:cubicBezTo>
                  <a:cubicBezTo>
                    <a:pt x="787" y="173"/>
                    <a:pt x="785" y="174"/>
                    <a:pt x="785" y="174"/>
                  </a:cubicBezTo>
                  <a:cubicBezTo>
                    <a:pt x="785" y="174"/>
                    <a:pt x="784" y="175"/>
                    <a:pt x="784" y="175"/>
                  </a:cubicBezTo>
                  <a:cubicBezTo>
                    <a:pt x="784" y="175"/>
                    <a:pt x="781" y="177"/>
                    <a:pt x="781" y="177"/>
                  </a:cubicBezTo>
                  <a:cubicBezTo>
                    <a:pt x="779" y="176"/>
                    <a:pt x="780" y="178"/>
                    <a:pt x="780" y="180"/>
                  </a:cubicBezTo>
                  <a:cubicBezTo>
                    <a:pt x="780" y="182"/>
                    <a:pt x="779" y="181"/>
                    <a:pt x="779" y="182"/>
                  </a:cubicBezTo>
                  <a:cubicBezTo>
                    <a:pt x="778" y="182"/>
                    <a:pt x="779" y="182"/>
                    <a:pt x="778" y="182"/>
                  </a:cubicBezTo>
                  <a:cubicBezTo>
                    <a:pt x="777" y="183"/>
                    <a:pt x="777" y="183"/>
                    <a:pt x="775" y="183"/>
                  </a:cubicBezTo>
                  <a:cubicBezTo>
                    <a:pt x="774" y="183"/>
                    <a:pt x="774" y="184"/>
                    <a:pt x="773" y="184"/>
                  </a:cubicBezTo>
                  <a:cubicBezTo>
                    <a:pt x="771" y="184"/>
                    <a:pt x="768" y="184"/>
                    <a:pt x="767" y="183"/>
                  </a:cubicBezTo>
                  <a:cubicBezTo>
                    <a:pt x="766" y="183"/>
                    <a:pt x="768" y="182"/>
                    <a:pt x="769" y="182"/>
                  </a:cubicBezTo>
                  <a:cubicBezTo>
                    <a:pt x="770" y="181"/>
                    <a:pt x="770" y="182"/>
                    <a:pt x="772" y="182"/>
                  </a:cubicBezTo>
                  <a:cubicBezTo>
                    <a:pt x="772" y="182"/>
                    <a:pt x="773" y="180"/>
                    <a:pt x="773" y="180"/>
                  </a:cubicBezTo>
                  <a:cubicBezTo>
                    <a:pt x="774" y="180"/>
                    <a:pt x="775" y="181"/>
                    <a:pt x="775" y="179"/>
                  </a:cubicBezTo>
                  <a:cubicBezTo>
                    <a:pt x="775" y="179"/>
                    <a:pt x="774" y="179"/>
                    <a:pt x="775" y="179"/>
                  </a:cubicBezTo>
                  <a:cubicBezTo>
                    <a:pt x="775" y="179"/>
                    <a:pt x="776" y="178"/>
                    <a:pt x="776" y="177"/>
                  </a:cubicBezTo>
                  <a:cubicBezTo>
                    <a:pt x="776" y="177"/>
                    <a:pt x="777" y="177"/>
                    <a:pt x="777" y="177"/>
                  </a:cubicBezTo>
                  <a:cubicBezTo>
                    <a:pt x="777" y="176"/>
                    <a:pt x="777" y="176"/>
                    <a:pt x="777" y="176"/>
                  </a:cubicBezTo>
                  <a:cubicBezTo>
                    <a:pt x="778" y="175"/>
                    <a:pt x="777" y="176"/>
                    <a:pt x="778" y="175"/>
                  </a:cubicBezTo>
                  <a:cubicBezTo>
                    <a:pt x="778" y="174"/>
                    <a:pt x="778" y="174"/>
                    <a:pt x="779" y="174"/>
                  </a:cubicBezTo>
                  <a:cubicBezTo>
                    <a:pt x="779" y="172"/>
                    <a:pt x="779" y="172"/>
                    <a:pt x="780" y="171"/>
                  </a:cubicBezTo>
                  <a:cubicBezTo>
                    <a:pt x="780" y="170"/>
                    <a:pt x="780" y="170"/>
                    <a:pt x="780" y="169"/>
                  </a:cubicBezTo>
                  <a:cubicBezTo>
                    <a:pt x="781" y="169"/>
                    <a:pt x="781" y="170"/>
                    <a:pt x="781" y="169"/>
                  </a:cubicBezTo>
                  <a:cubicBezTo>
                    <a:pt x="781" y="169"/>
                    <a:pt x="781" y="168"/>
                    <a:pt x="781" y="168"/>
                  </a:cubicBezTo>
                  <a:cubicBezTo>
                    <a:pt x="782" y="167"/>
                    <a:pt x="782" y="167"/>
                    <a:pt x="782" y="165"/>
                  </a:cubicBezTo>
                  <a:cubicBezTo>
                    <a:pt x="784" y="164"/>
                    <a:pt x="783" y="160"/>
                    <a:pt x="783" y="157"/>
                  </a:cubicBezTo>
                  <a:cubicBezTo>
                    <a:pt x="782" y="157"/>
                    <a:pt x="782" y="155"/>
                    <a:pt x="781" y="155"/>
                  </a:cubicBezTo>
                  <a:cubicBezTo>
                    <a:pt x="781" y="153"/>
                    <a:pt x="781" y="154"/>
                    <a:pt x="782" y="153"/>
                  </a:cubicBezTo>
                  <a:cubicBezTo>
                    <a:pt x="782" y="153"/>
                    <a:pt x="782" y="153"/>
                    <a:pt x="782" y="152"/>
                  </a:cubicBezTo>
                  <a:cubicBezTo>
                    <a:pt x="782" y="150"/>
                    <a:pt x="784" y="152"/>
                    <a:pt x="784" y="152"/>
                  </a:cubicBezTo>
                  <a:cubicBezTo>
                    <a:pt x="784" y="152"/>
                    <a:pt x="784" y="152"/>
                    <a:pt x="785" y="152"/>
                  </a:cubicBezTo>
                  <a:cubicBezTo>
                    <a:pt x="785" y="153"/>
                    <a:pt x="785" y="155"/>
                    <a:pt x="786" y="156"/>
                  </a:cubicBezTo>
                  <a:cubicBezTo>
                    <a:pt x="787" y="157"/>
                    <a:pt x="787" y="157"/>
                    <a:pt x="787" y="159"/>
                  </a:cubicBezTo>
                  <a:cubicBezTo>
                    <a:pt x="788" y="160"/>
                    <a:pt x="791" y="168"/>
                    <a:pt x="789" y="17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3" name="Freeform 162"/>
            <p:cNvSpPr/>
            <p:nvPr/>
          </p:nvSpPr>
          <p:spPr>
            <a:xfrm>
              <a:off x="7208163" y="2642340"/>
              <a:ext cx="63268" cy="21090"/>
            </a:xfrm>
            <a:custGeom>
              <a:avLst/>
              <a:gdLst>
                <a:gd name="T0" fmla="*/ 18 w 19"/>
                <a:gd name="T1" fmla="*/ 3 h 6"/>
                <a:gd name="T2" fmla="*/ 17 w 19"/>
                <a:gd name="T3" fmla="*/ 2 h 6"/>
                <a:gd name="T4" fmla="*/ 15 w 19"/>
                <a:gd name="T5" fmla="*/ 1 h 6"/>
                <a:gd name="T6" fmla="*/ 10 w 19"/>
                <a:gd name="T7" fmla="*/ 1 h 6"/>
                <a:gd name="T8" fmla="*/ 9 w 19"/>
                <a:gd name="T9" fmla="*/ 0 h 6"/>
                <a:gd name="T10" fmla="*/ 5 w 19"/>
                <a:gd name="T11" fmla="*/ 0 h 6"/>
                <a:gd name="T12" fmla="*/ 2 w 19"/>
                <a:gd name="T13" fmla="*/ 1 h 6"/>
                <a:gd name="T14" fmla="*/ 2 w 19"/>
                <a:gd name="T15" fmla="*/ 5 h 6"/>
                <a:gd name="T16" fmla="*/ 3 w 19"/>
                <a:gd name="T17" fmla="*/ 5 h 6"/>
                <a:gd name="T18" fmla="*/ 9 w 19"/>
                <a:gd name="T19" fmla="*/ 5 h 6"/>
                <a:gd name="T20" fmla="*/ 19 w 19"/>
                <a:gd name="T21" fmla="*/ 5 h 6"/>
                <a:gd name="T22" fmla="*/ 18 w 19"/>
                <a:gd name="T2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6">
                  <a:moveTo>
                    <a:pt x="18" y="3"/>
                  </a:moveTo>
                  <a:cubicBezTo>
                    <a:pt x="17" y="3"/>
                    <a:pt x="18" y="3"/>
                    <a:pt x="17" y="2"/>
                  </a:cubicBezTo>
                  <a:cubicBezTo>
                    <a:pt x="17" y="2"/>
                    <a:pt x="15" y="2"/>
                    <a:pt x="15" y="1"/>
                  </a:cubicBezTo>
                  <a:cubicBezTo>
                    <a:pt x="15" y="1"/>
                    <a:pt x="11" y="1"/>
                    <a:pt x="10" y="1"/>
                  </a:cubicBezTo>
                  <a:cubicBezTo>
                    <a:pt x="9" y="1"/>
                    <a:pt x="10" y="0"/>
                    <a:pt x="9" y="0"/>
                  </a:cubicBezTo>
                  <a:cubicBezTo>
                    <a:pt x="7" y="0"/>
                    <a:pt x="6" y="0"/>
                    <a:pt x="5" y="0"/>
                  </a:cubicBezTo>
                  <a:cubicBezTo>
                    <a:pt x="3" y="0"/>
                    <a:pt x="3" y="0"/>
                    <a:pt x="2" y="1"/>
                  </a:cubicBezTo>
                  <a:cubicBezTo>
                    <a:pt x="1" y="1"/>
                    <a:pt x="0" y="3"/>
                    <a:pt x="2" y="5"/>
                  </a:cubicBezTo>
                  <a:cubicBezTo>
                    <a:pt x="2" y="5"/>
                    <a:pt x="3" y="4"/>
                    <a:pt x="3" y="5"/>
                  </a:cubicBezTo>
                  <a:cubicBezTo>
                    <a:pt x="3" y="6"/>
                    <a:pt x="9" y="5"/>
                    <a:pt x="9" y="5"/>
                  </a:cubicBezTo>
                  <a:cubicBezTo>
                    <a:pt x="12" y="5"/>
                    <a:pt x="17" y="6"/>
                    <a:pt x="19" y="5"/>
                  </a:cubicBezTo>
                  <a:cubicBezTo>
                    <a:pt x="19" y="3"/>
                    <a:pt x="19" y="3"/>
                    <a:pt x="18"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4" name="Freeform 163"/>
            <p:cNvSpPr/>
            <p:nvPr/>
          </p:nvSpPr>
          <p:spPr>
            <a:xfrm>
              <a:off x="2634596" y="33973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5" name="Freeform 164"/>
            <p:cNvSpPr/>
            <p:nvPr/>
          </p:nvSpPr>
          <p:spPr>
            <a:xfrm>
              <a:off x="2628973" y="2636716"/>
              <a:ext cx="185586" cy="161685"/>
            </a:xfrm>
            <a:custGeom>
              <a:avLst/>
              <a:gdLst>
                <a:gd name="T0" fmla="*/ 3 w 56"/>
                <a:gd name="T1" fmla="*/ 46 h 49"/>
                <a:gd name="T2" fmla="*/ 8 w 56"/>
                <a:gd name="T3" fmla="*/ 42 h 49"/>
                <a:gd name="T4" fmla="*/ 12 w 56"/>
                <a:gd name="T5" fmla="*/ 40 h 49"/>
                <a:gd name="T6" fmla="*/ 15 w 56"/>
                <a:gd name="T7" fmla="*/ 37 h 49"/>
                <a:gd name="T8" fmla="*/ 20 w 56"/>
                <a:gd name="T9" fmla="*/ 37 h 49"/>
                <a:gd name="T10" fmla="*/ 24 w 56"/>
                <a:gd name="T11" fmla="*/ 39 h 49"/>
                <a:gd name="T12" fmla="*/ 26 w 56"/>
                <a:gd name="T13" fmla="*/ 40 h 49"/>
                <a:gd name="T14" fmla="*/ 27 w 56"/>
                <a:gd name="T15" fmla="*/ 36 h 49"/>
                <a:gd name="T16" fmla="*/ 27 w 56"/>
                <a:gd name="T17" fmla="*/ 34 h 49"/>
                <a:gd name="T18" fmla="*/ 28 w 56"/>
                <a:gd name="T19" fmla="*/ 34 h 49"/>
                <a:gd name="T20" fmla="*/ 29 w 56"/>
                <a:gd name="T21" fmla="*/ 37 h 49"/>
                <a:gd name="T22" fmla="*/ 32 w 56"/>
                <a:gd name="T23" fmla="*/ 37 h 49"/>
                <a:gd name="T24" fmla="*/ 36 w 56"/>
                <a:gd name="T25" fmla="*/ 36 h 49"/>
                <a:gd name="T26" fmla="*/ 44 w 56"/>
                <a:gd name="T27" fmla="*/ 33 h 49"/>
                <a:gd name="T28" fmla="*/ 47 w 56"/>
                <a:gd name="T29" fmla="*/ 31 h 49"/>
                <a:gd name="T30" fmla="*/ 48 w 56"/>
                <a:gd name="T31" fmla="*/ 24 h 49"/>
                <a:gd name="T32" fmla="*/ 51 w 56"/>
                <a:gd name="T33" fmla="*/ 24 h 49"/>
                <a:gd name="T34" fmla="*/ 56 w 56"/>
                <a:gd name="T35" fmla="*/ 20 h 49"/>
                <a:gd name="T36" fmla="*/ 55 w 56"/>
                <a:gd name="T37" fmla="*/ 17 h 49"/>
                <a:gd name="T38" fmla="*/ 54 w 56"/>
                <a:gd name="T39" fmla="*/ 17 h 49"/>
                <a:gd name="T40" fmla="*/ 46 w 56"/>
                <a:gd name="T41" fmla="*/ 14 h 49"/>
                <a:gd name="T42" fmla="*/ 40 w 56"/>
                <a:gd name="T43" fmla="*/ 14 h 49"/>
                <a:gd name="T44" fmla="*/ 37 w 56"/>
                <a:gd name="T45" fmla="*/ 17 h 49"/>
                <a:gd name="T46" fmla="*/ 32 w 56"/>
                <a:gd name="T47" fmla="*/ 22 h 49"/>
                <a:gd name="T48" fmla="*/ 29 w 56"/>
                <a:gd name="T49" fmla="*/ 22 h 49"/>
                <a:gd name="T50" fmla="*/ 29 w 56"/>
                <a:gd name="T51" fmla="*/ 23 h 49"/>
                <a:gd name="T52" fmla="*/ 27 w 56"/>
                <a:gd name="T53" fmla="*/ 25 h 49"/>
                <a:gd name="T54" fmla="*/ 24 w 56"/>
                <a:gd name="T55" fmla="*/ 24 h 49"/>
                <a:gd name="T56" fmla="*/ 21 w 56"/>
                <a:gd name="T57" fmla="*/ 26 h 49"/>
                <a:gd name="T58" fmla="*/ 20 w 56"/>
                <a:gd name="T59" fmla="*/ 30 h 49"/>
                <a:gd name="T60" fmla="*/ 14 w 56"/>
                <a:gd name="T61" fmla="*/ 32 h 49"/>
                <a:gd name="T62" fmla="*/ 18 w 56"/>
                <a:gd name="T63" fmla="*/ 25 h 49"/>
                <a:gd name="T64" fmla="*/ 19 w 56"/>
                <a:gd name="T65" fmla="*/ 19 h 49"/>
                <a:gd name="T66" fmla="*/ 13 w 56"/>
                <a:gd name="T67" fmla="*/ 19 h 49"/>
                <a:gd name="T68" fmla="*/ 12 w 56"/>
                <a:gd name="T69" fmla="*/ 20 h 49"/>
                <a:gd name="T70" fmla="*/ 10 w 56"/>
                <a:gd name="T71" fmla="*/ 22 h 49"/>
                <a:gd name="T72" fmla="*/ 8 w 56"/>
                <a:gd name="T73" fmla="*/ 24 h 49"/>
                <a:gd name="T74" fmla="*/ 6 w 56"/>
                <a:gd name="T75" fmla="*/ 19 h 49"/>
                <a:gd name="T76" fmla="*/ 9 w 56"/>
                <a:gd name="T77" fmla="*/ 17 h 49"/>
                <a:gd name="T78" fmla="*/ 8 w 56"/>
                <a:gd name="T79" fmla="*/ 14 h 49"/>
                <a:gd name="T80" fmla="*/ 2 w 56"/>
                <a:gd name="T81" fmla="*/ 14 h 49"/>
                <a:gd name="T82" fmla="*/ 3 w 56"/>
                <a:gd name="T83" fmla="*/ 14 h 49"/>
                <a:gd name="T84" fmla="*/ 8 w 56"/>
                <a:gd name="T85" fmla="*/ 11 h 49"/>
                <a:gd name="T86" fmla="*/ 8 w 56"/>
                <a:gd name="T87" fmla="*/ 5 h 49"/>
                <a:gd name="T88" fmla="*/ 7 w 56"/>
                <a:gd name="T89" fmla="*/ 1 h 49"/>
                <a:gd name="T90" fmla="*/ 2 w 56"/>
                <a:gd name="T91" fmla="*/ 1 h 49"/>
                <a:gd name="T92" fmla="*/ 2 w 56"/>
                <a:gd name="T9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49">
                  <a:moveTo>
                    <a:pt x="3" y="48"/>
                  </a:moveTo>
                  <a:cubicBezTo>
                    <a:pt x="4" y="47"/>
                    <a:pt x="4" y="47"/>
                    <a:pt x="3" y="46"/>
                  </a:cubicBezTo>
                  <a:cubicBezTo>
                    <a:pt x="3" y="44"/>
                    <a:pt x="5" y="44"/>
                    <a:pt x="7" y="44"/>
                  </a:cubicBezTo>
                  <a:cubicBezTo>
                    <a:pt x="7" y="43"/>
                    <a:pt x="8" y="42"/>
                    <a:pt x="8" y="42"/>
                  </a:cubicBezTo>
                  <a:cubicBezTo>
                    <a:pt x="8" y="42"/>
                    <a:pt x="9" y="42"/>
                    <a:pt x="9" y="42"/>
                  </a:cubicBezTo>
                  <a:cubicBezTo>
                    <a:pt x="10" y="41"/>
                    <a:pt x="11" y="41"/>
                    <a:pt x="12" y="40"/>
                  </a:cubicBezTo>
                  <a:cubicBezTo>
                    <a:pt x="15" y="40"/>
                    <a:pt x="11" y="37"/>
                    <a:pt x="14" y="37"/>
                  </a:cubicBezTo>
                  <a:cubicBezTo>
                    <a:pt x="14" y="37"/>
                    <a:pt x="15" y="37"/>
                    <a:pt x="15" y="37"/>
                  </a:cubicBezTo>
                  <a:cubicBezTo>
                    <a:pt x="17" y="37"/>
                    <a:pt x="17" y="37"/>
                    <a:pt x="17" y="37"/>
                  </a:cubicBezTo>
                  <a:cubicBezTo>
                    <a:pt x="18" y="36"/>
                    <a:pt x="20" y="37"/>
                    <a:pt x="20" y="37"/>
                  </a:cubicBezTo>
                  <a:cubicBezTo>
                    <a:pt x="20" y="37"/>
                    <a:pt x="22" y="39"/>
                    <a:pt x="22" y="38"/>
                  </a:cubicBezTo>
                  <a:cubicBezTo>
                    <a:pt x="21" y="39"/>
                    <a:pt x="24" y="38"/>
                    <a:pt x="24" y="39"/>
                  </a:cubicBezTo>
                  <a:cubicBezTo>
                    <a:pt x="24" y="41"/>
                    <a:pt x="24" y="42"/>
                    <a:pt x="25" y="43"/>
                  </a:cubicBezTo>
                  <a:cubicBezTo>
                    <a:pt x="29" y="43"/>
                    <a:pt x="26" y="41"/>
                    <a:pt x="26" y="40"/>
                  </a:cubicBezTo>
                  <a:cubicBezTo>
                    <a:pt x="26" y="40"/>
                    <a:pt x="27" y="40"/>
                    <a:pt x="27" y="39"/>
                  </a:cubicBezTo>
                  <a:cubicBezTo>
                    <a:pt x="27" y="38"/>
                    <a:pt x="28" y="37"/>
                    <a:pt x="27" y="36"/>
                  </a:cubicBezTo>
                  <a:cubicBezTo>
                    <a:pt x="27" y="35"/>
                    <a:pt x="26" y="36"/>
                    <a:pt x="27" y="35"/>
                  </a:cubicBezTo>
                  <a:cubicBezTo>
                    <a:pt x="27" y="35"/>
                    <a:pt x="27" y="34"/>
                    <a:pt x="27" y="34"/>
                  </a:cubicBezTo>
                  <a:cubicBezTo>
                    <a:pt x="26" y="34"/>
                    <a:pt x="26" y="32"/>
                    <a:pt x="27" y="33"/>
                  </a:cubicBezTo>
                  <a:cubicBezTo>
                    <a:pt x="28" y="33"/>
                    <a:pt x="28" y="34"/>
                    <a:pt x="28" y="34"/>
                  </a:cubicBezTo>
                  <a:cubicBezTo>
                    <a:pt x="28" y="34"/>
                    <a:pt x="28" y="34"/>
                    <a:pt x="29" y="34"/>
                  </a:cubicBezTo>
                  <a:cubicBezTo>
                    <a:pt x="29" y="35"/>
                    <a:pt x="29" y="35"/>
                    <a:pt x="29" y="37"/>
                  </a:cubicBezTo>
                  <a:cubicBezTo>
                    <a:pt x="29" y="39"/>
                    <a:pt x="31" y="38"/>
                    <a:pt x="32" y="37"/>
                  </a:cubicBezTo>
                  <a:cubicBezTo>
                    <a:pt x="32" y="37"/>
                    <a:pt x="32" y="37"/>
                    <a:pt x="32" y="37"/>
                  </a:cubicBezTo>
                  <a:cubicBezTo>
                    <a:pt x="32" y="36"/>
                    <a:pt x="33" y="36"/>
                    <a:pt x="33" y="36"/>
                  </a:cubicBezTo>
                  <a:cubicBezTo>
                    <a:pt x="34" y="36"/>
                    <a:pt x="35" y="36"/>
                    <a:pt x="36" y="36"/>
                  </a:cubicBezTo>
                  <a:cubicBezTo>
                    <a:pt x="36" y="35"/>
                    <a:pt x="38" y="35"/>
                    <a:pt x="39" y="34"/>
                  </a:cubicBezTo>
                  <a:cubicBezTo>
                    <a:pt x="41" y="34"/>
                    <a:pt x="43" y="34"/>
                    <a:pt x="44" y="33"/>
                  </a:cubicBezTo>
                  <a:cubicBezTo>
                    <a:pt x="44" y="32"/>
                    <a:pt x="46" y="32"/>
                    <a:pt x="46" y="32"/>
                  </a:cubicBezTo>
                  <a:cubicBezTo>
                    <a:pt x="47" y="31"/>
                    <a:pt x="47" y="31"/>
                    <a:pt x="47" y="31"/>
                  </a:cubicBezTo>
                  <a:cubicBezTo>
                    <a:pt x="47" y="28"/>
                    <a:pt x="46" y="27"/>
                    <a:pt x="46" y="24"/>
                  </a:cubicBezTo>
                  <a:cubicBezTo>
                    <a:pt x="47" y="24"/>
                    <a:pt x="47" y="24"/>
                    <a:pt x="48" y="24"/>
                  </a:cubicBezTo>
                  <a:cubicBezTo>
                    <a:pt x="48" y="24"/>
                    <a:pt x="49" y="24"/>
                    <a:pt x="49" y="24"/>
                  </a:cubicBezTo>
                  <a:cubicBezTo>
                    <a:pt x="50" y="24"/>
                    <a:pt x="50" y="24"/>
                    <a:pt x="51" y="24"/>
                  </a:cubicBezTo>
                  <a:cubicBezTo>
                    <a:pt x="53" y="24"/>
                    <a:pt x="53" y="23"/>
                    <a:pt x="54" y="22"/>
                  </a:cubicBezTo>
                  <a:cubicBezTo>
                    <a:pt x="55" y="21"/>
                    <a:pt x="55" y="21"/>
                    <a:pt x="56" y="20"/>
                  </a:cubicBezTo>
                  <a:cubicBezTo>
                    <a:pt x="56" y="19"/>
                    <a:pt x="56" y="18"/>
                    <a:pt x="56" y="18"/>
                  </a:cubicBezTo>
                  <a:cubicBezTo>
                    <a:pt x="55" y="18"/>
                    <a:pt x="55" y="18"/>
                    <a:pt x="55" y="17"/>
                  </a:cubicBezTo>
                  <a:cubicBezTo>
                    <a:pt x="55" y="17"/>
                    <a:pt x="55" y="17"/>
                    <a:pt x="54" y="17"/>
                  </a:cubicBezTo>
                  <a:cubicBezTo>
                    <a:pt x="54" y="17"/>
                    <a:pt x="54" y="17"/>
                    <a:pt x="54" y="17"/>
                  </a:cubicBezTo>
                  <a:cubicBezTo>
                    <a:pt x="53" y="16"/>
                    <a:pt x="53" y="16"/>
                    <a:pt x="53" y="16"/>
                  </a:cubicBezTo>
                  <a:cubicBezTo>
                    <a:pt x="52" y="15"/>
                    <a:pt x="48" y="14"/>
                    <a:pt x="46" y="14"/>
                  </a:cubicBezTo>
                  <a:cubicBezTo>
                    <a:pt x="45" y="14"/>
                    <a:pt x="43" y="15"/>
                    <a:pt x="41" y="14"/>
                  </a:cubicBezTo>
                  <a:cubicBezTo>
                    <a:pt x="40" y="14"/>
                    <a:pt x="41" y="13"/>
                    <a:pt x="40" y="14"/>
                  </a:cubicBezTo>
                  <a:cubicBezTo>
                    <a:pt x="39" y="14"/>
                    <a:pt x="38" y="15"/>
                    <a:pt x="38" y="16"/>
                  </a:cubicBezTo>
                  <a:cubicBezTo>
                    <a:pt x="38" y="16"/>
                    <a:pt x="37" y="17"/>
                    <a:pt x="37" y="17"/>
                  </a:cubicBezTo>
                  <a:cubicBezTo>
                    <a:pt x="37" y="19"/>
                    <a:pt x="37" y="20"/>
                    <a:pt x="37" y="21"/>
                  </a:cubicBezTo>
                  <a:cubicBezTo>
                    <a:pt x="35" y="21"/>
                    <a:pt x="33" y="21"/>
                    <a:pt x="32" y="22"/>
                  </a:cubicBezTo>
                  <a:cubicBezTo>
                    <a:pt x="32" y="22"/>
                    <a:pt x="31" y="22"/>
                    <a:pt x="30" y="22"/>
                  </a:cubicBezTo>
                  <a:cubicBezTo>
                    <a:pt x="30" y="22"/>
                    <a:pt x="30" y="22"/>
                    <a:pt x="29" y="22"/>
                  </a:cubicBezTo>
                  <a:cubicBezTo>
                    <a:pt x="29" y="22"/>
                    <a:pt x="29" y="23"/>
                    <a:pt x="29" y="23"/>
                  </a:cubicBezTo>
                  <a:cubicBezTo>
                    <a:pt x="29" y="23"/>
                    <a:pt x="29" y="23"/>
                    <a:pt x="29" y="23"/>
                  </a:cubicBezTo>
                  <a:cubicBezTo>
                    <a:pt x="28" y="23"/>
                    <a:pt x="28" y="24"/>
                    <a:pt x="28" y="24"/>
                  </a:cubicBezTo>
                  <a:cubicBezTo>
                    <a:pt x="27" y="24"/>
                    <a:pt x="27" y="24"/>
                    <a:pt x="27" y="25"/>
                  </a:cubicBezTo>
                  <a:cubicBezTo>
                    <a:pt x="26" y="25"/>
                    <a:pt x="26" y="25"/>
                    <a:pt x="26" y="26"/>
                  </a:cubicBezTo>
                  <a:cubicBezTo>
                    <a:pt x="24" y="25"/>
                    <a:pt x="26" y="26"/>
                    <a:pt x="24" y="24"/>
                  </a:cubicBezTo>
                  <a:cubicBezTo>
                    <a:pt x="24" y="24"/>
                    <a:pt x="22" y="25"/>
                    <a:pt x="22" y="25"/>
                  </a:cubicBezTo>
                  <a:cubicBezTo>
                    <a:pt x="22" y="26"/>
                    <a:pt x="21" y="25"/>
                    <a:pt x="21" y="26"/>
                  </a:cubicBezTo>
                  <a:cubicBezTo>
                    <a:pt x="21" y="26"/>
                    <a:pt x="21" y="26"/>
                    <a:pt x="21" y="27"/>
                  </a:cubicBezTo>
                  <a:cubicBezTo>
                    <a:pt x="20" y="27"/>
                    <a:pt x="20" y="28"/>
                    <a:pt x="20" y="30"/>
                  </a:cubicBezTo>
                  <a:cubicBezTo>
                    <a:pt x="20" y="30"/>
                    <a:pt x="18" y="31"/>
                    <a:pt x="18" y="31"/>
                  </a:cubicBezTo>
                  <a:cubicBezTo>
                    <a:pt x="17" y="31"/>
                    <a:pt x="16" y="32"/>
                    <a:pt x="14" y="32"/>
                  </a:cubicBezTo>
                  <a:cubicBezTo>
                    <a:pt x="13" y="31"/>
                    <a:pt x="13" y="27"/>
                    <a:pt x="14" y="27"/>
                  </a:cubicBezTo>
                  <a:cubicBezTo>
                    <a:pt x="14" y="25"/>
                    <a:pt x="17" y="26"/>
                    <a:pt x="18" y="25"/>
                  </a:cubicBezTo>
                  <a:cubicBezTo>
                    <a:pt x="18" y="25"/>
                    <a:pt x="18" y="25"/>
                    <a:pt x="19" y="24"/>
                  </a:cubicBezTo>
                  <a:cubicBezTo>
                    <a:pt x="19" y="23"/>
                    <a:pt x="21" y="21"/>
                    <a:pt x="19" y="19"/>
                  </a:cubicBezTo>
                  <a:cubicBezTo>
                    <a:pt x="19" y="19"/>
                    <a:pt x="18" y="19"/>
                    <a:pt x="18" y="19"/>
                  </a:cubicBezTo>
                  <a:cubicBezTo>
                    <a:pt x="17" y="18"/>
                    <a:pt x="14" y="17"/>
                    <a:pt x="13" y="19"/>
                  </a:cubicBezTo>
                  <a:cubicBezTo>
                    <a:pt x="12" y="19"/>
                    <a:pt x="12" y="19"/>
                    <a:pt x="12" y="19"/>
                  </a:cubicBezTo>
                  <a:cubicBezTo>
                    <a:pt x="12" y="20"/>
                    <a:pt x="12" y="20"/>
                    <a:pt x="12" y="20"/>
                  </a:cubicBezTo>
                  <a:cubicBezTo>
                    <a:pt x="11" y="21"/>
                    <a:pt x="11" y="20"/>
                    <a:pt x="11" y="21"/>
                  </a:cubicBezTo>
                  <a:cubicBezTo>
                    <a:pt x="11" y="21"/>
                    <a:pt x="10" y="21"/>
                    <a:pt x="10" y="22"/>
                  </a:cubicBezTo>
                  <a:cubicBezTo>
                    <a:pt x="10" y="22"/>
                    <a:pt x="9" y="23"/>
                    <a:pt x="8" y="23"/>
                  </a:cubicBezTo>
                  <a:cubicBezTo>
                    <a:pt x="7" y="23"/>
                    <a:pt x="8" y="24"/>
                    <a:pt x="8" y="24"/>
                  </a:cubicBezTo>
                  <a:cubicBezTo>
                    <a:pt x="7" y="24"/>
                    <a:pt x="6" y="24"/>
                    <a:pt x="5" y="24"/>
                  </a:cubicBezTo>
                  <a:cubicBezTo>
                    <a:pt x="4" y="22"/>
                    <a:pt x="6" y="21"/>
                    <a:pt x="6" y="19"/>
                  </a:cubicBezTo>
                  <a:cubicBezTo>
                    <a:pt x="7" y="18"/>
                    <a:pt x="7" y="18"/>
                    <a:pt x="8" y="17"/>
                  </a:cubicBezTo>
                  <a:cubicBezTo>
                    <a:pt x="8" y="17"/>
                    <a:pt x="8" y="17"/>
                    <a:pt x="9" y="17"/>
                  </a:cubicBezTo>
                  <a:cubicBezTo>
                    <a:pt x="9" y="16"/>
                    <a:pt x="10" y="15"/>
                    <a:pt x="8" y="14"/>
                  </a:cubicBezTo>
                  <a:cubicBezTo>
                    <a:pt x="8" y="14"/>
                    <a:pt x="8" y="14"/>
                    <a:pt x="8" y="14"/>
                  </a:cubicBezTo>
                  <a:cubicBezTo>
                    <a:pt x="7" y="14"/>
                    <a:pt x="8" y="14"/>
                    <a:pt x="7" y="14"/>
                  </a:cubicBezTo>
                  <a:cubicBezTo>
                    <a:pt x="6" y="15"/>
                    <a:pt x="0" y="16"/>
                    <a:pt x="2" y="14"/>
                  </a:cubicBezTo>
                  <a:cubicBezTo>
                    <a:pt x="2" y="14"/>
                    <a:pt x="2" y="14"/>
                    <a:pt x="2" y="14"/>
                  </a:cubicBezTo>
                  <a:cubicBezTo>
                    <a:pt x="3" y="14"/>
                    <a:pt x="3" y="14"/>
                    <a:pt x="3" y="14"/>
                  </a:cubicBezTo>
                  <a:cubicBezTo>
                    <a:pt x="3" y="14"/>
                    <a:pt x="4" y="12"/>
                    <a:pt x="4" y="12"/>
                  </a:cubicBezTo>
                  <a:cubicBezTo>
                    <a:pt x="6" y="12"/>
                    <a:pt x="7" y="12"/>
                    <a:pt x="8" y="11"/>
                  </a:cubicBezTo>
                  <a:cubicBezTo>
                    <a:pt x="9" y="11"/>
                    <a:pt x="10" y="11"/>
                    <a:pt x="9" y="9"/>
                  </a:cubicBezTo>
                  <a:cubicBezTo>
                    <a:pt x="8" y="8"/>
                    <a:pt x="8" y="8"/>
                    <a:pt x="8" y="5"/>
                  </a:cubicBezTo>
                  <a:cubicBezTo>
                    <a:pt x="9" y="5"/>
                    <a:pt x="11" y="3"/>
                    <a:pt x="9" y="2"/>
                  </a:cubicBezTo>
                  <a:cubicBezTo>
                    <a:pt x="8" y="1"/>
                    <a:pt x="9" y="1"/>
                    <a:pt x="7" y="1"/>
                  </a:cubicBezTo>
                  <a:cubicBezTo>
                    <a:pt x="7" y="1"/>
                    <a:pt x="6" y="0"/>
                    <a:pt x="6" y="0"/>
                  </a:cubicBezTo>
                  <a:cubicBezTo>
                    <a:pt x="5" y="0"/>
                    <a:pt x="3" y="1"/>
                    <a:pt x="2" y="1"/>
                  </a:cubicBezTo>
                  <a:cubicBezTo>
                    <a:pt x="2" y="1"/>
                    <a:pt x="2" y="1"/>
                    <a:pt x="2" y="2"/>
                  </a:cubicBezTo>
                  <a:cubicBezTo>
                    <a:pt x="2" y="49"/>
                    <a:pt x="2" y="49"/>
                    <a:pt x="2" y="49"/>
                  </a:cubicBezTo>
                  <a:cubicBezTo>
                    <a:pt x="2" y="49"/>
                    <a:pt x="3" y="48"/>
                    <a:pt x="3" y="4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6" name="Freeform 165"/>
            <p:cNvSpPr>
              <a:spLocks noEditPoints="1"/>
            </p:cNvSpPr>
            <p:nvPr/>
          </p:nvSpPr>
          <p:spPr>
            <a:xfrm>
              <a:off x="984007" y="2642340"/>
              <a:ext cx="2345131" cy="3327892"/>
            </a:xfrm>
            <a:custGeom>
              <a:avLst/>
              <a:gdLst>
                <a:gd name="T0" fmla="*/ 633 w 706"/>
                <a:gd name="T1" fmla="*/ 584 h 1002"/>
                <a:gd name="T2" fmla="*/ 594 w 706"/>
                <a:gd name="T3" fmla="*/ 554 h 1002"/>
                <a:gd name="T4" fmla="*/ 532 w 706"/>
                <a:gd name="T5" fmla="*/ 494 h 1002"/>
                <a:gd name="T6" fmla="*/ 456 w 706"/>
                <a:gd name="T7" fmla="*/ 465 h 1002"/>
                <a:gd name="T8" fmla="*/ 410 w 706"/>
                <a:gd name="T9" fmla="*/ 487 h 1002"/>
                <a:gd name="T10" fmla="*/ 364 w 706"/>
                <a:gd name="T11" fmla="*/ 452 h 1002"/>
                <a:gd name="T12" fmla="*/ 340 w 706"/>
                <a:gd name="T13" fmla="*/ 404 h 1002"/>
                <a:gd name="T14" fmla="*/ 281 w 706"/>
                <a:gd name="T15" fmla="*/ 407 h 1002"/>
                <a:gd name="T16" fmla="*/ 301 w 706"/>
                <a:gd name="T17" fmla="*/ 326 h 1002"/>
                <a:gd name="T18" fmla="*/ 376 w 706"/>
                <a:gd name="T19" fmla="*/ 319 h 1002"/>
                <a:gd name="T20" fmla="*/ 406 w 706"/>
                <a:gd name="T21" fmla="*/ 300 h 1002"/>
                <a:gd name="T22" fmla="*/ 454 w 706"/>
                <a:gd name="T23" fmla="*/ 244 h 1002"/>
                <a:gd name="T24" fmla="*/ 501 w 706"/>
                <a:gd name="T25" fmla="*/ 225 h 1002"/>
                <a:gd name="T26" fmla="*/ 544 w 706"/>
                <a:gd name="T27" fmla="*/ 197 h 1002"/>
                <a:gd name="T28" fmla="*/ 573 w 706"/>
                <a:gd name="T29" fmla="*/ 185 h 1002"/>
                <a:gd name="T30" fmla="*/ 551 w 706"/>
                <a:gd name="T31" fmla="*/ 179 h 1002"/>
                <a:gd name="T32" fmla="*/ 520 w 706"/>
                <a:gd name="T33" fmla="*/ 175 h 1002"/>
                <a:gd name="T34" fmla="*/ 625 w 706"/>
                <a:gd name="T35" fmla="*/ 134 h 1002"/>
                <a:gd name="T36" fmla="*/ 605 w 706"/>
                <a:gd name="T37" fmla="*/ 104 h 1002"/>
                <a:gd name="T38" fmla="*/ 569 w 706"/>
                <a:gd name="T39" fmla="*/ 84 h 1002"/>
                <a:gd name="T40" fmla="*/ 517 w 706"/>
                <a:gd name="T41" fmla="*/ 88 h 1002"/>
                <a:gd name="T42" fmla="*/ 477 w 706"/>
                <a:gd name="T43" fmla="*/ 146 h 1002"/>
                <a:gd name="T44" fmla="*/ 426 w 706"/>
                <a:gd name="T45" fmla="*/ 100 h 1002"/>
                <a:gd name="T46" fmla="*/ 476 w 706"/>
                <a:gd name="T47" fmla="*/ 52 h 1002"/>
                <a:gd name="T48" fmla="*/ 432 w 706"/>
                <a:gd name="T49" fmla="*/ 27 h 1002"/>
                <a:gd name="T50" fmla="*/ 333 w 706"/>
                <a:gd name="T51" fmla="*/ 13 h 1002"/>
                <a:gd name="T52" fmla="*/ 257 w 706"/>
                <a:gd name="T53" fmla="*/ 17 h 1002"/>
                <a:gd name="T54" fmla="*/ 108 w 706"/>
                <a:gd name="T55" fmla="*/ 19 h 1002"/>
                <a:gd name="T56" fmla="*/ 68 w 706"/>
                <a:gd name="T57" fmla="*/ 45 h 1002"/>
                <a:gd name="T58" fmla="*/ 39 w 706"/>
                <a:gd name="T59" fmla="*/ 68 h 1002"/>
                <a:gd name="T60" fmla="*/ 34 w 706"/>
                <a:gd name="T61" fmla="*/ 107 h 1002"/>
                <a:gd name="T62" fmla="*/ 76 w 706"/>
                <a:gd name="T63" fmla="*/ 86 h 1002"/>
                <a:gd name="T64" fmla="*/ 109 w 706"/>
                <a:gd name="T65" fmla="*/ 84 h 1002"/>
                <a:gd name="T66" fmla="*/ 184 w 706"/>
                <a:gd name="T67" fmla="*/ 93 h 1002"/>
                <a:gd name="T68" fmla="*/ 188 w 706"/>
                <a:gd name="T69" fmla="*/ 140 h 1002"/>
                <a:gd name="T70" fmla="*/ 180 w 706"/>
                <a:gd name="T71" fmla="*/ 154 h 1002"/>
                <a:gd name="T72" fmla="*/ 155 w 706"/>
                <a:gd name="T73" fmla="*/ 213 h 1002"/>
                <a:gd name="T74" fmla="*/ 162 w 706"/>
                <a:gd name="T75" fmla="*/ 296 h 1002"/>
                <a:gd name="T76" fmla="*/ 190 w 706"/>
                <a:gd name="T77" fmla="*/ 375 h 1002"/>
                <a:gd name="T78" fmla="*/ 192 w 706"/>
                <a:gd name="T79" fmla="*/ 335 h 1002"/>
                <a:gd name="T80" fmla="*/ 227 w 706"/>
                <a:gd name="T81" fmla="*/ 412 h 1002"/>
                <a:gd name="T82" fmla="*/ 304 w 706"/>
                <a:gd name="T83" fmla="*/ 445 h 1002"/>
                <a:gd name="T84" fmla="*/ 346 w 706"/>
                <a:gd name="T85" fmla="*/ 480 h 1002"/>
                <a:gd name="T86" fmla="*/ 397 w 706"/>
                <a:gd name="T87" fmla="*/ 501 h 1002"/>
                <a:gd name="T88" fmla="*/ 374 w 706"/>
                <a:gd name="T89" fmla="*/ 594 h 1002"/>
                <a:gd name="T90" fmla="*/ 414 w 706"/>
                <a:gd name="T91" fmla="*/ 671 h 1002"/>
                <a:gd name="T92" fmla="*/ 464 w 706"/>
                <a:gd name="T93" fmla="*/ 758 h 1002"/>
                <a:gd name="T94" fmla="*/ 475 w 706"/>
                <a:gd name="T95" fmla="*/ 886 h 1002"/>
                <a:gd name="T96" fmla="*/ 487 w 706"/>
                <a:gd name="T97" fmla="*/ 929 h 1002"/>
                <a:gd name="T98" fmla="*/ 525 w 706"/>
                <a:gd name="T99" fmla="*/ 986 h 1002"/>
                <a:gd name="T100" fmla="*/ 559 w 706"/>
                <a:gd name="T101" fmla="*/ 992 h 1002"/>
                <a:gd name="T102" fmla="*/ 548 w 706"/>
                <a:gd name="T103" fmla="*/ 941 h 1002"/>
                <a:gd name="T104" fmla="*/ 534 w 706"/>
                <a:gd name="T105" fmla="*/ 889 h 1002"/>
                <a:gd name="T106" fmla="*/ 566 w 706"/>
                <a:gd name="T107" fmla="*/ 837 h 1002"/>
                <a:gd name="T108" fmla="*/ 619 w 706"/>
                <a:gd name="T109" fmla="*/ 765 h 1002"/>
                <a:gd name="T110" fmla="*/ 681 w 706"/>
                <a:gd name="T111" fmla="*/ 665 h 1002"/>
                <a:gd name="T112" fmla="*/ 404 w 706"/>
                <a:gd name="T113" fmla="*/ 204 h 1002"/>
                <a:gd name="T114" fmla="*/ 432 w 706"/>
                <a:gd name="T115" fmla="*/ 190 h 1002"/>
                <a:gd name="T116" fmla="*/ 425 w 706"/>
                <a:gd name="T117" fmla="*/ 202 h 1002"/>
                <a:gd name="T118" fmla="*/ 423 w 706"/>
                <a:gd name="T119" fmla="*/ 184 h 1002"/>
                <a:gd name="T120" fmla="*/ 366 w 706"/>
                <a:gd name="T121" fmla="*/ 131 h 1002"/>
                <a:gd name="T122" fmla="*/ 325 w 706"/>
                <a:gd name="T123" fmla="*/ 74 h 1002"/>
                <a:gd name="T124" fmla="*/ 326 w 706"/>
                <a:gd name="T125" fmla="*/ 4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6" h="1002">
                  <a:moveTo>
                    <a:pt x="704" y="609"/>
                  </a:moveTo>
                  <a:cubicBezTo>
                    <a:pt x="704" y="609"/>
                    <a:pt x="703" y="606"/>
                    <a:pt x="703" y="606"/>
                  </a:cubicBezTo>
                  <a:cubicBezTo>
                    <a:pt x="703" y="606"/>
                    <a:pt x="702" y="605"/>
                    <a:pt x="702" y="604"/>
                  </a:cubicBezTo>
                  <a:cubicBezTo>
                    <a:pt x="701" y="604"/>
                    <a:pt x="702" y="604"/>
                    <a:pt x="701" y="604"/>
                  </a:cubicBezTo>
                  <a:cubicBezTo>
                    <a:pt x="701" y="603"/>
                    <a:pt x="701" y="603"/>
                    <a:pt x="701" y="603"/>
                  </a:cubicBezTo>
                  <a:cubicBezTo>
                    <a:pt x="700" y="602"/>
                    <a:pt x="701" y="601"/>
                    <a:pt x="699" y="601"/>
                  </a:cubicBezTo>
                  <a:cubicBezTo>
                    <a:pt x="698" y="600"/>
                    <a:pt x="695" y="601"/>
                    <a:pt x="691" y="601"/>
                  </a:cubicBezTo>
                  <a:cubicBezTo>
                    <a:pt x="691" y="599"/>
                    <a:pt x="689" y="600"/>
                    <a:pt x="688" y="599"/>
                  </a:cubicBezTo>
                  <a:cubicBezTo>
                    <a:pt x="688" y="599"/>
                    <a:pt x="688" y="599"/>
                    <a:pt x="688" y="599"/>
                  </a:cubicBezTo>
                  <a:cubicBezTo>
                    <a:pt x="687" y="598"/>
                    <a:pt x="688" y="598"/>
                    <a:pt x="687" y="598"/>
                  </a:cubicBezTo>
                  <a:cubicBezTo>
                    <a:pt x="687" y="598"/>
                    <a:pt x="687" y="597"/>
                    <a:pt x="686" y="597"/>
                  </a:cubicBezTo>
                  <a:cubicBezTo>
                    <a:pt x="686" y="596"/>
                    <a:pt x="685" y="596"/>
                    <a:pt x="685" y="596"/>
                  </a:cubicBezTo>
                  <a:cubicBezTo>
                    <a:pt x="685" y="596"/>
                    <a:pt x="684" y="596"/>
                    <a:pt x="684" y="596"/>
                  </a:cubicBezTo>
                  <a:cubicBezTo>
                    <a:pt x="682" y="596"/>
                    <a:pt x="683" y="594"/>
                    <a:pt x="682" y="594"/>
                  </a:cubicBezTo>
                  <a:cubicBezTo>
                    <a:pt x="682" y="594"/>
                    <a:pt x="681" y="594"/>
                    <a:pt x="681" y="594"/>
                  </a:cubicBezTo>
                  <a:cubicBezTo>
                    <a:pt x="681" y="593"/>
                    <a:pt x="681" y="593"/>
                    <a:pt x="681" y="593"/>
                  </a:cubicBezTo>
                  <a:cubicBezTo>
                    <a:pt x="681" y="592"/>
                    <a:pt x="681" y="593"/>
                    <a:pt x="681" y="592"/>
                  </a:cubicBezTo>
                  <a:cubicBezTo>
                    <a:pt x="680" y="592"/>
                    <a:pt x="680" y="592"/>
                    <a:pt x="680" y="592"/>
                  </a:cubicBezTo>
                  <a:cubicBezTo>
                    <a:pt x="679" y="592"/>
                    <a:pt x="680" y="592"/>
                    <a:pt x="679" y="591"/>
                  </a:cubicBezTo>
                  <a:cubicBezTo>
                    <a:pt x="679" y="591"/>
                    <a:pt x="679" y="591"/>
                    <a:pt x="679" y="591"/>
                  </a:cubicBezTo>
                  <a:cubicBezTo>
                    <a:pt x="679" y="590"/>
                    <a:pt x="678" y="590"/>
                    <a:pt x="678" y="589"/>
                  </a:cubicBezTo>
                  <a:cubicBezTo>
                    <a:pt x="677" y="588"/>
                    <a:pt x="676" y="589"/>
                    <a:pt x="676" y="587"/>
                  </a:cubicBezTo>
                  <a:cubicBezTo>
                    <a:pt x="676" y="587"/>
                    <a:pt x="674" y="587"/>
                    <a:pt x="674" y="586"/>
                  </a:cubicBezTo>
                  <a:cubicBezTo>
                    <a:pt x="674" y="586"/>
                    <a:pt x="674" y="585"/>
                    <a:pt x="673" y="586"/>
                  </a:cubicBezTo>
                  <a:cubicBezTo>
                    <a:pt x="673" y="586"/>
                    <a:pt x="672" y="585"/>
                    <a:pt x="672" y="585"/>
                  </a:cubicBezTo>
                  <a:cubicBezTo>
                    <a:pt x="672" y="585"/>
                    <a:pt x="671" y="584"/>
                    <a:pt x="671" y="584"/>
                  </a:cubicBezTo>
                  <a:cubicBezTo>
                    <a:pt x="670" y="583"/>
                    <a:pt x="669" y="583"/>
                    <a:pt x="668" y="582"/>
                  </a:cubicBezTo>
                  <a:cubicBezTo>
                    <a:pt x="665" y="582"/>
                    <a:pt x="664" y="583"/>
                    <a:pt x="660" y="583"/>
                  </a:cubicBezTo>
                  <a:cubicBezTo>
                    <a:pt x="656" y="583"/>
                    <a:pt x="654" y="582"/>
                    <a:pt x="651" y="582"/>
                  </a:cubicBezTo>
                  <a:cubicBezTo>
                    <a:pt x="651" y="582"/>
                    <a:pt x="650" y="581"/>
                    <a:pt x="650" y="581"/>
                  </a:cubicBezTo>
                  <a:cubicBezTo>
                    <a:pt x="650" y="580"/>
                    <a:pt x="647" y="580"/>
                    <a:pt x="647" y="580"/>
                  </a:cubicBezTo>
                  <a:cubicBezTo>
                    <a:pt x="647" y="579"/>
                    <a:pt x="644" y="579"/>
                    <a:pt x="643" y="579"/>
                  </a:cubicBezTo>
                  <a:cubicBezTo>
                    <a:pt x="641" y="579"/>
                    <a:pt x="639" y="580"/>
                    <a:pt x="638" y="581"/>
                  </a:cubicBezTo>
                  <a:cubicBezTo>
                    <a:pt x="637" y="581"/>
                    <a:pt x="637" y="582"/>
                    <a:pt x="636" y="582"/>
                  </a:cubicBezTo>
                  <a:cubicBezTo>
                    <a:pt x="636" y="583"/>
                    <a:pt x="636" y="582"/>
                    <a:pt x="636" y="583"/>
                  </a:cubicBezTo>
                  <a:cubicBezTo>
                    <a:pt x="635" y="583"/>
                    <a:pt x="635" y="583"/>
                    <a:pt x="635" y="584"/>
                  </a:cubicBezTo>
                  <a:cubicBezTo>
                    <a:pt x="635" y="584"/>
                    <a:pt x="634" y="583"/>
                    <a:pt x="634" y="584"/>
                  </a:cubicBezTo>
                  <a:cubicBezTo>
                    <a:pt x="634" y="586"/>
                    <a:pt x="633" y="585"/>
                    <a:pt x="633" y="584"/>
                  </a:cubicBezTo>
                  <a:cubicBezTo>
                    <a:pt x="633" y="582"/>
                    <a:pt x="634" y="582"/>
                    <a:pt x="633" y="581"/>
                  </a:cubicBezTo>
                  <a:cubicBezTo>
                    <a:pt x="633" y="581"/>
                    <a:pt x="635" y="579"/>
                    <a:pt x="634" y="579"/>
                  </a:cubicBezTo>
                  <a:cubicBezTo>
                    <a:pt x="633" y="577"/>
                    <a:pt x="634" y="579"/>
                    <a:pt x="634" y="578"/>
                  </a:cubicBezTo>
                  <a:cubicBezTo>
                    <a:pt x="634" y="576"/>
                    <a:pt x="634" y="575"/>
                    <a:pt x="633" y="574"/>
                  </a:cubicBezTo>
                  <a:cubicBezTo>
                    <a:pt x="633" y="573"/>
                    <a:pt x="633" y="574"/>
                    <a:pt x="633" y="574"/>
                  </a:cubicBezTo>
                  <a:cubicBezTo>
                    <a:pt x="632" y="573"/>
                    <a:pt x="633" y="573"/>
                    <a:pt x="632" y="573"/>
                  </a:cubicBezTo>
                  <a:cubicBezTo>
                    <a:pt x="632" y="573"/>
                    <a:pt x="633" y="572"/>
                    <a:pt x="632" y="572"/>
                  </a:cubicBezTo>
                  <a:cubicBezTo>
                    <a:pt x="632" y="572"/>
                    <a:pt x="631" y="572"/>
                    <a:pt x="631" y="572"/>
                  </a:cubicBezTo>
                  <a:cubicBezTo>
                    <a:pt x="630" y="572"/>
                    <a:pt x="630" y="571"/>
                    <a:pt x="628" y="571"/>
                  </a:cubicBezTo>
                  <a:cubicBezTo>
                    <a:pt x="627" y="571"/>
                    <a:pt x="628" y="571"/>
                    <a:pt x="627" y="571"/>
                  </a:cubicBezTo>
                  <a:cubicBezTo>
                    <a:pt x="626" y="570"/>
                    <a:pt x="625" y="569"/>
                    <a:pt x="623" y="569"/>
                  </a:cubicBezTo>
                  <a:cubicBezTo>
                    <a:pt x="623" y="568"/>
                    <a:pt x="622" y="567"/>
                    <a:pt x="622" y="567"/>
                  </a:cubicBezTo>
                  <a:cubicBezTo>
                    <a:pt x="620" y="567"/>
                    <a:pt x="620" y="568"/>
                    <a:pt x="619" y="566"/>
                  </a:cubicBezTo>
                  <a:cubicBezTo>
                    <a:pt x="618" y="566"/>
                    <a:pt x="616" y="565"/>
                    <a:pt x="615" y="564"/>
                  </a:cubicBezTo>
                  <a:cubicBezTo>
                    <a:pt x="613" y="564"/>
                    <a:pt x="612" y="564"/>
                    <a:pt x="611" y="565"/>
                  </a:cubicBezTo>
                  <a:cubicBezTo>
                    <a:pt x="611" y="566"/>
                    <a:pt x="610" y="566"/>
                    <a:pt x="609" y="566"/>
                  </a:cubicBezTo>
                  <a:cubicBezTo>
                    <a:pt x="608" y="567"/>
                    <a:pt x="609" y="567"/>
                    <a:pt x="609" y="567"/>
                  </a:cubicBezTo>
                  <a:cubicBezTo>
                    <a:pt x="607" y="568"/>
                    <a:pt x="607" y="570"/>
                    <a:pt x="606" y="571"/>
                  </a:cubicBezTo>
                  <a:cubicBezTo>
                    <a:pt x="603" y="571"/>
                    <a:pt x="604" y="569"/>
                    <a:pt x="605" y="569"/>
                  </a:cubicBezTo>
                  <a:cubicBezTo>
                    <a:pt x="605" y="569"/>
                    <a:pt x="606" y="566"/>
                    <a:pt x="606" y="566"/>
                  </a:cubicBezTo>
                  <a:cubicBezTo>
                    <a:pt x="607" y="567"/>
                    <a:pt x="606" y="565"/>
                    <a:pt x="606" y="564"/>
                  </a:cubicBezTo>
                  <a:cubicBezTo>
                    <a:pt x="607" y="564"/>
                    <a:pt x="608" y="561"/>
                    <a:pt x="606" y="561"/>
                  </a:cubicBezTo>
                  <a:cubicBezTo>
                    <a:pt x="605" y="561"/>
                    <a:pt x="604" y="561"/>
                    <a:pt x="604" y="561"/>
                  </a:cubicBezTo>
                  <a:cubicBezTo>
                    <a:pt x="603" y="561"/>
                    <a:pt x="598" y="559"/>
                    <a:pt x="598" y="560"/>
                  </a:cubicBezTo>
                  <a:cubicBezTo>
                    <a:pt x="598" y="561"/>
                    <a:pt x="593" y="561"/>
                    <a:pt x="593" y="561"/>
                  </a:cubicBezTo>
                  <a:cubicBezTo>
                    <a:pt x="590" y="561"/>
                    <a:pt x="592" y="567"/>
                    <a:pt x="592" y="569"/>
                  </a:cubicBezTo>
                  <a:cubicBezTo>
                    <a:pt x="591" y="570"/>
                    <a:pt x="589" y="568"/>
                    <a:pt x="589" y="567"/>
                  </a:cubicBezTo>
                  <a:cubicBezTo>
                    <a:pt x="588" y="567"/>
                    <a:pt x="588" y="566"/>
                    <a:pt x="587" y="566"/>
                  </a:cubicBezTo>
                  <a:cubicBezTo>
                    <a:pt x="587" y="565"/>
                    <a:pt x="585" y="565"/>
                    <a:pt x="585" y="565"/>
                  </a:cubicBezTo>
                  <a:cubicBezTo>
                    <a:pt x="585" y="565"/>
                    <a:pt x="586" y="564"/>
                    <a:pt x="586" y="563"/>
                  </a:cubicBezTo>
                  <a:cubicBezTo>
                    <a:pt x="586" y="563"/>
                    <a:pt x="587" y="561"/>
                    <a:pt x="587" y="561"/>
                  </a:cubicBezTo>
                  <a:cubicBezTo>
                    <a:pt x="587" y="560"/>
                    <a:pt x="588" y="560"/>
                    <a:pt x="589" y="559"/>
                  </a:cubicBezTo>
                  <a:cubicBezTo>
                    <a:pt x="589" y="559"/>
                    <a:pt x="589" y="559"/>
                    <a:pt x="589" y="559"/>
                  </a:cubicBezTo>
                  <a:cubicBezTo>
                    <a:pt x="589" y="558"/>
                    <a:pt x="589" y="559"/>
                    <a:pt x="589" y="558"/>
                  </a:cubicBezTo>
                  <a:cubicBezTo>
                    <a:pt x="590" y="558"/>
                    <a:pt x="590" y="558"/>
                    <a:pt x="590" y="558"/>
                  </a:cubicBezTo>
                  <a:cubicBezTo>
                    <a:pt x="591" y="557"/>
                    <a:pt x="591" y="556"/>
                    <a:pt x="592" y="556"/>
                  </a:cubicBezTo>
                  <a:cubicBezTo>
                    <a:pt x="592" y="556"/>
                    <a:pt x="592" y="555"/>
                    <a:pt x="593" y="555"/>
                  </a:cubicBezTo>
                  <a:cubicBezTo>
                    <a:pt x="593" y="554"/>
                    <a:pt x="594" y="554"/>
                    <a:pt x="594" y="554"/>
                  </a:cubicBezTo>
                  <a:cubicBezTo>
                    <a:pt x="595" y="553"/>
                    <a:pt x="594" y="553"/>
                    <a:pt x="595" y="553"/>
                  </a:cubicBezTo>
                  <a:cubicBezTo>
                    <a:pt x="595" y="553"/>
                    <a:pt x="595" y="552"/>
                    <a:pt x="595" y="552"/>
                  </a:cubicBezTo>
                  <a:cubicBezTo>
                    <a:pt x="595" y="552"/>
                    <a:pt x="595" y="552"/>
                    <a:pt x="596" y="552"/>
                  </a:cubicBezTo>
                  <a:cubicBezTo>
                    <a:pt x="596" y="551"/>
                    <a:pt x="598" y="547"/>
                    <a:pt x="596" y="546"/>
                  </a:cubicBezTo>
                  <a:cubicBezTo>
                    <a:pt x="596" y="544"/>
                    <a:pt x="595" y="545"/>
                    <a:pt x="594" y="544"/>
                  </a:cubicBezTo>
                  <a:cubicBezTo>
                    <a:pt x="594" y="543"/>
                    <a:pt x="594" y="543"/>
                    <a:pt x="594" y="543"/>
                  </a:cubicBezTo>
                  <a:cubicBezTo>
                    <a:pt x="592" y="542"/>
                    <a:pt x="590" y="541"/>
                    <a:pt x="590" y="539"/>
                  </a:cubicBezTo>
                  <a:cubicBezTo>
                    <a:pt x="590" y="537"/>
                    <a:pt x="589" y="537"/>
                    <a:pt x="589" y="537"/>
                  </a:cubicBezTo>
                  <a:cubicBezTo>
                    <a:pt x="589" y="536"/>
                    <a:pt x="589" y="536"/>
                    <a:pt x="589" y="535"/>
                  </a:cubicBezTo>
                  <a:cubicBezTo>
                    <a:pt x="589" y="533"/>
                    <a:pt x="589" y="530"/>
                    <a:pt x="588" y="527"/>
                  </a:cubicBezTo>
                  <a:cubicBezTo>
                    <a:pt x="588" y="527"/>
                    <a:pt x="587" y="526"/>
                    <a:pt x="587" y="526"/>
                  </a:cubicBezTo>
                  <a:cubicBezTo>
                    <a:pt x="587" y="525"/>
                    <a:pt x="586" y="525"/>
                    <a:pt x="586" y="524"/>
                  </a:cubicBezTo>
                  <a:cubicBezTo>
                    <a:pt x="585" y="524"/>
                    <a:pt x="584" y="523"/>
                    <a:pt x="583" y="522"/>
                  </a:cubicBezTo>
                  <a:cubicBezTo>
                    <a:pt x="582" y="522"/>
                    <a:pt x="581" y="521"/>
                    <a:pt x="581" y="521"/>
                  </a:cubicBezTo>
                  <a:cubicBezTo>
                    <a:pt x="581" y="521"/>
                    <a:pt x="581" y="520"/>
                    <a:pt x="581" y="520"/>
                  </a:cubicBezTo>
                  <a:cubicBezTo>
                    <a:pt x="580" y="520"/>
                    <a:pt x="580" y="519"/>
                    <a:pt x="579" y="519"/>
                  </a:cubicBezTo>
                  <a:cubicBezTo>
                    <a:pt x="578" y="518"/>
                    <a:pt x="577" y="517"/>
                    <a:pt x="576" y="517"/>
                  </a:cubicBezTo>
                  <a:cubicBezTo>
                    <a:pt x="575" y="515"/>
                    <a:pt x="573" y="514"/>
                    <a:pt x="570" y="514"/>
                  </a:cubicBezTo>
                  <a:cubicBezTo>
                    <a:pt x="569" y="513"/>
                    <a:pt x="567" y="513"/>
                    <a:pt x="566" y="512"/>
                  </a:cubicBezTo>
                  <a:cubicBezTo>
                    <a:pt x="563" y="510"/>
                    <a:pt x="561" y="512"/>
                    <a:pt x="558" y="512"/>
                  </a:cubicBezTo>
                  <a:cubicBezTo>
                    <a:pt x="557" y="512"/>
                    <a:pt x="557" y="512"/>
                    <a:pt x="556" y="512"/>
                  </a:cubicBezTo>
                  <a:cubicBezTo>
                    <a:pt x="555" y="511"/>
                    <a:pt x="556" y="512"/>
                    <a:pt x="556" y="512"/>
                  </a:cubicBezTo>
                  <a:cubicBezTo>
                    <a:pt x="553" y="514"/>
                    <a:pt x="549" y="513"/>
                    <a:pt x="546" y="512"/>
                  </a:cubicBezTo>
                  <a:cubicBezTo>
                    <a:pt x="546" y="511"/>
                    <a:pt x="546" y="511"/>
                    <a:pt x="546" y="510"/>
                  </a:cubicBezTo>
                  <a:cubicBezTo>
                    <a:pt x="546" y="510"/>
                    <a:pt x="545" y="509"/>
                    <a:pt x="545" y="509"/>
                  </a:cubicBezTo>
                  <a:cubicBezTo>
                    <a:pt x="545" y="509"/>
                    <a:pt x="544" y="507"/>
                    <a:pt x="544" y="507"/>
                  </a:cubicBezTo>
                  <a:cubicBezTo>
                    <a:pt x="543" y="506"/>
                    <a:pt x="543" y="506"/>
                    <a:pt x="542" y="506"/>
                  </a:cubicBezTo>
                  <a:cubicBezTo>
                    <a:pt x="542" y="505"/>
                    <a:pt x="541" y="504"/>
                    <a:pt x="539" y="504"/>
                  </a:cubicBezTo>
                  <a:cubicBezTo>
                    <a:pt x="539" y="503"/>
                    <a:pt x="539" y="504"/>
                    <a:pt x="538" y="504"/>
                  </a:cubicBezTo>
                  <a:cubicBezTo>
                    <a:pt x="537" y="506"/>
                    <a:pt x="536" y="502"/>
                    <a:pt x="537" y="502"/>
                  </a:cubicBezTo>
                  <a:cubicBezTo>
                    <a:pt x="537" y="501"/>
                    <a:pt x="537" y="502"/>
                    <a:pt x="537" y="501"/>
                  </a:cubicBezTo>
                  <a:cubicBezTo>
                    <a:pt x="537" y="499"/>
                    <a:pt x="537" y="501"/>
                    <a:pt x="537" y="500"/>
                  </a:cubicBezTo>
                  <a:cubicBezTo>
                    <a:pt x="536" y="499"/>
                    <a:pt x="537" y="499"/>
                    <a:pt x="536" y="498"/>
                  </a:cubicBezTo>
                  <a:cubicBezTo>
                    <a:pt x="535" y="497"/>
                    <a:pt x="535" y="497"/>
                    <a:pt x="535" y="497"/>
                  </a:cubicBezTo>
                  <a:cubicBezTo>
                    <a:pt x="535" y="497"/>
                    <a:pt x="535" y="497"/>
                    <a:pt x="534" y="497"/>
                  </a:cubicBezTo>
                  <a:cubicBezTo>
                    <a:pt x="534" y="496"/>
                    <a:pt x="534" y="496"/>
                    <a:pt x="534" y="496"/>
                  </a:cubicBezTo>
                  <a:cubicBezTo>
                    <a:pt x="533" y="496"/>
                    <a:pt x="533" y="495"/>
                    <a:pt x="533" y="495"/>
                  </a:cubicBezTo>
                  <a:cubicBezTo>
                    <a:pt x="532" y="495"/>
                    <a:pt x="533" y="494"/>
                    <a:pt x="532" y="494"/>
                  </a:cubicBezTo>
                  <a:cubicBezTo>
                    <a:pt x="531" y="494"/>
                    <a:pt x="531" y="494"/>
                    <a:pt x="531" y="494"/>
                  </a:cubicBezTo>
                  <a:cubicBezTo>
                    <a:pt x="530" y="493"/>
                    <a:pt x="531" y="493"/>
                    <a:pt x="530" y="493"/>
                  </a:cubicBezTo>
                  <a:cubicBezTo>
                    <a:pt x="530" y="493"/>
                    <a:pt x="530" y="493"/>
                    <a:pt x="530" y="492"/>
                  </a:cubicBezTo>
                  <a:cubicBezTo>
                    <a:pt x="530" y="492"/>
                    <a:pt x="530" y="492"/>
                    <a:pt x="529" y="492"/>
                  </a:cubicBezTo>
                  <a:cubicBezTo>
                    <a:pt x="529" y="491"/>
                    <a:pt x="529" y="492"/>
                    <a:pt x="529" y="492"/>
                  </a:cubicBezTo>
                  <a:cubicBezTo>
                    <a:pt x="528" y="491"/>
                    <a:pt x="529" y="491"/>
                    <a:pt x="529" y="491"/>
                  </a:cubicBezTo>
                  <a:cubicBezTo>
                    <a:pt x="529" y="491"/>
                    <a:pt x="528" y="491"/>
                    <a:pt x="528" y="491"/>
                  </a:cubicBezTo>
                  <a:cubicBezTo>
                    <a:pt x="527" y="490"/>
                    <a:pt x="528" y="490"/>
                    <a:pt x="527" y="490"/>
                  </a:cubicBezTo>
                  <a:cubicBezTo>
                    <a:pt x="526" y="489"/>
                    <a:pt x="521" y="489"/>
                    <a:pt x="519" y="490"/>
                  </a:cubicBezTo>
                  <a:cubicBezTo>
                    <a:pt x="519" y="490"/>
                    <a:pt x="518" y="492"/>
                    <a:pt x="518" y="492"/>
                  </a:cubicBezTo>
                  <a:cubicBezTo>
                    <a:pt x="516" y="493"/>
                    <a:pt x="517" y="491"/>
                    <a:pt x="517" y="490"/>
                  </a:cubicBezTo>
                  <a:cubicBezTo>
                    <a:pt x="518" y="489"/>
                    <a:pt x="519" y="489"/>
                    <a:pt x="519" y="489"/>
                  </a:cubicBezTo>
                  <a:cubicBezTo>
                    <a:pt x="519" y="487"/>
                    <a:pt x="519" y="486"/>
                    <a:pt x="519" y="484"/>
                  </a:cubicBezTo>
                  <a:cubicBezTo>
                    <a:pt x="520" y="484"/>
                    <a:pt x="520" y="483"/>
                    <a:pt x="519" y="482"/>
                  </a:cubicBezTo>
                  <a:cubicBezTo>
                    <a:pt x="518" y="482"/>
                    <a:pt x="518" y="482"/>
                    <a:pt x="518" y="482"/>
                  </a:cubicBezTo>
                  <a:cubicBezTo>
                    <a:pt x="517" y="480"/>
                    <a:pt x="515" y="480"/>
                    <a:pt x="514" y="479"/>
                  </a:cubicBezTo>
                  <a:cubicBezTo>
                    <a:pt x="512" y="478"/>
                    <a:pt x="511" y="479"/>
                    <a:pt x="509" y="479"/>
                  </a:cubicBezTo>
                  <a:cubicBezTo>
                    <a:pt x="507" y="479"/>
                    <a:pt x="507" y="478"/>
                    <a:pt x="507" y="477"/>
                  </a:cubicBezTo>
                  <a:cubicBezTo>
                    <a:pt x="508" y="476"/>
                    <a:pt x="508" y="474"/>
                    <a:pt x="509" y="474"/>
                  </a:cubicBezTo>
                  <a:cubicBezTo>
                    <a:pt x="510" y="474"/>
                    <a:pt x="511" y="474"/>
                    <a:pt x="512" y="474"/>
                  </a:cubicBezTo>
                  <a:cubicBezTo>
                    <a:pt x="512" y="472"/>
                    <a:pt x="510" y="472"/>
                    <a:pt x="508" y="472"/>
                  </a:cubicBezTo>
                  <a:cubicBezTo>
                    <a:pt x="507" y="472"/>
                    <a:pt x="508" y="473"/>
                    <a:pt x="507" y="473"/>
                  </a:cubicBezTo>
                  <a:cubicBezTo>
                    <a:pt x="505" y="474"/>
                    <a:pt x="501" y="472"/>
                    <a:pt x="501" y="474"/>
                  </a:cubicBezTo>
                  <a:cubicBezTo>
                    <a:pt x="500" y="474"/>
                    <a:pt x="498" y="475"/>
                    <a:pt x="497" y="475"/>
                  </a:cubicBezTo>
                  <a:cubicBezTo>
                    <a:pt x="497" y="475"/>
                    <a:pt x="497" y="476"/>
                    <a:pt x="497" y="476"/>
                  </a:cubicBezTo>
                  <a:cubicBezTo>
                    <a:pt x="496" y="476"/>
                    <a:pt x="496" y="476"/>
                    <a:pt x="495" y="476"/>
                  </a:cubicBezTo>
                  <a:cubicBezTo>
                    <a:pt x="495" y="476"/>
                    <a:pt x="493" y="477"/>
                    <a:pt x="493" y="477"/>
                  </a:cubicBezTo>
                  <a:cubicBezTo>
                    <a:pt x="493" y="477"/>
                    <a:pt x="493" y="478"/>
                    <a:pt x="492" y="478"/>
                  </a:cubicBezTo>
                  <a:cubicBezTo>
                    <a:pt x="489" y="478"/>
                    <a:pt x="488" y="477"/>
                    <a:pt x="484" y="477"/>
                  </a:cubicBezTo>
                  <a:cubicBezTo>
                    <a:pt x="484" y="476"/>
                    <a:pt x="484" y="476"/>
                    <a:pt x="483" y="475"/>
                  </a:cubicBezTo>
                  <a:cubicBezTo>
                    <a:pt x="483" y="475"/>
                    <a:pt x="482" y="474"/>
                    <a:pt x="482" y="474"/>
                  </a:cubicBezTo>
                  <a:cubicBezTo>
                    <a:pt x="477" y="473"/>
                    <a:pt x="476" y="474"/>
                    <a:pt x="473" y="474"/>
                  </a:cubicBezTo>
                  <a:cubicBezTo>
                    <a:pt x="471" y="474"/>
                    <a:pt x="471" y="475"/>
                    <a:pt x="470" y="474"/>
                  </a:cubicBezTo>
                  <a:cubicBezTo>
                    <a:pt x="469" y="474"/>
                    <a:pt x="468" y="473"/>
                    <a:pt x="468" y="472"/>
                  </a:cubicBezTo>
                  <a:cubicBezTo>
                    <a:pt x="468" y="468"/>
                    <a:pt x="468" y="469"/>
                    <a:pt x="466" y="468"/>
                  </a:cubicBezTo>
                  <a:cubicBezTo>
                    <a:pt x="465" y="467"/>
                    <a:pt x="462" y="467"/>
                    <a:pt x="461" y="466"/>
                  </a:cubicBezTo>
                  <a:cubicBezTo>
                    <a:pt x="458" y="466"/>
                    <a:pt x="458" y="460"/>
                    <a:pt x="456" y="462"/>
                  </a:cubicBezTo>
                  <a:cubicBezTo>
                    <a:pt x="455" y="463"/>
                    <a:pt x="455" y="464"/>
                    <a:pt x="456" y="465"/>
                  </a:cubicBezTo>
                  <a:cubicBezTo>
                    <a:pt x="456" y="468"/>
                    <a:pt x="451" y="469"/>
                    <a:pt x="448" y="469"/>
                  </a:cubicBezTo>
                  <a:cubicBezTo>
                    <a:pt x="448" y="470"/>
                    <a:pt x="448" y="470"/>
                    <a:pt x="447" y="471"/>
                  </a:cubicBezTo>
                  <a:cubicBezTo>
                    <a:pt x="447" y="472"/>
                    <a:pt x="445" y="474"/>
                    <a:pt x="445" y="471"/>
                  </a:cubicBezTo>
                  <a:cubicBezTo>
                    <a:pt x="442" y="470"/>
                    <a:pt x="444" y="468"/>
                    <a:pt x="444" y="466"/>
                  </a:cubicBezTo>
                  <a:cubicBezTo>
                    <a:pt x="444" y="466"/>
                    <a:pt x="445" y="466"/>
                    <a:pt x="445" y="465"/>
                  </a:cubicBezTo>
                  <a:cubicBezTo>
                    <a:pt x="446" y="465"/>
                    <a:pt x="445" y="465"/>
                    <a:pt x="446" y="464"/>
                  </a:cubicBezTo>
                  <a:cubicBezTo>
                    <a:pt x="446" y="464"/>
                    <a:pt x="448" y="465"/>
                    <a:pt x="447" y="464"/>
                  </a:cubicBezTo>
                  <a:cubicBezTo>
                    <a:pt x="447" y="464"/>
                    <a:pt x="448" y="464"/>
                    <a:pt x="449" y="463"/>
                  </a:cubicBezTo>
                  <a:cubicBezTo>
                    <a:pt x="449" y="463"/>
                    <a:pt x="449" y="461"/>
                    <a:pt x="448" y="460"/>
                  </a:cubicBezTo>
                  <a:cubicBezTo>
                    <a:pt x="447" y="458"/>
                    <a:pt x="446" y="459"/>
                    <a:pt x="445" y="460"/>
                  </a:cubicBezTo>
                  <a:cubicBezTo>
                    <a:pt x="444" y="461"/>
                    <a:pt x="444" y="461"/>
                    <a:pt x="443" y="462"/>
                  </a:cubicBezTo>
                  <a:cubicBezTo>
                    <a:pt x="442" y="462"/>
                    <a:pt x="442" y="461"/>
                    <a:pt x="441" y="462"/>
                  </a:cubicBezTo>
                  <a:cubicBezTo>
                    <a:pt x="441" y="463"/>
                    <a:pt x="440" y="463"/>
                    <a:pt x="440" y="463"/>
                  </a:cubicBezTo>
                  <a:cubicBezTo>
                    <a:pt x="439" y="464"/>
                    <a:pt x="437" y="463"/>
                    <a:pt x="436" y="464"/>
                  </a:cubicBezTo>
                  <a:cubicBezTo>
                    <a:pt x="435" y="465"/>
                    <a:pt x="435" y="465"/>
                    <a:pt x="435" y="465"/>
                  </a:cubicBezTo>
                  <a:cubicBezTo>
                    <a:pt x="435" y="465"/>
                    <a:pt x="435" y="466"/>
                    <a:pt x="435" y="466"/>
                  </a:cubicBezTo>
                  <a:cubicBezTo>
                    <a:pt x="434" y="466"/>
                    <a:pt x="434" y="466"/>
                    <a:pt x="434" y="467"/>
                  </a:cubicBezTo>
                  <a:cubicBezTo>
                    <a:pt x="433" y="467"/>
                    <a:pt x="434" y="467"/>
                    <a:pt x="433" y="467"/>
                  </a:cubicBezTo>
                  <a:cubicBezTo>
                    <a:pt x="433" y="468"/>
                    <a:pt x="433" y="468"/>
                    <a:pt x="432" y="468"/>
                  </a:cubicBezTo>
                  <a:cubicBezTo>
                    <a:pt x="431" y="467"/>
                    <a:pt x="429" y="467"/>
                    <a:pt x="427" y="467"/>
                  </a:cubicBezTo>
                  <a:cubicBezTo>
                    <a:pt x="427" y="469"/>
                    <a:pt x="426" y="472"/>
                    <a:pt x="425" y="470"/>
                  </a:cubicBezTo>
                  <a:cubicBezTo>
                    <a:pt x="424" y="470"/>
                    <a:pt x="424" y="470"/>
                    <a:pt x="424" y="469"/>
                  </a:cubicBezTo>
                  <a:cubicBezTo>
                    <a:pt x="424" y="469"/>
                    <a:pt x="423" y="468"/>
                    <a:pt x="422" y="469"/>
                  </a:cubicBezTo>
                  <a:cubicBezTo>
                    <a:pt x="421" y="470"/>
                    <a:pt x="421" y="470"/>
                    <a:pt x="420" y="470"/>
                  </a:cubicBezTo>
                  <a:cubicBezTo>
                    <a:pt x="420" y="471"/>
                    <a:pt x="420" y="471"/>
                    <a:pt x="419" y="472"/>
                  </a:cubicBezTo>
                  <a:cubicBezTo>
                    <a:pt x="418" y="473"/>
                    <a:pt x="417" y="474"/>
                    <a:pt x="416" y="474"/>
                  </a:cubicBezTo>
                  <a:cubicBezTo>
                    <a:pt x="415" y="477"/>
                    <a:pt x="416" y="478"/>
                    <a:pt x="416" y="479"/>
                  </a:cubicBezTo>
                  <a:cubicBezTo>
                    <a:pt x="415" y="480"/>
                    <a:pt x="415" y="479"/>
                    <a:pt x="415" y="481"/>
                  </a:cubicBezTo>
                  <a:cubicBezTo>
                    <a:pt x="415" y="481"/>
                    <a:pt x="414" y="481"/>
                    <a:pt x="414" y="482"/>
                  </a:cubicBezTo>
                  <a:cubicBezTo>
                    <a:pt x="414" y="482"/>
                    <a:pt x="414" y="482"/>
                    <a:pt x="414" y="482"/>
                  </a:cubicBezTo>
                  <a:cubicBezTo>
                    <a:pt x="413" y="483"/>
                    <a:pt x="413" y="483"/>
                    <a:pt x="412" y="484"/>
                  </a:cubicBezTo>
                  <a:cubicBezTo>
                    <a:pt x="412" y="484"/>
                    <a:pt x="413" y="484"/>
                    <a:pt x="412" y="484"/>
                  </a:cubicBezTo>
                  <a:cubicBezTo>
                    <a:pt x="412" y="485"/>
                    <a:pt x="412" y="484"/>
                    <a:pt x="412" y="484"/>
                  </a:cubicBezTo>
                  <a:cubicBezTo>
                    <a:pt x="412" y="485"/>
                    <a:pt x="412" y="485"/>
                    <a:pt x="412" y="485"/>
                  </a:cubicBezTo>
                  <a:cubicBezTo>
                    <a:pt x="411" y="486"/>
                    <a:pt x="411" y="485"/>
                    <a:pt x="411" y="486"/>
                  </a:cubicBezTo>
                  <a:cubicBezTo>
                    <a:pt x="411" y="486"/>
                    <a:pt x="411" y="486"/>
                    <a:pt x="410" y="486"/>
                  </a:cubicBezTo>
                  <a:cubicBezTo>
                    <a:pt x="410" y="486"/>
                    <a:pt x="410" y="486"/>
                    <a:pt x="410" y="487"/>
                  </a:cubicBezTo>
                  <a:cubicBezTo>
                    <a:pt x="410" y="487"/>
                    <a:pt x="410" y="487"/>
                    <a:pt x="410" y="487"/>
                  </a:cubicBezTo>
                  <a:cubicBezTo>
                    <a:pt x="409" y="488"/>
                    <a:pt x="409" y="487"/>
                    <a:pt x="409" y="488"/>
                  </a:cubicBezTo>
                  <a:cubicBezTo>
                    <a:pt x="409" y="488"/>
                    <a:pt x="408" y="488"/>
                    <a:pt x="408" y="489"/>
                  </a:cubicBezTo>
                  <a:cubicBezTo>
                    <a:pt x="407" y="489"/>
                    <a:pt x="408" y="489"/>
                    <a:pt x="407" y="489"/>
                  </a:cubicBezTo>
                  <a:cubicBezTo>
                    <a:pt x="407" y="490"/>
                    <a:pt x="407" y="489"/>
                    <a:pt x="407" y="490"/>
                  </a:cubicBezTo>
                  <a:cubicBezTo>
                    <a:pt x="407" y="490"/>
                    <a:pt x="407" y="491"/>
                    <a:pt x="407" y="491"/>
                  </a:cubicBezTo>
                  <a:cubicBezTo>
                    <a:pt x="407" y="491"/>
                    <a:pt x="406" y="493"/>
                    <a:pt x="405" y="492"/>
                  </a:cubicBezTo>
                  <a:cubicBezTo>
                    <a:pt x="405" y="491"/>
                    <a:pt x="404" y="490"/>
                    <a:pt x="404" y="489"/>
                  </a:cubicBezTo>
                  <a:cubicBezTo>
                    <a:pt x="404" y="490"/>
                    <a:pt x="403" y="488"/>
                    <a:pt x="403" y="488"/>
                  </a:cubicBezTo>
                  <a:cubicBezTo>
                    <a:pt x="403" y="488"/>
                    <a:pt x="402" y="487"/>
                    <a:pt x="402" y="487"/>
                  </a:cubicBezTo>
                  <a:cubicBezTo>
                    <a:pt x="401" y="486"/>
                    <a:pt x="402" y="486"/>
                    <a:pt x="401" y="486"/>
                  </a:cubicBezTo>
                  <a:cubicBezTo>
                    <a:pt x="401" y="485"/>
                    <a:pt x="401" y="486"/>
                    <a:pt x="400" y="485"/>
                  </a:cubicBezTo>
                  <a:cubicBezTo>
                    <a:pt x="400" y="485"/>
                    <a:pt x="400" y="485"/>
                    <a:pt x="400" y="484"/>
                  </a:cubicBezTo>
                  <a:cubicBezTo>
                    <a:pt x="399" y="483"/>
                    <a:pt x="399" y="484"/>
                    <a:pt x="397" y="484"/>
                  </a:cubicBezTo>
                  <a:cubicBezTo>
                    <a:pt x="396" y="483"/>
                    <a:pt x="397" y="484"/>
                    <a:pt x="396" y="483"/>
                  </a:cubicBezTo>
                  <a:cubicBezTo>
                    <a:pt x="395" y="482"/>
                    <a:pt x="394" y="482"/>
                    <a:pt x="391" y="482"/>
                  </a:cubicBezTo>
                  <a:cubicBezTo>
                    <a:pt x="389" y="481"/>
                    <a:pt x="388" y="480"/>
                    <a:pt x="387" y="482"/>
                  </a:cubicBezTo>
                  <a:cubicBezTo>
                    <a:pt x="386" y="482"/>
                    <a:pt x="386" y="482"/>
                    <a:pt x="385" y="482"/>
                  </a:cubicBezTo>
                  <a:cubicBezTo>
                    <a:pt x="385" y="483"/>
                    <a:pt x="385" y="483"/>
                    <a:pt x="385" y="483"/>
                  </a:cubicBezTo>
                  <a:cubicBezTo>
                    <a:pt x="384" y="483"/>
                    <a:pt x="385" y="483"/>
                    <a:pt x="384" y="484"/>
                  </a:cubicBezTo>
                  <a:cubicBezTo>
                    <a:pt x="384" y="484"/>
                    <a:pt x="384" y="484"/>
                    <a:pt x="383" y="484"/>
                  </a:cubicBezTo>
                  <a:cubicBezTo>
                    <a:pt x="382" y="486"/>
                    <a:pt x="381" y="485"/>
                    <a:pt x="380" y="487"/>
                  </a:cubicBezTo>
                  <a:cubicBezTo>
                    <a:pt x="379" y="487"/>
                    <a:pt x="378" y="488"/>
                    <a:pt x="378" y="489"/>
                  </a:cubicBezTo>
                  <a:cubicBezTo>
                    <a:pt x="374" y="489"/>
                    <a:pt x="374" y="488"/>
                    <a:pt x="373" y="487"/>
                  </a:cubicBezTo>
                  <a:cubicBezTo>
                    <a:pt x="372" y="486"/>
                    <a:pt x="369" y="487"/>
                    <a:pt x="368" y="486"/>
                  </a:cubicBezTo>
                  <a:cubicBezTo>
                    <a:pt x="368" y="485"/>
                    <a:pt x="368" y="483"/>
                    <a:pt x="369" y="483"/>
                  </a:cubicBezTo>
                  <a:cubicBezTo>
                    <a:pt x="370" y="483"/>
                    <a:pt x="368" y="482"/>
                    <a:pt x="368" y="482"/>
                  </a:cubicBezTo>
                  <a:cubicBezTo>
                    <a:pt x="368" y="479"/>
                    <a:pt x="366" y="481"/>
                    <a:pt x="365" y="479"/>
                  </a:cubicBezTo>
                  <a:cubicBezTo>
                    <a:pt x="364" y="479"/>
                    <a:pt x="364" y="477"/>
                    <a:pt x="363" y="476"/>
                  </a:cubicBezTo>
                  <a:cubicBezTo>
                    <a:pt x="363" y="476"/>
                    <a:pt x="363" y="475"/>
                    <a:pt x="363" y="475"/>
                  </a:cubicBezTo>
                  <a:cubicBezTo>
                    <a:pt x="362" y="475"/>
                    <a:pt x="362" y="475"/>
                    <a:pt x="362" y="474"/>
                  </a:cubicBezTo>
                  <a:cubicBezTo>
                    <a:pt x="362" y="475"/>
                    <a:pt x="360" y="474"/>
                    <a:pt x="361" y="474"/>
                  </a:cubicBezTo>
                  <a:cubicBezTo>
                    <a:pt x="362" y="474"/>
                    <a:pt x="362" y="472"/>
                    <a:pt x="362" y="472"/>
                  </a:cubicBezTo>
                  <a:cubicBezTo>
                    <a:pt x="361" y="471"/>
                    <a:pt x="361" y="469"/>
                    <a:pt x="360" y="469"/>
                  </a:cubicBezTo>
                  <a:cubicBezTo>
                    <a:pt x="359" y="467"/>
                    <a:pt x="361" y="466"/>
                    <a:pt x="361" y="466"/>
                  </a:cubicBezTo>
                  <a:cubicBezTo>
                    <a:pt x="361" y="466"/>
                    <a:pt x="360" y="460"/>
                    <a:pt x="361" y="459"/>
                  </a:cubicBezTo>
                  <a:cubicBezTo>
                    <a:pt x="361" y="459"/>
                    <a:pt x="362" y="457"/>
                    <a:pt x="362" y="457"/>
                  </a:cubicBezTo>
                  <a:cubicBezTo>
                    <a:pt x="362" y="457"/>
                    <a:pt x="363" y="455"/>
                    <a:pt x="363" y="455"/>
                  </a:cubicBezTo>
                  <a:cubicBezTo>
                    <a:pt x="364" y="455"/>
                    <a:pt x="363" y="452"/>
                    <a:pt x="364" y="452"/>
                  </a:cubicBezTo>
                  <a:cubicBezTo>
                    <a:pt x="364" y="452"/>
                    <a:pt x="364" y="449"/>
                    <a:pt x="364" y="449"/>
                  </a:cubicBezTo>
                  <a:cubicBezTo>
                    <a:pt x="364" y="449"/>
                    <a:pt x="365" y="447"/>
                    <a:pt x="365" y="447"/>
                  </a:cubicBezTo>
                  <a:cubicBezTo>
                    <a:pt x="365" y="447"/>
                    <a:pt x="366" y="446"/>
                    <a:pt x="366" y="446"/>
                  </a:cubicBezTo>
                  <a:cubicBezTo>
                    <a:pt x="366" y="444"/>
                    <a:pt x="366" y="440"/>
                    <a:pt x="367" y="439"/>
                  </a:cubicBezTo>
                  <a:cubicBezTo>
                    <a:pt x="368" y="439"/>
                    <a:pt x="367" y="438"/>
                    <a:pt x="366" y="437"/>
                  </a:cubicBezTo>
                  <a:cubicBezTo>
                    <a:pt x="365" y="436"/>
                    <a:pt x="364" y="435"/>
                    <a:pt x="363" y="435"/>
                  </a:cubicBezTo>
                  <a:cubicBezTo>
                    <a:pt x="362" y="435"/>
                    <a:pt x="362" y="435"/>
                    <a:pt x="362" y="435"/>
                  </a:cubicBezTo>
                  <a:cubicBezTo>
                    <a:pt x="361" y="434"/>
                    <a:pt x="361" y="433"/>
                    <a:pt x="360" y="432"/>
                  </a:cubicBezTo>
                  <a:cubicBezTo>
                    <a:pt x="359" y="431"/>
                    <a:pt x="358" y="431"/>
                    <a:pt x="355" y="431"/>
                  </a:cubicBezTo>
                  <a:cubicBezTo>
                    <a:pt x="355" y="431"/>
                    <a:pt x="354" y="430"/>
                    <a:pt x="353" y="430"/>
                  </a:cubicBezTo>
                  <a:cubicBezTo>
                    <a:pt x="352" y="430"/>
                    <a:pt x="351" y="430"/>
                    <a:pt x="351" y="430"/>
                  </a:cubicBezTo>
                  <a:cubicBezTo>
                    <a:pt x="350" y="430"/>
                    <a:pt x="351" y="431"/>
                    <a:pt x="350" y="431"/>
                  </a:cubicBezTo>
                  <a:cubicBezTo>
                    <a:pt x="349" y="431"/>
                    <a:pt x="347" y="431"/>
                    <a:pt x="346" y="431"/>
                  </a:cubicBezTo>
                  <a:cubicBezTo>
                    <a:pt x="345" y="431"/>
                    <a:pt x="346" y="432"/>
                    <a:pt x="345" y="432"/>
                  </a:cubicBezTo>
                  <a:cubicBezTo>
                    <a:pt x="344" y="432"/>
                    <a:pt x="343" y="432"/>
                    <a:pt x="342" y="432"/>
                  </a:cubicBezTo>
                  <a:cubicBezTo>
                    <a:pt x="339" y="432"/>
                    <a:pt x="336" y="432"/>
                    <a:pt x="333" y="432"/>
                  </a:cubicBezTo>
                  <a:cubicBezTo>
                    <a:pt x="332" y="432"/>
                    <a:pt x="333" y="431"/>
                    <a:pt x="331" y="431"/>
                  </a:cubicBezTo>
                  <a:cubicBezTo>
                    <a:pt x="331" y="430"/>
                    <a:pt x="329" y="431"/>
                    <a:pt x="329" y="431"/>
                  </a:cubicBezTo>
                  <a:cubicBezTo>
                    <a:pt x="329" y="430"/>
                    <a:pt x="326" y="432"/>
                    <a:pt x="327" y="430"/>
                  </a:cubicBezTo>
                  <a:cubicBezTo>
                    <a:pt x="327" y="430"/>
                    <a:pt x="327" y="430"/>
                    <a:pt x="328" y="430"/>
                  </a:cubicBezTo>
                  <a:cubicBezTo>
                    <a:pt x="328" y="429"/>
                    <a:pt x="327" y="429"/>
                    <a:pt x="328" y="429"/>
                  </a:cubicBezTo>
                  <a:cubicBezTo>
                    <a:pt x="328" y="429"/>
                    <a:pt x="328" y="429"/>
                    <a:pt x="328" y="429"/>
                  </a:cubicBezTo>
                  <a:cubicBezTo>
                    <a:pt x="329" y="428"/>
                    <a:pt x="329" y="428"/>
                    <a:pt x="330" y="427"/>
                  </a:cubicBezTo>
                  <a:cubicBezTo>
                    <a:pt x="330" y="427"/>
                    <a:pt x="330" y="428"/>
                    <a:pt x="330" y="427"/>
                  </a:cubicBezTo>
                  <a:cubicBezTo>
                    <a:pt x="331" y="427"/>
                    <a:pt x="330" y="427"/>
                    <a:pt x="330" y="427"/>
                  </a:cubicBezTo>
                  <a:cubicBezTo>
                    <a:pt x="331" y="427"/>
                    <a:pt x="331" y="427"/>
                    <a:pt x="331" y="427"/>
                  </a:cubicBezTo>
                  <a:cubicBezTo>
                    <a:pt x="332" y="426"/>
                    <a:pt x="332" y="426"/>
                    <a:pt x="332" y="425"/>
                  </a:cubicBezTo>
                  <a:cubicBezTo>
                    <a:pt x="334" y="424"/>
                    <a:pt x="333" y="420"/>
                    <a:pt x="335" y="418"/>
                  </a:cubicBezTo>
                  <a:cubicBezTo>
                    <a:pt x="335" y="418"/>
                    <a:pt x="335" y="418"/>
                    <a:pt x="335" y="418"/>
                  </a:cubicBezTo>
                  <a:cubicBezTo>
                    <a:pt x="336" y="418"/>
                    <a:pt x="335" y="418"/>
                    <a:pt x="335" y="417"/>
                  </a:cubicBezTo>
                  <a:cubicBezTo>
                    <a:pt x="336" y="417"/>
                    <a:pt x="336" y="416"/>
                    <a:pt x="337" y="416"/>
                  </a:cubicBezTo>
                  <a:cubicBezTo>
                    <a:pt x="337" y="416"/>
                    <a:pt x="338" y="414"/>
                    <a:pt x="338" y="414"/>
                  </a:cubicBezTo>
                  <a:cubicBezTo>
                    <a:pt x="337" y="413"/>
                    <a:pt x="337" y="414"/>
                    <a:pt x="337" y="412"/>
                  </a:cubicBezTo>
                  <a:cubicBezTo>
                    <a:pt x="337" y="411"/>
                    <a:pt x="338" y="411"/>
                    <a:pt x="338" y="410"/>
                  </a:cubicBezTo>
                  <a:cubicBezTo>
                    <a:pt x="339" y="410"/>
                    <a:pt x="339" y="409"/>
                    <a:pt x="339" y="408"/>
                  </a:cubicBezTo>
                  <a:cubicBezTo>
                    <a:pt x="340" y="408"/>
                    <a:pt x="339" y="407"/>
                    <a:pt x="340" y="406"/>
                  </a:cubicBezTo>
                  <a:cubicBezTo>
                    <a:pt x="340" y="406"/>
                    <a:pt x="341" y="406"/>
                    <a:pt x="340" y="406"/>
                  </a:cubicBezTo>
                  <a:cubicBezTo>
                    <a:pt x="340" y="405"/>
                    <a:pt x="340" y="404"/>
                    <a:pt x="340" y="404"/>
                  </a:cubicBezTo>
                  <a:cubicBezTo>
                    <a:pt x="341" y="403"/>
                    <a:pt x="341" y="404"/>
                    <a:pt x="341" y="402"/>
                  </a:cubicBezTo>
                  <a:cubicBezTo>
                    <a:pt x="341" y="402"/>
                    <a:pt x="342" y="401"/>
                    <a:pt x="342" y="399"/>
                  </a:cubicBezTo>
                  <a:cubicBezTo>
                    <a:pt x="342" y="399"/>
                    <a:pt x="343" y="398"/>
                    <a:pt x="343" y="397"/>
                  </a:cubicBezTo>
                  <a:cubicBezTo>
                    <a:pt x="343" y="395"/>
                    <a:pt x="344" y="395"/>
                    <a:pt x="344" y="393"/>
                  </a:cubicBezTo>
                  <a:cubicBezTo>
                    <a:pt x="345" y="393"/>
                    <a:pt x="345" y="393"/>
                    <a:pt x="345" y="392"/>
                  </a:cubicBezTo>
                  <a:cubicBezTo>
                    <a:pt x="346" y="392"/>
                    <a:pt x="345" y="392"/>
                    <a:pt x="345" y="392"/>
                  </a:cubicBezTo>
                  <a:cubicBezTo>
                    <a:pt x="346" y="391"/>
                    <a:pt x="346" y="391"/>
                    <a:pt x="347" y="390"/>
                  </a:cubicBezTo>
                  <a:cubicBezTo>
                    <a:pt x="347" y="390"/>
                    <a:pt x="347" y="390"/>
                    <a:pt x="348" y="390"/>
                  </a:cubicBezTo>
                  <a:cubicBezTo>
                    <a:pt x="348" y="388"/>
                    <a:pt x="349" y="385"/>
                    <a:pt x="346" y="385"/>
                  </a:cubicBezTo>
                  <a:cubicBezTo>
                    <a:pt x="346" y="385"/>
                    <a:pt x="346" y="384"/>
                    <a:pt x="345" y="385"/>
                  </a:cubicBezTo>
                  <a:cubicBezTo>
                    <a:pt x="345" y="385"/>
                    <a:pt x="344" y="385"/>
                    <a:pt x="344" y="385"/>
                  </a:cubicBezTo>
                  <a:cubicBezTo>
                    <a:pt x="343" y="385"/>
                    <a:pt x="342" y="385"/>
                    <a:pt x="342" y="385"/>
                  </a:cubicBezTo>
                  <a:cubicBezTo>
                    <a:pt x="340" y="385"/>
                    <a:pt x="338" y="384"/>
                    <a:pt x="336" y="385"/>
                  </a:cubicBezTo>
                  <a:cubicBezTo>
                    <a:pt x="335" y="386"/>
                    <a:pt x="334" y="386"/>
                    <a:pt x="333" y="387"/>
                  </a:cubicBezTo>
                  <a:cubicBezTo>
                    <a:pt x="331" y="390"/>
                    <a:pt x="326" y="387"/>
                    <a:pt x="325" y="388"/>
                  </a:cubicBezTo>
                  <a:cubicBezTo>
                    <a:pt x="323" y="389"/>
                    <a:pt x="324" y="389"/>
                    <a:pt x="323" y="390"/>
                  </a:cubicBezTo>
                  <a:cubicBezTo>
                    <a:pt x="323" y="391"/>
                    <a:pt x="323" y="390"/>
                    <a:pt x="323" y="392"/>
                  </a:cubicBezTo>
                  <a:cubicBezTo>
                    <a:pt x="323" y="393"/>
                    <a:pt x="323" y="392"/>
                    <a:pt x="322" y="392"/>
                  </a:cubicBezTo>
                  <a:cubicBezTo>
                    <a:pt x="322" y="395"/>
                    <a:pt x="320" y="394"/>
                    <a:pt x="320" y="396"/>
                  </a:cubicBezTo>
                  <a:cubicBezTo>
                    <a:pt x="321" y="396"/>
                    <a:pt x="319" y="397"/>
                    <a:pt x="319" y="397"/>
                  </a:cubicBezTo>
                  <a:cubicBezTo>
                    <a:pt x="319" y="398"/>
                    <a:pt x="319" y="398"/>
                    <a:pt x="319" y="398"/>
                  </a:cubicBezTo>
                  <a:cubicBezTo>
                    <a:pt x="319" y="398"/>
                    <a:pt x="318" y="399"/>
                    <a:pt x="318" y="400"/>
                  </a:cubicBezTo>
                  <a:cubicBezTo>
                    <a:pt x="318" y="400"/>
                    <a:pt x="317" y="402"/>
                    <a:pt x="317" y="402"/>
                  </a:cubicBezTo>
                  <a:cubicBezTo>
                    <a:pt x="316" y="402"/>
                    <a:pt x="316" y="403"/>
                    <a:pt x="316" y="404"/>
                  </a:cubicBezTo>
                  <a:cubicBezTo>
                    <a:pt x="315" y="404"/>
                    <a:pt x="315" y="404"/>
                    <a:pt x="315" y="405"/>
                  </a:cubicBezTo>
                  <a:cubicBezTo>
                    <a:pt x="314" y="405"/>
                    <a:pt x="313" y="405"/>
                    <a:pt x="313" y="405"/>
                  </a:cubicBezTo>
                  <a:cubicBezTo>
                    <a:pt x="312" y="406"/>
                    <a:pt x="312" y="406"/>
                    <a:pt x="311" y="407"/>
                  </a:cubicBezTo>
                  <a:cubicBezTo>
                    <a:pt x="311" y="407"/>
                    <a:pt x="310" y="406"/>
                    <a:pt x="309" y="407"/>
                  </a:cubicBezTo>
                  <a:cubicBezTo>
                    <a:pt x="309" y="408"/>
                    <a:pt x="309" y="408"/>
                    <a:pt x="308" y="408"/>
                  </a:cubicBezTo>
                  <a:cubicBezTo>
                    <a:pt x="305" y="408"/>
                    <a:pt x="302" y="406"/>
                    <a:pt x="300" y="408"/>
                  </a:cubicBezTo>
                  <a:cubicBezTo>
                    <a:pt x="299" y="409"/>
                    <a:pt x="297" y="410"/>
                    <a:pt x="296" y="410"/>
                  </a:cubicBezTo>
                  <a:cubicBezTo>
                    <a:pt x="295" y="411"/>
                    <a:pt x="292" y="411"/>
                    <a:pt x="291" y="412"/>
                  </a:cubicBezTo>
                  <a:cubicBezTo>
                    <a:pt x="290" y="412"/>
                    <a:pt x="290" y="412"/>
                    <a:pt x="289" y="412"/>
                  </a:cubicBezTo>
                  <a:cubicBezTo>
                    <a:pt x="289" y="411"/>
                    <a:pt x="288" y="411"/>
                    <a:pt x="288" y="410"/>
                  </a:cubicBezTo>
                  <a:cubicBezTo>
                    <a:pt x="288" y="410"/>
                    <a:pt x="288" y="410"/>
                    <a:pt x="288" y="410"/>
                  </a:cubicBezTo>
                  <a:cubicBezTo>
                    <a:pt x="287" y="409"/>
                    <a:pt x="287" y="409"/>
                    <a:pt x="286" y="409"/>
                  </a:cubicBezTo>
                  <a:cubicBezTo>
                    <a:pt x="285" y="408"/>
                    <a:pt x="282" y="408"/>
                    <a:pt x="281" y="407"/>
                  </a:cubicBezTo>
                  <a:cubicBezTo>
                    <a:pt x="281" y="407"/>
                    <a:pt x="281" y="407"/>
                    <a:pt x="281" y="407"/>
                  </a:cubicBezTo>
                  <a:cubicBezTo>
                    <a:pt x="280" y="406"/>
                    <a:pt x="280" y="406"/>
                    <a:pt x="280" y="406"/>
                  </a:cubicBezTo>
                  <a:cubicBezTo>
                    <a:pt x="280" y="406"/>
                    <a:pt x="279" y="406"/>
                    <a:pt x="279" y="405"/>
                  </a:cubicBezTo>
                  <a:cubicBezTo>
                    <a:pt x="279" y="404"/>
                    <a:pt x="279" y="399"/>
                    <a:pt x="278" y="399"/>
                  </a:cubicBezTo>
                  <a:cubicBezTo>
                    <a:pt x="277" y="398"/>
                    <a:pt x="277" y="397"/>
                    <a:pt x="276" y="396"/>
                  </a:cubicBezTo>
                  <a:cubicBezTo>
                    <a:pt x="276" y="395"/>
                    <a:pt x="275" y="395"/>
                    <a:pt x="275" y="394"/>
                  </a:cubicBezTo>
                  <a:cubicBezTo>
                    <a:pt x="275" y="393"/>
                    <a:pt x="274" y="393"/>
                    <a:pt x="273" y="392"/>
                  </a:cubicBezTo>
                  <a:cubicBezTo>
                    <a:pt x="273" y="391"/>
                    <a:pt x="274" y="382"/>
                    <a:pt x="273" y="382"/>
                  </a:cubicBezTo>
                  <a:cubicBezTo>
                    <a:pt x="272" y="383"/>
                    <a:pt x="272" y="377"/>
                    <a:pt x="272" y="376"/>
                  </a:cubicBezTo>
                  <a:cubicBezTo>
                    <a:pt x="273" y="375"/>
                    <a:pt x="274" y="373"/>
                    <a:pt x="274" y="372"/>
                  </a:cubicBezTo>
                  <a:cubicBezTo>
                    <a:pt x="275" y="371"/>
                    <a:pt x="275" y="372"/>
                    <a:pt x="275" y="370"/>
                  </a:cubicBezTo>
                  <a:cubicBezTo>
                    <a:pt x="275" y="369"/>
                    <a:pt x="275" y="368"/>
                    <a:pt x="275" y="367"/>
                  </a:cubicBezTo>
                  <a:cubicBezTo>
                    <a:pt x="275" y="366"/>
                    <a:pt x="276" y="366"/>
                    <a:pt x="277" y="365"/>
                  </a:cubicBezTo>
                  <a:cubicBezTo>
                    <a:pt x="278" y="364"/>
                    <a:pt x="277" y="361"/>
                    <a:pt x="278" y="360"/>
                  </a:cubicBezTo>
                  <a:cubicBezTo>
                    <a:pt x="278" y="359"/>
                    <a:pt x="278" y="359"/>
                    <a:pt x="278" y="358"/>
                  </a:cubicBezTo>
                  <a:cubicBezTo>
                    <a:pt x="278" y="358"/>
                    <a:pt x="280" y="357"/>
                    <a:pt x="279" y="357"/>
                  </a:cubicBezTo>
                  <a:cubicBezTo>
                    <a:pt x="279" y="357"/>
                    <a:pt x="281" y="355"/>
                    <a:pt x="281" y="355"/>
                  </a:cubicBezTo>
                  <a:cubicBezTo>
                    <a:pt x="281" y="353"/>
                    <a:pt x="282" y="352"/>
                    <a:pt x="282" y="351"/>
                  </a:cubicBezTo>
                  <a:cubicBezTo>
                    <a:pt x="282" y="350"/>
                    <a:pt x="283" y="351"/>
                    <a:pt x="283" y="350"/>
                  </a:cubicBezTo>
                  <a:cubicBezTo>
                    <a:pt x="283" y="349"/>
                    <a:pt x="283" y="348"/>
                    <a:pt x="283" y="347"/>
                  </a:cubicBezTo>
                  <a:cubicBezTo>
                    <a:pt x="283" y="345"/>
                    <a:pt x="282" y="342"/>
                    <a:pt x="283" y="340"/>
                  </a:cubicBezTo>
                  <a:cubicBezTo>
                    <a:pt x="284" y="340"/>
                    <a:pt x="284" y="339"/>
                    <a:pt x="284" y="338"/>
                  </a:cubicBezTo>
                  <a:cubicBezTo>
                    <a:pt x="284" y="338"/>
                    <a:pt x="285" y="337"/>
                    <a:pt x="286" y="337"/>
                  </a:cubicBezTo>
                  <a:cubicBezTo>
                    <a:pt x="286" y="337"/>
                    <a:pt x="286" y="336"/>
                    <a:pt x="285" y="336"/>
                  </a:cubicBezTo>
                  <a:cubicBezTo>
                    <a:pt x="285" y="335"/>
                    <a:pt x="286" y="336"/>
                    <a:pt x="286" y="335"/>
                  </a:cubicBezTo>
                  <a:cubicBezTo>
                    <a:pt x="286" y="335"/>
                    <a:pt x="287" y="335"/>
                    <a:pt x="287" y="335"/>
                  </a:cubicBezTo>
                  <a:cubicBezTo>
                    <a:pt x="287" y="334"/>
                    <a:pt x="287" y="334"/>
                    <a:pt x="288" y="334"/>
                  </a:cubicBezTo>
                  <a:cubicBezTo>
                    <a:pt x="288" y="334"/>
                    <a:pt x="288" y="334"/>
                    <a:pt x="288" y="333"/>
                  </a:cubicBezTo>
                  <a:cubicBezTo>
                    <a:pt x="289" y="333"/>
                    <a:pt x="288" y="332"/>
                    <a:pt x="289" y="333"/>
                  </a:cubicBezTo>
                  <a:cubicBezTo>
                    <a:pt x="289" y="333"/>
                    <a:pt x="290" y="332"/>
                    <a:pt x="291" y="332"/>
                  </a:cubicBezTo>
                  <a:cubicBezTo>
                    <a:pt x="291" y="332"/>
                    <a:pt x="290" y="331"/>
                    <a:pt x="292" y="331"/>
                  </a:cubicBezTo>
                  <a:cubicBezTo>
                    <a:pt x="292" y="331"/>
                    <a:pt x="292" y="331"/>
                    <a:pt x="293" y="330"/>
                  </a:cubicBezTo>
                  <a:cubicBezTo>
                    <a:pt x="293" y="330"/>
                    <a:pt x="292" y="330"/>
                    <a:pt x="293" y="330"/>
                  </a:cubicBezTo>
                  <a:cubicBezTo>
                    <a:pt x="293" y="330"/>
                    <a:pt x="294" y="330"/>
                    <a:pt x="295" y="330"/>
                  </a:cubicBezTo>
                  <a:cubicBezTo>
                    <a:pt x="295" y="330"/>
                    <a:pt x="294" y="329"/>
                    <a:pt x="295" y="329"/>
                  </a:cubicBezTo>
                  <a:cubicBezTo>
                    <a:pt x="295" y="329"/>
                    <a:pt x="296" y="329"/>
                    <a:pt x="296" y="329"/>
                  </a:cubicBezTo>
                  <a:cubicBezTo>
                    <a:pt x="297" y="329"/>
                    <a:pt x="299" y="328"/>
                    <a:pt x="300" y="328"/>
                  </a:cubicBezTo>
                  <a:cubicBezTo>
                    <a:pt x="301" y="327"/>
                    <a:pt x="301" y="327"/>
                    <a:pt x="301" y="327"/>
                  </a:cubicBezTo>
                  <a:cubicBezTo>
                    <a:pt x="301" y="327"/>
                    <a:pt x="301" y="326"/>
                    <a:pt x="301" y="326"/>
                  </a:cubicBezTo>
                  <a:cubicBezTo>
                    <a:pt x="301" y="326"/>
                    <a:pt x="302" y="326"/>
                    <a:pt x="302" y="326"/>
                  </a:cubicBezTo>
                  <a:cubicBezTo>
                    <a:pt x="302" y="326"/>
                    <a:pt x="302" y="325"/>
                    <a:pt x="303" y="325"/>
                  </a:cubicBezTo>
                  <a:cubicBezTo>
                    <a:pt x="304" y="325"/>
                    <a:pt x="304" y="325"/>
                    <a:pt x="304" y="324"/>
                  </a:cubicBezTo>
                  <a:cubicBezTo>
                    <a:pt x="304" y="324"/>
                    <a:pt x="305" y="324"/>
                    <a:pt x="305" y="323"/>
                  </a:cubicBezTo>
                  <a:cubicBezTo>
                    <a:pt x="306" y="323"/>
                    <a:pt x="307" y="323"/>
                    <a:pt x="308" y="323"/>
                  </a:cubicBezTo>
                  <a:cubicBezTo>
                    <a:pt x="309" y="323"/>
                    <a:pt x="308" y="322"/>
                    <a:pt x="309" y="322"/>
                  </a:cubicBezTo>
                  <a:cubicBezTo>
                    <a:pt x="310" y="322"/>
                    <a:pt x="312" y="320"/>
                    <a:pt x="313" y="320"/>
                  </a:cubicBezTo>
                  <a:cubicBezTo>
                    <a:pt x="313" y="319"/>
                    <a:pt x="317" y="318"/>
                    <a:pt x="320" y="320"/>
                  </a:cubicBezTo>
                  <a:cubicBezTo>
                    <a:pt x="320" y="321"/>
                    <a:pt x="320" y="320"/>
                    <a:pt x="320" y="320"/>
                  </a:cubicBezTo>
                  <a:cubicBezTo>
                    <a:pt x="321" y="321"/>
                    <a:pt x="322" y="321"/>
                    <a:pt x="323" y="322"/>
                  </a:cubicBezTo>
                  <a:cubicBezTo>
                    <a:pt x="325" y="323"/>
                    <a:pt x="327" y="320"/>
                    <a:pt x="329" y="322"/>
                  </a:cubicBezTo>
                  <a:cubicBezTo>
                    <a:pt x="330" y="323"/>
                    <a:pt x="331" y="323"/>
                    <a:pt x="331" y="324"/>
                  </a:cubicBezTo>
                  <a:cubicBezTo>
                    <a:pt x="331" y="324"/>
                    <a:pt x="332" y="324"/>
                    <a:pt x="332" y="324"/>
                  </a:cubicBezTo>
                  <a:cubicBezTo>
                    <a:pt x="332" y="325"/>
                    <a:pt x="333" y="325"/>
                    <a:pt x="333" y="325"/>
                  </a:cubicBezTo>
                  <a:cubicBezTo>
                    <a:pt x="335" y="327"/>
                    <a:pt x="336" y="326"/>
                    <a:pt x="337" y="325"/>
                  </a:cubicBezTo>
                  <a:cubicBezTo>
                    <a:pt x="337" y="324"/>
                    <a:pt x="337" y="325"/>
                    <a:pt x="338" y="324"/>
                  </a:cubicBezTo>
                  <a:cubicBezTo>
                    <a:pt x="338" y="324"/>
                    <a:pt x="338" y="324"/>
                    <a:pt x="338" y="323"/>
                  </a:cubicBezTo>
                  <a:cubicBezTo>
                    <a:pt x="340" y="324"/>
                    <a:pt x="339" y="323"/>
                    <a:pt x="340" y="324"/>
                  </a:cubicBezTo>
                  <a:cubicBezTo>
                    <a:pt x="340" y="324"/>
                    <a:pt x="340" y="324"/>
                    <a:pt x="340" y="324"/>
                  </a:cubicBezTo>
                  <a:cubicBezTo>
                    <a:pt x="340" y="324"/>
                    <a:pt x="340" y="324"/>
                    <a:pt x="340" y="325"/>
                  </a:cubicBezTo>
                  <a:cubicBezTo>
                    <a:pt x="341" y="326"/>
                    <a:pt x="343" y="325"/>
                    <a:pt x="344" y="325"/>
                  </a:cubicBezTo>
                  <a:cubicBezTo>
                    <a:pt x="344" y="322"/>
                    <a:pt x="343" y="321"/>
                    <a:pt x="343" y="318"/>
                  </a:cubicBezTo>
                  <a:cubicBezTo>
                    <a:pt x="344" y="318"/>
                    <a:pt x="344" y="318"/>
                    <a:pt x="345" y="318"/>
                  </a:cubicBezTo>
                  <a:cubicBezTo>
                    <a:pt x="346" y="316"/>
                    <a:pt x="349" y="316"/>
                    <a:pt x="351" y="315"/>
                  </a:cubicBezTo>
                  <a:cubicBezTo>
                    <a:pt x="352" y="315"/>
                    <a:pt x="351" y="315"/>
                    <a:pt x="353" y="315"/>
                  </a:cubicBezTo>
                  <a:cubicBezTo>
                    <a:pt x="353" y="315"/>
                    <a:pt x="354" y="314"/>
                    <a:pt x="354" y="315"/>
                  </a:cubicBezTo>
                  <a:cubicBezTo>
                    <a:pt x="354" y="316"/>
                    <a:pt x="356" y="316"/>
                    <a:pt x="357" y="315"/>
                  </a:cubicBezTo>
                  <a:cubicBezTo>
                    <a:pt x="358" y="315"/>
                    <a:pt x="357" y="315"/>
                    <a:pt x="358" y="315"/>
                  </a:cubicBezTo>
                  <a:cubicBezTo>
                    <a:pt x="360" y="315"/>
                    <a:pt x="360" y="314"/>
                    <a:pt x="362" y="314"/>
                  </a:cubicBezTo>
                  <a:cubicBezTo>
                    <a:pt x="364" y="314"/>
                    <a:pt x="365" y="315"/>
                    <a:pt x="367" y="315"/>
                  </a:cubicBezTo>
                  <a:cubicBezTo>
                    <a:pt x="367" y="316"/>
                    <a:pt x="367" y="315"/>
                    <a:pt x="368" y="315"/>
                  </a:cubicBezTo>
                  <a:cubicBezTo>
                    <a:pt x="368" y="316"/>
                    <a:pt x="368" y="316"/>
                    <a:pt x="368" y="316"/>
                  </a:cubicBezTo>
                  <a:cubicBezTo>
                    <a:pt x="368" y="316"/>
                    <a:pt x="368" y="317"/>
                    <a:pt x="368" y="317"/>
                  </a:cubicBezTo>
                  <a:cubicBezTo>
                    <a:pt x="368" y="317"/>
                    <a:pt x="370" y="317"/>
                    <a:pt x="370" y="318"/>
                  </a:cubicBezTo>
                  <a:cubicBezTo>
                    <a:pt x="370" y="319"/>
                    <a:pt x="370" y="320"/>
                    <a:pt x="370" y="320"/>
                  </a:cubicBezTo>
                  <a:cubicBezTo>
                    <a:pt x="372" y="320"/>
                    <a:pt x="373" y="322"/>
                    <a:pt x="375" y="320"/>
                  </a:cubicBezTo>
                  <a:cubicBezTo>
                    <a:pt x="375" y="320"/>
                    <a:pt x="375" y="320"/>
                    <a:pt x="375" y="319"/>
                  </a:cubicBezTo>
                  <a:cubicBezTo>
                    <a:pt x="376" y="319"/>
                    <a:pt x="376" y="319"/>
                    <a:pt x="376" y="319"/>
                  </a:cubicBezTo>
                  <a:cubicBezTo>
                    <a:pt x="376" y="319"/>
                    <a:pt x="377" y="318"/>
                    <a:pt x="377" y="318"/>
                  </a:cubicBezTo>
                  <a:cubicBezTo>
                    <a:pt x="379" y="318"/>
                    <a:pt x="378" y="318"/>
                    <a:pt x="379" y="317"/>
                  </a:cubicBezTo>
                  <a:cubicBezTo>
                    <a:pt x="380" y="317"/>
                    <a:pt x="380" y="316"/>
                    <a:pt x="381" y="317"/>
                  </a:cubicBezTo>
                  <a:cubicBezTo>
                    <a:pt x="381" y="317"/>
                    <a:pt x="381" y="318"/>
                    <a:pt x="382" y="318"/>
                  </a:cubicBezTo>
                  <a:cubicBezTo>
                    <a:pt x="382" y="318"/>
                    <a:pt x="383" y="320"/>
                    <a:pt x="383" y="320"/>
                  </a:cubicBezTo>
                  <a:cubicBezTo>
                    <a:pt x="383" y="320"/>
                    <a:pt x="384" y="321"/>
                    <a:pt x="384" y="321"/>
                  </a:cubicBezTo>
                  <a:cubicBezTo>
                    <a:pt x="384" y="322"/>
                    <a:pt x="385" y="322"/>
                    <a:pt x="385" y="323"/>
                  </a:cubicBezTo>
                  <a:cubicBezTo>
                    <a:pt x="385" y="324"/>
                    <a:pt x="385" y="323"/>
                    <a:pt x="385" y="324"/>
                  </a:cubicBezTo>
                  <a:cubicBezTo>
                    <a:pt x="386" y="324"/>
                    <a:pt x="386" y="324"/>
                    <a:pt x="386" y="324"/>
                  </a:cubicBezTo>
                  <a:cubicBezTo>
                    <a:pt x="386" y="324"/>
                    <a:pt x="386" y="324"/>
                    <a:pt x="386" y="325"/>
                  </a:cubicBezTo>
                  <a:cubicBezTo>
                    <a:pt x="386" y="325"/>
                    <a:pt x="387" y="325"/>
                    <a:pt x="387" y="325"/>
                  </a:cubicBezTo>
                  <a:cubicBezTo>
                    <a:pt x="387" y="329"/>
                    <a:pt x="385" y="330"/>
                    <a:pt x="385" y="333"/>
                  </a:cubicBezTo>
                  <a:cubicBezTo>
                    <a:pt x="383" y="334"/>
                    <a:pt x="385" y="338"/>
                    <a:pt x="385" y="340"/>
                  </a:cubicBezTo>
                  <a:cubicBezTo>
                    <a:pt x="385" y="341"/>
                    <a:pt x="386" y="341"/>
                    <a:pt x="387" y="342"/>
                  </a:cubicBezTo>
                  <a:cubicBezTo>
                    <a:pt x="388" y="342"/>
                    <a:pt x="386" y="344"/>
                    <a:pt x="387" y="345"/>
                  </a:cubicBezTo>
                  <a:cubicBezTo>
                    <a:pt x="388" y="345"/>
                    <a:pt x="388" y="345"/>
                    <a:pt x="388" y="345"/>
                  </a:cubicBezTo>
                  <a:cubicBezTo>
                    <a:pt x="388" y="347"/>
                    <a:pt x="387" y="348"/>
                    <a:pt x="388" y="350"/>
                  </a:cubicBezTo>
                  <a:cubicBezTo>
                    <a:pt x="389" y="350"/>
                    <a:pt x="389" y="351"/>
                    <a:pt x="390" y="351"/>
                  </a:cubicBezTo>
                  <a:cubicBezTo>
                    <a:pt x="390" y="351"/>
                    <a:pt x="391" y="352"/>
                    <a:pt x="391" y="353"/>
                  </a:cubicBezTo>
                  <a:cubicBezTo>
                    <a:pt x="391" y="353"/>
                    <a:pt x="391" y="354"/>
                    <a:pt x="391" y="355"/>
                  </a:cubicBezTo>
                  <a:cubicBezTo>
                    <a:pt x="392" y="355"/>
                    <a:pt x="392" y="356"/>
                    <a:pt x="392" y="357"/>
                  </a:cubicBezTo>
                  <a:cubicBezTo>
                    <a:pt x="393" y="357"/>
                    <a:pt x="396" y="359"/>
                    <a:pt x="397" y="357"/>
                  </a:cubicBezTo>
                  <a:cubicBezTo>
                    <a:pt x="399" y="356"/>
                    <a:pt x="400" y="353"/>
                    <a:pt x="400" y="350"/>
                  </a:cubicBezTo>
                  <a:cubicBezTo>
                    <a:pt x="400" y="350"/>
                    <a:pt x="401" y="349"/>
                    <a:pt x="401" y="349"/>
                  </a:cubicBezTo>
                  <a:cubicBezTo>
                    <a:pt x="402" y="348"/>
                    <a:pt x="402" y="348"/>
                    <a:pt x="402" y="346"/>
                  </a:cubicBezTo>
                  <a:cubicBezTo>
                    <a:pt x="403" y="345"/>
                    <a:pt x="404" y="338"/>
                    <a:pt x="402" y="335"/>
                  </a:cubicBezTo>
                  <a:cubicBezTo>
                    <a:pt x="402" y="335"/>
                    <a:pt x="401" y="333"/>
                    <a:pt x="401" y="333"/>
                  </a:cubicBezTo>
                  <a:cubicBezTo>
                    <a:pt x="400" y="330"/>
                    <a:pt x="400" y="329"/>
                    <a:pt x="400" y="326"/>
                  </a:cubicBezTo>
                  <a:cubicBezTo>
                    <a:pt x="400" y="326"/>
                    <a:pt x="401" y="322"/>
                    <a:pt x="400" y="323"/>
                  </a:cubicBezTo>
                  <a:cubicBezTo>
                    <a:pt x="399" y="323"/>
                    <a:pt x="400" y="321"/>
                    <a:pt x="400" y="320"/>
                  </a:cubicBezTo>
                  <a:cubicBezTo>
                    <a:pt x="399" y="320"/>
                    <a:pt x="399" y="320"/>
                    <a:pt x="399" y="318"/>
                  </a:cubicBezTo>
                  <a:cubicBezTo>
                    <a:pt x="399" y="316"/>
                    <a:pt x="397" y="316"/>
                    <a:pt x="399" y="313"/>
                  </a:cubicBezTo>
                  <a:cubicBezTo>
                    <a:pt x="400" y="312"/>
                    <a:pt x="401" y="309"/>
                    <a:pt x="402" y="308"/>
                  </a:cubicBezTo>
                  <a:cubicBezTo>
                    <a:pt x="403" y="306"/>
                    <a:pt x="403" y="304"/>
                    <a:pt x="405" y="303"/>
                  </a:cubicBezTo>
                  <a:cubicBezTo>
                    <a:pt x="405" y="302"/>
                    <a:pt x="405" y="302"/>
                    <a:pt x="405" y="302"/>
                  </a:cubicBezTo>
                  <a:cubicBezTo>
                    <a:pt x="405" y="302"/>
                    <a:pt x="405" y="302"/>
                    <a:pt x="405" y="302"/>
                  </a:cubicBezTo>
                  <a:cubicBezTo>
                    <a:pt x="406" y="301"/>
                    <a:pt x="405" y="302"/>
                    <a:pt x="406" y="301"/>
                  </a:cubicBezTo>
                  <a:cubicBezTo>
                    <a:pt x="406" y="301"/>
                    <a:pt x="406" y="301"/>
                    <a:pt x="406" y="300"/>
                  </a:cubicBezTo>
                  <a:cubicBezTo>
                    <a:pt x="406" y="300"/>
                    <a:pt x="408" y="301"/>
                    <a:pt x="407" y="300"/>
                  </a:cubicBezTo>
                  <a:cubicBezTo>
                    <a:pt x="407" y="300"/>
                    <a:pt x="409" y="299"/>
                    <a:pt x="409" y="299"/>
                  </a:cubicBezTo>
                  <a:cubicBezTo>
                    <a:pt x="409" y="299"/>
                    <a:pt x="411" y="298"/>
                    <a:pt x="411" y="298"/>
                  </a:cubicBezTo>
                  <a:cubicBezTo>
                    <a:pt x="412" y="298"/>
                    <a:pt x="413" y="297"/>
                    <a:pt x="414" y="297"/>
                  </a:cubicBezTo>
                  <a:cubicBezTo>
                    <a:pt x="415" y="297"/>
                    <a:pt x="416" y="296"/>
                    <a:pt x="416" y="295"/>
                  </a:cubicBezTo>
                  <a:cubicBezTo>
                    <a:pt x="416" y="295"/>
                    <a:pt x="416" y="295"/>
                    <a:pt x="417" y="295"/>
                  </a:cubicBezTo>
                  <a:cubicBezTo>
                    <a:pt x="417" y="295"/>
                    <a:pt x="417" y="295"/>
                    <a:pt x="417" y="295"/>
                  </a:cubicBezTo>
                  <a:cubicBezTo>
                    <a:pt x="418" y="295"/>
                    <a:pt x="418" y="295"/>
                    <a:pt x="419" y="294"/>
                  </a:cubicBezTo>
                  <a:cubicBezTo>
                    <a:pt x="419" y="293"/>
                    <a:pt x="419" y="292"/>
                    <a:pt x="420" y="292"/>
                  </a:cubicBezTo>
                  <a:cubicBezTo>
                    <a:pt x="420" y="291"/>
                    <a:pt x="420" y="292"/>
                    <a:pt x="420" y="291"/>
                  </a:cubicBezTo>
                  <a:cubicBezTo>
                    <a:pt x="421" y="291"/>
                    <a:pt x="421" y="291"/>
                    <a:pt x="421" y="291"/>
                  </a:cubicBezTo>
                  <a:cubicBezTo>
                    <a:pt x="421" y="291"/>
                    <a:pt x="421" y="291"/>
                    <a:pt x="422" y="290"/>
                  </a:cubicBezTo>
                  <a:cubicBezTo>
                    <a:pt x="422" y="290"/>
                    <a:pt x="422" y="290"/>
                    <a:pt x="422" y="290"/>
                  </a:cubicBezTo>
                  <a:cubicBezTo>
                    <a:pt x="422" y="290"/>
                    <a:pt x="422" y="289"/>
                    <a:pt x="422" y="289"/>
                  </a:cubicBezTo>
                  <a:cubicBezTo>
                    <a:pt x="423" y="289"/>
                    <a:pt x="423" y="289"/>
                    <a:pt x="424" y="288"/>
                  </a:cubicBezTo>
                  <a:cubicBezTo>
                    <a:pt x="424" y="288"/>
                    <a:pt x="424" y="288"/>
                    <a:pt x="425" y="288"/>
                  </a:cubicBezTo>
                  <a:cubicBezTo>
                    <a:pt x="425" y="288"/>
                    <a:pt x="425" y="288"/>
                    <a:pt x="425" y="288"/>
                  </a:cubicBezTo>
                  <a:cubicBezTo>
                    <a:pt x="425" y="287"/>
                    <a:pt x="427" y="287"/>
                    <a:pt x="427" y="287"/>
                  </a:cubicBezTo>
                  <a:cubicBezTo>
                    <a:pt x="427" y="286"/>
                    <a:pt x="430" y="286"/>
                    <a:pt x="430" y="286"/>
                  </a:cubicBezTo>
                  <a:cubicBezTo>
                    <a:pt x="432" y="284"/>
                    <a:pt x="435" y="282"/>
                    <a:pt x="436" y="280"/>
                  </a:cubicBezTo>
                  <a:cubicBezTo>
                    <a:pt x="438" y="280"/>
                    <a:pt x="441" y="280"/>
                    <a:pt x="442" y="279"/>
                  </a:cubicBezTo>
                  <a:cubicBezTo>
                    <a:pt x="443" y="278"/>
                    <a:pt x="442" y="276"/>
                    <a:pt x="443" y="275"/>
                  </a:cubicBezTo>
                  <a:cubicBezTo>
                    <a:pt x="443" y="275"/>
                    <a:pt x="444" y="273"/>
                    <a:pt x="444" y="273"/>
                  </a:cubicBezTo>
                  <a:cubicBezTo>
                    <a:pt x="446" y="274"/>
                    <a:pt x="446" y="274"/>
                    <a:pt x="447" y="273"/>
                  </a:cubicBezTo>
                  <a:cubicBezTo>
                    <a:pt x="448" y="272"/>
                    <a:pt x="447" y="270"/>
                    <a:pt x="447" y="268"/>
                  </a:cubicBezTo>
                  <a:cubicBezTo>
                    <a:pt x="448" y="267"/>
                    <a:pt x="448" y="268"/>
                    <a:pt x="448" y="267"/>
                  </a:cubicBezTo>
                  <a:cubicBezTo>
                    <a:pt x="448" y="267"/>
                    <a:pt x="449" y="267"/>
                    <a:pt x="449" y="267"/>
                  </a:cubicBezTo>
                  <a:cubicBezTo>
                    <a:pt x="449" y="267"/>
                    <a:pt x="449" y="266"/>
                    <a:pt x="449" y="266"/>
                  </a:cubicBezTo>
                  <a:cubicBezTo>
                    <a:pt x="449" y="266"/>
                    <a:pt x="450" y="266"/>
                    <a:pt x="450" y="266"/>
                  </a:cubicBezTo>
                  <a:cubicBezTo>
                    <a:pt x="451" y="265"/>
                    <a:pt x="451" y="264"/>
                    <a:pt x="450" y="262"/>
                  </a:cubicBezTo>
                  <a:cubicBezTo>
                    <a:pt x="450" y="262"/>
                    <a:pt x="449" y="262"/>
                    <a:pt x="449" y="261"/>
                  </a:cubicBezTo>
                  <a:cubicBezTo>
                    <a:pt x="449" y="259"/>
                    <a:pt x="447" y="259"/>
                    <a:pt x="449" y="255"/>
                  </a:cubicBezTo>
                  <a:cubicBezTo>
                    <a:pt x="450" y="254"/>
                    <a:pt x="450" y="253"/>
                    <a:pt x="451" y="252"/>
                  </a:cubicBezTo>
                  <a:cubicBezTo>
                    <a:pt x="451" y="250"/>
                    <a:pt x="451" y="249"/>
                    <a:pt x="452" y="248"/>
                  </a:cubicBezTo>
                  <a:cubicBezTo>
                    <a:pt x="452" y="246"/>
                    <a:pt x="452" y="247"/>
                    <a:pt x="452" y="246"/>
                  </a:cubicBezTo>
                  <a:cubicBezTo>
                    <a:pt x="452" y="246"/>
                    <a:pt x="452" y="246"/>
                    <a:pt x="452" y="246"/>
                  </a:cubicBezTo>
                  <a:cubicBezTo>
                    <a:pt x="453" y="245"/>
                    <a:pt x="453" y="245"/>
                    <a:pt x="453" y="245"/>
                  </a:cubicBezTo>
                  <a:cubicBezTo>
                    <a:pt x="454" y="244"/>
                    <a:pt x="453" y="245"/>
                    <a:pt x="454" y="244"/>
                  </a:cubicBezTo>
                  <a:cubicBezTo>
                    <a:pt x="456" y="244"/>
                    <a:pt x="455" y="245"/>
                    <a:pt x="455" y="246"/>
                  </a:cubicBezTo>
                  <a:cubicBezTo>
                    <a:pt x="454" y="246"/>
                    <a:pt x="455" y="247"/>
                    <a:pt x="455" y="248"/>
                  </a:cubicBezTo>
                  <a:cubicBezTo>
                    <a:pt x="454" y="248"/>
                    <a:pt x="454" y="249"/>
                    <a:pt x="454" y="251"/>
                  </a:cubicBezTo>
                  <a:cubicBezTo>
                    <a:pt x="454" y="252"/>
                    <a:pt x="455" y="253"/>
                    <a:pt x="454" y="256"/>
                  </a:cubicBezTo>
                  <a:cubicBezTo>
                    <a:pt x="453" y="256"/>
                    <a:pt x="453" y="258"/>
                    <a:pt x="452" y="258"/>
                  </a:cubicBezTo>
                  <a:cubicBezTo>
                    <a:pt x="451" y="260"/>
                    <a:pt x="452" y="260"/>
                    <a:pt x="453" y="260"/>
                  </a:cubicBezTo>
                  <a:cubicBezTo>
                    <a:pt x="454" y="259"/>
                    <a:pt x="454" y="259"/>
                    <a:pt x="455" y="258"/>
                  </a:cubicBezTo>
                  <a:cubicBezTo>
                    <a:pt x="455" y="258"/>
                    <a:pt x="455" y="257"/>
                    <a:pt x="456" y="257"/>
                  </a:cubicBezTo>
                  <a:cubicBezTo>
                    <a:pt x="456" y="257"/>
                    <a:pt x="456" y="257"/>
                    <a:pt x="456" y="256"/>
                  </a:cubicBezTo>
                  <a:cubicBezTo>
                    <a:pt x="457" y="256"/>
                    <a:pt x="457" y="255"/>
                    <a:pt x="457" y="254"/>
                  </a:cubicBezTo>
                  <a:cubicBezTo>
                    <a:pt x="457" y="253"/>
                    <a:pt x="459" y="252"/>
                    <a:pt x="460" y="251"/>
                  </a:cubicBezTo>
                  <a:cubicBezTo>
                    <a:pt x="462" y="251"/>
                    <a:pt x="460" y="242"/>
                    <a:pt x="461" y="241"/>
                  </a:cubicBezTo>
                  <a:cubicBezTo>
                    <a:pt x="462" y="241"/>
                    <a:pt x="463" y="245"/>
                    <a:pt x="463" y="246"/>
                  </a:cubicBezTo>
                  <a:cubicBezTo>
                    <a:pt x="463" y="246"/>
                    <a:pt x="465" y="245"/>
                    <a:pt x="465" y="245"/>
                  </a:cubicBezTo>
                  <a:cubicBezTo>
                    <a:pt x="466" y="244"/>
                    <a:pt x="465" y="245"/>
                    <a:pt x="466" y="244"/>
                  </a:cubicBezTo>
                  <a:cubicBezTo>
                    <a:pt x="466" y="244"/>
                    <a:pt x="466" y="244"/>
                    <a:pt x="466" y="243"/>
                  </a:cubicBezTo>
                  <a:cubicBezTo>
                    <a:pt x="466" y="243"/>
                    <a:pt x="466" y="243"/>
                    <a:pt x="467" y="243"/>
                  </a:cubicBezTo>
                  <a:cubicBezTo>
                    <a:pt x="467" y="243"/>
                    <a:pt x="467" y="243"/>
                    <a:pt x="467" y="243"/>
                  </a:cubicBezTo>
                  <a:cubicBezTo>
                    <a:pt x="468" y="242"/>
                    <a:pt x="467" y="242"/>
                    <a:pt x="468" y="242"/>
                  </a:cubicBezTo>
                  <a:cubicBezTo>
                    <a:pt x="468" y="242"/>
                    <a:pt x="468" y="242"/>
                    <a:pt x="468" y="241"/>
                  </a:cubicBezTo>
                  <a:cubicBezTo>
                    <a:pt x="469" y="241"/>
                    <a:pt x="468" y="241"/>
                    <a:pt x="469" y="241"/>
                  </a:cubicBezTo>
                  <a:cubicBezTo>
                    <a:pt x="469" y="240"/>
                    <a:pt x="470" y="241"/>
                    <a:pt x="470" y="240"/>
                  </a:cubicBezTo>
                  <a:cubicBezTo>
                    <a:pt x="469" y="240"/>
                    <a:pt x="469" y="239"/>
                    <a:pt x="469" y="239"/>
                  </a:cubicBezTo>
                  <a:cubicBezTo>
                    <a:pt x="470" y="239"/>
                    <a:pt x="471" y="239"/>
                    <a:pt x="471" y="238"/>
                  </a:cubicBezTo>
                  <a:cubicBezTo>
                    <a:pt x="471" y="238"/>
                    <a:pt x="471" y="238"/>
                    <a:pt x="471" y="238"/>
                  </a:cubicBezTo>
                  <a:cubicBezTo>
                    <a:pt x="471" y="237"/>
                    <a:pt x="472" y="237"/>
                    <a:pt x="472" y="236"/>
                  </a:cubicBezTo>
                  <a:cubicBezTo>
                    <a:pt x="472" y="234"/>
                    <a:pt x="474" y="232"/>
                    <a:pt x="474" y="231"/>
                  </a:cubicBezTo>
                  <a:cubicBezTo>
                    <a:pt x="475" y="228"/>
                    <a:pt x="477" y="231"/>
                    <a:pt x="479" y="231"/>
                  </a:cubicBezTo>
                  <a:cubicBezTo>
                    <a:pt x="479" y="230"/>
                    <a:pt x="482" y="230"/>
                    <a:pt x="484" y="230"/>
                  </a:cubicBezTo>
                  <a:cubicBezTo>
                    <a:pt x="485" y="228"/>
                    <a:pt x="489" y="230"/>
                    <a:pt x="489" y="227"/>
                  </a:cubicBezTo>
                  <a:cubicBezTo>
                    <a:pt x="489" y="227"/>
                    <a:pt x="488" y="227"/>
                    <a:pt x="489" y="226"/>
                  </a:cubicBezTo>
                  <a:cubicBezTo>
                    <a:pt x="490" y="226"/>
                    <a:pt x="492" y="226"/>
                    <a:pt x="493" y="225"/>
                  </a:cubicBezTo>
                  <a:cubicBezTo>
                    <a:pt x="494" y="225"/>
                    <a:pt x="495" y="224"/>
                    <a:pt x="497" y="224"/>
                  </a:cubicBezTo>
                  <a:cubicBezTo>
                    <a:pt x="497" y="224"/>
                    <a:pt x="497" y="225"/>
                    <a:pt x="497" y="226"/>
                  </a:cubicBezTo>
                  <a:cubicBezTo>
                    <a:pt x="497" y="226"/>
                    <a:pt x="497" y="226"/>
                    <a:pt x="497" y="227"/>
                  </a:cubicBezTo>
                  <a:cubicBezTo>
                    <a:pt x="497" y="227"/>
                    <a:pt x="497" y="227"/>
                    <a:pt x="497" y="227"/>
                  </a:cubicBezTo>
                  <a:cubicBezTo>
                    <a:pt x="497" y="227"/>
                    <a:pt x="498" y="227"/>
                    <a:pt x="499" y="227"/>
                  </a:cubicBezTo>
                  <a:cubicBezTo>
                    <a:pt x="499" y="226"/>
                    <a:pt x="499" y="225"/>
                    <a:pt x="501" y="225"/>
                  </a:cubicBezTo>
                  <a:cubicBezTo>
                    <a:pt x="500" y="225"/>
                    <a:pt x="502" y="224"/>
                    <a:pt x="502" y="224"/>
                  </a:cubicBezTo>
                  <a:cubicBezTo>
                    <a:pt x="504" y="224"/>
                    <a:pt x="503" y="224"/>
                    <a:pt x="504" y="223"/>
                  </a:cubicBezTo>
                  <a:cubicBezTo>
                    <a:pt x="504" y="223"/>
                    <a:pt x="506" y="222"/>
                    <a:pt x="504" y="221"/>
                  </a:cubicBezTo>
                  <a:cubicBezTo>
                    <a:pt x="504" y="220"/>
                    <a:pt x="503" y="221"/>
                    <a:pt x="503" y="221"/>
                  </a:cubicBezTo>
                  <a:cubicBezTo>
                    <a:pt x="502" y="222"/>
                    <a:pt x="502" y="222"/>
                    <a:pt x="502" y="222"/>
                  </a:cubicBezTo>
                  <a:cubicBezTo>
                    <a:pt x="501" y="222"/>
                    <a:pt x="499" y="224"/>
                    <a:pt x="499" y="221"/>
                  </a:cubicBezTo>
                  <a:cubicBezTo>
                    <a:pt x="499" y="220"/>
                    <a:pt x="499" y="217"/>
                    <a:pt x="499" y="216"/>
                  </a:cubicBezTo>
                  <a:cubicBezTo>
                    <a:pt x="500" y="216"/>
                    <a:pt x="501" y="216"/>
                    <a:pt x="501" y="216"/>
                  </a:cubicBezTo>
                  <a:cubicBezTo>
                    <a:pt x="501" y="215"/>
                    <a:pt x="501" y="215"/>
                    <a:pt x="501" y="215"/>
                  </a:cubicBezTo>
                  <a:cubicBezTo>
                    <a:pt x="502" y="214"/>
                    <a:pt x="502" y="213"/>
                    <a:pt x="503" y="212"/>
                  </a:cubicBezTo>
                  <a:cubicBezTo>
                    <a:pt x="504" y="212"/>
                    <a:pt x="504" y="211"/>
                    <a:pt x="504" y="211"/>
                  </a:cubicBezTo>
                  <a:cubicBezTo>
                    <a:pt x="504" y="210"/>
                    <a:pt x="504" y="210"/>
                    <a:pt x="504" y="210"/>
                  </a:cubicBezTo>
                  <a:cubicBezTo>
                    <a:pt x="505" y="209"/>
                    <a:pt x="505" y="210"/>
                    <a:pt x="505" y="209"/>
                  </a:cubicBezTo>
                  <a:cubicBezTo>
                    <a:pt x="505" y="209"/>
                    <a:pt x="506" y="209"/>
                    <a:pt x="506" y="209"/>
                  </a:cubicBezTo>
                  <a:cubicBezTo>
                    <a:pt x="506" y="209"/>
                    <a:pt x="506" y="209"/>
                    <a:pt x="507" y="208"/>
                  </a:cubicBezTo>
                  <a:cubicBezTo>
                    <a:pt x="507" y="208"/>
                    <a:pt x="506" y="208"/>
                    <a:pt x="508" y="208"/>
                  </a:cubicBezTo>
                  <a:cubicBezTo>
                    <a:pt x="508" y="208"/>
                    <a:pt x="509" y="207"/>
                    <a:pt x="509" y="207"/>
                  </a:cubicBezTo>
                  <a:cubicBezTo>
                    <a:pt x="509" y="207"/>
                    <a:pt x="510" y="206"/>
                    <a:pt x="510" y="206"/>
                  </a:cubicBezTo>
                  <a:cubicBezTo>
                    <a:pt x="511" y="205"/>
                    <a:pt x="512" y="206"/>
                    <a:pt x="512" y="205"/>
                  </a:cubicBezTo>
                  <a:cubicBezTo>
                    <a:pt x="513" y="204"/>
                    <a:pt x="515" y="204"/>
                    <a:pt x="516" y="203"/>
                  </a:cubicBezTo>
                  <a:cubicBezTo>
                    <a:pt x="516" y="203"/>
                    <a:pt x="516" y="202"/>
                    <a:pt x="517" y="202"/>
                  </a:cubicBezTo>
                  <a:cubicBezTo>
                    <a:pt x="519" y="203"/>
                    <a:pt x="521" y="203"/>
                    <a:pt x="524" y="203"/>
                  </a:cubicBezTo>
                  <a:cubicBezTo>
                    <a:pt x="524" y="202"/>
                    <a:pt x="526" y="201"/>
                    <a:pt x="527" y="201"/>
                  </a:cubicBezTo>
                  <a:cubicBezTo>
                    <a:pt x="527" y="200"/>
                    <a:pt x="527" y="201"/>
                    <a:pt x="527" y="200"/>
                  </a:cubicBezTo>
                  <a:cubicBezTo>
                    <a:pt x="527" y="200"/>
                    <a:pt x="528" y="200"/>
                    <a:pt x="528" y="199"/>
                  </a:cubicBezTo>
                  <a:cubicBezTo>
                    <a:pt x="529" y="199"/>
                    <a:pt x="530" y="199"/>
                    <a:pt x="530" y="199"/>
                  </a:cubicBezTo>
                  <a:cubicBezTo>
                    <a:pt x="530" y="199"/>
                    <a:pt x="531" y="199"/>
                    <a:pt x="531" y="199"/>
                  </a:cubicBezTo>
                  <a:cubicBezTo>
                    <a:pt x="531" y="198"/>
                    <a:pt x="531" y="198"/>
                    <a:pt x="532" y="197"/>
                  </a:cubicBezTo>
                  <a:cubicBezTo>
                    <a:pt x="533" y="197"/>
                    <a:pt x="533" y="197"/>
                    <a:pt x="534" y="196"/>
                  </a:cubicBezTo>
                  <a:cubicBezTo>
                    <a:pt x="536" y="195"/>
                    <a:pt x="536" y="195"/>
                    <a:pt x="538" y="195"/>
                  </a:cubicBezTo>
                  <a:cubicBezTo>
                    <a:pt x="539" y="195"/>
                    <a:pt x="538" y="194"/>
                    <a:pt x="539" y="194"/>
                  </a:cubicBezTo>
                  <a:cubicBezTo>
                    <a:pt x="540" y="194"/>
                    <a:pt x="541" y="194"/>
                    <a:pt x="541" y="194"/>
                  </a:cubicBezTo>
                  <a:cubicBezTo>
                    <a:pt x="542" y="194"/>
                    <a:pt x="541" y="194"/>
                    <a:pt x="542" y="194"/>
                  </a:cubicBezTo>
                  <a:cubicBezTo>
                    <a:pt x="543" y="194"/>
                    <a:pt x="544" y="194"/>
                    <a:pt x="544" y="193"/>
                  </a:cubicBezTo>
                  <a:cubicBezTo>
                    <a:pt x="544" y="192"/>
                    <a:pt x="548" y="193"/>
                    <a:pt x="545" y="195"/>
                  </a:cubicBezTo>
                  <a:cubicBezTo>
                    <a:pt x="545" y="195"/>
                    <a:pt x="545" y="195"/>
                    <a:pt x="545" y="196"/>
                  </a:cubicBezTo>
                  <a:cubicBezTo>
                    <a:pt x="545" y="196"/>
                    <a:pt x="545" y="196"/>
                    <a:pt x="544" y="196"/>
                  </a:cubicBezTo>
                  <a:cubicBezTo>
                    <a:pt x="544" y="196"/>
                    <a:pt x="544" y="197"/>
                    <a:pt x="544" y="197"/>
                  </a:cubicBezTo>
                  <a:cubicBezTo>
                    <a:pt x="544" y="197"/>
                    <a:pt x="543" y="197"/>
                    <a:pt x="543" y="198"/>
                  </a:cubicBezTo>
                  <a:cubicBezTo>
                    <a:pt x="541" y="198"/>
                    <a:pt x="539" y="199"/>
                    <a:pt x="538" y="200"/>
                  </a:cubicBezTo>
                  <a:cubicBezTo>
                    <a:pt x="537" y="200"/>
                    <a:pt x="538" y="200"/>
                    <a:pt x="537" y="201"/>
                  </a:cubicBezTo>
                  <a:cubicBezTo>
                    <a:pt x="537" y="201"/>
                    <a:pt x="537" y="201"/>
                    <a:pt x="537" y="201"/>
                  </a:cubicBezTo>
                  <a:cubicBezTo>
                    <a:pt x="536" y="201"/>
                    <a:pt x="536" y="201"/>
                    <a:pt x="536" y="201"/>
                  </a:cubicBezTo>
                  <a:cubicBezTo>
                    <a:pt x="536" y="202"/>
                    <a:pt x="536" y="202"/>
                    <a:pt x="536" y="202"/>
                  </a:cubicBezTo>
                  <a:cubicBezTo>
                    <a:pt x="535" y="203"/>
                    <a:pt x="536" y="202"/>
                    <a:pt x="535" y="203"/>
                  </a:cubicBezTo>
                  <a:cubicBezTo>
                    <a:pt x="535" y="203"/>
                    <a:pt x="534" y="202"/>
                    <a:pt x="534" y="203"/>
                  </a:cubicBezTo>
                  <a:cubicBezTo>
                    <a:pt x="534" y="203"/>
                    <a:pt x="534" y="204"/>
                    <a:pt x="534" y="204"/>
                  </a:cubicBezTo>
                  <a:cubicBezTo>
                    <a:pt x="534" y="205"/>
                    <a:pt x="534" y="205"/>
                    <a:pt x="534" y="207"/>
                  </a:cubicBezTo>
                  <a:cubicBezTo>
                    <a:pt x="534" y="207"/>
                    <a:pt x="534" y="209"/>
                    <a:pt x="535" y="209"/>
                  </a:cubicBezTo>
                  <a:cubicBezTo>
                    <a:pt x="536" y="210"/>
                    <a:pt x="539" y="208"/>
                    <a:pt x="540" y="207"/>
                  </a:cubicBezTo>
                  <a:cubicBezTo>
                    <a:pt x="542" y="207"/>
                    <a:pt x="543" y="207"/>
                    <a:pt x="544" y="206"/>
                  </a:cubicBezTo>
                  <a:cubicBezTo>
                    <a:pt x="544" y="205"/>
                    <a:pt x="544" y="205"/>
                    <a:pt x="544" y="205"/>
                  </a:cubicBezTo>
                  <a:cubicBezTo>
                    <a:pt x="545" y="204"/>
                    <a:pt x="545" y="205"/>
                    <a:pt x="545" y="204"/>
                  </a:cubicBezTo>
                  <a:cubicBezTo>
                    <a:pt x="545" y="204"/>
                    <a:pt x="546" y="204"/>
                    <a:pt x="546" y="204"/>
                  </a:cubicBezTo>
                  <a:cubicBezTo>
                    <a:pt x="546" y="204"/>
                    <a:pt x="546" y="204"/>
                    <a:pt x="546" y="204"/>
                  </a:cubicBezTo>
                  <a:cubicBezTo>
                    <a:pt x="547" y="203"/>
                    <a:pt x="547" y="203"/>
                    <a:pt x="546" y="203"/>
                  </a:cubicBezTo>
                  <a:cubicBezTo>
                    <a:pt x="547" y="202"/>
                    <a:pt x="547" y="203"/>
                    <a:pt x="547" y="202"/>
                  </a:cubicBezTo>
                  <a:cubicBezTo>
                    <a:pt x="547" y="202"/>
                    <a:pt x="548" y="202"/>
                    <a:pt x="548" y="201"/>
                  </a:cubicBezTo>
                  <a:cubicBezTo>
                    <a:pt x="550" y="201"/>
                    <a:pt x="550" y="202"/>
                    <a:pt x="553" y="201"/>
                  </a:cubicBezTo>
                  <a:cubicBezTo>
                    <a:pt x="556" y="200"/>
                    <a:pt x="555" y="200"/>
                    <a:pt x="556" y="199"/>
                  </a:cubicBezTo>
                  <a:cubicBezTo>
                    <a:pt x="557" y="199"/>
                    <a:pt x="562" y="199"/>
                    <a:pt x="562" y="199"/>
                  </a:cubicBezTo>
                  <a:cubicBezTo>
                    <a:pt x="562" y="199"/>
                    <a:pt x="563" y="198"/>
                    <a:pt x="564" y="198"/>
                  </a:cubicBezTo>
                  <a:cubicBezTo>
                    <a:pt x="564" y="198"/>
                    <a:pt x="565" y="197"/>
                    <a:pt x="566" y="197"/>
                  </a:cubicBezTo>
                  <a:cubicBezTo>
                    <a:pt x="567" y="197"/>
                    <a:pt x="569" y="196"/>
                    <a:pt x="569" y="196"/>
                  </a:cubicBezTo>
                  <a:cubicBezTo>
                    <a:pt x="570" y="195"/>
                    <a:pt x="571" y="195"/>
                    <a:pt x="571" y="195"/>
                  </a:cubicBezTo>
                  <a:cubicBezTo>
                    <a:pt x="572" y="195"/>
                    <a:pt x="572" y="193"/>
                    <a:pt x="572" y="193"/>
                  </a:cubicBezTo>
                  <a:cubicBezTo>
                    <a:pt x="576" y="193"/>
                    <a:pt x="578" y="192"/>
                    <a:pt x="579" y="190"/>
                  </a:cubicBezTo>
                  <a:cubicBezTo>
                    <a:pt x="581" y="189"/>
                    <a:pt x="580" y="187"/>
                    <a:pt x="579" y="186"/>
                  </a:cubicBezTo>
                  <a:cubicBezTo>
                    <a:pt x="579" y="184"/>
                    <a:pt x="579" y="184"/>
                    <a:pt x="579" y="182"/>
                  </a:cubicBezTo>
                  <a:cubicBezTo>
                    <a:pt x="579" y="179"/>
                    <a:pt x="577" y="181"/>
                    <a:pt x="576" y="181"/>
                  </a:cubicBezTo>
                  <a:cubicBezTo>
                    <a:pt x="576" y="182"/>
                    <a:pt x="576" y="182"/>
                    <a:pt x="576" y="182"/>
                  </a:cubicBezTo>
                  <a:cubicBezTo>
                    <a:pt x="576" y="182"/>
                    <a:pt x="576" y="183"/>
                    <a:pt x="576" y="183"/>
                  </a:cubicBezTo>
                  <a:cubicBezTo>
                    <a:pt x="575" y="183"/>
                    <a:pt x="575" y="183"/>
                    <a:pt x="575" y="184"/>
                  </a:cubicBezTo>
                  <a:cubicBezTo>
                    <a:pt x="575" y="184"/>
                    <a:pt x="575" y="184"/>
                    <a:pt x="574" y="184"/>
                  </a:cubicBezTo>
                  <a:cubicBezTo>
                    <a:pt x="574" y="184"/>
                    <a:pt x="574" y="184"/>
                    <a:pt x="574" y="184"/>
                  </a:cubicBezTo>
                  <a:cubicBezTo>
                    <a:pt x="573" y="185"/>
                    <a:pt x="574" y="185"/>
                    <a:pt x="573" y="185"/>
                  </a:cubicBezTo>
                  <a:cubicBezTo>
                    <a:pt x="573" y="185"/>
                    <a:pt x="573" y="185"/>
                    <a:pt x="573" y="186"/>
                  </a:cubicBezTo>
                  <a:cubicBezTo>
                    <a:pt x="572" y="186"/>
                    <a:pt x="573" y="186"/>
                    <a:pt x="572" y="186"/>
                  </a:cubicBezTo>
                  <a:cubicBezTo>
                    <a:pt x="572" y="186"/>
                    <a:pt x="572" y="186"/>
                    <a:pt x="571" y="186"/>
                  </a:cubicBezTo>
                  <a:cubicBezTo>
                    <a:pt x="571" y="187"/>
                    <a:pt x="571" y="187"/>
                    <a:pt x="571" y="187"/>
                  </a:cubicBezTo>
                  <a:cubicBezTo>
                    <a:pt x="571" y="187"/>
                    <a:pt x="571" y="188"/>
                    <a:pt x="571" y="188"/>
                  </a:cubicBezTo>
                  <a:cubicBezTo>
                    <a:pt x="570" y="188"/>
                    <a:pt x="570" y="188"/>
                    <a:pt x="570" y="189"/>
                  </a:cubicBezTo>
                  <a:cubicBezTo>
                    <a:pt x="569" y="189"/>
                    <a:pt x="570" y="189"/>
                    <a:pt x="569" y="189"/>
                  </a:cubicBezTo>
                  <a:cubicBezTo>
                    <a:pt x="568" y="190"/>
                    <a:pt x="569" y="191"/>
                    <a:pt x="567" y="191"/>
                  </a:cubicBezTo>
                  <a:cubicBezTo>
                    <a:pt x="566" y="191"/>
                    <a:pt x="567" y="191"/>
                    <a:pt x="566" y="191"/>
                  </a:cubicBezTo>
                  <a:cubicBezTo>
                    <a:pt x="563" y="191"/>
                    <a:pt x="561" y="193"/>
                    <a:pt x="561" y="189"/>
                  </a:cubicBezTo>
                  <a:cubicBezTo>
                    <a:pt x="562" y="189"/>
                    <a:pt x="562" y="189"/>
                    <a:pt x="563" y="189"/>
                  </a:cubicBezTo>
                  <a:cubicBezTo>
                    <a:pt x="563" y="188"/>
                    <a:pt x="562" y="188"/>
                    <a:pt x="563" y="188"/>
                  </a:cubicBezTo>
                  <a:cubicBezTo>
                    <a:pt x="564" y="188"/>
                    <a:pt x="564" y="188"/>
                    <a:pt x="564" y="188"/>
                  </a:cubicBezTo>
                  <a:cubicBezTo>
                    <a:pt x="565" y="187"/>
                    <a:pt x="564" y="188"/>
                    <a:pt x="565" y="187"/>
                  </a:cubicBezTo>
                  <a:cubicBezTo>
                    <a:pt x="565" y="187"/>
                    <a:pt x="567" y="187"/>
                    <a:pt x="567" y="186"/>
                  </a:cubicBezTo>
                  <a:cubicBezTo>
                    <a:pt x="567" y="184"/>
                    <a:pt x="566" y="184"/>
                    <a:pt x="564" y="185"/>
                  </a:cubicBezTo>
                  <a:cubicBezTo>
                    <a:pt x="563" y="185"/>
                    <a:pt x="562" y="186"/>
                    <a:pt x="559" y="186"/>
                  </a:cubicBezTo>
                  <a:cubicBezTo>
                    <a:pt x="559" y="185"/>
                    <a:pt x="559" y="186"/>
                    <a:pt x="559" y="185"/>
                  </a:cubicBezTo>
                  <a:cubicBezTo>
                    <a:pt x="559" y="185"/>
                    <a:pt x="559" y="184"/>
                    <a:pt x="559" y="184"/>
                  </a:cubicBezTo>
                  <a:cubicBezTo>
                    <a:pt x="558" y="184"/>
                    <a:pt x="558" y="184"/>
                    <a:pt x="558" y="184"/>
                  </a:cubicBezTo>
                  <a:cubicBezTo>
                    <a:pt x="557" y="183"/>
                    <a:pt x="557" y="182"/>
                    <a:pt x="556" y="181"/>
                  </a:cubicBezTo>
                  <a:cubicBezTo>
                    <a:pt x="555" y="181"/>
                    <a:pt x="556" y="181"/>
                    <a:pt x="554" y="181"/>
                  </a:cubicBezTo>
                  <a:cubicBezTo>
                    <a:pt x="554" y="183"/>
                    <a:pt x="554" y="183"/>
                    <a:pt x="554" y="185"/>
                  </a:cubicBezTo>
                  <a:cubicBezTo>
                    <a:pt x="554" y="185"/>
                    <a:pt x="554" y="185"/>
                    <a:pt x="555" y="186"/>
                  </a:cubicBezTo>
                  <a:cubicBezTo>
                    <a:pt x="555" y="186"/>
                    <a:pt x="556" y="187"/>
                    <a:pt x="556" y="187"/>
                  </a:cubicBezTo>
                  <a:cubicBezTo>
                    <a:pt x="557" y="188"/>
                    <a:pt x="557" y="187"/>
                    <a:pt x="557" y="188"/>
                  </a:cubicBezTo>
                  <a:cubicBezTo>
                    <a:pt x="557" y="188"/>
                    <a:pt x="558" y="188"/>
                    <a:pt x="558" y="189"/>
                  </a:cubicBezTo>
                  <a:cubicBezTo>
                    <a:pt x="559" y="189"/>
                    <a:pt x="559" y="188"/>
                    <a:pt x="559" y="189"/>
                  </a:cubicBezTo>
                  <a:cubicBezTo>
                    <a:pt x="559" y="191"/>
                    <a:pt x="558" y="191"/>
                    <a:pt x="558" y="190"/>
                  </a:cubicBezTo>
                  <a:cubicBezTo>
                    <a:pt x="558" y="190"/>
                    <a:pt x="557" y="190"/>
                    <a:pt x="556" y="190"/>
                  </a:cubicBezTo>
                  <a:cubicBezTo>
                    <a:pt x="556" y="190"/>
                    <a:pt x="556" y="190"/>
                    <a:pt x="556" y="189"/>
                  </a:cubicBezTo>
                  <a:cubicBezTo>
                    <a:pt x="556" y="189"/>
                    <a:pt x="555" y="189"/>
                    <a:pt x="555" y="189"/>
                  </a:cubicBezTo>
                  <a:cubicBezTo>
                    <a:pt x="555" y="189"/>
                    <a:pt x="555" y="189"/>
                    <a:pt x="555" y="189"/>
                  </a:cubicBezTo>
                  <a:cubicBezTo>
                    <a:pt x="554" y="188"/>
                    <a:pt x="554" y="188"/>
                    <a:pt x="553" y="187"/>
                  </a:cubicBezTo>
                  <a:cubicBezTo>
                    <a:pt x="553" y="187"/>
                    <a:pt x="552" y="187"/>
                    <a:pt x="552" y="187"/>
                  </a:cubicBezTo>
                  <a:cubicBezTo>
                    <a:pt x="552" y="187"/>
                    <a:pt x="552" y="187"/>
                    <a:pt x="552" y="186"/>
                  </a:cubicBezTo>
                  <a:cubicBezTo>
                    <a:pt x="552" y="186"/>
                    <a:pt x="551" y="186"/>
                    <a:pt x="551" y="186"/>
                  </a:cubicBezTo>
                  <a:cubicBezTo>
                    <a:pt x="551" y="183"/>
                    <a:pt x="550" y="180"/>
                    <a:pt x="551" y="179"/>
                  </a:cubicBezTo>
                  <a:cubicBezTo>
                    <a:pt x="552" y="178"/>
                    <a:pt x="553" y="178"/>
                    <a:pt x="553" y="178"/>
                  </a:cubicBezTo>
                  <a:cubicBezTo>
                    <a:pt x="553" y="178"/>
                    <a:pt x="553" y="177"/>
                    <a:pt x="553" y="177"/>
                  </a:cubicBezTo>
                  <a:cubicBezTo>
                    <a:pt x="554" y="176"/>
                    <a:pt x="554" y="177"/>
                    <a:pt x="554" y="177"/>
                  </a:cubicBezTo>
                  <a:cubicBezTo>
                    <a:pt x="555" y="176"/>
                    <a:pt x="555" y="176"/>
                    <a:pt x="555" y="176"/>
                  </a:cubicBezTo>
                  <a:cubicBezTo>
                    <a:pt x="557" y="176"/>
                    <a:pt x="557" y="174"/>
                    <a:pt x="555" y="174"/>
                  </a:cubicBezTo>
                  <a:cubicBezTo>
                    <a:pt x="555" y="174"/>
                    <a:pt x="553" y="175"/>
                    <a:pt x="552" y="175"/>
                  </a:cubicBezTo>
                  <a:cubicBezTo>
                    <a:pt x="551" y="175"/>
                    <a:pt x="552" y="174"/>
                    <a:pt x="551" y="174"/>
                  </a:cubicBezTo>
                  <a:cubicBezTo>
                    <a:pt x="550" y="174"/>
                    <a:pt x="550" y="175"/>
                    <a:pt x="550" y="175"/>
                  </a:cubicBezTo>
                  <a:cubicBezTo>
                    <a:pt x="547" y="175"/>
                    <a:pt x="545" y="175"/>
                    <a:pt x="544" y="174"/>
                  </a:cubicBezTo>
                  <a:cubicBezTo>
                    <a:pt x="544" y="173"/>
                    <a:pt x="542" y="173"/>
                    <a:pt x="544" y="173"/>
                  </a:cubicBezTo>
                  <a:cubicBezTo>
                    <a:pt x="546" y="173"/>
                    <a:pt x="545" y="172"/>
                    <a:pt x="546" y="172"/>
                  </a:cubicBezTo>
                  <a:cubicBezTo>
                    <a:pt x="548" y="172"/>
                    <a:pt x="550" y="172"/>
                    <a:pt x="551" y="173"/>
                  </a:cubicBezTo>
                  <a:cubicBezTo>
                    <a:pt x="552" y="173"/>
                    <a:pt x="553" y="172"/>
                    <a:pt x="554" y="171"/>
                  </a:cubicBezTo>
                  <a:cubicBezTo>
                    <a:pt x="554" y="171"/>
                    <a:pt x="554" y="171"/>
                    <a:pt x="554" y="171"/>
                  </a:cubicBezTo>
                  <a:cubicBezTo>
                    <a:pt x="557" y="171"/>
                    <a:pt x="559" y="170"/>
                    <a:pt x="561" y="169"/>
                  </a:cubicBezTo>
                  <a:cubicBezTo>
                    <a:pt x="561" y="168"/>
                    <a:pt x="562" y="167"/>
                    <a:pt x="561" y="166"/>
                  </a:cubicBezTo>
                  <a:cubicBezTo>
                    <a:pt x="560" y="165"/>
                    <a:pt x="560" y="165"/>
                    <a:pt x="559" y="165"/>
                  </a:cubicBezTo>
                  <a:cubicBezTo>
                    <a:pt x="559" y="164"/>
                    <a:pt x="560" y="164"/>
                    <a:pt x="559" y="164"/>
                  </a:cubicBezTo>
                  <a:cubicBezTo>
                    <a:pt x="559" y="164"/>
                    <a:pt x="557" y="164"/>
                    <a:pt x="557" y="164"/>
                  </a:cubicBezTo>
                  <a:cubicBezTo>
                    <a:pt x="557" y="164"/>
                    <a:pt x="558" y="164"/>
                    <a:pt x="556" y="164"/>
                  </a:cubicBezTo>
                  <a:cubicBezTo>
                    <a:pt x="555" y="164"/>
                    <a:pt x="554" y="164"/>
                    <a:pt x="553" y="164"/>
                  </a:cubicBezTo>
                  <a:cubicBezTo>
                    <a:pt x="550" y="164"/>
                    <a:pt x="548" y="164"/>
                    <a:pt x="546" y="164"/>
                  </a:cubicBezTo>
                  <a:cubicBezTo>
                    <a:pt x="545" y="165"/>
                    <a:pt x="543" y="166"/>
                    <a:pt x="542" y="166"/>
                  </a:cubicBezTo>
                  <a:cubicBezTo>
                    <a:pt x="540" y="166"/>
                    <a:pt x="540" y="166"/>
                    <a:pt x="539" y="167"/>
                  </a:cubicBezTo>
                  <a:cubicBezTo>
                    <a:pt x="538" y="168"/>
                    <a:pt x="535" y="168"/>
                    <a:pt x="534" y="169"/>
                  </a:cubicBezTo>
                  <a:cubicBezTo>
                    <a:pt x="534" y="169"/>
                    <a:pt x="531" y="171"/>
                    <a:pt x="531" y="171"/>
                  </a:cubicBezTo>
                  <a:cubicBezTo>
                    <a:pt x="531" y="171"/>
                    <a:pt x="528" y="172"/>
                    <a:pt x="527" y="173"/>
                  </a:cubicBezTo>
                  <a:cubicBezTo>
                    <a:pt x="527" y="173"/>
                    <a:pt x="526" y="174"/>
                    <a:pt x="526" y="174"/>
                  </a:cubicBezTo>
                  <a:cubicBezTo>
                    <a:pt x="525" y="175"/>
                    <a:pt x="525" y="175"/>
                    <a:pt x="524" y="175"/>
                  </a:cubicBezTo>
                  <a:cubicBezTo>
                    <a:pt x="524" y="175"/>
                    <a:pt x="524" y="175"/>
                    <a:pt x="524" y="176"/>
                  </a:cubicBezTo>
                  <a:cubicBezTo>
                    <a:pt x="524" y="176"/>
                    <a:pt x="523" y="176"/>
                    <a:pt x="522" y="177"/>
                  </a:cubicBezTo>
                  <a:cubicBezTo>
                    <a:pt x="522" y="178"/>
                    <a:pt x="516" y="180"/>
                    <a:pt x="516" y="180"/>
                  </a:cubicBezTo>
                  <a:cubicBezTo>
                    <a:pt x="516" y="181"/>
                    <a:pt x="511" y="183"/>
                    <a:pt x="513" y="181"/>
                  </a:cubicBezTo>
                  <a:cubicBezTo>
                    <a:pt x="514" y="180"/>
                    <a:pt x="514" y="179"/>
                    <a:pt x="515" y="179"/>
                  </a:cubicBezTo>
                  <a:cubicBezTo>
                    <a:pt x="515" y="178"/>
                    <a:pt x="516" y="177"/>
                    <a:pt x="517" y="177"/>
                  </a:cubicBezTo>
                  <a:cubicBezTo>
                    <a:pt x="517" y="177"/>
                    <a:pt x="517" y="176"/>
                    <a:pt x="518" y="176"/>
                  </a:cubicBezTo>
                  <a:cubicBezTo>
                    <a:pt x="519" y="176"/>
                    <a:pt x="518" y="176"/>
                    <a:pt x="519" y="176"/>
                  </a:cubicBezTo>
                  <a:cubicBezTo>
                    <a:pt x="519" y="175"/>
                    <a:pt x="520" y="175"/>
                    <a:pt x="520" y="175"/>
                  </a:cubicBezTo>
                  <a:cubicBezTo>
                    <a:pt x="521" y="175"/>
                    <a:pt x="521" y="174"/>
                    <a:pt x="522" y="174"/>
                  </a:cubicBezTo>
                  <a:cubicBezTo>
                    <a:pt x="522" y="174"/>
                    <a:pt x="522" y="174"/>
                    <a:pt x="522" y="174"/>
                  </a:cubicBezTo>
                  <a:cubicBezTo>
                    <a:pt x="522" y="173"/>
                    <a:pt x="522" y="173"/>
                    <a:pt x="522" y="173"/>
                  </a:cubicBezTo>
                  <a:cubicBezTo>
                    <a:pt x="523" y="172"/>
                    <a:pt x="523" y="172"/>
                    <a:pt x="524" y="172"/>
                  </a:cubicBezTo>
                  <a:cubicBezTo>
                    <a:pt x="524" y="172"/>
                    <a:pt x="524" y="172"/>
                    <a:pt x="524" y="171"/>
                  </a:cubicBezTo>
                  <a:cubicBezTo>
                    <a:pt x="524" y="171"/>
                    <a:pt x="525" y="171"/>
                    <a:pt x="526" y="170"/>
                  </a:cubicBezTo>
                  <a:cubicBezTo>
                    <a:pt x="527" y="169"/>
                    <a:pt x="528" y="169"/>
                    <a:pt x="529" y="169"/>
                  </a:cubicBezTo>
                  <a:cubicBezTo>
                    <a:pt x="529" y="168"/>
                    <a:pt x="530" y="168"/>
                    <a:pt x="531" y="167"/>
                  </a:cubicBezTo>
                  <a:cubicBezTo>
                    <a:pt x="531" y="167"/>
                    <a:pt x="531" y="166"/>
                    <a:pt x="532" y="166"/>
                  </a:cubicBezTo>
                  <a:cubicBezTo>
                    <a:pt x="532" y="166"/>
                    <a:pt x="533" y="166"/>
                    <a:pt x="533" y="166"/>
                  </a:cubicBezTo>
                  <a:cubicBezTo>
                    <a:pt x="533" y="166"/>
                    <a:pt x="536" y="165"/>
                    <a:pt x="536" y="165"/>
                  </a:cubicBezTo>
                  <a:cubicBezTo>
                    <a:pt x="536" y="164"/>
                    <a:pt x="543" y="163"/>
                    <a:pt x="543" y="162"/>
                  </a:cubicBezTo>
                  <a:cubicBezTo>
                    <a:pt x="544" y="161"/>
                    <a:pt x="545" y="161"/>
                    <a:pt x="546" y="159"/>
                  </a:cubicBezTo>
                  <a:cubicBezTo>
                    <a:pt x="547" y="159"/>
                    <a:pt x="547" y="159"/>
                    <a:pt x="548" y="159"/>
                  </a:cubicBezTo>
                  <a:cubicBezTo>
                    <a:pt x="548" y="158"/>
                    <a:pt x="549" y="157"/>
                    <a:pt x="549" y="157"/>
                  </a:cubicBezTo>
                  <a:cubicBezTo>
                    <a:pt x="551" y="156"/>
                    <a:pt x="552" y="156"/>
                    <a:pt x="553" y="155"/>
                  </a:cubicBezTo>
                  <a:cubicBezTo>
                    <a:pt x="561" y="155"/>
                    <a:pt x="568" y="153"/>
                    <a:pt x="576" y="155"/>
                  </a:cubicBezTo>
                  <a:cubicBezTo>
                    <a:pt x="577" y="156"/>
                    <a:pt x="579" y="156"/>
                    <a:pt x="580" y="157"/>
                  </a:cubicBezTo>
                  <a:cubicBezTo>
                    <a:pt x="582" y="157"/>
                    <a:pt x="585" y="157"/>
                    <a:pt x="586" y="156"/>
                  </a:cubicBezTo>
                  <a:cubicBezTo>
                    <a:pt x="590" y="156"/>
                    <a:pt x="594" y="155"/>
                    <a:pt x="596" y="153"/>
                  </a:cubicBezTo>
                  <a:cubicBezTo>
                    <a:pt x="596" y="153"/>
                    <a:pt x="596" y="153"/>
                    <a:pt x="596" y="153"/>
                  </a:cubicBezTo>
                  <a:cubicBezTo>
                    <a:pt x="597" y="152"/>
                    <a:pt x="598" y="151"/>
                    <a:pt x="599" y="151"/>
                  </a:cubicBezTo>
                  <a:cubicBezTo>
                    <a:pt x="599" y="150"/>
                    <a:pt x="599" y="151"/>
                    <a:pt x="599" y="150"/>
                  </a:cubicBezTo>
                  <a:cubicBezTo>
                    <a:pt x="599" y="150"/>
                    <a:pt x="600" y="150"/>
                    <a:pt x="600" y="150"/>
                  </a:cubicBezTo>
                  <a:cubicBezTo>
                    <a:pt x="600" y="150"/>
                    <a:pt x="600" y="150"/>
                    <a:pt x="601" y="149"/>
                  </a:cubicBezTo>
                  <a:cubicBezTo>
                    <a:pt x="601" y="149"/>
                    <a:pt x="600" y="148"/>
                    <a:pt x="601" y="149"/>
                  </a:cubicBezTo>
                  <a:cubicBezTo>
                    <a:pt x="601" y="149"/>
                    <a:pt x="602" y="149"/>
                    <a:pt x="602" y="149"/>
                  </a:cubicBezTo>
                  <a:cubicBezTo>
                    <a:pt x="602" y="148"/>
                    <a:pt x="604" y="148"/>
                    <a:pt x="604" y="148"/>
                  </a:cubicBezTo>
                  <a:cubicBezTo>
                    <a:pt x="604" y="148"/>
                    <a:pt x="606" y="146"/>
                    <a:pt x="606" y="146"/>
                  </a:cubicBezTo>
                  <a:cubicBezTo>
                    <a:pt x="609" y="144"/>
                    <a:pt x="612" y="147"/>
                    <a:pt x="614" y="146"/>
                  </a:cubicBezTo>
                  <a:cubicBezTo>
                    <a:pt x="615" y="145"/>
                    <a:pt x="617" y="144"/>
                    <a:pt x="619" y="144"/>
                  </a:cubicBezTo>
                  <a:cubicBezTo>
                    <a:pt x="619" y="143"/>
                    <a:pt x="620" y="143"/>
                    <a:pt x="621" y="142"/>
                  </a:cubicBezTo>
                  <a:cubicBezTo>
                    <a:pt x="621" y="142"/>
                    <a:pt x="621" y="142"/>
                    <a:pt x="621" y="141"/>
                  </a:cubicBezTo>
                  <a:cubicBezTo>
                    <a:pt x="621" y="141"/>
                    <a:pt x="622" y="141"/>
                    <a:pt x="622" y="141"/>
                  </a:cubicBezTo>
                  <a:cubicBezTo>
                    <a:pt x="624" y="140"/>
                    <a:pt x="622" y="139"/>
                    <a:pt x="622" y="136"/>
                  </a:cubicBezTo>
                  <a:cubicBezTo>
                    <a:pt x="622" y="136"/>
                    <a:pt x="623" y="136"/>
                    <a:pt x="623" y="136"/>
                  </a:cubicBezTo>
                  <a:cubicBezTo>
                    <a:pt x="624" y="136"/>
                    <a:pt x="623" y="135"/>
                    <a:pt x="623" y="134"/>
                  </a:cubicBezTo>
                  <a:cubicBezTo>
                    <a:pt x="624" y="134"/>
                    <a:pt x="625" y="134"/>
                    <a:pt x="625" y="134"/>
                  </a:cubicBezTo>
                  <a:cubicBezTo>
                    <a:pt x="626" y="134"/>
                    <a:pt x="627" y="131"/>
                    <a:pt x="626" y="130"/>
                  </a:cubicBezTo>
                  <a:cubicBezTo>
                    <a:pt x="625" y="130"/>
                    <a:pt x="625" y="130"/>
                    <a:pt x="624" y="129"/>
                  </a:cubicBezTo>
                  <a:cubicBezTo>
                    <a:pt x="623" y="129"/>
                    <a:pt x="624" y="129"/>
                    <a:pt x="622" y="129"/>
                  </a:cubicBezTo>
                  <a:cubicBezTo>
                    <a:pt x="621" y="129"/>
                    <a:pt x="620" y="129"/>
                    <a:pt x="620" y="129"/>
                  </a:cubicBezTo>
                  <a:cubicBezTo>
                    <a:pt x="620" y="129"/>
                    <a:pt x="618" y="131"/>
                    <a:pt x="618" y="130"/>
                  </a:cubicBezTo>
                  <a:cubicBezTo>
                    <a:pt x="617" y="129"/>
                    <a:pt x="618" y="129"/>
                    <a:pt x="619" y="129"/>
                  </a:cubicBezTo>
                  <a:cubicBezTo>
                    <a:pt x="619" y="128"/>
                    <a:pt x="619" y="128"/>
                    <a:pt x="619" y="127"/>
                  </a:cubicBezTo>
                  <a:cubicBezTo>
                    <a:pt x="618" y="126"/>
                    <a:pt x="618" y="126"/>
                    <a:pt x="618" y="126"/>
                  </a:cubicBezTo>
                  <a:cubicBezTo>
                    <a:pt x="617" y="126"/>
                    <a:pt x="616" y="127"/>
                    <a:pt x="616" y="127"/>
                  </a:cubicBezTo>
                  <a:cubicBezTo>
                    <a:pt x="615" y="126"/>
                    <a:pt x="615" y="127"/>
                    <a:pt x="615" y="127"/>
                  </a:cubicBezTo>
                  <a:cubicBezTo>
                    <a:pt x="615" y="127"/>
                    <a:pt x="611" y="128"/>
                    <a:pt x="611" y="128"/>
                  </a:cubicBezTo>
                  <a:cubicBezTo>
                    <a:pt x="611" y="128"/>
                    <a:pt x="609" y="129"/>
                    <a:pt x="609" y="129"/>
                  </a:cubicBezTo>
                  <a:cubicBezTo>
                    <a:pt x="608" y="129"/>
                    <a:pt x="606" y="129"/>
                    <a:pt x="606" y="130"/>
                  </a:cubicBezTo>
                  <a:cubicBezTo>
                    <a:pt x="606" y="130"/>
                    <a:pt x="605" y="130"/>
                    <a:pt x="605" y="130"/>
                  </a:cubicBezTo>
                  <a:cubicBezTo>
                    <a:pt x="604" y="130"/>
                    <a:pt x="604" y="131"/>
                    <a:pt x="603" y="131"/>
                  </a:cubicBezTo>
                  <a:cubicBezTo>
                    <a:pt x="601" y="131"/>
                    <a:pt x="602" y="131"/>
                    <a:pt x="601" y="131"/>
                  </a:cubicBezTo>
                  <a:cubicBezTo>
                    <a:pt x="601" y="132"/>
                    <a:pt x="599" y="132"/>
                    <a:pt x="599" y="132"/>
                  </a:cubicBezTo>
                  <a:cubicBezTo>
                    <a:pt x="599" y="132"/>
                    <a:pt x="596" y="131"/>
                    <a:pt x="598" y="131"/>
                  </a:cubicBezTo>
                  <a:cubicBezTo>
                    <a:pt x="598" y="131"/>
                    <a:pt x="600" y="130"/>
                    <a:pt x="601" y="129"/>
                  </a:cubicBezTo>
                  <a:cubicBezTo>
                    <a:pt x="601" y="129"/>
                    <a:pt x="602" y="128"/>
                    <a:pt x="602" y="128"/>
                  </a:cubicBezTo>
                  <a:cubicBezTo>
                    <a:pt x="602" y="128"/>
                    <a:pt x="605" y="127"/>
                    <a:pt x="605" y="127"/>
                  </a:cubicBezTo>
                  <a:cubicBezTo>
                    <a:pt x="605" y="127"/>
                    <a:pt x="608" y="126"/>
                    <a:pt x="607" y="126"/>
                  </a:cubicBezTo>
                  <a:cubicBezTo>
                    <a:pt x="609" y="126"/>
                    <a:pt x="611" y="125"/>
                    <a:pt x="612" y="124"/>
                  </a:cubicBezTo>
                  <a:cubicBezTo>
                    <a:pt x="613" y="124"/>
                    <a:pt x="621" y="123"/>
                    <a:pt x="621" y="123"/>
                  </a:cubicBezTo>
                  <a:cubicBezTo>
                    <a:pt x="621" y="120"/>
                    <a:pt x="616" y="121"/>
                    <a:pt x="614" y="121"/>
                  </a:cubicBezTo>
                  <a:cubicBezTo>
                    <a:pt x="613" y="120"/>
                    <a:pt x="613" y="120"/>
                    <a:pt x="613" y="119"/>
                  </a:cubicBezTo>
                  <a:cubicBezTo>
                    <a:pt x="613" y="119"/>
                    <a:pt x="612" y="119"/>
                    <a:pt x="612" y="119"/>
                  </a:cubicBezTo>
                  <a:cubicBezTo>
                    <a:pt x="610" y="118"/>
                    <a:pt x="609" y="119"/>
                    <a:pt x="607" y="119"/>
                  </a:cubicBezTo>
                  <a:cubicBezTo>
                    <a:pt x="604" y="119"/>
                    <a:pt x="605" y="119"/>
                    <a:pt x="605" y="117"/>
                  </a:cubicBezTo>
                  <a:cubicBezTo>
                    <a:pt x="605" y="115"/>
                    <a:pt x="605" y="115"/>
                    <a:pt x="604" y="114"/>
                  </a:cubicBezTo>
                  <a:cubicBezTo>
                    <a:pt x="604" y="114"/>
                    <a:pt x="604" y="114"/>
                    <a:pt x="604" y="114"/>
                  </a:cubicBezTo>
                  <a:cubicBezTo>
                    <a:pt x="604" y="113"/>
                    <a:pt x="604" y="113"/>
                    <a:pt x="604" y="113"/>
                  </a:cubicBezTo>
                  <a:cubicBezTo>
                    <a:pt x="603" y="113"/>
                    <a:pt x="603" y="113"/>
                    <a:pt x="603" y="113"/>
                  </a:cubicBezTo>
                  <a:cubicBezTo>
                    <a:pt x="603" y="113"/>
                    <a:pt x="601" y="110"/>
                    <a:pt x="601" y="110"/>
                  </a:cubicBezTo>
                  <a:cubicBezTo>
                    <a:pt x="601" y="110"/>
                    <a:pt x="600" y="109"/>
                    <a:pt x="599" y="109"/>
                  </a:cubicBezTo>
                  <a:cubicBezTo>
                    <a:pt x="599" y="107"/>
                    <a:pt x="598" y="106"/>
                    <a:pt x="599" y="105"/>
                  </a:cubicBezTo>
                  <a:cubicBezTo>
                    <a:pt x="601" y="104"/>
                    <a:pt x="602" y="105"/>
                    <a:pt x="603" y="105"/>
                  </a:cubicBezTo>
                  <a:cubicBezTo>
                    <a:pt x="604" y="105"/>
                    <a:pt x="604" y="105"/>
                    <a:pt x="605" y="104"/>
                  </a:cubicBezTo>
                  <a:cubicBezTo>
                    <a:pt x="607" y="102"/>
                    <a:pt x="603" y="102"/>
                    <a:pt x="601" y="101"/>
                  </a:cubicBezTo>
                  <a:cubicBezTo>
                    <a:pt x="601" y="101"/>
                    <a:pt x="601" y="100"/>
                    <a:pt x="601" y="100"/>
                  </a:cubicBezTo>
                  <a:cubicBezTo>
                    <a:pt x="602" y="100"/>
                    <a:pt x="603" y="99"/>
                    <a:pt x="604" y="99"/>
                  </a:cubicBezTo>
                  <a:cubicBezTo>
                    <a:pt x="604" y="98"/>
                    <a:pt x="604" y="99"/>
                    <a:pt x="604" y="98"/>
                  </a:cubicBezTo>
                  <a:cubicBezTo>
                    <a:pt x="605" y="97"/>
                    <a:pt x="605" y="98"/>
                    <a:pt x="604" y="97"/>
                  </a:cubicBezTo>
                  <a:cubicBezTo>
                    <a:pt x="603" y="96"/>
                    <a:pt x="604" y="97"/>
                    <a:pt x="604" y="95"/>
                  </a:cubicBezTo>
                  <a:cubicBezTo>
                    <a:pt x="602" y="94"/>
                    <a:pt x="600" y="94"/>
                    <a:pt x="599" y="94"/>
                  </a:cubicBezTo>
                  <a:cubicBezTo>
                    <a:pt x="600" y="92"/>
                    <a:pt x="599" y="93"/>
                    <a:pt x="601" y="92"/>
                  </a:cubicBezTo>
                  <a:cubicBezTo>
                    <a:pt x="601" y="92"/>
                    <a:pt x="601" y="92"/>
                    <a:pt x="602" y="92"/>
                  </a:cubicBezTo>
                  <a:cubicBezTo>
                    <a:pt x="604" y="90"/>
                    <a:pt x="601" y="87"/>
                    <a:pt x="600" y="87"/>
                  </a:cubicBezTo>
                  <a:cubicBezTo>
                    <a:pt x="600" y="85"/>
                    <a:pt x="600" y="83"/>
                    <a:pt x="599" y="82"/>
                  </a:cubicBezTo>
                  <a:cubicBezTo>
                    <a:pt x="598" y="81"/>
                    <a:pt x="596" y="81"/>
                    <a:pt x="595" y="82"/>
                  </a:cubicBezTo>
                  <a:cubicBezTo>
                    <a:pt x="594" y="83"/>
                    <a:pt x="594" y="83"/>
                    <a:pt x="594" y="83"/>
                  </a:cubicBezTo>
                  <a:cubicBezTo>
                    <a:pt x="594" y="83"/>
                    <a:pt x="594" y="83"/>
                    <a:pt x="594" y="84"/>
                  </a:cubicBezTo>
                  <a:cubicBezTo>
                    <a:pt x="593" y="84"/>
                    <a:pt x="593" y="84"/>
                    <a:pt x="593" y="84"/>
                  </a:cubicBezTo>
                  <a:cubicBezTo>
                    <a:pt x="593" y="85"/>
                    <a:pt x="592" y="85"/>
                    <a:pt x="592" y="85"/>
                  </a:cubicBezTo>
                  <a:cubicBezTo>
                    <a:pt x="592" y="86"/>
                    <a:pt x="591" y="85"/>
                    <a:pt x="591" y="87"/>
                  </a:cubicBezTo>
                  <a:cubicBezTo>
                    <a:pt x="591" y="87"/>
                    <a:pt x="590" y="87"/>
                    <a:pt x="589" y="88"/>
                  </a:cubicBezTo>
                  <a:cubicBezTo>
                    <a:pt x="588" y="89"/>
                    <a:pt x="589" y="89"/>
                    <a:pt x="588" y="89"/>
                  </a:cubicBezTo>
                  <a:cubicBezTo>
                    <a:pt x="588" y="90"/>
                    <a:pt x="588" y="90"/>
                    <a:pt x="588" y="90"/>
                  </a:cubicBezTo>
                  <a:cubicBezTo>
                    <a:pt x="587" y="91"/>
                    <a:pt x="588" y="90"/>
                    <a:pt x="587" y="91"/>
                  </a:cubicBezTo>
                  <a:cubicBezTo>
                    <a:pt x="587" y="91"/>
                    <a:pt x="587" y="91"/>
                    <a:pt x="586" y="91"/>
                  </a:cubicBezTo>
                  <a:cubicBezTo>
                    <a:pt x="586" y="91"/>
                    <a:pt x="586" y="91"/>
                    <a:pt x="586" y="92"/>
                  </a:cubicBezTo>
                  <a:cubicBezTo>
                    <a:pt x="584" y="92"/>
                    <a:pt x="586" y="91"/>
                    <a:pt x="585" y="92"/>
                  </a:cubicBezTo>
                  <a:cubicBezTo>
                    <a:pt x="583" y="92"/>
                    <a:pt x="583" y="91"/>
                    <a:pt x="582" y="92"/>
                  </a:cubicBezTo>
                  <a:cubicBezTo>
                    <a:pt x="581" y="92"/>
                    <a:pt x="581" y="93"/>
                    <a:pt x="580" y="93"/>
                  </a:cubicBezTo>
                  <a:cubicBezTo>
                    <a:pt x="580" y="93"/>
                    <a:pt x="579" y="94"/>
                    <a:pt x="579" y="94"/>
                  </a:cubicBezTo>
                  <a:cubicBezTo>
                    <a:pt x="576" y="94"/>
                    <a:pt x="571" y="96"/>
                    <a:pt x="571" y="93"/>
                  </a:cubicBezTo>
                  <a:cubicBezTo>
                    <a:pt x="571" y="91"/>
                    <a:pt x="571" y="91"/>
                    <a:pt x="571" y="90"/>
                  </a:cubicBezTo>
                  <a:cubicBezTo>
                    <a:pt x="569" y="90"/>
                    <a:pt x="568" y="91"/>
                    <a:pt x="566" y="91"/>
                  </a:cubicBezTo>
                  <a:cubicBezTo>
                    <a:pt x="565" y="91"/>
                    <a:pt x="566" y="92"/>
                    <a:pt x="564" y="91"/>
                  </a:cubicBezTo>
                  <a:cubicBezTo>
                    <a:pt x="565" y="90"/>
                    <a:pt x="564" y="90"/>
                    <a:pt x="565" y="89"/>
                  </a:cubicBezTo>
                  <a:cubicBezTo>
                    <a:pt x="565" y="89"/>
                    <a:pt x="565" y="89"/>
                    <a:pt x="566" y="89"/>
                  </a:cubicBezTo>
                  <a:cubicBezTo>
                    <a:pt x="566" y="88"/>
                    <a:pt x="566" y="88"/>
                    <a:pt x="566" y="88"/>
                  </a:cubicBezTo>
                  <a:cubicBezTo>
                    <a:pt x="566" y="88"/>
                    <a:pt x="567" y="87"/>
                    <a:pt x="567" y="87"/>
                  </a:cubicBezTo>
                  <a:cubicBezTo>
                    <a:pt x="568" y="87"/>
                    <a:pt x="567" y="86"/>
                    <a:pt x="567" y="86"/>
                  </a:cubicBezTo>
                  <a:cubicBezTo>
                    <a:pt x="567" y="85"/>
                    <a:pt x="568" y="86"/>
                    <a:pt x="568" y="85"/>
                  </a:cubicBezTo>
                  <a:cubicBezTo>
                    <a:pt x="568" y="85"/>
                    <a:pt x="568" y="84"/>
                    <a:pt x="569" y="84"/>
                  </a:cubicBezTo>
                  <a:cubicBezTo>
                    <a:pt x="569" y="83"/>
                    <a:pt x="570" y="83"/>
                    <a:pt x="570" y="82"/>
                  </a:cubicBezTo>
                  <a:cubicBezTo>
                    <a:pt x="570" y="82"/>
                    <a:pt x="571" y="80"/>
                    <a:pt x="571" y="79"/>
                  </a:cubicBezTo>
                  <a:cubicBezTo>
                    <a:pt x="571" y="79"/>
                    <a:pt x="572" y="79"/>
                    <a:pt x="572" y="79"/>
                  </a:cubicBezTo>
                  <a:cubicBezTo>
                    <a:pt x="573" y="78"/>
                    <a:pt x="573" y="78"/>
                    <a:pt x="574" y="77"/>
                  </a:cubicBezTo>
                  <a:cubicBezTo>
                    <a:pt x="574" y="77"/>
                    <a:pt x="574" y="77"/>
                    <a:pt x="574" y="77"/>
                  </a:cubicBezTo>
                  <a:cubicBezTo>
                    <a:pt x="575" y="77"/>
                    <a:pt x="574" y="77"/>
                    <a:pt x="575" y="77"/>
                  </a:cubicBezTo>
                  <a:cubicBezTo>
                    <a:pt x="575" y="76"/>
                    <a:pt x="575" y="76"/>
                    <a:pt x="576" y="76"/>
                  </a:cubicBezTo>
                  <a:cubicBezTo>
                    <a:pt x="576" y="73"/>
                    <a:pt x="574" y="74"/>
                    <a:pt x="572" y="74"/>
                  </a:cubicBezTo>
                  <a:cubicBezTo>
                    <a:pt x="572" y="74"/>
                    <a:pt x="572" y="74"/>
                    <a:pt x="571" y="74"/>
                  </a:cubicBezTo>
                  <a:cubicBezTo>
                    <a:pt x="571" y="73"/>
                    <a:pt x="571" y="73"/>
                    <a:pt x="570" y="73"/>
                  </a:cubicBezTo>
                  <a:cubicBezTo>
                    <a:pt x="569" y="73"/>
                    <a:pt x="570" y="72"/>
                    <a:pt x="569" y="72"/>
                  </a:cubicBezTo>
                  <a:cubicBezTo>
                    <a:pt x="569" y="72"/>
                    <a:pt x="567" y="72"/>
                    <a:pt x="566" y="72"/>
                  </a:cubicBezTo>
                  <a:cubicBezTo>
                    <a:pt x="563" y="72"/>
                    <a:pt x="566" y="71"/>
                    <a:pt x="565" y="69"/>
                  </a:cubicBezTo>
                  <a:cubicBezTo>
                    <a:pt x="564" y="69"/>
                    <a:pt x="564" y="68"/>
                    <a:pt x="564" y="68"/>
                  </a:cubicBezTo>
                  <a:cubicBezTo>
                    <a:pt x="564" y="68"/>
                    <a:pt x="564" y="68"/>
                    <a:pt x="564" y="67"/>
                  </a:cubicBezTo>
                  <a:cubicBezTo>
                    <a:pt x="563" y="67"/>
                    <a:pt x="563" y="66"/>
                    <a:pt x="562" y="66"/>
                  </a:cubicBezTo>
                  <a:cubicBezTo>
                    <a:pt x="562" y="65"/>
                    <a:pt x="562" y="66"/>
                    <a:pt x="561" y="65"/>
                  </a:cubicBezTo>
                  <a:cubicBezTo>
                    <a:pt x="561" y="64"/>
                    <a:pt x="559" y="64"/>
                    <a:pt x="559" y="63"/>
                  </a:cubicBezTo>
                  <a:cubicBezTo>
                    <a:pt x="558" y="62"/>
                    <a:pt x="556" y="62"/>
                    <a:pt x="556" y="63"/>
                  </a:cubicBezTo>
                  <a:cubicBezTo>
                    <a:pt x="555" y="64"/>
                    <a:pt x="556" y="63"/>
                    <a:pt x="555" y="64"/>
                  </a:cubicBezTo>
                  <a:cubicBezTo>
                    <a:pt x="555" y="64"/>
                    <a:pt x="554" y="65"/>
                    <a:pt x="554" y="65"/>
                  </a:cubicBezTo>
                  <a:cubicBezTo>
                    <a:pt x="551" y="65"/>
                    <a:pt x="547" y="67"/>
                    <a:pt x="546" y="65"/>
                  </a:cubicBezTo>
                  <a:cubicBezTo>
                    <a:pt x="545" y="64"/>
                    <a:pt x="543" y="63"/>
                    <a:pt x="541" y="63"/>
                  </a:cubicBezTo>
                  <a:cubicBezTo>
                    <a:pt x="540" y="61"/>
                    <a:pt x="535" y="63"/>
                    <a:pt x="534" y="64"/>
                  </a:cubicBezTo>
                  <a:cubicBezTo>
                    <a:pt x="533" y="64"/>
                    <a:pt x="533" y="65"/>
                    <a:pt x="532" y="66"/>
                  </a:cubicBezTo>
                  <a:cubicBezTo>
                    <a:pt x="531" y="66"/>
                    <a:pt x="532" y="67"/>
                    <a:pt x="532" y="67"/>
                  </a:cubicBezTo>
                  <a:cubicBezTo>
                    <a:pt x="531" y="68"/>
                    <a:pt x="530" y="69"/>
                    <a:pt x="532" y="69"/>
                  </a:cubicBezTo>
                  <a:cubicBezTo>
                    <a:pt x="532" y="71"/>
                    <a:pt x="531" y="72"/>
                    <a:pt x="530" y="72"/>
                  </a:cubicBezTo>
                  <a:cubicBezTo>
                    <a:pt x="529" y="72"/>
                    <a:pt x="529" y="73"/>
                    <a:pt x="529" y="73"/>
                  </a:cubicBezTo>
                  <a:cubicBezTo>
                    <a:pt x="528" y="73"/>
                    <a:pt x="528" y="73"/>
                    <a:pt x="528" y="74"/>
                  </a:cubicBezTo>
                  <a:cubicBezTo>
                    <a:pt x="528" y="74"/>
                    <a:pt x="527" y="74"/>
                    <a:pt x="527" y="74"/>
                  </a:cubicBezTo>
                  <a:cubicBezTo>
                    <a:pt x="525" y="75"/>
                    <a:pt x="527" y="81"/>
                    <a:pt x="525" y="82"/>
                  </a:cubicBezTo>
                  <a:cubicBezTo>
                    <a:pt x="525" y="83"/>
                    <a:pt x="524" y="84"/>
                    <a:pt x="523" y="84"/>
                  </a:cubicBezTo>
                  <a:cubicBezTo>
                    <a:pt x="523" y="84"/>
                    <a:pt x="521" y="85"/>
                    <a:pt x="522" y="85"/>
                  </a:cubicBezTo>
                  <a:cubicBezTo>
                    <a:pt x="522" y="85"/>
                    <a:pt x="520" y="86"/>
                    <a:pt x="520" y="87"/>
                  </a:cubicBezTo>
                  <a:cubicBezTo>
                    <a:pt x="520" y="87"/>
                    <a:pt x="519" y="87"/>
                    <a:pt x="519" y="87"/>
                  </a:cubicBezTo>
                  <a:cubicBezTo>
                    <a:pt x="518" y="88"/>
                    <a:pt x="518" y="87"/>
                    <a:pt x="518" y="88"/>
                  </a:cubicBezTo>
                  <a:cubicBezTo>
                    <a:pt x="518" y="88"/>
                    <a:pt x="517" y="88"/>
                    <a:pt x="517" y="88"/>
                  </a:cubicBezTo>
                  <a:cubicBezTo>
                    <a:pt x="517" y="88"/>
                    <a:pt x="517" y="88"/>
                    <a:pt x="517" y="89"/>
                  </a:cubicBezTo>
                  <a:cubicBezTo>
                    <a:pt x="517" y="89"/>
                    <a:pt x="517" y="89"/>
                    <a:pt x="516" y="89"/>
                  </a:cubicBezTo>
                  <a:cubicBezTo>
                    <a:pt x="516" y="89"/>
                    <a:pt x="516" y="89"/>
                    <a:pt x="516" y="89"/>
                  </a:cubicBezTo>
                  <a:cubicBezTo>
                    <a:pt x="516" y="90"/>
                    <a:pt x="516" y="90"/>
                    <a:pt x="516" y="90"/>
                  </a:cubicBezTo>
                  <a:cubicBezTo>
                    <a:pt x="515" y="91"/>
                    <a:pt x="515" y="91"/>
                    <a:pt x="514" y="91"/>
                  </a:cubicBezTo>
                  <a:cubicBezTo>
                    <a:pt x="514" y="92"/>
                    <a:pt x="513" y="92"/>
                    <a:pt x="514" y="93"/>
                  </a:cubicBezTo>
                  <a:cubicBezTo>
                    <a:pt x="515" y="93"/>
                    <a:pt x="515" y="93"/>
                    <a:pt x="515" y="94"/>
                  </a:cubicBezTo>
                  <a:cubicBezTo>
                    <a:pt x="515" y="94"/>
                    <a:pt x="516" y="94"/>
                    <a:pt x="516" y="94"/>
                  </a:cubicBezTo>
                  <a:cubicBezTo>
                    <a:pt x="516" y="94"/>
                    <a:pt x="516" y="94"/>
                    <a:pt x="516" y="94"/>
                  </a:cubicBezTo>
                  <a:cubicBezTo>
                    <a:pt x="516" y="95"/>
                    <a:pt x="517" y="95"/>
                    <a:pt x="517" y="95"/>
                  </a:cubicBezTo>
                  <a:cubicBezTo>
                    <a:pt x="517" y="97"/>
                    <a:pt x="518" y="97"/>
                    <a:pt x="519" y="98"/>
                  </a:cubicBezTo>
                  <a:cubicBezTo>
                    <a:pt x="519" y="99"/>
                    <a:pt x="519" y="103"/>
                    <a:pt x="518" y="103"/>
                  </a:cubicBezTo>
                  <a:cubicBezTo>
                    <a:pt x="518" y="103"/>
                    <a:pt x="517" y="105"/>
                    <a:pt x="517" y="105"/>
                  </a:cubicBezTo>
                  <a:cubicBezTo>
                    <a:pt x="517" y="106"/>
                    <a:pt x="516" y="108"/>
                    <a:pt x="515" y="109"/>
                  </a:cubicBezTo>
                  <a:cubicBezTo>
                    <a:pt x="515" y="109"/>
                    <a:pt x="515" y="109"/>
                    <a:pt x="514" y="109"/>
                  </a:cubicBezTo>
                  <a:cubicBezTo>
                    <a:pt x="514" y="110"/>
                    <a:pt x="514" y="110"/>
                    <a:pt x="514" y="110"/>
                  </a:cubicBezTo>
                  <a:cubicBezTo>
                    <a:pt x="514" y="111"/>
                    <a:pt x="514" y="110"/>
                    <a:pt x="514" y="111"/>
                  </a:cubicBezTo>
                  <a:cubicBezTo>
                    <a:pt x="513" y="111"/>
                    <a:pt x="513" y="111"/>
                    <a:pt x="513" y="111"/>
                  </a:cubicBezTo>
                  <a:cubicBezTo>
                    <a:pt x="513" y="111"/>
                    <a:pt x="513" y="111"/>
                    <a:pt x="512" y="112"/>
                  </a:cubicBezTo>
                  <a:cubicBezTo>
                    <a:pt x="512" y="112"/>
                    <a:pt x="511" y="113"/>
                    <a:pt x="510" y="113"/>
                  </a:cubicBezTo>
                  <a:cubicBezTo>
                    <a:pt x="510" y="113"/>
                    <a:pt x="508" y="114"/>
                    <a:pt x="507" y="114"/>
                  </a:cubicBezTo>
                  <a:cubicBezTo>
                    <a:pt x="507" y="114"/>
                    <a:pt x="504" y="117"/>
                    <a:pt x="504" y="116"/>
                  </a:cubicBezTo>
                  <a:cubicBezTo>
                    <a:pt x="504" y="116"/>
                    <a:pt x="502" y="117"/>
                    <a:pt x="502" y="117"/>
                  </a:cubicBezTo>
                  <a:cubicBezTo>
                    <a:pt x="502" y="118"/>
                    <a:pt x="501" y="118"/>
                    <a:pt x="501" y="118"/>
                  </a:cubicBezTo>
                  <a:cubicBezTo>
                    <a:pt x="500" y="118"/>
                    <a:pt x="498" y="117"/>
                    <a:pt x="498" y="118"/>
                  </a:cubicBezTo>
                  <a:cubicBezTo>
                    <a:pt x="498" y="118"/>
                    <a:pt x="497" y="119"/>
                    <a:pt x="497" y="119"/>
                  </a:cubicBezTo>
                  <a:cubicBezTo>
                    <a:pt x="496" y="119"/>
                    <a:pt x="496" y="119"/>
                    <a:pt x="496" y="119"/>
                  </a:cubicBezTo>
                  <a:cubicBezTo>
                    <a:pt x="495" y="119"/>
                    <a:pt x="492" y="120"/>
                    <a:pt x="491" y="121"/>
                  </a:cubicBezTo>
                  <a:cubicBezTo>
                    <a:pt x="491" y="121"/>
                    <a:pt x="490" y="121"/>
                    <a:pt x="490" y="122"/>
                  </a:cubicBezTo>
                  <a:cubicBezTo>
                    <a:pt x="489" y="122"/>
                    <a:pt x="489" y="127"/>
                    <a:pt x="489" y="129"/>
                  </a:cubicBezTo>
                  <a:cubicBezTo>
                    <a:pt x="488" y="130"/>
                    <a:pt x="488" y="132"/>
                    <a:pt x="487" y="133"/>
                  </a:cubicBezTo>
                  <a:cubicBezTo>
                    <a:pt x="487" y="135"/>
                    <a:pt x="489" y="138"/>
                    <a:pt x="487" y="139"/>
                  </a:cubicBezTo>
                  <a:cubicBezTo>
                    <a:pt x="486" y="139"/>
                    <a:pt x="485" y="139"/>
                    <a:pt x="485" y="141"/>
                  </a:cubicBezTo>
                  <a:cubicBezTo>
                    <a:pt x="485" y="141"/>
                    <a:pt x="484" y="141"/>
                    <a:pt x="484" y="141"/>
                  </a:cubicBezTo>
                  <a:cubicBezTo>
                    <a:pt x="483" y="142"/>
                    <a:pt x="483" y="142"/>
                    <a:pt x="482" y="143"/>
                  </a:cubicBezTo>
                  <a:cubicBezTo>
                    <a:pt x="480" y="143"/>
                    <a:pt x="482" y="148"/>
                    <a:pt x="480" y="146"/>
                  </a:cubicBezTo>
                  <a:cubicBezTo>
                    <a:pt x="479" y="146"/>
                    <a:pt x="479" y="146"/>
                    <a:pt x="478" y="146"/>
                  </a:cubicBezTo>
                  <a:cubicBezTo>
                    <a:pt x="477" y="145"/>
                    <a:pt x="478" y="146"/>
                    <a:pt x="477" y="146"/>
                  </a:cubicBezTo>
                  <a:cubicBezTo>
                    <a:pt x="475" y="146"/>
                    <a:pt x="475" y="146"/>
                    <a:pt x="474" y="147"/>
                  </a:cubicBezTo>
                  <a:cubicBezTo>
                    <a:pt x="473" y="148"/>
                    <a:pt x="469" y="148"/>
                    <a:pt x="469" y="146"/>
                  </a:cubicBezTo>
                  <a:cubicBezTo>
                    <a:pt x="468" y="145"/>
                    <a:pt x="469" y="143"/>
                    <a:pt x="468" y="142"/>
                  </a:cubicBezTo>
                  <a:cubicBezTo>
                    <a:pt x="468" y="141"/>
                    <a:pt x="468" y="142"/>
                    <a:pt x="467" y="141"/>
                  </a:cubicBezTo>
                  <a:cubicBezTo>
                    <a:pt x="467" y="141"/>
                    <a:pt x="467" y="141"/>
                    <a:pt x="467" y="141"/>
                  </a:cubicBezTo>
                  <a:cubicBezTo>
                    <a:pt x="467" y="141"/>
                    <a:pt x="467" y="141"/>
                    <a:pt x="467" y="141"/>
                  </a:cubicBezTo>
                  <a:cubicBezTo>
                    <a:pt x="466" y="141"/>
                    <a:pt x="467" y="140"/>
                    <a:pt x="467" y="140"/>
                  </a:cubicBezTo>
                  <a:cubicBezTo>
                    <a:pt x="467" y="140"/>
                    <a:pt x="465" y="139"/>
                    <a:pt x="467" y="139"/>
                  </a:cubicBezTo>
                  <a:cubicBezTo>
                    <a:pt x="467" y="139"/>
                    <a:pt x="467" y="136"/>
                    <a:pt x="467" y="136"/>
                  </a:cubicBezTo>
                  <a:cubicBezTo>
                    <a:pt x="466" y="135"/>
                    <a:pt x="465" y="134"/>
                    <a:pt x="466" y="134"/>
                  </a:cubicBezTo>
                  <a:cubicBezTo>
                    <a:pt x="466" y="133"/>
                    <a:pt x="466" y="133"/>
                    <a:pt x="466" y="133"/>
                  </a:cubicBezTo>
                  <a:cubicBezTo>
                    <a:pt x="466" y="132"/>
                    <a:pt x="466" y="133"/>
                    <a:pt x="467" y="132"/>
                  </a:cubicBezTo>
                  <a:cubicBezTo>
                    <a:pt x="467" y="132"/>
                    <a:pt x="467" y="132"/>
                    <a:pt x="467" y="131"/>
                  </a:cubicBezTo>
                  <a:cubicBezTo>
                    <a:pt x="469" y="131"/>
                    <a:pt x="469" y="132"/>
                    <a:pt x="469" y="130"/>
                  </a:cubicBezTo>
                  <a:cubicBezTo>
                    <a:pt x="470" y="129"/>
                    <a:pt x="469" y="128"/>
                    <a:pt x="469" y="126"/>
                  </a:cubicBezTo>
                  <a:cubicBezTo>
                    <a:pt x="469" y="125"/>
                    <a:pt x="470" y="125"/>
                    <a:pt x="470" y="124"/>
                  </a:cubicBezTo>
                  <a:cubicBezTo>
                    <a:pt x="471" y="123"/>
                    <a:pt x="471" y="123"/>
                    <a:pt x="472" y="123"/>
                  </a:cubicBezTo>
                  <a:cubicBezTo>
                    <a:pt x="473" y="123"/>
                    <a:pt x="472" y="123"/>
                    <a:pt x="472" y="122"/>
                  </a:cubicBezTo>
                  <a:cubicBezTo>
                    <a:pt x="473" y="122"/>
                    <a:pt x="473" y="122"/>
                    <a:pt x="474" y="122"/>
                  </a:cubicBezTo>
                  <a:cubicBezTo>
                    <a:pt x="474" y="121"/>
                    <a:pt x="474" y="121"/>
                    <a:pt x="474" y="121"/>
                  </a:cubicBezTo>
                  <a:cubicBezTo>
                    <a:pt x="474" y="120"/>
                    <a:pt x="476" y="120"/>
                    <a:pt x="474" y="118"/>
                  </a:cubicBezTo>
                  <a:cubicBezTo>
                    <a:pt x="473" y="117"/>
                    <a:pt x="468" y="117"/>
                    <a:pt x="465" y="117"/>
                  </a:cubicBezTo>
                  <a:cubicBezTo>
                    <a:pt x="463" y="117"/>
                    <a:pt x="461" y="120"/>
                    <a:pt x="458" y="118"/>
                  </a:cubicBezTo>
                  <a:cubicBezTo>
                    <a:pt x="458" y="117"/>
                    <a:pt x="458" y="117"/>
                    <a:pt x="457" y="117"/>
                  </a:cubicBezTo>
                  <a:cubicBezTo>
                    <a:pt x="456" y="116"/>
                    <a:pt x="456" y="114"/>
                    <a:pt x="454" y="114"/>
                  </a:cubicBezTo>
                  <a:cubicBezTo>
                    <a:pt x="453" y="113"/>
                    <a:pt x="450" y="114"/>
                    <a:pt x="449" y="112"/>
                  </a:cubicBezTo>
                  <a:cubicBezTo>
                    <a:pt x="446" y="112"/>
                    <a:pt x="448" y="110"/>
                    <a:pt x="447" y="109"/>
                  </a:cubicBezTo>
                  <a:cubicBezTo>
                    <a:pt x="447" y="109"/>
                    <a:pt x="447" y="108"/>
                    <a:pt x="447" y="108"/>
                  </a:cubicBezTo>
                  <a:cubicBezTo>
                    <a:pt x="446" y="108"/>
                    <a:pt x="446" y="108"/>
                    <a:pt x="446" y="108"/>
                  </a:cubicBezTo>
                  <a:cubicBezTo>
                    <a:pt x="446" y="108"/>
                    <a:pt x="446" y="107"/>
                    <a:pt x="446" y="107"/>
                  </a:cubicBezTo>
                  <a:cubicBezTo>
                    <a:pt x="446" y="107"/>
                    <a:pt x="445" y="107"/>
                    <a:pt x="445" y="107"/>
                  </a:cubicBezTo>
                  <a:cubicBezTo>
                    <a:pt x="445" y="104"/>
                    <a:pt x="442" y="105"/>
                    <a:pt x="440" y="105"/>
                  </a:cubicBezTo>
                  <a:cubicBezTo>
                    <a:pt x="439" y="105"/>
                    <a:pt x="439" y="104"/>
                    <a:pt x="438" y="104"/>
                  </a:cubicBezTo>
                  <a:cubicBezTo>
                    <a:pt x="437" y="103"/>
                    <a:pt x="437" y="103"/>
                    <a:pt x="436" y="102"/>
                  </a:cubicBezTo>
                  <a:cubicBezTo>
                    <a:pt x="435" y="102"/>
                    <a:pt x="432" y="102"/>
                    <a:pt x="431" y="102"/>
                  </a:cubicBezTo>
                  <a:cubicBezTo>
                    <a:pt x="430" y="103"/>
                    <a:pt x="431" y="103"/>
                    <a:pt x="430" y="103"/>
                  </a:cubicBezTo>
                  <a:cubicBezTo>
                    <a:pt x="429" y="103"/>
                    <a:pt x="424" y="104"/>
                    <a:pt x="425" y="102"/>
                  </a:cubicBezTo>
                  <a:cubicBezTo>
                    <a:pt x="426" y="101"/>
                    <a:pt x="426" y="102"/>
                    <a:pt x="426" y="100"/>
                  </a:cubicBezTo>
                  <a:cubicBezTo>
                    <a:pt x="426" y="98"/>
                    <a:pt x="427" y="95"/>
                    <a:pt x="429" y="94"/>
                  </a:cubicBezTo>
                  <a:cubicBezTo>
                    <a:pt x="429" y="94"/>
                    <a:pt x="429" y="93"/>
                    <a:pt x="430" y="93"/>
                  </a:cubicBezTo>
                  <a:cubicBezTo>
                    <a:pt x="430" y="89"/>
                    <a:pt x="424" y="92"/>
                    <a:pt x="422" y="90"/>
                  </a:cubicBezTo>
                  <a:cubicBezTo>
                    <a:pt x="422" y="89"/>
                    <a:pt x="421" y="89"/>
                    <a:pt x="422" y="88"/>
                  </a:cubicBezTo>
                  <a:cubicBezTo>
                    <a:pt x="422" y="88"/>
                    <a:pt x="423" y="87"/>
                    <a:pt x="423" y="87"/>
                  </a:cubicBezTo>
                  <a:cubicBezTo>
                    <a:pt x="423" y="86"/>
                    <a:pt x="423" y="86"/>
                    <a:pt x="423" y="86"/>
                  </a:cubicBezTo>
                  <a:cubicBezTo>
                    <a:pt x="424" y="85"/>
                    <a:pt x="423" y="86"/>
                    <a:pt x="424" y="85"/>
                  </a:cubicBezTo>
                  <a:cubicBezTo>
                    <a:pt x="425" y="85"/>
                    <a:pt x="425" y="84"/>
                    <a:pt x="425" y="83"/>
                  </a:cubicBezTo>
                  <a:cubicBezTo>
                    <a:pt x="426" y="83"/>
                    <a:pt x="426" y="83"/>
                    <a:pt x="426" y="82"/>
                  </a:cubicBezTo>
                  <a:cubicBezTo>
                    <a:pt x="426" y="82"/>
                    <a:pt x="427" y="81"/>
                    <a:pt x="427" y="81"/>
                  </a:cubicBezTo>
                  <a:cubicBezTo>
                    <a:pt x="427" y="81"/>
                    <a:pt x="427" y="81"/>
                    <a:pt x="427" y="80"/>
                  </a:cubicBezTo>
                  <a:cubicBezTo>
                    <a:pt x="429" y="80"/>
                    <a:pt x="428" y="80"/>
                    <a:pt x="429" y="79"/>
                  </a:cubicBezTo>
                  <a:cubicBezTo>
                    <a:pt x="429" y="79"/>
                    <a:pt x="429" y="79"/>
                    <a:pt x="430" y="79"/>
                  </a:cubicBezTo>
                  <a:cubicBezTo>
                    <a:pt x="430" y="79"/>
                    <a:pt x="430" y="79"/>
                    <a:pt x="430" y="79"/>
                  </a:cubicBezTo>
                  <a:cubicBezTo>
                    <a:pt x="431" y="78"/>
                    <a:pt x="431" y="78"/>
                    <a:pt x="432" y="77"/>
                  </a:cubicBezTo>
                  <a:cubicBezTo>
                    <a:pt x="432" y="77"/>
                    <a:pt x="432" y="77"/>
                    <a:pt x="432" y="77"/>
                  </a:cubicBezTo>
                  <a:cubicBezTo>
                    <a:pt x="433" y="77"/>
                    <a:pt x="433" y="77"/>
                    <a:pt x="433" y="77"/>
                  </a:cubicBezTo>
                  <a:cubicBezTo>
                    <a:pt x="434" y="76"/>
                    <a:pt x="434" y="76"/>
                    <a:pt x="435" y="75"/>
                  </a:cubicBezTo>
                  <a:cubicBezTo>
                    <a:pt x="435" y="75"/>
                    <a:pt x="436" y="74"/>
                    <a:pt x="436" y="74"/>
                  </a:cubicBezTo>
                  <a:cubicBezTo>
                    <a:pt x="437" y="74"/>
                    <a:pt x="438" y="73"/>
                    <a:pt x="438" y="72"/>
                  </a:cubicBezTo>
                  <a:cubicBezTo>
                    <a:pt x="438" y="72"/>
                    <a:pt x="439" y="72"/>
                    <a:pt x="439" y="72"/>
                  </a:cubicBezTo>
                  <a:cubicBezTo>
                    <a:pt x="439" y="72"/>
                    <a:pt x="440" y="71"/>
                    <a:pt x="440" y="71"/>
                  </a:cubicBezTo>
                  <a:cubicBezTo>
                    <a:pt x="441" y="70"/>
                    <a:pt x="442" y="70"/>
                    <a:pt x="442" y="69"/>
                  </a:cubicBezTo>
                  <a:cubicBezTo>
                    <a:pt x="443" y="69"/>
                    <a:pt x="443" y="69"/>
                    <a:pt x="443" y="69"/>
                  </a:cubicBezTo>
                  <a:cubicBezTo>
                    <a:pt x="444" y="69"/>
                    <a:pt x="444" y="69"/>
                    <a:pt x="445" y="68"/>
                  </a:cubicBezTo>
                  <a:cubicBezTo>
                    <a:pt x="445" y="68"/>
                    <a:pt x="448" y="66"/>
                    <a:pt x="448" y="66"/>
                  </a:cubicBezTo>
                  <a:cubicBezTo>
                    <a:pt x="448" y="66"/>
                    <a:pt x="453" y="64"/>
                    <a:pt x="454" y="64"/>
                  </a:cubicBezTo>
                  <a:cubicBezTo>
                    <a:pt x="454" y="63"/>
                    <a:pt x="455" y="63"/>
                    <a:pt x="456" y="62"/>
                  </a:cubicBezTo>
                  <a:cubicBezTo>
                    <a:pt x="456" y="62"/>
                    <a:pt x="456" y="62"/>
                    <a:pt x="457" y="62"/>
                  </a:cubicBezTo>
                  <a:cubicBezTo>
                    <a:pt x="459" y="60"/>
                    <a:pt x="462" y="62"/>
                    <a:pt x="464" y="61"/>
                  </a:cubicBezTo>
                  <a:cubicBezTo>
                    <a:pt x="465" y="61"/>
                    <a:pt x="467" y="60"/>
                    <a:pt x="467" y="59"/>
                  </a:cubicBezTo>
                  <a:cubicBezTo>
                    <a:pt x="468" y="59"/>
                    <a:pt x="468" y="59"/>
                    <a:pt x="468" y="59"/>
                  </a:cubicBezTo>
                  <a:cubicBezTo>
                    <a:pt x="469" y="58"/>
                    <a:pt x="468" y="56"/>
                    <a:pt x="470" y="56"/>
                  </a:cubicBezTo>
                  <a:cubicBezTo>
                    <a:pt x="472" y="56"/>
                    <a:pt x="472" y="55"/>
                    <a:pt x="474" y="55"/>
                  </a:cubicBezTo>
                  <a:cubicBezTo>
                    <a:pt x="474" y="54"/>
                    <a:pt x="474" y="55"/>
                    <a:pt x="474" y="54"/>
                  </a:cubicBezTo>
                  <a:cubicBezTo>
                    <a:pt x="474" y="54"/>
                    <a:pt x="474" y="54"/>
                    <a:pt x="474" y="54"/>
                  </a:cubicBezTo>
                  <a:cubicBezTo>
                    <a:pt x="475" y="53"/>
                    <a:pt x="475" y="53"/>
                    <a:pt x="476" y="53"/>
                  </a:cubicBezTo>
                  <a:cubicBezTo>
                    <a:pt x="476" y="53"/>
                    <a:pt x="476" y="53"/>
                    <a:pt x="476" y="52"/>
                  </a:cubicBezTo>
                  <a:cubicBezTo>
                    <a:pt x="481" y="51"/>
                    <a:pt x="486" y="53"/>
                    <a:pt x="489" y="51"/>
                  </a:cubicBezTo>
                  <a:cubicBezTo>
                    <a:pt x="491" y="50"/>
                    <a:pt x="493" y="50"/>
                    <a:pt x="494" y="48"/>
                  </a:cubicBezTo>
                  <a:cubicBezTo>
                    <a:pt x="495" y="48"/>
                    <a:pt x="495" y="48"/>
                    <a:pt x="495" y="48"/>
                  </a:cubicBezTo>
                  <a:cubicBezTo>
                    <a:pt x="496" y="48"/>
                    <a:pt x="496" y="47"/>
                    <a:pt x="497" y="47"/>
                  </a:cubicBezTo>
                  <a:cubicBezTo>
                    <a:pt x="497" y="0"/>
                    <a:pt x="497" y="0"/>
                    <a:pt x="497" y="0"/>
                  </a:cubicBezTo>
                  <a:cubicBezTo>
                    <a:pt x="496" y="0"/>
                    <a:pt x="496" y="0"/>
                    <a:pt x="496" y="0"/>
                  </a:cubicBezTo>
                  <a:cubicBezTo>
                    <a:pt x="494" y="0"/>
                    <a:pt x="495" y="0"/>
                    <a:pt x="494" y="0"/>
                  </a:cubicBezTo>
                  <a:cubicBezTo>
                    <a:pt x="493" y="1"/>
                    <a:pt x="492" y="2"/>
                    <a:pt x="492" y="3"/>
                  </a:cubicBezTo>
                  <a:cubicBezTo>
                    <a:pt x="489" y="3"/>
                    <a:pt x="488" y="2"/>
                    <a:pt x="485" y="3"/>
                  </a:cubicBezTo>
                  <a:cubicBezTo>
                    <a:pt x="485" y="4"/>
                    <a:pt x="485" y="4"/>
                    <a:pt x="484" y="5"/>
                  </a:cubicBezTo>
                  <a:cubicBezTo>
                    <a:pt x="484" y="5"/>
                    <a:pt x="484" y="4"/>
                    <a:pt x="484" y="5"/>
                  </a:cubicBezTo>
                  <a:cubicBezTo>
                    <a:pt x="483" y="6"/>
                    <a:pt x="484" y="7"/>
                    <a:pt x="483" y="7"/>
                  </a:cubicBezTo>
                  <a:cubicBezTo>
                    <a:pt x="482" y="7"/>
                    <a:pt x="481" y="8"/>
                    <a:pt x="481" y="8"/>
                  </a:cubicBezTo>
                  <a:cubicBezTo>
                    <a:pt x="480" y="9"/>
                    <a:pt x="480" y="9"/>
                    <a:pt x="479" y="9"/>
                  </a:cubicBezTo>
                  <a:cubicBezTo>
                    <a:pt x="479" y="11"/>
                    <a:pt x="479" y="12"/>
                    <a:pt x="480" y="12"/>
                  </a:cubicBezTo>
                  <a:cubicBezTo>
                    <a:pt x="481" y="13"/>
                    <a:pt x="481" y="14"/>
                    <a:pt x="482" y="14"/>
                  </a:cubicBezTo>
                  <a:cubicBezTo>
                    <a:pt x="483" y="15"/>
                    <a:pt x="487" y="14"/>
                    <a:pt x="486" y="15"/>
                  </a:cubicBezTo>
                  <a:cubicBezTo>
                    <a:pt x="485" y="16"/>
                    <a:pt x="484" y="16"/>
                    <a:pt x="483" y="17"/>
                  </a:cubicBezTo>
                  <a:cubicBezTo>
                    <a:pt x="482" y="18"/>
                    <a:pt x="482" y="21"/>
                    <a:pt x="482" y="22"/>
                  </a:cubicBezTo>
                  <a:cubicBezTo>
                    <a:pt x="480" y="22"/>
                    <a:pt x="481" y="22"/>
                    <a:pt x="479" y="22"/>
                  </a:cubicBezTo>
                  <a:cubicBezTo>
                    <a:pt x="478" y="24"/>
                    <a:pt x="473" y="23"/>
                    <a:pt x="472" y="25"/>
                  </a:cubicBezTo>
                  <a:cubicBezTo>
                    <a:pt x="471" y="25"/>
                    <a:pt x="469" y="25"/>
                    <a:pt x="469" y="26"/>
                  </a:cubicBezTo>
                  <a:cubicBezTo>
                    <a:pt x="469" y="27"/>
                    <a:pt x="468" y="28"/>
                    <a:pt x="467" y="29"/>
                  </a:cubicBezTo>
                  <a:cubicBezTo>
                    <a:pt x="466" y="29"/>
                    <a:pt x="465" y="30"/>
                    <a:pt x="465" y="30"/>
                  </a:cubicBezTo>
                  <a:cubicBezTo>
                    <a:pt x="463" y="30"/>
                    <a:pt x="464" y="28"/>
                    <a:pt x="465" y="27"/>
                  </a:cubicBezTo>
                  <a:cubicBezTo>
                    <a:pt x="465" y="27"/>
                    <a:pt x="465" y="27"/>
                    <a:pt x="465" y="27"/>
                  </a:cubicBezTo>
                  <a:cubicBezTo>
                    <a:pt x="466" y="26"/>
                    <a:pt x="465" y="26"/>
                    <a:pt x="467" y="26"/>
                  </a:cubicBezTo>
                  <a:cubicBezTo>
                    <a:pt x="468" y="26"/>
                    <a:pt x="467" y="26"/>
                    <a:pt x="467" y="25"/>
                  </a:cubicBezTo>
                  <a:cubicBezTo>
                    <a:pt x="469" y="26"/>
                    <a:pt x="469" y="25"/>
                    <a:pt x="469" y="24"/>
                  </a:cubicBezTo>
                  <a:cubicBezTo>
                    <a:pt x="468" y="23"/>
                    <a:pt x="468" y="23"/>
                    <a:pt x="467" y="23"/>
                  </a:cubicBezTo>
                  <a:cubicBezTo>
                    <a:pt x="465" y="23"/>
                    <a:pt x="466" y="22"/>
                    <a:pt x="465" y="22"/>
                  </a:cubicBezTo>
                  <a:cubicBezTo>
                    <a:pt x="464" y="22"/>
                    <a:pt x="464" y="22"/>
                    <a:pt x="462" y="22"/>
                  </a:cubicBezTo>
                  <a:cubicBezTo>
                    <a:pt x="461" y="21"/>
                    <a:pt x="458" y="22"/>
                    <a:pt x="457" y="22"/>
                  </a:cubicBezTo>
                  <a:cubicBezTo>
                    <a:pt x="456" y="22"/>
                    <a:pt x="456" y="23"/>
                    <a:pt x="456" y="23"/>
                  </a:cubicBezTo>
                  <a:cubicBezTo>
                    <a:pt x="455" y="24"/>
                    <a:pt x="456" y="24"/>
                    <a:pt x="455" y="25"/>
                  </a:cubicBezTo>
                  <a:cubicBezTo>
                    <a:pt x="455" y="25"/>
                    <a:pt x="454" y="25"/>
                    <a:pt x="454" y="25"/>
                  </a:cubicBezTo>
                  <a:cubicBezTo>
                    <a:pt x="448" y="27"/>
                    <a:pt x="442" y="27"/>
                    <a:pt x="435" y="27"/>
                  </a:cubicBezTo>
                  <a:cubicBezTo>
                    <a:pt x="434" y="26"/>
                    <a:pt x="433" y="27"/>
                    <a:pt x="432" y="27"/>
                  </a:cubicBezTo>
                  <a:cubicBezTo>
                    <a:pt x="432" y="26"/>
                    <a:pt x="433" y="26"/>
                    <a:pt x="432" y="25"/>
                  </a:cubicBezTo>
                  <a:cubicBezTo>
                    <a:pt x="431" y="24"/>
                    <a:pt x="430" y="24"/>
                    <a:pt x="430" y="25"/>
                  </a:cubicBezTo>
                  <a:cubicBezTo>
                    <a:pt x="428" y="25"/>
                    <a:pt x="428" y="23"/>
                    <a:pt x="427" y="21"/>
                  </a:cubicBezTo>
                  <a:cubicBezTo>
                    <a:pt x="427" y="21"/>
                    <a:pt x="425" y="22"/>
                    <a:pt x="425" y="22"/>
                  </a:cubicBezTo>
                  <a:cubicBezTo>
                    <a:pt x="423" y="22"/>
                    <a:pt x="423" y="20"/>
                    <a:pt x="422" y="19"/>
                  </a:cubicBezTo>
                  <a:cubicBezTo>
                    <a:pt x="419" y="19"/>
                    <a:pt x="418" y="20"/>
                    <a:pt x="415" y="20"/>
                  </a:cubicBezTo>
                  <a:cubicBezTo>
                    <a:pt x="414" y="22"/>
                    <a:pt x="409" y="20"/>
                    <a:pt x="408" y="22"/>
                  </a:cubicBezTo>
                  <a:cubicBezTo>
                    <a:pt x="407" y="22"/>
                    <a:pt x="407" y="22"/>
                    <a:pt x="407" y="23"/>
                  </a:cubicBezTo>
                  <a:cubicBezTo>
                    <a:pt x="407" y="24"/>
                    <a:pt x="406" y="24"/>
                    <a:pt x="406" y="25"/>
                  </a:cubicBezTo>
                  <a:cubicBezTo>
                    <a:pt x="406" y="25"/>
                    <a:pt x="406" y="25"/>
                    <a:pt x="405" y="25"/>
                  </a:cubicBezTo>
                  <a:cubicBezTo>
                    <a:pt x="404" y="26"/>
                    <a:pt x="405" y="28"/>
                    <a:pt x="404" y="28"/>
                  </a:cubicBezTo>
                  <a:cubicBezTo>
                    <a:pt x="404" y="28"/>
                    <a:pt x="404" y="30"/>
                    <a:pt x="404" y="30"/>
                  </a:cubicBezTo>
                  <a:cubicBezTo>
                    <a:pt x="404" y="31"/>
                    <a:pt x="404" y="30"/>
                    <a:pt x="403" y="31"/>
                  </a:cubicBezTo>
                  <a:cubicBezTo>
                    <a:pt x="402" y="32"/>
                    <a:pt x="402" y="33"/>
                    <a:pt x="401" y="32"/>
                  </a:cubicBezTo>
                  <a:cubicBezTo>
                    <a:pt x="401" y="30"/>
                    <a:pt x="401" y="29"/>
                    <a:pt x="399" y="30"/>
                  </a:cubicBezTo>
                  <a:cubicBezTo>
                    <a:pt x="398" y="30"/>
                    <a:pt x="401" y="28"/>
                    <a:pt x="399" y="28"/>
                  </a:cubicBezTo>
                  <a:cubicBezTo>
                    <a:pt x="400" y="28"/>
                    <a:pt x="396" y="27"/>
                    <a:pt x="396" y="27"/>
                  </a:cubicBezTo>
                  <a:cubicBezTo>
                    <a:pt x="396" y="27"/>
                    <a:pt x="394" y="26"/>
                    <a:pt x="393" y="26"/>
                  </a:cubicBezTo>
                  <a:cubicBezTo>
                    <a:pt x="393" y="26"/>
                    <a:pt x="393" y="26"/>
                    <a:pt x="392" y="25"/>
                  </a:cubicBezTo>
                  <a:cubicBezTo>
                    <a:pt x="389" y="24"/>
                    <a:pt x="386" y="25"/>
                    <a:pt x="382" y="25"/>
                  </a:cubicBezTo>
                  <a:cubicBezTo>
                    <a:pt x="381" y="25"/>
                    <a:pt x="380" y="26"/>
                    <a:pt x="378" y="26"/>
                  </a:cubicBezTo>
                  <a:cubicBezTo>
                    <a:pt x="377" y="26"/>
                    <a:pt x="372" y="27"/>
                    <a:pt x="371" y="26"/>
                  </a:cubicBezTo>
                  <a:cubicBezTo>
                    <a:pt x="370" y="25"/>
                    <a:pt x="370" y="26"/>
                    <a:pt x="369" y="25"/>
                  </a:cubicBezTo>
                  <a:cubicBezTo>
                    <a:pt x="368" y="25"/>
                    <a:pt x="368" y="25"/>
                    <a:pt x="368" y="25"/>
                  </a:cubicBezTo>
                  <a:cubicBezTo>
                    <a:pt x="367" y="24"/>
                    <a:pt x="366" y="23"/>
                    <a:pt x="369" y="24"/>
                  </a:cubicBezTo>
                  <a:cubicBezTo>
                    <a:pt x="369" y="24"/>
                    <a:pt x="369" y="23"/>
                    <a:pt x="370" y="23"/>
                  </a:cubicBezTo>
                  <a:cubicBezTo>
                    <a:pt x="372" y="23"/>
                    <a:pt x="375" y="24"/>
                    <a:pt x="376" y="22"/>
                  </a:cubicBezTo>
                  <a:cubicBezTo>
                    <a:pt x="379" y="21"/>
                    <a:pt x="376" y="19"/>
                    <a:pt x="374" y="19"/>
                  </a:cubicBezTo>
                  <a:cubicBezTo>
                    <a:pt x="373" y="17"/>
                    <a:pt x="363" y="18"/>
                    <a:pt x="361" y="18"/>
                  </a:cubicBezTo>
                  <a:cubicBezTo>
                    <a:pt x="361" y="17"/>
                    <a:pt x="361" y="17"/>
                    <a:pt x="360" y="17"/>
                  </a:cubicBezTo>
                  <a:cubicBezTo>
                    <a:pt x="359" y="17"/>
                    <a:pt x="359" y="16"/>
                    <a:pt x="358" y="16"/>
                  </a:cubicBezTo>
                  <a:cubicBezTo>
                    <a:pt x="358" y="16"/>
                    <a:pt x="357" y="15"/>
                    <a:pt x="356" y="15"/>
                  </a:cubicBezTo>
                  <a:cubicBezTo>
                    <a:pt x="355" y="14"/>
                    <a:pt x="354" y="15"/>
                    <a:pt x="352" y="15"/>
                  </a:cubicBezTo>
                  <a:cubicBezTo>
                    <a:pt x="351" y="14"/>
                    <a:pt x="350" y="14"/>
                    <a:pt x="349" y="12"/>
                  </a:cubicBezTo>
                  <a:cubicBezTo>
                    <a:pt x="345" y="12"/>
                    <a:pt x="341" y="11"/>
                    <a:pt x="338" y="12"/>
                  </a:cubicBezTo>
                  <a:cubicBezTo>
                    <a:pt x="338" y="13"/>
                    <a:pt x="338" y="13"/>
                    <a:pt x="338" y="14"/>
                  </a:cubicBezTo>
                  <a:cubicBezTo>
                    <a:pt x="337" y="14"/>
                    <a:pt x="337" y="14"/>
                    <a:pt x="337" y="15"/>
                  </a:cubicBezTo>
                  <a:cubicBezTo>
                    <a:pt x="335" y="15"/>
                    <a:pt x="331" y="15"/>
                    <a:pt x="333" y="13"/>
                  </a:cubicBezTo>
                  <a:cubicBezTo>
                    <a:pt x="334" y="12"/>
                    <a:pt x="335" y="12"/>
                    <a:pt x="335" y="12"/>
                  </a:cubicBezTo>
                  <a:cubicBezTo>
                    <a:pt x="336" y="12"/>
                    <a:pt x="336" y="11"/>
                    <a:pt x="336" y="11"/>
                  </a:cubicBezTo>
                  <a:cubicBezTo>
                    <a:pt x="336" y="9"/>
                    <a:pt x="336" y="10"/>
                    <a:pt x="334" y="10"/>
                  </a:cubicBezTo>
                  <a:cubicBezTo>
                    <a:pt x="333" y="11"/>
                    <a:pt x="331" y="11"/>
                    <a:pt x="330" y="12"/>
                  </a:cubicBezTo>
                  <a:cubicBezTo>
                    <a:pt x="330" y="12"/>
                    <a:pt x="330" y="12"/>
                    <a:pt x="330" y="12"/>
                  </a:cubicBezTo>
                  <a:cubicBezTo>
                    <a:pt x="329" y="13"/>
                    <a:pt x="328" y="13"/>
                    <a:pt x="327" y="13"/>
                  </a:cubicBezTo>
                  <a:cubicBezTo>
                    <a:pt x="326" y="14"/>
                    <a:pt x="325" y="14"/>
                    <a:pt x="325" y="15"/>
                  </a:cubicBezTo>
                  <a:cubicBezTo>
                    <a:pt x="323" y="15"/>
                    <a:pt x="324" y="15"/>
                    <a:pt x="323" y="14"/>
                  </a:cubicBezTo>
                  <a:cubicBezTo>
                    <a:pt x="322" y="13"/>
                    <a:pt x="322" y="13"/>
                    <a:pt x="322" y="12"/>
                  </a:cubicBezTo>
                  <a:cubicBezTo>
                    <a:pt x="322" y="11"/>
                    <a:pt x="323" y="11"/>
                    <a:pt x="323" y="11"/>
                  </a:cubicBezTo>
                  <a:cubicBezTo>
                    <a:pt x="323" y="9"/>
                    <a:pt x="324" y="8"/>
                    <a:pt x="323" y="7"/>
                  </a:cubicBezTo>
                  <a:cubicBezTo>
                    <a:pt x="321" y="7"/>
                    <a:pt x="320" y="7"/>
                    <a:pt x="320" y="8"/>
                  </a:cubicBezTo>
                  <a:cubicBezTo>
                    <a:pt x="320" y="9"/>
                    <a:pt x="316" y="9"/>
                    <a:pt x="315" y="10"/>
                  </a:cubicBezTo>
                  <a:cubicBezTo>
                    <a:pt x="314" y="10"/>
                    <a:pt x="313" y="11"/>
                    <a:pt x="313" y="12"/>
                  </a:cubicBezTo>
                  <a:cubicBezTo>
                    <a:pt x="312" y="13"/>
                    <a:pt x="311" y="13"/>
                    <a:pt x="310" y="12"/>
                  </a:cubicBezTo>
                  <a:cubicBezTo>
                    <a:pt x="310" y="11"/>
                    <a:pt x="310" y="12"/>
                    <a:pt x="310" y="10"/>
                  </a:cubicBezTo>
                  <a:cubicBezTo>
                    <a:pt x="309" y="9"/>
                    <a:pt x="307" y="9"/>
                    <a:pt x="307" y="10"/>
                  </a:cubicBezTo>
                  <a:cubicBezTo>
                    <a:pt x="307" y="11"/>
                    <a:pt x="303" y="10"/>
                    <a:pt x="303" y="10"/>
                  </a:cubicBezTo>
                  <a:cubicBezTo>
                    <a:pt x="300" y="10"/>
                    <a:pt x="300" y="12"/>
                    <a:pt x="297" y="12"/>
                  </a:cubicBezTo>
                  <a:cubicBezTo>
                    <a:pt x="296" y="12"/>
                    <a:pt x="295" y="12"/>
                    <a:pt x="294" y="12"/>
                  </a:cubicBezTo>
                  <a:cubicBezTo>
                    <a:pt x="294" y="12"/>
                    <a:pt x="295" y="13"/>
                    <a:pt x="294" y="12"/>
                  </a:cubicBezTo>
                  <a:cubicBezTo>
                    <a:pt x="293" y="12"/>
                    <a:pt x="292" y="12"/>
                    <a:pt x="291" y="12"/>
                  </a:cubicBezTo>
                  <a:cubicBezTo>
                    <a:pt x="290" y="12"/>
                    <a:pt x="291" y="13"/>
                    <a:pt x="290" y="13"/>
                  </a:cubicBezTo>
                  <a:cubicBezTo>
                    <a:pt x="289" y="13"/>
                    <a:pt x="289" y="14"/>
                    <a:pt x="288" y="14"/>
                  </a:cubicBezTo>
                  <a:cubicBezTo>
                    <a:pt x="286" y="14"/>
                    <a:pt x="285" y="14"/>
                    <a:pt x="285" y="15"/>
                  </a:cubicBezTo>
                  <a:cubicBezTo>
                    <a:pt x="284" y="15"/>
                    <a:pt x="284" y="16"/>
                    <a:pt x="283" y="15"/>
                  </a:cubicBezTo>
                  <a:cubicBezTo>
                    <a:pt x="283" y="15"/>
                    <a:pt x="283" y="15"/>
                    <a:pt x="283" y="15"/>
                  </a:cubicBezTo>
                  <a:cubicBezTo>
                    <a:pt x="282" y="13"/>
                    <a:pt x="284" y="14"/>
                    <a:pt x="281" y="13"/>
                  </a:cubicBezTo>
                  <a:cubicBezTo>
                    <a:pt x="280" y="13"/>
                    <a:pt x="280" y="14"/>
                    <a:pt x="279" y="14"/>
                  </a:cubicBezTo>
                  <a:cubicBezTo>
                    <a:pt x="276" y="14"/>
                    <a:pt x="275" y="14"/>
                    <a:pt x="274" y="15"/>
                  </a:cubicBezTo>
                  <a:cubicBezTo>
                    <a:pt x="273" y="15"/>
                    <a:pt x="271" y="15"/>
                    <a:pt x="270" y="15"/>
                  </a:cubicBezTo>
                  <a:cubicBezTo>
                    <a:pt x="268" y="15"/>
                    <a:pt x="270" y="16"/>
                    <a:pt x="268" y="16"/>
                  </a:cubicBezTo>
                  <a:cubicBezTo>
                    <a:pt x="267" y="17"/>
                    <a:pt x="268" y="16"/>
                    <a:pt x="267" y="17"/>
                  </a:cubicBezTo>
                  <a:cubicBezTo>
                    <a:pt x="267" y="17"/>
                    <a:pt x="267" y="17"/>
                    <a:pt x="267" y="17"/>
                  </a:cubicBezTo>
                  <a:cubicBezTo>
                    <a:pt x="267" y="17"/>
                    <a:pt x="267" y="17"/>
                    <a:pt x="266" y="17"/>
                  </a:cubicBezTo>
                  <a:cubicBezTo>
                    <a:pt x="266" y="18"/>
                    <a:pt x="266" y="18"/>
                    <a:pt x="266" y="19"/>
                  </a:cubicBezTo>
                  <a:cubicBezTo>
                    <a:pt x="264" y="19"/>
                    <a:pt x="265" y="19"/>
                    <a:pt x="264" y="20"/>
                  </a:cubicBezTo>
                  <a:cubicBezTo>
                    <a:pt x="261" y="19"/>
                    <a:pt x="261" y="17"/>
                    <a:pt x="257" y="17"/>
                  </a:cubicBezTo>
                  <a:cubicBezTo>
                    <a:pt x="257" y="17"/>
                    <a:pt x="257" y="16"/>
                    <a:pt x="256" y="16"/>
                  </a:cubicBezTo>
                  <a:cubicBezTo>
                    <a:pt x="256" y="16"/>
                    <a:pt x="256" y="16"/>
                    <a:pt x="256" y="15"/>
                  </a:cubicBezTo>
                  <a:cubicBezTo>
                    <a:pt x="255" y="15"/>
                    <a:pt x="255" y="15"/>
                    <a:pt x="255" y="15"/>
                  </a:cubicBezTo>
                  <a:cubicBezTo>
                    <a:pt x="255" y="14"/>
                    <a:pt x="254" y="14"/>
                    <a:pt x="254" y="14"/>
                  </a:cubicBezTo>
                  <a:cubicBezTo>
                    <a:pt x="252" y="14"/>
                    <a:pt x="248" y="14"/>
                    <a:pt x="247" y="13"/>
                  </a:cubicBezTo>
                  <a:cubicBezTo>
                    <a:pt x="246" y="13"/>
                    <a:pt x="245" y="13"/>
                    <a:pt x="245" y="13"/>
                  </a:cubicBezTo>
                  <a:cubicBezTo>
                    <a:pt x="244" y="13"/>
                    <a:pt x="244" y="13"/>
                    <a:pt x="243" y="12"/>
                  </a:cubicBezTo>
                  <a:cubicBezTo>
                    <a:pt x="243" y="12"/>
                    <a:pt x="243" y="11"/>
                    <a:pt x="243" y="11"/>
                  </a:cubicBezTo>
                  <a:cubicBezTo>
                    <a:pt x="241" y="11"/>
                    <a:pt x="240" y="10"/>
                    <a:pt x="237" y="10"/>
                  </a:cubicBezTo>
                  <a:cubicBezTo>
                    <a:pt x="237" y="10"/>
                    <a:pt x="237" y="11"/>
                    <a:pt x="236" y="11"/>
                  </a:cubicBezTo>
                  <a:cubicBezTo>
                    <a:pt x="234" y="11"/>
                    <a:pt x="233" y="11"/>
                    <a:pt x="232" y="11"/>
                  </a:cubicBezTo>
                  <a:cubicBezTo>
                    <a:pt x="229" y="11"/>
                    <a:pt x="226" y="10"/>
                    <a:pt x="223" y="10"/>
                  </a:cubicBezTo>
                  <a:cubicBezTo>
                    <a:pt x="221" y="10"/>
                    <a:pt x="219" y="10"/>
                    <a:pt x="218" y="10"/>
                  </a:cubicBezTo>
                  <a:cubicBezTo>
                    <a:pt x="216" y="10"/>
                    <a:pt x="217" y="10"/>
                    <a:pt x="216" y="9"/>
                  </a:cubicBezTo>
                  <a:cubicBezTo>
                    <a:pt x="216" y="8"/>
                    <a:pt x="214" y="8"/>
                    <a:pt x="213" y="8"/>
                  </a:cubicBezTo>
                  <a:cubicBezTo>
                    <a:pt x="207" y="8"/>
                    <a:pt x="203" y="8"/>
                    <a:pt x="198" y="7"/>
                  </a:cubicBezTo>
                  <a:cubicBezTo>
                    <a:pt x="197" y="6"/>
                    <a:pt x="197" y="6"/>
                    <a:pt x="196" y="6"/>
                  </a:cubicBezTo>
                  <a:cubicBezTo>
                    <a:pt x="195" y="4"/>
                    <a:pt x="190" y="7"/>
                    <a:pt x="189" y="5"/>
                  </a:cubicBezTo>
                  <a:cubicBezTo>
                    <a:pt x="189" y="4"/>
                    <a:pt x="188" y="3"/>
                    <a:pt x="188" y="2"/>
                  </a:cubicBezTo>
                  <a:cubicBezTo>
                    <a:pt x="185" y="0"/>
                    <a:pt x="180" y="3"/>
                    <a:pt x="177" y="2"/>
                  </a:cubicBezTo>
                  <a:cubicBezTo>
                    <a:pt x="177" y="2"/>
                    <a:pt x="175" y="5"/>
                    <a:pt x="175" y="5"/>
                  </a:cubicBezTo>
                  <a:cubicBezTo>
                    <a:pt x="174" y="5"/>
                    <a:pt x="167" y="4"/>
                    <a:pt x="167" y="5"/>
                  </a:cubicBezTo>
                  <a:cubicBezTo>
                    <a:pt x="167" y="5"/>
                    <a:pt x="162" y="5"/>
                    <a:pt x="161" y="6"/>
                  </a:cubicBezTo>
                  <a:cubicBezTo>
                    <a:pt x="161" y="6"/>
                    <a:pt x="156" y="8"/>
                    <a:pt x="156" y="8"/>
                  </a:cubicBezTo>
                  <a:cubicBezTo>
                    <a:pt x="157" y="9"/>
                    <a:pt x="150" y="9"/>
                    <a:pt x="149" y="9"/>
                  </a:cubicBezTo>
                  <a:cubicBezTo>
                    <a:pt x="147" y="9"/>
                    <a:pt x="148" y="10"/>
                    <a:pt x="146" y="10"/>
                  </a:cubicBezTo>
                  <a:cubicBezTo>
                    <a:pt x="145" y="10"/>
                    <a:pt x="144" y="10"/>
                    <a:pt x="143" y="10"/>
                  </a:cubicBezTo>
                  <a:cubicBezTo>
                    <a:pt x="142" y="9"/>
                    <a:pt x="143" y="10"/>
                    <a:pt x="143" y="10"/>
                  </a:cubicBezTo>
                  <a:cubicBezTo>
                    <a:pt x="142" y="10"/>
                    <a:pt x="139" y="11"/>
                    <a:pt x="140" y="11"/>
                  </a:cubicBezTo>
                  <a:cubicBezTo>
                    <a:pt x="139" y="11"/>
                    <a:pt x="139" y="11"/>
                    <a:pt x="138" y="12"/>
                  </a:cubicBezTo>
                  <a:cubicBezTo>
                    <a:pt x="137" y="12"/>
                    <a:pt x="138" y="12"/>
                    <a:pt x="137" y="12"/>
                  </a:cubicBezTo>
                  <a:cubicBezTo>
                    <a:pt x="135" y="12"/>
                    <a:pt x="136" y="13"/>
                    <a:pt x="135" y="13"/>
                  </a:cubicBezTo>
                  <a:cubicBezTo>
                    <a:pt x="134" y="14"/>
                    <a:pt x="133" y="14"/>
                    <a:pt x="132" y="15"/>
                  </a:cubicBezTo>
                  <a:cubicBezTo>
                    <a:pt x="129" y="15"/>
                    <a:pt x="127" y="15"/>
                    <a:pt x="126" y="17"/>
                  </a:cubicBezTo>
                  <a:cubicBezTo>
                    <a:pt x="125" y="17"/>
                    <a:pt x="121" y="17"/>
                    <a:pt x="121" y="18"/>
                  </a:cubicBezTo>
                  <a:cubicBezTo>
                    <a:pt x="121" y="18"/>
                    <a:pt x="116" y="18"/>
                    <a:pt x="115" y="18"/>
                  </a:cubicBezTo>
                  <a:cubicBezTo>
                    <a:pt x="113" y="18"/>
                    <a:pt x="111" y="18"/>
                    <a:pt x="110" y="19"/>
                  </a:cubicBezTo>
                  <a:cubicBezTo>
                    <a:pt x="110" y="19"/>
                    <a:pt x="109" y="19"/>
                    <a:pt x="108" y="19"/>
                  </a:cubicBezTo>
                  <a:cubicBezTo>
                    <a:pt x="108" y="19"/>
                    <a:pt x="108" y="19"/>
                    <a:pt x="108" y="20"/>
                  </a:cubicBezTo>
                  <a:cubicBezTo>
                    <a:pt x="108" y="20"/>
                    <a:pt x="107" y="20"/>
                    <a:pt x="107" y="20"/>
                  </a:cubicBezTo>
                  <a:cubicBezTo>
                    <a:pt x="106" y="20"/>
                    <a:pt x="106" y="20"/>
                    <a:pt x="106" y="20"/>
                  </a:cubicBezTo>
                  <a:cubicBezTo>
                    <a:pt x="106" y="20"/>
                    <a:pt x="106" y="21"/>
                    <a:pt x="106" y="21"/>
                  </a:cubicBezTo>
                  <a:cubicBezTo>
                    <a:pt x="106" y="21"/>
                    <a:pt x="105" y="21"/>
                    <a:pt x="105" y="21"/>
                  </a:cubicBezTo>
                  <a:cubicBezTo>
                    <a:pt x="105" y="21"/>
                    <a:pt x="105" y="21"/>
                    <a:pt x="104" y="22"/>
                  </a:cubicBezTo>
                  <a:cubicBezTo>
                    <a:pt x="104" y="24"/>
                    <a:pt x="104" y="23"/>
                    <a:pt x="105" y="24"/>
                  </a:cubicBezTo>
                  <a:cubicBezTo>
                    <a:pt x="106" y="24"/>
                    <a:pt x="105" y="24"/>
                    <a:pt x="106" y="25"/>
                  </a:cubicBezTo>
                  <a:cubicBezTo>
                    <a:pt x="106" y="25"/>
                    <a:pt x="106" y="25"/>
                    <a:pt x="107" y="25"/>
                  </a:cubicBezTo>
                  <a:cubicBezTo>
                    <a:pt x="107" y="27"/>
                    <a:pt x="107" y="27"/>
                    <a:pt x="106" y="28"/>
                  </a:cubicBezTo>
                  <a:cubicBezTo>
                    <a:pt x="105" y="29"/>
                    <a:pt x="105" y="30"/>
                    <a:pt x="106" y="31"/>
                  </a:cubicBezTo>
                  <a:cubicBezTo>
                    <a:pt x="107" y="32"/>
                    <a:pt x="107" y="32"/>
                    <a:pt x="108" y="31"/>
                  </a:cubicBezTo>
                  <a:cubicBezTo>
                    <a:pt x="109" y="30"/>
                    <a:pt x="112" y="31"/>
                    <a:pt x="112" y="32"/>
                  </a:cubicBezTo>
                  <a:cubicBezTo>
                    <a:pt x="114" y="32"/>
                    <a:pt x="114" y="32"/>
                    <a:pt x="113" y="33"/>
                  </a:cubicBezTo>
                  <a:cubicBezTo>
                    <a:pt x="113" y="34"/>
                    <a:pt x="112" y="34"/>
                    <a:pt x="112" y="35"/>
                  </a:cubicBezTo>
                  <a:cubicBezTo>
                    <a:pt x="111" y="35"/>
                    <a:pt x="110" y="35"/>
                    <a:pt x="110" y="36"/>
                  </a:cubicBezTo>
                  <a:cubicBezTo>
                    <a:pt x="110" y="37"/>
                    <a:pt x="109" y="37"/>
                    <a:pt x="109" y="37"/>
                  </a:cubicBezTo>
                  <a:cubicBezTo>
                    <a:pt x="107" y="37"/>
                    <a:pt x="105" y="37"/>
                    <a:pt x="103" y="37"/>
                  </a:cubicBezTo>
                  <a:cubicBezTo>
                    <a:pt x="102" y="37"/>
                    <a:pt x="102" y="38"/>
                    <a:pt x="101" y="38"/>
                  </a:cubicBezTo>
                  <a:cubicBezTo>
                    <a:pt x="99" y="38"/>
                    <a:pt x="97" y="39"/>
                    <a:pt x="97" y="37"/>
                  </a:cubicBezTo>
                  <a:cubicBezTo>
                    <a:pt x="96" y="38"/>
                    <a:pt x="95" y="37"/>
                    <a:pt x="96" y="37"/>
                  </a:cubicBezTo>
                  <a:cubicBezTo>
                    <a:pt x="98" y="37"/>
                    <a:pt x="97" y="37"/>
                    <a:pt x="97" y="36"/>
                  </a:cubicBezTo>
                  <a:cubicBezTo>
                    <a:pt x="98" y="36"/>
                    <a:pt x="98" y="36"/>
                    <a:pt x="99" y="35"/>
                  </a:cubicBezTo>
                  <a:cubicBezTo>
                    <a:pt x="99" y="33"/>
                    <a:pt x="97" y="33"/>
                    <a:pt x="94" y="33"/>
                  </a:cubicBezTo>
                  <a:cubicBezTo>
                    <a:pt x="94" y="34"/>
                    <a:pt x="94" y="33"/>
                    <a:pt x="94" y="34"/>
                  </a:cubicBezTo>
                  <a:cubicBezTo>
                    <a:pt x="93" y="34"/>
                    <a:pt x="93" y="35"/>
                    <a:pt x="92" y="35"/>
                  </a:cubicBezTo>
                  <a:cubicBezTo>
                    <a:pt x="90" y="35"/>
                    <a:pt x="88" y="34"/>
                    <a:pt x="86" y="35"/>
                  </a:cubicBezTo>
                  <a:cubicBezTo>
                    <a:pt x="86" y="36"/>
                    <a:pt x="83" y="37"/>
                    <a:pt x="83" y="37"/>
                  </a:cubicBezTo>
                  <a:cubicBezTo>
                    <a:pt x="83" y="38"/>
                    <a:pt x="81" y="37"/>
                    <a:pt x="81" y="37"/>
                  </a:cubicBezTo>
                  <a:cubicBezTo>
                    <a:pt x="79" y="37"/>
                    <a:pt x="79" y="37"/>
                    <a:pt x="79" y="38"/>
                  </a:cubicBezTo>
                  <a:cubicBezTo>
                    <a:pt x="79" y="38"/>
                    <a:pt x="77" y="39"/>
                    <a:pt x="77" y="39"/>
                  </a:cubicBezTo>
                  <a:cubicBezTo>
                    <a:pt x="76" y="39"/>
                    <a:pt x="75" y="39"/>
                    <a:pt x="73" y="39"/>
                  </a:cubicBezTo>
                  <a:cubicBezTo>
                    <a:pt x="73" y="39"/>
                    <a:pt x="73" y="39"/>
                    <a:pt x="72" y="40"/>
                  </a:cubicBezTo>
                  <a:cubicBezTo>
                    <a:pt x="70" y="40"/>
                    <a:pt x="68" y="38"/>
                    <a:pt x="68" y="41"/>
                  </a:cubicBezTo>
                  <a:cubicBezTo>
                    <a:pt x="67" y="42"/>
                    <a:pt x="67" y="42"/>
                    <a:pt x="68" y="42"/>
                  </a:cubicBezTo>
                  <a:cubicBezTo>
                    <a:pt x="68" y="42"/>
                    <a:pt x="68" y="43"/>
                    <a:pt x="69" y="43"/>
                  </a:cubicBezTo>
                  <a:cubicBezTo>
                    <a:pt x="68" y="44"/>
                    <a:pt x="69" y="43"/>
                    <a:pt x="68" y="44"/>
                  </a:cubicBezTo>
                  <a:cubicBezTo>
                    <a:pt x="68" y="44"/>
                    <a:pt x="68" y="44"/>
                    <a:pt x="68" y="45"/>
                  </a:cubicBezTo>
                  <a:cubicBezTo>
                    <a:pt x="68" y="45"/>
                    <a:pt x="68" y="45"/>
                    <a:pt x="67" y="45"/>
                  </a:cubicBezTo>
                  <a:cubicBezTo>
                    <a:pt x="67" y="46"/>
                    <a:pt x="66" y="47"/>
                    <a:pt x="67" y="47"/>
                  </a:cubicBezTo>
                  <a:cubicBezTo>
                    <a:pt x="68" y="48"/>
                    <a:pt x="68" y="48"/>
                    <a:pt x="69" y="49"/>
                  </a:cubicBezTo>
                  <a:cubicBezTo>
                    <a:pt x="70" y="49"/>
                    <a:pt x="71" y="49"/>
                    <a:pt x="72" y="49"/>
                  </a:cubicBezTo>
                  <a:cubicBezTo>
                    <a:pt x="73" y="49"/>
                    <a:pt x="73" y="48"/>
                    <a:pt x="73" y="48"/>
                  </a:cubicBezTo>
                  <a:cubicBezTo>
                    <a:pt x="75" y="48"/>
                    <a:pt x="79" y="48"/>
                    <a:pt x="80" y="47"/>
                  </a:cubicBezTo>
                  <a:cubicBezTo>
                    <a:pt x="82" y="47"/>
                    <a:pt x="83" y="48"/>
                    <a:pt x="84" y="48"/>
                  </a:cubicBezTo>
                  <a:cubicBezTo>
                    <a:pt x="86" y="48"/>
                    <a:pt x="87" y="47"/>
                    <a:pt x="87" y="47"/>
                  </a:cubicBezTo>
                  <a:cubicBezTo>
                    <a:pt x="88" y="47"/>
                    <a:pt x="90" y="47"/>
                    <a:pt x="91" y="47"/>
                  </a:cubicBezTo>
                  <a:cubicBezTo>
                    <a:pt x="92" y="47"/>
                    <a:pt x="94" y="47"/>
                    <a:pt x="94" y="45"/>
                  </a:cubicBezTo>
                  <a:cubicBezTo>
                    <a:pt x="95" y="45"/>
                    <a:pt x="97" y="45"/>
                    <a:pt x="97" y="46"/>
                  </a:cubicBezTo>
                  <a:cubicBezTo>
                    <a:pt x="96" y="46"/>
                    <a:pt x="97" y="47"/>
                    <a:pt x="96" y="47"/>
                  </a:cubicBezTo>
                  <a:cubicBezTo>
                    <a:pt x="96" y="47"/>
                    <a:pt x="95" y="47"/>
                    <a:pt x="95" y="47"/>
                  </a:cubicBezTo>
                  <a:cubicBezTo>
                    <a:pt x="95" y="48"/>
                    <a:pt x="95" y="48"/>
                    <a:pt x="94" y="48"/>
                  </a:cubicBezTo>
                  <a:cubicBezTo>
                    <a:pt x="93" y="49"/>
                    <a:pt x="92" y="47"/>
                    <a:pt x="92" y="49"/>
                  </a:cubicBezTo>
                  <a:cubicBezTo>
                    <a:pt x="91" y="50"/>
                    <a:pt x="91" y="50"/>
                    <a:pt x="90" y="51"/>
                  </a:cubicBezTo>
                  <a:cubicBezTo>
                    <a:pt x="90" y="51"/>
                    <a:pt x="90" y="51"/>
                    <a:pt x="90" y="52"/>
                  </a:cubicBezTo>
                  <a:cubicBezTo>
                    <a:pt x="90" y="52"/>
                    <a:pt x="90" y="52"/>
                    <a:pt x="89" y="52"/>
                  </a:cubicBezTo>
                  <a:cubicBezTo>
                    <a:pt x="89" y="52"/>
                    <a:pt x="89" y="52"/>
                    <a:pt x="89" y="52"/>
                  </a:cubicBezTo>
                  <a:cubicBezTo>
                    <a:pt x="89" y="53"/>
                    <a:pt x="89" y="53"/>
                    <a:pt x="89" y="53"/>
                  </a:cubicBezTo>
                  <a:cubicBezTo>
                    <a:pt x="88" y="53"/>
                    <a:pt x="88" y="53"/>
                    <a:pt x="88" y="53"/>
                  </a:cubicBezTo>
                  <a:cubicBezTo>
                    <a:pt x="88" y="53"/>
                    <a:pt x="88" y="54"/>
                    <a:pt x="87" y="54"/>
                  </a:cubicBezTo>
                  <a:cubicBezTo>
                    <a:pt x="85" y="55"/>
                    <a:pt x="84" y="54"/>
                    <a:pt x="82" y="56"/>
                  </a:cubicBezTo>
                  <a:cubicBezTo>
                    <a:pt x="81" y="57"/>
                    <a:pt x="76" y="55"/>
                    <a:pt x="74" y="57"/>
                  </a:cubicBezTo>
                  <a:cubicBezTo>
                    <a:pt x="73" y="57"/>
                    <a:pt x="73" y="57"/>
                    <a:pt x="72" y="57"/>
                  </a:cubicBezTo>
                  <a:cubicBezTo>
                    <a:pt x="72" y="58"/>
                    <a:pt x="72" y="58"/>
                    <a:pt x="72" y="58"/>
                  </a:cubicBezTo>
                  <a:cubicBezTo>
                    <a:pt x="72" y="59"/>
                    <a:pt x="70" y="58"/>
                    <a:pt x="69" y="59"/>
                  </a:cubicBezTo>
                  <a:cubicBezTo>
                    <a:pt x="69" y="59"/>
                    <a:pt x="68" y="59"/>
                    <a:pt x="67" y="58"/>
                  </a:cubicBezTo>
                  <a:cubicBezTo>
                    <a:pt x="67" y="58"/>
                    <a:pt x="67" y="58"/>
                    <a:pt x="67" y="57"/>
                  </a:cubicBezTo>
                  <a:cubicBezTo>
                    <a:pt x="64" y="56"/>
                    <a:pt x="64" y="57"/>
                    <a:pt x="62" y="57"/>
                  </a:cubicBezTo>
                  <a:cubicBezTo>
                    <a:pt x="61" y="59"/>
                    <a:pt x="59" y="59"/>
                    <a:pt x="58" y="60"/>
                  </a:cubicBezTo>
                  <a:cubicBezTo>
                    <a:pt x="58" y="61"/>
                    <a:pt x="57" y="61"/>
                    <a:pt x="57" y="61"/>
                  </a:cubicBezTo>
                  <a:cubicBezTo>
                    <a:pt x="57" y="61"/>
                    <a:pt x="57" y="61"/>
                    <a:pt x="57" y="62"/>
                  </a:cubicBezTo>
                  <a:cubicBezTo>
                    <a:pt x="56" y="62"/>
                    <a:pt x="56" y="62"/>
                    <a:pt x="55" y="62"/>
                  </a:cubicBezTo>
                  <a:cubicBezTo>
                    <a:pt x="54" y="64"/>
                    <a:pt x="51" y="63"/>
                    <a:pt x="50" y="64"/>
                  </a:cubicBezTo>
                  <a:cubicBezTo>
                    <a:pt x="49" y="64"/>
                    <a:pt x="44" y="66"/>
                    <a:pt x="44" y="66"/>
                  </a:cubicBezTo>
                  <a:cubicBezTo>
                    <a:pt x="44" y="66"/>
                    <a:pt x="41" y="67"/>
                    <a:pt x="40" y="67"/>
                  </a:cubicBezTo>
                  <a:cubicBezTo>
                    <a:pt x="40" y="68"/>
                    <a:pt x="39" y="68"/>
                    <a:pt x="39" y="68"/>
                  </a:cubicBezTo>
                  <a:cubicBezTo>
                    <a:pt x="38" y="68"/>
                    <a:pt x="39" y="68"/>
                    <a:pt x="38" y="69"/>
                  </a:cubicBezTo>
                  <a:cubicBezTo>
                    <a:pt x="37" y="69"/>
                    <a:pt x="37" y="69"/>
                    <a:pt x="37" y="70"/>
                  </a:cubicBezTo>
                  <a:cubicBezTo>
                    <a:pt x="35" y="71"/>
                    <a:pt x="36" y="73"/>
                    <a:pt x="36" y="75"/>
                  </a:cubicBezTo>
                  <a:cubicBezTo>
                    <a:pt x="35" y="76"/>
                    <a:pt x="33" y="76"/>
                    <a:pt x="32" y="77"/>
                  </a:cubicBezTo>
                  <a:cubicBezTo>
                    <a:pt x="31" y="79"/>
                    <a:pt x="32" y="80"/>
                    <a:pt x="32" y="82"/>
                  </a:cubicBezTo>
                  <a:cubicBezTo>
                    <a:pt x="34" y="83"/>
                    <a:pt x="38" y="83"/>
                    <a:pt x="41" y="83"/>
                  </a:cubicBezTo>
                  <a:cubicBezTo>
                    <a:pt x="42" y="83"/>
                    <a:pt x="43" y="82"/>
                    <a:pt x="44" y="82"/>
                  </a:cubicBezTo>
                  <a:cubicBezTo>
                    <a:pt x="44" y="83"/>
                    <a:pt x="44" y="84"/>
                    <a:pt x="42" y="84"/>
                  </a:cubicBezTo>
                  <a:cubicBezTo>
                    <a:pt x="42" y="85"/>
                    <a:pt x="41" y="85"/>
                    <a:pt x="40" y="85"/>
                  </a:cubicBezTo>
                  <a:cubicBezTo>
                    <a:pt x="40" y="86"/>
                    <a:pt x="40" y="86"/>
                    <a:pt x="40" y="87"/>
                  </a:cubicBezTo>
                  <a:cubicBezTo>
                    <a:pt x="39" y="87"/>
                    <a:pt x="39" y="87"/>
                    <a:pt x="39" y="87"/>
                  </a:cubicBezTo>
                  <a:cubicBezTo>
                    <a:pt x="38" y="88"/>
                    <a:pt x="39" y="87"/>
                    <a:pt x="38" y="88"/>
                  </a:cubicBezTo>
                  <a:cubicBezTo>
                    <a:pt x="38" y="88"/>
                    <a:pt x="38" y="88"/>
                    <a:pt x="37" y="89"/>
                  </a:cubicBezTo>
                  <a:cubicBezTo>
                    <a:pt x="37" y="89"/>
                    <a:pt x="36" y="89"/>
                    <a:pt x="35" y="90"/>
                  </a:cubicBezTo>
                  <a:cubicBezTo>
                    <a:pt x="33" y="90"/>
                    <a:pt x="33" y="92"/>
                    <a:pt x="35" y="92"/>
                  </a:cubicBezTo>
                  <a:cubicBezTo>
                    <a:pt x="36" y="92"/>
                    <a:pt x="38" y="93"/>
                    <a:pt x="39" y="92"/>
                  </a:cubicBezTo>
                  <a:cubicBezTo>
                    <a:pt x="40" y="91"/>
                    <a:pt x="42" y="90"/>
                    <a:pt x="43" y="89"/>
                  </a:cubicBezTo>
                  <a:cubicBezTo>
                    <a:pt x="43" y="90"/>
                    <a:pt x="44" y="88"/>
                    <a:pt x="44" y="89"/>
                  </a:cubicBezTo>
                  <a:cubicBezTo>
                    <a:pt x="44" y="90"/>
                    <a:pt x="46" y="89"/>
                    <a:pt x="46" y="89"/>
                  </a:cubicBezTo>
                  <a:cubicBezTo>
                    <a:pt x="47" y="91"/>
                    <a:pt x="46" y="94"/>
                    <a:pt x="47" y="95"/>
                  </a:cubicBezTo>
                  <a:cubicBezTo>
                    <a:pt x="49" y="95"/>
                    <a:pt x="50" y="94"/>
                    <a:pt x="50" y="94"/>
                  </a:cubicBezTo>
                  <a:cubicBezTo>
                    <a:pt x="50" y="94"/>
                    <a:pt x="51" y="94"/>
                    <a:pt x="51" y="94"/>
                  </a:cubicBezTo>
                  <a:cubicBezTo>
                    <a:pt x="51" y="93"/>
                    <a:pt x="51" y="92"/>
                    <a:pt x="52" y="92"/>
                  </a:cubicBezTo>
                  <a:cubicBezTo>
                    <a:pt x="52" y="91"/>
                    <a:pt x="52" y="92"/>
                    <a:pt x="52" y="91"/>
                  </a:cubicBezTo>
                  <a:cubicBezTo>
                    <a:pt x="52" y="89"/>
                    <a:pt x="54" y="90"/>
                    <a:pt x="55" y="90"/>
                  </a:cubicBezTo>
                  <a:cubicBezTo>
                    <a:pt x="56" y="91"/>
                    <a:pt x="56" y="91"/>
                    <a:pt x="56" y="92"/>
                  </a:cubicBezTo>
                  <a:cubicBezTo>
                    <a:pt x="56" y="92"/>
                    <a:pt x="56" y="92"/>
                    <a:pt x="56" y="92"/>
                  </a:cubicBezTo>
                  <a:cubicBezTo>
                    <a:pt x="55" y="93"/>
                    <a:pt x="55" y="93"/>
                    <a:pt x="55" y="94"/>
                  </a:cubicBezTo>
                  <a:cubicBezTo>
                    <a:pt x="55" y="96"/>
                    <a:pt x="53" y="95"/>
                    <a:pt x="52" y="96"/>
                  </a:cubicBezTo>
                  <a:cubicBezTo>
                    <a:pt x="52" y="96"/>
                    <a:pt x="51" y="97"/>
                    <a:pt x="51" y="97"/>
                  </a:cubicBezTo>
                  <a:cubicBezTo>
                    <a:pt x="50" y="98"/>
                    <a:pt x="50" y="98"/>
                    <a:pt x="50" y="98"/>
                  </a:cubicBezTo>
                  <a:cubicBezTo>
                    <a:pt x="50" y="98"/>
                    <a:pt x="50" y="98"/>
                    <a:pt x="50" y="99"/>
                  </a:cubicBezTo>
                  <a:cubicBezTo>
                    <a:pt x="49" y="99"/>
                    <a:pt x="49" y="99"/>
                    <a:pt x="47" y="99"/>
                  </a:cubicBezTo>
                  <a:cubicBezTo>
                    <a:pt x="47" y="100"/>
                    <a:pt x="43" y="100"/>
                    <a:pt x="42" y="101"/>
                  </a:cubicBezTo>
                  <a:cubicBezTo>
                    <a:pt x="42" y="101"/>
                    <a:pt x="41" y="102"/>
                    <a:pt x="40" y="103"/>
                  </a:cubicBezTo>
                  <a:cubicBezTo>
                    <a:pt x="39" y="104"/>
                    <a:pt x="38" y="104"/>
                    <a:pt x="37" y="104"/>
                  </a:cubicBezTo>
                  <a:cubicBezTo>
                    <a:pt x="37" y="104"/>
                    <a:pt x="35" y="106"/>
                    <a:pt x="35" y="105"/>
                  </a:cubicBezTo>
                  <a:cubicBezTo>
                    <a:pt x="35" y="105"/>
                    <a:pt x="34" y="106"/>
                    <a:pt x="34" y="107"/>
                  </a:cubicBezTo>
                  <a:cubicBezTo>
                    <a:pt x="31" y="107"/>
                    <a:pt x="30" y="105"/>
                    <a:pt x="29" y="106"/>
                  </a:cubicBezTo>
                  <a:cubicBezTo>
                    <a:pt x="28" y="107"/>
                    <a:pt x="27" y="107"/>
                    <a:pt x="26" y="108"/>
                  </a:cubicBezTo>
                  <a:cubicBezTo>
                    <a:pt x="24" y="108"/>
                    <a:pt x="22" y="108"/>
                    <a:pt x="21" y="109"/>
                  </a:cubicBezTo>
                  <a:cubicBezTo>
                    <a:pt x="21" y="110"/>
                    <a:pt x="20" y="110"/>
                    <a:pt x="20" y="110"/>
                  </a:cubicBezTo>
                  <a:cubicBezTo>
                    <a:pt x="18" y="110"/>
                    <a:pt x="19" y="110"/>
                    <a:pt x="19" y="111"/>
                  </a:cubicBezTo>
                  <a:cubicBezTo>
                    <a:pt x="18" y="111"/>
                    <a:pt x="17" y="111"/>
                    <a:pt x="17" y="112"/>
                  </a:cubicBezTo>
                  <a:cubicBezTo>
                    <a:pt x="14" y="112"/>
                    <a:pt x="9" y="111"/>
                    <a:pt x="7" y="112"/>
                  </a:cubicBezTo>
                  <a:cubicBezTo>
                    <a:pt x="6" y="115"/>
                    <a:pt x="2" y="114"/>
                    <a:pt x="0" y="116"/>
                  </a:cubicBezTo>
                  <a:cubicBezTo>
                    <a:pt x="0" y="120"/>
                    <a:pt x="4" y="116"/>
                    <a:pt x="7" y="116"/>
                  </a:cubicBezTo>
                  <a:cubicBezTo>
                    <a:pt x="8" y="114"/>
                    <a:pt x="11" y="115"/>
                    <a:pt x="13" y="115"/>
                  </a:cubicBezTo>
                  <a:cubicBezTo>
                    <a:pt x="14" y="115"/>
                    <a:pt x="16" y="114"/>
                    <a:pt x="16" y="114"/>
                  </a:cubicBezTo>
                  <a:cubicBezTo>
                    <a:pt x="16" y="113"/>
                    <a:pt x="19" y="114"/>
                    <a:pt x="20" y="114"/>
                  </a:cubicBezTo>
                  <a:cubicBezTo>
                    <a:pt x="21" y="114"/>
                    <a:pt x="20" y="113"/>
                    <a:pt x="21" y="113"/>
                  </a:cubicBezTo>
                  <a:cubicBezTo>
                    <a:pt x="22" y="113"/>
                    <a:pt x="23" y="113"/>
                    <a:pt x="24" y="112"/>
                  </a:cubicBezTo>
                  <a:cubicBezTo>
                    <a:pt x="25" y="112"/>
                    <a:pt x="28" y="112"/>
                    <a:pt x="28" y="111"/>
                  </a:cubicBezTo>
                  <a:cubicBezTo>
                    <a:pt x="28" y="110"/>
                    <a:pt x="30" y="111"/>
                    <a:pt x="30" y="111"/>
                  </a:cubicBezTo>
                  <a:cubicBezTo>
                    <a:pt x="31" y="110"/>
                    <a:pt x="30" y="111"/>
                    <a:pt x="31" y="110"/>
                  </a:cubicBezTo>
                  <a:cubicBezTo>
                    <a:pt x="31" y="110"/>
                    <a:pt x="31" y="110"/>
                    <a:pt x="32" y="109"/>
                  </a:cubicBezTo>
                  <a:cubicBezTo>
                    <a:pt x="32" y="109"/>
                    <a:pt x="32" y="109"/>
                    <a:pt x="32" y="109"/>
                  </a:cubicBezTo>
                  <a:cubicBezTo>
                    <a:pt x="34" y="109"/>
                    <a:pt x="34" y="109"/>
                    <a:pt x="35" y="109"/>
                  </a:cubicBezTo>
                  <a:cubicBezTo>
                    <a:pt x="36" y="109"/>
                    <a:pt x="36" y="108"/>
                    <a:pt x="37" y="107"/>
                  </a:cubicBezTo>
                  <a:cubicBezTo>
                    <a:pt x="37" y="107"/>
                    <a:pt x="38" y="106"/>
                    <a:pt x="38" y="106"/>
                  </a:cubicBezTo>
                  <a:cubicBezTo>
                    <a:pt x="38" y="105"/>
                    <a:pt x="40" y="106"/>
                    <a:pt x="40" y="105"/>
                  </a:cubicBezTo>
                  <a:cubicBezTo>
                    <a:pt x="40" y="106"/>
                    <a:pt x="43" y="104"/>
                    <a:pt x="43" y="104"/>
                  </a:cubicBezTo>
                  <a:cubicBezTo>
                    <a:pt x="45" y="104"/>
                    <a:pt x="50" y="105"/>
                    <a:pt x="50" y="104"/>
                  </a:cubicBezTo>
                  <a:cubicBezTo>
                    <a:pt x="51" y="103"/>
                    <a:pt x="51" y="102"/>
                    <a:pt x="52" y="102"/>
                  </a:cubicBezTo>
                  <a:cubicBezTo>
                    <a:pt x="53" y="101"/>
                    <a:pt x="54" y="102"/>
                    <a:pt x="55" y="101"/>
                  </a:cubicBezTo>
                  <a:cubicBezTo>
                    <a:pt x="56" y="101"/>
                    <a:pt x="56" y="101"/>
                    <a:pt x="57" y="100"/>
                  </a:cubicBezTo>
                  <a:cubicBezTo>
                    <a:pt x="57" y="99"/>
                    <a:pt x="56" y="99"/>
                    <a:pt x="56" y="98"/>
                  </a:cubicBezTo>
                  <a:cubicBezTo>
                    <a:pt x="56" y="96"/>
                    <a:pt x="58" y="97"/>
                    <a:pt x="60" y="97"/>
                  </a:cubicBezTo>
                  <a:cubicBezTo>
                    <a:pt x="61" y="97"/>
                    <a:pt x="61" y="97"/>
                    <a:pt x="62" y="97"/>
                  </a:cubicBezTo>
                  <a:cubicBezTo>
                    <a:pt x="64" y="97"/>
                    <a:pt x="65" y="97"/>
                    <a:pt x="66" y="97"/>
                  </a:cubicBezTo>
                  <a:cubicBezTo>
                    <a:pt x="66" y="97"/>
                    <a:pt x="67" y="96"/>
                    <a:pt x="67" y="96"/>
                  </a:cubicBezTo>
                  <a:cubicBezTo>
                    <a:pt x="68" y="95"/>
                    <a:pt x="69" y="95"/>
                    <a:pt x="70" y="95"/>
                  </a:cubicBezTo>
                  <a:cubicBezTo>
                    <a:pt x="71" y="94"/>
                    <a:pt x="73" y="94"/>
                    <a:pt x="74" y="94"/>
                  </a:cubicBezTo>
                  <a:cubicBezTo>
                    <a:pt x="77" y="94"/>
                    <a:pt x="76" y="93"/>
                    <a:pt x="77" y="92"/>
                  </a:cubicBezTo>
                  <a:cubicBezTo>
                    <a:pt x="80" y="91"/>
                    <a:pt x="83" y="91"/>
                    <a:pt x="84" y="89"/>
                  </a:cubicBezTo>
                  <a:cubicBezTo>
                    <a:pt x="84" y="85"/>
                    <a:pt x="78" y="88"/>
                    <a:pt x="76" y="86"/>
                  </a:cubicBezTo>
                  <a:cubicBezTo>
                    <a:pt x="75" y="85"/>
                    <a:pt x="75" y="86"/>
                    <a:pt x="75" y="84"/>
                  </a:cubicBezTo>
                  <a:cubicBezTo>
                    <a:pt x="76" y="81"/>
                    <a:pt x="79" y="84"/>
                    <a:pt x="81" y="84"/>
                  </a:cubicBezTo>
                  <a:cubicBezTo>
                    <a:pt x="81" y="84"/>
                    <a:pt x="81" y="83"/>
                    <a:pt x="82" y="83"/>
                  </a:cubicBezTo>
                  <a:cubicBezTo>
                    <a:pt x="82" y="83"/>
                    <a:pt x="83" y="83"/>
                    <a:pt x="84" y="83"/>
                  </a:cubicBezTo>
                  <a:cubicBezTo>
                    <a:pt x="84" y="83"/>
                    <a:pt x="87" y="83"/>
                    <a:pt x="87" y="83"/>
                  </a:cubicBezTo>
                  <a:cubicBezTo>
                    <a:pt x="88" y="84"/>
                    <a:pt x="89" y="84"/>
                    <a:pt x="90" y="84"/>
                  </a:cubicBezTo>
                  <a:cubicBezTo>
                    <a:pt x="92" y="84"/>
                    <a:pt x="91" y="83"/>
                    <a:pt x="92" y="83"/>
                  </a:cubicBezTo>
                  <a:cubicBezTo>
                    <a:pt x="93" y="83"/>
                    <a:pt x="94" y="83"/>
                    <a:pt x="95" y="82"/>
                  </a:cubicBezTo>
                  <a:cubicBezTo>
                    <a:pt x="96" y="82"/>
                    <a:pt x="97" y="82"/>
                    <a:pt x="97" y="82"/>
                  </a:cubicBezTo>
                  <a:cubicBezTo>
                    <a:pt x="98" y="81"/>
                    <a:pt x="97" y="81"/>
                    <a:pt x="98" y="81"/>
                  </a:cubicBezTo>
                  <a:cubicBezTo>
                    <a:pt x="98" y="81"/>
                    <a:pt x="99" y="81"/>
                    <a:pt x="99" y="81"/>
                  </a:cubicBezTo>
                  <a:cubicBezTo>
                    <a:pt x="99" y="81"/>
                    <a:pt x="99" y="80"/>
                    <a:pt x="99" y="79"/>
                  </a:cubicBezTo>
                  <a:cubicBezTo>
                    <a:pt x="100" y="79"/>
                    <a:pt x="100" y="79"/>
                    <a:pt x="100" y="79"/>
                  </a:cubicBezTo>
                  <a:cubicBezTo>
                    <a:pt x="101" y="79"/>
                    <a:pt x="101" y="79"/>
                    <a:pt x="102" y="78"/>
                  </a:cubicBezTo>
                  <a:cubicBezTo>
                    <a:pt x="103" y="78"/>
                    <a:pt x="107" y="77"/>
                    <a:pt x="107" y="77"/>
                  </a:cubicBezTo>
                  <a:cubicBezTo>
                    <a:pt x="109" y="77"/>
                    <a:pt x="108" y="76"/>
                    <a:pt x="109" y="76"/>
                  </a:cubicBezTo>
                  <a:cubicBezTo>
                    <a:pt x="109" y="75"/>
                    <a:pt x="109" y="76"/>
                    <a:pt x="109" y="75"/>
                  </a:cubicBezTo>
                  <a:cubicBezTo>
                    <a:pt x="110" y="75"/>
                    <a:pt x="110" y="75"/>
                    <a:pt x="110" y="74"/>
                  </a:cubicBezTo>
                  <a:cubicBezTo>
                    <a:pt x="111" y="74"/>
                    <a:pt x="120" y="72"/>
                    <a:pt x="120" y="72"/>
                  </a:cubicBezTo>
                  <a:cubicBezTo>
                    <a:pt x="120" y="72"/>
                    <a:pt x="125" y="71"/>
                    <a:pt x="126" y="71"/>
                  </a:cubicBezTo>
                  <a:cubicBezTo>
                    <a:pt x="126" y="71"/>
                    <a:pt x="125" y="70"/>
                    <a:pt x="126" y="70"/>
                  </a:cubicBezTo>
                  <a:cubicBezTo>
                    <a:pt x="127" y="70"/>
                    <a:pt x="128" y="68"/>
                    <a:pt x="129" y="70"/>
                  </a:cubicBezTo>
                  <a:cubicBezTo>
                    <a:pt x="129" y="72"/>
                    <a:pt x="129" y="72"/>
                    <a:pt x="127" y="72"/>
                  </a:cubicBezTo>
                  <a:cubicBezTo>
                    <a:pt x="127" y="72"/>
                    <a:pt x="120" y="74"/>
                    <a:pt x="120" y="74"/>
                  </a:cubicBezTo>
                  <a:cubicBezTo>
                    <a:pt x="120" y="75"/>
                    <a:pt x="112" y="77"/>
                    <a:pt x="112" y="77"/>
                  </a:cubicBezTo>
                  <a:cubicBezTo>
                    <a:pt x="111" y="77"/>
                    <a:pt x="111" y="77"/>
                    <a:pt x="111" y="78"/>
                  </a:cubicBezTo>
                  <a:cubicBezTo>
                    <a:pt x="111" y="78"/>
                    <a:pt x="110" y="78"/>
                    <a:pt x="110" y="78"/>
                  </a:cubicBezTo>
                  <a:cubicBezTo>
                    <a:pt x="110" y="79"/>
                    <a:pt x="109" y="79"/>
                    <a:pt x="109" y="79"/>
                  </a:cubicBezTo>
                  <a:cubicBezTo>
                    <a:pt x="109" y="80"/>
                    <a:pt x="108" y="80"/>
                    <a:pt x="108" y="80"/>
                  </a:cubicBezTo>
                  <a:cubicBezTo>
                    <a:pt x="106" y="80"/>
                    <a:pt x="105" y="82"/>
                    <a:pt x="103" y="82"/>
                  </a:cubicBezTo>
                  <a:cubicBezTo>
                    <a:pt x="103" y="82"/>
                    <a:pt x="103" y="82"/>
                    <a:pt x="102" y="82"/>
                  </a:cubicBezTo>
                  <a:cubicBezTo>
                    <a:pt x="102" y="83"/>
                    <a:pt x="102" y="83"/>
                    <a:pt x="102" y="83"/>
                  </a:cubicBezTo>
                  <a:cubicBezTo>
                    <a:pt x="102" y="84"/>
                    <a:pt x="101" y="84"/>
                    <a:pt x="101" y="85"/>
                  </a:cubicBezTo>
                  <a:cubicBezTo>
                    <a:pt x="99" y="85"/>
                    <a:pt x="98" y="85"/>
                    <a:pt x="98" y="86"/>
                  </a:cubicBezTo>
                  <a:cubicBezTo>
                    <a:pt x="98" y="88"/>
                    <a:pt x="100" y="88"/>
                    <a:pt x="101" y="87"/>
                  </a:cubicBezTo>
                  <a:cubicBezTo>
                    <a:pt x="103" y="87"/>
                    <a:pt x="105" y="85"/>
                    <a:pt x="107" y="84"/>
                  </a:cubicBezTo>
                  <a:cubicBezTo>
                    <a:pt x="108" y="84"/>
                    <a:pt x="107" y="84"/>
                    <a:pt x="108" y="84"/>
                  </a:cubicBezTo>
                  <a:cubicBezTo>
                    <a:pt x="108" y="84"/>
                    <a:pt x="108" y="84"/>
                    <a:pt x="109" y="84"/>
                  </a:cubicBezTo>
                  <a:cubicBezTo>
                    <a:pt x="110" y="83"/>
                    <a:pt x="109" y="84"/>
                    <a:pt x="109" y="83"/>
                  </a:cubicBezTo>
                  <a:cubicBezTo>
                    <a:pt x="110" y="83"/>
                    <a:pt x="111" y="82"/>
                    <a:pt x="112" y="82"/>
                  </a:cubicBezTo>
                  <a:cubicBezTo>
                    <a:pt x="114" y="82"/>
                    <a:pt x="117" y="81"/>
                    <a:pt x="119" y="81"/>
                  </a:cubicBezTo>
                  <a:cubicBezTo>
                    <a:pt x="121" y="80"/>
                    <a:pt x="122" y="81"/>
                    <a:pt x="123" y="80"/>
                  </a:cubicBezTo>
                  <a:cubicBezTo>
                    <a:pt x="123" y="80"/>
                    <a:pt x="124" y="80"/>
                    <a:pt x="124" y="79"/>
                  </a:cubicBezTo>
                  <a:cubicBezTo>
                    <a:pt x="125" y="79"/>
                    <a:pt x="125" y="78"/>
                    <a:pt x="125" y="78"/>
                  </a:cubicBezTo>
                  <a:cubicBezTo>
                    <a:pt x="126" y="78"/>
                    <a:pt x="125" y="78"/>
                    <a:pt x="126" y="78"/>
                  </a:cubicBezTo>
                  <a:cubicBezTo>
                    <a:pt x="126" y="78"/>
                    <a:pt x="126" y="77"/>
                    <a:pt x="126" y="77"/>
                  </a:cubicBezTo>
                  <a:cubicBezTo>
                    <a:pt x="126" y="77"/>
                    <a:pt x="127" y="77"/>
                    <a:pt x="127" y="77"/>
                  </a:cubicBezTo>
                  <a:cubicBezTo>
                    <a:pt x="127" y="77"/>
                    <a:pt x="127" y="76"/>
                    <a:pt x="127" y="76"/>
                  </a:cubicBezTo>
                  <a:cubicBezTo>
                    <a:pt x="127" y="76"/>
                    <a:pt x="128" y="76"/>
                    <a:pt x="128" y="76"/>
                  </a:cubicBezTo>
                  <a:cubicBezTo>
                    <a:pt x="128" y="75"/>
                    <a:pt x="130" y="73"/>
                    <a:pt x="131" y="73"/>
                  </a:cubicBezTo>
                  <a:cubicBezTo>
                    <a:pt x="133" y="73"/>
                    <a:pt x="137" y="71"/>
                    <a:pt x="138" y="73"/>
                  </a:cubicBezTo>
                  <a:cubicBezTo>
                    <a:pt x="138" y="73"/>
                    <a:pt x="139" y="73"/>
                    <a:pt x="140" y="74"/>
                  </a:cubicBezTo>
                  <a:cubicBezTo>
                    <a:pt x="140" y="74"/>
                    <a:pt x="142" y="73"/>
                    <a:pt x="144" y="73"/>
                  </a:cubicBezTo>
                  <a:cubicBezTo>
                    <a:pt x="145" y="74"/>
                    <a:pt x="145" y="74"/>
                    <a:pt x="144" y="75"/>
                  </a:cubicBezTo>
                  <a:cubicBezTo>
                    <a:pt x="144" y="76"/>
                    <a:pt x="144" y="75"/>
                    <a:pt x="144" y="77"/>
                  </a:cubicBezTo>
                  <a:cubicBezTo>
                    <a:pt x="145" y="77"/>
                    <a:pt x="145" y="77"/>
                    <a:pt x="146" y="78"/>
                  </a:cubicBezTo>
                  <a:cubicBezTo>
                    <a:pt x="146" y="78"/>
                    <a:pt x="146" y="78"/>
                    <a:pt x="146" y="79"/>
                  </a:cubicBezTo>
                  <a:cubicBezTo>
                    <a:pt x="147" y="79"/>
                    <a:pt x="147" y="79"/>
                    <a:pt x="147" y="79"/>
                  </a:cubicBezTo>
                  <a:cubicBezTo>
                    <a:pt x="147" y="79"/>
                    <a:pt x="147" y="79"/>
                    <a:pt x="147" y="79"/>
                  </a:cubicBezTo>
                  <a:cubicBezTo>
                    <a:pt x="147" y="80"/>
                    <a:pt x="148" y="79"/>
                    <a:pt x="148" y="79"/>
                  </a:cubicBezTo>
                  <a:cubicBezTo>
                    <a:pt x="148" y="80"/>
                    <a:pt x="148" y="80"/>
                    <a:pt x="148" y="80"/>
                  </a:cubicBezTo>
                  <a:cubicBezTo>
                    <a:pt x="148" y="81"/>
                    <a:pt x="149" y="81"/>
                    <a:pt x="150" y="81"/>
                  </a:cubicBezTo>
                  <a:cubicBezTo>
                    <a:pt x="151" y="81"/>
                    <a:pt x="152" y="80"/>
                    <a:pt x="152" y="79"/>
                  </a:cubicBezTo>
                  <a:cubicBezTo>
                    <a:pt x="155" y="79"/>
                    <a:pt x="156" y="80"/>
                    <a:pt x="158" y="80"/>
                  </a:cubicBezTo>
                  <a:cubicBezTo>
                    <a:pt x="160" y="80"/>
                    <a:pt x="161" y="79"/>
                    <a:pt x="164" y="79"/>
                  </a:cubicBezTo>
                  <a:cubicBezTo>
                    <a:pt x="164" y="81"/>
                    <a:pt x="164" y="83"/>
                    <a:pt x="165" y="84"/>
                  </a:cubicBezTo>
                  <a:cubicBezTo>
                    <a:pt x="166" y="84"/>
                    <a:pt x="169" y="82"/>
                    <a:pt x="170" y="82"/>
                  </a:cubicBezTo>
                  <a:cubicBezTo>
                    <a:pt x="172" y="83"/>
                    <a:pt x="171" y="86"/>
                    <a:pt x="171" y="87"/>
                  </a:cubicBezTo>
                  <a:cubicBezTo>
                    <a:pt x="173" y="87"/>
                    <a:pt x="173" y="87"/>
                    <a:pt x="174" y="87"/>
                  </a:cubicBezTo>
                  <a:cubicBezTo>
                    <a:pt x="176" y="87"/>
                    <a:pt x="174" y="88"/>
                    <a:pt x="174" y="89"/>
                  </a:cubicBezTo>
                  <a:cubicBezTo>
                    <a:pt x="174" y="91"/>
                    <a:pt x="175" y="92"/>
                    <a:pt x="176" y="93"/>
                  </a:cubicBezTo>
                  <a:cubicBezTo>
                    <a:pt x="177" y="94"/>
                    <a:pt x="178" y="94"/>
                    <a:pt x="179" y="93"/>
                  </a:cubicBezTo>
                  <a:cubicBezTo>
                    <a:pt x="179" y="93"/>
                    <a:pt x="179" y="92"/>
                    <a:pt x="179" y="92"/>
                  </a:cubicBezTo>
                  <a:cubicBezTo>
                    <a:pt x="179" y="92"/>
                    <a:pt x="180" y="91"/>
                    <a:pt x="180" y="91"/>
                  </a:cubicBezTo>
                  <a:cubicBezTo>
                    <a:pt x="181" y="91"/>
                    <a:pt x="181" y="91"/>
                    <a:pt x="181" y="90"/>
                  </a:cubicBezTo>
                  <a:cubicBezTo>
                    <a:pt x="183" y="90"/>
                    <a:pt x="183" y="92"/>
                    <a:pt x="184" y="93"/>
                  </a:cubicBezTo>
                  <a:cubicBezTo>
                    <a:pt x="184" y="93"/>
                    <a:pt x="184" y="93"/>
                    <a:pt x="185" y="92"/>
                  </a:cubicBezTo>
                  <a:cubicBezTo>
                    <a:pt x="186" y="92"/>
                    <a:pt x="186" y="91"/>
                    <a:pt x="186" y="91"/>
                  </a:cubicBezTo>
                  <a:cubicBezTo>
                    <a:pt x="186" y="91"/>
                    <a:pt x="186" y="90"/>
                    <a:pt x="186" y="90"/>
                  </a:cubicBezTo>
                  <a:cubicBezTo>
                    <a:pt x="187" y="90"/>
                    <a:pt x="187" y="90"/>
                    <a:pt x="188" y="89"/>
                  </a:cubicBezTo>
                  <a:cubicBezTo>
                    <a:pt x="188" y="89"/>
                    <a:pt x="188" y="89"/>
                    <a:pt x="188" y="89"/>
                  </a:cubicBezTo>
                  <a:cubicBezTo>
                    <a:pt x="188" y="88"/>
                    <a:pt x="188" y="89"/>
                    <a:pt x="189" y="89"/>
                  </a:cubicBezTo>
                  <a:cubicBezTo>
                    <a:pt x="189" y="88"/>
                    <a:pt x="189" y="87"/>
                    <a:pt x="189" y="87"/>
                  </a:cubicBezTo>
                  <a:cubicBezTo>
                    <a:pt x="189" y="87"/>
                    <a:pt x="191" y="85"/>
                    <a:pt x="191" y="88"/>
                  </a:cubicBezTo>
                  <a:cubicBezTo>
                    <a:pt x="190" y="89"/>
                    <a:pt x="190" y="89"/>
                    <a:pt x="190" y="89"/>
                  </a:cubicBezTo>
                  <a:cubicBezTo>
                    <a:pt x="190" y="90"/>
                    <a:pt x="189" y="89"/>
                    <a:pt x="189" y="91"/>
                  </a:cubicBezTo>
                  <a:cubicBezTo>
                    <a:pt x="189" y="92"/>
                    <a:pt x="189" y="92"/>
                    <a:pt x="190" y="92"/>
                  </a:cubicBezTo>
                  <a:cubicBezTo>
                    <a:pt x="191" y="93"/>
                    <a:pt x="190" y="92"/>
                    <a:pt x="191" y="92"/>
                  </a:cubicBezTo>
                  <a:cubicBezTo>
                    <a:pt x="192" y="92"/>
                    <a:pt x="192" y="92"/>
                    <a:pt x="192" y="92"/>
                  </a:cubicBezTo>
                  <a:cubicBezTo>
                    <a:pt x="194" y="92"/>
                    <a:pt x="194" y="93"/>
                    <a:pt x="194" y="93"/>
                  </a:cubicBezTo>
                  <a:cubicBezTo>
                    <a:pt x="194" y="93"/>
                    <a:pt x="192" y="93"/>
                    <a:pt x="192" y="94"/>
                  </a:cubicBezTo>
                  <a:cubicBezTo>
                    <a:pt x="192" y="94"/>
                    <a:pt x="192" y="94"/>
                    <a:pt x="192" y="94"/>
                  </a:cubicBezTo>
                  <a:cubicBezTo>
                    <a:pt x="192" y="95"/>
                    <a:pt x="191" y="96"/>
                    <a:pt x="191" y="96"/>
                  </a:cubicBezTo>
                  <a:cubicBezTo>
                    <a:pt x="190" y="96"/>
                    <a:pt x="191" y="98"/>
                    <a:pt x="191" y="98"/>
                  </a:cubicBezTo>
                  <a:cubicBezTo>
                    <a:pt x="191" y="99"/>
                    <a:pt x="190" y="98"/>
                    <a:pt x="190" y="99"/>
                  </a:cubicBezTo>
                  <a:cubicBezTo>
                    <a:pt x="189" y="102"/>
                    <a:pt x="190" y="101"/>
                    <a:pt x="190" y="104"/>
                  </a:cubicBezTo>
                  <a:cubicBezTo>
                    <a:pt x="190" y="105"/>
                    <a:pt x="190" y="108"/>
                    <a:pt x="190" y="109"/>
                  </a:cubicBezTo>
                  <a:cubicBezTo>
                    <a:pt x="190" y="109"/>
                    <a:pt x="189" y="108"/>
                    <a:pt x="189" y="109"/>
                  </a:cubicBezTo>
                  <a:cubicBezTo>
                    <a:pt x="189" y="109"/>
                    <a:pt x="190" y="110"/>
                    <a:pt x="190" y="110"/>
                  </a:cubicBezTo>
                  <a:cubicBezTo>
                    <a:pt x="190" y="111"/>
                    <a:pt x="191" y="112"/>
                    <a:pt x="192" y="113"/>
                  </a:cubicBezTo>
                  <a:cubicBezTo>
                    <a:pt x="191" y="116"/>
                    <a:pt x="192" y="117"/>
                    <a:pt x="192" y="119"/>
                  </a:cubicBezTo>
                  <a:cubicBezTo>
                    <a:pt x="191" y="120"/>
                    <a:pt x="190" y="120"/>
                    <a:pt x="189" y="122"/>
                  </a:cubicBezTo>
                  <a:cubicBezTo>
                    <a:pt x="189" y="122"/>
                    <a:pt x="189" y="122"/>
                    <a:pt x="189" y="122"/>
                  </a:cubicBezTo>
                  <a:cubicBezTo>
                    <a:pt x="188" y="122"/>
                    <a:pt x="187" y="122"/>
                    <a:pt x="187" y="124"/>
                  </a:cubicBezTo>
                  <a:cubicBezTo>
                    <a:pt x="186" y="124"/>
                    <a:pt x="186" y="125"/>
                    <a:pt x="186" y="127"/>
                  </a:cubicBezTo>
                  <a:cubicBezTo>
                    <a:pt x="186" y="127"/>
                    <a:pt x="186" y="129"/>
                    <a:pt x="187" y="129"/>
                  </a:cubicBezTo>
                  <a:cubicBezTo>
                    <a:pt x="188" y="128"/>
                    <a:pt x="186" y="131"/>
                    <a:pt x="186" y="131"/>
                  </a:cubicBezTo>
                  <a:cubicBezTo>
                    <a:pt x="186" y="132"/>
                    <a:pt x="186" y="132"/>
                    <a:pt x="186" y="133"/>
                  </a:cubicBezTo>
                  <a:cubicBezTo>
                    <a:pt x="187" y="133"/>
                    <a:pt x="187" y="135"/>
                    <a:pt x="187" y="135"/>
                  </a:cubicBezTo>
                  <a:cubicBezTo>
                    <a:pt x="187" y="135"/>
                    <a:pt x="188" y="135"/>
                    <a:pt x="189" y="136"/>
                  </a:cubicBezTo>
                  <a:cubicBezTo>
                    <a:pt x="189" y="136"/>
                    <a:pt x="189" y="136"/>
                    <a:pt x="189" y="136"/>
                  </a:cubicBezTo>
                  <a:cubicBezTo>
                    <a:pt x="189" y="137"/>
                    <a:pt x="190" y="137"/>
                    <a:pt x="190" y="137"/>
                  </a:cubicBezTo>
                  <a:cubicBezTo>
                    <a:pt x="190" y="139"/>
                    <a:pt x="190" y="139"/>
                    <a:pt x="189" y="139"/>
                  </a:cubicBezTo>
                  <a:cubicBezTo>
                    <a:pt x="188" y="139"/>
                    <a:pt x="188" y="140"/>
                    <a:pt x="188" y="140"/>
                  </a:cubicBezTo>
                  <a:cubicBezTo>
                    <a:pt x="187" y="141"/>
                    <a:pt x="187" y="140"/>
                    <a:pt x="186" y="141"/>
                  </a:cubicBezTo>
                  <a:cubicBezTo>
                    <a:pt x="185" y="142"/>
                    <a:pt x="186" y="142"/>
                    <a:pt x="186" y="144"/>
                  </a:cubicBezTo>
                  <a:cubicBezTo>
                    <a:pt x="185" y="145"/>
                    <a:pt x="186" y="145"/>
                    <a:pt x="185" y="145"/>
                  </a:cubicBezTo>
                  <a:cubicBezTo>
                    <a:pt x="184" y="146"/>
                    <a:pt x="184" y="146"/>
                    <a:pt x="184" y="146"/>
                  </a:cubicBezTo>
                  <a:cubicBezTo>
                    <a:pt x="184" y="148"/>
                    <a:pt x="183" y="147"/>
                    <a:pt x="184" y="148"/>
                  </a:cubicBezTo>
                  <a:cubicBezTo>
                    <a:pt x="185" y="149"/>
                    <a:pt x="184" y="148"/>
                    <a:pt x="185" y="149"/>
                  </a:cubicBezTo>
                  <a:cubicBezTo>
                    <a:pt x="186" y="149"/>
                    <a:pt x="187" y="149"/>
                    <a:pt x="187" y="150"/>
                  </a:cubicBezTo>
                  <a:cubicBezTo>
                    <a:pt x="190" y="150"/>
                    <a:pt x="188" y="152"/>
                    <a:pt x="190" y="153"/>
                  </a:cubicBezTo>
                  <a:cubicBezTo>
                    <a:pt x="191" y="154"/>
                    <a:pt x="193" y="154"/>
                    <a:pt x="193" y="154"/>
                  </a:cubicBezTo>
                  <a:cubicBezTo>
                    <a:pt x="193" y="156"/>
                    <a:pt x="192" y="158"/>
                    <a:pt x="194" y="159"/>
                  </a:cubicBezTo>
                  <a:cubicBezTo>
                    <a:pt x="194" y="160"/>
                    <a:pt x="197" y="159"/>
                    <a:pt x="198" y="160"/>
                  </a:cubicBezTo>
                  <a:cubicBezTo>
                    <a:pt x="198" y="160"/>
                    <a:pt x="198" y="160"/>
                    <a:pt x="199" y="161"/>
                  </a:cubicBezTo>
                  <a:cubicBezTo>
                    <a:pt x="198" y="162"/>
                    <a:pt x="198" y="163"/>
                    <a:pt x="198" y="163"/>
                  </a:cubicBezTo>
                  <a:cubicBezTo>
                    <a:pt x="198" y="164"/>
                    <a:pt x="198" y="166"/>
                    <a:pt x="198" y="167"/>
                  </a:cubicBezTo>
                  <a:cubicBezTo>
                    <a:pt x="198" y="167"/>
                    <a:pt x="196" y="170"/>
                    <a:pt x="196" y="170"/>
                  </a:cubicBezTo>
                  <a:cubicBezTo>
                    <a:pt x="196" y="170"/>
                    <a:pt x="194" y="174"/>
                    <a:pt x="194" y="175"/>
                  </a:cubicBezTo>
                  <a:cubicBezTo>
                    <a:pt x="193" y="175"/>
                    <a:pt x="194" y="175"/>
                    <a:pt x="194" y="176"/>
                  </a:cubicBezTo>
                  <a:cubicBezTo>
                    <a:pt x="193" y="176"/>
                    <a:pt x="193" y="176"/>
                    <a:pt x="192" y="176"/>
                  </a:cubicBezTo>
                  <a:cubicBezTo>
                    <a:pt x="192" y="176"/>
                    <a:pt x="192" y="177"/>
                    <a:pt x="192" y="177"/>
                  </a:cubicBezTo>
                  <a:cubicBezTo>
                    <a:pt x="191" y="178"/>
                    <a:pt x="190" y="178"/>
                    <a:pt x="189" y="179"/>
                  </a:cubicBezTo>
                  <a:cubicBezTo>
                    <a:pt x="189" y="179"/>
                    <a:pt x="188" y="179"/>
                    <a:pt x="188" y="180"/>
                  </a:cubicBezTo>
                  <a:cubicBezTo>
                    <a:pt x="185" y="180"/>
                    <a:pt x="185" y="180"/>
                    <a:pt x="185" y="178"/>
                  </a:cubicBezTo>
                  <a:cubicBezTo>
                    <a:pt x="186" y="177"/>
                    <a:pt x="186" y="177"/>
                    <a:pt x="186" y="176"/>
                  </a:cubicBezTo>
                  <a:cubicBezTo>
                    <a:pt x="186" y="176"/>
                    <a:pt x="186" y="176"/>
                    <a:pt x="186" y="176"/>
                  </a:cubicBezTo>
                  <a:cubicBezTo>
                    <a:pt x="187" y="175"/>
                    <a:pt x="187" y="175"/>
                    <a:pt x="187" y="175"/>
                  </a:cubicBezTo>
                  <a:cubicBezTo>
                    <a:pt x="188" y="175"/>
                    <a:pt x="188" y="175"/>
                    <a:pt x="189" y="174"/>
                  </a:cubicBezTo>
                  <a:cubicBezTo>
                    <a:pt x="189" y="174"/>
                    <a:pt x="189" y="174"/>
                    <a:pt x="189" y="173"/>
                  </a:cubicBezTo>
                  <a:cubicBezTo>
                    <a:pt x="190" y="173"/>
                    <a:pt x="190" y="173"/>
                    <a:pt x="190" y="173"/>
                  </a:cubicBezTo>
                  <a:cubicBezTo>
                    <a:pt x="191" y="172"/>
                    <a:pt x="190" y="170"/>
                    <a:pt x="190" y="168"/>
                  </a:cubicBezTo>
                  <a:cubicBezTo>
                    <a:pt x="190" y="168"/>
                    <a:pt x="191" y="167"/>
                    <a:pt x="191" y="166"/>
                  </a:cubicBezTo>
                  <a:cubicBezTo>
                    <a:pt x="191" y="165"/>
                    <a:pt x="191" y="165"/>
                    <a:pt x="190" y="164"/>
                  </a:cubicBezTo>
                  <a:cubicBezTo>
                    <a:pt x="190" y="164"/>
                    <a:pt x="189" y="163"/>
                    <a:pt x="189" y="163"/>
                  </a:cubicBezTo>
                  <a:cubicBezTo>
                    <a:pt x="188" y="162"/>
                    <a:pt x="188" y="163"/>
                    <a:pt x="188" y="161"/>
                  </a:cubicBezTo>
                  <a:cubicBezTo>
                    <a:pt x="186" y="160"/>
                    <a:pt x="188" y="157"/>
                    <a:pt x="186" y="156"/>
                  </a:cubicBezTo>
                  <a:cubicBezTo>
                    <a:pt x="186" y="156"/>
                    <a:pt x="186" y="156"/>
                    <a:pt x="185" y="156"/>
                  </a:cubicBezTo>
                  <a:cubicBezTo>
                    <a:pt x="185" y="155"/>
                    <a:pt x="182" y="155"/>
                    <a:pt x="182" y="155"/>
                  </a:cubicBezTo>
                  <a:cubicBezTo>
                    <a:pt x="182" y="155"/>
                    <a:pt x="181" y="154"/>
                    <a:pt x="181" y="154"/>
                  </a:cubicBezTo>
                  <a:cubicBezTo>
                    <a:pt x="180" y="154"/>
                    <a:pt x="180" y="154"/>
                    <a:pt x="180" y="154"/>
                  </a:cubicBezTo>
                  <a:cubicBezTo>
                    <a:pt x="180" y="153"/>
                    <a:pt x="180" y="153"/>
                    <a:pt x="179" y="153"/>
                  </a:cubicBezTo>
                  <a:cubicBezTo>
                    <a:pt x="179" y="152"/>
                    <a:pt x="178" y="153"/>
                    <a:pt x="177" y="152"/>
                  </a:cubicBezTo>
                  <a:cubicBezTo>
                    <a:pt x="176" y="151"/>
                    <a:pt x="174" y="149"/>
                    <a:pt x="172" y="151"/>
                  </a:cubicBezTo>
                  <a:cubicBezTo>
                    <a:pt x="171" y="152"/>
                    <a:pt x="172" y="155"/>
                    <a:pt x="174" y="156"/>
                  </a:cubicBezTo>
                  <a:cubicBezTo>
                    <a:pt x="174" y="157"/>
                    <a:pt x="174" y="157"/>
                    <a:pt x="174" y="157"/>
                  </a:cubicBezTo>
                  <a:cubicBezTo>
                    <a:pt x="175" y="159"/>
                    <a:pt x="178" y="158"/>
                    <a:pt x="179" y="159"/>
                  </a:cubicBezTo>
                  <a:cubicBezTo>
                    <a:pt x="180" y="160"/>
                    <a:pt x="178" y="161"/>
                    <a:pt x="179" y="161"/>
                  </a:cubicBezTo>
                  <a:cubicBezTo>
                    <a:pt x="179" y="163"/>
                    <a:pt x="179" y="162"/>
                    <a:pt x="180" y="163"/>
                  </a:cubicBezTo>
                  <a:cubicBezTo>
                    <a:pt x="180" y="163"/>
                    <a:pt x="180" y="164"/>
                    <a:pt x="181" y="164"/>
                  </a:cubicBezTo>
                  <a:cubicBezTo>
                    <a:pt x="181" y="165"/>
                    <a:pt x="181" y="165"/>
                    <a:pt x="181" y="165"/>
                  </a:cubicBezTo>
                  <a:cubicBezTo>
                    <a:pt x="182" y="165"/>
                    <a:pt x="182" y="165"/>
                    <a:pt x="183" y="166"/>
                  </a:cubicBezTo>
                  <a:cubicBezTo>
                    <a:pt x="183" y="169"/>
                    <a:pt x="182" y="170"/>
                    <a:pt x="181" y="171"/>
                  </a:cubicBezTo>
                  <a:cubicBezTo>
                    <a:pt x="179" y="173"/>
                    <a:pt x="182" y="174"/>
                    <a:pt x="181" y="176"/>
                  </a:cubicBezTo>
                  <a:cubicBezTo>
                    <a:pt x="179" y="177"/>
                    <a:pt x="180" y="179"/>
                    <a:pt x="179" y="180"/>
                  </a:cubicBezTo>
                  <a:cubicBezTo>
                    <a:pt x="178" y="180"/>
                    <a:pt x="178" y="180"/>
                    <a:pt x="178" y="181"/>
                  </a:cubicBezTo>
                  <a:cubicBezTo>
                    <a:pt x="178" y="182"/>
                    <a:pt x="178" y="183"/>
                    <a:pt x="178" y="184"/>
                  </a:cubicBezTo>
                  <a:cubicBezTo>
                    <a:pt x="178" y="184"/>
                    <a:pt x="177" y="184"/>
                    <a:pt x="177" y="184"/>
                  </a:cubicBezTo>
                  <a:cubicBezTo>
                    <a:pt x="177" y="186"/>
                    <a:pt x="176" y="186"/>
                    <a:pt x="176" y="188"/>
                  </a:cubicBezTo>
                  <a:cubicBezTo>
                    <a:pt x="176" y="188"/>
                    <a:pt x="176" y="188"/>
                    <a:pt x="175" y="188"/>
                  </a:cubicBezTo>
                  <a:cubicBezTo>
                    <a:pt x="175" y="188"/>
                    <a:pt x="176" y="189"/>
                    <a:pt x="175" y="189"/>
                  </a:cubicBezTo>
                  <a:cubicBezTo>
                    <a:pt x="175" y="189"/>
                    <a:pt x="175" y="189"/>
                    <a:pt x="174" y="189"/>
                  </a:cubicBezTo>
                  <a:cubicBezTo>
                    <a:pt x="174" y="190"/>
                    <a:pt x="173" y="190"/>
                    <a:pt x="173" y="191"/>
                  </a:cubicBezTo>
                  <a:cubicBezTo>
                    <a:pt x="172" y="191"/>
                    <a:pt x="172" y="192"/>
                    <a:pt x="171" y="193"/>
                  </a:cubicBezTo>
                  <a:cubicBezTo>
                    <a:pt x="171" y="193"/>
                    <a:pt x="170" y="194"/>
                    <a:pt x="170" y="194"/>
                  </a:cubicBezTo>
                  <a:cubicBezTo>
                    <a:pt x="170" y="195"/>
                    <a:pt x="170" y="195"/>
                    <a:pt x="169" y="196"/>
                  </a:cubicBezTo>
                  <a:cubicBezTo>
                    <a:pt x="169" y="196"/>
                    <a:pt x="169" y="196"/>
                    <a:pt x="169" y="196"/>
                  </a:cubicBezTo>
                  <a:cubicBezTo>
                    <a:pt x="168" y="196"/>
                    <a:pt x="168" y="197"/>
                    <a:pt x="167" y="198"/>
                  </a:cubicBezTo>
                  <a:cubicBezTo>
                    <a:pt x="166" y="199"/>
                    <a:pt x="166" y="200"/>
                    <a:pt x="166" y="201"/>
                  </a:cubicBezTo>
                  <a:cubicBezTo>
                    <a:pt x="166" y="201"/>
                    <a:pt x="165" y="201"/>
                    <a:pt x="165" y="201"/>
                  </a:cubicBezTo>
                  <a:cubicBezTo>
                    <a:pt x="164" y="201"/>
                    <a:pt x="164" y="202"/>
                    <a:pt x="164" y="203"/>
                  </a:cubicBezTo>
                  <a:cubicBezTo>
                    <a:pt x="163" y="203"/>
                    <a:pt x="163" y="204"/>
                    <a:pt x="163" y="204"/>
                  </a:cubicBezTo>
                  <a:cubicBezTo>
                    <a:pt x="163" y="204"/>
                    <a:pt x="162" y="204"/>
                    <a:pt x="162" y="204"/>
                  </a:cubicBezTo>
                  <a:cubicBezTo>
                    <a:pt x="162" y="205"/>
                    <a:pt x="161" y="206"/>
                    <a:pt x="161" y="206"/>
                  </a:cubicBezTo>
                  <a:cubicBezTo>
                    <a:pt x="160" y="207"/>
                    <a:pt x="160" y="208"/>
                    <a:pt x="159" y="208"/>
                  </a:cubicBezTo>
                  <a:cubicBezTo>
                    <a:pt x="159" y="208"/>
                    <a:pt x="159" y="208"/>
                    <a:pt x="159" y="208"/>
                  </a:cubicBezTo>
                  <a:cubicBezTo>
                    <a:pt x="158" y="209"/>
                    <a:pt x="158" y="211"/>
                    <a:pt x="157" y="211"/>
                  </a:cubicBezTo>
                  <a:cubicBezTo>
                    <a:pt x="157" y="211"/>
                    <a:pt x="156" y="212"/>
                    <a:pt x="156" y="212"/>
                  </a:cubicBezTo>
                  <a:cubicBezTo>
                    <a:pt x="155" y="212"/>
                    <a:pt x="155" y="213"/>
                    <a:pt x="155" y="213"/>
                  </a:cubicBezTo>
                  <a:cubicBezTo>
                    <a:pt x="155" y="213"/>
                    <a:pt x="155" y="213"/>
                    <a:pt x="154" y="213"/>
                  </a:cubicBezTo>
                  <a:cubicBezTo>
                    <a:pt x="154" y="214"/>
                    <a:pt x="154" y="215"/>
                    <a:pt x="154" y="215"/>
                  </a:cubicBezTo>
                  <a:cubicBezTo>
                    <a:pt x="153" y="215"/>
                    <a:pt x="153" y="215"/>
                    <a:pt x="153" y="215"/>
                  </a:cubicBezTo>
                  <a:cubicBezTo>
                    <a:pt x="152" y="215"/>
                    <a:pt x="152" y="216"/>
                    <a:pt x="152" y="217"/>
                  </a:cubicBezTo>
                  <a:cubicBezTo>
                    <a:pt x="151" y="218"/>
                    <a:pt x="151" y="221"/>
                    <a:pt x="151" y="223"/>
                  </a:cubicBezTo>
                  <a:cubicBezTo>
                    <a:pt x="151" y="224"/>
                    <a:pt x="151" y="223"/>
                    <a:pt x="151" y="225"/>
                  </a:cubicBezTo>
                  <a:cubicBezTo>
                    <a:pt x="150" y="225"/>
                    <a:pt x="150" y="225"/>
                    <a:pt x="149" y="226"/>
                  </a:cubicBezTo>
                  <a:cubicBezTo>
                    <a:pt x="149" y="226"/>
                    <a:pt x="149" y="226"/>
                    <a:pt x="149" y="226"/>
                  </a:cubicBezTo>
                  <a:cubicBezTo>
                    <a:pt x="149" y="227"/>
                    <a:pt x="149" y="227"/>
                    <a:pt x="148" y="227"/>
                  </a:cubicBezTo>
                  <a:cubicBezTo>
                    <a:pt x="148" y="228"/>
                    <a:pt x="149" y="228"/>
                    <a:pt x="148" y="228"/>
                  </a:cubicBezTo>
                  <a:cubicBezTo>
                    <a:pt x="148" y="228"/>
                    <a:pt x="147" y="228"/>
                    <a:pt x="147" y="228"/>
                  </a:cubicBezTo>
                  <a:cubicBezTo>
                    <a:pt x="147" y="229"/>
                    <a:pt x="147" y="229"/>
                    <a:pt x="146" y="230"/>
                  </a:cubicBezTo>
                  <a:cubicBezTo>
                    <a:pt x="146" y="230"/>
                    <a:pt x="145" y="231"/>
                    <a:pt x="145" y="231"/>
                  </a:cubicBezTo>
                  <a:cubicBezTo>
                    <a:pt x="145" y="232"/>
                    <a:pt x="145" y="233"/>
                    <a:pt x="144" y="233"/>
                  </a:cubicBezTo>
                  <a:cubicBezTo>
                    <a:pt x="143" y="234"/>
                    <a:pt x="143" y="236"/>
                    <a:pt x="144" y="237"/>
                  </a:cubicBezTo>
                  <a:cubicBezTo>
                    <a:pt x="144" y="239"/>
                    <a:pt x="143" y="239"/>
                    <a:pt x="143" y="240"/>
                  </a:cubicBezTo>
                  <a:cubicBezTo>
                    <a:pt x="142" y="241"/>
                    <a:pt x="142" y="241"/>
                    <a:pt x="142" y="242"/>
                  </a:cubicBezTo>
                  <a:cubicBezTo>
                    <a:pt x="140" y="244"/>
                    <a:pt x="142" y="250"/>
                    <a:pt x="143" y="250"/>
                  </a:cubicBezTo>
                  <a:cubicBezTo>
                    <a:pt x="144" y="250"/>
                    <a:pt x="143" y="253"/>
                    <a:pt x="143" y="254"/>
                  </a:cubicBezTo>
                  <a:cubicBezTo>
                    <a:pt x="144" y="256"/>
                    <a:pt x="144" y="256"/>
                    <a:pt x="144" y="257"/>
                  </a:cubicBezTo>
                  <a:cubicBezTo>
                    <a:pt x="144" y="257"/>
                    <a:pt x="145" y="260"/>
                    <a:pt x="144" y="260"/>
                  </a:cubicBezTo>
                  <a:cubicBezTo>
                    <a:pt x="144" y="260"/>
                    <a:pt x="145" y="262"/>
                    <a:pt x="145" y="263"/>
                  </a:cubicBezTo>
                  <a:cubicBezTo>
                    <a:pt x="144" y="264"/>
                    <a:pt x="144" y="264"/>
                    <a:pt x="144" y="264"/>
                  </a:cubicBezTo>
                  <a:cubicBezTo>
                    <a:pt x="143" y="264"/>
                    <a:pt x="143" y="265"/>
                    <a:pt x="143" y="265"/>
                  </a:cubicBezTo>
                  <a:cubicBezTo>
                    <a:pt x="143" y="266"/>
                    <a:pt x="142" y="268"/>
                    <a:pt x="143" y="269"/>
                  </a:cubicBezTo>
                  <a:cubicBezTo>
                    <a:pt x="145" y="270"/>
                    <a:pt x="144" y="274"/>
                    <a:pt x="146" y="275"/>
                  </a:cubicBezTo>
                  <a:cubicBezTo>
                    <a:pt x="145" y="277"/>
                    <a:pt x="145" y="280"/>
                    <a:pt x="146" y="281"/>
                  </a:cubicBezTo>
                  <a:cubicBezTo>
                    <a:pt x="147" y="283"/>
                    <a:pt x="150" y="282"/>
                    <a:pt x="151" y="282"/>
                  </a:cubicBezTo>
                  <a:cubicBezTo>
                    <a:pt x="152" y="283"/>
                    <a:pt x="152" y="283"/>
                    <a:pt x="152" y="283"/>
                  </a:cubicBezTo>
                  <a:cubicBezTo>
                    <a:pt x="153" y="284"/>
                    <a:pt x="153" y="285"/>
                    <a:pt x="154" y="285"/>
                  </a:cubicBezTo>
                  <a:cubicBezTo>
                    <a:pt x="155" y="286"/>
                    <a:pt x="154" y="286"/>
                    <a:pt x="156" y="286"/>
                  </a:cubicBezTo>
                  <a:cubicBezTo>
                    <a:pt x="158" y="286"/>
                    <a:pt x="157" y="286"/>
                    <a:pt x="158" y="287"/>
                  </a:cubicBezTo>
                  <a:cubicBezTo>
                    <a:pt x="158" y="287"/>
                    <a:pt x="158" y="287"/>
                    <a:pt x="158" y="288"/>
                  </a:cubicBezTo>
                  <a:cubicBezTo>
                    <a:pt x="159" y="288"/>
                    <a:pt x="159" y="288"/>
                    <a:pt x="160" y="289"/>
                  </a:cubicBezTo>
                  <a:cubicBezTo>
                    <a:pt x="160" y="289"/>
                    <a:pt x="161" y="289"/>
                    <a:pt x="161" y="289"/>
                  </a:cubicBezTo>
                  <a:cubicBezTo>
                    <a:pt x="161" y="289"/>
                    <a:pt x="160" y="291"/>
                    <a:pt x="161" y="290"/>
                  </a:cubicBezTo>
                  <a:cubicBezTo>
                    <a:pt x="161" y="290"/>
                    <a:pt x="162" y="291"/>
                    <a:pt x="162" y="291"/>
                  </a:cubicBezTo>
                  <a:cubicBezTo>
                    <a:pt x="162" y="292"/>
                    <a:pt x="162" y="296"/>
                    <a:pt x="162" y="296"/>
                  </a:cubicBezTo>
                  <a:cubicBezTo>
                    <a:pt x="161" y="296"/>
                    <a:pt x="161" y="298"/>
                    <a:pt x="161" y="298"/>
                  </a:cubicBezTo>
                  <a:cubicBezTo>
                    <a:pt x="161" y="299"/>
                    <a:pt x="162" y="299"/>
                    <a:pt x="162" y="299"/>
                  </a:cubicBezTo>
                  <a:cubicBezTo>
                    <a:pt x="163" y="300"/>
                    <a:pt x="162" y="304"/>
                    <a:pt x="162" y="305"/>
                  </a:cubicBezTo>
                  <a:cubicBezTo>
                    <a:pt x="162" y="306"/>
                    <a:pt x="163" y="305"/>
                    <a:pt x="163" y="306"/>
                  </a:cubicBezTo>
                  <a:cubicBezTo>
                    <a:pt x="163" y="307"/>
                    <a:pt x="163" y="308"/>
                    <a:pt x="163" y="308"/>
                  </a:cubicBezTo>
                  <a:cubicBezTo>
                    <a:pt x="162" y="309"/>
                    <a:pt x="163" y="312"/>
                    <a:pt x="163" y="315"/>
                  </a:cubicBezTo>
                  <a:cubicBezTo>
                    <a:pt x="163" y="316"/>
                    <a:pt x="163" y="318"/>
                    <a:pt x="164" y="319"/>
                  </a:cubicBezTo>
                  <a:cubicBezTo>
                    <a:pt x="164" y="320"/>
                    <a:pt x="164" y="320"/>
                    <a:pt x="165" y="320"/>
                  </a:cubicBezTo>
                  <a:cubicBezTo>
                    <a:pt x="165" y="321"/>
                    <a:pt x="165" y="321"/>
                    <a:pt x="166" y="321"/>
                  </a:cubicBezTo>
                  <a:cubicBezTo>
                    <a:pt x="166" y="322"/>
                    <a:pt x="167" y="322"/>
                    <a:pt x="168" y="323"/>
                  </a:cubicBezTo>
                  <a:cubicBezTo>
                    <a:pt x="169" y="324"/>
                    <a:pt x="168" y="324"/>
                    <a:pt x="169" y="325"/>
                  </a:cubicBezTo>
                  <a:cubicBezTo>
                    <a:pt x="170" y="326"/>
                    <a:pt x="171" y="328"/>
                    <a:pt x="171" y="329"/>
                  </a:cubicBezTo>
                  <a:cubicBezTo>
                    <a:pt x="171" y="329"/>
                    <a:pt x="170" y="329"/>
                    <a:pt x="171" y="330"/>
                  </a:cubicBezTo>
                  <a:cubicBezTo>
                    <a:pt x="171" y="330"/>
                    <a:pt x="171" y="332"/>
                    <a:pt x="171" y="332"/>
                  </a:cubicBezTo>
                  <a:cubicBezTo>
                    <a:pt x="170" y="332"/>
                    <a:pt x="170" y="333"/>
                    <a:pt x="169" y="333"/>
                  </a:cubicBezTo>
                  <a:cubicBezTo>
                    <a:pt x="169" y="334"/>
                    <a:pt x="171" y="336"/>
                    <a:pt x="169" y="336"/>
                  </a:cubicBezTo>
                  <a:cubicBezTo>
                    <a:pt x="167" y="336"/>
                    <a:pt x="166" y="335"/>
                    <a:pt x="165" y="336"/>
                  </a:cubicBezTo>
                  <a:cubicBezTo>
                    <a:pt x="163" y="336"/>
                    <a:pt x="164" y="338"/>
                    <a:pt x="164" y="339"/>
                  </a:cubicBezTo>
                  <a:cubicBezTo>
                    <a:pt x="165" y="340"/>
                    <a:pt x="164" y="340"/>
                    <a:pt x="165" y="340"/>
                  </a:cubicBezTo>
                  <a:cubicBezTo>
                    <a:pt x="165" y="341"/>
                    <a:pt x="166" y="340"/>
                    <a:pt x="166" y="341"/>
                  </a:cubicBezTo>
                  <a:cubicBezTo>
                    <a:pt x="168" y="342"/>
                    <a:pt x="168" y="343"/>
                    <a:pt x="169" y="344"/>
                  </a:cubicBezTo>
                  <a:cubicBezTo>
                    <a:pt x="171" y="344"/>
                    <a:pt x="172" y="345"/>
                    <a:pt x="174" y="345"/>
                  </a:cubicBezTo>
                  <a:cubicBezTo>
                    <a:pt x="175" y="346"/>
                    <a:pt x="176" y="348"/>
                    <a:pt x="176" y="349"/>
                  </a:cubicBezTo>
                  <a:cubicBezTo>
                    <a:pt x="177" y="350"/>
                    <a:pt x="177" y="349"/>
                    <a:pt x="177" y="351"/>
                  </a:cubicBezTo>
                  <a:cubicBezTo>
                    <a:pt x="177" y="353"/>
                    <a:pt x="177" y="354"/>
                    <a:pt x="177" y="356"/>
                  </a:cubicBezTo>
                  <a:cubicBezTo>
                    <a:pt x="176" y="356"/>
                    <a:pt x="176" y="357"/>
                    <a:pt x="176" y="358"/>
                  </a:cubicBezTo>
                  <a:cubicBezTo>
                    <a:pt x="175" y="358"/>
                    <a:pt x="175" y="360"/>
                    <a:pt x="176" y="360"/>
                  </a:cubicBezTo>
                  <a:cubicBezTo>
                    <a:pt x="176" y="361"/>
                    <a:pt x="176" y="361"/>
                    <a:pt x="176" y="361"/>
                  </a:cubicBezTo>
                  <a:cubicBezTo>
                    <a:pt x="177" y="362"/>
                    <a:pt x="177" y="361"/>
                    <a:pt x="177" y="362"/>
                  </a:cubicBezTo>
                  <a:cubicBezTo>
                    <a:pt x="178" y="362"/>
                    <a:pt x="178" y="363"/>
                    <a:pt x="179" y="363"/>
                  </a:cubicBezTo>
                  <a:cubicBezTo>
                    <a:pt x="179" y="364"/>
                    <a:pt x="181" y="364"/>
                    <a:pt x="181" y="364"/>
                  </a:cubicBezTo>
                  <a:cubicBezTo>
                    <a:pt x="182" y="365"/>
                    <a:pt x="183" y="366"/>
                    <a:pt x="184" y="367"/>
                  </a:cubicBezTo>
                  <a:cubicBezTo>
                    <a:pt x="184" y="367"/>
                    <a:pt x="184" y="368"/>
                    <a:pt x="185" y="369"/>
                  </a:cubicBezTo>
                  <a:cubicBezTo>
                    <a:pt x="185" y="369"/>
                    <a:pt x="185" y="369"/>
                    <a:pt x="186" y="369"/>
                  </a:cubicBezTo>
                  <a:cubicBezTo>
                    <a:pt x="186" y="369"/>
                    <a:pt x="186" y="369"/>
                    <a:pt x="186" y="370"/>
                  </a:cubicBezTo>
                  <a:cubicBezTo>
                    <a:pt x="187" y="370"/>
                    <a:pt x="187" y="370"/>
                    <a:pt x="187" y="370"/>
                  </a:cubicBezTo>
                  <a:cubicBezTo>
                    <a:pt x="187" y="372"/>
                    <a:pt x="187" y="374"/>
                    <a:pt x="188" y="375"/>
                  </a:cubicBezTo>
                  <a:cubicBezTo>
                    <a:pt x="189" y="375"/>
                    <a:pt x="189" y="375"/>
                    <a:pt x="190" y="375"/>
                  </a:cubicBezTo>
                  <a:cubicBezTo>
                    <a:pt x="190" y="374"/>
                    <a:pt x="192" y="373"/>
                    <a:pt x="192" y="372"/>
                  </a:cubicBezTo>
                  <a:cubicBezTo>
                    <a:pt x="192" y="371"/>
                    <a:pt x="193" y="372"/>
                    <a:pt x="193" y="370"/>
                  </a:cubicBezTo>
                  <a:cubicBezTo>
                    <a:pt x="193" y="369"/>
                    <a:pt x="193" y="369"/>
                    <a:pt x="192" y="368"/>
                  </a:cubicBezTo>
                  <a:cubicBezTo>
                    <a:pt x="192" y="367"/>
                    <a:pt x="192" y="367"/>
                    <a:pt x="191" y="367"/>
                  </a:cubicBezTo>
                  <a:cubicBezTo>
                    <a:pt x="191" y="365"/>
                    <a:pt x="188" y="365"/>
                    <a:pt x="186" y="364"/>
                  </a:cubicBezTo>
                  <a:cubicBezTo>
                    <a:pt x="186" y="364"/>
                    <a:pt x="186" y="363"/>
                    <a:pt x="186" y="363"/>
                  </a:cubicBezTo>
                  <a:cubicBezTo>
                    <a:pt x="186" y="360"/>
                    <a:pt x="186" y="354"/>
                    <a:pt x="184" y="353"/>
                  </a:cubicBezTo>
                  <a:cubicBezTo>
                    <a:pt x="184" y="351"/>
                    <a:pt x="184" y="350"/>
                    <a:pt x="184" y="348"/>
                  </a:cubicBezTo>
                  <a:cubicBezTo>
                    <a:pt x="184" y="346"/>
                    <a:pt x="184" y="349"/>
                    <a:pt x="184" y="346"/>
                  </a:cubicBezTo>
                  <a:cubicBezTo>
                    <a:pt x="183" y="346"/>
                    <a:pt x="183" y="346"/>
                    <a:pt x="183" y="345"/>
                  </a:cubicBezTo>
                  <a:cubicBezTo>
                    <a:pt x="183" y="345"/>
                    <a:pt x="182" y="345"/>
                    <a:pt x="182" y="345"/>
                  </a:cubicBezTo>
                  <a:cubicBezTo>
                    <a:pt x="182" y="345"/>
                    <a:pt x="182" y="345"/>
                    <a:pt x="182" y="345"/>
                  </a:cubicBezTo>
                  <a:cubicBezTo>
                    <a:pt x="182" y="344"/>
                    <a:pt x="181" y="344"/>
                    <a:pt x="181" y="344"/>
                  </a:cubicBezTo>
                  <a:cubicBezTo>
                    <a:pt x="181" y="341"/>
                    <a:pt x="180" y="340"/>
                    <a:pt x="180" y="337"/>
                  </a:cubicBezTo>
                  <a:cubicBezTo>
                    <a:pt x="179" y="336"/>
                    <a:pt x="179" y="336"/>
                    <a:pt x="179" y="335"/>
                  </a:cubicBezTo>
                  <a:cubicBezTo>
                    <a:pt x="178" y="335"/>
                    <a:pt x="178" y="335"/>
                    <a:pt x="178" y="335"/>
                  </a:cubicBezTo>
                  <a:cubicBezTo>
                    <a:pt x="178" y="334"/>
                    <a:pt x="177" y="330"/>
                    <a:pt x="177" y="330"/>
                  </a:cubicBezTo>
                  <a:cubicBezTo>
                    <a:pt x="176" y="330"/>
                    <a:pt x="176" y="326"/>
                    <a:pt x="176" y="326"/>
                  </a:cubicBezTo>
                  <a:cubicBezTo>
                    <a:pt x="176" y="326"/>
                    <a:pt x="173" y="324"/>
                    <a:pt x="174" y="324"/>
                  </a:cubicBezTo>
                  <a:cubicBezTo>
                    <a:pt x="174" y="324"/>
                    <a:pt x="172" y="322"/>
                    <a:pt x="172" y="322"/>
                  </a:cubicBezTo>
                  <a:cubicBezTo>
                    <a:pt x="172" y="320"/>
                    <a:pt x="171" y="319"/>
                    <a:pt x="171" y="316"/>
                  </a:cubicBezTo>
                  <a:cubicBezTo>
                    <a:pt x="171" y="315"/>
                    <a:pt x="171" y="315"/>
                    <a:pt x="171" y="313"/>
                  </a:cubicBezTo>
                  <a:cubicBezTo>
                    <a:pt x="171" y="312"/>
                    <a:pt x="172" y="313"/>
                    <a:pt x="172" y="311"/>
                  </a:cubicBezTo>
                  <a:cubicBezTo>
                    <a:pt x="172" y="309"/>
                    <a:pt x="173" y="306"/>
                    <a:pt x="174" y="304"/>
                  </a:cubicBezTo>
                  <a:cubicBezTo>
                    <a:pt x="175" y="303"/>
                    <a:pt x="176" y="304"/>
                    <a:pt x="176" y="305"/>
                  </a:cubicBezTo>
                  <a:cubicBezTo>
                    <a:pt x="177" y="305"/>
                    <a:pt x="177" y="305"/>
                    <a:pt x="178" y="306"/>
                  </a:cubicBezTo>
                  <a:cubicBezTo>
                    <a:pt x="180" y="306"/>
                    <a:pt x="180" y="305"/>
                    <a:pt x="181" y="306"/>
                  </a:cubicBezTo>
                  <a:cubicBezTo>
                    <a:pt x="181" y="307"/>
                    <a:pt x="182" y="308"/>
                    <a:pt x="182" y="308"/>
                  </a:cubicBezTo>
                  <a:cubicBezTo>
                    <a:pt x="184" y="308"/>
                    <a:pt x="184" y="313"/>
                    <a:pt x="184" y="315"/>
                  </a:cubicBezTo>
                  <a:cubicBezTo>
                    <a:pt x="184" y="318"/>
                    <a:pt x="184" y="321"/>
                    <a:pt x="184" y="323"/>
                  </a:cubicBezTo>
                  <a:cubicBezTo>
                    <a:pt x="183" y="325"/>
                    <a:pt x="182" y="327"/>
                    <a:pt x="183" y="328"/>
                  </a:cubicBezTo>
                  <a:cubicBezTo>
                    <a:pt x="183" y="328"/>
                    <a:pt x="185" y="329"/>
                    <a:pt x="185" y="328"/>
                  </a:cubicBezTo>
                  <a:cubicBezTo>
                    <a:pt x="185" y="327"/>
                    <a:pt x="186" y="328"/>
                    <a:pt x="186" y="328"/>
                  </a:cubicBezTo>
                  <a:cubicBezTo>
                    <a:pt x="186" y="328"/>
                    <a:pt x="186" y="329"/>
                    <a:pt x="186" y="329"/>
                  </a:cubicBezTo>
                  <a:cubicBezTo>
                    <a:pt x="186" y="329"/>
                    <a:pt x="187" y="330"/>
                    <a:pt x="187" y="330"/>
                  </a:cubicBezTo>
                  <a:cubicBezTo>
                    <a:pt x="187" y="330"/>
                    <a:pt x="188" y="331"/>
                    <a:pt x="189" y="331"/>
                  </a:cubicBezTo>
                  <a:cubicBezTo>
                    <a:pt x="189" y="333"/>
                    <a:pt x="188" y="332"/>
                    <a:pt x="189" y="333"/>
                  </a:cubicBezTo>
                  <a:cubicBezTo>
                    <a:pt x="190" y="334"/>
                    <a:pt x="191" y="335"/>
                    <a:pt x="192" y="335"/>
                  </a:cubicBezTo>
                  <a:cubicBezTo>
                    <a:pt x="192" y="337"/>
                    <a:pt x="192" y="340"/>
                    <a:pt x="193" y="341"/>
                  </a:cubicBezTo>
                  <a:cubicBezTo>
                    <a:pt x="194" y="342"/>
                    <a:pt x="196" y="342"/>
                    <a:pt x="196" y="343"/>
                  </a:cubicBezTo>
                  <a:cubicBezTo>
                    <a:pt x="196" y="343"/>
                    <a:pt x="197" y="344"/>
                    <a:pt x="197" y="345"/>
                  </a:cubicBezTo>
                  <a:cubicBezTo>
                    <a:pt x="197" y="345"/>
                    <a:pt x="197" y="345"/>
                    <a:pt x="198" y="345"/>
                  </a:cubicBezTo>
                  <a:cubicBezTo>
                    <a:pt x="198" y="346"/>
                    <a:pt x="200" y="347"/>
                    <a:pt x="199" y="348"/>
                  </a:cubicBezTo>
                  <a:cubicBezTo>
                    <a:pt x="199" y="348"/>
                    <a:pt x="198" y="348"/>
                    <a:pt x="198" y="349"/>
                  </a:cubicBezTo>
                  <a:cubicBezTo>
                    <a:pt x="197" y="350"/>
                    <a:pt x="197" y="351"/>
                    <a:pt x="197" y="353"/>
                  </a:cubicBezTo>
                  <a:cubicBezTo>
                    <a:pt x="198" y="354"/>
                    <a:pt x="197" y="353"/>
                    <a:pt x="198" y="354"/>
                  </a:cubicBezTo>
                  <a:cubicBezTo>
                    <a:pt x="198" y="354"/>
                    <a:pt x="198" y="354"/>
                    <a:pt x="199" y="355"/>
                  </a:cubicBezTo>
                  <a:cubicBezTo>
                    <a:pt x="199" y="355"/>
                    <a:pt x="199" y="355"/>
                    <a:pt x="199" y="355"/>
                  </a:cubicBezTo>
                  <a:cubicBezTo>
                    <a:pt x="200" y="356"/>
                    <a:pt x="201" y="357"/>
                    <a:pt x="203" y="357"/>
                  </a:cubicBezTo>
                  <a:cubicBezTo>
                    <a:pt x="203" y="357"/>
                    <a:pt x="203" y="358"/>
                    <a:pt x="204" y="358"/>
                  </a:cubicBezTo>
                  <a:cubicBezTo>
                    <a:pt x="205" y="359"/>
                    <a:pt x="204" y="360"/>
                    <a:pt x="205" y="361"/>
                  </a:cubicBezTo>
                  <a:cubicBezTo>
                    <a:pt x="206" y="362"/>
                    <a:pt x="206" y="362"/>
                    <a:pt x="206" y="362"/>
                  </a:cubicBezTo>
                  <a:cubicBezTo>
                    <a:pt x="207" y="363"/>
                    <a:pt x="207" y="364"/>
                    <a:pt x="209" y="365"/>
                  </a:cubicBezTo>
                  <a:cubicBezTo>
                    <a:pt x="209" y="366"/>
                    <a:pt x="209" y="366"/>
                    <a:pt x="209" y="367"/>
                  </a:cubicBezTo>
                  <a:cubicBezTo>
                    <a:pt x="209" y="367"/>
                    <a:pt x="210" y="367"/>
                    <a:pt x="210" y="367"/>
                  </a:cubicBezTo>
                  <a:cubicBezTo>
                    <a:pt x="210" y="367"/>
                    <a:pt x="210" y="367"/>
                    <a:pt x="211" y="368"/>
                  </a:cubicBezTo>
                  <a:cubicBezTo>
                    <a:pt x="211" y="368"/>
                    <a:pt x="211" y="368"/>
                    <a:pt x="211" y="368"/>
                  </a:cubicBezTo>
                  <a:cubicBezTo>
                    <a:pt x="212" y="368"/>
                    <a:pt x="212" y="369"/>
                    <a:pt x="212" y="369"/>
                  </a:cubicBezTo>
                  <a:cubicBezTo>
                    <a:pt x="212" y="371"/>
                    <a:pt x="212" y="372"/>
                    <a:pt x="214" y="372"/>
                  </a:cubicBezTo>
                  <a:cubicBezTo>
                    <a:pt x="214" y="373"/>
                    <a:pt x="214" y="374"/>
                    <a:pt x="214" y="374"/>
                  </a:cubicBezTo>
                  <a:cubicBezTo>
                    <a:pt x="215" y="375"/>
                    <a:pt x="215" y="375"/>
                    <a:pt x="216" y="376"/>
                  </a:cubicBezTo>
                  <a:cubicBezTo>
                    <a:pt x="216" y="376"/>
                    <a:pt x="217" y="377"/>
                    <a:pt x="217" y="377"/>
                  </a:cubicBezTo>
                  <a:cubicBezTo>
                    <a:pt x="217" y="377"/>
                    <a:pt x="218" y="379"/>
                    <a:pt x="218" y="380"/>
                  </a:cubicBezTo>
                  <a:cubicBezTo>
                    <a:pt x="218" y="382"/>
                    <a:pt x="218" y="384"/>
                    <a:pt x="218" y="386"/>
                  </a:cubicBezTo>
                  <a:cubicBezTo>
                    <a:pt x="218" y="387"/>
                    <a:pt x="218" y="387"/>
                    <a:pt x="219" y="389"/>
                  </a:cubicBezTo>
                  <a:cubicBezTo>
                    <a:pt x="218" y="388"/>
                    <a:pt x="218" y="390"/>
                    <a:pt x="218" y="390"/>
                  </a:cubicBezTo>
                  <a:cubicBezTo>
                    <a:pt x="217" y="391"/>
                    <a:pt x="217" y="391"/>
                    <a:pt x="216" y="392"/>
                  </a:cubicBezTo>
                  <a:cubicBezTo>
                    <a:pt x="216" y="392"/>
                    <a:pt x="215" y="393"/>
                    <a:pt x="215" y="393"/>
                  </a:cubicBezTo>
                  <a:cubicBezTo>
                    <a:pt x="213" y="395"/>
                    <a:pt x="215" y="399"/>
                    <a:pt x="216" y="400"/>
                  </a:cubicBezTo>
                  <a:cubicBezTo>
                    <a:pt x="216" y="401"/>
                    <a:pt x="216" y="400"/>
                    <a:pt x="217" y="401"/>
                  </a:cubicBezTo>
                  <a:cubicBezTo>
                    <a:pt x="217" y="401"/>
                    <a:pt x="217" y="401"/>
                    <a:pt x="217" y="402"/>
                  </a:cubicBezTo>
                  <a:cubicBezTo>
                    <a:pt x="217" y="403"/>
                    <a:pt x="218" y="404"/>
                    <a:pt x="219" y="405"/>
                  </a:cubicBezTo>
                  <a:cubicBezTo>
                    <a:pt x="220" y="406"/>
                    <a:pt x="222" y="406"/>
                    <a:pt x="223" y="407"/>
                  </a:cubicBezTo>
                  <a:cubicBezTo>
                    <a:pt x="224" y="408"/>
                    <a:pt x="224" y="409"/>
                    <a:pt x="225" y="410"/>
                  </a:cubicBezTo>
                  <a:cubicBezTo>
                    <a:pt x="225" y="411"/>
                    <a:pt x="226" y="411"/>
                    <a:pt x="226" y="412"/>
                  </a:cubicBezTo>
                  <a:cubicBezTo>
                    <a:pt x="227" y="412"/>
                    <a:pt x="227" y="412"/>
                    <a:pt x="227" y="412"/>
                  </a:cubicBezTo>
                  <a:cubicBezTo>
                    <a:pt x="228" y="413"/>
                    <a:pt x="230" y="414"/>
                    <a:pt x="232" y="414"/>
                  </a:cubicBezTo>
                  <a:cubicBezTo>
                    <a:pt x="233" y="415"/>
                    <a:pt x="236" y="416"/>
                    <a:pt x="238" y="416"/>
                  </a:cubicBezTo>
                  <a:cubicBezTo>
                    <a:pt x="240" y="417"/>
                    <a:pt x="240" y="419"/>
                    <a:pt x="242" y="420"/>
                  </a:cubicBezTo>
                  <a:cubicBezTo>
                    <a:pt x="242" y="420"/>
                    <a:pt x="242" y="421"/>
                    <a:pt x="243" y="420"/>
                  </a:cubicBezTo>
                  <a:cubicBezTo>
                    <a:pt x="243" y="420"/>
                    <a:pt x="244" y="421"/>
                    <a:pt x="244" y="421"/>
                  </a:cubicBezTo>
                  <a:cubicBezTo>
                    <a:pt x="245" y="421"/>
                    <a:pt x="245" y="422"/>
                    <a:pt x="246" y="422"/>
                  </a:cubicBezTo>
                  <a:cubicBezTo>
                    <a:pt x="246" y="423"/>
                    <a:pt x="247" y="422"/>
                    <a:pt x="247" y="422"/>
                  </a:cubicBezTo>
                  <a:cubicBezTo>
                    <a:pt x="248" y="422"/>
                    <a:pt x="247" y="423"/>
                    <a:pt x="248" y="423"/>
                  </a:cubicBezTo>
                  <a:cubicBezTo>
                    <a:pt x="248" y="423"/>
                    <a:pt x="250" y="424"/>
                    <a:pt x="250" y="424"/>
                  </a:cubicBezTo>
                  <a:cubicBezTo>
                    <a:pt x="250" y="424"/>
                    <a:pt x="251" y="424"/>
                    <a:pt x="251" y="425"/>
                  </a:cubicBezTo>
                  <a:cubicBezTo>
                    <a:pt x="252" y="425"/>
                    <a:pt x="251" y="425"/>
                    <a:pt x="253" y="425"/>
                  </a:cubicBezTo>
                  <a:cubicBezTo>
                    <a:pt x="253" y="426"/>
                    <a:pt x="253" y="426"/>
                    <a:pt x="255" y="426"/>
                  </a:cubicBezTo>
                  <a:cubicBezTo>
                    <a:pt x="256" y="426"/>
                    <a:pt x="255" y="427"/>
                    <a:pt x="256" y="427"/>
                  </a:cubicBezTo>
                  <a:cubicBezTo>
                    <a:pt x="258" y="427"/>
                    <a:pt x="258" y="427"/>
                    <a:pt x="259" y="427"/>
                  </a:cubicBezTo>
                  <a:cubicBezTo>
                    <a:pt x="260" y="427"/>
                    <a:pt x="263" y="429"/>
                    <a:pt x="263" y="430"/>
                  </a:cubicBezTo>
                  <a:cubicBezTo>
                    <a:pt x="263" y="429"/>
                    <a:pt x="265" y="431"/>
                    <a:pt x="265" y="431"/>
                  </a:cubicBezTo>
                  <a:cubicBezTo>
                    <a:pt x="265" y="432"/>
                    <a:pt x="268" y="430"/>
                    <a:pt x="268" y="431"/>
                  </a:cubicBezTo>
                  <a:cubicBezTo>
                    <a:pt x="268" y="433"/>
                    <a:pt x="274" y="433"/>
                    <a:pt x="275" y="432"/>
                  </a:cubicBezTo>
                  <a:cubicBezTo>
                    <a:pt x="275" y="432"/>
                    <a:pt x="276" y="432"/>
                    <a:pt x="276" y="431"/>
                  </a:cubicBezTo>
                  <a:cubicBezTo>
                    <a:pt x="276" y="431"/>
                    <a:pt x="277" y="431"/>
                    <a:pt x="277" y="430"/>
                  </a:cubicBezTo>
                  <a:cubicBezTo>
                    <a:pt x="278" y="430"/>
                    <a:pt x="284" y="430"/>
                    <a:pt x="283" y="429"/>
                  </a:cubicBezTo>
                  <a:cubicBezTo>
                    <a:pt x="283" y="428"/>
                    <a:pt x="287" y="430"/>
                    <a:pt x="287" y="430"/>
                  </a:cubicBezTo>
                  <a:cubicBezTo>
                    <a:pt x="288" y="429"/>
                    <a:pt x="289" y="430"/>
                    <a:pt x="290" y="430"/>
                  </a:cubicBezTo>
                  <a:cubicBezTo>
                    <a:pt x="290" y="431"/>
                    <a:pt x="291" y="431"/>
                    <a:pt x="292" y="432"/>
                  </a:cubicBezTo>
                  <a:cubicBezTo>
                    <a:pt x="293" y="432"/>
                    <a:pt x="293" y="432"/>
                    <a:pt x="294" y="433"/>
                  </a:cubicBezTo>
                  <a:cubicBezTo>
                    <a:pt x="295" y="434"/>
                    <a:pt x="295" y="434"/>
                    <a:pt x="296" y="435"/>
                  </a:cubicBezTo>
                  <a:cubicBezTo>
                    <a:pt x="296" y="435"/>
                    <a:pt x="297" y="435"/>
                    <a:pt x="297" y="435"/>
                  </a:cubicBezTo>
                  <a:cubicBezTo>
                    <a:pt x="297" y="435"/>
                    <a:pt x="297" y="436"/>
                    <a:pt x="297" y="436"/>
                  </a:cubicBezTo>
                  <a:cubicBezTo>
                    <a:pt x="297" y="436"/>
                    <a:pt x="298" y="436"/>
                    <a:pt x="298" y="437"/>
                  </a:cubicBezTo>
                  <a:cubicBezTo>
                    <a:pt x="299" y="437"/>
                    <a:pt x="298" y="437"/>
                    <a:pt x="299" y="438"/>
                  </a:cubicBezTo>
                  <a:cubicBezTo>
                    <a:pt x="299" y="438"/>
                    <a:pt x="299" y="438"/>
                    <a:pt x="299" y="439"/>
                  </a:cubicBezTo>
                  <a:cubicBezTo>
                    <a:pt x="299" y="439"/>
                    <a:pt x="300" y="439"/>
                    <a:pt x="300" y="439"/>
                  </a:cubicBezTo>
                  <a:cubicBezTo>
                    <a:pt x="300" y="439"/>
                    <a:pt x="300" y="439"/>
                    <a:pt x="300" y="440"/>
                  </a:cubicBezTo>
                  <a:cubicBezTo>
                    <a:pt x="300" y="440"/>
                    <a:pt x="301" y="440"/>
                    <a:pt x="301" y="441"/>
                  </a:cubicBezTo>
                  <a:cubicBezTo>
                    <a:pt x="302" y="441"/>
                    <a:pt x="301" y="441"/>
                    <a:pt x="302" y="442"/>
                  </a:cubicBezTo>
                  <a:cubicBezTo>
                    <a:pt x="302" y="442"/>
                    <a:pt x="302" y="442"/>
                    <a:pt x="302" y="442"/>
                  </a:cubicBezTo>
                  <a:cubicBezTo>
                    <a:pt x="302" y="443"/>
                    <a:pt x="302" y="442"/>
                    <a:pt x="303" y="442"/>
                  </a:cubicBezTo>
                  <a:cubicBezTo>
                    <a:pt x="303" y="443"/>
                    <a:pt x="303" y="444"/>
                    <a:pt x="304" y="445"/>
                  </a:cubicBezTo>
                  <a:cubicBezTo>
                    <a:pt x="305" y="445"/>
                    <a:pt x="304" y="445"/>
                    <a:pt x="305" y="445"/>
                  </a:cubicBezTo>
                  <a:cubicBezTo>
                    <a:pt x="305" y="445"/>
                    <a:pt x="305" y="446"/>
                    <a:pt x="305" y="446"/>
                  </a:cubicBezTo>
                  <a:cubicBezTo>
                    <a:pt x="306" y="448"/>
                    <a:pt x="311" y="448"/>
                    <a:pt x="313" y="447"/>
                  </a:cubicBezTo>
                  <a:cubicBezTo>
                    <a:pt x="314" y="448"/>
                    <a:pt x="317" y="450"/>
                    <a:pt x="318" y="450"/>
                  </a:cubicBezTo>
                  <a:cubicBezTo>
                    <a:pt x="319" y="450"/>
                    <a:pt x="322" y="451"/>
                    <a:pt x="323" y="452"/>
                  </a:cubicBezTo>
                  <a:cubicBezTo>
                    <a:pt x="323" y="452"/>
                    <a:pt x="324" y="453"/>
                    <a:pt x="324" y="453"/>
                  </a:cubicBezTo>
                  <a:cubicBezTo>
                    <a:pt x="324" y="453"/>
                    <a:pt x="325" y="453"/>
                    <a:pt x="326" y="453"/>
                  </a:cubicBezTo>
                  <a:cubicBezTo>
                    <a:pt x="327" y="454"/>
                    <a:pt x="331" y="454"/>
                    <a:pt x="332" y="453"/>
                  </a:cubicBezTo>
                  <a:cubicBezTo>
                    <a:pt x="332" y="453"/>
                    <a:pt x="332" y="453"/>
                    <a:pt x="333" y="452"/>
                  </a:cubicBezTo>
                  <a:cubicBezTo>
                    <a:pt x="335" y="452"/>
                    <a:pt x="333" y="455"/>
                    <a:pt x="334" y="456"/>
                  </a:cubicBezTo>
                  <a:cubicBezTo>
                    <a:pt x="334" y="456"/>
                    <a:pt x="334" y="457"/>
                    <a:pt x="335" y="457"/>
                  </a:cubicBezTo>
                  <a:cubicBezTo>
                    <a:pt x="335" y="458"/>
                    <a:pt x="336" y="459"/>
                    <a:pt x="336" y="459"/>
                  </a:cubicBezTo>
                  <a:cubicBezTo>
                    <a:pt x="336" y="460"/>
                    <a:pt x="337" y="461"/>
                    <a:pt x="337" y="461"/>
                  </a:cubicBezTo>
                  <a:cubicBezTo>
                    <a:pt x="337" y="461"/>
                    <a:pt x="337" y="461"/>
                    <a:pt x="338" y="461"/>
                  </a:cubicBezTo>
                  <a:cubicBezTo>
                    <a:pt x="338" y="461"/>
                    <a:pt x="338" y="461"/>
                    <a:pt x="338" y="462"/>
                  </a:cubicBezTo>
                  <a:cubicBezTo>
                    <a:pt x="339" y="463"/>
                    <a:pt x="338" y="465"/>
                    <a:pt x="340" y="465"/>
                  </a:cubicBezTo>
                  <a:cubicBezTo>
                    <a:pt x="340" y="465"/>
                    <a:pt x="340" y="465"/>
                    <a:pt x="340" y="465"/>
                  </a:cubicBezTo>
                  <a:cubicBezTo>
                    <a:pt x="341" y="466"/>
                    <a:pt x="341" y="465"/>
                    <a:pt x="341" y="466"/>
                  </a:cubicBezTo>
                  <a:cubicBezTo>
                    <a:pt x="341" y="466"/>
                    <a:pt x="341" y="466"/>
                    <a:pt x="341" y="467"/>
                  </a:cubicBezTo>
                  <a:cubicBezTo>
                    <a:pt x="341" y="468"/>
                    <a:pt x="343" y="467"/>
                    <a:pt x="343" y="468"/>
                  </a:cubicBezTo>
                  <a:cubicBezTo>
                    <a:pt x="343" y="468"/>
                    <a:pt x="343" y="469"/>
                    <a:pt x="343" y="469"/>
                  </a:cubicBezTo>
                  <a:cubicBezTo>
                    <a:pt x="344" y="470"/>
                    <a:pt x="344" y="470"/>
                    <a:pt x="345" y="469"/>
                  </a:cubicBezTo>
                  <a:cubicBezTo>
                    <a:pt x="346" y="469"/>
                    <a:pt x="347" y="468"/>
                    <a:pt x="347" y="467"/>
                  </a:cubicBezTo>
                  <a:cubicBezTo>
                    <a:pt x="347" y="464"/>
                    <a:pt x="345" y="466"/>
                    <a:pt x="345" y="463"/>
                  </a:cubicBezTo>
                  <a:cubicBezTo>
                    <a:pt x="347" y="462"/>
                    <a:pt x="346" y="462"/>
                    <a:pt x="347" y="463"/>
                  </a:cubicBezTo>
                  <a:cubicBezTo>
                    <a:pt x="347" y="463"/>
                    <a:pt x="347" y="463"/>
                    <a:pt x="348" y="463"/>
                  </a:cubicBezTo>
                  <a:cubicBezTo>
                    <a:pt x="348" y="463"/>
                    <a:pt x="348" y="464"/>
                    <a:pt x="348" y="464"/>
                  </a:cubicBezTo>
                  <a:cubicBezTo>
                    <a:pt x="348" y="464"/>
                    <a:pt x="348" y="464"/>
                    <a:pt x="348" y="464"/>
                  </a:cubicBezTo>
                  <a:cubicBezTo>
                    <a:pt x="349" y="464"/>
                    <a:pt x="349" y="464"/>
                    <a:pt x="349" y="464"/>
                  </a:cubicBezTo>
                  <a:cubicBezTo>
                    <a:pt x="349" y="465"/>
                    <a:pt x="349" y="466"/>
                    <a:pt x="350" y="466"/>
                  </a:cubicBezTo>
                  <a:cubicBezTo>
                    <a:pt x="350" y="466"/>
                    <a:pt x="351" y="467"/>
                    <a:pt x="351" y="467"/>
                  </a:cubicBezTo>
                  <a:cubicBezTo>
                    <a:pt x="352" y="469"/>
                    <a:pt x="350" y="470"/>
                    <a:pt x="350" y="470"/>
                  </a:cubicBezTo>
                  <a:cubicBezTo>
                    <a:pt x="349" y="471"/>
                    <a:pt x="347" y="470"/>
                    <a:pt x="347" y="471"/>
                  </a:cubicBezTo>
                  <a:cubicBezTo>
                    <a:pt x="347" y="471"/>
                    <a:pt x="346" y="472"/>
                    <a:pt x="346" y="472"/>
                  </a:cubicBezTo>
                  <a:cubicBezTo>
                    <a:pt x="345" y="473"/>
                    <a:pt x="345" y="474"/>
                    <a:pt x="345" y="477"/>
                  </a:cubicBezTo>
                  <a:cubicBezTo>
                    <a:pt x="345" y="477"/>
                    <a:pt x="345" y="478"/>
                    <a:pt x="345" y="479"/>
                  </a:cubicBezTo>
                  <a:cubicBezTo>
                    <a:pt x="345" y="480"/>
                    <a:pt x="345" y="479"/>
                    <a:pt x="345" y="479"/>
                  </a:cubicBezTo>
                  <a:cubicBezTo>
                    <a:pt x="346" y="480"/>
                    <a:pt x="346" y="480"/>
                    <a:pt x="346" y="480"/>
                  </a:cubicBezTo>
                  <a:cubicBezTo>
                    <a:pt x="347" y="481"/>
                    <a:pt x="346" y="480"/>
                    <a:pt x="347" y="481"/>
                  </a:cubicBezTo>
                  <a:cubicBezTo>
                    <a:pt x="347" y="481"/>
                    <a:pt x="347" y="481"/>
                    <a:pt x="348" y="482"/>
                  </a:cubicBezTo>
                  <a:cubicBezTo>
                    <a:pt x="348" y="482"/>
                    <a:pt x="348" y="482"/>
                    <a:pt x="349" y="482"/>
                  </a:cubicBezTo>
                  <a:cubicBezTo>
                    <a:pt x="349" y="482"/>
                    <a:pt x="350" y="481"/>
                    <a:pt x="350" y="481"/>
                  </a:cubicBezTo>
                  <a:cubicBezTo>
                    <a:pt x="350" y="479"/>
                    <a:pt x="352" y="480"/>
                    <a:pt x="352" y="482"/>
                  </a:cubicBezTo>
                  <a:cubicBezTo>
                    <a:pt x="353" y="482"/>
                    <a:pt x="353" y="482"/>
                    <a:pt x="353" y="483"/>
                  </a:cubicBezTo>
                  <a:cubicBezTo>
                    <a:pt x="354" y="484"/>
                    <a:pt x="354" y="484"/>
                    <a:pt x="355" y="484"/>
                  </a:cubicBezTo>
                  <a:cubicBezTo>
                    <a:pt x="355" y="485"/>
                    <a:pt x="356" y="485"/>
                    <a:pt x="356" y="485"/>
                  </a:cubicBezTo>
                  <a:cubicBezTo>
                    <a:pt x="356" y="487"/>
                    <a:pt x="356" y="487"/>
                    <a:pt x="357" y="488"/>
                  </a:cubicBezTo>
                  <a:cubicBezTo>
                    <a:pt x="357" y="488"/>
                    <a:pt x="358" y="489"/>
                    <a:pt x="358" y="489"/>
                  </a:cubicBezTo>
                  <a:cubicBezTo>
                    <a:pt x="358" y="491"/>
                    <a:pt x="358" y="490"/>
                    <a:pt x="359" y="491"/>
                  </a:cubicBezTo>
                  <a:cubicBezTo>
                    <a:pt x="359" y="491"/>
                    <a:pt x="359" y="491"/>
                    <a:pt x="360" y="492"/>
                  </a:cubicBezTo>
                  <a:cubicBezTo>
                    <a:pt x="360" y="492"/>
                    <a:pt x="360" y="492"/>
                    <a:pt x="360" y="492"/>
                  </a:cubicBezTo>
                  <a:cubicBezTo>
                    <a:pt x="360" y="493"/>
                    <a:pt x="362" y="492"/>
                    <a:pt x="365" y="492"/>
                  </a:cubicBezTo>
                  <a:cubicBezTo>
                    <a:pt x="365" y="492"/>
                    <a:pt x="365" y="492"/>
                    <a:pt x="365" y="492"/>
                  </a:cubicBezTo>
                  <a:cubicBezTo>
                    <a:pt x="366" y="493"/>
                    <a:pt x="367" y="493"/>
                    <a:pt x="368" y="494"/>
                  </a:cubicBezTo>
                  <a:cubicBezTo>
                    <a:pt x="368" y="495"/>
                    <a:pt x="370" y="494"/>
                    <a:pt x="372" y="494"/>
                  </a:cubicBezTo>
                  <a:cubicBezTo>
                    <a:pt x="372" y="496"/>
                    <a:pt x="372" y="497"/>
                    <a:pt x="373" y="497"/>
                  </a:cubicBezTo>
                  <a:cubicBezTo>
                    <a:pt x="373" y="498"/>
                    <a:pt x="374" y="498"/>
                    <a:pt x="376" y="498"/>
                  </a:cubicBezTo>
                  <a:cubicBezTo>
                    <a:pt x="379" y="498"/>
                    <a:pt x="376" y="498"/>
                    <a:pt x="378" y="499"/>
                  </a:cubicBezTo>
                  <a:cubicBezTo>
                    <a:pt x="378" y="500"/>
                    <a:pt x="378" y="500"/>
                    <a:pt x="379" y="501"/>
                  </a:cubicBezTo>
                  <a:cubicBezTo>
                    <a:pt x="380" y="501"/>
                    <a:pt x="380" y="502"/>
                    <a:pt x="382" y="501"/>
                  </a:cubicBezTo>
                  <a:cubicBezTo>
                    <a:pt x="383" y="500"/>
                    <a:pt x="383" y="501"/>
                    <a:pt x="383" y="500"/>
                  </a:cubicBezTo>
                  <a:cubicBezTo>
                    <a:pt x="383" y="500"/>
                    <a:pt x="383" y="500"/>
                    <a:pt x="383" y="499"/>
                  </a:cubicBezTo>
                  <a:cubicBezTo>
                    <a:pt x="384" y="499"/>
                    <a:pt x="384" y="499"/>
                    <a:pt x="384" y="499"/>
                  </a:cubicBezTo>
                  <a:cubicBezTo>
                    <a:pt x="385" y="499"/>
                    <a:pt x="384" y="498"/>
                    <a:pt x="384" y="498"/>
                  </a:cubicBezTo>
                  <a:cubicBezTo>
                    <a:pt x="384" y="498"/>
                    <a:pt x="384" y="497"/>
                    <a:pt x="384" y="497"/>
                  </a:cubicBezTo>
                  <a:cubicBezTo>
                    <a:pt x="384" y="495"/>
                    <a:pt x="384" y="496"/>
                    <a:pt x="383" y="496"/>
                  </a:cubicBezTo>
                  <a:cubicBezTo>
                    <a:pt x="383" y="496"/>
                    <a:pt x="383" y="494"/>
                    <a:pt x="383" y="494"/>
                  </a:cubicBezTo>
                  <a:cubicBezTo>
                    <a:pt x="383" y="493"/>
                    <a:pt x="383" y="492"/>
                    <a:pt x="385" y="492"/>
                  </a:cubicBezTo>
                  <a:cubicBezTo>
                    <a:pt x="385" y="492"/>
                    <a:pt x="386" y="492"/>
                    <a:pt x="386" y="492"/>
                  </a:cubicBezTo>
                  <a:cubicBezTo>
                    <a:pt x="386" y="491"/>
                    <a:pt x="386" y="491"/>
                    <a:pt x="386" y="491"/>
                  </a:cubicBezTo>
                  <a:cubicBezTo>
                    <a:pt x="387" y="490"/>
                    <a:pt x="387" y="490"/>
                    <a:pt x="388" y="490"/>
                  </a:cubicBezTo>
                  <a:cubicBezTo>
                    <a:pt x="389" y="489"/>
                    <a:pt x="389" y="487"/>
                    <a:pt x="391" y="487"/>
                  </a:cubicBezTo>
                  <a:cubicBezTo>
                    <a:pt x="391" y="488"/>
                    <a:pt x="392" y="488"/>
                    <a:pt x="392" y="489"/>
                  </a:cubicBezTo>
                  <a:cubicBezTo>
                    <a:pt x="393" y="489"/>
                    <a:pt x="394" y="489"/>
                    <a:pt x="395" y="490"/>
                  </a:cubicBezTo>
                  <a:cubicBezTo>
                    <a:pt x="395" y="491"/>
                    <a:pt x="396" y="492"/>
                    <a:pt x="397" y="492"/>
                  </a:cubicBezTo>
                  <a:cubicBezTo>
                    <a:pt x="399" y="495"/>
                    <a:pt x="397" y="497"/>
                    <a:pt x="397" y="501"/>
                  </a:cubicBezTo>
                  <a:cubicBezTo>
                    <a:pt x="397" y="501"/>
                    <a:pt x="398" y="501"/>
                    <a:pt x="398" y="503"/>
                  </a:cubicBezTo>
                  <a:cubicBezTo>
                    <a:pt x="398" y="503"/>
                    <a:pt x="400" y="504"/>
                    <a:pt x="400" y="504"/>
                  </a:cubicBezTo>
                  <a:cubicBezTo>
                    <a:pt x="400" y="506"/>
                    <a:pt x="401" y="505"/>
                    <a:pt x="401" y="507"/>
                  </a:cubicBezTo>
                  <a:cubicBezTo>
                    <a:pt x="401" y="508"/>
                    <a:pt x="401" y="510"/>
                    <a:pt x="401" y="512"/>
                  </a:cubicBezTo>
                  <a:cubicBezTo>
                    <a:pt x="401" y="514"/>
                    <a:pt x="401" y="514"/>
                    <a:pt x="402" y="515"/>
                  </a:cubicBezTo>
                  <a:cubicBezTo>
                    <a:pt x="402" y="516"/>
                    <a:pt x="401" y="516"/>
                    <a:pt x="401" y="516"/>
                  </a:cubicBezTo>
                  <a:cubicBezTo>
                    <a:pt x="401" y="517"/>
                    <a:pt x="402" y="517"/>
                    <a:pt x="402" y="518"/>
                  </a:cubicBezTo>
                  <a:cubicBezTo>
                    <a:pt x="402" y="518"/>
                    <a:pt x="401" y="519"/>
                    <a:pt x="401" y="520"/>
                  </a:cubicBezTo>
                  <a:cubicBezTo>
                    <a:pt x="401" y="523"/>
                    <a:pt x="400" y="523"/>
                    <a:pt x="400" y="526"/>
                  </a:cubicBezTo>
                  <a:cubicBezTo>
                    <a:pt x="402" y="527"/>
                    <a:pt x="402" y="528"/>
                    <a:pt x="402" y="531"/>
                  </a:cubicBezTo>
                  <a:cubicBezTo>
                    <a:pt x="401" y="531"/>
                    <a:pt x="401" y="532"/>
                    <a:pt x="400" y="532"/>
                  </a:cubicBezTo>
                  <a:cubicBezTo>
                    <a:pt x="400" y="533"/>
                    <a:pt x="399" y="534"/>
                    <a:pt x="399" y="535"/>
                  </a:cubicBezTo>
                  <a:cubicBezTo>
                    <a:pt x="398" y="536"/>
                    <a:pt x="398" y="537"/>
                    <a:pt x="397" y="539"/>
                  </a:cubicBezTo>
                  <a:cubicBezTo>
                    <a:pt x="395" y="538"/>
                    <a:pt x="394" y="539"/>
                    <a:pt x="392" y="539"/>
                  </a:cubicBezTo>
                  <a:cubicBezTo>
                    <a:pt x="392" y="541"/>
                    <a:pt x="391" y="542"/>
                    <a:pt x="391" y="544"/>
                  </a:cubicBezTo>
                  <a:cubicBezTo>
                    <a:pt x="390" y="544"/>
                    <a:pt x="390" y="544"/>
                    <a:pt x="390" y="544"/>
                  </a:cubicBezTo>
                  <a:cubicBezTo>
                    <a:pt x="389" y="544"/>
                    <a:pt x="389" y="545"/>
                    <a:pt x="389" y="545"/>
                  </a:cubicBezTo>
                  <a:cubicBezTo>
                    <a:pt x="389" y="546"/>
                    <a:pt x="388" y="549"/>
                    <a:pt x="387" y="550"/>
                  </a:cubicBezTo>
                  <a:cubicBezTo>
                    <a:pt x="385" y="550"/>
                    <a:pt x="383" y="551"/>
                    <a:pt x="382" y="552"/>
                  </a:cubicBezTo>
                  <a:cubicBezTo>
                    <a:pt x="381" y="553"/>
                    <a:pt x="381" y="553"/>
                    <a:pt x="381" y="554"/>
                  </a:cubicBezTo>
                  <a:cubicBezTo>
                    <a:pt x="380" y="555"/>
                    <a:pt x="380" y="555"/>
                    <a:pt x="380" y="556"/>
                  </a:cubicBezTo>
                  <a:cubicBezTo>
                    <a:pt x="380" y="557"/>
                    <a:pt x="380" y="559"/>
                    <a:pt x="380" y="559"/>
                  </a:cubicBezTo>
                  <a:cubicBezTo>
                    <a:pt x="380" y="560"/>
                    <a:pt x="379" y="560"/>
                    <a:pt x="379" y="561"/>
                  </a:cubicBezTo>
                  <a:cubicBezTo>
                    <a:pt x="379" y="562"/>
                    <a:pt x="379" y="563"/>
                    <a:pt x="379" y="564"/>
                  </a:cubicBezTo>
                  <a:cubicBezTo>
                    <a:pt x="378" y="565"/>
                    <a:pt x="378" y="565"/>
                    <a:pt x="378" y="565"/>
                  </a:cubicBezTo>
                  <a:cubicBezTo>
                    <a:pt x="378" y="565"/>
                    <a:pt x="378" y="566"/>
                    <a:pt x="377" y="566"/>
                  </a:cubicBezTo>
                  <a:cubicBezTo>
                    <a:pt x="377" y="566"/>
                    <a:pt x="377" y="566"/>
                    <a:pt x="376" y="566"/>
                  </a:cubicBezTo>
                  <a:cubicBezTo>
                    <a:pt x="376" y="567"/>
                    <a:pt x="376" y="567"/>
                    <a:pt x="375" y="567"/>
                  </a:cubicBezTo>
                  <a:cubicBezTo>
                    <a:pt x="375" y="570"/>
                    <a:pt x="377" y="572"/>
                    <a:pt x="376" y="576"/>
                  </a:cubicBezTo>
                  <a:cubicBezTo>
                    <a:pt x="376" y="577"/>
                    <a:pt x="374" y="580"/>
                    <a:pt x="376" y="581"/>
                  </a:cubicBezTo>
                  <a:cubicBezTo>
                    <a:pt x="376" y="581"/>
                    <a:pt x="376" y="582"/>
                    <a:pt x="377" y="582"/>
                  </a:cubicBezTo>
                  <a:cubicBezTo>
                    <a:pt x="377" y="582"/>
                    <a:pt x="377" y="582"/>
                    <a:pt x="378" y="582"/>
                  </a:cubicBezTo>
                  <a:cubicBezTo>
                    <a:pt x="378" y="583"/>
                    <a:pt x="379" y="584"/>
                    <a:pt x="380" y="584"/>
                  </a:cubicBezTo>
                  <a:cubicBezTo>
                    <a:pt x="381" y="584"/>
                    <a:pt x="380" y="585"/>
                    <a:pt x="380" y="586"/>
                  </a:cubicBezTo>
                  <a:cubicBezTo>
                    <a:pt x="379" y="586"/>
                    <a:pt x="379" y="586"/>
                    <a:pt x="378" y="587"/>
                  </a:cubicBezTo>
                  <a:cubicBezTo>
                    <a:pt x="377" y="588"/>
                    <a:pt x="377" y="590"/>
                    <a:pt x="376" y="591"/>
                  </a:cubicBezTo>
                  <a:cubicBezTo>
                    <a:pt x="376" y="591"/>
                    <a:pt x="376" y="591"/>
                    <a:pt x="375" y="591"/>
                  </a:cubicBezTo>
                  <a:cubicBezTo>
                    <a:pt x="375" y="591"/>
                    <a:pt x="374" y="593"/>
                    <a:pt x="374" y="594"/>
                  </a:cubicBezTo>
                  <a:cubicBezTo>
                    <a:pt x="373" y="595"/>
                    <a:pt x="373" y="598"/>
                    <a:pt x="374" y="598"/>
                  </a:cubicBezTo>
                  <a:cubicBezTo>
                    <a:pt x="374" y="598"/>
                    <a:pt x="373" y="602"/>
                    <a:pt x="374" y="603"/>
                  </a:cubicBezTo>
                  <a:cubicBezTo>
                    <a:pt x="375" y="603"/>
                    <a:pt x="375" y="603"/>
                    <a:pt x="375" y="604"/>
                  </a:cubicBezTo>
                  <a:cubicBezTo>
                    <a:pt x="376" y="604"/>
                    <a:pt x="376" y="604"/>
                    <a:pt x="376" y="604"/>
                  </a:cubicBezTo>
                  <a:cubicBezTo>
                    <a:pt x="376" y="606"/>
                    <a:pt x="374" y="608"/>
                    <a:pt x="376" y="609"/>
                  </a:cubicBezTo>
                  <a:cubicBezTo>
                    <a:pt x="377" y="611"/>
                    <a:pt x="379" y="612"/>
                    <a:pt x="381" y="612"/>
                  </a:cubicBezTo>
                  <a:cubicBezTo>
                    <a:pt x="381" y="613"/>
                    <a:pt x="381" y="613"/>
                    <a:pt x="382" y="613"/>
                  </a:cubicBezTo>
                  <a:cubicBezTo>
                    <a:pt x="382" y="613"/>
                    <a:pt x="382" y="613"/>
                    <a:pt x="382" y="613"/>
                  </a:cubicBezTo>
                  <a:cubicBezTo>
                    <a:pt x="383" y="614"/>
                    <a:pt x="383" y="614"/>
                    <a:pt x="383" y="614"/>
                  </a:cubicBezTo>
                  <a:cubicBezTo>
                    <a:pt x="383" y="614"/>
                    <a:pt x="383" y="615"/>
                    <a:pt x="383" y="615"/>
                  </a:cubicBezTo>
                  <a:cubicBezTo>
                    <a:pt x="384" y="615"/>
                    <a:pt x="384" y="615"/>
                    <a:pt x="384" y="616"/>
                  </a:cubicBezTo>
                  <a:cubicBezTo>
                    <a:pt x="384" y="616"/>
                    <a:pt x="385" y="617"/>
                    <a:pt x="385" y="618"/>
                  </a:cubicBezTo>
                  <a:cubicBezTo>
                    <a:pt x="385" y="618"/>
                    <a:pt x="386" y="620"/>
                    <a:pt x="386" y="620"/>
                  </a:cubicBezTo>
                  <a:cubicBezTo>
                    <a:pt x="387" y="620"/>
                    <a:pt x="388" y="622"/>
                    <a:pt x="387" y="622"/>
                  </a:cubicBezTo>
                  <a:cubicBezTo>
                    <a:pt x="387" y="623"/>
                    <a:pt x="389" y="624"/>
                    <a:pt x="389" y="624"/>
                  </a:cubicBezTo>
                  <a:cubicBezTo>
                    <a:pt x="389" y="625"/>
                    <a:pt x="390" y="626"/>
                    <a:pt x="390" y="626"/>
                  </a:cubicBezTo>
                  <a:cubicBezTo>
                    <a:pt x="390" y="626"/>
                    <a:pt x="391" y="628"/>
                    <a:pt x="391" y="628"/>
                  </a:cubicBezTo>
                  <a:cubicBezTo>
                    <a:pt x="392" y="629"/>
                    <a:pt x="392" y="629"/>
                    <a:pt x="392" y="630"/>
                  </a:cubicBezTo>
                  <a:cubicBezTo>
                    <a:pt x="393" y="630"/>
                    <a:pt x="393" y="630"/>
                    <a:pt x="393" y="631"/>
                  </a:cubicBezTo>
                  <a:cubicBezTo>
                    <a:pt x="393" y="631"/>
                    <a:pt x="394" y="631"/>
                    <a:pt x="394" y="631"/>
                  </a:cubicBezTo>
                  <a:cubicBezTo>
                    <a:pt x="394" y="633"/>
                    <a:pt x="395" y="635"/>
                    <a:pt x="396" y="636"/>
                  </a:cubicBezTo>
                  <a:cubicBezTo>
                    <a:pt x="396" y="637"/>
                    <a:pt x="397" y="639"/>
                    <a:pt x="397" y="639"/>
                  </a:cubicBezTo>
                  <a:cubicBezTo>
                    <a:pt x="397" y="640"/>
                    <a:pt x="398" y="641"/>
                    <a:pt x="398" y="641"/>
                  </a:cubicBezTo>
                  <a:cubicBezTo>
                    <a:pt x="398" y="642"/>
                    <a:pt x="398" y="642"/>
                    <a:pt x="398" y="642"/>
                  </a:cubicBezTo>
                  <a:cubicBezTo>
                    <a:pt x="399" y="643"/>
                    <a:pt x="400" y="644"/>
                    <a:pt x="400" y="646"/>
                  </a:cubicBezTo>
                  <a:cubicBezTo>
                    <a:pt x="401" y="646"/>
                    <a:pt x="402" y="647"/>
                    <a:pt x="402" y="648"/>
                  </a:cubicBezTo>
                  <a:cubicBezTo>
                    <a:pt x="402" y="648"/>
                    <a:pt x="403" y="650"/>
                    <a:pt x="403" y="650"/>
                  </a:cubicBezTo>
                  <a:cubicBezTo>
                    <a:pt x="403" y="650"/>
                    <a:pt x="405" y="654"/>
                    <a:pt x="405" y="654"/>
                  </a:cubicBezTo>
                  <a:cubicBezTo>
                    <a:pt x="406" y="655"/>
                    <a:pt x="406" y="654"/>
                    <a:pt x="406" y="656"/>
                  </a:cubicBezTo>
                  <a:cubicBezTo>
                    <a:pt x="406" y="657"/>
                    <a:pt x="406" y="656"/>
                    <a:pt x="407" y="656"/>
                  </a:cubicBezTo>
                  <a:cubicBezTo>
                    <a:pt x="407" y="657"/>
                    <a:pt x="407" y="657"/>
                    <a:pt x="407" y="658"/>
                  </a:cubicBezTo>
                  <a:cubicBezTo>
                    <a:pt x="408" y="658"/>
                    <a:pt x="408" y="658"/>
                    <a:pt x="408" y="658"/>
                  </a:cubicBezTo>
                  <a:cubicBezTo>
                    <a:pt x="409" y="658"/>
                    <a:pt x="409" y="659"/>
                    <a:pt x="410" y="660"/>
                  </a:cubicBezTo>
                  <a:cubicBezTo>
                    <a:pt x="410" y="660"/>
                    <a:pt x="410" y="660"/>
                    <a:pt x="410" y="661"/>
                  </a:cubicBezTo>
                  <a:cubicBezTo>
                    <a:pt x="410" y="661"/>
                    <a:pt x="410" y="662"/>
                    <a:pt x="411" y="662"/>
                  </a:cubicBezTo>
                  <a:cubicBezTo>
                    <a:pt x="411" y="662"/>
                    <a:pt x="411" y="662"/>
                    <a:pt x="411" y="663"/>
                  </a:cubicBezTo>
                  <a:cubicBezTo>
                    <a:pt x="412" y="664"/>
                    <a:pt x="412" y="665"/>
                    <a:pt x="413" y="666"/>
                  </a:cubicBezTo>
                  <a:cubicBezTo>
                    <a:pt x="413" y="668"/>
                    <a:pt x="413" y="670"/>
                    <a:pt x="414" y="671"/>
                  </a:cubicBezTo>
                  <a:cubicBezTo>
                    <a:pt x="416" y="672"/>
                    <a:pt x="415" y="676"/>
                    <a:pt x="416" y="677"/>
                  </a:cubicBezTo>
                  <a:cubicBezTo>
                    <a:pt x="417" y="678"/>
                    <a:pt x="417" y="678"/>
                    <a:pt x="417" y="679"/>
                  </a:cubicBezTo>
                  <a:cubicBezTo>
                    <a:pt x="419" y="680"/>
                    <a:pt x="420" y="680"/>
                    <a:pt x="421" y="681"/>
                  </a:cubicBezTo>
                  <a:cubicBezTo>
                    <a:pt x="422" y="682"/>
                    <a:pt x="421" y="682"/>
                    <a:pt x="422" y="682"/>
                  </a:cubicBezTo>
                  <a:cubicBezTo>
                    <a:pt x="422" y="682"/>
                    <a:pt x="423" y="683"/>
                    <a:pt x="423" y="683"/>
                  </a:cubicBezTo>
                  <a:cubicBezTo>
                    <a:pt x="423" y="684"/>
                    <a:pt x="423" y="684"/>
                    <a:pt x="423" y="684"/>
                  </a:cubicBezTo>
                  <a:cubicBezTo>
                    <a:pt x="424" y="685"/>
                    <a:pt x="423" y="684"/>
                    <a:pt x="424" y="685"/>
                  </a:cubicBezTo>
                  <a:cubicBezTo>
                    <a:pt x="425" y="686"/>
                    <a:pt x="426" y="687"/>
                    <a:pt x="427" y="687"/>
                  </a:cubicBezTo>
                  <a:cubicBezTo>
                    <a:pt x="428" y="687"/>
                    <a:pt x="428" y="687"/>
                    <a:pt x="428" y="687"/>
                  </a:cubicBezTo>
                  <a:cubicBezTo>
                    <a:pt x="429" y="688"/>
                    <a:pt x="429" y="688"/>
                    <a:pt x="430" y="688"/>
                  </a:cubicBezTo>
                  <a:cubicBezTo>
                    <a:pt x="431" y="689"/>
                    <a:pt x="430" y="689"/>
                    <a:pt x="432" y="689"/>
                  </a:cubicBezTo>
                  <a:cubicBezTo>
                    <a:pt x="433" y="689"/>
                    <a:pt x="432" y="690"/>
                    <a:pt x="433" y="690"/>
                  </a:cubicBezTo>
                  <a:cubicBezTo>
                    <a:pt x="434" y="690"/>
                    <a:pt x="435" y="691"/>
                    <a:pt x="435" y="691"/>
                  </a:cubicBezTo>
                  <a:cubicBezTo>
                    <a:pt x="435" y="691"/>
                    <a:pt x="436" y="691"/>
                    <a:pt x="436" y="691"/>
                  </a:cubicBezTo>
                  <a:cubicBezTo>
                    <a:pt x="437" y="692"/>
                    <a:pt x="437" y="692"/>
                    <a:pt x="438" y="693"/>
                  </a:cubicBezTo>
                  <a:cubicBezTo>
                    <a:pt x="439" y="693"/>
                    <a:pt x="438" y="694"/>
                    <a:pt x="439" y="693"/>
                  </a:cubicBezTo>
                  <a:cubicBezTo>
                    <a:pt x="439" y="693"/>
                    <a:pt x="440" y="694"/>
                    <a:pt x="440" y="694"/>
                  </a:cubicBezTo>
                  <a:cubicBezTo>
                    <a:pt x="441" y="695"/>
                    <a:pt x="441" y="695"/>
                    <a:pt x="443" y="695"/>
                  </a:cubicBezTo>
                  <a:cubicBezTo>
                    <a:pt x="444" y="696"/>
                    <a:pt x="444" y="697"/>
                    <a:pt x="445" y="697"/>
                  </a:cubicBezTo>
                  <a:cubicBezTo>
                    <a:pt x="445" y="697"/>
                    <a:pt x="446" y="697"/>
                    <a:pt x="446" y="697"/>
                  </a:cubicBezTo>
                  <a:cubicBezTo>
                    <a:pt x="447" y="698"/>
                    <a:pt x="449" y="699"/>
                    <a:pt x="450" y="699"/>
                  </a:cubicBezTo>
                  <a:cubicBezTo>
                    <a:pt x="451" y="700"/>
                    <a:pt x="451" y="701"/>
                    <a:pt x="452" y="701"/>
                  </a:cubicBezTo>
                  <a:cubicBezTo>
                    <a:pt x="452" y="702"/>
                    <a:pt x="452" y="701"/>
                    <a:pt x="453" y="702"/>
                  </a:cubicBezTo>
                  <a:cubicBezTo>
                    <a:pt x="453" y="702"/>
                    <a:pt x="453" y="702"/>
                    <a:pt x="453" y="703"/>
                  </a:cubicBezTo>
                  <a:cubicBezTo>
                    <a:pt x="454" y="704"/>
                    <a:pt x="454" y="704"/>
                    <a:pt x="455" y="705"/>
                  </a:cubicBezTo>
                  <a:cubicBezTo>
                    <a:pt x="456" y="705"/>
                    <a:pt x="456" y="705"/>
                    <a:pt x="457" y="705"/>
                  </a:cubicBezTo>
                  <a:cubicBezTo>
                    <a:pt x="457" y="706"/>
                    <a:pt x="457" y="706"/>
                    <a:pt x="457" y="706"/>
                  </a:cubicBezTo>
                  <a:cubicBezTo>
                    <a:pt x="457" y="706"/>
                    <a:pt x="458" y="706"/>
                    <a:pt x="458" y="707"/>
                  </a:cubicBezTo>
                  <a:cubicBezTo>
                    <a:pt x="458" y="707"/>
                    <a:pt x="458" y="707"/>
                    <a:pt x="458" y="708"/>
                  </a:cubicBezTo>
                  <a:cubicBezTo>
                    <a:pt x="458" y="708"/>
                    <a:pt x="459" y="708"/>
                    <a:pt x="460" y="708"/>
                  </a:cubicBezTo>
                  <a:cubicBezTo>
                    <a:pt x="459" y="711"/>
                    <a:pt x="460" y="713"/>
                    <a:pt x="461" y="714"/>
                  </a:cubicBezTo>
                  <a:cubicBezTo>
                    <a:pt x="462" y="716"/>
                    <a:pt x="461" y="717"/>
                    <a:pt x="462" y="718"/>
                  </a:cubicBezTo>
                  <a:cubicBezTo>
                    <a:pt x="462" y="721"/>
                    <a:pt x="461" y="724"/>
                    <a:pt x="462" y="725"/>
                  </a:cubicBezTo>
                  <a:cubicBezTo>
                    <a:pt x="463" y="726"/>
                    <a:pt x="462" y="729"/>
                    <a:pt x="464" y="730"/>
                  </a:cubicBezTo>
                  <a:cubicBezTo>
                    <a:pt x="465" y="734"/>
                    <a:pt x="464" y="738"/>
                    <a:pt x="464" y="741"/>
                  </a:cubicBezTo>
                  <a:cubicBezTo>
                    <a:pt x="464" y="744"/>
                    <a:pt x="463" y="744"/>
                    <a:pt x="463" y="746"/>
                  </a:cubicBezTo>
                  <a:cubicBezTo>
                    <a:pt x="463" y="748"/>
                    <a:pt x="464" y="748"/>
                    <a:pt x="464" y="750"/>
                  </a:cubicBezTo>
                  <a:cubicBezTo>
                    <a:pt x="464" y="753"/>
                    <a:pt x="462" y="756"/>
                    <a:pt x="464" y="758"/>
                  </a:cubicBezTo>
                  <a:cubicBezTo>
                    <a:pt x="465" y="759"/>
                    <a:pt x="465" y="760"/>
                    <a:pt x="466" y="761"/>
                  </a:cubicBezTo>
                  <a:cubicBezTo>
                    <a:pt x="466" y="762"/>
                    <a:pt x="466" y="763"/>
                    <a:pt x="466" y="764"/>
                  </a:cubicBezTo>
                  <a:cubicBezTo>
                    <a:pt x="464" y="765"/>
                    <a:pt x="464" y="767"/>
                    <a:pt x="465" y="768"/>
                  </a:cubicBezTo>
                  <a:cubicBezTo>
                    <a:pt x="466" y="770"/>
                    <a:pt x="467" y="775"/>
                    <a:pt x="465" y="777"/>
                  </a:cubicBezTo>
                  <a:cubicBezTo>
                    <a:pt x="464" y="778"/>
                    <a:pt x="465" y="779"/>
                    <a:pt x="465" y="780"/>
                  </a:cubicBezTo>
                  <a:cubicBezTo>
                    <a:pt x="465" y="782"/>
                    <a:pt x="465" y="781"/>
                    <a:pt x="465" y="782"/>
                  </a:cubicBezTo>
                  <a:cubicBezTo>
                    <a:pt x="465" y="782"/>
                    <a:pt x="465" y="784"/>
                    <a:pt x="465" y="784"/>
                  </a:cubicBezTo>
                  <a:cubicBezTo>
                    <a:pt x="465" y="785"/>
                    <a:pt x="465" y="785"/>
                    <a:pt x="465" y="785"/>
                  </a:cubicBezTo>
                  <a:cubicBezTo>
                    <a:pt x="464" y="786"/>
                    <a:pt x="465" y="790"/>
                    <a:pt x="464" y="790"/>
                  </a:cubicBezTo>
                  <a:cubicBezTo>
                    <a:pt x="464" y="790"/>
                    <a:pt x="463" y="794"/>
                    <a:pt x="464" y="795"/>
                  </a:cubicBezTo>
                  <a:cubicBezTo>
                    <a:pt x="465" y="795"/>
                    <a:pt x="464" y="795"/>
                    <a:pt x="465" y="795"/>
                  </a:cubicBezTo>
                  <a:cubicBezTo>
                    <a:pt x="465" y="796"/>
                    <a:pt x="465" y="796"/>
                    <a:pt x="466" y="797"/>
                  </a:cubicBezTo>
                  <a:cubicBezTo>
                    <a:pt x="467" y="799"/>
                    <a:pt x="466" y="801"/>
                    <a:pt x="466" y="802"/>
                  </a:cubicBezTo>
                  <a:cubicBezTo>
                    <a:pt x="466" y="804"/>
                    <a:pt x="465" y="803"/>
                    <a:pt x="465" y="804"/>
                  </a:cubicBezTo>
                  <a:cubicBezTo>
                    <a:pt x="465" y="806"/>
                    <a:pt x="466" y="808"/>
                    <a:pt x="466" y="809"/>
                  </a:cubicBezTo>
                  <a:cubicBezTo>
                    <a:pt x="467" y="809"/>
                    <a:pt x="467" y="811"/>
                    <a:pt x="468" y="812"/>
                  </a:cubicBezTo>
                  <a:cubicBezTo>
                    <a:pt x="468" y="812"/>
                    <a:pt x="468" y="812"/>
                    <a:pt x="469" y="812"/>
                  </a:cubicBezTo>
                  <a:cubicBezTo>
                    <a:pt x="469" y="815"/>
                    <a:pt x="468" y="817"/>
                    <a:pt x="469" y="819"/>
                  </a:cubicBezTo>
                  <a:cubicBezTo>
                    <a:pt x="470" y="819"/>
                    <a:pt x="470" y="821"/>
                    <a:pt x="470" y="822"/>
                  </a:cubicBezTo>
                  <a:cubicBezTo>
                    <a:pt x="470" y="823"/>
                    <a:pt x="471" y="824"/>
                    <a:pt x="471" y="826"/>
                  </a:cubicBezTo>
                  <a:cubicBezTo>
                    <a:pt x="471" y="827"/>
                    <a:pt x="471" y="829"/>
                    <a:pt x="471" y="830"/>
                  </a:cubicBezTo>
                  <a:cubicBezTo>
                    <a:pt x="471" y="830"/>
                    <a:pt x="472" y="829"/>
                    <a:pt x="472" y="830"/>
                  </a:cubicBezTo>
                  <a:cubicBezTo>
                    <a:pt x="472" y="832"/>
                    <a:pt x="471" y="832"/>
                    <a:pt x="471" y="835"/>
                  </a:cubicBezTo>
                  <a:cubicBezTo>
                    <a:pt x="471" y="837"/>
                    <a:pt x="471" y="841"/>
                    <a:pt x="470" y="842"/>
                  </a:cubicBezTo>
                  <a:cubicBezTo>
                    <a:pt x="470" y="842"/>
                    <a:pt x="470" y="847"/>
                    <a:pt x="470" y="848"/>
                  </a:cubicBezTo>
                  <a:cubicBezTo>
                    <a:pt x="470" y="847"/>
                    <a:pt x="469" y="851"/>
                    <a:pt x="469" y="851"/>
                  </a:cubicBezTo>
                  <a:cubicBezTo>
                    <a:pt x="468" y="851"/>
                    <a:pt x="469" y="853"/>
                    <a:pt x="469" y="853"/>
                  </a:cubicBezTo>
                  <a:cubicBezTo>
                    <a:pt x="469" y="854"/>
                    <a:pt x="468" y="855"/>
                    <a:pt x="468" y="855"/>
                  </a:cubicBezTo>
                  <a:cubicBezTo>
                    <a:pt x="468" y="856"/>
                    <a:pt x="469" y="856"/>
                    <a:pt x="469" y="858"/>
                  </a:cubicBezTo>
                  <a:cubicBezTo>
                    <a:pt x="468" y="858"/>
                    <a:pt x="468" y="858"/>
                    <a:pt x="467" y="859"/>
                  </a:cubicBezTo>
                  <a:cubicBezTo>
                    <a:pt x="467" y="859"/>
                    <a:pt x="467" y="859"/>
                    <a:pt x="467" y="859"/>
                  </a:cubicBezTo>
                  <a:cubicBezTo>
                    <a:pt x="467" y="861"/>
                    <a:pt x="466" y="861"/>
                    <a:pt x="467" y="863"/>
                  </a:cubicBezTo>
                  <a:cubicBezTo>
                    <a:pt x="468" y="864"/>
                    <a:pt x="468" y="865"/>
                    <a:pt x="469" y="867"/>
                  </a:cubicBezTo>
                  <a:cubicBezTo>
                    <a:pt x="469" y="867"/>
                    <a:pt x="471" y="869"/>
                    <a:pt x="471" y="870"/>
                  </a:cubicBezTo>
                  <a:cubicBezTo>
                    <a:pt x="471" y="872"/>
                    <a:pt x="472" y="873"/>
                    <a:pt x="472" y="874"/>
                  </a:cubicBezTo>
                  <a:cubicBezTo>
                    <a:pt x="472" y="874"/>
                    <a:pt x="474" y="875"/>
                    <a:pt x="473" y="875"/>
                  </a:cubicBezTo>
                  <a:cubicBezTo>
                    <a:pt x="473" y="875"/>
                    <a:pt x="474" y="876"/>
                    <a:pt x="474" y="877"/>
                  </a:cubicBezTo>
                  <a:cubicBezTo>
                    <a:pt x="474" y="878"/>
                    <a:pt x="474" y="886"/>
                    <a:pt x="475" y="886"/>
                  </a:cubicBezTo>
                  <a:cubicBezTo>
                    <a:pt x="476" y="886"/>
                    <a:pt x="476" y="889"/>
                    <a:pt x="475" y="890"/>
                  </a:cubicBezTo>
                  <a:cubicBezTo>
                    <a:pt x="475" y="891"/>
                    <a:pt x="475" y="890"/>
                    <a:pt x="475" y="892"/>
                  </a:cubicBezTo>
                  <a:cubicBezTo>
                    <a:pt x="476" y="892"/>
                    <a:pt x="476" y="893"/>
                    <a:pt x="477" y="893"/>
                  </a:cubicBezTo>
                  <a:cubicBezTo>
                    <a:pt x="477" y="894"/>
                    <a:pt x="478" y="894"/>
                    <a:pt x="478" y="894"/>
                  </a:cubicBezTo>
                  <a:cubicBezTo>
                    <a:pt x="478" y="895"/>
                    <a:pt x="478" y="896"/>
                    <a:pt x="477" y="897"/>
                  </a:cubicBezTo>
                  <a:cubicBezTo>
                    <a:pt x="477" y="897"/>
                    <a:pt x="477" y="897"/>
                    <a:pt x="477" y="899"/>
                  </a:cubicBezTo>
                  <a:cubicBezTo>
                    <a:pt x="477" y="900"/>
                    <a:pt x="476" y="901"/>
                    <a:pt x="477" y="902"/>
                  </a:cubicBezTo>
                  <a:cubicBezTo>
                    <a:pt x="478" y="902"/>
                    <a:pt x="478" y="902"/>
                    <a:pt x="478" y="902"/>
                  </a:cubicBezTo>
                  <a:cubicBezTo>
                    <a:pt x="478" y="904"/>
                    <a:pt x="478" y="904"/>
                    <a:pt x="478" y="905"/>
                  </a:cubicBezTo>
                  <a:cubicBezTo>
                    <a:pt x="478" y="907"/>
                    <a:pt x="478" y="907"/>
                    <a:pt x="479" y="907"/>
                  </a:cubicBezTo>
                  <a:cubicBezTo>
                    <a:pt x="479" y="908"/>
                    <a:pt x="479" y="908"/>
                    <a:pt x="479" y="908"/>
                  </a:cubicBezTo>
                  <a:cubicBezTo>
                    <a:pt x="480" y="908"/>
                    <a:pt x="480" y="908"/>
                    <a:pt x="480" y="909"/>
                  </a:cubicBezTo>
                  <a:cubicBezTo>
                    <a:pt x="481" y="910"/>
                    <a:pt x="481" y="910"/>
                    <a:pt x="483" y="909"/>
                  </a:cubicBezTo>
                  <a:cubicBezTo>
                    <a:pt x="483" y="909"/>
                    <a:pt x="483" y="909"/>
                    <a:pt x="484" y="908"/>
                  </a:cubicBezTo>
                  <a:cubicBezTo>
                    <a:pt x="484" y="907"/>
                    <a:pt x="484" y="908"/>
                    <a:pt x="484" y="907"/>
                  </a:cubicBezTo>
                  <a:cubicBezTo>
                    <a:pt x="485" y="906"/>
                    <a:pt x="484" y="904"/>
                    <a:pt x="484" y="903"/>
                  </a:cubicBezTo>
                  <a:cubicBezTo>
                    <a:pt x="484" y="902"/>
                    <a:pt x="484" y="902"/>
                    <a:pt x="483" y="902"/>
                  </a:cubicBezTo>
                  <a:cubicBezTo>
                    <a:pt x="483" y="901"/>
                    <a:pt x="483" y="901"/>
                    <a:pt x="482" y="901"/>
                  </a:cubicBezTo>
                  <a:cubicBezTo>
                    <a:pt x="481" y="899"/>
                    <a:pt x="482" y="898"/>
                    <a:pt x="483" y="897"/>
                  </a:cubicBezTo>
                  <a:cubicBezTo>
                    <a:pt x="484" y="896"/>
                    <a:pt x="484" y="896"/>
                    <a:pt x="484" y="897"/>
                  </a:cubicBezTo>
                  <a:cubicBezTo>
                    <a:pt x="485" y="897"/>
                    <a:pt x="485" y="896"/>
                    <a:pt x="485" y="898"/>
                  </a:cubicBezTo>
                  <a:cubicBezTo>
                    <a:pt x="485" y="899"/>
                    <a:pt x="486" y="899"/>
                    <a:pt x="486" y="899"/>
                  </a:cubicBezTo>
                  <a:cubicBezTo>
                    <a:pt x="486" y="900"/>
                    <a:pt x="487" y="901"/>
                    <a:pt x="487" y="902"/>
                  </a:cubicBezTo>
                  <a:cubicBezTo>
                    <a:pt x="489" y="904"/>
                    <a:pt x="487" y="908"/>
                    <a:pt x="488" y="908"/>
                  </a:cubicBezTo>
                  <a:cubicBezTo>
                    <a:pt x="489" y="909"/>
                    <a:pt x="487" y="910"/>
                    <a:pt x="488" y="911"/>
                  </a:cubicBezTo>
                  <a:cubicBezTo>
                    <a:pt x="489" y="912"/>
                    <a:pt x="489" y="910"/>
                    <a:pt x="489" y="912"/>
                  </a:cubicBezTo>
                  <a:cubicBezTo>
                    <a:pt x="489" y="914"/>
                    <a:pt x="490" y="915"/>
                    <a:pt x="491" y="915"/>
                  </a:cubicBezTo>
                  <a:cubicBezTo>
                    <a:pt x="492" y="916"/>
                    <a:pt x="493" y="916"/>
                    <a:pt x="494" y="918"/>
                  </a:cubicBezTo>
                  <a:cubicBezTo>
                    <a:pt x="494" y="920"/>
                    <a:pt x="494" y="924"/>
                    <a:pt x="492" y="925"/>
                  </a:cubicBezTo>
                  <a:cubicBezTo>
                    <a:pt x="492" y="926"/>
                    <a:pt x="493" y="928"/>
                    <a:pt x="493" y="928"/>
                  </a:cubicBezTo>
                  <a:cubicBezTo>
                    <a:pt x="493" y="929"/>
                    <a:pt x="494" y="929"/>
                    <a:pt x="494" y="929"/>
                  </a:cubicBezTo>
                  <a:cubicBezTo>
                    <a:pt x="494" y="931"/>
                    <a:pt x="495" y="931"/>
                    <a:pt x="494" y="932"/>
                  </a:cubicBezTo>
                  <a:cubicBezTo>
                    <a:pt x="493" y="932"/>
                    <a:pt x="492" y="933"/>
                    <a:pt x="492" y="932"/>
                  </a:cubicBezTo>
                  <a:cubicBezTo>
                    <a:pt x="491" y="932"/>
                    <a:pt x="492" y="931"/>
                    <a:pt x="491" y="931"/>
                  </a:cubicBezTo>
                  <a:cubicBezTo>
                    <a:pt x="491" y="931"/>
                    <a:pt x="490" y="931"/>
                    <a:pt x="490" y="931"/>
                  </a:cubicBezTo>
                  <a:cubicBezTo>
                    <a:pt x="490" y="930"/>
                    <a:pt x="491" y="929"/>
                    <a:pt x="490" y="929"/>
                  </a:cubicBezTo>
                  <a:cubicBezTo>
                    <a:pt x="489" y="930"/>
                    <a:pt x="489" y="929"/>
                    <a:pt x="489" y="929"/>
                  </a:cubicBezTo>
                  <a:cubicBezTo>
                    <a:pt x="489" y="929"/>
                    <a:pt x="487" y="929"/>
                    <a:pt x="487" y="929"/>
                  </a:cubicBezTo>
                  <a:cubicBezTo>
                    <a:pt x="485" y="928"/>
                    <a:pt x="485" y="929"/>
                    <a:pt x="485" y="930"/>
                  </a:cubicBezTo>
                  <a:cubicBezTo>
                    <a:pt x="485" y="931"/>
                    <a:pt x="485" y="930"/>
                    <a:pt x="484" y="931"/>
                  </a:cubicBezTo>
                  <a:cubicBezTo>
                    <a:pt x="484" y="932"/>
                    <a:pt x="485" y="934"/>
                    <a:pt x="485" y="935"/>
                  </a:cubicBezTo>
                  <a:cubicBezTo>
                    <a:pt x="485" y="935"/>
                    <a:pt x="486" y="936"/>
                    <a:pt x="487" y="937"/>
                  </a:cubicBezTo>
                  <a:cubicBezTo>
                    <a:pt x="487" y="937"/>
                    <a:pt x="492" y="937"/>
                    <a:pt x="494" y="936"/>
                  </a:cubicBezTo>
                  <a:cubicBezTo>
                    <a:pt x="494" y="936"/>
                    <a:pt x="494" y="936"/>
                    <a:pt x="495" y="936"/>
                  </a:cubicBezTo>
                  <a:cubicBezTo>
                    <a:pt x="495" y="936"/>
                    <a:pt x="495" y="936"/>
                    <a:pt x="496" y="937"/>
                  </a:cubicBezTo>
                  <a:cubicBezTo>
                    <a:pt x="495" y="936"/>
                    <a:pt x="497" y="937"/>
                    <a:pt x="497" y="937"/>
                  </a:cubicBezTo>
                  <a:cubicBezTo>
                    <a:pt x="497" y="938"/>
                    <a:pt x="496" y="940"/>
                    <a:pt x="497" y="941"/>
                  </a:cubicBezTo>
                  <a:cubicBezTo>
                    <a:pt x="497" y="942"/>
                    <a:pt x="497" y="942"/>
                    <a:pt x="497" y="942"/>
                  </a:cubicBezTo>
                  <a:cubicBezTo>
                    <a:pt x="498" y="943"/>
                    <a:pt x="498" y="943"/>
                    <a:pt x="499" y="944"/>
                  </a:cubicBezTo>
                  <a:cubicBezTo>
                    <a:pt x="499" y="944"/>
                    <a:pt x="500" y="944"/>
                    <a:pt x="500" y="944"/>
                  </a:cubicBezTo>
                  <a:cubicBezTo>
                    <a:pt x="500" y="944"/>
                    <a:pt x="501" y="945"/>
                    <a:pt x="501" y="945"/>
                  </a:cubicBezTo>
                  <a:cubicBezTo>
                    <a:pt x="500" y="946"/>
                    <a:pt x="501" y="946"/>
                    <a:pt x="500" y="947"/>
                  </a:cubicBezTo>
                  <a:cubicBezTo>
                    <a:pt x="500" y="948"/>
                    <a:pt x="499" y="948"/>
                    <a:pt x="499" y="949"/>
                  </a:cubicBezTo>
                  <a:cubicBezTo>
                    <a:pt x="499" y="951"/>
                    <a:pt x="499" y="950"/>
                    <a:pt x="500" y="951"/>
                  </a:cubicBezTo>
                  <a:cubicBezTo>
                    <a:pt x="500" y="953"/>
                    <a:pt x="500" y="954"/>
                    <a:pt x="501" y="954"/>
                  </a:cubicBezTo>
                  <a:cubicBezTo>
                    <a:pt x="502" y="955"/>
                    <a:pt x="502" y="956"/>
                    <a:pt x="502" y="957"/>
                  </a:cubicBezTo>
                  <a:cubicBezTo>
                    <a:pt x="503" y="958"/>
                    <a:pt x="503" y="959"/>
                    <a:pt x="504" y="960"/>
                  </a:cubicBezTo>
                  <a:cubicBezTo>
                    <a:pt x="504" y="960"/>
                    <a:pt x="504" y="961"/>
                    <a:pt x="504" y="961"/>
                  </a:cubicBezTo>
                  <a:cubicBezTo>
                    <a:pt x="504" y="963"/>
                    <a:pt x="505" y="962"/>
                    <a:pt x="505" y="962"/>
                  </a:cubicBezTo>
                  <a:cubicBezTo>
                    <a:pt x="505" y="963"/>
                    <a:pt x="505" y="963"/>
                    <a:pt x="505" y="963"/>
                  </a:cubicBezTo>
                  <a:cubicBezTo>
                    <a:pt x="506" y="964"/>
                    <a:pt x="506" y="964"/>
                    <a:pt x="507" y="964"/>
                  </a:cubicBezTo>
                  <a:cubicBezTo>
                    <a:pt x="507" y="965"/>
                    <a:pt x="507" y="965"/>
                    <a:pt x="507" y="966"/>
                  </a:cubicBezTo>
                  <a:cubicBezTo>
                    <a:pt x="508" y="966"/>
                    <a:pt x="509" y="968"/>
                    <a:pt x="509" y="968"/>
                  </a:cubicBezTo>
                  <a:cubicBezTo>
                    <a:pt x="510" y="968"/>
                    <a:pt x="510" y="968"/>
                    <a:pt x="510" y="969"/>
                  </a:cubicBezTo>
                  <a:cubicBezTo>
                    <a:pt x="511" y="970"/>
                    <a:pt x="511" y="973"/>
                    <a:pt x="512" y="974"/>
                  </a:cubicBezTo>
                  <a:cubicBezTo>
                    <a:pt x="512" y="974"/>
                    <a:pt x="515" y="975"/>
                    <a:pt x="514" y="974"/>
                  </a:cubicBezTo>
                  <a:cubicBezTo>
                    <a:pt x="514" y="972"/>
                    <a:pt x="515" y="971"/>
                    <a:pt x="516" y="972"/>
                  </a:cubicBezTo>
                  <a:cubicBezTo>
                    <a:pt x="516" y="973"/>
                    <a:pt x="516" y="973"/>
                    <a:pt x="517" y="974"/>
                  </a:cubicBezTo>
                  <a:cubicBezTo>
                    <a:pt x="517" y="974"/>
                    <a:pt x="518" y="975"/>
                    <a:pt x="519" y="976"/>
                  </a:cubicBezTo>
                  <a:cubicBezTo>
                    <a:pt x="519" y="976"/>
                    <a:pt x="518" y="976"/>
                    <a:pt x="519" y="976"/>
                  </a:cubicBezTo>
                  <a:cubicBezTo>
                    <a:pt x="519" y="977"/>
                    <a:pt x="520" y="977"/>
                    <a:pt x="520" y="977"/>
                  </a:cubicBezTo>
                  <a:cubicBezTo>
                    <a:pt x="521" y="978"/>
                    <a:pt x="520" y="978"/>
                    <a:pt x="520" y="979"/>
                  </a:cubicBezTo>
                  <a:cubicBezTo>
                    <a:pt x="520" y="979"/>
                    <a:pt x="521" y="980"/>
                    <a:pt x="522" y="981"/>
                  </a:cubicBezTo>
                  <a:cubicBezTo>
                    <a:pt x="522" y="982"/>
                    <a:pt x="521" y="984"/>
                    <a:pt x="523" y="985"/>
                  </a:cubicBezTo>
                  <a:cubicBezTo>
                    <a:pt x="523" y="986"/>
                    <a:pt x="523" y="986"/>
                    <a:pt x="524" y="986"/>
                  </a:cubicBezTo>
                  <a:cubicBezTo>
                    <a:pt x="524" y="986"/>
                    <a:pt x="526" y="987"/>
                    <a:pt x="525" y="986"/>
                  </a:cubicBezTo>
                  <a:cubicBezTo>
                    <a:pt x="526" y="987"/>
                    <a:pt x="528" y="984"/>
                    <a:pt x="528" y="987"/>
                  </a:cubicBezTo>
                  <a:cubicBezTo>
                    <a:pt x="529" y="988"/>
                    <a:pt x="528" y="988"/>
                    <a:pt x="529" y="989"/>
                  </a:cubicBezTo>
                  <a:cubicBezTo>
                    <a:pt x="529" y="990"/>
                    <a:pt x="530" y="990"/>
                    <a:pt x="530" y="990"/>
                  </a:cubicBezTo>
                  <a:cubicBezTo>
                    <a:pt x="530" y="990"/>
                    <a:pt x="531" y="991"/>
                    <a:pt x="532" y="991"/>
                  </a:cubicBezTo>
                  <a:cubicBezTo>
                    <a:pt x="533" y="992"/>
                    <a:pt x="535" y="991"/>
                    <a:pt x="535" y="991"/>
                  </a:cubicBezTo>
                  <a:cubicBezTo>
                    <a:pt x="535" y="991"/>
                    <a:pt x="536" y="991"/>
                    <a:pt x="536" y="991"/>
                  </a:cubicBezTo>
                  <a:cubicBezTo>
                    <a:pt x="536" y="990"/>
                    <a:pt x="536" y="990"/>
                    <a:pt x="537" y="989"/>
                  </a:cubicBezTo>
                  <a:cubicBezTo>
                    <a:pt x="537" y="986"/>
                    <a:pt x="537" y="987"/>
                    <a:pt x="535" y="986"/>
                  </a:cubicBezTo>
                  <a:cubicBezTo>
                    <a:pt x="535" y="985"/>
                    <a:pt x="535" y="985"/>
                    <a:pt x="535" y="985"/>
                  </a:cubicBezTo>
                  <a:cubicBezTo>
                    <a:pt x="535" y="985"/>
                    <a:pt x="535" y="985"/>
                    <a:pt x="534" y="984"/>
                  </a:cubicBezTo>
                  <a:cubicBezTo>
                    <a:pt x="534" y="984"/>
                    <a:pt x="534" y="984"/>
                    <a:pt x="534" y="984"/>
                  </a:cubicBezTo>
                  <a:cubicBezTo>
                    <a:pt x="533" y="983"/>
                    <a:pt x="535" y="982"/>
                    <a:pt x="537" y="984"/>
                  </a:cubicBezTo>
                  <a:cubicBezTo>
                    <a:pt x="537" y="984"/>
                    <a:pt x="537" y="984"/>
                    <a:pt x="537" y="985"/>
                  </a:cubicBezTo>
                  <a:cubicBezTo>
                    <a:pt x="538" y="987"/>
                    <a:pt x="537" y="986"/>
                    <a:pt x="538" y="986"/>
                  </a:cubicBezTo>
                  <a:cubicBezTo>
                    <a:pt x="539" y="987"/>
                    <a:pt x="538" y="987"/>
                    <a:pt x="539" y="987"/>
                  </a:cubicBezTo>
                  <a:cubicBezTo>
                    <a:pt x="539" y="988"/>
                    <a:pt x="539" y="987"/>
                    <a:pt x="539" y="988"/>
                  </a:cubicBezTo>
                  <a:cubicBezTo>
                    <a:pt x="540" y="988"/>
                    <a:pt x="539" y="989"/>
                    <a:pt x="540" y="989"/>
                  </a:cubicBezTo>
                  <a:cubicBezTo>
                    <a:pt x="540" y="989"/>
                    <a:pt x="541" y="988"/>
                    <a:pt x="541" y="989"/>
                  </a:cubicBezTo>
                  <a:cubicBezTo>
                    <a:pt x="541" y="991"/>
                    <a:pt x="541" y="991"/>
                    <a:pt x="542" y="992"/>
                  </a:cubicBezTo>
                  <a:cubicBezTo>
                    <a:pt x="543" y="993"/>
                    <a:pt x="542" y="992"/>
                    <a:pt x="543" y="993"/>
                  </a:cubicBezTo>
                  <a:cubicBezTo>
                    <a:pt x="543" y="993"/>
                    <a:pt x="543" y="993"/>
                    <a:pt x="544" y="994"/>
                  </a:cubicBezTo>
                  <a:cubicBezTo>
                    <a:pt x="544" y="994"/>
                    <a:pt x="544" y="994"/>
                    <a:pt x="544" y="994"/>
                  </a:cubicBezTo>
                  <a:cubicBezTo>
                    <a:pt x="544" y="996"/>
                    <a:pt x="545" y="998"/>
                    <a:pt x="546" y="998"/>
                  </a:cubicBezTo>
                  <a:cubicBezTo>
                    <a:pt x="547" y="999"/>
                    <a:pt x="546" y="999"/>
                    <a:pt x="548" y="999"/>
                  </a:cubicBezTo>
                  <a:cubicBezTo>
                    <a:pt x="549" y="1001"/>
                    <a:pt x="556" y="998"/>
                    <a:pt x="559" y="999"/>
                  </a:cubicBezTo>
                  <a:cubicBezTo>
                    <a:pt x="559" y="999"/>
                    <a:pt x="559" y="999"/>
                    <a:pt x="560" y="999"/>
                  </a:cubicBezTo>
                  <a:cubicBezTo>
                    <a:pt x="561" y="1001"/>
                    <a:pt x="563" y="1001"/>
                    <a:pt x="564" y="1002"/>
                  </a:cubicBezTo>
                  <a:cubicBezTo>
                    <a:pt x="565" y="1002"/>
                    <a:pt x="566" y="1002"/>
                    <a:pt x="566" y="1002"/>
                  </a:cubicBezTo>
                  <a:cubicBezTo>
                    <a:pt x="567" y="1002"/>
                    <a:pt x="567" y="1001"/>
                    <a:pt x="568" y="1001"/>
                  </a:cubicBezTo>
                  <a:cubicBezTo>
                    <a:pt x="569" y="1000"/>
                    <a:pt x="569" y="1000"/>
                    <a:pt x="570" y="999"/>
                  </a:cubicBezTo>
                  <a:cubicBezTo>
                    <a:pt x="571" y="1000"/>
                    <a:pt x="572" y="1000"/>
                    <a:pt x="572" y="1000"/>
                  </a:cubicBezTo>
                  <a:cubicBezTo>
                    <a:pt x="573" y="1000"/>
                    <a:pt x="574" y="1001"/>
                    <a:pt x="576" y="1000"/>
                  </a:cubicBezTo>
                  <a:cubicBezTo>
                    <a:pt x="577" y="999"/>
                    <a:pt x="576" y="999"/>
                    <a:pt x="576" y="998"/>
                  </a:cubicBezTo>
                  <a:cubicBezTo>
                    <a:pt x="576" y="998"/>
                    <a:pt x="573" y="997"/>
                    <a:pt x="572" y="997"/>
                  </a:cubicBezTo>
                  <a:cubicBezTo>
                    <a:pt x="572" y="997"/>
                    <a:pt x="569" y="996"/>
                    <a:pt x="569" y="996"/>
                  </a:cubicBezTo>
                  <a:cubicBezTo>
                    <a:pt x="568" y="996"/>
                    <a:pt x="567" y="994"/>
                    <a:pt x="566" y="994"/>
                  </a:cubicBezTo>
                  <a:cubicBezTo>
                    <a:pt x="564" y="994"/>
                    <a:pt x="563" y="994"/>
                    <a:pt x="561" y="994"/>
                  </a:cubicBezTo>
                  <a:cubicBezTo>
                    <a:pt x="559" y="993"/>
                    <a:pt x="559" y="991"/>
                    <a:pt x="559" y="992"/>
                  </a:cubicBezTo>
                  <a:cubicBezTo>
                    <a:pt x="559" y="990"/>
                    <a:pt x="557" y="991"/>
                    <a:pt x="556" y="990"/>
                  </a:cubicBezTo>
                  <a:cubicBezTo>
                    <a:pt x="556" y="989"/>
                    <a:pt x="555" y="989"/>
                    <a:pt x="555" y="989"/>
                  </a:cubicBezTo>
                  <a:cubicBezTo>
                    <a:pt x="555" y="988"/>
                    <a:pt x="555" y="988"/>
                    <a:pt x="554" y="988"/>
                  </a:cubicBezTo>
                  <a:cubicBezTo>
                    <a:pt x="554" y="987"/>
                    <a:pt x="554" y="988"/>
                    <a:pt x="554" y="987"/>
                  </a:cubicBezTo>
                  <a:cubicBezTo>
                    <a:pt x="553" y="986"/>
                    <a:pt x="553" y="987"/>
                    <a:pt x="553" y="986"/>
                  </a:cubicBezTo>
                  <a:cubicBezTo>
                    <a:pt x="553" y="985"/>
                    <a:pt x="553" y="985"/>
                    <a:pt x="552" y="985"/>
                  </a:cubicBezTo>
                  <a:cubicBezTo>
                    <a:pt x="552" y="984"/>
                    <a:pt x="551" y="984"/>
                    <a:pt x="551" y="984"/>
                  </a:cubicBezTo>
                  <a:cubicBezTo>
                    <a:pt x="551" y="984"/>
                    <a:pt x="550" y="984"/>
                    <a:pt x="550" y="984"/>
                  </a:cubicBezTo>
                  <a:cubicBezTo>
                    <a:pt x="550" y="983"/>
                    <a:pt x="549" y="983"/>
                    <a:pt x="549" y="982"/>
                  </a:cubicBezTo>
                  <a:cubicBezTo>
                    <a:pt x="549" y="982"/>
                    <a:pt x="548" y="982"/>
                    <a:pt x="548" y="981"/>
                  </a:cubicBezTo>
                  <a:cubicBezTo>
                    <a:pt x="547" y="981"/>
                    <a:pt x="548" y="981"/>
                    <a:pt x="547" y="981"/>
                  </a:cubicBezTo>
                  <a:cubicBezTo>
                    <a:pt x="547" y="981"/>
                    <a:pt x="547" y="981"/>
                    <a:pt x="546" y="981"/>
                  </a:cubicBezTo>
                  <a:cubicBezTo>
                    <a:pt x="547" y="980"/>
                    <a:pt x="547" y="980"/>
                    <a:pt x="546" y="980"/>
                  </a:cubicBezTo>
                  <a:cubicBezTo>
                    <a:pt x="546" y="979"/>
                    <a:pt x="546" y="979"/>
                    <a:pt x="545" y="979"/>
                  </a:cubicBezTo>
                  <a:cubicBezTo>
                    <a:pt x="545" y="977"/>
                    <a:pt x="545" y="978"/>
                    <a:pt x="544" y="977"/>
                  </a:cubicBezTo>
                  <a:cubicBezTo>
                    <a:pt x="544" y="976"/>
                    <a:pt x="543" y="976"/>
                    <a:pt x="543" y="976"/>
                  </a:cubicBezTo>
                  <a:cubicBezTo>
                    <a:pt x="543" y="975"/>
                    <a:pt x="542" y="975"/>
                    <a:pt x="541" y="975"/>
                  </a:cubicBezTo>
                  <a:cubicBezTo>
                    <a:pt x="541" y="974"/>
                    <a:pt x="541" y="971"/>
                    <a:pt x="540" y="971"/>
                  </a:cubicBezTo>
                  <a:cubicBezTo>
                    <a:pt x="540" y="970"/>
                    <a:pt x="539" y="969"/>
                    <a:pt x="539" y="969"/>
                  </a:cubicBezTo>
                  <a:cubicBezTo>
                    <a:pt x="538" y="968"/>
                    <a:pt x="539" y="968"/>
                    <a:pt x="538" y="968"/>
                  </a:cubicBezTo>
                  <a:cubicBezTo>
                    <a:pt x="538" y="968"/>
                    <a:pt x="538" y="967"/>
                    <a:pt x="537" y="967"/>
                  </a:cubicBezTo>
                  <a:cubicBezTo>
                    <a:pt x="537" y="966"/>
                    <a:pt x="535" y="966"/>
                    <a:pt x="537" y="964"/>
                  </a:cubicBezTo>
                  <a:cubicBezTo>
                    <a:pt x="538" y="963"/>
                    <a:pt x="538" y="963"/>
                    <a:pt x="539" y="963"/>
                  </a:cubicBezTo>
                  <a:cubicBezTo>
                    <a:pt x="540" y="963"/>
                    <a:pt x="539" y="963"/>
                    <a:pt x="539" y="962"/>
                  </a:cubicBezTo>
                  <a:cubicBezTo>
                    <a:pt x="540" y="962"/>
                    <a:pt x="540" y="962"/>
                    <a:pt x="541" y="961"/>
                  </a:cubicBezTo>
                  <a:cubicBezTo>
                    <a:pt x="541" y="961"/>
                    <a:pt x="541" y="960"/>
                    <a:pt x="541" y="959"/>
                  </a:cubicBezTo>
                  <a:cubicBezTo>
                    <a:pt x="541" y="958"/>
                    <a:pt x="541" y="957"/>
                    <a:pt x="541" y="954"/>
                  </a:cubicBezTo>
                  <a:cubicBezTo>
                    <a:pt x="541" y="953"/>
                    <a:pt x="542" y="953"/>
                    <a:pt x="542" y="953"/>
                  </a:cubicBezTo>
                  <a:cubicBezTo>
                    <a:pt x="542" y="953"/>
                    <a:pt x="542" y="952"/>
                    <a:pt x="542" y="952"/>
                  </a:cubicBezTo>
                  <a:cubicBezTo>
                    <a:pt x="542" y="952"/>
                    <a:pt x="543" y="952"/>
                    <a:pt x="543" y="952"/>
                  </a:cubicBezTo>
                  <a:cubicBezTo>
                    <a:pt x="543" y="952"/>
                    <a:pt x="543" y="952"/>
                    <a:pt x="544" y="951"/>
                  </a:cubicBezTo>
                  <a:cubicBezTo>
                    <a:pt x="544" y="951"/>
                    <a:pt x="544" y="951"/>
                    <a:pt x="544" y="951"/>
                  </a:cubicBezTo>
                  <a:cubicBezTo>
                    <a:pt x="544" y="950"/>
                    <a:pt x="545" y="950"/>
                    <a:pt x="546" y="950"/>
                  </a:cubicBezTo>
                  <a:cubicBezTo>
                    <a:pt x="546" y="950"/>
                    <a:pt x="546" y="950"/>
                    <a:pt x="546" y="949"/>
                  </a:cubicBezTo>
                  <a:cubicBezTo>
                    <a:pt x="546" y="949"/>
                    <a:pt x="546" y="949"/>
                    <a:pt x="546" y="949"/>
                  </a:cubicBezTo>
                  <a:cubicBezTo>
                    <a:pt x="547" y="948"/>
                    <a:pt x="547" y="949"/>
                    <a:pt x="547" y="948"/>
                  </a:cubicBezTo>
                  <a:cubicBezTo>
                    <a:pt x="547" y="948"/>
                    <a:pt x="548" y="948"/>
                    <a:pt x="548" y="947"/>
                  </a:cubicBezTo>
                  <a:cubicBezTo>
                    <a:pt x="549" y="947"/>
                    <a:pt x="549" y="941"/>
                    <a:pt x="548" y="941"/>
                  </a:cubicBezTo>
                  <a:cubicBezTo>
                    <a:pt x="549" y="941"/>
                    <a:pt x="547" y="939"/>
                    <a:pt x="546" y="939"/>
                  </a:cubicBezTo>
                  <a:cubicBezTo>
                    <a:pt x="546" y="939"/>
                    <a:pt x="544" y="939"/>
                    <a:pt x="544" y="938"/>
                  </a:cubicBezTo>
                  <a:cubicBezTo>
                    <a:pt x="544" y="938"/>
                    <a:pt x="541" y="938"/>
                    <a:pt x="541" y="938"/>
                  </a:cubicBezTo>
                  <a:cubicBezTo>
                    <a:pt x="539" y="938"/>
                    <a:pt x="540" y="938"/>
                    <a:pt x="539" y="937"/>
                  </a:cubicBezTo>
                  <a:cubicBezTo>
                    <a:pt x="539" y="937"/>
                    <a:pt x="537" y="937"/>
                    <a:pt x="537" y="937"/>
                  </a:cubicBezTo>
                  <a:cubicBezTo>
                    <a:pt x="536" y="936"/>
                    <a:pt x="535" y="935"/>
                    <a:pt x="535" y="935"/>
                  </a:cubicBezTo>
                  <a:cubicBezTo>
                    <a:pt x="535" y="935"/>
                    <a:pt x="535" y="935"/>
                    <a:pt x="534" y="935"/>
                  </a:cubicBezTo>
                  <a:cubicBezTo>
                    <a:pt x="534" y="935"/>
                    <a:pt x="534" y="935"/>
                    <a:pt x="534" y="934"/>
                  </a:cubicBezTo>
                  <a:cubicBezTo>
                    <a:pt x="534" y="934"/>
                    <a:pt x="534" y="934"/>
                    <a:pt x="534" y="934"/>
                  </a:cubicBezTo>
                  <a:cubicBezTo>
                    <a:pt x="533" y="933"/>
                    <a:pt x="532" y="932"/>
                    <a:pt x="532" y="931"/>
                  </a:cubicBezTo>
                  <a:cubicBezTo>
                    <a:pt x="531" y="928"/>
                    <a:pt x="532" y="926"/>
                    <a:pt x="533" y="925"/>
                  </a:cubicBezTo>
                  <a:cubicBezTo>
                    <a:pt x="534" y="924"/>
                    <a:pt x="534" y="924"/>
                    <a:pt x="534" y="924"/>
                  </a:cubicBezTo>
                  <a:cubicBezTo>
                    <a:pt x="534" y="924"/>
                    <a:pt x="535" y="923"/>
                    <a:pt x="535" y="923"/>
                  </a:cubicBezTo>
                  <a:cubicBezTo>
                    <a:pt x="536" y="923"/>
                    <a:pt x="536" y="922"/>
                    <a:pt x="537" y="922"/>
                  </a:cubicBezTo>
                  <a:cubicBezTo>
                    <a:pt x="538" y="920"/>
                    <a:pt x="541" y="924"/>
                    <a:pt x="541" y="922"/>
                  </a:cubicBezTo>
                  <a:cubicBezTo>
                    <a:pt x="541" y="922"/>
                    <a:pt x="539" y="918"/>
                    <a:pt x="540" y="918"/>
                  </a:cubicBezTo>
                  <a:cubicBezTo>
                    <a:pt x="542" y="918"/>
                    <a:pt x="540" y="914"/>
                    <a:pt x="540" y="914"/>
                  </a:cubicBezTo>
                  <a:cubicBezTo>
                    <a:pt x="540" y="914"/>
                    <a:pt x="539" y="913"/>
                    <a:pt x="539" y="912"/>
                  </a:cubicBezTo>
                  <a:cubicBezTo>
                    <a:pt x="539" y="911"/>
                    <a:pt x="538" y="910"/>
                    <a:pt x="539" y="909"/>
                  </a:cubicBezTo>
                  <a:cubicBezTo>
                    <a:pt x="540" y="908"/>
                    <a:pt x="540" y="908"/>
                    <a:pt x="541" y="908"/>
                  </a:cubicBezTo>
                  <a:cubicBezTo>
                    <a:pt x="541" y="908"/>
                    <a:pt x="541" y="908"/>
                    <a:pt x="541" y="907"/>
                  </a:cubicBezTo>
                  <a:cubicBezTo>
                    <a:pt x="541" y="905"/>
                    <a:pt x="541" y="905"/>
                    <a:pt x="541" y="904"/>
                  </a:cubicBezTo>
                  <a:cubicBezTo>
                    <a:pt x="542" y="904"/>
                    <a:pt x="542" y="903"/>
                    <a:pt x="542" y="904"/>
                  </a:cubicBezTo>
                  <a:cubicBezTo>
                    <a:pt x="542" y="906"/>
                    <a:pt x="543" y="905"/>
                    <a:pt x="543" y="905"/>
                  </a:cubicBezTo>
                  <a:cubicBezTo>
                    <a:pt x="544" y="906"/>
                    <a:pt x="543" y="907"/>
                    <a:pt x="546" y="907"/>
                  </a:cubicBezTo>
                  <a:cubicBezTo>
                    <a:pt x="546" y="906"/>
                    <a:pt x="547" y="904"/>
                    <a:pt x="547" y="904"/>
                  </a:cubicBezTo>
                  <a:cubicBezTo>
                    <a:pt x="547" y="903"/>
                    <a:pt x="548" y="900"/>
                    <a:pt x="547" y="899"/>
                  </a:cubicBezTo>
                  <a:cubicBezTo>
                    <a:pt x="547" y="899"/>
                    <a:pt x="546" y="898"/>
                    <a:pt x="546" y="898"/>
                  </a:cubicBezTo>
                  <a:cubicBezTo>
                    <a:pt x="546" y="898"/>
                    <a:pt x="545" y="898"/>
                    <a:pt x="545" y="897"/>
                  </a:cubicBezTo>
                  <a:cubicBezTo>
                    <a:pt x="544" y="897"/>
                    <a:pt x="544" y="896"/>
                    <a:pt x="543" y="897"/>
                  </a:cubicBezTo>
                  <a:cubicBezTo>
                    <a:pt x="543" y="898"/>
                    <a:pt x="543" y="897"/>
                    <a:pt x="542" y="898"/>
                  </a:cubicBezTo>
                  <a:cubicBezTo>
                    <a:pt x="542" y="899"/>
                    <a:pt x="541" y="899"/>
                    <a:pt x="541" y="899"/>
                  </a:cubicBezTo>
                  <a:cubicBezTo>
                    <a:pt x="540" y="899"/>
                    <a:pt x="538" y="901"/>
                    <a:pt x="537" y="899"/>
                  </a:cubicBezTo>
                  <a:cubicBezTo>
                    <a:pt x="537" y="899"/>
                    <a:pt x="537" y="899"/>
                    <a:pt x="537" y="898"/>
                  </a:cubicBezTo>
                  <a:cubicBezTo>
                    <a:pt x="536" y="898"/>
                    <a:pt x="535" y="897"/>
                    <a:pt x="535" y="897"/>
                  </a:cubicBezTo>
                  <a:cubicBezTo>
                    <a:pt x="535" y="896"/>
                    <a:pt x="534" y="894"/>
                    <a:pt x="534" y="893"/>
                  </a:cubicBezTo>
                  <a:cubicBezTo>
                    <a:pt x="534" y="894"/>
                    <a:pt x="533" y="891"/>
                    <a:pt x="534" y="891"/>
                  </a:cubicBezTo>
                  <a:cubicBezTo>
                    <a:pt x="533" y="890"/>
                    <a:pt x="533" y="891"/>
                    <a:pt x="534" y="889"/>
                  </a:cubicBezTo>
                  <a:cubicBezTo>
                    <a:pt x="536" y="889"/>
                    <a:pt x="536" y="889"/>
                    <a:pt x="537" y="890"/>
                  </a:cubicBezTo>
                  <a:cubicBezTo>
                    <a:pt x="537" y="891"/>
                    <a:pt x="536" y="891"/>
                    <a:pt x="538" y="891"/>
                  </a:cubicBezTo>
                  <a:cubicBezTo>
                    <a:pt x="539" y="892"/>
                    <a:pt x="544" y="892"/>
                    <a:pt x="546" y="892"/>
                  </a:cubicBezTo>
                  <a:cubicBezTo>
                    <a:pt x="547" y="892"/>
                    <a:pt x="548" y="891"/>
                    <a:pt x="549" y="890"/>
                  </a:cubicBezTo>
                  <a:cubicBezTo>
                    <a:pt x="550" y="890"/>
                    <a:pt x="550" y="890"/>
                    <a:pt x="551" y="889"/>
                  </a:cubicBezTo>
                  <a:cubicBezTo>
                    <a:pt x="553" y="889"/>
                    <a:pt x="552" y="888"/>
                    <a:pt x="552" y="887"/>
                  </a:cubicBezTo>
                  <a:cubicBezTo>
                    <a:pt x="551" y="886"/>
                    <a:pt x="552" y="886"/>
                    <a:pt x="551" y="886"/>
                  </a:cubicBezTo>
                  <a:cubicBezTo>
                    <a:pt x="551" y="886"/>
                    <a:pt x="551" y="885"/>
                    <a:pt x="551" y="885"/>
                  </a:cubicBezTo>
                  <a:cubicBezTo>
                    <a:pt x="550" y="885"/>
                    <a:pt x="550" y="885"/>
                    <a:pt x="549" y="884"/>
                  </a:cubicBezTo>
                  <a:cubicBezTo>
                    <a:pt x="549" y="883"/>
                    <a:pt x="549" y="881"/>
                    <a:pt x="550" y="880"/>
                  </a:cubicBezTo>
                  <a:cubicBezTo>
                    <a:pt x="550" y="879"/>
                    <a:pt x="551" y="879"/>
                    <a:pt x="550" y="878"/>
                  </a:cubicBezTo>
                  <a:cubicBezTo>
                    <a:pt x="549" y="877"/>
                    <a:pt x="549" y="877"/>
                    <a:pt x="548" y="876"/>
                  </a:cubicBezTo>
                  <a:cubicBezTo>
                    <a:pt x="547" y="875"/>
                    <a:pt x="547" y="874"/>
                    <a:pt x="549" y="874"/>
                  </a:cubicBezTo>
                  <a:cubicBezTo>
                    <a:pt x="550" y="875"/>
                    <a:pt x="552" y="875"/>
                    <a:pt x="554" y="875"/>
                  </a:cubicBezTo>
                  <a:cubicBezTo>
                    <a:pt x="555" y="874"/>
                    <a:pt x="556" y="875"/>
                    <a:pt x="556" y="874"/>
                  </a:cubicBezTo>
                  <a:cubicBezTo>
                    <a:pt x="557" y="874"/>
                    <a:pt x="556" y="874"/>
                    <a:pt x="558" y="874"/>
                  </a:cubicBezTo>
                  <a:cubicBezTo>
                    <a:pt x="558" y="874"/>
                    <a:pt x="559" y="874"/>
                    <a:pt x="559" y="874"/>
                  </a:cubicBezTo>
                  <a:cubicBezTo>
                    <a:pt x="560" y="873"/>
                    <a:pt x="564" y="872"/>
                    <a:pt x="565" y="872"/>
                  </a:cubicBezTo>
                  <a:cubicBezTo>
                    <a:pt x="567" y="872"/>
                    <a:pt x="568" y="871"/>
                    <a:pt x="570" y="871"/>
                  </a:cubicBezTo>
                  <a:cubicBezTo>
                    <a:pt x="571" y="871"/>
                    <a:pt x="573" y="869"/>
                    <a:pt x="574" y="869"/>
                  </a:cubicBezTo>
                  <a:cubicBezTo>
                    <a:pt x="574" y="869"/>
                    <a:pt x="574" y="869"/>
                    <a:pt x="574" y="869"/>
                  </a:cubicBezTo>
                  <a:cubicBezTo>
                    <a:pt x="575" y="868"/>
                    <a:pt x="575" y="868"/>
                    <a:pt x="576" y="867"/>
                  </a:cubicBezTo>
                  <a:cubicBezTo>
                    <a:pt x="577" y="867"/>
                    <a:pt x="576" y="867"/>
                    <a:pt x="576" y="866"/>
                  </a:cubicBezTo>
                  <a:cubicBezTo>
                    <a:pt x="577" y="865"/>
                    <a:pt x="577" y="866"/>
                    <a:pt x="577" y="864"/>
                  </a:cubicBezTo>
                  <a:cubicBezTo>
                    <a:pt x="577" y="863"/>
                    <a:pt x="576" y="862"/>
                    <a:pt x="577" y="861"/>
                  </a:cubicBezTo>
                  <a:cubicBezTo>
                    <a:pt x="578" y="861"/>
                    <a:pt x="579" y="860"/>
                    <a:pt x="579" y="859"/>
                  </a:cubicBezTo>
                  <a:cubicBezTo>
                    <a:pt x="579" y="857"/>
                    <a:pt x="579" y="859"/>
                    <a:pt x="579" y="857"/>
                  </a:cubicBezTo>
                  <a:cubicBezTo>
                    <a:pt x="579" y="856"/>
                    <a:pt x="581" y="854"/>
                    <a:pt x="579" y="853"/>
                  </a:cubicBezTo>
                  <a:cubicBezTo>
                    <a:pt x="579" y="853"/>
                    <a:pt x="578" y="853"/>
                    <a:pt x="578" y="852"/>
                  </a:cubicBezTo>
                  <a:cubicBezTo>
                    <a:pt x="577" y="852"/>
                    <a:pt x="578" y="852"/>
                    <a:pt x="577" y="852"/>
                  </a:cubicBezTo>
                  <a:cubicBezTo>
                    <a:pt x="577" y="852"/>
                    <a:pt x="575" y="852"/>
                    <a:pt x="575" y="852"/>
                  </a:cubicBezTo>
                  <a:cubicBezTo>
                    <a:pt x="574" y="851"/>
                    <a:pt x="574" y="851"/>
                    <a:pt x="574" y="850"/>
                  </a:cubicBezTo>
                  <a:cubicBezTo>
                    <a:pt x="573" y="848"/>
                    <a:pt x="573" y="844"/>
                    <a:pt x="571" y="843"/>
                  </a:cubicBezTo>
                  <a:cubicBezTo>
                    <a:pt x="571" y="842"/>
                    <a:pt x="571" y="842"/>
                    <a:pt x="570" y="842"/>
                  </a:cubicBezTo>
                  <a:cubicBezTo>
                    <a:pt x="570" y="841"/>
                    <a:pt x="569" y="841"/>
                    <a:pt x="569" y="840"/>
                  </a:cubicBezTo>
                  <a:cubicBezTo>
                    <a:pt x="567" y="839"/>
                    <a:pt x="566" y="839"/>
                    <a:pt x="565" y="838"/>
                  </a:cubicBezTo>
                  <a:cubicBezTo>
                    <a:pt x="563" y="838"/>
                    <a:pt x="564" y="838"/>
                    <a:pt x="564" y="836"/>
                  </a:cubicBezTo>
                  <a:cubicBezTo>
                    <a:pt x="565" y="836"/>
                    <a:pt x="565" y="836"/>
                    <a:pt x="566" y="837"/>
                  </a:cubicBezTo>
                  <a:cubicBezTo>
                    <a:pt x="566" y="837"/>
                    <a:pt x="566" y="837"/>
                    <a:pt x="567" y="838"/>
                  </a:cubicBezTo>
                  <a:cubicBezTo>
                    <a:pt x="568" y="838"/>
                    <a:pt x="570" y="838"/>
                    <a:pt x="571" y="838"/>
                  </a:cubicBezTo>
                  <a:cubicBezTo>
                    <a:pt x="573" y="838"/>
                    <a:pt x="572" y="838"/>
                    <a:pt x="572" y="839"/>
                  </a:cubicBezTo>
                  <a:cubicBezTo>
                    <a:pt x="574" y="839"/>
                    <a:pt x="574" y="839"/>
                    <a:pt x="575" y="840"/>
                  </a:cubicBezTo>
                  <a:cubicBezTo>
                    <a:pt x="575" y="840"/>
                    <a:pt x="575" y="840"/>
                    <a:pt x="575" y="840"/>
                  </a:cubicBezTo>
                  <a:cubicBezTo>
                    <a:pt x="576" y="841"/>
                    <a:pt x="576" y="841"/>
                    <a:pt x="577" y="841"/>
                  </a:cubicBezTo>
                  <a:cubicBezTo>
                    <a:pt x="577" y="843"/>
                    <a:pt x="585" y="841"/>
                    <a:pt x="585" y="842"/>
                  </a:cubicBezTo>
                  <a:cubicBezTo>
                    <a:pt x="585" y="843"/>
                    <a:pt x="589" y="842"/>
                    <a:pt x="589" y="842"/>
                  </a:cubicBezTo>
                  <a:cubicBezTo>
                    <a:pt x="590" y="841"/>
                    <a:pt x="590" y="841"/>
                    <a:pt x="591" y="840"/>
                  </a:cubicBezTo>
                  <a:cubicBezTo>
                    <a:pt x="591" y="840"/>
                    <a:pt x="592" y="839"/>
                    <a:pt x="592" y="839"/>
                  </a:cubicBezTo>
                  <a:cubicBezTo>
                    <a:pt x="593" y="838"/>
                    <a:pt x="592" y="838"/>
                    <a:pt x="593" y="837"/>
                  </a:cubicBezTo>
                  <a:cubicBezTo>
                    <a:pt x="593" y="837"/>
                    <a:pt x="593" y="837"/>
                    <a:pt x="594" y="837"/>
                  </a:cubicBezTo>
                  <a:cubicBezTo>
                    <a:pt x="594" y="837"/>
                    <a:pt x="594" y="837"/>
                    <a:pt x="594" y="837"/>
                  </a:cubicBezTo>
                  <a:cubicBezTo>
                    <a:pt x="594" y="836"/>
                    <a:pt x="594" y="836"/>
                    <a:pt x="594" y="836"/>
                  </a:cubicBezTo>
                  <a:cubicBezTo>
                    <a:pt x="595" y="836"/>
                    <a:pt x="595" y="836"/>
                    <a:pt x="595" y="835"/>
                  </a:cubicBezTo>
                  <a:cubicBezTo>
                    <a:pt x="595" y="835"/>
                    <a:pt x="595" y="835"/>
                    <a:pt x="596" y="835"/>
                  </a:cubicBezTo>
                  <a:cubicBezTo>
                    <a:pt x="597" y="834"/>
                    <a:pt x="596" y="832"/>
                    <a:pt x="597" y="832"/>
                  </a:cubicBezTo>
                  <a:cubicBezTo>
                    <a:pt x="597" y="830"/>
                    <a:pt x="598" y="830"/>
                    <a:pt x="599" y="829"/>
                  </a:cubicBezTo>
                  <a:cubicBezTo>
                    <a:pt x="599" y="828"/>
                    <a:pt x="599" y="828"/>
                    <a:pt x="599" y="827"/>
                  </a:cubicBezTo>
                  <a:cubicBezTo>
                    <a:pt x="600" y="826"/>
                    <a:pt x="600" y="825"/>
                    <a:pt x="600" y="824"/>
                  </a:cubicBezTo>
                  <a:cubicBezTo>
                    <a:pt x="600" y="822"/>
                    <a:pt x="600" y="823"/>
                    <a:pt x="601" y="822"/>
                  </a:cubicBezTo>
                  <a:cubicBezTo>
                    <a:pt x="601" y="822"/>
                    <a:pt x="601" y="819"/>
                    <a:pt x="601" y="818"/>
                  </a:cubicBezTo>
                  <a:cubicBezTo>
                    <a:pt x="602" y="818"/>
                    <a:pt x="604" y="817"/>
                    <a:pt x="604" y="817"/>
                  </a:cubicBezTo>
                  <a:cubicBezTo>
                    <a:pt x="605" y="816"/>
                    <a:pt x="605" y="815"/>
                    <a:pt x="606" y="815"/>
                  </a:cubicBezTo>
                  <a:cubicBezTo>
                    <a:pt x="606" y="815"/>
                    <a:pt x="606" y="815"/>
                    <a:pt x="607" y="815"/>
                  </a:cubicBezTo>
                  <a:cubicBezTo>
                    <a:pt x="608" y="815"/>
                    <a:pt x="608" y="814"/>
                    <a:pt x="609" y="813"/>
                  </a:cubicBezTo>
                  <a:cubicBezTo>
                    <a:pt x="609" y="813"/>
                    <a:pt x="609" y="813"/>
                    <a:pt x="609" y="812"/>
                  </a:cubicBezTo>
                  <a:cubicBezTo>
                    <a:pt x="611" y="810"/>
                    <a:pt x="610" y="806"/>
                    <a:pt x="613" y="805"/>
                  </a:cubicBezTo>
                  <a:cubicBezTo>
                    <a:pt x="613" y="802"/>
                    <a:pt x="611" y="800"/>
                    <a:pt x="613" y="798"/>
                  </a:cubicBezTo>
                  <a:cubicBezTo>
                    <a:pt x="614" y="797"/>
                    <a:pt x="614" y="796"/>
                    <a:pt x="615" y="795"/>
                  </a:cubicBezTo>
                  <a:cubicBezTo>
                    <a:pt x="615" y="794"/>
                    <a:pt x="616" y="794"/>
                    <a:pt x="616" y="793"/>
                  </a:cubicBezTo>
                  <a:cubicBezTo>
                    <a:pt x="617" y="793"/>
                    <a:pt x="617" y="792"/>
                    <a:pt x="617" y="792"/>
                  </a:cubicBezTo>
                  <a:cubicBezTo>
                    <a:pt x="618" y="791"/>
                    <a:pt x="619" y="791"/>
                    <a:pt x="619" y="790"/>
                  </a:cubicBezTo>
                  <a:cubicBezTo>
                    <a:pt x="620" y="790"/>
                    <a:pt x="620" y="790"/>
                    <a:pt x="620" y="790"/>
                  </a:cubicBezTo>
                  <a:cubicBezTo>
                    <a:pt x="620" y="789"/>
                    <a:pt x="620" y="789"/>
                    <a:pt x="621" y="789"/>
                  </a:cubicBezTo>
                  <a:cubicBezTo>
                    <a:pt x="623" y="787"/>
                    <a:pt x="621" y="779"/>
                    <a:pt x="621" y="776"/>
                  </a:cubicBezTo>
                  <a:cubicBezTo>
                    <a:pt x="621" y="775"/>
                    <a:pt x="620" y="773"/>
                    <a:pt x="620" y="773"/>
                  </a:cubicBezTo>
                  <a:cubicBezTo>
                    <a:pt x="619" y="773"/>
                    <a:pt x="618" y="767"/>
                    <a:pt x="619" y="765"/>
                  </a:cubicBezTo>
                  <a:cubicBezTo>
                    <a:pt x="620" y="765"/>
                    <a:pt x="619" y="765"/>
                    <a:pt x="620" y="765"/>
                  </a:cubicBezTo>
                  <a:cubicBezTo>
                    <a:pt x="621" y="764"/>
                    <a:pt x="621" y="763"/>
                    <a:pt x="621" y="763"/>
                  </a:cubicBezTo>
                  <a:cubicBezTo>
                    <a:pt x="622" y="762"/>
                    <a:pt x="623" y="761"/>
                    <a:pt x="623" y="761"/>
                  </a:cubicBezTo>
                  <a:cubicBezTo>
                    <a:pt x="623" y="760"/>
                    <a:pt x="624" y="759"/>
                    <a:pt x="625" y="758"/>
                  </a:cubicBezTo>
                  <a:cubicBezTo>
                    <a:pt x="625" y="758"/>
                    <a:pt x="626" y="758"/>
                    <a:pt x="626" y="758"/>
                  </a:cubicBezTo>
                  <a:cubicBezTo>
                    <a:pt x="626" y="757"/>
                    <a:pt x="626" y="757"/>
                    <a:pt x="626" y="757"/>
                  </a:cubicBezTo>
                  <a:cubicBezTo>
                    <a:pt x="627" y="756"/>
                    <a:pt x="628" y="755"/>
                    <a:pt x="629" y="754"/>
                  </a:cubicBezTo>
                  <a:cubicBezTo>
                    <a:pt x="632" y="754"/>
                    <a:pt x="635" y="752"/>
                    <a:pt x="638" y="752"/>
                  </a:cubicBezTo>
                  <a:cubicBezTo>
                    <a:pt x="639" y="752"/>
                    <a:pt x="640" y="753"/>
                    <a:pt x="640" y="750"/>
                  </a:cubicBezTo>
                  <a:cubicBezTo>
                    <a:pt x="640" y="750"/>
                    <a:pt x="641" y="748"/>
                    <a:pt x="641" y="748"/>
                  </a:cubicBezTo>
                  <a:cubicBezTo>
                    <a:pt x="643" y="747"/>
                    <a:pt x="645" y="747"/>
                    <a:pt x="646" y="746"/>
                  </a:cubicBezTo>
                  <a:cubicBezTo>
                    <a:pt x="648" y="746"/>
                    <a:pt x="648" y="745"/>
                    <a:pt x="650" y="745"/>
                  </a:cubicBezTo>
                  <a:cubicBezTo>
                    <a:pt x="652" y="745"/>
                    <a:pt x="661" y="746"/>
                    <a:pt x="661" y="744"/>
                  </a:cubicBezTo>
                  <a:cubicBezTo>
                    <a:pt x="662" y="743"/>
                    <a:pt x="663" y="742"/>
                    <a:pt x="663" y="740"/>
                  </a:cubicBezTo>
                  <a:cubicBezTo>
                    <a:pt x="664" y="740"/>
                    <a:pt x="664" y="740"/>
                    <a:pt x="664" y="740"/>
                  </a:cubicBezTo>
                  <a:cubicBezTo>
                    <a:pt x="665" y="739"/>
                    <a:pt x="667" y="739"/>
                    <a:pt x="668" y="738"/>
                  </a:cubicBezTo>
                  <a:cubicBezTo>
                    <a:pt x="671" y="738"/>
                    <a:pt x="668" y="733"/>
                    <a:pt x="668" y="731"/>
                  </a:cubicBezTo>
                  <a:cubicBezTo>
                    <a:pt x="668" y="732"/>
                    <a:pt x="669" y="730"/>
                    <a:pt x="669" y="730"/>
                  </a:cubicBezTo>
                  <a:cubicBezTo>
                    <a:pt x="669" y="729"/>
                    <a:pt x="669" y="728"/>
                    <a:pt x="669" y="727"/>
                  </a:cubicBezTo>
                  <a:cubicBezTo>
                    <a:pt x="669" y="727"/>
                    <a:pt x="670" y="727"/>
                    <a:pt x="670" y="725"/>
                  </a:cubicBezTo>
                  <a:cubicBezTo>
                    <a:pt x="670" y="724"/>
                    <a:pt x="670" y="725"/>
                    <a:pt x="671" y="724"/>
                  </a:cubicBezTo>
                  <a:cubicBezTo>
                    <a:pt x="671" y="724"/>
                    <a:pt x="672" y="722"/>
                    <a:pt x="672" y="721"/>
                  </a:cubicBezTo>
                  <a:cubicBezTo>
                    <a:pt x="672" y="721"/>
                    <a:pt x="673" y="719"/>
                    <a:pt x="673" y="718"/>
                  </a:cubicBezTo>
                  <a:cubicBezTo>
                    <a:pt x="674" y="718"/>
                    <a:pt x="673" y="718"/>
                    <a:pt x="674" y="718"/>
                  </a:cubicBezTo>
                  <a:cubicBezTo>
                    <a:pt x="674" y="717"/>
                    <a:pt x="674" y="717"/>
                    <a:pt x="675" y="717"/>
                  </a:cubicBezTo>
                  <a:cubicBezTo>
                    <a:pt x="675" y="713"/>
                    <a:pt x="673" y="710"/>
                    <a:pt x="675" y="706"/>
                  </a:cubicBezTo>
                  <a:cubicBezTo>
                    <a:pt x="676" y="706"/>
                    <a:pt x="676" y="706"/>
                    <a:pt x="676" y="705"/>
                  </a:cubicBezTo>
                  <a:cubicBezTo>
                    <a:pt x="676" y="704"/>
                    <a:pt x="676" y="705"/>
                    <a:pt x="676" y="704"/>
                  </a:cubicBezTo>
                  <a:cubicBezTo>
                    <a:pt x="676" y="704"/>
                    <a:pt x="677" y="704"/>
                    <a:pt x="677" y="704"/>
                  </a:cubicBezTo>
                  <a:cubicBezTo>
                    <a:pt x="677" y="704"/>
                    <a:pt x="677" y="704"/>
                    <a:pt x="677" y="703"/>
                  </a:cubicBezTo>
                  <a:cubicBezTo>
                    <a:pt x="677" y="703"/>
                    <a:pt x="678" y="703"/>
                    <a:pt x="678" y="703"/>
                  </a:cubicBezTo>
                  <a:cubicBezTo>
                    <a:pt x="679" y="702"/>
                    <a:pt x="679" y="691"/>
                    <a:pt x="678" y="686"/>
                  </a:cubicBezTo>
                  <a:cubicBezTo>
                    <a:pt x="677" y="685"/>
                    <a:pt x="678" y="683"/>
                    <a:pt x="677" y="682"/>
                  </a:cubicBezTo>
                  <a:cubicBezTo>
                    <a:pt x="677" y="679"/>
                    <a:pt x="677" y="675"/>
                    <a:pt x="678" y="674"/>
                  </a:cubicBezTo>
                  <a:cubicBezTo>
                    <a:pt x="678" y="673"/>
                    <a:pt x="678" y="673"/>
                    <a:pt x="678" y="672"/>
                  </a:cubicBezTo>
                  <a:cubicBezTo>
                    <a:pt x="677" y="670"/>
                    <a:pt x="677" y="669"/>
                    <a:pt x="678" y="667"/>
                  </a:cubicBezTo>
                  <a:cubicBezTo>
                    <a:pt x="678" y="667"/>
                    <a:pt x="679" y="667"/>
                    <a:pt x="679" y="666"/>
                  </a:cubicBezTo>
                  <a:cubicBezTo>
                    <a:pt x="679" y="666"/>
                    <a:pt x="681" y="665"/>
                    <a:pt x="681" y="665"/>
                  </a:cubicBezTo>
                  <a:cubicBezTo>
                    <a:pt x="681" y="665"/>
                    <a:pt x="682" y="664"/>
                    <a:pt x="682" y="664"/>
                  </a:cubicBezTo>
                  <a:cubicBezTo>
                    <a:pt x="683" y="664"/>
                    <a:pt x="683" y="664"/>
                    <a:pt x="683" y="663"/>
                  </a:cubicBezTo>
                  <a:cubicBezTo>
                    <a:pt x="684" y="662"/>
                    <a:pt x="684" y="660"/>
                    <a:pt x="686" y="659"/>
                  </a:cubicBezTo>
                  <a:cubicBezTo>
                    <a:pt x="686" y="658"/>
                    <a:pt x="686" y="657"/>
                    <a:pt x="687" y="656"/>
                  </a:cubicBezTo>
                  <a:cubicBezTo>
                    <a:pt x="687" y="656"/>
                    <a:pt x="687" y="655"/>
                    <a:pt x="688" y="655"/>
                  </a:cubicBezTo>
                  <a:cubicBezTo>
                    <a:pt x="689" y="654"/>
                    <a:pt x="689" y="652"/>
                    <a:pt x="689" y="650"/>
                  </a:cubicBezTo>
                  <a:cubicBezTo>
                    <a:pt x="690" y="649"/>
                    <a:pt x="689" y="650"/>
                    <a:pt x="690" y="649"/>
                  </a:cubicBezTo>
                  <a:cubicBezTo>
                    <a:pt x="690" y="649"/>
                    <a:pt x="690" y="649"/>
                    <a:pt x="691" y="648"/>
                  </a:cubicBezTo>
                  <a:cubicBezTo>
                    <a:pt x="691" y="648"/>
                    <a:pt x="691" y="648"/>
                    <a:pt x="691" y="648"/>
                  </a:cubicBezTo>
                  <a:cubicBezTo>
                    <a:pt x="692" y="648"/>
                    <a:pt x="691" y="648"/>
                    <a:pt x="692" y="648"/>
                  </a:cubicBezTo>
                  <a:cubicBezTo>
                    <a:pt x="692" y="647"/>
                    <a:pt x="692" y="647"/>
                    <a:pt x="692" y="647"/>
                  </a:cubicBezTo>
                  <a:cubicBezTo>
                    <a:pt x="692" y="647"/>
                    <a:pt x="692" y="647"/>
                    <a:pt x="693" y="646"/>
                  </a:cubicBezTo>
                  <a:cubicBezTo>
                    <a:pt x="693" y="646"/>
                    <a:pt x="693" y="646"/>
                    <a:pt x="693" y="645"/>
                  </a:cubicBezTo>
                  <a:cubicBezTo>
                    <a:pt x="694" y="645"/>
                    <a:pt x="695" y="644"/>
                    <a:pt x="695" y="643"/>
                  </a:cubicBezTo>
                  <a:cubicBezTo>
                    <a:pt x="695" y="643"/>
                    <a:pt x="696" y="641"/>
                    <a:pt x="696" y="641"/>
                  </a:cubicBezTo>
                  <a:cubicBezTo>
                    <a:pt x="696" y="640"/>
                    <a:pt x="696" y="639"/>
                    <a:pt x="697" y="638"/>
                  </a:cubicBezTo>
                  <a:cubicBezTo>
                    <a:pt x="697" y="638"/>
                    <a:pt x="697" y="639"/>
                    <a:pt x="698" y="638"/>
                  </a:cubicBezTo>
                  <a:cubicBezTo>
                    <a:pt x="698" y="638"/>
                    <a:pt x="698" y="637"/>
                    <a:pt x="698" y="637"/>
                  </a:cubicBezTo>
                  <a:cubicBezTo>
                    <a:pt x="698" y="636"/>
                    <a:pt x="699" y="637"/>
                    <a:pt x="699" y="636"/>
                  </a:cubicBezTo>
                  <a:cubicBezTo>
                    <a:pt x="699" y="636"/>
                    <a:pt x="699" y="635"/>
                    <a:pt x="700" y="635"/>
                  </a:cubicBezTo>
                  <a:cubicBezTo>
                    <a:pt x="700" y="634"/>
                    <a:pt x="701" y="634"/>
                    <a:pt x="701" y="633"/>
                  </a:cubicBezTo>
                  <a:cubicBezTo>
                    <a:pt x="701" y="632"/>
                    <a:pt x="703" y="631"/>
                    <a:pt x="703" y="630"/>
                  </a:cubicBezTo>
                  <a:cubicBezTo>
                    <a:pt x="703" y="630"/>
                    <a:pt x="703" y="627"/>
                    <a:pt x="703" y="627"/>
                  </a:cubicBezTo>
                  <a:cubicBezTo>
                    <a:pt x="704" y="626"/>
                    <a:pt x="704" y="626"/>
                    <a:pt x="704" y="625"/>
                  </a:cubicBezTo>
                  <a:cubicBezTo>
                    <a:pt x="704" y="623"/>
                    <a:pt x="704" y="622"/>
                    <a:pt x="704" y="621"/>
                  </a:cubicBezTo>
                  <a:cubicBezTo>
                    <a:pt x="704" y="619"/>
                    <a:pt x="706" y="609"/>
                    <a:pt x="704" y="609"/>
                  </a:cubicBezTo>
                  <a:close/>
                  <a:moveTo>
                    <a:pt x="419" y="194"/>
                  </a:moveTo>
                  <a:cubicBezTo>
                    <a:pt x="418" y="195"/>
                    <a:pt x="417" y="195"/>
                    <a:pt x="416" y="196"/>
                  </a:cubicBezTo>
                  <a:cubicBezTo>
                    <a:pt x="416" y="196"/>
                    <a:pt x="416" y="196"/>
                    <a:pt x="415" y="196"/>
                  </a:cubicBezTo>
                  <a:cubicBezTo>
                    <a:pt x="415" y="196"/>
                    <a:pt x="415" y="197"/>
                    <a:pt x="415" y="197"/>
                  </a:cubicBezTo>
                  <a:cubicBezTo>
                    <a:pt x="413" y="197"/>
                    <a:pt x="412" y="197"/>
                    <a:pt x="411" y="198"/>
                  </a:cubicBezTo>
                  <a:cubicBezTo>
                    <a:pt x="408" y="198"/>
                    <a:pt x="409" y="199"/>
                    <a:pt x="408" y="200"/>
                  </a:cubicBezTo>
                  <a:cubicBezTo>
                    <a:pt x="408" y="200"/>
                    <a:pt x="407" y="201"/>
                    <a:pt x="407" y="201"/>
                  </a:cubicBezTo>
                  <a:cubicBezTo>
                    <a:pt x="407" y="202"/>
                    <a:pt x="406" y="202"/>
                    <a:pt x="406" y="202"/>
                  </a:cubicBezTo>
                  <a:cubicBezTo>
                    <a:pt x="406" y="203"/>
                    <a:pt x="406" y="202"/>
                    <a:pt x="405" y="203"/>
                  </a:cubicBezTo>
                  <a:cubicBezTo>
                    <a:pt x="405" y="203"/>
                    <a:pt x="405" y="203"/>
                    <a:pt x="405" y="204"/>
                  </a:cubicBezTo>
                  <a:cubicBezTo>
                    <a:pt x="405" y="204"/>
                    <a:pt x="405" y="204"/>
                    <a:pt x="405" y="204"/>
                  </a:cubicBezTo>
                  <a:cubicBezTo>
                    <a:pt x="404" y="204"/>
                    <a:pt x="404" y="204"/>
                    <a:pt x="404" y="204"/>
                  </a:cubicBezTo>
                  <a:cubicBezTo>
                    <a:pt x="403" y="205"/>
                    <a:pt x="404" y="204"/>
                    <a:pt x="403" y="205"/>
                  </a:cubicBezTo>
                  <a:cubicBezTo>
                    <a:pt x="403" y="205"/>
                    <a:pt x="403" y="205"/>
                    <a:pt x="402" y="206"/>
                  </a:cubicBezTo>
                  <a:cubicBezTo>
                    <a:pt x="402" y="208"/>
                    <a:pt x="402" y="207"/>
                    <a:pt x="402" y="209"/>
                  </a:cubicBezTo>
                  <a:cubicBezTo>
                    <a:pt x="402" y="211"/>
                    <a:pt x="402" y="213"/>
                    <a:pt x="402" y="215"/>
                  </a:cubicBezTo>
                  <a:cubicBezTo>
                    <a:pt x="400" y="216"/>
                    <a:pt x="400" y="217"/>
                    <a:pt x="399" y="218"/>
                  </a:cubicBezTo>
                  <a:cubicBezTo>
                    <a:pt x="399" y="219"/>
                    <a:pt x="399" y="219"/>
                    <a:pt x="399" y="219"/>
                  </a:cubicBezTo>
                  <a:cubicBezTo>
                    <a:pt x="398" y="220"/>
                    <a:pt x="399" y="219"/>
                    <a:pt x="398" y="220"/>
                  </a:cubicBezTo>
                  <a:cubicBezTo>
                    <a:pt x="398" y="220"/>
                    <a:pt x="398" y="220"/>
                    <a:pt x="397" y="220"/>
                  </a:cubicBezTo>
                  <a:cubicBezTo>
                    <a:pt x="397" y="221"/>
                    <a:pt x="397" y="220"/>
                    <a:pt x="397" y="221"/>
                  </a:cubicBezTo>
                  <a:cubicBezTo>
                    <a:pt x="396" y="221"/>
                    <a:pt x="396" y="222"/>
                    <a:pt x="395" y="222"/>
                  </a:cubicBezTo>
                  <a:cubicBezTo>
                    <a:pt x="394" y="223"/>
                    <a:pt x="394" y="222"/>
                    <a:pt x="394" y="223"/>
                  </a:cubicBezTo>
                  <a:cubicBezTo>
                    <a:pt x="393" y="223"/>
                    <a:pt x="394" y="223"/>
                    <a:pt x="393" y="223"/>
                  </a:cubicBezTo>
                  <a:cubicBezTo>
                    <a:pt x="393" y="224"/>
                    <a:pt x="392" y="225"/>
                    <a:pt x="392" y="225"/>
                  </a:cubicBezTo>
                  <a:cubicBezTo>
                    <a:pt x="391" y="226"/>
                    <a:pt x="390" y="224"/>
                    <a:pt x="390" y="224"/>
                  </a:cubicBezTo>
                  <a:cubicBezTo>
                    <a:pt x="387" y="224"/>
                    <a:pt x="390" y="220"/>
                    <a:pt x="390" y="220"/>
                  </a:cubicBezTo>
                  <a:cubicBezTo>
                    <a:pt x="390" y="219"/>
                    <a:pt x="390" y="218"/>
                    <a:pt x="390" y="218"/>
                  </a:cubicBezTo>
                  <a:cubicBezTo>
                    <a:pt x="390" y="218"/>
                    <a:pt x="390" y="217"/>
                    <a:pt x="390" y="217"/>
                  </a:cubicBezTo>
                  <a:cubicBezTo>
                    <a:pt x="391" y="217"/>
                    <a:pt x="391" y="217"/>
                    <a:pt x="391" y="217"/>
                  </a:cubicBezTo>
                  <a:cubicBezTo>
                    <a:pt x="392" y="217"/>
                    <a:pt x="391" y="217"/>
                    <a:pt x="392" y="216"/>
                  </a:cubicBezTo>
                  <a:cubicBezTo>
                    <a:pt x="392" y="214"/>
                    <a:pt x="391" y="211"/>
                    <a:pt x="392" y="210"/>
                  </a:cubicBezTo>
                  <a:cubicBezTo>
                    <a:pt x="393" y="209"/>
                    <a:pt x="394" y="208"/>
                    <a:pt x="395" y="207"/>
                  </a:cubicBezTo>
                  <a:cubicBezTo>
                    <a:pt x="395" y="206"/>
                    <a:pt x="396" y="205"/>
                    <a:pt x="397" y="204"/>
                  </a:cubicBezTo>
                  <a:cubicBezTo>
                    <a:pt x="397" y="204"/>
                    <a:pt x="397" y="204"/>
                    <a:pt x="397" y="204"/>
                  </a:cubicBezTo>
                  <a:cubicBezTo>
                    <a:pt x="398" y="203"/>
                    <a:pt x="398" y="201"/>
                    <a:pt x="399" y="201"/>
                  </a:cubicBezTo>
                  <a:cubicBezTo>
                    <a:pt x="399" y="200"/>
                    <a:pt x="400" y="200"/>
                    <a:pt x="400" y="199"/>
                  </a:cubicBezTo>
                  <a:cubicBezTo>
                    <a:pt x="401" y="199"/>
                    <a:pt x="401" y="199"/>
                    <a:pt x="401" y="199"/>
                  </a:cubicBezTo>
                  <a:cubicBezTo>
                    <a:pt x="402" y="198"/>
                    <a:pt x="403" y="199"/>
                    <a:pt x="403" y="196"/>
                  </a:cubicBezTo>
                  <a:cubicBezTo>
                    <a:pt x="403" y="195"/>
                    <a:pt x="399" y="197"/>
                    <a:pt x="401" y="196"/>
                  </a:cubicBezTo>
                  <a:cubicBezTo>
                    <a:pt x="402" y="195"/>
                    <a:pt x="401" y="193"/>
                    <a:pt x="403" y="194"/>
                  </a:cubicBezTo>
                  <a:cubicBezTo>
                    <a:pt x="403" y="194"/>
                    <a:pt x="405" y="192"/>
                    <a:pt x="405" y="192"/>
                  </a:cubicBezTo>
                  <a:cubicBezTo>
                    <a:pt x="406" y="192"/>
                    <a:pt x="405" y="191"/>
                    <a:pt x="407" y="191"/>
                  </a:cubicBezTo>
                  <a:cubicBezTo>
                    <a:pt x="407" y="190"/>
                    <a:pt x="411" y="191"/>
                    <a:pt x="412" y="190"/>
                  </a:cubicBezTo>
                  <a:cubicBezTo>
                    <a:pt x="412" y="190"/>
                    <a:pt x="413" y="190"/>
                    <a:pt x="414" y="190"/>
                  </a:cubicBezTo>
                  <a:cubicBezTo>
                    <a:pt x="415" y="188"/>
                    <a:pt x="417" y="188"/>
                    <a:pt x="420" y="188"/>
                  </a:cubicBezTo>
                  <a:cubicBezTo>
                    <a:pt x="422" y="188"/>
                    <a:pt x="419" y="193"/>
                    <a:pt x="419" y="194"/>
                  </a:cubicBezTo>
                  <a:close/>
                  <a:moveTo>
                    <a:pt x="430" y="189"/>
                  </a:moveTo>
                  <a:cubicBezTo>
                    <a:pt x="430" y="189"/>
                    <a:pt x="430" y="189"/>
                    <a:pt x="430" y="189"/>
                  </a:cubicBezTo>
                  <a:cubicBezTo>
                    <a:pt x="430" y="189"/>
                    <a:pt x="431" y="190"/>
                    <a:pt x="432" y="190"/>
                  </a:cubicBezTo>
                  <a:cubicBezTo>
                    <a:pt x="432" y="190"/>
                    <a:pt x="433" y="191"/>
                    <a:pt x="433" y="191"/>
                  </a:cubicBezTo>
                  <a:cubicBezTo>
                    <a:pt x="435" y="192"/>
                    <a:pt x="437" y="193"/>
                    <a:pt x="437" y="192"/>
                  </a:cubicBezTo>
                  <a:cubicBezTo>
                    <a:pt x="438" y="192"/>
                    <a:pt x="439" y="192"/>
                    <a:pt x="440" y="192"/>
                  </a:cubicBezTo>
                  <a:cubicBezTo>
                    <a:pt x="440" y="192"/>
                    <a:pt x="441" y="192"/>
                    <a:pt x="441" y="191"/>
                  </a:cubicBezTo>
                  <a:cubicBezTo>
                    <a:pt x="441" y="191"/>
                    <a:pt x="441" y="191"/>
                    <a:pt x="442" y="190"/>
                  </a:cubicBezTo>
                  <a:cubicBezTo>
                    <a:pt x="444" y="190"/>
                    <a:pt x="444" y="189"/>
                    <a:pt x="447" y="189"/>
                  </a:cubicBezTo>
                  <a:cubicBezTo>
                    <a:pt x="448" y="191"/>
                    <a:pt x="448" y="193"/>
                    <a:pt x="448" y="195"/>
                  </a:cubicBezTo>
                  <a:cubicBezTo>
                    <a:pt x="449" y="196"/>
                    <a:pt x="450" y="197"/>
                    <a:pt x="449" y="198"/>
                  </a:cubicBezTo>
                  <a:cubicBezTo>
                    <a:pt x="449" y="199"/>
                    <a:pt x="449" y="199"/>
                    <a:pt x="448" y="199"/>
                  </a:cubicBezTo>
                  <a:cubicBezTo>
                    <a:pt x="448" y="200"/>
                    <a:pt x="448" y="200"/>
                    <a:pt x="447" y="201"/>
                  </a:cubicBezTo>
                  <a:cubicBezTo>
                    <a:pt x="446" y="201"/>
                    <a:pt x="445" y="201"/>
                    <a:pt x="445" y="201"/>
                  </a:cubicBezTo>
                  <a:cubicBezTo>
                    <a:pt x="444" y="200"/>
                    <a:pt x="444" y="200"/>
                    <a:pt x="444" y="200"/>
                  </a:cubicBezTo>
                  <a:cubicBezTo>
                    <a:pt x="443" y="199"/>
                    <a:pt x="444" y="200"/>
                    <a:pt x="443" y="199"/>
                  </a:cubicBezTo>
                  <a:cubicBezTo>
                    <a:pt x="443" y="199"/>
                    <a:pt x="443" y="199"/>
                    <a:pt x="443" y="199"/>
                  </a:cubicBezTo>
                  <a:cubicBezTo>
                    <a:pt x="442" y="197"/>
                    <a:pt x="442" y="197"/>
                    <a:pt x="440" y="196"/>
                  </a:cubicBezTo>
                  <a:cubicBezTo>
                    <a:pt x="439" y="196"/>
                    <a:pt x="440" y="199"/>
                    <a:pt x="439" y="199"/>
                  </a:cubicBezTo>
                  <a:cubicBezTo>
                    <a:pt x="439" y="199"/>
                    <a:pt x="439" y="200"/>
                    <a:pt x="439" y="201"/>
                  </a:cubicBezTo>
                  <a:cubicBezTo>
                    <a:pt x="439" y="202"/>
                    <a:pt x="439" y="201"/>
                    <a:pt x="438" y="201"/>
                  </a:cubicBezTo>
                  <a:cubicBezTo>
                    <a:pt x="438" y="202"/>
                    <a:pt x="438" y="202"/>
                    <a:pt x="437" y="202"/>
                  </a:cubicBezTo>
                  <a:cubicBezTo>
                    <a:pt x="437" y="202"/>
                    <a:pt x="437" y="203"/>
                    <a:pt x="437" y="203"/>
                  </a:cubicBezTo>
                  <a:cubicBezTo>
                    <a:pt x="437" y="203"/>
                    <a:pt x="437" y="203"/>
                    <a:pt x="437" y="203"/>
                  </a:cubicBezTo>
                  <a:cubicBezTo>
                    <a:pt x="437" y="203"/>
                    <a:pt x="437" y="203"/>
                    <a:pt x="437" y="204"/>
                  </a:cubicBezTo>
                  <a:cubicBezTo>
                    <a:pt x="436" y="204"/>
                    <a:pt x="436" y="204"/>
                    <a:pt x="436" y="204"/>
                  </a:cubicBezTo>
                  <a:cubicBezTo>
                    <a:pt x="436" y="204"/>
                    <a:pt x="436" y="204"/>
                    <a:pt x="435" y="204"/>
                  </a:cubicBezTo>
                  <a:cubicBezTo>
                    <a:pt x="435" y="204"/>
                    <a:pt x="435" y="205"/>
                    <a:pt x="435" y="205"/>
                  </a:cubicBezTo>
                  <a:cubicBezTo>
                    <a:pt x="435" y="205"/>
                    <a:pt x="435" y="205"/>
                    <a:pt x="435" y="206"/>
                  </a:cubicBezTo>
                  <a:cubicBezTo>
                    <a:pt x="434" y="206"/>
                    <a:pt x="434" y="206"/>
                    <a:pt x="434" y="206"/>
                  </a:cubicBezTo>
                  <a:cubicBezTo>
                    <a:pt x="433" y="206"/>
                    <a:pt x="433" y="207"/>
                    <a:pt x="433" y="208"/>
                  </a:cubicBezTo>
                  <a:cubicBezTo>
                    <a:pt x="432" y="209"/>
                    <a:pt x="433" y="211"/>
                    <a:pt x="431" y="211"/>
                  </a:cubicBezTo>
                  <a:cubicBezTo>
                    <a:pt x="430" y="212"/>
                    <a:pt x="429" y="213"/>
                    <a:pt x="428" y="211"/>
                  </a:cubicBezTo>
                  <a:cubicBezTo>
                    <a:pt x="427" y="211"/>
                    <a:pt x="427" y="209"/>
                    <a:pt x="428" y="208"/>
                  </a:cubicBezTo>
                  <a:cubicBezTo>
                    <a:pt x="428" y="208"/>
                    <a:pt x="431" y="206"/>
                    <a:pt x="429" y="206"/>
                  </a:cubicBezTo>
                  <a:cubicBezTo>
                    <a:pt x="428" y="206"/>
                    <a:pt x="429" y="205"/>
                    <a:pt x="427" y="205"/>
                  </a:cubicBezTo>
                  <a:cubicBezTo>
                    <a:pt x="426" y="205"/>
                    <a:pt x="427" y="206"/>
                    <a:pt x="426" y="206"/>
                  </a:cubicBezTo>
                  <a:cubicBezTo>
                    <a:pt x="425" y="206"/>
                    <a:pt x="418" y="208"/>
                    <a:pt x="421" y="206"/>
                  </a:cubicBezTo>
                  <a:cubicBezTo>
                    <a:pt x="422" y="205"/>
                    <a:pt x="422" y="205"/>
                    <a:pt x="422" y="204"/>
                  </a:cubicBezTo>
                  <a:cubicBezTo>
                    <a:pt x="423" y="204"/>
                    <a:pt x="423" y="203"/>
                    <a:pt x="424" y="203"/>
                  </a:cubicBezTo>
                  <a:cubicBezTo>
                    <a:pt x="424" y="203"/>
                    <a:pt x="424" y="202"/>
                    <a:pt x="425" y="202"/>
                  </a:cubicBezTo>
                  <a:cubicBezTo>
                    <a:pt x="425" y="201"/>
                    <a:pt x="425" y="201"/>
                    <a:pt x="426" y="200"/>
                  </a:cubicBezTo>
                  <a:cubicBezTo>
                    <a:pt x="426" y="199"/>
                    <a:pt x="427" y="199"/>
                    <a:pt x="427" y="198"/>
                  </a:cubicBezTo>
                  <a:cubicBezTo>
                    <a:pt x="427" y="197"/>
                    <a:pt x="430" y="194"/>
                    <a:pt x="427" y="194"/>
                  </a:cubicBezTo>
                  <a:cubicBezTo>
                    <a:pt x="426" y="194"/>
                    <a:pt x="426" y="193"/>
                    <a:pt x="425" y="193"/>
                  </a:cubicBezTo>
                  <a:cubicBezTo>
                    <a:pt x="425" y="193"/>
                    <a:pt x="425" y="193"/>
                    <a:pt x="425" y="193"/>
                  </a:cubicBezTo>
                  <a:cubicBezTo>
                    <a:pt x="425" y="193"/>
                    <a:pt x="425" y="192"/>
                    <a:pt x="425" y="192"/>
                  </a:cubicBezTo>
                  <a:cubicBezTo>
                    <a:pt x="424" y="192"/>
                    <a:pt x="424" y="192"/>
                    <a:pt x="424" y="192"/>
                  </a:cubicBezTo>
                  <a:cubicBezTo>
                    <a:pt x="423" y="191"/>
                    <a:pt x="423" y="191"/>
                    <a:pt x="424" y="191"/>
                  </a:cubicBezTo>
                  <a:cubicBezTo>
                    <a:pt x="424" y="190"/>
                    <a:pt x="425" y="190"/>
                    <a:pt x="425" y="189"/>
                  </a:cubicBezTo>
                  <a:cubicBezTo>
                    <a:pt x="426" y="189"/>
                    <a:pt x="425" y="188"/>
                    <a:pt x="426" y="187"/>
                  </a:cubicBezTo>
                  <a:cubicBezTo>
                    <a:pt x="427" y="186"/>
                    <a:pt x="427" y="188"/>
                    <a:pt x="427" y="188"/>
                  </a:cubicBezTo>
                  <a:cubicBezTo>
                    <a:pt x="427" y="188"/>
                    <a:pt x="427" y="188"/>
                    <a:pt x="428" y="189"/>
                  </a:cubicBezTo>
                  <a:cubicBezTo>
                    <a:pt x="428" y="189"/>
                    <a:pt x="429" y="188"/>
                    <a:pt x="430" y="189"/>
                  </a:cubicBezTo>
                  <a:close/>
                  <a:moveTo>
                    <a:pt x="382" y="181"/>
                  </a:moveTo>
                  <a:cubicBezTo>
                    <a:pt x="382" y="180"/>
                    <a:pt x="384" y="180"/>
                    <a:pt x="385" y="180"/>
                  </a:cubicBezTo>
                  <a:cubicBezTo>
                    <a:pt x="385" y="180"/>
                    <a:pt x="385" y="179"/>
                    <a:pt x="385" y="179"/>
                  </a:cubicBezTo>
                  <a:cubicBezTo>
                    <a:pt x="386" y="179"/>
                    <a:pt x="386" y="178"/>
                    <a:pt x="387" y="178"/>
                  </a:cubicBezTo>
                  <a:cubicBezTo>
                    <a:pt x="387" y="178"/>
                    <a:pt x="387" y="178"/>
                    <a:pt x="387" y="178"/>
                  </a:cubicBezTo>
                  <a:cubicBezTo>
                    <a:pt x="388" y="177"/>
                    <a:pt x="387" y="177"/>
                    <a:pt x="389" y="177"/>
                  </a:cubicBezTo>
                  <a:cubicBezTo>
                    <a:pt x="389" y="176"/>
                    <a:pt x="394" y="176"/>
                    <a:pt x="395" y="176"/>
                  </a:cubicBezTo>
                  <a:cubicBezTo>
                    <a:pt x="396" y="175"/>
                    <a:pt x="396" y="175"/>
                    <a:pt x="396" y="174"/>
                  </a:cubicBezTo>
                  <a:cubicBezTo>
                    <a:pt x="396" y="174"/>
                    <a:pt x="397" y="174"/>
                    <a:pt x="397" y="174"/>
                  </a:cubicBezTo>
                  <a:cubicBezTo>
                    <a:pt x="397" y="174"/>
                    <a:pt x="397" y="174"/>
                    <a:pt x="397" y="174"/>
                  </a:cubicBezTo>
                  <a:cubicBezTo>
                    <a:pt x="397" y="173"/>
                    <a:pt x="398" y="173"/>
                    <a:pt x="399" y="173"/>
                  </a:cubicBezTo>
                  <a:cubicBezTo>
                    <a:pt x="400" y="174"/>
                    <a:pt x="401" y="174"/>
                    <a:pt x="402" y="174"/>
                  </a:cubicBezTo>
                  <a:cubicBezTo>
                    <a:pt x="403" y="172"/>
                    <a:pt x="404" y="172"/>
                    <a:pt x="406" y="172"/>
                  </a:cubicBezTo>
                  <a:cubicBezTo>
                    <a:pt x="406" y="172"/>
                    <a:pt x="406" y="170"/>
                    <a:pt x="407" y="170"/>
                  </a:cubicBezTo>
                  <a:cubicBezTo>
                    <a:pt x="407" y="170"/>
                    <a:pt x="408" y="170"/>
                    <a:pt x="409" y="169"/>
                  </a:cubicBezTo>
                  <a:cubicBezTo>
                    <a:pt x="409" y="169"/>
                    <a:pt x="410" y="168"/>
                    <a:pt x="410" y="168"/>
                  </a:cubicBezTo>
                  <a:cubicBezTo>
                    <a:pt x="411" y="167"/>
                    <a:pt x="411" y="167"/>
                    <a:pt x="412" y="167"/>
                  </a:cubicBezTo>
                  <a:cubicBezTo>
                    <a:pt x="413" y="165"/>
                    <a:pt x="414" y="167"/>
                    <a:pt x="414" y="167"/>
                  </a:cubicBezTo>
                  <a:cubicBezTo>
                    <a:pt x="416" y="167"/>
                    <a:pt x="418" y="167"/>
                    <a:pt x="420" y="167"/>
                  </a:cubicBezTo>
                  <a:cubicBezTo>
                    <a:pt x="421" y="167"/>
                    <a:pt x="421" y="167"/>
                    <a:pt x="421" y="169"/>
                  </a:cubicBezTo>
                  <a:cubicBezTo>
                    <a:pt x="422" y="169"/>
                    <a:pt x="422" y="173"/>
                    <a:pt x="422" y="174"/>
                  </a:cubicBezTo>
                  <a:cubicBezTo>
                    <a:pt x="424" y="174"/>
                    <a:pt x="427" y="173"/>
                    <a:pt x="427" y="176"/>
                  </a:cubicBezTo>
                  <a:cubicBezTo>
                    <a:pt x="426" y="177"/>
                    <a:pt x="429" y="180"/>
                    <a:pt x="427" y="180"/>
                  </a:cubicBezTo>
                  <a:cubicBezTo>
                    <a:pt x="426" y="180"/>
                    <a:pt x="427" y="182"/>
                    <a:pt x="427" y="183"/>
                  </a:cubicBezTo>
                  <a:cubicBezTo>
                    <a:pt x="425" y="183"/>
                    <a:pt x="424" y="183"/>
                    <a:pt x="423" y="184"/>
                  </a:cubicBezTo>
                  <a:cubicBezTo>
                    <a:pt x="424" y="183"/>
                    <a:pt x="419" y="183"/>
                    <a:pt x="419" y="183"/>
                  </a:cubicBezTo>
                  <a:cubicBezTo>
                    <a:pt x="418" y="184"/>
                    <a:pt x="416" y="184"/>
                    <a:pt x="414" y="184"/>
                  </a:cubicBezTo>
                  <a:cubicBezTo>
                    <a:pt x="413" y="184"/>
                    <a:pt x="413" y="185"/>
                    <a:pt x="412" y="185"/>
                  </a:cubicBezTo>
                  <a:cubicBezTo>
                    <a:pt x="410" y="185"/>
                    <a:pt x="409" y="185"/>
                    <a:pt x="407" y="185"/>
                  </a:cubicBezTo>
                  <a:cubicBezTo>
                    <a:pt x="407" y="184"/>
                    <a:pt x="406" y="183"/>
                    <a:pt x="406" y="182"/>
                  </a:cubicBezTo>
                  <a:cubicBezTo>
                    <a:pt x="405" y="182"/>
                    <a:pt x="402" y="181"/>
                    <a:pt x="405" y="181"/>
                  </a:cubicBezTo>
                  <a:cubicBezTo>
                    <a:pt x="405" y="180"/>
                    <a:pt x="407" y="179"/>
                    <a:pt x="407" y="179"/>
                  </a:cubicBezTo>
                  <a:cubicBezTo>
                    <a:pt x="407" y="179"/>
                    <a:pt x="411" y="177"/>
                    <a:pt x="408" y="176"/>
                  </a:cubicBezTo>
                  <a:cubicBezTo>
                    <a:pt x="407" y="176"/>
                    <a:pt x="407" y="177"/>
                    <a:pt x="406" y="177"/>
                  </a:cubicBezTo>
                  <a:cubicBezTo>
                    <a:pt x="405" y="177"/>
                    <a:pt x="405" y="178"/>
                    <a:pt x="404" y="178"/>
                  </a:cubicBezTo>
                  <a:cubicBezTo>
                    <a:pt x="404" y="178"/>
                    <a:pt x="402" y="179"/>
                    <a:pt x="402" y="179"/>
                  </a:cubicBezTo>
                  <a:cubicBezTo>
                    <a:pt x="402" y="179"/>
                    <a:pt x="400" y="180"/>
                    <a:pt x="400" y="180"/>
                  </a:cubicBezTo>
                  <a:cubicBezTo>
                    <a:pt x="401" y="181"/>
                    <a:pt x="400" y="182"/>
                    <a:pt x="399" y="181"/>
                  </a:cubicBezTo>
                  <a:cubicBezTo>
                    <a:pt x="399" y="181"/>
                    <a:pt x="398" y="182"/>
                    <a:pt x="397" y="182"/>
                  </a:cubicBezTo>
                  <a:cubicBezTo>
                    <a:pt x="395" y="182"/>
                    <a:pt x="396" y="183"/>
                    <a:pt x="395" y="183"/>
                  </a:cubicBezTo>
                  <a:cubicBezTo>
                    <a:pt x="392" y="183"/>
                    <a:pt x="391" y="183"/>
                    <a:pt x="388" y="184"/>
                  </a:cubicBezTo>
                  <a:cubicBezTo>
                    <a:pt x="387" y="184"/>
                    <a:pt x="387" y="183"/>
                    <a:pt x="387" y="183"/>
                  </a:cubicBezTo>
                  <a:cubicBezTo>
                    <a:pt x="387" y="182"/>
                    <a:pt x="386" y="182"/>
                    <a:pt x="385" y="182"/>
                  </a:cubicBezTo>
                  <a:cubicBezTo>
                    <a:pt x="385" y="182"/>
                    <a:pt x="384" y="182"/>
                    <a:pt x="383" y="182"/>
                  </a:cubicBezTo>
                  <a:cubicBezTo>
                    <a:pt x="382" y="182"/>
                    <a:pt x="383" y="183"/>
                    <a:pt x="382" y="183"/>
                  </a:cubicBezTo>
                  <a:cubicBezTo>
                    <a:pt x="381" y="183"/>
                    <a:pt x="382" y="183"/>
                    <a:pt x="381" y="182"/>
                  </a:cubicBezTo>
                  <a:cubicBezTo>
                    <a:pt x="380" y="181"/>
                    <a:pt x="381" y="182"/>
                    <a:pt x="382" y="181"/>
                  </a:cubicBezTo>
                  <a:close/>
                  <a:moveTo>
                    <a:pt x="372" y="149"/>
                  </a:moveTo>
                  <a:cubicBezTo>
                    <a:pt x="371" y="149"/>
                    <a:pt x="371" y="150"/>
                    <a:pt x="370" y="150"/>
                  </a:cubicBezTo>
                  <a:cubicBezTo>
                    <a:pt x="370" y="150"/>
                    <a:pt x="370" y="151"/>
                    <a:pt x="370" y="151"/>
                  </a:cubicBezTo>
                  <a:cubicBezTo>
                    <a:pt x="369" y="151"/>
                    <a:pt x="369" y="151"/>
                    <a:pt x="369" y="151"/>
                  </a:cubicBezTo>
                  <a:cubicBezTo>
                    <a:pt x="369" y="152"/>
                    <a:pt x="368" y="152"/>
                    <a:pt x="368" y="152"/>
                  </a:cubicBezTo>
                  <a:cubicBezTo>
                    <a:pt x="368" y="152"/>
                    <a:pt x="368" y="153"/>
                    <a:pt x="368" y="153"/>
                  </a:cubicBezTo>
                  <a:cubicBezTo>
                    <a:pt x="368" y="153"/>
                    <a:pt x="368" y="153"/>
                    <a:pt x="368" y="153"/>
                  </a:cubicBezTo>
                  <a:cubicBezTo>
                    <a:pt x="366" y="155"/>
                    <a:pt x="365" y="152"/>
                    <a:pt x="366" y="151"/>
                  </a:cubicBezTo>
                  <a:cubicBezTo>
                    <a:pt x="366" y="151"/>
                    <a:pt x="367" y="151"/>
                    <a:pt x="367" y="151"/>
                  </a:cubicBezTo>
                  <a:cubicBezTo>
                    <a:pt x="367" y="151"/>
                    <a:pt x="367" y="150"/>
                    <a:pt x="367" y="150"/>
                  </a:cubicBezTo>
                  <a:cubicBezTo>
                    <a:pt x="367" y="150"/>
                    <a:pt x="367" y="150"/>
                    <a:pt x="368" y="150"/>
                  </a:cubicBezTo>
                  <a:cubicBezTo>
                    <a:pt x="368" y="149"/>
                    <a:pt x="368" y="149"/>
                    <a:pt x="369" y="149"/>
                  </a:cubicBezTo>
                  <a:cubicBezTo>
                    <a:pt x="369" y="148"/>
                    <a:pt x="370" y="147"/>
                    <a:pt x="371" y="147"/>
                  </a:cubicBezTo>
                  <a:cubicBezTo>
                    <a:pt x="371" y="147"/>
                    <a:pt x="371" y="146"/>
                    <a:pt x="372" y="146"/>
                  </a:cubicBezTo>
                  <a:cubicBezTo>
                    <a:pt x="372" y="147"/>
                    <a:pt x="372" y="149"/>
                    <a:pt x="372" y="149"/>
                  </a:cubicBezTo>
                  <a:close/>
                  <a:moveTo>
                    <a:pt x="366" y="131"/>
                  </a:moveTo>
                  <a:cubicBezTo>
                    <a:pt x="366" y="131"/>
                    <a:pt x="367" y="131"/>
                    <a:pt x="367" y="131"/>
                  </a:cubicBezTo>
                  <a:cubicBezTo>
                    <a:pt x="367" y="131"/>
                    <a:pt x="367" y="130"/>
                    <a:pt x="367" y="130"/>
                  </a:cubicBezTo>
                  <a:cubicBezTo>
                    <a:pt x="368" y="130"/>
                    <a:pt x="367" y="129"/>
                    <a:pt x="368" y="129"/>
                  </a:cubicBezTo>
                  <a:cubicBezTo>
                    <a:pt x="369" y="128"/>
                    <a:pt x="374" y="127"/>
                    <a:pt x="375" y="129"/>
                  </a:cubicBezTo>
                  <a:cubicBezTo>
                    <a:pt x="376" y="129"/>
                    <a:pt x="375" y="132"/>
                    <a:pt x="375" y="133"/>
                  </a:cubicBezTo>
                  <a:cubicBezTo>
                    <a:pt x="375" y="133"/>
                    <a:pt x="375" y="134"/>
                    <a:pt x="375" y="134"/>
                  </a:cubicBezTo>
                  <a:cubicBezTo>
                    <a:pt x="373" y="135"/>
                    <a:pt x="374" y="139"/>
                    <a:pt x="372" y="140"/>
                  </a:cubicBezTo>
                  <a:cubicBezTo>
                    <a:pt x="372" y="141"/>
                    <a:pt x="371" y="144"/>
                    <a:pt x="372" y="144"/>
                  </a:cubicBezTo>
                  <a:cubicBezTo>
                    <a:pt x="373" y="144"/>
                    <a:pt x="371" y="144"/>
                    <a:pt x="370" y="144"/>
                  </a:cubicBezTo>
                  <a:cubicBezTo>
                    <a:pt x="370" y="144"/>
                    <a:pt x="369" y="142"/>
                    <a:pt x="369" y="141"/>
                  </a:cubicBezTo>
                  <a:cubicBezTo>
                    <a:pt x="369" y="141"/>
                    <a:pt x="366" y="141"/>
                    <a:pt x="366" y="141"/>
                  </a:cubicBezTo>
                  <a:cubicBezTo>
                    <a:pt x="366" y="142"/>
                    <a:pt x="367" y="142"/>
                    <a:pt x="366" y="142"/>
                  </a:cubicBezTo>
                  <a:cubicBezTo>
                    <a:pt x="366" y="142"/>
                    <a:pt x="365" y="141"/>
                    <a:pt x="365" y="141"/>
                  </a:cubicBezTo>
                  <a:cubicBezTo>
                    <a:pt x="365" y="139"/>
                    <a:pt x="365" y="138"/>
                    <a:pt x="364" y="136"/>
                  </a:cubicBezTo>
                  <a:cubicBezTo>
                    <a:pt x="364" y="136"/>
                    <a:pt x="365" y="135"/>
                    <a:pt x="365" y="135"/>
                  </a:cubicBezTo>
                  <a:cubicBezTo>
                    <a:pt x="366" y="135"/>
                    <a:pt x="366" y="134"/>
                    <a:pt x="366" y="134"/>
                  </a:cubicBezTo>
                  <a:cubicBezTo>
                    <a:pt x="367" y="134"/>
                    <a:pt x="366" y="134"/>
                    <a:pt x="365" y="133"/>
                  </a:cubicBezTo>
                  <a:cubicBezTo>
                    <a:pt x="365" y="132"/>
                    <a:pt x="365" y="134"/>
                    <a:pt x="365" y="132"/>
                  </a:cubicBezTo>
                  <a:cubicBezTo>
                    <a:pt x="365" y="132"/>
                    <a:pt x="366" y="132"/>
                    <a:pt x="366" y="131"/>
                  </a:cubicBezTo>
                  <a:cubicBezTo>
                    <a:pt x="366" y="131"/>
                    <a:pt x="366" y="131"/>
                    <a:pt x="366" y="131"/>
                  </a:cubicBezTo>
                  <a:close/>
                  <a:moveTo>
                    <a:pt x="349" y="63"/>
                  </a:moveTo>
                  <a:cubicBezTo>
                    <a:pt x="350" y="62"/>
                    <a:pt x="352" y="62"/>
                    <a:pt x="353" y="60"/>
                  </a:cubicBezTo>
                  <a:cubicBezTo>
                    <a:pt x="354" y="60"/>
                    <a:pt x="354" y="59"/>
                    <a:pt x="356" y="59"/>
                  </a:cubicBezTo>
                  <a:cubicBezTo>
                    <a:pt x="358" y="59"/>
                    <a:pt x="358" y="60"/>
                    <a:pt x="358" y="60"/>
                  </a:cubicBezTo>
                  <a:cubicBezTo>
                    <a:pt x="359" y="61"/>
                    <a:pt x="362" y="59"/>
                    <a:pt x="363" y="61"/>
                  </a:cubicBezTo>
                  <a:cubicBezTo>
                    <a:pt x="364" y="61"/>
                    <a:pt x="364" y="61"/>
                    <a:pt x="365" y="61"/>
                  </a:cubicBezTo>
                  <a:cubicBezTo>
                    <a:pt x="365" y="61"/>
                    <a:pt x="365" y="62"/>
                    <a:pt x="365" y="62"/>
                  </a:cubicBezTo>
                  <a:cubicBezTo>
                    <a:pt x="364" y="63"/>
                    <a:pt x="352" y="63"/>
                    <a:pt x="353" y="64"/>
                  </a:cubicBezTo>
                  <a:cubicBezTo>
                    <a:pt x="353" y="65"/>
                    <a:pt x="349" y="66"/>
                    <a:pt x="348" y="66"/>
                  </a:cubicBezTo>
                  <a:cubicBezTo>
                    <a:pt x="347" y="66"/>
                    <a:pt x="345" y="66"/>
                    <a:pt x="344" y="67"/>
                  </a:cubicBezTo>
                  <a:cubicBezTo>
                    <a:pt x="343" y="67"/>
                    <a:pt x="342" y="68"/>
                    <a:pt x="341" y="69"/>
                  </a:cubicBezTo>
                  <a:cubicBezTo>
                    <a:pt x="341" y="69"/>
                    <a:pt x="341" y="69"/>
                    <a:pt x="340" y="69"/>
                  </a:cubicBezTo>
                  <a:cubicBezTo>
                    <a:pt x="340" y="70"/>
                    <a:pt x="339" y="70"/>
                    <a:pt x="338" y="70"/>
                  </a:cubicBezTo>
                  <a:cubicBezTo>
                    <a:pt x="337" y="71"/>
                    <a:pt x="334" y="71"/>
                    <a:pt x="332" y="71"/>
                  </a:cubicBezTo>
                  <a:cubicBezTo>
                    <a:pt x="331" y="72"/>
                    <a:pt x="331" y="72"/>
                    <a:pt x="330" y="72"/>
                  </a:cubicBezTo>
                  <a:cubicBezTo>
                    <a:pt x="329" y="72"/>
                    <a:pt x="329" y="72"/>
                    <a:pt x="329" y="72"/>
                  </a:cubicBezTo>
                  <a:cubicBezTo>
                    <a:pt x="329" y="73"/>
                    <a:pt x="329" y="73"/>
                    <a:pt x="328" y="74"/>
                  </a:cubicBezTo>
                  <a:cubicBezTo>
                    <a:pt x="327" y="74"/>
                    <a:pt x="326" y="74"/>
                    <a:pt x="325" y="74"/>
                  </a:cubicBezTo>
                  <a:cubicBezTo>
                    <a:pt x="325" y="75"/>
                    <a:pt x="323" y="74"/>
                    <a:pt x="322" y="74"/>
                  </a:cubicBezTo>
                  <a:cubicBezTo>
                    <a:pt x="321" y="75"/>
                    <a:pt x="322" y="75"/>
                    <a:pt x="322" y="75"/>
                  </a:cubicBezTo>
                  <a:cubicBezTo>
                    <a:pt x="321" y="75"/>
                    <a:pt x="320" y="75"/>
                    <a:pt x="320" y="75"/>
                  </a:cubicBezTo>
                  <a:cubicBezTo>
                    <a:pt x="318" y="75"/>
                    <a:pt x="316" y="75"/>
                    <a:pt x="314" y="75"/>
                  </a:cubicBezTo>
                  <a:cubicBezTo>
                    <a:pt x="311" y="75"/>
                    <a:pt x="311" y="75"/>
                    <a:pt x="310" y="74"/>
                  </a:cubicBezTo>
                  <a:cubicBezTo>
                    <a:pt x="307" y="71"/>
                    <a:pt x="314" y="72"/>
                    <a:pt x="316" y="72"/>
                  </a:cubicBezTo>
                  <a:cubicBezTo>
                    <a:pt x="317" y="72"/>
                    <a:pt x="317" y="71"/>
                    <a:pt x="318" y="71"/>
                  </a:cubicBezTo>
                  <a:cubicBezTo>
                    <a:pt x="318" y="70"/>
                    <a:pt x="318" y="70"/>
                    <a:pt x="319" y="69"/>
                  </a:cubicBezTo>
                  <a:cubicBezTo>
                    <a:pt x="322" y="70"/>
                    <a:pt x="324" y="69"/>
                    <a:pt x="325" y="69"/>
                  </a:cubicBezTo>
                  <a:cubicBezTo>
                    <a:pt x="327" y="67"/>
                    <a:pt x="326" y="63"/>
                    <a:pt x="328" y="63"/>
                  </a:cubicBezTo>
                  <a:cubicBezTo>
                    <a:pt x="328" y="63"/>
                    <a:pt x="329" y="64"/>
                    <a:pt x="329" y="64"/>
                  </a:cubicBezTo>
                  <a:cubicBezTo>
                    <a:pt x="329" y="65"/>
                    <a:pt x="330" y="64"/>
                    <a:pt x="330" y="64"/>
                  </a:cubicBezTo>
                  <a:cubicBezTo>
                    <a:pt x="332" y="66"/>
                    <a:pt x="331" y="64"/>
                    <a:pt x="332" y="65"/>
                  </a:cubicBezTo>
                  <a:cubicBezTo>
                    <a:pt x="333" y="66"/>
                    <a:pt x="333" y="66"/>
                    <a:pt x="333" y="67"/>
                  </a:cubicBezTo>
                  <a:cubicBezTo>
                    <a:pt x="334" y="67"/>
                    <a:pt x="336" y="68"/>
                    <a:pt x="338" y="67"/>
                  </a:cubicBezTo>
                  <a:cubicBezTo>
                    <a:pt x="338" y="67"/>
                    <a:pt x="338" y="67"/>
                    <a:pt x="339" y="67"/>
                  </a:cubicBezTo>
                  <a:cubicBezTo>
                    <a:pt x="340" y="67"/>
                    <a:pt x="341" y="67"/>
                    <a:pt x="341" y="66"/>
                  </a:cubicBezTo>
                  <a:cubicBezTo>
                    <a:pt x="341" y="66"/>
                    <a:pt x="344" y="65"/>
                    <a:pt x="344" y="64"/>
                  </a:cubicBezTo>
                  <a:cubicBezTo>
                    <a:pt x="345" y="64"/>
                    <a:pt x="347" y="64"/>
                    <a:pt x="348" y="64"/>
                  </a:cubicBezTo>
                  <a:cubicBezTo>
                    <a:pt x="349" y="63"/>
                    <a:pt x="349" y="63"/>
                    <a:pt x="349" y="63"/>
                  </a:cubicBezTo>
                  <a:close/>
                  <a:moveTo>
                    <a:pt x="312" y="35"/>
                  </a:moveTo>
                  <a:cubicBezTo>
                    <a:pt x="313" y="34"/>
                    <a:pt x="313" y="34"/>
                    <a:pt x="314" y="34"/>
                  </a:cubicBezTo>
                  <a:cubicBezTo>
                    <a:pt x="314" y="34"/>
                    <a:pt x="316" y="33"/>
                    <a:pt x="316" y="33"/>
                  </a:cubicBezTo>
                  <a:cubicBezTo>
                    <a:pt x="319" y="33"/>
                    <a:pt x="322" y="33"/>
                    <a:pt x="325" y="33"/>
                  </a:cubicBezTo>
                  <a:cubicBezTo>
                    <a:pt x="326" y="32"/>
                    <a:pt x="330" y="31"/>
                    <a:pt x="333" y="31"/>
                  </a:cubicBezTo>
                  <a:cubicBezTo>
                    <a:pt x="335" y="31"/>
                    <a:pt x="336" y="31"/>
                    <a:pt x="338" y="32"/>
                  </a:cubicBezTo>
                  <a:cubicBezTo>
                    <a:pt x="339" y="32"/>
                    <a:pt x="339" y="32"/>
                    <a:pt x="340" y="33"/>
                  </a:cubicBezTo>
                  <a:cubicBezTo>
                    <a:pt x="341" y="33"/>
                    <a:pt x="343" y="33"/>
                    <a:pt x="344" y="34"/>
                  </a:cubicBezTo>
                  <a:cubicBezTo>
                    <a:pt x="344" y="34"/>
                    <a:pt x="345" y="34"/>
                    <a:pt x="345" y="35"/>
                  </a:cubicBezTo>
                  <a:cubicBezTo>
                    <a:pt x="344" y="35"/>
                    <a:pt x="344" y="35"/>
                    <a:pt x="344" y="35"/>
                  </a:cubicBezTo>
                  <a:cubicBezTo>
                    <a:pt x="343" y="36"/>
                    <a:pt x="341" y="37"/>
                    <a:pt x="340" y="37"/>
                  </a:cubicBezTo>
                  <a:cubicBezTo>
                    <a:pt x="339" y="37"/>
                    <a:pt x="339" y="37"/>
                    <a:pt x="339" y="37"/>
                  </a:cubicBezTo>
                  <a:cubicBezTo>
                    <a:pt x="339" y="38"/>
                    <a:pt x="338" y="38"/>
                    <a:pt x="338" y="38"/>
                  </a:cubicBezTo>
                  <a:cubicBezTo>
                    <a:pt x="338" y="39"/>
                    <a:pt x="337" y="40"/>
                    <a:pt x="337" y="40"/>
                  </a:cubicBezTo>
                  <a:cubicBezTo>
                    <a:pt x="333" y="40"/>
                    <a:pt x="332" y="40"/>
                    <a:pt x="328" y="40"/>
                  </a:cubicBezTo>
                  <a:cubicBezTo>
                    <a:pt x="328" y="40"/>
                    <a:pt x="327" y="40"/>
                    <a:pt x="327" y="41"/>
                  </a:cubicBezTo>
                  <a:cubicBezTo>
                    <a:pt x="327" y="41"/>
                    <a:pt x="326" y="41"/>
                    <a:pt x="326" y="41"/>
                  </a:cubicBezTo>
                  <a:cubicBezTo>
                    <a:pt x="326" y="41"/>
                    <a:pt x="326" y="41"/>
                    <a:pt x="326" y="42"/>
                  </a:cubicBezTo>
                  <a:cubicBezTo>
                    <a:pt x="326" y="42"/>
                    <a:pt x="326" y="42"/>
                    <a:pt x="325" y="42"/>
                  </a:cubicBezTo>
                  <a:cubicBezTo>
                    <a:pt x="325" y="42"/>
                    <a:pt x="325" y="42"/>
                    <a:pt x="325" y="42"/>
                  </a:cubicBezTo>
                  <a:cubicBezTo>
                    <a:pt x="325" y="43"/>
                    <a:pt x="325" y="43"/>
                    <a:pt x="325" y="43"/>
                  </a:cubicBezTo>
                  <a:cubicBezTo>
                    <a:pt x="325" y="43"/>
                    <a:pt x="324" y="43"/>
                    <a:pt x="324" y="43"/>
                  </a:cubicBezTo>
                  <a:cubicBezTo>
                    <a:pt x="323" y="44"/>
                    <a:pt x="322" y="44"/>
                    <a:pt x="322" y="45"/>
                  </a:cubicBezTo>
                  <a:cubicBezTo>
                    <a:pt x="322" y="45"/>
                    <a:pt x="320" y="46"/>
                    <a:pt x="319" y="46"/>
                  </a:cubicBezTo>
                  <a:cubicBezTo>
                    <a:pt x="318" y="46"/>
                    <a:pt x="314" y="46"/>
                    <a:pt x="316" y="45"/>
                  </a:cubicBezTo>
                  <a:cubicBezTo>
                    <a:pt x="317" y="44"/>
                    <a:pt x="319" y="43"/>
                    <a:pt x="321" y="43"/>
                  </a:cubicBezTo>
                  <a:cubicBezTo>
                    <a:pt x="322" y="42"/>
                    <a:pt x="322" y="42"/>
                    <a:pt x="321" y="42"/>
                  </a:cubicBezTo>
                  <a:cubicBezTo>
                    <a:pt x="321" y="41"/>
                    <a:pt x="321" y="41"/>
                    <a:pt x="320" y="41"/>
                  </a:cubicBezTo>
                  <a:cubicBezTo>
                    <a:pt x="320" y="40"/>
                    <a:pt x="320" y="40"/>
                    <a:pt x="318" y="40"/>
                  </a:cubicBezTo>
                  <a:cubicBezTo>
                    <a:pt x="318" y="41"/>
                    <a:pt x="318" y="41"/>
                    <a:pt x="317" y="41"/>
                  </a:cubicBezTo>
                  <a:cubicBezTo>
                    <a:pt x="317" y="41"/>
                    <a:pt x="316" y="41"/>
                    <a:pt x="316" y="42"/>
                  </a:cubicBezTo>
                  <a:cubicBezTo>
                    <a:pt x="316" y="42"/>
                    <a:pt x="315" y="43"/>
                    <a:pt x="315" y="43"/>
                  </a:cubicBezTo>
                  <a:cubicBezTo>
                    <a:pt x="315" y="43"/>
                    <a:pt x="314" y="43"/>
                    <a:pt x="313" y="43"/>
                  </a:cubicBezTo>
                  <a:cubicBezTo>
                    <a:pt x="312" y="43"/>
                    <a:pt x="313" y="43"/>
                    <a:pt x="313" y="44"/>
                  </a:cubicBezTo>
                  <a:cubicBezTo>
                    <a:pt x="312" y="44"/>
                    <a:pt x="312" y="44"/>
                    <a:pt x="312" y="44"/>
                  </a:cubicBezTo>
                  <a:cubicBezTo>
                    <a:pt x="311" y="44"/>
                    <a:pt x="309" y="45"/>
                    <a:pt x="308" y="45"/>
                  </a:cubicBezTo>
                  <a:cubicBezTo>
                    <a:pt x="307" y="45"/>
                    <a:pt x="306" y="45"/>
                    <a:pt x="305" y="45"/>
                  </a:cubicBezTo>
                  <a:cubicBezTo>
                    <a:pt x="304" y="45"/>
                    <a:pt x="304" y="44"/>
                    <a:pt x="305" y="44"/>
                  </a:cubicBezTo>
                  <a:cubicBezTo>
                    <a:pt x="305" y="44"/>
                    <a:pt x="306" y="43"/>
                    <a:pt x="306" y="43"/>
                  </a:cubicBezTo>
                  <a:cubicBezTo>
                    <a:pt x="306" y="43"/>
                    <a:pt x="306" y="43"/>
                    <a:pt x="306" y="42"/>
                  </a:cubicBezTo>
                  <a:cubicBezTo>
                    <a:pt x="307" y="42"/>
                    <a:pt x="307" y="42"/>
                    <a:pt x="308" y="42"/>
                  </a:cubicBezTo>
                  <a:cubicBezTo>
                    <a:pt x="309" y="41"/>
                    <a:pt x="310" y="41"/>
                    <a:pt x="312" y="41"/>
                  </a:cubicBezTo>
                  <a:cubicBezTo>
                    <a:pt x="313" y="40"/>
                    <a:pt x="313" y="40"/>
                    <a:pt x="315" y="40"/>
                  </a:cubicBezTo>
                  <a:cubicBezTo>
                    <a:pt x="316" y="38"/>
                    <a:pt x="318" y="40"/>
                    <a:pt x="319" y="39"/>
                  </a:cubicBezTo>
                  <a:cubicBezTo>
                    <a:pt x="320" y="38"/>
                    <a:pt x="319" y="38"/>
                    <a:pt x="320" y="38"/>
                  </a:cubicBezTo>
                  <a:cubicBezTo>
                    <a:pt x="320" y="35"/>
                    <a:pt x="320" y="36"/>
                    <a:pt x="318" y="36"/>
                  </a:cubicBezTo>
                  <a:cubicBezTo>
                    <a:pt x="317" y="37"/>
                    <a:pt x="316" y="37"/>
                    <a:pt x="314" y="37"/>
                  </a:cubicBezTo>
                  <a:cubicBezTo>
                    <a:pt x="314" y="37"/>
                    <a:pt x="314" y="38"/>
                    <a:pt x="313" y="38"/>
                  </a:cubicBezTo>
                  <a:cubicBezTo>
                    <a:pt x="310" y="38"/>
                    <a:pt x="308" y="38"/>
                    <a:pt x="305" y="38"/>
                  </a:cubicBezTo>
                  <a:cubicBezTo>
                    <a:pt x="303" y="38"/>
                    <a:pt x="300" y="38"/>
                    <a:pt x="300" y="36"/>
                  </a:cubicBezTo>
                  <a:cubicBezTo>
                    <a:pt x="303" y="34"/>
                    <a:pt x="308" y="35"/>
                    <a:pt x="312" y="3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7" name="Freeform 166"/>
            <p:cNvSpPr/>
            <p:nvPr/>
          </p:nvSpPr>
          <p:spPr>
            <a:xfrm>
              <a:off x="3770607" y="2759033"/>
              <a:ext cx="189804" cy="75921"/>
            </a:xfrm>
            <a:custGeom>
              <a:avLst/>
              <a:gdLst>
                <a:gd name="T0" fmla="*/ 53 w 57"/>
                <a:gd name="T1" fmla="*/ 4 h 23"/>
                <a:gd name="T2" fmla="*/ 52 w 57"/>
                <a:gd name="T3" fmla="*/ 1 h 23"/>
                <a:gd name="T4" fmla="*/ 47 w 57"/>
                <a:gd name="T5" fmla="*/ 0 h 23"/>
                <a:gd name="T6" fmla="*/ 44 w 57"/>
                <a:gd name="T7" fmla="*/ 1 h 23"/>
                <a:gd name="T8" fmla="*/ 42 w 57"/>
                <a:gd name="T9" fmla="*/ 2 h 23"/>
                <a:gd name="T10" fmla="*/ 41 w 57"/>
                <a:gd name="T11" fmla="*/ 2 h 23"/>
                <a:gd name="T12" fmla="*/ 40 w 57"/>
                <a:gd name="T13" fmla="*/ 3 h 23"/>
                <a:gd name="T14" fmla="*/ 28 w 57"/>
                <a:gd name="T15" fmla="*/ 3 h 23"/>
                <a:gd name="T16" fmla="*/ 25 w 57"/>
                <a:gd name="T17" fmla="*/ 5 h 23"/>
                <a:gd name="T18" fmla="*/ 25 w 57"/>
                <a:gd name="T19" fmla="*/ 5 h 23"/>
                <a:gd name="T20" fmla="*/ 25 w 57"/>
                <a:gd name="T21" fmla="*/ 4 h 23"/>
                <a:gd name="T22" fmla="*/ 24 w 57"/>
                <a:gd name="T23" fmla="*/ 4 h 23"/>
                <a:gd name="T24" fmla="*/ 23 w 57"/>
                <a:gd name="T25" fmla="*/ 2 h 23"/>
                <a:gd name="T26" fmla="*/ 21 w 57"/>
                <a:gd name="T27" fmla="*/ 7 h 23"/>
                <a:gd name="T28" fmla="*/ 20 w 57"/>
                <a:gd name="T29" fmla="*/ 7 h 23"/>
                <a:gd name="T30" fmla="*/ 15 w 57"/>
                <a:gd name="T31" fmla="*/ 5 h 23"/>
                <a:gd name="T32" fmla="*/ 15 w 57"/>
                <a:gd name="T33" fmla="*/ 3 h 23"/>
                <a:gd name="T34" fmla="*/ 14 w 57"/>
                <a:gd name="T35" fmla="*/ 2 h 23"/>
                <a:gd name="T36" fmla="*/ 12 w 57"/>
                <a:gd name="T37" fmla="*/ 2 h 23"/>
                <a:gd name="T38" fmla="*/ 9 w 57"/>
                <a:gd name="T39" fmla="*/ 1 h 23"/>
                <a:gd name="T40" fmla="*/ 5 w 57"/>
                <a:gd name="T41" fmla="*/ 3 h 23"/>
                <a:gd name="T42" fmla="*/ 0 w 57"/>
                <a:gd name="T43" fmla="*/ 5 h 23"/>
                <a:gd name="T44" fmla="*/ 6 w 57"/>
                <a:gd name="T45" fmla="*/ 7 h 23"/>
                <a:gd name="T46" fmla="*/ 8 w 57"/>
                <a:gd name="T47" fmla="*/ 7 h 23"/>
                <a:gd name="T48" fmla="*/ 11 w 57"/>
                <a:gd name="T49" fmla="*/ 6 h 23"/>
                <a:gd name="T50" fmla="*/ 11 w 57"/>
                <a:gd name="T51" fmla="*/ 10 h 23"/>
                <a:gd name="T52" fmla="*/ 9 w 57"/>
                <a:gd name="T53" fmla="*/ 10 h 23"/>
                <a:gd name="T54" fmla="*/ 7 w 57"/>
                <a:gd name="T55" fmla="*/ 11 h 23"/>
                <a:gd name="T56" fmla="*/ 6 w 57"/>
                <a:gd name="T57" fmla="*/ 11 h 23"/>
                <a:gd name="T58" fmla="*/ 4 w 57"/>
                <a:gd name="T59" fmla="*/ 12 h 23"/>
                <a:gd name="T60" fmla="*/ 8 w 57"/>
                <a:gd name="T61" fmla="*/ 13 h 23"/>
                <a:gd name="T62" fmla="*/ 10 w 57"/>
                <a:gd name="T63" fmla="*/ 14 h 23"/>
                <a:gd name="T64" fmla="*/ 11 w 57"/>
                <a:gd name="T65" fmla="*/ 14 h 23"/>
                <a:gd name="T66" fmla="*/ 11 w 57"/>
                <a:gd name="T67" fmla="*/ 15 h 23"/>
                <a:gd name="T68" fmla="*/ 10 w 57"/>
                <a:gd name="T69" fmla="*/ 15 h 23"/>
                <a:gd name="T70" fmla="*/ 10 w 57"/>
                <a:gd name="T71" fmla="*/ 18 h 23"/>
                <a:gd name="T72" fmla="*/ 12 w 57"/>
                <a:gd name="T73" fmla="*/ 19 h 23"/>
                <a:gd name="T74" fmla="*/ 16 w 57"/>
                <a:gd name="T75" fmla="*/ 19 h 23"/>
                <a:gd name="T76" fmla="*/ 18 w 57"/>
                <a:gd name="T77" fmla="*/ 19 h 23"/>
                <a:gd name="T78" fmla="*/ 18 w 57"/>
                <a:gd name="T79" fmla="*/ 20 h 23"/>
                <a:gd name="T80" fmla="*/ 21 w 57"/>
                <a:gd name="T81" fmla="*/ 22 h 23"/>
                <a:gd name="T82" fmla="*/ 30 w 57"/>
                <a:gd name="T83" fmla="*/ 21 h 23"/>
                <a:gd name="T84" fmla="*/ 33 w 57"/>
                <a:gd name="T85" fmla="*/ 20 h 23"/>
                <a:gd name="T86" fmla="*/ 35 w 57"/>
                <a:gd name="T87" fmla="*/ 19 h 23"/>
                <a:gd name="T88" fmla="*/ 37 w 57"/>
                <a:gd name="T89" fmla="*/ 17 h 23"/>
                <a:gd name="T90" fmla="*/ 42 w 57"/>
                <a:gd name="T91" fmla="*/ 17 h 23"/>
                <a:gd name="T92" fmla="*/ 44 w 57"/>
                <a:gd name="T93" fmla="*/ 17 h 23"/>
                <a:gd name="T94" fmla="*/ 46 w 57"/>
                <a:gd name="T95" fmla="*/ 16 h 23"/>
                <a:gd name="T96" fmla="*/ 48 w 57"/>
                <a:gd name="T97" fmla="*/ 15 h 23"/>
                <a:gd name="T98" fmla="*/ 51 w 57"/>
                <a:gd name="T99" fmla="*/ 13 h 23"/>
                <a:gd name="T100" fmla="*/ 55 w 57"/>
                <a:gd name="T101" fmla="*/ 12 h 23"/>
                <a:gd name="T102" fmla="*/ 56 w 57"/>
                <a:gd name="T103" fmla="*/ 10 h 23"/>
                <a:gd name="T104" fmla="*/ 56 w 57"/>
                <a:gd name="T105" fmla="*/ 6 h 23"/>
                <a:gd name="T106" fmla="*/ 53 w 57"/>
                <a:gd name="T10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 h="23">
                  <a:moveTo>
                    <a:pt x="53" y="4"/>
                  </a:moveTo>
                  <a:cubicBezTo>
                    <a:pt x="53" y="3"/>
                    <a:pt x="52" y="2"/>
                    <a:pt x="52" y="1"/>
                  </a:cubicBezTo>
                  <a:cubicBezTo>
                    <a:pt x="50" y="1"/>
                    <a:pt x="48" y="1"/>
                    <a:pt x="47" y="0"/>
                  </a:cubicBezTo>
                  <a:cubicBezTo>
                    <a:pt x="45" y="0"/>
                    <a:pt x="45" y="0"/>
                    <a:pt x="44" y="1"/>
                  </a:cubicBezTo>
                  <a:cubicBezTo>
                    <a:pt x="42" y="1"/>
                    <a:pt x="43" y="1"/>
                    <a:pt x="42" y="2"/>
                  </a:cubicBezTo>
                  <a:cubicBezTo>
                    <a:pt x="41" y="2"/>
                    <a:pt x="42" y="2"/>
                    <a:pt x="41" y="2"/>
                  </a:cubicBezTo>
                  <a:cubicBezTo>
                    <a:pt x="41" y="3"/>
                    <a:pt x="41" y="3"/>
                    <a:pt x="40" y="3"/>
                  </a:cubicBezTo>
                  <a:cubicBezTo>
                    <a:pt x="34" y="3"/>
                    <a:pt x="29" y="3"/>
                    <a:pt x="28" y="3"/>
                  </a:cubicBezTo>
                  <a:cubicBezTo>
                    <a:pt x="28" y="4"/>
                    <a:pt x="26" y="6"/>
                    <a:pt x="25" y="5"/>
                  </a:cubicBezTo>
                  <a:cubicBezTo>
                    <a:pt x="25" y="4"/>
                    <a:pt x="25" y="5"/>
                    <a:pt x="25" y="5"/>
                  </a:cubicBezTo>
                  <a:cubicBezTo>
                    <a:pt x="25" y="4"/>
                    <a:pt x="25" y="4"/>
                    <a:pt x="25" y="4"/>
                  </a:cubicBezTo>
                  <a:cubicBezTo>
                    <a:pt x="25" y="4"/>
                    <a:pt x="24" y="4"/>
                    <a:pt x="24" y="4"/>
                  </a:cubicBezTo>
                  <a:cubicBezTo>
                    <a:pt x="24" y="3"/>
                    <a:pt x="24" y="3"/>
                    <a:pt x="23" y="2"/>
                  </a:cubicBezTo>
                  <a:cubicBezTo>
                    <a:pt x="21" y="2"/>
                    <a:pt x="22" y="5"/>
                    <a:pt x="21" y="7"/>
                  </a:cubicBezTo>
                  <a:cubicBezTo>
                    <a:pt x="20" y="7"/>
                    <a:pt x="20" y="7"/>
                    <a:pt x="20" y="7"/>
                  </a:cubicBezTo>
                  <a:cubicBezTo>
                    <a:pt x="19" y="7"/>
                    <a:pt x="12" y="8"/>
                    <a:pt x="15" y="5"/>
                  </a:cubicBezTo>
                  <a:cubicBezTo>
                    <a:pt x="16" y="4"/>
                    <a:pt x="16" y="4"/>
                    <a:pt x="15" y="3"/>
                  </a:cubicBezTo>
                  <a:cubicBezTo>
                    <a:pt x="15" y="3"/>
                    <a:pt x="14" y="3"/>
                    <a:pt x="14" y="2"/>
                  </a:cubicBezTo>
                  <a:cubicBezTo>
                    <a:pt x="13" y="1"/>
                    <a:pt x="14" y="2"/>
                    <a:pt x="12" y="2"/>
                  </a:cubicBezTo>
                  <a:cubicBezTo>
                    <a:pt x="11" y="1"/>
                    <a:pt x="11" y="1"/>
                    <a:pt x="9" y="1"/>
                  </a:cubicBezTo>
                  <a:cubicBezTo>
                    <a:pt x="8" y="2"/>
                    <a:pt x="6" y="3"/>
                    <a:pt x="5" y="3"/>
                  </a:cubicBezTo>
                  <a:cubicBezTo>
                    <a:pt x="4" y="4"/>
                    <a:pt x="1" y="4"/>
                    <a:pt x="0" y="5"/>
                  </a:cubicBezTo>
                  <a:cubicBezTo>
                    <a:pt x="0" y="8"/>
                    <a:pt x="2" y="7"/>
                    <a:pt x="6" y="7"/>
                  </a:cubicBezTo>
                  <a:cubicBezTo>
                    <a:pt x="6" y="7"/>
                    <a:pt x="7" y="7"/>
                    <a:pt x="8" y="7"/>
                  </a:cubicBezTo>
                  <a:cubicBezTo>
                    <a:pt x="10" y="6"/>
                    <a:pt x="9" y="6"/>
                    <a:pt x="11" y="6"/>
                  </a:cubicBezTo>
                  <a:cubicBezTo>
                    <a:pt x="12" y="7"/>
                    <a:pt x="14" y="10"/>
                    <a:pt x="11" y="10"/>
                  </a:cubicBezTo>
                  <a:cubicBezTo>
                    <a:pt x="11" y="10"/>
                    <a:pt x="11" y="10"/>
                    <a:pt x="9" y="10"/>
                  </a:cubicBezTo>
                  <a:cubicBezTo>
                    <a:pt x="8" y="10"/>
                    <a:pt x="7" y="11"/>
                    <a:pt x="7" y="11"/>
                  </a:cubicBezTo>
                  <a:cubicBezTo>
                    <a:pt x="7" y="11"/>
                    <a:pt x="5" y="9"/>
                    <a:pt x="6" y="11"/>
                  </a:cubicBezTo>
                  <a:cubicBezTo>
                    <a:pt x="6" y="11"/>
                    <a:pt x="3" y="11"/>
                    <a:pt x="4" y="12"/>
                  </a:cubicBezTo>
                  <a:cubicBezTo>
                    <a:pt x="5" y="12"/>
                    <a:pt x="7" y="12"/>
                    <a:pt x="8" y="13"/>
                  </a:cubicBezTo>
                  <a:cubicBezTo>
                    <a:pt x="9" y="13"/>
                    <a:pt x="9" y="13"/>
                    <a:pt x="10" y="14"/>
                  </a:cubicBezTo>
                  <a:cubicBezTo>
                    <a:pt x="13" y="14"/>
                    <a:pt x="11" y="14"/>
                    <a:pt x="11" y="14"/>
                  </a:cubicBezTo>
                  <a:cubicBezTo>
                    <a:pt x="11" y="15"/>
                    <a:pt x="11" y="15"/>
                    <a:pt x="11" y="15"/>
                  </a:cubicBezTo>
                  <a:cubicBezTo>
                    <a:pt x="10" y="15"/>
                    <a:pt x="10" y="15"/>
                    <a:pt x="10" y="15"/>
                  </a:cubicBezTo>
                  <a:cubicBezTo>
                    <a:pt x="9" y="16"/>
                    <a:pt x="9" y="17"/>
                    <a:pt x="10" y="18"/>
                  </a:cubicBezTo>
                  <a:cubicBezTo>
                    <a:pt x="10" y="19"/>
                    <a:pt x="10" y="19"/>
                    <a:pt x="12" y="19"/>
                  </a:cubicBezTo>
                  <a:cubicBezTo>
                    <a:pt x="13" y="20"/>
                    <a:pt x="14" y="19"/>
                    <a:pt x="16" y="19"/>
                  </a:cubicBezTo>
                  <a:cubicBezTo>
                    <a:pt x="16" y="20"/>
                    <a:pt x="18" y="19"/>
                    <a:pt x="18" y="19"/>
                  </a:cubicBezTo>
                  <a:cubicBezTo>
                    <a:pt x="18" y="20"/>
                    <a:pt x="18" y="20"/>
                    <a:pt x="18" y="20"/>
                  </a:cubicBezTo>
                  <a:cubicBezTo>
                    <a:pt x="19" y="21"/>
                    <a:pt x="20" y="21"/>
                    <a:pt x="21" y="22"/>
                  </a:cubicBezTo>
                  <a:cubicBezTo>
                    <a:pt x="21" y="23"/>
                    <a:pt x="30" y="22"/>
                    <a:pt x="30" y="21"/>
                  </a:cubicBezTo>
                  <a:cubicBezTo>
                    <a:pt x="30" y="21"/>
                    <a:pt x="33" y="20"/>
                    <a:pt x="33" y="20"/>
                  </a:cubicBezTo>
                  <a:cubicBezTo>
                    <a:pt x="34" y="20"/>
                    <a:pt x="35" y="19"/>
                    <a:pt x="35" y="19"/>
                  </a:cubicBezTo>
                  <a:cubicBezTo>
                    <a:pt x="36" y="18"/>
                    <a:pt x="36" y="18"/>
                    <a:pt x="37" y="17"/>
                  </a:cubicBezTo>
                  <a:cubicBezTo>
                    <a:pt x="37" y="17"/>
                    <a:pt x="42" y="18"/>
                    <a:pt x="42" y="17"/>
                  </a:cubicBezTo>
                  <a:cubicBezTo>
                    <a:pt x="42" y="16"/>
                    <a:pt x="44" y="17"/>
                    <a:pt x="44" y="17"/>
                  </a:cubicBezTo>
                  <a:cubicBezTo>
                    <a:pt x="45" y="16"/>
                    <a:pt x="44" y="16"/>
                    <a:pt x="46" y="16"/>
                  </a:cubicBezTo>
                  <a:cubicBezTo>
                    <a:pt x="46" y="16"/>
                    <a:pt x="47" y="15"/>
                    <a:pt x="48" y="15"/>
                  </a:cubicBezTo>
                  <a:cubicBezTo>
                    <a:pt x="48" y="15"/>
                    <a:pt x="51" y="13"/>
                    <a:pt x="51" y="13"/>
                  </a:cubicBezTo>
                  <a:cubicBezTo>
                    <a:pt x="51" y="14"/>
                    <a:pt x="54" y="12"/>
                    <a:pt x="55" y="12"/>
                  </a:cubicBezTo>
                  <a:cubicBezTo>
                    <a:pt x="55" y="11"/>
                    <a:pt x="55" y="11"/>
                    <a:pt x="56" y="10"/>
                  </a:cubicBezTo>
                  <a:cubicBezTo>
                    <a:pt x="57" y="9"/>
                    <a:pt x="57" y="7"/>
                    <a:pt x="56" y="6"/>
                  </a:cubicBezTo>
                  <a:cubicBezTo>
                    <a:pt x="55" y="5"/>
                    <a:pt x="54" y="5"/>
                    <a:pt x="5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8" name="Freeform 167"/>
            <p:cNvSpPr/>
            <p:nvPr/>
          </p:nvSpPr>
          <p:spPr>
            <a:xfrm>
              <a:off x="2714735" y="2590319"/>
              <a:ext cx="404915" cy="281191"/>
            </a:xfrm>
            <a:custGeom>
              <a:avLst/>
              <a:gdLst>
                <a:gd name="T0" fmla="*/ 113 w 122"/>
                <a:gd name="T1" fmla="*/ 46 h 85"/>
                <a:gd name="T2" fmla="*/ 105 w 122"/>
                <a:gd name="T3" fmla="*/ 43 h 85"/>
                <a:gd name="T4" fmla="*/ 95 w 122"/>
                <a:gd name="T5" fmla="*/ 36 h 85"/>
                <a:gd name="T6" fmla="*/ 94 w 122"/>
                <a:gd name="T7" fmla="*/ 33 h 85"/>
                <a:gd name="T8" fmla="*/ 100 w 122"/>
                <a:gd name="T9" fmla="*/ 31 h 85"/>
                <a:gd name="T10" fmla="*/ 97 w 122"/>
                <a:gd name="T11" fmla="*/ 26 h 85"/>
                <a:gd name="T12" fmla="*/ 96 w 122"/>
                <a:gd name="T13" fmla="*/ 25 h 85"/>
                <a:gd name="T14" fmla="*/ 85 w 122"/>
                <a:gd name="T15" fmla="*/ 21 h 85"/>
                <a:gd name="T16" fmla="*/ 85 w 122"/>
                <a:gd name="T17" fmla="*/ 17 h 85"/>
                <a:gd name="T18" fmla="*/ 78 w 122"/>
                <a:gd name="T19" fmla="*/ 17 h 85"/>
                <a:gd name="T20" fmla="*/ 71 w 122"/>
                <a:gd name="T21" fmla="*/ 9 h 85"/>
                <a:gd name="T22" fmla="*/ 59 w 122"/>
                <a:gd name="T23" fmla="*/ 11 h 85"/>
                <a:gd name="T24" fmla="*/ 51 w 122"/>
                <a:gd name="T25" fmla="*/ 11 h 85"/>
                <a:gd name="T26" fmla="*/ 55 w 122"/>
                <a:gd name="T27" fmla="*/ 6 h 85"/>
                <a:gd name="T28" fmla="*/ 45 w 122"/>
                <a:gd name="T29" fmla="*/ 3 h 85"/>
                <a:gd name="T30" fmla="*/ 32 w 122"/>
                <a:gd name="T31" fmla="*/ 7 h 85"/>
                <a:gd name="T32" fmla="*/ 26 w 122"/>
                <a:gd name="T33" fmla="*/ 13 h 85"/>
                <a:gd name="T34" fmla="*/ 25 w 122"/>
                <a:gd name="T35" fmla="*/ 18 h 85"/>
                <a:gd name="T36" fmla="*/ 17 w 122"/>
                <a:gd name="T37" fmla="*/ 20 h 85"/>
                <a:gd name="T38" fmla="*/ 21 w 122"/>
                <a:gd name="T39" fmla="*/ 11 h 85"/>
                <a:gd name="T40" fmla="*/ 23 w 122"/>
                <a:gd name="T41" fmla="*/ 8 h 85"/>
                <a:gd name="T42" fmla="*/ 34 w 122"/>
                <a:gd name="T43" fmla="*/ 3 h 85"/>
                <a:gd name="T44" fmla="*/ 35 w 122"/>
                <a:gd name="T45" fmla="*/ 1 h 85"/>
                <a:gd name="T46" fmla="*/ 22 w 122"/>
                <a:gd name="T47" fmla="*/ 3 h 85"/>
                <a:gd name="T48" fmla="*/ 14 w 122"/>
                <a:gd name="T49" fmla="*/ 7 h 85"/>
                <a:gd name="T50" fmla="*/ 7 w 122"/>
                <a:gd name="T51" fmla="*/ 11 h 85"/>
                <a:gd name="T52" fmla="*/ 5 w 122"/>
                <a:gd name="T53" fmla="*/ 14 h 85"/>
                <a:gd name="T54" fmla="*/ 1 w 122"/>
                <a:gd name="T55" fmla="*/ 18 h 85"/>
                <a:gd name="T56" fmla="*/ 2 w 122"/>
                <a:gd name="T57" fmla="*/ 25 h 85"/>
                <a:gd name="T58" fmla="*/ 17 w 122"/>
                <a:gd name="T59" fmla="*/ 25 h 85"/>
                <a:gd name="T60" fmla="*/ 32 w 122"/>
                <a:gd name="T61" fmla="*/ 26 h 85"/>
                <a:gd name="T62" fmla="*/ 49 w 122"/>
                <a:gd name="T63" fmla="*/ 26 h 85"/>
                <a:gd name="T64" fmla="*/ 53 w 122"/>
                <a:gd name="T65" fmla="*/ 23 h 85"/>
                <a:gd name="T66" fmla="*/ 60 w 122"/>
                <a:gd name="T67" fmla="*/ 32 h 85"/>
                <a:gd name="T68" fmla="*/ 58 w 122"/>
                <a:gd name="T69" fmla="*/ 36 h 85"/>
                <a:gd name="T70" fmla="*/ 65 w 122"/>
                <a:gd name="T71" fmla="*/ 38 h 85"/>
                <a:gd name="T72" fmla="*/ 69 w 122"/>
                <a:gd name="T73" fmla="*/ 40 h 85"/>
                <a:gd name="T74" fmla="*/ 56 w 122"/>
                <a:gd name="T75" fmla="*/ 50 h 85"/>
                <a:gd name="T76" fmla="*/ 50 w 122"/>
                <a:gd name="T77" fmla="*/ 58 h 85"/>
                <a:gd name="T78" fmla="*/ 40 w 122"/>
                <a:gd name="T79" fmla="*/ 60 h 85"/>
                <a:gd name="T80" fmla="*/ 29 w 122"/>
                <a:gd name="T81" fmla="*/ 61 h 85"/>
                <a:gd name="T82" fmla="*/ 24 w 122"/>
                <a:gd name="T83" fmla="*/ 66 h 85"/>
                <a:gd name="T84" fmla="*/ 39 w 122"/>
                <a:gd name="T85" fmla="*/ 66 h 85"/>
                <a:gd name="T86" fmla="*/ 50 w 122"/>
                <a:gd name="T87" fmla="*/ 66 h 85"/>
                <a:gd name="T88" fmla="*/ 53 w 122"/>
                <a:gd name="T89" fmla="*/ 72 h 85"/>
                <a:gd name="T90" fmla="*/ 55 w 122"/>
                <a:gd name="T91" fmla="*/ 80 h 85"/>
                <a:gd name="T92" fmla="*/ 64 w 122"/>
                <a:gd name="T93" fmla="*/ 81 h 85"/>
                <a:gd name="T94" fmla="*/ 78 w 122"/>
                <a:gd name="T95" fmla="*/ 85 h 85"/>
                <a:gd name="T96" fmla="*/ 73 w 122"/>
                <a:gd name="T97" fmla="*/ 75 h 85"/>
                <a:gd name="T98" fmla="*/ 69 w 122"/>
                <a:gd name="T99" fmla="*/ 71 h 85"/>
                <a:gd name="T100" fmla="*/ 73 w 122"/>
                <a:gd name="T101" fmla="*/ 70 h 85"/>
                <a:gd name="T102" fmla="*/ 75 w 122"/>
                <a:gd name="T103" fmla="*/ 73 h 85"/>
                <a:gd name="T104" fmla="*/ 85 w 122"/>
                <a:gd name="T105" fmla="*/ 77 h 85"/>
                <a:gd name="T106" fmla="*/ 88 w 122"/>
                <a:gd name="T107" fmla="*/ 80 h 85"/>
                <a:gd name="T108" fmla="*/ 95 w 122"/>
                <a:gd name="T109" fmla="*/ 73 h 85"/>
                <a:gd name="T110" fmla="*/ 88 w 122"/>
                <a:gd name="T111" fmla="*/ 61 h 85"/>
                <a:gd name="T112" fmla="*/ 84 w 122"/>
                <a:gd name="T113" fmla="*/ 56 h 85"/>
                <a:gd name="T114" fmla="*/ 90 w 122"/>
                <a:gd name="T115" fmla="*/ 51 h 85"/>
                <a:gd name="T116" fmla="*/ 100 w 122"/>
                <a:gd name="T117" fmla="*/ 60 h 85"/>
                <a:gd name="T118" fmla="*/ 107 w 122"/>
                <a:gd name="T119" fmla="*/ 57 h 85"/>
                <a:gd name="T120" fmla="*/ 122 w 122"/>
                <a:gd name="T121"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85">
                  <a:moveTo>
                    <a:pt x="120" y="48"/>
                  </a:moveTo>
                  <a:cubicBezTo>
                    <a:pt x="120" y="48"/>
                    <a:pt x="120" y="48"/>
                    <a:pt x="119" y="48"/>
                  </a:cubicBezTo>
                  <a:cubicBezTo>
                    <a:pt x="118" y="47"/>
                    <a:pt x="116" y="48"/>
                    <a:pt x="115" y="48"/>
                  </a:cubicBezTo>
                  <a:cubicBezTo>
                    <a:pt x="115" y="48"/>
                    <a:pt x="113" y="47"/>
                    <a:pt x="113" y="46"/>
                  </a:cubicBezTo>
                  <a:cubicBezTo>
                    <a:pt x="113" y="46"/>
                    <a:pt x="112" y="47"/>
                    <a:pt x="112" y="46"/>
                  </a:cubicBezTo>
                  <a:cubicBezTo>
                    <a:pt x="112" y="46"/>
                    <a:pt x="113" y="45"/>
                    <a:pt x="112" y="45"/>
                  </a:cubicBezTo>
                  <a:cubicBezTo>
                    <a:pt x="112" y="44"/>
                    <a:pt x="112" y="44"/>
                    <a:pt x="111" y="44"/>
                  </a:cubicBezTo>
                  <a:cubicBezTo>
                    <a:pt x="111" y="42"/>
                    <a:pt x="107" y="43"/>
                    <a:pt x="105" y="43"/>
                  </a:cubicBezTo>
                  <a:cubicBezTo>
                    <a:pt x="103" y="43"/>
                    <a:pt x="103" y="42"/>
                    <a:pt x="102" y="41"/>
                  </a:cubicBezTo>
                  <a:cubicBezTo>
                    <a:pt x="102" y="41"/>
                    <a:pt x="102" y="41"/>
                    <a:pt x="101" y="40"/>
                  </a:cubicBezTo>
                  <a:cubicBezTo>
                    <a:pt x="100" y="40"/>
                    <a:pt x="98" y="38"/>
                    <a:pt x="96" y="38"/>
                  </a:cubicBezTo>
                  <a:cubicBezTo>
                    <a:pt x="97" y="38"/>
                    <a:pt x="95" y="36"/>
                    <a:pt x="95" y="36"/>
                  </a:cubicBezTo>
                  <a:cubicBezTo>
                    <a:pt x="94" y="36"/>
                    <a:pt x="94" y="36"/>
                    <a:pt x="94" y="36"/>
                  </a:cubicBezTo>
                  <a:cubicBezTo>
                    <a:pt x="93" y="36"/>
                    <a:pt x="94" y="36"/>
                    <a:pt x="93" y="36"/>
                  </a:cubicBezTo>
                  <a:cubicBezTo>
                    <a:pt x="93" y="35"/>
                    <a:pt x="93" y="34"/>
                    <a:pt x="93" y="33"/>
                  </a:cubicBezTo>
                  <a:cubicBezTo>
                    <a:pt x="93" y="33"/>
                    <a:pt x="93" y="33"/>
                    <a:pt x="94" y="33"/>
                  </a:cubicBezTo>
                  <a:cubicBezTo>
                    <a:pt x="94" y="32"/>
                    <a:pt x="95" y="32"/>
                    <a:pt x="95" y="31"/>
                  </a:cubicBezTo>
                  <a:cubicBezTo>
                    <a:pt x="96" y="31"/>
                    <a:pt x="96" y="31"/>
                    <a:pt x="96" y="31"/>
                  </a:cubicBezTo>
                  <a:cubicBezTo>
                    <a:pt x="96" y="30"/>
                    <a:pt x="97" y="30"/>
                    <a:pt x="97" y="30"/>
                  </a:cubicBezTo>
                  <a:cubicBezTo>
                    <a:pt x="99" y="30"/>
                    <a:pt x="99" y="31"/>
                    <a:pt x="100" y="31"/>
                  </a:cubicBezTo>
                  <a:cubicBezTo>
                    <a:pt x="101" y="31"/>
                    <a:pt x="101" y="30"/>
                    <a:pt x="102" y="29"/>
                  </a:cubicBezTo>
                  <a:cubicBezTo>
                    <a:pt x="102" y="28"/>
                    <a:pt x="102" y="28"/>
                    <a:pt x="101" y="28"/>
                  </a:cubicBezTo>
                  <a:cubicBezTo>
                    <a:pt x="100" y="27"/>
                    <a:pt x="100" y="27"/>
                    <a:pt x="98" y="27"/>
                  </a:cubicBezTo>
                  <a:cubicBezTo>
                    <a:pt x="98" y="27"/>
                    <a:pt x="97" y="26"/>
                    <a:pt x="97" y="26"/>
                  </a:cubicBezTo>
                  <a:cubicBezTo>
                    <a:pt x="97" y="26"/>
                    <a:pt x="95" y="27"/>
                    <a:pt x="95" y="28"/>
                  </a:cubicBezTo>
                  <a:cubicBezTo>
                    <a:pt x="93" y="28"/>
                    <a:pt x="92" y="28"/>
                    <a:pt x="92" y="27"/>
                  </a:cubicBezTo>
                  <a:cubicBezTo>
                    <a:pt x="92" y="26"/>
                    <a:pt x="93" y="27"/>
                    <a:pt x="93" y="26"/>
                  </a:cubicBezTo>
                  <a:cubicBezTo>
                    <a:pt x="94" y="26"/>
                    <a:pt x="95" y="25"/>
                    <a:pt x="96" y="25"/>
                  </a:cubicBezTo>
                  <a:cubicBezTo>
                    <a:pt x="96" y="21"/>
                    <a:pt x="93" y="22"/>
                    <a:pt x="91" y="23"/>
                  </a:cubicBezTo>
                  <a:cubicBezTo>
                    <a:pt x="90" y="24"/>
                    <a:pt x="88" y="24"/>
                    <a:pt x="88" y="26"/>
                  </a:cubicBezTo>
                  <a:cubicBezTo>
                    <a:pt x="84" y="26"/>
                    <a:pt x="84" y="25"/>
                    <a:pt x="84" y="22"/>
                  </a:cubicBezTo>
                  <a:cubicBezTo>
                    <a:pt x="84" y="22"/>
                    <a:pt x="85" y="21"/>
                    <a:pt x="85" y="21"/>
                  </a:cubicBezTo>
                  <a:cubicBezTo>
                    <a:pt x="87" y="21"/>
                    <a:pt x="86" y="21"/>
                    <a:pt x="86" y="21"/>
                  </a:cubicBezTo>
                  <a:cubicBezTo>
                    <a:pt x="87" y="20"/>
                    <a:pt x="87" y="20"/>
                    <a:pt x="88" y="20"/>
                  </a:cubicBezTo>
                  <a:cubicBezTo>
                    <a:pt x="88" y="20"/>
                    <a:pt x="88" y="19"/>
                    <a:pt x="88" y="19"/>
                  </a:cubicBezTo>
                  <a:cubicBezTo>
                    <a:pt x="88" y="17"/>
                    <a:pt x="87" y="17"/>
                    <a:pt x="85" y="17"/>
                  </a:cubicBezTo>
                  <a:cubicBezTo>
                    <a:pt x="84" y="18"/>
                    <a:pt x="82" y="18"/>
                    <a:pt x="82" y="18"/>
                  </a:cubicBezTo>
                  <a:cubicBezTo>
                    <a:pt x="80" y="18"/>
                    <a:pt x="81" y="18"/>
                    <a:pt x="80" y="19"/>
                  </a:cubicBezTo>
                  <a:cubicBezTo>
                    <a:pt x="80" y="19"/>
                    <a:pt x="79" y="18"/>
                    <a:pt x="78" y="18"/>
                  </a:cubicBezTo>
                  <a:cubicBezTo>
                    <a:pt x="78" y="18"/>
                    <a:pt x="78" y="17"/>
                    <a:pt x="78" y="17"/>
                  </a:cubicBezTo>
                  <a:cubicBezTo>
                    <a:pt x="77" y="16"/>
                    <a:pt x="78" y="16"/>
                    <a:pt x="77" y="14"/>
                  </a:cubicBezTo>
                  <a:cubicBezTo>
                    <a:pt x="76" y="13"/>
                    <a:pt x="75" y="13"/>
                    <a:pt x="76" y="11"/>
                  </a:cubicBezTo>
                  <a:cubicBezTo>
                    <a:pt x="77" y="10"/>
                    <a:pt x="78" y="10"/>
                    <a:pt x="77" y="9"/>
                  </a:cubicBezTo>
                  <a:cubicBezTo>
                    <a:pt x="74" y="8"/>
                    <a:pt x="73" y="9"/>
                    <a:pt x="71" y="9"/>
                  </a:cubicBezTo>
                  <a:cubicBezTo>
                    <a:pt x="70" y="9"/>
                    <a:pt x="70" y="9"/>
                    <a:pt x="70" y="10"/>
                  </a:cubicBezTo>
                  <a:cubicBezTo>
                    <a:pt x="68" y="11"/>
                    <a:pt x="66" y="8"/>
                    <a:pt x="66" y="11"/>
                  </a:cubicBezTo>
                  <a:cubicBezTo>
                    <a:pt x="65" y="12"/>
                    <a:pt x="65" y="13"/>
                    <a:pt x="65" y="13"/>
                  </a:cubicBezTo>
                  <a:cubicBezTo>
                    <a:pt x="62" y="13"/>
                    <a:pt x="60" y="13"/>
                    <a:pt x="59" y="11"/>
                  </a:cubicBezTo>
                  <a:cubicBezTo>
                    <a:pt x="57" y="10"/>
                    <a:pt x="56" y="11"/>
                    <a:pt x="55" y="11"/>
                  </a:cubicBezTo>
                  <a:cubicBezTo>
                    <a:pt x="54" y="13"/>
                    <a:pt x="53" y="15"/>
                    <a:pt x="50" y="13"/>
                  </a:cubicBezTo>
                  <a:cubicBezTo>
                    <a:pt x="50" y="12"/>
                    <a:pt x="50" y="12"/>
                    <a:pt x="50" y="11"/>
                  </a:cubicBezTo>
                  <a:cubicBezTo>
                    <a:pt x="51" y="11"/>
                    <a:pt x="51" y="11"/>
                    <a:pt x="51" y="11"/>
                  </a:cubicBezTo>
                  <a:cubicBezTo>
                    <a:pt x="51" y="10"/>
                    <a:pt x="51" y="10"/>
                    <a:pt x="52" y="10"/>
                  </a:cubicBezTo>
                  <a:cubicBezTo>
                    <a:pt x="52" y="10"/>
                    <a:pt x="53" y="10"/>
                    <a:pt x="53" y="10"/>
                  </a:cubicBezTo>
                  <a:cubicBezTo>
                    <a:pt x="53" y="9"/>
                    <a:pt x="54" y="9"/>
                    <a:pt x="55" y="8"/>
                  </a:cubicBezTo>
                  <a:cubicBezTo>
                    <a:pt x="55" y="8"/>
                    <a:pt x="56" y="6"/>
                    <a:pt x="55" y="6"/>
                  </a:cubicBezTo>
                  <a:cubicBezTo>
                    <a:pt x="54" y="6"/>
                    <a:pt x="55" y="4"/>
                    <a:pt x="55" y="5"/>
                  </a:cubicBezTo>
                  <a:cubicBezTo>
                    <a:pt x="55" y="3"/>
                    <a:pt x="55" y="3"/>
                    <a:pt x="55" y="2"/>
                  </a:cubicBezTo>
                  <a:cubicBezTo>
                    <a:pt x="53" y="2"/>
                    <a:pt x="53" y="3"/>
                    <a:pt x="51" y="3"/>
                  </a:cubicBezTo>
                  <a:cubicBezTo>
                    <a:pt x="49" y="3"/>
                    <a:pt x="48" y="2"/>
                    <a:pt x="45" y="3"/>
                  </a:cubicBezTo>
                  <a:cubicBezTo>
                    <a:pt x="42" y="3"/>
                    <a:pt x="41" y="5"/>
                    <a:pt x="41" y="5"/>
                  </a:cubicBezTo>
                  <a:cubicBezTo>
                    <a:pt x="39" y="5"/>
                    <a:pt x="37" y="4"/>
                    <a:pt x="35" y="5"/>
                  </a:cubicBezTo>
                  <a:cubicBezTo>
                    <a:pt x="34" y="6"/>
                    <a:pt x="34" y="6"/>
                    <a:pt x="33" y="6"/>
                  </a:cubicBezTo>
                  <a:cubicBezTo>
                    <a:pt x="33" y="7"/>
                    <a:pt x="34" y="7"/>
                    <a:pt x="32" y="7"/>
                  </a:cubicBezTo>
                  <a:cubicBezTo>
                    <a:pt x="31" y="7"/>
                    <a:pt x="32" y="7"/>
                    <a:pt x="31" y="8"/>
                  </a:cubicBezTo>
                  <a:cubicBezTo>
                    <a:pt x="31" y="8"/>
                    <a:pt x="31" y="8"/>
                    <a:pt x="30" y="8"/>
                  </a:cubicBezTo>
                  <a:cubicBezTo>
                    <a:pt x="30" y="9"/>
                    <a:pt x="29" y="11"/>
                    <a:pt x="29" y="11"/>
                  </a:cubicBezTo>
                  <a:cubicBezTo>
                    <a:pt x="29" y="12"/>
                    <a:pt x="27" y="12"/>
                    <a:pt x="26" y="13"/>
                  </a:cubicBezTo>
                  <a:cubicBezTo>
                    <a:pt x="25" y="12"/>
                    <a:pt x="24" y="13"/>
                    <a:pt x="25" y="14"/>
                  </a:cubicBezTo>
                  <a:cubicBezTo>
                    <a:pt x="26" y="15"/>
                    <a:pt x="25" y="15"/>
                    <a:pt x="26" y="16"/>
                  </a:cubicBezTo>
                  <a:cubicBezTo>
                    <a:pt x="27" y="16"/>
                    <a:pt x="27" y="18"/>
                    <a:pt x="26" y="18"/>
                  </a:cubicBezTo>
                  <a:cubicBezTo>
                    <a:pt x="25" y="18"/>
                    <a:pt x="26" y="18"/>
                    <a:pt x="25" y="18"/>
                  </a:cubicBezTo>
                  <a:cubicBezTo>
                    <a:pt x="25" y="19"/>
                    <a:pt x="25" y="19"/>
                    <a:pt x="25" y="19"/>
                  </a:cubicBezTo>
                  <a:cubicBezTo>
                    <a:pt x="25" y="19"/>
                    <a:pt x="24" y="19"/>
                    <a:pt x="24" y="19"/>
                  </a:cubicBezTo>
                  <a:cubicBezTo>
                    <a:pt x="24" y="20"/>
                    <a:pt x="23" y="20"/>
                    <a:pt x="23" y="21"/>
                  </a:cubicBezTo>
                  <a:cubicBezTo>
                    <a:pt x="22" y="21"/>
                    <a:pt x="16" y="20"/>
                    <a:pt x="17" y="20"/>
                  </a:cubicBezTo>
                  <a:cubicBezTo>
                    <a:pt x="18" y="19"/>
                    <a:pt x="17" y="19"/>
                    <a:pt x="18" y="19"/>
                  </a:cubicBezTo>
                  <a:cubicBezTo>
                    <a:pt x="19" y="19"/>
                    <a:pt x="18" y="19"/>
                    <a:pt x="19" y="18"/>
                  </a:cubicBezTo>
                  <a:cubicBezTo>
                    <a:pt x="19" y="18"/>
                    <a:pt x="21" y="18"/>
                    <a:pt x="21" y="18"/>
                  </a:cubicBezTo>
                  <a:cubicBezTo>
                    <a:pt x="22" y="17"/>
                    <a:pt x="19" y="14"/>
                    <a:pt x="21" y="11"/>
                  </a:cubicBezTo>
                  <a:cubicBezTo>
                    <a:pt x="22" y="11"/>
                    <a:pt x="21" y="11"/>
                    <a:pt x="22" y="11"/>
                  </a:cubicBezTo>
                  <a:cubicBezTo>
                    <a:pt x="22" y="11"/>
                    <a:pt x="22" y="11"/>
                    <a:pt x="23" y="10"/>
                  </a:cubicBezTo>
                  <a:cubicBezTo>
                    <a:pt x="24" y="10"/>
                    <a:pt x="23" y="10"/>
                    <a:pt x="23" y="9"/>
                  </a:cubicBezTo>
                  <a:cubicBezTo>
                    <a:pt x="23" y="9"/>
                    <a:pt x="23" y="9"/>
                    <a:pt x="23" y="8"/>
                  </a:cubicBezTo>
                  <a:cubicBezTo>
                    <a:pt x="24" y="8"/>
                    <a:pt x="25" y="8"/>
                    <a:pt x="25" y="8"/>
                  </a:cubicBezTo>
                  <a:cubicBezTo>
                    <a:pt x="25" y="7"/>
                    <a:pt x="27" y="5"/>
                    <a:pt x="27" y="6"/>
                  </a:cubicBezTo>
                  <a:cubicBezTo>
                    <a:pt x="29" y="6"/>
                    <a:pt x="30" y="4"/>
                    <a:pt x="31" y="4"/>
                  </a:cubicBezTo>
                  <a:cubicBezTo>
                    <a:pt x="32" y="4"/>
                    <a:pt x="34" y="3"/>
                    <a:pt x="34" y="3"/>
                  </a:cubicBezTo>
                  <a:cubicBezTo>
                    <a:pt x="35" y="4"/>
                    <a:pt x="35" y="3"/>
                    <a:pt x="35" y="3"/>
                  </a:cubicBezTo>
                  <a:cubicBezTo>
                    <a:pt x="38" y="3"/>
                    <a:pt x="38" y="3"/>
                    <a:pt x="39" y="2"/>
                  </a:cubicBezTo>
                  <a:cubicBezTo>
                    <a:pt x="39" y="1"/>
                    <a:pt x="39" y="1"/>
                    <a:pt x="38" y="1"/>
                  </a:cubicBezTo>
                  <a:cubicBezTo>
                    <a:pt x="38" y="0"/>
                    <a:pt x="36" y="0"/>
                    <a:pt x="35" y="1"/>
                  </a:cubicBezTo>
                  <a:cubicBezTo>
                    <a:pt x="35" y="2"/>
                    <a:pt x="31" y="1"/>
                    <a:pt x="30" y="1"/>
                  </a:cubicBezTo>
                  <a:cubicBezTo>
                    <a:pt x="30" y="1"/>
                    <a:pt x="25" y="1"/>
                    <a:pt x="25" y="2"/>
                  </a:cubicBezTo>
                  <a:cubicBezTo>
                    <a:pt x="25" y="2"/>
                    <a:pt x="24" y="2"/>
                    <a:pt x="23" y="2"/>
                  </a:cubicBezTo>
                  <a:cubicBezTo>
                    <a:pt x="22" y="2"/>
                    <a:pt x="23" y="2"/>
                    <a:pt x="22" y="3"/>
                  </a:cubicBezTo>
                  <a:cubicBezTo>
                    <a:pt x="21" y="4"/>
                    <a:pt x="19" y="3"/>
                    <a:pt x="18" y="4"/>
                  </a:cubicBezTo>
                  <a:cubicBezTo>
                    <a:pt x="18" y="4"/>
                    <a:pt x="16" y="5"/>
                    <a:pt x="16" y="5"/>
                  </a:cubicBezTo>
                  <a:cubicBezTo>
                    <a:pt x="16" y="5"/>
                    <a:pt x="15" y="6"/>
                    <a:pt x="15" y="6"/>
                  </a:cubicBezTo>
                  <a:cubicBezTo>
                    <a:pt x="15" y="6"/>
                    <a:pt x="14" y="7"/>
                    <a:pt x="14" y="7"/>
                  </a:cubicBezTo>
                  <a:cubicBezTo>
                    <a:pt x="12" y="7"/>
                    <a:pt x="10" y="8"/>
                    <a:pt x="9" y="9"/>
                  </a:cubicBezTo>
                  <a:cubicBezTo>
                    <a:pt x="8" y="10"/>
                    <a:pt x="9" y="9"/>
                    <a:pt x="8" y="10"/>
                  </a:cubicBezTo>
                  <a:cubicBezTo>
                    <a:pt x="8" y="10"/>
                    <a:pt x="8" y="10"/>
                    <a:pt x="8" y="11"/>
                  </a:cubicBezTo>
                  <a:cubicBezTo>
                    <a:pt x="7" y="11"/>
                    <a:pt x="7" y="11"/>
                    <a:pt x="7" y="11"/>
                  </a:cubicBezTo>
                  <a:cubicBezTo>
                    <a:pt x="6" y="11"/>
                    <a:pt x="7" y="11"/>
                    <a:pt x="6" y="11"/>
                  </a:cubicBezTo>
                  <a:cubicBezTo>
                    <a:pt x="6" y="12"/>
                    <a:pt x="7" y="12"/>
                    <a:pt x="6" y="12"/>
                  </a:cubicBezTo>
                  <a:cubicBezTo>
                    <a:pt x="6" y="12"/>
                    <a:pt x="5" y="12"/>
                    <a:pt x="5" y="12"/>
                  </a:cubicBezTo>
                  <a:cubicBezTo>
                    <a:pt x="5" y="13"/>
                    <a:pt x="5" y="14"/>
                    <a:pt x="5" y="14"/>
                  </a:cubicBezTo>
                  <a:cubicBezTo>
                    <a:pt x="4" y="14"/>
                    <a:pt x="4" y="14"/>
                    <a:pt x="3" y="15"/>
                  </a:cubicBezTo>
                  <a:cubicBezTo>
                    <a:pt x="3" y="15"/>
                    <a:pt x="2" y="16"/>
                    <a:pt x="2" y="16"/>
                  </a:cubicBezTo>
                  <a:cubicBezTo>
                    <a:pt x="1" y="17"/>
                    <a:pt x="2" y="16"/>
                    <a:pt x="1" y="18"/>
                  </a:cubicBezTo>
                  <a:cubicBezTo>
                    <a:pt x="1" y="18"/>
                    <a:pt x="2" y="19"/>
                    <a:pt x="1" y="18"/>
                  </a:cubicBezTo>
                  <a:cubicBezTo>
                    <a:pt x="0" y="18"/>
                    <a:pt x="1" y="20"/>
                    <a:pt x="1" y="21"/>
                  </a:cubicBezTo>
                  <a:cubicBezTo>
                    <a:pt x="0" y="21"/>
                    <a:pt x="0" y="22"/>
                    <a:pt x="1" y="23"/>
                  </a:cubicBezTo>
                  <a:cubicBezTo>
                    <a:pt x="1" y="23"/>
                    <a:pt x="1" y="24"/>
                    <a:pt x="1" y="24"/>
                  </a:cubicBezTo>
                  <a:cubicBezTo>
                    <a:pt x="2" y="25"/>
                    <a:pt x="1" y="24"/>
                    <a:pt x="2" y="25"/>
                  </a:cubicBezTo>
                  <a:cubicBezTo>
                    <a:pt x="2" y="25"/>
                    <a:pt x="3" y="26"/>
                    <a:pt x="3" y="26"/>
                  </a:cubicBezTo>
                  <a:cubicBezTo>
                    <a:pt x="6" y="26"/>
                    <a:pt x="7" y="26"/>
                    <a:pt x="11" y="26"/>
                  </a:cubicBezTo>
                  <a:cubicBezTo>
                    <a:pt x="13" y="26"/>
                    <a:pt x="13" y="27"/>
                    <a:pt x="15" y="26"/>
                  </a:cubicBezTo>
                  <a:cubicBezTo>
                    <a:pt x="15" y="26"/>
                    <a:pt x="16" y="24"/>
                    <a:pt x="17" y="25"/>
                  </a:cubicBezTo>
                  <a:cubicBezTo>
                    <a:pt x="18" y="26"/>
                    <a:pt x="18" y="26"/>
                    <a:pt x="20" y="26"/>
                  </a:cubicBezTo>
                  <a:cubicBezTo>
                    <a:pt x="22" y="26"/>
                    <a:pt x="24" y="26"/>
                    <a:pt x="25" y="26"/>
                  </a:cubicBezTo>
                  <a:cubicBezTo>
                    <a:pt x="26" y="26"/>
                    <a:pt x="28" y="26"/>
                    <a:pt x="28" y="26"/>
                  </a:cubicBezTo>
                  <a:cubicBezTo>
                    <a:pt x="29" y="26"/>
                    <a:pt x="30" y="25"/>
                    <a:pt x="32" y="26"/>
                  </a:cubicBezTo>
                  <a:cubicBezTo>
                    <a:pt x="33" y="26"/>
                    <a:pt x="33" y="27"/>
                    <a:pt x="35" y="27"/>
                  </a:cubicBezTo>
                  <a:cubicBezTo>
                    <a:pt x="40" y="28"/>
                    <a:pt x="43" y="28"/>
                    <a:pt x="46" y="28"/>
                  </a:cubicBezTo>
                  <a:cubicBezTo>
                    <a:pt x="48" y="27"/>
                    <a:pt x="48" y="27"/>
                    <a:pt x="48" y="26"/>
                  </a:cubicBezTo>
                  <a:cubicBezTo>
                    <a:pt x="49" y="26"/>
                    <a:pt x="49" y="26"/>
                    <a:pt x="49" y="26"/>
                  </a:cubicBezTo>
                  <a:cubicBezTo>
                    <a:pt x="49" y="25"/>
                    <a:pt x="49" y="25"/>
                    <a:pt x="50" y="25"/>
                  </a:cubicBezTo>
                  <a:cubicBezTo>
                    <a:pt x="50" y="25"/>
                    <a:pt x="50" y="25"/>
                    <a:pt x="50" y="24"/>
                  </a:cubicBezTo>
                  <a:cubicBezTo>
                    <a:pt x="52" y="24"/>
                    <a:pt x="51" y="24"/>
                    <a:pt x="52" y="23"/>
                  </a:cubicBezTo>
                  <a:cubicBezTo>
                    <a:pt x="52" y="23"/>
                    <a:pt x="52" y="23"/>
                    <a:pt x="53" y="23"/>
                  </a:cubicBezTo>
                  <a:cubicBezTo>
                    <a:pt x="53" y="25"/>
                    <a:pt x="53" y="27"/>
                    <a:pt x="54" y="28"/>
                  </a:cubicBezTo>
                  <a:cubicBezTo>
                    <a:pt x="55" y="29"/>
                    <a:pt x="56" y="29"/>
                    <a:pt x="57" y="29"/>
                  </a:cubicBezTo>
                  <a:cubicBezTo>
                    <a:pt x="57" y="30"/>
                    <a:pt x="58" y="30"/>
                    <a:pt x="59" y="31"/>
                  </a:cubicBezTo>
                  <a:cubicBezTo>
                    <a:pt x="60" y="31"/>
                    <a:pt x="60" y="32"/>
                    <a:pt x="60" y="32"/>
                  </a:cubicBezTo>
                  <a:cubicBezTo>
                    <a:pt x="60" y="35"/>
                    <a:pt x="55" y="33"/>
                    <a:pt x="55" y="34"/>
                  </a:cubicBezTo>
                  <a:cubicBezTo>
                    <a:pt x="56" y="35"/>
                    <a:pt x="53" y="34"/>
                    <a:pt x="55" y="35"/>
                  </a:cubicBezTo>
                  <a:cubicBezTo>
                    <a:pt x="56" y="35"/>
                    <a:pt x="55" y="36"/>
                    <a:pt x="58" y="36"/>
                  </a:cubicBezTo>
                  <a:cubicBezTo>
                    <a:pt x="58" y="36"/>
                    <a:pt x="58" y="36"/>
                    <a:pt x="58" y="36"/>
                  </a:cubicBezTo>
                  <a:cubicBezTo>
                    <a:pt x="59" y="37"/>
                    <a:pt x="59" y="37"/>
                    <a:pt x="60" y="38"/>
                  </a:cubicBezTo>
                  <a:cubicBezTo>
                    <a:pt x="63" y="38"/>
                    <a:pt x="63" y="37"/>
                    <a:pt x="64" y="36"/>
                  </a:cubicBezTo>
                  <a:cubicBezTo>
                    <a:pt x="64" y="36"/>
                    <a:pt x="64" y="36"/>
                    <a:pt x="65" y="36"/>
                  </a:cubicBezTo>
                  <a:cubicBezTo>
                    <a:pt x="65" y="37"/>
                    <a:pt x="65" y="37"/>
                    <a:pt x="65" y="38"/>
                  </a:cubicBezTo>
                  <a:cubicBezTo>
                    <a:pt x="66" y="38"/>
                    <a:pt x="66" y="38"/>
                    <a:pt x="66" y="38"/>
                  </a:cubicBezTo>
                  <a:cubicBezTo>
                    <a:pt x="66" y="38"/>
                    <a:pt x="66" y="39"/>
                    <a:pt x="66" y="39"/>
                  </a:cubicBezTo>
                  <a:cubicBezTo>
                    <a:pt x="66" y="39"/>
                    <a:pt x="67" y="39"/>
                    <a:pt x="68" y="39"/>
                  </a:cubicBezTo>
                  <a:cubicBezTo>
                    <a:pt x="68" y="39"/>
                    <a:pt x="68" y="39"/>
                    <a:pt x="69" y="40"/>
                  </a:cubicBezTo>
                  <a:cubicBezTo>
                    <a:pt x="71" y="41"/>
                    <a:pt x="71" y="44"/>
                    <a:pt x="69" y="45"/>
                  </a:cubicBezTo>
                  <a:cubicBezTo>
                    <a:pt x="68" y="46"/>
                    <a:pt x="65" y="46"/>
                    <a:pt x="65" y="47"/>
                  </a:cubicBezTo>
                  <a:cubicBezTo>
                    <a:pt x="62" y="47"/>
                    <a:pt x="63" y="49"/>
                    <a:pt x="62" y="50"/>
                  </a:cubicBezTo>
                  <a:cubicBezTo>
                    <a:pt x="61" y="50"/>
                    <a:pt x="56" y="49"/>
                    <a:pt x="56" y="50"/>
                  </a:cubicBezTo>
                  <a:cubicBezTo>
                    <a:pt x="56" y="50"/>
                    <a:pt x="53" y="51"/>
                    <a:pt x="53" y="51"/>
                  </a:cubicBezTo>
                  <a:cubicBezTo>
                    <a:pt x="50" y="51"/>
                    <a:pt x="51" y="54"/>
                    <a:pt x="51" y="56"/>
                  </a:cubicBezTo>
                  <a:cubicBezTo>
                    <a:pt x="51" y="56"/>
                    <a:pt x="52" y="58"/>
                    <a:pt x="51" y="58"/>
                  </a:cubicBezTo>
                  <a:cubicBezTo>
                    <a:pt x="50" y="58"/>
                    <a:pt x="50" y="58"/>
                    <a:pt x="50" y="58"/>
                  </a:cubicBezTo>
                  <a:cubicBezTo>
                    <a:pt x="51" y="57"/>
                    <a:pt x="49" y="58"/>
                    <a:pt x="48" y="58"/>
                  </a:cubicBezTo>
                  <a:cubicBezTo>
                    <a:pt x="47" y="58"/>
                    <a:pt x="48" y="58"/>
                    <a:pt x="48" y="58"/>
                  </a:cubicBezTo>
                  <a:cubicBezTo>
                    <a:pt x="44" y="58"/>
                    <a:pt x="43" y="58"/>
                    <a:pt x="42" y="60"/>
                  </a:cubicBezTo>
                  <a:cubicBezTo>
                    <a:pt x="41" y="61"/>
                    <a:pt x="40" y="60"/>
                    <a:pt x="40" y="60"/>
                  </a:cubicBezTo>
                  <a:cubicBezTo>
                    <a:pt x="39" y="59"/>
                    <a:pt x="38" y="59"/>
                    <a:pt x="37" y="58"/>
                  </a:cubicBezTo>
                  <a:cubicBezTo>
                    <a:pt x="35" y="58"/>
                    <a:pt x="33" y="57"/>
                    <a:pt x="32" y="58"/>
                  </a:cubicBezTo>
                  <a:cubicBezTo>
                    <a:pt x="31" y="59"/>
                    <a:pt x="31" y="58"/>
                    <a:pt x="30" y="59"/>
                  </a:cubicBezTo>
                  <a:cubicBezTo>
                    <a:pt x="30" y="59"/>
                    <a:pt x="29" y="60"/>
                    <a:pt x="29" y="61"/>
                  </a:cubicBezTo>
                  <a:cubicBezTo>
                    <a:pt x="27" y="60"/>
                    <a:pt x="26" y="60"/>
                    <a:pt x="25" y="61"/>
                  </a:cubicBezTo>
                  <a:cubicBezTo>
                    <a:pt x="25" y="62"/>
                    <a:pt x="25" y="61"/>
                    <a:pt x="25" y="62"/>
                  </a:cubicBezTo>
                  <a:cubicBezTo>
                    <a:pt x="23" y="62"/>
                    <a:pt x="23" y="62"/>
                    <a:pt x="23" y="63"/>
                  </a:cubicBezTo>
                  <a:cubicBezTo>
                    <a:pt x="22" y="64"/>
                    <a:pt x="23" y="65"/>
                    <a:pt x="24" y="66"/>
                  </a:cubicBezTo>
                  <a:cubicBezTo>
                    <a:pt x="26" y="69"/>
                    <a:pt x="35" y="65"/>
                    <a:pt x="36" y="64"/>
                  </a:cubicBezTo>
                  <a:cubicBezTo>
                    <a:pt x="38" y="64"/>
                    <a:pt x="37" y="64"/>
                    <a:pt x="38" y="65"/>
                  </a:cubicBezTo>
                  <a:cubicBezTo>
                    <a:pt x="38" y="65"/>
                    <a:pt x="38" y="65"/>
                    <a:pt x="38" y="65"/>
                  </a:cubicBezTo>
                  <a:cubicBezTo>
                    <a:pt x="38" y="66"/>
                    <a:pt x="39" y="66"/>
                    <a:pt x="39" y="66"/>
                  </a:cubicBezTo>
                  <a:cubicBezTo>
                    <a:pt x="42" y="67"/>
                    <a:pt x="42" y="66"/>
                    <a:pt x="44" y="66"/>
                  </a:cubicBezTo>
                  <a:cubicBezTo>
                    <a:pt x="46" y="66"/>
                    <a:pt x="44" y="66"/>
                    <a:pt x="45" y="65"/>
                  </a:cubicBezTo>
                  <a:cubicBezTo>
                    <a:pt x="45" y="65"/>
                    <a:pt x="47" y="65"/>
                    <a:pt x="47" y="65"/>
                  </a:cubicBezTo>
                  <a:cubicBezTo>
                    <a:pt x="50" y="65"/>
                    <a:pt x="49" y="65"/>
                    <a:pt x="50" y="66"/>
                  </a:cubicBezTo>
                  <a:cubicBezTo>
                    <a:pt x="51" y="67"/>
                    <a:pt x="51" y="67"/>
                    <a:pt x="51" y="68"/>
                  </a:cubicBezTo>
                  <a:cubicBezTo>
                    <a:pt x="52" y="68"/>
                    <a:pt x="51" y="68"/>
                    <a:pt x="52" y="68"/>
                  </a:cubicBezTo>
                  <a:cubicBezTo>
                    <a:pt x="53" y="69"/>
                    <a:pt x="53" y="69"/>
                    <a:pt x="54" y="70"/>
                  </a:cubicBezTo>
                  <a:cubicBezTo>
                    <a:pt x="54" y="72"/>
                    <a:pt x="53" y="71"/>
                    <a:pt x="53" y="72"/>
                  </a:cubicBezTo>
                  <a:cubicBezTo>
                    <a:pt x="52" y="72"/>
                    <a:pt x="51" y="74"/>
                    <a:pt x="52" y="75"/>
                  </a:cubicBezTo>
                  <a:cubicBezTo>
                    <a:pt x="53" y="75"/>
                    <a:pt x="53" y="76"/>
                    <a:pt x="53" y="77"/>
                  </a:cubicBezTo>
                  <a:cubicBezTo>
                    <a:pt x="54" y="78"/>
                    <a:pt x="54" y="77"/>
                    <a:pt x="54" y="79"/>
                  </a:cubicBezTo>
                  <a:cubicBezTo>
                    <a:pt x="54" y="79"/>
                    <a:pt x="55" y="80"/>
                    <a:pt x="55" y="80"/>
                  </a:cubicBezTo>
                  <a:cubicBezTo>
                    <a:pt x="57" y="80"/>
                    <a:pt x="57" y="80"/>
                    <a:pt x="58" y="78"/>
                  </a:cubicBezTo>
                  <a:cubicBezTo>
                    <a:pt x="59" y="78"/>
                    <a:pt x="60" y="77"/>
                    <a:pt x="62" y="78"/>
                  </a:cubicBezTo>
                  <a:cubicBezTo>
                    <a:pt x="62" y="79"/>
                    <a:pt x="63" y="79"/>
                    <a:pt x="63" y="80"/>
                  </a:cubicBezTo>
                  <a:cubicBezTo>
                    <a:pt x="63" y="80"/>
                    <a:pt x="64" y="81"/>
                    <a:pt x="64" y="81"/>
                  </a:cubicBezTo>
                  <a:cubicBezTo>
                    <a:pt x="66" y="81"/>
                    <a:pt x="67" y="79"/>
                    <a:pt x="70" y="81"/>
                  </a:cubicBezTo>
                  <a:cubicBezTo>
                    <a:pt x="71" y="82"/>
                    <a:pt x="70" y="82"/>
                    <a:pt x="72" y="82"/>
                  </a:cubicBezTo>
                  <a:cubicBezTo>
                    <a:pt x="73" y="83"/>
                    <a:pt x="74" y="83"/>
                    <a:pt x="75" y="84"/>
                  </a:cubicBezTo>
                  <a:cubicBezTo>
                    <a:pt x="76" y="85"/>
                    <a:pt x="75" y="85"/>
                    <a:pt x="78" y="85"/>
                  </a:cubicBezTo>
                  <a:cubicBezTo>
                    <a:pt x="78" y="84"/>
                    <a:pt x="78" y="83"/>
                    <a:pt x="78" y="81"/>
                  </a:cubicBezTo>
                  <a:cubicBezTo>
                    <a:pt x="78" y="81"/>
                    <a:pt x="77" y="80"/>
                    <a:pt x="77" y="80"/>
                  </a:cubicBezTo>
                  <a:cubicBezTo>
                    <a:pt x="76" y="79"/>
                    <a:pt x="76" y="78"/>
                    <a:pt x="75" y="78"/>
                  </a:cubicBezTo>
                  <a:cubicBezTo>
                    <a:pt x="75" y="77"/>
                    <a:pt x="74" y="76"/>
                    <a:pt x="73" y="75"/>
                  </a:cubicBezTo>
                  <a:cubicBezTo>
                    <a:pt x="73" y="75"/>
                    <a:pt x="73" y="75"/>
                    <a:pt x="73" y="75"/>
                  </a:cubicBezTo>
                  <a:cubicBezTo>
                    <a:pt x="73" y="74"/>
                    <a:pt x="72" y="74"/>
                    <a:pt x="72" y="74"/>
                  </a:cubicBezTo>
                  <a:cubicBezTo>
                    <a:pt x="71" y="73"/>
                    <a:pt x="71" y="73"/>
                    <a:pt x="70" y="73"/>
                  </a:cubicBezTo>
                  <a:cubicBezTo>
                    <a:pt x="70" y="71"/>
                    <a:pt x="70" y="72"/>
                    <a:pt x="69" y="71"/>
                  </a:cubicBezTo>
                  <a:cubicBezTo>
                    <a:pt x="69" y="69"/>
                    <a:pt x="69" y="68"/>
                    <a:pt x="70" y="69"/>
                  </a:cubicBezTo>
                  <a:cubicBezTo>
                    <a:pt x="71" y="70"/>
                    <a:pt x="71" y="69"/>
                    <a:pt x="71" y="70"/>
                  </a:cubicBezTo>
                  <a:cubicBezTo>
                    <a:pt x="71" y="70"/>
                    <a:pt x="72" y="70"/>
                    <a:pt x="72" y="70"/>
                  </a:cubicBezTo>
                  <a:cubicBezTo>
                    <a:pt x="72" y="70"/>
                    <a:pt x="72" y="70"/>
                    <a:pt x="73" y="70"/>
                  </a:cubicBezTo>
                  <a:cubicBezTo>
                    <a:pt x="73" y="71"/>
                    <a:pt x="72" y="71"/>
                    <a:pt x="73" y="71"/>
                  </a:cubicBezTo>
                  <a:cubicBezTo>
                    <a:pt x="73" y="71"/>
                    <a:pt x="73" y="71"/>
                    <a:pt x="73" y="71"/>
                  </a:cubicBezTo>
                  <a:cubicBezTo>
                    <a:pt x="73" y="71"/>
                    <a:pt x="73" y="72"/>
                    <a:pt x="73" y="72"/>
                  </a:cubicBezTo>
                  <a:cubicBezTo>
                    <a:pt x="74" y="72"/>
                    <a:pt x="74" y="72"/>
                    <a:pt x="75" y="73"/>
                  </a:cubicBezTo>
                  <a:cubicBezTo>
                    <a:pt x="76" y="74"/>
                    <a:pt x="77" y="74"/>
                    <a:pt x="79" y="74"/>
                  </a:cubicBezTo>
                  <a:cubicBezTo>
                    <a:pt x="79" y="75"/>
                    <a:pt x="79" y="75"/>
                    <a:pt x="80" y="75"/>
                  </a:cubicBezTo>
                  <a:cubicBezTo>
                    <a:pt x="80" y="76"/>
                    <a:pt x="80" y="76"/>
                    <a:pt x="80" y="76"/>
                  </a:cubicBezTo>
                  <a:cubicBezTo>
                    <a:pt x="83" y="76"/>
                    <a:pt x="83" y="77"/>
                    <a:pt x="85" y="77"/>
                  </a:cubicBezTo>
                  <a:cubicBezTo>
                    <a:pt x="85" y="77"/>
                    <a:pt x="85" y="78"/>
                    <a:pt x="85" y="78"/>
                  </a:cubicBezTo>
                  <a:cubicBezTo>
                    <a:pt x="86" y="78"/>
                    <a:pt x="86" y="78"/>
                    <a:pt x="86" y="78"/>
                  </a:cubicBezTo>
                  <a:cubicBezTo>
                    <a:pt x="86" y="79"/>
                    <a:pt x="87" y="79"/>
                    <a:pt x="87" y="80"/>
                  </a:cubicBezTo>
                  <a:cubicBezTo>
                    <a:pt x="87" y="81"/>
                    <a:pt x="88" y="81"/>
                    <a:pt x="88" y="80"/>
                  </a:cubicBezTo>
                  <a:cubicBezTo>
                    <a:pt x="88" y="79"/>
                    <a:pt x="88" y="78"/>
                    <a:pt x="88" y="78"/>
                  </a:cubicBezTo>
                  <a:cubicBezTo>
                    <a:pt x="88" y="76"/>
                    <a:pt x="89" y="75"/>
                    <a:pt x="90" y="75"/>
                  </a:cubicBezTo>
                  <a:cubicBezTo>
                    <a:pt x="90" y="71"/>
                    <a:pt x="90" y="73"/>
                    <a:pt x="92" y="73"/>
                  </a:cubicBezTo>
                  <a:cubicBezTo>
                    <a:pt x="93" y="73"/>
                    <a:pt x="94" y="73"/>
                    <a:pt x="95" y="73"/>
                  </a:cubicBezTo>
                  <a:cubicBezTo>
                    <a:pt x="95" y="69"/>
                    <a:pt x="94" y="69"/>
                    <a:pt x="92" y="68"/>
                  </a:cubicBezTo>
                  <a:cubicBezTo>
                    <a:pt x="92" y="66"/>
                    <a:pt x="92" y="64"/>
                    <a:pt x="91" y="63"/>
                  </a:cubicBezTo>
                  <a:cubicBezTo>
                    <a:pt x="91" y="63"/>
                    <a:pt x="90" y="62"/>
                    <a:pt x="90" y="62"/>
                  </a:cubicBezTo>
                  <a:cubicBezTo>
                    <a:pt x="89" y="61"/>
                    <a:pt x="89" y="61"/>
                    <a:pt x="88" y="61"/>
                  </a:cubicBezTo>
                  <a:cubicBezTo>
                    <a:pt x="87" y="61"/>
                    <a:pt x="87" y="60"/>
                    <a:pt x="87" y="60"/>
                  </a:cubicBezTo>
                  <a:cubicBezTo>
                    <a:pt x="86" y="59"/>
                    <a:pt x="86" y="58"/>
                    <a:pt x="85" y="58"/>
                  </a:cubicBezTo>
                  <a:cubicBezTo>
                    <a:pt x="85" y="57"/>
                    <a:pt x="85" y="57"/>
                    <a:pt x="85" y="57"/>
                  </a:cubicBezTo>
                  <a:cubicBezTo>
                    <a:pt x="84" y="56"/>
                    <a:pt x="85" y="57"/>
                    <a:pt x="84" y="56"/>
                  </a:cubicBezTo>
                  <a:cubicBezTo>
                    <a:pt x="84" y="56"/>
                    <a:pt x="83" y="55"/>
                    <a:pt x="83" y="54"/>
                  </a:cubicBezTo>
                  <a:cubicBezTo>
                    <a:pt x="84" y="54"/>
                    <a:pt x="84" y="53"/>
                    <a:pt x="85" y="53"/>
                  </a:cubicBezTo>
                  <a:cubicBezTo>
                    <a:pt x="86" y="54"/>
                    <a:pt x="87" y="55"/>
                    <a:pt x="89" y="55"/>
                  </a:cubicBezTo>
                  <a:cubicBezTo>
                    <a:pt x="90" y="55"/>
                    <a:pt x="89" y="52"/>
                    <a:pt x="90" y="51"/>
                  </a:cubicBezTo>
                  <a:cubicBezTo>
                    <a:pt x="92" y="51"/>
                    <a:pt x="93" y="52"/>
                    <a:pt x="94" y="53"/>
                  </a:cubicBezTo>
                  <a:cubicBezTo>
                    <a:pt x="95" y="53"/>
                    <a:pt x="97" y="54"/>
                    <a:pt x="98" y="55"/>
                  </a:cubicBezTo>
                  <a:cubicBezTo>
                    <a:pt x="98" y="55"/>
                    <a:pt x="98" y="55"/>
                    <a:pt x="98" y="56"/>
                  </a:cubicBezTo>
                  <a:cubicBezTo>
                    <a:pt x="98" y="57"/>
                    <a:pt x="99" y="59"/>
                    <a:pt x="100" y="60"/>
                  </a:cubicBezTo>
                  <a:cubicBezTo>
                    <a:pt x="101" y="61"/>
                    <a:pt x="102" y="61"/>
                    <a:pt x="102" y="63"/>
                  </a:cubicBezTo>
                  <a:cubicBezTo>
                    <a:pt x="103" y="64"/>
                    <a:pt x="104" y="63"/>
                    <a:pt x="105" y="63"/>
                  </a:cubicBezTo>
                  <a:cubicBezTo>
                    <a:pt x="106" y="62"/>
                    <a:pt x="106" y="60"/>
                    <a:pt x="107" y="59"/>
                  </a:cubicBezTo>
                  <a:cubicBezTo>
                    <a:pt x="107" y="58"/>
                    <a:pt x="107" y="58"/>
                    <a:pt x="107" y="57"/>
                  </a:cubicBezTo>
                  <a:cubicBezTo>
                    <a:pt x="109" y="56"/>
                    <a:pt x="113" y="57"/>
                    <a:pt x="114" y="56"/>
                  </a:cubicBezTo>
                  <a:cubicBezTo>
                    <a:pt x="115" y="55"/>
                    <a:pt x="115" y="53"/>
                    <a:pt x="116" y="52"/>
                  </a:cubicBezTo>
                  <a:cubicBezTo>
                    <a:pt x="118" y="52"/>
                    <a:pt x="119" y="52"/>
                    <a:pt x="121" y="51"/>
                  </a:cubicBezTo>
                  <a:cubicBezTo>
                    <a:pt x="122" y="51"/>
                    <a:pt x="122" y="50"/>
                    <a:pt x="122" y="49"/>
                  </a:cubicBezTo>
                  <a:cubicBezTo>
                    <a:pt x="121" y="48"/>
                    <a:pt x="122" y="49"/>
                    <a:pt x="120" y="4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9" name="Freeform 168"/>
            <p:cNvSpPr/>
            <p:nvPr/>
          </p:nvSpPr>
          <p:spPr>
            <a:xfrm>
              <a:off x="4053203" y="2929154"/>
              <a:ext cx="165903" cy="241824"/>
            </a:xfrm>
            <a:custGeom>
              <a:avLst/>
              <a:gdLst>
                <a:gd name="T0" fmla="*/ 5 w 50"/>
                <a:gd name="T1" fmla="*/ 8 h 73"/>
                <a:gd name="T2" fmla="*/ 3 w 50"/>
                <a:gd name="T3" fmla="*/ 9 h 73"/>
                <a:gd name="T4" fmla="*/ 0 w 50"/>
                <a:gd name="T5" fmla="*/ 13 h 73"/>
                <a:gd name="T6" fmla="*/ 5 w 50"/>
                <a:gd name="T7" fmla="*/ 17 h 73"/>
                <a:gd name="T8" fmla="*/ 4 w 50"/>
                <a:gd name="T9" fmla="*/ 27 h 73"/>
                <a:gd name="T10" fmla="*/ 10 w 50"/>
                <a:gd name="T11" fmla="*/ 30 h 73"/>
                <a:gd name="T12" fmla="*/ 12 w 50"/>
                <a:gd name="T13" fmla="*/ 35 h 73"/>
                <a:gd name="T14" fmla="*/ 20 w 50"/>
                <a:gd name="T15" fmla="*/ 33 h 73"/>
                <a:gd name="T16" fmla="*/ 20 w 50"/>
                <a:gd name="T17" fmla="*/ 40 h 73"/>
                <a:gd name="T18" fmla="*/ 20 w 50"/>
                <a:gd name="T19" fmla="*/ 45 h 73"/>
                <a:gd name="T20" fmla="*/ 15 w 50"/>
                <a:gd name="T21" fmla="*/ 51 h 73"/>
                <a:gd name="T22" fmla="*/ 8 w 50"/>
                <a:gd name="T23" fmla="*/ 56 h 73"/>
                <a:gd name="T24" fmla="*/ 10 w 50"/>
                <a:gd name="T25" fmla="*/ 59 h 73"/>
                <a:gd name="T26" fmla="*/ 15 w 50"/>
                <a:gd name="T27" fmla="*/ 60 h 73"/>
                <a:gd name="T28" fmla="*/ 14 w 50"/>
                <a:gd name="T29" fmla="*/ 63 h 73"/>
                <a:gd name="T30" fmla="*/ 11 w 50"/>
                <a:gd name="T31" fmla="*/ 65 h 73"/>
                <a:gd name="T32" fmla="*/ 5 w 50"/>
                <a:gd name="T33" fmla="*/ 68 h 73"/>
                <a:gd name="T34" fmla="*/ 4 w 50"/>
                <a:gd name="T35" fmla="*/ 70 h 73"/>
                <a:gd name="T36" fmla="*/ 8 w 50"/>
                <a:gd name="T37" fmla="*/ 70 h 73"/>
                <a:gd name="T38" fmla="*/ 17 w 50"/>
                <a:gd name="T39" fmla="*/ 67 h 73"/>
                <a:gd name="T40" fmla="*/ 28 w 50"/>
                <a:gd name="T41" fmla="*/ 67 h 73"/>
                <a:gd name="T42" fmla="*/ 40 w 50"/>
                <a:gd name="T43" fmla="*/ 65 h 73"/>
                <a:gd name="T44" fmla="*/ 45 w 50"/>
                <a:gd name="T45" fmla="*/ 64 h 73"/>
                <a:gd name="T46" fmla="*/ 45 w 50"/>
                <a:gd name="T47" fmla="*/ 58 h 73"/>
                <a:gd name="T48" fmla="*/ 48 w 50"/>
                <a:gd name="T49" fmla="*/ 54 h 73"/>
                <a:gd name="T50" fmla="*/ 42 w 50"/>
                <a:gd name="T51" fmla="*/ 50 h 73"/>
                <a:gd name="T52" fmla="*/ 40 w 50"/>
                <a:gd name="T53" fmla="*/ 42 h 73"/>
                <a:gd name="T54" fmla="*/ 37 w 50"/>
                <a:gd name="T55" fmla="*/ 38 h 73"/>
                <a:gd name="T56" fmla="*/ 35 w 50"/>
                <a:gd name="T57" fmla="*/ 37 h 73"/>
                <a:gd name="T58" fmla="*/ 30 w 50"/>
                <a:gd name="T59" fmla="*/ 31 h 73"/>
                <a:gd name="T60" fmla="*/ 27 w 50"/>
                <a:gd name="T61" fmla="*/ 26 h 73"/>
                <a:gd name="T62" fmla="*/ 24 w 50"/>
                <a:gd name="T63" fmla="*/ 23 h 73"/>
                <a:gd name="T64" fmla="*/ 28 w 50"/>
                <a:gd name="T65" fmla="*/ 20 h 73"/>
                <a:gd name="T66" fmla="*/ 30 w 50"/>
                <a:gd name="T67" fmla="*/ 16 h 73"/>
                <a:gd name="T68" fmla="*/ 25 w 50"/>
                <a:gd name="T69" fmla="*/ 12 h 73"/>
                <a:gd name="T70" fmla="*/ 18 w 50"/>
                <a:gd name="T71" fmla="*/ 12 h 73"/>
                <a:gd name="T72" fmla="*/ 21 w 50"/>
                <a:gd name="T73" fmla="*/ 11 h 73"/>
                <a:gd name="T74" fmla="*/ 26 w 50"/>
                <a:gd name="T75" fmla="*/ 6 h 73"/>
                <a:gd name="T76" fmla="*/ 21 w 50"/>
                <a:gd name="T77" fmla="*/ 5 h 73"/>
                <a:gd name="T78" fmla="*/ 13 w 50"/>
                <a:gd name="T79" fmla="*/ 6 h 73"/>
                <a:gd name="T80" fmla="*/ 10 w 50"/>
                <a:gd name="T81" fmla="*/ 11 h 73"/>
                <a:gd name="T82" fmla="*/ 9 w 50"/>
                <a:gd name="T83" fmla="*/ 12 h 73"/>
                <a:gd name="T84" fmla="*/ 3 w 50"/>
                <a:gd name="T85"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73">
                  <a:moveTo>
                    <a:pt x="3" y="13"/>
                  </a:moveTo>
                  <a:cubicBezTo>
                    <a:pt x="3" y="11"/>
                    <a:pt x="3" y="11"/>
                    <a:pt x="4" y="10"/>
                  </a:cubicBezTo>
                  <a:cubicBezTo>
                    <a:pt x="4" y="9"/>
                    <a:pt x="5" y="9"/>
                    <a:pt x="5" y="8"/>
                  </a:cubicBezTo>
                  <a:cubicBezTo>
                    <a:pt x="5" y="7"/>
                    <a:pt x="5" y="7"/>
                    <a:pt x="5" y="7"/>
                  </a:cubicBezTo>
                  <a:cubicBezTo>
                    <a:pt x="4" y="7"/>
                    <a:pt x="4" y="8"/>
                    <a:pt x="4" y="8"/>
                  </a:cubicBezTo>
                  <a:cubicBezTo>
                    <a:pt x="2" y="8"/>
                    <a:pt x="3" y="7"/>
                    <a:pt x="3" y="9"/>
                  </a:cubicBezTo>
                  <a:cubicBezTo>
                    <a:pt x="3" y="9"/>
                    <a:pt x="2" y="10"/>
                    <a:pt x="2" y="10"/>
                  </a:cubicBezTo>
                  <a:cubicBezTo>
                    <a:pt x="2" y="10"/>
                    <a:pt x="1" y="10"/>
                    <a:pt x="1" y="10"/>
                  </a:cubicBezTo>
                  <a:cubicBezTo>
                    <a:pt x="0" y="11"/>
                    <a:pt x="0" y="11"/>
                    <a:pt x="0" y="13"/>
                  </a:cubicBezTo>
                  <a:cubicBezTo>
                    <a:pt x="1" y="13"/>
                    <a:pt x="2" y="14"/>
                    <a:pt x="2" y="14"/>
                  </a:cubicBezTo>
                  <a:cubicBezTo>
                    <a:pt x="2" y="15"/>
                    <a:pt x="3" y="16"/>
                    <a:pt x="4" y="16"/>
                  </a:cubicBezTo>
                  <a:cubicBezTo>
                    <a:pt x="4" y="17"/>
                    <a:pt x="5" y="17"/>
                    <a:pt x="5" y="17"/>
                  </a:cubicBezTo>
                  <a:cubicBezTo>
                    <a:pt x="4" y="19"/>
                    <a:pt x="4" y="21"/>
                    <a:pt x="6" y="22"/>
                  </a:cubicBezTo>
                  <a:cubicBezTo>
                    <a:pt x="6" y="24"/>
                    <a:pt x="5" y="23"/>
                    <a:pt x="5" y="24"/>
                  </a:cubicBezTo>
                  <a:cubicBezTo>
                    <a:pt x="4" y="25"/>
                    <a:pt x="4" y="25"/>
                    <a:pt x="4" y="27"/>
                  </a:cubicBezTo>
                  <a:cubicBezTo>
                    <a:pt x="5" y="28"/>
                    <a:pt x="6" y="27"/>
                    <a:pt x="7" y="28"/>
                  </a:cubicBezTo>
                  <a:cubicBezTo>
                    <a:pt x="7" y="28"/>
                    <a:pt x="8" y="29"/>
                    <a:pt x="8" y="29"/>
                  </a:cubicBezTo>
                  <a:cubicBezTo>
                    <a:pt x="9" y="30"/>
                    <a:pt x="8" y="30"/>
                    <a:pt x="10" y="30"/>
                  </a:cubicBezTo>
                  <a:cubicBezTo>
                    <a:pt x="13" y="30"/>
                    <a:pt x="11" y="30"/>
                    <a:pt x="10" y="31"/>
                  </a:cubicBezTo>
                  <a:cubicBezTo>
                    <a:pt x="10" y="32"/>
                    <a:pt x="11" y="33"/>
                    <a:pt x="11" y="34"/>
                  </a:cubicBezTo>
                  <a:cubicBezTo>
                    <a:pt x="11" y="34"/>
                    <a:pt x="12" y="34"/>
                    <a:pt x="12" y="35"/>
                  </a:cubicBezTo>
                  <a:cubicBezTo>
                    <a:pt x="13" y="35"/>
                    <a:pt x="14" y="35"/>
                    <a:pt x="15" y="35"/>
                  </a:cubicBezTo>
                  <a:cubicBezTo>
                    <a:pt x="16" y="35"/>
                    <a:pt x="16" y="34"/>
                    <a:pt x="16" y="34"/>
                  </a:cubicBezTo>
                  <a:cubicBezTo>
                    <a:pt x="18" y="34"/>
                    <a:pt x="18" y="33"/>
                    <a:pt x="20" y="33"/>
                  </a:cubicBezTo>
                  <a:cubicBezTo>
                    <a:pt x="20" y="35"/>
                    <a:pt x="20" y="35"/>
                    <a:pt x="19" y="36"/>
                  </a:cubicBezTo>
                  <a:cubicBezTo>
                    <a:pt x="19" y="38"/>
                    <a:pt x="19" y="38"/>
                    <a:pt x="20" y="38"/>
                  </a:cubicBezTo>
                  <a:cubicBezTo>
                    <a:pt x="20" y="39"/>
                    <a:pt x="20" y="39"/>
                    <a:pt x="20" y="40"/>
                  </a:cubicBezTo>
                  <a:cubicBezTo>
                    <a:pt x="21" y="41"/>
                    <a:pt x="21" y="40"/>
                    <a:pt x="21" y="41"/>
                  </a:cubicBezTo>
                  <a:cubicBezTo>
                    <a:pt x="21" y="43"/>
                    <a:pt x="23" y="44"/>
                    <a:pt x="21" y="45"/>
                  </a:cubicBezTo>
                  <a:cubicBezTo>
                    <a:pt x="20" y="46"/>
                    <a:pt x="20" y="46"/>
                    <a:pt x="20" y="45"/>
                  </a:cubicBezTo>
                  <a:cubicBezTo>
                    <a:pt x="19" y="45"/>
                    <a:pt x="16" y="46"/>
                    <a:pt x="16" y="46"/>
                  </a:cubicBezTo>
                  <a:cubicBezTo>
                    <a:pt x="16" y="46"/>
                    <a:pt x="12" y="47"/>
                    <a:pt x="12" y="48"/>
                  </a:cubicBezTo>
                  <a:cubicBezTo>
                    <a:pt x="12" y="51"/>
                    <a:pt x="13" y="49"/>
                    <a:pt x="15" y="51"/>
                  </a:cubicBezTo>
                  <a:cubicBezTo>
                    <a:pt x="15" y="52"/>
                    <a:pt x="16" y="53"/>
                    <a:pt x="13" y="53"/>
                  </a:cubicBezTo>
                  <a:cubicBezTo>
                    <a:pt x="13" y="53"/>
                    <a:pt x="11" y="54"/>
                    <a:pt x="11" y="54"/>
                  </a:cubicBezTo>
                  <a:cubicBezTo>
                    <a:pt x="10" y="55"/>
                    <a:pt x="9" y="55"/>
                    <a:pt x="8" y="56"/>
                  </a:cubicBezTo>
                  <a:cubicBezTo>
                    <a:pt x="7" y="56"/>
                    <a:pt x="7" y="57"/>
                    <a:pt x="7" y="57"/>
                  </a:cubicBezTo>
                  <a:cubicBezTo>
                    <a:pt x="7" y="58"/>
                    <a:pt x="7" y="58"/>
                    <a:pt x="8" y="58"/>
                  </a:cubicBezTo>
                  <a:cubicBezTo>
                    <a:pt x="9" y="60"/>
                    <a:pt x="8" y="59"/>
                    <a:pt x="10" y="59"/>
                  </a:cubicBezTo>
                  <a:cubicBezTo>
                    <a:pt x="10" y="59"/>
                    <a:pt x="11" y="58"/>
                    <a:pt x="13" y="58"/>
                  </a:cubicBezTo>
                  <a:cubicBezTo>
                    <a:pt x="13" y="59"/>
                    <a:pt x="13" y="59"/>
                    <a:pt x="14" y="59"/>
                  </a:cubicBezTo>
                  <a:cubicBezTo>
                    <a:pt x="15" y="60"/>
                    <a:pt x="14" y="59"/>
                    <a:pt x="15" y="60"/>
                  </a:cubicBezTo>
                  <a:cubicBezTo>
                    <a:pt x="16" y="61"/>
                    <a:pt x="16" y="60"/>
                    <a:pt x="15" y="61"/>
                  </a:cubicBezTo>
                  <a:cubicBezTo>
                    <a:pt x="15" y="62"/>
                    <a:pt x="14" y="62"/>
                    <a:pt x="14" y="62"/>
                  </a:cubicBezTo>
                  <a:cubicBezTo>
                    <a:pt x="14" y="62"/>
                    <a:pt x="14" y="63"/>
                    <a:pt x="14" y="63"/>
                  </a:cubicBezTo>
                  <a:cubicBezTo>
                    <a:pt x="14" y="63"/>
                    <a:pt x="13" y="63"/>
                    <a:pt x="13" y="63"/>
                  </a:cubicBezTo>
                  <a:cubicBezTo>
                    <a:pt x="13" y="64"/>
                    <a:pt x="13" y="64"/>
                    <a:pt x="13" y="64"/>
                  </a:cubicBezTo>
                  <a:cubicBezTo>
                    <a:pt x="13" y="64"/>
                    <a:pt x="11" y="65"/>
                    <a:pt x="11" y="65"/>
                  </a:cubicBezTo>
                  <a:cubicBezTo>
                    <a:pt x="11" y="65"/>
                    <a:pt x="10" y="66"/>
                    <a:pt x="10" y="66"/>
                  </a:cubicBezTo>
                  <a:cubicBezTo>
                    <a:pt x="9" y="67"/>
                    <a:pt x="7" y="67"/>
                    <a:pt x="6" y="68"/>
                  </a:cubicBezTo>
                  <a:cubicBezTo>
                    <a:pt x="6" y="68"/>
                    <a:pt x="6" y="68"/>
                    <a:pt x="5" y="68"/>
                  </a:cubicBezTo>
                  <a:cubicBezTo>
                    <a:pt x="5" y="69"/>
                    <a:pt x="5" y="69"/>
                    <a:pt x="5" y="69"/>
                  </a:cubicBezTo>
                  <a:cubicBezTo>
                    <a:pt x="5" y="69"/>
                    <a:pt x="5" y="69"/>
                    <a:pt x="5" y="70"/>
                  </a:cubicBezTo>
                  <a:cubicBezTo>
                    <a:pt x="4" y="70"/>
                    <a:pt x="4" y="70"/>
                    <a:pt x="4" y="70"/>
                  </a:cubicBezTo>
                  <a:cubicBezTo>
                    <a:pt x="3" y="72"/>
                    <a:pt x="4" y="70"/>
                    <a:pt x="4" y="72"/>
                  </a:cubicBezTo>
                  <a:cubicBezTo>
                    <a:pt x="4" y="73"/>
                    <a:pt x="6" y="71"/>
                    <a:pt x="6" y="71"/>
                  </a:cubicBezTo>
                  <a:cubicBezTo>
                    <a:pt x="6" y="71"/>
                    <a:pt x="7" y="70"/>
                    <a:pt x="8" y="70"/>
                  </a:cubicBezTo>
                  <a:cubicBezTo>
                    <a:pt x="9" y="69"/>
                    <a:pt x="10" y="70"/>
                    <a:pt x="12" y="70"/>
                  </a:cubicBezTo>
                  <a:cubicBezTo>
                    <a:pt x="14" y="70"/>
                    <a:pt x="11" y="69"/>
                    <a:pt x="14" y="69"/>
                  </a:cubicBezTo>
                  <a:cubicBezTo>
                    <a:pt x="15" y="68"/>
                    <a:pt x="16" y="68"/>
                    <a:pt x="17" y="67"/>
                  </a:cubicBezTo>
                  <a:cubicBezTo>
                    <a:pt x="18" y="67"/>
                    <a:pt x="19" y="68"/>
                    <a:pt x="20" y="68"/>
                  </a:cubicBezTo>
                  <a:cubicBezTo>
                    <a:pt x="23" y="68"/>
                    <a:pt x="23" y="68"/>
                    <a:pt x="25" y="68"/>
                  </a:cubicBezTo>
                  <a:cubicBezTo>
                    <a:pt x="27" y="68"/>
                    <a:pt x="27" y="67"/>
                    <a:pt x="28" y="67"/>
                  </a:cubicBezTo>
                  <a:cubicBezTo>
                    <a:pt x="29" y="67"/>
                    <a:pt x="30" y="66"/>
                    <a:pt x="30" y="66"/>
                  </a:cubicBezTo>
                  <a:cubicBezTo>
                    <a:pt x="33" y="66"/>
                    <a:pt x="33" y="67"/>
                    <a:pt x="37" y="66"/>
                  </a:cubicBezTo>
                  <a:cubicBezTo>
                    <a:pt x="39" y="66"/>
                    <a:pt x="40" y="66"/>
                    <a:pt x="40" y="65"/>
                  </a:cubicBezTo>
                  <a:cubicBezTo>
                    <a:pt x="41" y="65"/>
                    <a:pt x="42" y="66"/>
                    <a:pt x="43" y="65"/>
                  </a:cubicBezTo>
                  <a:cubicBezTo>
                    <a:pt x="43" y="65"/>
                    <a:pt x="44" y="65"/>
                    <a:pt x="44" y="65"/>
                  </a:cubicBezTo>
                  <a:cubicBezTo>
                    <a:pt x="45" y="65"/>
                    <a:pt x="44" y="64"/>
                    <a:pt x="45" y="64"/>
                  </a:cubicBezTo>
                  <a:cubicBezTo>
                    <a:pt x="45" y="64"/>
                    <a:pt x="46" y="64"/>
                    <a:pt x="46" y="63"/>
                  </a:cubicBezTo>
                  <a:cubicBezTo>
                    <a:pt x="46" y="60"/>
                    <a:pt x="44" y="61"/>
                    <a:pt x="44" y="59"/>
                  </a:cubicBezTo>
                  <a:cubicBezTo>
                    <a:pt x="45" y="59"/>
                    <a:pt x="45" y="58"/>
                    <a:pt x="45" y="58"/>
                  </a:cubicBezTo>
                  <a:cubicBezTo>
                    <a:pt x="46" y="57"/>
                    <a:pt x="45" y="57"/>
                    <a:pt x="46" y="57"/>
                  </a:cubicBezTo>
                  <a:cubicBezTo>
                    <a:pt x="46" y="57"/>
                    <a:pt x="46" y="56"/>
                    <a:pt x="47" y="56"/>
                  </a:cubicBezTo>
                  <a:cubicBezTo>
                    <a:pt x="47" y="56"/>
                    <a:pt x="48" y="55"/>
                    <a:pt x="48" y="54"/>
                  </a:cubicBezTo>
                  <a:cubicBezTo>
                    <a:pt x="50" y="53"/>
                    <a:pt x="49" y="51"/>
                    <a:pt x="50" y="50"/>
                  </a:cubicBezTo>
                  <a:cubicBezTo>
                    <a:pt x="50" y="49"/>
                    <a:pt x="49" y="49"/>
                    <a:pt x="49" y="48"/>
                  </a:cubicBezTo>
                  <a:cubicBezTo>
                    <a:pt x="46" y="48"/>
                    <a:pt x="43" y="48"/>
                    <a:pt x="42" y="50"/>
                  </a:cubicBezTo>
                  <a:cubicBezTo>
                    <a:pt x="40" y="50"/>
                    <a:pt x="40" y="49"/>
                    <a:pt x="40" y="47"/>
                  </a:cubicBezTo>
                  <a:cubicBezTo>
                    <a:pt x="41" y="46"/>
                    <a:pt x="42" y="45"/>
                    <a:pt x="41" y="45"/>
                  </a:cubicBezTo>
                  <a:cubicBezTo>
                    <a:pt x="41" y="43"/>
                    <a:pt x="40" y="43"/>
                    <a:pt x="40" y="42"/>
                  </a:cubicBezTo>
                  <a:cubicBezTo>
                    <a:pt x="39" y="41"/>
                    <a:pt x="39" y="40"/>
                    <a:pt x="38" y="40"/>
                  </a:cubicBezTo>
                  <a:cubicBezTo>
                    <a:pt x="38" y="39"/>
                    <a:pt x="38" y="39"/>
                    <a:pt x="37" y="39"/>
                  </a:cubicBezTo>
                  <a:cubicBezTo>
                    <a:pt x="37" y="39"/>
                    <a:pt x="37" y="39"/>
                    <a:pt x="37" y="38"/>
                  </a:cubicBezTo>
                  <a:cubicBezTo>
                    <a:pt x="37" y="38"/>
                    <a:pt x="37" y="38"/>
                    <a:pt x="37" y="38"/>
                  </a:cubicBezTo>
                  <a:cubicBezTo>
                    <a:pt x="36" y="37"/>
                    <a:pt x="36" y="37"/>
                    <a:pt x="36" y="37"/>
                  </a:cubicBezTo>
                  <a:cubicBezTo>
                    <a:pt x="36" y="37"/>
                    <a:pt x="36" y="37"/>
                    <a:pt x="35" y="37"/>
                  </a:cubicBezTo>
                  <a:cubicBezTo>
                    <a:pt x="34" y="36"/>
                    <a:pt x="34" y="35"/>
                    <a:pt x="32" y="35"/>
                  </a:cubicBezTo>
                  <a:cubicBezTo>
                    <a:pt x="31" y="34"/>
                    <a:pt x="31" y="33"/>
                    <a:pt x="31" y="33"/>
                  </a:cubicBezTo>
                  <a:cubicBezTo>
                    <a:pt x="31" y="32"/>
                    <a:pt x="30" y="32"/>
                    <a:pt x="30" y="31"/>
                  </a:cubicBezTo>
                  <a:cubicBezTo>
                    <a:pt x="30" y="30"/>
                    <a:pt x="29" y="30"/>
                    <a:pt x="29" y="30"/>
                  </a:cubicBezTo>
                  <a:cubicBezTo>
                    <a:pt x="28" y="29"/>
                    <a:pt x="29" y="28"/>
                    <a:pt x="28" y="27"/>
                  </a:cubicBezTo>
                  <a:cubicBezTo>
                    <a:pt x="28" y="26"/>
                    <a:pt x="28" y="26"/>
                    <a:pt x="27" y="26"/>
                  </a:cubicBezTo>
                  <a:cubicBezTo>
                    <a:pt x="26" y="25"/>
                    <a:pt x="26" y="25"/>
                    <a:pt x="25" y="25"/>
                  </a:cubicBezTo>
                  <a:cubicBezTo>
                    <a:pt x="23" y="25"/>
                    <a:pt x="24" y="24"/>
                    <a:pt x="24" y="23"/>
                  </a:cubicBezTo>
                  <a:cubicBezTo>
                    <a:pt x="24" y="23"/>
                    <a:pt x="24" y="23"/>
                    <a:pt x="24" y="23"/>
                  </a:cubicBezTo>
                  <a:cubicBezTo>
                    <a:pt x="24" y="22"/>
                    <a:pt x="24" y="22"/>
                    <a:pt x="25" y="22"/>
                  </a:cubicBezTo>
                  <a:cubicBezTo>
                    <a:pt x="25" y="22"/>
                    <a:pt x="26" y="21"/>
                    <a:pt x="26" y="21"/>
                  </a:cubicBezTo>
                  <a:cubicBezTo>
                    <a:pt x="26" y="20"/>
                    <a:pt x="28" y="20"/>
                    <a:pt x="28" y="20"/>
                  </a:cubicBezTo>
                  <a:cubicBezTo>
                    <a:pt x="29" y="19"/>
                    <a:pt x="29" y="19"/>
                    <a:pt x="29" y="18"/>
                  </a:cubicBezTo>
                  <a:cubicBezTo>
                    <a:pt x="29" y="18"/>
                    <a:pt x="30" y="18"/>
                    <a:pt x="30" y="17"/>
                  </a:cubicBezTo>
                  <a:cubicBezTo>
                    <a:pt x="30" y="17"/>
                    <a:pt x="30" y="16"/>
                    <a:pt x="30" y="16"/>
                  </a:cubicBezTo>
                  <a:cubicBezTo>
                    <a:pt x="31" y="16"/>
                    <a:pt x="34" y="13"/>
                    <a:pt x="30" y="13"/>
                  </a:cubicBezTo>
                  <a:cubicBezTo>
                    <a:pt x="30" y="12"/>
                    <a:pt x="29" y="11"/>
                    <a:pt x="29" y="11"/>
                  </a:cubicBezTo>
                  <a:cubicBezTo>
                    <a:pt x="28" y="11"/>
                    <a:pt x="25" y="11"/>
                    <a:pt x="25" y="12"/>
                  </a:cubicBezTo>
                  <a:cubicBezTo>
                    <a:pt x="25" y="11"/>
                    <a:pt x="21" y="13"/>
                    <a:pt x="20" y="13"/>
                  </a:cubicBezTo>
                  <a:cubicBezTo>
                    <a:pt x="20" y="13"/>
                    <a:pt x="16" y="14"/>
                    <a:pt x="18" y="13"/>
                  </a:cubicBezTo>
                  <a:cubicBezTo>
                    <a:pt x="18" y="12"/>
                    <a:pt x="18" y="13"/>
                    <a:pt x="18" y="12"/>
                  </a:cubicBezTo>
                  <a:cubicBezTo>
                    <a:pt x="18" y="12"/>
                    <a:pt x="19" y="12"/>
                    <a:pt x="20" y="11"/>
                  </a:cubicBezTo>
                  <a:cubicBezTo>
                    <a:pt x="20" y="11"/>
                    <a:pt x="20" y="11"/>
                    <a:pt x="20" y="11"/>
                  </a:cubicBezTo>
                  <a:cubicBezTo>
                    <a:pt x="21" y="11"/>
                    <a:pt x="20" y="11"/>
                    <a:pt x="21" y="11"/>
                  </a:cubicBezTo>
                  <a:cubicBezTo>
                    <a:pt x="22" y="10"/>
                    <a:pt x="23" y="9"/>
                    <a:pt x="23" y="8"/>
                  </a:cubicBezTo>
                  <a:cubicBezTo>
                    <a:pt x="23" y="8"/>
                    <a:pt x="24" y="8"/>
                    <a:pt x="24" y="8"/>
                  </a:cubicBezTo>
                  <a:cubicBezTo>
                    <a:pt x="25" y="8"/>
                    <a:pt x="25" y="7"/>
                    <a:pt x="26" y="6"/>
                  </a:cubicBezTo>
                  <a:cubicBezTo>
                    <a:pt x="27" y="5"/>
                    <a:pt x="28" y="4"/>
                    <a:pt x="28" y="1"/>
                  </a:cubicBezTo>
                  <a:cubicBezTo>
                    <a:pt x="28" y="0"/>
                    <a:pt x="22" y="0"/>
                    <a:pt x="22" y="3"/>
                  </a:cubicBezTo>
                  <a:cubicBezTo>
                    <a:pt x="22" y="3"/>
                    <a:pt x="22" y="4"/>
                    <a:pt x="21" y="5"/>
                  </a:cubicBezTo>
                  <a:cubicBezTo>
                    <a:pt x="20" y="5"/>
                    <a:pt x="19" y="4"/>
                    <a:pt x="19" y="5"/>
                  </a:cubicBezTo>
                  <a:cubicBezTo>
                    <a:pt x="18" y="6"/>
                    <a:pt x="17" y="6"/>
                    <a:pt x="15" y="6"/>
                  </a:cubicBezTo>
                  <a:cubicBezTo>
                    <a:pt x="14" y="6"/>
                    <a:pt x="14" y="6"/>
                    <a:pt x="13" y="6"/>
                  </a:cubicBezTo>
                  <a:cubicBezTo>
                    <a:pt x="13" y="6"/>
                    <a:pt x="13" y="10"/>
                    <a:pt x="11" y="10"/>
                  </a:cubicBezTo>
                  <a:cubicBezTo>
                    <a:pt x="11" y="10"/>
                    <a:pt x="11" y="9"/>
                    <a:pt x="10" y="10"/>
                  </a:cubicBezTo>
                  <a:cubicBezTo>
                    <a:pt x="10" y="10"/>
                    <a:pt x="10" y="10"/>
                    <a:pt x="10" y="11"/>
                  </a:cubicBezTo>
                  <a:cubicBezTo>
                    <a:pt x="10" y="11"/>
                    <a:pt x="10" y="11"/>
                    <a:pt x="10" y="11"/>
                  </a:cubicBezTo>
                  <a:cubicBezTo>
                    <a:pt x="9" y="11"/>
                    <a:pt x="10" y="11"/>
                    <a:pt x="9" y="11"/>
                  </a:cubicBezTo>
                  <a:cubicBezTo>
                    <a:pt x="9" y="12"/>
                    <a:pt x="9" y="12"/>
                    <a:pt x="9" y="12"/>
                  </a:cubicBezTo>
                  <a:cubicBezTo>
                    <a:pt x="8" y="13"/>
                    <a:pt x="9" y="13"/>
                    <a:pt x="8" y="13"/>
                  </a:cubicBezTo>
                  <a:cubicBezTo>
                    <a:pt x="8" y="14"/>
                    <a:pt x="7" y="13"/>
                    <a:pt x="7" y="14"/>
                  </a:cubicBezTo>
                  <a:cubicBezTo>
                    <a:pt x="5" y="14"/>
                    <a:pt x="4" y="14"/>
                    <a:pt x="3" y="1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0" name="Freeform 169"/>
            <p:cNvSpPr/>
            <p:nvPr/>
          </p:nvSpPr>
          <p:spPr>
            <a:xfrm>
              <a:off x="2941094" y="3124581"/>
              <a:ext cx="139190" cy="129348"/>
            </a:xfrm>
            <a:custGeom>
              <a:avLst/>
              <a:gdLst>
                <a:gd name="T0" fmla="*/ 39 w 42"/>
                <a:gd name="T1" fmla="*/ 32 h 39"/>
                <a:gd name="T2" fmla="*/ 38 w 42"/>
                <a:gd name="T3" fmla="*/ 34 h 39"/>
                <a:gd name="T4" fmla="*/ 37 w 42"/>
                <a:gd name="T5" fmla="*/ 35 h 39"/>
                <a:gd name="T6" fmla="*/ 36 w 42"/>
                <a:gd name="T7" fmla="*/ 33 h 39"/>
                <a:gd name="T8" fmla="*/ 39 w 42"/>
                <a:gd name="T9" fmla="*/ 30 h 39"/>
                <a:gd name="T10" fmla="*/ 40 w 42"/>
                <a:gd name="T11" fmla="*/ 29 h 39"/>
                <a:gd name="T12" fmla="*/ 37 w 42"/>
                <a:gd name="T13" fmla="*/ 29 h 39"/>
                <a:gd name="T14" fmla="*/ 37 w 42"/>
                <a:gd name="T15" fmla="*/ 30 h 39"/>
                <a:gd name="T16" fmla="*/ 34 w 42"/>
                <a:gd name="T17" fmla="*/ 27 h 39"/>
                <a:gd name="T18" fmla="*/ 39 w 42"/>
                <a:gd name="T19" fmla="*/ 24 h 39"/>
                <a:gd name="T20" fmla="*/ 37 w 42"/>
                <a:gd name="T21" fmla="*/ 23 h 39"/>
                <a:gd name="T22" fmla="*/ 36 w 42"/>
                <a:gd name="T23" fmla="*/ 21 h 39"/>
                <a:gd name="T24" fmla="*/ 39 w 42"/>
                <a:gd name="T25" fmla="*/ 19 h 39"/>
                <a:gd name="T26" fmla="*/ 37 w 42"/>
                <a:gd name="T27" fmla="*/ 15 h 39"/>
                <a:gd name="T28" fmla="*/ 35 w 42"/>
                <a:gd name="T29" fmla="*/ 16 h 39"/>
                <a:gd name="T30" fmla="*/ 31 w 42"/>
                <a:gd name="T31" fmla="*/ 18 h 39"/>
                <a:gd name="T32" fmla="*/ 26 w 42"/>
                <a:gd name="T33" fmla="*/ 16 h 39"/>
                <a:gd name="T34" fmla="*/ 27 w 42"/>
                <a:gd name="T35" fmla="*/ 15 h 39"/>
                <a:gd name="T36" fmla="*/ 27 w 42"/>
                <a:gd name="T37" fmla="*/ 11 h 39"/>
                <a:gd name="T38" fmla="*/ 25 w 42"/>
                <a:gd name="T39" fmla="*/ 13 h 39"/>
                <a:gd name="T40" fmla="*/ 24 w 42"/>
                <a:gd name="T41" fmla="*/ 10 h 39"/>
                <a:gd name="T42" fmla="*/ 27 w 42"/>
                <a:gd name="T43" fmla="*/ 9 h 39"/>
                <a:gd name="T44" fmla="*/ 30 w 42"/>
                <a:gd name="T45" fmla="*/ 7 h 39"/>
                <a:gd name="T46" fmla="*/ 34 w 42"/>
                <a:gd name="T47" fmla="*/ 2 h 39"/>
                <a:gd name="T48" fmla="*/ 35 w 42"/>
                <a:gd name="T49" fmla="*/ 1 h 39"/>
                <a:gd name="T50" fmla="*/ 31 w 42"/>
                <a:gd name="T51" fmla="*/ 0 h 39"/>
                <a:gd name="T52" fmla="*/ 27 w 42"/>
                <a:gd name="T53" fmla="*/ 1 h 39"/>
                <a:gd name="T54" fmla="*/ 22 w 42"/>
                <a:gd name="T55" fmla="*/ 6 h 39"/>
                <a:gd name="T56" fmla="*/ 21 w 42"/>
                <a:gd name="T57" fmla="*/ 6 h 39"/>
                <a:gd name="T58" fmla="*/ 20 w 42"/>
                <a:gd name="T59" fmla="*/ 8 h 39"/>
                <a:gd name="T60" fmla="*/ 19 w 42"/>
                <a:gd name="T61" fmla="*/ 9 h 39"/>
                <a:gd name="T62" fmla="*/ 17 w 42"/>
                <a:gd name="T63" fmla="*/ 10 h 39"/>
                <a:gd name="T64" fmla="*/ 17 w 42"/>
                <a:gd name="T65" fmla="*/ 11 h 39"/>
                <a:gd name="T66" fmla="*/ 15 w 42"/>
                <a:gd name="T67" fmla="*/ 12 h 39"/>
                <a:gd name="T68" fmla="*/ 13 w 42"/>
                <a:gd name="T69" fmla="*/ 16 h 39"/>
                <a:gd name="T70" fmla="*/ 11 w 42"/>
                <a:gd name="T71" fmla="*/ 20 h 39"/>
                <a:gd name="T72" fmla="*/ 7 w 42"/>
                <a:gd name="T73" fmla="*/ 21 h 39"/>
                <a:gd name="T74" fmla="*/ 5 w 42"/>
                <a:gd name="T75" fmla="*/ 23 h 39"/>
                <a:gd name="T76" fmla="*/ 3 w 42"/>
                <a:gd name="T77" fmla="*/ 26 h 39"/>
                <a:gd name="T78" fmla="*/ 0 w 42"/>
                <a:gd name="T79" fmla="*/ 28 h 39"/>
                <a:gd name="T80" fmla="*/ 0 w 42"/>
                <a:gd name="T81" fmla="*/ 32 h 39"/>
                <a:gd name="T82" fmla="*/ 6 w 42"/>
                <a:gd name="T83" fmla="*/ 30 h 39"/>
                <a:gd name="T84" fmla="*/ 12 w 42"/>
                <a:gd name="T85" fmla="*/ 31 h 39"/>
                <a:gd name="T86" fmla="*/ 14 w 42"/>
                <a:gd name="T87" fmla="*/ 31 h 39"/>
                <a:gd name="T88" fmla="*/ 20 w 42"/>
                <a:gd name="T89" fmla="*/ 30 h 39"/>
                <a:gd name="T90" fmla="*/ 24 w 42"/>
                <a:gd name="T91" fmla="*/ 31 h 39"/>
                <a:gd name="T92" fmla="*/ 20 w 42"/>
                <a:gd name="T93" fmla="*/ 36 h 39"/>
                <a:gd name="T94" fmla="*/ 22 w 42"/>
                <a:gd name="T95" fmla="*/ 38 h 39"/>
                <a:gd name="T96" fmla="*/ 23 w 42"/>
                <a:gd name="T97" fmla="*/ 36 h 39"/>
                <a:gd name="T98" fmla="*/ 25 w 42"/>
                <a:gd name="T99" fmla="*/ 34 h 39"/>
                <a:gd name="T100" fmla="*/ 31 w 42"/>
                <a:gd name="T101" fmla="*/ 31 h 39"/>
                <a:gd name="T102" fmla="*/ 33 w 42"/>
                <a:gd name="T103" fmla="*/ 35 h 39"/>
                <a:gd name="T104" fmla="*/ 32 w 42"/>
                <a:gd name="T105" fmla="*/ 36 h 39"/>
                <a:gd name="T106" fmla="*/ 31 w 42"/>
                <a:gd name="T107" fmla="*/ 37 h 39"/>
                <a:gd name="T108" fmla="*/ 32 w 42"/>
                <a:gd name="T109" fmla="*/ 39 h 39"/>
                <a:gd name="T110" fmla="*/ 36 w 42"/>
                <a:gd name="T111" fmla="*/ 38 h 39"/>
                <a:gd name="T112" fmla="*/ 37 w 42"/>
                <a:gd name="T113" fmla="*/ 36 h 39"/>
                <a:gd name="T114" fmla="*/ 39 w 42"/>
                <a:gd name="T115" fmla="*/ 34 h 39"/>
                <a:gd name="T116" fmla="*/ 41 w 42"/>
                <a:gd name="T11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9">
                  <a:moveTo>
                    <a:pt x="39" y="32"/>
                  </a:moveTo>
                  <a:cubicBezTo>
                    <a:pt x="39" y="32"/>
                    <a:pt x="39" y="32"/>
                    <a:pt x="39" y="32"/>
                  </a:cubicBezTo>
                  <a:cubicBezTo>
                    <a:pt x="38" y="32"/>
                    <a:pt x="39" y="33"/>
                    <a:pt x="39" y="33"/>
                  </a:cubicBezTo>
                  <a:cubicBezTo>
                    <a:pt x="39" y="33"/>
                    <a:pt x="38" y="33"/>
                    <a:pt x="38" y="34"/>
                  </a:cubicBezTo>
                  <a:cubicBezTo>
                    <a:pt x="38" y="34"/>
                    <a:pt x="38" y="34"/>
                    <a:pt x="37" y="34"/>
                  </a:cubicBezTo>
                  <a:cubicBezTo>
                    <a:pt x="37" y="35"/>
                    <a:pt x="36" y="34"/>
                    <a:pt x="37" y="35"/>
                  </a:cubicBezTo>
                  <a:cubicBezTo>
                    <a:pt x="37" y="35"/>
                    <a:pt x="36" y="36"/>
                    <a:pt x="36" y="36"/>
                  </a:cubicBezTo>
                  <a:cubicBezTo>
                    <a:pt x="35" y="37"/>
                    <a:pt x="36" y="33"/>
                    <a:pt x="36" y="33"/>
                  </a:cubicBezTo>
                  <a:cubicBezTo>
                    <a:pt x="36" y="33"/>
                    <a:pt x="36" y="33"/>
                    <a:pt x="37" y="33"/>
                  </a:cubicBezTo>
                  <a:cubicBezTo>
                    <a:pt x="38" y="32"/>
                    <a:pt x="38" y="31"/>
                    <a:pt x="39" y="30"/>
                  </a:cubicBezTo>
                  <a:cubicBezTo>
                    <a:pt x="39" y="30"/>
                    <a:pt x="40" y="30"/>
                    <a:pt x="40" y="29"/>
                  </a:cubicBezTo>
                  <a:cubicBezTo>
                    <a:pt x="40" y="29"/>
                    <a:pt x="40" y="29"/>
                    <a:pt x="40" y="29"/>
                  </a:cubicBezTo>
                  <a:cubicBezTo>
                    <a:pt x="40" y="28"/>
                    <a:pt x="37" y="29"/>
                    <a:pt x="38" y="29"/>
                  </a:cubicBezTo>
                  <a:cubicBezTo>
                    <a:pt x="38" y="29"/>
                    <a:pt x="38" y="29"/>
                    <a:pt x="37" y="29"/>
                  </a:cubicBezTo>
                  <a:cubicBezTo>
                    <a:pt x="37" y="30"/>
                    <a:pt x="38" y="30"/>
                    <a:pt x="37" y="30"/>
                  </a:cubicBezTo>
                  <a:cubicBezTo>
                    <a:pt x="37" y="30"/>
                    <a:pt x="37" y="30"/>
                    <a:pt x="37" y="30"/>
                  </a:cubicBezTo>
                  <a:cubicBezTo>
                    <a:pt x="36" y="30"/>
                    <a:pt x="36" y="31"/>
                    <a:pt x="36" y="31"/>
                  </a:cubicBezTo>
                  <a:cubicBezTo>
                    <a:pt x="34" y="31"/>
                    <a:pt x="34" y="29"/>
                    <a:pt x="34" y="27"/>
                  </a:cubicBezTo>
                  <a:cubicBezTo>
                    <a:pt x="34" y="25"/>
                    <a:pt x="35" y="26"/>
                    <a:pt x="37" y="26"/>
                  </a:cubicBezTo>
                  <a:cubicBezTo>
                    <a:pt x="40" y="26"/>
                    <a:pt x="41" y="26"/>
                    <a:pt x="39" y="24"/>
                  </a:cubicBezTo>
                  <a:cubicBezTo>
                    <a:pt x="39" y="24"/>
                    <a:pt x="39" y="24"/>
                    <a:pt x="38" y="24"/>
                  </a:cubicBezTo>
                  <a:cubicBezTo>
                    <a:pt x="38" y="23"/>
                    <a:pt x="38" y="23"/>
                    <a:pt x="37" y="23"/>
                  </a:cubicBezTo>
                  <a:cubicBezTo>
                    <a:pt x="37" y="23"/>
                    <a:pt x="36" y="23"/>
                    <a:pt x="36" y="23"/>
                  </a:cubicBezTo>
                  <a:cubicBezTo>
                    <a:pt x="36" y="22"/>
                    <a:pt x="36" y="21"/>
                    <a:pt x="36" y="21"/>
                  </a:cubicBezTo>
                  <a:cubicBezTo>
                    <a:pt x="37" y="21"/>
                    <a:pt x="37" y="21"/>
                    <a:pt x="38" y="21"/>
                  </a:cubicBezTo>
                  <a:cubicBezTo>
                    <a:pt x="39" y="21"/>
                    <a:pt x="39" y="21"/>
                    <a:pt x="39" y="19"/>
                  </a:cubicBezTo>
                  <a:cubicBezTo>
                    <a:pt x="39" y="17"/>
                    <a:pt x="38" y="19"/>
                    <a:pt x="38" y="16"/>
                  </a:cubicBezTo>
                  <a:cubicBezTo>
                    <a:pt x="38" y="16"/>
                    <a:pt x="37" y="15"/>
                    <a:pt x="37" y="15"/>
                  </a:cubicBezTo>
                  <a:cubicBezTo>
                    <a:pt x="37" y="14"/>
                    <a:pt x="37" y="16"/>
                    <a:pt x="37" y="16"/>
                  </a:cubicBezTo>
                  <a:cubicBezTo>
                    <a:pt x="36" y="17"/>
                    <a:pt x="36" y="16"/>
                    <a:pt x="35" y="16"/>
                  </a:cubicBezTo>
                  <a:cubicBezTo>
                    <a:pt x="34" y="14"/>
                    <a:pt x="33" y="17"/>
                    <a:pt x="32" y="18"/>
                  </a:cubicBezTo>
                  <a:cubicBezTo>
                    <a:pt x="31" y="18"/>
                    <a:pt x="32" y="19"/>
                    <a:pt x="31" y="18"/>
                  </a:cubicBezTo>
                  <a:cubicBezTo>
                    <a:pt x="30" y="17"/>
                    <a:pt x="28" y="17"/>
                    <a:pt x="27" y="16"/>
                  </a:cubicBezTo>
                  <a:cubicBezTo>
                    <a:pt x="27" y="17"/>
                    <a:pt x="25" y="16"/>
                    <a:pt x="26" y="16"/>
                  </a:cubicBezTo>
                  <a:cubicBezTo>
                    <a:pt x="26" y="16"/>
                    <a:pt x="27" y="16"/>
                    <a:pt x="27" y="16"/>
                  </a:cubicBezTo>
                  <a:cubicBezTo>
                    <a:pt x="27" y="15"/>
                    <a:pt x="27" y="15"/>
                    <a:pt x="27" y="15"/>
                  </a:cubicBezTo>
                  <a:cubicBezTo>
                    <a:pt x="29" y="14"/>
                    <a:pt x="29" y="14"/>
                    <a:pt x="29" y="12"/>
                  </a:cubicBezTo>
                  <a:cubicBezTo>
                    <a:pt x="28" y="12"/>
                    <a:pt x="28" y="11"/>
                    <a:pt x="27" y="11"/>
                  </a:cubicBezTo>
                  <a:cubicBezTo>
                    <a:pt x="27" y="11"/>
                    <a:pt x="26" y="12"/>
                    <a:pt x="25" y="12"/>
                  </a:cubicBezTo>
                  <a:cubicBezTo>
                    <a:pt x="24" y="12"/>
                    <a:pt x="25" y="12"/>
                    <a:pt x="25" y="13"/>
                  </a:cubicBezTo>
                  <a:cubicBezTo>
                    <a:pt x="22" y="13"/>
                    <a:pt x="23" y="12"/>
                    <a:pt x="24" y="11"/>
                  </a:cubicBezTo>
                  <a:cubicBezTo>
                    <a:pt x="24" y="11"/>
                    <a:pt x="25" y="12"/>
                    <a:pt x="24" y="10"/>
                  </a:cubicBezTo>
                  <a:cubicBezTo>
                    <a:pt x="24" y="10"/>
                    <a:pt x="25" y="9"/>
                    <a:pt x="25" y="9"/>
                  </a:cubicBezTo>
                  <a:cubicBezTo>
                    <a:pt x="27" y="9"/>
                    <a:pt x="26" y="9"/>
                    <a:pt x="27" y="9"/>
                  </a:cubicBezTo>
                  <a:cubicBezTo>
                    <a:pt x="28" y="8"/>
                    <a:pt x="27" y="8"/>
                    <a:pt x="28" y="8"/>
                  </a:cubicBezTo>
                  <a:cubicBezTo>
                    <a:pt x="29" y="8"/>
                    <a:pt x="29" y="8"/>
                    <a:pt x="30" y="7"/>
                  </a:cubicBezTo>
                  <a:cubicBezTo>
                    <a:pt x="31" y="7"/>
                    <a:pt x="31" y="5"/>
                    <a:pt x="32" y="4"/>
                  </a:cubicBezTo>
                  <a:cubicBezTo>
                    <a:pt x="32" y="3"/>
                    <a:pt x="33" y="3"/>
                    <a:pt x="34" y="2"/>
                  </a:cubicBezTo>
                  <a:cubicBezTo>
                    <a:pt x="34" y="2"/>
                    <a:pt x="34" y="2"/>
                    <a:pt x="35" y="2"/>
                  </a:cubicBezTo>
                  <a:cubicBezTo>
                    <a:pt x="35" y="1"/>
                    <a:pt x="35" y="1"/>
                    <a:pt x="35" y="1"/>
                  </a:cubicBezTo>
                  <a:cubicBezTo>
                    <a:pt x="35" y="1"/>
                    <a:pt x="35" y="1"/>
                    <a:pt x="34" y="1"/>
                  </a:cubicBezTo>
                  <a:cubicBezTo>
                    <a:pt x="34" y="0"/>
                    <a:pt x="33" y="0"/>
                    <a:pt x="31" y="0"/>
                  </a:cubicBezTo>
                  <a:cubicBezTo>
                    <a:pt x="30" y="0"/>
                    <a:pt x="28" y="0"/>
                    <a:pt x="27" y="0"/>
                  </a:cubicBezTo>
                  <a:cubicBezTo>
                    <a:pt x="27" y="0"/>
                    <a:pt x="28" y="1"/>
                    <a:pt x="27" y="1"/>
                  </a:cubicBezTo>
                  <a:cubicBezTo>
                    <a:pt x="26" y="2"/>
                    <a:pt x="26" y="4"/>
                    <a:pt x="25" y="4"/>
                  </a:cubicBezTo>
                  <a:cubicBezTo>
                    <a:pt x="24" y="5"/>
                    <a:pt x="23" y="5"/>
                    <a:pt x="22" y="6"/>
                  </a:cubicBezTo>
                  <a:cubicBezTo>
                    <a:pt x="22" y="6"/>
                    <a:pt x="22" y="6"/>
                    <a:pt x="22" y="6"/>
                  </a:cubicBezTo>
                  <a:cubicBezTo>
                    <a:pt x="21" y="6"/>
                    <a:pt x="21" y="6"/>
                    <a:pt x="21" y="6"/>
                  </a:cubicBezTo>
                  <a:cubicBezTo>
                    <a:pt x="20" y="7"/>
                    <a:pt x="21" y="7"/>
                    <a:pt x="20" y="7"/>
                  </a:cubicBezTo>
                  <a:cubicBezTo>
                    <a:pt x="20" y="7"/>
                    <a:pt x="20" y="8"/>
                    <a:pt x="20" y="8"/>
                  </a:cubicBezTo>
                  <a:cubicBezTo>
                    <a:pt x="20" y="8"/>
                    <a:pt x="20" y="8"/>
                    <a:pt x="20" y="9"/>
                  </a:cubicBezTo>
                  <a:cubicBezTo>
                    <a:pt x="19" y="9"/>
                    <a:pt x="19" y="9"/>
                    <a:pt x="19" y="9"/>
                  </a:cubicBezTo>
                  <a:cubicBezTo>
                    <a:pt x="19" y="9"/>
                    <a:pt x="19" y="9"/>
                    <a:pt x="18" y="9"/>
                  </a:cubicBezTo>
                  <a:cubicBezTo>
                    <a:pt x="18" y="10"/>
                    <a:pt x="18" y="10"/>
                    <a:pt x="17" y="10"/>
                  </a:cubicBezTo>
                  <a:cubicBezTo>
                    <a:pt x="17" y="10"/>
                    <a:pt x="17" y="10"/>
                    <a:pt x="17" y="11"/>
                  </a:cubicBezTo>
                  <a:cubicBezTo>
                    <a:pt x="17" y="11"/>
                    <a:pt x="17" y="11"/>
                    <a:pt x="17" y="11"/>
                  </a:cubicBezTo>
                  <a:cubicBezTo>
                    <a:pt x="16" y="11"/>
                    <a:pt x="16" y="11"/>
                    <a:pt x="16" y="11"/>
                  </a:cubicBezTo>
                  <a:cubicBezTo>
                    <a:pt x="16" y="12"/>
                    <a:pt x="16" y="12"/>
                    <a:pt x="15" y="12"/>
                  </a:cubicBezTo>
                  <a:cubicBezTo>
                    <a:pt x="15" y="12"/>
                    <a:pt x="15" y="13"/>
                    <a:pt x="15" y="13"/>
                  </a:cubicBezTo>
                  <a:cubicBezTo>
                    <a:pt x="14" y="14"/>
                    <a:pt x="14" y="15"/>
                    <a:pt x="13" y="16"/>
                  </a:cubicBezTo>
                  <a:cubicBezTo>
                    <a:pt x="12" y="17"/>
                    <a:pt x="12" y="16"/>
                    <a:pt x="12" y="18"/>
                  </a:cubicBezTo>
                  <a:cubicBezTo>
                    <a:pt x="12" y="19"/>
                    <a:pt x="11" y="19"/>
                    <a:pt x="11" y="20"/>
                  </a:cubicBezTo>
                  <a:cubicBezTo>
                    <a:pt x="9" y="20"/>
                    <a:pt x="10" y="19"/>
                    <a:pt x="9" y="20"/>
                  </a:cubicBezTo>
                  <a:cubicBezTo>
                    <a:pt x="8" y="21"/>
                    <a:pt x="8" y="21"/>
                    <a:pt x="7" y="21"/>
                  </a:cubicBezTo>
                  <a:cubicBezTo>
                    <a:pt x="7" y="22"/>
                    <a:pt x="8" y="22"/>
                    <a:pt x="7" y="22"/>
                  </a:cubicBezTo>
                  <a:cubicBezTo>
                    <a:pt x="5" y="23"/>
                    <a:pt x="6" y="22"/>
                    <a:pt x="5" y="23"/>
                  </a:cubicBezTo>
                  <a:cubicBezTo>
                    <a:pt x="4" y="23"/>
                    <a:pt x="4" y="25"/>
                    <a:pt x="4" y="26"/>
                  </a:cubicBezTo>
                  <a:cubicBezTo>
                    <a:pt x="4" y="26"/>
                    <a:pt x="3" y="26"/>
                    <a:pt x="3" y="26"/>
                  </a:cubicBezTo>
                  <a:cubicBezTo>
                    <a:pt x="2" y="26"/>
                    <a:pt x="2" y="27"/>
                    <a:pt x="2" y="27"/>
                  </a:cubicBezTo>
                  <a:cubicBezTo>
                    <a:pt x="1" y="28"/>
                    <a:pt x="0" y="27"/>
                    <a:pt x="0" y="28"/>
                  </a:cubicBezTo>
                  <a:cubicBezTo>
                    <a:pt x="0" y="29"/>
                    <a:pt x="0" y="28"/>
                    <a:pt x="0" y="29"/>
                  </a:cubicBezTo>
                  <a:cubicBezTo>
                    <a:pt x="0" y="30"/>
                    <a:pt x="0" y="31"/>
                    <a:pt x="0" y="32"/>
                  </a:cubicBezTo>
                  <a:cubicBezTo>
                    <a:pt x="1" y="32"/>
                    <a:pt x="2" y="33"/>
                    <a:pt x="2" y="32"/>
                  </a:cubicBezTo>
                  <a:cubicBezTo>
                    <a:pt x="3" y="31"/>
                    <a:pt x="5" y="31"/>
                    <a:pt x="6" y="30"/>
                  </a:cubicBezTo>
                  <a:cubicBezTo>
                    <a:pt x="7" y="30"/>
                    <a:pt x="7" y="31"/>
                    <a:pt x="9" y="31"/>
                  </a:cubicBezTo>
                  <a:cubicBezTo>
                    <a:pt x="10" y="31"/>
                    <a:pt x="12" y="30"/>
                    <a:pt x="12" y="31"/>
                  </a:cubicBezTo>
                  <a:cubicBezTo>
                    <a:pt x="13" y="31"/>
                    <a:pt x="12" y="32"/>
                    <a:pt x="13" y="31"/>
                  </a:cubicBezTo>
                  <a:cubicBezTo>
                    <a:pt x="13" y="31"/>
                    <a:pt x="14" y="31"/>
                    <a:pt x="14" y="31"/>
                  </a:cubicBezTo>
                  <a:cubicBezTo>
                    <a:pt x="15" y="32"/>
                    <a:pt x="15" y="32"/>
                    <a:pt x="17" y="32"/>
                  </a:cubicBezTo>
                  <a:cubicBezTo>
                    <a:pt x="18" y="32"/>
                    <a:pt x="19" y="31"/>
                    <a:pt x="20" y="30"/>
                  </a:cubicBezTo>
                  <a:cubicBezTo>
                    <a:pt x="20" y="30"/>
                    <a:pt x="21" y="29"/>
                    <a:pt x="22" y="29"/>
                  </a:cubicBezTo>
                  <a:cubicBezTo>
                    <a:pt x="22" y="30"/>
                    <a:pt x="22" y="32"/>
                    <a:pt x="24" y="31"/>
                  </a:cubicBezTo>
                  <a:cubicBezTo>
                    <a:pt x="25" y="31"/>
                    <a:pt x="23" y="33"/>
                    <a:pt x="23" y="34"/>
                  </a:cubicBezTo>
                  <a:cubicBezTo>
                    <a:pt x="22" y="34"/>
                    <a:pt x="21" y="35"/>
                    <a:pt x="20" y="36"/>
                  </a:cubicBezTo>
                  <a:cubicBezTo>
                    <a:pt x="20" y="36"/>
                    <a:pt x="19" y="36"/>
                    <a:pt x="19" y="36"/>
                  </a:cubicBezTo>
                  <a:cubicBezTo>
                    <a:pt x="19" y="39"/>
                    <a:pt x="20" y="38"/>
                    <a:pt x="22" y="38"/>
                  </a:cubicBezTo>
                  <a:cubicBezTo>
                    <a:pt x="22" y="37"/>
                    <a:pt x="22" y="37"/>
                    <a:pt x="22" y="36"/>
                  </a:cubicBezTo>
                  <a:cubicBezTo>
                    <a:pt x="23" y="36"/>
                    <a:pt x="23" y="36"/>
                    <a:pt x="23" y="36"/>
                  </a:cubicBezTo>
                  <a:cubicBezTo>
                    <a:pt x="24" y="35"/>
                    <a:pt x="23" y="36"/>
                    <a:pt x="24" y="35"/>
                  </a:cubicBezTo>
                  <a:cubicBezTo>
                    <a:pt x="24" y="35"/>
                    <a:pt x="24" y="35"/>
                    <a:pt x="25" y="34"/>
                  </a:cubicBezTo>
                  <a:cubicBezTo>
                    <a:pt x="27" y="34"/>
                    <a:pt x="28" y="34"/>
                    <a:pt x="30" y="34"/>
                  </a:cubicBezTo>
                  <a:cubicBezTo>
                    <a:pt x="31" y="33"/>
                    <a:pt x="31" y="33"/>
                    <a:pt x="31" y="31"/>
                  </a:cubicBezTo>
                  <a:cubicBezTo>
                    <a:pt x="31" y="30"/>
                    <a:pt x="31" y="31"/>
                    <a:pt x="32" y="31"/>
                  </a:cubicBezTo>
                  <a:cubicBezTo>
                    <a:pt x="33" y="32"/>
                    <a:pt x="34" y="33"/>
                    <a:pt x="33" y="35"/>
                  </a:cubicBezTo>
                  <a:cubicBezTo>
                    <a:pt x="33" y="35"/>
                    <a:pt x="33" y="35"/>
                    <a:pt x="32" y="35"/>
                  </a:cubicBezTo>
                  <a:cubicBezTo>
                    <a:pt x="32" y="35"/>
                    <a:pt x="32" y="35"/>
                    <a:pt x="32" y="36"/>
                  </a:cubicBezTo>
                  <a:cubicBezTo>
                    <a:pt x="32" y="36"/>
                    <a:pt x="32" y="36"/>
                    <a:pt x="32" y="36"/>
                  </a:cubicBezTo>
                  <a:cubicBezTo>
                    <a:pt x="31" y="37"/>
                    <a:pt x="31" y="36"/>
                    <a:pt x="31" y="37"/>
                  </a:cubicBezTo>
                  <a:cubicBezTo>
                    <a:pt x="31" y="37"/>
                    <a:pt x="29" y="38"/>
                    <a:pt x="32" y="38"/>
                  </a:cubicBezTo>
                  <a:cubicBezTo>
                    <a:pt x="32" y="38"/>
                    <a:pt x="32" y="39"/>
                    <a:pt x="32" y="39"/>
                  </a:cubicBezTo>
                  <a:cubicBezTo>
                    <a:pt x="34" y="39"/>
                    <a:pt x="34" y="39"/>
                    <a:pt x="34" y="39"/>
                  </a:cubicBezTo>
                  <a:cubicBezTo>
                    <a:pt x="36" y="39"/>
                    <a:pt x="35" y="38"/>
                    <a:pt x="36" y="38"/>
                  </a:cubicBezTo>
                  <a:cubicBezTo>
                    <a:pt x="36" y="38"/>
                    <a:pt x="36" y="37"/>
                    <a:pt x="37" y="37"/>
                  </a:cubicBezTo>
                  <a:cubicBezTo>
                    <a:pt x="37" y="37"/>
                    <a:pt x="37" y="37"/>
                    <a:pt x="37" y="36"/>
                  </a:cubicBezTo>
                  <a:cubicBezTo>
                    <a:pt x="38" y="35"/>
                    <a:pt x="39" y="36"/>
                    <a:pt x="39" y="35"/>
                  </a:cubicBezTo>
                  <a:cubicBezTo>
                    <a:pt x="39" y="35"/>
                    <a:pt x="39" y="35"/>
                    <a:pt x="39" y="34"/>
                  </a:cubicBezTo>
                  <a:cubicBezTo>
                    <a:pt x="39" y="34"/>
                    <a:pt x="40" y="33"/>
                    <a:pt x="40" y="32"/>
                  </a:cubicBezTo>
                  <a:cubicBezTo>
                    <a:pt x="40" y="32"/>
                    <a:pt x="42" y="32"/>
                    <a:pt x="41" y="31"/>
                  </a:cubicBezTo>
                  <a:cubicBezTo>
                    <a:pt x="39" y="31"/>
                    <a:pt x="40" y="32"/>
                    <a:pt x="39" y="3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1" name="Freeform 170"/>
            <p:cNvSpPr/>
            <p:nvPr/>
          </p:nvSpPr>
          <p:spPr>
            <a:xfrm>
              <a:off x="7165984" y="3280643"/>
              <a:ext cx="125130" cy="116695"/>
            </a:xfrm>
            <a:custGeom>
              <a:avLst/>
              <a:gdLst>
                <a:gd name="T0" fmla="*/ 7 w 38"/>
                <a:gd name="T1" fmla="*/ 4 h 35"/>
                <a:gd name="T2" fmla="*/ 5 w 38"/>
                <a:gd name="T3" fmla="*/ 2 h 35"/>
                <a:gd name="T4" fmla="*/ 1 w 38"/>
                <a:gd name="T5" fmla="*/ 2 h 35"/>
                <a:gd name="T6" fmla="*/ 2 w 38"/>
                <a:gd name="T7" fmla="*/ 6 h 35"/>
                <a:gd name="T8" fmla="*/ 5 w 38"/>
                <a:gd name="T9" fmla="*/ 7 h 35"/>
                <a:gd name="T10" fmla="*/ 6 w 38"/>
                <a:gd name="T11" fmla="*/ 10 h 35"/>
                <a:gd name="T12" fmla="*/ 9 w 38"/>
                <a:gd name="T13" fmla="*/ 18 h 35"/>
                <a:gd name="T14" fmla="*/ 7 w 38"/>
                <a:gd name="T15" fmla="*/ 19 h 35"/>
                <a:gd name="T16" fmla="*/ 3 w 38"/>
                <a:gd name="T17" fmla="*/ 19 h 35"/>
                <a:gd name="T18" fmla="*/ 5 w 38"/>
                <a:gd name="T19" fmla="*/ 23 h 35"/>
                <a:gd name="T20" fmla="*/ 5 w 38"/>
                <a:gd name="T21" fmla="*/ 26 h 35"/>
                <a:gd name="T22" fmla="*/ 7 w 38"/>
                <a:gd name="T23" fmla="*/ 29 h 35"/>
                <a:gd name="T24" fmla="*/ 10 w 38"/>
                <a:gd name="T25" fmla="*/ 34 h 35"/>
                <a:gd name="T26" fmla="*/ 13 w 38"/>
                <a:gd name="T27" fmla="*/ 32 h 35"/>
                <a:gd name="T28" fmla="*/ 15 w 38"/>
                <a:gd name="T29" fmla="*/ 31 h 35"/>
                <a:gd name="T30" fmla="*/ 13 w 38"/>
                <a:gd name="T31" fmla="*/ 29 h 35"/>
                <a:gd name="T32" fmla="*/ 7 w 38"/>
                <a:gd name="T33" fmla="*/ 26 h 35"/>
                <a:gd name="T34" fmla="*/ 10 w 38"/>
                <a:gd name="T35" fmla="*/ 26 h 35"/>
                <a:gd name="T36" fmla="*/ 17 w 38"/>
                <a:gd name="T37" fmla="*/ 24 h 35"/>
                <a:gd name="T38" fmla="*/ 20 w 38"/>
                <a:gd name="T39" fmla="*/ 26 h 35"/>
                <a:gd name="T40" fmla="*/ 24 w 38"/>
                <a:gd name="T41" fmla="*/ 29 h 35"/>
                <a:gd name="T42" fmla="*/ 28 w 38"/>
                <a:gd name="T43" fmla="*/ 26 h 35"/>
                <a:gd name="T44" fmla="*/ 29 w 38"/>
                <a:gd name="T45" fmla="*/ 23 h 35"/>
                <a:gd name="T46" fmla="*/ 31 w 38"/>
                <a:gd name="T47" fmla="*/ 21 h 35"/>
                <a:gd name="T48" fmla="*/ 37 w 38"/>
                <a:gd name="T49" fmla="*/ 20 h 35"/>
                <a:gd name="T50" fmla="*/ 35 w 38"/>
                <a:gd name="T51" fmla="*/ 17 h 35"/>
                <a:gd name="T52" fmla="*/ 35 w 38"/>
                <a:gd name="T53" fmla="*/ 11 h 35"/>
                <a:gd name="T54" fmla="*/ 35 w 38"/>
                <a:gd name="T55" fmla="*/ 9 h 35"/>
                <a:gd name="T56" fmla="*/ 33 w 38"/>
                <a:gd name="T57" fmla="*/ 12 h 35"/>
                <a:gd name="T58" fmla="*/ 29 w 38"/>
                <a:gd name="T59" fmla="*/ 11 h 35"/>
                <a:gd name="T60" fmla="*/ 29 w 38"/>
                <a:gd name="T61" fmla="*/ 13 h 35"/>
                <a:gd name="T62" fmla="*/ 25 w 38"/>
                <a:gd name="T63" fmla="*/ 12 h 35"/>
                <a:gd name="T64" fmla="*/ 17 w 38"/>
                <a:gd name="T65" fmla="*/ 9 h 35"/>
                <a:gd name="T66" fmla="*/ 15 w 38"/>
                <a:gd name="T67" fmla="*/ 8 h 35"/>
                <a:gd name="T68" fmla="*/ 13 w 38"/>
                <a:gd name="T69" fmla="*/ 7 h 35"/>
                <a:gd name="T70" fmla="*/ 9 w 38"/>
                <a:gd name="T71" fmla="*/ 6 h 35"/>
                <a:gd name="T72" fmla="*/ 7 w 38"/>
                <a:gd name="T7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35">
                  <a:moveTo>
                    <a:pt x="7" y="4"/>
                  </a:moveTo>
                  <a:cubicBezTo>
                    <a:pt x="7" y="4"/>
                    <a:pt x="7" y="4"/>
                    <a:pt x="7" y="4"/>
                  </a:cubicBezTo>
                  <a:cubicBezTo>
                    <a:pt x="7" y="3"/>
                    <a:pt x="6" y="3"/>
                    <a:pt x="6" y="3"/>
                  </a:cubicBezTo>
                  <a:cubicBezTo>
                    <a:pt x="6" y="3"/>
                    <a:pt x="6" y="3"/>
                    <a:pt x="5" y="2"/>
                  </a:cubicBezTo>
                  <a:cubicBezTo>
                    <a:pt x="5" y="2"/>
                    <a:pt x="5" y="2"/>
                    <a:pt x="5" y="2"/>
                  </a:cubicBezTo>
                  <a:cubicBezTo>
                    <a:pt x="3" y="2"/>
                    <a:pt x="2" y="0"/>
                    <a:pt x="1" y="2"/>
                  </a:cubicBezTo>
                  <a:cubicBezTo>
                    <a:pt x="0" y="3"/>
                    <a:pt x="1" y="4"/>
                    <a:pt x="1" y="5"/>
                  </a:cubicBezTo>
                  <a:cubicBezTo>
                    <a:pt x="1" y="5"/>
                    <a:pt x="2" y="6"/>
                    <a:pt x="2" y="6"/>
                  </a:cubicBezTo>
                  <a:cubicBezTo>
                    <a:pt x="4" y="6"/>
                    <a:pt x="3" y="6"/>
                    <a:pt x="3" y="7"/>
                  </a:cubicBezTo>
                  <a:cubicBezTo>
                    <a:pt x="4" y="7"/>
                    <a:pt x="4" y="7"/>
                    <a:pt x="5" y="7"/>
                  </a:cubicBezTo>
                  <a:cubicBezTo>
                    <a:pt x="5" y="7"/>
                    <a:pt x="5" y="8"/>
                    <a:pt x="5" y="8"/>
                  </a:cubicBezTo>
                  <a:cubicBezTo>
                    <a:pt x="6" y="9"/>
                    <a:pt x="5" y="9"/>
                    <a:pt x="6" y="10"/>
                  </a:cubicBezTo>
                  <a:cubicBezTo>
                    <a:pt x="6" y="10"/>
                    <a:pt x="8" y="13"/>
                    <a:pt x="8" y="13"/>
                  </a:cubicBezTo>
                  <a:cubicBezTo>
                    <a:pt x="8" y="13"/>
                    <a:pt x="9" y="18"/>
                    <a:pt x="9" y="18"/>
                  </a:cubicBezTo>
                  <a:cubicBezTo>
                    <a:pt x="9" y="19"/>
                    <a:pt x="10" y="18"/>
                    <a:pt x="10" y="19"/>
                  </a:cubicBezTo>
                  <a:cubicBezTo>
                    <a:pt x="8" y="19"/>
                    <a:pt x="8" y="19"/>
                    <a:pt x="7" y="19"/>
                  </a:cubicBezTo>
                  <a:cubicBezTo>
                    <a:pt x="7" y="18"/>
                    <a:pt x="4" y="18"/>
                    <a:pt x="4" y="18"/>
                  </a:cubicBezTo>
                  <a:cubicBezTo>
                    <a:pt x="4" y="18"/>
                    <a:pt x="3" y="19"/>
                    <a:pt x="3" y="19"/>
                  </a:cubicBezTo>
                  <a:cubicBezTo>
                    <a:pt x="3" y="22"/>
                    <a:pt x="5" y="19"/>
                    <a:pt x="5" y="22"/>
                  </a:cubicBezTo>
                  <a:cubicBezTo>
                    <a:pt x="5" y="22"/>
                    <a:pt x="5" y="23"/>
                    <a:pt x="5" y="23"/>
                  </a:cubicBezTo>
                  <a:cubicBezTo>
                    <a:pt x="4" y="24"/>
                    <a:pt x="4" y="23"/>
                    <a:pt x="4" y="24"/>
                  </a:cubicBezTo>
                  <a:cubicBezTo>
                    <a:pt x="4" y="26"/>
                    <a:pt x="4" y="25"/>
                    <a:pt x="5" y="26"/>
                  </a:cubicBezTo>
                  <a:cubicBezTo>
                    <a:pt x="5" y="27"/>
                    <a:pt x="5" y="26"/>
                    <a:pt x="5" y="27"/>
                  </a:cubicBezTo>
                  <a:cubicBezTo>
                    <a:pt x="6" y="28"/>
                    <a:pt x="6" y="29"/>
                    <a:pt x="7" y="29"/>
                  </a:cubicBezTo>
                  <a:cubicBezTo>
                    <a:pt x="7" y="30"/>
                    <a:pt x="7" y="30"/>
                    <a:pt x="8" y="30"/>
                  </a:cubicBezTo>
                  <a:cubicBezTo>
                    <a:pt x="9" y="31"/>
                    <a:pt x="9" y="33"/>
                    <a:pt x="10" y="34"/>
                  </a:cubicBezTo>
                  <a:cubicBezTo>
                    <a:pt x="11" y="34"/>
                    <a:pt x="11" y="35"/>
                    <a:pt x="12" y="34"/>
                  </a:cubicBezTo>
                  <a:cubicBezTo>
                    <a:pt x="14" y="33"/>
                    <a:pt x="13" y="33"/>
                    <a:pt x="13" y="32"/>
                  </a:cubicBezTo>
                  <a:cubicBezTo>
                    <a:pt x="13" y="32"/>
                    <a:pt x="14" y="33"/>
                    <a:pt x="15" y="32"/>
                  </a:cubicBezTo>
                  <a:cubicBezTo>
                    <a:pt x="15" y="32"/>
                    <a:pt x="15" y="31"/>
                    <a:pt x="15" y="31"/>
                  </a:cubicBezTo>
                  <a:cubicBezTo>
                    <a:pt x="14" y="31"/>
                    <a:pt x="16" y="30"/>
                    <a:pt x="15" y="30"/>
                  </a:cubicBezTo>
                  <a:cubicBezTo>
                    <a:pt x="15" y="30"/>
                    <a:pt x="14" y="29"/>
                    <a:pt x="13" y="29"/>
                  </a:cubicBezTo>
                  <a:cubicBezTo>
                    <a:pt x="12" y="28"/>
                    <a:pt x="10" y="28"/>
                    <a:pt x="9" y="26"/>
                  </a:cubicBezTo>
                  <a:cubicBezTo>
                    <a:pt x="8" y="26"/>
                    <a:pt x="8" y="26"/>
                    <a:pt x="7" y="26"/>
                  </a:cubicBezTo>
                  <a:cubicBezTo>
                    <a:pt x="6" y="25"/>
                    <a:pt x="7" y="25"/>
                    <a:pt x="9" y="25"/>
                  </a:cubicBezTo>
                  <a:cubicBezTo>
                    <a:pt x="9" y="24"/>
                    <a:pt x="9" y="26"/>
                    <a:pt x="10" y="26"/>
                  </a:cubicBezTo>
                  <a:cubicBezTo>
                    <a:pt x="11" y="26"/>
                    <a:pt x="12" y="26"/>
                    <a:pt x="12" y="26"/>
                  </a:cubicBezTo>
                  <a:cubicBezTo>
                    <a:pt x="13" y="24"/>
                    <a:pt x="15" y="24"/>
                    <a:pt x="17" y="24"/>
                  </a:cubicBezTo>
                  <a:cubicBezTo>
                    <a:pt x="17" y="25"/>
                    <a:pt x="18" y="25"/>
                    <a:pt x="19" y="26"/>
                  </a:cubicBezTo>
                  <a:cubicBezTo>
                    <a:pt x="19" y="26"/>
                    <a:pt x="20" y="26"/>
                    <a:pt x="20" y="26"/>
                  </a:cubicBezTo>
                  <a:cubicBezTo>
                    <a:pt x="21" y="27"/>
                    <a:pt x="20" y="27"/>
                    <a:pt x="21" y="27"/>
                  </a:cubicBezTo>
                  <a:cubicBezTo>
                    <a:pt x="22" y="28"/>
                    <a:pt x="23" y="28"/>
                    <a:pt x="24" y="29"/>
                  </a:cubicBezTo>
                  <a:cubicBezTo>
                    <a:pt x="24" y="29"/>
                    <a:pt x="25" y="30"/>
                    <a:pt x="27" y="29"/>
                  </a:cubicBezTo>
                  <a:cubicBezTo>
                    <a:pt x="30" y="28"/>
                    <a:pt x="29" y="27"/>
                    <a:pt x="28" y="26"/>
                  </a:cubicBezTo>
                  <a:cubicBezTo>
                    <a:pt x="27" y="25"/>
                    <a:pt x="28" y="26"/>
                    <a:pt x="28" y="24"/>
                  </a:cubicBezTo>
                  <a:cubicBezTo>
                    <a:pt x="29" y="23"/>
                    <a:pt x="28" y="23"/>
                    <a:pt x="29" y="23"/>
                  </a:cubicBezTo>
                  <a:cubicBezTo>
                    <a:pt x="29" y="23"/>
                    <a:pt x="29" y="23"/>
                    <a:pt x="30" y="23"/>
                  </a:cubicBezTo>
                  <a:cubicBezTo>
                    <a:pt x="30" y="23"/>
                    <a:pt x="31" y="21"/>
                    <a:pt x="31" y="21"/>
                  </a:cubicBezTo>
                  <a:cubicBezTo>
                    <a:pt x="33" y="22"/>
                    <a:pt x="35" y="22"/>
                    <a:pt x="36" y="21"/>
                  </a:cubicBezTo>
                  <a:cubicBezTo>
                    <a:pt x="36" y="21"/>
                    <a:pt x="36" y="20"/>
                    <a:pt x="37" y="20"/>
                  </a:cubicBezTo>
                  <a:cubicBezTo>
                    <a:pt x="38" y="19"/>
                    <a:pt x="37" y="19"/>
                    <a:pt x="37" y="19"/>
                  </a:cubicBezTo>
                  <a:cubicBezTo>
                    <a:pt x="36" y="18"/>
                    <a:pt x="35" y="18"/>
                    <a:pt x="35" y="17"/>
                  </a:cubicBezTo>
                  <a:cubicBezTo>
                    <a:pt x="35" y="16"/>
                    <a:pt x="34" y="16"/>
                    <a:pt x="35" y="14"/>
                  </a:cubicBezTo>
                  <a:cubicBezTo>
                    <a:pt x="36" y="13"/>
                    <a:pt x="35" y="11"/>
                    <a:pt x="35" y="11"/>
                  </a:cubicBezTo>
                  <a:cubicBezTo>
                    <a:pt x="36" y="10"/>
                    <a:pt x="36" y="11"/>
                    <a:pt x="37" y="10"/>
                  </a:cubicBezTo>
                  <a:cubicBezTo>
                    <a:pt x="37" y="9"/>
                    <a:pt x="37" y="8"/>
                    <a:pt x="35" y="9"/>
                  </a:cubicBezTo>
                  <a:cubicBezTo>
                    <a:pt x="35" y="10"/>
                    <a:pt x="35" y="10"/>
                    <a:pt x="35" y="11"/>
                  </a:cubicBezTo>
                  <a:cubicBezTo>
                    <a:pt x="34" y="11"/>
                    <a:pt x="34" y="12"/>
                    <a:pt x="33" y="12"/>
                  </a:cubicBezTo>
                  <a:cubicBezTo>
                    <a:pt x="33" y="16"/>
                    <a:pt x="32" y="12"/>
                    <a:pt x="31" y="12"/>
                  </a:cubicBezTo>
                  <a:cubicBezTo>
                    <a:pt x="31" y="9"/>
                    <a:pt x="30" y="10"/>
                    <a:pt x="29" y="11"/>
                  </a:cubicBezTo>
                  <a:cubicBezTo>
                    <a:pt x="29" y="11"/>
                    <a:pt x="29" y="11"/>
                    <a:pt x="29" y="12"/>
                  </a:cubicBezTo>
                  <a:cubicBezTo>
                    <a:pt x="28" y="12"/>
                    <a:pt x="29" y="13"/>
                    <a:pt x="29" y="13"/>
                  </a:cubicBezTo>
                  <a:cubicBezTo>
                    <a:pt x="28" y="13"/>
                    <a:pt x="27" y="13"/>
                    <a:pt x="27" y="14"/>
                  </a:cubicBezTo>
                  <a:cubicBezTo>
                    <a:pt x="26" y="13"/>
                    <a:pt x="25" y="12"/>
                    <a:pt x="25" y="12"/>
                  </a:cubicBezTo>
                  <a:cubicBezTo>
                    <a:pt x="24" y="12"/>
                    <a:pt x="22" y="11"/>
                    <a:pt x="22" y="11"/>
                  </a:cubicBezTo>
                  <a:cubicBezTo>
                    <a:pt x="20" y="12"/>
                    <a:pt x="18" y="10"/>
                    <a:pt x="17" y="9"/>
                  </a:cubicBezTo>
                  <a:cubicBezTo>
                    <a:pt x="17" y="9"/>
                    <a:pt x="17" y="9"/>
                    <a:pt x="17" y="9"/>
                  </a:cubicBezTo>
                  <a:cubicBezTo>
                    <a:pt x="16" y="9"/>
                    <a:pt x="15" y="9"/>
                    <a:pt x="15" y="8"/>
                  </a:cubicBezTo>
                  <a:cubicBezTo>
                    <a:pt x="14" y="8"/>
                    <a:pt x="14" y="8"/>
                    <a:pt x="13" y="8"/>
                  </a:cubicBezTo>
                  <a:cubicBezTo>
                    <a:pt x="13" y="8"/>
                    <a:pt x="14" y="7"/>
                    <a:pt x="13" y="7"/>
                  </a:cubicBezTo>
                  <a:cubicBezTo>
                    <a:pt x="12" y="7"/>
                    <a:pt x="12" y="7"/>
                    <a:pt x="11" y="7"/>
                  </a:cubicBezTo>
                  <a:cubicBezTo>
                    <a:pt x="10" y="6"/>
                    <a:pt x="10" y="6"/>
                    <a:pt x="9" y="6"/>
                  </a:cubicBezTo>
                  <a:cubicBezTo>
                    <a:pt x="8" y="5"/>
                    <a:pt x="9" y="6"/>
                    <a:pt x="8" y="5"/>
                  </a:cubicBezTo>
                  <a:cubicBezTo>
                    <a:pt x="8" y="5"/>
                    <a:pt x="8" y="5"/>
                    <a:pt x="7"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2" name="Freeform 171"/>
            <p:cNvSpPr/>
            <p:nvPr/>
          </p:nvSpPr>
          <p:spPr>
            <a:xfrm>
              <a:off x="4684477" y="3546367"/>
              <a:ext cx="63268" cy="19683"/>
            </a:xfrm>
            <a:custGeom>
              <a:avLst/>
              <a:gdLst>
                <a:gd name="T0" fmla="*/ 1 w 19"/>
                <a:gd name="T1" fmla="*/ 4 h 6"/>
                <a:gd name="T2" fmla="*/ 11 w 19"/>
                <a:gd name="T3" fmla="*/ 5 h 6"/>
                <a:gd name="T4" fmla="*/ 19 w 19"/>
                <a:gd name="T5" fmla="*/ 5 h 6"/>
                <a:gd name="T6" fmla="*/ 16 w 19"/>
                <a:gd name="T7" fmla="*/ 3 h 6"/>
                <a:gd name="T8" fmla="*/ 5 w 19"/>
                <a:gd name="T9" fmla="*/ 2 h 6"/>
                <a:gd name="T10" fmla="*/ 3 w 19"/>
                <a:gd name="T11" fmla="*/ 1 h 6"/>
                <a:gd name="T12" fmla="*/ 1 w 19"/>
                <a:gd name="T13" fmla="*/ 1 h 6"/>
                <a:gd name="T14" fmla="*/ 0 w 19"/>
                <a:gd name="T15" fmla="*/ 3 h 6"/>
                <a:gd name="T16" fmla="*/ 1 w 19"/>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
                  <a:moveTo>
                    <a:pt x="1" y="4"/>
                  </a:moveTo>
                  <a:cubicBezTo>
                    <a:pt x="3" y="5"/>
                    <a:pt x="8" y="4"/>
                    <a:pt x="11" y="5"/>
                  </a:cubicBezTo>
                  <a:cubicBezTo>
                    <a:pt x="13" y="6"/>
                    <a:pt x="17" y="6"/>
                    <a:pt x="19" y="5"/>
                  </a:cubicBezTo>
                  <a:cubicBezTo>
                    <a:pt x="19" y="3"/>
                    <a:pt x="17" y="3"/>
                    <a:pt x="16" y="3"/>
                  </a:cubicBezTo>
                  <a:cubicBezTo>
                    <a:pt x="15" y="1"/>
                    <a:pt x="7" y="2"/>
                    <a:pt x="5" y="2"/>
                  </a:cubicBezTo>
                  <a:cubicBezTo>
                    <a:pt x="4" y="2"/>
                    <a:pt x="4" y="2"/>
                    <a:pt x="3" y="1"/>
                  </a:cubicBezTo>
                  <a:cubicBezTo>
                    <a:pt x="1" y="1"/>
                    <a:pt x="1" y="0"/>
                    <a:pt x="1" y="1"/>
                  </a:cubicBezTo>
                  <a:cubicBezTo>
                    <a:pt x="0" y="1"/>
                    <a:pt x="0" y="2"/>
                    <a:pt x="0" y="3"/>
                  </a:cubicBezTo>
                  <a:cubicBezTo>
                    <a:pt x="0" y="3"/>
                    <a:pt x="1" y="3"/>
                    <a:pt x="1"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3" name="Freeform 172"/>
            <p:cNvSpPr/>
            <p:nvPr/>
          </p:nvSpPr>
          <p:spPr>
            <a:xfrm>
              <a:off x="4879904" y="3546367"/>
              <a:ext cx="46397" cy="26714"/>
            </a:xfrm>
            <a:custGeom>
              <a:avLst/>
              <a:gdLst>
                <a:gd name="T0" fmla="*/ 2 w 14"/>
                <a:gd name="T1" fmla="*/ 7 h 8"/>
                <a:gd name="T2" fmla="*/ 5 w 14"/>
                <a:gd name="T3" fmla="*/ 8 h 8"/>
                <a:gd name="T4" fmla="*/ 8 w 14"/>
                <a:gd name="T5" fmla="*/ 8 h 8"/>
                <a:gd name="T6" fmla="*/ 8 w 14"/>
                <a:gd name="T7" fmla="*/ 7 h 8"/>
                <a:gd name="T8" fmla="*/ 10 w 14"/>
                <a:gd name="T9" fmla="*/ 6 h 8"/>
                <a:gd name="T10" fmla="*/ 11 w 14"/>
                <a:gd name="T11" fmla="*/ 6 h 8"/>
                <a:gd name="T12" fmla="*/ 12 w 14"/>
                <a:gd name="T13" fmla="*/ 6 h 8"/>
                <a:gd name="T14" fmla="*/ 12 w 14"/>
                <a:gd name="T15" fmla="*/ 5 h 8"/>
                <a:gd name="T16" fmla="*/ 13 w 14"/>
                <a:gd name="T17" fmla="*/ 4 h 8"/>
                <a:gd name="T18" fmla="*/ 14 w 14"/>
                <a:gd name="T19" fmla="*/ 4 h 8"/>
                <a:gd name="T20" fmla="*/ 14 w 14"/>
                <a:gd name="T21" fmla="*/ 1 h 8"/>
                <a:gd name="T22" fmla="*/ 12 w 14"/>
                <a:gd name="T23" fmla="*/ 1 h 8"/>
                <a:gd name="T24" fmla="*/ 5 w 14"/>
                <a:gd name="T25" fmla="*/ 3 h 8"/>
                <a:gd name="T26" fmla="*/ 1 w 14"/>
                <a:gd name="T27" fmla="*/ 5 h 8"/>
                <a:gd name="T28" fmla="*/ 2 w 14"/>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2" y="7"/>
                  </a:moveTo>
                  <a:cubicBezTo>
                    <a:pt x="4" y="7"/>
                    <a:pt x="3" y="8"/>
                    <a:pt x="5" y="8"/>
                  </a:cubicBezTo>
                  <a:cubicBezTo>
                    <a:pt x="6" y="8"/>
                    <a:pt x="7" y="8"/>
                    <a:pt x="8" y="8"/>
                  </a:cubicBezTo>
                  <a:cubicBezTo>
                    <a:pt x="9" y="8"/>
                    <a:pt x="8" y="7"/>
                    <a:pt x="8" y="7"/>
                  </a:cubicBezTo>
                  <a:cubicBezTo>
                    <a:pt x="10" y="7"/>
                    <a:pt x="10" y="7"/>
                    <a:pt x="10" y="6"/>
                  </a:cubicBezTo>
                  <a:cubicBezTo>
                    <a:pt x="11" y="6"/>
                    <a:pt x="11" y="6"/>
                    <a:pt x="11" y="6"/>
                  </a:cubicBezTo>
                  <a:cubicBezTo>
                    <a:pt x="11" y="6"/>
                    <a:pt x="11" y="6"/>
                    <a:pt x="12" y="6"/>
                  </a:cubicBezTo>
                  <a:cubicBezTo>
                    <a:pt x="12" y="5"/>
                    <a:pt x="12" y="5"/>
                    <a:pt x="12" y="5"/>
                  </a:cubicBezTo>
                  <a:cubicBezTo>
                    <a:pt x="13" y="4"/>
                    <a:pt x="12" y="5"/>
                    <a:pt x="13" y="4"/>
                  </a:cubicBezTo>
                  <a:cubicBezTo>
                    <a:pt x="13" y="4"/>
                    <a:pt x="13" y="4"/>
                    <a:pt x="14" y="4"/>
                  </a:cubicBezTo>
                  <a:cubicBezTo>
                    <a:pt x="14" y="3"/>
                    <a:pt x="14" y="2"/>
                    <a:pt x="14" y="1"/>
                  </a:cubicBezTo>
                  <a:cubicBezTo>
                    <a:pt x="13" y="0"/>
                    <a:pt x="14" y="1"/>
                    <a:pt x="12" y="1"/>
                  </a:cubicBezTo>
                  <a:cubicBezTo>
                    <a:pt x="11" y="3"/>
                    <a:pt x="8" y="3"/>
                    <a:pt x="5" y="3"/>
                  </a:cubicBezTo>
                  <a:cubicBezTo>
                    <a:pt x="5" y="3"/>
                    <a:pt x="1" y="4"/>
                    <a:pt x="1" y="5"/>
                  </a:cubicBezTo>
                  <a:cubicBezTo>
                    <a:pt x="1" y="7"/>
                    <a:pt x="0" y="7"/>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4" name="Freeform 173"/>
            <p:cNvSpPr/>
            <p:nvPr/>
          </p:nvSpPr>
          <p:spPr>
            <a:xfrm>
              <a:off x="7066162" y="3592764"/>
              <a:ext cx="66080" cy="80140"/>
            </a:xfrm>
            <a:custGeom>
              <a:avLst/>
              <a:gdLst>
                <a:gd name="T0" fmla="*/ 2 w 20"/>
                <a:gd name="T1" fmla="*/ 7 h 24"/>
                <a:gd name="T2" fmla="*/ 5 w 20"/>
                <a:gd name="T3" fmla="*/ 9 h 24"/>
                <a:gd name="T4" fmla="*/ 9 w 20"/>
                <a:gd name="T5" fmla="*/ 9 h 24"/>
                <a:gd name="T6" fmla="*/ 10 w 20"/>
                <a:gd name="T7" fmla="*/ 15 h 24"/>
                <a:gd name="T8" fmla="*/ 12 w 20"/>
                <a:gd name="T9" fmla="*/ 22 h 24"/>
                <a:gd name="T10" fmla="*/ 16 w 20"/>
                <a:gd name="T11" fmla="*/ 23 h 24"/>
                <a:gd name="T12" fmla="*/ 18 w 20"/>
                <a:gd name="T13" fmla="*/ 21 h 24"/>
                <a:gd name="T14" fmla="*/ 17 w 20"/>
                <a:gd name="T15" fmla="*/ 17 h 24"/>
                <a:gd name="T16" fmla="*/ 18 w 20"/>
                <a:gd name="T17" fmla="*/ 8 h 24"/>
                <a:gd name="T18" fmla="*/ 15 w 20"/>
                <a:gd name="T19" fmla="*/ 5 h 24"/>
                <a:gd name="T20" fmla="*/ 15 w 20"/>
                <a:gd name="T21" fmla="*/ 2 h 24"/>
                <a:gd name="T22" fmla="*/ 11 w 20"/>
                <a:gd name="T23" fmla="*/ 2 h 24"/>
                <a:gd name="T24" fmla="*/ 10 w 20"/>
                <a:gd name="T25" fmla="*/ 2 h 24"/>
                <a:gd name="T26" fmla="*/ 9 w 20"/>
                <a:gd name="T27" fmla="*/ 1 h 24"/>
                <a:gd name="T28" fmla="*/ 9 w 20"/>
                <a:gd name="T29" fmla="*/ 0 h 24"/>
                <a:gd name="T30" fmla="*/ 5 w 20"/>
                <a:gd name="T31" fmla="*/ 0 h 24"/>
                <a:gd name="T32" fmla="*/ 5 w 20"/>
                <a:gd name="T33" fmla="*/ 2 h 24"/>
                <a:gd name="T34" fmla="*/ 2 w 20"/>
                <a:gd name="T35" fmla="*/ 3 h 24"/>
                <a:gd name="T36" fmla="*/ 1 w 20"/>
                <a:gd name="T37" fmla="*/ 4 h 24"/>
                <a:gd name="T38" fmla="*/ 1 w 20"/>
                <a:gd name="T39" fmla="*/ 7 h 24"/>
                <a:gd name="T40" fmla="*/ 2 w 20"/>
                <a:gd name="T4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4">
                  <a:moveTo>
                    <a:pt x="2" y="7"/>
                  </a:moveTo>
                  <a:cubicBezTo>
                    <a:pt x="3" y="8"/>
                    <a:pt x="3" y="9"/>
                    <a:pt x="5" y="9"/>
                  </a:cubicBezTo>
                  <a:cubicBezTo>
                    <a:pt x="6" y="10"/>
                    <a:pt x="8" y="8"/>
                    <a:pt x="9" y="9"/>
                  </a:cubicBezTo>
                  <a:cubicBezTo>
                    <a:pt x="11" y="11"/>
                    <a:pt x="10" y="13"/>
                    <a:pt x="10" y="15"/>
                  </a:cubicBezTo>
                  <a:cubicBezTo>
                    <a:pt x="10" y="18"/>
                    <a:pt x="10" y="21"/>
                    <a:pt x="12" y="22"/>
                  </a:cubicBezTo>
                  <a:cubicBezTo>
                    <a:pt x="13" y="23"/>
                    <a:pt x="15" y="24"/>
                    <a:pt x="16" y="23"/>
                  </a:cubicBezTo>
                  <a:cubicBezTo>
                    <a:pt x="16" y="22"/>
                    <a:pt x="18" y="22"/>
                    <a:pt x="18" y="21"/>
                  </a:cubicBezTo>
                  <a:cubicBezTo>
                    <a:pt x="20" y="20"/>
                    <a:pt x="18" y="18"/>
                    <a:pt x="17" y="17"/>
                  </a:cubicBezTo>
                  <a:cubicBezTo>
                    <a:pt x="17" y="13"/>
                    <a:pt x="20" y="10"/>
                    <a:pt x="18" y="8"/>
                  </a:cubicBezTo>
                  <a:cubicBezTo>
                    <a:pt x="17" y="7"/>
                    <a:pt x="16" y="6"/>
                    <a:pt x="15" y="5"/>
                  </a:cubicBezTo>
                  <a:cubicBezTo>
                    <a:pt x="14" y="5"/>
                    <a:pt x="16" y="4"/>
                    <a:pt x="15" y="2"/>
                  </a:cubicBezTo>
                  <a:cubicBezTo>
                    <a:pt x="13" y="1"/>
                    <a:pt x="13" y="2"/>
                    <a:pt x="11" y="2"/>
                  </a:cubicBezTo>
                  <a:cubicBezTo>
                    <a:pt x="11" y="1"/>
                    <a:pt x="10" y="2"/>
                    <a:pt x="10" y="2"/>
                  </a:cubicBezTo>
                  <a:cubicBezTo>
                    <a:pt x="9" y="1"/>
                    <a:pt x="10" y="1"/>
                    <a:pt x="9" y="1"/>
                  </a:cubicBezTo>
                  <a:cubicBezTo>
                    <a:pt x="9" y="1"/>
                    <a:pt x="9" y="0"/>
                    <a:pt x="9" y="0"/>
                  </a:cubicBezTo>
                  <a:cubicBezTo>
                    <a:pt x="8" y="0"/>
                    <a:pt x="6" y="0"/>
                    <a:pt x="5" y="0"/>
                  </a:cubicBezTo>
                  <a:cubicBezTo>
                    <a:pt x="4" y="1"/>
                    <a:pt x="5" y="1"/>
                    <a:pt x="5" y="2"/>
                  </a:cubicBezTo>
                  <a:cubicBezTo>
                    <a:pt x="4" y="2"/>
                    <a:pt x="4" y="3"/>
                    <a:pt x="2" y="3"/>
                  </a:cubicBezTo>
                  <a:cubicBezTo>
                    <a:pt x="2" y="3"/>
                    <a:pt x="1" y="4"/>
                    <a:pt x="1" y="4"/>
                  </a:cubicBezTo>
                  <a:cubicBezTo>
                    <a:pt x="0" y="4"/>
                    <a:pt x="0" y="7"/>
                    <a:pt x="1" y="7"/>
                  </a:cubicBezTo>
                  <a:cubicBezTo>
                    <a:pt x="2" y="6"/>
                    <a:pt x="2" y="7"/>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5" name="Freeform 174"/>
            <p:cNvSpPr/>
            <p:nvPr/>
          </p:nvSpPr>
          <p:spPr>
            <a:xfrm>
              <a:off x="2446199" y="3968153"/>
              <a:ext cx="112476" cy="56238"/>
            </a:xfrm>
            <a:custGeom>
              <a:avLst/>
              <a:gdLst>
                <a:gd name="T0" fmla="*/ 33 w 34"/>
                <a:gd name="T1" fmla="*/ 10 h 17"/>
                <a:gd name="T2" fmla="*/ 33 w 34"/>
                <a:gd name="T3" fmla="*/ 9 h 17"/>
                <a:gd name="T4" fmla="*/ 32 w 34"/>
                <a:gd name="T5" fmla="*/ 8 h 17"/>
                <a:gd name="T6" fmla="*/ 29 w 34"/>
                <a:gd name="T7" fmla="*/ 8 h 17"/>
                <a:gd name="T8" fmla="*/ 27 w 34"/>
                <a:gd name="T9" fmla="*/ 7 h 17"/>
                <a:gd name="T10" fmla="*/ 25 w 34"/>
                <a:gd name="T11" fmla="*/ 4 h 17"/>
                <a:gd name="T12" fmla="*/ 24 w 34"/>
                <a:gd name="T13" fmla="*/ 3 h 17"/>
                <a:gd name="T14" fmla="*/ 22 w 34"/>
                <a:gd name="T15" fmla="*/ 2 h 17"/>
                <a:gd name="T16" fmla="*/ 18 w 34"/>
                <a:gd name="T17" fmla="*/ 3 h 17"/>
                <a:gd name="T18" fmla="*/ 17 w 34"/>
                <a:gd name="T19" fmla="*/ 2 h 17"/>
                <a:gd name="T20" fmla="*/ 14 w 34"/>
                <a:gd name="T21" fmla="*/ 1 h 17"/>
                <a:gd name="T22" fmla="*/ 10 w 34"/>
                <a:gd name="T23" fmla="*/ 1 h 17"/>
                <a:gd name="T24" fmla="*/ 8 w 34"/>
                <a:gd name="T25" fmla="*/ 1 h 17"/>
                <a:gd name="T26" fmla="*/ 2 w 34"/>
                <a:gd name="T27" fmla="*/ 1 h 17"/>
                <a:gd name="T28" fmla="*/ 1 w 34"/>
                <a:gd name="T29" fmla="*/ 4 h 17"/>
                <a:gd name="T30" fmla="*/ 2 w 34"/>
                <a:gd name="T31" fmla="*/ 5 h 17"/>
                <a:gd name="T32" fmla="*/ 5 w 34"/>
                <a:gd name="T33" fmla="*/ 6 h 17"/>
                <a:gd name="T34" fmla="*/ 5 w 34"/>
                <a:gd name="T35" fmla="*/ 11 h 17"/>
                <a:gd name="T36" fmla="*/ 7 w 34"/>
                <a:gd name="T37" fmla="*/ 13 h 17"/>
                <a:gd name="T38" fmla="*/ 8 w 34"/>
                <a:gd name="T39" fmla="*/ 16 h 17"/>
                <a:gd name="T40" fmla="*/ 10 w 34"/>
                <a:gd name="T41" fmla="*/ 17 h 17"/>
                <a:gd name="T42" fmla="*/ 13 w 34"/>
                <a:gd name="T43" fmla="*/ 16 h 17"/>
                <a:gd name="T44" fmla="*/ 13 w 34"/>
                <a:gd name="T45" fmla="*/ 15 h 17"/>
                <a:gd name="T46" fmla="*/ 15 w 34"/>
                <a:gd name="T47" fmla="*/ 15 h 17"/>
                <a:gd name="T48" fmla="*/ 15 w 34"/>
                <a:gd name="T49" fmla="*/ 13 h 17"/>
                <a:gd name="T50" fmla="*/ 25 w 34"/>
                <a:gd name="T51" fmla="*/ 13 h 17"/>
                <a:gd name="T52" fmla="*/ 34 w 34"/>
                <a:gd name="T53" fmla="*/ 12 h 17"/>
                <a:gd name="T54" fmla="*/ 33 w 34"/>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7">
                  <a:moveTo>
                    <a:pt x="33" y="10"/>
                  </a:moveTo>
                  <a:cubicBezTo>
                    <a:pt x="33" y="9"/>
                    <a:pt x="33" y="9"/>
                    <a:pt x="33" y="9"/>
                  </a:cubicBezTo>
                  <a:cubicBezTo>
                    <a:pt x="32" y="8"/>
                    <a:pt x="32" y="8"/>
                    <a:pt x="32" y="8"/>
                  </a:cubicBezTo>
                  <a:cubicBezTo>
                    <a:pt x="31" y="8"/>
                    <a:pt x="31" y="8"/>
                    <a:pt x="29" y="8"/>
                  </a:cubicBezTo>
                  <a:cubicBezTo>
                    <a:pt x="28" y="8"/>
                    <a:pt x="28" y="8"/>
                    <a:pt x="27" y="7"/>
                  </a:cubicBezTo>
                  <a:cubicBezTo>
                    <a:pt x="25" y="6"/>
                    <a:pt x="26" y="5"/>
                    <a:pt x="25" y="4"/>
                  </a:cubicBezTo>
                  <a:cubicBezTo>
                    <a:pt x="25" y="4"/>
                    <a:pt x="25" y="3"/>
                    <a:pt x="24" y="3"/>
                  </a:cubicBezTo>
                  <a:cubicBezTo>
                    <a:pt x="24" y="3"/>
                    <a:pt x="23" y="2"/>
                    <a:pt x="22" y="2"/>
                  </a:cubicBezTo>
                  <a:cubicBezTo>
                    <a:pt x="21" y="2"/>
                    <a:pt x="21" y="3"/>
                    <a:pt x="18" y="3"/>
                  </a:cubicBezTo>
                  <a:cubicBezTo>
                    <a:pt x="18" y="2"/>
                    <a:pt x="18" y="3"/>
                    <a:pt x="17" y="2"/>
                  </a:cubicBezTo>
                  <a:cubicBezTo>
                    <a:pt x="17" y="1"/>
                    <a:pt x="16" y="2"/>
                    <a:pt x="14" y="1"/>
                  </a:cubicBezTo>
                  <a:cubicBezTo>
                    <a:pt x="12" y="0"/>
                    <a:pt x="12" y="0"/>
                    <a:pt x="10" y="1"/>
                  </a:cubicBezTo>
                  <a:cubicBezTo>
                    <a:pt x="9" y="1"/>
                    <a:pt x="9" y="1"/>
                    <a:pt x="8" y="1"/>
                  </a:cubicBezTo>
                  <a:cubicBezTo>
                    <a:pt x="5" y="1"/>
                    <a:pt x="3" y="0"/>
                    <a:pt x="2" y="1"/>
                  </a:cubicBezTo>
                  <a:cubicBezTo>
                    <a:pt x="0" y="2"/>
                    <a:pt x="0" y="3"/>
                    <a:pt x="1" y="4"/>
                  </a:cubicBezTo>
                  <a:cubicBezTo>
                    <a:pt x="1" y="4"/>
                    <a:pt x="2" y="5"/>
                    <a:pt x="2" y="5"/>
                  </a:cubicBezTo>
                  <a:cubicBezTo>
                    <a:pt x="3" y="5"/>
                    <a:pt x="4" y="5"/>
                    <a:pt x="5" y="6"/>
                  </a:cubicBezTo>
                  <a:cubicBezTo>
                    <a:pt x="6" y="7"/>
                    <a:pt x="4" y="10"/>
                    <a:pt x="5" y="11"/>
                  </a:cubicBezTo>
                  <a:cubicBezTo>
                    <a:pt x="5" y="12"/>
                    <a:pt x="6" y="13"/>
                    <a:pt x="7" y="13"/>
                  </a:cubicBezTo>
                  <a:cubicBezTo>
                    <a:pt x="7" y="14"/>
                    <a:pt x="7" y="15"/>
                    <a:pt x="8" y="16"/>
                  </a:cubicBezTo>
                  <a:cubicBezTo>
                    <a:pt x="9" y="16"/>
                    <a:pt x="9" y="17"/>
                    <a:pt x="10" y="17"/>
                  </a:cubicBezTo>
                  <a:cubicBezTo>
                    <a:pt x="10" y="17"/>
                    <a:pt x="12" y="16"/>
                    <a:pt x="13" y="16"/>
                  </a:cubicBezTo>
                  <a:cubicBezTo>
                    <a:pt x="13" y="15"/>
                    <a:pt x="13" y="15"/>
                    <a:pt x="13" y="15"/>
                  </a:cubicBezTo>
                  <a:cubicBezTo>
                    <a:pt x="14" y="15"/>
                    <a:pt x="14" y="15"/>
                    <a:pt x="15" y="15"/>
                  </a:cubicBezTo>
                  <a:cubicBezTo>
                    <a:pt x="15" y="14"/>
                    <a:pt x="15" y="14"/>
                    <a:pt x="15" y="13"/>
                  </a:cubicBezTo>
                  <a:cubicBezTo>
                    <a:pt x="16" y="13"/>
                    <a:pt x="22" y="13"/>
                    <a:pt x="25" y="13"/>
                  </a:cubicBezTo>
                  <a:cubicBezTo>
                    <a:pt x="28" y="13"/>
                    <a:pt x="32" y="13"/>
                    <a:pt x="34" y="12"/>
                  </a:cubicBezTo>
                  <a:cubicBezTo>
                    <a:pt x="34" y="11"/>
                    <a:pt x="34" y="10"/>
                    <a:pt x="33"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6" name="Freeform 175"/>
            <p:cNvSpPr/>
            <p:nvPr/>
          </p:nvSpPr>
          <p:spPr>
            <a:xfrm>
              <a:off x="6949468" y="4004708"/>
              <a:ext cx="116695" cy="178557"/>
            </a:xfrm>
            <a:custGeom>
              <a:avLst/>
              <a:gdLst>
                <a:gd name="T0" fmla="*/ 4 w 35"/>
                <a:gd name="T1" fmla="*/ 17 h 54"/>
                <a:gd name="T2" fmla="*/ 1 w 35"/>
                <a:gd name="T3" fmla="*/ 24 h 54"/>
                <a:gd name="T4" fmla="*/ 4 w 35"/>
                <a:gd name="T5" fmla="*/ 27 h 54"/>
                <a:gd name="T6" fmla="*/ 6 w 35"/>
                <a:gd name="T7" fmla="*/ 32 h 54"/>
                <a:gd name="T8" fmla="*/ 10 w 35"/>
                <a:gd name="T9" fmla="*/ 34 h 54"/>
                <a:gd name="T10" fmla="*/ 10 w 35"/>
                <a:gd name="T11" fmla="*/ 37 h 54"/>
                <a:gd name="T12" fmla="*/ 13 w 35"/>
                <a:gd name="T13" fmla="*/ 39 h 54"/>
                <a:gd name="T14" fmla="*/ 16 w 35"/>
                <a:gd name="T15" fmla="*/ 38 h 54"/>
                <a:gd name="T16" fmla="*/ 19 w 35"/>
                <a:gd name="T17" fmla="*/ 39 h 54"/>
                <a:gd name="T18" fmla="*/ 20 w 35"/>
                <a:gd name="T19" fmla="*/ 41 h 54"/>
                <a:gd name="T20" fmla="*/ 25 w 35"/>
                <a:gd name="T21" fmla="*/ 40 h 54"/>
                <a:gd name="T22" fmla="*/ 29 w 35"/>
                <a:gd name="T23" fmla="*/ 44 h 54"/>
                <a:gd name="T24" fmla="*/ 30 w 35"/>
                <a:gd name="T25" fmla="*/ 48 h 54"/>
                <a:gd name="T26" fmla="*/ 33 w 35"/>
                <a:gd name="T27" fmla="*/ 54 h 54"/>
                <a:gd name="T28" fmla="*/ 34 w 35"/>
                <a:gd name="T29" fmla="*/ 52 h 54"/>
                <a:gd name="T30" fmla="*/ 32 w 35"/>
                <a:gd name="T31" fmla="*/ 47 h 54"/>
                <a:gd name="T32" fmla="*/ 35 w 35"/>
                <a:gd name="T33" fmla="*/ 45 h 54"/>
                <a:gd name="T34" fmla="*/ 33 w 35"/>
                <a:gd name="T35" fmla="*/ 43 h 54"/>
                <a:gd name="T36" fmla="*/ 32 w 35"/>
                <a:gd name="T37" fmla="*/ 42 h 54"/>
                <a:gd name="T38" fmla="*/ 35 w 35"/>
                <a:gd name="T39" fmla="*/ 40 h 54"/>
                <a:gd name="T40" fmla="*/ 30 w 35"/>
                <a:gd name="T41" fmla="*/ 36 h 54"/>
                <a:gd name="T42" fmla="*/ 25 w 35"/>
                <a:gd name="T43" fmla="*/ 36 h 54"/>
                <a:gd name="T44" fmla="*/ 24 w 35"/>
                <a:gd name="T45" fmla="*/ 34 h 54"/>
                <a:gd name="T46" fmla="*/ 16 w 35"/>
                <a:gd name="T47" fmla="*/ 34 h 54"/>
                <a:gd name="T48" fmla="*/ 15 w 35"/>
                <a:gd name="T49" fmla="*/ 32 h 54"/>
                <a:gd name="T50" fmla="*/ 13 w 35"/>
                <a:gd name="T51" fmla="*/ 29 h 54"/>
                <a:gd name="T52" fmla="*/ 15 w 35"/>
                <a:gd name="T53" fmla="*/ 20 h 54"/>
                <a:gd name="T54" fmla="*/ 18 w 35"/>
                <a:gd name="T55" fmla="*/ 16 h 54"/>
                <a:gd name="T56" fmla="*/ 16 w 35"/>
                <a:gd name="T57" fmla="*/ 5 h 54"/>
                <a:gd name="T58" fmla="*/ 13 w 35"/>
                <a:gd name="T59" fmla="*/ 2 h 54"/>
                <a:gd name="T60" fmla="*/ 4 w 35"/>
                <a:gd name="T61" fmla="*/ 0 h 54"/>
                <a:gd name="T62" fmla="*/ 3 w 35"/>
                <a:gd name="T6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4">
                  <a:moveTo>
                    <a:pt x="3" y="11"/>
                  </a:moveTo>
                  <a:cubicBezTo>
                    <a:pt x="4" y="13"/>
                    <a:pt x="4" y="15"/>
                    <a:pt x="4" y="17"/>
                  </a:cubicBezTo>
                  <a:cubicBezTo>
                    <a:pt x="4" y="21"/>
                    <a:pt x="3" y="17"/>
                    <a:pt x="3" y="17"/>
                  </a:cubicBezTo>
                  <a:cubicBezTo>
                    <a:pt x="0" y="17"/>
                    <a:pt x="0" y="22"/>
                    <a:pt x="1" y="24"/>
                  </a:cubicBezTo>
                  <a:cubicBezTo>
                    <a:pt x="1" y="24"/>
                    <a:pt x="3" y="25"/>
                    <a:pt x="3" y="26"/>
                  </a:cubicBezTo>
                  <a:cubicBezTo>
                    <a:pt x="2" y="27"/>
                    <a:pt x="3" y="27"/>
                    <a:pt x="4" y="27"/>
                  </a:cubicBezTo>
                  <a:cubicBezTo>
                    <a:pt x="4" y="29"/>
                    <a:pt x="4" y="30"/>
                    <a:pt x="5" y="31"/>
                  </a:cubicBezTo>
                  <a:cubicBezTo>
                    <a:pt x="6" y="32"/>
                    <a:pt x="6" y="31"/>
                    <a:pt x="6" y="32"/>
                  </a:cubicBezTo>
                  <a:cubicBezTo>
                    <a:pt x="7" y="32"/>
                    <a:pt x="7" y="32"/>
                    <a:pt x="8" y="32"/>
                  </a:cubicBezTo>
                  <a:cubicBezTo>
                    <a:pt x="10" y="32"/>
                    <a:pt x="10" y="33"/>
                    <a:pt x="10" y="34"/>
                  </a:cubicBezTo>
                  <a:cubicBezTo>
                    <a:pt x="10" y="35"/>
                    <a:pt x="9" y="35"/>
                    <a:pt x="9" y="36"/>
                  </a:cubicBezTo>
                  <a:cubicBezTo>
                    <a:pt x="9" y="37"/>
                    <a:pt x="9" y="37"/>
                    <a:pt x="10" y="37"/>
                  </a:cubicBezTo>
                  <a:cubicBezTo>
                    <a:pt x="10" y="37"/>
                    <a:pt x="10" y="38"/>
                    <a:pt x="10" y="38"/>
                  </a:cubicBezTo>
                  <a:cubicBezTo>
                    <a:pt x="11" y="39"/>
                    <a:pt x="11" y="39"/>
                    <a:pt x="13" y="39"/>
                  </a:cubicBezTo>
                  <a:cubicBezTo>
                    <a:pt x="13" y="40"/>
                    <a:pt x="13" y="40"/>
                    <a:pt x="15" y="40"/>
                  </a:cubicBezTo>
                  <a:cubicBezTo>
                    <a:pt x="15" y="39"/>
                    <a:pt x="16" y="39"/>
                    <a:pt x="16" y="38"/>
                  </a:cubicBezTo>
                  <a:cubicBezTo>
                    <a:pt x="16" y="38"/>
                    <a:pt x="18" y="37"/>
                    <a:pt x="18" y="37"/>
                  </a:cubicBezTo>
                  <a:cubicBezTo>
                    <a:pt x="19" y="38"/>
                    <a:pt x="19" y="38"/>
                    <a:pt x="19" y="39"/>
                  </a:cubicBezTo>
                  <a:cubicBezTo>
                    <a:pt x="19" y="39"/>
                    <a:pt x="20" y="39"/>
                    <a:pt x="20" y="40"/>
                  </a:cubicBezTo>
                  <a:cubicBezTo>
                    <a:pt x="20" y="40"/>
                    <a:pt x="20" y="41"/>
                    <a:pt x="20" y="41"/>
                  </a:cubicBezTo>
                  <a:cubicBezTo>
                    <a:pt x="20" y="41"/>
                    <a:pt x="21" y="41"/>
                    <a:pt x="21" y="42"/>
                  </a:cubicBezTo>
                  <a:cubicBezTo>
                    <a:pt x="23" y="42"/>
                    <a:pt x="23" y="40"/>
                    <a:pt x="25" y="40"/>
                  </a:cubicBezTo>
                  <a:cubicBezTo>
                    <a:pt x="26" y="41"/>
                    <a:pt x="25" y="41"/>
                    <a:pt x="27" y="41"/>
                  </a:cubicBezTo>
                  <a:cubicBezTo>
                    <a:pt x="28" y="42"/>
                    <a:pt x="28" y="44"/>
                    <a:pt x="29" y="44"/>
                  </a:cubicBezTo>
                  <a:cubicBezTo>
                    <a:pt x="29" y="45"/>
                    <a:pt x="29" y="45"/>
                    <a:pt x="30" y="45"/>
                  </a:cubicBezTo>
                  <a:cubicBezTo>
                    <a:pt x="30" y="46"/>
                    <a:pt x="30" y="47"/>
                    <a:pt x="30" y="48"/>
                  </a:cubicBezTo>
                  <a:cubicBezTo>
                    <a:pt x="29" y="49"/>
                    <a:pt x="28" y="50"/>
                    <a:pt x="28" y="52"/>
                  </a:cubicBezTo>
                  <a:cubicBezTo>
                    <a:pt x="30" y="53"/>
                    <a:pt x="32" y="52"/>
                    <a:pt x="33" y="54"/>
                  </a:cubicBezTo>
                  <a:cubicBezTo>
                    <a:pt x="35" y="54"/>
                    <a:pt x="35" y="53"/>
                    <a:pt x="34" y="52"/>
                  </a:cubicBezTo>
                  <a:cubicBezTo>
                    <a:pt x="34" y="52"/>
                    <a:pt x="34" y="52"/>
                    <a:pt x="34" y="52"/>
                  </a:cubicBezTo>
                  <a:cubicBezTo>
                    <a:pt x="33" y="51"/>
                    <a:pt x="33" y="50"/>
                    <a:pt x="33" y="49"/>
                  </a:cubicBezTo>
                  <a:cubicBezTo>
                    <a:pt x="32" y="48"/>
                    <a:pt x="32" y="50"/>
                    <a:pt x="32" y="47"/>
                  </a:cubicBezTo>
                  <a:cubicBezTo>
                    <a:pt x="33" y="47"/>
                    <a:pt x="33" y="47"/>
                    <a:pt x="33" y="48"/>
                  </a:cubicBezTo>
                  <a:cubicBezTo>
                    <a:pt x="35" y="48"/>
                    <a:pt x="35" y="47"/>
                    <a:pt x="35" y="45"/>
                  </a:cubicBezTo>
                  <a:cubicBezTo>
                    <a:pt x="34" y="45"/>
                    <a:pt x="34" y="44"/>
                    <a:pt x="33" y="44"/>
                  </a:cubicBezTo>
                  <a:cubicBezTo>
                    <a:pt x="33" y="44"/>
                    <a:pt x="33" y="43"/>
                    <a:pt x="33" y="43"/>
                  </a:cubicBezTo>
                  <a:cubicBezTo>
                    <a:pt x="33" y="43"/>
                    <a:pt x="33" y="43"/>
                    <a:pt x="33" y="43"/>
                  </a:cubicBezTo>
                  <a:cubicBezTo>
                    <a:pt x="32" y="43"/>
                    <a:pt x="32" y="43"/>
                    <a:pt x="32" y="42"/>
                  </a:cubicBezTo>
                  <a:cubicBezTo>
                    <a:pt x="32" y="42"/>
                    <a:pt x="31" y="42"/>
                    <a:pt x="31" y="42"/>
                  </a:cubicBezTo>
                  <a:cubicBezTo>
                    <a:pt x="31" y="38"/>
                    <a:pt x="33" y="42"/>
                    <a:pt x="35" y="40"/>
                  </a:cubicBezTo>
                  <a:cubicBezTo>
                    <a:pt x="35" y="39"/>
                    <a:pt x="35" y="36"/>
                    <a:pt x="34" y="36"/>
                  </a:cubicBezTo>
                  <a:cubicBezTo>
                    <a:pt x="33" y="36"/>
                    <a:pt x="31" y="38"/>
                    <a:pt x="30" y="36"/>
                  </a:cubicBezTo>
                  <a:cubicBezTo>
                    <a:pt x="28" y="36"/>
                    <a:pt x="29" y="35"/>
                    <a:pt x="27" y="35"/>
                  </a:cubicBezTo>
                  <a:cubicBezTo>
                    <a:pt x="26" y="35"/>
                    <a:pt x="27" y="36"/>
                    <a:pt x="25" y="36"/>
                  </a:cubicBezTo>
                  <a:cubicBezTo>
                    <a:pt x="25" y="35"/>
                    <a:pt x="25" y="35"/>
                    <a:pt x="25" y="35"/>
                  </a:cubicBezTo>
                  <a:cubicBezTo>
                    <a:pt x="25" y="34"/>
                    <a:pt x="24" y="34"/>
                    <a:pt x="24" y="34"/>
                  </a:cubicBezTo>
                  <a:cubicBezTo>
                    <a:pt x="21" y="34"/>
                    <a:pt x="19" y="34"/>
                    <a:pt x="17" y="35"/>
                  </a:cubicBezTo>
                  <a:cubicBezTo>
                    <a:pt x="16" y="34"/>
                    <a:pt x="17" y="34"/>
                    <a:pt x="16" y="34"/>
                  </a:cubicBezTo>
                  <a:cubicBezTo>
                    <a:pt x="16" y="33"/>
                    <a:pt x="16" y="34"/>
                    <a:pt x="15" y="33"/>
                  </a:cubicBezTo>
                  <a:cubicBezTo>
                    <a:pt x="15" y="33"/>
                    <a:pt x="15" y="33"/>
                    <a:pt x="15" y="32"/>
                  </a:cubicBezTo>
                  <a:cubicBezTo>
                    <a:pt x="15" y="32"/>
                    <a:pt x="14" y="30"/>
                    <a:pt x="14" y="30"/>
                  </a:cubicBezTo>
                  <a:cubicBezTo>
                    <a:pt x="14" y="30"/>
                    <a:pt x="13" y="29"/>
                    <a:pt x="13" y="29"/>
                  </a:cubicBezTo>
                  <a:cubicBezTo>
                    <a:pt x="11" y="27"/>
                    <a:pt x="13" y="23"/>
                    <a:pt x="13" y="20"/>
                  </a:cubicBezTo>
                  <a:cubicBezTo>
                    <a:pt x="14" y="20"/>
                    <a:pt x="14" y="20"/>
                    <a:pt x="15" y="20"/>
                  </a:cubicBezTo>
                  <a:cubicBezTo>
                    <a:pt x="15" y="19"/>
                    <a:pt x="16" y="19"/>
                    <a:pt x="16" y="18"/>
                  </a:cubicBezTo>
                  <a:cubicBezTo>
                    <a:pt x="18" y="18"/>
                    <a:pt x="18" y="18"/>
                    <a:pt x="18" y="16"/>
                  </a:cubicBezTo>
                  <a:cubicBezTo>
                    <a:pt x="20" y="15"/>
                    <a:pt x="18" y="8"/>
                    <a:pt x="17" y="7"/>
                  </a:cubicBezTo>
                  <a:cubicBezTo>
                    <a:pt x="16" y="7"/>
                    <a:pt x="16" y="6"/>
                    <a:pt x="16" y="5"/>
                  </a:cubicBezTo>
                  <a:cubicBezTo>
                    <a:pt x="15" y="4"/>
                    <a:pt x="17" y="0"/>
                    <a:pt x="15" y="0"/>
                  </a:cubicBezTo>
                  <a:cubicBezTo>
                    <a:pt x="14" y="0"/>
                    <a:pt x="14" y="1"/>
                    <a:pt x="13" y="2"/>
                  </a:cubicBezTo>
                  <a:cubicBezTo>
                    <a:pt x="13" y="2"/>
                    <a:pt x="12" y="2"/>
                    <a:pt x="11" y="2"/>
                  </a:cubicBezTo>
                  <a:cubicBezTo>
                    <a:pt x="10" y="0"/>
                    <a:pt x="7" y="0"/>
                    <a:pt x="4" y="0"/>
                  </a:cubicBezTo>
                  <a:cubicBezTo>
                    <a:pt x="3" y="0"/>
                    <a:pt x="4" y="0"/>
                    <a:pt x="3" y="0"/>
                  </a:cubicBezTo>
                  <a:cubicBezTo>
                    <a:pt x="2" y="2"/>
                    <a:pt x="2" y="9"/>
                    <a:pt x="3" y="1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7" name="Freeform 176"/>
            <p:cNvSpPr/>
            <p:nvPr/>
          </p:nvSpPr>
          <p:spPr>
            <a:xfrm>
              <a:off x="6966339" y="4127027"/>
              <a:ext cx="39367" cy="50614"/>
            </a:xfrm>
            <a:custGeom>
              <a:avLst/>
              <a:gdLst>
                <a:gd name="T0" fmla="*/ 5 w 12"/>
                <a:gd name="T1" fmla="*/ 4 h 15"/>
                <a:gd name="T2" fmla="*/ 5 w 12"/>
                <a:gd name="T3" fmla="*/ 3 h 15"/>
                <a:gd name="T4" fmla="*/ 4 w 12"/>
                <a:gd name="T5" fmla="*/ 3 h 15"/>
                <a:gd name="T6" fmla="*/ 2 w 12"/>
                <a:gd name="T7" fmla="*/ 1 h 15"/>
                <a:gd name="T8" fmla="*/ 0 w 12"/>
                <a:gd name="T9" fmla="*/ 1 h 15"/>
                <a:gd name="T10" fmla="*/ 0 w 12"/>
                <a:gd name="T11" fmla="*/ 4 h 15"/>
                <a:gd name="T12" fmla="*/ 1 w 12"/>
                <a:gd name="T13" fmla="*/ 5 h 15"/>
                <a:gd name="T14" fmla="*/ 2 w 12"/>
                <a:gd name="T15" fmla="*/ 5 h 15"/>
                <a:gd name="T16" fmla="*/ 2 w 12"/>
                <a:gd name="T17" fmla="*/ 5 h 15"/>
                <a:gd name="T18" fmla="*/ 3 w 12"/>
                <a:gd name="T19" fmla="*/ 5 h 15"/>
                <a:gd name="T20" fmla="*/ 3 w 12"/>
                <a:gd name="T21" fmla="*/ 6 h 15"/>
                <a:gd name="T22" fmla="*/ 3 w 12"/>
                <a:gd name="T23" fmla="*/ 7 h 15"/>
                <a:gd name="T24" fmla="*/ 5 w 12"/>
                <a:gd name="T25" fmla="*/ 8 h 15"/>
                <a:gd name="T26" fmla="*/ 5 w 12"/>
                <a:gd name="T27" fmla="*/ 9 h 15"/>
                <a:gd name="T28" fmla="*/ 6 w 12"/>
                <a:gd name="T29" fmla="*/ 10 h 15"/>
                <a:gd name="T30" fmla="*/ 7 w 12"/>
                <a:gd name="T31" fmla="*/ 10 h 15"/>
                <a:gd name="T32" fmla="*/ 8 w 12"/>
                <a:gd name="T33" fmla="*/ 12 h 15"/>
                <a:gd name="T34" fmla="*/ 8 w 12"/>
                <a:gd name="T35" fmla="*/ 14 h 15"/>
                <a:gd name="T36" fmla="*/ 9 w 12"/>
                <a:gd name="T37" fmla="*/ 15 h 15"/>
                <a:gd name="T38" fmla="*/ 10 w 12"/>
                <a:gd name="T39" fmla="*/ 14 h 15"/>
                <a:gd name="T40" fmla="*/ 11 w 12"/>
                <a:gd name="T41" fmla="*/ 14 h 15"/>
                <a:gd name="T42" fmla="*/ 11 w 12"/>
                <a:gd name="T43" fmla="*/ 12 h 15"/>
                <a:gd name="T44" fmla="*/ 11 w 12"/>
                <a:gd name="T45" fmla="*/ 10 h 15"/>
                <a:gd name="T46" fmla="*/ 12 w 12"/>
                <a:gd name="T47" fmla="*/ 9 h 15"/>
                <a:gd name="T48" fmla="*/ 10 w 12"/>
                <a:gd name="T49" fmla="*/ 6 h 15"/>
                <a:gd name="T50" fmla="*/ 5 w 12"/>
                <a:gd name="T51"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15">
                  <a:moveTo>
                    <a:pt x="5" y="4"/>
                  </a:moveTo>
                  <a:cubicBezTo>
                    <a:pt x="5" y="3"/>
                    <a:pt x="5" y="3"/>
                    <a:pt x="5" y="3"/>
                  </a:cubicBezTo>
                  <a:cubicBezTo>
                    <a:pt x="4" y="2"/>
                    <a:pt x="4" y="3"/>
                    <a:pt x="4" y="3"/>
                  </a:cubicBezTo>
                  <a:cubicBezTo>
                    <a:pt x="3" y="2"/>
                    <a:pt x="2" y="2"/>
                    <a:pt x="2" y="1"/>
                  </a:cubicBezTo>
                  <a:cubicBezTo>
                    <a:pt x="1" y="1"/>
                    <a:pt x="1" y="0"/>
                    <a:pt x="0" y="1"/>
                  </a:cubicBezTo>
                  <a:cubicBezTo>
                    <a:pt x="0" y="2"/>
                    <a:pt x="0" y="3"/>
                    <a:pt x="0" y="4"/>
                  </a:cubicBezTo>
                  <a:cubicBezTo>
                    <a:pt x="1" y="4"/>
                    <a:pt x="1" y="4"/>
                    <a:pt x="1" y="5"/>
                  </a:cubicBezTo>
                  <a:cubicBezTo>
                    <a:pt x="1" y="5"/>
                    <a:pt x="2" y="5"/>
                    <a:pt x="2" y="5"/>
                  </a:cubicBezTo>
                  <a:cubicBezTo>
                    <a:pt x="2" y="5"/>
                    <a:pt x="2" y="5"/>
                    <a:pt x="2" y="5"/>
                  </a:cubicBezTo>
                  <a:cubicBezTo>
                    <a:pt x="2" y="6"/>
                    <a:pt x="2" y="5"/>
                    <a:pt x="3" y="5"/>
                  </a:cubicBezTo>
                  <a:cubicBezTo>
                    <a:pt x="3" y="6"/>
                    <a:pt x="3" y="6"/>
                    <a:pt x="3" y="6"/>
                  </a:cubicBezTo>
                  <a:cubicBezTo>
                    <a:pt x="3" y="6"/>
                    <a:pt x="3" y="7"/>
                    <a:pt x="3" y="7"/>
                  </a:cubicBezTo>
                  <a:cubicBezTo>
                    <a:pt x="4" y="7"/>
                    <a:pt x="4" y="6"/>
                    <a:pt x="5" y="8"/>
                  </a:cubicBezTo>
                  <a:cubicBezTo>
                    <a:pt x="5" y="8"/>
                    <a:pt x="5" y="9"/>
                    <a:pt x="5" y="9"/>
                  </a:cubicBezTo>
                  <a:cubicBezTo>
                    <a:pt x="6" y="9"/>
                    <a:pt x="5" y="9"/>
                    <a:pt x="6" y="10"/>
                  </a:cubicBezTo>
                  <a:cubicBezTo>
                    <a:pt x="6" y="10"/>
                    <a:pt x="6" y="10"/>
                    <a:pt x="7" y="10"/>
                  </a:cubicBezTo>
                  <a:cubicBezTo>
                    <a:pt x="7" y="12"/>
                    <a:pt x="7" y="12"/>
                    <a:pt x="8" y="12"/>
                  </a:cubicBezTo>
                  <a:cubicBezTo>
                    <a:pt x="8" y="13"/>
                    <a:pt x="8" y="12"/>
                    <a:pt x="8" y="14"/>
                  </a:cubicBezTo>
                  <a:cubicBezTo>
                    <a:pt x="8" y="14"/>
                    <a:pt x="9" y="14"/>
                    <a:pt x="9" y="15"/>
                  </a:cubicBezTo>
                  <a:cubicBezTo>
                    <a:pt x="10" y="14"/>
                    <a:pt x="9" y="14"/>
                    <a:pt x="10" y="14"/>
                  </a:cubicBezTo>
                  <a:cubicBezTo>
                    <a:pt x="10" y="14"/>
                    <a:pt x="11" y="14"/>
                    <a:pt x="11" y="14"/>
                  </a:cubicBezTo>
                  <a:cubicBezTo>
                    <a:pt x="11" y="14"/>
                    <a:pt x="11" y="12"/>
                    <a:pt x="11" y="12"/>
                  </a:cubicBezTo>
                  <a:cubicBezTo>
                    <a:pt x="11" y="11"/>
                    <a:pt x="11" y="10"/>
                    <a:pt x="11" y="10"/>
                  </a:cubicBezTo>
                  <a:cubicBezTo>
                    <a:pt x="11" y="9"/>
                    <a:pt x="12" y="10"/>
                    <a:pt x="12" y="9"/>
                  </a:cubicBezTo>
                  <a:cubicBezTo>
                    <a:pt x="12" y="9"/>
                    <a:pt x="10" y="6"/>
                    <a:pt x="10" y="6"/>
                  </a:cubicBezTo>
                  <a:cubicBezTo>
                    <a:pt x="9" y="5"/>
                    <a:pt x="7" y="4"/>
                    <a:pt x="5"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8" name="Freeform 177"/>
            <p:cNvSpPr/>
            <p:nvPr/>
          </p:nvSpPr>
          <p:spPr>
            <a:xfrm>
              <a:off x="1970986" y="4502416"/>
              <a:ext cx="36555" cy="29525"/>
            </a:xfrm>
            <a:custGeom>
              <a:avLst/>
              <a:gdLst>
                <a:gd name="T0" fmla="*/ 8 w 11"/>
                <a:gd name="T1" fmla="*/ 1 h 9"/>
                <a:gd name="T2" fmla="*/ 6 w 11"/>
                <a:gd name="T3" fmla="*/ 1 h 9"/>
                <a:gd name="T4" fmla="*/ 4 w 11"/>
                <a:gd name="T5" fmla="*/ 0 h 9"/>
                <a:gd name="T6" fmla="*/ 5 w 11"/>
                <a:gd name="T7" fmla="*/ 4 h 9"/>
                <a:gd name="T8" fmla="*/ 5 w 11"/>
                <a:gd name="T9" fmla="*/ 6 h 9"/>
                <a:gd name="T10" fmla="*/ 4 w 11"/>
                <a:gd name="T11" fmla="*/ 7 h 9"/>
                <a:gd name="T12" fmla="*/ 4 w 11"/>
                <a:gd name="T13" fmla="*/ 9 h 9"/>
                <a:gd name="T14" fmla="*/ 6 w 11"/>
                <a:gd name="T15" fmla="*/ 7 h 9"/>
                <a:gd name="T16" fmla="*/ 7 w 11"/>
                <a:gd name="T17" fmla="*/ 7 h 9"/>
                <a:gd name="T18" fmla="*/ 7 w 11"/>
                <a:gd name="T19" fmla="*/ 6 h 9"/>
                <a:gd name="T20" fmla="*/ 8 w 11"/>
                <a:gd name="T21" fmla="*/ 4 h 9"/>
                <a:gd name="T22" fmla="*/ 8 w 11"/>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8" y="1"/>
                  </a:moveTo>
                  <a:cubicBezTo>
                    <a:pt x="7" y="1"/>
                    <a:pt x="8" y="2"/>
                    <a:pt x="6" y="1"/>
                  </a:cubicBezTo>
                  <a:cubicBezTo>
                    <a:pt x="6" y="0"/>
                    <a:pt x="6" y="0"/>
                    <a:pt x="4" y="0"/>
                  </a:cubicBezTo>
                  <a:cubicBezTo>
                    <a:pt x="3" y="1"/>
                    <a:pt x="0" y="4"/>
                    <a:pt x="5" y="4"/>
                  </a:cubicBezTo>
                  <a:cubicBezTo>
                    <a:pt x="6" y="4"/>
                    <a:pt x="6" y="5"/>
                    <a:pt x="5" y="6"/>
                  </a:cubicBezTo>
                  <a:cubicBezTo>
                    <a:pt x="5" y="6"/>
                    <a:pt x="4" y="7"/>
                    <a:pt x="4" y="7"/>
                  </a:cubicBezTo>
                  <a:cubicBezTo>
                    <a:pt x="4" y="8"/>
                    <a:pt x="3" y="7"/>
                    <a:pt x="4" y="9"/>
                  </a:cubicBezTo>
                  <a:cubicBezTo>
                    <a:pt x="6" y="9"/>
                    <a:pt x="5" y="8"/>
                    <a:pt x="6" y="7"/>
                  </a:cubicBezTo>
                  <a:cubicBezTo>
                    <a:pt x="7" y="7"/>
                    <a:pt x="7" y="7"/>
                    <a:pt x="7" y="7"/>
                  </a:cubicBezTo>
                  <a:cubicBezTo>
                    <a:pt x="7" y="7"/>
                    <a:pt x="7" y="7"/>
                    <a:pt x="7" y="6"/>
                  </a:cubicBezTo>
                  <a:cubicBezTo>
                    <a:pt x="8" y="6"/>
                    <a:pt x="8" y="6"/>
                    <a:pt x="8" y="4"/>
                  </a:cubicBezTo>
                  <a:cubicBezTo>
                    <a:pt x="8" y="3"/>
                    <a:pt x="11" y="1"/>
                    <a:pt x="8"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9" name="Freeform 178"/>
            <p:cNvSpPr/>
            <p:nvPr/>
          </p:nvSpPr>
          <p:spPr>
            <a:xfrm>
              <a:off x="7271431" y="4538970"/>
              <a:ext cx="431628" cy="248854"/>
            </a:xfrm>
            <a:custGeom>
              <a:avLst/>
              <a:gdLst>
                <a:gd name="T0" fmla="*/ 129 w 130"/>
                <a:gd name="T1" fmla="*/ 75 h 75"/>
                <a:gd name="T2" fmla="*/ 128 w 130"/>
                <a:gd name="T3" fmla="*/ 72 h 75"/>
                <a:gd name="T4" fmla="*/ 122 w 130"/>
                <a:gd name="T5" fmla="*/ 69 h 75"/>
                <a:gd name="T6" fmla="*/ 119 w 130"/>
                <a:gd name="T7" fmla="*/ 65 h 75"/>
                <a:gd name="T8" fmla="*/ 115 w 130"/>
                <a:gd name="T9" fmla="*/ 62 h 75"/>
                <a:gd name="T10" fmla="*/ 111 w 130"/>
                <a:gd name="T11" fmla="*/ 53 h 75"/>
                <a:gd name="T12" fmla="*/ 109 w 130"/>
                <a:gd name="T13" fmla="*/ 51 h 75"/>
                <a:gd name="T14" fmla="*/ 104 w 130"/>
                <a:gd name="T15" fmla="*/ 45 h 75"/>
                <a:gd name="T16" fmla="*/ 109 w 130"/>
                <a:gd name="T17" fmla="*/ 42 h 75"/>
                <a:gd name="T18" fmla="*/ 107 w 130"/>
                <a:gd name="T19" fmla="*/ 37 h 75"/>
                <a:gd name="T20" fmla="*/ 104 w 130"/>
                <a:gd name="T21" fmla="*/ 35 h 75"/>
                <a:gd name="T22" fmla="*/ 96 w 130"/>
                <a:gd name="T23" fmla="*/ 26 h 75"/>
                <a:gd name="T24" fmla="*/ 94 w 130"/>
                <a:gd name="T25" fmla="*/ 25 h 75"/>
                <a:gd name="T26" fmla="*/ 90 w 130"/>
                <a:gd name="T27" fmla="*/ 20 h 75"/>
                <a:gd name="T28" fmla="*/ 84 w 130"/>
                <a:gd name="T29" fmla="*/ 19 h 75"/>
                <a:gd name="T30" fmla="*/ 82 w 130"/>
                <a:gd name="T31" fmla="*/ 16 h 75"/>
                <a:gd name="T32" fmla="*/ 75 w 130"/>
                <a:gd name="T33" fmla="*/ 14 h 75"/>
                <a:gd name="T34" fmla="*/ 67 w 130"/>
                <a:gd name="T35" fmla="*/ 10 h 75"/>
                <a:gd name="T36" fmla="*/ 64 w 130"/>
                <a:gd name="T37" fmla="*/ 8 h 75"/>
                <a:gd name="T38" fmla="*/ 51 w 130"/>
                <a:gd name="T39" fmla="*/ 5 h 75"/>
                <a:gd name="T40" fmla="*/ 44 w 130"/>
                <a:gd name="T41" fmla="*/ 1 h 75"/>
                <a:gd name="T42" fmla="*/ 40 w 130"/>
                <a:gd name="T43" fmla="*/ 0 h 75"/>
                <a:gd name="T44" fmla="*/ 35 w 130"/>
                <a:gd name="T45" fmla="*/ 5 h 75"/>
                <a:gd name="T46" fmla="*/ 30 w 130"/>
                <a:gd name="T47" fmla="*/ 8 h 75"/>
                <a:gd name="T48" fmla="*/ 29 w 130"/>
                <a:gd name="T49" fmla="*/ 10 h 75"/>
                <a:gd name="T50" fmla="*/ 26 w 130"/>
                <a:gd name="T51" fmla="*/ 13 h 75"/>
                <a:gd name="T52" fmla="*/ 24 w 130"/>
                <a:gd name="T53" fmla="*/ 15 h 75"/>
                <a:gd name="T54" fmla="*/ 17 w 130"/>
                <a:gd name="T55" fmla="*/ 9 h 75"/>
                <a:gd name="T56" fmla="*/ 12 w 130"/>
                <a:gd name="T57" fmla="*/ 9 h 75"/>
                <a:gd name="T58" fmla="*/ 0 w 130"/>
                <a:gd name="T59" fmla="*/ 12 h 75"/>
                <a:gd name="T60" fmla="*/ 4 w 130"/>
                <a:gd name="T61" fmla="*/ 15 h 75"/>
                <a:gd name="T62" fmla="*/ 5 w 130"/>
                <a:gd name="T63" fmla="*/ 18 h 75"/>
                <a:gd name="T64" fmla="*/ 9 w 130"/>
                <a:gd name="T65" fmla="*/ 20 h 75"/>
                <a:gd name="T66" fmla="*/ 18 w 130"/>
                <a:gd name="T67" fmla="*/ 23 h 75"/>
                <a:gd name="T68" fmla="*/ 24 w 130"/>
                <a:gd name="T69" fmla="*/ 25 h 75"/>
                <a:gd name="T70" fmla="*/ 30 w 130"/>
                <a:gd name="T71" fmla="*/ 28 h 75"/>
                <a:gd name="T72" fmla="*/ 36 w 130"/>
                <a:gd name="T73" fmla="*/ 30 h 75"/>
                <a:gd name="T74" fmla="*/ 42 w 130"/>
                <a:gd name="T75" fmla="*/ 34 h 75"/>
                <a:gd name="T76" fmla="*/ 45 w 130"/>
                <a:gd name="T77" fmla="*/ 46 h 75"/>
                <a:gd name="T78" fmla="*/ 41 w 130"/>
                <a:gd name="T79" fmla="*/ 50 h 75"/>
                <a:gd name="T80" fmla="*/ 37 w 130"/>
                <a:gd name="T81" fmla="*/ 55 h 75"/>
                <a:gd name="T82" fmla="*/ 58 w 130"/>
                <a:gd name="T83" fmla="*/ 59 h 75"/>
                <a:gd name="T84" fmla="*/ 63 w 130"/>
                <a:gd name="T85" fmla="*/ 62 h 75"/>
                <a:gd name="T86" fmla="*/ 71 w 130"/>
                <a:gd name="T87" fmla="*/ 63 h 75"/>
                <a:gd name="T88" fmla="*/ 76 w 130"/>
                <a:gd name="T89" fmla="*/ 62 h 75"/>
                <a:gd name="T90" fmla="*/ 79 w 130"/>
                <a:gd name="T91" fmla="*/ 54 h 75"/>
                <a:gd name="T92" fmla="*/ 84 w 130"/>
                <a:gd name="T93" fmla="*/ 50 h 75"/>
                <a:gd name="T94" fmla="*/ 90 w 130"/>
                <a:gd name="T95" fmla="*/ 51 h 75"/>
                <a:gd name="T96" fmla="*/ 97 w 130"/>
                <a:gd name="T97" fmla="*/ 54 h 75"/>
                <a:gd name="T98" fmla="*/ 99 w 130"/>
                <a:gd name="T99" fmla="*/ 60 h 75"/>
                <a:gd name="T100" fmla="*/ 102 w 130"/>
                <a:gd name="T101" fmla="*/ 62 h 75"/>
                <a:gd name="T102" fmla="*/ 107 w 130"/>
                <a:gd name="T103" fmla="*/ 69 h 75"/>
                <a:gd name="T104" fmla="*/ 117 w 130"/>
                <a:gd name="T105" fmla="*/ 72 h 75"/>
                <a:gd name="T106" fmla="*/ 124 w 130"/>
                <a:gd name="T10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75">
                  <a:moveTo>
                    <a:pt x="124" y="74"/>
                  </a:moveTo>
                  <a:cubicBezTo>
                    <a:pt x="124" y="74"/>
                    <a:pt x="124" y="74"/>
                    <a:pt x="124" y="74"/>
                  </a:cubicBezTo>
                  <a:cubicBezTo>
                    <a:pt x="125" y="75"/>
                    <a:pt x="127" y="75"/>
                    <a:pt x="129" y="75"/>
                  </a:cubicBezTo>
                  <a:cubicBezTo>
                    <a:pt x="129" y="74"/>
                    <a:pt x="130" y="75"/>
                    <a:pt x="129" y="74"/>
                  </a:cubicBezTo>
                  <a:cubicBezTo>
                    <a:pt x="128" y="73"/>
                    <a:pt x="129" y="74"/>
                    <a:pt x="128" y="73"/>
                  </a:cubicBezTo>
                  <a:cubicBezTo>
                    <a:pt x="128" y="73"/>
                    <a:pt x="129" y="72"/>
                    <a:pt x="128" y="72"/>
                  </a:cubicBezTo>
                  <a:cubicBezTo>
                    <a:pt x="127" y="72"/>
                    <a:pt x="126" y="73"/>
                    <a:pt x="126" y="72"/>
                  </a:cubicBezTo>
                  <a:cubicBezTo>
                    <a:pt x="125" y="72"/>
                    <a:pt x="126" y="72"/>
                    <a:pt x="124" y="72"/>
                  </a:cubicBezTo>
                  <a:cubicBezTo>
                    <a:pt x="124" y="70"/>
                    <a:pt x="123" y="70"/>
                    <a:pt x="122" y="69"/>
                  </a:cubicBezTo>
                  <a:cubicBezTo>
                    <a:pt x="122" y="68"/>
                    <a:pt x="122" y="67"/>
                    <a:pt x="121" y="67"/>
                  </a:cubicBezTo>
                  <a:cubicBezTo>
                    <a:pt x="120" y="66"/>
                    <a:pt x="120" y="66"/>
                    <a:pt x="120" y="65"/>
                  </a:cubicBezTo>
                  <a:cubicBezTo>
                    <a:pt x="120" y="65"/>
                    <a:pt x="119" y="65"/>
                    <a:pt x="119" y="65"/>
                  </a:cubicBezTo>
                  <a:cubicBezTo>
                    <a:pt x="118" y="64"/>
                    <a:pt x="119" y="63"/>
                    <a:pt x="118" y="62"/>
                  </a:cubicBezTo>
                  <a:cubicBezTo>
                    <a:pt x="117" y="62"/>
                    <a:pt x="116" y="62"/>
                    <a:pt x="116" y="62"/>
                  </a:cubicBezTo>
                  <a:cubicBezTo>
                    <a:pt x="116" y="62"/>
                    <a:pt x="115" y="62"/>
                    <a:pt x="115" y="62"/>
                  </a:cubicBezTo>
                  <a:cubicBezTo>
                    <a:pt x="114" y="61"/>
                    <a:pt x="114" y="60"/>
                    <a:pt x="113" y="59"/>
                  </a:cubicBezTo>
                  <a:cubicBezTo>
                    <a:pt x="113" y="57"/>
                    <a:pt x="112" y="55"/>
                    <a:pt x="111" y="54"/>
                  </a:cubicBezTo>
                  <a:cubicBezTo>
                    <a:pt x="110" y="53"/>
                    <a:pt x="111" y="53"/>
                    <a:pt x="111" y="53"/>
                  </a:cubicBezTo>
                  <a:cubicBezTo>
                    <a:pt x="110" y="52"/>
                    <a:pt x="110" y="53"/>
                    <a:pt x="109" y="52"/>
                  </a:cubicBezTo>
                  <a:cubicBezTo>
                    <a:pt x="109" y="52"/>
                    <a:pt x="109" y="52"/>
                    <a:pt x="109" y="52"/>
                  </a:cubicBezTo>
                  <a:cubicBezTo>
                    <a:pt x="109" y="51"/>
                    <a:pt x="109" y="52"/>
                    <a:pt x="109" y="51"/>
                  </a:cubicBezTo>
                  <a:cubicBezTo>
                    <a:pt x="109" y="51"/>
                    <a:pt x="108" y="50"/>
                    <a:pt x="108" y="50"/>
                  </a:cubicBezTo>
                  <a:cubicBezTo>
                    <a:pt x="107" y="49"/>
                    <a:pt x="106" y="49"/>
                    <a:pt x="106" y="49"/>
                  </a:cubicBezTo>
                  <a:cubicBezTo>
                    <a:pt x="104" y="47"/>
                    <a:pt x="106" y="46"/>
                    <a:pt x="104" y="45"/>
                  </a:cubicBezTo>
                  <a:cubicBezTo>
                    <a:pt x="104" y="44"/>
                    <a:pt x="104" y="44"/>
                    <a:pt x="104" y="44"/>
                  </a:cubicBezTo>
                  <a:cubicBezTo>
                    <a:pt x="106" y="43"/>
                    <a:pt x="107" y="43"/>
                    <a:pt x="108" y="42"/>
                  </a:cubicBezTo>
                  <a:cubicBezTo>
                    <a:pt x="108" y="42"/>
                    <a:pt x="108" y="42"/>
                    <a:pt x="109" y="42"/>
                  </a:cubicBezTo>
                  <a:cubicBezTo>
                    <a:pt x="109" y="41"/>
                    <a:pt x="110" y="40"/>
                    <a:pt x="109" y="38"/>
                  </a:cubicBezTo>
                  <a:cubicBezTo>
                    <a:pt x="108" y="38"/>
                    <a:pt x="108" y="38"/>
                    <a:pt x="107" y="37"/>
                  </a:cubicBezTo>
                  <a:cubicBezTo>
                    <a:pt x="107" y="37"/>
                    <a:pt x="108" y="37"/>
                    <a:pt x="107" y="37"/>
                  </a:cubicBezTo>
                  <a:cubicBezTo>
                    <a:pt x="107" y="37"/>
                    <a:pt x="107" y="37"/>
                    <a:pt x="107" y="37"/>
                  </a:cubicBezTo>
                  <a:cubicBezTo>
                    <a:pt x="106" y="36"/>
                    <a:pt x="106" y="36"/>
                    <a:pt x="105" y="35"/>
                  </a:cubicBezTo>
                  <a:cubicBezTo>
                    <a:pt x="104" y="35"/>
                    <a:pt x="105" y="35"/>
                    <a:pt x="104" y="35"/>
                  </a:cubicBezTo>
                  <a:cubicBezTo>
                    <a:pt x="103" y="34"/>
                    <a:pt x="103" y="34"/>
                    <a:pt x="102" y="33"/>
                  </a:cubicBezTo>
                  <a:cubicBezTo>
                    <a:pt x="99" y="33"/>
                    <a:pt x="97" y="33"/>
                    <a:pt x="95" y="32"/>
                  </a:cubicBezTo>
                  <a:cubicBezTo>
                    <a:pt x="96" y="30"/>
                    <a:pt x="98" y="26"/>
                    <a:pt x="96" y="26"/>
                  </a:cubicBezTo>
                  <a:cubicBezTo>
                    <a:pt x="96" y="26"/>
                    <a:pt x="95" y="26"/>
                    <a:pt x="95" y="26"/>
                  </a:cubicBezTo>
                  <a:cubicBezTo>
                    <a:pt x="95" y="26"/>
                    <a:pt x="95" y="25"/>
                    <a:pt x="95" y="25"/>
                  </a:cubicBezTo>
                  <a:cubicBezTo>
                    <a:pt x="94" y="25"/>
                    <a:pt x="94" y="25"/>
                    <a:pt x="94" y="25"/>
                  </a:cubicBezTo>
                  <a:cubicBezTo>
                    <a:pt x="93" y="24"/>
                    <a:pt x="93" y="24"/>
                    <a:pt x="92" y="23"/>
                  </a:cubicBezTo>
                  <a:cubicBezTo>
                    <a:pt x="92" y="23"/>
                    <a:pt x="92" y="23"/>
                    <a:pt x="92" y="23"/>
                  </a:cubicBezTo>
                  <a:cubicBezTo>
                    <a:pt x="91" y="22"/>
                    <a:pt x="91" y="21"/>
                    <a:pt x="90" y="20"/>
                  </a:cubicBezTo>
                  <a:cubicBezTo>
                    <a:pt x="89" y="20"/>
                    <a:pt x="89" y="20"/>
                    <a:pt x="88" y="20"/>
                  </a:cubicBezTo>
                  <a:cubicBezTo>
                    <a:pt x="88" y="19"/>
                    <a:pt x="88" y="19"/>
                    <a:pt x="87" y="19"/>
                  </a:cubicBezTo>
                  <a:cubicBezTo>
                    <a:pt x="86" y="18"/>
                    <a:pt x="86" y="19"/>
                    <a:pt x="84" y="19"/>
                  </a:cubicBezTo>
                  <a:cubicBezTo>
                    <a:pt x="83" y="18"/>
                    <a:pt x="84" y="19"/>
                    <a:pt x="83" y="18"/>
                  </a:cubicBezTo>
                  <a:cubicBezTo>
                    <a:pt x="83" y="18"/>
                    <a:pt x="83" y="18"/>
                    <a:pt x="82" y="18"/>
                  </a:cubicBezTo>
                  <a:cubicBezTo>
                    <a:pt x="82" y="17"/>
                    <a:pt x="82" y="17"/>
                    <a:pt x="82" y="16"/>
                  </a:cubicBezTo>
                  <a:cubicBezTo>
                    <a:pt x="80" y="16"/>
                    <a:pt x="81" y="15"/>
                    <a:pt x="79" y="15"/>
                  </a:cubicBezTo>
                  <a:cubicBezTo>
                    <a:pt x="78" y="14"/>
                    <a:pt x="78" y="15"/>
                    <a:pt x="77" y="15"/>
                  </a:cubicBezTo>
                  <a:cubicBezTo>
                    <a:pt x="75" y="15"/>
                    <a:pt x="76" y="15"/>
                    <a:pt x="75" y="14"/>
                  </a:cubicBezTo>
                  <a:cubicBezTo>
                    <a:pt x="75" y="14"/>
                    <a:pt x="71" y="13"/>
                    <a:pt x="72" y="13"/>
                  </a:cubicBezTo>
                  <a:cubicBezTo>
                    <a:pt x="71" y="14"/>
                    <a:pt x="69" y="12"/>
                    <a:pt x="68" y="11"/>
                  </a:cubicBezTo>
                  <a:cubicBezTo>
                    <a:pt x="68" y="11"/>
                    <a:pt x="67" y="11"/>
                    <a:pt x="67" y="10"/>
                  </a:cubicBezTo>
                  <a:cubicBezTo>
                    <a:pt x="66" y="10"/>
                    <a:pt x="67" y="9"/>
                    <a:pt x="66" y="10"/>
                  </a:cubicBezTo>
                  <a:cubicBezTo>
                    <a:pt x="66" y="10"/>
                    <a:pt x="65" y="9"/>
                    <a:pt x="65" y="9"/>
                  </a:cubicBezTo>
                  <a:cubicBezTo>
                    <a:pt x="64" y="9"/>
                    <a:pt x="64" y="9"/>
                    <a:pt x="64" y="8"/>
                  </a:cubicBezTo>
                  <a:cubicBezTo>
                    <a:pt x="63" y="7"/>
                    <a:pt x="56" y="8"/>
                    <a:pt x="54" y="8"/>
                  </a:cubicBezTo>
                  <a:cubicBezTo>
                    <a:pt x="53" y="7"/>
                    <a:pt x="54" y="7"/>
                    <a:pt x="52" y="7"/>
                  </a:cubicBezTo>
                  <a:cubicBezTo>
                    <a:pt x="52" y="6"/>
                    <a:pt x="51" y="6"/>
                    <a:pt x="51" y="5"/>
                  </a:cubicBezTo>
                  <a:cubicBezTo>
                    <a:pt x="51" y="4"/>
                    <a:pt x="50" y="5"/>
                    <a:pt x="50" y="5"/>
                  </a:cubicBezTo>
                  <a:cubicBezTo>
                    <a:pt x="49" y="5"/>
                    <a:pt x="49" y="4"/>
                    <a:pt x="49" y="4"/>
                  </a:cubicBezTo>
                  <a:cubicBezTo>
                    <a:pt x="48" y="3"/>
                    <a:pt x="45" y="2"/>
                    <a:pt x="44" y="1"/>
                  </a:cubicBezTo>
                  <a:cubicBezTo>
                    <a:pt x="43" y="1"/>
                    <a:pt x="45" y="0"/>
                    <a:pt x="43" y="0"/>
                  </a:cubicBezTo>
                  <a:cubicBezTo>
                    <a:pt x="43" y="0"/>
                    <a:pt x="42" y="1"/>
                    <a:pt x="42" y="0"/>
                  </a:cubicBezTo>
                  <a:cubicBezTo>
                    <a:pt x="41" y="0"/>
                    <a:pt x="41" y="1"/>
                    <a:pt x="40" y="0"/>
                  </a:cubicBezTo>
                  <a:cubicBezTo>
                    <a:pt x="40" y="0"/>
                    <a:pt x="38" y="1"/>
                    <a:pt x="38" y="1"/>
                  </a:cubicBezTo>
                  <a:cubicBezTo>
                    <a:pt x="38" y="2"/>
                    <a:pt x="38" y="1"/>
                    <a:pt x="37" y="2"/>
                  </a:cubicBezTo>
                  <a:cubicBezTo>
                    <a:pt x="36" y="3"/>
                    <a:pt x="36" y="4"/>
                    <a:pt x="35" y="5"/>
                  </a:cubicBezTo>
                  <a:cubicBezTo>
                    <a:pt x="34" y="6"/>
                    <a:pt x="33" y="6"/>
                    <a:pt x="32" y="7"/>
                  </a:cubicBezTo>
                  <a:cubicBezTo>
                    <a:pt x="31" y="7"/>
                    <a:pt x="31" y="7"/>
                    <a:pt x="30" y="8"/>
                  </a:cubicBezTo>
                  <a:cubicBezTo>
                    <a:pt x="30" y="8"/>
                    <a:pt x="30" y="8"/>
                    <a:pt x="30" y="8"/>
                  </a:cubicBezTo>
                  <a:cubicBezTo>
                    <a:pt x="30" y="8"/>
                    <a:pt x="30" y="8"/>
                    <a:pt x="30" y="8"/>
                  </a:cubicBezTo>
                  <a:cubicBezTo>
                    <a:pt x="29" y="9"/>
                    <a:pt x="30" y="9"/>
                    <a:pt x="29" y="9"/>
                  </a:cubicBezTo>
                  <a:cubicBezTo>
                    <a:pt x="29" y="9"/>
                    <a:pt x="29" y="9"/>
                    <a:pt x="29" y="10"/>
                  </a:cubicBezTo>
                  <a:cubicBezTo>
                    <a:pt x="28" y="10"/>
                    <a:pt x="28" y="11"/>
                    <a:pt x="27" y="12"/>
                  </a:cubicBezTo>
                  <a:cubicBezTo>
                    <a:pt x="27" y="12"/>
                    <a:pt x="27" y="12"/>
                    <a:pt x="27" y="12"/>
                  </a:cubicBezTo>
                  <a:cubicBezTo>
                    <a:pt x="26" y="12"/>
                    <a:pt x="27" y="12"/>
                    <a:pt x="26" y="13"/>
                  </a:cubicBezTo>
                  <a:cubicBezTo>
                    <a:pt x="26" y="13"/>
                    <a:pt x="26" y="13"/>
                    <a:pt x="26" y="13"/>
                  </a:cubicBezTo>
                  <a:cubicBezTo>
                    <a:pt x="26" y="14"/>
                    <a:pt x="24" y="13"/>
                    <a:pt x="25" y="14"/>
                  </a:cubicBezTo>
                  <a:cubicBezTo>
                    <a:pt x="25" y="14"/>
                    <a:pt x="24" y="15"/>
                    <a:pt x="24" y="15"/>
                  </a:cubicBezTo>
                  <a:cubicBezTo>
                    <a:pt x="22" y="15"/>
                    <a:pt x="21" y="15"/>
                    <a:pt x="20" y="14"/>
                  </a:cubicBezTo>
                  <a:cubicBezTo>
                    <a:pt x="20" y="14"/>
                    <a:pt x="19" y="12"/>
                    <a:pt x="19" y="12"/>
                  </a:cubicBezTo>
                  <a:cubicBezTo>
                    <a:pt x="18" y="12"/>
                    <a:pt x="18" y="9"/>
                    <a:pt x="17" y="9"/>
                  </a:cubicBezTo>
                  <a:cubicBezTo>
                    <a:pt x="17" y="9"/>
                    <a:pt x="17" y="9"/>
                    <a:pt x="17" y="8"/>
                  </a:cubicBezTo>
                  <a:cubicBezTo>
                    <a:pt x="16" y="7"/>
                    <a:pt x="14" y="7"/>
                    <a:pt x="13" y="8"/>
                  </a:cubicBezTo>
                  <a:cubicBezTo>
                    <a:pt x="13" y="8"/>
                    <a:pt x="13" y="9"/>
                    <a:pt x="12" y="9"/>
                  </a:cubicBezTo>
                  <a:cubicBezTo>
                    <a:pt x="10" y="9"/>
                    <a:pt x="8" y="8"/>
                    <a:pt x="7" y="8"/>
                  </a:cubicBezTo>
                  <a:cubicBezTo>
                    <a:pt x="5" y="9"/>
                    <a:pt x="6" y="10"/>
                    <a:pt x="5" y="11"/>
                  </a:cubicBezTo>
                  <a:cubicBezTo>
                    <a:pt x="4" y="11"/>
                    <a:pt x="1" y="11"/>
                    <a:pt x="0" y="12"/>
                  </a:cubicBezTo>
                  <a:cubicBezTo>
                    <a:pt x="0" y="13"/>
                    <a:pt x="0" y="12"/>
                    <a:pt x="1" y="13"/>
                  </a:cubicBezTo>
                  <a:cubicBezTo>
                    <a:pt x="1" y="13"/>
                    <a:pt x="2" y="15"/>
                    <a:pt x="3" y="15"/>
                  </a:cubicBezTo>
                  <a:cubicBezTo>
                    <a:pt x="3" y="15"/>
                    <a:pt x="4" y="14"/>
                    <a:pt x="4" y="15"/>
                  </a:cubicBezTo>
                  <a:cubicBezTo>
                    <a:pt x="4" y="15"/>
                    <a:pt x="4" y="16"/>
                    <a:pt x="4" y="16"/>
                  </a:cubicBezTo>
                  <a:cubicBezTo>
                    <a:pt x="5" y="17"/>
                    <a:pt x="4" y="16"/>
                    <a:pt x="4" y="17"/>
                  </a:cubicBezTo>
                  <a:cubicBezTo>
                    <a:pt x="4" y="18"/>
                    <a:pt x="5" y="18"/>
                    <a:pt x="5" y="18"/>
                  </a:cubicBezTo>
                  <a:cubicBezTo>
                    <a:pt x="5" y="21"/>
                    <a:pt x="3" y="20"/>
                    <a:pt x="5" y="21"/>
                  </a:cubicBezTo>
                  <a:cubicBezTo>
                    <a:pt x="6" y="22"/>
                    <a:pt x="8" y="22"/>
                    <a:pt x="8" y="22"/>
                  </a:cubicBezTo>
                  <a:cubicBezTo>
                    <a:pt x="9" y="21"/>
                    <a:pt x="8" y="20"/>
                    <a:pt x="9" y="20"/>
                  </a:cubicBezTo>
                  <a:cubicBezTo>
                    <a:pt x="10" y="20"/>
                    <a:pt x="10" y="20"/>
                    <a:pt x="10" y="19"/>
                  </a:cubicBezTo>
                  <a:cubicBezTo>
                    <a:pt x="13" y="19"/>
                    <a:pt x="13" y="20"/>
                    <a:pt x="16" y="20"/>
                  </a:cubicBezTo>
                  <a:cubicBezTo>
                    <a:pt x="17" y="21"/>
                    <a:pt x="17" y="22"/>
                    <a:pt x="18" y="23"/>
                  </a:cubicBezTo>
                  <a:cubicBezTo>
                    <a:pt x="19" y="24"/>
                    <a:pt x="18" y="24"/>
                    <a:pt x="20" y="24"/>
                  </a:cubicBezTo>
                  <a:cubicBezTo>
                    <a:pt x="20" y="25"/>
                    <a:pt x="22" y="25"/>
                    <a:pt x="22" y="25"/>
                  </a:cubicBezTo>
                  <a:cubicBezTo>
                    <a:pt x="22" y="26"/>
                    <a:pt x="23" y="25"/>
                    <a:pt x="24" y="25"/>
                  </a:cubicBezTo>
                  <a:cubicBezTo>
                    <a:pt x="26" y="25"/>
                    <a:pt x="24" y="25"/>
                    <a:pt x="25" y="26"/>
                  </a:cubicBezTo>
                  <a:cubicBezTo>
                    <a:pt x="25" y="27"/>
                    <a:pt x="28" y="25"/>
                    <a:pt x="28" y="26"/>
                  </a:cubicBezTo>
                  <a:cubicBezTo>
                    <a:pt x="28" y="27"/>
                    <a:pt x="30" y="27"/>
                    <a:pt x="30" y="28"/>
                  </a:cubicBezTo>
                  <a:cubicBezTo>
                    <a:pt x="31" y="28"/>
                    <a:pt x="31" y="28"/>
                    <a:pt x="31" y="28"/>
                  </a:cubicBezTo>
                  <a:cubicBezTo>
                    <a:pt x="32" y="28"/>
                    <a:pt x="32" y="29"/>
                    <a:pt x="34" y="29"/>
                  </a:cubicBezTo>
                  <a:cubicBezTo>
                    <a:pt x="35" y="29"/>
                    <a:pt x="36" y="30"/>
                    <a:pt x="36" y="30"/>
                  </a:cubicBezTo>
                  <a:cubicBezTo>
                    <a:pt x="37" y="30"/>
                    <a:pt x="38" y="32"/>
                    <a:pt x="39" y="32"/>
                  </a:cubicBezTo>
                  <a:cubicBezTo>
                    <a:pt x="40" y="32"/>
                    <a:pt x="41" y="33"/>
                    <a:pt x="41" y="33"/>
                  </a:cubicBezTo>
                  <a:cubicBezTo>
                    <a:pt x="41" y="34"/>
                    <a:pt x="42" y="34"/>
                    <a:pt x="42" y="34"/>
                  </a:cubicBezTo>
                  <a:cubicBezTo>
                    <a:pt x="43" y="36"/>
                    <a:pt x="43" y="37"/>
                    <a:pt x="44" y="38"/>
                  </a:cubicBezTo>
                  <a:cubicBezTo>
                    <a:pt x="44" y="40"/>
                    <a:pt x="45" y="41"/>
                    <a:pt x="45" y="42"/>
                  </a:cubicBezTo>
                  <a:cubicBezTo>
                    <a:pt x="45" y="43"/>
                    <a:pt x="45" y="46"/>
                    <a:pt x="45" y="46"/>
                  </a:cubicBezTo>
                  <a:cubicBezTo>
                    <a:pt x="46" y="46"/>
                    <a:pt x="46" y="47"/>
                    <a:pt x="45" y="47"/>
                  </a:cubicBezTo>
                  <a:cubicBezTo>
                    <a:pt x="45" y="47"/>
                    <a:pt x="44" y="48"/>
                    <a:pt x="44" y="48"/>
                  </a:cubicBezTo>
                  <a:cubicBezTo>
                    <a:pt x="43" y="49"/>
                    <a:pt x="42" y="49"/>
                    <a:pt x="41" y="50"/>
                  </a:cubicBezTo>
                  <a:cubicBezTo>
                    <a:pt x="41" y="51"/>
                    <a:pt x="41" y="51"/>
                    <a:pt x="40" y="52"/>
                  </a:cubicBezTo>
                  <a:cubicBezTo>
                    <a:pt x="40" y="52"/>
                    <a:pt x="40" y="52"/>
                    <a:pt x="40" y="52"/>
                  </a:cubicBezTo>
                  <a:cubicBezTo>
                    <a:pt x="39" y="53"/>
                    <a:pt x="39" y="55"/>
                    <a:pt x="37" y="55"/>
                  </a:cubicBezTo>
                  <a:cubicBezTo>
                    <a:pt x="37" y="58"/>
                    <a:pt x="45" y="57"/>
                    <a:pt x="47" y="56"/>
                  </a:cubicBezTo>
                  <a:cubicBezTo>
                    <a:pt x="49" y="55"/>
                    <a:pt x="51" y="53"/>
                    <a:pt x="56" y="55"/>
                  </a:cubicBezTo>
                  <a:cubicBezTo>
                    <a:pt x="57" y="57"/>
                    <a:pt x="57" y="58"/>
                    <a:pt x="58" y="59"/>
                  </a:cubicBezTo>
                  <a:cubicBezTo>
                    <a:pt x="59" y="59"/>
                    <a:pt x="58" y="59"/>
                    <a:pt x="59" y="60"/>
                  </a:cubicBezTo>
                  <a:cubicBezTo>
                    <a:pt x="59" y="60"/>
                    <a:pt x="59" y="60"/>
                    <a:pt x="60" y="60"/>
                  </a:cubicBezTo>
                  <a:cubicBezTo>
                    <a:pt x="60" y="61"/>
                    <a:pt x="61" y="62"/>
                    <a:pt x="63" y="62"/>
                  </a:cubicBezTo>
                  <a:cubicBezTo>
                    <a:pt x="64" y="63"/>
                    <a:pt x="64" y="64"/>
                    <a:pt x="65" y="63"/>
                  </a:cubicBezTo>
                  <a:cubicBezTo>
                    <a:pt x="65" y="63"/>
                    <a:pt x="67" y="62"/>
                    <a:pt x="67" y="62"/>
                  </a:cubicBezTo>
                  <a:cubicBezTo>
                    <a:pt x="68" y="64"/>
                    <a:pt x="69" y="63"/>
                    <a:pt x="71" y="63"/>
                  </a:cubicBezTo>
                  <a:cubicBezTo>
                    <a:pt x="72" y="63"/>
                    <a:pt x="74" y="64"/>
                    <a:pt x="74" y="62"/>
                  </a:cubicBezTo>
                  <a:cubicBezTo>
                    <a:pt x="74" y="61"/>
                    <a:pt x="74" y="62"/>
                    <a:pt x="75" y="62"/>
                  </a:cubicBezTo>
                  <a:cubicBezTo>
                    <a:pt x="75" y="61"/>
                    <a:pt x="76" y="62"/>
                    <a:pt x="76" y="62"/>
                  </a:cubicBezTo>
                  <a:cubicBezTo>
                    <a:pt x="77" y="61"/>
                    <a:pt x="78" y="62"/>
                    <a:pt x="78" y="60"/>
                  </a:cubicBezTo>
                  <a:cubicBezTo>
                    <a:pt x="78" y="59"/>
                    <a:pt x="79" y="59"/>
                    <a:pt x="79" y="58"/>
                  </a:cubicBezTo>
                  <a:cubicBezTo>
                    <a:pt x="79" y="57"/>
                    <a:pt x="79" y="56"/>
                    <a:pt x="79" y="54"/>
                  </a:cubicBezTo>
                  <a:cubicBezTo>
                    <a:pt x="81" y="53"/>
                    <a:pt x="80" y="53"/>
                    <a:pt x="80" y="51"/>
                  </a:cubicBezTo>
                  <a:cubicBezTo>
                    <a:pt x="80" y="49"/>
                    <a:pt x="80" y="49"/>
                    <a:pt x="82" y="50"/>
                  </a:cubicBezTo>
                  <a:cubicBezTo>
                    <a:pt x="82" y="50"/>
                    <a:pt x="83" y="51"/>
                    <a:pt x="84" y="50"/>
                  </a:cubicBezTo>
                  <a:cubicBezTo>
                    <a:pt x="85" y="50"/>
                    <a:pt x="85" y="49"/>
                    <a:pt x="87" y="49"/>
                  </a:cubicBezTo>
                  <a:cubicBezTo>
                    <a:pt x="88" y="50"/>
                    <a:pt x="88" y="50"/>
                    <a:pt x="89" y="50"/>
                  </a:cubicBezTo>
                  <a:cubicBezTo>
                    <a:pt x="89" y="51"/>
                    <a:pt x="89" y="51"/>
                    <a:pt x="90" y="51"/>
                  </a:cubicBezTo>
                  <a:cubicBezTo>
                    <a:pt x="92" y="51"/>
                    <a:pt x="94" y="52"/>
                    <a:pt x="95" y="53"/>
                  </a:cubicBezTo>
                  <a:cubicBezTo>
                    <a:pt x="95" y="53"/>
                    <a:pt x="96" y="53"/>
                    <a:pt x="96" y="53"/>
                  </a:cubicBezTo>
                  <a:cubicBezTo>
                    <a:pt x="96" y="54"/>
                    <a:pt x="96" y="53"/>
                    <a:pt x="97" y="54"/>
                  </a:cubicBezTo>
                  <a:cubicBezTo>
                    <a:pt x="97" y="54"/>
                    <a:pt x="97" y="54"/>
                    <a:pt x="97" y="55"/>
                  </a:cubicBezTo>
                  <a:cubicBezTo>
                    <a:pt x="98" y="56"/>
                    <a:pt x="98" y="58"/>
                    <a:pt x="99" y="58"/>
                  </a:cubicBezTo>
                  <a:cubicBezTo>
                    <a:pt x="99" y="60"/>
                    <a:pt x="99" y="59"/>
                    <a:pt x="99" y="60"/>
                  </a:cubicBezTo>
                  <a:cubicBezTo>
                    <a:pt x="100" y="60"/>
                    <a:pt x="100" y="61"/>
                    <a:pt x="100" y="61"/>
                  </a:cubicBezTo>
                  <a:cubicBezTo>
                    <a:pt x="100" y="61"/>
                    <a:pt x="101" y="62"/>
                    <a:pt x="101" y="62"/>
                  </a:cubicBezTo>
                  <a:cubicBezTo>
                    <a:pt x="101" y="62"/>
                    <a:pt x="102" y="62"/>
                    <a:pt x="102" y="62"/>
                  </a:cubicBezTo>
                  <a:cubicBezTo>
                    <a:pt x="103" y="64"/>
                    <a:pt x="103" y="65"/>
                    <a:pt x="104" y="66"/>
                  </a:cubicBezTo>
                  <a:cubicBezTo>
                    <a:pt x="105" y="67"/>
                    <a:pt x="106" y="68"/>
                    <a:pt x="107" y="69"/>
                  </a:cubicBezTo>
                  <a:cubicBezTo>
                    <a:pt x="107" y="69"/>
                    <a:pt x="107" y="69"/>
                    <a:pt x="107" y="69"/>
                  </a:cubicBezTo>
                  <a:cubicBezTo>
                    <a:pt x="108" y="69"/>
                    <a:pt x="108" y="70"/>
                    <a:pt x="109" y="70"/>
                  </a:cubicBezTo>
                  <a:cubicBezTo>
                    <a:pt x="112" y="72"/>
                    <a:pt x="114" y="70"/>
                    <a:pt x="116" y="70"/>
                  </a:cubicBezTo>
                  <a:cubicBezTo>
                    <a:pt x="116" y="71"/>
                    <a:pt x="116" y="71"/>
                    <a:pt x="117" y="72"/>
                  </a:cubicBezTo>
                  <a:cubicBezTo>
                    <a:pt x="118" y="73"/>
                    <a:pt x="121" y="72"/>
                    <a:pt x="123" y="72"/>
                  </a:cubicBezTo>
                  <a:cubicBezTo>
                    <a:pt x="123" y="73"/>
                    <a:pt x="123" y="73"/>
                    <a:pt x="124" y="73"/>
                  </a:cubicBezTo>
                  <a:cubicBezTo>
                    <a:pt x="124" y="73"/>
                    <a:pt x="124" y="74"/>
                    <a:pt x="124" y="7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0" name="Freeform 179"/>
            <p:cNvSpPr/>
            <p:nvPr/>
          </p:nvSpPr>
          <p:spPr>
            <a:xfrm>
              <a:off x="7175827" y="4572713"/>
              <a:ext cx="68892" cy="29525"/>
            </a:xfrm>
            <a:custGeom>
              <a:avLst/>
              <a:gdLst>
                <a:gd name="T0" fmla="*/ 8 w 21"/>
                <a:gd name="T1" fmla="*/ 5 h 9"/>
                <a:gd name="T2" fmla="*/ 9 w 21"/>
                <a:gd name="T3" fmla="*/ 6 h 9"/>
                <a:gd name="T4" fmla="*/ 10 w 21"/>
                <a:gd name="T5" fmla="*/ 8 h 9"/>
                <a:gd name="T6" fmla="*/ 13 w 21"/>
                <a:gd name="T7" fmla="*/ 8 h 9"/>
                <a:gd name="T8" fmla="*/ 13 w 21"/>
                <a:gd name="T9" fmla="*/ 8 h 9"/>
                <a:gd name="T10" fmla="*/ 15 w 21"/>
                <a:gd name="T11" fmla="*/ 8 h 9"/>
                <a:gd name="T12" fmla="*/ 17 w 21"/>
                <a:gd name="T13" fmla="*/ 8 h 9"/>
                <a:gd name="T14" fmla="*/ 18 w 21"/>
                <a:gd name="T15" fmla="*/ 9 h 9"/>
                <a:gd name="T16" fmla="*/ 17 w 21"/>
                <a:gd name="T17" fmla="*/ 3 h 9"/>
                <a:gd name="T18" fmla="*/ 16 w 21"/>
                <a:gd name="T19" fmla="*/ 3 h 9"/>
                <a:gd name="T20" fmla="*/ 16 w 21"/>
                <a:gd name="T21" fmla="*/ 2 h 9"/>
                <a:gd name="T22" fmla="*/ 13 w 21"/>
                <a:gd name="T23" fmla="*/ 2 h 9"/>
                <a:gd name="T24" fmla="*/ 13 w 21"/>
                <a:gd name="T25" fmla="*/ 1 h 9"/>
                <a:gd name="T26" fmla="*/ 2 w 21"/>
                <a:gd name="T27" fmla="*/ 2 h 9"/>
                <a:gd name="T28" fmla="*/ 1 w 21"/>
                <a:gd name="T29" fmla="*/ 5 h 9"/>
                <a:gd name="T30" fmla="*/ 8 w 21"/>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9">
                  <a:moveTo>
                    <a:pt x="8" y="5"/>
                  </a:moveTo>
                  <a:cubicBezTo>
                    <a:pt x="8" y="6"/>
                    <a:pt x="8" y="6"/>
                    <a:pt x="9" y="6"/>
                  </a:cubicBezTo>
                  <a:cubicBezTo>
                    <a:pt x="9" y="7"/>
                    <a:pt x="10" y="7"/>
                    <a:pt x="10" y="8"/>
                  </a:cubicBezTo>
                  <a:cubicBezTo>
                    <a:pt x="10" y="8"/>
                    <a:pt x="13" y="7"/>
                    <a:pt x="13" y="8"/>
                  </a:cubicBezTo>
                  <a:cubicBezTo>
                    <a:pt x="13" y="8"/>
                    <a:pt x="12" y="8"/>
                    <a:pt x="13" y="8"/>
                  </a:cubicBezTo>
                  <a:cubicBezTo>
                    <a:pt x="14" y="8"/>
                    <a:pt x="14" y="7"/>
                    <a:pt x="15" y="8"/>
                  </a:cubicBezTo>
                  <a:cubicBezTo>
                    <a:pt x="16" y="8"/>
                    <a:pt x="16" y="8"/>
                    <a:pt x="17" y="8"/>
                  </a:cubicBezTo>
                  <a:cubicBezTo>
                    <a:pt x="17" y="8"/>
                    <a:pt x="17" y="8"/>
                    <a:pt x="18" y="9"/>
                  </a:cubicBezTo>
                  <a:cubicBezTo>
                    <a:pt x="21" y="9"/>
                    <a:pt x="18" y="4"/>
                    <a:pt x="17" y="3"/>
                  </a:cubicBezTo>
                  <a:cubicBezTo>
                    <a:pt x="17" y="3"/>
                    <a:pt x="17" y="3"/>
                    <a:pt x="16" y="3"/>
                  </a:cubicBezTo>
                  <a:cubicBezTo>
                    <a:pt x="16" y="3"/>
                    <a:pt x="16" y="2"/>
                    <a:pt x="16" y="2"/>
                  </a:cubicBezTo>
                  <a:cubicBezTo>
                    <a:pt x="15" y="2"/>
                    <a:pt x="14" y="2"/>
                    <a:pt x="13" y="2"/>
                  </a:cubicBezTo>
                  <a:cubicBezTo>
                    <a:pt x="13" y="2"/>
                    <a:pt x="13" y="1"/>
                    <a:pt x="13" y="1"/>
                  </a:cubicBezTo>
                  <a:cubicBezTo>
                    <a:pt x="10" y="1"/>
                    <a:pt x="3" y="0"/>
                    <a:pt x="2" y="2"/>
                  </a:cubicBezTo>
                  <a:cubicBezTo>
                    <a:pt x="0" y="2"/>
                    <a:pt x="1" y="4"/>
                    <a:pt x="1" y="5"/>
                  </a:cubicBezTo>
                  <a:cubicBezTo>
                    <a:pt x="2" y="6"/>
                    <a:pt x="5" y="5"/>
                    <a:pt x="8"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1" name="Freeform 180"/>
            <p:cNvSpPr/>
            <p:nvPr/>
          </p:nvSpPr>
          <p:spPr>
            <a:xfrm>
              <a:off x="7929418" y="4721744"/>
              <a:ext cx="26714" cy="46397"/>
            </a:xfrm>
            <a:custGeom>
              <a:avLst/>
              <a:gdLst>
                <a:gd name="T0" fmla="*/ 8 w 8"/>
                <a:gd name="T1" fmla="*/ 8 h 14"/>
                <a:gd name="T2" fmla="*/ 6 w 8"/>
                <a:gd name="T3" fmla="*/ 7 h 14"/>
                <a:gd name="T4" fmla="*/ 5 w 8"/>
                <a:gd name="T5" fmla="*/ 5 h 14"/>
                <a:gd name="T6" fmla="*/ 4 w 8"/>
                <a:gd name="T7" fmla="*/ 2 h 14"/>
                <a:gd name="T8" fmla="*/ 3 w 8"/>
                <a:gd name="T9" fmla="*/ 2 h 14"/>
                <a:gd name="T10" fmla="*/ 2 w 8"/>
                <a:gd name="T11" fmla="*/ 0 h 14"/>
                <a:gd name="T12" fmla="*/ 3 w 8"/>
                <a:gd name="T13" fmla="*/ 7 h 14"/>
                <a:gd name="T14" fmla="*/ 3 w 8"/>
                <a:gd name="T15" fmla="*/ 8 h 14"/>
                <a:gd name="T16" fmla="*/ 4 w 8"/>
                <a:gd name="T17" fmla="*/ 10 h 14"/>
                <a:gd name="T18" fmla="*/ 5 w 8"/>
                <a:gd name="T19" fmla="*/ 12 h 14"/>
                <a:gd name="T20" fmla="*/ 6 w 8"/>
                <a:gd name="T21" fmla="*/ 12 h 14"/>
                <a:gd name="T22" fmla="*/ 6 w 8"/>
                <a:gd name="T23" fmla="*/ 12 h 14"/>
                <a:gd name="T24" fmla="*/ 6 w 8"/>
                <a:gd name="T25" fmla="*/ 13 h 14"/>
                <a:gd name="T26" fmla="*/ 8 w 8"/>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4">
                  <a:moveTo>
                    <a:pt x="8" y="8"/>
                  </a:moveTo>
                  <a:cubicBezTo>
                    <a:pt x="7" y="7"/>
                    <a:pt x="7" y="7"/>
                    <a:pt x="6" y="7"/>
                  </a:cubicBezTo>
                  <a:cubicBezTo>
                    <a:pt x="6" y="6"/>
                    <a:pt x="6" y="6"/>
                    <a:pt x="5" y="5"/>
                  </a:cubicBezTo>
                  <a:cubicBezTo>
                    <a:pt x="5" y="5"/>
                    <a:pt x="5" y="3"/>
                    <a:pt x="4" y="2"/>
                  </a:cubicBezTo>
                  <a:cubicBezTo>
                    <a:pt x="4" y="2"/>
                    <a:pt x="3" y="3"/>
                    <a:pt x="3" y="2"/>
                  </a:cubicBezTo>
                  <a:cubicBezTo>
                    <a:pt x="4" y="0"/>
                    <a:pt x="4" y="0"/>
                    <a:pt x="2" y="0"/>
                  </a:cubicBezTo>
                  <a:cubicBezTo>
                    <a:pt x="0" y="1"/>
                    <a:pt x="2" y="7"/>
                    <a:pt x="3" y="7"/>
                  </a:cubicBezTo>
                  <a:cubicBezTo>
                    <a:pt x="3" y="8"/>
                    <a:pt x="3" y="8"/>
                    <a:pt x="3" y="8"/>
                  </a:cubicBezTo>
                  <a:cubicBezTo>
                    <a:pt x="3" y="9"/>
                    <a:pt x="4" y="9"/>
                    <a:pt x="4" y="10"/>
                  </a:cubicBezTo>
                  <a:cubicBezTo>
                    <a:pt x="4" y="10"/>
                    <a:pt x="5" y="11"/>
                    <a:pt x="5" y="12"/>
                  </a:cubicBezTo>
                  <a:cubicBezTo>
                    <a:pt x="5" y="12"/>
                    <a:pt x="5" y="11"/>
                    <a:pt x="6" y="12"/>
                  </a:cubicBezTo>
                  <a:cubicBezTo>
                    <a:pt x="6" y="12"/>
                    <a:pt x="6" y="12"/>
                    <a:pt x="6" y="12"/>
                  </a:cubicBezTo>
                  <a:cubicBezTo>
                    <a:pt x="6" y="13"/>
                    <a:pt x="6" y="13"/>
                    <a:pt x="6" y="13"/>
                  </a:cubicBezTo>
                  <a:cubicBezTo>
                    <a:pt x="8" y="14"/>
                    <a:pt x="8" y="9"/>
                    <a:pt x="8"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2" name="Freeform 181"/>
            <p:cNvSpPr/>
            <p:nvPr/>
          </p:nvSpPr>
          <p:spPr>
            <a:xfrm>
              <a:off x="8314649" y="4931232"/>
              <a:ext cx="43585" cy="22495"/>
            </a:xfrm>
            <a:custGeom>
              <a:avLst/>
              <a:gdLst>
                <a:gd name="T0" fmla="*/ 4 w 13"/>
                <a:gd name="T1" fmla="*/ 3 h 7"/>
                <a:gd name="T2" fmla="*/ 3 w 13"/>
                <a:gd name="T3" fmla="*/ 4 h 7"/>
                <a:gd name="T4" fmla="*/ 1 w 13"/>
                <a:gd name="T5" fmla="*/ 4 h 7"/>
                <a:gd name="T6" fmla="*/ 0 w 13"/>
                <a:gd name="T7" fmla="*/ 6 h 7"/>
                <a:gd name="T8" fmla="*/ 2 w 13"/>
                <a:gd name="T9" fmla="*/ 7 h 7"/>
                <a:gd name="T10" fmla="*/ 3 w 13"/>
                <a:gd name="T11" fmla="*/ 7 h 7"/>
                <a:gd name="T12" fmla="*/ 4 w 13"/>
                <a:gd name="T13" fmla="*/ 6 h 7"/>
                <a:gd name="T14" fmla="*/ 8 w 13"/>
                <a:gd name="T15" fmla="*/ 6 h 7"/>
                <a:gd name="T16" fmla="*/ 10 w 13"/>
                <a:gd name="T17" fmla="*/ 4 h 7"/>
                <a:gd name="T18" fmla="*/ 12 w 13"/>
                <a:gd name="T19" fmla="*/ 3 h 7"/>
                <a:gd name="T20" fmla="*/ 13 w 13"/>
                <a:gd name="T21" fmla="*/ 2 h 7"/>
                <a:gd name="T22" fmla="*/ 12 w 13"/>
                <a:gd name="T23" fmla="*/ 2 h 7"/>
                <a:gd name="T24" fmla="*/ 4 w 13"/>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4" y="3"/>
                  </a:moveTo>
                  <a:cubicBezTo>
                    <a:pt x="4" y="3"/>
                    <a:pt x="2" y="4"/>
                    <a:pt x="3" y="4"/>
                  </a:cubicBezTo>
                  <a:cubicBezTo>
                    <a:pt x="1" y="3"/>
                    <a:pt x="1" y="4"/>
                    <a:pt x="1" y="4"/>
                  </a:cubicBezTo>
                  <a:cubicBezTo>
                    <a:pt x="0" y="5"/>
                    <a:pt x="0" y="5"/>
                    <a:pt x="0" y="6"/>
                  </a:cubicBezTo>
                  <a:cubicBezTo>
                    <a:pt x="1" y="7"/>
                    <a:pt x="1" y="6"/>
                    <a:pt x="2" y="7"/>
                  </a:cubicBezTo>
                  <a:cubicBezTo>
                    <a:pt x="2" y="7"/>
                    <a:pt x="1" y="7"/>
                    <a:pt x="3" y="7"/>
                  </a:cubicBezTo>
                  <a:cubicBezTo>
                    <a:pt x="4" y="7"/>
                    <a:pt x="3" y="6"/>
                    <a:pt x="4" y="6"/>
                  </a:cubicBezTo>
                  <a:cubicBezTo>
                    <a:pt x="6" y="7"/>
                    <a:pt x="6" y="6"/>
                    <a:pt x="8" y="6"/>
                  </a:cubicBezTo>
                  <a:cubicBezTo>
                    <a:pt x="8" y="6"/>
                    <a:pt x="10" y="4"/>
                    <a:pt x="10" y="4"/>
                  </a:cubicBezTo>
                  <a:cubicBezTo>
                    <a:pt x="12" y="4"/>
                    <a:pt x="11" y="4"/>
                    <a:pt x="12" y="3"/>
                  </a:cubicBezTo>
                  <a:cubicBezTo>
                    <a:pt x="12" y="2"/>
                    <a:pt x="13" y="2"/>
                    <a:pt x="13" y="2"/>
                  </a:cubicBezTo>
                  <a:cubicBezTo>
                    <a:pt x="12" y="1"/>
                    <a:pt x="12" y="2"/>
                    <a:pt x="12" y="2"/>
                  </a:cubicBezTo>
                  <a:cubicBezTo>
                    <a:pt x="10" y="0"/>
                    <a:pt x="5" y="2"/>
                    <a:pt x="4"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3" name="Freeform 182"/>
            <p:cNvSpPr/>
            <p:nvPr/>
          </p:nvSpPr>
          <p:spPr>
            <a:xfrm>
              <a:off x="5594128" y="5808547"/>
              <a:ext cx="36555" cy="19683"/>
            </a:xfrm>
            <a:custGeom>
              <a:avLst/>
              <a:gdLst>
                <a:gd name="T0" fmla="*/ 7 w 11"/>
                <a:gd name="T1" fmla="*/ 3 h 6"/>
                <a:gd name="T2" fmla="*/ 5 w 11"/>
                <a:gd name="T3" fmla="*/ 2 h 6"/>
                <a:gd name="T4" fmla="*/ 4 w 11"/>
                <a:gd name="T5" fmla="*/ 1 h 6"/>
                <a:gd name="T6" fmla="*/ 1 w 11"/>
                <a:gd name="T7" fmla="*/ 1 h 6"/>
                <a:gd name="T8" fmla="*/ 1 w 11"/>
                <a:gd name="T9" fmla="*/ 1 h 6"/>
                <a:gd name="T10" fmla="*/ 0 w 11"/>
                <a:gd name="T11" fmla="*/ 3 h 6"/>
                <a:gd name="T12" fmla="*/ 3 w 11"/>
                <a:gd name="T13" fmla="*/ 6 h 6"/>
                <a:gd name="T14" fmla="*/ 8 w 11"/>
                <a:gd name="T15" fmla="*/ 5 h 6"/>
                <a:gd name="T16" fmla="*/ 10 w 11"/>
                <a:gd name="T17" fmla="*/ 4 h 6"/>
                <a:gd name="T18" fmla="*/ 11 w 11"/>
                <a:gd name="T19" fmla="*/ 2 h 6"/>
                <a:gd name="T20" fmla="*/ 7 w 11"/>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7" y="3"/>
                  </a:moveTo>
                  <a:cubicBezTo>
                    <a:pt x="5" y="3"/>
                    <a:pt x="6" y="2"/>
                    <a:pt x="5" y="2"/>
                  </a:cubicBezTo>
                  <a:cubicBezTo>
                    <a:pt x="4" y="2"/>
                    <a:pt x="4" y="1"/>
                    <a:pt x="4" y="1"/>
                  </a:cubicBezTo>
                  <a:cubicBezTo>
                    <a:pt x="4" y="0"/>
                    <a:pt x="2" y="1"/>
                    <a:pt x="1" y="1"/>
                  </a:cubicBezTo>
                  <a:cubicBezTo>
                    <a:pt x="1" y="1"/>
                    <a:pt x="1" y="1"/>
                    <a:pt x="1" y="1"/>
                  </a:cubicBezTo>
                  <a:cubicBezTo>
                    <a:pt x="1" y="3"/>
                    <a:pt x="0" y="2"/>
                    <a:pt x="0" y="3"/>
                  </a:cubicBezTo>
                  <a:cubicBezTo>
                    <a:pt x="0" y="6"/>
                    <a:pt x="1" y="6"/>
                    <a:pt x="3" y="6"/>
                  </a:cubicBezTo>
                  <a:cubicBezTo>
                    <a:pt x="5" y="6"/>
                    <a:pt x="8" y="6"/>
                    <a:pt x="8" y="5"/>
                  </a:cubicBezTo>
                  <a:cubicBezTo>
                    <a:pt x="10" y="5"/>
                    <a:pt x="9" y="5"/>
                    <a:pt x="10" y="4"/>
                  </a:cubicBezTo>
                  <a:cubicBezTo>
                    <a:pt x="11" y="3"/>
                    <a:pt x="11" y="3"/>
                    <a:pt x="11" y="2"/>
                  </a:cubicBezTo>
                  <a:cubicBezTo>
                    <a:pt x="10" y="1"/>
                    <a:pt x="8" y="2"/>
                    <a:pt x="7"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4" name="Freeform 183"/>
            <p:cNvSpPr/>
            <p:nvPr/>
          </p:nvSpPr>
          <p:spPr>
            <a:xfrm>
              <a:off x="885590" y="3058502"/>
              <a:ext cx="5624" cy="5624"/>
            </a:xfrm>
            <a:custGeom>
              <a:avLst/>
              <a:gdLst>
                <a:gd name="T0" fmla="*/ 0 w 2"/>
                <a:gd name="T1" fmla="*/ 1 h 2"/>
                <a:gd name="T2" fmla="*/ 0 w 2"/>
                <a:gd name="T3" fmla="*/ 2 h 2"/>
                <a:gd name="T4" fmla="*/ 1 w 2"/>
                <a:gd name="T5" fmla="*/ 2 h 2"/>
                <a:gd name="T6" fmla="*/ 2 w 2"/>
                <a:gd name="T7" fmla="*/ 1 h 2"/>
                <a:gd name="T8" fmla="*/ 2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2"/>
                    <a:pt x="0" y="2"/>
                  </a:cubicBezTo>
                  <a:cubicBezTo>
                    <a:pt x="0" y="2"/>
                    <a:pt x="1" y="2"/>
                    <a:pt x="1" y="2"/>
                  </a:cubicBezTo>
                  <a:cubicBezTo>
                    <a:pt x="2" y="2"/>
                    <a:pt x="2" y="2"/>
                    <a:pt x="2" y="1"/>
                  </a:cubicBezTo>
                  <a:cubicBezTo>
                    <a:pt x="2" y="1"/>
                    <a:pt x="2" y="0"/>
                    <a:pt x="2" y="0"/>
                  </a:cubicBezTo>
                  <a:cubicBezTo>
                    <a:pt x="1" y="0"/>
                    <a:pt x="0"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5" name="Freeform 184"/>
            <p:cNvSpPr/>
            <p:nvPr/>
          </p:nvSpPr>
          <p:spPr>
            <a:xfrm>
              <a:off x="2785033" y="2815272"/>
              <a:ext cx="12654" cy="7030"/>
            </a:xfrm>
            <a:custGeom>
              <a:avLst/>
              <a:gdLst>
                <a:gd name="T0" fmla="*/ 3 w 4"/>
                <a:gd name="T1" fmla="*/ 2 h 2"/>
                <a:gd name="T2" fmla="*/ 3 w 4"/>
                <a:gd name="T3" fmla="*/ 1 h 2"/>
                <a:gd name="T4" fmla="*/ 2 w 4"/>
                <a:gd name="T5" fmla="*/ 0 h 2"/>
                <a:gd name="T6" fmla="*/ 0 w 4"/>
                <a:gd name="T7" fmla="*/ 1 h 2"/>
                <a:gd name="T8" fmla="*/ 1 w 4"/>
                <a:gd name="T9" fmla="*/ 2 h 2"/>
                <a:gd name="T10" fmla="*/ 3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3" y="2"/>
                  </a:moveTo>
                  <a:cubicBezTo>
                    <a:pt x="3" y="2"/>
                    <a:pt x="4" y="1"/>
                    <a:pt x="3" y="1"/>
                  </a:cubicBezTo>
                  <a:cubicBezTo>
                    <a:pt x="3" y="0"/>
                    <a:pt x="3" y="0"/>
                    <a:pt x="2" y="0"/>
                  </a:cubicBezTo>
                  <a:cubicBezTo>
                    <a:pt x="2" y="0"/>
                    <a:pt x="0" y="0"/>
                    <a:pt x="0" y="1"/>
                  </a:cubicBezTo>
                  <a:cubicBezTo>
                    <a:pt x="0" y="1"/>
                    <a:pt x="1" y="2"/>
                    <a:pt x="1" y="2"/>
                  </a:cubicBezTo>
                  <a:cubicBezTo>
                    <a:pt x="2" y="2"/>
                    <a:pt x="2" y="2"/>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6" name="Freeform 185"/>
            <p:cNvSpPr/>
            <p:nvPr/>
          </p:nvSpPr>
          <p:spPr>
            <a:xfrm>
              <a:off x="6322412" y="4207165"/>
              <a:ext cx="5624" cy="12654"/>
            </a:xfrm>
            <a:custGeom>
              <a:avLst/>
              <a:gdLst>
                <a:gd name="T0" fmla="*/ 0 w 2"/>
                <a:gd name="T1" fmla="*/ 1 h 4"/>
                <a:gd name="T2" fmla="*/ 0 w 2"/>
                <a:gd name="T3" fmla="*/ 2 h 4"/>
                <a:gd name="T4" fmla="*/ 0 w 2"/>
                <a:gd name="T5" fmla="*/ 3 h 4"/>
                <a:gd name="T6" fmla="*/ 1 w 2"/>
                <a:gd name="T7" fmla="*/ 4 h 4"/>
                <a:gd name="T8" fmla="*/ 2 w 2"/>
                <a:gd name="T9" fmla="*/ 3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1"/>
                    <a:pt x="0" y="1"/>
                    <a:pt x="0" y="2"/>
                  </a:cubicBezTo>
                  <a:cubicBezTo>
                    <a:pt x="0" y="2"/>
                    <a:pt x="0" y="3"/>
                    <a:pt x="0" y="3"/>
                  </a:cubicBezTo>
                  <a:cubicBezTo>
                    <a:pt x="0" y="3"/>
                    <a:pt x="0" y="4"/>
                    <a:pt x="1" y="4"/>
                  </a:cubicBezTo>
                  <a:cubicBezTo>
                    <a:pt x="1" y="4"/>
                    <a:pt x="2" y="4"/>
                    <a:pt x="2" y="3"/>
                  </a:cubicBezTo>
                  <a:cubicBezTo>
                    <a:pt x="2" y="2"/>
                    <a:pt x="2" y="2"/>
                    <a:pt x="1" y="1"/>
                  </a:cubicBezTo>
                  <a:cubicBezTo>
                    <a:pt x="1" y="1"/>
                    <a:pt x="1"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7" name="Freeform 186"/>
            <p:cNvSpPr/>
            <p:nvPr/>
          </p:nvSpPr>
          <p:spPr>
            <a:xfrm>
              <a:off x="6332254" y="4250750"/>
              <a:ext cx="5624" cy="9842"/>
            </a:xfrm>
            <a:custGeom>
              <a:avLst/>
              <a:gdLst>
                <a:gd name="T0" fmla="*/ 0 w 2"/>
                <a:gd name="T1" fmla="*/ 1 h 3"/>
                <a:gd name="T2" fmla="*/ 0 w 2"/>
                <a:gd name="T3" fmla="*/ 1 h 3"/>
                <a:gd name="T4" fmla="*/ 1 w 2"/>
                <a:gd name="T5" fmla="*/ 2 h 3"/>
                <a:gd name="T6" fmla="*/ 2 w 2"/>
                <a:gd name="T7" fmla="*/ 2 h 3"/>
                <a:gd name="T8" fmla="*/ 1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1"/>
                    <a:pt x="0" y="1"/>
                    <a:pt x="0" y="1"/>
                  </a:cubicBezTo>
                  <a:cubicBezTo>
                    <a:pt x="1" y="2"/>
                    <a:pt x="1" y="2"/>
                    <a:pt x="1" y="2"/>
                  </a:cubicBezTo>
                  <a:cubicBezTo>
                    <a:pt x="2" y="3"/>
                    <a:pt x="2" y="2"/>
                    <a:pt x="2" y="2"/>
                  </a:cubicBezTo>
                  <a:cubicBezTo>
                    <a:pt x="2" y="1"/>
                    <a:pt x="2" y="0"/>
                    <a:pt x="1" y="0"/>
                  </a:cubicBezTo>
                  <a:cubicBezTo>
                    <a:pt x="1" y="0"/>
                    <a:pt x="0"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8" name="Freeform 187"/>
            <p:cNvSpPr/>
            <p:nvPr/>
          </p:nvSpPr>
          <p:spPr>
            <a:xfrm>
              <a:off x="8078449" y="5667952"/>
              <a:ext cx="19683" cy="16871"/>
            </a:xfrm>
            <a:custGeom>
              <a:avLst/>
              <a:gdLst>
                <a:gd name="T0" fmla="*/ 5 w 6"/>
                <a:gd name="T1" fmla="*/ 0 h 5"/>
                <a:gd name="T2" fmla="*/ 2 w 6"/>
                <a:gd name="T3" fmla="*/ 0 h 5"/>
                <a:gd name="T4" fmla="*/ 2 w 6"/>
                <a:gd name="T5" fmla="*/ 1 h 5"/>
                <a:gd name="T6" fmla="*/ 1 w 6"/>
                <a:gd name="T7" fmla="*/ 1 h 5"/>
                <a:gd name="T8" fmla="*/ 0 w 6"/>
                <a:gd name="T9" fmla="*/ 3 h 5"/>
                <a:gd name="T10" fmla="*/ 1 w 6"/>
                <a:gd name="T11" fmla="*/ 4 h 5"/>
                <a:gd name="T12" fmla="*/ 2 w 6"/>
                <a:gd name="T13" fmla="*/ 5 h 5"/>
                <a:gd name="T14" fmla="*/ 3 w 6"/>
                <a:gd name="T15" fmla="*/ 4 h 5"/>
                <a:gd name="T16" fmla="*/ 4 w 6"/>
                <a:gd name="T17" fmla="*/ 4 h 5"/>
                <a:gd name="T18" fmla="*/ 5 w 6"/>
                <a:gd name="T19" fmla="*/ 2 h 5"/>
                <a:gd name="T20" fmla="*/ 6 w 6"/>
                <a:gd name="T21" fmla="*/ 1 h 5"/>
                <a:gd name="T22" fmla="*/ 5 w 6"/>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5" y="0"/>
                  </a:moveTo>
                  <a:cubicBezTo>
                    <a:pt x="4" y="0"/>
                    <a:pt x="3" y="0"/>
                    <a:pt x="2" y="0"/>
                  </a:cubicBezTo>
                  <a:cubicBezTo>
                    <a:pt x="2" y="0"/>
                    <a:pt x="2" y="0"/>
                    <a:pt x="2" y="1"/>
                  </a:cubicBezTo>
                  <a:cubicBezTo>
                    <a:pt x="1" y="1"/>
                    <a:pt x="1" y="1"/>
                    <a:pt x="1" y="1"/>
                  </a:cubicBezTo>
                  <a:cubicBezTo>
                    <a:pt x="0" y="2"/>
                    <a:pt x="0" y="2"/>
                    <a:pt x="0" y="3"/>
                  </a:cubicBezTo>
                  <a:cubicBezTo>
                    <a:pt x="0" y="3"/>
                    <a:pt x="0" y="4"/>
                    <a:pt x="1" y="4"/>
                  </a:cubicBezTo>
                  <a:cubicBezTo>
                    <a:pt x="1" y="5"/>
                    <a:pt x="2" y="5"/>
                    <a:pt x="2" y="5"/>
                  </a:cubicBezTo>
                  <a:cubicBezTo>
                    <a:pt x="2" y="5"/>
                    <a:pt x="3" y="5"/>
                    <a:pt x="3" y="4"/>
                  </a:cubicBezTo>
                  <a:cubicBezTo>
                    <a:pt x="3" y="4"/>
                    <a:pt x="3" y="4"/>
                    <a:pt x="4" y="4"/>
                  </a:cubicBezTo>
                  <a:cubicBezTo>
                    <a:pt x="4" y="4"/>
                    <a:pt x="5" y="3"/>
                    <a:pt x="5" y="2"/>
                  </a:cubicBezTo>
                  <a:cubicBezTo>
                    <a:pt x="6" y="2"/>
                    <a:pt x="6" y="1"/>
                    <a:pt x="6" y="1"/>
                  </a:cubicBezTo>
                  <a:cubicBezTo>
                    <a:pt x="6" y="0"/>
                    <a:pt x="6" y="0"/>
                    <a:pt x="5"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9" name="Freeform 188"/>
            <p:cNvSpPr/>
            <p:nvPr/>
          </p:nvSpPr>
          <p:spPr>
            <a:xfrm>
              <a:off x="7361412" y="3178008"/>
              <a:ext cx="9842" cy="16871"/>
            </a:xfrm>
            <a:custGeom>
              <a:avLst/>
              <a:gdLst>
                <a:gd name="T0" fmla="*/ 1 w 3"/>
                <a:gd name="T1" fmla="*/ 0 h 5"/>
                <a:gd name="T2" fmla="*/ 1 w 3"/>
                <a:gd name="T3" fmla="*/ 2 h 5"/>
                <a:gd name="T4" fmla="*/ 3 w 3"/>
                <a:gd name="T5" fmla="*/ 4 h 5"/>
                <a:gd name="T6" fmla="*/ 3 w 3"/>
                <a:gd name="T7" fmla="*/ 1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0" y="0"/>
                    <a:pt x="1" y="2"/>
                    <a:pt x="1" y="2"/>
                  </a:cubicBezTo>
                  <a:cubicBezTo>
                    <a:pt x="2" y="3"/>
                    <a:pt x="2" y="5"/>
                    <a:pt x="3" y="4"/>
                  </a:cubicBezTo>
                  <a:cubicBezTo>
                    <a:pt x="3" y="3"/>
                    <a:pt x="3" y="2"/>
                    <a:pt x="3" y="1"/>
                  </a:cubicBezTo>
                  <a:cubicBezTo>
                    <a:pt x="3" y="1"/>
                    <a:pt x="2"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0" name="Freeform 189"/>
            <p:cNvSpPr/>
            <p:nvPr/>
          </p:nvSpPr>
          <p:spPr>
            <a:xfrm>
              <a:off x="6534712" y="2532675"/>
              <a:ext cx="12654" cy="7030"/>
            </a:xfrm>
            <a:custGeom>
              <a:avLst/>
              <a:gdLst>
                <a:gd name="T0" fmla="*/ 1 w 4"/>
                <a:gd name="T1" fmla="*/ 2 h 2"/>
                <a:gd name="T2" fmla="*/ 2 w 4"/>
                <a:gd name="T3" fmla="*/ 2 h 2"/>
                <a:gd name="T4" fmla="*/ 4 w 4"/>
                <a:gd name="T5" fmla="*/ 1 h 2"/>
                <a:gd name="T6" fmla="*/ 2 w 4"/>
                <a:gd name="T7" fmla="*/ 0 h 2"/>
                <a:gd name="T8" fmla="*/ 1 w 4"/>
                <a:gd name="T9" fmla="*/ 0 h 2"/>
                <a:gd name="T10" fmla="*/ 0 w 4"/>
                <a:gd name="T11" fmla="*/ 1 h 2"/>
                <a:gd name="T12" fmla="*/ 0 w 4"/>
                <a:gd name="T13" fmla="*/ 1 h 2"/>
                <a:gd name="T14" fmla="*/ 1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1" y="2"/>
                  </a:moveTo>
                  <a:cubicBezTo>
                    <a:pt x="1" y="2"/>
                    <a:pt x="2" y="2"/>
                    <a:pt x="2" y="2"/>
                  </a:cubicBezTo>
                  <a:cubicBezTo>
                    <a:pt x="3" y="2"/>
                    <a:pt x="4" y="2"/>
                    <a:pt x="4" y="1"/>
                  </a:cubicBezTo>
                  <a:cubicBezTo>
                    <a:pt x="4" y="0"/>
                    <a:pt x="3" y="0"/>
                    <a:pt x="2" y="0"/>
                  </a:cubicBezTo>
                  <a:cubicBezTo>
                    <a:pt x="1" y="0"/>
                    <a:pt x="1" y="0"/>
                    <a:pt x="1" y="0"/>
                  </a:cubicBezTo>
                  <a:cubicBezTo>
                    <a:pt x="1" y="1"/>
                    <a:pt x="0" y="1"/>
                    <a:pt x="0" y="1"/>
                  </a:cubicBezTo>
                  <a:cubicBezTo>
                    <a:pt x="0" y="1"/>
                    <a:pt x="0" y="1"/>
                    <a:pt x="0" y="1"/>
                  </a:cubicBezTo>
                  <a:cubicBezTo>
                    <a:pt x="0" y="2"/>
                    <a:pt x="1" y="2"/>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1" name="Freeform 190"/>
            <p:cNvSpPr/>
            <p:nvPr/>
          </p:nvSpPr>
          <p:spPr>
            <a:xfrm>
              <a:off x="6401146" y="2583290"/>
              <a:ext cx="26714" cy="16871"/>
            </a:xfrm>
            <a:custGeom>
              <a:avLst/>
              <a:gdLst>
                <a:gd name="T0" fmla="*/ 2 w 8"/>
                <a:gd name="T1" fmla="*/ 2 h 5"/>
                <a:gd name="T2" fmla="*/ 4 w 8"/>
                <a:gd name="T3" fmla="*/ 3 h 5"/>
                <a:gd name="T4" fmla="*/ 7 w 8"/>
                <a:gd name="T5" fmla="*/ 4 h 5"/>
                <a:gd name="T6" fmla="*/ 5 w 8"/>
                <a:gd name="T7" fmla="*/ 2 h 5"/>
                <a:gd name="T8" fmla="*/ 1 w 8"/>
                <a:gd name="T9" fmla="*/ 0 h 5"/>
                <a:gd name="T10" fmla="*/ 0 w 8"/>
                <a:gd name="T11" fmla="*/ 1 h 5"/>
                <a:gd name="T12" fmla="*/ 2 w 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2" y="2"/>
                  </a:moveTo>
                  <a:cubicBezTo>
                    <a:pt x="3" y="2"/>
                    <a:pt x="3" y="3"/>
                    <a:pt x="4" y="3"/>
                  </a:cubicBezTo>
                  <a:cubicBezTo>
                    <a:pt x="5" y="4"/>
                    <a:pt x="7" y="5"/>
                    <a:pt x="7" y="4"/>
                  </a:cubicBezTo>
                  <a:cubicBezTo>
                    <a:pt x="8" y="3"/>
                    <a:pt x="6" y="2"/>
                    <a:pt x="5" y="2"/>
                  </a:cubicBezTo>
                  <a:cubicBezTo>
                    <a:pt x="4" y="1"/>
                    <a:pt x="3" y="0"/>
                    <a:pt x="1" y="0"/>
                  </a:cubicBezTo>
                  <a:cubicBezTo>
                    <a:pt x="0" y="0"/>
                    <a:pt x="0" y="0"/>
                    <a:pt x="0" y="1"/>
                  </a:cubicBezTo>
                  <a:cubicBezTo>
                    <a:pt x="0" y="2"/>
                    <a:pt x="1" y="2"/>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2" name="Freeform 191"/>
            <p:cNvSpPr/>
            <p:nvPr/>
          </p:nvSpPr>
          <p:spPr>
            <a:xfrm>
              <a:off x="5837359" y="2500338"/>
              <a:ext cx="29525" cy="16871"/>
            </a:xfrm>
            <a:custGeom>
              <a:avLst/>
              <a:gdLst>
                <a:gd name="T0" fmla="*/ 2 w 9"/>
                <a:gd name="T1" fmla="*/ 3 h 5"/>
                <a:gd name="T2" fmla="*/ 4 w 9"/>
                <a:gd name="T3" fmla="*/ 4 h 5"/>
                <a:gd name="T4" fmla="*/ 9 w 9"/>
                <a:gd name="T5" fmla="*/ 4 h 5"/>
                <a:gd name="T6" fmla="*/ 8 w 9"/>
                <a:gd name="T7" fmla="*/ 2 h 5"/>
                <a:gd name="T8" fmla="*/ 6 w 9"/>
                <a:gd name="T9" fmla="*/ 2 h 5"/>
                <a:gd name="T10" fmla="*/ 4 w 9"/>
                <a:gd name="T11" fmla="*/ 1 h 5"/>
                <a:gd name="T12" fmla="*/ 3 w 9"/>
                <a:gd name="T13" fmla="*/ 1 h 5"/>
                <a:gd name="T14" fmla="*/ 0 w 9"/>
                <a:gd name="T15" fmla="*/ 1 h 5"/>
                <a:gd name="T16" fmla="*/ 2 w 9"/>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2" y="3"/>
                  </a:moveTo>
                  <a:cubicBezTo>
                    <a:pt x="3" y="3"/>
                    <a:pt x="4" y="3"/>
                    <a:pt x="4" y="4"/>
                  </a:cubicBezTo>
                  <a:cubicBezTo>
                    <a:pt x="5" y="4"/>
                    <a:pt x="8" y="5"/>
                    <a:pt x="9" y="4"/>
                  </a:cubicBezTo>
                  <a:cubicBezTo>
                    <a:pt x="9" y="3"/>
                    <a:pt x="9" y="2"/>
                    <a:pt x="8" y="2"/>
                  </a:cubicBezTo>
                  <a:cubicBezTo>
                    <a:pt x="8" y="1"/>
                    <a:pt x="7" y="2"/>
                    <a:pt x="6" y="2"/>
                  </a:cubicBezTo>
                  <a:cubicBezTo>
                    <a:pt x="5" y="2"/>
                    <a:pt x="5" y="2"/>
                    <a:pt x="4" y="1"/>
                  </a:cubicBezTo>
                  <a:cubicBezTo>
                    <a:pt x="4" y="1"/>
                    <a:pt x="3" y="1"/>
                    <a:pt x="3" y="1"/>
                  </a:cubicBezTo>
                  <a:cubicBezTo>
                    <a:pt x="2" y="1"/>
                    <a:pt x="0" y="0"/>
                    <a:pt x="0" y="1"/>
                  </a:cubicBezTo>
                  <a:cubicBezTo>
                    <a:pt x="1" y="2"/>
                    <a:pt x="2" y="2"/>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3" name="Freeform 192"/>
            <p:cNvSpPr/>
            <p:nvPr/>
          </p:nvSpPr>
          <p:spPr>
            <a:xfrm>
              <a:off x="5598347" y="2520021"/>
              <a:ext cx="15466" cy="9842"/>
            </a:xfrm>
            <a:custGeom>
              <a:avLst/>
              <a:gdLst>
                <a:gd name="T0" fmla="*/ 3 w 5"/>
                <a:gd name="T1" fmla="*/ 0 h 3"/>
                <a:gd name="T2" fmla="*/ 2 w 5"/>
                <a:gd name="T3" fmla="*/ 1 h 3"/>
                <a:gd name="T4" fmla="*/ 1 w 5"/>
                <a:gd name="T5" fmla="*/ 1 h 3"/>
                <a:gd name="T6" fmla="*/ 0 w 5"/>
                <a:gd name="T7" fmla="*/ 3 h 3"/>
                <a:gd name="T8" fmla="*/ 1 w 5"/>
                <a:gd name="T9" fmla="*/ 3 h 3"/>
                <a:gd name="T10" fmla="*/ 3 w 5"/>
                <a:gd name="T11" fmla="*/ 3 h 3"/>
                <a:gd name="T12" fmla="*/ 4 w 5"/>
                <a:gd name="T13" fmla="*/ 0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0"/>
                  </a:moveTo>
                  <a:cubicBezTo>
                    <a:pt x="2" y="1"/>
                    <a:pt x="2" y="1"/>
                    <a:pt x="2" y="1"/>
                  </a:cubicBezTo>
                  <a:cubicBezTo>
                    <a:pt x="2" y="1"/>
                    <a:pt x="1" y="1"/>
                    <a:pt x="1" y="1"/>
                  </a:cubicBezTo>
                  <a:cubicBezTo>
                    <a:pt x="1" y="1"/>
                    <a:pt x="0" y="3"/>
                    <a:pt x="0" y="3"/>
                  </a:cubicBezTo>
                  <a:cubicBezTo>
                    <a:pt x="1" y="3"/>
                    <a:pt x="1" y="3"/>
                    <a:pt x="1" y="3"/>
                  </a:cubicBezTo>
                  <a:cubicBezTo>
                    <a:pt x="2" y="3"/>
                    <a:pt x="2" y="3"/>
                    <a:pt x="3" y="3"/>
                  </a:cubicBezTo>
                  <a:cubicBezTo>
                    <a:pt x="4" y="2"/>
                    <a:pt x="5" y="1"/>
                    <a:pt x="4" y="0"/>
                  </a:cubicBezTo>
                  <a:cubicBezTo>
                    <a:pt x="3" y="0"/>
                    <a:pt x="3" y="0"/>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4" name="Freeform 193"/>
            <p:cNvSpPr/>
            <p:nvPr/>
          </p:nvSpPr>
          <p:spPr>
            <a:xfrm>
              <a:off x="5515395" y="2559388"/>
              <a:ext cx="15466" cy="9842"/>
            </a:xfrm>
            <a:custGeom>
              <a:avLst/>
              <a:gdLst>
                <a:gd name="T0" fmla="*/ 4 w 5"/>
                <a:gd name="T1" fmla="*/ 3 h 3"/>
                <a:gd name="T2" fmla="*/ 4 w 5"/>
                <a:gd name="T3" fmla="*/ 1 h 3"/>
                <a:gd name="T4" fmla="*/ 2 w 5"/>
                <a:gd name="T5" fmla="*/ 0 h 3"/>
                <a:gd name="T6" fmla="*/ 1 w 5"/>
                <a:gd name="T7" fmla="*/ 1 h 3"/>
                <a:gd name="T8" fmla="*/ 4 w 5"/>
                <a:gd name="T9" fmla="*/ 3 h 3"/>
              </a:gdLst>
              <a:ahLst/>
              <a:cxnLst>
                <a:cxn ang="0">
                  <a:pos x="T0" y="T1"/>
                </a:cxn>
                <a:cxn ang="0">
                  <a:pos x="T2" y="T3"/>
                </a:cxn>
                <a:cxn ang="0">
                  <a:pos x="T4" y="T5"/>
                </a:cxn>
                <a:cxn ang="0">
                  <a:pos x="T6" y="T7"/>
                </a:cxn>
                <a:cxn ang="0">
                  <a:pos x="T8" y="T9"/>
                </a:cxn>
              </a:cxnLst>
              <a:rect l="0" t="0" r="r" b="b"/>
              <a:pathLst>
                <a:path w="5" h="3">
                  <a:moveTo>
                    <a:pt x="4" y="3"/>
                  </a:moveTo>
                  <a:cubicBezTo>
                    <a:pt x="5" y="3"/>
                    <a:pt x="5" y="2"/>
                    <a:pt x="4" y="1"/>
                  </a:cubicBezTo>
                  <a:cubicBezTo>
                    <a:pt x="4" y="0"/>
                    <a:pt x="3" y="0"/>
                    <a:pt x="2" y="0"/>
                  </a:cubicBezTo>
                  <a:cubicBezTo>
                    <a:pt x="1" y="0"/>
                    <a:pt x="0" y="0"/>
                    <a:pt x="1" y="1"/>
                  </a:cubicBezTo>
                  <a:cubicBezTo>
                    <a:pt x="1" y="2"/>
                    <a:pt x="3" y="3"/>
                    <a:pt x="4"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5" name="Freeform 194"/>
            <p:cNvSpPr/>
            <p:nvPr/>
          </p:nvSpPr>
          <p:spPr>
            <a:xfrm>
              <a:off x="5508366" y="2610002"/>
              <a:ext cx="19683" cy="12654"/>
            </a:xfrm>
            <a:custGeom>
              <a:avLst/>
              <a:gdLst>
                <a:gd name="T0" fmla="*/ 4 w 6"/>
                <a:gd name="T1" fmla="*/ 4 h 4"/>
                <a:gd name="T2" fmla="*/ 5 w 6"/>
                <a:gd name="T3" fmla="*/ 4 h 4"/>
                <a:gd name="T4" fmla="*/ 5 w 6"/>
                <a:gd name="T5" fmla="*/ 2 h 4"/>
                <a:gd name="T6" fmla="*/ 2 w 6"/>
                <a:gd name="T7" fmla="*/ 0 h 4"/>
                <a:gd name="T8" fmla="*/ 1 w 6"/>
                <a:gd name="T9" fmla="*/ 0 h 4"/>
                <a:gd name="T10" fmla="*/ 0 w 6"/>
                <a:gd name="T11" fmla="*/ 2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5" y="4"/>
                    <a:pt x="5" y="4"/>
                    <a:pt x="5" y="4"/>
                  </a:cubicBezTo>
                  <a:cubicBezTo>
                    <a:pt x="6" y="3"/>
                    <a:pt x="5" y="2"/>
                    <a:pt x="5" y="2"/>
                  </a:cubicBezTo>
                  <a:cubicBezTo>
                    <a:pt x="5" y="1"/>
                    <a:pt x="3" y="1"/>
                    <a:pt x="2" y="0"/>
                  </a:cubicBezTo>
                  <a:cubicBezTo>
                    <a:pt x="2" y="0"/>
                    <a:pt x="1" y="0"/>
                    <a:pt x="1" y="0"/>
                  </a:cubicBezTo>
                  <a:cubicBezTo>
                    <a:pt x="0" y="1"/>
                    <a:pt x="0" y="1"/>
                    <a:pt x="0" y="2"/>
                  </a:cubicBezTo>
                  <a:cubicBezTo>
                    <a:pt x="1" y="3"/>
                    <a:pt x="3" y="4"/>
                    <a:pt x="4"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6" name="Freeform 195"/>
            <p:cNvSpPr/>
            <p:nvPr/>
          </p:nvSpPr>
          <p:spPr>
            <a:xfrm>
              <a:off x="5488682" y="2576259"/>
              <a:ext cx="12654" cy="9842"/>
            </a:xfrm>
            <a:custGeom>
              <a:avLst/>
              <a:gdLst>
                <a:gd name="T0" fmla="*/ 3 w 4"/>
                <a:gd name="T1" fmla="*/ 2 h 3"/>
                <a:gd name="T2" fmla="*/ 4 w 4"/>
                <a:gd name="T3" fmla="*/ 1 h 3"/>
                <a:gd name="T4" fmla="*/ 3 w 4"/>
                <a:gd name="T5" fmla="*/ 0 h 3"/>
                <a:gd name="T6" fmla="*/ 1 w 4"/>
                <a:gd name="T7" fmla="*/ 0 h 3"/>
                <a:gd name="T8" fmla="*/ 1 w 4"/>
                <a:gd name="T9" fmla="*/ 1 h 3"/>
                <a:gd name="T10" fmla="*/ 3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3" y="2"/>
                  </a:moveTo>
                  <a:cubicBezTo>
                    <a:pt x="4" y="2"/>
                    <a:pt x="4" y="2"/>
                    <a:pt x="4" y="1"/>
                  </a:cubicBezTo>
                  <a:cubicBezTo>
                    <a:pt x="3" y="0"/>
                    <a:pt x="3" y="0"/>
                    <a:pt x="3" y="0"/>
                  </a:cubicBezTo>
                  <a:cubicBezTo>
                    <a:pt x="3" y="0"/>
                    <a:pt x="2" y="0"/>
                    <a:pt x="1" y="0"/>
                  </a:cubicBezTo>
                  <a:cubicBezTo>
                    <a:pt x="0" y="0"/>
                    <a:pt x="0" y="1"/>
                    <a:pt x="1" y="1"/>
                  </a:cubicBezTo>
                  <a:cubicBezTo>
                    <a:pt x="1" y="2"/>
                    <a:pt x="2" y="3"/>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7" name="Freeform 196"/>
            <p:cNvSpPr/>
            <p:nvPr/>
          </p:nvSpPr>
          <p:spPr>
            <a:xfrm>
              <a:off x="5362146" y="2476437"/>
              <a:ext cx="26714" cy="9842"/>
            </a:xfrm>
            <a:custGeom>
              <a:avLst/>
              <a:gdLst>
                <a:gd name="T0" fmla="*/ 4 w 8"/>
                <a:gd name="T1" fmla="*/ 2 h 3"/>
                <a:gd name="T2" fmla="*/ 7 w 8"/>
                <a:gd name="T3" fmla="*/ 2 h 3"/>
                <a:gd name="T4" fmla="*/ 5 w 8"/>
                <a:gd name="T5" fmla="*/ 0 h 3"/>
                <a:gd name="T6" fmla="*/ 2 w 8"/>
                <a:gd name="T7" fmla="*/ 0 h 3"/>
                <a:gd name="T8" fmla="*/ 0 w 8"/>
                <a:gd name="T9" fmla="*/ 0 h 3"/>
                <a:gd name="T10" fmla="*/ 4 w 8"/>
                <a:gd name="T11" fmla="*/ 2 h 3"/>
              </a:gdLst>
              <a:ahLst/>
              <a:cxnLst>
                <a:cxn ang="0">
                  <a:pos x="T0" y="T1"/>
                </a:cxn>
                <a:cxn ang="0">
                  <a:pos x="T2" y="T3"/>
                </a:cxn>
                <a:cxn ang="0">
                  <a:pos x="T4" y="T5"/>
                </a:cxn>
                <a:cxn ang="0">
                  <a:pos x="T6" y="T7"/>
                </a:cxn>
                <a:cxn ang="0">
                  <a:pos x="T8" y="T9"/>
                </a:cxn>
                <a:cxn ang="0">
                  <a:pos x="T10" y="T11"/>
                </a:cxn>
              </a:cxnLst>
              <a:rect l="0" t="0" r="r" b="b"/>
              <a:pathLst>
                <a:path w="8" h="3">
                  <a:moveTo>
                    <a:pt x="4" y="2"/>
                  </a:moveTo>
                  <a:cubicBezTo>
                    <a:pt x="4" y="2"/>
                    <a:pt x="7" y="3"/>
                    <a:pt x="7" y="2"/>
                  </a:cubicBezTo>
                  <a:cubicBezTo>
                    <a:pt x="8" y="1"/>
                    <a:pt x="5" y="0"/>
                    <a:pt x="5" y="0"/>
                  </a:cubicBezTo>
                  <a:cubicBezTo>
                    <a:pt x="4" y="0"/>
                    <a:pt x="3" y="0"/>
                    <a:pt x="2" y="0"/>
                  </a:cubicBezTo>
                  <a:cubicBezTo>
                    <a:pt x="0" y="0"/>
                    <a:pt x="0" y="0"/>
                    <a:pt x="0" y="0"/>
                  </a:cubicBezTo>
                  <a:cubicBezTo>
                    <a:pt x="0" y="2"/>
                    <a:pt x="2" y="2"/>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8" name="Freeform 197"/>
            <p:cNvSpPr/>
            <p:nvPr/>
          </p:nvSpPr>
          <p:spPr>
            <a:xfrm>
              <a:off x="4508732" y="2460971"/>
              <a:ext cx="32337" cy="22495"/>
            </a:xfrm>
            <a:custGeom>
              <a:avLst/>
              <a:gdLst>
                <a:gd name="T0" fmla="*/ 10 w 10"/>
                <a:gd name="T1" fmla="*/ 1 h 7"/>
                <a:gd name="T2" fmla="*/ 8 w 10"/>
                <a:gd name="T3" fmla="*/ 0 h 7"/>
                <a:gd name="T4" fmla="*/ 5 w 10"/>
                <a:gd name="T5" fmla="*/ 0 h 7"/>
                <a:gd name="T6" fmla="*/ 3 w 10"/>
                <a:gd name="T7" fmla="*/ 2 h 7"/>
                <a:gd name="T8" fmla="*/ 1 w 10"/>
                <a:gd name="T9" fmla="*/ 3 h 7"/>
                <a:gd name="T10" fmla="*/ 1 w 10"/>
                <a:gd name="T11" fmla="*/ 5 h 7"/>
                <a:gd name="T12" fmla="*/ 5 w 10"/>
                <a:gd name="T13" fmla="*/ 6 h 7"/>
                <a:gd name="T14" fmla="*/ 8 w 10"/>
                <a:gd name="T15" fmla="*/ 6 h 7"/>
                <a:gd name="T16" fmla="*/ 10 w 10"/>
                <a:gd name="T17" fmla="*/ 7 h 7"/>
                <a:gd name="T18" fmla="*/ 10 w 10"/>
                <a:gd name="T19" fmla="*/ 1 h 7"/>
                <a:gd name="T20" fmla="*/ 10 w 10"/>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10" y="1"/>
                  </a:moveTo>
                  <a:cubicBezTo>
                    <a:pt x="9" y="1"/>
                    <a:pt x="9" y="0"/>
                    <a:pt x="8" y="0"/>
                  </a:cubicBezTo>
                  <a:cubicBezTo>
                    <a:pt x="7" y="0"/>
                    <a:pt x="6" y="0"/>
                    <a:pt x="5" y="0"/>
                  </a:cubicBezTo>
                  <a:cubicBezTo>
                    <a:pt x="4" y="0"/>
                    <a:pt x="4" y="1"/>
                    <a:pt x="3" y="2"/>
                  </a:cubicBezTo>
                  <a:cubicBezTo>
                    <a:pt x="2" y="2"/>
                    <a:pt x="1" y="2"/>
                    <a:pt x="1" y="3"/>
                  </a:cubicBezTo>
                  <a:cubicBezTo>
                    <a:pt x="0" y="4"/>
                    <a:pt x="0" y="4"/>
                    <a:pt x="1" y="5"/>
                  </a:cubicBezTo>
                  <a:cubicBezTo>
                    <a:pt x="2" y="6"/>
                    <a:pt x="4" y="6"/>
                    <a:pt x="5" y="6"/>
                  </a:cubicBezTo>
                  <a:cubicBezTo>
                    <a:pt x="6" y="6"/>
                    <a:pt x="7" y="6"/>
                    <a:pt x="8" y="6"/>
                  </a:cubicBezTo>
                  <a:cubicBezTo>
                    <a:pt x="9" y="7"/>
                    <a:pt x="10" y="7"/>
                    <a:pt x="10" y="7"/>
                  </a:cubicBezTo>
                  <a:cubicBezTo>
                    <a:pt x="10" y="1"/>
                    <a:pt x="10" y="1"/>
                    <a:pt x="10" y="1"/>
                  </a:cubicBezTo>
                  <a:cubicBezTo>
                    <a:pt x="10" y="1"/>
                    <a:pt x="10" y="1"/>
                    <a:pt x="1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9" name="Freeform 198"/>
            <p:cNvSpPr/>
            <p:nvPr/>
          </p:nvSpPr>
          <p:spPr>
            <a:xfrm>
              <a:off x="4541070" y="2463783"/>
              <a:ext cx="97011" cy="26714"/>
            </a:xfrm>
            <a:custGeom>
              <a:avLst/>
              <a:gdLst>
                <a:gd name="T0" fmla="*/ 6 w 29"/>
                <a:gd name="T1" fmla="*/ 6 h 8"/>
                <a:gd name="T2" fmla="*/ 10 w 29"/>
                <a:gd name="T3" fmla="*/ 7 h 8"/>
                <a:gd name="T4" fmla="*/ 14 w 29"/>
                <a:gd name="T5" fmla="*/ 8 h 8"/>
                <a:gd name="T6" fmla="*/ 17 w 29"/>
                <a:gd name="T7" fmla="*/ 8 h 8"/>
                <a:gd name="T8" fmla="*/ 20 w 29"/>
                <a:gd name="T9" fmla="*/ 7 h 8"/>
                <a:gd name="T10" fmla="*/ 25 w 29"/>
                <a:gd name="T11" fmla="*/ 5 h 8"/>
                <a:gd name="T12" fmla="*/ 28 w 29"/>
                <a:gd name="T13" fmla="*/ 2 h 8"/>
                <a:gd name="T14" fmla="*/ 22 w 29"/>
                <a:gd name="T15" fmla="*/ 1 h 8"/>
                <a:gd name="T16" fmla="*/ 13 w 29"/>
                <a:gd name="T17" fmla="*/ 1 h 8"/>
                <a:gd name="T18" fmla="*/ 11 w 29"/>
                <a:gd name="T19" fmla="*/ 2 h 8"/>
                <a:gd name="T20" fmla="*/ 8 w 29"/>
                <a:gd name="T21" fmla="*/ 2 h 8"/>
                <a:gd name="T22" fmla="*/ 5 w 29"/>
                <a:gd name="T23" fmla="*/ 1 h 8"/>
                <a:gd name="T24" fmla="*/ 0 w 29"/>
                <a:gd name="T25" fmla="*/ 0 h 8"/>
                <a:gd name="T26" fmla="*/ 0 w 29"/>
                <a:gd name="T27" fmla="*/ 6 h 8"/>
                <a:gd name="T28" fmla="*/ 2 w 29"/>
                <a:gd name="T29" fmla="*/ 6 h 8"/>
                <a:gd name="T30" fmla="*/ 6 w 29"/>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8">
                  <a:moveTo>
                    <a:pt x="6" y="6"/>
                  </a:moveTo>
                  <a:cubicBezTo>
                    <a:pt x="7" y="6"/>
                    <a:pt x="8" y="6"/>
                    <a:pt x="10" y="7"/>
                  </a:cubicBezTo>
                  <a:cubicBezTo>
                    <a:pt x="11" y="7"/>
                    <a:pt x="13" y="8"/>
                    <a:pt x="14" y="8"/>
                  </a:cubicBezTo>
                  <a:cubicBezTo>
                    <a:pt x="15" y="8"/>
                    <a:pt x="16" y="8"/>
                    <a:pt x="17" y="8"/>
                  </a:cubicBezTo>
                  <a:cubicBezTo>
                    <a:pt x="18" y="8"/>
                    <a:pt x="19" y="7"/>
                    <a:pt x="20" y="7"/>
                  </a:cubicBezTo>
                  <a:cubicBezTo>
                    <a:pt x="21" y="6"/>
                    <a:pt x="23" y="6"/>
                    <a:pt x="25" y="5"/>
                  </a:cubicBezTo>
                  <a:cubicBezTo>
                    <a:pt x="26" y="4"/>
                    <a:pt x="29" y="3"/>
                    <a:pt x="28" y="2"/>
                  </a:cubicBezTo>
                  <a:cubicBezTo>
                    <a:pt x="27" y="0"/>
                    <a:pt x="23" y="1"/>
                    <a:pt x="22" y="1"/>
                  </a:cubicBezTo>
                  <a:cubicBezTo>
                    <a:pt x="19" y="1"/>
                    <a:pt x="16" y="1"/>
                    <a:pt x="13" y="1"/>
                  </a:cubicBezTo>
                  <a:cubicBezTo>
                    <a:pt x="12" y="2"/>
                    <a:pt x="12" y="2"/>
                    <a:pt x="11" y="2"/>
                  </a:cubicBezTo>
                  <a:cubicBezTo>
                    <a:pt x="10" y="2"/>
                    <a:pt x="9" y="2"/>
                    <a:pt x="8" y="2"/>
                  </a:cubicBezTo>
                  <a:cubicBezTo>
                    <a:pt x="7" y="2"/>
                    <a:pt x="6" y="1"/>
                    <a:pt x="5" y="1"/>
                  </a:cubicBezTo>
                  <a:cubicBezTo>
                    <a:pt x="4" y="0"/>
                    <a:pt x="2" y="1"/>
                    <a:pt x="0" y="0"/>
                  </a:cubicBezTo>
                  <a:cubicBezTo>
                    <a:pt x="0" y="6"/>
                    <a:pt x="0" y="6"/>
                    <a:pt x="0" y="6"/>
                  </a:cubicBezTo>
                  <a:cubicBezTo>
                    <a:pt x="1" y="6"/>
                    <a:pt x="1" y="6"/>
                    <a:pt x="2" y="6"/>
                  </a:cubicBezTo>
                  <a:cubicBezTo>
                    <a:pt x="3" y="6"/>
                    <a:pt x="4" y="6"/>
                    <a:pt x="6"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0" name="Freeform 199"/>
            <p:cNvSpPr/>
            <p:nvPr/>
          </p:nvSpPr>
          <p:spPr>
            <a:xfrm>
              <a:off x="4392038" y="2470813"/>
              <a:ext cx="149031" cy="68892"/>
            </a:xfrm>
            <a:custGeom>
              <a:avLst/>
              <a:gdLst>
                <a:gd name="T0" fmla="*/ 42 w 45"/>
                <a:gd name="T1" fmla="*/ 5 h 21"/>
                <a:gd name="T2" fmla="*/ 37 w 45"/>
                <a:gd name="T3" fmla="*/ 4 h 21"/>
                <a:gd name="T4" fmla="*/ 34 w 45"/>
                <a:gd name="T5" fmla="*/ 2 h 21"/>
                <a:gd name="T6" fmla="*/ 31 w 45"/>
                <a:gd name="T7" fmla="*/ 1 h 21"/>
                <a:gd name="T8" fmla="*/ 28 w 45"/>
                <a:gd name="T9" fmla="*/ 0 h 21"/>
                <a:gd name="T10" fmla="*/ 25 w 45"/>
                <a:gd name="T11" fmla="*/ 1 h 21"/>
                <a:gd name="T12" fmla="*/ 23 w 45"/>
                <a:gd name="T13" fmla="*/ 3 h 21"/>
                <a:gd name="T14" fmla="*/ 20 w 45"/>
                <a:gd name="T15" fmla="*/ 1 h 21"/>
                <a:gd name="T16" fmla="*/ 18 w 45"/>
                <a:gd name="T17" fmla="*/ 3 h 21"/>
                <a:gd name="T18" fmla="*/ 16 w 45"/>
                <a:gd name="T19" fmla="*/ 3 h 21"/>
                <a:gd name="T20" fmla="*/ 16 w 45"/>
                <a:gd name="T21" fmla="*/ 2 h 21"/>
                <a:gd name="T22" fmla="*/ 15 w 45"/>
                <a:gd name="T23" fmla="*/ 1 h 21"/>
                <a:gd name="T24" fmla="*/ 11 w 45"/>
                <a:gd name="T25" fmla="*/ 1 h 21"/>
                <a:gd name="T26" fmla="*/ 5 w 45"/>
                <a:gd name="T27" fmla="*/ 1 h 21"/>
                <a:gd name="T28" fmla="*/ 2 w 45"/>
                <a:gd name="T29" fmla="*/ 2 h 21"/>
                <a:gd name="T30" fmla="*/ 2 w 45"/>
                <a:gd name="T31" fmla="*/ 4 h 21"/>
                <a:gd name="T32" fmla="*/ 0 w 45"/>
                <a:gd name="T33" fmla="*/ 7 h 21"/>
                <a:gd name="T34" fmla="*/ 2 w 45"/>
                <a:gd name="T35" fmla="*/ 9 h 21"/>
                <a:gd name="T36" fmla="*/ 10 w 45"/>
                <a:gd name="T37" fmla="*/ 12 h 21"/>
                <a:gd name="T38" fmla="*/ 16 w 45"/>
                <a:gd name="T39" fmla="*/ 10 h 21"/>
                <a:gd name="T40" fmla="*/ 19 w 45"/>
                <a:gd name="T41" fmla="*/ 8 h 21"/>
                <a:gd name="T42" fmla="*/ 21 w 45"/>
                <a:gd name="T43" fmla="*/ 11 h 21"/>
                <a:gd name="T44" fmla="*/ 17 w 45"/>
                <a:gd name="T45" fmla="*/ 12 h 21"/>
                <a:gd name="T46" fmla="*/ 15 w 45"/>
                <a:gd name="T47" fmla="*/ 14 h 21"/>
                <a:gd name="T48" fmla="*/ 16 w 45"/>
                <a:gd name="T49" fmla="*/ 17 h 21"/>
                <a:gd name="T50" fmla="*/ 22 w 45"/>
                <a:gd name="T51" fmla="*/ 20 h 21"/>
                <a:gd name="T52" fmla="*/ 28 w 45"/>
                <a:gd name="T53" fmla="*/ 21 h 21"/>
                <a:gd name="T54" fmla="*/ 30 w 45"/>
                <a:gd name="T55" fmla="*/ 18 h 21"/>
                <a:gd name="T56" fmla="*/ 32 w 45"/>
                <a:gd name="T57" fmla="*/ 16 h 21"/>
                <a:gd name="T58" fmla="*/ 35 w 45"/>
                <a:gd name="T59" fmla="*/ 15 h 21"/>
                <a:gd name="T60" fmla="*/ 36 w 45"/>
                <a:gd name="T61" fmla="*/ 13 h 21"/>
                <a:gd name="T62" fmla="*/ 38 w 45"/>
                <a:gd name="T63" fmla="*/ 12 h 21"/>
                <a:gd name="T64" fmla="*/ 40 w 45"/>
                <a:gd name="T65" fmla="*/ 9 h 21"/>
                <a:gd name="T66" fmla="*/ 45 w 45"/>
                <a:gd name="T67" fmla="*/ 10 h 21"/>
                <a:gd name="T68" fmla="*/ 45 w 45"/>
                <a:gd name="T69" fmla="*/ 6 h 21"/>
                <a:gd name="T70" fmla="*/ 42 w 45"/>
                <a:gd name="T7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21">
                  <a:moveTo>
                    <a:pt x="42" y="5"/>
                  </a:moveTo>
                  <a:cubicBezTo>
                    <a:pt x="40" y="5"/>
                    <a:pt x="38" y="5"/>
                    <a:pt x="37" y="4"/>
                  </a:cubicBezTo>
                  <a:cubicBezTo>
                    <a:pt x="36" y="4"/>
                    <a:pt x="35" y="3"/>
                    <a:pt x="34" y="2"/>
                  </a:cubicBezTo>
                  <a:cubicBezTo>
                    <a:pt x="34" y="1"/>
                    <a:pt x="33" y="1"/>
                    <a:pt x="31" y="1"/>
                  </a:cubicBezTo>
                  <a:cubicBezTo>
                    <a:pt x="30" y="1"/>
                    <a:pt x="29" y="0"/>
                    <a:pt x="28" y="0"/>
                  </a:cubicBezTo>
                  <a:cubicBezTo>
                    <a:pt x="27" y="0"/>
                    <a:pt x="25" y="0"/>
                    <a:pt x="25" y="1"/>
                  </a:cubicBezTo>
                  <a:cubicBezTo>
                    <a:pt x="24" y="2"/>
                    <a:pt x="25" y="4"/>
                    <a:pt x="23" y="3"/>
                  </a:cubicBezTo>
                  <a:cubicBezTo>
                    <a:pt x="22" y="3"/>
                    <a:pt x="22" y="1"/>
                    <a:pt x="20" y="1"/>
                  </a:cubicBezTo>
                  <a:cubicBezTo>
                    <a:pt x="19" y="1"/>
                    <a:pt x="19" y="3"/>
                    <a:pt x="18" y="3"/>
                  </a:cubicBezTo>
                  <a:cubicBezTo>
                    <a:pt x="17" y="3"/>
                    <a:pt x="16" y="3"/>
                    <a:pt x="16" y="3"/>
                  </a:cubicBezTo>
                  <a:cubicBezTo>
                    <a:pt x="15" y="2"/>
                    <a:pt x="16" y="2"/>
                    <a:pt x="16" y="2"/>
                  </a:cubicBezTo>
                  <a:cubicBezTo>
                    <a:pt x="15" y="1"/>
                    <a:pt x="15" y="1"/>
                    <a:pt x="15" y="1"/>
                  </a:cubicBezTo>
                  <a:cubicBezTo>
                    <a:pt x="13" y="1"/>
                    <a:pt x="12" y="1"/>
                    <a:pt x="11" y="1"/>
                  </a:cubicBezTo>
                  <a:cubicBezTo>
                    <a:pt x="9" y="1"/>
                    <a:pt x="7" y="1"/>
                    <a:pt x="5" y="1"/>
                  </a:cubicBezTo>
                  <a:cubicBezTo>
                    <a:pt x="4" y="1"/>
                    <a:pt x="2" y="1"/>
                    <a:pt x="2" y="2"/>
                  </a:cubicBezTo>
                  <a:cubicBezTo>
                    <a:pt x="1" y="3"/>
                    <a:pt x="2" y="4"/>
                    <a:pt x="2" y="4"/>
                  </a:cubicBezTo>
                  <a:cubicBezTo>
                    <a:pt x="2" y="5"/>
                    <a:pt x="1" y="6"/>
                    <a:pt x="0" y="7"/>
                  </a:cubicBezTo>
                  <a:cubicBezTo>
                    <a:pt x="0" y="8"/>
                    <a:pt x="1" y="9"/>
                    <a:pt x="2" y="9"/>
                  </a:cubicBezTo>
                  <a:cubicBezTo>
                    <a:pt x="5" y="10"/>
                    <a:pt x="7" y="12"/>
                    <a:pt x="10" y="12"/>
                  </a:cubicBezTo>
                  <a:cubicBezTo>
                    <a:pt x="12" y="12"/>
                    <a:pt x="14" y="12"/>
                    <a:pt x="16" y="10"/>
                  </a:cubicBezTo>
                  <a:cubicBezTo>
                    <a:pt x="17" y="9"/>
                    <a:pt x="17" y="8"/>
                    <a:pt x="19" y="8"/>
                  </a:cubicBezTo>
                  <a:cubicBezTo>
                    <a:pt x="20" y="8"/>
                    <a:pt x="22" y="9"/>
                    <a:pt x="21" y="11"/>
                  </a:cubicBezTo>
                  <a:cubicBezTo>
                    <a:pt x="20" y="11"/>
                    <a:pt x="18" y="12"/>
                    <a:pt x="17" y="12"/>
                  </a:cubicBezTo>
                  <a:cubicBezTo>
                    <a:pt x="16" y="12"/>
                    <a:pt x="15" y="13"/>
                    <a:pt x="15" y="14"/>
                  </a:cubicBezTo>
                  <a:cubicBezTo>
                    <a:pt x="15" y="15"/>
                    <a:pt x="15" y="16"/>
                    <a:pt x="16" y="17"/>
                  </a:cubicBezTo>
                  <a:cubicBezTo>
                    <a:pt x="18" y="19"/>
                    <a:pt x="20" y="19"/>
                    <a:pt x="22" y="20"/>
                  </a:cubicBezTo>
                  <a:cubicBezTo>
                    <a:pt x="24" y="21"/>
                    <a:pt x="26" y="21"/>
                    <a:pt x="28" y="21"/>
                  </a:cubicBezTo>
                  <a:cubicBezTo>
                    <a:pt x="29" y="20"/>
                    <a:pt x="30" y="19"/>
                    <a:pt x="30" y="18"/>
                  </a:cubicBezTo>
                  <a:cubicBezTo>
                    <a:pt x="31" y="17"/>
                    <a:pt x="31" y="16"/>
                    <a:pt x="32" y="16"/>
                  </a:cubicBezTo>
                  <a:cubicBezTo>
                    <a:pt x="33" y="15"/>
                    <a:pt x="34" y="16"/>
                    <a:pt x="35" y="15"/>
                  </a:cubicBezTo>
                  <a:cubicBezTo>
                    <a:pt x="36" y="15"/>
                    <a:pt x="35" y="14"/>
                    <a:pt x="36" y="13"/>
                  </a:cubicBezTo>
                  <a:cubicBezTo>
                    <a:pt x="36" y="12"/>
                    <a:pt x="37" y="13"/>
                    <a:pt x="38" y="12"/>
                  </a:cubicBezTo>
                  <a:cubicBezTo>
                    <a:pt x="39" y="12"/>
                    <a:pt x="38" y="10"/>
                    <a:pt x="40" y="9"/>
                  </a:cubicBezTo>
                  <a:cubicBezTo>
                    <a:pt x="42" y="9"/>
                    <a:pt x="44" y="9"/>
                    <a:pt x="45" y="10"/>
                  </a:cubicBezTo>
                  <a:cubicBezTo>
                    <a:pt x="45" y="6"/>
                    <a:pt x="45" y="6"/>
                    <a:pt x="45" y="6"/>
                  </a:cubicBezTo>
                  <a:cubicBezTo>
                    <a:pt x="44" y="6"/>
                    <a:pt x="43" y="6"/>
                    <a:pt x="4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1" name="Freeform 200"/>
            <p:cNvSpPr/>
            <p:nvPr/>
          </p:nvSpPr>
          <p:spPr>
            <a:xfrm>
              <a:off x="4541070" y="2490497"/>
              <a:ext cx="70298" cy="39367"/>
            </a:xfrm>
            <a:custGeom>
              <a:avLst/>
              <a:gdLst>
                <a:gd name="T0" fmla="*/ 3 w 21"/>
                <a:gd name="T1" fmla="*/ 5 h 12"/>
                <a:gd name="T2" fmla="*/ 3 w 21"/>
                <a:gd name="T3" fmla="*/ 7 h 12"/>
                <a:gd name="T4" fmla="*/ 1 w 21"/>
                <a:gd name="T5" fmla="*/ 10 h 12"/>
                <a:gd name="T6" fmla="*/ 5 w 21"/>
                <a:gd name="T7" fmla="*/ 10 h 12"/>
                <a:gd name="T8" fmla="*/ 9 w 21"/>
                <a:gd name="T9" fmla="*/ 10 h 12"/>
                <a:gd name="T10" fmla="*/ 10 w 21"/>
                <a:gd name="T11" fmla="*/ 10 h 12"/>
                <a:gd name="T12" fmla="*/ 13 w 21"/>
                <a:gd name="T13" fmla="*/ 11 h 12"/>
                <a:gd name="T14" fmla="*/ 18 w 21"/>
                <a:gd name="T15" fmla="*/ 9 h 12"/>
                <a:gd name="T16" fmla="*/ 18 w 21"/>
                <a:gd name="T17" fmla="*/ 7 h 12"/>
                <a:gd name="T18" fmla="*/ 14 w 21"/>
                <a:gd name="T19" fmla="*/ 5 h 12"/>
                <a:gd name="T20" fmla="*/ 13 w 21"/>
                <a:gd name="T21" fmla="*/ 5 h 12"/>
                <a:gd name="T22" fmla="*/ 12 w 21"/>
                <a:gd name="T23" fmla="*/ 5 h 12"/>
                <a:gd name="T24" fmla="*/ 9 w 21"/>
                <a:gd name="T25" fmla="*/ 3 h 12"/>
                <a:gd name="T26" fmla="*/ 6 w 21"/>
                <a:gd name="T27" fmla="*/ 3 h 12"/>
                <a:gd name="T28" fmla="*/ 5 w 21"/>
                <a:gd name="T29" fmla="*/ 2 h 12"/>
                <a:gd name="T30" fmla="*/ 3 w 21"/>
                <a:gd name="T31" fmla="*/ 1 h 12"/>
                <a:gd name="T32" fmla="*/ 1 w 21"/>
                <a:gd name="T33" fmla="*/ 0 h 12"/>
                <a:gd name="T34" fmla="*/ 0 w 21"/>
                <a:gd name="T35" fmla="*/ 0 h 12"/>
                <a:gd name="T36" fmla="*/ 0 w 21"/>
                <a:gd name="T37" fmla="*/ 4 h 12"/>
                <a:gd name="T38" fmla="*/ 1 w 21"/>
                <a:gd name="T39" fmla="*/ 4 h 12"/>
                <a:gd name="T40" fmla="*/ 3 w 21"/>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2">
                  <a:moveTo>
                    <a:pt x="3" y="5"/>
                  </a:moveTo>
                  <a:cubicBezTo>
                    <a:pt x="3" y="6"/>
                    <a:pt x="3" y="6"/>
                    <a:pt x="3" y="7"/>
                  </a:cubicBezTo>
                  <a:cubicBezTo>
                    <a:pt x="2" y="8"/>
                    <a:pt x="0" y="10"/>
                    <a:pt x="1" y="10"/>
                  </a:cubicBezTo>
                  <a:cubicBezTo>
                    <a:pt x="2" y="12"/>
                    <a:pt x="4" y="10"/>
                    <a:pt x="5" y="10"/>
                  </a:cubicBezTo>
                  <a:cubicBezTo>
                    <a:pt x="6" y="9"/>
                    <a:pt x="8" y="9"/>
                    <a:pt x="9" y="10"/>
                  </a:cubicBezTo>
                  <a:cubicBezTo>
                    <a:pt x="9" y="10"/>
                    <a:pt x="9" y="10"/>
                    <a:pt x="10" y="10"/>
                  </a:cubicBezTo>
                  <a:cubicBezTo>
                    <a:pt x="11" y="11"/>
                    <a:pt x="12" y="11"/>
                    <a:pt x="13" y="11"/>
                  </a:cubicBezTo>
                  <a:cubicBezTo>
                    <a:pt x="15" y="10"/>
                    <a:pt x="16" y="10"/>
                    <a:pt x="18" y="9"/>
                  </a:cubicBezTo>
                  <a:cubicBezTo>
                    <a:pt x="19" y="8"/>
                    <a:pt x="21" y="7"/>
                    <a:pt x="18" y="7"/>
                  </a:cubicBezTo>
                  <a:cubicBezTo>
                    <a:pt x="17" y="7"/>
                    <a:pt x="16" y="7"/>
                    <a:pt x="14" y="5"/>
                  </a:cubicBezTo>
                  <a:cubicBezTo>
                    <a:pt x="14" y="5"/>
                    <a:pt x="14" y="5"/>
                    <a:pt x="13" y="5"/>
                  </a:cubicBezTo>
                  <a:cubicBezTo>
                    <a:pt x="13" y="5"/>
                    <a:pt x="12" y="5"/>
                    <a:pt x="12" y="5"/>
                  </a:cubicBezTo>
                  <a:cubicBezTo>
                    <a:pt x="11" y="5"/>
                    <a:pt x="8" y="4"/>
                    <a:pt x="9" y="3"/>
                  </a:cubicBezTo>
                  <a:cubicBezTo>
                    <a:pt x="8" y="3"/>
                    <a:pt x="7" y="3"/>
                    <a:pt x="6" y="3"/>
                  </a:cubicBezTo>
                  <a:cubicBezTo>
                    <a:pt x="6" y="3"/>
                    <a:pt x="5" y="2"/>
                    <a:pt x="5" y="2"/>
                  </a:cubicBezTo>
                  <a:cubicBezTo>
                    <a:pt x="4" y="1"/>
                    <a:pt x="4" y="1"/>
                    <a:pt x="3" y="1"/>
                  </a:cubicBezTo>
                  <a:cubicBezTo>
                    <a:pt x="3" y="1"/>
                    <a:pt x="2" y="0"/>
                    <a:pt x="1" y="0"/>
                  </a:cubicBezTo>
                  <a:cubicBezTo>
                    <a:pt x="1" y="0"/>
                    <a:pt x="1" y="0"/>
                    <a:pt x="0" y="0"/>
                  </a:cubicBezTo>
                  <a:cubicBezTo>
                    <a:pt x="0" y="4"/>
                    <a:pt x="0" y="4"/>
                    <a:pt x="0" y="4"/>
                  </a:cubicBezTo>
                  <a:cubicBezTo>
                    <a:pt x="1" y="4"/>
                    <a:pt x="1" y="4"/>
                    <a:pt x="1" y="4"/>
                  </a:cubicBezTo>
                  <a:cubicBezTo>
                    <a:pt x="1" y="5"/>
                    <a:pt x="2" y="5"/>
                    <a:pt x="3"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2" name="Freeform 201"/>
            <p:cNvSpPr/>
            <p:nvPr/>
          </p:nvSpPr>
          <p:spPr>
            <a:xfrm>
              <a:off x="4562158" y="2902441"/>
              <a:ext cx="15466" cy="12654"/>
            </a:xfrm>
            <a:custGeom>
              <a:avLst/>
              <a:gdLst>
                <a:gd name="T0" fmla="*/ 5 w 5"/>
                <a:gd name="T1" fmla="*/ 3 h 4"/>
                <a:gd name="T2" fmla="*/ 5 w 5"/>
                <a:gd name="T3" fmla="*/ 2 h 4"/>
                <a:gd name="T4" fmla="*/ 4 w 5"/>
                <a:gd name="T5" fmla="*/ 0 h 4"/>
                <a:gd name="T6" fmla="*/ 1 w 5"/>
                <a:gd name="T7" fmla="*/ 0 h 4"/>
                <a:gd name="T8" fmla="*/ 1 w 5"/>
                <a:gd name="T9" fmla="*/ 1 h 4"/>
                <a:gd name="T10" fmla="*/ 4 w 5"/>
                <a:gd name="T11" fmla="*/ 4 h 4"/>
                <a:gd name="T12" fmla="*/ 5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3"/>
                  </a:moveTo>
                  <a:cubicBezTo>
                    <a:pt x="5" y="2"/>
                    <a:pt x="5" y="2"/>
                    <a:pt x="5" y="2"/>
                  </a:cubicBezTo>
                  <a:cubicBezTo>
                    <a:pt x="5" y="1"/>
                    <a:pt x="5" y="1"/>
                    <a:pt x="4" y="0"/>
                  </a:cubicBezTo>
                  <a:cubicBezTo>
                    <a:pt x="3" y="0"/>
                    <a:pt x="2" y="0"/>
                    <a:pt x="1" y="0"/>
                  </a:cubicBezTo>
                  <a:cubicBezTo>
                    <a:pt x="1" y="1"/>
                    <a:pt x="1" y="1"/>
                    <a:pt x="1" y="1"/>
                  </a:cubicBezTo>
                  <a:cubicBezTo>
                    <a:pt x="0" y="3"/>
                    <a:pt x="2" y="3"/>
                    <a:pt x="4" y="4"/>
                  </a:cubicBezTo>
                  <a:cubicBezTo>
                    <a:pt x="4" y="4"/>
                    <a:pt x="5" y="4"/>
                    <a:pt x="5"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3" name="Freeform 202"/>
            <p:cNvSpPr/>
            <p:nvPr/>
          </p:nvSpPr>
          <p:spPr>
            <a:xfrm>
              <a:off x="4063045" y="2858857"/>
              <a:ext cx="16871" cy="12654"/>
            </a:xfrm>
            <a:custGeom>
              <a:avLst/>
              <a:gdLst>
                <a:gd name="T0" fmla="*/ 0 w 5"/>
                <a:gd name="T1" fmla="*/ 1 h 4"/>
                <a:gd name="T2" fmla="*/ 2 w 5"/>
                <a:gd name="T3" fmla="*/ 3 h 4"/>
                <a:gd name="T4" fmla="*/ 3 w 5"/>
                <a:gd name="T5" fmla="*/ 3 h 4"/>
                <a:gd name="T6" fmla="*/ 5 w 5"/>
                <a:gd name="T7" fmla="*/ 1 h 4"/>
                <a:gd name="T8" fmla="*/ 4 w 5"/>
                <a:gd name="T9" fmla="*/ 1 h 4"/>
                <a:gd name="T10" fmla="*/ 1 w 5"/>
                <a:gd name="T11" fmla="*/ 0 h 4"/>
                <a:gd name="T12" fmla="*/ 0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1"/>
                  </a:moveTo>
                  <a:cubicBezTo>
                    <a:pt x="0" y="2"/>
                    <a:pt x="1" y="2"/>
                    <a:pt x="2" y="3"/>
                  </a:cubicBezTo>
                  <a:cubicBezTo>
                    <a:pt x="2" y="3"/>
                    <a:pt x="3" y="3"/>
                    <a:pt x="3" y="3"/>
                  </a:cubicBezTo>
                  <a:cubicBezTo>
                    <a:pt x="4" y="4"/>
                    <a:pt x="5" y="2"/>
                    <a:pt x="5" y="1"/>
                  </a:cubicBezTo>
                  <a:cubicBezTo>
                    <a:pt x="5" y="1"/>
                    <a:pt x="5" y="1"/>
                    <a:pt x="4" y="1"/>
                  </a:cubicBezTo>
                  <a:cubicBezTo>
                    <a:pt x="3" y="0"/>
                    <a:pt x="2" y="0"/>
                    <a:pt x="1" y="0"/>
                  </a:cubicBezTo>
                  <a:cubicBezTo>
                    <a:pt x="1" y="0"/>
                    <a:pt x="0"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4" name="Freeform 203"/>
            <p:cNvSpPr/>
            <p:nvPr/>
          </p:nvSpPr>
          <p:spPr>
            <a:xfrm>
              <a:off x="1678548" y="3914727"/>
              <a:ext cx="9842" cy="16871"/>
            </a:xfrm>
            <a:custGeom>
              <a:avLst/>
              <a:gdLst>
                <a:gd name="T0" fmla="*/ 0 w 3"/>
                <a:gd name="T1" fmla="*/ 1 h 5"/>
                <a:gd name="T2" fmla="*/ 2 w 3"/>
                <a:gd name="T3" fmla="*/ 3 h 5"/>
                <a:gd name="T4" fmla="*/ 0 w 3"/>
                <a:gd name="T5" fmla="*/ 1 h 5"/>
              </a:gdLst>
              <a:ahLst/>
              <a:cxnLst>
                <a:cxn ang="0">
                  <a:pos x="T0" y="T1"/>
                </a:cxn>
                <a:cxn ang="0">
                  <a:pos x="T2" y="T3"/>
                </a:cxn>
                <a:cxn ang="0">
                  <a:pos x="T4" y="T5"/>
                </a:cxn>
              </a:cxnLst>
              <a:rect l="0" t="0" r="r" b="b"/>
              <a:pathLst>
                <a:path w="3" h="5">
                  <a:moveTo>
                    <a:pt x="0" y="1"/>
                  </a:moveTo>
                  <a:cubicBezTo>
                    <a:pt x="0" y="2"/>
                    <a:pt x="2" y="5"/>
                    <a:pt x="2" y="3"/>
                  </a:cubicBezTo>
                  <a:cubicBezTo>
                    <a:pt x="3" y="2"/>
                    <a:pt x="1"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5" name="Freeform 204"/>
            <p:cNvSpPr/>
            <p:nvPr/>
          </p:nvSpPr>
          <p:spPr>
            <a:xfrm>
              <a:off x="4216294" y="3429674"/>
              <a:ext cx="26714" cy="19683"/>
            </a:xfrm>
            <a:custGeom>
              <a:avLst/>
              <a:gdLst>
                <a:gd name="T0" fmla="*/ 6 w 8"/>
                <a:gd name="T1" fmla="*/ 1 h 6"/>
                <a:gd name="T2" fmla="*/ 5 w 8"/>
                <a:gd name="T3" fmla="*/ 0 h 6"/>
                <a:gd name="T4" fmla="*/ 3 w 8"/>
                <a:gd name="T5" fmla="*/ 1 h 6"/>
                <a:gd name="T6" fmla="*/ 0 w 8"/>
                <a:gd name="T7" fmla="*/ 4 h 6"/>
                <a:gd name="T8" fmla="*/ 1 w 8"/>
                <a:gd name="T9" fmla="*/ 4 h 6"/>
                <a:gd name="T10" fmla="*/ 3 w 8"/>
                <a:gd name="T11" fmla="*/ 6 h 6"/>
                <a:gd name="T12" fmla="*/ 5 w 8"/>
                <a:gd name="T13" fmla="*/ 6 h 6"/>
                <a:gd name="T14" fmla="*/ 7 w 8"/>
                <a:gd name="T15" fmla="*/ 4 h 6"/>
                <a:gd name="T16" fmla="*/ 8 w 8"/>
                <a:gd name="T17" fmla="*/ 3 h 6"/>
                <a:gd name="T18" fmla="*/ 6 w 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6" y="1"/>
                  </a:moveTo>
                  <a:cubicBezTo>
                    <a:pt x="6" y="1"/>
                    <a:pt x="6" y="0"/>
                    <a:pt x="5" y="0"/>
                  </a:cubicBezTo>
                  <a:cubicBezTo>
                    <a:pt x="4" y="0"/>
                    <a:pt x="3" y="0"/>
                    <a:pt x="3" y="1"/>
                  </a:cubicBezTo>
                  <a:cubicBezTo>
                    <a:pt x="2" y="1"/>
                    <a:pt x="0" y="2"/>
                    <a:pt x="0" y="4"/>
                  </a:cubicBezTo>
                  <a:cubicBezTo>
                    <a:pt x="1" y="4"/>
                    <a:pt x="1" y="4"/>
                    <a:pt x="1" y="4"/>
                  </a:cubicBezTo>
                  <a:cubicBezTo>
                    <a:pt x="1" y="5"/>
                    <a:pt x="2" y="5"/>
                    <a:pt x="3" y="6"/>
                  </a:cubicBezTo>
                  <a:cubicBezTo>
                    <a:pt x="4" y="6"/>
                    <a:pt x="5" y="6"/>
                    <a:pt x="5" y="6"/>
                  </a:cubicBezTo>
                  <a:cubicBezTo>
                    <a:pt x="6" y="6"/>
                    <a:pt x="7" y="5"/>
                    <a:pt x="7" y="4"/>
                  </a:cubicBezTo>
                  <a:cubicBezTo>
                    <a:pt x="7" y="4"/>
                    <a:pt x="8" y="3"/>
                    <a:pt x="8" y="3"/>
                  </a:cubicBezTo>
                  <a:cubicBezTo>
                    <a:pt x="8" y="2"/>
                    <a:pt x="7" y="1"/>
                    <a:pt x="6"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6" name="Freeform 205"/>
            <p:cNvSpPr/>
            <p:nvPr/>
          </p:nvSpPr>
          <p:spPr>
            <a:xfrm>
              <a:off x="6696396" y="4387127"/>
              <a:ext cx="16871" cy="15466"/>
            </a:xfrm>
            <a:custGeom>
              <a:avLst/>
              <a:gdLst>
                <a:gd name="T0" fmla="*/ 3 w 5"/>
                <a:gd name="T1" fmla="*/ 4 h 5"/>
                <a:gd name="T2" fmla="*/ 4 w 5"/>
                <a:gd name="T3" fmla="*/ 5 h 5"/>
                <a:gd name="T4" fmla="*/ 5 w 5"/>
                <a:gd name="T5" fmla="*/ 4 h 5"/>
                <a:gd name="T6" fmla="*/ 4 w 5"/>
                <a:gd name="T7" fmla="*/ 3 h 5"/>
                <a:gd name="T8" fmla="*/ 3 w 5"/>
                <a:gd name="T9" fmla="*/ 1 h 5"/>
                <a:gd name="T10" fmla="*/ 1 w 5"/>
                <a:gd name="T11" fmla="*/ 1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5"/>
                    <a:pt x="3" y="5"/>
                    <a:pt x="4" y="5"/>
                  </a:cubicBezTo>
                  <a:cubicBezTo>
                    <a:pt x="4" y="5"/>
                    <a:pt x="5" y="5"/>
                    <a:pt x="5" y="4"/>
                  </a:cubicBezTo>
                  <a:cubicBezTo>
                    <a:pt x="4" y="3"/>
                    <a:pt x="4" y="3"/>
                    <a:pt x="4" y="3"/>
                  </a:cubicBezTo>
                  <a:cubicBezTo>
                    <a:pt x="4" y="2"/>
                    <a:pt x="4" y="1"/>
                    <a:pt x="3" y="1"/>
                  </a:cubicBezTo>
                  <a:cubicBezTo>
                    <a:pt x="2" y="0"/>
                    <a:pt x="1" y="0"/>
                    <a:pt x="1" y="1"/>
                  </a:cubicBezTo>
                  <a:cubicBezTo>
                    <a:pt x="0" y="2"/>
                    <a:pt x="2" y="4"/>
                    <a:pt x="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7" name="Freeform 216"/>
            <p:cNvSpPr/>
            <p:nvPr/>
          </p:nvSpPr>
          <p:spPr>
            <a:xfrm>
              <a:off x="7059132" y="2931966"/>
              <a:ext cx="9842" cy="12654"/>
            </a:xfrm>
            <a:custGeom>
              <a:avLst/>
              <a:gdLst>
                <a:gd name="T0" fmla="*/ 3 w 3"/>
                <a:gd name="T1" fmla="*/ 1 h 4"/>
                <a:gd name="T2" fmla="*/ 2 w 3"/>
                <a:gd name="T3" fmla="*/ 1 h 4"/>
                <a:gd name="T4" fmla="*/ 1 w 3"/>
                <a:gd name="T5" fmla="*/ 2 h 4"/>
                <a:gd name="T6" fmla="*/ 1 w 3"/>
                <a:gd name="T7" fmla="*/ 3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1"/>
                    <a:pt x="2" y="0"/>
                    <a:pt x="2" y="1"/>
                  </a:cubicBezTo>
                  <a:cubicBezTo>
                    <a:pt x="1" y="1"/>
                    <a:pt x="1" y="1"/>
                    <a:pt x="1" y="2"/>
                  </a:cubicBezTo>
                  <a:cubicBezTo>
                    <a:pt x="0" y="2"/>
                    <a:pt x="0" y="3"/>
                    <a:pt x="1" y="3"/>
                  </a:cubicBezTo>
                  <a:cubicBezTo>
                    <a:pt x="2" y="4"/>
                    <a:pt x="3" y="2"/>
                    <a:pt x="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8" name="Freeform 217"/>
            <p:cNvSpPr/>
            <p:nvPr/>
          </p:nvSpPr>
          <p:spPr>
            <a:xfrm>
              <a:off x="6610633" y="2539705"/>
              <a:ext cx="9842" cy="16871"/>
            </a:xfrm>
            <a:custGeom>
              <a:avLst/>
              <a:gdLst>
                <a:gd name="T0" fmla="*/ 3 w 3"/>
                <a:gd name="T1" fmla="*/ 3 h 5"/>
                <a:gd name="T2" fmla="*/ 2 w 3"/>
                <a:gd name="T3" fmla="*/ 1 h 5"/>
                <a:gd name="T4" fmla="*/ 3 w 3"/>
                <a:gd name="T5" fmla="*/ 3 h 5"/>
              </a:gdLst>
              <a:ahLst/>
              <a:cxnLst>
                <a:cxn ang="0">
                  <a:pos x="T0" y="T1"/>
                </a:cxn>
                <a:cxn ang="0">
                  <a:pos x="T2" y="T3"/>
                </a:cxn>
                <a:cxn ang="0">
                  <a:pos x="T4" y="T5"/>
                </a:cxn>
              </a:cxnLst>
              <a:rect l="0" t="0" r="r" b="b"/>
              <a:pathLst>
                <a:path w="3" h="5">
                  <a:moveTo>
                    <a:pt x="3" y="3"/>
                  </a:moveTo>
                  <a:cubicBezTo>
                    <a:pt x="3" y="2"/>
                    <a:pt x="3" y="2"/>
                    <a:pt x="2" y="1"/>
                  </a:cubicBezTo>
                  <a:cubicBezTo>
                    <a:pt x="0" y="0"/>
                    <a:pt x="1" y="5"/>
                    <a:pt x="3"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grpSp>
      <p:sp>
        <p:nvSpPr>
          <p:cNvPr id="221" name="Freeform 220"/>
          <p:cNvSpPr>
            <a:spLocks noChangeAspect="1" noEditPoints="1"/>
          </p:cNvSpPr>
          <p:nvPr userDrawn="1"/>
        </p:nvSpPr>
        <p:spPr>
          <a:xfrm>
            <a:off x="4295899" y="3086107"/>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graphicFrame>
        <p:nvGraphicFramePr>
          <p:cNvPr id="222" name="Table 221"/>
          <p:cNvGraphicFramePr>
            <a:graphicFrameLocks noGrp="1"/>
          </p:cNvGraphicFramePr>
          <p:nvPr userDrawn="1">
            <p:extLst>
              <p:ext uri="{D42A27DB-BD31-4B8C-83A1-F6EECF244321}">
                <p14:modId xmlns:p14="http://schemas.microsoft.com/office/powerpoint/2010/main" val="3202090155"/>
              </p:ext>
            </p:extLst>
          </p:nvPr>
        </p:nvGraphicFramePr>
        <p:xfrm>
          <a:off x="625921" y="4263907"/>
          <a:ext cx="2341236" cy="1026160"/>
        </p:xfrm>
        <a:graphic>
          <a:graphicData uri="http://schemas.openxmlformats.org/drawingml/2006/table">
            <a:tbl>
              <a:tblPr firstRow="1" bandRow="1">
                <a:tableStyleId>{5C22544A-7EE6-4342-B048-85BDC9FD1C3A}</a:tableStyleId>
              </a:tblPr>
              <a:tblGrid>
                <a:gridCol w="1087446">
                  <a:extLst>
                    <a:ext uri="{9D8B030D-6E8A-4147-A177-3AD203B41FA5}">
                      <a16:colId xmlns:a16="http://schemas.microsoft.com/office/drawing/2014/main" xmlns="" val="20000"/>
                    </a:ext>
                  </a:extLst>
                </a:gridCol>
                <a:gridCol w="235572">
                  <a:extLst>
                    <a:ext uri="{9D8B030D-6E8A-4147-A177-3AD203B41FA5}">
                      <a16:colId xmlns:a16="http://schemas.microsoft.com/office/drawing/2014/main" xmlns="" val="20002"/>
                    </a:ext>
                  </a:extLst>
                </a:gridCol>
                <a:gridCol w="722943">
                  <a:extLst>
                    <a:ext uri="{9D8B030D-6E8A-4147-A177-3AD203B41FA5}">
                      <a16:colId xmlns:a16="http://schemas.microsoft.com/office/drawing/2014/main" xmlns="" val="20001"/>
                    </a:ext>
                  </a:extLst>
                </a:gridCol>
                <a:gridCol w="295275">
                  <a:extLst>
                    <a:ext uri="{9D8B030D-6E8A-4147-A177-3AD203B41FA5}">
                      <a16:colId xmlns:a16="http://schemas.microsoft.com/office/drawing/2014/main" xmlns="" val="20003"/>
                    </a:ext>
                  </a:extLst>
                </a:gridCol>
              </a:tblGrid>
              <a:tr h="274320">
                <a:tc gridSpan="4">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Corporate 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EUROPE</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endParaRPr kumimoji="0" lang="en-US" sz="1200" b="1" i="0" u="none" strike="noStrike" kern="1200" cap="none" spc="0" normalizeH="0" baseline="0" noProof="0">
                        <a:ln>
                          <a:noFill/>
                        </a:ln>
                        <a:solidFill>
                          <a:schemeClr val="accent2"/>
                        </a:solidFill>
                        <a:uLnTx/>
                        <a:uFillTx/>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err="1">
                          <a:ln>
                            <a:noFill/>
                          </a:ln>
                          <a:solidFill>
                            <a:schemeClr val="bg1"/>
                          </a:solidFill>
                          <a:uLnTx/>
                          <a:uFillTx/>
                          <a:latin typeface="+mn-lt"/>
                          <a:ea typeface="+mn-ea"/>
                          <a:cs typeface="+mn-cs"/>
                        </a:rPr>
                        <a:t>Brussels</a:t>
                      </a:r>
                      <a:endParaRPr kumimoji="0" lang="de-DE" sz="1000" b="0" i="0" u="none" strike="noStrike" kern="1200" cap="none" spc="0" normalizeH="0" baseline="0" noProof="0" dirty="0">
                        <a:ln>
                          <a:noFill/>
                        </a:ln>
                        <a:solidFill>
                          <a:schemeClr val="bg1"/>
                        </a:solidFill>
                        <a:uLnTx/>
                        <a:uFillTx/>
                        <a:latin typeface="+mn-lt"/>
                        <a:ea typeface="+mn-ea"/>
                        <a:cs typeface="+mn-cs"/>
                      </a:endParaRP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Frankfurt, </a:t>
                      </a:r>
                      <a:r>
                        <a:rPr kumimoji="0" lang="de-DE" sz="1000" b="0" i="0" u="none" strike="noStrike" kern="1200" cap="none" spc="0" normalizeH="0" baseline="0" noProof="0" dirty="0" err="1">
                          <a:ln>
                            <a:noFill/>
                          </a:ln>
                          <a:solidFill>
                            <a:schemeClr val="bg1"/>
                          </a:solidFill>
                          <a:uLnTx/>
                          <a:uFillTx/>
                          <a:latin typeface="+mn-lt"/>
                          <a:ea typeface="+mn-ea"/>
                          <a:cs typeface="+mn-cs"/>
                        </a:rPr>
                        <a:t>Munich</a:t>
                      </a:r>
                      <a:endParaRPr kumimoji="0" lang="de-DE" sz="1000" b="0" i="0" u="none" strike="noStrike" kern="1200" cap="none" spc="0" normalizeH="0" baseline="0" noProof="0" dirty="0">
                        <a:ln>
                          <a:noFill/>
                        </a:ln>
                        <a:solidFill>
                          <a:schemeClr val="bg1"/>
                        </a:solidFill>
                        <a:uLnTx/>
                        <a:uFillTx/>
                        <a:latin typeface="+mn-lt"/>
                        <a:ea typeface="+mn-ea"/>
                        <a:cs typeface="+mn-cs"/>
                      </a:endParaRP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London</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4</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9</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35</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Moscow</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Paris</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  3</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20</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 </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extLst>
                  <a:ext uri="{0D108BD9-81ED-4DB2-BD59-A6C34878D82A}">
                    <a16:rowId xmlns:a16="http://schemas.microsoft.com/office/drawing/2014/main" xmlns="" val="10001"/>
                  </a:ext>
                </a:extLst>
              </a:tr>
            </a:tbl>
          </a:graphicData>
        </a:graphic>
      </p:graphicFrame>
      <p:graphicFrame>
        <p:nvGraphicFramePr>
          <p:cNvPr id="223" name="Table 222"/>
          <p:cNvGraphicFramePr>
            <a:graphicFrameLocks noGrp="1"/>
          </p:cNvGraphicFramePr>
          <p:nvPr userDrawn="1">
            <p:extLst>
              <p:ext uri="{D42A27DB-BD31-4B8C-83A1-F6EECF244321}">
                <p14:modId xmlns:p14="http://schemas.microsoft.com/office/powerpoint/2010/main" val="4154628906"/>
              </p:ext>
            </p:extLst>
          </p:nvPr>
        </p:nvGraphicFramePr>
        <p:xfrm>
          <a:off x="1273174" y="2209800"/>
          <a:ext cx="2747328" cy="1026160"/>
        </p:xfrm>
        <a:graphic>
          <a:graphicData uri="http://schemas.openxmlformats.org/drawingml/2006/table">
            <a:tbl>
              <a:tblPr firstRow="1" bandRow="1">
                <a:tableStyleId>{5C22544A-7EE6-4342-B048-85BDC9FD1C3A}</a:tableStyleId>
              </a:tblPr>
              <a:tblGrid>
                <a:gridCol w="1162808">
                  <a:extLst>
                    <a:ext uri="{9D8B030D-6E8A-4147-A177-3AD203B41FA5}">
                      <a16:colId xmlns:a16="http://schemas.microsoft.com/office/drawing/2014/main" xmlns="" val="20000"/>
                    </a:ext>
                  </a:extLst>
                </a:gridCol>
                <a:gridCol w="251897">
                  <a:extLst>
                    <a:ext uri="{9D8B030D-6E8A-4147-A177-3AD203B41FA5}">
                      <a16:colId xmlns:a16="http://schemas.microsoft.com/office/drawing/2014/main" xmlns="" val="20002"/>
                    </a:ext>
                  </a:extLst>
                </a:gridCol>
                <a:gridCol w="1088783">
                  <a:extLst>
                    <a:ext uri="{9D8B030D-6E8A-4147-A177-3AD203B41FA5}">
                      <a16:colId xmlns:a16="http://schemas.microsoft.com/office/drawing/2014/main" xmlns="" val="20001"/>
                    </a:ext>
                  </a:extLst>
                </a:gridCol>
                <a:gridCol w="243840">
                  <a:extLst>
                    <a:ext uri="{9D8B030D-6E8A-4147-A177-3AD203B41FA5}">
                      <a16:colId xmlns:a16="http://schemas.microsoft.com/office/drawing/2014/main" xmlns="" val="20003"/>
                    </a:ext>
                  </a:extLst>
                </a:gridCol>
              </a:tblGrid>
              <a:tr h="448056">
                <a:tc gridSpan="4">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Corporate 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THE UNITED STATES</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endParaRPr kumimoji="0" lang="en-US" sz="1200" b="1" i="0" u="none" strike="noStrike" kern="1200" cap="none" spc="0" normalizeH="0" baseline="0" noProof="0">
                        <a:ln>
                          <a:noFill/>
                        </a:ln>
                        <a:solidFill>
                          <a:schemeClr val="accent2"/>
                        </a:solidFill>
                        <a:uLnTx/>
                        <a:uFillTx/>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Boston</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New York</a:t>
                      </a:r>
                    </a:p>
                    <a:p>
                      <a:pPr marL="0" marR="0" lvl="0" indent="0" algn="l" defTabSz="914400" rtl="0" eaLnBrk="1" fontAlgn="auto" latinLnBrk="0" hangingPunct="1">
                        <a:lnSpc>
                          <a:spcPct val="100000"/>
                        </a:lnSpc>
                        <a:spcBef>
                          <a:spcPts val="100"/>
                        </a:spcBef>
                        <a:spcAft>
                          <a:spcPct val="0"/>
                        </a:spcAft>
                        <a:buClr>
                          <a:srgbClr val="00395C"/>
                        </a:buClr>
                        <a:buSzPct val="110000"/>
                        <a:buFontTx/>
                        <a:buNone/>
                        <a:tabLst/>
                        <a:defRPr/>
                      </a:pPr>
                      <a:r>
                        <a:rPr kumimoji="0" lang="en-US" sz="1000" b="0" i="0" u="none" strike="noStrike" kern="1200" cap="none" spc="0" normalizeH="0" baseline="0" noProof="0" dirty="0">
                          <a:ln>
                            <a:noFill/>
                          </a:ln>
                          <a:solidFill>
                            <a:schemeClr val="bg1"/>
                          </a:solidFill>
                          <a:uLnTx/>
                          <a:uFillTx/>
                          <a:latin typeface="+mn-lt"/>
                          <a:ea typeface="+mn-ea"/>
                          <a:cs typeface="+mn-cs"/>
                        </a:rPr>
                        <a:t>Philadelphia</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4  </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55</a:t>
                      </a:r>
                    </a:p>
                    <a:p>
                      <a:pPr marL="0" marR="0" lvl="0" indent="0" algn="r" defTabSz="914400" rtl="0" eaLnBrk="1" fontAlgn="auto" latinLnBrk="0" hangingPunct="1">
                        <a:lnSpc>
                          <a:spcPct val="100000"/>
                        </a:lnSpc>
                        <a:spcBef>
                          <a:spcPts val="100"/>
                        </a:spcBef>
                        <a:spcAft>
                          <a:spcPct val="0"/>
                        </a:spcAft>
                        <a:buClr>
                          <a:srgbClr val="00395C"/>
                        </a:buClr>
                        <a:buSzPct val="110000"/>
                        <a:buFontTx/>
                        <a:buNone/>
                        <a:tabLst/>
                        <a:defRPr/>
                      </a:pPr>
                      <a:r>
                        <a:rPr kumimoji="0" lang="en-US" sz="1000" b="0" i="0" u="none" strike="noStrike" kern="1200" cap="none" spc="0" normalizeH="0" baseline="0" noProof="0" dirty="0">
                          <a:ln>
                            <a:noFill/>
                          </a:ln>
                          <a:solidFill>
                            <a:schemeClr val="bg1"/>
                          </a:solidFill>
                          <a:uLnTx/>
                          <a:uFillTx/>
                          <a:latin typeface="+mn-lt"/>
                          <a:ea typeface="+mn-ea"/>
                          <a:cs typeface="+mn-cs"/>
                        </a:rPr>
                        <a:t>43</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Princeton</a:t>
                      </a:r>
                      <a:br>
                        <a:rPr kumimoji="0" lang="en-US" sz="1000" b="0" i="0" u="none" strike="noStrike" kern="1200" cap="none" spc="0" normalizeH="0" baseline="0" noProof="0" dirty="0">
                          <a:ln>
                            <a:noFill/>
                          </a:ln>
                          <a:solidFill>
                            <a:schemeClr val="bg1"/>
                          </a:solidFill>
                          <a:uLnTx/>
                          <a:uFillTx/>
                          <a:latin typeface="+mn-lt"/>
                          <a:ea typeface="+mn-ea"/>
                          <a:cs typeface="+mn-cs"/>
                        </a:rPr>
                      </a:br>
                      <a:r>
                        <a:rPr kumimoji="0" lang="en-US" sz="1000" b="0" i="0" u="none" strike="noStrike" kern="1200" cap="none" spc="0" normalizeH="0" baseline="0" noProof="0" dirty="0">
                          <a:ln>
                            <a:noFill/>
                          </a:ln>
                          <a:solidFill>
                            <a:schemeClr val="bg1"/>
                          </a:solidFill>
                          <a:uLnTx/>
                          <a:uFillTx/>
                          <a:latin typeface="+mn-lt"/>
                          <a:ea typeface="+mn-ea"/>
                          <a:cs typeface="+mn-cs"/>
                        </a:rPr>
                        <a:t>Washington, D.C.</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1</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12</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extLst>
                  <a:ext uri="{0D108BD9-81ED-4DB2-BD59-A6C34878D82A}">
                    <a16:rowId xmlns:a16="http://schemas.microsoft.com/office/drawing/2014/main" xmlns="" val="10001"/>
                  </a:ext>
                </a:extLst>
              </a:tr>
            </a:tbl>
          </a:graphicData>
        </a:graphic>
      </p:graphicFrame>
      <p:graphicFrame>
        <p:nvGraphicFramePr>
          <p:cNvPr id="224" name="Table 223"/>
          <p:cNvGraphicFramePr>
            <a:graphicFrameLocks noGrp="1"/>
          </p:cNvGraphicFramePr>
          <p:nvPr userDrawn="1">
            <p:extLst>
              <p:ext uri="{D42A27DB-BD31-4B8C-83A1-F6EECF244321}">
                <p14:modId xmlns:p14="http://schemas.microsoft.com/office/powerpoint/2010/main" val="1962895554"/>
              </p:ext>
            </p:extLst>
          </p:nvPr>
        </p:nvGraphicFramePr>
        <p:xfrm>
          <a:off x="6418588" y="2438399"/>
          <a:ext cx="2341236" cy="1262104"/>
        </p:xfrm>
        <a:graphic>
          <a:graphicData uri="http://schemas.openxmlformats.org/drawingml/2006/table">
            <a:tbl>
              <a:tblPr firstRow="1" bandRow="1">
                <a:tableStyleId>{5C22544A-7EE6-4342-B048-85BDC9FD1C3A}</a:tableStyleId>
              </a:tblPr>
              <a:tblGrid>
                <a:gridCol w="1924364">
                  <a:extLst>
                    <a:ext uri="{9D8B030D-6E8A-4147-A177-3AD203B41FA5}">
                      <a16:colId xmlns:a16="http://schemas.microsoft.com/office/drawing/2014/main" xmlns="" val="20000"/>
                    </a:ext>
                  </a:extLst>
                </a:gridCol>
                <a:gridCol w="416872">
                  <a:extLst>
                    <a:ext uri="{9D8B030D-6E8A-4147-A177-3AD203B41FA5}">
                      <a16:colId xmlns:a16="http://schemas.microsoft.com/office/drawing/2014/main" xmlns="" val="20001"/>
                    </a:ext>
                  </a:extLst>
                </a:gridCol>
              </a:tblGrid>
              <a:tr h="662699">
                <a:tc gridSpan="2">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Corporate 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ASIA</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hMerge="1">
                  <a:txBody>
                    <a:bodyPr/>
                    <a:lstStyle/>
                    <a:p>
                      <a:endParaRPr lang="en-US"/>
                    </a:p>
                  </a:txBody>
                  <a:tcPr/>
                </a:tc>
                <a:extLst>
                  <a:ext uri="{0D108BD9-81ED-4DB2-BD59-A6C34878D82A}">
                    <a16:rowId xmlns:a16="http://schemas.microsoft.com/office/drawing/2014/main" xmlns="" val="10000"/>
                  </a:ext>
                </a:extLst>
              </a:tr>
              <a:tr h="599405">
                <a:tc>
                  <a:txBody>
                    <a:bodyPr/>
                    <a:lstStyle/>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Almaty</a:t>
                      </a:r>
                    </a:p>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Beijing, Hong Kong</a:t>
                      </a:r>
                    </a:p>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Singapore</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indent="219075" algn="r"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3</a:t>
                      </a:r>
                    </a:p>
                    <a:p>
                      <a:pPr marL="0" marR="0" indent="168275" algn="r"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18</a:t>
                      </a:r>
                      <a:br>
                        <a:rPr lang="en-US" sz="1000" b="0" i="0" u="none" strike="noStrike" kern="1200" spc="0" baseline="0" dirty="0">
                          <a:ln>
                            <a:noFill/>
                          </a:ln>
                          <a:solidFill>
                            <a:schemeClr val="bg1"/>
                          </a:solidFill>
                          <a:latin typeface="+mn-lt"/>
                          <a:ea typeface="+mn-ea"/>
                          <a:cs typeface="+mn-cs"/>
                        </a:rPr>
                      </a:br>
                      <a:r>
                        <a:rPr lang="en-US" sz="1000" b="0" i="0" u="none" strike="noStrike" kern="1200" spc="0" baseline="0" dirty="0">
                          <a:ln>
                            <a:noFill/>
                          </a:ln>
                          <a:solidFill>
                            <a:schemeClr val="bg1"/>
                          </a:solidFill>
                          <a:latin typeface="+mn-lt"/>
                          <a:ea typeface="+mn-ea"/>
                          <a:cs typeface="+mn-cs"/>
                        </a:rPr>
                        <a:t>3</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extLst>
                  <a:ext uri="{0D108BD9-81ED-4DB2-BD59-A6C34878D82A}">
                    <a16:rowId xmlns:a16="http://schemas.microsoft.com/office/drawing/2014/main" xmlns="" val="10001"/>
                  </a:ext>
                </a:extLst>
              </a:tr>
            </a:tbl>
          </a:graphicData>
        </a:graphic>
      </p:graphicFrame>
      <p:graphicFrame>
        <p:nvGraphicFramePr>
          <p:cNvPr id="225" name="Table 224"/>
          <p:cNvGraphicFramePr>
            <a:graphicFrameLocks noGrp="1"/>
          </p:cNvGraphicFramePr>
          <p:nvPr userDrawn="1">
            <p:extLst>
              <p:ext uri="{D42A27DB-BD31-4B8C-83A1-F6EECF244321}">
                <p14:modId xmlns:p14="http://schemas.microsoft.com/office/powerpoint/2010/main" val="1926485374"/>
              </p:ext>
            </p:extLst>
          </p:nvPr>
        </p:nvGraphicFramePr>
        <p:xfrm>
          <a:off x="4652169" y="5029200"/>
          <a:ext cx="2341236" cy="695960"/>
        </p:xfrm>
        <a:graphic>
          <a:graphicData uri="http://schemas.openxmlformats.org/drawingml/2006/table">
            <a:tbl>
              <a:tblPr firstRow="1" bandRow="1">
                <a:tableStyleId>{5C22544A-7EE6-4342-B048-85BDC9FD1C3A}</a:tableStyleId>
              </a:tblPr>
              <a:tblGrid>
                <a:gridCol w="1924364">
                  <a:extLst>
                    <a:ext uri="{9D8B030D-6E8A-4147-A177-3AD203B41FA5}">
                      <a16:colId xmlns:a16="http://schemas.microsoft.com/office/drawing/2014/main" xmlns="" val="20000"/>
                    </a:ext>
                  </a:extLst>
                </a:gridCol>
                <a:gridCol w="416872">
                  <a:extLst>
                    <a:ext uri="{9D8B030D-6E8A-4147-A177-3AD203B41FA5}">
                      <a16:colId xmlns:a16="http://schemas.microsoft.com/office/drawing/2014/main" xmlns="" val="20001"/>
                    </a:ext>
                  </a:extLst>
                </a:gridCol>
              </a:tblGrid>
              <a:tr h="448056">
                <a:tc gridSpan="2">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Corporate 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THE MIDDLE EAST</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hMerge="1">
                  <a:txBody>
                    <a:bodyPr/>
                    <a:lstStyle/>
                    <a:p>
                      <a:endParaRPr lang="en-US"/>
                    </a:p>
                  </a:txBody>
                  <a:tcPr/>
                </a:tc>
                <a:extLst>
                  <a:ext uri="{0D108BD9-81ED-4DB2-BD59-A6C34878D82A}">
                    <a16:rowId xmlns:a16="http://schemas.microsoft.com/office/drawing/2014/main" xmlns="" val="10000"/>
                  </a:ext>
                </a:extLst>
              </a:tr>
              <a:tr h="182880">
                <a:tc>
                  <a:txBody>
                    <a:bodyPr/>
                    <a:lstStyle/>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Dubai</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indent="0" algn="r"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5</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extLst>
                  <a:ext uri="{0D108BD9-81ED-4DB2-BD59-A6C34878D82A}">
                    <a16:rowId xmlns:a16="http://schemas.microsoft.com/office/drawing/2014/main" xmlns="" val="10001"/>
                  </a:ext>
                </a:extLst>
              </a:tr>
            </a:tbl>
          </a:graphicData>
        </a:graphic>
      </p:graphicFrame>
      <p:sp>
        <p:nvSpPr>
          <p:cNvPr id="226" name="Freeform 7"/>
          <p:cNvSpPr>
            <a:spLocks noChangeAspect="1" noEditPoints="1"/>
          </p:cNvSpPr>
          <p:nvPr userDrawn="1"/>
        </p:nvSpPr>
        <p:spPr>
          <a:xfrm>
            <a:off x="2514600" y="3276600"/>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cxnSp>
        <p:nvCxnSpPr>
          <p:cNvPr id="227" name="Elbow Connector 226"/>
          <p:cNvCxnSpPr>
            <a:stCxn id="223" idx="2"/>
            <a:endCxn id="226" idx="40"/>
          </p:cNvCxnSpPr>
          <p:nvPr userDrawn="1"/>
        </p:nvCxnSpPr>
        <p:spPr>
          <a:xfrm rot="5400000">
            <a:off x="2521697" y="3275329"/>
            <a:ext cx="164510" cy="85773"/>
          </a:xfrm>
          <a:prstGeom prst="bentConnector2">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8" name="Freeform 7"/>
          <p:cNvSpPr>
            <a:spLocks noChangeAspect="1" noEditPoints="1"/>
          </p:cNvSpPr>
          <p:nvPr userDrawn="1"/>
        </p:nvSpPr>
        <p:spPr>
          <a:xfrm>
            <a:off x="5375270" y="3993046"/>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sp>
        <p:nvSpPr>
          <p:cNvPr id="229" name="Freeform 7"/>
          <p:cNvSpPr>
            <a:spLocks noChangeAspect="1" noEditPoints="1"/>
          </p:cNvSpPr>
          <p:nvPr userDrawn="1"/>
        </p:nvSpPr>
        <p:spPr>
          <a:xfrm>
            <a:off x="6527676" y="3973448"/>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cxnSp>
        <p:nvCxnSpPr>
          <p:cNvPr id="230" name="Elbow Connector 229"/>
          <p:cNvCxnSpPr>
            <a:stCxn id="225" idx="0"/>
            <a:endCxn id="228" idx="40"/>
          </p:cNvCxnSpPr>
          <p:nvPr userDrawn="1"/>
        </p:nvCxnSpPr>
        <p:spPr>
          <a:xfrm rot="16200000" flipV="1">
            <a:off x="5166119" y="4372532"/>
            <a:ext cx="912284" cy="401052"/>
          </a:xfrm>
          <a:prstGeom prst="bentConnector2">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1" name="Elbow Connector 230"/>
          <p:cNvCxnSpPr>
            <a:stCxn id="224" idx="2"/>
            <a:endCxn id="229" idx="45"/>
          </p:cNvCxnSpPr>
          <p:nvPr userDrawn="1"/>
        </p:nvCxnSpPr>
        <p:spPr>
          <a:xfrm rot="5400000">
            <a:off x="6883848" y="3375307"/>
            <a:ext cx="380162" cy="1030554"/>
          </a:xfrm>
          <a:prstGeom prst="bentConnector2">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2" name="Rectangle 231"/>
          <p:cNvSpPr/>
          <p:nvPr userDrawn="1"/>
        </p:nvSpPr>
        <p:spPr>
          <a:xfrm>
            <a:off x="2488186" y="4263907"/>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71</a:t>
            </a:r>
          </a:p>
        </p:txBody>
      </p:sp>
      <p:sp>
        <p:nvSpPr>
          <p:cNvPr id="233" name="Rectangle 232"/>
          <p:cNvSpPr/>
          <p:nvPr userDrawn="1"/>
        </p:nvSpPr>
        <p:spPr>
          <a:xfrm>
            <a:off x="3541531" y="2209800"/>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115</a:t>
            </a:r>
          </a:p>
        </p:txBody>
      </p:sp>
      <p:sp>
        <p:nvSpPr>
          <p:cNvPr id="234" name="Rectangle 233"/>
          <p:cNvSpPr/>
          <p:nvPr userDrawn="1"/>
        </p:nvSpPr>
        <p:spPr>
          <a:xfrm>
            <a:off x="8280854" y="2438400"/>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24</a:t>
            </a:r>
          </a:p>
        </p:txBody>
      </p:sp>
      <p:sp>
        <p:nvSpPr>
          <p:cNvPr id="235" name="Rectangle 234"/>
          <p:cNvSpPr/>
          <p:nvPr userDrawn="1"/>
        </p:nvSpPr>
        <p:spPr>
          <a:xfrm>
            <a:off x="6514434" y="5029200"/>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a:t>
            </a:r>
          </a:p>
        </p:txBody>
      </p:sp>
      <p:cxnSp>
        <p:nvCxnSpPr>
          <p:cNvPr id="236" name="Elbow Connector 235"/>
          <p:cNvCxnSpPr>
            <a:stCxn id="221" idx="40"/>
            <a:endCxn id="222" idx="3"/>
          </p:cNvCxnSpPr>
          <p:nvPr userDrawn="1"/>
        </p:nvCxnSpPr>
        <p:spPr>
          <a:xfrm flipH="1">
            <a:off x="2967157" y="3209977"/>
            <a:ext cx="1375207" cy="1567010"/>
          </a:xfrm>
          <a:prstGeom prst="bentConnector3">
            <a:avLst>
              <a:gd name="adj1" fmla="val -19893"/>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7" name="Text Placeholder 3"/>
          <p:cNvSpPr txBox="1">
            <a:spLocks/>
          </p:cNvSpPr>
          <p:nvPr userDrawn="1"/>
        </p:nvSpPr>
        <p:spPr>
          <a:xfrm>
            <a:off x="530352" y="822960"/>
            <a:ext cx="8215312" cy="1102573"/>
          </a:xfrm>
          <a:prstGeom prst="rect">
            <a:avLst/>
          </a:prstGeom>
        </p:spPr>
        <p:txBody>
          <a:bodyPr lIns="91440" rIns="91440">
            <a:normAutofit/>
          </a:bodyPr>
          <a:lstStyle>
            <a:lvl1pPr marL="225425" indent="-225425" algn="l" defTabSz="914400" rtl="0" eaLnBrk="1" latinLnBrk="0" hangingPunct="1">
              <a:spcBef>
                <a:spcPts val="600"/>
              </a:spcBef>
              <a:buClr>
                <a:srgbClr val="60C3DA"/>
              </a:buClr>
              <a:buFont typeface="Wingdings" panose="05000000000000000000" pitchFamily="2" charset="2"/>
              <a:buChar char="§"/>
              <a:defRPr sz="1100" kern="1200" baseline="0">
                <a:solidFill>
                  <a:srgbClr val="62686F"/>
                </a:solidFill>
                <a:latin typeface="+mn-lt"/>
                <a:ea typeface="+mn-ea"/>
                <a:cs typeface="+mn-cs"/>
              </a:defRPr>
            </a:lvl1pPr>
            <a:lvl2pPr marL="688975" indent="-231775" algn="l" defTabSz="914400" rtl="0" eaLnBrk="1" latinLnBrk="0" hangingPunct="1">
              <a:spcBef>
                <a:spcPts val="1200"/>
              </a:spcBef>
              <a:buClr>
                <a:schemeClr val="tx1">
                  <a:lumMod val="65000"/>
                  <a:lumOff val="35000"/>
                </a:schemeClr>
              </a:buClr>
              <a:buFont typeface="Arial" panose="020B0604020202020204" pitchFamily="34" charset="0"/>
              <a:buChar char="•"/>
              <a:defRPr sz="1600" b="0" kern="1200">
                <a:solidFill>
                  <a:srgbClr val="62686F"/>
                </a:solidFill>
                <a:latin typeface="+mn-lt"/>
                <a:ea typeface="+mn-ea"/>
                <a:cs typeface="+mn-cs"/>
              </a:defRPr>
            </a:lvl2pPr>
            <a:lvl3pPr marL="1139825" indent="-225425" algn="l" defTabSz="914400" rtl="0" eaLnBrk="1" latinLnBrk="0" hangingPunct="1">
              <a:spcBef>
                <a:spcPts val="1200"/>
              </a:spcBef>
              <a:buFont typeface="Arial" panose="020B0604020202020204" pitchFamily="34" charset="0"/>
              <a:buChar char="̶"/>
              <a:defRPr sz="1400" kern="1200">
                <a:solidFill>
                  <a:srgbClr val="62686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395C"/>
              </a:buClr>
            </a:pPr>
            <a:r>
              <a:rPr lang="en-US" dirty="0">
                <a:solidFill>
                  <a:srgbClr val="00395C"/>
                </a:solidFill>
              </a:rPr>
              <a:t>Working in international teams, our corporate lawyers provide </a:t>
            </a:r>
            <a:r>
              <a:rPr lang="en-US" b="1" dirty="0">
                <a:solidFill>
                  <a:srgbClr val="00395C"/>
                </a:solidFill>
              </a:rPr>
              <a:t>seamless legal services to clients around the world.</a:t>
            </a:r>
            <a:r>
              <a:rPr lang="en-US" dirty="0">
                <a:solidFill>
                  <a:srgbClr val="00395C"/>
                </a:solidFill>
              </a:rPr>
              <a:t> </a:t>
            </a:r>
          </a:p>
          <a:p>
            <a:pPr>
              <a:buClr>
                <a:srgbClr val="00395C"/>
              </a:buClr>
            </a:pPr>
            <a:r>
              <a:rPr lang="en-US" dirty="0">
                <a:solidFill>
                  <a:srgbClr val="00395C"/>
                </a:solidFill>
              </a:rPr>
              <a:t>Many of our lawyers are </a:t>
            </a:r>
            <a:r>
              <a:rPr lang="en-US" b="1" dirty="0">
                <a:solidFill>
                  <a:srgbClr val="00395C"/>
                </a:solidFill>
              </a:rPr>
              <a:t>qualified in multiple jurisdictions</a:t>
            </a:r>
            <a:r>
              <a:rPr lang="en-US" dirty="0">
                <a:solidFill>
                  <a:srgbClr val="00395C"/>
                </a:solidFill>
              </a:rPr>
              <a:t> and </a:t>
            </a:r>
            <a:r>
              <a:rPr lang="en-US" b="1" dirty="0">
                <a:solidFill>
                  <a:srgbClr val="00395C"/>
                </a:solidFill>
              </a:rPr>
              <a:t>fluent in several languages.</a:t>
            </a:r>
          </a:p>
          <a:p>
            <a:pPr>
              <a:buClr>
                <a:srgbClr val="00395C"/>
              </a:buClr>
            </a:pPr>
            <a:r>
              <a:rPr lang="en-US" dirty="0">
                <a:solidFill>
                  <a:srgbClr val="00395C"/>
                </a:solidFill>
              </a:rPr>
              <a:t>In locations where we do not have offices, </a:t>
            </a:r>
            <a:r>
              <a:rPr lang="en-US" b="1" dirty="0">
                <a:solidFill>
                  <a:srgbClr val="00395C"/>
                </a:solidFill>
              </a:rPr>
              <a:t>we maintain a network of trusted law firms</a:t>
            </a:r>
            <a:r>
              <a:rPr lang="en-US" dirty="0">
                <a:solidFill>
                  <a:srgbClr val="00395C"/>
                </a:solidFill>
              </a:rPr>
              <a:t> to provide </a:t>
            </a:r>
            <a:br>
              <a:rPr lang="en-US" dirty="0">
                <a:solidFill>
                  <a:srgbClr val="00395C"/>
                </a:solidFill>
              </a:rPr>
            </a:br>
            <a:r>
              <a:rPr lang="en-US" dirty="0">
                <a:solidFill>
                  <a:srgbClr val="00395C"/>
                </a:solidFill>
              </a:rPr>
              <a:t>clients with the representation that best meets their needs.</a:t>
            </a:r>
          </a:p>
        </p:txBody>
      </p:sp>
      <p:sp>
        <p:nvSpPr>
          <p:cNvPr id="238" name="Rectangle 237"/>
          <p:cNvSpPr/>
          <p:nvPr userDrawn="1"/>
        </p:nvSpPr>
        <p:spPr>
          <a:xfrm>
            <a:off x="530352" y="301752"/>
            <a:ext cx="8229600" cy="460752"/>
          </a:xfrm>
          <a:prstGeom prst="rect">
            <a:avLst/>
          </a:prstGeom>
        </p:spPr>
        <p:txBody>
          <a:bodyPr wrap="none" lIns="0" rIns="0">
            <a:noAutofit/>
          </a:bodyPr>
          <a:lstStyle/>
          <a:p>
            <a:pPr algn="l" defTabSz="914400" rtl="0" eaLnBrk="1" latinLnBrk="0" hangingPunct="1">
              <a:lnSpc>
                <a:spcPct val="100000"/>
              </a:lnSpc>
              <a:spcBef>
                <a:spcPct val="0"/>
              </a:spcBef>
              <a:buNone/>
            </a:pPr>
            <a:r>
              <a:rPr lang="en-US" sz="3000" b="0" i="0" u="none" kern="1200" dirty="0">
                <a:solidFill>
                  <a:srgbClr val="00395C"/>
                </a:solidFill>
                <a:latin typeface="+mj-lt"/>
                <a:ea typeface="+mj-ea"/>
                <a:cs typeface="+mj-cs"/>
              </a:rPr>
              <a:t>Corporate Expertise</a:t>
            </a:r>
          </a:p>
        </p:txBody>
      </p:sp>
      <p:sp>
        <p:nvSpPr>
          <p:cNvPr id="240"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41"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42"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43" name="Straight Connector 242"/>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44" name="Picture 243"/>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spTree>
    <p:extLst>
      <p:ext uri="{BB962C8B-B14F-4D97-AF65-F5344CB8AC3E}">
        <p14:creationId xmlns:p14="http://schemas.microsoft.com/office/powerpoint/2010/main" val="216107522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rporate Expertise 02">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785767" y="2407545"/>
            <a:ext cx="7572467" cy="3562687"/>
            <a:chOff x="785767" y="2407545"/>
            <a:chExt cx="7572467" cy="3562687"/>
          </a:xfrm>
        </p:grpSpPr>
        <p:sp>
          <p:nvSpPr>
            <p:cNvPr id="14" name="Freeform 6"/>
            <p:cNvSpPr/>
            <p:nvPr/>
          </p:nvSpPr>
          <p:spPr>
            <a:xfrm>
              <a:off x="2634596" y="3387495"/>
              <a:ext cx="0" cy="9842"/>
            </a:xfrm>
            <a:custGeom>
              <a:avLst/>
              <a:gdLst>
                <a:gd name="T0" fmla="*/ 2 h 3"/>
                <a:gd name="T1" fmla="*/ 0 h 3"/>
                <a:gd name="T2" fmla="*/ 3 h 3"/>
                <a:gd name="T3" fmla="*/ 2 h 3"/>
              </a:gdLst>
              <a:ahLst/>
              <a:cxnLst>
                <a:cxn ang="0">
                  <a:pos x="0" y="T0"/>
                </a:cxn>
                <a:cxn ang="0">
                  <a:pos x="0" y="T1"/>
                </a:cxn>
                <a:cxn ang="0">
                  <a:pos x="0" y="T2"/>
                </a:cxn>
                <a:cxn ang="0">
                  <a:pos x="0" y="T3"/>
                </a:cxn>
              </a:cxnLst>
              <a:rect l="0" t="0" r="r" b="b"/>
              <a:pathLst>
                <a:path h="3">
                  <a:moveTo>
                    <a:pt x="0" y="2"/>
                  </a:moveTo>
                  <a:cubicBezTo>
                    <a:pt x="0" y="1"/>
                    <a:pt x="0" y="0"/>
                    <a:pt x="0" y="0"/>
                  </a:cubicBezTo>
                  <a:cubicBezTo>
                    <a:pt x="0" y="3"/>
                    <a:pt x="0" y="3"/>
                    <a:pt x="0" y="3"/>
                  </a:cubicBezTo>
                  <a:cubicBezTo>
                    <a:pt x="0" y="2"/>
                    <a:pt x="0" y="2"/>
                    <a:pt x="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 name="Freeform 7"/>
            <p:cNvSpPr/>
            <p:nvPr/>
          </p:nvSpPr>
          <p:spPr>
            <a:xfrm>
              <a:off x="2634596" y="2825114"/>
              <a:ext cx="4218" cy="7030"/>
            </a:xfrm>
            <a:custGeom>
              <a:avLst/>
              <a:gdLst>
                <a:gd name="T0" fmla="*/ 1 w 1"/>
                <a:gd name="T1" fmla="*/ 1 h 2"/>
                <a:gd name="T2" fmla="*/ 0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0"/>
                    <a:pt x="0" y="0"/>
                  </a:cubicBezTo>
                  <a:cubicBezTo>
                    <a:pt x="0" y="2"/>
                    <a:pt x="0" y="2"/>
                    <a:pt x="0" y="2"/>
                  </a:cubicBezTo>
                  <a:cubicBezTo>
                    <a:pt x="0" y="2"/>
                    <a:pt x="1" y="1"/>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 name="Freeform 8"/>
            <p:cNvSpPr/>
            <p:nvPr/>
          </p:nvSpPr>
          <p:spPr>
            <a:xfrm>
              <a:off x="4999410" y="2437070"/>
              <a:ext cx="104041" cy="36555"/>
            </a:xfrm>
            <a:custGeom>
              <a:avLst/>
              <a:gdLst>
                <a:gd name="T0" fmla="*/ 2 w 31"/>
                <a:gd name="T1" fmla="*/ 10 h 11"/>
                <a:gd name="T2" fmla="*/ 4 w 31"/>
                <a:gd name="T3" fmla="*/ 10 h 11"/>
                <a:gd name="T4" fmla="*/ 6 w 31"/>
                <a:gd name="T5" fmla="*/ 10 h 11"/>
                <a:gd name="T6" fmla="*/ 8 w 31"/>
                <a:gd name="T7" fmla="*/ 10 h 11"/>
                <a:gd name="T8" fmla="*/ 8 w 31"/>
                <a:gd name="T9" fmla="*/ 8 h 11"/>
                <a:gd name="T10" fmla="*/ 9 w 31"/>
                <a:gd name="T11" fmla="*/ 7 h 11"/>
                <a:gd name="T12" fmla="*/ 11 w 31"/>
                <a:gd name="T13" fmla="*/ 9 h 11"/>
                <a:gd name="T14" fmla="*/ 13 w 31"/>
                <a:gd name="T15" fmla="*/ 10 h 11"/>
                <a:gd name="T16" fmla="*/ 15 w 31"/>
                <a:gd name="T17" fmla="*/ 7 h 11"/>
                <a:gd name="T18" fmla="*/ 18 w 31"/>
                <a:gd name="T19" fmla="*/ 11 h 11"/>
                <a:gd name="T20" fmla="*/ 28 w 31"/>
                <a:gd name="T21" fmla="*/ 10 h 11"/>
                <a:gd name="T22" fmla="*/ 29 w 31"/>
                <a:gd name="T23" fmla="*/ 9 h 11"/>
                <a:gd name="T24" fmla="*/ 28 w 31"/>
                <a:gd name="T25" fmla="*/ 8 h 11"/>
                <a:gd name="T26" fmla="*/ 28 w 31"/>
                <a:gd name="T27" fmla="*/ 5 h 11"/>
                <a:gd name="T28" fmla="*/ 31 w 31"/>
                <a:gd name="T29" fmla="*/ 4 h 11"/>
                <a:gd name="T30" fmla="*/ 28 w 31"/>
                <a:gd name="T31" fmla="*/ 3 h 11"/>
                <a:gd name="T32" fmla="*/ 27 w 31"/>
                <a:gd name="T33" fmla="*/ 1 h 11"/>
                <a:gd name="T34" fmla="*/ 23 w 31"/>
                <a:gd name="T35" fmla="*/ 1 h 11"/>
                <a:gd name="T36" fmla="*/ 22 w 31"/>
                <a:gd name="T37" fmla="*/ 2 h 11"/>
                <a:gd name="T38" fmla="*/ 20 w 31"/>
                <a:gd name="T39" fmla="*/ 2 h 11"/>
                <a:gd name="T40" fmla="*/ 17 w 31"/>
                <a:gd name="T41" fmla="*/ 3 h 11"/>
                <a:gd name="T42" fmla="*/ 13 w 31"/>
                <a:gd name="T43" fmla="*/ 5 h 11"/>
                <a:gd name="T44" fmla="*/ 9 w 31"/>
                <a:gd name="T45" fmla="*/ 4 h 11"/>
                <a:gd name="T46" fmla="*/ 8 w 31"/>
                <a:gd name="T47" fmla="*/ 5 h 11"/>
                <a:gd name="T48" fmla="*/ 6 w 31"/>
                <a:gd name="T49" fmla="*/ 7 h 11"/>
                <a:gd name="T50" fmla="*/ 4 w 31"/>
                <a:gd name="T51" fmla="*/ 7 h 11"/>
                <a:gd name="T52" fmla="*/ 3 w 31"/>
                <a:gd name="T53" fmla="*/ 8 h 11"/>
                <a:gd name="T54" fmla="*/ 0 w 31"/>
                <a:gd name="T55" fmla="*/ 8 h 11"/>
                <a:gd name="T56" fmla="*/ 2 w 31"/>
                <a:gd name="T5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11">
                  <a:moveTo>
                    <a:pt x="2" y="10"/>
                  </a:moveTo>
                  <a:cubicBezTo>
                    <a:pt x="2" y="11"/>
                    <a:pt x="4" y="10"/>
                    <a:pt x="4" y="10"/>
                  </a:cubicBezTo>
                  <a:cubicBezTo>
                    <a:pt x="5" y="11"/>
                    <a:pt x="6" y="11"/>
                    <a:pt x="6" y="10"/>
                  </a:cubicBezTo>
                  <a:cubicBezTo>
                    <a:pt x="7" y="10"/>
                    <a:pt x="7" y="10"/>
                    <a:pt x="8" y="10"/>
                  </a:cubicBezTo>
                  <a:cubicBezTo>
                    <a:pt x="8" y="9"/>
                    <a:pt x="8" y="8"/>
                    <a:pt x="8" y="8"/>
                  </a:cubicBezTo>
                  <a:cubicBezTo>
                    <a:pt x="9" y="8"/>
                    <a:pt x="9" y="8"/>
                    <a:pt x="9" y="7"/>
                  </a:cubicBezTo>
                  <a:cubicBezTo>
                    <a:pt x="12" y="7"/>
                    <a:pt x="10" y="8"/>
                    <a:pt x="11" y="9"/>
                  </a:cubicBezTo>
                  <a:cubicBezTo>
                    <a:pt x="11" y="10"/>
                    <a:pt x="12" y="10"/>
                    <a:pt x="13" y="10"/>
                  </a:cubicBezTo>
                  <a:cubicBezTo>
                    <a:pt x="15" y="10"/>
                    <a:pt x="13" y="8"/>
                    <a:pt x="15" y="7"/>
                  </a:cubicBezTo>
                  <a:cubicBezTo>
                    <a:pt x="17" y="7"/>
                    <a:pt x="16" y="10"/>
                    <a:pt x="18" y="11"/>
                  </a:cubicBezTo>
                  <a:cubicBezTo>
                    <a:pt x="19" y="11"/>
                    <a:pt x="25" y="11"/>
                    <a:pt x="28" y="10"/>
                  </a:cubicBezTo>
                  <a:cubicBezTo>
                    <a:pt x="28" y="9"/>
                    <a:pt x="28" y="9"/>
                    <a:pt x="29" y="9"/>
                  </a:cubicBezTo>
                  <a:cubicBezTo>
                    <a:pt x="30" y="9"/>
                    <a:pt x="28" y="8"/>
                    <a:pt x="28" y="8"/>
                  </a:cubicBezTo>
                  <a:cubicBezTo>
                    <a:pt x="28" y="7"/>
                    <a:pt x="28" y="7"/>
                    <a:pt x="28" y="5"/>
                  </a:cubicBezTo>
                  <a:cubicBezTo>
                    <a:pt x="30" y="5"/>
                    <a:pt x="31" y="6"/>
                    <a:pt x="31" y="4"/>
                  </a:cubicBezTo>
                  <a:cubicBezTo>
                    <a:pt x="31" y="2"/>
                    <a:pt x="29" y="3"/>
                    <a:pt x="28" y="3"/>
                  </a:cubicBezTo>
                  <a:cubicBezTo>
                    <a:pt x="27" y="2"/>
                    <a:pt x="28" y="2"/>
                    <a:pt x="27" y="1"/>
                  </a:cubicBezTo>
                  <a:cubicBezTo>
                    <a:pt x="26" y="0"/>
                    <a:pt x="25" y="1"/>
                    <a:pt x="23" y="1"/>
                  </a:cubicBezTo>
                  <a:cubicBezTo>
                    <a:pt x="22" y="1"/>
                    <a:pt x="23" y="1"/>
                    <a:pt x="22" y="2"/>
                  </a:cubicBezTo>
                  <a:cubicBezTo>
                    <a:pt x="21" y="2"/>
                    <a:pt x="21" y="2"/>
                    <a:pt x="20" y="2"/>
                  </a:cubicBezTo>
                  <a:cubicBezTo>
                    <a:pt x="18" y="2"/>
                    <a:pt x="18" y="2"/>
                    <a:pt x="17" y="3"/>
                  </a:cubicBezTo>
                  <a:cubicBezTo>
                    <a:pt x="16" y="4"/>
                    <a:pt x="14" y="3"/>
                    <a:pt x="13" y="5"/>
                  </a:cubicBezTo>
                  <a:cubicBezTo>
                    <a:pt x="12" y="4"/>
                    <a:pt x="10" y="4"/>
                    <a:pt x="9" y="4"/>
                  </a:cubicBezTo>
                  <a:cubicBezTo>
                    <a:pt x="8" y="4"/>
                    <a:pt x="8" y="5"/>
                    <a:pt x="8" y="5"/>
                  </a:cubicBezTo>
                  <a:cubicBezTo>
                    <a:pt x="7" y="6"/>
                    <a:pt x="7" y="7"/>
                    <a:pt x="6" y="7"/>
                  </a:cubicBezTo>
                  <a:cubicBezTo>
                    <a:pt x="6" y="7"/>
                    <a:pt x="5" y="7"/>
                    <a:pt x="4" y="7"/>
                  </a:cubicBezTo>
                  <a:cubicBezTo>
                    <a:pt x="4" y="7"/>
                    <a:pt x="3" y="8"/>
                    <a:pt x="3" y="8"/>
                  </a:cubicBezTo>
                  <a:cubicBezTo>
                    <a:pt x="2" y="9"/>
                    <a:pt x="0" y="8"/>
                    <a:pt x="0" y="8"/>
                  </a:cubicBezTo>
                  <a:cubicBezTo>
                    <a:pt x="0" y="9"/>
                    <a:pt x="0" y="10"/>
                    <a:pt x="2"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 name="Freeform 9"/>
            <p:cNvSpPr/>
            <p:nvPr/>
          </p:nvSpPr>
          <p:spPr>
            <a:xfrm>
              <a:off x="5537890" y="2446912"/>
              <a:ext cx="19683" cy="7030"/>
            </a:xfrm>
            <a:custGeom>
              <a:avLst/>
              <a:gdLst>
                <a:gd name="T0" fmla="*/ 2 w 6"/>
                <a:gd name="T1" fmla="*/ 2 h 2"/>
                <a:gd name="T2" fmla="*/ 4 w 6"/>
                <a:gd name="T3" fmla="*/ 2 h 2"/>
                <a:gd name="T4" fmla="*/ 5 w 6"/>
                <a:gd name="T5" fmla="*/ 2 h 2"/>
                <a:gd name="T6" fmla="*/ 5 w 6"/>
                <a:gd name="T7" fmla="*/ 0 h 2"/>
                <a:gd name="T8" fmla="*/ 2 w 6"/>
                <a:gd name="T9" fmla="*/ 1 h 2"/>
                <a:gd name="T10" fmla="*/ 2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2" y="2"/>
                  </a:moveTo>
                  <a:cubicBezTo>
                    <a:pt x="3" y="2"/>
                    <a:pt x="3" y="2"/>
                    <a:pt x="4" y="2"/>
                  </a:cubicBezTo>
                  <a:cubicBezTo>
                    <a:pt x="4" y="2"/>
                    <a:pt x="5" y="2"/>
                    <a:pt x="5" y="2"/>
                  </a:cubicBezTo>
                  <a:cubicBezTo>
                    <a:pt x="5" y="1"/>
                    <a:pt x="6" y="1"/>
                    <a:pt x="5" y="0"/>
                  </a:cubicBezTo>
                  <a:cubicBezTo>
                    <a:pt x="5" y="0"/>
                    <a:pt x="3" y="0"/>
                    <a:pt x="2" y="1"/>
                  </a:cubicBezTo>
                  <a:cubicBezTo>
                    <a:pt x="0" y="1"/>
                    <a:pt x="2" y="1"/>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 name="Freeform 10"/>
            <p:cNvSpPr/>
            <p:nvPr/>
          </p:nvSpPr>
          <p:spPr>
            <a:xfrm>
              <a:off x="5571633" y="2444100"/>
              <a:ext cx="158873" cy="56238"/>
            </a:xfrm>
            <a:custGeom>
              <a:avLst/>
              <a:gdLst>
                <a:gd name="T0" fmla="*/ 11 w 48"/>
                <a:gd name="T1" fmla="*/ 10 h 17"/>
                <a:gd name="T2" fmla="*/ 13 w 48"/>
                <a:gd name="T3" fmla="*/ 9 h 17"/>
                <a:gd name="T4" fmla="*/ 16 w 48"/>
                <a:gd name="T5" fmla="*/ 9 h 17"/>
                <a:gd name="T6" fmla="*/ 17 w 48"/>
                <a:gd name="T7" fmla="*/ 12 h 17"/>
                <a:gd name="T8" fmla="*/ 20 w 48"/>
                <a:gd name="T9" fmla="*/ 13 h 17"/>
                <a:gd name="T10" fmla="*/ 22 w 48"/>
                <a:gd name="T11" fmla="*/ 13 h 17"/>
                <a:gd name="T12" fmla="*/ 26 w 48"/>
                <a:gd name="T13" fmla="*/ 15 h 17"/>
                <a:gd name="T14" fmla="*/ 32 w 48"/>
                <a:gd name="T15" fmla="*/ 14 h 17"/>
                <a:gd name="T16" fmla="*/ 37 w 48"/>
                <a:gd name="T17" fmla="*/ 15 h 17"/>
                <a:gd name="T18" fmla="*/ 46 w 48"/>
                <a:gd name="T19" fmla="*/ 16 h 17"/>
                <a:gd name="T20" fmla="*/ 47 w 48"/>
                <a:gd name="T21" fmla="*/ 14 h 17"/>
                <a:gd name="T22" fmla="*/ 44 w 48"/>
                <a:gd name="T23" fmla="*/ 13 h 17"/>
                <a:gd name="T24" fmla="*/ 44 w 48"/>
                <a:gd name="T25" fmla="*/ 10 h 17"/>
                <a:gd name="T26" fmla="*/ 42 w 48"/>
                <a:gd name="T27" fmla="*/ 10 h 17"/>
                <a:gd name="T28" fmla="*/ 38 w 48"/>
                <a:gd name="T29" fmla="*/ 8 h 17"/>
                <a:gd name="T30" fmla="*/ 35 w 48"/>
                <a:gd name="T31" fmla="*/ 8 h 17"/>
                <a:gd name="T32" fmla="*/ 32 w 48"/>
                <a:gd name="T33" fmla="*/ 8 h 17"/>
                <a:gd name="T34" fmla="*/ 30 w 48"/>
                <a:gd name="T35" fmla="*/ 7 h 17"/>
                <a:gd name="T36" fmla="*/ 26 w 48"/>
                <a:gd name="T37" fmla="*/ 7 h 17"/>
                <a:gd name="T38" fmla="*/ 23 w 48"/>
                <a:gd name="T39" fmla="*/ 5 h 17"/>
                <a:gd name="T40" fmla="*/ 20 w 48"/>
                <a:gd name="T41" fmla="*/ 4 h 17"/>
                <a:gd name="T42" fmla="*/ 17 w 48"/>
                <a:gd name="T43" fmla="*/ 2 h 17"/>
                <a:gd name="T44" fmla="*/ 7 w 48"/>
                <a:gd name="T45" fmla="*/ 3 h 17"/>
                <a:gd name="T46" fmla="*/ 5 w 48"/>
                <a:gd name="T47" fmla="*/ 4 h 17"/>
                <a:gd name="T48" fmla="*/ 4 w 48"/>
                <a:gd name="T49" fmla="*/ 7 h 17"/>
                <a:gd name="T50" fmla="*/ 3 w 48"/>
                <a:gd name="T51" fmla="*/ 8 h 17"/>
                <a:gd name="T52" fmla="*/ 2 w 48"/>
                <a:gd name="T53" fmla="*/ 9 h 17"/>
                <a:gd name="T54" fmla="*/ 11 w 48"/>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7">
                  <a:moveTo>
                    <a:pt x="11" y="10"/>
                  </a:moveTo>
                  <a:cubicBezTo>
                    <a:pt x="12" y="10"/>
                    <a:pt x="12" y="10"/>
                    <a:pt x="13" y="9"/>
                  </a:cubicBezTo>
                  <a:cubicBezTo>
                    <a:pt x="14" y="9"/>
                    <a:pt x="15" y="9"/>
                    <a:pt x="16" y="9"/>
                  </a:cubicBezTo>
                  <a:cubicBezTo>
                    <a:pt x="16" y="10"/>
                    <a:pt x="15" y="12"/>
                    <a:pt x="17" y="12"/>
                  </a:cubicBezTo>
                  <a:cubicBezTo>
                    <a:pt x="19" y="12"/>
                    <a:pt x="20" y="12"/>
                    <a:pt x="20" y="13"/>
                  </a:cubicBezTo>
                  <a:cubicBezTo>
                    <a:pt x="21" y="13"/>
                    <a:pt x="21" y="13"/>
                    <a:pt x="22" y="13"/>
                  </a:cubicBezTo>
                  <a:cubicBezTo>
                    <a:pt x="23" y="15"/>
                    <a:pt x="24" y="15"/>
                    <a:pt x="26" y="15"/>
                  </a:cubicBezTo>
                  <a:cubicBezTo>
                    <a:pt x="28" y="15"/>
                    <a:pt x="29" y="14"/>
                    <a:pt x="32" y="14"/>
                  </a:cubicBezTo>
                  <a:cubicBezTo>
                    <a:pt x="32" y="15"/>
                    <a:pt x="35" y="15"/>
                    <a:pt x="37" y="15"/>
                  </a:cubicBezTo>
                  <a:cubicBezTo>
                    <a:pt x="38" y="16"/>
                    <a:pt x="45" y="17"/>
                    <a:pt x="46" y="16"/>
                  </a:cubicBezTo>
                  <a:cubicBezTo>
                    <a:pt x="47" y="15"/>
                    <a:pt x="48" y="14"/>
                    <a:pt x="47" y="14"/>
                  </a:cubicBezTo>
                  <a:cubicBezTo>
                    <a:pt x="47" y="13"/>
                    <a:pt x="45" y="12"/>
                    <a:pt x="44" y="13"/>
                  </a:cubicBezTo>
                  <a:cubicBezTo>
                    <a:pt x="43" y="13"/>
                    <a:pt x="45" y="11"/>
                    <a:pt x="44" y="10"/>
                  </a:cubicBezTo>
                  <a:cubicBezTo>
                    <a:pt x="44" y="10"/>
                    <a:pt x="42" y="10"/>
                    <a:pt x="42" y="10"/>
                  </a:cubicBezTo>
                  <a:cubicBezTo>
                    <a:pt x="41" y="9"/>
                    <a:pt x="40" y="8"/>
                    <a:pt x="38" y="8"/>
                  </a:cubicBezTo>
                  <a:cubicBezTo>
                    <a:pt x="38" y="7"/>
                    <a:pt x="36" y="8"/>
                    <a:pt x="35" y="8"/>
                  </a:cubicBezTo>
                  <a:cubicBezTo>
                    <a:pt x="33" y="8"/>
                    <a:pt x="33" y="8"/>
                    <a:pt x="32" y="8"/>
                  </a:cubicBezTo>
                  <a:cubicBezTo>
                    <a:pt x="32" y="8"/>
                    <a:pt x="30" y="7"/>
                    <a:pt x="30" y="7"/>
                  </a:cubicBezTo>
                  <a:cubicBezTo>
                    <a:pt x="31" y="6"/>
                    <a:pt x="27" y="7"/>
                    <a:pt x="26" y="7"/>
                  </a:cubicBezTo>
                  <a:cubicBezTo>
                    <a:pt x="25" y="5"/>
                    <a:pt x="26" y="5"/>
                    <a:pt x="23" y="5"/>
                  </a:cubicBezTo>
                  <a:cubicBezTo>
                    <a:pt x="22" y="5"/>
                    <a:pt x="22" y="4"/>
                    <a:pt x="20" y="4"/>
                  </a:cubicBezTo>
                  <a:cubicBezTo>
                    <a:pt x="20" y="3"/>
                    <a:pt x="19" y="2"/>
                    <a:pt x="17" y="2"/>
                  </a:cubicBezTo>
                  <a:cubicBezTo>
                    <a:pt x="16" y="0"/>
                    <a:pt x="8" y="2"/>
                    <a:pt x="7" y="3"/>
                  </a:cubicBezTo>
                  <a:cubicBezTo>
                    <a:pt x="6" y="3"/>
                    <a:pt x="5" y="4"/>
                    <a:pt x="5" y="4"/>
                  </a:cubicBezTo>
                  <a:cubicBezTo>
                    <a:pt x="5" y="4"/>
                    <a:pt x="4" y="6"/>
                    <a:pt x="4" y="7"/>
                  </a:cubicBezTo>
                  <a:cubicBezTo>
                    <a:pt x="2" y="7"/>
                    <a:pt x="3" y="7"/>
                    <a:pt x="3" y="8"/>
                  </a:cubicBezTo>
                  <a:cubicBezTo>
                    <a:pt x="2" y="8"/>
                    <a:pt x="0" y="8"/>
                    <a:pt x="2" y="9"/>
                  </a:cubicBezTo>
                  <a:cubicBezTo>
                    <a:pt x="3" y="10"/>
                    <a:pt x="9" y="10"/>
                    <a:pt x="11"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2" name="Freeform 11"/>
            <p:cNvSpPr/>
            <p:nvPr/>
          </p:nvSpPr>
          <p:spPr>
            <a:xfrm>
              <a:off x="4893963" y="2453942"/>
              <a:ext cx="105447" cy="22495"/>
            </a:xfrm>
            <a:custGeom>
              <a:avLst/>
              <a:gdLst>
                <a:gd name="T0" fmla="*/ 1 w 32"/>
                <a:gd name="T1" fmla="*/ 3 h 7"/>
                <a:gd name="T2" fmla="*/ 4 w 32"/>
                <a:gd name="T3" fmla="*/ 4 h 7"/>
                <a:gd name="T4" fmla="*/ 5 w 32"/>
                <a:gd name="T5" fmla="*/ 3 h 7"/>
                <a:gd name="T6" fmla="*/ 8 w 32"/>
                <a:gd name="T7" fmla="*/ 3 h 7"/>
                <a:gd name="T8" fmla="*/ 18 w 32"/>
                <a:gd name="T9" fmla="*/ 5 h 7"/>
                <a:gd name="T10" fmla="*/ 19 w 32"/>
                <a:gd name="T11" fmla="*/ 2 h 7"/>
                <a:gd name="T12" fmla="*/ 23 w 32"/>
                <a:gd name="T13" fmla="*/ 2 h 7"/>
                <a:gd name="T14" fmla="*/ 22 w 32"/>
                <a:gd name="T15" fmla="*/ 3 h 7"/>
                <a:gd name="T16" fmla="*/ 23 w 32"/>
                <a:gd name="T17" fmla="*/ 5 h 7"/>
                <a:gd name="T18" fmla="*/ 27 w 32"/>
                <a:gd name="T19" fmla="*/ 6 h 7"/>
                <a:gd name="T20" fmla="*/ 26 w 32"/>
                <a:gd name="T21" fmla="*/ 5 h 7"/>
                <a:gd name="T22" fmla="*/ 24 w 32"/>
                <a:gd name="T23" fmla="*/ 4 h 7"/>
                <a:gd name="T24" fmla="*/ 28 w 32"/>
                <a:gd name="T25" fmla="*/ 2 h 7"/>
                <a:gd name="T26" fmla="*/ 28 w 32"/>
                <a:gd name="T27" fmla="*/ 1 h 7"/>
                <a:gd name="T28" fmla="*/ 25 w 32"/>
                <a:gd name="T29" fmla="*/ 0 h 7"/>
                <a:gd name="T30" fmla="*/ 24 w 32"/>
                <a:gd name="T31" fmla="*/ 0 h 7"/>
                <a:gd name="T32" fmla="*/ 21 w 32"/>
                <a:gd name="T33" fmla="*/ 1 h 7"/>
                <a:gd name="T34" fmla="*/ 18 w 32"/>
                <a:gd name="T35" fmla="*/ 2 h 7"/>
                <a:gd name="T36" fmla="*/ 14 w 32"/>
                <a:gd name="T37" fmla="*/ 1 h 7"/>
                <a:gd name="T38" fmla="*/ 7 w 32"/>
                <a:gd name="T39" fmla="*/ 2 h 7"/>
                <a:gd name="T40" fmla="*/ 2 w 32"/>
                <a:gd name="T41" fmla="*/ 2 h 7"/>
                <a:gd name="T42" fmla="*/ 1 w 32"/>
                <a:gd name="T4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7">
                  <a:moveTo>
                    <a:pt x="1" y="3"/>
                  </a:moveTo>
                  <a:cubicBezTo>
                    <a:pt x="1" y="3"/>
                    <a:pt x="3" y="4"/>
                    <a:pt x="4" y="4"/>
                  </a:cubicBezTo>
                  <a:cubicBezTo>
                    <a:pt x="5" y="4"/>
                    <a:pt x="3" y="3"/>
                    <a:pt x="5" y="3"/>
                  </a:cubicBezTo>
                  <a:cubicBezTo>
                    <a:pt x="6" y="3"/>
                    <a:pt x="7" y="3"/>
                    <a:pt x="8" y="3"/>
                  </a:cubicBezTo>
                  <a:cubicBezTo>
                    <a:pt x="9" y="5"/>
                    <a:pt x="15" y="7"/>
                    <a:pt x="18" y="5"/>
                  </a:cubicBezTo>
                  <a:cubicBezTo>
                    <a:pt x="18" y="4"/>
                    <a:pt x="18" y="3"/>
                    <a:pt x="19" y="2"/>
                  </a:cubicBezTo>
                  <a:cubicBezTo>
                    <a:pt x="21" y="3"/>
                    <a:pt x="22" y="2"/>
                    <a:pt x="23" y="2"/>
                  </a:cubicBezTo>
                  <a:cubicBezTo>
                    <a:pt x="25" y="3"/>
                    <a:pt x="23" y="2"/>
                    <a:pt x="22" y="3"/>
                  </a:cubicBezTo>
                  <a:cubicBezTo>
                    <a:pt x="22" y="5"/>
                    <a:pt x="22" y="4"/>
                    <a:pt x="23" y="5"/>
                  </a:cubicBezTo>
                  <a:cubicBezTo>
                    <a:pt x="23" y="6"/>
                    <a:pt x="25" y="6"/>
                    <a:pt x="27" y="6"/>
                  </a:cubicBezTo>
                  <a:cubicBezTo>
                    <a:pt x="32" y="6"/>
                    <a:pt x="30" y="5"/>
                    <a:pt x="26" y="5"/>
                  </a:cubicBezTo>
                  <a:cubicBezTo>
                    <a:pt x="26" y="5"/>
                    <a:pt x="24" y="4"/>
                    <a:pt x="24" y="4"/>
                  </a:cubicBezTo>
                  <a:cubicBezTo>
                    <a:pt x="25" y="3"/>
                    <a:pt x="27" y="3"/>
                    <a:pt x="28" y="2"/>
                  </a:cubicBezTo>
                  <a:cubicBezTo>
                    <a:pt x="28" y="1"/>
                    <a:pt x="27" y="2"/>
                    <a:pt x="28" y="1"/>
                  </a:cubicBezTo>
                  <a:cubicBezTo>
                    <a:pt x="28" y="1"/>
                    <a:pt x="25" y="1"/>
                    <a:pt x="25" y="0"/>
                  </a:cubicBezTo>
                  <a:cubicBezTo>
                    <a:pt x="25" y="0"/>
                    <a:pt x="24" y="0"/>
                    <a:pt x="24" y="0"/>
                  </a:cubicBezTo>
                  <a:cubicBezTo>
                    <a:pt x="22" y="0"/>
                    <a:pt x="24" y="1"/>
                    <a:pt x="21" y="1"/>
                  </a:cubicBezTo>
                  <a:cubicBezTo>
                    <a:pt x="20" y="1"/>
                    <a:pt x="19" y="2"/>
                    <a:pt x="18" y="2"/>
                  </a:cubicBezTo>
                  <a:cubicBezTo>
                    <a:pt x="16" y="4"/>
                    <a:pt x="15" y="2"/>
                    <a:pt x="14" y="1"/>
                  </a:cubicBezTo>
                  <a:cubicBezTo>
                    <a:pt x="11" y="0"/>
                    <a:pt x="8" y="1"/>
                    <a:pt x="7" y="2"/>
                  </a:cubicBezTo>
                  <a:cubicBezTo>
                    <a:pt x="6" y="2"/>
                    <a:pt x="4" y="2"/>
                    <a:pt x="2" y="2"/>
                  </a:cubicBezTo>
                  <a:cubicBezTo>
                    <a:pt x="0" y="2"/>
                    <a:pt x="0" y="3"/>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3" name="Freeform 12"/>
            <p:cNvSpPr/>
            <p:nvPr/>
          </p:nvSpPr>
          <p:spPr>
            <a:xfrm>
              <a:off x="5145630" y="2446912"/>
              <a:ext cx="43585" cy="16871"/>
            </a:xfrm>
            <a:custGeom>
              <a:avLst/>
              <a:gdLst>
                <a:gd name="T0" fmla="*/ 4 w 13"/>
                <a:gd name="T1" fmla="*/ 4 h 5"/>
                <a:gd name="T2" fmla="*/ 9 w 13"/>
                <a:gd name="T3" fmla="*/ 4 h 5"/>
                <a:gd name="T4" fmla="*/ 11 w 13"/>
                <a:gd name="T5" fmla="*/ 4 h 5"/>
                <a:gd name="T6" fmla="*/ 12 w 13"/>
                <a:gd name="T7" fmla="*/ 4 h 5"/>
                <a:gd name="T8" fmla="*/ 13 w 13"/>
                <a:gd name="T9" fmla="*/ 3 h 5"/>
                <a:gd name="T10" fmla="*/ 11 w 13"/>
                <a:gd name="T11" fmla="*/ 1 h 5"/>
                <a:gd name="T12" fmla="*/ 5 w 13"/>
                <a:gd name="T13" fmla="*/ 2 h 5"/>
                <a:gd name="T14" fmla="*/ 2 w 13"/>
                <a:gd name="T15" fmla="*/ 4 h 5"/>
                <a:gd name="T16" fmla="*/ 4 w 1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
                  <a:moveTo>
                    <a:pt x="4" y="4"/>
                  </a:moveTo>
                  <a:cubicBezTo>
                    <a:pt x="6" y="5"/>
                    <a:pt x="8" y="5"/>
                    <a:pt x="9" y="4"/>
                  </a:cubicBezTo>
                  <a:cubicBezTo>
                    <a:pt x="9" y="5"/>
                    <a:pt x="11" y="4"/>
                    <a:pt x="11" y="4"/>
                  </a:cubicBezTo>
                  <a:cubicBezTo>
                    <a:pt x="12" y="4"/>
                    <a:pt x="11" y="4"/>
                    <a:pt x="12" y="4"/>
                  </a:cubicBezTo>
                  <a:cubicBezTo>
                    <a:pt x="12" y="3"/>
                    <a:pt x="13" y="3"/>
                    <a:pt x="13" y="3"/>
                  </a:cubicBezTo>
                  <a:cubicBezTo>
                    <a:pt x="13" y="2"/>
                    <a:pt x="11" y="1"/>
                    <a:pt x="11" y="1"/>
                  </a:cubicBezTo>
                  <a:cubicBezTo>
                    <a:pt x="10" y="0"/>
                    <a:pt x="6" y="1"/>
                    <a:pt x="5" y="2"/>
                  </a:cubicBezTo>
                  <a:cubicBezTo>
                    <a:pt x="4" y="3"/>
                    <a:pt x="0" y="1"/>
                    <a:pt x="2" y="4"/>
                  </a:cubicBezTo>
                  <a:cubicBezTo>
                    <a:pt x="3" y="4"/>
                    <a:pt x="3" y="4"/>
                    <a:pt x="4"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4" name="Freeform 13"/>
            <p:cNvSpPr/>
            <p:nvPr/>
          </p:nvSpPr>
          <p:spPr>
            <a:xfrm>
              <a:off x="5103451" y="2449724"/>
              <a:ext cx="46397" cy="21090"/>
            </a:xfrm>
            <a:custGeom>
              <a:avLst/>
              <a:gdLst>
                <a:gd name="T0" fmla="*/ 1 w 14"/>
                <a:gd name="T1" fmla="*/ 3 h 6"/>
                <a:gd name="T2" fmla="*/ 11 w 14"/>
                <a:gd name="T3" fmla="*/ 2 h 6"/>
                <a:gd name="T4" fmla="*/ 7 w 14"/>
                <a:gd name="T5" fmla="*/ 3 h 6"/>
                <a:gd name="T6" fmla="*/ 6 w 14"/>
                <a:gd name="T7" fmla="*/ 2 h 6"/>
                <a:gd name="T8" fmla="*/ 5 w 14"/>
                <a:gd name="T9" fmla="*/ 2 h 6"/>
                <a:gd name="T10" fmla="*/ 0 w 14"/>
                <a:gd name="T11" fmla="*/ 3 h 6"/>
                <a:gd name="T12" fmla="*/ 1 w 1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 y="3"/>
                  </a:moveTo>
                  <a:cubicBezTo>
                    <a:pt x="4" y="3"/>
                    <a:pt x="14" y="6"/>
                    <a:pt x="11" y="2"/>
                  </a:cubicBezTo>
                  <a:cubicBezTo>
                    <a:pt x="9" y="2"/>
                    <a:pt x="9" y="3"/>
                    <a:pt x="7" y="3"/>
                  </a:cubicBezTo>
                  <a:cubicBezTo>
                    <a:pt x="7" y="2"/>
                    <a:pt x="7" y="3"/>
                    <a:pt x="6" y="2"/>
                  </a:cubicBezTo>
                  <a:cubicBezTo>
                    <a:pt x="5" y="1"/>
                    <a:pt x="5" y="1"/>
                    <a:pt x="5" y="2"/>
                  </a:cubicBezTo>
                  <a:cubicBezTo>
                    <a:pt x="3" y="4"/>
                    <a:pt x="0" y="0"/>
                    <a:pt x="0" y="3"/>
                  </a:cubicBezTo>
                  <a:cubicBezTo>
                    <a:pt x="1" y="4"/>
                    <a:pt x="0" y="3"/>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5" name="Freeform 14"/>
            <p:cNvSpPr/>
            <p:nvPr/>
          </p:nvSpPr>
          <p:spPr>
            <a:xfrm>
              <a:off x="5384642" y="2449724"/>
              <a:ext cx="16871" cy="14060"/>
            </a:xfrm>
            <a:custGeom>
              <a:avLst/>
              <a:gdLst>
                <a:gd name="T0" fmla="*/ 5 w 5"/>
                <a:gd name="T1" fmla="*/ 1 h 4"/>
                <a:gd name="T2" fmla="*/ 2 w 5"/>
                <a:gd name="T3" fmla="*/ 1 h 4"/>
                <a:gd name="T4" fmla="*/ 0 w 5"/>
                <a:gd name="T5" fmla="*/ 2 h 4"/>
                <a:gd name="T6" fmla="*/ 5 w 5"/>
                <a:gd name="T7" fmla="*/ 1 h 4"/>
              </a:gdLst>
              <a:ahLst/>
              <a:cxnLst>
                <a:cxn ang="0">
                  <a:pos x="T0" y="T1"/>
                </a:cxn>
                <a:cxn ang="0">
                  <a:pos x="T2" y="T3"/>
                </a:cxn>
                <a:cxn ang="0">
                  <a:pos x="T4" y="T5"/>
                </a:cxn>
                <a:cxn ang="0">
                  <a:pos x="T6" y="T7"/>
                </a:cxn>
              </a:cxnLst>
              <a:rect l="0" t="0" r="r" b="b"/>
              <a:pathLst>
                <a:path w="5" h="4">
                  <a:moveTo>
                    <a:pt x="5" y="1"/>
                  </a:moveTo>
                  <a:cubicBezTo>
                    <a:pt x="4" y="1"/>
                    <a:pt x="4" y="0"/>
                    <a:pt x="2" y="1"/>
                  </a:cubicBezTo>
                  <a:cubicBezTo>
                    <a:pt x="0" y="1"/>
                    <a:pt x="1" y="1"/>
                    <a:pt x="0" y="2"/>
                  </a:cubicBezTo>
                  <a:cubicBezTo>
                    <a:pt x="1" y="3"/>
                    <a:pt x="5" y="4"/>
                    <a:pt x="5"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6" name="Freeform 15"/>
            <p:cNvSpPr/>
            <p:nvPr/>
          </p:nvSpPr>
          <p:spPr>
            <a:xfrm>
              <a:off x="5096421" y="2466595"/>
              <a:ext cx="16871" cy="9842"/>
            </a:xfrm>
            <a:custGeom>
              <a:avLst/>
              <a:gdLst>
                <a:gd name="T0" fmla="*/ 5 w 5"/>
                <a:gd name="T1" fmla="*/ 2 h 3"/>
                <a:gd name="T2" fmla="*/ 1 w 5"/>
                <a:gd name="T3" fmla="*/ 1 h 3"/>
                <a:gd name="T4" fmla="*/ 1 w 5"/>
                <a:gd name="T5" fmla="*/ 2 h 3"/>
                <a:gd name="T6" fmla="*/ 5 w 5"/>
                <a:gd name="T7" fmla="*/ 2 h 3"/>
              </a:gdLst>
              <a:ahLst/>
              <a:cxnLst>
                <a:cxn ang="0">
                  <a:pos x="T0" y="T1"/>
                </a:cxn>
                <a:cxn ang="0">
                  <a:pos x="T2" y="T3"/>
                </a:cxn>
                <a:cxn ang="0">
                  <a:pos x="T4" y="T5"/>
                </a:cxn>
                <a:cxn ang="0">
                  <a:pos x="T6" y="T7"/>
                </a:cxn>
              </a:cxnLst>
              <a:rect l="0" t="0" r="r" b="b"/>
              <a:pathLst>
                <a:path w="5" h="3">
                  <a:moveTo>
                    <a:pt x="5" y="2"/>
                  </a:moveTo>
                  <a:cubicBezTo>
                    <a:pt x="5" y="0"/>
                    <a:pt x="2" y="2"/>
                    <a:pt x="1" y="1"/>
                  </a:cubicBezTo>
                  <a:cubicBezTo>
                    <a:pt x="0" y="0"/>
                    <a:pt x="1" y="1"/>
                    <a:pt x="1" y="2"/>
                  </a:cubicBezTo>
                  <a:cubicBezTo>
                    <a:pt x="2" y="3"/>
                    <a:pt x="3" y="3"/>
                    <a:pt x="5"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7" name="Freeform 16"/>
            <p:cNvSpPr/>
            <p:nvPr/>
          </p:nvSpPr>
          <p:spPr>
            <a:xfrm>
              <a:off x="2655685" y="2476437"/>
              <a:ext cx="78733" cy="43585"/>
            </a:xfrm>
            <a:custGeom>
              <a:avLst/>
              <a:gdLst>
                <a:gd name="T0" fmla="*/ 24 w 24"/>
                <a:gd name="T1" fmla="*/ 5 h 13"/>
                <a:gd name="T2" fmla="*/ 22 w 24"/>
                <a:gd name="T3" fmla="*/ 5 h 13"/>
                <a:gd name="T4" fmla="*/ 21 w 24"/>
                <a:gd name="T5" fmla="*/ 5 h 13"/>
                <a:gd name="T6" fmla="*/ 19 w 24"/>
                <a:gd name="T7" fmla="*/ 4 h 13"/>
                <a:gd name="T8" fmla="*/ 14 w 24"/>
                <a:gd name="T9" fmla="*/ 3 h 13"/>
                <a:gd name="T10" fmla="*/ 13 w 24"/>
                <a:gd name="T11" fmla="*/ 3 h 13"/>
                <a:gd name="T12" fmla="*/ 3 w 24"/>
                <a:gd name="T13" fmla="*/ 2 h 13"/>
                <a:gd name="T14" fmla="*/ 1 w 24"/>
                <a:gd name="T15" fmla="*/ 4 h 13"/>
                <a:gd name="T16" fmla="*/ 2 w 24"/>
                <a:gd name="T17" fmla="*/ 5 h 13"/>
                <a:gd name="T18" fmla="*/ 3 w 24"/>
                <a:gd name="T19" fmla="*/ 5 h 13"/>
                <a:gd name="T20" fmla="*/ 4 w 24"/>
                <a:gd name="T21" fmla="*/ 6 h 13"/>
                <a:gd name="T22" fmla="*/ 6 w 24"/>
                <a:gd name="T23" fmla="*/ 6 h 13"/>
                <a:gd name="T24" fmla="*/ 8 w 24"/>
                <a:gd name="T25" fmla="*/ 8 h 13"/>
                <a:gd name="T26" fmla="*/ 11 w 24"/>
                <a:gd name="T27" fmla="*/ 9 h 13"/>
                <a:gd name="T28" fmla="*/ 14 w 24"/>
                <a:gd name="T29" fmla="*/ 10 h 13"/>
                <a:gd name="T30" fmla="*/ 14 w 24"/>
                <a:gd name="T31" fmla="*/ 10 h 13"/>
                <a:gd name="T32" fmla="*/ 15 w 24"/>
                <a:gd name="T33" fmla="*/ 12 h 13"/>
                <a:gd name="T34" fmla="*/ 16 w 24"/>
                <a:gd name="T35" fmla="*/ 13 h 13"/>
                <a:gd name="T36" fmla="*/ 18 w 24"/>
                <a:gd name="T37" fmla="*/ 11 h 13"/>
                <a:gd name="T38" fmla="*/ 21 w 24"/>
                <a:gd name="T39" fmla="*/ 10 h 13"/>
                <a:gd name="T40" fmla="*/ 24 w 24"/>
                <a:gd name="T41" fmla="*/ 7 h 13"/>
                <a:gd name="T42" fmla="*/ 24 w 24"/>
                <a:gd name="T4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3">
                  <a:moveTo>
                    <a:pt x="24" y="5"/>
                  </a:moveTo>
                  <a:cubicBezTo>
                    <a:pt x="23" y="5"/>
                    <a:pt x="23" y="5"/>
                    <a:pt x="22" y="5"/>
                  </a:cubicBezTo>
                  <a:cubicBezTo>
                    <a:pt x="22" y="4"/>
                    <a:pt x="22" y="5"/>
                    <a:pt x="21" y="5"/>
                  </a:cubicBezTo>
                  <a:cubicBezTo>
                    <a:pt x="19" y="4"/>
                    <a:pt x="19" y="5"/>
                    <a:pt x="19" y="4"/>
                  </a:cubicBezTo>
                  <a:cubicBezTo>
                    <a:pt x="18" y="3"/>
                    <a:pt x="16" y="3"/>
                    <a:pt x="14" y="3"/>
                  </a:cubicBezTo>
                  <a:cubicBezTo>
                    <a:pt x="13" y="2"/>
                    <a:pt x="13" y="3"/>
                    <a:pt x="13" y="3"/>
                  </a:cubicBezTo>
                  <a:cubicBezTo>
                    <a:pt x="12" y="1"/>
                    <a:pt x="4" y="0"/>
                    <a:pt x="3" y="2"/>
                  </a:cubicBezTo>
                  <a:cubicBezTo>
                    <a:pt x="1" y="2"/>
                    <a:pt x="0" y="3"/>
                    <a:pt x="1" y="4"/>
                  </a:cubicBezTo>
                  <a:cubicBezTo>
                    <a:pt x="1" y="4"/>
                    <a:pt x="2" y="4"/>
                    <a:pt x="2" y="5"/>
                  </a:cubicBezTo>
                  <a:cubicBezTo>
                    <a:pt x="2" y="5"/>
                    <a:pt x="2" y="5"/>
                    <a:pt x="3" y="5"/>
                  </a:cubicBezTo>
                  <a:cubicBezTo>
                    <a:pt x="3" y="6"/>
                    <a:pt x="2" y="6"/>
                    <a:pt x="4" y="6"/>
                  </a:cubicBezTo>
                  <a:cubicBezTo>
                    <a:pt x="5" y="6"/>
                    <a:pt x="5" y="5"/>
                    <a:pt x="6" y="6"/>
                  </a:cubicBezTo>
                  <a:cubicBezTo>
                    <a:pt x="6" y="8"/>
                    <a:pt x="6" y="8"/>
                    <a:pt x="8" y="8"/>
                  </a:cubicBezTo>
                  <a:cubicBezTo>
                    <a:pt x="9" y="9"/>
                    <a:pt x="9" y="9"/>
                    <a:pt x="11" y="9"/>
                  </a:cubicBezTo>
                  <a:cubicBezTo>
                    <a:pt x="12" y="9"/>
                    <a:pt x="14" y="8"/>
                    <a:pt x="14" y="10"/>
                  </a:cubicBezTo>
                  <a:cubicBezTo>
                    <a:pt x="13" y="10"/>
                    <a:pt x="13" y="10"/>
                    <a:pt x="14" y="10"/>
                  </a:cubicBezTo>
                  <a:cubicBezTo>
                    <a:pt x="15" y="10"/>
                    <a:pt x="13" y="12"/>
                    <a:pt x="15" y="12"/>
                  </a:cubicBezTo>
                  <a:cubicBezTo>
                    <a:pt x="16" y="12"/>
                    <a:pt x="16" y="12"/>
                    <a:pt x="16" y="13"/>
                  </a:cubicBezTo>
                  <a:cubicBezTo>
                    <a:pt x="17" y="13"/>
                    <a:pt x="18" y="12"/>
                    <a:pt x="18" y="11"/>
                  </a:cubicBezTo>
                  <a:cubicBezTo>
                    <a:pt x="19" y="11"/>
                    <a:pt x="21" y="10"/>
                    <a:pt x="21" y="10"/>
                  </a:cubicBezTo>
                  <a:cubicBezTo>
                    <a:pt x="21" y="8"/>
                    <a:pt x="22" y="8"/>
                    <a:pt x="24" y="7"/>
                  </a:cubicBezTo>
                  <a:cubicBezTo>
                    <a:pt x="24" y="6"/>
                    <a:pt x="24" y="6"/>
                    <a:pt x="24"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8" name="Freeform 17"/>
            <p:cNvSpPr/>
            <p:nvPr/>
          </p:nvSpPr>
          <p:spPr>
            <a:xfrm>
              <a:off x="5740348" y="2480655"/>
              <a:ext cx="87169" cy="36555"/>
            </a:xfrm>
            <a:custGeom>
              <a:avLst/>
              <a:gdLst>
                <a:gd name="T0" fmla="*/ 8 w 26"/>
                <a:gd name="T1" fmla="*/ 8 h 11"/>
                <a:gd name="T2" fmla="*/ 20 w 26"/>
                <a:gd name="T3" fmla="*/ 8 h 11"/>
                <a:gd name="T4" fmla="*/ 24 w 26"/>
                <a:gd name="T5" fmla="*/ 7 h 11"/>
                <a:gd name="T6" fmla="*/ 24 w 26"/>
                <a:gd name="T7" fmla="*/ 6 h 11"/>
                <a:gd name="T8" fmla="*/ 24 w 26"/>
                <a:gd name="T9" fmla="*/ 5 h 11"/>
                <a:gd name="T10" fmla="*/ 23 w 26"/>
                <a:gd name="T11" fmla="*/ 4 h 11"/>
                <a:gd name="T12" fmla="*/ 22 w 26"/>
                <a:gd name="T13" fmla="*/ 4 h 11"/>
                <a:gd name="T14" fmla="*/ 20 w 26"/>
                <a:gd name="T15" fmla="*/ 4 h 11"/>
                <a:gd name="T16" fmla="*/ 19 w 26"/>
                <a:gd name="T17" fmla="*/ 3 h 11"/>
                <a:gd name="T18" fmla="*/ 14 w 26"/>
                <a:gd name="T19" fmla="*/ 3 h 11"/>
                <a:gd name="T20" fmla="*/ 9 w 26"/>
                <a:gd name="T21" fmla="*/ 3 h 11"/>
                <a:gd name="T22" fmla="*/ 7 w 26"/>
                <a:gd name="T23" fmla="*/ 1 h 11"/>
                <a:gd name="T24" fmla="*/ 2 w 26"/>
                <a:gd name="T25" fmla="*/ 0 h 11"/>
                <a:gd name="T26" fmla="*/ 1 w 26"/>
                <a:gd name="T27" fmla="*/ 3 h 11"/>
                <a:gd name="T28" fmla="*/ 0 w 26"/>
                <a:gd name="T29" fmla="*/ 5 h 11"/>
                <a:gd name="T30" fmla="*/ 1 w 26"/>
                <a:gd name="T31" fmla="*/ 9 h 11"/>
                <a:gd name="T32" fmla="*/ 8 w 26"/>
                <a:gd name="T3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1">
                  <a:moveTo>
                    <a:pt x="8" y="8"/>
                  </a:moveTo>
                  <a:cubicBezTo>
                    <a:pt x="13" y="8"/>
                    <a:pt x="16" y="8"/>
                    <a:pt x="20" y="8"/>
                  </a:cubicBezTo>
                  <a:cubicBezTo>
                    <a:pt x="21" y="8"/>
                    <a:pt x="24" y="8"/>
                    <a:pt x="24" y="7"/>
                  </a:cubicBezTo>
                  <a:cubicBezTo>
                    <a:pt x="24" y="6"/>
                    <a:pt x="26" y="7"/>
                    <a:pt x="24" y="6"/>
                  </a:cubicBezTo>
                  <a:cubicBezTo>
                    <a:pt x="24" y="6"/>
                    <a:pt x="24" y="5"/>
                    <a:pt x="24" y="5"/>
                  </a:cubicBezTo>
                  <a:cubicBezTo>
                    <a:pt x="23" y="5"/>
                    <a:pt x="24" y="4"/>
                    <a:pt x="23" y="4"/>
                  </a:cubicBezTo>
                  <a:cubicBezTo>
                    <a:pt x="23" y="4"/>
                    <a:pt x="22" y="4"/>
                    <a:pt x="22" y="4"/>
                  </a:cubicBezTo>
                  <a:cubicBezTo>
                    <a:pt x="21" y="4"/>
                    <a:pt x="22" y="4"/>
                    <a:pt x="20" y="4"/>
                  </a:cubicBezTo>
                  <a:cubicBezTo>
                    <a:pt x="19" y="3"/>
                    <a:pt x="20" y="3"/>
                    <a:pt x="19" y="3"/>
                  </a:cubicBezTo>
                  <a:cubicBezTo>
                    <a:pt x="17" y="3"/>
                    <a:pt x="16" y="3"/>
                    <a:pt x="14" y="3"/>
                  </a:cubicBezTo>
                  <a:cubicBezTo>
                    <a:pt x="12" y="3"/>
                    <a:pt x="9" y="4"/>
                    <a:pt x="9" y="3"/>
                  </a:cubicBezTo>
                  <a:cubicBezTo>
                    <a:pt x="9" y="2"/>
                    <a:pt x="8" y="2"/>
                    <a:pt x="7" y="1"/>
                  </a:cubicBezTo>
                  <a:cubicBezTo>
                    <a:pt x="6" y="0"/>
                    <a:pt x="3" y="0"/>
                    <a:pt x="2" y="0"/>
                  </a:cubicBezTo>
                  <a:cubicBezTo>
                    <a:pt x="1" y="1"/>
                    <a:pt x="1" y="0"/>
                    <a:pt x="1" y="3"/>
                  </a:cubicBezTo>
                  <a:cubicBezTo>
                    <a:pt x="1" y="4"/>
                    <a:pt x="0" y="5"/>
                    <a:pt x="0" y="5"/>
                  </a:cubicBezTo>
                  <a:cubicBezTo>
                    <a:pt x="0" y="6"/>
                    <a:pt x="0" y="8"/>
                    <a:pt x="1" y="9"/>
                  </a:cubicBezTo>
                  <a:cubicBezTo>
                    <a:pt x="3" y="11"/>
                    <a:pt x="7" y="10"/>
                    <a:pt x="8"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9" name="Freeform 18"/>
            <p:cNvSpPr/>
            <p:nvPr/>
          </p:nvSpPr>
          <p:spPr>
            <a:xfrm>
              <a:off x="2748478" y="2490497"/>
              <a:ext cx="49209" cy="32337"/>
            </a:xfrm>
            <a:custGeom>
              <a:avLst/>
              <a:gdLst>
                <a:gd name="T0" fmla="*/ 2 w 15"/>
                <a:gd name="T1" fmla="*/ 6 h 10"/>
                <a:gd name="T2" fmla="*/ 2 w 15"/>
                <a:gd name="T3" fmla="*/ 7 h 10"/>
                <a:gd name="T4" fmla="*/ 6 w 15"/>
                <a:gd name="T5" fmla="*/ 9 h 10"/>
                <a:gd name="T6" fmla="*/ 7 w 15"/>
                <a:gd name="T7" fmla="*/ 9 h 10"/>
                <a:gd name="T8" fmla="*/ 8 w 15"/>
                <a:gd name="T9" fmla="*/ 9 h 10"/>
                <a:gd name="T10" fmla="*/ 8 w 15"/>
                <a:gd name="T11" fmla="*/ 10 h 10"/>
                <a:gd name="T12" fmla="*/ 12 w 15"/>
                <a:gd name="T13" fmla="*/ 10 h 10"/>
                <a:gd name="T14" fmla="*/ 15 w 15"/>
                <a:gd name="T15" fmla="*/ 9 h 10"/>
                <a:gd name="T16" fmla="*/ 15 w 15"/>
                <a:gd name="T17" fmla="*/ 7 h 10"/>
                <a:gd name="T18" fmla="*/ 13 w 15"/>
                <a:gd name="T19" fmla="*/ 6 h 10"/>
                <a:gd name="T20" fmla="*/ 13 w 15"/>
                <a:gd name="T21" fmla="*/ 2 h 10"/>
                <a:gd name="T22" fmla="*/ 10 w 15"/>
                <a:gd name="T23" fmla="*/ 1 h 10"/>
                <a:gd name="T24" fmla="*/ 1 w 15"/>
                <a:gd name="T25" fmla="*/ 2 h 10"/>
                <a:gd name="T26" fmla="*/ 0 w 15"/>
                <a:gd name="T27" fmla="*/ 4 h 10"/>
                <a:gd name="T28" fmla="*/ 2 w 15"/>
                <a:gd name="T2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0">
                  <a:moveTo>
                    <a:pt x="2" y="6"/>
                  </a:moveTo>
                  <a:cubicBezTo>
                    <a:pt x="2" y="6"/>
                    <a:pt x="2" y="7"/>
                    <a:pt x="2" y="7"/>
                  </a:cubicBezTo>
                  <a:cubicBezTo>
                    <a:pt x="4" y="8"/>
                    <a:pt x="5" y="8"/>
                    <a:pt x="6" y="9"/>
                  </a:cubicBezTo>
                  <a:cubicBezTo>
                    <a:pt x="7" y="9"/>
                    <a:pt x="6" y="9"/>
                    <a:pt x="7" y="9"/>
                  </a:cubicBezTo>
                  <a:cubicBezTo>
                    <a:pt x="7" y="9"/>
                    <a:pt x="8" y="9"/>
                    <a:pt x="8" y="9"/>
                  </a:cubicBezTo>
                  <a:cubicBezTo>
                    <a:pt x="8" y="10"/>
                    <a:pt x="7" y="10"/>
                    <a:pt x="8" y="10"/>
                  </a:cubicBezTo>
                  <a:cubicBezTo>
                    <a:pt x="10" y="10"/>
                    <a:pt x="11" y="10"/>
                    <a:pt x="12" y="10"/>
                  </a:cubicBezTo>
                  <a:cubicBezTo>
                    <a:pt x="13" y="10"/>
                    <a:pt x="15" y="9"/>
                    <a:pt x="15" y="9"/>
                  </a:cubicBezTo>
                  <a:cubicBezTo>
                    <a:pt x="15" y="7"/>
                    <a:pt x="15" y="7"/>
                    <a:pt x="15" y="7"/>
                  </a:cubicBezTo>
                  <a:cubicBezTo>
                    <a:pt x="15" y="6"/>
                    <a:pt x="12" y="7"/>
                    <a:pt x="13" y="6"/>
                  </a:cubicBezTo>
                  <a:cubicBezTo>
                    <a:pt x="13" y="4"/>
                    <a:pt x="13" y="4"/>
                    <a:pt x="13" y="2"/>
                  </a:cubicBezTo>
                  <a:cubicBezTo>
                    <a:pt x="12" y="1"/>
                    <a:pt x="11" y="3"/>
                    <a:pt x="10" y="1"/>
                  </a:cubicBezTo>
                  <a:cubicBezTo>
                    <a:pt x="7" y="1"/>
                    <a:pt x="3" y="0"/>
                    <a:pt x="1" y="2"/>
                  </a:cubicBezTo>
                  <a:cubicBezTo>
                    <a:pt x="0" y="3"/>
                    <a:pt x="0" y="2"/>
                    <a:pt x="0" y="4"/>
                  </a:cubicBezTo>
                  <a:cubicBezTo>
                    <a:pt x="0" y="6"/>
                    <a:pt x="0" y="6"/>
                    <a:pt x="2"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0" name="Freeform 19"/>
            <p:cNvSpPr/>
            <p:nvPr/>
          </p:nvSpPr>
          <p:spPr>
            <a:xfrm>
              <a:off x="2605071" y="2512992"/>
              <a:ext cx="23902" cy="16871"/>
            </a:xfrm>
            <a:custGeom>
              <a:avLst/>
              <a:gdLst>
                <a:gd name="T0" fmla="*/ 6 w 7"/>
                <a:gd name="T1" fmla="*/ 4 h 5"/>
                <a:gd name="T2" fmla="*/ 5 w 7"/>
                <a:gd name="T3" fmla="*/ 2 h 5"/>
                <a:gd name="T4" fmla="*/ 4 w 7"/>
                <a:gd name="T5" fmla="*/ 2 h 5"/>
                <a:gd name="T6" fmla="*/ 1 w 7"/>
                <a:gd name="T7" fmla="*/ 1 h 5"/>
                <a:gd name="T8" fmla="*/ 2 w 7"/>
                <a:gd name="T9" fmla="*/ 5 h 5"/>
                <a:gd name="T10" fmla="*/ 6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6" y="4"/>
                  </a:moveTo>
                  <a:cubicBezTo>
                    <a:pt x="7" y="3"/>
                    <a:pt x="6" y="2"/>
                    <a:pt x="5" y="2"/>
                  </a:cubicBezTo>
                  <a:cubicBezTo>
                    <a:pt x="5" y="2"/>
                    <a:pt x="5" y="2"/>
                    <a:pt x="4" y="2"/>
                  </a:cubicBezTo>
                  <a:cubicBezTo>
                    <a:pt x="3" y="1"/>
                    <a:pt x="2" y="0"/>
                    <a:pt x="1" y="1"/>
                  </a:cubicBezTo>
                  <a:cubicBezTo>
                    <a:pt x="0" y="1"/>
                    <a:pt x="1" y="4"/>
                    <a:pt x="2" y="5"/>
                  </a:cubicBezTo>
                  <a:cubicBezTo>
                    <a:pt x="4" y="5"/>
                    <a:pt x="5" y="5"/>
                    <a:pt x="6"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1" name="Freeform 20"/>
            <p:cNvSpPr/>
            <p:nvPr/>
          </p:nvSpPr>
          <p:spPr>
            <a:xfrm>
              <a:off x="2295761" y="2512992"/>
              <a:ext cx="269943" cy="73110"/>
            </a:xfrm>
            <a:custGeom>
              <a:avLst/>
              <a:gdLst>
                <a:gd name="T0" fmla="*/ 13 w 81"/>
                <a:gd name="T1" fmla="*/ 11 h 22"/>
                <a:gd name="T2" fmla="*/ 15 w 81"/>
                <a:gd name="T3" fmla="*/ 13 h 22"/>
                <a:gd name="T4" fmla="*/ 22 w 81"/>
                <a:gd name="T5" fmla="*/ 12 h 22"/>
                <a:gd name="T6" fmla="*/ 25 w 81"/>
                <a:gd name="T7" fmla="*/ 16 h 22"/>
                <a:gd name="T8" fmla="*/ 32 w 81"/>
                <a:gd name="T9" fmla="*/ 15 h 22"/>
                <a:gd name="T10" fmla="*/ 30 w 81"/>
                <a:gd name="T11" fmla="*/ 18 h 22"/>
                <a:gd name="T12" fmla="*/ 40 w 81"/>
                <a:gd name="T13" fmla="*/ 21 h 22"/>
                <a:gd name="T14" fmla="*/ 52 w 81"/>
                <a:gd name="T15" fmla="*/ 19 h 22"/>
                <a:gd name="T16" fmla="*/ 56 w 81"/>
                <a:gd name="T17" fmla="*/ 19 h 22"/>
                <a:gd name="T18" fmla="*/ 66 w 81"/>
                <a:gd name="T19" fmla="*/ 18 h 22"/>
                <a:gd name="T20" fmla="*/ 68 w 81"/>
                <a:gd name="T21" fmla="*/ 18 h 22"/>
                <a:gd name="T22" fmla="*/ 74 w 81"/>
                <a:gd name="T23" fmla="*/ 16 h 22"/>
                <a:gd name="T24" fmla="*/ 81 w 81"/>
                <a:gd name="T25" fmla="*/ 13 h 22"/>
                <a:gd name="T26" fmla="*/ 77 w 81"/>
                <a:gd name="T27" fmla="*/ 10 h 22"/>
                <a:gd name="T28" fmla="*/ 74 w 81"/>
                <a:gd name="T29" fmla="*/ 8 h 22"/>
                <a:gd name="T30" fmla="*/ 73 w 81"/>
                <a:gd name="T31" fmla="*/ 6 h 22"/>
                <a:gd name="T32" fmla="*/ 70 w 81"/>
                <a:gd name="T33" fmla="*/ 7 h 22"/>
                <a:gd name="T34" fmla="*/ 63 w 81"/>
                <a:gd name="T35" fmla="*/ 10 h 22"/>
                <a:gd name="T36" fmla="*/ 61 w 81"/>
                <a:gd name="T37" fmla="*/ 11 h 22"/>
                <a:gd name="T38" fmla="*/ 57 w 81"/>
                <a:gd name="T39" fmla="*/ 13 h 22"/>
                <a:gd name="T40" fmla="*/ 50 w 81"/>
                <a:gd name="T41" fmla="*/ 11 h 22"/>
                <a:gd name="T42" fmla="*/ 49 w 81"/>
                <a:gd name="T43" fmla="*/ 8 h 22"/>
                <a:gd name="T44" fmla="*/ 51 w 81"/>
                <a:gd name="T45" fmla="*/ 5 h 22"/>
                <a:gd name="T46" fmla="*/ 46 w 81"/>
                <a:gd name="T47" fmla="*/ 7 h 22"/>
                <a:gd name="T48" fmla="*/ 45 w 81"/>
                <a:gd name="T49" fmla="*/ 8 h 22"/>
                <a:gd name="T50" fmla="*/ 41 w 81"/>
                <a:gd name="T51" fmla="*/ 8 h 22"/>
                <a:gd name="T52" fmla="*/ 41 w 81"/>
                <a:gd name="T53" fmla="*/ 6 h 22"/>
                <a:gd name="T54" fmla="*/ 44 w 81"/>
                <a:gd name="T55" fmla="*/ 4 h 22"/>
                <a:gd name="T56" fmla="*/ 47 w 81"/>
                <a:gd name="T57" fmla="*/ 3 h 22"/>
                <a:gd name="T58" fmla="*/ 41 w 81"/>
                <a:gd name="T59" fmla="*/ 3 h 22"/>
                <a:gd name="T60" fmla="*/ 31 w 81"/>
                <a:gd name="T61" fmla="*/ 3 h 22"/>
                <a:gd name="T62" fmla="*/ 23 w 81"/>
                <a:gd name="T63" fmla="*/ 4 h 22"/>
                <a:gd name="T64" fmla="*/ 19 w 81"/>
                <a:gd name="T65" fmla="*/ 5 h 22"/>
                <a:gd name="T66" fmla="*/ 16 w 81"/>
                <a:gd name="T67" fmla="*/ 7 h 22"/>
                <a:gd name="T68" fmla="*/ 5 w 81"/>
                <a:gd name="T69" fmla="*/ 8 h 22"/>
                <a:gd name="T70" fmla="*/ 2 w 81"/>
                <a:gd name="T71" fmla="*/ 9 h 22"/>
                <a:gd name="T72" fmla="*/ 9 w 81"/>
                <a:gd name="T7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22">
                  <a:moveTo>
                    <a:pt x="9" y="12"/>
                  </a:moveTo>
                  <a:cubicBezTo>
                    <a:pt x="10" y="12"/>
                    <a:pt x="13" y="12"/>
                    <a:pt x="13" y="11"/>
                  </a:cubicBezTo>
                  <a:cubicBezTo>
                    <a:pt x="14" y="11"/>
                    <a:pt x="13" y="11"/>
                    <a:pt x="14" y="11"/>
                  </a:cubicBezTo>
                  <a:cubicBezTo>
                    <a:pt x="14" y="12"/>
                    <a:pt x="15" y="11"/>
                    <a:pt x="15" y="13"/>
                  </a:cubicBezTo>
                  <a:cubicBezTo>
                    <a:pt x="15" y="13"/>
                    <a:pt x="15" y="14"/>
                    <a:pt x="15" y="14"/>
                  </a:cubicBezTo>
                  <a:cubicBezTo>
                    <a:pt x="17" y="16"/>
                    <a:pt x="21" y="14"/>
                    <a:pt x="22" y="12"/>
                  </a:cubicBezTo>
                  <a:cubicBezTo>
                    <a:pt x="23" y="13"/>
                    <a:pt x="22" y="14"/>
                    <a:pt x="22" y="14"/>
                  </a:cubicBezTo>
                  <a:cubicBezTo>
                    <a:pt x="23" y="15"/>
                    <a:pt x="24" y="15"/>
                    <a:pt x="25" y="16"/>
                  </a:cubicBezTo>
                  <a:cubicBezTo>
                    <a:pt x="26" y="17"/>
                    <a:pt x="28" y="16"/>
                    <a:pt x="30" y="16"/>
                  </a:cubicBezTo>
                  <a:cubicBezTo>
                    <a:pt x="31" y="16"/>
                    <a:pt x="31" y="16"/>
                    <a:pt x="32" y="15"/>
                  </a:cubicBezTo>
                  <a:cubicBezTo>
                    <a:pt x="32" y="15"/>
                    <a:pt x="35" y="13"/>
                    <a:pt x="35" y="16"/>
                  </a:cubicBezTo>
                  <a:cubicBezTo>
                    <a:pt x="35" y="18"/>
                    <a:pt x="31" y="17"/>
                    <a:pt x="30" y="18"/>
                  </a:cubicBezTo>
                  <a:cubicBezTo>
                    <a:pt x="30" y="20"/>
                    <a:pt x="29" y="20"/>
                    <a:pt x="31" y="20"/>
                  </a:cubicBezTo>
                  <a:cubicBezTo>
                    <a:pt x="32" y="22"/>
                    <a:pt x="37" y="21"/>
                    <a:pt x="40" y="21"/>
                  </a:cubicBezTo>
                  <a:cubicBezTo>
                    <a:pt x="40" y="20"/>
                    <a:pt x="42" y="20"/>
                    <a:pt x="42" y="19"/>
                  </a:cubicBezTo>
                  <a:cubicBezTo>
                    <a:pt x="44" y="19"/>
                    <a:pt x="51" y="20"/>
                    <a:pt x="52" y="19"/>
                  </a:cubicBezTo>
                  <a:cubicBezTo>
                    <a:pt x="52" y="18"/>
                    <a:pt x="53" y="18"/>
                    <a:pt x="55" y="18"/>
                  </a:cubicBezTo>
                  <a:cubicBezTo>
                    <a:pt x="56" y="18"/>
                    <a:pt x="55" y="19"/>
                    <a:pt x="56" y="19"/>
                  </a:cubicBezTo>
                  <a:cubicBezTo>
                    <a:pt x="58" y="19"/>
                    <a:pt x="59" y="18"/>
                    <a:pt x="62" y="18"/>
                  </a:cubicBezTo>
                  <a:cubicBezTo>
                    <a:pt x="63" y="18"/>
                    <a:pt x="64" y="18"/>
                    <a:pt x="66" y="18"/>
                  </a:cubicBezTo>
                  <a:cubicBezTo>
                    <a:pt x="66" y="18"/>
                    <a:pt x="66" y="19"/>
                    <a:pt x="67" y="19"/>
                  </a:cubicBezTo>
                  <a:cubicBezTo>
                    <a:pt x="67" y="19"/>
                    <a:pt x="67" y="18"/>
                    <a:pt x="68" y="18"/>
                  </a:cubicBezTo>
                  <a:cubicBezTo>
                    <a:pt x="68" y="18"/>
                    <a:pt x="70" y="17"/>
                    <a:pt x="71" y="17"/>
                  </a:cubicBezTo>
                  <a:cubicBezTo>
                    <a:pt x="72" y="17"/>
                    <a:pt x="74" y="16"/>
                    <a:pt x="74" y="16"/>
                  </a:cubicBezTo>
                  <a:cubicBezTo>
                    <a:pt x="76" y="16"/>
                    <a:pt x="76" y="14"/>
                    <a:pt x="78" y="14"/>
                  </a:cubicBezTo>
                  <a:cubicBezTo>
                    <a:pt x="78" y="14"/>
                    <a:pt x="81" y="13"/>
                    <a:pt x="81" y="13"/>
                  </a:cubicBezTo>
                  <a:cubicBezTo>
                    <a:pt x="81" y="10"/>
                    <a:pt x="80" y="9"/>
                    <a:pt x="78" y="9"/>
                  </a:cubicBezTo>
                  <a:cubicBezTo>
                    <a:pt x="78" y="9"/>
                    <a:pt x="77" y="10"/>
                    <a:pt x="77" y="10"/>
                  </a:cubicBezTo>
                  <a:cubicBezTo>
                    <a:pt x="75" y="10"/>
                    <a:pt x="73" y="11"/>
                    <a:pt x="74" y="9"/>
                  </a:cubicBezTo>
                  <a:cubicBezTo>
                    <a:pt x="74" y="8"/>
                    <a:pt x="74" y="9"/>
                    <a:pt x="74" y="8"/>
                  </a:cubicBezTo>
                  <a:cubicBezTo>
                    <a:pt x="75" y="7"/>
                    <a:pt x="75" y="7"/>
                    <a:pt x="74" y="7"/>
                  </a:cubicBezTo>
                  <a:cubicBezTo>
                    <a:pt x="74" y="6"/>
                    <a:pt x="73" y="6"/>
                    <a:pt x="73" y="6"/>
                  </a:cubicBezTo>
                  <a:cubicBezTo>
                    <a:pt x="73" y="5"/>
                    <a:pt x="73" y="5"/>
                    <a:pt x="72" y="5"/>
                  </a:cubicBezTo>
                  <a:cubicBezTo>
                    <a:pt x="71" y="6"/>
                    <a:pt x="71" y="6"/>
                    <a:pt x="70" y="7"/>
                  </a:cubicBezTo>
                  <a:cubicBezTo>
                    <a:pt x="68" y="7"/>
                    <a:pt x="64" y="6"/>
                    <a:pt x="63" y="8"/>
                  </a:cubicBezTo>
                  <a:cubicBezTo>
                    <a:pt x="62" y="9"/>
                    <a:pt x="62" y="9"/>
                    <a:pt x="63" y="10"/>
                  </a:cubicBezTo>
                  <a:cubicBezTo>
                    <a:pt x="64" y="11"/>
                    <a:pt x="62" y="11"/>
                    <a:pt x="62" y="11"/>
                  </a:cubicBezTo>
                  <a:cubicBezTo>
                    <a:pt x="61" y="11"/>
                    <a:pt x="62" y="11"/>
                    <a:pt x="61" y="11"/>
                  </a:cubicBezTo>
                  <a:cubicBezTo>
                    <a:pt x="60" y="12"/>
                    <a:pt x="61" y="14"/>
                    <a:pt x="59" y="14"/>
                  </a:cubicBezTo>
                  <a:cubicBezTo>
                    <a:pt x="58" y="14"/>
                    <a:pt x="58" y="13"/>
                    <a:pt x="57" y="13"/>
                  </a:cubicBezTo>
                  <a:cubicBezTo>
                    <a:pt x="55" y="13"/>
                    <a:pt x="51" y="14"/>
                    <a:pt x="51" y="12"/>
                  </a:cubicBezTo>
                  <a:cubicBezTo>
                    <a:pt x="51" y="11"/>
                    <a:pt x="51" y="11"/>
                    <a:pt x="50" y="11"/>
                  </a:cubicBezTo>
                  <a:cubicBezTo>
                    <a:pt x="50" y="10"/>
                    <a:pt x="50" y="9"/>
                    <a:pt x="49" y="9"/>
                  </a:cubicBezTo>
                  <a:cubicBezTo>
                    <a:pt x="49" y="8"/>
                    <a:pt x="49" y="8"/>
                    <a:pt x="49" y="8"/>
                  </a:cubicBezTo>
                  <a:cubicBezTo>
                    <a:pt x="50" y="7"/>
                    <a:pt x="50" y="7"/>
                    <a:pt x="51" y="7"/>
                  </a:cubicBezTo>
                  <a:cubicBezTo>
                    <a:pt x="52" y="6"/>
                    <a:pt x="52" y="6"/>
                    <a:pt x="51" y="5"/>
                  </a:cubicBezTo>
                  <a:cubicBezTo>
                    <a:pt x="49" y="5"/>
                    <a:pt x="49" y="5"/>
                    <a:pt x="48" y="6"/>
                  </a:cubicBezTo>
                  <a:cubicBezTo>
                    <a:pt x="47" y="6"/>
                    <a:pt x="47" y="6"/>
                    <a:pt x="46" y="7"/>
                  </a:cubicBezTo>
                  <a:cubicBezTo>
                    <a:pt x="46" y="7"/>
                    <a:pt x="46" y="7"/>
                    <a:pt x="46" y="7"/>
                  </a:cubicBezTo>
                  <a:cubicBezTo>
                    <a:pt x="46" y="8"/>
                    <a:pt x="46" y="7"/>
                    <a:pt x="45" y="8"/>
                  </a:cubicBezTo>
                  <a:cubicBezTo>
                    <a:pt x="45" y="8"/>
                    <a:pt x="45" y="8"/>
                    <a:pt x="45" y="9"/>
                  </a:cubicBezTo>
                  <a:cubicBezTo>
                    <a:pt x="43" y="9"/>
                    <a:pt x="42" y="9"/>
                    <a:pt x="41" y="8"/>
                  </a:cubicBezTo>
                  <a:cubicBezTo>
                    <a:pt x="40" y="7"/>
                    <a:pt x="40" y="8"/>
                    <a:pt x="40" y="7"/>
                  </a:cubicBezTo>
                  <a:cubicBezTo>
                    <a:pt x="41" y="6"/>
                    <a:pt x="41" y="6"/>
                    <a:pt x="41" y="6"/>
                  </a:cubicBezTo>
                  <a:cubicBezTo>
                    <a:pt x="41" y="6"/>
                    <a:pt x="41" y="6"/>
                    <a:pt x="42" y="6"/>
                  </a:cubicBezTo>
                  <a:cubicBezTo>
                    <a:pt x="42" y="5"/>
                    <a:pt x="43" y="5"/>
                    <a:pt x="44" y="4"/>
                  </a:cubicBezTo>
                  <a:cubicBezTo>
                    <a:pt x="44" y="4"/>
                    <a:pt x="46" y="4"/>
                    <a:pt x="47" y="4"/>
                  </a:cubicBezTo>
                  <a:cubicBezTo>
                    <a:pt x="47" y="3"/>
                    <a:pt x="47" y="3"/>
                    <a:pt x="47" y="3"/>
                  </a:cubicBezTo>
                  <a:cubicBezTo>
                    <a:pt x="47" y="2"/>
                    <a:pt x="46" y="2"/>
                    <a:pt x="46" y="2"/>
                  </a:cubicBezTo>
                  <a:cubicBezTo>
                    <a:pt x="45" y="0"/>
                    <a:pt x="42" y="2"/>
                    <a:pt x="41" y="3"/>
                  </a:cubicBezTo>
                  <a:cubicBezTo>
                    <a:pt x="38" y="2"/>
                    <a:pt x="37" y="2"/>
                    <a:pt x="34" y="2"/>
                  </a:cubicBezTo>
                  <a:cubicBezTo>
                    <a:pt x="32" y="2"/>
                    <a:pt x="33" y="3"/>
                    <a:pt x="31" y="3"/>
                  </a:cubicBezTo>
                  <a:cubicBezTo>
                    <a:pt x="30" y="3"/>
                    <a:pt x="26" y="2"/>
                    <a:pt x="25" y="3"/>
                  </a:cubicBezTo>
                  <a:cubicBezTo>
                    <a:pt x="25" y="3"/>
                    <a:pt x="23" y="4"/>
                    <a:pt x="23" y="4"/>
                  </a:cubicBezTo>
                  <a:cubicBezTo>
                    <a:pt x="23" y="5"/>
                    <a:pt x="20" y="4"/>
                    <a:pt x="20" y="4"/>
                  </a:cubicBezTo>
                  <a:cubicBezTo>
                    <a:pt x="20" y="4"/>
                    <a:pt x="19" y="5"/>
                    <a:pt x="19" y="5"/>
                  </a:cubicBezTo>
                  <a:cubicBezTo>
                    <a:pt x="18" y="5"/>
                    <a:pt x="18" y="5"/>
                    <a:pt x="17" y="5"/>
                  </a:cubicBezTo>
                  <a:cubicBezTo>
                    <a:pt x="17" y="5"/>
                    <a:pt x="16" y="6"/>
                    <a:pt x="16" y="7"/>
                  </a:cubicBezTo>
                  <a:cubicBezTo>
                    <a:pt x="13" y="7"/>
                    <a:pt x="10" y="5"/>
                    <a:pt x="7" y="7"/>
                  </a:cubicBezTo>
                  <a:cubicBezTo>
                    <a:pt x="7" y="8"/>
                    <a:pt x="6" y="7"/>
                    <a:pt x="5" y="8"/>
                  </a:cubicBezTo>
                  <a:cubicBezTo>
                    <a:pt x="4" y="8"/>
                    <a:pt x="5" y="9"/>
                    <a:pt x="3" y="9"/>
                  </a:cubicBezTo>
                  <a:cubicBezTo>
                    <a:pt x="2" y="9"/>
                    <a:pt x="2" y="9"/>
                    <a:pt x="2" y="9"/>
                  </a:cubicBezTo>
                  <a:cubicBezTo>
                    <a:pt x="0" y="9"/>
                    <a:pt x="0" y="10"/>
                    <a:pt x="0" y="11"/>
                  </a:cubicBezTo>
                  <a:cubicBezTo>
                    <a:pt x="1" y="13"/>
                    <a:pt x="8" y="14"/>
                    <a:pt x="9" y="1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2" name="Freeform 21"/>
            <p:cNvSpPr/>
            <p:nvPr/>
          </p:nvSpPr>
          <p:spPr>
            <a:xfrm>
              <a:off x="5703793" y="2522833"/>
              <a:ext cx="16871" cy="14060"/>
            </a:xfrm>
            <a:custGeom>
              <a:avLst/>
              <a:gdLst>
                <a:gd name="T0" fmla="*/ 1 w 5"/>
                <a:gd name="T1" fmla="*/ 1 h 4"/>
                <a:gd name="T2" fmla="*/ 0 w 5"/>
                <a:gd name="T3" fmla="*/ 3 h 4"/>
                <a:gd name="T4" fmla="*/ 5 w 5"/>
                <a:gd name="T5" fmla="*/ 3 h 4"/>
                <a:gd name="T6" fmla="*/ 5 w 5"/>
                <a:gd name="T7" fmla="*/ 1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2"/>
                    <a:pt x="0" y="0"/>
                    <a:pt x="0" y="3"/>
                  </a:cubicBezTo>
                  <a:cubicBezTo>
                    <a:pt x="0" y="4"/>
                    <a:pt x="5" y="3"/>
                    <a:pt x="5" y="3"/>
                  </a:cubicBezTo>
                  <a:cubicBezTo>
                    <a:pt x="5" y="2"/>
                    <a:pt x="5" y="2"/>
                    <a:pt x="5" y="1"/>
                  </a:cubicBezTo>
                  <a:cubicBezTo>
                    <a:pt x="4" y="1"/>
                    <a:pt x="1" y="0"/>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3" name="Freeform 22"/>
            <p:cNvSpPr/>
            <p:nvPr/>
          </p:nvSpPr>
          <p:spPr>
            <a:xfrm>
              <a:off x="5072520" y="2527051"/>
              <a:ext cx="229171" cy="142002"/>
            </a:xfrm>
            <a:custGeom>
              <a:avLst/>
              <a:gdLst>
                <a:gd name="T0" fmla="*/ 14 w 69"/>
                <a:gd name="T1" fmla="*/ 12 h 43"/>
                <a:gd name="T2" fmla="*/ 12 w 69"/>
                <a:gd name="T3" fmla="*/ 16 h 43"/>
                <a:gd name="T4" fmla="*/ 10 w 69"/>
                <a:gd name="T5" fmla="*/ 19 h 43"/>
                <a:gd name="T6" fmla="*/ 6 w 69"/>
                <a:gd name="T7" fmla="*/ 22 h 43"/>
                <a:gd name="T8" fmla="*/ 6 w 69"/>
                <a:gd name="T9" fmla="*/ 25 h 43"/>
                <a:gd name="T10" fmla="*/ 4 w 69"/>
                <a:gd name="T11" fmla="*/ 29 h 43"/>
                <a:gd name="T12" fmla="*/ 4 w 69"/>
                <a:gd name="T13" fmla="*/ 31 h 43"/>
                <a:gd name="T14" fmla="*/ 1 w 69"/>
                <a:gd name="T15" fmla="*/ 32 h 43"/>
                <a:gd name="T16" fmla="*/ 1 w 69"/>
                <a:gd name="T17" fmla="*/ 35 h 43"/>
                <a:gd name="T18" fmla="*/ 5 w 69"/>
                <a:gd name="T19" fmla="*/ 36 h 43"/>
                <a:gd name="T20" fmla="*/ 9 w 69"/>
                <a:gd name="T21" fmla="*/ 38 h 43"/>
                <a:gd name="T22" fmla="*/ 14 w 69"/>
                <a:gd name="T23" fmla="*/ 40 h 43"/>
                <a:gd name="T24" fmla="*/ 20 w 69"/>
                <a:gd name="T25" fmla="*/ 41 h 43"/>
                <a:gd name="T26" fmla="*/ 23 w 69"/>
                <a:gd name="T27" fmla="*/ 42 h 43"/>
                <a:gd name="T28" fmla="*/ 29 w 69"/>
                <a:gd name="T29" fmla="*/ 43 h 43"/>
                <a:gd name="T30" fmla="*/ 31 w 69"/>
                <a:gd name="T31" fmla="*/ 40 h 43"/>
                <a:gd name="T32" fmla="*/ 30 w 69"/>
                <a:gd name="T33" fmla="*/ 39 h 43"/>
                <a:gd name="T34" fmla="*/ 28 w 69"/>
                <a:gd name="T35" fmla="*/ 38 h 43"/>
                <a:gd name="T36" fmla="*/ 25 w 69"/>
                <a:gd name="T37" fmla="*/ 35 h 43"/>
                <a:gd name="T38" fmla="*/ 19 w 69"/>
                <a:gd name="T39" fmla="*/ 30 h 43"/>
                <a:gd name="T40" fmla="*/ 21 w 69"/>
                <a:gd name="T41" fmla="*/ 29 h 43"/>
                <a:gd name="T42" fmla="*/ 21 w 69"/>
                <a:gd name="T43" fmla="*/ 27 h 43"/>
                <a:gd name="T44" fmla="*/ 25 w 69"/>
                <a:gd name="T45" fmla="*/ 23 h 43"/>
                <a:gd name="T46" fmla="*/ 26 w 69"/>
                <a:gd name="T47" fmla="*/ 20 h 43"/>
                <a:gd name="T48" fmla="*/ 28 w 69"/>
                <a:gd name="T49" fmla="*/ 17 h 43"/>
                <a:gd name="T50" fmla="*/ 34 w 69"/>
                <a:gd name="T51" fmla="*/ 15 h 43"/>
                <a:gd name="T52" fmla="*/ 37 w 69"/>
                <a:gd name="T53" fmla="*/ 13 h 43"/>
                <a:gd name="T54" fmla="*/ 42 w 69"/>
                <a:gd name="T55" fmla="*/ 10 h 43"/>
                <a:gd name="T56" fmla="*/ 46 w 69"/>
                <a:gd name="T57" fmla="*/ 9 h 43"/>
                <a:gd name="T58" fmla="*/ 50 w 69"/>
                <a:gd name="T59" fmla="*/ 8 h 43"/>
                <a:gd name="T60" fmla="*/ 53 w 69"/>
                <a:gd name="T61" fmla="*/ 7 h 43"/>
                <a:gd name="T62" fmla="*/ 58 w 69"/>
                <a:gd name="T63" fmla="*/ 7 h 43"/>
                <a:gd name="T64" fmla="*/ 68 w 69"/>
                <a:gd name="T65" fmla="*/ 5 h 43"/>
                <a:gd name="T66" fmla="*/ 68 w 69"/>
                <a:gd name="T67" fmla="*/ 3 h 43"/>
                <a:gd name="T68" fmla="*/ 53 w 69"/>
                <a:gd name="T69" fmla="*/ 3 h 43"/>
                <a:gd name="T70" fmla="*/ 50 w 69"/>
                <a:gd name="T71" fmla="*/ 4 h 43"/>
                <a:gd name="T72" fmla="*/ 29 w 69"/>
                <a:gd name="T73" fmla="*/ 6 h 43"/>
                <a:gd name="T74" fmla="*/ 21 w 69"/>
                <a:gd name="T75" fmla="*/ 10 h 43"/>
                <a:gd name="T76" fmla="*/ 16 w 69"/>
                <a:gd name="T7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43">
                  <a:moveTo>
                    <a:pt x="16" y="12"/>
                  </a:moveTo>
                  <a:cubicBezTo>
                    <a:pt x="15" y="12"/>
                    <a:pt x="14" y="12"/>
                    <a:pt x="14" y="12"/>
                  </a:cubicBezTo>
                  <a:cubicBezTo>
                    <a:pt x="13" y="12"/>
                    <a:pt x="13" y="12"/>
                    <a:pt x="12" y="12"/>
                  </a:cubicBezTo>
                  <a:cubicBezTo>
                    <a:pt x="12" y="14"/>
                    <a:pt x="14" y="15"/>
                    <a:pt x="12" y="16"/>
                  </a:cubicBezTo>
                  <a:cubicBezTo>
                    <a:pt x="12" y="16"/>
                    <a:pt x="12" y="17"/>
                    <a:pt x="11" y="17"/>
                  </a:cubicBezTo>
                  <a:cubicBezTo>
                    <a:pt x="11" y="19"/>
                    <a:pt x="11" y="18"/>
                    <a:pt x="10" y="19"/>
                  </a:cubicBezTo>
                  <a:cubicBezTo>
                    <a:pt x="9" y="19"/>
                    <a:pt x="9" y="21"/>
                    <a:pt x="7" y="20"/>
                  </a:cubicBezTo>
                  <a:cubicBezTo>
                    <a:pt x="7" y="20"/>
                    <a:pt x="6" y="21"/>
                    <a:pt x="6" y="22"/>
                  </a:cubicBezTo>
                  <a:cubicBezTo>
                    <a:pt x="5" y="23"/>
                    <a:pt x="9" y="22"/>
                    <a:pt x="9" y="22"/>
                  </a:cubicBezTo>
                  <a:cubicBezTo>
                    <a:pt x="9" y="25"/>
                    <a:pt x="7" y="24"/>
                    <a:pt x="6" y="25"/>
                  </a:cubicBezTo>
                  <a:cubicBezTo>
                    <a:pt x="5" y="25"/>
                    <a:pt x="5" y="26"/>
                    <a:pt x="4" y="27"/>
                  </a:cubicBezTo>
                  <a:cubicBezTo>
                    <a:pt x="2" y="27"/>
                    <a:pt x="2" y="28"/>
                    <a:pt x="4" y="29"/>
                  </a:cubicBezTo>
                  <a:cubicBezTo>
                    <a:pt x="5" y="30"/>
                    <a:pt x="4" y="29"/>
                    <a:pt x="5" y="30"/>
                  </a:cubicBezTo>
                  <a:cubicBezTo>
                    <a:pt x="4" y="31"/>
                    <a:pt x="4" y="31"/>
                    <a:pt x="4" y="31"/>
                  </a:cubicBezTo>
                  <a:cubicBezTo>
                    <a:pt x="3" y="31"/>
                    <a:pt x="4" y="32"/>
                    <a:pt x="2" y="32"/>
                  </a:cubicBezTo>
                  <a:cubicBezTo>
                    <a:pt x="1" y="32"/>
                    <a:pt x="1" y="32"/>
                    <a:pt x="1" y="32"/>
                  </a:cubicBezTo>
                  <a:cubicBezTo>
                    <a:pt x="0" y="33"/>
                    <a:pt x="0" y="32"/>
                    <a:pt x="0" y="35"/>
                  </a:cubicBezTo>
                  <a:cubicBezTo>
                    <a:pt x="0" y="35"/>
                    <a:pt x="0" y="35"/>
                    <a:pt x="1" y="35"/>
                  </a:cubicBezTo>
                  <a:cubicBezTo>
                    <a:pt x="1" y="36"/>
                    <a:pt x="0" y="36"/>
                    <a:pt x="1" y="36"/>
                  </a:cubicBezTo>
                  <a:cubicBezTo>
                    <a:pt x="2" y="36"/>
                    <a:pt x="4" y="36"/>
                    <a:pt x="5" y="36"/>
                  </a:cubicBezTo>
                  <a:cubicBezTo>
                    <a:pt x="5" y="36"/>
                    <a:pt x="6" y="37"/>
                    <a:pt x="6" y="37"/>
                  </a:cubicBezTo>
                  <a:cubicBezTo>
                    <a:pt x="7" y="38"/>
                    <a:pt x="7" y="38"/>
                    <a:pt x="9" y="38"/>
                  </a:cubicBezTo>
                  <a:cubicBezTo>
                    <a:pt x="10" y="40"/>
                    <a:pt x="11" y="38"/>
                    <a:pt x="13" y="38"/>
                  </a:cubicBezTo>
                  <a:cubicBezTo>
                    <a:pt x="13" y="39"/>
                    <a:pt x="14" y="39"/>
                    <a:pt x="14" y="40"/>
                  </a:cubicBezTo>
                  <a:cubicBezTo>
                    <a:pt x="14" y="40"/>
                    <a:pt x="15" y="41"/>
                    <a:pt x="15" y="41"/>
                  </a:cubicBezTo>
                  <a:cubicBezTo>
                    <a:pt x="17" y="41"/>
                    <a:pt x="18" y="40"/>
                    <a:pt x="20" y="41"/>
                  </a:cubicBezTo>
                  <a:cubicBezTo>
                    <a:pt x="20" y="41"/>
                    <a:pt x="20" y="42"/>
                    <a:pt x="21" y="42"/>
                  </a:cubicBezTo>
                  <a:cubicBezTo>
                    <a:pt x="21" y="42"/>
                    <a:pt x="22" y="42"/>
                    <a:pt x="23" y="42"/>
                  </a:cubicBezTo>
                  <a:cubicBezTo>
                    <a:pt x="24" y="42"/>
                    <a:pt x="23" y="41"/>
                    <a:pt x="25" y="41"/>
                  </a:cubicBezTo>
                  <a:cubicBezTo>
                    <a:pt x="25" y="42"/>
                    <a:pt x="28" y="43"/>
                    <a:pt x="29" y="43"/>
                  </a:cubicBezTo>
                  <a:cubicBezTo>
                    <a:pt x="30" y="43"/>
                    <a:pt x="37" y="43"/>
                    <a:pt x="34" y="41"/>
                  </a:cubicBezTo>
                  <a:cubicBezTo>
                    <a:pt x="34" y="40"/>
                    <a:pt x="32" y="40"/>
                    <a:pt x="31" y="40"/>
                  </a:cubicBezTo>
                  <a:cubicBezTo>
                    <a:pt x="31" y="39"/>
                    <a:pt x="32" y="39"/>
                    <a:pt x="31" y="39"/>
                  </a:cubicBezTo>
                  <a:cubicBezTo>
                    <a:pt x="31" y="39"/>
                    <a:pt x="30" y="39"/>
                    <a:pt x="30" y="39"/>
                  </a:cubicBezTo>
                  <a:cubicBezTo>
                    <a:pt x="30" y="39"/>
                    <a:pt x="30" y="38"/>
                    <a:pt x="30" y="38"/>
                  </a:cubicBezTo>
                  <a:cubicBezTo>
                    <a:pt x="29" y="38"/>
                    <a:pt x="29" y="38"/>
                    <a:pt x="28" y="38"/>
                  </a:cubicBezTo>
                  <a:cubicBezTo>
                    <a:pt x="28" y="37"/>
                    <a:pt x="26" y="37"/>
                    <a:pt x="26" y="36"/>
                  </a:cubicBezTo>
                  <a:cubicBezTo>
                    <a:pt x="26" y="36"/>
                    <a:pt x="25" y="36"/>
                    <a:pt x="25" y="35"/>
                  </a:cubicBezTo>
                  <a:cubicBezTo>
                    <a:pt x="23" y="35"/>
                    <a:pt x="21" y="34"/>
                    <a:pt x="20" y="33"/>
                  </a:cubicBezTo>
                  <a:cubicBezTo>
                    <a:pt x="19" y="31"/>
                    <a:pt x="19" y="31"/>
                    <a:pt x="19" y="30"/>
                  </a:cubicBezTo>
                  <a:cubicBezTo>
                    <a:pt x="20" y="29"/>
                    <a:pt x="19" y="29"/>
                    <a:pt x="20" y="29"/>
                  </a:cubicBezTo>
                  <a:cubicBezTo>
                    <a:pt x="20" y="29"/>
                    <a:pt x="20" y="29"/>
                    <a:pt x="21" y="29"/>
                  </a:cubicBezTo>
                  <a:cubicBezTo>
                    <a:pt x="21" y="29"/>
                    <a:pt x="21" y="28"/>
                    <a:pt x="21" y="28"/>
                  </a:cubicBezTo>
                  <a:cubicBezTo>
                    <a:pt x="21" y="28"/>
                    <a:pt x="21" y="28"/>
                    <a:pt x="21" y="27"/>
                  </a:cubicBezTo>
                  <a:cubicBezTo>
                    <a:pt x="22" y="26"/>
                    <a:pt x="23" y="26"/>
                    <a:pt x="23" y="24"/>
                  </a:cubicBezTo>
                  <a:cubicBezTo>
                    <a:pt x="24" y="24"/>
                    <a:pt x="25" y="23"/>
                    <a:pt x="25" y="23"/>
                  </a:cubicBezTo>
                  <a:cubicBezTo>
                    <a:pt x="25" y="23"/>
                    <a:pt x="26" y="22"/>
                    <a:pt x="26" y="22"/>
                  </a:cubicBezTo>
                  <a:cubicBezTo>
                    <a:pt x="27" y="21"/>
                    <a:pt x="26" y="20"/>
                    <a:pt x="26" y="20"/>
                  </a:cubicBezTo>
                  <a:cubicBezTo>
                    <a:pt x="27" y="19"/>
                    <a:pt x="26" y="19"/>
                    <a:pt x="27" y="18"/>
                  </a:cubicBezTo>
                  <a:cubicBezTo>
                    <a:pt x="27" y="18"/>
                    <a:pt x="28" y="18"/>
                    <a:pt x="28" y="17"/>
                  </a:cubicBezTo>
                  <a:cubicBezTo>
                    <a:pt x="29" y="17"/>
                    <a:pt x="29" y="17"/>
                    <a:pt x="29" y="17"/>
                  </a:cubicBezTo>
                  <a:cubicBezTo>
                    <a:pt x="31" y="16"/>
                    <a:pt x="32" y="15"/>
                    <a:pt x="34" y="15"/>
                  </a:cubicBezTo>
                  <a:cubicBezTo>
                    <a:pt x="35" y="15"/>
                    <a:pt x="35" y="14"/>
                    <a:pt x="35" y="14"/>
                  </a:cubicBezTo>
                  <a:cubicBezTo>
                    <a:pt x="35" y="14"/>
                    <a:pt x="37" y="13"/>
                    <a:pt x="37" y="13"/>
                  </a:cubicBezTo>
                  <a:cubicBezTo>
                    <a:pt x="38" y="12"/>
                    <a:pt x="39" y="11"/>
                    <a:pt x="41" y="11"/>
                  </a:cubicBezTo>
                  <a:cubicBezTo>
                    <a:pt x="42" y="11"/>
                    <a:pt x="41" y="10"/>
                    <a:pt x="42" y="10"/>
                  </a:cubicBezTo>
                  <a:cubicBezTo>
                    <a:pt x="42" y="10"/>
                    <a:pt x="44" y="10"/>
                    <a:pt x="44" y="10"/>
                  </a:cubicBezTo>
                  <a:cubicBezTo>
                    <a:pt x="45" y="9"/>
                    <a:pt x="44" y="9"/>
                    <a:pt x="46" y="9"/>
                  </a:cubicBezTo>
                  <a:cubicBezTo>
                    <a:pt x="46" y="9"/>
                    <a:pt x="48" y="10"/>
                    <a:pt x="48" y="10"/>
                  </a:cubicBezTo>
                  <a:cubicBezTo>
                    <a:pt x="49" y="9"/>
                    <a:pt x="48" y="8"/>
                    <a:pt x="50" y="8"/>
                  </a:cubicBezTo>
                  <a:cubicBezTo>
                    <a:pt x="51" y="8"/>
                    <a:pt x="51" y="8"/>
                    <a:pt x="52" y="8"/>
                  </a:cubicBezTo>
                  <a:cubicBezTo>
                    <a:pt x="54" y="8"/>
                    <a:pt x="53" y="8"/>
                    <a:pt x="53" y="7"/>
                  </a:cubicBezTo>
                  <a:cubicBezTo>
                    <a:pt x="54" y="7"/>
                    <a:pt x="56" y="8"/>
                    <a:pt x="56" y="7"/>
                  </a:cubicBezTo>
                  <a:cubicBezTo>
                    <a:pt x="56" y="6"/>
                    <a:pt x="58" y="7"/>
                    <a:pt x="58" y="7"/>
                  </a:cubicBezTo>
                  <a:cubicBezTo>
                    <a:pt x="61" y="7"/>
                    <a:pt x="63" y="7"/>
                    <a:pt x="65" y="6"/>
                  </a:cubicBezTo>
                  <a:cubicBezTo>
                    <a:pt x="66" y="5"/>
                    <a:pt x="67" y="5"/>
                    <a:pt x="68" y="5"/>
                  </a:cubicBezTo>
                  <a:cubicBezTo>
                    <a:pt x="68" y="4"/>
                    <a:pt x="69" y="5"/>
                    <a:pt x="69" y="4"/>
                  </a:cubicBezTo>
                  <a:cubicBezTo>
                    <a:pt x="69" y="3"/>
                    <a:pt x="68" y="3"/>
                    <a:pt x="68" y="3"/>
                  </a:cubicBezTo>
                  <a:cubicBezTo>
                    <a:pt x="65" y="1"/>
                    <a:pt x="58" y="0"/>
                    <a:pt x="56" y="1"/>
                  </a:cubicBezTo>
                  <a:cubicBezTo>
                    <a:pt x="54" y="2"/>
                    <a:pt x="54" y="3"/>
                    <a:pt x="53" y="3"/>
                  </a:cubicBezTo>
                  <a:cubicBezTo>
                    <a:pt x="54" y="4"/>
                    <a:pt x="52" y="3"/>
                    <a:pt x="51" y="3"/>
                  </a:cubicBezTo>
                  <a:cubicBezTo>
                    <a:pt x="50" y="3"/>
                    <a:pt x="50" y="4"/>
                    <a:pt x="50" y="4"/>
                  </a:cubicBezTo>
                  <a:cubicBezTo>
                    <a:pt x="45" y="5"/>
                    <a:pt x="35" y="4"/>
                    <a:pt x="34" y="5"/>
                  </a:cubicBezTo>
                  <a:cubicBezTo>
                    <a:pt x="33" y="6"/>
                    <a:pt x="30" y="5"/>
                    <a:pt x="29" y="6"/>
                  </a:cubicBezTo>
                  <a:cubicBezTo>
                    <a:pt x="29" y="8"/>
                    <a:pt x="24" y="7"/>
                    <a:pt x="24" y="8"/>
                  </a:cubicBezTo>
                  <a:cubicBezTo>
                    <a:pt x="24" y="8"/>
                    <a:pt x="21" y="10"/>
                    <a:pt x="21" y="10"/>
                  </a:cubicBezTo>
                  <a:cubicBezTo>
                    <a:pt x="19" y="10"/>
                    <a:pt x="18" y="11"/>
                    <a:pt x="16" y="11"/>
                  </a:cubicBezTo>
                  <a:cubicBezTo>
                    <a:pt x="15" y="11"/>
                    <a:pt x="16" y="12"/>
                    <a:pt x="16" y="1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4" name="Freeform 23"/>
            <p:cNvSpPr/>
            <p:nvPr/>
          </p:nvSpPr>
          <p:spPr>
            <a:xfrm>
              <a:off x="6384274" y="2543923"/>
              <a:ext cx="67486" cy="36555"/>
            </a:xfrm>
            <a:custGeom>
              <a:avLst/>
              <a:gdLst>
                <a:gd name="T0" fmla="*/ 16 w 20"/>
                <a:gd name="T1" fmla="*/ 2 h 11"/>
                <a:gd name="T2" fmla="*/ 15 w 20"/>
                <a:gd name="T3" fmla="*/ 4 h 11"/>
                <a:gd name="T4" fmla="*/ 12 w 20"/>
                <a:gd name="T5" fmla="*/ 3 h 11"/>
                <a:gd name="T6" fmla="*/ 10 w 20"/>
                <a:gd name="T7" fmla="*/ 2 h 11"/>
                <a:gd name="T8" fmla="*/ 6 w 20"/>
                <a:gd name="T9" fmla="*/ 1 h 11"/>
                <a:gd name="T10" fmla="*/ 4 w 20"/>
                <a:gd name="T11" fmla="*/ 1 h 11"/>
                <a:gd name="T12" fmla="*/ 2 w 20"/>
                <a:gd name="T13" fmla="*/ 2 h 11"/>
                <a:gd name="T14" fmla="*/ 4 w 20"/>
                <a:gd name="T15" fmla="*/ 5 h 11"/>
                <a:gd name="T16" fmla="*/ 5 w 20"/>
                <a:gd name="T17" fmla="*/ 7 h 11"/>
                <a:gd name="T18" fmla="*/ 7 w 20"/>
                <a:gd name="T19" fmla="*/ 8 h 11"/>
                <a:gd name="T20" fmla="*/ 11 w 20"/>
                <a:gd name="T21" fmla="*/ 10 h 11"/>
                <a:gd name="T22" fmla="*/ 18 w 20"/>
                <a:gd name="T23" fmla="*/ 11 h 11"/>
                <a:gd name="T24" fmla="*/ 20 w 20"/>
                <a:gd name="T25" fmla="*/ 10 h 11"/>
                <a:gd name="T26" fmla="*/ 20 w 20"/>
                <a:gd name="T27" fmla="*/ 10 h 11"/>
                <a:gd name="T28" fmla="*/ 20 w 20"/>
                <a:gd name="T29" fmla="*/ 2 h 11"/>
                <a:gd name="T30" fmla="*/ 16 w 20"/>
                <a:gd name="T3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1">
                  <a:moveTo>
                    <a:pt x="16" y="2"/>
                  </a:moveTo>
                  <a:cubicBezTo>
                    <a:pt x="15" y="3"/>
                    <a:pt x="18" y="4"/>
                    <a:pt x="15" y="4"/>
                  </a:cubicBezTo>
                  <a:cubicBezTo>
                    <a:pt x="13" y="4"/>
                    <a:pt x="14" y="3"/>
                    <a:pt x="12" y="3"/>
                  </a:cubicBezTo>
                  <a:cubicBezTo>
                    <a:pt x="11" y="2"/>
                    <a:pt x="12" y="2"/>
                    <a:pt x="10" y="2"/>
                  </a:cubicBezTo>
                  <a:cubicBezTo>
                    <a:pt x="9" y="0"/>
                    <a:pt x="8" y="1"/>
                    <a:pt x="6" y="1"/>
                  </a:cubicBezTo>
                  <a:cubicBezTo>
                    <a:pt x="5" y="1"/>
                    <a:pt x="4" y="0"/>
                    <a:pt x="4" y="1"/>
                  </a:cubicBezTo>
                  <a:cubicBezTo>
                    <a:pt x="2" y="1"/>
                    <a:pt x="2" y="1"/>
                    <a:pt x="2" y="2"/>
                  </a:cubicBezTo>
                  <a:cubicBezTo>
                    <a:pt x="0" y="4"/>
                    <a:pt x="2" y="5"/>
                    <a:pt x="4" y="5"/>
                  </a:cubicBezTo>
                  <a:cubicBezTo>
                    <a:pt x="5" y="5"/>
                    <a:pt x="3" y="7"/>
                    <a:pt x="5" y="7"/>
                  </a:cubicBezTo>
                  <a:cubicBezTo>
                    <a:pt x="5" y="7"/>
                    <a:pt x="7" y="8"/>
                    <a:pt x="7" y="8"/>
                  </a:cubicBezTo>
                  <a:cubicBezTo>
                    <a:pt x="8" y="9"/>
                    <a:pt x="11" y="10"/>
                    <a:pt x="11" y="10"/>
                  </a:cubicBezTo>
                  <a:cubicBezTo>
                    <a:pt x="14" y="10"/>
                    <a:pt x="16" y="11"/>
                    <a:pt x="18" y="11"/>
                  </a:cubicBezTo>
                  <a:cubicBezTo>
                    <a:pt x="18" y="11"/>
                    <a:pt x="20" y="10"/>
                    <a:pt x="20" y="10"/>
                  </a:cubicBezTo>
                  <a:cubicBezTo>
                    <a:pt x="20" y="10"/>
                    <a:pt x="20" y="10"/>
                    <a:pt x="20" y="10"/>
                  </a:cubicBezTo>
                  <a:cubicBezTo>
                    <a:pt x="20" y="2"/>
                    <a:pt x="20" y="2"/>
                    <a:pt x="20" y="2"/>
                  </a:cubicBezTo>
                  <a:cubicBezTo>
                    <a:pt x="19" y="2"/>
                    <a:pt x="17" y="1"/>
                    <a:pt x="1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5" name="Freeform 24"/>
            <p:cNvSpPr/>
            <p:nvPr/>
          </p:nvSpPr>
          <p:spPr>
            <a:xfrm>
              <a:off x="6451760" y="2549547"/>
              <a:ext cx="75921" cy="26714"/>
            </a:xfrm>
            <a:custGeom>
              <a:avLst/>
              <a:gdLst>
                <a:gd name="T0" fmla="*/ 1 w 23"/>
                <a:gd name="T1" fmla="*/ 8 h 8"/>
                <a:gd name="T2" fmla="*/ 4 w 23"/>
                <a:gd name="T3" fmla="*/ 8 h 8"/>
                <a:gd name="T4" fmla="*/ 6 w 23"/>
                <a:gd name="T5" fmla="*/ 7 h 8"/>
                <a:gd name="T6" fmla="*/ 9 w 23"/>
                <a:gd name="T7" fmla="*/ 6 h 8"/>
                <a:gd name="T8" fmla="*/ 12 w 23"/>
                <a:gd name="T9" fmla="*/ 7 h 8"/>
                <a:gd name="T10" fmla="*/ 15 w 23"/>
                <a:gd name="T11" fmla="*/ 8 h 8"/>
                <a:gd name="T12" fmla="*/ 18 w 23"/>
                <a:gd name="T13" fmla="*/ 7 h 8"/>
                <a:gd name="T14" fmla="*/ 21 w 23"/>
                <a:gd name="T15" fmla="*/ 6 h 8"/>
                <a:gd name="T16" fmla="*/ 22 w 23"/>
                <a:gd name="T17" fmla="*/ 5 h 8"/>
                <a:gd name="T18" fmla="*/ 22 w 23"/>
                <a:gd name="T19" fmla="*/ 3 h 8"/>
                <a:gd name="T20" fmla="*/ 16 w 23"/>
                <a:gd name="T21" fmla="*/ 1 h 8"/>
                <a:gd name="T22" fmla="*/ 11 w 23"/>
                <a:gd name="T23" fmla="*/ 2 h 8"/>
                <a:gd name="T24" fmla="*/ 6 w 23"/>
                <a:gd name="T25" fmla="*/ 1 h 8"/>
                <a:gd name="T26" fmla="*/ 4 w 23"/>
                <a:gd name="T27" fmla="*/ 1 h 8"/>
                <a:gd name="T28" fmla="*/ 1 w 23"/>
                <a:gd name="T29" fmla="*/ 0 h 8"/>
                <a:gd name="T30" fmla="*/ 0 w 23"/>
                <a:gd name="T31" fmla="*/ 0 h 8"/>
                <a:gd name="T32" fmla="*/ 0 w 23"/>
                <a:gd name="T33" fmla="*/ 8 h 8"/>
                <a:gd name="T34" fmla="*/ 1 w 23"/>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8">
                  <a:moveTo>
                    <a:pt x="1" y="8"/>
                  </a:moveTo>
                  <a:cubicBezTo>
                    <a:pt x="2" y="8"/>
                    <a:pt x="3" y="8"/>
                    <a:pt x="4" y="8"/>
                  </a:cubicBezTo>
                  <a:cubicBezTo>
                    <a:pt x="5" y="8"/>
                    <a:pt x="5" y="7"/>
                    <a:pt x="6" y="7"/>
                  </a:cubicBezTo>
                  <a:cubicBezTo>
                    <a:pt x="7" y="7"/>
                    <a:pt x="9" y="6"/>
                    <a:pt x="9" y="6"/>
                  </a:cubicBezTo>
                  <a:cubicBezTo>
                    <a:pt x="10" y="6"/>
                    <a:pt x="11" y="7"/>
                    <a:pt x="12" y="7"/>
                  </a:cubicBezTo>
                  <a:cubicBezTo>
                    <a:pt x="14" y="7"/>
                    <a:pt x="13" y="8"/>
                    <a:pt x="15" y="8"/>
                  </a:cubicBezTo>
                  <a:cubicBezTo>
                    <a:pt x="17" y="8"/>
                    <a:pt x="16" y="7"/>
                    <a:pt x="18" y="7"/>
                  </a:cubicBezTo>
                  <a:cubicBezTo>
                    <a:pt x="19" y="7"/>
                    <a:pt x="20" y="7"/>
                    <a:pt x="21" y="6"/>
                  </a:cubicBezTo>
                  <a:cubicBezTo>
                    <a:pt x="21" y="6"/>
                    <a:pt x="22" y="6"/>
                    <a:pt x="22" y="5"/>
                  </a:cubicBezTo>
                  <a:cubicBezTo>
                    <a:pt x="22" y="5"/>
                    <a:pt x="23" y="5"/>
                    <a:pt x="22" y="3"/>
                  </a:cubicBezTo>
                  <a:cubicBezTo>
                    <a:pt x="20" y="2"/>
                    <a:pt x="18" y="1"/>
                    <a:pt x="16" y="1"/>
                  </a:cubicBezTo>
                  <a:cubicBezTo>
                    <a:pt x="14" y="1"/>
                    <a:pt x="14" y="2"/>
                    <a:pt x="11" y="2"/>
                  </a:cubicBezTo>
                  <a:cubicBezTo>
                    <a:pt x="9" y="2"/>
                    <a:pt x="9" y="1"/>
                    <a:pt x="6" y="1"/>
                  </a:cubicBezTo>
                  <a:cubicBezTo>
                    <a:pt x="6" y="0"/>
                    <a:pt x="4" y="2"/>
                    <a:pt x="4" y="1"/>
                  </a:cubicBezTo>
                  <a:cubicBezTo>
                    <a:pt x="3" y="1"/>
                    <a:pt x="2" y="1"/>
                    <a:pt x="1" y="0"/>
                  </a:cubicBezTo>
                  <a:cubicBezTo>
                    <a:pt x="1" y="0"/>
                    <a:pt x="1" y="0"/>
                    <a:pt x="0" y="0"/>
                  </a:cubicBezTo>
                  <a:cubicBezTo>
                    <a:pt x="0" y="8"/>
                    <a:pt x="0" y="8"/>
                    <a:pt x="0" y="8"/>
                  </a:cubicBezTo>
                  <a:cubicBezTo>
                    <a:pt x="0" y="8"/>
                    <a:pt x="0" y="8"/>
                    <a:pt x="1"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6" name="Freeform 25"/>
            <p:cNvSpPr/>
            <p:nvPr/>
          </p:nvSpPr>
          <p:spPr>
            <a:xfrm>
              <a:off x="6361779" y="2553764"/>
              <a:ext cx="19683" cy="12654"/>
            </a:xfrm>
            <a:custGeom>
              <a:avLst/>
              <a:gdLst>
                <a:gd name="T0" fmla="*/ 1 w 6"/>
                <a:gd name="T1" fmla="*/ 2 h 4"/>
                <a:gd name="T2" fmla="*/ 1 w 6"/>
                <a:gd name="T3" fmla="*/ 2 h 4"/>
                <a:gd name="T4" fmla="*/ 1 w 6"/>
                <a:gd name="T5" fmla="*/ 2 h 4"/>
                <a:gd name="T6" fmla="*/ 1 w 6"/>
                <a:gd name="T7" fmla="*/ 3 h 4"/>
                <a:gd name="T8" fmla="*/ 4 w 6"/>
                <a:gd name="T9" fmla="*/ 4 h 4"/>
                <a:gd name="T10" fmla="*/ 4 w 6"/>
                <a:gd name="T11" fmla="*/ 2 h 4"/>
                <a:gd name="T12" fmla="*/ 1 w 6"/>
                <a:gd name="T13" fmla="*/ 0 h 4"/>
                <a:gd name="T14" fmla="*/ 0 w 6"/>
                <a:gd name="T15" fmla="*/ 1 h 4"/>
                <a:gd name="T16" fmla="*/ 1 w 6"/>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1" y="2"/>
                  </a:moveTo>
                  <a:cubicBezTo>
                    <a:pt x="1" y="2"/>
                    <a:pt x="1" y="2"/>
                    <a:pt x="1" y="2"/>
                  </a:cubicBezTo>
                  <a:cubicBezTo>
                    <a:pt x="1" y="2"/>
                    <a:pt x="1" y="2"/>
                    <a:pt x="1" y="2"/>
                  </a:cubicBezTo>
                  <a:cubicBezTo>
                    <a:pt x="1" y="3"/>
                    <a:pt x="1" y="3"/>
                    <a:pt x="1" y="3"/>
                  </a:cubicBezTo>
                  <a:cubicBezTo>
                    <a:pt x="2" y="4"/>
                    <a:pt x="3" y="4"/>
                    <a:pt x="4" y="4"/>
                  </a:cubicBezTo>
                  <a:cubicBezTo>
                    <a:pt x="6" y="3"/>
                    <a:pt x="6" y="2"/>
                    <a:pt x="4" y="2"/>
                  </a:cubicBezTo>
                  <a:cubicBezTo>
                    <a:pt x="3" y="1"/>
                    <a:pt x="2" y="0"/>
                    <a:pt x="1" y="0"/>
                  </a:cubicBezTo>
                  <a:cubicBezTo>
                    <a:pt x="0" y="1"/>
                    <a:pt x="1" y="0"/>
                    <a:pt x="0" y="1"/>
                  </a:cubicBezTo>
                  <a:cubicBezTo>
                    <a:pt x="0" y="2"/>
                    <a:pt x="0" y="1"/>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7" name="Freeform 26"/>
            <p:cNvSpPr/>
            <p:nvPr/>
          </p:nvSpPr>
          <p:spPr>
            <a:xfrm>
              <a:off x="2555863" y="2559388"/>
              <a:ext cx="22495" cy="21090"/>
            </a:xfrm>
            <a:custGeom>
              <a:avLst/>
              <a:gdLst>
                <a:gd name="T0" fmla="*/ 4 w 7"/>
                <a:gd name="T1" fmla="*/ 1 h 6"/>
                <a:gd name="T2" fmla="*/ 1 w 7"/>
                <a:gd name="T3" fmla="*/ 2 h 6"/>
                <a:gd name="T4" fmla="*/ 6 w 7"/>
                <a:gd name="T5" fmla="*/ 2 h 6"/>
                <a:gd name="T6" fmla="*/ 7 w 7"/>
                <a:gd name="T7" fmla="*/ 0 h 6"/>
                <a:gd name="T8" fmla="*/ 4 w 7"/>
                <a:gd name="T9" fmla="*/ 1 h 6"/>
              </a:gdLst>
              <a:ahLst/>
              <a:cxnLst>
                <a:cxn ang="0">
                  <a:pos x="T0" y="T1"/>
                </a:cxn>
                <a:cxn ang="0">
                  <a:pos x="T2" y="T3"/>
                </a:cxn>
                <a:cxn ang="0">
                  <a:pos x="T4" y="T5"/>
                </a:cxn>
                <a:cxn ang="0">
                  <a:pos x="T6" y="T7"/>
                </a:cxn>
                <a:cxn ang="0">
                  <a:pos x="T8" y="T9"/>
                </a:cxn>
              </a:cxnLst>
              <a:rect l="0" t="0" r="r" b="b"/>
              <a:pathLst>
                <a:path w="7" h="6">
                  <a:moveTo>
                    <a:pt x="4" y="1"/>
                  </a:moveTo>
                  <a:cubicBezTo>
                    <a:pt x="4" y="1"/>
                    <a:pt x="2" y="2"/>
                    <a:pt x="1" y="2"/>
                  </a:cubicBezTo>
                  <a:cubicBezTo>
                    <a:pt x="0" y="6"/>
                    <a:pt x="6" y="3"/>
                    <a:pt x="6" y="2"/>
                  </a:cubicBezTo>
                  <a:cubicBezTo>
                    <a:pt x="7" y="1"/>
                    <a:pt x="7" y="0"/>
                    <a:pt x="7" y="0"/>
                  </a:cubicBezTo>
                  <a:cubicBezTo>
                    <a:pt x="6" y="0"/>
                    <a:pt x="4" y="1"/>
                    <a:pt x="4"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8" name="Freeform 27"/>
            <p:cNvSpPr/>
            <p:nvPr/>
          </p:nvSpPr>
          <p:spPr>
            <a:xfrm>
              <a:off x="6537524" y="2556576"/>
              <a:ext cx="87169" cy="23902"/>
            </a:xfrm>
            <a:custGeom>
              <a:avLst/>
              <a:gdLst>
                <a:gd name="T0" fmla="*/ 20 w 26"/>
                <a:gd name="T1" fmla="*/ 3 h 7"/>
                <a:gd name="T2" fmla="*/ 14 w 26"/>
                <a:gd name="T3" fmla="*/ 3 h 7"/>
                <a:gd name="T4" fmla="*/ 11 w 26"/>
                <a:gd name="T5" fmla="*/ 2 h 7"/>
                <a:gd name="T6" fmla="*/ 10 w 26"/>
                <a:gd name="T7" fmla="*/ 1 h 7"/>
                <a:gd name="T8" fmla="*/ 7 w 26"/>
                <a:gd name="T9" fmla="*/ 1 h 7"/>
                <a:gd name="T10" fmla="*/ 3 w 26"/>
                <a:gd name="T11" fmla="*/ 1 h 7"/>
                <a:gd name="T12" fmla="*/ 1 w 26"/>
                <a:gd name="T13" fmla="*/ 1 h 7"/>
                <a:gd name="T14" fmla="*/ 2 w 26"/>
                <a:gd name="T15" fmla="*/ 3 h 7"/>
                <a:gd name="T16" fmla="*/ 6 w 26"/>
                <a:gd name="T17" fmla="*/ 4 h 7"/>
                <a:gd name="T18" fmla="*/ 14 w 26"/>
                <a:gd name="T19" fmla="*/ 4 h 7"/>
                <a:gd name="T20" fmla="*/ 15 w 26"/>
                <a:gd name="T21" fmla="*/ 5 h 7"/>
                <a:gd name="T22" fmla="*/ 17 w 26"/>
                <a:gd name="T23" fmla="*/ 6 h 7"/>
                <a:gd name="T24" fmla="*/ 21 w 26"/>
                <a:gd name="T25" fmla="*/ 6 h 7"/>
                <a:gd name="T26" fmla="*/ 26 w 26"/>
                <a:gd name="T27" fmla="*/ 4 h 7"/>
                <a:gd name="T28" fmla="*/ 20 w 26"/>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7">
                  <a:moveTo>
                    <a:pt x="20" y="3"/>
                  </a:moveTo>
                  <a:cubicBezTo>
                    <a:pt x="18" y="3"/>
                    <a:pt x="16" y="3"/>
                    <a:pt x="14" y="3"/>
                  </a:cubicBezTo>
                  <a:cubicBezTo>
                    <a:pt x="13" y="3"/>
                    <a:pt x="13" y="2"/>
                    <a:pt x="11" y="2"/>
                  </a:cubicBezTo>
                  <a:cubicBezTo>
                    <a:pt x="11" y="2"/>
                    <a:pt x="12" y="1"/>
                    <a:pt x="10" y="1"/>
                  </a:cubicBezTo>
                  <a:cubicBezTo>
                    <a:pt x="9" y="1"/>
                    <a:pt x="8" y="1"/>
                    <a:pt x="7" y="1"/>
                  </a:cubicBezTo>
                  <a:cubicBezTo>
                    <a:pt x="6" y="1"/>
                    <a:pt x="4" y="2"/>
                    <a:pt x="3" y="1"/>
                  </a:cubicBezTo>
                  <a:cubicBezTo>
                    <a:pt x="2" y="1"/>
                    <a:pt x="2" y="0"/>
                    <a:pt x="1" y="1"/>
                  </a:cubicBezTo>
                  <a:cubicBezTo>
                    <a:pt x="0" y="1"/>
                    <a:pt x="1" y="3"/>
                    <a:pt x="2" y="3"/>
                  </a:cubicBezTo>
                  <a:cubicBezTo>
                    <a:pt x="3" y="4"/>
                    <a:pt x="5" y="3"/>
                    <a:pt x="6" y="4"/>
                  </a:cubicBezTo>
                  <a:cubicBezTo>
                    <a:pt x="7" y="5"/>
                    <a:pt x="13" y="4"/>
                    <a:pt x="14" y="4"/>
                  </a:cubicBezTo>
                  <a:cubicBezTo>
                    <a:pt x="15" y="4"/>
                    <a:pt x="14" y="5"/>
                    <a:pt x="15" y="5"/>
                  </a:cubicBezTo>
                  <a:cubicBezTo>
                    <a:pt x="17" y="5"/>
                    <a:pt x="16" y="5"/>
                    <a:pt x="17" y="6"/>
                  </a:cubicBezTo>
                  <a:cubicBezTo>
                    <a:pt x="18" y="6"/>
                    <a:pt x="20" y="6"/>
                    <a:pt x="21" y="6"/>
                  </a:cubicBezTo>
                  <a:cubicBezTo>
                    <a:pt x="23" y="6"/>
                    <a:pt x="26" y="7"/>
                    <a:pt x="26" y="4"/>
                  </a:cubicBezTo>
                  <a:cubicBezTo>
                    <a:pt x="26" y="2"/>
                    <a:pt x="22" y="3"/>
                    <a:pt x="20"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9" name="Freeform 28"/>
            <p:cNvSpPr/>
            <p:nvPr/>
          </p:nvSpPr>
          <p:spPr>
            <a:xfrm>
              <a:off x="2136889" y="2576259"/>
              <a:ext cx="209488" cy="82952"/>
            </a:xfrm>
            <a:custGeom>
              <a:avLst/>
              <a:gdLst>
                <a:gd name="T0" fmla="*/ 2 w 63"/>
                <a:gd name="T1" fmla="*/ 18 h 25"/>
                <a:gd name="T2" fmla="*/ 5 w 63"/>
                <a:gd name="T3" fmla="*/ 19 h 25"/>
                <a:gd name="T4" fmla="*/ 4 w 63"/>
                <a:gd name="T5" fmla="*/ 21 h 25"/>
                <a:gd name="T6" fmla="*/ 4 w 63"/>
                <a:gd name="T7" fmla="*/ 24 h 25"/>
                <a:gd name="T8" fmla="*/ 8 w 63"/>
                <a:gd name="T9" fmla="*/ 24 h 25"/>
                <a:gd name="T10" fmla="*/ 13 w 63"/>
                <a:gd name="T11" fmla="*/ 21 h 25"/>
                <a:gd name="T12" fmla="*/ 13 w 63"/>
                <a:gd name="T13" fmla="*/ 20 h 25"/>
                <a:gd name="T14" fmla="*/ 20 w 63"/>
                <a:gd name="T15" fmla="*/ 20 h 25"/>
                <a:gd name="T16" fmla="*/ 22 w 63"/>
                <a:gd name="T17" fmla="*/ 20 h 25"/>
                <a:gd name="T18" fmla="*/ 22 w 63"/>
                <a:gd name="T19" fmla="*/ 18 h 25"/>
                <a:gd name="T20" fmla="*/ 23 w 63"/>
                <a:gd name="T21" fmla="*/ 18 h 25"/>
                <a:gd name="T22" fmla="*/ 25 w 63"/>
                <a:gd name="T23" fmla="*/ 17 h 25"/>
                <a:gd name="T24" fmla="*/ 26 w 63"/>
                <a:gd name="T25" fmla="*/ 16 h 25"/>
                <a:gd name="T26" fmla="*/ 33 w 63"/>
                <a:gd name="T27" fmla="*/ 15 h 25"/>
                <a:gd name="T28" fmla="*/ 38 w 63"/>
                <a:gd name="T29" fmla="*/ 12 h 25"/>
                <a:gd name="T30" fmla="*/ 42 w 63"/>
                <a:gd name="T31" fmla="*/ 11 h 25"/>
                <a:gd name="T32" fmla="*/ 45 w 63"/>
                <a:gd name="T33" fmla="*/ 10 h 25"/>
                <a:gd name="T34" fmla="*/ 47 w 63"/>
                <a:gd name="T35" fmla="*/ 10 h 25"/>
                <a:gd name="T36" fmla="*/ 51 w 63"/>
                <a:gd name="T37" fmla="*/ 10 h 25"/>
                <a:gd name="T38" fmla="*/ 56 w 63"/>
                <a:gd name="T39" fmla="*/ 9 h 25"/>
                <a:gd name="T40" fmla="*/ 59 w 63"/>
                <a:gd name="T41" fmla="*/ 7 h 25"/>
                <a:gd name="T42" fmla="*/ 62 w 63"/>
                <a:gd name="T43" fmla="*/ 7 h 25"/>
                <a:gd name="T44" fmla="*/ 63 w 63"/>
                <a:gd name="T45" fmla="*/ 7 h 25"/>
                <a:gd name="T46" fmla="*/ 61 w 63"/>
                <a:gd name="T47" fmla="*/ 5 h 25"/>
                <a:gd name="T48" fmla="*/ 60 w 63"/>
                <a:gd name="T49" fmla="*/ 5 h 25"/>
                <a:gd name="T50" fmla="*/ 60 w 63"/>
                <a:gd name="T51" fmla="*/ 4 h 25"/>
                <a:gd name="T52" fmla="*/ 59 w 63"/>
                <a:gd name="T53" fmla="*/ 4 h 25"/>
                <a:gd name="T54" fmla="*/ 58 w 63"/>
                <a:gd name="T55" fmla="*/ 3 h 25"/>
                <a:gd name="T56" fmla="*/ 57 w 63"/>
                <a:gd name="T57" fmla="*/ 3 h 25"/>
                <a:gd name="T58" fmla="*/ 55 w 63"/>
                <a:gd name="T59" fmla="*/ 3 h 25"/>
                <a:gd name="T60" fmla="*/ 53 w 63"/>
                <a:gd name="T61" fmla="*/ 5 h 25"/>
                <a:gd name="T62" fmla="*/ 49 w 63"/>
                <a:gd name="T63" fmla="*/ 5 h 25"/>
                <a:gd name="T64" fmla="*/ 47 w 63"/>
                <a:gd name="T65" fmla="*/ 3 h 25"/>
                <a:gd name="T66" fmla="*/ 45 w 63"/>
                <a:gd name="T67" fmla="*/ 2 h 25"/>
                <a:gd name="T68" fmla="*/ 45 w 63"/>
                <a:gd name="T69" fmla="*/ 2 h 25"/>
                <a:gd name="T70" fmla="*/ 43 w 63"/>
                <a:gd name="T71" fmla="*/ 1 h 25"/>
                <a:gd name="T72" fmla="*/ 40 w 63"/>
                <a:gd name="T73" fmla="*/ 0 h 25"/>
                <a:gd name="T74" fmla="*/ 39 w 63"/>
                <a:gd name="T75" fmla="*/ 2 h 25"/>
                <a:gd name="T76" fmla="*/ 26 w 63"/>
                <a:gd name="T77" fmla="*/ 2 h 25"/>
                <a:gd name="T78" fmla="*/ 24 w 63"/>
                <a:gd name="T79" fmla="*/ 4 h 25"/>
                <a:gd name="T80" fmla="*/ 23 w 63"/>
                <a:gd name="T81" fmla="*/ 7 h 25"/>
                <a:gd name="T82" fmla="*/ 21 w 63"/>
                <a:gd name="T83" fmla="*/ 7 h 25"/>
                <a:gd name="T84" fmla="*/ 19 w 63"/>
                <a:gd name="T85" fmla="*/ 9 h 25"/>
                <a:gd name="T86" fmla="*/ 14 w 63"/>
                <a:gd name="T87" fmla="*/ 10 h 25"/>
                <a:gd name="T88" fmla="*/ 11 w 63"/>
                <a:gd name="T89" fmla="*/ 12 h 25"/>
                <a:gd name="T90" fmla="*/ 8 w 63"/>
                <a:gd name="T91" fmla="*/ 13 h 25"/>
                <a:gd name="T92" fmla="*/ 6 w 63"/>
                <a:gd name="T93" fmla="*/ 13 h 25"/>
                <a:gd name="T94" fmla="*/ 6 w 63"/>
                <a:gd name="T95" fmla="*/ 14 h 25"/>
                <a:gd name="T96" fmla="*/ 2 w 63"/>
                <a:gd name="T97" fmla="*/ 16 h 25"/>
                <a:gd name="T98" fmla="*/ 2 w 63"/>
                <a:gd name="T9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25">
                  <a:moveTo>
                    <a:pt x="2" y="18"/>
                  </a:moveTo>
                  <a:cubicBezTo>
                    <a:pt x="4" y="18"/>
                    <a:pt x="4" y="18"/>
                    <a:pt x="5" y="19"/>
                  </a:cubicBezTo>
                  <a:cubicBezTo>
                    <a:pt x="5" y="20"/>
                    <a:pt x="4" y="21"/>
                    <a:pt x="4" y="21"/>
                  </a:cubicBezTo>
                  <a:cubicBezTo>
                    <a:pt x="4" y="22"/>
                    <a:pt x="3" y="22"/>
                    <a:pt x="4" y="24"/>
                  </a:cubicBezTo>
                  <a:cubicBezTo>
                    <a:pt x="5" y="25"/>
                    <a:pt x="7" y="24"/>
                    <a:pt x="8" y="24"/>
                  </a:cubicBezTo>
                  <a:cubicBezTo>
                    <a:pt x="9" y="22"/>
                    <a:pt x="12" y="22"/>
                    <a:pt x="13" y="21"/>
                  </a:cubicBezTo>
                  <a:cubicBezTo>
                    <a:pt x="13" y="21"/>
                    <a:pt x="13" y="21"/>
                    <a:pt x="13" y="20"/>
                  </a:cubicBezTo>
                  <a:cubicBezTo>
                    <a:pt x="16" y="19"/>
                    <a:pt x="18" y="20"/>
                    <a:pt x="20" y="20"/>
                  </a:cubicBezTo>
                  <a:cubicBezTo>
                    <a:pt x="22" y="20"/>
                    <a:pt x="19" y="20"/>
                    <a:pt x="22" y="20"/>
                  </a:cubicBezTo>
                  <a:cubicBezTo>
                    <a:pt x="22" y="19"/>
                    <a:pt x="22" y="19"/>
                    <a:pt x="22" y="18"/>
                  </a:cubicBezTo>
                  <a:cubicBezTo>
                    <a:pt x="23" y="18"/>
                    <a:pt x="23" y="18"/>
                    <a:pt x="23" y="18"/>
                  </a:cubicBezTo>
                  <a:cubicBezTo>
                    <a:pt x="24" y="18"/>
                    <a:pt x="24" y="17"/>
                    <a:pt x="25" y="17"/>
                  </a:cubicBezTo>
                  <a:cubicBezTo>
                    <a:pt x="25" y="17"/>
                    <a:pt x="25" y="16"/>
                    <a:pt x="26" y="16"/>
                  </a:cubicBezTo>
                  <a:cubicBezTo>
                    <a:pt x="28" y="14"/>
                    <a:pt x="30" y="16"/>
                    <a:pt x="33" y="15"/>
                  </a:cubicBezTo>
                  <a:cubicBezTo>
                    <a:pt x="34" y="14"/>
                    <a:pt x="36" y="12"/>
                    <a:pt x="38" y="12"/>
                  </a:cubicBezTo>
                  <a:cubicBezTo>
                    <a:pt x="38" y="12"/>
                    <a:pt x="42" y="11"/>
                    <a:pt x="42" y="11"/>
                  </a:cubicBezTo>
                  <a:cubicBezTo>
                    <a:pt x="42" y="11"/>
                    <a:pt x="45" y="10"/>
                    <a:pt x="45" y="10"/>
                  </a:cubicBezTo>
                  <a:cubicBezTo>
                    <a:pt x="47" y="10"/>
                    <a:pt x="46" y="10"/>
                    <a:pt x="47" y="10"/>
                  </a:cubicBezTo>
                  <a:cubicBezTo>
                    <a:pt x="48" y="10"/>
                    <a:pt x="50" y="10"/>
                    <a:pt x="51" y="10"/>
                  </a:cubicBezTo>
                  <a:cubicBezTo>
                    <a:pt x="54" y="10"/>
                    <a:pt x="54" y="9"/>
                    <a:pt x="56" y="9"/>
                  </a:cubicBezTo>
                  <a:cubicBezTo>
                    <a:pt x="58" y="9"/>
                    <a:pt x="58" y="8"/>
                    <a:pt x="59" y="7"/>
                  </a:cubicBezTo>
                  <a:cubicBezTo>
                    <a:pt x="59" y="7"/>
                    <a:pt x="61" y="8"/>
                    <a:pt x="62" y="7"/>
                  </a:cubicBezTo>
                  <a:cubicBezTo>
                    <a:pt x="62" y="7"/>
                    <a:pt x="62" y="7"/>
                    <a:pt x="63" y="7"/>
                  </a:cubicBezTo>
                  <a:cubicBezTo>
                    <a:pt x="63" y="5"/>
                    <a:pt x="62" y="5"/>
                    <a:pt x="61" y="5"/>
                  </a:cubicBezTo>
                  <a:cubicBezTo>
                    <a:pt x="61" y="5"/>
                    <a:pt x="61" y="5"/>
                    <a:pt x="60" y="5"/>
                  </a:cubicBezTo>
                  <a:cubicBezTo>
                    <a:pt x="60" y="4"/>
                    <a:pt x="61" y="4"/>
                    <a:pt x="60" y="4"/>
                  </a:cubicBezTo>
                  <a:cubicBezTo>
                    <a:pt x="60" y="4"/>
                    <a:pt x="59" y="4"/>
                    <a:pt x="59" y="4"/>
                  </a:cubicBezTo>
                  <a:cubicBezTo>
                    <a:pt x="59" y="3"/>
                    <a:pt x="58" y="4"/>
                    <a:pt x="58" y="3"/>
                  </a:cubicBezTo>
                  <a:cubicBezTo>
                    <a:pt x="58" y="3"/>
                    <a:pt x="57" y="2"/>
                    <a:pt x="57" y="3"/>
                  </a:cubicBezTo>
                  <a:cubicBezTo>
                    <a:pt x="57" y="4"/>
                    <a:pt x="55" y="3"/>
                    <a:pt x="55" y="3"/>
                  </a:cubicBezTo>
                  <a:cubicBezTo>
                    <a:pt x="54" y="3"/>
                    <a:pt x="53" y="4"/>
                    <a:pt x="53" y="5"/>
                  </a:cubicBezTo>
                  <a:cubicBezTo>
                    <a:pt x="51" y="5"/>
                    <a:pt x="50" y="6"/>
                    <a:pt x="49" y="5"/>
                  </a:cubicBezTo>
                  <a:cubicBezTo>
                    <a:pt x="49" y="4"/>
                    <a:pt x="48" y="4"/>
                    <a:pt x="47" y="3"/>
                  </a:cubicBezTo>
                  <a:cubicBezTo>
                    <a:pt x="46" y="3"/>
                    <a:pt x="46" y="3"/>
                    <a:pt x="45" y="2"/>
                  </a:cubicBezTo>
                  <a:cubicBezTo>
                    <a:pt x="44" y="2"/>
                    <a:pt x="45" y="2"/>
                    <a:pt x="45" y="2"/>
                  </a:cubicBezTo>
                  <a:cubicBezTo>
                    <a:pt x="44" y="1"/>
                    <a:pt x="44" y="1"/>
                    <a:pt x="43" y="1"/>
                  </a:cubicBezTo>
                  <a:cubicBezTo>
                    <a:pt x="42" y="0"/>
                    <a:pt x="41" y="0"/>
                    <a:pt x="40" y="0"/>
                  </a:cubicBezTo>
                  <a:cubicBezTo>
                    <a:pt x="40" y="1"/>
                    <a:pt x="40" y="1"/>
                    <a:pt x="39" y="2"/>
                  </a:cubicBezTo>
                  <a:cubicBezTo>
                    <a:pt x="37" y="2"/>
                    <a:pt x="26" y="1"/>
                    <a:pt x="26" y="2"/>
                  </a:cubicBezTo>
                  <a:cubicBezTo>
                    <a:pt x="25" y="3"/>
                    <a:pt x="25" y="3"/>
                    <a:pt x="24" y="4"/>
                  </a:cubicBezTo>
                  <a:cubicBezTo>
                    <a:pt x="24" y="5"/>
                    <a:pt x="23" y="5"/>
                    <a:pt x="23" y="7"/>
                  </a:cubicBezTo>
                  <a:cubicBezTo>
                    <a:pt x="22" y="7"/>
                    <a:pt x="22" y="7"/>
                    <a:pt x="21" y="7"/>
                  </a:cubicBezTo>
                  <a:cubicBezTo>
                    <a:pt x="21" y="8"/>
                    <a:pt x="20" y="9"/>
                    <a:pt x="19" y="9"/>
                  </a:cubicBezTo>
                  <a:cubicBezTo>
                    <a:pt x="17" y="9"/>
                    <a:pt x="15" y="9"/>
                    <a:pt x="14" y="10"/>
                  </a:cubicBezTo>
                  <a:cubicBezTo>
                    <a:pt x="14" y="10"/>
                    <a:pt x="12" y="11"/>
                    <a:pt x="11" y="12"/>
                  </a:cubicBezTo>
                  <a:cubicBezTo>
                    <a:pt x="9" y="13"/>
                    <a:pt x="9" y="12"/>
                    <a:pt x="8" y="13"/>
                  </a:cubicBezTo>
                  <a:cubicBezTo>
                    <a:pt x="8" y="13"/>
                    <a:pt x="6" y="13"/>
                    <a:pt x="6" y="13"/>
                  </a:cubicBezTo>
                  <a:cubicBezTo>
                    <a:pt x="5" y="13"/>
                    <a:pt x="6" y="13"/>
                    <a:pt x="6" y="14"/>
                  </a:cubicBezTo>
                  <a:cubicBezTo>
                    <a:pt x="5" y="15"/>
                    <a:pt x="3" y="15"/>
                    <a:pt x="2" y="16"/>
                  </a:cubicBezTo>
                  <a:cubicBezTo>
                    <a:pt x="0" y="16"/>
                    <a:pt x="0" y="18"/>
                    <a:pt x="2" y="1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0" name="Freeform 29"/>
            <p:cNvSpPr/>
            <p:nvPr/>
          </p:nvSpPr>
          <p:spPr>
            <a:xfrm>
              <a:off x="6478474" y="2583290"/>
              <a:ext cx="19683" cy="16871"/>
            </a:xfrm>
            <a:custGeom>
              <a:avLst/>
              <a:gdLst>
                <a:gd name="T0" fmla="*/ 6 w 6"/>
                <a:gd name="T1" fmla="*/ 2 h 5"/>
                <a:gd name="T2" fmla="*/ 1 w 6"/>
                <a:gd name="T3" fmla="*/ 1 h 5"/>
                <a:gd name="T4" fmla="*/ 1 w 6"/>
                <a:gd name="T5" fmla="*/ 3 h 5"/>
                <a:gd name="T6" fmla="*/ 6 w 6"/>
                <a:gd name="T7" fmla="*/ 3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1"/>
                    <a:pt x="2" y="0"/>
                    <a:pt x="1" y="1"/>
                  </a:cubicBezTo>
                  <a:cubicBezTo>
                    <a:pt x="0" y="1"/>
                    <a:pt x="0" y="1"/>
                    <a:pt x="1" y="3"/>
                  </a:cubicBezTo>
                  <a:cubicBezTo>
                    <a:pt x="1" y="4"/>
                    <a:pt x="4" y="5"/>
                    <a:pt x="6" y="3"/>
                  </a:cubicBezTo>
                  <a:cubicBezTo>
                    <a:pt x="6" y="3"/>
                    <a:pt x="6" y="3"/>
                    <a:pt x="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1" name="Freeform 30"/>
            <p:cNvSpPr/>
            <p:nvPr/>
          </p:nvSpPr>
          <p:spPr>
            <a:xfrm>
              <a:off x="2529149" y="2586102"/>
              <a:ext cx="105447" cy="70298"/>
            </a:xfrm>
            <a:custGeom>
              <a:avLst/>
              <a:gdLst>
                <a:gd name="T0" fmla="*/ 28 w 32"/>
                <a:gd name="T1" fmla="*/ 2 h 21"/>
                <a:gd name="T2" fmla="*/ 28 w 32"/>
                <a:gd name="T3" fmla="*/ 3 h 21"/>
                <a:gd name="T4" fmla="*/ 27 w 32"/>
                <a:gd name="T5" fmla="*/ 4 h 21"/>
                <a:gd name="T6" fmla="*/ 26 w 32"/>
                <a:gd name="T7" fmla="*/ 3 h 21"/>
                <a:gd name="T8" fmla="*/ 22 w 32"/>
                <a:gd name="T9" fmla="*/ 2 h 21"/>
                <a:gd name="T10" fmla="*/ 18 w 32"/>
                <a:gd name="T11" fmla="*/ 2 h 21"/>
                <a:gd name="T12" fmla="*/ 16 w 32"/>
                <a:gd name="T13" fmla="*/ 2 h 21"/>
                <a:gd name="T14" fmla="*/ 13 w 32"/>
                <a:gd name="T15" fmla="*/ 3 h 21"/>
                <a:gd name="T16" fmla="*/ 12 w 32"/>
                <a:gd name="T17" fmla="*/ 4 h 21"/>
                <a:gd name="T18" fmla="*/ 14 w 32"/>
                <a:gd name="T19" fmla="*/ 9 h 21"/>
                <a:gd name="T20" fmla="*/ 9 w 32"/>
                <a:gd name="T21" fmla="*/ 9 h 21"/>
                <a:gd name="T22" fmla="*/ 8 w 32"/>
                <a:gd name="T23" fmla="*/ 8 h 21"/>
                <a:gd name="T24" fmla="*/ 7 w 32"/>
                <a:gd name="T25" fmla="*/ 7 h 21"/>
                <a:gd name="T26" fmla="*/ 5 w 32"/>
                <a:gd name="T27" fmla="*/ 7 h 21"/>
                <a:gd name="T28" fmla="*/ 4 w 32"/>
                <a:gd name="T29" fmla="*/ 7 h 21"/>
                <a:gd name="T30" fmla="*/ 2 w 32"/>
                <a:gd name="T31" fmla="*/ 7 h 21"/>
                <a:gd name="T32" fmla="*/ 2 w 32"/>
                <a:gd name="T33" fmla="*/ 11 h 21"/>
                <a:gd name="T34" fmla="*/ 2 w 32"/>
                <a:gd name="T35" fmla="*/ 12 h 21"/>
                <a:gd name="T36" fmla="*/ 2 w 32"/>
                <a:gd name="T37" fmla="*/ 12 h 21"/>
                <a:gd name="T38" fmla="*/ 3 w 32"/>
                <a:gd name="T39" fmla="*/ 12 h 21"/>
                <a:gd name="T40" fmla="*/ 6 w 32"/>
                <a:gd name="T41" fmla="*/ 13 h 21"/>
                <a:gd name="T42" fmla="*/ 7 w 32"/>
                <a:gd name="T43" fmla="*/ 14 h 21"/>
                <a:gd name="T44" fmla="*/ 8 w 32"/>
                <a:gd name="T45" fmla="*/ 15 h 21"/>
                <a:gd name="T46" fmla="*/ 9 w 32"/>
                <a:gd name="T47" fmla="*/ 17 h 21"/>
                <a:gd name="T48" fmla="*/ 9 w 32"/>
                <a:gd name="T49" fmla="*/ 19 h 21"/>
                <a:gd name="T50" fmla="*/ 10 w 32"/>
                <a:gd name="T51" fmla="*/ 19 h 21"/>
                <a:gd name="T52" fmla="*/ 14 w 32"/>
                <a:gd name="T53" fmla="*/ 19 h 21"/>
                <a:gd name="T54" fmla="*/ 15 w 32"/>
                <a:gd name="T55" fmla="*/ 19 h 21"/>
                <a:gd name="T56" fmla="*/ 15 w 32"/>
                <a:gd name="T57" fmla="*/ 18 h 21"/>
                <a:gd name="T58" fmla="*/ 16 w 32"/>
                <a:gd name="T59" fmla="*/ 17 h 21"/>
                <a:gd name="T60" fmla="*/ 17 w 32"/>
                <a:gd name="T61" fmla="*/ 17 h 21"/>
                <a:gd name="T62" fmla="*/ 17 w 32"/>
                <a:gd name="T63" fmla="*/ 17 h 21"/>
                <a:gd name="T64" fmla="*/ 19 w 32"/>
                <a:gd name="T65" fmla="*/ 17 h 21"/>
                <a:gd name="T66" fmla="*/ 22 w 32"/>
                <a:gd name="T67" fmla="*/ 17 h 21"/>
                <a:gd name="T68" fmla="*/ 24 w 32"/>
                <a:gd name="T69" fmla="*/ 17 h 21"/>
                <a:gd name="T70" fmla="*/ 27 w 32"/>
                <a:gd name="T71" fmla="*/ 14 h 21"/>
                <a:gd name="T72" fmla="*/ 30 w 32"/>
                <a:gd name="T73" fmla="*/ 11 h 21"/>
                <a:gd name="T74" fmla="*/ 31 w 32"/>
                <a:gd name="T75" fmla="*/ 11 h 21"/>
                <a:gd name="T76" fmla="*/ 32 w 32"/>
                <a:gd name="T77" fmla="*/ 9 h 21"/>
                <a:gd name="T78" fmla="*/ 32 w 32"/>
                <a:gd name="T79" fmla="*/ 9 h 21"/>
                <a:gd name="T80" fmla="*/ 32 w 32"/>
                <a:gd name="T81" fmla="*/ 0 h 21"/>
                <a:gd name="T82" fmla="*/ 31 w 32"/>
                <a:gd name="T83" fmla="*/ 1 h 21"/>
                <a:gd name="T84" fmla="*/ 28 w 32"/>
                <a:gd name="T8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21">
                  <a:moveTo>
                    <a:pt x="28" y="2"/>
                  </a:moveTo>
                  <a:cubicBezTo>
                    <a:pt x="27" y="2"/>
                    <a:pt x="27" y="2"/>
                    <a:pt x="28" y="3"/>
                  </a:cubicBezTo>
                  <a:cubicBezTo>
                    <a:pt x="29" y="4"/>
                    <a:pt x="27" y="4"/>
                    <a:pt x="27" y="4"/>
                  </a:cubicBezTo>
                  <a:cubicBezTo>
                    <a:pt x="25" y="4"/>
                    <a:pt x="26" y="3"/>
                    <a:pt x="26" y="3"/>
                  </a:cubicBezTo>
                  <a:cubicBezTo>
                    <a:pt x="25" y="2"/>
                    <a:pt x="23" y="3"/>
                    <a:pt x="22" y="2"/>
                  </a:cubicBezTo>
                  <a:cubicBezTo>
                    <a:pt x="21" y="2"/>
                    <a:pt x="19" y="0"/>
                    <a:pt x="18" y="2"/>
                  </a:cubicBezTo>
                  <a:cubicBezTo>
                    <a:pt x="18" y="2"/>
                    <a:pt x="16" y="2"/>
                    <a:pt x="16" y="2"/>
                  </a:cubicBezTo>
                  <a:cubicBezTo>
                    <a:pt x="15" y="3"/>
                    <a:pt x="15" y="3"/>
                    <a:pt x="13" y="3"/>
                  </a:cubicBezTo>
                  <a:cubicBezTo>
                    <a:pt x="13" y="3"/>
                    <a:pt x="13" y="3"/>
                    <a:pt x="12" y="4"/>
                  </a:cubicBezTo>
                  <a:cubicBezTo>
                    <a:pt x="12" y="5"/>
                    <a:pt x="16" y="8"/>
                    <a:pt x="14" y="9"/>
                  </a:cubicBezTo>
                  <a:cubicBezTo>
                    <a:pt x="12" y="10"/>
                    <a:pt x="11" y="11"/>
                    <a:pt x="9" y="9"/>
                  </a:cubicBezTo>
                  <a:cubicBezTo>
                    <a:pt x="8" y="8"/>
                    <a:pt x="8" y="9"/>
                    <a:pt x="8" y="8"/>
                  </a:cubicBezTo>
                  <a:cubicBezTo>
                    <a:pt x="8" y="8"/>
                    <a:pt x="8" y="8"/>
                    <a:pt x="7" y="7"/>
                  </a:cubicBezTo>
                  <a:cubicBezTo>
                    <a:pt x="6" y="7"/>
                    <a:pt x="6" y="7"/>
                    <a:pt x="5" y="7"/>
                  </a:cubicBezTo>
                  <a:cubicBezTo>
                    <a:pt x="5" y="7"/>
                    <a:pt x="4" y="6"/>
                    <a:pt x="4" y="7"/>
                  </a:cubicBezTo>
                  <a:cubicBezTo>
                    <a:pt x="4" y="8"/>
                    <a:pt x="3" y="7"/>
                    <a:pt x="2" y="7"/>
                  </a:cubicBezTo>
                  <a:cubicBezTo>
                    <a:pt x="2" y="8"/>
                    <a:pt x="0" y="10"/>
                    <a:pt x="2" y="11"/>
                  </a:cubicBezTo>
                  <a:cubicBezTo>
                    <a:pt x="2" y="12"/>
                    <a:pt x="2" y="11"/>
                    <a:pt x="2" y="12"/>
                  </a:cubicBezTo>
                  <a:cubicBezTo>
                    <a:pt x="2" y="12"/>
                    <a:pt x="2" y="12"/>
                    <a:pt x="2" y="12"/>
                  </a:cubicBezTo>
                  <a:cubicBezTo>
                    <a:pt x="3" y="13"/>
                    <a:pt x="3" y="12"/>
                    <a:pt x="3" y="12"/>
                  </a:cubicBezTo>
                  <a:cubicBezTo>
                    <a:pt x="4" y="13"/>
                    <a:pt x="4" y="13"/>
                    <a:pt x="6" y="13"/>
                  </a:cubicBezTo>
                  <a:cubicBezTo>
                    <a:pt x="6" y="13"/>
                    <a:pt x="7" y="13"/>
                    <a:pt x="7" y="14"/>
                  </a:cubicBezTo>
                  <a:cubicBezTo>
                    <a:pt x="8" y="14"/>
                    <a:pt x="8" y="15"/>
                    <a:pt x="8" y="15"/>
                  </a:cubicBezTo>
                  <a:cubicBezTo>
                    <a:pt x="8" y="17"/>
                    <a:pt x="8" y="17"/>
                    <a:pt x="9" y="17"/>
                  </a:cubicBezTo>
                  <a:cubicBezTo>
                    <a:pt x="9" y="18"/>
                    <a:pt x="8" y="19"/>
                    <a:pt x="9" y="19"/>
                  </a:cubicBezTo>
                  <a:cubicBezTo>
                    <a:pt x="9" y="19"/>
                    <a:pt x="10" y="19"/>
                    <a:pt x="10" y="19"/>
                  </a:cubicBezTo>
                  <a:cubicBezTo>
                    <a:pt x="11" y="21"/>
                    <a:pt x="13" y="20"/>
                    <a:pt x="14" y="19"/>
                  </a:cubicBezTo>
                  <a:cubicBezTo>
                    <a:pt x="14" y="19"/>
                    <a:pt x="15" y="19"/>
                    <a:pt x="15" y="19"/>
                  </a:cubicBezTo>
                  <a:cubicBezTo>
                    <a:pt x="15" y="18"/>
                    <a:pt x="15" y="18"/>
                    <a:pt x="15" y="18"/>
                  </a:cubicBezTo>
                  <a:cubicBezTo>
                    <a:pt x="16" y="18"/>
                    <a:pt x="15" y="18"/>
                    <a:pt x="16" y="17"/>
                  </a:cubicBezTo>
                  <a:cubicBezTo>
                    <a:pt x="16" y="17"/>
                    <a:pt x="16" y="17"/>
                    <a:pt x="17" y="17"/>
                  </a:cubicBezTo>
                  <a:cubicBezTo>
                    <a:pt x="17" y="17"/>
                    <a:pt x="17" y="17"/>
                    <a:pt x="17" y="17"/>
                  </a:cubicBezTo>
                  <a:cubicBezTo>
                    <a:pt x="18" y="16"/>
                    <a:pt x="18" y="16"/>
                    <a:pt x="19" y="17"/>
                  </a:cubicBezTo>
                  <a:cubicBezTo>
                    <a:pt x="19" y="17"/>
                    <a:pt x="21" y="17"/>
                    <a:pt x="22" y="17"/>
                  </a:cubicBezTo>
                  <a:cubicBezTo>
                    <a:pt x="23" y="16"/>
                    <a:pt x="23" y="17"/>
                    <a:pt x="24" y="17"/>
                  </a:cubicBezTo>
                  <a:cubicBezTo>
                    <a:pt x="24" y="16"/>
                    <a:pt x="26" y="15"/>
                    <a:pt x="27" y="14"/>
                  </a:cubicBezTo>
                  <a:cubicBezTo>
                    <a:pt x="29" y="14"/>
                    <a:pt x="29" y="12"/>
                    <a:pt x="30" y="11"/>
                  </a:cubicBezTo>
                  <a:cubicBezTo>
                    <a:pt x="30" y="11"/>
                    <a:pt x="31" y="11"/>
                    <a:pt x="31" y="11"/>
                  </a:cubicBezTo>
                  <a:cubicBezTo>
                    <a:pt x="31" y="11"/>
                    <a:pt x="31" y="10"/>
                    <a:pt x="32" y="9"/>
                  </a:cubicBezTo>
                  <a:cubicBezTo>
                    <a:pt x="32" y="9"/>
                    <a:pt x="32" y="9"/>
                    <a:pt x="32" y="9"/>
                  </a:cubicBezTo>
                  <a:cubicBezTo>
                    <a:pt x="32" y="0"/>
                    <a:pt x="32" y="0"/>
                    <a:pt x="32" y="0"/>
                  </a:cubicBezTo>
                  <a:cubicBezTo>
                    <a:pt x="31" y="1"/>
                    <a:pt x="31" y="1"/>
                    <a:pt x="31" y="1"/>
                  </a:cubicBezTo>
                  <a:cubicBezTo>
                    <a:pt x="29" y="1"/>
                    <a:pt x="29" y="1"/>
                    <a:pt x="28"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2" name="Freeform 31"/>
            <p:cNvSpPr/>
            <p:nvPr/>
          </p:nvSpPr>
          <p:spPr>
            <a:xfrm>
              <a:off x="2634596" y="2586102"/>
              <a:ext cx="16871" cy="30931"/>
            </a:xfrm>
            <a:custGeom>
              <a:avLst/>
              <a:gdLst>
                <a:gd name="T0" fmla="*/ 1 w 5"/>
                <a:gd name="T1" fmla="*/ 5 h 9"/>
                <a:gd name="T2" fmla="*/ 2 w 5"/>
                <a:gd name="T3" fmla="*/ 4 h 9"/>
                <a:gd name="T4" fmla="*/ 3 w 5"/>
                <a:gd name="T5" fmla="*/ 4 h 9"/>
                <a:gd name="T6" fmla="*/ 3 w 5"/>
                <a:gd name="T7" fmla="*/ 1 h 9"/>
                <a:gd name="T8" fmla="*/ 0 w 5"/>
                <a:gd name="T9" fmla="*/ 0 h 9"/>
                <a:gd name="T10" fmla="*/ 0 w 5"/>
                <a:gd name="T11" fmla="*/ 9 h 9"/>
                <a:gd name="T12" fmla="*/ 1 w 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5"/>
                  </a:moveTo>
                  <a:cubicBezTo>
                    <a:pt x="2" y="5"/>
                    <a:pt x="2" y="5"/>
                    <a:pt x="2" y="4"/>
                  </a:cubicBezTo>
                  <a:cubicBezTo>
                    <a:pt x="3" y="4"/>
                    <a:pt x="2" y="4"/>
                    <a:pt x="3" y="4"/>
                  </a:cubicBezTo>
                  <a:cubicBezTo>
                    <a:pt x="5" y="4"/>
                    <a:pt x="4" y="1"/>
                    <a:pt x="3" y="1"/>
                  </a:cubicBezTo>
                  <a:cubicBezTo>
                    <a:pt x="3" y="1"/>
                    <a:pt x="1" y="0"/>
                    <a:pt x="0" y="0"/>
                  </a:cubicBezTo>
                  <a:cubicBezTo>
                    <a:pt x="0" y="9"/>
                    <a:pt x="0" y="9"/>
                    <a:pt x="0" y="9"/>
                  </a:cubicBezTo>
                  <a:cubicBezTo>
                    <a:pt x="1" y="9"/>
                    <a:pt x="1" y="7"/>
                    <a:pt x="1"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3" name="Freeform 32"/>
            <p:cNvSpPr/>
            <p:nvPr/>
          </p:nvSpPr>
          <p:spPr>
            <a:xfrm>
              <a:off x="2645844" y="2586102"/>
              <a:ext cx="112476" cy="53426"/>
            </a:xfrm>
            <a:custGeom>
              <a:avLst/>
              <a:gdLst>
                <a:gd name="T0" fmla="*/ 29 w 34"/>
                <a:gd name="T1" fmla="*/ 5 h 16"/>
                <a:gd name="T2" fmla="*/ 30 w 34"/>
                <a:gd name="T3" fmla="*/ 4 h 16"/>
                <a:gd name="T4" fmla="*/ 32 w 34"/>
                <a:gd name="T5" fmla="*/ 4 h 16"/>
                <a:gd name="T6" fmla="*/ 34 w 34"/>
                <a:gd name="T7" fmla="*/ 3 h 16"/>
                <a:gd name="T8" fmla="*/ 32 w 34"/>
                <a:gd name="T9" fmla="*/ 2 h 16"/>
                <a:gd name="T10" fmla="*/ 27 w 34"/>
                <a:gd name="T11" fmla="*/ 2 h 16"/>
                <a:gd name="T12" fmla="*/ 26 w 34"/>
                <a:gd name="T13" fmla="*/ 1 h 16"/>
                <a:gd name="T14" fmla="*/ 25 w 34"/>
                <a:gd name="T15" fmla="*/ 0 h 16"/>
                <a:gd name="T16" fmla="*/ 22 w 34"/>
                <a:gd name="T17" fmla="*/ 0 h 16"/>
                <a:gd name="T18" fmla="*/ 22 w 34"/>
                <a:gd name="T19" fmla="*/ 1 h 16"/>
                <a:gd name="T20" fmla="*/ 19 w 34"/>
                <a:gd name="T21" fmla="*/ 1 h 16"/>
                <a:gd name="T22" fmla="*/ 14 w 34"/>
                <a:gd name="T23" fmla="*/ 1 h 16"/>
                <a:gd name="T24" fmla="*/ 12 w 34"/>
                <a:gd name="T25" fmla="*/ 2 h 16"/>
                <a:gd name="T26" fmla="*/ 10 w 34"/>
                <a:gd name="T27" fmla="*/ 3 h 16"/>
                <a:gd name="T28" fmla="*/ 5 w 34"/>
                <a:gd name="T29" fmla="*/ 5 h 16"/>
                <a:gd name="T30" fmla="*/ 5 w 34"/>
                <a:gd name="T31" fmla="*/ 7 h 16"/>
                <a:gd name="T32" fmla="*/ 4 w 34"/>
                <a:gd name="T33" fmla="*/ 7 h 16"/>
                <a:gd name="T34" fmla="*/ 2 w 34"/>
                <a:gd name="T35" fmla="*/ 8 h 16"/>
                <a:gd name="T36" fmla="*/ 2 w 34"/>
                <a:gd name="T37" fmla="*/ 9 h 16"/>
                <a:gd name="T38" fmla="*/ 1 w 34"/>
                <a:gd name="T39" fmla="*/ 9 h 16"/>
                <a:gd name="T40" fmla="*/ 0 w 34"/>
                <a:gd name="T41" fmla="*/ 10 h 16"/>
                <a:gd name="T42" fmla="*/ 1 w 34"/>
                <a:gd name="T43" fmla="*/ 12 h 16"/>
                <a:gd name="T44" fmla="*/ 9 w 34"/>
                <a:gd name="T45" fmla="*/ 10 h 16"/>
                <a:gd name="T46" fmla="*/ 10 w 34"/>
                <a:gd name="T47" fmla="*/ 9 h 16"/>
                <a:gd name="T48" fmla="*/ 11 w 34"/>
                <a:gd name="T49" fmla="*/ 9 h 16"/>
                <a:gd name="T50" fmla="*/ 19 w 34"/>
                <a:gd name="T51" fmla="*/ 9 h 16"/>
                <a:gd name="T52" fmla="*/ 25 w 34"/>
                <a:gd name="T53" fmla="*/ 7 h 16"/>
                <a:gd name="T54" fmla="*/ 29 w 34"/>
                <a:gd name="T5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6">
                  <a:moveTo>
                    <a:pt x="29" y="5"/>
                  </a:moveTo>
                  <a:cubicBezTo>
                    <a:pt x="29" y="5"/>
                    <a:pt x="30" y="4"/>
                    <a:pt x="30" y="4"/>
                  </a:cubicBezTo>
                  <a:cubicBezTo>
                    <a:pt x="32" y="5"/>
                    <a:pt x="32" y="4"/>
                    <a:pt x="32" y="4"/>
                  </a:cubicBezTo>
                  <a:cubicBezTo>
                    <a:pt x="33" y="3"/>
                    <a:pt x="33" y="3"/>
                    <a:pt x="34" y="3"/>
                  </a:cubicBezTo>
                  <a:cubicBezTo>
                    <a:pt x="34" y="3"/>
                    <a:pt x="33" y="2"/>
                    <a:pt x="32" y="2"/>
                  </a:cubicBezTo>
                  <a:cubicBezTo>
                    <a:pt x="31" y="1"/>
                    <a:pt x="29" y="2"/>
                    <a:pt x="27" y="2"/>
                  </a:cubicBezTo>
                  <a:cubicBezTo>
                    <a:pt x="27" y="1"/>
                    <a:pt x="26" y="1"/>
                    <a:pt x="26" y="1"/>
                  </a:cubicBezTo>
                  <a:cubicBezTo>
                    <a:pt x="25" y="1"/>
                    <a:pt x="26" y="0"/>
                    <a:pt x="25" y="0"/>
                  </a:cubicBezTo>
                  <a:cubicBezTo>
                    <a:pt x="24" y="0"/>
                    <a:pt x="23" y="0"/>
                    <a:pt x="22" y="0"/>
                  </a:cubicBezTo>
                  <a:cubicBezTo>
                    <a:pt x="22" y="0"/>
                    <a:pt x="22" y="1"/>
                    <a:pt x="22" y="1"/>
                  </a:cubicBezTo>
                  <a:cubicBezTo>
                    <a:pt x="21" y="1"/>
                    <a:pt x="20" y="1"/>
                    <a:pt x="19" y="1"/>
                  </a:cubicBezTo>
                  <a:cubicBezTo>
                    <a:pt x="17" y="1"/>
                    <a:pt x="15" y="0"/>
                    <a:pt x="14" y="1"/>
                  </a:cubicBezTo>
                  <a:cubicBezTo>
                    <a:pt x="13" y="2"/>
                    <a:pt x="12" y="1"/>
                    <a:pt x="12" y="2"/>
                  </a:cubicBezTo>
                  <a:cubicBezTo>
                    <a:pt x="11" y="2"/>
                    <a:pt x="11" y="2"/>
                    <a:pt x="10" y="3"/>
                  </a:cubicBezTo>
                  <a:cubicBezTo>
                    <a:pt x="7" y="3"/>
                    <a:pt x="6" y="4"/>
                    <a:pt x="5" y="5"/>
                  </a:cubicBezTo>
                  <a:cubicBezTo>
                    <a:pt x="5" y="6"/>
                    <a:pt x="5" y="6"/>
                    <a:pt x="5" y="7"/>
                  </a:cubicBezTo>
                  <a:cubicBezTo>
                    <a:pt x="5" y="7"/>
                    <a:pt x="4" y="7"/>
                    <a:pt x="4" y="7"/>
                  </a:cubicBezTo>
                  <a:cubicBezTo>
                    <a:pt x="3" y="8"/>
                    <a:pt x="3" y="8"/>
                    <a:pt x="2" y="8"/>
                  </a:cubicBezTo>
                  <a:cubicBezTo>
                    <a:pt x="2" y="8"/>
                    <a:pt x="2" y="9"/>
                    <a:pt x="2" y="9"/>
                  </a:cubicBezTo>
                  <a:cubicBezTo>
                    <a:pt x="1" y="9"/>
                    <a:pt x="1" y="9"/>
                    <a:pt x="1" y="9"/>
                  </a:cubicBezTo>
                  <a:cubicBezTo>
                    <a:pt x="1" y="10"/>
                    <a:pt x="1" y="10"/>
                    <a:pt x="0" y="10"/>
                  </a:cubicBezTo>
                  <a:cubicBezTo>
                    <a:pt x="0" y="12"/>
                    <a:pt x="0" y="12"/>
                    <a:pt x="1" y="12"/>
                  </a:cubicBezTo>
                  <a:cubicBezTo>
                    <a:pt x="1" y="16"/>
                    <a:pt x="9" y="11"/>
                    <a:pt x="9" y="10"/>
                  </a:cubicBezTo>
                  <a:cubicBezTo>
                    <a:pt x="10" y="10"/>
                    <a:pt x="9" y="10"/>
                    <a:pt x="10" y="9"/>
                  </a:cubicBezTo>
                  <a:cubicBezTo>
                    <a:pt x="10" y="9"/>
                    <a:pt x="11" y="9"/>
                    <a:pt x="11" y="9"/>
                  </a:cubicBezTo>
                  <a:cubicBezTo>
                    <a:pt x="13" y="7"/>
                    <a:pt x="16" y="10"/>
                    <a:pt x="19" y="9"/>
                  </a:cubicBezTo>
                  <a:cubicBezTo>
                    <a:pt x="20" y="8"/>
                    <a:pt x="23" y="8"/>
                    <a:pt x="25" y="7"/>
                  </a:cubicBezTo>
                  <a:cubicBezTo>
                    <a:pt x="26" y="6"/>
                    <a:pt x="28" y="5"/>
                    <a:pt x="29"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4" name="Freeform 33"/>
            <p:cNvSpPr/>
            <p:nvPr/>
          </p:nvSpPr>
          <p:spPr>
            <a:xfrm>
              <a:off x="2482753" y="2590319"/>
              <a:ext cx="42179" cy="26714"/>
            </a:xfrm>
            <a:custGeom>
              <a:avLst/>
              <a:gdLst>
                <a:gd name="T0" fmla="*/ 8 w 13"/>
                <a:gd name="T1" fmla="*/ 5 h 8"/>
                <a:gd name="T2" fmla="*/ 12 w 13"/>
                <a:gd name="T3" fmla="*/ 4 h 8"/>
                <a:gd name="T4" fmla="*/ 12 w 13"/>
                <a:gd name="T5" fmla="*/ 3 h 8"/>
                <a:gd name="T6" fmla="*/ 10 w 13"/>
                <a:gd name="T7" fmla="*/ 2 h 8"/>
                <a:gd name="T8" fmla="*/ 8 w 13"/>
                <a:gd name="T9" fmla="*/ 2 h 8"/>
                <a:gd name="T10" fmla="*/ 3 w 13"/>
                <a:gd name="T11" fmla="*/ 2 h 8"/>
                <a:gd name="T12" fmla="*/ 2 w 13"/>
                <a:gd name="T13" fmla="*/ 5 h 8"/>
                <a:gd name="T14" fmla="*/ 3 w 13"/>
                <a:gd name="T15" fmla="*/ 6 h 8"/>
                <a:gd name="T16" fmla="*/ 4 w 13"/>
                <a:gd name="T17" fmla="*/ 6 h 8"/>
                <a:gd name="T18" fmla="*/ 5 w 13"/>
                <a:gd name="T19" fmla="*/ 7 h 8"/>
                <a:gd name="T20" fmla="*/ 8 w 13"/>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8" y="5"/>
                  </a:moveTo>
                  <a:cubicBezTo>
                    <a:pt x="10" y="5"/>
                    <a:pt x="10" y="4"/>
                    <a:pt x="12" y="4"/>
                  </a:cubicBezTo>
                  <a:cubicBezTo>
                    <a:pt x="13" y="4"/>
                    <a:pt x="12" y="3"/>
                    <a:pt x="12" y="3"/>
                  </a:cubicBezTo>
                  <a:cubicBezTo>
                    <a:pt x="11" y="2"/>
                    <a:pt x="11" y="2"/>
                    <a:pt x="10" y="2"/>
                  </a:cubicBezTo>
                  <a:cubicBezTo>
                    <a:pt x="9" y="2"/>
                    <a:pt x="8" y="1"/>
                    <a:pt x="8" y="2"/>
                  </a:cubicBezTo>
                  <a:cubicBezTo>
                    <a:pt x="7" y="3"/>
                    <a:pt x="4" y="0"/>
                    <a:pt x="3" y="2"/>
                  </a:cubicBezTo>
                  <a:cubicBezTo>
                    <a:pt x="0" y="2"/>
                    <a:pt x="1" y="4"/>
                    <a:pt x="2" y="5"/>
                  </a:cubicBezTo>
                  <a:cubicBezTo>
                    <a:pt x="3" y="5"/>
                    <a:pt x="2" y="5"/>
                    <a:pt x="3" y="6"/>
                  </a:cubicBezTo>
                  <a:cubicBezTo>
                    <a:pt x="3" y="6"/>
                    <a:pt x="3" y="6"/>
                    <a:pt x="4" y="6"/>
                  </a:cubicBezTo>
                  <a:cubicBezTo>
                    <a:pt x="4" y="7"/>
                    <a:pt x="4" y="8"/>
                    <a:pt x="5" y="7"/>
                  </a:cubicBezTo>
                  <a:cubicBezTo>
                    <a:pt x="6" y="6"/>
                    <a:pt x="7" y="6"/>
                    <a:pt x="8"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5" name="Freeform 34"/>
            <p:cNvSpPr/>
            <p:nvPr/>
          </p:nvSpPr>
          <p:spPr>
            <a:xfrm>
              <a:off x="6493939" y="2593131"/>
              <a:ext cx="67486" cy="19683"/>
            </a:xfrm>
            <a:custGeom>
              <a:avLst/>
              <a:gdLst>
                <a:gd name="T0" fmla="*/ 19 w 20"/>
                <a:gd name="T1" fmla="*/ 4 h 6"/>
                <a:gd name="T2" fmla="*/ 15 w 20"/>
                <a:gd name="T3" fmla="*/ 2 h 6"/>
                <a:gd name="T4" fmla="*/ 12 w 20"/>
                <a:gd name="T5" fmla="*/ 1 h 6"/>
                <a:gd name="T6" fmla="*/ 10 w 20"/>
                <a:gd name="T7" fmla="*/ 0 h 6"/>
                <a:gd name="T8" fmla="*/ 6 w 20"/>
                <a:gd name="T9" fmla="*/ 0 h 6"/>
                <a:gd name="T10" fmla="*/ 3 w 20"/>
                <a:gd name="T11" fmla="*/ 1 h 6"/>
                <a:gd name="T12" fmla="*/ 1 w 20"/>
                <a:gd name="T13" fmla="*/ 2 h 6"/>
                <a:gd name="T14" fmla="*/ 1 w 20"/>
                <a:gd name="T15" fmla="*/ 2 h 6"/>
                <a:gd name="T16" fmla="*/ 6 w 20"/>
                <a:gd name="T17" fmla="*/ 3 h 6"/>
                <a:gd name="T18" fmla="*/ 11 w 20"/>
                <a:gd name="T19" fmla="*/ 4 h 6"/>
                <a:gd name="T20" fmla="*/ 17 w 20"/>
                <a:gd name="T21" fmla="*/ 5 h 6"/>
                <a:gd name="T22" fmla="*/ 20 w 20"/>
                <a:gd name="T23" fmla="*/ 5 h 6"/>
                <a:gd name="T24" fmla="*/ 19 w 20"/>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6">
                  <a:moveTo>
                    <a:pt x="19" y="4"/>
                  </a:moveTo>
                  <a:cubicBezTo>
                    <a:pt x="18" y="3"/>
                    <a:pt x="17" y="3"/>
                    <a:pt x="15" y="2"/>
                  </a:cubicBezTo>
                  <a:cubicBezTo>
                    <a:pt x="15" y="2"/>
                    <a:pt x="13" y="1"/>
                    <a:pt x="12" y="1"/>
                  </a:cubicBezTo>
                  <a:cubicBezTo>
                    <a:pt x="11" y="1"/>
                    <a:pt x="11" y="0"/>
                    <a:pt x="10" y="0"/>
                  </a:cubicBezTo>
                  <a:cubicBezTo>
                    <a:pt x="9" y="0"/>
                    <a:pt x="8" y="0"/>
                    <a:pt x="6" y="0"/>
                  </a:cubicBezTo>
                  <a:cubicBezTo>
                    <a:pt x="5" y="0"/>
                    <a:pt x="3" y="0"/>
                    <a:pt x="3" y="1"/>
                  </a:cubicBezTo>
                  <a:cubicBezTo>
                    <a:pt x="3" y="2"/>
                    <a:pt x="2" y="1"/>
                    <a:pt x="1" y="2"/>
                  </a:cubicBezTo>
                  <a:cubicBezTo>
                    <a:pt x="1" y="2"/>
                    <a:pt x="1" y="2"/>
                    <a:pt x="1" y="2"/>
                  </a:cubicBezTo>
                  <a:cubicBezTo>
                    <a:pt x="0" y="5"/>
                    <a:pt x="4" y="3"/>
                    <a:pt x="6" y="3"/>
                  </a:cubicBezTo>
                  <a:cubicBezTo>
                    <a:pt x="8" y="3"/>
                    <a:pt x="10" y="3"/>
                    <a:pt x="11" y="4"/>
                  </a:cubicBezTo>
                  <a:cubicBezTo>
                    <a:pt x="13" y="4"/>
                    <a:pt x="14" y="5"/>
                    <a:pt x="17" y="5"/>
                  </a:cubicBezTo>
                  <a:cubicBezTo>
                    <a:pt x="19" y="5"/>
                    <a:pt x="19" y="6"/>
                    <a:pt x="20" y="5"/>
                  </a:cubicBezTo>
                  <a:cubicBezTo>
                    <a:pt x="19" y="4"/>
                    <a:pt x="20" y="4"/>
                    <a:pt x="19"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6" name="Freeform 35"/>
            <p:cNvSpPr/>
            <p:nvPr/>
          </p:nvSpPr>
          <p:spPr>
            <a:xfrm>
              <a:off x="2904540" y="2593131"/>
              <a:ext cx="66080" cy="26714"/>
            </a:xfrm>
            <a:custGeom>
              <a:avLst/>
              <a:gdLst>
                <a:gd name="T0" fmla="*/ 16 w 20"/>
                <a:gd name="T1" fmla="*/ 2 h 8"/>
                <a:gd name="T2" fmla="*/ 10 w 20"/>
                <a:gd name="T3" fmla="*/ 1 h 8"/>
                <a:gd name="T4" fmla="*/ 6 w 20"/>
                <a:gd name="T5" fmla="*/ 1 h 8"/>
                <a:gd name="T6" fmla="*/ 5 w 20"/>
                <a:gd name="T7" fmla="*/ 2 h 8"/>
                <a:gd name="T8" fmla="*/ 2 w 20"/>
                <a:gd name="T9" fmla="*/ 2 h 8"/>
                <a:gd name="T10" fmla="*/ 1 w 20"/>
                <a:gd name="T11" fmla="*/ 5 h 8"/>
                <a:gd name="T12" fmla="*/ 2 w 20"/>
                <a:gd name="T13" fmla="*/ 7 h 8"/>
                <a:gd name="T14" fmla="*/ 7 w 20"/>
                <a:gd name="T15" fmla="*/ 7 h 8"/>
                <a:gd name="T16" fmla="*/ 8 w 20"/>
                <a:gd name="T17" fmla="*/ 7 h 8"/>
                <a:gd name="T18" fmla="*/ 11 w 20"/>
                <a:gd name="T19" fmla="*/ 5 h 8"/>
                <a:gd name="T20" fmla="*/ 20 w 20"/>
                <a:gd name="T21" fmla="*/ 6 h 8"/>
                <a:gd name="T22" fmla="*/ 18 w 20"/>
                <a:gd name="T23" fmla="*/ 4 h 8"/>
                <a:gd name="T24" fmla="*/ 18 w 20"/>
                <a:gd name="T25" fmla="*/ 3 h 8"/>
                <a:gd name="T26" fmla="*/ 16 w 20"/>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8">
                  <a:moveTo>
                    <a:pt x="16" y="2"/>
                  </a:moveTo>
                  <a:cubicBezTo>
                    <a:pt x="13" y="2"/>
                    <a:pt x="11" y="1"/>
                    <a:pt x="10" y="1"/>
                  </a:cubicBezTo>
                  <a:cubicBezTo>
                    <a:pt x="8" y="1"/>
                    <a:pt x="7" y="1"/>
                    <a:pt x="6" y="1"/>
                  </a:cubicBezTo>
                  <a:cubicBezTo>
                    <a:pt x="5" y="1"/>
                    <a:pt x="5" y="2"/>
                    <a:pt x="5" y="2"/>
                  </a:cubicBezTo>
                  <a:cubicBezTo>
                    <a:pt x="3" y="2"/>
                    <a:pt x="3" y="0"/>
                    <a:pt x="2" y="2"/>
                  </a:cubicBezTo>
                  <a:cubicBezTo>
                    <a:pt x="1" y="2"/>
                    <a:pt x="0" y="5"/>
                    <a:pt x="1" y="5"/>
                  </a:cubicBezTo>
                  <a:cubicBezTo>
                    <a:pt x="1" y="5"/>
                    <a:pt x="2" y="7"/>
                    <a:pt x="2" y="7"/>
                  </a:cubicBezTo>
                  <a:cubicBezTo>
                    <a:pt x="3" y="8"/>
                    <a:pt x="5" y="8"/>
                    <a:pt x="7" y="7"/>
                  </a:cubicBezTo>
                  <a:cubicBezTo>
                    <a:pt x="7" y="7"/>
                    <a:pt x="7" y="7"/>
                    <a:pt x="8" y="7"/>
                  </a:cubicBezTo>
                  <a:cubicBezTo>
                    <a:pt x="8" y="7"/>
                    <a:pt x="10" y="6"/>
                    <a:pt x="11" y="5"/>
                  </a:cubicBezTo>
                  <a:cubicBezTo>
                    <a:pt x="15" y="5"/>
                    <a:pt x="20" y="7"/>
                    <a:pt x="20" y="6"/>
                  </a:cubicBezTo>
                  <a:cubicBezTo>
                    <a:pt x="20" y="4"/>
                    <a:pt x="19" y="5"/>
                    <a:pt x="18" y="4"/>
                  </a:cubicBezTo>
                  <a:cubicBezTo>
                    <a:pt x="18" y="4"/>
                    <a:pt x="18" y="3"/>
                    <a:pt x="18" y="3"/>
                  </a:cubicBezTo>
                  <a:cubicBezTo>
                    <a:pt x="18" y="3"/>
                    <a:pt x="16" y="2"/>
                    <a:pt x="1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7" name="Freeform 36"/>
            <p:cNvSpPr/>
            <p:nvPr/>
          </p:nvSpPr>
          <p:spPr>
            <a:xfrm>
              <a:off x="5445097" y="2600161"/>
              <a:ext cx="22495" cy="5624"/>
            </a:xfrm>
            <a:custGeom>
              <a:avLst/>
              <a:gdLst>
                <a:gd name="T0" fmla="*/ 2 w 7"/>
                <a:gd name="T1" fmla="*/ 2 h 2"/>
                <a:gd name="T2" fmla="*/ 6 w 7"/>
                <a:gd name="T3" fmla="*/ 0 h 2"/>
                <a:gd name="T4" fmla="*/ 2 w 7"/>
                <a:gd name="T5" fmla="*/ 0 h 2"/>
                <a:gd name="T6" fmla="*/ 1 w 7"/>
                <a:gd name="T7" fmla="*/ 0 h 2"/>
                <a:gd name="T8" fmla="*/ 2 w 7"/>
                <a:gd name="T9" fmla="*/ 2 h 2"/>
              </a:gdLst>
              <a:ahLst/>
              <a:cxnLst>
                <a:cxn ang="0">
                  <a:pos x="T0" y="T1"/>
                </a:cxn>
                <a:cxn ang="0">
                  <a:pos x="T2" y="T3"/>
                </a:cxn>
                <a:cxn ang="0">
                  <a:pos x="T4" y="T5"/>
                </a:cxn>
                <a:cxn ang="0">
                  <a:pos x="T6" y="T7"/>
                </a:cxn>
                <a:cxn ang="0">
                  <a:pos x="T8" y="T9"/>
                </a:cxn>
              </a:cxnLst>
              <a:rect l="0" t="0" r="r" b="b"/>
              <a:pathLst>
                <a:path w="7" h="2">
                  <a:moveTo>
                    <a:pt x="2" y="2"/>
                  </a:moveTo>
                  <a:cubicBezTo>
                    <a:pt x="2" y="1"/>
                    <a:pt x="6" y="1"/>
                    <a:pt x="6" y="0"/>
                  </a:cubicBezTo>
                  <a:cubicBezTo>
                    <a:pt x="7" y="0"/>
                    <a:pt x="4" y="0"/>
                    <a:pt x="2" y="0"/>
                  </a:cubicBezTo>
                  <a:cubicBezTo>
                    <a:pt x="2" y="1"/>
                    <a:pt x="1" y="0"/>
                    <a:pt x="1" y="0"/>
                  </a:cubicBezTo>
                  <a:cubicBezTo>
                    <a:pt x="0" y="2"/>
                    <a:pt x="2" y="2"/>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8" name="Freeform 37"/>
            <p:cNvSpPr/>
            <p:nvPr/>
          </p:nvSpPr>
          <p:spPr>
            <a:xfrm>
              <a:off x="2212810" y="2600161"/>
              <a:ext cx="282597" cy="119506"/>
            </a:xfrm>
            <a:custGeom>
              <a:avLst/>
              <a:gdLst>
                <a:gd name="T0" fmla="*/ 82 w 85"/>
                <a:gd name="T1" fmla="*/ 20 h 36"/>
                <a:gd name="T2" fmla="*/ 76 w 85"/>
                <a:gd name="T3" fmla="*/ 16 h 36"/>
                <a:gd name="T4" fmla="*/ 78 w 85"/>
                <a:gd name="T5" fmla="*/ 14 h 36"/>
                <a:gd name="T6" fmla="*/ 80 w 85"/>
                <a:gd name="T7" fmla="*/ 9 h 36"/>
                <a:gd name="T8" fmla="*/ 81 w 85"/>
                <a:gd name="T9" fmla="*/ 4 h 36"/>
                <a:gd name="T10" fmla="*/ 79 w 85"/>
                <a:gd name="T11" fmla="*/ 2 h 36"/>
                <a:gd name="T12" fmla="*/ 77 w 85"/>
                <a:gd name="T13" fmla="*/ 1 h 36"/>
                <a:gd name="T14" fmla="*/ 74 w 85"/>
                <a:gd name="T15" fmla="*/ 0 h 36"/>
                <a:gd name="T16" fmla="*/ 72 w 85"/>
                <a:gd name="T17" fmla="*/ 2 h 36"/>
                <a:gd name="T18" fmla="*/ 71 w 85"/>
                <a:gd name="T19" fmla="*/ 3 h 36"/>
                <a:gd name="T20" fmla="*/ 70 w 85"/>
                <a:gd name="T21" fmla="*/ 4 h 36"/>
                <a:gd name="T22" fmla="*/ 68 w 85"/>
                <a:gd name="T23" fmla="*/ 5 h 36"/>
                <a:gd name="T24" fmla="*/ 65 w 85"/>
                <a:gd name="T25" fmla="*/ 12 h 36"/>
                <a:gd name="T26" fmla="*/ 63 w 85"/>
                <a:gd name="T27" fmla="*/ 9 h 36"/>
                <a:gd name="T28" fmla="*/ 62 w 85"/>
                <a:gd name="T29" fmla="*/ 5 h 36"/>
                <a:gd name="T30" fmla="*/ 60 w 85"/>
                <a:gd name="T31" fmla="*/ 3 h 36"/>
                <a:gd name="T32" fmla="*/ 52 w 85"/>
                <a:gd name="T33" fmla="*/ 8 h 36"/>
                <a:gd name="T34" fmla="*/ 50 w 85"/>
                <a:gd name="T35" fmla="*/ 7 h 36"/>
                <a:gd name="T36" fmla="*/ 48 w 85"/>
                <a:gd name="T37" fmla="*/ 3 h 36"/>
                <a:gd name="T38" fmla="*/ 43 w 85"/>
                <a:gd name="T39" fmla="*/ 6 h 36"/>
                <a:gd name="T40" fmla="*/ 41 w 85"/>
                <a:gd name="T41" fmla="*/ 4 h 36"/>
                <a:gd name="T42" fmla="*/ 44 w 85"/>
                <a:gd name="T43" fmla="*/ 3 h 36"/>
                <a:gd name="T44" fmla="*/ 39 w 85"/>
                <a:gd name="T45" fmla="*/ 3 h 36"/>
                <a:gd name="T46" fmla="*/ 35 w 85"/>
                <a:gd name="T47" fmla="*/ 3 h 36"/>
                <a:gd name="T48" fmla="*/ 30 w 85"/>
                <a:gd name="T49" fmla="*/ 4 h 36"/>
                <a:gd name="T50" fmla="*/ 23 w 85"/>
                <a:gd name="T51" fmla="*/ 5 h 36"/>
                <a:gd name="T52" fmla="*/ 19 w 85"/>
                <a:gd name="T53" fmla="*/ 7 h 36"/>
                <a:gd name="T54" fmla="*/ 17 w 85"/>
                <a:gd name="T55" fmla="*/ 8 h 36"/>
                <a:gd name="T56" fmla="*/ 15 w 85"/>
                <a:gd name="T57" fmla="*/ 9 h 36"/>
                <a:gd name="T58" fmla="*/ 11 w 85"/>
                <a:gd name="T59" fmla="*/ 10 h 36"/>
                <a:gd name="T60" fmla="*/ 8 w 85"/>
                <a:gd name="T61" fmla="*/ 11 h 36"/>
                <a:gd name="T62" fmla="*/ 9 w 85"/>
                <a:gd name="T63" fmla="*/ 13 h 36"/>
                <a:gd name="T64" fmla="*/ 15 w 85"/>
                <a:gd name="T65" fmla="*/ 15 h 36"/>
                <a:gd name="T66" fmla="*/ 18 w 85"/>
                <a:gd name="T67" fmla="*/ 13 h 36"/>
                <a:gd name="T68" fmla="*/ 24 w 85"/>
                <a:gd name="T69" fmla="*/ 13 h 36"/>
                <a:gd name="T70" fmla="*/ 22 w 85"/>
                <a:gd name="T71" fmla="*/ 14 h 36"/>
                <a:gd name="T72" fmla="*/ 19 w 85"/>
                <a:gd name="T73" fmla="*/ 15 h 36"/>
                <a:gd name="T74" fmla="*/ 14 w 85"/>
                <a:gd name="T75" fmla="*/ 16 h 36"/>
                <a:gd name="T76" fmla="*/ 5 w 85"/>
                <a:gd name="T77" fmla="*/ 17 h 36"/>
                <a:gd name="T78" fmla="*/ 17 w 85"/>
                <a:gd name="T79" fmla="*/ 19 h 36"/>
                <a:gd name="T80" fmla="*/ 30 w 85"/>
                <a:gd name="T81" fmla="*/ 21 h 36"/>
                <a:gd name="T82" fmla="*/ 28 w 85"/>
                <a:gd name="T83" fmla="*/ 23 h 36"/>
                <a:gd name="T84" fmla="*/ 2 w 85"/>
                <a:gd name="T85" fmla="*/ 23 h 36"/>
                <a:gd name="T86" fmla="*/ 3 w 85"/>
                <a:gd name="T87" fmla="*/ 28 h 36"/>
                <a:gd name="T88" fmla="*/ 12 w 85"/>
                <a:gd name="T89" fmla="*/ 29 h 36"/>
                <a:gd name="T90" fmla="*/ 12 w 85"/>
                <a:gd name="T91" fmla="*/ 33 h 36"/>
                <a:gd name="T92" fmla="*/ 24 w 85"/>
                <a:gd name="T93" fmla="*/ 34 h 36"/>
                <a:gd name="T94" fmla="*/ 31 w 85"/>
                <a:gd name="T95" fmla="*/ 33 h 36"/>
                <a:gd name="T96" fmla="*/ 33 w 85"/>
                <a:gd name="T97" fmla="*/ 33 h 36"/>
                <a:gd name="T98" fmla="*/ 35 w 85"/>
                <a:gd name="T99" fmla="*/ 32 h 36"/>
                <a:gd name="T100" fmla="*/ 39 w 85"/>
                <a:gd name="T101" fmla="*/ 31 h 36"/>
                <a:gd name="T102" fmla="*/ 44 w 85"/>
                <a:gd name="T103" fmla="*/ 30 h 36"/>
                <a:gd name="T104" fmla="*/ 52 w 85"/>
                <a:gd name="T105" fmla="*/ 28 h 36"/>
                <a:gd name="T106" fmla="*/ 57 w 85"/>
                <a:gd name="T107" fmla="*/ 30 h 36"/>
                <a:gd name="T108" fmla="*/ 65 w 85"/>
                <a:gd name="T109" fmla="*/ 32 h 36"/>
                <a:gd name="T110" fmla="*/ 72 w 85"/>
                <a:gd name="T111" fmla="*/ 33 h 36"/>
                <a:gd name="T112" fmla="*/ 75 w 85"/>
                <a:gd name="T113" fmla="*/ 32 h 36"/>
                <a:gd name="T114" fmla="*/ 75 w 85"/>
                <a:gd name="T115" fmla="*/ 30 h 36"/>
                <a:gd name="T116" fmla="*/ 77 w 85"/>
                <a:gd name="T117" fmla="*/ 30 h 36"/>
                <a:gd name="T118" fmla="*/ 77 w 85"/>
                <a:gd name="T119" fmla="*/ 25 h 36"/>
                <a:gd name="T120" fmla="*/ 81 w 85"/>
                <a:gd name="T121" fmla="*/ 25 h 36"/>
                <a:gd name="T122" fmla="*/ 84 w 85"/>
                <a:gd name="T123" fmla="*/ 25 h 36"/>
                <a:gd name="T124" fmla="*/ 85 w 85"/>
                <a:gd name="T1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36">
                  <a:moveTo>
                    <a:pt x="83" y="21"/>
                  </a:moveTo>
                  <a:cubicBezTo>
                    <a:pt x="83" y="21"/>
                    <a:pt x="82" y="20"/>
                    <a:pt x="82" y="20"/>
                  </a:cubicBezTo>
                  <a:cubicBezTo>
                    <a:pt x="81" y="19"/>
                    <a:pt x="80" y="20"/>
                    <a:pt x="80" y="19"/>
                  </a:cubicBezTo>
                  <a:cubicBezTo>
                    <a:pt x="78" y="18"/>
                    <a:pt x="73" y="19"/>
                    <a:pt x="76" y="16"/>
                  </a:cubicBezTo>
                  <a:cubicBezTo>
                    <a:pt x="76" y="16"/>
                    <a:pt x="77" y="15"/>
                    <a:pt x="77" y="15"/>
                  </a:cubicBezTo>
                  <a:cubicBezTo>
                    <a:pt x="78" y="15"/>
                    <a:pt x="78" y="14"/>
                    <a:pt x="78" y="14"/>
                  </a:cubicBezTo>
                  <a:cubicBezTo>
                    <a:pt x="79" y="14"/>
                    <a:pt x="79" y="14"/>
                    <a:pt x="79" y="13"/>
                  </a:cubicBezTo>
                  <a:cubicBezTo>
                    <a:pt x="80" y="12"/>
                    <a:pt x="80" y="10"/>
                    <a:pt x="80" y="9"/>
                  </a:cubicBezTo>
                  <a:cubicBezTo>
                    <a:pt x="80" y="9"/>
                    <a:pt x="81" y="7"/>
                    <a:pt x="81" y="7"/>
                  </a:cubicBezTo>
                  <a:cubicBezTo>
                    <a:pt x="82" y="7"/>
                    <a:pt x="82" y="5"/>
                    <a:pt x="81" y="4"/>
                  </a:cubicBezTo>
                  <a:cubicBezTo>
                    <a:pt x="80" y="3"/>
                    <a:pt x="81" y="3"/>
                    <a:pt x="80" y="3"/>
                  </a:cubicBezTo>
                  <a:cubicBezTo>
                    <a:pt x="79" y="2"/>
                    <a:pt x="80" y="2"/>
                    <a:pt x="79" y="2"/>
                  </a:cubicBezTo>
                  <a:cubicBezTo>
                    <a:pt x="79" y="2"/>
                    <a:pt x="78" y="2"/>
                    <a:pt x="77" y="2"/>
                  </a:cubicBezTo>
                  <a:cubicBezTo>
                    <a:pt x="77" y="2"/>
                    <a:pt x="78" y="1"/>
                    <a:pt x="77" y="1"/>
                  </a:cubicBezTo>
                  <a:cubicBezTo>
                    <a:pt x="76" y="1"/>
                    <a:pt x="75" y="1"/>
                    <a:pt x="75" y="1"/>
                  </a:cubicBezTo>
                  <a:cubicBezTo>
                    <a:pt x="74" y="1"/>
                    <a:pt x="75" y="0"/>
                    <a:pt x="74" y="0"/>
                  </a:cubicBezTo>
                  <a:cubicBezTo>
                    <a:pt x="73" y="1"/>
                    <a:pt x="72" y="1"/>
                    <a:pt x="72" y="1"/>
                  </a:cubicBezTo>
                  <a:cubicBezTo>
                    <a:pt x="72" y="2"/>
                    <a:pt x="72" y="1"/>
                    <a:pt x="72" y="2"/>
                  </a:cubicBezTo>
                  <a:cubicBezTo>
                    <a:pt x="71" y="2"/>
                    <a:pt x="72" y="2"/>
                    <a:pt x="71" y="3"/>
                  </a:cubicBezTo>
                  <a:cubicBezTo>
                    <a:pt x="71" y="3"/>
                    <a:pt x="71" y="3"/>
                    <a:pt x="71" y="3"/>
                  </a:cubicBezTo>
                  <a:cubicBezTo>
                    <a:pt x="71" y="4"/>
                    <a:pt x="71" y="3"/>
                    <a:pt x="70" y="4"/>
                  </a:cubicBezTo>
                  <a:cubicBezTo>
                    <a:pt x="70" y="4"/>
                    <a:pt x="70" y="4"/>
                    <a:pt x="70" y="4"/>
                  </a:cubicBezTo>
                  <a:cubicBezTo>
                    <a:pt x="69" y="4"/>
                    <a:pt x="69" y="4"/>
                    <a:pt x="69" y="5"/>
                  </a:cubicBezTo>
                  <a:cubicBezTo>
                    <a:pt x="69" y="5"/>
                    <a:pt x="68" y="5"/>
                    <a:pt x="68" y="5"/>
                  </a:cubicBezTo>
                  <a:cubicBezTo>
                    <a:pt x="68" y="7"/>
                    <a:pt x="67" y="8"/>
                    <a:pt x="67" y="9"/>
                  </a:cubicBezTo>
                  <a:cubicBezTo>
                    <a:pt x="67" y="10"/>
                    <a:pt x="66" y="11"/>
                    <a:pt x="65" y="12"/>
                  </a:cubicBezTo>
                  <a:cubicBezTo>
                    <a:pt x="64" y="12"/>
                    <a:pt x="63" y="13"/>
                    <a:pt x="62" y="12"/>
                  </a:cubicBezTo>
                  <a:cubicBezTo>
                    <a:pt x="62" y="11"/>
                    <a:pt x="62" y="10"/>
                    <a:pt x="63" y="9"/>
                  </a:cubicBezTo>
                  <a:cubicBezTo>
                    <a:pt x="64" y="8"/>
                    <a:pt x="65" y="6"/>
                    <a:pt x="64" y="5"/>
                  </a:cubicBezTo>
                  <a:cubicBezTo>
                    <a:pt x="63" y="5"/>
                    <a:pt x="63" y="5"/>
                    <a:pt x="62" y="5"/>
                  </a:cubicBezTo>
                  <a:cubicBezTo>
                    <a:pt x="62" y="5"/>
                    <a:pt x="62" y="4"/>
                    <a:pt x="62" y="4"/>
                  </a:cubicBezTo>
                  <a:cubicBezTo>
                    <a:pt x="62" y="4"/>
                    <a:pt x="61" y="3"/>
                    <a:pt x="60" y="3"/>
                  </a:cubicBezTo>
                  <a:cubicBezTo>
                    <a:pt x="57" y="3"/>
                    <a:pt x="57" y="4"/>
                    <a:pt x="57" y="7"/>
                  </a:cubicBezTo>
                  <a:cubicBezTo>
                    <a:pt x="56" y="8"/>
                    <a:pt x="54" y="8"/>
                    <a:pt x="52" y="8"/>
                  </a:cubicBezTo>
                  <a:cubicBezTo>
                    <a:pt x="51" y="9"/>
                    <a:pt x="49" y="10"/>
                    <a:pt x="49" y="8"/>
                  </a:cubicBezTo>
                  <a:cubicBezTo>
                    <a:pt x="49" y="7"/>
                    <a:pt x="50" y="7"/>
                    <a:pt x="50" y="7"/>
                  </a:cubicBezTo>
                  <a:cubicBezTo>
                    <a:pt x="51" y="6"/>
                    <a:pt x="50" y="4"/>
                    <a:pt x="50" y="4"/>
                  </a:cubicBezTo>
                  <a:cubicBezTo>
                    <a:pt x="48" y="4"/>
                    <a:pt x="49" y="3"/>
                    <a:pt x="48" y="3"/>
                  </a:cubicBezTo>
                  <a:cubicBezTo>
                    <a:pt x="47" y="3"/>
                    <a:pt x="46" y="3"/>
                    <a:pt x="45" y="4"/>
                  </a:cubicBezTo>
                  <a:cubicBezTo>
                    <a:pt x="45" y="5"/>
                    <a:pt x="44" y="5"/>
                    <a:pt x="43" y="6"/>
                  </a:cubicBezTo>
                  <a:cubicBezTo>
                    <a:pt x="40" y="6"/>
                    <a:pt x="39" y="6"/>
                    <a:pt x="40" y="4"/>
                  </a:cubicBezTo>
                  <a:cubicBezTo>
                    <a:pt x="41" y="4"/>
                    <a:pt x="41" y="4"/>
                    <a:pt x="41" y="4"/>
                  </a:cubicBezTo>
                  <a:cubicBezTo>
                    <a:pt x="42" y="3"/>
                    <a:pt x="42" y="3"/>
                    <a:pt x="43" y="3"/>
                  </a:cubicBezTo>
                  <a:cubicBezTo>
                    <a:pt x="44" y="3"/>
                    <a:pt x="43" y="3"/>
                    <a:pt x="44" y="3"/>
                  </a:cubicBezTo>
                  <a:cubicBezTo>
                    <a:pt x="44" y="2"/>
                    <a:pt x="41" y="2"/>
                    <a:pt x="40" y="2"/>
                  </a:cubicBezTo>
                  <a:cubicBezTo>
                    <a:pt x="40" y="2"/>
                    <a:pt x="39" y="2"/>
                    <a:pt x="39" y="3"/>
                  </a:cubicBezTo>
                  <a:cubicBezTo>
                    <a:pt x="38" y="3"/>
                    <a:pt x="37" y="2"/>
                    <a:pt x="36" y="3"/>
                  </a:cubicBezTo>
                  <a:cubicBezTo>
                    <a:pt x="36" y="3"/>
                    <a:pt x="36" y="3"/>
                    <a:pt x="35" y="3"/>
                  </a:cubicBezTo>
                  <a:cubicBezTo>
                    <a:pt x="34" y="3"/>
                    <a:pt x="33" y="3"/>
                    <a:pt x="32" y="3"/>
                  </a:cubicBezTo>
                  <a:cubicBezTo>
                    <a:pt x="33" y="3"/>
                    <a:pt x="30" y="4"/>
                    <a:pt x="30" y="4"/>
                  </a:cubicBezTo>
                  <a:cubicBezTo>
                    <a:pt x="29" y="5"/>
                    <a:pt x="28" y="5"/>
                    <a:pt x="27" y="5"/>
                  </a:cubicBezTo>
                  <a:cubicBezTo>
                    <a:pt x="27" y="6"/>
                    <a:pt x="24" y="5"/>
                    <a:pt x="23" y="5"/>
                  </a:cubicBezTo>
                  <a:cubicBezTo>
                    <a:pt x="22" y="6"/>
                    <a:pt x="23" y="6"/>
                    <a:pt x="21" y="6"/>
                  </a:cubicBezTo>
                  <a:cubicBezTo>
                    <a:pt x="21" y="6"/>
                    <a:pt x="19" y="6"/>
                    <a:pt x="19" y="7"/>
                  </a:cubicBezTo>
                  <a:cubicBezTo>
                    <a:pt x="19" y="7"/>
                    <a:pt x="18" y="7"/>
                    <a:pt x="17" y="7"/>
                  </a:cubicBezTo>
                  <a:cubicBezTo>
                    <a:pt x="17" y="7"/>
                    <a:pt x="17" y="7"/>
                    <a:pt x="17" y="8"/>
                  </a:cubicBezTo>
                  <a:cubicBezTo>
                    <a:pt x="16" y="8"/>
                    <a:pt x="16" y="8"/>
                    <a:pt x="16" y="8"/>
                  </a:cubicBezTo>
                  <a:cubicBezTo>
                    <a:pt x="16" y="8"/>
                    <a:pt x="16" y="9"/>
                    <a:pt x="15" y="9"/>
                  </a:cubicBezTo>
                  <a:cubicBezTo>
                    <a:pt x="14" y="9"/>
                    <a:pt x="13" y="9"/>
                    <a:pt x="12" y="10"/>
                  </a:cubicBezTo>
                  <a:cubicBezTo>
                    <a:pt x="12" y="10"/>
                    <a:pt x="12" y="10"/>
                    <a:pt x="11" y="10"/>
                  </a:cubicBezTo>
                  <a:cubicBezTo>
                    <a:pt x="11" y="10"/>
                    <a:pt x="11" y="10"/>
                    <a:pt x="11" y="10"/>
                  </a:cubicBezTo>
                  <a:cubicBezTo>
                    <a:pt x="10" y="11"/>
                    <a:pt x="8" y="11"/>
                    <a:pt x="8" y="11"/>
                  </a:cubicBezTo>
                  <a:cubicBezTo>
                    <a:pt x="8" y="12"/>
                    <a:pt x="7" y="12"/>
                    <a:pt x="8" y="13"/>
                  </a:cubicBezTo>
                  <a:cubicBezTo>
                    <a:pt x="8" y="13"/>
                    <a:pt x="9" y="13"/>
                    <a:pt x="9" y="13"/>
                  </a:cubicBezTo>
                  <a:cubicBezTo>
                    <a:pt x="9" y="13"/>
                    <a:pt x="11" y="15"/>
                    <a:pt x="11" y="14"/>
                  </a:cubicBezTo>
                  <a:cubicBezTo>
                    <a:pt x="11" y="15"/>
                    <a:pt x="14" y="15"/>
                    <a:pt x="15" y="15"/>
                  </a:cubicBezTo>
                  <a:cubicBezTo>
                    <a:pt x="15" y="15"/>
                    <a:pt x="16" y="13"/>
                    <a:pt x="16" y="13"/>
                  </a:cubicBezTo>
                  <a:cubicBezTo>
                    <a:pt x="17" y="13"/>
                    <a:pt x="18" y="14"/>
                    <a:pt x="18" y="13"/>
                  </a:cubicBezTo>
                  <a:cubicBezTo>
                    <a:pt x="20" y="13"/>
                    <a:pt x="25" y="11"/>
                    <a:pt x="25" y="12"/>
                  </a:cubicBezTo>
                  <a:cubicBezTo>
                    <a:pt x="26" y="12"/>
                    <a:pt x="24" y="13"/>
                    <a:pt x="24" y="13"/>
                  </a:cubicBezTo>
                  <a:cubicBezTo>
                    <a:pt x="23" y="14"/>
                    <a:pt x="25" y="14"/>
                    <a:pt x="23" y="14"/>
                  </a:cubicBezTo>
                  <a:cubicBezTo>
                    <a:pt x="23" y="14"/>
                    <a:pt x="22" y="14"/>
                    <a:pt x="22" y="14"/>
                  </a:cubicBezTo>
                  <a:cubicBezTo>
                    <a:pt x="22" y="15"/>
                    <a:pt x="21" y="14"/>
                    <a:pt x="20" y="15"/>
                  </a:cubicBezTo>
                  <a:cubicBezTo>
                    <a:pt x="20" y="15"/>
                    <a:pt x="21" y="15"/>
                    <a:pt x="19" y="15"/>
                  </a:cubicBezTo>
                  <a:cubicBezTo>
                    <a:pt x="18" y="15"/>
                    <a:pt x="17" y="15"/>
                    <a:pt x="16" y="15"/>
                  </a:cubicBezTo>
                  <a:cubicBezTo>
                    <a:pt x="15" y="15"/>
                    <a:pt x="15" y="16"/>
                    <a:pt x="14" y="16"/>
                  </a:cubicBezTo>
                  <a:cubicBezTo>
                    <a:pt x="12" y="16"/>
                    <a:pt x="11" y="16"/>
                    <a:pt x="10" y="16"/>
                  </a:cubicBezTo>
                  <a:cubicBezTo>
                    <a:pt x="8" y="16"/>
                    <a:pt x="6" y="16"/>
                    <a:pt x="5" y="17"/>
                  </a:cubicBezTo>
                  <a:cubicBezTo>
                    <a:pt x="4" y="19"/>
                    <a:pt x="5" y="20"/>
                    <a:pt x="6" y="20"/>
                  </a:cubicBezTo>
                  <a:cubicBezTo>
                    <a:pt x="10" y="20"/>
                    <a:pt x="13" y="19"/>
                    <a:pt x="17" y="19"/>
                  </a:cubicBezTo>
                  <a:cubicBezTo>
                    <a:pt x="20" y="19"/>
                    <a:pt x="28" y="19"/>
                    <a:pt x="29" y="20"/>
                  </a:cubicBezTo>
                  <a:cubicBezTo>
                    <a:pt x="30" y="20"/>
                    <a:pt x="30" y="20"/>
                    <a:pt x="30" y="21"/>
                  </a:cubicBezTo>
                  <a:cubicBezTo>
                    <a:pt x="31" y="22"/>
                    <a:pt x="33" y="23"/>
                    <a:pt x="30" y="23"/>
                  </a:cubicBezTo>
                  <a:cubicBezTo>
                    <a:pt x="30" y="23"/>
                    <a:pt x="28" y="23"/>
                    <a:pt x="28" y="23"/>
                  </a:cubicBezTo>
                  <a:cubicBezTo>
                    <a:pt x="24" y="22"/>
                    <a:pt x="20" y="23"/>
                    <a:pt x="17" y="23"/>
                  </a:cubicBezTo>
                  <a:cubicBezTo>
                    <a:pt x="14" y="23"/>
                    <a:pt x="3" y="21"/>
                    <a:pt x="2" y="23"/>
                  </a:cubicBezTo>
                  <a:cubicBezTo>
                    <a:pt x="0" y="24"/>
                    <a:pt x="1" y="24"/>
                    <a:pt x="1" y="25"/>
                  </a:cubicBezTo>
                  <a:cubicBezTo>
                    <a:pt x="1" y="27"/>
                    <a:pt x="2" y="28"/>
                    <a:pt x="3" y="28"/>
                  </a:cubicBezTo>
                  <a:cubicBezTo>
                    <a:pt x="4" y="29"/>
                    <a:pt x="5" y="29"/>
                    <a:pt x="7" y="29"/>
                  </a:cubicBezTo>
                  <a:cubicBezTo>
                    <a:pt x="8" y="29"/>
                    <a:pt x="10" y="29"/>
                    <a:pt x="12" y="29"/>
                  </a:cubicBezTo>
                  <a:cubicBezTo>
                    <a:pt x="14" y="29"/>
                    <a:pt x="13" y="29"/>
                    <a:pt x="13" y="31"/>
                  </a:cubicBezTo>
                  <a:cubicBezTo>
                    <a:pt x="12" y="32"/>
                    <a:pt x="12" y="32"/>
                    <a:pt x="12" y="33"/>
                  </a:cubicBezTo>
                  <a:cubicBezTo>
                    <a:pt x="12" y="36"/>
                    <a:pt x="16" y="35"/>
                    <a:pt x="18" y="35"/>
                  </a:cubicBezTo>
                  <a:cubicBezTo>
                    <a:pt x="21" y="35"/>
                    <a:pt x="21" y="34"/>
                    <a:pt x="24" y="34"/>
                  </a:cubicBezTo>
                  <a:cubicBezTo>
                    <a:pt x="26" y="34"/>
                    <a:pt x="28" y="34"/>
                    <a:pt x="30" y="34"/>
                  </a:cubicBezTo>
                  <a:cubicBezTo>
                    <a:pt x="31" y="34"/>
                    <a:pt x="30" y="34"/>
                    <a:pt x="31" y="33"/>
                  </a:cubicBezTo>
                  <a:cubicBezTo>
                    <a:pt x="31" y="33"/>
                    <a:pt x="32" y="33"/>
                    <a:pt x="33" y="33"/>
                  </a:cubicBezTo>
                  <a:cubicBezTo>
                    <a:pt x="34" y="33"/>
                    <a:pt x="33" y="33"/>
                    <a:pt x="33" y="33"/>
                  </a:cubicBezTo>
                  <a:cubicBezTo>
                    <a:pt x="33" y="32"/>
                    <a:pt x="34" y="33"/>
                    <a:pt x="35" y="33"/>
                  </a:cubicBezTo>
                  <a:cubicBezTo>
                    <a:pt x="35" y="32"/>
                    <a:pt x="35" y="32"/>
                    <a:pt x="35" y="32"/>
                  </a:cubicBezTo>
                  <a:cubicBezTo>
                    <a:pt x="36" y="31"/>
                    <a:pt x="36" y="32"/>
                    <a:pt x="37" y="31"/>
                  </a:cubicBezTo>
                  <a:cubicBezTo>
                    <a:pt x="37" y="31"/>
                    <a:pt x="39" y="31"/>
                    <a:pt x="39" y="31"/>
                  </a:cubicBezTo>
                  <a:cubicBezTo>
                    <a:pt x="40" y="31"/>
                    <a:pt x="40" y="30"/>
                    <a:pt x="41" y="30"/>
                  </a:cubicBezTo>
                  <a:cubicBezTo>
                    <a:pt x="42" y="30"/>
                    <a:pt x="43" y="30"/>
                    <a:pt x="44" y="30"/>
                  </a:cubicBezTo>
                  <a:cubicBezTo>
                    <a:pt x="44" y="30"/>
                    <a:pt x="48" y="29"/>
                    <a:pt x="48" y="29"/>
                  </a:cubicBezTo>
                  <a:cubicBezTo>
                    <a:pt x="48" y="29"/>
                    <a:pt x="52" y="28"/>
                    <a:pt x="52" y="28"/>
                  </a:cubicBezTo>
                  <a:cubicBezTo>
                    <a:pt x="53" y="29"/>
                    <a:pt x="54" y="29"/>
                    <a:pt x="55" y="30"/>
                  </a:cubicBezTo>
                  <a:cubicBezTo>
                    <a:pt x="55" y="30"/>
                    <a:pt x="57" y="29"/>
                    <a:pt x="57" y="30"/>
                  </a:cubicBezTo>
                  <a:cubicBezTo>
                    <a:pt x="57" y="32"/>
                    <a:pt x="57" y="31"/>
                    <a:pt x="59" y="31"/>
                  </a:cubicBezTo>
                  <a:cubicBezTo>
                    <a:pt x="62" y="31"/>
                    <a:pt x="63" y="32"/>
                    <a:pt x="65" y="32"/>
                  </a:cubicBezTo>
                  <a:cubicBezTo>
                    <a:pt x="67" y="32"/>
                    <a:pt x="69" y="32"/>
                    <a:pt x="70" y="33"/>
                  </a:cubicBezTo>
                  <a:cubicBezTo>
                    <a:pt x="71" y="33"/>
                    <a:pt x="70" y="33"/>
                    <a:pt x="72" y="33"/>
                  </a:cubicBezTo>
                  <a:cubicBezTo>
                    <a:pt x="73" y="33"/>
                    <a:pt x="73" y="33"/>
                    <a:pt x="73" y="33"/>
                  </a:cubicBezTo>
                  <a:cubicBezTo>
                    <a:pt x="74" y="32"/>
                    <a:pt x="74" y="32"/>
                    <a:pt x="75" y="32"/>
                  </a:cubicBezTo>
                  <a:cubicBezTo>
                    <a:pt x="75" y="32"/>
                    <a:pt x="75" y="31"/>
                    <a:pt x="75" y="31"/>
                  </a:cubicBezTo>
                  <a:cubicBezTo>
                    <a:pt x="75" y="31"/>
                    <a:pt x="75" y="31"/>
                    <a:pt x="75" y="30"/>
                  </a:cubicBezTo>
                  <a:cubicBezTo>
                    <a:pt x="75" y="30"/>
                    <a:pt x="76" y="30"/>
                    <a:pt x="76" y="30"/>
                  </a:cubicBezTo>
                  <a:cubicBezTo>
                    <a:pt x="76" y="30"/>
                    <a:pt x="76" y="30"/>
                    <a:pt x="77" y="30"/>
                  </a:cubicBezTo>
                  <a:cubicBezTo>
                    <a:pt x="78" y="30"/>
                    <a:pt x="76" y="27"/>
                    <a:pt x="77" y="26"/>
                  </a:cubicBezTo>
                  <a:cubicBezTo>
                    <a:pt x="77" y="26"/>
                    <a:pt x="77" y="26"/>
                    <a:pt x="77" y="25"/>
                  </a:cubicBezTo>
                  <a:cubicBezTo>
                    <a:pt x="78" y="25"/>
                    <a:pt x="78" y="25"/>
                    <a:pt x="78" y="25"/>
                  </a:cubicBezTo>
                  <a:cubicBezTo>
                    <a:pt x="81" y="25"/>
                    <a:pt x="80" y="24"/>
                    <a:pt x="81" y="25"/>
                  </a:cubicBezTo>
                  <a:cubicBezTo>
                    <a:pt x="83" y="25"/>
                    <a:pt x="82" y="27"/>
                    <a:pt x="83" y="26"/>
                  </a:cubicBezTo>
                  <a:cubicBezTo>
                    <a:pt x="84" y="26"/>
                    <a:pt x="83" y="26"/>
                    <a:pt x="84" y="25"/>
                  </a:cubicBezTo>
                  <a:cubicBezTo>
                    <a:pt x="84" y="25"/>
                    <a:pt x="84" y="25"/>
                    <a:pt x="85" y="25"/>
                  </a:cubicBezTo>
                  <a:cubicBezTo>
                    <a:pt x="85" y="24"/>
                    <a:pt x="85" y="25"/>
                    <a:pt x="85" y="23"/>
                  </a:cubicBezTo>
                  <a:cubicBezTo>
                    <a:pt x="84" y="21"/>
                    <a:pt x="84" y="22"/>
                    <a:pt x="83" y="2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9" name="Freeform 38"/>
            <p:cNvSpPr/>
            <p:nvPr/>
          </p:nvSpPr>
          <p:spPr>
            <a:xfrm>
              <a:off x="2499625" y="2678894"/>
              <a:ext cx="68892" cy="33743"/>
            </a:xfrm>
            <a:custGeom>
              <a:avLst/>
              <a:gdLst>
                <a:gd name="T0" fmla="*/ 2 w 21"/>
                <a:gd name="T1" fmla="*/ 5 h 10"/>
                <a:gd name="T2" fmla="*/ 0 w 21"/>
                <a:gd name="T3" fmla="*/ 6 h 10"/>
                <a:gd name="T4" fmla="*/ 12 w 21"/>
                <a:gd name="T5" fmla="*/ 9 h 10"/>
                <a:gd name="T6" fmla="*/ 15 w 21"/>
                <a:gd name="T7" fmla="*/ 10 h 10"/>
                <a:gd name="T8" fmla="*/ 17 w 21"/>
                <a:gd name="T9" fmla="*/ 9 h 10"/>
                <a:gd name="T10" fmla="*/ 18 w 21"/>
                <a:gd name="T11" fmla="*/ 9 h 10"/>
                <a:gd name="T12" fmla="*/ 19 w 21"/>
                <a:gd name="T13" fmla="*/ 8 h 10"/>
                <a:gd name="T14" fmla="*/ 20 w 21"/>
                <a:gd name="T15" fmla="*/ 7 h 10"/>
                <a:gd name="T16" fmla="*/ 19 w 21"/>
                <a:gd name="T17" fmla="*/ 6 h 10"/>
                <a:gd name="T18" fmla="*/ 18 w 21"/>
                <a:gd name="T19" fmla="*/ 6 h 10"/>
                <a:gd name="T20" fmla="*/ 18 w 21"/>
                <a:gd name="T21" fmla="*/ 4 h 10"/>
                <a:gd name="T22" fmla="*/ 17 w 21"/>
                <a:gd name="T23" fmla="*/ 3 h 10"/>
                <a:gd name="T24" fmla="*/ 16 w 21"/>
                <a:gd name="T25" fmla="*/ 2 h 10"/>
                <a:gd name="T26" fmla="*/ 15 w 21"/>
                <a:gd name="T27" fmla="*/ 0 h 10"/>
                <a:gd name="T28" fmla="*/ 13 w 21"/>
                <a:gd name="T29" fmla="*/ 1 h 10"/>
                <a:gd name="T30" fmla="*/ 12 w 21"/>
                <a:gd name="T31" fmla="*/ 1 h 10"/>
                <a:gd name="T32" fmla="*/ 10 w 21"/>
                <a:gd name="T33" fmla="*/ 2 h 10"/>
                <a:gd name="T34" fmla="*/ 6 w 21"/>
                <a:gd name="T35" fmla="*/ 4 h 10"/>
                <a:gd name="T36" fmla="*/ 2 w 21"/>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0">
                  <a:moveTo>
                    <a:pt x="2" y="5"/>
                  </a:moveTo>
                  <a:cubicBezTo>
                    <a:pt x="1" y="5"/>
                    <a:pt x="1" y="5"/>
                    <a:pt x="0" y="6"/>
                  </a:cubicBezTo>
                  <a:cubicBezTo>
                    <a:pt x="0" y="9"/>
                    <a:pt x="8" y="9"/>
                    <a:pt x="12" y="9"/>
                  </a:cubicBezTo>
                  <a:cubicBezTo>
                    <a:pt x="13" y="9"/>
                    <a:pt x="13" y="10"/>
                    <a:pt x="15" y="10"/>
                  </a:cubicBezTo>
                  <a:cubicBezTo>
                    <a:pt x="15" y="10"/>
                    <a:pt x="17" y="9"/>
                    <a:pt x="17" y="9"/>
                  </a:cubicBezTo>
                  <a:cubicBezTo>
                    <a:pt x="18" y="9"/>
                    <a:pt x="17" y="9"/>
                    <a:pt x="18" y="9"/>
                  </a:cubicBezTo>
                  <a:cubicBezTo>
                    <a:pt x="20" y="9"/>
                    <a:pt x="18" y="8"/>
                    <a:pt x="19" y="8"/>
                  </a:cubicBezTo>
                  <a:cubicBezTo>
                    <a:pt x="21" y="8"/>
                    <a:pt x="20" y="8"/>
                    <a:pt x="20" y="7"/>
                  </a:cubicBezTo>
                  <a:cubicBezTo>
                    <a:pt x="19" y="7"/>
                    <a:pt x="20" y="7"/>
                    <a:pt x="19" y="6"/>
                  </a:cubicBezTo>
                  <a:cubicBezTo>
                    <a:pt x="19" y="6"/>
                    <a:pt x="19" y="6"/>
                    <a:pt x="18" y="6"/>
                  </a:cubicBezTo>
                  <a:cubicBezTo>
                    <a:pt x="18" y="5"/>
                    <a:pt x="19" y="4"/>
                    <a:pt x="18" y="4"/>
                  </a:cubicBezTo>
                  <a:cubicBezTo>
                    <a:pt x="17" y="3"/>
                    <a:pt x="18" y="3"/>
                    <a:pt x="17" y="3"/>
                  </a:cubicBezTo>
                  <a:cubicBezTo>
                    <a:pt x="17" y="3"/>
                    <a:pt x="17" y="2"/>
                    <a:pt x="16" y="2"/>
                  </a:cubicBezTo>
                  <a:cubicBezTo>
                    <a:pt x="16" y="2"/>
                    <a:pt x="16" y="1"/>
                    <a:pt x="15" y="0"/>
                  </a:cubicBezTo>
                  <a:cubicBezTo>
                    <a:pt x="14" y="0"/>
                    <a:pt x="14" y="1"/>
                    <a:pt x="13" y="1"/>
                  </a:cubicBezTo>
                  <a:cubicBezTo>
                    <a:pt x="11" y="1"/>
                    <a:pt x="13" y="1"/>
                    <a:pt x="12" y="1"/>
                  </a:cubicBezTo>
                  <a:cubicBezTo>
                    <a:pt x="12" y="1"/>
                    <a:pt x="10" y="2"/>
                    <a:pt x="10" y="2"/>
                  </a:cubicBezTo>
                  <a:cubicBezTo>
                    <a:pt x="9" y="2"/>
                    <a:pt x="8" y="4"/>
                    <a:pt x="6" y="4"/>
                  </a:cubicBezTo>
                  <a:cubicBezTo>
                    <a:pt x="5" y="5"/>
                    <a:pt x="3" y="4"/>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0" name="Freeform 39"/>
            <p:cNvSpPr/>
            <p:nvPr/>
          </p:nvSpPr>
          <p:spPr>
            <a:xfrm>
              <a:off x="5035965" y="2688736"/>
              <a:ext cx="36555" cy="21090"/>
            </a:xfrm>
            <a:custGeom>
              <a:avLst/>
              <a:gdLst>
                <a:gd name="T0" fmla="*/ 2 w 11"/>
                <a:gd name="T1" fmla="*/ 1 h 6"/>
                <a:gd name="T2" fmla="*/ 2 w 11"/>
                <a:gd name="T3" fmla="*/ 5 h 6"/>
                <a:gd name="T4" fmla="*/ 6 w 11"/>
                <a:gd name="T5" fmla="*/ 6 h 6"/>
                <a:gd name="T6" fmla="*/ 8 w 11"/>
                <a:gd name="T7" fmla="*/ 5 h 6"/>
                <a:gd name="T8" fmla="*/ 9 w 11"/>
                <a:gd name="T9" fmla="*/ 4 h 6"/>
                <a:gd name="T10" fmla="*/ 10 w 11"/>
                <a:gd name="T11" fmla="*/ 3 h 6"/>
                <a:gd name="T12" fmla="*/ 11 w 11"/>
                <a:gd name="T13" fmla="*/ 2 h 6"/>
                <a:gd name="T14" fmla="*/ 2 w 11"/>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2" y="1"/>
                  </a:moveTo>
                  <a:cubicBezTo>
                    <a:pt x="0" y="1"/>
                    <a:pt x="2" y="5"/>
                    <a:pt x="2" y="5"/>
                  </a:cubicBezTo>
                  <a:cubicBezTo>
                    <a:pt x="2" y="6"/>
                    <a:pt x="5" y="6"/>
                    <a:pt x="6" y="6"/>
                  </a:cubicBezTo>
                  <a:cubicBezTo>
                    <a:pt x="8" y="6"/>
                    <a:pt x="7" y="6"/>
                    <a:pt x="8" y="5"/>
                  </a:cubicBezTo>
                  <a:cubicBezTo>
                    <a:pt x="9" y="4"/>
                    <a:pt x="8" y="5"/>
                    <a:pt x="9" y="4"/>
                  </a:cubicBezTo>
                  <a:cubicBezTo>
                    <a:pt x="9" y="4"/>
                    <a:pt x="9" y="4"/>
                    <a:pt x="10" y="3"/>
                  </a:cubicBezTo>
                  <a:cubicBezTo>
                    <a:pt x="11" y="4"/>
                    <a:pt x="11" y="3"/>
                    <a:pt x="11" y="2"/>
                  </a:cubicBezTo>
                  <a:cubicBezTo>
                    <a:pt x="11" y="0"/>
                    <a:pt x="3" y="0"/>
                    <a:pt x="2"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1" name="Freeform 40"/>
            <p:cNvSpPr/>
            <p:nvPr/>
          </p:nvSpPr>
          <p:spPr>
            <a:xfrm>
              <a:off x="2853925" y="2715449"/>
              <a:ext cx="50614" cy="26714"/>
            </a:xfrm>
            <a:custGeom>
              <a:avLst/>
              <a:gdLst>
                <a:gd name="T0" fmla="*/ 11 w 15"/>
                <a:gd name="T1" fmla="*/ 7 h 8"/>
                <a:gd name="T2" fmla="*/ 13 w 15"/>
                <a:gd name="T3" fmla="*/ 6 h 8"/>
                <a:gd name="T4" fmla="*/ 13 w 15"/>
                <a:gd name="T5" fmla="*/ 4 h 8"/>
                <a:gd name="T6" fmla="*/ 15 w 15"/>
                <a:gd name="T7" fmla="*/ 3 h 8"/>
                <a:gd name="T8" fmla="*/ 15 w 15"/>
                <a:gd name="T9" fmla="*/ 1 h 8"/>
                <a:gd name="T10" fmla="*/ 14 w 15"/>
                <a:gd name="T11" fmla="*/ 1 h 8"/>
                <a:gd name="T12" fmla="*/ 12 w 15"/>
                <a:gd name="T13" fmla="*/ 0 h 8"/>
                <a:gd name="T14" fmla="*/ 8 w 15"/>
                <a:gd name="T15" fmla="*/ 0 h 8"/>
                <a:gd name="T16" fmla="*/ 6 w 15"/>
                <a:gd name="T17" fmla="*/ 1 h 8"/>
                <a:gd name="T18" fmla="*/ 4 w 15"/>
                <a:gd name="T19" fmla="*/ 3 h 8"/>
                <a:gd name="T20" fmla="*/ 3 w 15"/>
                <a:gd name="T21" fmla="*/ 3 h 8"/>
                <a:gd name="T22" fmla="*/ 3 w 15"/>
                <a:gd name="T23" fmla="*/ 3 h 8"/>
                <a:gd name="T24" fmla="*/ 1 w 15"/>
                <a:gd name="T25" fmla="*/ 5 h 8"/>
                <a:gd name="T26" fmla="*/ 1 w 15"/>
                <a:gd name="T27" fmla="*/ 7 h 8"/>
                <a:gd name="T28" fmla="*/ 11 w 15"/>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11" y="7"/>
                  </a:moveTo>
                  <a:cubicBezTo>
                    <a:pt x="11" y="6"/>
                    <a:pt x="12" y="7"/>
                    <a:pt x="13" y="6"/>
                  </a:cubicBezTo>
                  <a:cubicBezTo>
                    <a:pt x="13" y="6"/>
                    <a:pt x="13" y="4"/>
                    <a:pt x="13" y="4"/>
                  </a:cubicBezTo>
                  <a:cubicBezTo>
                    <a:pt x="14" y="4"/>
                    <a:pt x="14" y="3"/>
                    <a:pt x="15" y="3"/>
                  </a:cubicBezTo>
                  <a:cubicBezTo>
                    <a:pt x="15" y="2"/>
                    <a:pt x="15" y="2"/>
                    <a:pt x="15" y="1"/>
                  </a:cubicBezTo>
                  <a:cubicBezTo>
                    <a:pt x="15" y="1"/>
                    <a:pt x="14" y="1"/>
                    <a:pt x="14" y="1"/>
                  </a:cubicBezTo>
                  <a:cubicBezTo>
                    <a:pt x="14" y="0"/>
                    <a:pt x="14" y="0"/>
                    <a:pt x="12" y="0"/>
                  </a:cubicBezTo>
                  <a:cubicBezTo>
                    <a:pt x="10" y="0"/>
                    <a:pt x="9" y="0"/>
                    <a:pt x="8" y="0"/>
                  </a:cubicBezTo>
                  <a:cubicBezTo>
                    <a:pt x="7" y="1"/>
                    <a:pt x="7" y="1"/>
                    <a:pt x="6" y="1"/>
                  </a:cubicBezTo>
                  <a:cubicBezTo>
                    <a:pt x="5" y="1"/>
                    <a:pt x="4" y="2"/>
                    <a:pt x="4" y="3"/>
                  </a:cubicBezTo>
                  <a:cubicBezTo>
                    <a:pt x="4" y="3"/>
                    <a:pt x="4" y="3"/>
                    <a:pt x="3" y="3"/>
                  </a:cubicBezTo>
                  <a:cubicBezTo>
                    <a:pt x="3" y="4"/>
                    <a:pt x="3" y="3"/>
                    <a:pt x="3" y="3"/>
                  </a:cubicBezTo>
                  <a:cubicBezTo>
                    <a:pt x="2" y="4"/>
                    <a:pt x="2" y="4"/>
                    <a:pt x="1" y="5"/>
                  </a:cubicBezTo>
                  <a:cubicBezTo>
                    <a:pt x="1" y="6"/>
                    <a:pt x="0" y="6"/>
                    <a:pt x="1" y="7"/>
                  </a:cubicBezTo>
                  <a:cubicBezTo>
                    <a:pt x="2" y="8"/>
                    <a:pt x="9" y="8"/>
                    <a:pt x="11"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2" name="Freeform 41"/>
            <p:cNvSpPr/>
            <p:nvPr/>
          </p:nvSpPr>
          <p:spPr>
            <a:xfrm>
              <a:off x="2080651" y="2749192"/>
              <a:ext cx="33743" cy="16871"/>
            </a:xfrm>
            <a:custGeom>
              <a:avLst/>
              <a:gdLst>
                <a:gd name="T0" fmla="*/ 3 w 10"/>
                <a:gd name="T1" fmla="*/ 4 h 5"/>
                <a:gd name="T2" fmla="*/ 5 w 10"/>
                <a:gd name="T3" fmla="*/ 3 h 5"/>
                <a:gd name="T4" fmla="*/ 10 w 10"/>
                <a:gd name="T5" fmla="*/ 3 h 5"/>
                <a:gd name="T6" fmla="*/ 3 w 10"/>
                <a:gd name="T7" fmla="*/ 3 h 5"/>
                <a:gd name="T8" fmla="*/ 0 w 10"/>
                <a:gd name="T9" fmla="*/ 4 h 5"/>
                <a:gd name="T10" fmla="*/ 3 w 10"/>
                <a:gd name="T11" fmla="*/ 4 h 5"/>
              </a:gdLst>
              <a:ahLst/>
              <a:cxnLst>
                <a:cxn ang="0">
                  <a:pos x="T0" y="T1"/>
                </a:cxn>
                <a:cxn ang="0">
                  <a:pos x="T2" y="T3"/>
                </a:cxn>
                <a:cxn ang="0">
                  <a:pos x="T4" y="T5"/>
                </a:cxn>
                <a:cxn ang="0">
                  <a:pos x="T6" y="T7"/>
                </a:cxn>
                <a:cxn ang="0">
                  <a:pos x="T8" y="T9"/>
                </a:cxn>
                <a:cxn ang="0">
                  <a:pos x="T10" y="T11"/>
                </a:cxn>
              </a:cxnLst>
              <a:rect l="0" t="0" r="r" b="b"/>
              <a:pathLst>
                <a:path w="10" h="5">
                  <a:moveTo>
                    <a:pt x="3" y="4"/>
                  </a:moveTo>
                  <a:cubicBezTo>
                    <a:pt x="4" y="4"/>
                    <a:pt x="5" y="3"/>
                    <a:pt x="5" y="3"/>
                  </a:cubicBezTo>
                  <a:cubicBezTo>
                    <a:pt x="7" y="3"/>
                    <a:pt x="8" y="4"/>
                    <a:pt x="10" y="3"/>
                  </a:cubicBezTo>
                  <a:cubicBezTo>
                    <a:pt x="10" y="0"/>
                    <a:pt x="5" y="3"/>
                    <a:pt x="3" y="3"/>
                  </a:cubicBezTo>
                  <a:cubicBezTo>
                    <a:pt x="1" y="3"/>
                    <a:pt x="0" y="3"/>
                    <a:pt x="0" y="4"/>
                  </a:cubicBezTo>
                  <a:cubicBezTo>
                    <a:pt x="1" y="5"/>
                    <a:pt x="2" y="4"/>
                    <a:pt x="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3" name="Freeform 42"/>
            <p:cNvSpPr/>
            <p:nvPr/>
          </p:nvSpPr>
          <p:spPr>
            <a:xfrm>
              <a:off x="2634596" y="28321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4" name="Freeform 43"/>
            <p:cNvSpPr/>
            <p:nvPr/>
          </p:nvSpPr>
          <p:spPr>
            <a:xfrm>
              <a:off x="2612101" y="2815272"/>
              <a:ext cx="22495" cy="16871"/>
            </a:xfrm>
            <a:custGeom>
              <a:avLst/>
              <a:gdLst>
                <a:gd name="T0" fmla="*/ 0 w 7"/>
                <a:gd name="T1" fmla="*/ 2 h 5"/>
                <a:gd name="T2" fmla="*/ 7 w 7"/>
                <a:gd name="T3" fmla="*/ 3 h 5"/>
                <a:gd name="T4" fmla="*/ 7 w 7"/>
                <a:gd name="T5" fmla="*/ 0 h 5"/>
                <a:gd name="T6" fmla="*/ 0 w 7"/>
                <a:gd name="T7" fmla="*/ 2 h 5"/>
              </a:gdLst>
              <a:ahLst/>
              <a:cxnLst>
                <a:cxn ang="0">
                  <a:pos x="T0" y="T1"/>
                </a:cxn>
                <a:cxn ang="0">
                  <a:pos x="T2" y="T3"/>
                </a:cxn>
                <a:cxn ang="0">
                  <a:pos x="T4" y="T5"/>
                </a:cxn>
                <a:cxn ang="0">
                  <a:pos x="T6" y="T7"/>
                </a:cxn>
              </a:cxnLst>
              <a:rect l="0" t="0" r="r" b="b"/>
              <a:pathLst>
                <a:path w="7" h="5">
                  <a:moveTo>
                    <a:pt x="0" y="2"/>
                  </a:moveTo>
                  <a:cubicBezTo>
                    <a:pt x="0" y="5"/>
                    <a:pt x="4" y="3"/>
                    <a:pt x="7" y="3"/>
                  </a:cubicBezTo>
                  <a:cubicBezTo>
                    <a:pt x="7" y="0"/>
                    <a:pt x="7" y="0"/>
                    <a:pt x="7" y="0"/>
                  </a:cubicBezTo>
                  <a:cubicBezTo>
                    <a:pt x="4" y="0"/>
                    <a:pt x="0" y="1"/>
                    <a:pt x="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5" name="Freeform 44"/>
            <p:cNvSpPr/>
            <p:nvPr/>
          </p:nvSpPr>
          <p:spPr>
            <a:xfrm>
              <a:off x="2634596" y="2773093"/>
              <a:ext cx="106852" cy="68892"/>
            </a:xfrm>
            <a:custGeom>
              <a:avLst/>
              <a:gdLst>
                <a:gd name="T0" fmla="*/ 1 w 32"/>
                <a:gd name="T1" fmla="*/ 17 h 21"/>
                <a:gd name="T2" fmla="*/ 0 w 32"/>
                <a:gd name="T3" fmla="*/ 18 h 21"/>
                <a:gd name="T4" fmla="*/ 0 w 32"/>
                <a:gd name="T5" fmla="*/ 18 h 21"/>
                <a:gd name="T6" fmla="*/ 4 w 32"/>
                <a:gd name="T7" fmla="*/ 20 h 21"/>
                <a:gd name="T8" fmla="*/ 6 w 32"/>
                <a:gd name="T9" fmla="*/ 18 h 21"/>
                <a:gd name="T10" fmla="*/ 10 w 32"/>
                <a:gd name="T11" fmla="*/ 16 h 21"/>
                <a:gd name="T12" fmla="*/ 11 w 32"/>
                <a:gd name="T13" fmla="*/ 15 h 21"/>
                <a:gd name="T14" fmla="*/ 12 w 32"/>
                <a:gd name="T15" fmla="*/ 15 h 21"/>
                <a:gd name="T16" fmla="*/ 13 w 32"/>
                <a:gd name="T17" fmla="*/ 14 h 21"/>
                <a:gd name="T18" fmla="*/ 15 w 32"/>
                <a:gd name="T19" fmla="*/ 13 h 21"/>
                <a:gd name="T20" fmla="*/ 15 w 32"/>
                <a:gd name="T21" fmla="*/ 13 h 21"/>
                <a:gd name="T22" fmla="*/ 17 w 32"/>
                <a:gd name="T23" fmla="*/ 13 h 21"/>
                <a:gd name="T24" fmla="*/ 19 w 32"/>
                <a:gd name="T25" fmla="*/ 13 h 21"/>
                <a:gd name="T26" fmla="*/ 21 w 32"/>
                <a:gd name="T27" fmla="*/ 16 h 21"/>
                <a:gd name="T28" fmla="*/ 28 w 32"/>
                <a:gd name="T29" fmla="*/ 17 h 21"/>
                <a:gd name="T30" fmla="*/ 31 w 32"/>
                <a:gd name="T31" fmla="*/ 15 h 21"/>
                <a:gd name="T32" fmla="*/ 32 w 32"/>
                <a:gd name="T33" fmla="*/ 13 h 21"/>
                <a:gd name="T34" fmla="*/ 26 w 32"/>
                <a:gd name="T35" fmla="*/ 13 h 21"/>
                <a:gd name="T36" fmla="*/ 26 w 32"/>
                <a:gd name="T37" fmla="*/ 12 h 21"/>
                <a:gd name="T38" fmla="*/ 26 w 32"/>
                <a:gd name="T39" fmla="*/ 11 h 21"/>
                <a:gd name="T40" fmla="*/ 27 w 32"/>
                <a:gd name="T41" fmla="*/ 10 h 21"/>
                <a:gd name="T42" fmla="*/ 24 w 32"/>
                <a:gd name="T43" fmla="*/ 8 h 21"/>
                <a:gd name="T44" fmla="*/ 23 w 32"/>
                <a:gd name="T45" fmla="*/ 7 h 21"/>
                <a:gd name="T46" fmla="*/ 22 w 32"/>
                <a:gd name="T47" fmla="*/ 7 h 21"/>
                <a:gd name="T48" fmla="*/ 22 w 32"/>
                <a:gd name="T49" fmla="*/ 5 h 21"/>
                <a:gd name="T50" fmla="*/ 20 w 32"/>
                <a:gd name="T51" fmla="*/ 4 h 21"/>
                <a:gd name="T52" fmla="*/ 18 w 32"/>
                <a:gd name="T53" fmla="*/ 3 h 21"/>
                <a:gd name="T54" fmla="*/ 17 w 32"/>
                <a:gd name="T55" fmla="*/ 0 h 21"/>
                <a:gd name="T56" fmla="*/ 12 w 32"/>
                <a:gd name="T57" fmla="*/ 1 h 21"/>
                <a:gd name="T58" fmla="*/ 11 w 32"/>
                <a:gd name="T59" fmla="*/ 2 h 21"/>
                <a:gd name="T60" fmla="*/ 10 w 32"/>
                <a:gd name="T61" fmla="*/ 3 h 21"/>
                <a:gd name="T62" fmla="*/ 10 w 32"/>
                <a:gd name="T63" fmla="*/ 3 h 21"/>
                <a:gd name="T64" fmla="*/ 7 w 32"/>
                <a:gd name="T65" fmla="*/ 6 h 21"/>
                <a:gd name="T66" fmla="*/ 5 w 32"/>
                <a:gd name="T67" fmla="*/ 8 h 21"/>
                <a:gd name="T68" fmla="*/ 3 w 32"/>
                <a:gd name="T69" fmla="*/ 9 h 21"/>
                <a:gd name="T70" fmla="*/ 2 w 32"/>
                <a:gd name="T71" fmla="*/ 9 h 21"/>
                <a:gd name="T72" fmla="*/ 1 w 32"/>
                <a:gd name="T73" fmla="*/ 13 h 21"/>
                <a:gd name="T74" fmla="*/ 0 w 32"/>
                <a:gd name="T75" fmla="*/ 13 h 21"/>
                <a:gd name="T76" fmla="*/ 0 w 32"/>
                <a:gd name="T77" fmla="*/ 13 h 21"/>
                <a:gd name="T78" fmla="*/ 0 w 32"/>
                <a:gd name="T79" fmla="*/ 16 h 21"/>
                <a:gd name="T80" fmla="*/ 1 w 32"/>
                <a:gd name="T8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21">
                  <a:moveTo>
                    <a:pt x="1" y="17"/>
                  </a:moveTo>
                  <a:cubicBezTo>
                    <a:pt x="1" y="17"/>
                    <a:pt x="0" y="18"/>
                    <a:pt x="0" y="18"/>
                  </a:cubicBezTo>
                  <a:cubicBezTo>
                    <a:pt x="0" y="18"/>
                    <a:pt x="0" y="18"/>
                    <a:pt x="0" y="18"/>
                  </a:cubicBezTo>
                  <a:cubicBezTo>
                    <a:pt x="0" y="21"/>
                    <a:pt x="3" y="20"/>
                    <a:pt x="4" y="20"/>
                  </a:cubicBezTo>
                  <a:cubicBezTo>
                    <a:pt x="5" y="19"/>
                    <a:pt x="5" y="18"/>
                    <a:pt x="6" y="18"/>
                  </a:cubicBezTo>
                  <a:cubicBezTo>
                    <a:pt x="7" y="17"/>
                    <a:pt x="8" y="17"/>
                    <a:pt x="10" y="16"/>
                  </a:cubicBezTo>
                  <a:cubicBezTo>
                    <a:pt x="10" y="16"/>
                    <a:pt x="11" y="15"/>
                    <a:pt x="11" y="15"/>
                  </a:cubicBezTo>
                  <a:cubicBezTo>
                    <a:pt x="11" y="14"/>
                    <a:pt x="12" y="15"/>
                    <a:pt x="12" y="15"/>
                  </a:cubicBezTo>
                  <a:cubicBezTo>
                    <a:pt x="14" y="15"/>
                    <a:pt x="13" y="15"/>
                    <a:pt x="13" y="14"/>
                  </a:cubicBezTo>
                  <a:cubicBezTo>
                    <a:pt x="15" y="14"/>
                    <a:pt x="14" y="14"/>
                    <a:pt x="15" y="13"/>
                  </a:cubicBezTo>
                  <a:cubicBezTo>
                    <a:pt x="15" y="13"/>
                    <a:pt x="15" y="13"/>
                    <a:pt x="15" y="13"/>
                  </a:cubicBezTo>
                  <a:cubicBezTo>
                    <a:pt x="16" y="13"/>
                    <a:pt x="17" y="13"/>
                    <a:pt x="17" y="13"/>
                  </a:cubicBezTo>
                  <a:cubicBezTo>
                    <a:pt x="18" y="13"/>
                    <a:pt x="17" y="13"/>
                    <a:pt x="19" y="13"/>
                  </a:cubicBezTo>
                  <a:cubicBezTo>
                    <a:pt x="20" y="15"/>
                    <a:pt x="19" y="16"/>
                    <a:pt x="21" y="16"/>
                  </a:cubicBezTo>
                  <a:cubicBezTo>
                    <a:pt x="22" y="19"/>
                    <a:pt x="26" y="17"/>
                    <a:pt x="28" y="17"/>
                  </a:cubicBezTo>
                  <a:cubicBezTo>
                    <a:pt x="29" y="17"/>
                    <a:pt x="31" y="16"/>
                    <a:pt x="31" y="15"/>
                  </a:cubicBezTo>
                  <a:cubicBezTo>
                    <a:pt x="31" y="15"/>
                    <a:pt x="32" y="16"/>
                    <a:pt x="32" y="13"/>
                  </a:cubicBezTo>
                  <a:cubicBezTo>
                    <a:pt x="31" y="12"/>
                    <a:pt x="28" y="13"/>
                    <a:pt x="26" y="13"/>
                  </a:cubicBezTo>
                  <a:cubicBezTo>
                    <a:pt x="25" y="12"/>
                    <a:pt x="25" y="13"/>
                    <a:pt x="26" y="12"/>
                  </a:cubicBezTo>
                  <a:cubicBezTo>
                    <a:pt x="26" y="11"/>
                    <a:pt x="26" y="11"/>
                    <a:pt x="26" y="11"/>
                  </a:cubicBezTo>
                  <a:cubicBezTo>
                    <a:pt x="27" y="11"/>
                    <a:pt x="27" y="11"/>
                    <a:pt x="27" y="10"/>
                  </a:cubicBezTo>
                  <a:cubicBezTo>
                    <a:pt x="27" y="9"/>
                    <a:pt x="26" y="8"/>
                    <a:pt x="24" y="8"/>
                  </a:cubicBezTo>
                  <a:cubicBezTo>
                    <a:pt x="23" y="8"/>
                    <a:pt x="24" y="7"/>
                    <a:pt x="23" y="7"/>
                  </a:cubicBezTo>
                  <a:cubicBezTo>
                    <a:pt x="23" y="7"/>
                    <a:pt x="23" y="7"/>
                    <a:pt x="22" y="7"/>
                  </a:cubicBezTo>
                  <a:cubicBezTo>
                    <a:pt x="22" y="6"/>
                    <a:pt x="23" y="5"/>
                    <a:pt x="22" y="5"/>
                  </a:cubicBezTo>
                  <a:cubicBezTo>
                    <a:pt x="20" y="5"/>
                    <a:pt x="20" y="5"/>
                    <a:pt x="20" y="4"/>
                  </a:cubicBezTo>
                  <a:cubicBezTo>
                    <a:pt x="19" y="4"/>
                    <a:pt x="19" y="4"/>
                    <a:pt x="18" y="3"/>
                  </a:cubicBezTo>
                  <a:cubicBezTo>
                    <a:pt x="18" y="2"/>
                    <a:pt x="18" y="0"/>
                    <a:pt x="17" y="0"/>
                  </a:cubicBezTo>
                  <a:cubicBezTo>
                    <a:pt x="17" y="2"/>
                    <a:pt x="12" y="0"/>
                    <a:pt x="12" y="1"/>
                  </a:cubicBezTo>
                  <a:cubicBezTo>
                    <a:pt x="12" y="1"/>
                    <a:pt x="11" y="2"/>
                    <a:pt x="11" y="2"/>
                  </a:cubicBezTo>
                  <a:cubicBezTo>
                    <a:pt x="10" y="2"/>
                    <a:pt x="10" y="2"/>
                    <a:pt x="10" y="3"/>
                  </a:cubicBezTo>
                  <a:cubicBezTo>
                    <a:pt x="10" y="3"/>
                    <a:pt x="10" y="3"/>
                    <a:pt x="10" y="3"/>
                  </a:cubicBezTo>
                  <a:cubicBezTo>
                    <a:pt x="9" y="4"/>
                    <a:pt x="8" y="5"/>
                    <a:pt x="7" y="6"/>
                  </a:cubicBezTo>
                  <a:cubicBezTo>
                    <a:pt x="7" y="7"/>
                    <a:pt x="6" y="7"/>
                    <a:pt x="5" y="8"/>
                  </a:cubicBezTo>
                  <a:cubicBezTo>
                    <a:pt x="4" y="8"/>
                    <a:pt x="3" y="9"/>
                    <a:pt x="3" y="9"/>
                  </a:cubicBezTo>
                  <a:cubicBezTo>
                    <a:pt x="3" y="9"/>
                    <a:pt x="3" y="9"/>
                    <a:pt x="2" y="9"/>
                  </a:cubicBezTo>
                  <a:cubicBezTo>
                    <a:pt x="2" y="10"/>
                    <a:pt x="2" y="12"/>
                    <a:pt x="1" y="13"/>
                  </a:cubicBezTo>
                  <a:cubicBezTo>
                    <a:pt x="1" y="13"/>
                    <a:pt x="1" y="13"/>
                    <a:pt x="0" y="13"/>
                  </a:cubicBezTo>
                  <a:cubicBezTo>
                    <a:pt x="0" y="13"/>
                    <a:pt x="0" y="13"/>
                    <a:pt x="0" y="13"/>
                  </a:cubicBezTo>
                  <a:cubicBezTo>
                    <a:pt x="0" y="16"/>
                    <a:pt x="0" y="16"/>
                    <a:pt x="0" y="16"/>
                  </a:cubicBezTo>
                  <a:cubicBezTo>
                    <a:pt x="0" y="16"/>
                    <a:pt x="1" y="16"/>
                    <a:pt x="1" y="1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6" name="Freeform 45"/>
            <p:cNvSpPr/>
            <p:nvPr/>
          </p:nvSpPr>
          <p:spPr>
            <a:xfrm>
              <a:off x="2790657" y="2822302"/>
              <a:ext cx="11248" cy="12654"/>
            </a:xfrm>
            <a:custGeom>
              <a:avLst/>
              <a:gdLst>
                <a:gd name="T0" fmla="*/ 2 w 3"/>
                <a:gd name="T1" fmla="*/ 2 h 4"/>
                <a:gd name="T2" fmla="*/ 2 w 3"/>
                <a:gd name="T3" fmla="*/ 0 h 4"/>
                <a:gd name="T4" fmla="*/ 0 w 3"/>
                <a:gd name="T5" fmla="*/ 1 h 4"/>
                <a:gd name="T6" fmla="*/ 0 w 3"/>
                <a:gd name="T7" fmla="*/ 2 h 4"/>
                <a:gd name="T8" fmla="*/ 1 w 3"/>
                <a:gd name="T9" fmla="*/ 3 h 4"/>
                <a:gd name="T10" fmla="*/ 2 w 3"/>
                <a:gd name="T11" fmla="*/ 3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1"/>
                    <a:pt x="2" y="0"/>
                  </a:cubicBezTo>
                  <a:cubicBezTo>
                    <a:pt x="1" y="0"/>
                    <a:pt x="0" y="1"/>
                    <a:pt x="0" y="1"/>
                  </a:cubicBezTo>
                  <a:cubicBezTo>
                    <a:pt x="0" y="2"/>
                    <a:pt x="0" y="1"/>
                    <a:pt x="0" y="2"/>
                  </a:cubicBezTo>
                  <a:cubicBezTo>
                    <a:pt x="1" y="2"/>
                    <a:pt x="1" y="3"/>
                    <a:pt x="1" y="3"/>
                  </a:cubicBezTo>
                  <a:cubicBezTo>
                    <a:pt x="1" y="4"/>
                    <a:pt x="2" y="4"/>
                    <a:pt x="2" y="3"/>
                  </a:cubicBezTo>
                  <a:cubicBezTo>
                    <a:pt x="3" y="2"/>
                    <a:pt x="3" y="3"/>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7" name="Freeform 46"/>
            <p:cNvSpPr/>
            <p:nvPr/>
          </p:nvSpPr>
          <p:spPr>
            <a:xfrm>
              <a:off x="2765350" y="2825114"/>
              <a:ext cx="19683" cy="16871"/>
            </a:xfrm>
            <a:custGeom>
              <a:avLst/>
              <a:gdLst>
                <a:gd name="T0" fmla="*/ 4 w 6"/>
                <a:gd name="T1" fmla="*/ 2 h 5"/>
                <a:gd name="T2" fmla="*/ 1 w 6"/>
                <a:gd name="T3" fmla="*/ 2 h 5"/>
                <a:gd name="T4" fmla="*/ 2 w 6"/>
                <a:gd name="T5" fmla="*/ 4 h 5"/>
                <a:gd name="T6" fmla="*/ 5 w 6"/>
                <a:gd name="T7" fmla="*/ 4 h 5"/>
                <a:gd name="T8" fmla="*/ 5 w 6"/>
                <a:gd name="T9" fmla="*/ 2 h 5"/>
                <a:gd name="T10" fmla="*/ 4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4" y="2"/>
                  </a:moveTo>
                  <a:cubicBezTo>
                    <a:pt x="3" y="0"/>
                    <a:pt x="2" y="1"/>
                    <a:pt x="1" y="2"/>
                  </a:cubicBezTo>
                  <a:cubicBezTo>
                    <a:pt x="0" y="2"/>
                    <a:pt x="2" y="3"/>
                    <a:pt x="2" y="4"/>
                  </a:cubicBezTo>
                  <a:cubicBezTo>
                    <a:pt x="3" y="5"/>
                    <a:pt x="4" y="5"/>
                    <a:pt x="5" y="4"/>
                  </a:cubicBezTo>
                  <a:cubicBezTo>
                    <a:pt x="5" y="4"/>
                    <a:pt x="5" y="4"/>
                    <a:pt x="5" y="2"/>
                  </a:cubicBezTo>
                  <a:cubicBezTo>
                    <a:pt x="6" y="1"/>
                    <a:pt x="5" y="1"/>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8" name="Freeform 47"/>
            <p:cNvSpPr/>
            <p:nvPr/>
          </p:nvSpPr>
          <p:spPr>
            <a:xfrm>
              <a:off x="2707706" y="2851826"/>
              <a:ext cx="26714" cy="23902"/>
            </a:xfrm>
            <a:custGeom>
              <a:avLst/>
              <a:gdLst>
                <a:gd name="T0" fmla="*/ 4 w 8"/>
                <a:gd name="T1" fmla="*/ 1 h 7"/>
                <a:gd name="T2" fmla="*/ 3 w 8"/>
                <a:gd name="T3" fmla="*/ 1 h 7"/>
                <a:gd name="T4" fmla="*/ 3 w 8"/>
                <a:gd name="T5" fmla="*/ 3 h 7"/>
                <a:gd name="T6" fmla="*/ 2 w 8"/>
                <a:gd name="T7" fmla="*/ 4 h 7"/>
                <a:gd name="T8" fmla="*/ 1 w 8"/>
                <a:gd name="T9" fmla="*/ 4 h 7"/>
                <a:gd name="T10" fmla="*/ 0 w 8"/>
                <a:gd name="T11" fmla="*/ 5 h 7"/>
                <a:gd name="T12" fmla="*/ 3 w 8"/>
                <a:gd name="T13" fmla="*/ 6 h 7"/>
                <a:gd name="T14" fmla="*/ 4 w 8"/>
                <a:gd name="T15" fmla="*/ 6 h 7"/>
                <a:gd name="T16" fmla="*/ 4 w 8"/>
                <a:gd name="T17" fmla="*/ 5 h 7"/>
                <a:gd name="T18" fmla="*/ 5 w 8"/>
                <a:gd name="T19" fmla="*/ 5 h 7"/>
                <a:gd name="T20" fmla="*/ 5 w 8"/>
                <a:gd name="T21" fmla="*/ 4 h 7"/>
                <a:gd name="T22" fmla="*/ 6 w 8"/>
                <a:gd name="T23" fmla="*/ 4 h 7"/>
                <a:gd name="T24" fmla="*/ 7 w 8"/>
                <a:gd name="T25" fmla="*/ 2 h 7"/>
                <a:gd name="T26" fmla="*/ 7 w 8"/>
                <a:gd name="T27" fmla="*/ 1 h 7"/>
                <a:gd name="T28" fmla="*/ 4 w 8"/>
                <a:gd name="T2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4" y="1"/>
                  </a:moveTo>
                  <a:cubicBezTo>
                    <a:pt x="3" y="2"/>
                    <a:pt x="4" y="1"/>
                    <a:pt x="3" y="1"/>
                  </a:cubicBezTo>
                  <a:cubicBezTo>
                    <a:pt x="3" y="2"/>
                    <a:pt x="3" y="3"/>
                    <a:pt x="3" y="3"/>
                  </a:cubicBezTo>
                  <a:cubicBezTo>
                    <a:pt x="2" y="3"/>
                    <a:pt x="2" y="3"/>
                    <a:pt x="2" y="4"/>
                  </a:cubicBezTo>
                  <a:cubicBezTo>
                    <a:pt x="1" y="4"/>
                    <a:pt x="2" y="4"/>
                    <a:pt x="1" y="4"/>
                  </a:cubicBezTo>
                  <a:cubicBezTo>
                    <a:pt x="1" y="5"/>
                    <a:pt x="1" y="5"/>
                    <a:pt x="0" y="5"/>
                  </a:cubicBezTo>
                  <a:cubicBezTo>
                    <a:pt x="0" y="7"/>
                    <a:pt x="1" y="6"/>
                    <a:pt x="3" y="6"/>
                  </a:cubicBezTo>
                  <a:cubicBezTo>
                    <a:pt x="4" y="6"/>
                    <a:pt x="3" y="6"/>
                    <a:pt x="4" y="6"/>
                  </a:cubicBezTo>
                  <a:cubicBezTo>
                    <a:pt x="4" y="6"/>
                    <a:pt x="4" y="5"/>
                    <a:pt x="4" y="5"/>
                  </a:cubicBezTo>
                  <a:cubicBezTo>
                    <a:pt x="4" y="5"/>
                    <a:pt x="4" y="5"/>
                    <a:pt x="5" y="5"/>
                  </a:cubicBezTo>
                  <a:cubicBezTo>
                    <a:pt x="5" y="5"/>
                    <a:pt x="5" y="4"/>
                    <a:pt x="5" y="4"/>
                  </a:cubicBezTo>
                  <a:cubicBezTo>
                    <a:pt x="6" y="4"/>
                    <a:pt x="6" y="4"/>
                    <a:pt x="6" y="4"/>
                  </a:cubicBezTo>
                  <a:cubicBezTo>
                    <a:pt x="7" y="3"/>
                    <a:pt x="7" y="3"/>
                    <a:pt x="7" y="2"/>
                  </a:cubicBezTo>
                  <a:cubicBezTo>
                    <a:pt x="7" y="1"/>
                    <a:pt x="8" y="2"/>
                    <a:pt x="7" y="1"/>
                  </a:cubicBezTo>
                  <a:cubicBezTo>
                    <a:pt x="5" y="0"/>
                    <a:pt x="5" y="1"/>
                    <a:pt x="4"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9" name="Freeform 48"/>
            <p:cNvSpPr/>
            <p:nvPr/>
          </p:nvSpPr>
          <p:spPr>
            <a:xfrm>
              <a:off x="2980461" y="2865886"/>
              <a:ext cx="14060" cy="15466"/>
            </a:xfrm>
            <a:custGeom>
              <a:avLst/>
              <a:gdLst>
                <a:gd name="T0" fmla="*/ 2 w 4"/>
                <a:gd name="T1" fmla="*/ 2 h 5"/>
                <a:gd name="T2" fmla="*/ 0 w 4"/>
                <a:gd name="T3" fmla="*/ 2 h 5"/>
                <a:gd name="T4" fmla="*/ 3 w 4"/>
                <a:gd name="T5" fmla="*/ 4 h 5"/>
                <a:gd name="T6" fmla="*/ 4 w 4"/>
                <a:gd name="T7" fmla="*/ 2 h 5"/>
                <a:gd name="T8" fmla="*/ 4 w 4"/>
                <a:gd name="T9" fmla="*/ 1 h 5"/>
                <a:gd name="T10" fmla="*/ 2 w 4"/>
                <a:gd name="T11" fmla="*/ 2 h 5"/>
              </a:gdLst>
              <a:ahLst/>
              <a:cxnLst>
                <a:cxn ang="0">
                  <a:pos x="T0" y="T1"/>
                </a:cxn>
                <a:cxn ang="0">
                  <a:pos x="T2" y="T3"/>
                </a:cxn>
                <a:cxn ang="0">
                  <a:pos x="T4" y="T5"/>
                </a:cxn>
                <a:cxn ang="0">
                  <a:pos x="T6" y="T7"/>
                </a:cxn>
                <a:cxn ang="0">
                  <a:pos x="T8" y="T9"/>
                </a:cxn>
                <a:cxn ang="0">
                  <a:pos x="T10" y="T11"/>
                </a:cxn>
              </a:cxnLst>
              <a:rect l="0" t="0" r="r" b="b"/>
              <a:pathLst>
                <a:path w="4" h="5">
                  <a:moveTo>
                    <a:pt x="2" y="2"/>
                  </a:moveTo>
                  <a:cubicBezTo>
                    <a:pt x="1" y="2"/>
                    <a:pt x="1" y="2"/>
                    <a:pt x="0" y="2"/>
                  </a:cubicBezTo>
                  <a:cubicBezTo>
                    <a:pt x="0" y="4"/>
                    <a:pt x="3" y="5"/>
                    <a:pt x="3" y="4"/>
                  </a:cubicBezTo>
                  <a:cubicBezTo>
                    <a:pt x="2" y="4"/>
                    <a:pt x="4" y="3"/>
                    <a:pt x="4" y="2"/>
                  </a:cubicBezTo>
                  <a:cubicBezTo>
                    <a:pt x="4" y="2"/>
                    <a:pt x="4" y="2"/>
                    <a:pt x="4" y="1"/>
                  </a:cubicBezTo>
                  <a:cubicBezTo>
                    <a:pt x="3" y="0"/>
                    <a:pt x="2" y="1"/>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0" name="Freeform 49"/>
            <p:cNvSpPr/>
            <p:nvPr/>
          </p:nvSpPr>
          <p:spPr>
            <a:xfrm>
              <a:off x="4165679" y="2895411"/>
              <a:ext cx="14060" cy="19683"/>
            </a:xfrm>
            <a:custGeom>
              <a:avLst/>
              <a:gdLst>
                <a:gd name="T0" fmla="*/ 2 w 4"/>
                <a:gd name="T1" fmla="*/ 5 h 6"/>
                <a:gd name="T2" fmla="*/ 3 w 4"/>
                <a:gd name="T3" fmla="*/ 4 h 6"/>
                <a:gd name="T4" fmla="*/ 3 w 4"/>
                <a:gd name="T5" fmla="*/ 3 h 6"/>
                <a:gd name="T6" fmla="*/ 4 w 4"/>
                <a:gd name="T7" fmla="*/ 2 h 6"/>
                <a:gd name="T8" fmla="*/ 4 w 4"/>
                <a:gd name="T9" fmla="*/ 1 h 6"/>
                <a:gd name="T10" fmla="*/ 2 w 4"/>
                <a:gd name="T11" fmla="*/ 1 h 6"/>
                <a:gd name="T12" fmla="*/ 1 w 4"/>
                <a:gd name="T13" fmla="*/ 2 h 6"/>
                <a:gd name="T14" fmla="*/ 1 w 4"/>
                <a:gd name="T15" fmla="*/ 3 h 6"/>
                <a:gd name="T16" fmla="*/ 1 w 4"/>
                <a:gd name="T17" fmla="*/ 5 h 6"/>
                <a:gd name="T18" fmla="*/ 2 w 4"/>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2" y="5"/>
                  </a:moveTo>
                  <a:cubicBezTo>
                    <a:pt x="2" y="5"/>
                    <a:pt x="2" y="4"/>
                    <a:pt x="3" y="4"/>
                  </a:cubicBezTo>
                  <a:cubicBezTo>
                    <a:pt x="3" y="3"/>
                    <a:pt x="3" y="3"/>
                    <a:pt x="3" y="3"/>
                  </a:cubicBezTo>
                  <a:cubicBezTo>
                    <a:pt x="4" y="3"/>
                    <a:pt x="4" y="2"/>
                    <a:pt x="4" y="2"/>
                  </a:cubicBezTo>
                  <a:cubicBezTo>
                    <a:pt x="4" y="2"/>
                    <a:pt x="4" y="1"/>
                    <a:pt x="4" y="1"/>
                  </a:cubicBezTo>
                  <a:cubicBezTo>
                    <a:pt x="4" y="0"/>
                    <a:pt x="3" y="0"/>
                    <a:pt x="2" y="1"/>
                  </a:cubicBezTo>
                  <a:cubicBezTo>
                    <a:pt x="1" y="2"/>
                    <a:pt x="2" y="1"/>
                    <a:pt x="1" y="2"/>
                  </a:cubicBezTo>
                  <a:cubicBezTo>
                    <a:pt x="0" y="3"/>
                    <a:pt x="1" y="2"/>
                    <a:pt x="1" y="3"/>
                  </a:cubicBezTo>
                  <a:cubicBezTo>
                    <a:pt x="0" y="3"/>
                    <a:pt x="0" y="5"/>
                    <a:pt x="1" y="5"/>
                  </a:cubicBezTo>
                  <a:cubicBezTo>
                    <a:pt x="1" y="6"/>
                    <a:pt x="1" y="6"/>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1" name="Freeform 50"/>
            <p:cNvSpPr/>
            <p:nvPr/>
          </p:nvSpPr>
          <p:spPr>
            <a:xfrm>
              <a:off x="1034621" y="2898223"/>
              <a:ext cx="36555" cy="23902"/>
            </a:xfrm>
            <a:custGeom>
              <a:avLst/>
              <a:gdLst>
                <a:gd name="T0" fmla="*/ 4 w 11"/>
                <a:gd name="T1" fmla="*/ 5 h 7"/>
                <a:gd name="T2" fmla="*/ 5 w 11"/>
                <a:gd name="T3" fmla="*/ 6 h 7"/>
                <a:gd name="T4" fmla="*/ 9 w 11"/>
                <a:gd name="T5" fmla="*/ 5 h 7"/>
                <a:gd name="T6" fmla="*/ 10 w 11"/>
                <a:gd name="T7" fmla="*/ 4 h 7"/>
                <a:gd name="T8" fmla="*/ 11 w 11"/>
                <a:gd name="T9" fmla="*/ 1 h 7"/>
                <a:gd name="T10" fmla="*/ 5 w 11"/>
                <a:gd name="T11" fmla="*/ 2 h 7"/>
                <a:gd name="T12" fmla="*/ 4 w 11"/>
                <a:gd name="T13" fmla="*/ 2 h 7"/>
                <a:gd name="T14" fmla="*/ 2 w 11"/>
                <a:gd name="T15" fmla="*/ 3 h 7"/>
                <a:gd name="T16" fmla="*/ 0 w 11"/>
                <a:gd name="T17" fmla="*/ 4 h 7"/>
                <a:gd name="T18" fmla="*/ 4 w 11"/>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4" y="5"/>
                  </a:moveTo>
                  <a:cubicBezTo>
                    <a:pt x="5" y="5"/>
                    <a:pt x="4" y="6"/>
                    <a:pt x="5" y="6"/>
                  </a:cubicBezTo>
                  <a:cubicBezTo>
                    <a:pt x="6" y="6"/>
                    <a:pt x="9" y="7"/>
                    <a:pt x="9" y="5"/>
                  </a:cubicBezTo>
                  <a:cubicBezTo>
                    <a:pt x="10" y="5"/>
                    <a:pt x="10" y="4"/>
                    <a:pt x="10" y="4"/>
                  </a:cubicBezTo>
                  <a:cubicBezTo>
                    <a:pt x="11" y="3"/>
                    <a:pt x="11" y="3"/>
                    <a:pt x="11" y="1"/>
                  </a:cubicBezTo>
                  <a:cubicBezTo>
                    <a:pt x="9" y="0"/>
                    <a:pt x="7" y="1"/>
                    <a:pt x="5" y="2"/>
                  </a:cubicBezTo>
                  <a:cubicBezTo>
                    <a:pt x="5" y="2"/>
                    <a:pt x="5" y="2"/>
                    <a:pt x="4" y="2"/>
                  </a:cubicBezTo>
                  <a:cubicBezTo>
                    <a:pt x="2" y="2"/>
                    <a:pt x="2" y="3"/>
                    <a:pt x="2" y="3"/>
                  </a:cubicBezTo>
                  <a:cubicBezTo>
                    <a:pt x="1" y="4"/>
                    <a:pt x="1" y="4"/>
                    <a:pt x="0" y="4"/>
                  </a:cubicBezTo>
                  <a:cubicBezTo>
                    <a:pt x="0" y="6"/>
                    <a:pt x="2" y="5"/>
                    <a:pt x="4"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2" name="Freeform 51"/>
            <p:cNvSpPr/>
            <p:nvPr/>
          </p:nvSpPr>
          <p:spPr>
            <a:xfrm>
              <a:off x="2904540" y="2902441"/>
              <a:ext cx="19683" cy="9842"/>
            </a:xfrm>
            <a:custGeom>
              <a:avLst/>
              <a:gdLst>
                <a:gd name="T0" fmla="*/ 2 w 6"/>
                <a:gd name="T1" fmla="*/ 1 h 3"/>
                <a:gd name="T2" fmla="*/ 1 w 6"/>
                <a:gd name="T3" fmla="*/ 1 h 3"/>
                <a:gd name="T4" fmla="*/ 3 w 6"/>
                <a:gd name="T5" fmla="*/ 2 h 3"/>
                <a:gd name="T6" fmla="*/ 4 w 6"/>
                <a:gd name="T7" fmla="*/ 1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cubicBezTo>
                    <a:pt x="1" y="1"/>
                    <a:pt x="2" y="1"/>
                    <a:pt x="1" y="1"/>
                  </a:cubicBezTo>
                  <a:cubicBezTo>
                    <a:pt x="0" y="2"/>
                    <a:pt x="1" y="3"/>
                    <a:pt x="3" y="2"/>
                  </a:cubicBezTo>
                  <a:cubicBezTo>
                    <a:pt x="3" y="1"/>
                    <a:pt x="3" y="1"/>
                    <a:pt x="4" y="1"/>
                  </a:cubicBezTo>
                  <a:cubicBezTo>
                    <a:pt x="6" y="0"/>
                    <a:pt x="3" y="0"/>
                    <a:pt x="2"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3" name="Freeform 52"/>
            <p:cNvSpPr/>
            <p:nvPr/>
          </p:nvSpPr>
          <p:spPr>
            <a:xfrm>
              <a:off x="7315016" y="2931966"/>
              <a:ext cx="29525" cy="19683"/>
            </a:xfrm>
            <a:custGeom>
              <a:avLst/>
              <a:gdLst>
                <a:gd name="T0" fmla="*/ 3 w 9"/>
                <a:gd name="T1" fmla="*/ 0 h 6"/>
                <a:gd name="T2" fmla="*/ 2 w 9"/>
                <a:gd name="T3" fmla="*/ 1 h 6"/>
                <a:gd name="T4" fmla="*/ 2 w 9"/>
                <a:gd name="T5" fmla="*/ 2 h 6"/>
                <a:gd name="T6" fmla="*/ 2 w 9"/>
                <a:gd name="T7" fmla="*/ 6 h 6"/>
                <a:gd name="T8" fmla="*/ 4 w 9"/>
                <a:gd name="T9" fmla="*/ 4 h 6"/>
                <a:gd name="T10" fmla="*/ 3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3" y="0"/>
                  </a:moveTo>
                  <a:cubicBezTo>
                    <a:pt x="3" y="0"/>
                    <a:pt x="2" y="1"/>
                    <a:pt x="2" y="1"/>
                  </a:cubicBezTo>
                  <a:cubicBezTo>
                    <a:pt x="2" y="2"/>
                    <a:pt x="2" y="1"/>
                    <a:pt x="2" y="2"/>
                  </a:cubicBezTo>
                  <a:cubicBezTo>
                    <a:pt x="0" y="3"/>
                    <a:pt x="2" y="6"/>
                    <a:pt x="2" y="6"/>
                  </a:cubicBezTo>
                  <a:cubicBezTo>
                    <a:pt x="3" y="6"/>
                    <a:pt x="4" y="5"/>
                    <a:pt x="4" y="4"/>
                  </a:cubicBezTo>
                  <a:cubicBezTo>
                    <a:pt x="9" y="3"/>
                    <a:pt x="4" y="0"/>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4" name="Freeform 53"/>
            <p:cNvSpPr/>
            <p:nvPr/>
          </p:nvSpPr>
          <p:spPr>
            <a:xfrm>
              <a:off x="1180840" y="2944619"/>
              <a:ext cx="95605" cy="46397"/>
            </a:xfrm>
            <a:custGeom>
              <a:avLst/>
              <a:gdLst>
                <a:gd name="T0" fmla="*/ 28 w 29"/>
                <a:gd name="T1" fmla="*/ 2 h 14"/>
                <a:gd name="T2" fmla="*/ 25 w 29"/>
                <a:gd name="T3" fmla="*/ 3 h 14"/>
                <a:gd name="T4" fmla="*/ 23 w 29"/>
                <a:gd name="T5" fmla="*/ 4 h 14"/>
                <a:gd name="T6" fmla="*/ 18 w 29"/>
                <a:gd name="T7" fmla="*/ 6 h 14"/>
                <a:gd name="T8" fmla="*/ 13 w 29"/>
                <a:gd name="T9" fmla="*/ 6 h 14"/>
                <a:gd name="T10" fmla="*/ 10 w 29"/>
                <a:gd name="T11" fmla="*/ 8 h 14"/>
                <a:gd name="T12" fmla="*/ 5 w 29"/>
                <a:gd name="T13" fmla="*/ 10 h 14"/>
                <a:gd name="T14" fmla="*/ 4 w 29"/>
                <a:gd name="T15" fmla="*/ 11 h 14"/>
                <a:gd name="T16" fmla="*/ 3 w 29"/>
                <a:gd name="T17" fmla="*/ 12 h 14"/>
                <a:gd name="T18" fmla="*/ 6 w 29"/>
                <a:gd name="T19" fmla="*/ 14 h 14"/>
                <a:gd name="T20" fmla="*/ 8 w 29"/>
                <a:gd name="T21" fmla="*/ 13 h 14"/>
                <a:gd name="T22" fmla="*/ 8 w 29"/>
                <a:gd name="T23" fmla="*/ 12 h 14"/>
                <a:gd name="T24" fmla="*/ 10 w 29"/>
                <a:gd name="T25" fmla="*/ 11 h 14"/>
                <a:gd name="T26" fmla="*/ 15 w 29"/>
                <a:gd name="T27" fmla="*/ 11 h 14"/>
                <a:gd name="T28" fmla="*/ 21 w 29"/>
                <a:gd name="T29" fmla="*/ 8 h 14"/>
                <a:gd name="T30" fmla="*/ 22 w 29"/>
                <a:gd name="T31" fmla="*/ 7 h 14"/>
                <a:gd name="T32" fmla="*/ 23 w 29"/>
                <a:gd name="T33" fmla="*/ 6 h 14"/>
                <a:gd name="T34" fmla="*/ 24 w 29"/>
                <a:gd name="T35" fmla="*/ 6 h 14"/>
                <a:gd name="T36" fmla="*/ 25 w 29"/>
                <a:gd name="T37" fmla="*/ 6 h 14"/>
                <a:gd name="T38" fmla="*/ 28 w 29"/>
                <a:gd name="T39" fmla="*/ 3 h 14"/>
                <a:gd name="T40" fmla="*/ 28 w 29"/>
                <a:gd name="T41" fmla="*/ 1 h 14"/>
                <a:gd name="T42" fmla="*/ 28 w 29"/>
                <a:gd name="T4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14">
                  <a:moveTo>
                    <a:pt x="28" y="2"/>
                  </a:moveTo>
                  <a:cubicBezTo>
                    <a:pt x="27" y="2"/>
                    <a:pt x="25" y="2"/>
                    <a:pt x="25" y="3"/>
                  </a:cubicBezTo>
                  <a:cubicBezTo>
                    <a:pt x="24" y="3"/>
                    <a:pt x="24" y="4"/>
                    <a:pt x="23" y="4"/>
                  </a:cubicBezTo>
                  <a:cubicBezTo>
                    <a:pt x="21" y="5"/>
                    <a:pt x="19" y="5"/>
                    <a:pt x="18" y="6"/>
                  </a:cubicBezTo>
                  <a:cubicBezTo>
                    <a:pt x="16" y="6"/>
                    <a:pt x="14" y="5"/>
                    <a:pt x="13" y="6"/>
                  </a:cubicBezTo>
                  <a:cubicBezTo>
                    <a:pt x="12" y="7"/>
                    <a:pt x="11" y="7"/>
                    <a:pt x="10" y="8"/>
                  </a:cubicBezTo>
                  <a:cubicBezTo>
                    <a:pt x="7" y="8"/>
                    <a:pt x="6" y="9"/>
                    <a:pt x="5" y="10"/>
                  </a:cubicBezTo>
                  <a:cubicBezTo>
                    <a:pt x="5" y="10"/>
                    <a:pt x="4" y="10"/>
                    <a:pt x="4" y="11"/>
                  </a:cubicBezTo>
                  <a:cubicBezTo>
                    <a:pt x="4" y="11"/>
                    <a:pt x="3" y="12"/>
                    <a:pt x="3" y="12"/>
                  </a:cubicBezTo>
                  <a:cubicBezTo>
                    <a:pt x="0" y="14"/>
                    <a:pt x="5" y="14"/>
                    <a:pt x="6" y="14"/>
                  </a:cubicBezTo>
                  <a:cubicBezTo>
                    <a:pt x="7" y="13"/>
                    <a:pt x="7" y="14"/>
                    <a:pt x="8" y="13"/>
                  </a:cubicBezTo>
                  <a:cubicBezTo>
                    <a:pt x="8" y="13"/>
                    <a:pt x="8" y="12"/>
                    <a:pt x="8" y="12"/>
                  </a:cubicBezTo>
                  <a:cubicBezTo>
                    <a:pt x="10" y="12"/>
                    <a:pt x="9" y="12"/>
                    <a:pt x="10" y="11"/>
                  </a:cubicBezTo>
                  <a:cubicBezTo>
                    <a:pt x="12" y="11"/>
                    <a:pt x="14" y="13"/>
                    <a:pt x="15" y="11"/>
                  </a:cubicBezTo>
                  <a:cubicBezTo>
                    <a:pt x="17" y="10"/>
                    <a:pt x="20" y="9"/>
                    <a:pt x="21" y="8"/>
                  </a:cubicBezTo>
                  <a:cubicBezTo>
                    <a:pt x="22" y="7"/>
                    <a:pt x="21" y="8"/>
                    <a:pt x="22" y="7"/>
                  </a:cubicBezTo>
                  <a:cubicBezTo>
                    <a:pt x="22" y="7"/>
                    <a:pt x="22" y="7"/>
                    <a:pt x="23" y="6"/>
                  </a:cubicBezTo>
                  <a:cubicBezTo>
                    <a:pt x="24" y="6"/>
                    <a:pt x="24" y="6"/>
                    <a:pt x="24" y="6"/>
                  </a:cubicBezTo>
                  <a:cubicBezTo>
                    <a:pt x="24" y="6"/>
                    <a:pt x="25" y="6"/>
                    <a:pt x="25" y="6"/>
                  </a:cubicBezTo>
                  <a:cubicBezTo>
                    <a:pt x="26" y="5"/>
                    <a:pt x="27" y="4"/>
                    <a:pt x="28" y="3"/>
                  </a:cubicBezTo>
                  <a:cubicBezTo>
                    <a:pt x="29" y="3"/>
                    <a:pt x="28" y="3"/>
                    <a:pt x="28" y="1"/>
                  </a:cubicBezTo>
                  <a:cubicBezTo>
                    <a:pt x="28" y="0"/>
                    <a:pt x="28" y="0"/>
                    <a:pt x="28"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5" name="Freeform 54"/>
            <p:cNvSpPr/>
            <p:nvPr/>
          </p:nvSpPr>
          <p:spPr>
            <a:xfrm>
              <a:off x="4541070" y="2975550"/>
              <a:ext cx="0" cy="1265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cubicBezTo>
                    <a:pt x="0" y="1"/>
                    <a:pt x="0" y="3"/>
                    <a:pt x="0" y="4"/>
                  </a:cubicBezTo>
                  <a:cubicBezTo>
                    <a:pt x="0" y="0"/>
                    <a:pt x="0" y="0"/>
                    <a:pt x="0" y="0"/>
                  </a:cubicBezTo>
                  <a:cubicBezTo>
                    <a:pt x="0"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6" name="Freeform 55"/>
            <p:cNvSpPr/>
            <p:nvPr/>
          </p:nvSpPr>
          <p:spPr>
            <a:xfrm>
              <a:off x="4541070" y="2965709"/>
              <a:ext cx="16871" cy="22495"/>
            </a:xfrm>
            <a:custGeom>
              <a:avLst/>
              <a:gdLst>
                <a:gd name="T0" fmla="*/ 2 w 5"/>
                <a:gd name="T1" fmla="*/ 7 h 7"/>
                <a:gd name="T2" fmla="*/ 2 w 5"/>
                <a:gd name="T3" fmla="*/ 7 h 7"/>
                <a:gd name="T4" fmla="*/ 3 w 5"/>
                <a:gd name="T5" fmla="*/ 6 h 7"/>
                <a:gd name="T6" fmla="*/ 3 w 5"/>
                <a:gd name="T7" fmla="*/ 2 h 7"/>
                <a:gd name="T8" fmla="*/ 5 w 5"/>
                <a:gd name="T9" fmla="*/ 2 h 7"/>
                <a:gd name="T10" fmla="*/ 5 w 5"/>
                <a:gd name="T11" fmla="*/ 0 h 7"/>
                <a:gd name="T12" fmla="*/ 2 w 5"/>
                <a:gd name="T13" fmla="*/ 1 h 7"/>
                <a:gd name="T14" fmla="*/ 2 w 5"/>
                <a:gd name="T15" fmla="*/ 2 h 7"/>
                <a:gd name="T16" fmla="*/ 1 w 5"/>
                <a:gd name="T17" fmla="*/ 2 h 7"/>
                <a:gd name="T18" fmla="*/ 0 w 5"/>
                <a:gd name="T19" fmla="*/ 3 h 7"/>
                <a:gd name="T20" fmla="*/ 0 w 5"/>
                <a:gd name="T21" fmla="*/ 7 h 7"/>
                <a:gd name="T22" fmla="*/ 2 w 5"/>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2" y="7"/>
                  </a:moveTo>
                  <a:cubicBezTo>
                    <a:pt x="2" y="7"/>
                    <a:pt x="2" y="7"/>
                    <a:pt x="2" y="7"/>
                  </a:cubicBezTo>
                  <a:cubicBezTo>
                    <a:pt x="3" y="6"/>
                    <a:pt x="3" y="7"/>
                    <a:pt x="3" y="6"/>
                  </a:cubicBezTo>
                  <a:cubicBezTo>
                    <a:pt x="3" y="5"/>
                    <a:pt x="3" y="3"/>
                    <a:pt x="3" y="2"/>
                  </a:cubicBezTo>
                  <a:cubicBezTo>
                    <a:pt x="4" y="2"/>
                    <a:pt x="4" y="2"/>
                    <a:pt x="5" y="2"/>
                  </a:cubicBezTo>
                  <a:cubicBezTo>
                    <a:pt x="5" y="1"/>
                    <a:pt x="5" y="1"/>
                    <a:pt x="5" y="0"/>
                  </a:cubicBezTo>
                  <a:cubicBezTo>
                    <a:pt x="4" y="0"/>
                    <a:pt x="3" y="0"/>
                    <a:pt x="2" y="1"/>
                  </a:cubicBezTo>
                  <a:cubicBezTo>
                    <a:pt x="2" y="2"/>
                    <a:pt x="2" y="1"/>
                    <a:pt x="2" y="2"/>
                  </a:cubicBezTo>
                  <a:cubicBezTo>
                    <a:pt x="1" y="2"/>
                    <a:pt x="2" y="2"/>
                    <a:pt x="1" y="2"/>
                  </a:cubicBezTo>
                  <a:cubicBezTo>
                    <a:pt x="1" y="3"/>
                    <a:pt x="1" y="3"/>
                    <a:pt x="0" y="3"/>
                  </a:cubicBezTo>
                  <a:cubicBezTo>
                    <a:pt x="0" y="7"/>
                    <a:pt x="0" y="7"/>
                    <a:pt x="0" y="7"/>
                  </a:cubicBezTo>
                  <a:cubicBezTo>
                    <a:pt x="1" y="7"/>
                    <a:pt x="1" y="7"/>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7" name="Freeform 56"/>
            <p:cNvSpPr/>
            <p:nvPr/>
          </p:nvSpPr>
          <p:spPr>
            <a:xfrm>
              <a:off x="3970252" y="3027571"/>
              <a:ext cx="106852" cy="106852"/>
            </a:xfrm>
            <a:custGeom>
              <a:avLst/>
              <a:gdLst>
                <a:gd name="T0" fmla="*/ 31 w 32"/>
                <a:gd name="T1" fmla="*/ 7 h 32"/>
                <a:gd name="T2" fmla="*/ 30 w 32"/>
                <a:gd name="T3" fmla="*/ 3 h 32"/>
                <a:gd name="T4" fmla="*/ 25 w 32"/>
                <a:gd name="T5" fmla="*/ 1 h 32"/>
                <a:gd name="T6" fmla="*/ 17 w 32"/>
                <a:gd name="T7" fmla="*/ 2 h 32"/>
                <a:gd name="T8" fmla="*/ 15 w 32"/>
                <a:gd name="T9" fmla="*/ 3 h 32"/>
                <a:gd name="T10" fmla="*/ 15 w 32"/>
                <a:gd name="T11" fmla="*/ 3 h 32"/>
                <a:gd name="T12" fmla="*/ 14 w 32"/>
                <a:gd name="T13" fmla="*/ 4 h 32"/>
                <a:gd name="T14" fmla="*/ 13 w 32"/>
                <a:gd name="T15" fmla="*/ 6 h 32"/>
                <a:gd name="T16" fmla="*/ 13 w 32"/>
                <a:gd name="T17" fmla="*/ 8 h 32"/>
                <a:gd name="T18" fmla="*/ 5 w 32"/>
                <a:gd name="T19" fmla="*/ 9 h 32"/>
                <a:gd name="T20" fmla="*/ 3 w 32"/>
                <a:gd name="T21" fmla="*/ 15 h 32"/>
                <a:gd name="T22" fmla="*/ 5 w 32"/>
                <a:gd name="T23" fmla="*/ 16 h 32"/>
                <a:gd name="T24" fmla="*/ 7 w 32"/>
                <a:gd name="T25" fmla="*/ 17 h 32"/>
                <a:gd name="T26" fmla="*/ 7 w 32"/>
                <a:gd name="T27" fmla="*/ 19 h 32"/>
                <a:gd name="T28" fmla="*/ 5 w 32"/>
                <a:gd name="T29" fmla="*/ 20 h 32"/>
                <a:gd name="T30" fmla="*/ 5 w 32"/>
                <a:gd name="T31" fmla="*/ 20 h 32"/>
                <a:gd name="T32" fmla="*/ 4 w 32"/>
                <a:gd name="T33" fmla="*/ 21 h 32"/>
                <a:gd name="T34" fmla="*/ 4 w 32"/>
                <a:gd name="T35" fmla="*/ 22 h 32"/>
                <a:gd name="T36" fmla="*/ 3 w 32"/>
                <a:gd name="T37" fmla="*/ 23 h 32"/>
                <a:gd name="T38" fmla="*/ 2 w 32"/>
                <a:gd name="T39" fmla="*/ 24 h 32"/>
                <a:gd name="T40" fmla="*/ 1 w 32"/>
                <a:gd name="T41" fmla="*/ 25 h 32"/>
                <a:gd name="T42" fmla="*/ 1 w 32"/>
                <a:gd name="T43" fmla="*/ 25 h 32"/>
                <a:gd name="T44" fmla="*/ 2 w 32"/>
                <a:gd name="T45" fmla="*/ 27 h 32"/>
                <a:gd name="T46" fmla="*/ 2 w 32"/>
                <a:gd name="T47" fmla="*/ 28 h 32"/>
                <a:gd name="T48" fmla="*/ 4 w 32"/>
                <a:gd name="T49" fmla="*/ 30 h 32"/>
                <a:gd name="T50" fmla="*/ 8 w 32"/>
                <a:gd name="T51" fmla="*/ 30 h 32"/>
                <a:gd name="T52" fmla="*/ 10 w 32"/>
                <a:gd name="T53" fmla="*/ 30 h 32"/>
                <a:gd name="T54" fmla="*/ 11 w 32"/>
                <a:gd name="T55" fmla="*/ 29 h 32"/>
                <a:gd name="T56" fmla="*/ 13 w 32"/>
                <a:gd name="T57" fmla="*/ 29 h 32"/>
                <a:gd name="T58" fmla="*/ 13 w 32"/>
                <a:gd name="T59" fmla="*/ 28 h 32"/>
                <a:gd name="T60" fmla="*/ 15 w 32"/>
                <a:gd name="T61" fmla="*/ 27 h 32"/>
                <a:gd name="T62" fmla="*/ 20 w 32"/>
                <a:gd name="T63" fmla="*/ 26 h 32"/>
                <a:gd name="T64" fmla="*/ 24 w 32"/>
                <a:gd name="T65" fmla="*/ 24 h 32"/>
                <a:gd name="T66" fmla="*/ 25 w 32"/>
                <a:gd name="T67" fmla="*/ 21 h 32"/>
                <a:gd name="T68" fmla="*/ 26 w 32"/>
                <a:gd name="T69" fmla="*/ 18 h 32"/>
                <a:gd name="T70" fmla="*/ 27 w 32"/>
                <a:gd name="T71" fmla="*/ 11 h 32"/>
                <a:gd name="T72" fmla="*/ 28 w 32"/>
                <a:gd name="T73" fmla="*/ 11 h 32"/>
                <a:gd name="T74" fmla="*/ 28 w 32"/>
                <a:gd name="T75" fmla="*/ 10 h 32"/>
                <a:gd name="T76" fmla="*/ 29 w 32"/>
                <a:gd name="T77" fmla="*/ 10 h 32"/>
                <a:gd name="T78" fmla="*/ 31 w 32"/>
                <a:gd name="T79"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31" y="7"/>
                  </a:moveTo>
                  <a:cubicBezTo>
                    <a:pt x="32" y="6"/>
                    <a:pt x="31" y="3"/>
                    <a:pt x="30" y="3"/>
                  </a:cubicBezTo>
                  <a:cubicBezTo>
                    <a:pt x="29" y="2"/>
                    <a:pt x="27" y="1"/>
                    <a:pt x="25" y="1"/>
                  </a:cubicBezTo>
                  <a:cubicBezTo>
                    <a:pt x="23" y="1"/>
                    <a:pt x="18" y="0"/>
                    <a:pt x="17" y="2"/>
                  </a:cubicBezTo>
                  <a:cubicBezTo>
                    <a:pt x="15" y="2"/>
                    <a:pt x="16" y="2"/>
                    <a:pt x="15" y="3"/>
                  </a:cubicBezTo>
                  <a:cubicBezTo>
                    <a:pt x="15" y="3"/>
                    <a:pt x="15" y="2"/>
                    <a:pt x="15" y="3"/>
                  </a:cubicBezTo>
                  <a:cubicBezTo>
                    <a:pt x="15" y="4"/>
                    <a:pt x="14" y="4"/>
                    <a:pt x="14" y="4"/>
                  </a:cubicBezTo>
                  <a:cubicBezTo>
                    <a:pt x="14" y="5"/>
                    <a:pt x="13" y="4"/>
                    <a:pt x="13" y="6"/>
                  </a:cubicBezTo>
                  <a:cubicBezTo>
                    <a:pt x="13" y="7"/>
                    <a:pt x="13" y="8"/>
                    <a:pt x="13" y="8"/>
                  </a:cubicBezTo>
                  <a:cubicBezTo>
                    <a:pt x="10" y="8"/>
                    <a:pt x="6" y="8"/>
                    <a:pt x="5" y="9"/>
                  </a:cubicBezTo>
                  <a:cubicBezTo>
                    <a:pt x="4" y="10"/>
                    <a:pt x="3" y="12"/>
                    <a:pt x="3" y="15"/>
                  </a:cubicBezTo>
                  <a:cubicBezTo>
                    <a:pt x="4" y="15"/>
                    <a:pt x="5" y="16"/>
                    <a:pt x="5" y="16"/>
                  </a:cubicBezTo>
                  <a:cubicBezTo>
                    <a:pt x="6" y="17"/>
                    <a:pt x="6" y="17"/>
                    <a:pt x="7" y="17"/>
                  </a:cubicBezTo>
                  <a:cubicBezTo>
                    <a:pt x="8" y="18"/>
                    <a:pt x="8" y="19"/>
                    <a:pt x="7" y="19"/>
                  </a:cubicBezTo>
                  <a:cubicBezTo>
                    <a:pt x="6" y="19"/>
                    <a:pt x="6" y="19"/>
                    <a:pt x="5" y="20"/>
                  </a:cubicBezTo>
                  <a:cubicBezTo>
                    <a:pt x="5" y="20"/>
                    <a:pt x="5" y="20"/>
                    <a:pt x="5" y="20"/>
                  </a:cubicBezTo>
                  <a:cubicBezTo>
                    <a:pt x="4" y="21"/>
                    <a:pt x="4" y="21"/>
                    <a:pt x="4" y="21"/>
                  </a:cubicBezTo>
                  <a:cubicBezTo>
                    <a:pt x="4" y="21"/>
                    <a:pt x="4" y="22"/>
                    <a:pt x="4" y="22"/>
                  </a:cubicBezTo>
                  <a:cubicBezTo>
                    <a:pt x="4" y="22"/>
                    <a:pt x="3" y="22"/>
                    <a:pt x="3" y="23"/>
                  </a:cubicBezTo>
                  <a:cubicBezTo>
                    <a:pt x="2" y="23"/>
                    <a:pt x="2" y="23"/>
                    <a:pt x="2" y="24"/>
                  </a:cubicBezTo>
                  <a:cubicBezTo>
                    <a:pt x="1" y="25"/>
                    <a:pt x="2" y="24"/>
                    <a:pt x="1" y="25"/>
                  </a:cubicBezTo>
                  <a:cubicBezTo>
                    <a:pt x="1" y="25"/>
                    <a:pt x="0" y="25"/>
                    <a:pt x="1" y="25"/>
                  </a:cubicBezTo>
                  <a:cubicBezTo>
                    <a:pt x="2" y="26"/>
                    <a:pt x="1" y="26"/>
                    <a:pt x="2" y="27"/>
                  </a:cubicBezTo>
                  <a:cubicBezTo>
                    <a:pt x="2" y="27"/>
                    <a:pt x="2" y="27"/>
                    <a:pt x="2" y="28"/>
                  </a:cubicBezTo>
                  <a:cubicBezTo>
                    <a:pt x="3" y="28"/>
                    <a:pt x="3" y="29"/>
                    <a:pt x="4" y="30"/>
                  </a:cubicBezTo>
                  <a:cubicBezTo>
                    <a:pt x="5" y="32"/>
                    <a:pt x="7" y="30"/>
                    <a:pt x="8" y="30"/>
                  </a:cubicBezTo>
                  <a:cubicBezTo>
                    <a:pt x="10" y="30"/>
                    <a:pt x="8" y="30"/>
                    <a:pt x="10" y="30"/>
                  </a:cubicBezTo>
                  <a:cubicBezTo>
                    <a:pt x="11" y="30"/>
                    <a:pt x="10" y="29"/>
                    <a:pt x="11" y="29"/>
                  </a:cubicBezTo>
                  <a:cubicBezTo>
                    <a:pt x="11" y="29"/>
                    <a:pt x="12" y="29"/>
                    <a:pt x="13" y="29"/>
                  </a:cubicBezTo>
                  <a:cubicBezTo>
                    <a:pt x="13" y="29"/>
                    <a:pt x="13" y="29"/>
                    <a:pt x="13" y="28"/>
                  </a:cubicBezTo>
                  <a:cubicBezTo>
                    <a:pt x="13" y="28"/>
                    <a:pt x="14" y="28"/>
                    <a:pt x="15" y="27"/>
                  </a:cubicBezTo>
                  <a:cubicBezTo>
                    <a:pt x="15" y="27"/>
                    <a:pt x="19" y="26"/>
                    <a:pt x="20" y="26"/>
                  </a:cubicBezTo>
                  <a:cubicBezTo>
                    <a:pt x="21" y="25"/>
                    <a:pt x="24" y="24"/>
                    <a:pt x="24" y="24"/>
                  </a:cubicBezTo>
                  <a:cubicBezTo>
                    <a:pt x="26" y="25"/>
                    <a:pt x="26" y="23"/>
                    <a:pt x="25" y="21"/>
                  </a:cubicBezTo>
                  <a:cubicBezTo>
                    <a:pt x="25" y="21"/>
                    <a:pt x="26" y="19"/>
                    <a:pt x="26" y="18"/>
                  </a:cubicBezTo>
                  <a:cubicBezTo>
                    <a:pt x="26" y="16"/>
                    <a:pt x="27" y="14"/>
                    <a:pt x="27" y="11"/>
                  </a:cubicBezTo>
                  <a:cubicBezTo>
                    <a:pt x="28" y="11"/>
                    <a:pt x="27" y="11"/>
                    <a:pt x="28" y="11"/>
                  </a:cubicBezTo>
                  <a:cubicBezTo>
                    <a:pt x="28" y="10"/>
                    <a:pt x="28" y="10"/>
                    <a:pt x="28" y="10"/>
                  </a:cubicBezTo>
                  <a:cubicBezTo>
                    <a:pt x="28" y="10"/>
                    <a:pt x="29" y="10"/>
                    <a:pt x="29" y="10"/>
                  </a:cubicBezTo>
                  <a:cubicBezTo>
                    <a:pt x="30" y="9"/>
                    <a:pt x="31" y="9"/>
                    <a:pt x="31"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8" name="Freeform 57"/>
            <p:cNvSpPr/>
            <p:nvPr/>
          </p:nvSpPr>
          <p:spPr>
            <a:xfrm>
              <a:off x="4474989" y="3031788"/>
              <a:ext cx="14060" cy="9842"/>
            </a:xfrm>
            <a:custGeom>
              <a:avLst/>
              <a:gdLst>
                <a:gd name="T0" fmla="*/ 1 w 4"/>
                <a:gd name="T1" fmla="*/ 2 h 3"/>
                <a:gd name="T2" fmla="*/ 3 w 4"/>
                <a:gd name="T3" fmla="*/ 2 h 3"/>
                <a:gd name="T4" fmla="*/ 3 w 4"/>
                <a:gd name="T5" fmla="*/ 2 h 3"/>
                <a:gd name="T6" fmla="*/ 1 w 4"/>
                <a:gd name="T7" fmla="*/ 0 h 3"/>
                <a:gd name="T8" fmla="*/ 0 w 4"/>
                <a:gd name="T9" fmla="*/ 1 h 3"/>
                <a:gd name="T10" fmla="*/ 1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1" y="2"/>
                  </a:moveTo>
                  <a:cubicBezTo>
                    <a:pt x="2" y="3"/>
                    <a:pt x="2" y="3"/>
                    <a:pt x="3" y="2"/>
                  </a:cubicBezTo>
                  <a:cubicBezTo>
                    <a:pt x="3" y="2"/>
                    <a:pt x="3" y="2"/>
                    <a:pt x="3" y="2"/>
                  </a:cubicBezTo>
                  <a:cubicBezTo>
                    <a:pt x="4" y="1"/>
                    <a:pt x="3" y="0"/>
                    <a:pt x="1" y="0"/>
                  </a:cubicBezTo>
                  <a:cubicBezTo>
                    <a:pt x="1" y="1"/>
                    <a:pt x="1" y="0"/>
                    <a:pt x="0" y="1"/>
                  </a:cubicBezTo>
                  <a:cubicBezTo>
                    <a:pt x="0" y="2"/>
                    <a:pt x="0" y="2"/>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9" name="Freeform 58"/>
            <p:cNvSpPr/>
            <p:nvPr/>
          </p:nvSpPr>
          <p:spPr>
            <a:xfrm>
              <a:off x="917927" y="3034600"/>
              <a:ext cx="43585" cy="23902"/>
            </a:xfrm>
            <a:custGeom>
              <a:avLst/>
              <a:gdLst>
                <a:gd name="T0" fmla="*/ 5 w 13"/>
                <a:gd name="T1" fmla="*/ 2 h 7"/>
                <a:gd name="T2" fmla="*/ 0 w 13"/>
                <a:gd name="T3" fmla="*/ 4 h 7"/>
                <a:gd name="T4" fmla="*/ 0 w 13"/>
                <a:gd name="T5" fmla="*/ 4 h 7"/>
                <a:gd name="T6" fmla="*/ 3 w 13"/>
                <a:gd name="T7" fmla="*/ 4 h 7"/>
                <a:gd name="T8" fmla="*/ 12 w 13"/>
                <a:gd name="T9" fmla="*/ 4 h 7"/>
                <a:gd name="T10" fmla="*/ 12 w 13"/>
                <a:gd name="T11" fmla="*/ 1 h 7"/>
                <a:gd name="T12" fmla="*/ 5 w 1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5" y="2"/>
                  </a:moveTo>
                  <a:cubicBezTo>
                    <a:pt x="5" y="3"/>
                    <a:pt x="2" y="3"/>
                    <a:pt x="0" y="4"/>
                  </a:cubicBezTo>
                  <a:cubicBezTo>
                    <a:pt x="0" y="4"/>
                    <a:pt x="0" y="4"/>
                    <a:pt x="0" y="4"/>
                  </a:cubicBezTo>
                  <a:cubicBezTo>
                    <a:pt x="0" y="7"/>
                    <a:pt x="3" y="5"/>
                    <a:pt x="3" y="4"/>
                  </a:cubicBezTo>
                  <a:cubicBezTo>
                    <a:pt x="6" y="4"/>
                    <a:pt x="9" y="6"/>
                    <a:pt x="12" y="4"/>
                  </a:cubicBezTo>
                  <a:cubicBezTo>
                    <a:pt x="13" y="3"/>
                    <a:pt x="12" y="2"/>
                    <a:pt x="12" y="1"/>
                  </a:cubicBezTo>
                  <a:cubicBezTo>
                    <a:pt x="9" y="0"/>
                    <a:pt x="8" y="2"/>
                    <a:pt x="5"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0" name="Freeform 59"/>
            <p:cNvSpPr/>
            <p:nvPr/>
          </p:nvSpPr>
          <p:spPr>
            <a:xfrm>
              <a:off x="7015548" y="3051472"/>
              <a:ext cx="179962" cy="219329"/>
            </a:xfrm>
            <a:custGeom>
              <a:avLst/>
              <a:gdLst>
                <a:gd name="T0" fmla="*/ 25 w 54"/>
                <a:gd name="T1" fmla="*/ 35 h 66"/>
                <a:gd name="T2" fmla="*/ 27 w 54"/>
                <a:gd name="T3" fmla="*/ 38 h 66"/>
                <a:gd name="T4" fmla="*/ 28 w 54"/>
                <a:gd name="T5" fmla="*/ 41 h 66"/>
                <a:gd name="T6" fmla="*/ 30 w 54"/>
                <a:gd name="T7" fmla="*/ 45 h 66"/>
                <a:gd name="T8" fmla="*/ 32 w 54"/>
                <a:gd name="T9" fmla="*/ 46 h 66"/>
                <a:gd name="T10" fmla="*/ 34 w 54"/>
                <a:gd name="T11" fmla="*/ 48 h 66"/>
                <a:gd name="T12" fmla="*/ 36 w 54"/>
                <a:gd name="T13" fmla="*/ 53 h 66"/>
                <a:gd name="T14" fmla="*/ 37 w 54"/>
                <a:gd name="T15" fmla="*/ 55 h 66"/>
                <a:gd name="T16" fmla="*/ 39 w 54"/>
                <a:gd name="T17" fmla="*/ 56 h 66"/>
                <a:gd name="T18" fmla="*/ 42 w 54"/>
                <a:gd name="T19" fmla="*/ 63 h 66"/>
                <a:gd name="T20" fmla="*/ 45 w 54"/>
                <a:gd name="T21" fmla="*/ 66 h 66"/>
                <a:gd name="T22" fmla="*/ 47 w 54"/>
                <a:gd name="T23" fmla="*/ 61 h 66"/>
                <a:gd name="T24" fmla="*/ 50 w 54"/>
                <a:gd name="T25" fmla="*/ 62 h 66"/>
                <a:gd name="T26" fmla="*/ 52 w 54"/>
                <a:gd name="T27" fmla="*/ 63 h 66"/>
                <a:gd name="T28" fmla="*/ 52 w 54"/>
                <a:gd name="T29" fmla="*/ 63 h 66"/>
                <a:gd name="T30" fmla="*/ 51 w 54"/>
                <a:gd name="T31" fmla="*/ 61 h 66"/>
                <a:gd name="T32" fmla="*/ 47 w 54"/>
                <a:gd name="T33" fmla="*/ 59 h 66"/>
                <a:gd name="T34" fmla="*/ 47 w 54"/>
                <a:gd name="T35" fmla="*/ 58 h 66"/>
                <a:gd name="T36" fmla="*/ 43 w 54"/>
                <a:gd name="T37" fmla="*/ 55 h 66"/>
                <a:gd name="T38" fmla="*/ 40 w 54"/>
                <a:gd name="T39" fmla="*/ 53 h 66"/>
                <a:gd name="T40" fmla="*/ 40 w 54"/>
                <a:gd name="T41" fmla="*/ 52 h 66"/>
                <a:gd name="T42" fmla="*/ 37 w 54"/>
                <a:gd name="T43" fmla="*/ 49 h 66"/>
                <a:gd name="T44" fmla="*/ 35 w 54"/>
                <a:gd name="T45" fmla="*/ 43 h 66"/>
                <a:gd name="T46" fmla="*/ 43 w 54"/>
                <a:gd name="T47" fmla="*/ 43 h 66"/>
                <a:gd name="T48" fmla="*/ 45 w 54"/>
                <a:gd name="T49" fmla="*/ 44 h 66"/>
                <a:gd name="T50" fmla="*/ 47 w 54"/>
                <a:gd name="T51" fmla="*/ 43 h 66"/>
                <a:gd name="T52" fmla="*/ 45 w 54"/>
                <a:gd name="T53" fmla="*/ 43 h 66"/>
                <a:gd name="T54" fmla="*/ 42 w 54"/>
                <a:gd name="T55" fmla="*/ 41 h 66"/>
                <a:gd name="T56" fmla="*/ 39 w 54"/>
                <a:gd name="T57" fmla="*/ 37 h 66"/>
                <a:gd name="T58" fmla="*/ 36 w 54"/>
                <a:gd name="T59" fmla="*/ 35 h 66"/>
                <a:gd name="T60" fmla="*/ 32 w 54"/>
                <a:gd name="T61" fmla="*/ 31 h 66"/>
                <a:gd name="T62" fmla="*/ 30 w 54"/>
                <a:gd name="T63" fmla="*/ 30 h 66"/>
                <a:gd name="T64" fmla="*/ 27 w 54"/>
                <a:gd name="T65" fmla="*/ 26 h 66"/>
                <a:gd name="T66" fmla="*/ 25 w 54"/>
                <a:gd name="T67" fmla="*/ 25 h 66"/>
                <a:gd name="T68" fmla="*/ 25 w 54"/>
                <a:gd name="T69" fmla="*/ 23 h 66"/>
                <a:gd name="T70" fmla="*/ 24 w 54"/>
                <a:gd name="T71" fmla="*/ 23 h 66"/>
                <a:gd name="T72" fmla="*/ 21 w 54"/>
                <a:gd name="T73" fmla="*/ 21 h 66"/>
                <a:gd name="T74" fmla="*/ 20 w 54"/>
                <a:gd name="T75" fmla="*/ 20 h 66"/>
                <a:gd name="T76" fmla="*/ 19 w 54"/>
                <a:gd name="T77" fmla="*/ 19 h 66"/>
                <a:gd name="T78" fmla="*/ 18 w 54"/>
                <a:gd name="T79" fmla="*/ 18 h 66"/>
                <a:gd name="T80" fmla="*/ 17 w 54"/>
                <a:gd name="T81" fmla="*/ 16 h 66"/>
                <a:gd name="T82" fmla="*/ 15 w 54"/>
                <a:gd name="T83" fmla="*/ 13 h 66"/>
                <a:gd name="T84" fmla="*/ 14 w 54"/>
                <a:gd name="T85" fmla="*/ 12 h 66"/>
                <a:gd name="T86" fmla="*/ 11 w 54"/>
                <a:gd name="T87" fmla="*/ 9 h 66"/>
                <a:gd name="T88" fmla="*/ 10 w 54"/>
                <a:gd name="T89" fmla="*/ 7 h 66"/>
                <a:gd name="T90" fmla="*/ 5 w 54"/>
                <a:gd name="T91" fmla="*/ 4 h 66"/>
                <a:gd name="T92" fmla="*/ 4 w 54"/>
                <a:gd name="T93" fmla="*/ 3 h 66"/>
                <a:gd name="T94" fmla="*/ 3 w 54"/>
                <a:gd name="T95" fmla="*/ 1 h 66"/>
                <a:gd name="T96" fmla="*/ 0 w 54"/>
                <a:gd name="T97" fmla="*/ 1 h 66"/>
                <a:gd name="T98" fmla="*/ 4 w 54"/>
                <a:gd name="T99" fmla="*/ 6 h 66"/>
                <a:gd name="T100" fmla="*/ 4 w 54"/>
                <a:gd name="T101" fmla="*/ 8 h 66"/>
                <a:gd name="T102" fmla="*/ 5 w 54"/>
                <a:gd name="T103" fmla="*/ 11 h 66"/>
                <a:gd name="T104" fmla="*/ 5 w 54"/>
                <a:gd name="T105" fmla="*/ 13 h 66"/>
                <a:gd name="T106" fmla="*/ 6 w 54"/>
                <a:gd name="T107" fmla="*/ 14 h 66"/>
                <a:gd name="T108" fmla="*/ 9 w 54"/>
                <a:gd name="T109" fmla="*/ 18 h 66"/>
                <a:gd name="T110" fmla="*/ 12 w 54"/>
                <a:gd name="T111" fmla="*/ 22 h 66"/>
                <a:gd name="T112" fmla="*/ 16 w 54"/>
                <a:gd name="T113" fmla="*/ 25 h 66"/>
                <a:gd name="T114" fmla="*/ 21 w 54"/>
                <a:gd name="T115"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66">
                  <a:moveTo>
                    <a:pt x="23" y="34"/>
                  </a:moveTo>
                  <a:cubicBezTo>
                    <a:pt x="24" y="35"/>
                    <a:pt x="24" y="35"/>
                    <a:pt x="25" y="35"/>
                  </a:cubicBezTo>
                  <a:cubicBezTo>
                    <a:pt x="25" y="36"/>
                    <a:pt x="25" y="36"/>
                    <a:pt x="25" y="37"/>
                  </a:cubicBezTo>
                  <a:cubicBezTo>
                    <a:pt x="26" y="37"/>
                    <a:pt x="26" y="38"/>
                    <a:pt x="27" y="38"/>
                  </a:cubicBezTo>
                  <a:cubicBezTo>
                    <a:pt x="27" y="39"/>
                    <a:pt x="27" y="39"/>
                    <a:pt x="27" y="40"/>
                  </a:cubicBezTo>
                  <a:cubicBezTo>
                    <a:pt x="28" y="40"/>
                    <a:pt x="28" y="41"/>
                    <a:pt x="28" y="41"/>
                  </a:cubicBezTo>
                  <a:cubicBezTo>
                    <a:pt x="29" y="42"/>
                    <a:pt x="29" y="42"/>
                    <a:pt x="30" y="42"/>
                  </a:cubicBezTo>
                  <a:cubicBezTo>
                    <a:pt x="30" y="44"/>
                    <a:pt x="29" y="44"/>
                    <a:pt x="30" y="45"/>
                  </a:cubicBezTo>
                  <a:cubicBezTo>
                    <a:pt x="31" y="46"/>
                    <a:pt x="30" y="45"/>
                    <a:pt x="31" y="46"/>
                  </a:cubicBezTo>
                  <a:cubicBezTo>
                    <a:pt x="31" y="46"/>
                    <a:pt x="31" y="46"/>
                    <a:pt x="32" y="46"/>
                  </a:cubicBezTo>
                  <a:cubicBezTo>
                    <a:pt x="32" y="47"/>
                    <a:pt x="32" y="47"/>
                    <a:pt x="32" y="47"/>
                  </a:cubicBezTo>
                  <a:cubicBezTo>
                    <a:pt x="32" y="48"/>
                    <a:pt x="33" y="48"/>
                    <a:pt x="34" y="48"/>
                  </a:cubicBezTo>
                  <a:cubicBezTo>
                    <a:pt x="34" y="49"/>
                    <a:pt x="34" y="49"/>
                    <a:pt x="35" y="49"/>
                  </a:cubicBezTo>
                  <a:cubicBezTo>
                    <a:pt x="36" y="50"/>
                    <a:pt x="35" y="52"/>
                    <a:pt x="36" y="53"/>
                  </a:cubicBezTo>
                  <a:cubicBezTo>
                    <a:pt x="36" y="53"/>
                    <a:pt x="36" y="54"/>
                    <a:pt x="37" y="54"/>
                  </a:cubicBezTo>
                  <a:cubicBezTo>
                    <a:pt x="37" y="54"/>
                    <a:pt x="36" y="55"/>
                    <a:pt x="37" y="55"/>
                  </a:cubicBezTo>
                  <a:cubicBezTo>
                    <a:pt x="37" y="55"/>
                    <a:pt x="38" y="56"/>
                    <a:pt x="38" y="56"/>
                  </a:cubicBezTo>
                  <a:cubicBezTo>
                    <a:pt x="38" y="56"/>
                    <a:pt x="38" y="56"/>
                    <a:pt x="39" y="56"/>
                  </a:cubicBezTo>
                  <a:cubicBezTo>
                    <a:pt x="39" y="59"/>
                    <a:pt x="39" y="60"/>
                    <a:pt x="40" y="61"/>
                  </a:cubicBezTo>
                  <a:cubicBezTo>
                    <a:pt x="41" y="62"/>
                    <a:pt x="41" y="62"/>
                    <a:pt x="42" y="63"/>
                  </a:cubicBezTo>
                  <a:cubicBezTo>
                    <a:pt x="42" y="63"/>
                    <a:pt x="42" y="64"/>
                    <a:pt x="42" y="64"/>
                  </a:cubicBezTo>
                  <a:cubicBezTo>
                    <a:pt x="43" y="65"/>
                    <a:pt x="43" y="66"/>
                    <a:pt x="45" y="66"/>
                  </a:cubicBezTo>
                  <a:cubicBezTo>
                    <a:pt x="46" y="66"/>
                    <a:pt x="46" y="64"/>
                    <a:pt x="46" y="63"/>
                  </a:cubicBezTo>
                  <a:cubicBezTo>
                    <a:pt x="46" y="61"/>
                    <a:pt x="44" y="61"/>
                    <a:pt x="47" y="61"/>
                  </a:cubicBezTo>
                  <a:cubicBezTo>
                    <a:pt x="48" y="61"/>
                    <a:pt x="49" y="61"/>
                    <a:pt x="50" y="62"/>
                  </a:cubicBezTo>
                  <a:cubicBezTo>
                    <a:pt x="50" y="62"/>
                    <a:pt x="50" y="62"/>
                    <a:pt x="50" y="62"/>
                  </a:cubicBezTo>
                  <a:cubicBezTo>
                    <a:pt x="51" y="62"/>
                    <a:pt x="50" y="63"/>
                    <a:pt x="51" y="63"/>
                  </a:cubicBezTo>
                  <a:cubicBezTo>
                    <a:pt x="51" y="63"/>
                    <a:pt x="52" y="63"/>
                    <a:pt x="52" y="63"/>
                  </a:cubicBezTo>
                  <a:cubicBezTo>
                    <a:pt x="52" y="64"/>
                    <a:pt x="52" y="64"/>
                    <a:pt x="52" y="64"/>
                  </a:cubicBezTo>
                  <a:cubicBezTo>
                    <a:pt x="54" y="66"/>
                    <a:pt x="54" y="64"/>
                    <a:pt x="52" y="63"/>
                  </a:cubicBezTo>
                  <a:cubicBezTo>
                    <a:pt x="52" y="62"/>
                    <a:pt x="52" y="62"/>
                    <a:pt x="52" y="62"/>
                  </a:cubicBezTo>
                  <a:cubicBezTo>
                    <a:pt x="51" y="62"/>
                    <a:pt x="52" y="62"/>
                    <a:pt x="51" y="61"/>
                  </a:cubicBezTo>
                  <a:cubicBezTo>
                    <a:pt x="50" y="61"/>
                    <a:pt x="50" y="60"/>
                    <a:pt x="48" y="60"/>
                  </a:cubicBezTo>
                  <a:cubicBezTo>
                    <a:pt x="48" y="59"/>
                    <a:pt x="48" y="60"/>
                    <a:pt x="47" y="59"/>
                  </a:cubicBezTo>
                  <a:cubicBezTo>
                    <a:pt x="47" y="59"/>
                    <a:pt x="47" y="59"/>
                    <a:pt x="47" y="58"/>
                  </a:cubicBezTo>
                  <a:cubicBezTo>
                    <a:pt x="47" y="58"/>
                    <a:pt x="47" y="58"/>
                    <a:pt x="47" y="58"/>
                  </a:cubicBezTo>
                  <a:cubicBezTo>
                    <a:pt x="46" y="57"/>
                    <a:pt x="45" y="57"/>
                    <a:pt x="45" y="56"/>
                  </a:cubicBezTo>
                  <a:cubicBezTo>
                    <a:pt x="44" y="56"/>
                    <a:pt x="44" y="56"/>
                    <a:pt x="43" y="55"/>
                  </a:cubicBezTo>
                  <a:cubicBezTo>
                    <a:pt x="43" y="55"/>
                    <a:pt x="42" y="55"/>
                    <a:pt x="42" y="54"/>
                  </a:cubicBezTo>
                  <a:cubicBezTo>
                    <a:pt x="41" y="54"/>
                    <a:pt x="41" y="53"/>
                    <a:pt x="40" y="53"/>
                  </a:cubicBezTo>
                  <a:cubicBezTo>
                    <a:pt x="40" y="53"/>
                    <a:pt x="40" y="53"/>
                    <a:pt x="40" y="53"/>
                  </a:cubicBezTo>
                  <a:cubicBezTo>
                    <a:pt x="39" y="52"/>
                    <a:pt x="40" y="52"/>
                    <a:pt x="40" y="52"/>
                  </a:cubicBezTo>
                  <a:cubicBezTo>
                    <a:pt x="39" y="52"/>
                    <a:pt x="39" y="52"/>
                    <a:pt x="38" y="51"/>
                  </a:cubicBezTo>
                  <a:cubicBezTo>
                    <a:pt x="38" y="50"/>
                    <a:pt x="38" y="50"/>
                    <a:pt x="37" y="49"/>
                  </a:cubicBezTo>
                  <a:cubicBezTo>
                    <a:pt x="37" y="48"/>
                    <a:pt x="37" y="48"/>
                    <a:pt x="37" y="47"/>
                  </a:cubicBezTo>
                  <a:cubicBezTo>
                    <a:pt x="37" y="45"/>
                    <a:pt x="37" y="44"/>
                    <a:pt x="35" y="43"/>
                  </a:cubicBezTo>
                  <a:cubicBezTo>
                    <a:pt x="35" y="40"/>
                    <a:pt x="38" y="41"/>
                    <a:pt x="40" y="41"/>
                  </a:cubicBezTo>
                  <a:cubicBezTo>
                    <a:pt x="41" y="42"/>
                    <a:pt x="42" y="42"/>
                    <a:pt x="43" y="43"/>
                  </a:cubicBezTo>
                  <a:cubicBezTo>
                    <a:pt x="44" y="43"/>
                    <a:pt x="43" y="43"/>
                    <a:pt x="44" y="43"/>
                  </a:cubicBezTo>
                  <a:cubicBezTo>
                    <a:pt x="44" y="44"/>
                    <a:pt x="44" y="44"/>
                    <a:pt x="45" y="44"/>
                  </a:cubicBezTo>
                  <a:cubicBezTo>
                    <a:pt x="45" y="45"/>
                    <a:pt x="49" y="45"/>
                    <a:pt x="47" y="44"/>
                  </a:cubicBezTo>
                  <a:cubicBezTo>
                    <a:pt x="47" y="44"/>
                    <a:pt x="47" y="44"/>
                    <a:pt x="47" y="43"/>
                  </a:cubicBezTo>
                  <a:cubicBezTo>
                    <a:pt x="47" y="43"/>
                    <a:pt x="47" y="43"/>
                    <a:pt x="46" y="43"/>
                  </a:cubicBezTo>
                  <a:cubicBezTo>
                    <a:pt x="46" y="43"/>
                    <a:pt x="46" y="43"/>
                    <a:pt x="45" y="43"/>
                  </a:cubicBezTo>
                  <a:cubicBezTo>
                    <a:pt x="45" y="42"/>
                    <a:pt x="44" y="41"/>
                    <a:pt x="44" y="41"/>
                  </a:cubicBezTo>
                  <a:cubicBezTo>
                    <a:pt x="43" y="41"/>
                    <a:pt x="43" y="41"/>
                    <a:pt x="42" y="41"/>
                  </a:cubicBezTo>
                  <a:cubicBezTo>
                    <a:pt x="41" y="39"/>
                    <a:pt x="40" y="39"/>
                    <a:pt x="39" y="38"/>
                  </a:cubicBezTo>
                  <a:cubicBezTo>
                    <a:pt x="39" y="37"/>
                    <a:pt x="39" y="37"/>
                    <a:pt x="39" y="37"/>
                  </a:cubicBezTo>
                  <a:cubicBezTo>
                    <a:pt x="38" y="37"/>
                    <a:pt x="38" y="37"/>
                    <a:pt x="37" y="36"/>
                  </a:cubicBezTo>
                  <a:cubicBezTo>
                    <a:pt x="37" y="36"/>
                    <a:pt x="36" y="35"/>
                    <a:pt x="36" y="35"/>
                  </a:cubicBezTo>
                  <a:cubicBezTo>
                    <a:pt x="35" y="34"/>
                    <a:pt x="34" y="33"/>
                    <a:pt x="34" y="32"/>
                  </a:cubicBezTo>
                  <a:cubicBezTo>
                    <a:pt x="33" y="32"/>
                    <a:pt x="32" y="32"/>
                    <a:pt x="32" y="31"/>
                  </a:cubicBezTo>
                  <a:cubicBezTo>
                    <a:pt x="32" y="31"/>
                    <a:pt x="32" y="31"/>
                    <a:pt x="31" y="31"/>
                  </a:cubicBezTo>
                  <a:cubicBezTo>
                    <a:pt x="31" y="30"/>
                    <a:pt x="31" y="30"/>
                    <a:pt x="30" y="30"/>
                  </a:cubicBezTo>
                  <a:cubicBezTo>
                    <a:pt x="30" y="30"/>
                    <a:pt x="30" y="29"/>
                    <a:pt x="29" y="28"/>
                  </a:cubicBezTo>
                  <a:cubicBezTo>
                    <a:pt x="29" y="27"/>
                    <a:pt x="28" y="27"/>
                    <a:pt x="27" y="26"/>
                  </a:cubicBezTo>
                  <a:cubicBezTo>
                    <a:pt x="27" y="26"/>
                    <a:pt x="27" y="25"/>
                    <a:pt x="26" y="25"/>
                  </a:cubicBezTo>
                  <a:cubicBezTo>
                    <a:pt x="26" y="25"/>
                    <a:pt x="26" y="25"/>
                    <a:pt x="25" y="25"/>
                  </a:cubicBezTo>
                  <a:cubicBezTo>
                    <a:pt x="25" y="25"/>
                    <a:pt x="25" y="24"/>
                    <a:pt x="25" y="24"/>
                  </a:cubicBezTo>
                  <a:cubicBezTo>
                    <a:pt x="25" y="24"/>
                    <a:pt x="25" y="24"/>
                    <a:pt x="25" y="23"/>
                  </a:cubicBezTo>
                  <a:cubicBezTo>
                    <a:pt x="24" y="23"/>
                    <a:pt x="24" y="24"/>
                    <a:pt x="24" y="23"/>
                  </a:cubicBezTo>
                  <a:cubicBezTo>
                    <a:pt x="24" y="23"/>
                    <a:pt x="24" y="23"/>
                    <a:pt x="24" y="23"/>
                  </a:cubicBezTo>
                  <a:cubicBezTo>
                    <a:pt x="24" y="22"/>
                    <a:pt x="23" y="22"/>
                    <a:pt x="22" y="22"/>
                  </a:cubicBezTo>
                  <a:cubicBezTo>
                    <a:pt x="22" y="22"/>
                    <a:pt x="22" y="21"/>
                    <a:pt x="21" y="21"/>
                  </a:cubicBezTo>
                  <a:cubicBezTo>
                    <a:pt x="21" y="21"/>
                    <a:pt x="21" y="21"/>
                    <a:pt x="20" y="21"/>
                  </a:cubicBezTo>
                  <a:cubicBezTo>
                    <a:pt x="20" y="20"/>
                    <a:pt x="20" y="20"/>
                    <a:pt x="20" y="20"/>
                  </a:cubicBezTo>
                  <a:cubicBezTo>
                    <a:pt x="20" y="20"/>
                    <a:pt x="20" y="20"/>
                    <a:pt x="19" y="20"/>
                  </a:cubicBezTo>
                  <a:cubicBezTo>
                    <a:pt x="19" y="20"/>
                    <a:pt x="19" y="19"/>
                    <a:pt x="19" y="19"/>
                  </a:cubicBezTo>
                  <a:cubicBezTo>
                    <a:pt x="19" y="19"/>
                    <a:pt x="19" y="19"/>
                    <a:pt x="19" y="18"/>
                  </a:cubicBezTo>
                  <a:cubicBezTo>
                    <a:pt x="18" y="18"/>
                    <a:pt x="19" y="18"/>
                    <a:pt x="18" y="18"/>
                  </a:cubicBezTo>
                  <a:cubicBezTo>
                    <a:pt x="18" y="17"/>
                    <a:pt x="17" y="18"/>
                    <a:pt x="17" y="17"/>
                  </a:cubicBezTo>
                  <a:cubicBezTo>
                    <a:pt x="17" y="17"/>
                    <a:pt x="17" y="16"/>
                    <a:pt x="17" y="16"/>
                  </a:cubicBezTo>
                  <a:cubicBezTo>
                    <a:pt x="16" y="15"/>
                    <a:pt x="16" y="16"/>
                    <a:pt x="16" y="15"/>
                  </a:cubicBezTo>
                  <a:cubicBezTo>
                    <a:pt x="16" y="14"/>
                    <a:pt x="16" y="14"/>
                    <a:pt x="15" y="13"/>
                  </a:cubicBezTo>
                  <a:cubicBezTo>
                    <a:pt x="15" y="13"/>
                    <a:pt x="15" y="12"/>
                    <a:pt x="15" y="12"/>
                  </a:cubicBezTo>
                  <a:cubicBezTo>
                    <a:pt x="14" y="12"/>
                    <a:pt x="14" y="12"/>
                    <a:pt x="14" y="12"/>
                  </a:cubicBezTo>
                  <a:cubicBezTo>
                    <a:pt x="13" y="11"/>
                    <a:pt x="13" y="11"/>
                    <a:pt x="13" y="10"/>
                  </a:cubicBezTo>
                  <a:cubicBezTo>
                    <a:pt x="12" y="9"/>
                    <a:pt x="11" y="9"/>
                    <a:pt x="11" y="9"/>
                  </a:cubicBezTo>
                  <a:cubicBezTo>
                    <a:pt x="11" y="8"/>
                    <a:pt x="10" y="7"/>
                    <a:pt x="10" y="7"/>
                  </a:cubicBezTo>
                  <a:cubicBezTo>
                    <a:pt x="10" y="7"/>
                    <a:pt x="10" y="7"/>
                    <a:pt x="10" y="7"/>
                  </a:cubicBezTo>
                  <a:cubicBezTo>
                    <a:pt x="9" y="6"/>
                    <a:pt x="8" y="6"/>
                    <a:pt x="7" y="5"/>
                  </a:cubicBezTo>
                  <a:cubicBezTo>
                    <a:pt x="6" y="4"/>
                    <a:pt x="6" y="4"/>
                    <a:pt x="5" y="4"/>
                  </a:cubicBezTo>
                  <a:cubicBezTo>
                    <a:pt x="5" y="4"/>
                    <a:pt x="5" y="3"/>
                    <a:pt x="5" y="3"/>
                  </a:cubicBezTo>
                  <a:cubicBezTo>
                    <a:pt x="4" y="3"/>
                    <a:pt x="4" y="3"/>
                    <a:pt x="4" y="3"/>
                  </a:cubicBezTo>
                  <a:cubicBezTo>
                    <a:pt x="4" y="2"/>
                    <a:pt x="4" y="2"/>
                    <a:pt x="4" y="2"/>
                  </a:cubicBezTo>
                  <a:cubicBezTo>
                    <a:pt x="3" y="2"/>
                    <a:pt x="4" y="2"/>
                    <a:pt x="3" y="1"/>
                  </a:cubicBezTo>
                  <a:cubicBezTo>
                    <a:pt x="3" y="1"/>
                    <a:pt x="3" y="1"/>
                    <a:pt x="3" y="1"/>
                  </a:cubicBezTo>
                  <a:cubicBezTo>
                    <a:pt x="2" y="0"/>
                    <a:pt x="1" y="0"/>
                    <a:pt x="0" y="1"/>
                  </a:cubicBezTo>
                  <a:cubicBezTo>
                    <a:pt x="0" y="1"/>
                    <a:pt x="1" y="4"/>
                    <a:pt x="3" y="5"/>
                  </a:cubicBezTo>
                  <a:cubicBezTo>
                    <a:pt x="3" y="5"/>
                    <a:pt x="2" y="6"/>
                    <a:pt x="4" y="6"/>
                  </a:cubicBezTo>
                  <a:cubicBezTo>
                    <a:pt x="4" y="6"/>
                    <a:pt x="4" y="6"/>
                    <a:pt x="5" y="6"/>
                  </a:cubicBezTo>
                  <a:cubicBezTo>
                    <a:pt x="4" y="7"/>
                    <a:pt x="5" y="8"/>
                    <a:pt x="4" y="8"/>
                  </a:cubicBezTo>
                  <a:cubicBezTo>
                    <a:pt x="3" y="8"/>
                    <a:pt x="3" y="10"/>
                    <a:pt x="3" y="11"/>
                  </a:cubicBezTo>
                  <a:cubicBezTo>
                    <a:pt x="4" y="11"/>
                    <a:pt x="4" y="11"/>
                    <a:pt x="5" y="11"/>
                  </a:cubicBezTo>
                  <a:cubicBezTo>
                    <a:pt x="5" y="12"/>
                    <a:pt x="5" y="12"/>
                    <a:pt x="5" y="12"/>
                  </a:cubicBezTo>
                  <a:cubicBezTo>
                    <a:pt x="5" y="13"/>
                    <a:pt x="5" y="12"/>
                    <a:pt x="5" y="13"/>
                  </a:cubicBezTo>
                  <a:cubicBezTo>
                    <a:pt x="6" y="13"/>
                    <a:pt x="6" y="13"/>
                    <a:pt x="6" y="13"/>
                  </a:cubicBezTo>
                  <a:cubicBezTo>
                    <a:pt x="7" y="13"/>
                    <a:pt x="6" y="13"/>
                    <a:pt x="6" y="14"/>
                  </a:cubicBezTo>
                  <a:cubicBezTo>
                    <a:pt x="6" y="14"/>
                    <a:pt x="7" y="14"/>
                    <a:pt x="7" y="14"/>
                  </a:cubicBezTo>
                  <a:cubicBezTo>
                    <a:pt x="7" y="16"/>
                    <a:pt x="8" y="18"/>
                    <a:pt x="9" y="18"/>
                  </a:cubicBezTo>
                  <a:cubicBezTo>
                    <a:pt x="9" y="20"/>
                    <a:pt x="9" y="19"/>
                    <a:pt x="10" y="20"/>
                  </a:cubicBezTo>
                  <a:cubicBezTo>
                    <a:pt x="11" y="21"/>
                    <a:pt x="11" y="22"/>
                    <a:pt x="12" y="22"/>
                  </a:cubicBezTo>
                  <a:cubicBezTo>
                    <a:pt x="12" y="22"/>
                    <a:pt x="14" y="23"/>
                    <a:pt x="14" y="23"/>
                  </a:cubicBezTo>
                  <a:cubicBezTo>
                    <a:pt x="14" y="23"/>
                    <a:pt x="15" y="24"/>
                    <a:pt x="16" y="25"/>
                  </a:cubicBezTo>
                  <a:cubicBezTo>
                    <a:pt x="16" y="25"/>
                    <a:pt x="17" y="25"/>
                    <a:pt x="19" y="26"/>
                  </a:cubicBezTo>
                  <a:cubicBezTo>
                    <a:pt x="19" y="28"/>
                    <a:pt x="20" y="31"/>
                    <a:pt x="21" y="31"/>
                  </a:cubicBezTo>
                  <a:cubicBezTo>
                    <a:pt x="21" y="33"/>
                    <a:pt x="22" y="33"/>
                    <a:pt x="23" y="3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1" name="Freeform 60"/>
            <p:cNvSpPr/>
            <p:nvPr/>
          </p:nvSpPr>
          <p:spPr>
            <a:xfrm>
              <a:off x="844817" y="3064126"/>
              <a:ext cx="26714" cy="14060"/>
            </a:xfrm>
            <a:custGeom>
              <a:avLst/>
              <a:gdLst>
                <a:gd name="T0" fmla="*/ 7 w 8"/>
                <a:gd name="T1" fmla="*/ 1 h 4"/>
                <a:gd name="T2" fmla="*/ 4 w 8"/>
                <a:gd name="T3" fmla="*/ 0 h 4"/>
                <a:gd name="T4" fmla="*/ 2 w 8"/>
                <a:gd name="T5" fmla="*/ 1 h 4"/>
                <a:gd name="T6" fmla="*/ 2 w 8"/>
                <a:gd name="T7" fmla="*/ 2 h 4"/>
                <a:gd name="T8" fmla="*/ 0 w 8"/>
                <a:gd name="T9" fmla="*/ 3 h 4"/>
                <a:gd name="T10" fmla="*/ 0 w 8"/>
                <a:gd name="T11" fmla="*/ 4 h 4"/>
                <a:gd name="T12" fmla="*/ 2 w 8"/>
                <a:gd name="T13" fmla="*/ 3 h 4"/>
                <a:gd name="T14" fmla="*/ 4 w 8"/>
                <a:gd name="T15" fmla="*/ 2 h 4"/>
                <a:gd name="T16" fmla="*/ 7 w 8"/>
                <a:gd name="T17" fmla="*/ 1 h 4"/>
                <a:gd name="T18" fmla="*/ 7 w 8"/>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7" y="1"/>
                  </a:moveTo>
                  <a:cubicBezTo>
                    <a:pt x="6" y="0"/>
                    <a:pt x="6" y="0"/>
                    <a:pt x="4" y="0"/>
                  </a:cubicBezTo>
                  <a:cubicBezTo>
                    <a:pt x="3" y="0"/>
                    <a:pt x="3" y="0"/>
                    <a:pt x="2" y="1"/>
                  </a:cubicBezTo>
                  <a:cubicBezTo>
                    <a:pt x="2" y="2"/>
                    <a:pt x="2" y="1"/>
                    <a:pt x="2" y="2"/>
                  </a:cubicBezTo>
                  <a:cubicBezTo>
                    <a:pt x="1" y="2"/>
                    <a:pt x="0" y="3"/>
                    <a:pt x="0" y="3"/>
                  </a:cubicBezTo>
                  <a:cubicBezTo>
                    <a:pt x="0" y="3"/>
                    <a:pt x="0" y="4"/>
                    <a:pt x="0" y="4"/>
                  </a:cubicBezTo>
                  <a:cubicBezTo>
                    <a:pt x="1" y="4"/>
                    <a:pt x="2" y="3"/>
                    <a:pt x="2" y="3"/>
                  </a:cubicBezTo>
                  <a:cubicBezTo>
                    <a:pt x="3" y="3"/>
                    <a:pt x="4" y="2"/>
                    <a:pt x="4" y="2"/>
                  </a:cubicBezTo>
                  <a:cubicBezTo>
                    <a:pt x="7" y="3"/>
                    <a:pt x="8" y="2"/>
                    <a:pt x="7" y="1"/>
                  </a:cubicBezTo>
                  <a:cubicBezTo>
                    <a:pt x="7" y="1"/>
                    <a:pt x="7" y="1"/>
                    <a:pt x="7"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2" name="Freeform 61"/>
            <p:cNvSpPr/>
            <p:nvPr/>
          </p:nvSpPr>
          <p:spPr>
            <a:xfrm>
              <a:off x="785767" y="3073967"/>
              <a:ext cx="49209" cy="21090"/>
            </a:xfrm>
            <a:custGeom>
              <a:avLst/>
              <a:gdLst>
                <a:gd name="T0" fmla="*/ 13 w 15"/>
                <a:gd name="T1" fmla="*/ 1 h 6"/>
                <a:gd name="T2" fmla="*/ 11 w 15"/>
                <a:gd name="T3" fmla="*/ 1 h 6"/>
                <a:gd name="T4" fmla="*/ 8 w 15"/>
                <a:gd name="T5" fmla="*/ 1 h 6"/>
                <a:gd name="T6" fmla="*/ 4 w 15"/>
                <a:gd name="T7" fmla="*/ 4 h 6"/>
                <a:gd name="T8" fmla="*/ 4 w 15"/>
                <a:gd name="T9" fmla="*/ 5 h 6"/>
                <a:gd name="T10" fmla="*/ 5 w 15"/>
                <a:gd name="T11" fmla="*/ 4 h 6"/>
                <a:gd name="T12" fmla="*/ 7 w 15"/>
                <a:gd name="T13" fmla="*/ 3 h 6"/>
                <a:gd name="T14" fmla="*/ 8 w 15"/>
                <a:gd name="T15" fmla="*/ 2 h 6"/>
                <a:gd name="T16" fmla="*/ 15 w 15"/>
                <a:gd name="T17" fmla="*/ 3 h 6"/>
                <a:gd name="T18" fmla="*/ 13 w 15"/>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
                  <a:moveTo>
                    <a:pt x="13" y="1"/>
                  </a:moveTo>
                  <a:cubicBezTo>
                    <a:pt x="12" y="1"/>
                    <a:pt x="12" y="0"/>
                    <a:pt x="11" y="1"/>
                  </a:cubicBezTo>
                  <a:cubicBezTo>
                    <a:pt x="9" y="1"/>
                    <a:pt x="8" y="1"/>
                    <a:pt x="8" y="1"/>
                  </a:cubicBezTo>
                  <a:cubicBezTo>
                    <a:pt x="7" y="3"/>
                    <a:pt x="5" y="2"/>
                    <a:pt x="4" y="4"/>
                  </a:cubicBezTo>
                  <a:cubicBezTo>
                    <a:pt x="0" y="4"/>
                    <a:pt x="4" y="6"/>
                    <a:pt x="4" y="5"/>
                  </a:cubicBezTo>
                  <a:cubicBezTo>
                    <a:pt x="4" y="4"/>
                    <a:pt x="5" y="5"/>
                    <a:pt x="5" y="4"/>
                  </a:cubicBezTo>
                  <a:cubicBezTo>
                    <a:pt x="6" y="4"/>
                    <a:pt x="7" y="3"/>
                    <a:pt x="7" y="3"/>
                  </a:cubicBezTo>
                  <a:cubicBezTo>
                    <a:pt x="7" y="3"/>
                    <a:pt x="7" y="3"/>
                    <a:pt x="8" y="2"/>
                  </a:cubicBezTo>
                  <a:cubicBezTo>
                    <a:pt x="11" y="2"/>
                    <a:pt x="14" y="4"/>
                    <a:pt x="15" y="3"/>
                  </a:cubicBezTo>
                  <a:cubicBezTo>
                    <a:pt x="15" y="1"/>
                    <a:pt x="14" y="2"/>
                    <a:pt x="1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3" name="Freeform 62"/>
            <p:cNvSpPr/>
            <p:nvPr/>
          </p:nvSpPr>
          <p:spPr>
            <a:xfrm>
              <a:off x="2536180" y="3080997"/>
              <a:ext cx="25307" cy="16871"/>
            </a:xfrm>
            <a:custGeom>
              <a:avLst/>
              <a:gdLst>
                <a:gd name="T0" fmla="*/ 7 w 8"/>
                <a:gd name="T1" fmla="*/ 2 h 5"/>
                <a:gd name="T2" fmla="*/ 2 w 8"/>
                <a:gd name="T3" fmla="*/ 2 h 5"/>
                <a:gd name="T4" fmla="*/ 3 w 8"/>
                <a:gd name="T5" fmla="*/ 4 h 5"/>
                <a:gd name="T6" fmla="*/ 7 w 8"/>
                <a:gd name="T7" fmla="*/ 4 h 5"/>
                <a:gd name="T8" fmla="*/ 7 w 8"/>
                <a:gd name="T9" fmla="*/ 2 h 5"/>
                <a:gd name="T10" fmla="*/ 7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7" y="2"/>
                  </a:moveTo>
                  <a:cubicBezTo>
                    <a:pt x="6" y="0"/>
                    <a:pt x="3" y="0"/>
                    <a:pt x="2" y="2"/>
                  </a:cubicBezTo>
                  <a:cubicBezTo>
                    <a:pt x="0" y="2"/>
                    <a:pt x="3" y="4"/>
                    <a:pt x="3" y="4"/>
                  </a:cubicBezTo>
                  <a:cubicBezTo>
                    <a:pt x="5" y="5"/>
                    <a:pt x="6" y="5"/>
                    <a:pt x="7" y="4"/>
                  </a:cubicBezTo>
                  <a:cubicBezTo>
                    <a:pt x="8" y="4"/>
                    <a:pt x="8" y="3"/>
                    <a:pt x="7" y="2"/>
                  </a:cubicBezTo>
                  <a:cubicBezTo>
                    <a:pt x="7" y="2"/>
                    <a:pt x="7" y="2"/>
                    <a:pt x="7"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4" name="Freeform 63"/>
            <p:cNvSpPr/>
            <p:nvPr/>
          </p:nvSpPr>
          <p:spPr>
            <a:xfrm>
              <a:off x="7361412" y="3144265"/>
              <a:ext cx="16871" cy="23902"/>
            </a:xfrm>
            <a:custGeom>
              <a:avLst/>
              <a:gdLst>
                <a:gd name="T0" fmla="*/ 3 w 5"/>
                <a:gd name="T1" fmla="*/ 5 h 7"/>
                <a:gd name="T2" fmla="*/ 3 w 5"/>
                <a:gd name="T3" fmla="*/ 5 h 7"/>
                <a:gd name="T4" fmla="*/ 5 w 5"/>
                <a:gd name="T5" fmla="*/ 2 h 7"/>
                <a:gd name="T6" fmla="*/ 3 w 5"/>
                <a:gd name="T7" fmla="*/ 1 h 7"/>
                <a:gd name="T8" fmla="*/ 2 w 5"/>
                <a:gd name="T9" fmla="*/ 3 h 7"/>
                <a:gd name="T10" fmla="*/ 1 w 5"/>
                <a:gd name="T11" fmla="*/ 3 h 7"/>
                <a:gd name="T12" fmla="*/ 0 w 5"/>
                <a:gd name="T13" fmla="*/ 5 h 7"/>
                <a:gd name="T14" fmla="*/ 0 w 5"/>
                <a:gd name="T15" fmla="*/ 7 h 7"/>
                <a:gd name="T16" fmla="*/ 3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3" y="5"/>
                  </a:moveTo>
                  <a:cubicBezTo>
                    <a:pt x="3" y="5"/>
                    <a:pt x="3" y="5"/>
                    <a:pt x="3" y="5"/>
                  </a:cubicBezTo>
                  <a:cubicBezTo>
                    <a:pt x="4" y="4"/>
                    <a:pt x="5" y="4"/>
                    <a:pt x="5" y="2"/>
                  </a:cubicBezTo>
                  <a:cubicBezTo>
                    <a:pt x="4" y="1"/>
                    <a:pt x="4" y="0"/>
                    <a:pt x="3" y="1"/>
                  </a:cubicBezTo>
                  <a:cubicBezTo>
                    <a:pt x="2" y="1"/>
                    <a:pt x="2" y="1"/>
                    <a:pt x="2" y="3"/>
                  </a:cubicBezTo>
                  <a:cubicBezTo>
                    <a:pt x="2" y="4"/>
                    <a:pt x="1" y="3"/>
                    <a:pt x="1" y="3"/>
                  </a:cubicBezTo>
                  <a:cubicBezTo>
                    <a:pt x="1" y="4"/>
                    <a:pt x="0" y="4"/>
                    <a:pt x="0" y="5"/>
                  </a:cubicBezTo>
                  <a:cubicBezTo>
                    <a:pt x="0" y="6"/>
                    <a:pt x="0" y="6"/>
                    <a:pt x="0" y="7"/>
                  </a:cubicBezTo>
                  <a:cubicBezTo>
                    <a:pt x="2" y="7"/>
                    <a:pt x="2" y="6"/>
                    <a:pt x="3"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5" name="Freeform 64"/>
            <p:cNvSpPr/>
            <p:nvPr/>
          </p:nvSpPr>
          <p:spPr>
            <a:xfrm>
              <a:off x="2853925" y="3163948"/>
              <a:ext cx="50614" cy="30931"/>
            </a:xfrm>
            <a:custGeom>
              <a:avLst/>
              <a:gdLst>
                <a:gd name="T0" fmla="*/ 11 w 15"/>
                <a:gd name="T1" fmla="*/ 4 h 9"/>
                <a:gd name="T2" fmla="*/ 9 w 15"/>
                <a:gd name="T3" fmla="*/ 4 h 9"/>
                <a:gd name="T4" fmla="*/ 8 w 15"/>
                <a:gd name="T5" fmla="*/ 3 h 9"/>
                <a:gd name="T6" fmla="*/ 6 w 15"/>
                <a:gd name="T7" fmla="*/ 2 h 9"/>
                <a:gd name="T8" fmla="*/ 0 w 15"/>
                <a:gd name="T9" fmla="*/ 3 h 9"/>
                <a:gd name="T10" fmla="*/ 3 w 15"/>
                <a:gd name="T11" fmla="*/ 4 h 9"/>
                <a:gd name="T12" fmla="*/ 6 w 15"/>
                <a:gd name="T13" fmla="*/ 7 h 9"/>
                <a:gd name="T14" fmla="*/ 8 w 15"/>
                <a:gd name="T15" fmla="*/ 7 h 9"/>
                <a:gd name="T16" fmla="*/ 10 w 15"/>
                <a:gd name="T17" fmla="*/ 7 h 9"/>
                <a:gd name="T18" fmla="*/ 12 w 15"/>
                <a:gd name="T19" fmla="*/ 9 h 9"/>
                <a:gd name="T20" fmla="*/ 15 w 15"/>
                <a:gd name="T21" fmla="*/ 8 h 9"/>
                <a:gd name="T22" fmla="*/ 15 w 15"/>
                <a:gd name="T23" fmla="*/ 7 h 9"/>
                <a:gd name="T24" fmla="*/ 11 w 15"/>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1" y="4"/>
                  </a:moveTo>
                  <a:cubicBezTo>
                    <a:pt x="10" y="4"/>
                    <a:pt x="10" y="4"/>
                    <a:pt x="9" y="4"/>
                  </a:cubicBezTo>
                  <a:cubicBezTo>
                    <a:pt x="9" y="4"/>
                    <a:pt x="8" y="3"/>
                    <a:pt x="8" y="3"/>
                  </a:cubicBezTo>
                  <a:cubicBezTo>
                    <a:pt x="8" y="2"/>
                    <a:pt x="6" y="3"/>
                    <a:pt x="6" y="2"/>
                  </a:cubicBezTo>
                  <a:cubicBezTo>
                    <a:pt x="6" y="2"/>
                    <a:pt x="0" y="0"/>
                    <a:pt x="0" y="3"/>
                  </a:cubicBezTo>
                  <a:cubicBezTo>
                    <a:pt x="1" y="4"/>
                    <a:pt x="1" y="4"/>
                    <a:pt x="3" y="4"/>
                  </a:cubicBezTo>
                  <a:cubicBezTo>
                    <a:pt x="3" y="5"/>
                    <a:pt x="4" y="7"/>
                    <a:pt x="6" y="7"/>
                  </a:cubicBezTo>
                  <a:cubicBezTo>
                    <a:pt x="8" y="7"/>
                    <a:pt x="6" y="7"/>
                    <a:pt x="8" y="7"/>
                  </a:cubicBezTo>
                  <a:cubicBezTo>
                    <a:pt x="8" y="7"/>
                    <a:pt x="10" y="7"/>
                    <a:pt x="10" y="7"/>
                  </a:cubicBezTo>
                  <a:cubicBezTo>
                    <a:pt x="11" y="8"/>
                    <a:pt x="11" y="8"/>
                    <a:pt x="12" y="9"/>
                  </a:cubicBezTo>
                  <a:cubicBezTo>
                    <a:pt x="13" y="9"/>
                    <a:pt x="14" y="9"/>
                    <a:pt x="15" y="8"/>
                  </a:cubicBezTo>
                  <a:cubicBezTo>
                    <a:pt x="15" y="8"/>
                    <a:pt x="15" y="7"/>
                    <a:pt x="15" y="7"/>
                  </a:cubicBezTo>
                  <a:cubicBezTo>
                    <a:pt x="15" y="6"/>
                    <a:pt x="12" y="5"/>
                    <a:pt x="11"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6" name="Freeform 65"/>
            <p:cNvSpPr/>
            <p:nvPr/>
          </p:nvSpPr>
          <p:spPr>
            <a:xfrm>
              <a:off x="2877826" y="3227216"/>
              <a:ext cx="16871" cy="14060"/>
            </a:xfrm>
            <a:custGeom>
              <a:avLst/>
              <a:gdLst>
                <a:gd name="T0" fmla="*/ 3 w 5"/>
                <a:gd name="T1" fmla="*/ 0 h 4"/>
                <a:gd name="T2" fmla="*/ 2 w 5"/>
                <a:gd name="T3" fmla="*/ 1 h 4"/>
                <a:gd name="T4" fmla="*/ 2 w 5"/>
                <a:gd name="T5" fmla="*/ 2 h 4"/>
                <a:gd name="T6" fmla="*/ 1 w 5"/>
                <a:gd name="T7" fmla="*/ 2 h 4"/>
                <a:gd name="T8" fmla="*/ 0 w 5"/>
                <a:gd name="T9" fmla="*/ 4 h 4"/>
                <a:gd name="T10" fmla="*/ 1 w 5"/>
                <a:gd name="T11" fmla="*/ 3 h 4"/>
                <a:gd name="T12" fmla="*/ 4 w 5"/>
                <a:gd name="T13" fmla="*/ 2 h 4"/>
                <a:gd name="T14" fmla="*/ 4 w 5"/>
                <a:gd name="T15" fmla="*/ 1 h 4"/>
                <a:gd name="T16" fmla="*/ 5 w 5"/>
                <a:gd name="T17" fmla="*/ 0 h 4"/>
                <a:gd name="T18" fmla="*/ 3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3" y="0"/>
                  </a:moveTo>
                  <a:cubicBezTo>
                    <a:pt x="2" y="1"/>
                    <a:pt x="3" y="1"/>
                    <a:pt x="2" y="1"/>
                  </a:cubicBezTo>
                  <a:cubicBezTo>
                    <a:pt x="2" y="1"/>
                    <a:pt x="2" y="2"/>
                    <a:pt x="2" y="2"/>
                  </a:cubicBezTo>
                  <a:cubicBezTo>
                    <a:pt x="2" y="2"/>
                    <a:pt x="2" y="2"/>
                    <a:pt x="1" y="2"/>
                  </a:cubicBezTo>
                  <a:cubicBezTo>
                    <a:pt x="1" y="3"/>
                    <a:pt x="0" y="4"/>
                    <a:pt x="0" y="4"/>
                  </a:cubicBezTo>
                  <a:cubicBezTo>
                    <a:pt x="0" y="4"/>
                    <a:pt x="1" y="4"/>
                    <a:pt x="1" y="3"/>
                  </a:cubicBezTo>
                  <a:cubicBezTo>
                    <a:pt x="2" y="3"/>
                    <a:pt x="3" y="3"/>
                    <a:pt x="4" y="2"/>
                  </a:cubicBezTo>
                  <a:cubicBezTo>
                    <a:pt x="4" y="1"/>
                    <a:pt x="4" y="2"/>
                    <a:pt x="4" y="1"/>
                  </a:cubicBezTo>
                  <a:cubicBezTo>
                    <a:pt x="4" y="1"/>
                    <a:pt x="5" y="1"/>
                    <a:pt x="5" y="0"/>
                  </a:cubicBezTo>
                  <a:cubicBezTo>
                    <a:pt x="5" y="0"/>
                    <a:pt x="4" y="0"/>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7" name="Freeform 66"/>
            <p:cNvSpPr/>
            <p:nvPr/>
          </p:nvSpPr>
          <p:spPr>
            <a:xfrm>
              <a:off x="7331887" y="3263771"/>
              <a:ext cx="12654" cy="16871"/>
            </a:xfrm>
            <a:custGeom>
              <a:avLst/>
              <a:gdLst>
                <a:gd name="T0" fmla="*/ 3 w 4"/>
                <a:gd name="T1" fmla="*/ 2 h 5"/>
                <a:gd name="T2" fmla="*/ 3 w 4"/>
                <a:gd name="T3" fmla="*/ 0 h 5"/>
                <a:gd name="T4" fmla="*/ 1 w 4"/>
                <a:gd name="T5" fmla="*/ 2 h 5"/>
                <a:gd name="T6" fmla="*/ 1 w 4"/>
                <a:gd name="T7" fmla="*/ 2 h 5"/>
                <a:gd name="T8" fmla="*/ 0 w 4"/>
                <a:gd name="T9" fmla="*/ 5 h 5"/>
                <a:gd name="T10" fmla="*/ 3 w 4"/>
                <a:gd name="T11" fmla="*/ 2 h 5"/>
              </a:gdLst>
              <a:ahLst/>
              <a:cxnLst>
                <a:cxn ang="0">
                  <a:pos x="T0" y="T1"/>
                </a:cxn>
                <a:cxn ang="0">
                  <a:pos x="T2" y="T3"/>
                </a:cxn>
                <a:cxn ang="0">
                  <a:pos x="T4" y="T5"/>
                </a:cxn>
                <a:cxn ang="0">
                  <a:pos x="T6" y="T7"/>
                </a:cxn>
                <a:cxn ang="0">
                  <a:pos x="T8" y="T9"/>
                </a:cxn>
                <a:cxn ang="0">
                  <a:pos x="T10" y="T11"/>
                </a:cxn>
              </a:cxnLst>
              <a:rect l="0" t="0" r="r" b="b"/>
              <a:pathLst>
                <a:path w="4" h="5">
                  <a:moveTo>
                    <a:pt x="3" y="2"/>
                  </a:moveTo>
                  <a:cubicBezTo>
                    <a:pt x="3" y="1"/>
                    <a:pt x="4" y="1"/>
                    <a:pt x="3" y="0"/>
                  </a:cubicBezTo>
                  <a:cubicBezTo>
                    <a:pt x="3" y="0"/>
                    <a:pt x="1" y="1"/>
                    <a:pt x="1" y="2"/>
                  </a:cubicBezTo>
                  <a:cubicBezTo>
                    <a:pt x="1" y="2"/>
                    <a:pt x="1" y="2"/>
                    <a:pt x="1" y="2"/>
                  </a:cubicBezTo>
                  <a:cubicBezTo>
                    <a:pt x="0" y="3"/>
                    <a:pt x="0" y="5"/>
                    <a:pt x="0" y="5"/>
                  </a:cubicBezTo>
                  <a:cubicBezTo>
                    <a:pt x="1" y="5"/>
                    <a:pt x="2" y="3"/>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8" name="Freeform 67"/>
            <p:cNvSpPr/>
            <p:nvPr/>
          </p:nvSpPr>
          <p:spPr>
            <a:xfrm>
              <a:off x="5411354" y="3280643"/>
              <a:ext cx="19683" cy="39367"/>
            </a:xfrm>
            <a:custGeom>
              <a:avLst/>
              <a:gdLst>
                <a:gd name="T0" fmla="*/ 4 w 6"/>
                <a:gd name="T1" fmla="*/ 2 h 12"/>
                <a:gd name="T2" fmla="*/ 1 w 6"/>
                <a:gd name="T3" fmla="*/ 1 h 12"/>
                <a:gd name="T4" fmla="*/ 1 w 6"/>
                <a:gd name="T5" fmla="*/ 4 h 12"/>
                <a:gd name="T6" fmla="*/ 2 w 6"/>
                <a:gd name="T7" fmla="*/ 5 h 12"/>
                <a:gd name="T8" fmla="*/ 2 w 6"/>
                <a:gd name="T9" fmla="*/ 8 h 12"/>
                <a:gd name="T10" fmla="*/ 3 w 6"/>
                <a:gd name="T11" fmla="*/ 9 h 12"/>
                <a:gd name="T12" fmla="*/ 4 w 6"/>
                <a:gd name="T13" fmla="*/ 10 h 12"/>
                <a:gd name="T14" fmla="*/ 6 w 6"/>
                <a:gd name="T15" fmla="*/ 7 h 12"/>
                <a:gd name="T16" fmla="*/ 4 w 6"/>
                <a:gd name="T17" fmla="*/ 2 h 12"/>
                <a:gd name="T18" fmla="*/ 4 w 6"/>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2">
                  <a:moveTo>
                    <a:pt x="4" y="2"/>
                  </a:moveTo>
                  <a:cubicBezTo>
                    <a:pt x="3" y="1"/>
                    <a:pt x="2" y="0"/>
                    <a:pt x="1" y="1"/>
                  </a:cubicBezTo>
                  <a:cubicBezTo>
                    <a:pt x="0" y="1"/>
                    <a:pt x="1" y="3"/>
                    <a:pt x="1" y="4"/>
                  </a:cubicBezTo>
                  <a:cubicBezTo>
                    <a:pt x="1" y="5"/>
                    <a:pt x="2" y="4"/>
                    <a:pt x="2" y="5"/>
                  </a:cubicBezTo>
                  <a:cubicBezTo>
                    <a:pt x="2" y="6"/>
                    <a:pt x="2" y="7"/>
                    <a:pt x="2" y="8"/>
                  </a:cubicBezTo>
                  <a:cubicBezTo>
                    <a:pt x="2" y="9"/>
                    <a:pt x="2" y="8"/>
                    <a:pt x="3" y="9"/>
                  </a:cubicBezTo>
                  <a:cubicBezTo>
                    <a:pt x="3" y="9"/>
                    <a:pt x="3" y="10"/>
                    <a:pt x="4" y="10"/>
                  </a:cubicBezTo>
                  <a:cubicBezTo>
                    <a:pt x="5" y="12"/>
                    <a:pt x="6" y="8"/>
                    <a:pt x="6" y="7"/>
                  </a:cubicBezTo>
                  <a:cubicBezTo>
                    <a:pt x="6" y="6"/>
                    <a:pt x="5" y="3"/>
                    <a:pt x="4" y="2"/>
                  </a:cubicBezTo>
                  <a:cubicBezTo>
                    <a:pt x="4" y="2"/>
                    <a:pt x="4" y="2"/>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9" name="Freeform 68"/>
            <p:cNvSpPr/>
            <p:nvPr/>
          </p:nvSpPr>
          <p:spPr>
            <a:xfrm>
              <a:off x="7291115" y="3283454"/>
              <a:ext cx="30931" cy="30931"/>
            </a:xfrm>
            <a:custGeom>
              <a:avLst/>
              <a:gdLst>
                <a:gd name="T0" fmla="*/ 1 w 9"/>
                <a:gd name="T1" fmla="*/ 9 h 9"/>
                <a:gd name="T2" fmla="*/ 3 w 9"/>
                <a:gd name="T3" fmla="*/ 8 h 9"/>
                <a:gd name="T4" fmla="*/ 4 w 9"/>
                <a:gd name="T5" fmla="*/ 5 h 9"/>
                <a:gd name="T6" fmla="*/ 4 w 9"/>
                <a:gd name="T7" fmla="*/ 2 h 9"/>
                <a:gd name="T8" fmla="*/ 7 w 9"/>
                <a:gd name="T9" fmla="*/ 1 h 9"/>
                <a:gd name="T10" fmla="*/ 8 w 9"/>
                <a:gd name="T11" fmla="*/ 0 h 9"/>
                <a:gd name="T12" fmla="*/ 6 w 9"/>
                <a:gd name="T13" fmla="*/ 1 h 9"/>
                <a:gd name="T14" fmla="*/ 4 w 9"/>
                <a:gd name="T15" fmla="*/ 1 h 9"/>
                <a:gd name="T16" fmla="*/ 2 w 9"/>
                <a:gd name="T17" fmla="*/ 4 h 9"/>
                <a:gd name="T18" fmla="*/ 1 w 9"/>
                <a:gd name="T19" fmla="*/ 4 h 9"/>
                <a:gd name="T20" fmla="*/ 2 w 9"/>
                <a:gd name="T21" fmla="*/ 6 h 9"/>
                <a:gd name="T22" fmla="*/ 1 w 9"/>
                <a:gd name="T23" fmla="*/ 7 h 9"/>
                <a:gd name="T24" fmla="*/ 1 w 9"/>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1" y="9"/>
                  </a:moveTo>
                  <a:cubicBezTo>
                    <a:pt x="3" y="9"/>
                    <a:pt x="2" y="8"/>
                    <a:pt x="3" y="8"/>
                  </a:cubicBezTo>
                  <a:cubicBezTo>
                    <a:pt x="3" y="8"/>
                    <a:pt x="3" y="5"/>
                    <a:pt x="4" y="5"/>
                  </a:cubicBezTo>
                  <a:cubicBezTo>
                    <a:pt x="4" y="4"/>
                    <a:pt x="4" y="2"/>
                    <a:pt x="4" y="2"/>
                  </a:cubicBezTo>
                  <a:cubicBezTo>
                    <a:pt x="5" y="2"/>
                    <a:pt x="7" y="2"/>
                    <a:pt x="7" y="1"/>
                  </a:cubicBezTo>
                  <a:cubicBezTo>
                    <a:pt x="9" y="1"/>
                    <a:pt x="9" y="0"/>
                    <a:pt x="8" y="0"/>
                  </a:cubicBezTo>
                  <a:cubicBezTo>
                    <a:pt x="7" y="0"/>
                    <a:pt x="7" y="1"/>
                    <a:pt x="6" y="1"/>
                  </a:cubicBezTo>
                  <a:cubicBezTo>
                    <a:pt x="5" y="1"/>
                    <a:pt x="4" y="1"/>
                    <a:pt x="4" y="1"/>
                  </a:cubicBezTo>
                  <a:cubicBezTo>
                    <a:pt x="2" y="2"/>
                    <a:pt x="3" y="3"/>
                    <a:pt x="2" y="4"/>
                  </a:cubicBezTo>
                  <a:cubicBezTo>
                    <a:pt x="2" y="4"/>
                    <a:pt x="1" y="4"/>
                    <a:pt x="1" y="4"/>
                  </a:cubicBezTo>
                  <a:cubicBezTo>
                    <a:pt x="2" y="5"/>
                    <a:pt x="2" y="5"/>
                    <a:pt x="2" y="6"/>
                  </a:cubicBezTo>
                  <a:cubicBezTo>
                    <a:pt x="1" y="6"/>
                    <a:pt x="1" y="5"/>
                    <a:pt x="1" y="7"/>
                  </a:cubicBezTo>
                  <a:cubicBezTo>
                    <a:pt x="1" y="7"/>
                    <a:pt x="0" y="9"/>
                    <a:pt x="1"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0" name="Freeform 69"/>
            <p:cNvSpPr/>
            <p:nvPr/>
          </p:nvSpPr>
          <p:spPr>
            <a:xfrm>
              <a:off x="4345642" y="3353752"/>
              <a:ext cx="26714" cy="39367"/>
            </a:xfrm>
            <a:custGeom>
              <a:avLst/>
              <a:gdLst>
                <a:gd name="T0" fmla="*/ 7 w 8"/>
                <a:gd name="T1" fmla="*/ 10 h 12"/>
                <a:gd name="T2" fmla="*/ 6 w 8"/>
                <a:gd name="T3" fmla="*/ 8 h 12"/>
                <a:gd name="T4" fmla="*/ 7 w 8"/>
                <a:gd name="T5" fmla="*/ 8 h 12"/>
                <a:gd name="T6" fmla="*/ 7 w 8"/>
                <a:gd name="T7" fmla="*/ 2 h 12"/>
                <a:gd name="T8" fmla="*/ 5 w 8"/>
                <a:gd name="T9" fmla="*/ 1 h 12"/>
                <a:gd name="T10" fmla="*/ 4 w 8"/>
                <a:gd name="T11" fmla="*/ 2 h 12"/>
                <a:gd name="T12" fmla="*/ 4 w 8"/>
                <a:gd name="T13" fmla="*/ 9 h 12"/>
                <a:gd name="T14" fmla="*/ 7 w 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7" y="10"/>
                  </a:moveTo>
                  <a:cubicBezTo>
                    <a:pt x="7" y="10"/>
                    <a:pt x="7" y="9"/>
                    <a:pt x="6" y="8"/>
                  </a:cubicBezTo>
                  <a:cubicBezTo>
                    <a:pt x="6" y="8"/>
                    <a:pt x="7" y="8"/>
                    <a:pt x="7" y="8"/>
                  </a:cubicBezTo>
                  <a:cubicBezTo>
                    <a:pt x="8" y="6"/>
                    <a:pt x="7" y="3"/>
                    <a:pt x="7" y="2"/>
                  </a:cubicBezTo>
                  <a:cubicBezTo>
                    <a:pt x="7" y="1"/>
                    <a:pt x="7" y="0"/>
                    <a:pt x="5" y="1"/>
                  </a:cubicBezTo>
                  <a:cubicBezTo>
                    <a:pt x="4" y="1"/>
                    <a:pt x="4" y="1"/>
                    <a:pt x="4" y="2"/>
                  </a:cubicBezTo>
                  <a:cubicBezTo>
                    <a:pt x="0" y="2"/>
                    <a:pt x="3" y="8"/>
                    <a:pt x="4" y="9"/>
                  </a:cubicBezTo>
                  <a:cubicBezTo>
                    <a:pt x="4" y="11"/>
                    <a:pt x="7" y="12"/>
                    <a:pt x="7"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1" name="Freeform 70"/>
            <p:cNvSpPr/>
            <p:nvPr/>
          </p:nvSpPr>
          <p:spPr>
            <a:xfrm>
              <a:off x="7085846" y="3387495"/>
              <a:ext cx="212299" cy="217923"/>
            </a:xfrm>
            <a:custGeom>
              <a:avLst/>
              <a:gdLst>
                <a:gd name="T0" fmla="*/ 59 w 64"/>
                <a:gd name="T1" fmla="*/ 43 h 66"/>
                <a:gd name="T2" fmla="*/ 59 w 64"/>
                <a:gd name="T3" fmla="*/ 32 h 66"/>
                <a:gd name="T4" fmla="*/ 54 w 64"/>
                <a:gd name="T5" fmla="*/ 29 h 66"/>
                <a:gd name="T6" fmla="*/ 56 w 64"/>
                <a:gd name="T7" fmla="*/ 24 h 66"/>
                <a:gd name="T8" fmla="*/ 55 w 64"/>
                <a:gd name="T9" fmla="*/ 15 h 66"/>
                <a:gd name="T10" fmla="*/ 51 w 64"/>
                <a:gd name="T11" fmla="*/ 10 h 66"/>
                <a:gd name="T12" fmla="*/ 46 w 64"/>
                <a:gd name="T13" fmla="*/ 7 h 66"/>
                <a:gd name="T14" fmla="*/ 42 w 64"/>
                <a:gd name="T15" fmla="*/ 4 h 66"/>
                <a:gd name="T16" fmla="*/ 40 w 64"/>
                <a:gd name="T17" fmla="*/ 1 h 66"/>
                <a:gd name="T18" fmla="*/ 39 w 64"/>
                <a:gd name="T19" fmla="*/ 3 h 66"/>
                <a:gd name="T20" fmla="*/ 39 w 64"/>
                <a:gd name="T21" fmla="*/ 12 h 66"/>
                <a:gd name="T22" fmla="*/ 40 w 64"/>
                <a:gd name="T23" fmla="*/ 14 h 66"/>
                <a:gd name="T24" fmla="*/ 43 w 64"/>
                <a:gd name="T25" fmla="*/ 20 h 66"/>
                <a:gd name="T26" fmla="*/ 42 w 64"/>
                <a:gd name="T27" fmla="*/ 31 h 66"/>
                <a:gd name="T28" fmla="*/ 40 w 64"/>
                <a:gd name="T29" fmla="*/ 35 h 66"/>
                <a:gd name="T30" fmla="*/ 38 w 64"/>
                <a:gd name="T31" fmla="*/ 37 h 66"/>
                <a:gd name="T32" fmla="*/ 32 w 64"/>
                <a:gd name="T33" fmla="*/ 37 h 66"/>
                <a:gd name="T34" fmla="*/ 32 w 64"/>
                <a:gd name="T35" fmla="*/ 34 h 66"/>
                <a:gd name="T36" fmla="*/ 30 w 64"/>
                <a:gd name="T37" fmla="*/ 34 h 66"/>
                <a:gd name="T38" fmla="*/ 29 w 64"/>
                <a:gd name="T39" fmla="*/ 42 h 66"/>
                <a:gd name="T40" fmla="*/ 26 w 64"/>
                <a:gd name="T41" fmla="*/ 48 h 66"/>
                <a:gd name="T42" fmla="*/ 21 w 64"/>
                <a:gd name="T43" fmla="*/ 48 h 66"/>
                <a:gd name="T44" fmla="*/ 9 w 64"/>
                <a:gd name="T45" fmla="*/ 49 h 66"/>
                <a:gd name="T46" fmla="*/ 6 w 64"/>
                <a:gd name="T47" fmla="*/ 53 h 66"/>
                <a:gd name="T48" fmla="*/ 5 w 64"/>
                <a:gd name="T49" fmla="*/ 55 h 66"/>
                <a:gd name="T50" fmla="*/ 2 w 64"/>
                <a:gd name="T51" fmla="*/ 58 h 66"/>
                <a:gd name="T52" fmla="*/ 7 w 64"/>
                <a:gd name="T53" fmla="*/ 62 h 66"/>
                <a:gd name="T54" fmla="*/ 14 w 64"/>
                <a:gd name="T55" fmla="*/ 60 h 66"/>
                <a:gd name="T56" fmla="*/ 17 w 64"/>
                <a:gd name="T57" fmla="*/ 59 h 66"/>
                <a:gd name="T58" fmla="*/ 29 w 64"/>
                <a:gd name="T59" fmla="*/ 55 h 66"/>
                <a:gd name="T60" fmla="*/ 30 w 64"/>
                <a:gd name="T61" fmla="*/ 61 h 66"/>
                <a:gd name="T62" fmla="*/ 32 w 64"/>
                <a:gd name="T63" fmla="*/ 64 h 66"/>
                <a:gd name="T64" fmla="*/ 34 w 64"/>
                <a:gd name="T65" fmla="*/ 65 h 66"/>
                <a:gd name="T66" fmla="*/ 36 w 64"/>
                <a:gd name="T67" fmla="*/ 66 h 66"/>
                <a:gd name="T68" fmla="*/ 38 w 64"/>
                <a:gd name="T69" fmla="*/ 62 h 66"/>
                <a:gd name="T70" fmla="*/ 40 w 64"/>
                <a:gd name="T71" fmla="*/ 58 h 66"/>
                <a:gd name="T72" fmla="*/ 39 w 64"/>
                <a:gd name="T73" fmla="*/ 53 h 66"/>
                <a:gd name="T74" fmla="*/ 41 w 64"/>
                <a:gd name="T75" fmla="*/ 54 h 66"/>
                <a:gd name="T76" fmla="*/ 44 w 64"/>
                <a:gd name="T77" fmla="*/ 57 h 66"/>
                <a:gd name="T78" fmla="*/ 48 w 64"/>
                <a:gd name="T79" fmla="*/ 58 h 66"/>
                <a:gd name="T80" fmla="*/ 49 w 64"/>
                <a:gd name="T81" fmla="*/ 56 h 66"/>
                <a:gd name="T82" fmla="*/ 51 w 64"/>
                <a:gd name="T83" fmla="*/ 53 h 66"/>
                <a:gd name="T84" fmla="*/ 53 w 64"/>
                <a:gd name="T85" fmla="*/ 52 h 66"/>
                <a:gd name="T86" fmla="*/ 56 w 64"/>
                <a:gd name="T87" fmla="*/ 51 h 66"/>
                <a:gd name="T88" fmla="*/ 61 w 64"/>
                <a:gd name="T89" fmla="*/ 55 h 66"/>
                <a:gd name="T90" fmla="*/ 61 w 64"/>
                <a:gd name="T91" fmla="*/ 49 h 66"/>
                <a:gd name="T92" fmla="*/ 63 w 64"/>
                <a:gd name="T93" fmla="*/ 48 h 66"/>
                <a:gd name="T94" fmla="*/ 61 w 64"/>
                <a:gd name="T95"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6">
                  <a:moveTo>
                    <a:pt x="61" y="44"/>
                  </a:moveTo>
                  <a:cubicBezTo>
                    <a:pt x="60" y="44"/>
                    <a:pt x="60" y="43"/>
                    <a:pt x="59" y="43"/>
                  </a:cubicBezTo>
                  <a:cubicBezTo>
                    <a:pt x="58" y="40"/>
                    <a:pt x="59" y="38"/>
                    <a:pt x="59" y="36"/>
                  </a:cubicBezTo>
                  <a:cubicBezTo>
                    <a:pt x="59" y="34"/>
                    <a:pt x="59" y="33"/>
                    <a:pt x="59" y="32"/>
                  </a:cubicBezTo>
                  <a:cubicBezTo>
                    <a:pt x="58" y="31"/>
                    <a:pt x="58" y="32"/>
                    <a:pt x="58" y="30"/>
                  </a:cubicBezTo>
                  <a:cubicBezTo>
                    <a:pt x="56" y="28"/>
                    <a:pt x="55" y="29"/>
                    <a:pt x="54" y="29"/>
                  </a:cubicBezTo>
                  <a:cubicBezTo>
                    <a:pt x="54" y="28"/>
                    <a:pt x="54" y="26"/>
                    <a:pt x="55" y="26"/>
                  </a:cubicBezTo>
                  <a:cubicBezTo>
                    <a:pt x="56" y="26"/>
                    <a:pt x="56" y="26"/>
                    <a:pt x="56" y="24"/>
                  </a:cubicBezTo>
                  <a:cubicBezTo>
                    <a:pt x="56" y="22"/>
                    <a:pt x="57" y="18"/>
                    <a:pt x="56" y="17"/>
                  </a:cubicBezTo>
                  <a:cubicBezTo>
                    <a:pt x="55" y="17"/>
                    <a:pt x="55" y="15"/>
                    <a:pt x="55" y="15"/>
                  </a:cubicBezTo>
                  <a:cubicBezTo>
                    <a:pt x="55" y="14"/>
                    <a:pt x="54" y="13"/>
                    <a:pt x="54" y="13"/>
                  </a:cubicBezTo>
                  <a:cubicBezTo>
                    <a:pt x="53" y="12"/>
                    <a:pt x="52" y="11"/>
                    <a:pt x="51" y="10"/>
                  </a:cubicBezTo>
                  <a:cubicBezTo>
                    <a:pt x="51" y="10"/>
                    <a:pt x="50" y="10"/>
                    <a:pt x="50" y="9"/>
                  </a:cubicBezTo>
                  <a:cubicBezTo>
                    <a:pt x="49" y="8"/>
                    <a:pt x="47" y="8"/>
                    <a:pt x="46" y="7"/>
                  </a:cubicBezTo>
                  <a:cubicBezTo>
                    <a:pt x="45" y="6"/>
                    <a:pt x="45" y="6"/>
                    <a:pt x="44" y="5"/>
                  </a:cubicBezTo>
                  <a:cubicBezTo>
                    <a:pt x="44" y="4"/>
                    <a:pt x="43" y="5"/>
                    <a:pt x="42" y="4"/>
                  </a:cubicBezTo>
                  <a:cubicBezTo>
                    <a:pt x="41" y="3"/>
                    <a:pt x="42" y="2"/>
                    <a:pt x="41" y="1"/>
                  </a:cubicBezTo>
                  <a:cubicBezTo>
                    <a:pt x="41" y="1"/>
                    <a:pt x="41" y="0"/>
                    <a:pt x="40" y="1"/>
                  </a:cubicBezTo>
                  <a:cubicBezTo>
                    <a:pt x="40" y="1"/>
                    <a:pt x="40" y="2"/>
                    <a:pt x="39" y="2"/>
                  </a:cubicBezTo>
                  <a:cubicBezTo>
                    <a:pt x="39" y="2"/>
                    <a:pt x="39" y="3"/>
                    <a:pt x="39" y="3"/>
                  </a:cubicBezTo>
                  <a:cubicBezTo>
                    <a:pt x="38" y="4"/>
                    <a:pt x="37" y="9"/>
                    <a:pt x="38" y="10"/>
                  </a:cubicBezTo>
                  <a:cubicBezTo>
                    <a:pt x="38" y="11"/>
                    <a:pt x="38" y="11"/>
                    <a:pt x="39" y="12"/>
                  </a:cubicBezTo>
                  <a:cubicBezTo>
                    <a:pt x="39" y="12"/>
                    <a:pt x="39" y="11"/>
                    <a:pt x="39" y="13"/>
                  </a:cubicBezTo>
                  <a:cubicBezTo>
                    <a:pt x="39" y="14"/>
                    <a:pt x="39" y="13"/>
                    <a:pt x="40" y="14"/>
                  </a:cubicBezTo>
                  <a:cubicBezTo>
                    <a:pt x="40" y="14"/>
                    <a:pt x="41" y="16"/>
                    <a:pt x="42" y="16"/>
                  </a:cubicBezTo>
                  <a:cubicBezTo>
                    <a:pt x="43" y="17"/>
                    <a:pt x="43" y="18"/>
                    <a:pt x="43" y="20"/>
                  </a:cubicBezTo>
                  <a:cubicBezTo>
                    <a:pt x="43" y="23"/>
                    <a:pt x="43" y="25"/>
                    <a:pt x="44" y="29"/>
                  </a:cubicBezTo>
                  <a:cubicBezTo>
                    <a:pt x="43" y="29"/>
                    <a:pt x="42" y="29"/>
                    <a:pt x="42" y="31"/>
                  </a:cubicBezTo>
                  <a:cubicBezTo>
                    <a:pt x="41" y="32"/>
                    <a:pt x="41" y="33"/>
                    <a:pt x="41" y="34"/>
                  </a:cubicBezTo>
                  <a:cubicBezTo>
                    <a:pt x="40" y="34"/>
                    <a:pt x="40" y="35"/>
                    <a:pt x="40" y="35"/>
                  </a:cubicBezTo>
                  <a:cubicBezTo>
                    <a:pt x="40" y="36"/>
                    <a:pt x="39" y="35"/>
                    <a:pt x="39" y="36"/>
                  </a:cubicBezTo>
                  <a:cubicBezTo>
                    <a:pt x="39" y="37"/>
                    <a:pt x="38" y="36"/>
                    <a:pt x="38" y="37"/>
                  </a:cubicBezTo>
                  <a:cubicBezTo>
                    <a:pt x="37" y="38"/>
                    <a:pt x="34" y="39"/>
                    <a:pt x="33" y="38"/>
                  </a:cubicBezTo>
                  <a:cubicBezTo>
                    <a:pt x="33" y="37"/>
                    <a:pt x="33" y="37"/>
                    <a:pt x="32" y="37"/>
                  </a:cubicBezTo>
                  <a:cubicBezTo>
                    <a:pt x="32" y="36"/>
                    <a:pt x="32" y="36"/>
                    <a:pt x="32" y="36"/>
                  </a:cubicBezTo>
                  <a:cubicBezTo>
                    <a:pt x="32" y="36"/>
                    <a:pt x="30" y="34"/>
                    <a:pt x="32" y="34"/>
                  </a:cubicBezTo>
                  <a:cubicBezTo>
                    <a:pt x="32" y="34"/>
                    <a:pt x="33" y="33"/>
                    <a:pt x="31" y="33"/>
                  </a:cubicBezTo>
                  <a:cubicBezTo>
                    <a:pt x="30" y="33"/>
                    <a:pt x="30" y="33"/>
                    <a:pt x="30" y="34"/>
                  </a:cubicBezTo>
                  <a:cubicBezTo>
                    <a:pt x="29" y="35"/>
                    <a:pt x="30" y="38"/>
                    <a:pt x="31" y="39"/>
                  </a:cubicBezTo>
                  <a:cubicBezTo>
                    <a:pt x="31" y="40"/>
                    <a:pt x="30" y="42"/>
                    <a:pt x="29" y="42"/>
                  </a:cubicBezTo>
                  <a:cubicBezTo>
                    <a:pt x="27" y="46"/>
                    <a:pt x="31" y="47"/>
                    <a:pt x="29" y="49"/>
                  </a:cubicBezTo>
                  <a:cubicBezTo>
                    <a:pt x="27" y="49"/>
                    <a:pt x="27" y="49"/>
                    <a:pt x="26" y="48"/>
                  </a:cubicBezTo>
                  <a:cubicBezTo>
                    <a:pt x="25" y="48"/>
                    <a:pt x="24" y="46"/>
                    <a:pt x="23" y="47"/>
                  </a:cubicBezTo>
                  <a:cubicBezTo>
                    <a:pt x="22" y="48"/>
                    <a:pt x="23" y="48"/>
                    <a:pt x="21" y="48"/>
                  </a:cubicBezTo>
                  <a:cubicBezTo>
                    <a:pt x="21" y="48"/>
                    <a:pt x="21" y="48"/>
                    <a:pt x="21" y="48"/>
                  </a:cubicBezTo>
                  <a:cubicBezTo>
                    <a:pt x="21" y="49"/>
                    <a:pt x="11" y="47"/>
                    <a:pt x="9" y="49"/>
                  </a:cubicBezTo>
                  <a:cubicBezTo>
                    <a:pt x="9" y="50"/>
                    <a:pt x="8" y="51"/>
                    <a:pt x="7" y="52"/>
                  </a:cubicBezTo>
                  <a:cubicBezTo>
                    <a:pt x="7" y="53"/>
                    <a:pt x="7" y="52"/>
                    <a:pt x="6" y="53"/>
                  </a:cubicBezTo>
                  <a:cubicBezTo>
                    <a:pt x="6" y="53"/>
                    <a:pt x="7" y="54"/>
                    <a:pt x="7" y="54"/>
                  </a:cubicBezTo>
                  <a:cubicBezTo>
                    <a:pt x="7" y="54"/>
                    <a:pt x="6" y="55"/>
                    <a:pt x="5" y="55"/>
                  </a:cubicBezTo>
                  <a:cubicBezTo>
                    <a:pt x="5" y="55"/>
                    <a:pt x="4" y="56"/>
                    <a:pt x="4" y="56"/>
                  </a:cubicBezTo>
                  <a:cubicBezTo>
                    <a:pt x="4" y="57"/>
                    <a:pt x="3" y="58"/>
                    <a:pt x="2" y="58"/>
                  </a:cubicBezTo>
                  <a:cubicBezTo>
                    <a:pt x="2" y="59"/>
                    <a:pt x="0" y="59"/>
                    <a:pt x="1" y="60"/>
                  </a:cubicBezTo>
                  <a:cubicBezTo>
                    <a:pt x="2" y="61"/>
                    <a:pt x="5" y="62"/>
                    <a:pt x="7" y="62"/>
                  </a:cubicBezTo>
                  <a:cubicBezTo>
                    <a:pt x="9" y="62"/>
                    <a:pt x="11" y="63"/>
                    <a:pt x="12" y="62"/>
                  </a:cubicBezTo>
                  <a:cubicBezTo>
                    <a:pt x="13" y="61"/>
                    <a:pt x="14" y="61"/>
                    <a:pt x="14" y="60"/>
                  </a:cubicBezTo>
                  <a:cubicBezTo>
                    <a:pt x="15" y="60"/>
                    <a:pt x="15" y="60"/>
                    <a:pt x="15" y="60"/>
                  </a:cubicBezTo>
                  <a:cubicBezTo>
                    <a:pt x="16" y="59"/>
                    <a:pt x="16" y="59"/>
                    <a:pt x="17" y="59"/>
                  </a:cubicBezTo>
                  <a:cubicBezTo>
                    <a:pt x="17" y="58"/>
                    <a:pt x="17" y="58"/>
                    <a:pt x="17" y="58"/>
                  </a:cubicBezTo>
                  <a:cubicBezTo>
                    <a:pt x="19" y="56"/>
                    <a:pt x="26" y="53"/>
                    <a:pt x="29" y="55"/>
                  </a:cubicBezTo>
                  <a:cubicBezTo>
                    <a:pt x="29" y="56"/>
                    <a:pt x="29" y="56"/>
                    <a:pt x="29" y="57"/>
                  </a:cubicBezTo>
                  <a:cubicBezTo>
                    <a:pt x="29" y="59"/>
                    <a:pt x="29" y="60"/>
                    <a:pt x="30" y="61"/>
                  </a:cubicBezTo>
                  <a:cubicBezTo>
                    <a:pt x="30" y="61"/>
                    <a:pt x="29" y="62"/>
                    <a:pt x="30" y="63"/>
                  </a:cubicBezTo>
                  <a:cubicBezTo>
                    <a:pt x="30" y="63"/>
                    <a:pt x="32" y="63"/>
                    <a:pt x="32" y="64"/>
                  </a:cubicBezTo>
                  <a:cubicBezTo>
                    <a:pt x="33" y="64"/>
                    <a:pt x="32" y="64"/>
                    <a:pt x="33" y="64"/>
                  </a:cubicBezTo>
                  <a:cubicBezTo>
                    <a:pt x="34" y="65"/>
                    <a:pt x="33" y="65"/>
                    <a:pt x="34" y="65"/>
                  </a:cubicBezTo>
                  <a:cubicBezTo>
                    <a:pt x="35" y="65"/>
                    <a:pt x="35" y="65"/>
                    <a:pt x="35" y="66"/>
                  </a:cubicBezTo>
                  <a:cubicBezTo>
                    <a:pt x="36" y="65"/>
                    <a:pt x="36" y="66"/>
                    <a:pt x="36" y="66"/>
                  </a:cubicBezTo>
                  <a:cubicBezTo>
                    <a:pt x="37" y="65"/>
                    <a:pt x="37" y="65"/>
                    <a:pt x="38" y="64"/>
                  </a:cubicBezTo>
                  <a:cubicBezTo>
                    <a:pt x="38" y="64"/>
                    <a:pt x="38" y="62"/>
                    <a:pt x="38" y="62"/>
                  </a:cubicBezTo>
                  <a:cubicBezTo>
                    <a:pt x="37" y="60"/>
                    <a:pt x="40" y="60"/>
                    <a:pt x="41" y="59"/>
                  </a:cubicBezTo>
                  <a:cubicBezTo>
                    <a:pt x="41" y="58"/>
                    <a:pt x="40" y="59"/>
                    <a:pt x="40" y="58"/>
                  </a:cubicBezTo>
                  <a:cubicBezTo>
                    <a:pt x="39" y="57"/>
                    <a:pt x="39" y="57"/>
                    <a:pt x="39" y="57"/>
                  </a:cubicBezTo>
                  <a:cubicBezTo>
                    <a:pt x="39" y="56"/>
                    <a:pt x="37" y="52"/>
                    <a:pt x="39" y="53"/>
                  </a:cubicBezTo>
                  <a:cubicBezTo>
                    <a:pt x="39" y="53"/>
                    <a:pt x="40" y="54"/>
                    <a:pt x="40" y="54"/>
                  </a:cubicBezTo>
                  <a:cubicBezTo>
                    <a:pt x="40" y="54"/>
                    <a:pt x="40" y="54"/>
                    <a:pt x="41" y="54"/>
                  </a:cubicBezTo>
                  <a:cubicBezTo>
                    <a:pt x="41" y="55"/>
                    <a:pt x="41" y="55"/>
                    <a:pt x="42" y="56"/>
                  </a:cubicBezTo>
                  <a:cubicBezTo>
                    <a:pt x="42" y="56"/>
                    <a:pt x="43" y="57"/>
                    <a:pt x="44" y="57"/>
                  </a:cubicBezTo>
                  <a:cubicBezTo>
                    <a:pt x="45" y="58"/>
                    <a:pt x="46" y="57"/>
                    <a:pt x="46" y="58"/>
                  </a:cubicBezTo>
                  <a:cubicBezTo>
                    <a:pt x="48" y="58"/>
                    <a:pt x="48" y="58"/>
                    <a:pt x="48" y="58"/>
                  </a:cubicBezTo>
                  <a:cubicBezTo>
                    <a:pt x="49" y="57"/>
                    <a:pt x="49" y="58"/>
                    <a:pt x="49" y="57"/>
                  </a:cubicBezTo>
                  <a:cubicBezTo>
                    <a:pt x="50" y="57"/>
                    <a:pt x="49" y="57"/>
                    <a:pt x="49" y="56"/>
                  </a:cubicBezTo>
                  <a:cubicBezTo>
                    <a:pt x="50" y="55"/>
                    <a:pt x="49" y="55"/>
                    <a:pt x="50" y="54"/>
                  </a:cubicBezTo>
                  <a:cubicBezTo>
                    <a:pt x="51" y="54"/>
                    <a:pt x="49" y="53"/>
                    <a:pt x="51" y="53"/>
                  </a:cubicBezTo>
                  <a:cubicBezTo>
                    <a:pt x="51" y="53"/>
                    <a:pt x="51" y="53"/>
                    <a:pt x="51" y="53"/>
                  </a:cubicBezTo>
                  <a:cubicBezTo>
                    <a:pt x="51" y="53"/>
                    <a:pt x="53" y="52"/>
                    <a:pt x="53" y="52"/>
                  </a:cubicBezTo>
                  <a:cubicBezTo>
                    <a:pt x="53" y="51"/>
                    <a:pt x="55" y="52"/>
                    <a:pt x="55" y="52"/>
                  </a:cubicBezTo>
                  <a:cubicBezTo>
                    <a:pt x="57" y="52"/>
                    <a:pt x="55" y="51"/>
                    <a:pt x="56" y="51"/>
                  </a:cubicBezTo>
                  <a:cubicBezTo>
                    <a:pt x="57" y="50"/>
                    <a:pt x="57" y="50"/>
                    <a:pt x="58" y="51"/>
                  </a:cubicBezTo>
                  <a:cubicBezTo>
                    <a:pt x="58" y="52"/>
                    <a:pt x="59" y="55"/>
                    <a:pt x="61" y="55"/>
                  </a:cubicBezTo>
                  <a:cubicBezTo>
                    <a:pt x="61" y="55"/>
                    <a:pt x="62" y="54"/>
                    <a:pt x="61" y="53"/>
                  </a:cubicBezTo>
                  <a:cubicBezTo>
                    <a:pt x="61" y="52"/>
                    <a:pt x="61" y="51"/>
                    <a:pt x="61" y="49"/>
                  </a:cubicBezTo>
                  <a:cubicBezTo>
                    <a:pt x="62" y="49"/>
                    <a:pt x="61" y="49"/>
                    <a:pt x="62" y="49"/>
                  </a:cubicBezTo>
                  <a:cubicBezTo>
                    <a:pt x="62" y="48"/>
                    <a:pt x="62" y="49"/>
                    <a:pt x="63" y="48"/>
                  </a:cubicBezTo>
                  <a:cubicBezTo>
                    <a:pt x="64" y="47"/>
                    <a:pt x="63" y="46"/>
                    <a:pt x="62" y="46"/>
                  </a:cubicBezTo>
                  <a:cubicBezTo>
                    <a:pt x="61" y="45"/>
                    <a:pt x="61" y="45"/>
                    <a:pt x="61" y="4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2" name="Freeform 71"/>
            <p:cNvSpPr/>
            <p:nvPr/>
          </p:nvSpPr>
          <p:spPr>
            <a:xfrm>
              <a:off x="4342830" y="3397336"/>
              <a:ext cx="36555" cy="66080"/>
            </a:xfrm>
            <a:custGeom>
              <a:avLst/>
              <a:gdLst>
                <a:gd name="T0" fmla="*/ 10 w 11"/>
                <a:gd name="T1" fmla="*/ 2 h 20"/>
                <a:gd name="T2" fmla="*/ 9 w 11"/>
                <a:gd name="T3" fmla="*/ 2 h 20"/>
                <a:gd name="T4" fmla="*/ 8 w 11"/>
                <a:gd name="T5" fmla="*/ 1 h 20"/>
                <a:gd name="T6" fmla="*/ 4 w 11"/>
                <a:gd name="T7" fmla="*/ 2 h 20"/>
                <a:gd name="T8" fmla="*/ 3 w 11"/>
                <a:gd name="T9" fmla="*/ 3 h 20"/>
                <a:gd name="T10" fmla="*/ 0 w 11"/>
                <a:gd name="T11" fmla="*/ 4 h 20"/>
                <a:gd name="T12" fmla="*/ 0 w 11"/>
                <a:gd name="T13" fmla="*/ 6 h 20"/>
                <a:gd name="T14" fmla="*/ 3 w 11"/>
                <a:gd name="T15" fmla="*/ 9 h 20"/>
                <a:gd name="T16" fmla="*/ 2 w 11"/>
                <a:gd name="T17" fmla="*/ 16 h 20"/>
                <a:gd name="T18" fmla="*/ 3 w 11"/>
                <a:gd name="T19" fmla="*/ 18 h 20"/>
                <a:gd name="T20" fmla="*/ 5 w 11"/>
                <a:gd name="T21" fmla="*/ 17 h 20"/>
                <a:gd name="T22" fmla="*/ 6 w 11"/>
                <a:gd name="T23" fmla="*/ 16 h 20"/>
                <a:gd name="T24" fmla="*/ 10 w 11"/>
                <a:gd name="T25" fmla="*/ 16 h 20"/>
                <a:gd name="T26" fmla="*/ 10 w 11"/>
                <a:gd name="T27" fmla="*/ 4 h 20"/>
                <a:gd name="T28" fmla="*/ 10 w 11"/>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0">
                  <a:moveTo>
                    <a:pt x="10" y="2"/>
                  </a:moveTo>
                  <a:cubicBezTo>
                    <a:pt x="9" y="2"/>
                    <a:pt x="9" y="2"/>
                    <a:pt x="9" y="2"/>
                  </a:cubicBezTo>
                  <a:cubicBezTo>
                    <a:pt x="9" y="2"/>
                    <a:pt x="9" y="1"/>
                    <a:pt x="8" y="1"/>
                  </a:cubicBezTo>
                  <a:cubicBezTo>
                    <a:pt x="7" y="0"/>
                    <a:pt x="6" y="2"/>
                    <a:pt x="4" y="2"/>
                  </a:cubicBezTo>
                  <a:cubicBezTo>
                    <a:pt x="4" y="2"/>
                    <a:pt x="3" y="3"/>
                    <a:pt x="3" y="3"/>
                  </a:cubicBezTo>
                  <a:cubicBezTo>
                    <a:pt x="3" y="4"/>
                    <a:pt x="1" y="2"/>
                    <a:pt x="0" y="4"/>
                  </a:cubicBezTo>
                  <a:cubicBezTo>
                    <a:pt x="0" y="5"/>
                    <a:pt x="1" y="5"/>
                    <a:pt x="0" y="6"/>
                  </a:cubicBezTo>
                  <a:cubicBezTo>
                    <a:pt x="0" y="7"/>
                    <a:pt x="2" y="9"/>
                    <a:pt x="3" y="9"/>
                  </a:cubicBezTo>
                  <a:cubicBezTo>
                    <a:pt x="3" y="10"/>
                    <a:pt x="3" y="16"/>
                    <a:pt x="2" y="16"/>
                  </a:cubicBezTo>
                  <a:cubicBezTo>
                    <a:pt x="1" y="16"/>
                    <a:pt x="2" y="18"/>
                    <a:pt x="3" y="18"/>
                  </a:cubicBezTo>
                  <a:cubicBezTo>
                    <a:pt x="3" y="20"/>
                    <a:pt x="6" y="20"/>
                    <a:pt x="5" y="17"/>
                  </a:cubicBezTo>
                  <a:cubicBezTo>
                    <a:pt x="5" y="17"/>
                    <a:pt x="6" y="17"/>
                    <a:pt x="6" y="16"/>
                  </a:cubicBezTo>
                  <a:cubicBezTo>
                    <a:pt x="8" y="17"/>
                    <a:pt x="9" y="16"/>
                    <a:pt x="10" y="16"/>
                  </a:cubicBezTo>
                  <a:cubicBezTo>
                    <a:pt x="11" y="8"/>
                    <a:pt x="9" y="8"/>
                    <a:pt x="10" y="4"/>
                  </a:cubicBezTo>
                  <a:cubicBezTo>
                    <a:pt x="10" y="3"/>
                    <a:pt x="11" y="4"/>
                    <a:pt x="1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3" name="Freeform 72"/>
            <p:cNvSpPr/>
            <p:nvPr/>
          </p:nvSpPr>
          <p:spPr>
            <a:xfrm>
              <a:off x="7125212" y="3580110"/>
              <a:ext cx="53426" cy="49209"/>
            </a:xfrm>
            <a:custGeom>
              <a:avLst/>
              <a:gdLst>
                <a:gd name="T0" fmla="*/ 14 w 16"/>
                <a:gd name="T1" fmla="*/ 9 h 15"/>
                <a:gd name="T2" fmla="*/ 14 w 16"/>
                <a:gd name="T3" fmla="*/ 8 h 15"/>
                <a:gd name="T4" fmla="*/ 15 w 16"/>
                <a:gd name="T5" fmla="*/ 6 h 15"/>
                <a:gd name="T6" fmla="*/ 16 w 16"/>
                <a:gd name="T7" fmla="*/ 5 h 15"/>
                <a:gd name="T8" fmla="*/ 15 w 16"/>
                <a:gd name="T9" fmla="*/ 4 h 15"/>
                <a:gd name="T10" fmla="*/ 15 w 16"/>
                <a:gd name="T11" fmla="*/ 3 h 15"/>
                <a:gd name="T12" fmla="*/ 14 w 16"/>
                <a:gd name="T13" fmla="*/ 2 h 15"/>
                <a:gd name="T14" fmla="*/ 13 w 16"/>
                <a:gd name="T15" fmla="*/ 2 h 15"/>
                <a:gd name="T16" fmla="*/ 12 w 16"/>
                <a:gd name="T17" fmla="*/ 1 h 15"/>
                <a:gd name="T18" fmla="*/ 12 w 16"/>
                <a:gd name="T19" fmla="*/ 0 h 15"/>
                <a:gd name="T20" fmla="*/ 10 w 16"/>
                <a:gd name="T21" fmla="*/ 0 h 15"/>
                <a:gd name="T22" fmla="*/ 8 w 16"/>
                <a:gd name="T23" fmla="*/ 1 h 15"/>
                <a:gd name="T24" fmla="*/ 8 w 16"/>
                <a:gd name="T25" fmla="*/ 1 h 15"/>
                <a:gd name="T26" fmla="*/ 7 w 16"/>
                <a:gd name="T27" fmla="*/ 2 h 15"/>
                <a:gd name="T28" fmla="*/ 6 w 16"/>
                <a:gd name="T29" fmla="*/ 4 h 15"/>
                <a:gd name="T30" fmla="*/ 3 w 16"/>
                <a:gd name="T31" fmla="*/ 5 h 15"/>
                <a:gd name="T32" fmla="*/ 3 w 16"/>
                <a:gd name="T33" fmla="*/ 6 h 15"/>
                <a:gd name="T34" fmla="*/ 2 w 16"/>
                <a:gd name="T35" fmla="*/ 6 h 15"/>
                <a:gd name="T36" fmla="*/ 2 w 16"/>
                <a:gd name="T37" fmla="*/ 10 h 15"/>
                <a:gd name="T38" fmla="*/ 2 w 16"/>
                <a:gd name="T39" fmla="*/ 11 h 15"/>
                <a:gd name="T40" fmla="*/ 3 w 16"/>
                <a:gd name="T41" fmla="*/ 12 h 15"/>
                <a:gd name="T42" fmla="*/ 3 w 16"/>
                <a:gd name="T43" fmla="*/ 13 h 15"/>
                <a:gd name="T44" fmla="*/ 4 w 16"/>
                <a:gd name="T45" fmla="*/ 13 h 15"/>
                <a:gd name="T46" fmla="*/ 4 w 16"/>
                <a:gd name="T47" fmla="*/ 14 h 15"/>
                <a:gd name="T48" fmla="*/ 7 w 16"/>
                <a:gd name="T49" fmla="*/ 14 h 15"/>
                <a:gd name="T50" fmla="*/ 8 w 16"/>
                <a:gd name="T51" fmla="*/ 9 h 15"/>
                <a:gd name="T52" fmla="*/ 11 w 16"/>
                <a:gd name="T53" fmla="*/ 8 h 15"/>
                <a:gd name="T54" fmla="*/ 14 w 16"/>
                <a:gd name="T55"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5">
                  <a:moveTo>
                    <a:pt x="14" y="9"/>
                  </a:moveTo>
                  <a:cubicBezTo>
                    <a:pt x="14" y="9"/>
                    <a:pt x="14" y="8"/>
                    <a:pt x="14" y="8"/>
                  </a:cubicBezTo>
                  <a:cubicBezTo>
                    <a:pt x="15" y="8"/>
                    <a:pt x="15" y="7"/>
                    <a:pt x="15" y="6"/>
                  </a:cubicBezTo>
                  <a:cubicBezTo>
                    <a:pt x="16" y="6"/>
                    <a:pt x="16" y="6"/>
                    <a:pt x="16" y="5"/>
                  </a:cubicBezTo>
                  <a:cubicBezTo>
                    <a:pt x="15" y="4"/>
                    <a:pt x="16" y="4"/>
                    <a:pt x="15" y="4"/>
                  </a:cubicBezTo>
                  <a:cubicBezTo>
                    <a:pt x="15" y="4"/>
                    <a:pt x="15" y="3"/>
                    <a:pt x="15" y="3"/>
                  </a:cubicBezTo>
                  <a:cubicBezTo>
                    <a:pt x="14" y="2"/>
                    <a:pt x="15" y="2"/>
                    <a:pt x="14" y="2"/>
                  </a:cubicBezTo>
                  <a:cubicBezTo>
                    <a:pt x="14" y="2"/>
                    <a:pt x="13" y="2"/>
                    <a:pt x="13" y="2"/>
                  </a:cubicBezTo>
                  <a:cubicBezTo>
                    <a:pt x="13" y="2"/>
                    <a:pt x="12" y="1"/>
                    <a:pt x="12" y="1"/>
                  </a:cubicBezTo>
                  <a:cubicBezTo>
                    <a:pt x="12" y="1"/>
                    <a:pt x="12" y="0"/>
                    <a:pt x="12" y="0"/>
                  </a:cubicBezTo>
                  <a:cubicBezTo>
                    <a:pt x="11" y="0"/>
                    <a:pt x="11" y="0"/>
                    <a:pt x="10" y="0"/>
                  </a:cubicBezTo>
                  <a:cubicBezTo>
                    <a:pt x="10" y="1"/>
                    <a:pt x="9" y="0"/>
                    <a:pt x="8" y="1"/>
                  </a:cubicBezTo>
                  <a:cubicBezTo>
                    <a:pt x="8" y="1"/>
                    <a:pt x="8" y="1"/>
                    <a:pt x="8" y="1"/>
                  </a:cubicBezTo>
                  <a:cubicBezTo>
                    <a:pt x="8" y="2"/>
                    <a:pt x="7" y="2"/>
                    <a:pt x="7" y="2"/>
                  </a:cubicBezTo>
                  <a:cubicBezTo>
                    <a:pt x="7" y="3"/>
                    <a:pt x="8" y="3"/>
                    <a:pt x="6" y="4"/>
                  </a:cubicBezTo>
                  <a:cubicBezTo>
                    <a:pt x="4" y="4"/>
                    <a:pt x="4" y="4"/>
                    <a:pt x="3" y="5"/>
                  </a:cubicBezTo>
                  <a:cubicBezTo>
                    <a:pt x="3" y="5"/>
                    <a:pt x="3" y="5"/>
                    <a:pt x="3" y="6"/>
                  </a:cubicBezTo>
                  <a:cubicBezTo>
                    <a:pt x="3" y="6"/>
                    <a:pt x="2" y="6"/>
                    <a:pt x="2" y="6"/>
                  </a:cubicBezTo>
                  <a:cubicBezTo>
                    <a:pt x="0" y="7"/>
                    <a:pt x="1" y="9"/>
                    <a:pt x="2" y="10"/>
                  </a:cubicBezTo>
                  <a:cubicBezTo>
                    <a:pt x="2" y="11"/>
                    <a:pt x="2" y="10"/>
                    <a:pt x="2" y="11"/>
                  </a:cubicBezTo>
                  <a:cubicBezTo>
                    <a:pt x="2" y="12"/>
                    <a:pt x="3" y="12"/>
                    <a:pt x="3" y="12"/>
                  </a:cubicBezTo>
                  <a:cubicBezTo>
                    <a:pt x="3" y="12"/>
                    <a:pt x="3" y="13"/>
                    <a:pt x="3" y="13"/>
                  </a:cubicBezTo>
                  <a:cubicBezTo>
                    <a:pt x="3" y="13"/>
                    <a:pt x="4" y="13"/>
                    <a:pt x="4" y="13"/>
                  </a:cubicBezTo>
                  <a:cubicBezTo>
                    <a:pt x="4" y="13"/>
                    <a:pt x="4" y="14"/>
                    <a:pt x="4" y="14"/>
                  </a:cubicBezTo>
                  <a:cubicBezTo>
                    <a:pt x="5" y="15"/>
                    <a:pt x="5" y="15"/>
                    <a:pt x="7" y="14"/>
                  </a:cubicBezTo>
                  <a:cubicBezTo>
                    <a:pt x="8" y="13"/>
                    <a:pt x="7" y="11"/>
                    <a:pt x="8" y="9"/>
                  </a:cubicBezTo>
                  <a:cubicBezTo>
                    <a:pt x="10" y="9"/>
                    <a:pt x="9" y="8"/>
                    <a:pt x="11" y="8"/>
                  </a:cubicBezTo>
                  <a:cubicBezTo>
                    <a:pt x="12" y="8"/>
                    <a:pt x="12" y="10"/>
                    <a:pt x="14"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4" name="Freeform 73"/>
            <p:cNvSpPr/>
            <p:nvPr/>
          </p:nvSpPr>
          <p:spPr>
            <a:xfrm>
              <a:off x="6988834" y="3602605"/>
              <a:ext cx="23902" cy="14060"/>
            </a:xfrm>
            <a:custGeom>
              <a:avLst/>
              <a:gdLst>
                <a:gd name="T0" fmla="*/ 4 w 7"/>
                <a:gd name="T1" fmla="*/ 3 h 4"/>
                <a:gd name="T2" fmla="*/ 5 w 7"/>
                <a:gd name="T3" fmla="*/ 2 h 4"/>
                <a:gd name="T4" fmla="*/ 6 w 7"/>
                <a:gd name="T5" fmla="*/ 1 h 4"/>
                <a:gd name="T6" fmla="*/ 6 w 7"/>
                <a:gd name="T7" fmla="*/ 0 h 4"/>
                <a:gd name="T8" fmla="*/ 3 w 7"/>
                <a:gd name="T9" fmla="*/ 0 h 4"/>
                <a:gd name="T10" fmla="*/ 1 w 7"/>
                <a:gd name="T11" fmla="*/ 3 h 4"/>
                <a:gd name="T12" fmla="*/ 4 w 7"/>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4" y="3"/>
                  </a:moveTo>
                  <a:cubicBezTo>
                    <a:pt x="5" y="3"/>
                    <a:pt x="4" y="2"/>
                    <a:pt x="5" y="2"/>
                  </a:cubicBezTo>
                  <a:cubicBezTo>
                    <a:pt x="5" y="2"/>
                    <a:pt x="6" y="2"/>
                    <a:pt x="6" y="1"/>
                  </a:cubicBezTo>
                  <a:cubicBezTo>
                    <a:pt x="6" y="1"/>
                    <a:pt x="7" y="1"/>
                    <a:pt x="6" y="0"/>
                  </a:cubicBezTo>
                  <a:cubicBezTo>
                    <a:pt x="6" y="0"/>
                    <a:pt x="4" y="0"/>
                    <a:pt x="3" y="0"/>
                  </a:cubicBezTo>
                  <a:cubicBezTo>
                    <a:pt x="0" y="0"/>
                    <a:pt x="1" y="2"/>
                    <a:pt x="1" y="3"/>
                  </a:cubicBezTo>
                  <a:cubicBezTo>
                    <a:pt x="2" y="4"/>
                    <a:pt x="4" y="3"/>
                    <a:pt x="4"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5" name="Freeform 74"/>
            <p:cNvSpPr/>
            <p:nvPr/>
          </p:nvSpPr>
          <p:spPr>
            <a:xfrm>
              <a:off x="3824033" y="3719300"/>
              <a:ext cx="29525" cy="32337"/>
            </a:xfrm>
            <a:custGeom>
              <a:avLst/>
              <a:gdLst>
                <a:gd name="T0" fmla="*/ 5 w 9"/>
                <a:gd name="T1" fmla="*/ 1 h 10"/>
                <a:gd name="T2" fmla="*/ 5 w 9"/>
                <a:gd name="T3" fmla="*/ 2 h 10"/>
                <a:gd name="T4" fmla="*/ 5 w 9"/>
                <a:gd name="T5" fmla="*/ 3 h 10"/>
                <a:gd name="T6" fmla="*/ 3 w 9"/>
                <a:gd name="T7" fmla="*/ 6 h 10"/>
                <a:gd name="T8" fmla="*/ 2 w 9"/>
                <a:gd name="T9" fmla="*/ 6 h 10"/>
                <a:gd name="T10" fmla="*/ 1 w 9"/>
                <a:gd name="T11" fmla="*/ 8 h 10"/>
                <a:gd name="T12" fmla="*/ 2 w 9"/>
                <a:gd name="T13" fmla="*/ 9 h 10"/>
                <a:gd name="T14" fmla="*/ 4 w 9"/>
                <a:gd name="T15" fmla="*/ 8 h 10"/>
                <a:gd name="T16" fmla="*/ 5 w 9"/>
                <a:gd name="T17" fmla="*/ 4 h 10"/>
                <a:gd name="T18" fmla="*/ 6 w 9"/>
                <a:gd name="T19" fmla="*/ 4 h 10"/>
                <a:gd name="T20" fmla="*/ 7 w 9"/>
                <a:gd name="T21" fmla="*/ 4 h 10"/>
                <a:gd name="T22" fmla="*/ 7 w 9"/>
                <a:gd name="T23" fmla="*/ 3 h 10"/>
                <a:gd name="T24" fmla="*/ 8 w 9"/>
                <a:gd name="T25" fmla="*/ 2 h 10"/>
                <a:gd name="T26" fmla="*/ 8 w 9"/>
                <a:gd name="T27" fmla="*/ 1 h 10"/>
                <a:gd name="T28" fmla="*/ 5 w 9"/>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5" y="1"/>
                  </a:moveTo>
                  <a:cubicBezTo>
                    <a:pt x="5" y="2"/>
                    <a:pt x="5" y="2"/>
                    <a:pt x="5" y="2"/>
                  </a:cubicBezTo>
                  <a:cubicBezTo>
                    <a:pt x="4" y="2"/>
                    <a:pt x="5" y="3"/>
                    <a:pt x="5" y="3"/>
                  </a:cubicBezTo>
                  <a:cubicBezTo>
                    <a:pt x="4" y="4"/>
                    <a:pt x="3" y="4"/>
                    <a:pt x="3" y="6"/>
                  </a:cubicBezTo>
                  <a:cubicBezTo>
                    <a:pt x="2" y="6"/>
                    <a:pt x="3" y="6"/>
                    <a:pt x="2" y="6"/>
                  </a:cubicBezTo>
                  <a:cubicBezTo>
                    <a:pt x="2" y="7"/>
                    <a:pt x="2" y="7"/>
                    <a:pt x="1" y="8"/>
                  </a:cubicBezTo>
                  <a:cubicBezTo>
                    <a:pt x="0" y="9"/>
                    <a:pt x="1" y="10"/>
                    <a:pt x="2" y="9"/>
                  </a:cubicBezTo>
                  <a:cubicBezTo>
                    <a:pt x="3" y="9"/>
                    <a:pt x="3" y="8"/>
                    <a:pt x="4" y="8"/>
                  </a:cubicBezTo>
                  <a:cubicBezTo>
                    <a:pt x="5" y="7"/>
                    <a:pt x="5" y="6"/>
                    <a:pt x="5" y="4"/>
                  </a:cubicBezTo>
                  <a:cubicBezTo>
                    <a:pt x="6" y="4"/>
                    <a:pt x="5" y="4"/>
                    <a:pt x="6" y="4"/>
                  </a:cubicBezTo>
                  <a:cubicBezTo>
                    <a:pt x="6" y="4"/>
                    <a:pt x="7" y="4"/>
                    <a:pt x="7" y="4"/>
                  </a:cubicBezTo>
                  <a:cubicBezTo>
                    <a:pt x="7" y="3"/>
                    <a:pt x="7" y="3"/>
                    <a:pt x="7" y="3"/>
                  </a:cubicBezTo>
                  <a:cubicBezTo>
                    <a:pt x="7" y="2"/>
                    <a:pt x="8" y="2"/>
                    <a:pt x="8" y="2"/>
                  </a:cubicBezTo>
                  <a:cubicBezTo>
                    <a:pt x="8" y="2"/>
                    <a:pt x="9" y="1"/>
                    <a:pt x="8" y="1"/>
                  </a:cubicBezTo>
                  <a:cubicBezTo>
                    <a:pt x="8" y="0"/>
                    <a:pt x="6" y="1"/>
                    <a:pt x="5"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6" name="Freeform 75"/>
            <p:cNvSpPr/>
            <p:nvPr/>
          </p:nvSpPr>
          <p:spPr>
            <a:xfrm>
              <a:off x="3770607" y="3738983"/>
              <a:ext cx="19683" cy="9842"/>
            </a:xfrm>
            <a:custGeom>
              <a:avLst/>
              <a:gdLst>
                <a:gd name="T0" fmla="*/ 3 w 6"/>
                <a:gd name="T1" fmla="*/ 0 h 3"/>
                <a:gd name="T2" fmla="*/ 1 w 6"/>
                <a:gd name="T3" fmla="*/ 0 h 3"/>
                <a:gd name="T4" fmla="*/ 1 w 6"/>
                <a:gd name="T5" fmla="*/ 3 h 3"/>
                <a:gd name="T6" fmla="*/ 3 w 6"/>
                <a:gd name="T7" fmla="*/ 0 h 3"/>
              </a:gdLst>
              <a:ahLst/>
              <a:cxnLst>
                <a:cxn ang="0">
                  <a:pos x="T0" y="T1"/>
                </a:cxn>
                <a:cxn ang="0">
                  <a:pos x="T2" y="T3"/>
                </a:cxn>
                <a:cxn ang="0">
                  <a:pos x="T4" y="T5"/>
                </a:cxn>
                <a:cxn ang="0">
                  <a:pos x="T6" y="T7"/>
                </a:cxn>
              </a:cxnLst>
              <a:rect l="0" t="0" r="r" b="b"/>
              <a:pathLst>
                <a:path w="6" h="3">
                  <a:moveTo>
                    <a:pt x="3" y="0"/>
                  </a:moveTo>
                  <a:cubicBezTo>
                    <a:pt x="2" y="0"/>
                    <a:pt x="2" y="0"/>
                    <a:pt x="1" y="0"/>
                  </a:cubicBezTo>
                  <a:cubicBezTo>
                    <a:pt x="1" y="2"/>
                    <a:pt x="0" y="2"/>
                    <a:pt x="1" y="3"/>
                  </a:cubicBezTo>
                  <a:cubicBezTo>
                    <a:pt x="4" y="3"/>
                    <a:pt x="6" y="1"/>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7" name="Freeform 76"/>
            <p:cNvSpPr/>
            <p:nvPr/>
          </p:nvSpPr>
          <p:spPr>
            <a:xfrm>
              <a:off x="3790290" y="3746013"/>
              <a:ext cx="14060" cy="9842"/>
            </a:xfrm>
            <a:custGeom>
              <a:avLst/>
              <a:gdLst>
                <a:gd name="T0" fmla="*/ 3 w 4"/>
                <a:gd name="T1" fmla="*/ 1 h 3"/>
                <a:gd name="T2" fmla="*/ 2 w 4"/>
                <a:gd name="T3" fmla="*/ 1 h 3"/>
                <a:gd name="T4" fmla="*/ 2 w 4"/>
                <a:gd name="T5" fmla="*/ 3 h 3"/>
                <a:gd name="T6" fmla="*/ 4 w 4"/>
                <a:gd name="T7" fmla="*/ 3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3" y="0"/>
                    <a:pt x="3" y="1"/>
                    <a:pt x="2" y="1"/>
                  </a:cubicBezTo>
                  <a:cubicBezTo>
                    <a:pt x="0" y="1"/>
                    <a:pt x="0" y="3"/>
                    <a:pt x="2" y="3"/>
                  </a:cubicBezTo>
                  <a:cubicBezTo>
                    <a:pt x="3" y="3"/>
                    <a:pt x="3" y="3"/>
                    <a:pt x="4" y="3"/>
                  </a:cubicBezTo>
                  <a:cubicBezTo>
                    <a:pt x="4" y="1"/>
                    <a:pt x="4" y="2"/>
                    <a:pt x="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8" name="Freeform 77"/>
            <p:cNvSpPr/>
            <p:nvPr/>
          </p:nvSpPr>
          <p:spPr>
            <a:xfrm>
              <a:off x="6922755" y="3821934"/>
              <a:ext cx="36555" cy="89981"/>
            </a:xfrm>
            <a:custGeom>
              <a:avLst/>
              <a:gdLst>
                <a:gd name="T0" fmla="*/ 2 w 11"/>
                <a:gd name="T1" fmla="*/ 19 h 27"/>
                <a:gd name="T2" fmla="*/ 2 w 11"/>
                <a:gd name="T3" fmla="*/ 21 h 27"/>
                <a:gd name="T4" fmla="*/ 3 w 11"/>
                <a:gd name="T5" fmla="*/ 22 h 27"/>
                <a:gd name="T6" fmla="*/ 4 w 11"/>
                <a:gd name="T7" fmla="*/ 25 h 27"/>
                <a:gd name="T8" fmla="*/ 6 w 11"/>
                <a:gd name="T9" fmla="*/ 25 h 27"/>
                <a:gd name="T10" fmla="*/ 6 w 11"/>
                <a:gd name="T11" fmla="*/ 26 h 27"/>
                <a:gd name="T12" fmla="*/ 7 w 11"/>
                <a:gd name="T13" fmla="*/ 27 h 27"/>
                <a:gd name="T14" fmla="*/ 8 w 11"/>
                <a:gd name="T15" fmla="*/ 24 h 27"/>
                <a:gd name="T16" fmla="*/ 9 w 11"/>
                <a:gd name="T17" fmla="*/ 23 h 27"/>
                <a:gd name="T18" fmla="*/ 9 w 11"/>
                <a:gd name="T19" fmla="*/ 21 h 27"/>
                <a:gd name="T20" fmla="*/ 10 w 11"/>
                <a:gd name="T21" fmla="*/ 20 h 27"/>
                <a:gd name="T22" fmla="*/ 10 w 11"/>
                <a:gd name="T23" fmla="*/ 18 h 27"/>
                <a:gd name="T24" fmla="*/ 11 w 11"/>
                <a:gd name="T25" fmla="*/ 16 h 27"/>
                <a:gd name="T26" fmla="*/ 11 w 11"/>
                <a:gd name="T27" fmla="*/ 13 h 27"/>
                <a:gd name="T28" fmla="*/ 11 w 11"/>
                <a:gd name="T29" fmla="*/ 6 h 27"/>
                <a:gd name="T30" fmla="*/ 10 w 11"/>
                <a:gd name="T31" fmla="*/ 1 h 27"/>
                <a:gd name="T32" fmla="*/ 6 w 11"/>
                <a:gd name="T33" fmla="*/ 1 h 27"/>
                <a:gd name="T34" fmla="*/ 6 w 11"/>
                <a:gd name="T35" fmla="*/ 2 h 27"/>
                <a:gd name="T36" fmla="*/ 5 w 11"/>
                <a:gd name="T37" fmla="*/ 5 h 27"/>
                <a:gd name="T38" fmla="*/ 4 w 11"/>
                <a:gd name="T39" fmla="*/ 6 h 27"/>
                <a:gd name="T40" fmla="*/ 1 w 11"/>
                <a:gd name="T41" fmla="*/ 13 h 27"/>
                <a:gd name="T42" fmla="*/ 1 w 11"/>
                <a:gd name="T43" fmla="*/ 18 h 27"/>
                <a:gd name="T44" fmla="*/ 2 w 11"/>
                <a:gd name="T4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27">
                  <a:moveTo>
                    <a:pt x="2" y="19"/>
                  </a:moveTo>
                  <a:cubicBezTo>
                    <a:pt x="2" y="20"/>
                    <a:pt x="2" y="21"/>
                    <a:pt x="2" y="21"/>
                  </a:cubicBezTo>
                  <a:cubicBezTo>
                    <a:pt x="2" y="21"/>
                    <a:pt x="3" y="23"/>
                    <a:pt x="3" y="22"/>
                  </a:cubicBezTo>
                  <a:cubicBezTo>
                    <a:pt x="4" y="23"/>
                    <a:pt x="4" y="24"/>
                    <a:pt x="4" y="25"/>
                  </a:cubicBezTo>
                  <a:cubicBezTo>
                    <a:pt x="4" y="25"/>
                    <a:pt x="5" y="25"/>
                    <a:pt x="6" y="25"/>
                  </a:cubicBezTo>
                  <a:cubicBezTo>
                    <a:pt x="6" y="26"/>
                    <a:pt x="6" y="26"/>
                    <a:pt x="6" y="26"/>
                  </a:cubicBezTo>
                  <a:cubicBezTo>
                    <a:pt x="6" y="26"/>
                    <a:pt x="7" y="27"/>
                    <a:pt x="7" y="27"/>
                  </a:cubicBezTo>
                  <a:cubicBezTo>
                    <a:pt x="10" y="27"/>
                    <a:pt x="8" y="26"/>
                    <a:pt x="8" y="24"/>
                  </a:cubicBezTo>
                  <a:cubicBezTo>
                    <a:pt x="9" y="24"/>
                    <a:pt x="9" y="24"/>
                    <a:pt x="9" y="23"/>
                  </a:cubicBezTo>
                  <a:cubicBezTo>
                    <a:pt x="9" y="23"/>
                    <a:pt x="9" y="22"/>
                    <a:pt x="9" y="21"/>
                  </a:cubicBezTo>
                  <a:cubicBezTo>
                    <a:pt x="9" y="21"/>
                    <a:pt x="10" y="21"/>
                    <a:pt x="10" y="20"/>
                  </a:cubicBezTo>
                  <a:cubicBezTo>
                    <a:pt x="10" y="20"/>
                    <a:pt x="10" y="19"/>
                    <a:pt x="10" y="18"/>
                  </a:cubicBezTo>
                  <a:cubicBezTo>
                    <a:pt x="10" y="17"/>
                    <a:pt x="11" y="18"/>
                    <a:pt x="11" y="16"/>
                  </a:cubicBezTo>
                  <a:cubicBezTo>
                    <a:pt x="11" y="14"/>
                    <a:pt x="11" y="15"/>
                    <a:pt x="11" y="13"/>
                  </a:cubicBezTo>
                  <a:cubicBezTo>
                    <a:pt x="11" y="10"/>
                    <a:pt x="11" y="8"/>
                    <a:pt x="11" y="6"/>
                  </a:cubicBezTo>
                  <a:cubicBezTo>
                    <a:pt x="11" y="4"/>
                    <a:pt x="11" y="2"/>
                    <a:pt x="10" y="1"/>
                  </a:cubicBezTo>
                  <a:cubicBezTo>
                    <a:pt x="8" y="0"/>
                    <a:pt x="7" y="1"/>
                    <a:pt x="6" y="1"/>
                  </a:cubicBezTo>
                  <a:cubicBezTo>
                    <a:pt x="6" y="2"/>
                    <a:pt x="6" y="1"/>
                    <a:pt x="6" y="2"/>
                  </a:cubicBezTo>
                  <a:cubicBezTo>
                    <a:pt x="6" y="3"/>
                    <a:pt x="5" y="4"/>
                    <a:pt x="5" y="5"/>
                  </a:cubicBezTo>
                  <a:cubicBezTo>
                    <a:pt x="4" y="5"/>
                    <a:pt x="4" y="4"/>
                    <a:pt x="4" y="6"/>
                  </a:cubicBezTo>
                  <a:cubicBezTo>
                    <a:pt x="2" y="7"/>
                    <a:pt x="1" y="10"/>
                    <a:pt x="1" y="13"/>
                  </a:cubicBezTo>
                  <a:cubicBezTo>
                    <a:pt x="0" y="15"/>
                    <a:pt x="1" y="16"/>
                    <a:pt x="1" y="18"/>
                  </a:cubicBezTo>
                  <a:cubicBezTo>
                    <a:pt x="1" y="17"/>
                    <a:pt x="2" y="19"/>
                    <a:pt x="2" y="1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9" name="Freeform 78"/>
            <p:cNvSpPr/>
            <p:nvPr/>
          </p:nvSpPr>
          <p:spPr>
            <a:xfrm>
              <a:off x="2343564" y="3824746"/>
              <a:ext cx="29525" cy="43585"/>
            </a:xfrm>
            <a:custGeom>
              <a:avLst/>
              <a:gdLst>
                <a:gd name="T0" fmla="*/ 3 w 9"/>
                <a:gd name="T1" fmla="*/ 9 h 13"/>
                <a:gd name="T2" fmla="*/ 4 w 9"/>
                <a:gd name="T3" fmla="*/ 9 h 13"/>
                <a:gd name="T4" fmla="*/ 5 w 9"/>
                <a:gd name="T5" fmla="*/ 11 h 13"/>
                <a:gd name="T6" fmla="*/ 8 w 9"/>
                <a:gd name="T7" fmla="*/ 11 h 13"/>
                <a:gd name="T8" fmla="*/ 7 w 9"/>
                <a:gd name="T9" fmla="*/ 9 h 13"/>
                <a:gd name="T10" fmla="*/ 6 w 9"/>
                <a:gd name="T11" fmla="*/ 7 h 13"/>
                <a:gd name="T12" fmla="*/ 6 w 9"/>
                <a:gd name="T13" fmla="*/ 1 h 13"/>
                <a:gd name="T14" fmla="*/ 3 w 9"/>
                <a:gd name="T15" fmla="*/ 2 h 13"/>
                <a:gd name="T16" fmla="*/ 3 w 9"/>
                <a:gd name="T17" fmla="*/ 3 h 13"/>
                <a:gd name="T18" fmla="*/ 3 w 9"/>
                <a:gd name="T19" fmla="*/ 4 h 13"/>
                <a:gd name="T20" fmla="*/ 2 w 9"/>
                <a:gd name="T21" fmla="*/ 4 h 13"/>
                <a:gd name="T22" fmla="*/ 2 w 9"/>
                <a:gd name="T23" fmla="*/ 4 h 13"/>
                <a:gd name="T24" fmla="*/ 3 w 9"/>
                <a:gd name="T2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3" y="9"/>
                  </a:moveTo>
                  <a:cubicBezTo>
                    <a:pt x="3" y="9"/>
                    <a:pt x="4" y="9"/>
                    <a:pt x="4" y="9"/>
                  </a:cubicBezTo>
                  <a:cubicBezTo>
                    <a:pt x="4" y="10"/>
                    <a:pt x="5" y="10"/>
                    <a:pt x="5" y="11"/>
                  </a:cubicBezTo>
                  <a:cubicBezTo>
                    <a:pt x="5" y="13"/>
                    <a:pt x="9" y="13"/>
                    <a:pt x="8" y="11"/>
                  </a:cubicBezTo>
                  <a:cubicBezTo>
                    <a:pt x="7" y="10"/>
                    <a:pt x="7" y="11"/>
                    <a:pt x="7" y="9"/>
                  </a:cubicBezTo>
                  <a:cubicBezTo>
                    <a:pt x="7" y="8"/>
                    <a:pt x="6" y="8"/>
                    <a:pt x="6" y="7"/>
                  </a:cubicBezTo>
                  <a:cubicBezTo>
                    <a:pt x="6" y="4"/>
                    <a:pt x="8" y="3"/>
                    <a:pt x="6" y="1"/>
                  </a:cubicBezTo>
                  <a:cubicBezTo>
                    <a:pt x="5" y="0"/>
                    <a:pt x="4" y="1"/>
                    <a:pt x="3" y="2"/>
                  </a:cubicBezTo>
                  <a:cubicBezTo>
                    <a:pt x="4" y="3"/>
                    <a:pt x="3" y="3"/>
                    <a:pt x="3" y="3"/>
                  </a:cubicBezTo>
                  <a:cubicBezTo>
                    <a:pt x="3" y="3"/>
                    <a:pt x="3" y="3"/>
                    <a:pt x="3" y="4"/>
                  </a:cubicBezTo>
                  <a:cubicBezTo>
                    <a:pt x="2" y="4"/>
                    <a:pt x="2" y="3"/>
                    <a:pt x="2" y="4"/>
                  </a:cubicBezTo>
                  <a:cubicBezTo>
                    <a:pt x="2" y="4"/>
                    <a:pt x="2" y="4"/>
                    <a:pt x="2" y="4"/>
                  </a:cubicBezTo>
                  <a:cubicBezTo>
                    <a:pt x="0" y="6"/>
                    <a:pt x="2" y="8"/>
                    <a:pt x="3"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0" name="Freeform 79"/>
            <p:cNvSpPr/>
            <p:nvPr/>
          </p:nvSpPr>
          <p:spPr>
            <a:xfrm>
              <a:off x="2187503" y="3878172"/>
              <a:ext cx="241824" cy="99823"/>
            </a:xfrm>
            <a:custGeom>
              <a:avLst/>
              <a:gdLst>
                <a:gd name="T0" fmla="*/ 71 w 73"/>
                <a:gd name="T1" fmla="*/ 24 h 30"/>
                <a:gd name="T2" fmla="*/ 68 w 73"/>
                <a:gd name="T3" fmla="*/ 22 h 30"/>
                <a:gd name="T4" fmla="*/ 63 w 73"/>
                <a:gd name="T5" fmla="*/ 20 h 30"/>
                <a:gd name="T6" fmla="*/ 60 w 73"/>
                <a:gd name="T7" fmla="*/ 17 h 30"/>
                <a:gd name="T8" fmla="*/ 52 w 73"/>
                <a:gd name="T9" fmla="*/ 13 h 30"/>
                <a:gd name="T10" fmla="*/ 51 w 73"/>
                <a:gd name="T11" fmla="*/ 12 h 30"/>
                <a:gd name="T12" fmla="*/ 49 w 73"/>
                <a:gd name="T13" fmla="*/ 10 h 30"/>
                <a:gd name="T14" fmla="*/ 48 w 73"/>
                <a:gd name="T15" fmla="*/ 9 h 30"/>
                <a:gd name="T16" fmla="*/ 46 w 73"/>
                <a:gd name="T17" fmla="*/ 7 h 30"/>
                <a:gd name="T18" fmla="*/ 42 w 73"/>
                <a:gd name="T19" fmla="*/ 7 h 30"/>
                <a:gd name="T20" fmla="*/ 38 w 73"/>
                <a:gd name="T21" fmla="*/ 5 h 30"/>
                <a:gd name="T22" fmla="*/ 37 w 73"/>
                <a:gd name="T23" fmla="*/ 4 h 30"/>
                <a:gd name="T24" fmla="*/ 30 w 73"/>
                <a:gd name="T25" fmla="*/ 1 h 30"/>
                <a:gd name="T26" fmla="*/ 17 w 73"/>
                <a:gd name="T27" fmla="*/ 0 h 30"/>
                <a:gd name="T28" fmla="*/ 11 w 73"/>
                <a:gd name="T29" fmla="*/ 2 h 30"/>
                <a:gd name="T30" fmla="*/ 8 w 73"/>
                <a:gd name="T31" fmla="*/ 4 h 30"/>
                <a:gd name="T32" fmla="*/ 6 w 73"/>
                <a:gd name="T33" fmla="*/ 5 h 30"/>
                <a:gd name="T34" fmla="*/ 3 w 73"/>
                <a:gd name="T35" fmla="*/ 7 h 30"/>
                <a:gd name="T36" fmla="*/ 2 w 73"/>
                <a:gd name="T37" fmla="*/ 8 h 30"/>
                <a:gd name="T38" fmla="*/ 1 w 73"/>
                <a:gd name="T39" fmla="*/ 10 h 30"/>
                <a:gd name="T40" fmla="*/ 6 w 73"/>
                <a:gd name="T41" fmla="*/ 10 h 30"/>
                <a:gd name="T42" fmla="*/ 11 w 73"/>
                <a:gd name="T43" fmla="*/ 7 h 30"/>
                <a:gd name="T44" fmla="*/ 16 w 73"/>
                <a:gd name="T45" fmla="*/ 5 h 30"/>
                <a:gd name="T46" fmla="*/ 20 w 73"/>
                <a:gd name="T47" fmla="*/ 6 h 30"/>
                <a:gd name="T48" fmla="*/ 24 w 73"/>
                <a:gd name="T49" fmla="*/ 8 h 30"/>
                <a:gd name="T50" fmla="*/ 30 w 73"/>
                <a:gd name="T51" fmla="*/ 9 h 30"/>
                <a:gd name="T52" fmla="*/ 33 w 73"/>
                <a:gd name="T53" fmla="*/ 11 h 30"/>
                <a:gd name="T54" fmla="*/ 36 w 73"/>
                <a:gd name="T55" fmla="*/ 13 h 30"/>
                <a:gd name="T56" fmla="*/ 44 w 73"/>
                <a:gd name="T57" fmla="*/ 18 h 30"/>
                <a:gd name="T58" fmla="*/ 49 w 73"/>
                <a:gd name="T59" fmla="*/ 21 h 30"/>
                <a:gd name="T60" fmla="*/ 50 w 73"/>
                <a:gd name="T61" fmla="*/ 25 h 30"/>
                <a:gd name="T62" fmla="*/ 54 w 73"/>
                <a:gd name="T63" fmla="*/ 27 h 30"/>
                <a:gd name="T64" fmla="*/ 65 w 73"/>
                <a:gd name="T65" fmla="*/ 28 h 30"/>
                <a:gd name="T66" fmla="*/ 69 w 73"/>
                <a:gd name="T67" fmla="*/ 28 h 30"/>
                <a:gd name="T68" fmla="*/ 73 w 73"/>
                <a:gd name="T69" fmla="*/ 27 h 30"/>
                <a:gd name="T70" fmla="*/ 71 w 73"/>
                <a:gd name="T71"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30">
                  <a:moveTo>
                    <a:pt x="71" y="25"/>
                  </a:moveTo>
                  <a:cubicBezTo>
                    <a:pt x="71" y="25"/>
                    <a:pt x="71" y="24"/>
                    <a:pt x="71" y="24"/>
                  </a:cubicBezTo>
                  <a:cubicBezTo>
                    <a:pt x="71" y="23"/>
                    <a:pt x="69" y="23"/>
                    <a:pt x="69" y="23"/>
                  </a:cubicBezTo>
                  <a:cubicBezTo>
                    <a:pt x="69" y="23"/>
                    <a:pt x="67" y="22"/>
                    <a:pt x="68" y="22"/>
                  </a:cubicBezTo>
                  <a:cubicBezTo>
                    <a:pt x="67" y="21"/>
                    <a:pt x="67" y="21"/>
                    <a:pt x="65" y="21"/>
                  </a:cubicBezTo>
                  <a:cubicBezTo>
                    <a:pt x="64" y="21"/>
                    <a:pt x="64" y="20"/>
                    <a:pt x="63" y="20"/>
                  </a:cubicBezTo>
                  <a:cubicBezTo>
                    <a:pt x="61" y="20"/>
                    <a:pt x="62" y="18"/>
                    <a:pt x="61" y="18"/>
                  </a:cubicBezTo>
                  <a:cubicBezTo>
                    <a:pt x="61" y="17"/>
                    <a:pt x="61" y="17"/>
                    <a:pt x="60" y="17"/>
                  </a:cubicBezTo>
                  <a:cubicBezTo>
                    <a:pt x="59" y="16"/>
                    <a:pt x="56" y="15"/>
                    <a:pt x="56" y="15"/>
                  </a:cubicBezTo>
                  <a:cubicBezTo>
                    <a:pt x="56" y="15"/>
                    <a:pt x="53" y="13"/>
                    <a:pt x="52" y="13"/>
                  </a:cubicBezTo>
                  <a:cubicBezTo>
                    <a:pt x="51" y="12"/>
                    <a:pt x="52" y="13"/>
                    <a:pt x="51" y="13"/>
                  </a:cubicBezTo>
                  <a:cubicBezTo>
                    <a:pt x="51" y="12"/>
                    <a:pt x="52" y="12"/>
                    <a:pt x="51" y="12"/>
                  </a:cubicBezTo>
                  <a:cubicBezTo>
                    <a:pt x="51" y="12"/>
                    <a:pt x="51" y="12"/>
                    <a:pt x="50" y="12"/>
                  </a:cubicBezTo>
                  <a:cubicBezTo>
                    <a:pt x="50" y="11"/>
                    <a:pt x="50" y="10"/>
                    <a:pt x="49" y="10"/>
                  </a:cubicBezTo>
                  <a:cubicBezTo>
                    <a:pt x="49" y="10"/>
                    <a:pt x="49" y="9"/>
                    <a:pt x="49" y="9"/>
                  </a:cubicBezTo>
                  <a:cubicBezTo>
                    <a:pt x="49" y="9"/>
                    <a:pt x="48" y="9"/>
                    <a:pt x="48" y="9"/>
                  </a:cubicBezTo>
                  <a:cubicBezTo>
                    <a:pt x="48" y="9"/>
                    <a:pt x="48" y="9"/>
                    <a:pt x="48" y="8"/>
                  </a:cubicBezTo>
                  <a:cubicBezTo>
                    <a:pt x="47" y="8"/>
                    <a:pt x="47" y="7"/>
                    <a:pt x="46" y="7"/>
                  </a:cubicBezTo>
                  <a:cubicBezTo>
                    <a:pt x="45" y="6"/>
                    <a:pt x="45" y="6"/>
                    <a:pt x="44" y="6"/>
                  </a:cubicBezTo>
                  <a:cubicBezTo>
                    <a:pt x="43" y="5"/>
                    <a:pt x="43" y="6"/>
                    <a:pt x="42" y="7"/>
                  </a:cubicBezTo>
                  <a:cubicBezTo>
                    <a:pt x="40" y="7"/>
                    <a:pt x="41" y="6"/>
                    <a:pt x="39" y="6"/>
                  </a:cubicBezTo>
                  <a:cubicBezTo>
                    <a:pt x="39" y="5"/>
                    <a:pt x="39" y="6"/>
                    <a:pt x="38" y="5"/>
                  </a:cubicBezTo>
                  <a:cubicBezTo>
                    <a:pt x="38" y="5"/>
                    <a:pt x="38" y="5"/>
                    <a:pt x="38" y="5"/>
                  </a:cubicBezTo>
                  <a:cubicBezTo>
                    <a:pt x="37" y="5"/>
                    <a:pt x="37" y="4"/>
                    <a:pt x="37" y="4"/>
                  </a:cubicBezTo>
                  <a:cubicBezTo>
                    <a:pt x="36" y="3"/>
                    <a:pt x="35" y="3"/>
                    <a:pt x="33" y="3"/>
                  </a:cubicBezTo>
                  <a:cubicBezTo>
                    <a:pt x="32" y="3"/>
                    <a:pt x="31" y="1"/>
                    <a:pt x="30" y="1"/>
                  </a:cubicBezTo>
                  <a:cubicBezTo>
                    <a:pt x="27" y="1"/>
                    <a:pt x="26" y="0"/>
                    <a:pt x="23" y="0"/>
                  </a:cubicBezTo>
                  <a:cubicBezTo>
                    <a:pt x="20" y="0"/>
                    <a:pt x="18" y="0"/>
                    <a:pt x="17" y="0"/>
                  </a:cubicBezTo>
                  <a:cubicBezTo>
                    <a:pt x="16" y="0"/>
                    <a:pt x="16" y="1"/>
                    <a:pt x="13" y="1"/>
                  </a:cubicBezTo>
                  <a:cubicBezTo>
                    <a:pt x="12" y="1"/>
                    <a:pt x="13" y="2"/>
                    <a:pt x="11" y="2"/>
                  </a:cubicBezTo>
                  <a:cubicBezTo>
                    <a:pt x="9" y="2"/>
                    <a:pt x="9" y="2"/>
                    <a:pt x="8" y="3"/>
                  </a:cubicBezTo>
                  <a:cubicBezTo>
                    <a:pt x="8" y="3"/>
                    <a:pt x="8" y="3"/>
                    <a:pt x="8" y="4"/>
                  </a:cubicBezTo>
                  <a:cubicBezTo>
                    <a:pt x="8" y="4"/>
                    <a:pt x="7" y="4"/>
                    <a:pt x="7" y="5"/>
                  </a:cubicBezTo>
                  <a:cubicBezTo>
                    <a:pt x="6" y="5"/>
                    <a:pt x="6" y="5"/>
                    <a:pt x="6" y="5"/>
                  </a:cubicBezTo>
                  <a:cubicBezTo>
                    <a:pt x="5" y="6"/>
                    <a:pt x="5" y="6"/>
                    <a:pt x="5" y="6"/>
                  </a:cubicBezTo>
                  <a:cubicBezTo>
                    <a:pt x="3" y="6"/>
                    <a:pt x="4" y="6"/>
                    <a:pt x="3" y="7"/>
                  </a:cubicBezTo>
                  <a:cubicBezTo>
                    <a:pt x="3" y="7"/>
                    <a:pt x="3" y="7"/>
                    <a:pt x="3" y="7"/>
                  </a:cubicBezTo>
                  <a:cubicBezTo>
                    <a:pt x="2" y="7"/>
                    <a:pt x="2" y="7"/>
                    <a:pt x="2" y="8"/>
                  </a:cubicBezTo>
                  <a:cubicBezTo>
                    <a:pt x="2" y="8"/>
                    <a:pt x="2" y="8"/>
                    <a:pt x="2" y="8"/>
                  </a:cubicBezTo>
                  <a:cubicBezTo>
                    <a:pt x="1" y="9"/>
                    <a:pt x="1" y="9"/>
                    <a:pt x="1" y="10"/>
                  </a:cubicBezTo>
                  <a:cubicBezTo>
                    <a:pt x="0" y="11"/>
                    <a:pt x="3" y="13"/>
                    <a:pt x="4" y="12"/>
                  </a:cubicBezTo>
                  <a:cubicBezTo>
                    <a:pt x="5" y="11"/>
                    <a:pt x="5" y="11"/>
                    <a:pt x="6" y="10"/>
                  </a:cubicBezTo>
                  <a:cubicBezTo>
                    <a:pt x="6" y="10"/>
                    <a:pt x="6" y="11"/>
                    <a:pt x="6" y="10"/>
                  </a:cubicBezTo>
                  <a:cubicBezTo>
                    <a:pt x="8" y="9"/>
                    <a:pt x="9" y="9"/>
                    <a:pt x="11" y="7"/>
                  </a:cubicBezTo>
                  <a:cubicBezTo>
                    <a:pt x="12" y="6"/>
                    <a:pt x="14" y="7"/>
                    <a:pt x="15" y="6"/>
                  </a:cubicBezTo>
                  <a:cubicBezTo>
                    <a:pt x="15" y="6"/>
                    <a:pt x="16" y="6"/>
                    <a:pt x="16" y="5"/>
                  </a:cubicBezTo>
                  <a:cubicBezTo>
                    <a:pt x="17" y="5"/>
                    <a:pt x="16" y="5"/>
                    <a:pt x="18" y="5"/>
                  </a:cubicBezTo>
                  <a:cubicBezTo>
                    <a:pt x="20" y="5"/>
                    <a:pt x="20" y="4"/>
                    <a:pt x="20" y="6"/>
                  </a:cubicBezTo>
                  <a:cubicBezTo>
                    <a:pt x="20" y="8"/>
                    <a:pt x="20" y="8"/>
                    <a:pt x="22" y="8"/>
                  </a:cubicBezTo>
                  <a:cubicBezTo>
                    <a:pt x="22" y="9"/>
                    <a:pt x="22" y="8"/>
                    <a:pt x="24" y="8"/>
                  </a:cubicBezTo>
                  <a:cubicBezTo>
                    <a:pt x="26" y="8"/>
                    <a:pt x="26" y="8"/>
                    <a:pt x="27" y="9"/>
                  </a:cubicBezTo>
                  <a:cubicBezTo>
                    <a:pt x="27" y="10"/>
                    <a:pt x="30" y="8"/>
                    <a:pt x="30" y="9"/>
                  </a:cubicBezTo>
                  <a:cubicBezTo>
                    <a:pt x="30" y="10"/>
                    <a:pt x="31" y="10"/>
                    <a:pt x="32" y="10"/>
                  </a:cubicBezTo>
                  <a:cubicBezTo>
                    <a:pt x="32" y="10"/>
                    <a:pt x="32" y="11"/>
                    <a:pt x="33" y="11"/>
                  </a:cubicBezTo>
                  <a:cubicBezTo>
                    <a:pt x="33" y="11"/>
                    <a:pt x="33" y="11"/>
                    <a:pt x="33" y="11"/>
                  </a:cubicBezTo>
                  <a:cubicBezTo>
                    <a:pt x="34" y="12"/>
                    <a:pt x="35" y="13"/>
                    <a:pt x="36" y="13"/>
                  </a:cubicBezTo>
                  <a:cubicBezTo>
                    <a:pt x="37" y="15"/>
                    <a:pt x="40" y="14"/>
                    <a:pt x="42" y="14"/>
                  </a:cubicBezTo>
                  <a:cubicBezTo>
                    <a:pt x="43" y="15"/>
                    <a:pt x="43" y="17"/>
                    <a:pt x="44" y="18"/>
                  </a:cubicBezTo>
                  <a:cubicBezTo>
                    <a:pt x="44" y="18"/>
                    <a:pt x="44" y="19"/>
                    <a:pt x="45" y="19"/>
                  </a:cubicBezTo>
                  <a:cubicBezTo>
                    <a:pt x="45" y="20"/>
                    <a:pt x="48" y="21"/>
                    <a:pt x="49" y="21"/>
                  </a:cubicBezTo>
                  <a:cubicBezTo>
                    <a:pt x="51" y="21"/>
                    <a:pt x="53" y="22"/>
                    <a:pt x="52" y="23"/>
                  </a:cubicBezTo>
                  <a:cubicBezTo>
                    <a:pt x="51" y="24"/>
                    <a:pt x="51" y="24"/>
                    <a:pt x="50" y="25"/>
                  </a:cubicBezTo>
                  <a:cubicBezTo>
                    <a:pt x="49" y="25"/>
                    <a:pt x="49" y="25"/>
                    <a:pt x="49" y="27"/>
                  </a:cubicBezTo>
                  <a:cubicBezTo>
                    <a:pt x="49" y="28"/>
                    <a:pt x="52" y="27"/>
                    <a:pt x="54" y="27"/>
                  </a:cubicBezTo>
                  <a:cubicBezTo>
                    <a:pt x="56" y="27"/>
                    <a:pt x="59" y="25"/>
                    <a:pt x="60" y="26"/>
                  </a:cubicBezTo>
                  <a:cubicBezTo>
                    <a:pt x="60" y="27"/>
                    <a:pt x="64" y="27"/>
                    <a:pt x="65" y="28"/>
                  </a:cubicBezTo>
                  <a:cubicBezTo>
                    <a:pt x="66" y="30"/>
                    <a:pt x="67" y="28"/>
                    <a:pt x="69" y="28"/>
                  </a:cubicBezTo>
                  <a:cubicBezTo>
                    <a:pt x="70" y="28"/>
                    <a:pt x="69" y="28"/>
                    <a:pt x="69" y="28"/>
                  </a:cubicBezTo>
                  <a:cubicBezTo>
                    <a:pt x="70" y="27"/>
                    <a:pt x="70" y="28"/>
                    <a:pt x="71" y="28"/>
                  </a:cubicBezTo>
                  <a:cubicBezTo>
                    <a:pt x="72" y="27"/>
                    <a:pt x="72" y="27"/>
                    <a:pt x="73" y="27"/>
                  </a:cubicBezTo>
                  <a:cubicBezTo>
                    <a:pt x="73" y="26"/>
                    <a:pt x="73" y="26"/>
                    <a:pt x="73" y="25"/>
                  </a:cubicBezTo>
                  <a:cubicBezTo>
                    <a:pt x="72" y="25"/>
                    <a:pt x="72" y="25"/>
                    <a:pt x="71" y="2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1" name="Freeform 80"/>
            <p:cNvSpPr/>
            <p:nvPr/>
          </p:nvSpPr>
          <p:spPr>
            <a:xfrm>
              <a:off x="6676713" y="3965341"/>
              <a:ext cx="56238" cy="49209"/>
            </a:xfrm>
            <a:custGeom>
              <a:avLst/>
              <a:gdLst>
                <a:gd name="T0" fmla="*/ 16 w 17"/>
                <a:gd name="T1" fmla="*/ 2 h 15"/>
                <a:gd name="T2" fmla="*/ 15 w 17"/>
                <a:gd name="T3" fmla="*/ 1 h 15"/>
                <a:gd name="T4" fmla="*/ 13 w 17"/>
                <a:gd name="T5" fmla="*/ 0 h 15"/>
                <a:gd name="T6" fmla="*/ 9 w 17"/>
                <a:gd name="T7" fmla="*/ 0 h 15"/>
                <a:gd name="T8" fmla="*/ 8 w 17"/>
                <a:gd name="T9" fmla="*/ 1 h 15"/>
                <a:gd name="T10" fmla="*/ 6 w 17"/>
                <a:gd name="T11" fmla="*/ 0 h 15"/>
                <a:gd name="T12" fmla="*/ 4 w 17"/>
                <a:gd name="T13" fmla="*/ 1 h 15"/>
                <a:gd name="T14" fmla="*/ 2 w 17"/>
                <a:gd name="T15" fmla="*/ 2 h 15"/>
                <a:gd name="T16" fmla="*/ 2 w 17"/>
                <a:gd name="T17" fmla="*/ 3 h 15"/>
                <a:gd name="T18" fmla="*/ 1 w 17"/>
                <a:gd name="T19" fmla="*/ 4 h 15"/>
                <a:gd name="T20" fmla="*/ 1 w 17"/>
                <a:gd name="T21" fmla="*/ 5 h 15"/>
                <a:gd name="T22" fmla="*/ 0 w 17"/>
                <a:gd name="T23" fmla="*/ 7 h 15"/>
                <a:gd name="T24" fmla="*/ 2 w 17"/>
                <a:gd name="T25" fmla="*/ 12 h 15"/>
                <a:gd name="T26" fmla="*/ 5 w 17"/>
                <a:gd name="T27" fmla="*/ 13 h 15"/>
                <a:gd name="T28" fmla="*/ 5 w 17"/>
                <a:gd name="T29" fmla="*/ 14 h 15"/>
                <a:gd name="T30" fmla="*/ 10 w 17"/>
                <a:gd name="T31" fmla="*/ 14 h 15"/>
                <a:gd name="T32" fmla="*/ 11 w 17"/>
                <a:gd name="T33" fmla="*/ 13 h 15"/>
                <a:gd name="T34" fmla="*/ 12 w 17"/>
                <a:gd name="T35" fmla="*/ 13 h 15"/>
                <a:gd name="T36" fmla="*/ 13 w 17"/>
                <a:gd name="T37" fmla="*/ 12 h 15"/>
                <a:gd name="T38" fmla="*/ 15 w 17"/>
                <a:gd name="T39" fmla="*/ 8 h 15"/>
                <a:gd name="T40" fmla="*/ 16 w 17"/>
                <a:gd name="T4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5">
                  <a:moveTo>
                    <a:pt x="16" y="2"/>
                  </a:moveTo>
                  <a:cubicBezTo>
                    <a:pt x="16" y="0"/>
                    <a:pt x="16" y="1"/>
                    <a:pt x="15" y="1"/>
                  </a:cubicBezTo>
                  <a:cubicBezTo>
                    <a:pt x="15" y="0"/>
                    <a:pt x="14" y="0"/>
                    <a:pt x="13" y="0"/>
                  </a:cubicBezTo>
                  <a:cubicBezTo>
                    <a:pt x="11" y="0"/>
                    <a:pt x="10" y="0"/>
                    <a:pt x="9" y="0"/>
                  </a:cubicBezTo>
                  <a:cubicBezTo>
                    <a:pt x="8" y="0"/>
                    <a:pt x="9" y="1"/>
                    <a:pt x="8" y="1"/>
                  </a:cubicBezTo>
                  <a:cubicBezTo>
                    <a:pt x="7" y="1"/>
                    <a:pt x="7" y="0"/>
                    <a:pt x="6" y="0"/>
                  </a:cubicBezTo>
                  <a:cubicBezTo>
                    <a:pt x="4" y="0"/>
                    <a:pt x="5" y="0"/>
                    <a:pt x="4" y="1"/>
                  </a:cubicBezTo>
                  <a:cubicBezTo>
                    <a:pt x="2" y="1"/>
                    <a:pt x="3" y="2"/>
                    <a:pt x="2" y="2"/>
                  </a:cubicBezTo>
                  <a:cubicBezTo>
                    <a:pt x="2" y="3"/>
                    <a:pt x="2" y="3"/>
                    <a:pt x="2" y="3"/>
                  </a:cubicBezTo>
                  <a:cubicBezTo>
                    <a:pt x="1" y="4"/>
                    <a:pt x="1" y="2"/>
                    <a:pt x="1" y="4"/>
                  </a:cubicBezTo>
                  <a:cubicBezTo>
                    <a:pt x="1" y="4"/>
                    <a:pt x="1" y="5"/>
                    <a:pt x="1" y="5"/>
                  </a:cubicBezTo>
                  <a:cubicBezTo>
                    <a:pt x="0" y="5"/>
                    <a:pt x="0" y="7"/>
                    <a:pt x="0" y="7"/>
                  </a:cubicBezTo>
                  <a:cubicBezTo>
                    <a:pt x="0" y="9"/>
                    <a:pt x="1" y="11"/>
                    <a:pt x="2" y="12"/>
                  </a:cubicBezTo>
                  <a:cubicBezTo>
                    <a:pt x="3" y="13"/>
                    <a:pt x="3" y="12"/>
                    <a:pt x="5" y="13"/>
                  </a:cubicBezTo>
                  <a:cubicBezTo>
                    <a:pt x="5" y="13"/>
                    <a:pt x="5" y="13"/>
                    <a:pt x="5" y="14"/>
                  </a:cubicBezTo>
                  <a:cubicBezTo>
                    <a:pt x="6" y="15"/>
                    <a:pt x="9" y="15"/>
                    <a:pt x="10" y="14"/>
                  </a:cubicBezTo>
                  <a:cubicBezTo>
                    <a:pt x="11" y="14"/>
                    <a:pt x="11" y="14"/>
                    <a:pt x="11" y="13"/>
                  </a:cubicBezTo>
                  <a:cubicBezTo>
                    <a:pt x="12" y="13"/>
                    <a:pt x="12" y="13"/>
                    <a:pt x="12" y="13"/>
                  </a:cubicBezTo>
                  <a:cubicBezTo>
                    <a:pt x="13" y="12"/>
                    <a:pt x="12" y="12"/>
                    <a:pt x="13" y="12"/>
                  </a:cubicBezTo>
                  <a:cubicBezTo>
                    <a:pt x="13" y="11"/>
                    <a:pt x="15" y="8"/>
                    <a:pt x="15" y="8"/>
                  </a:cubicBezTo>
                  <a:cubicBezTo>
                    <a:pt x="14" y="4"/>
                    <a:pt x="17" y="3"/>
                    <a:pt x="1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2" name="Freeform 81"/>
            <p:cNvSpPr/>
            <p:nvPr/>
          </p:nvSpPr>
          <p:spPr>
            <a:xfrm>
              <a:off x="2585388" y="3997679"/>
              <a:ext cx="33743" cy="26714"/>
            </a:xfrm>
            <a:custGeom>
              <a:avLst/>
              <a:gdLst>
                <a:gd name="T0" fmla="*/ 9 w 10"/>
                <a:gd name="T1" fmla="*/ 3 h 8"/>
                <a:gd name="T2" fmla="*/ 2 w 10"/>
                <a:gd name="T3" fmla="*/ 2 h 8"/>
                <a:gd name="T4" fmla="*/ 0 w 10"/>
                <a:gd name="T5" fmla="*/ 3 h 8"/>
                <a:gd name="T6" fmla="*/ 0 w 10"/>
                <a:gd name="T7" fmla="*/ 6 h 8"/>
                <a:gd name="T8" fmla="*/ 4 w 10"/>
                <a:gd name="T9" fmla="*/ 7 h 8"/>
                <a:gd name="T10" fmla="*/ 9 w 10"/>
                <a:gd name="T11" fmla="*/ 6 h 8"/>
                <a:gd name="T12" fmla="*/ 10 w 10"/>
                <a:gd name="T13" fmla="*/ 5 h 8"/>
                <a:gd name="T14" fmla="*/ 9 w 10"/>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9" y="3"/>
                  </a:moveTo>
                  <a:cubicBezTo>
                    <a:pt x="8" y="3"/>
                    <a:pt x="3" y="0"/>
                    <a:pt x="2" y="2"/>
                  </a:cubicBezTo>
                  <a:cubicBezTo>
                    <a:pt x="0" y="2"/>
                    <a:pt x="0" y="2"/>
                    <a:pt x="0" y="3"/>
                  </a:cubicBezTo>
                  <a:cubicBezTo>
                    <a:pt x="0" y="4"/>
                    <a:pt x="0" y="5"/>
                    <a:pt x="0" y="6"/>
                  </a:cubicBezTo>
                  <a:cubicBezTo>
                    <a:pt x="1" y="7"/>
                    <a:pt x="3" y="7"/>
                    <a:pt x="4" y="7"/>
                  </a:cubicBezTo>
                  <a:cubicBezTo>
                    <a:pt x="6" y="8"/>
                    <a:pt x="8" y="7"/>
                    <a:pt x="9" y="6"/>
                  </a:cubicBezTo>
                  <a:cubicBezTo>
                    <a:pt x="9" y="5"/>
                    <a:pt x="9" y="6"/>
                    <a:pt x="10" y="5"/>
                  </a:cubicBezTo>
                  <a:cubicBezTo>
                    <a:pt x="10" y="4"/>
                    <a:pt x="10" y="3"/>
                    <a:pt x="9"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3" name="Freeform 82"/>
            <p:cNvSpPr/>
            <p:nvPr/>
          </p:nvSpPr>
          <p:spPr>
            <a:xfrm>
              <a:off x="2322475" y="4004708"/>
              <a:ext cx="60456" cy="22495"/>
            </a:xfrm>
            <a:custGeom>
              <a:avLst/>
              <a:gdLst>
                <a:gd name="T0" fmla="*/ 10 w 18"/>
                <a:gd name="T1" fmla="*/ 2 h 7"/>
                <a:gd name="T2" fmla="*/ 2 w 18"/>
                <a:gd name="T3" fmla="*/ 1 h 7"/>
                <a:gd name="T4" fmla="*/ 1 w 18"/>
                <a:gd name="T5" fmla="*/ 4 h 7"/>
                <a:gd name="T6" fmla="*/ 2 w 18"/>
                <a:gd name="T7" fmla="*/ 5 h 7"/>
                <a:gd name="T8" fmla="*/ 5 w 18"/>
                <a:gd name="T9" fmla="*/ 6 h 7"/>
                <a:gd name="T10" fmla="*/ 7 w 18"/>
                <a:gd name="T11" fmla="*/ 6 h 7"/>
                <a:gd name="T12" fmla="*/ 9 w 18"/>
                <a:gd name="T13" fmla="*/ 7 h 7"/>
                <a:gd name="T14" fmla="*/ 16 w 18"/>
                <a:gd name="T15" fmla="*/ 4 h 7"/>
                <a:gd name="T16" fmla="*/ 10 w 18"/>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0" y="2"/>
                  </a:moveTo>
                  <a:cubicBezTo>
                    <a:pt x="9" y="1"/>
                    <a:pt x="3" y="0"/>
                    <a:pt x="2" y="1"/>
                  </a:cubicBezTo>
                  <a:cubicBezTo>
                    <a:pt x="0" y="1"/>
                    <a:pt x="1" y="3"/>
                    <a:pt x="1" y="4"/>
                  </a:cubicBezTo>
                  <a:cubicBezTo>
                    <a:pt x="2" y="4"/>
                    <a:pt x="2" y="4"/>
                    <a:pt x="2" y="5"/>
                  </a:cubicBezTo>
                  <a:cubicBezTo>
                    <a:pt x="3" y="5"/>
                    <a:pt x="4" y="6"/>
                    <a:pt x="5" y="6"/>
                  </a:cubicBezTo>
                  <a:cubicBezTo>
                    <a:pt x="6" y="6"/>
                    <a:pt x="6" y="6"/>
                    <a:pt x="7" y="6"/>
                  </a:cubicBezTo>
                  <a:cubicBezTo>
                    <a:pt x="8" y="6"/>
                    <a:pt x="8" y="7"/>
                    <a:pt x="9" y="7"/>
                  </a:cubicBezTo>
                  <a:cubicBezTo>
                    <a:pt x="12" y="7"/>
                    <a:pt x="16" y="6"/>
                    <a:pt x="16" y="4"/>
                  </a:cubicBezTo>
                  <a:cubicBezTo>
                    <a:pt x="18" y="2"/>
                    <a:pt x="10" y="2"/>
                    <a:pt x="1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4" name="Freeform 83"/>
            <p:cNvSpPr/>
            <p:nvPr/>
          </p:nvSpPr>
          <p:spPr>
            <a:xfrm>
              <a:off x="6322412" y="4136868"/>
              <a:ext cx="9842" cy="60456"/>
            </a:xfrm>
            <a:custGeom>
              <a:avLst/>
              <a:gdLst>
                <a:gd name="T0" fmla="*/ 0 w 3"/>
                <a:gd name="T1" fmla="*/ 14 h 18"/>
                <a:gd name="T2" fmla="*/ 2 w 3"/>
                <a:gd name="T3" fmla="*/ 16 h 18"/>
                <a:gd name="T4" fmla="*/ 1 w 3"/>
                <a:gd name="T5" fmla="*/ 14 h 18"/>
                <a:gd name="T6" fmla="*/ 1 w 3"/>
                <a:gd name="T7" fmla="*/ 12 h 18"/>
                <a:gd name="T8" fmla="*/ 2 w 3"/>
                <a:gd name="T9" fmla="*/ 11 h 18"/>
                <a:gd name="T10" fmla="*/ 3 w 3"/>
                <a:gd name="T11" fmla="*/ 9 h 18"/>
                <a:gd name="T12" fmla="*/ 3 w 3"/>
                <a:gd name="T13" fmla="*/ 3 h 18"/>
                <a:gd name="T14" fmla="*/ 3 w 3"/>
                <a:gd name="T15" fmla="*/ 2 h 18"/>
                <a:gd name="T16" fmla="*/ 3 w 3"/>
                <a:gd name="T17" fmla="*/ 0 h 18"/>
                <a:gd name="T18" fmla="*/ 2 w 3"/>
                <a:gd name="T19" fmla="*/ 3 h 18"/>
                <a:gd name="T20" fmla="*/ 1 w 3"/>
                <a:gd name="T21" fmla="*/ 4 h 18"/>
                <a:gd name="T22" fmla="*/ 1 w 3"/>
                <a:gd name="T23" fmla="*/ 11 h 18"/>
                <a:gd name="T24" fmla="*/ 0 w 3"/>
                <a:gd name="T2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8">
                  <a:moveTo>
                    <a:pt x="0" y="14"/>
                  </a:moveTo>
                  <a:cubicBezTo>
                    <a:pt x="0" y="15"/>
                    <a:pt x="1" y="18"/>
                    <a:pt x="2" y="16"/>
                  </a:cubicBezTo>
                  <a:cubicBezTo>
                    <a:pt x="2" y="15"/>
                    <a:pt x="1" y="15"/>
                    <a:pt x="1" y="14"/>
                  </a:cubicBezTo>
                  <a:cubicBezTo>
                    <a:pt x="1" y="14"/>
                    <a:pt x="1" y="12"/>
                    <a:pt x="1" y="12"/>
                  </a:cubicBezTo>
                  <a:cubicBezTo>
                    <a:pt x="2" y="11"/>
                    <a:pt x="1" y="11"/>
                    <a:pt x="2" y="11"/>
                  </a:cubicBezTo>
                  <a:cubicBezTo>
                    <a:pt x="2" y="10"/>
                    <a:pt x="3" y="10"/>
                    <a:pt x="3" y="9"/>
                  </a:cubicBezTo>
                  <a:cubicBezTo>
                    <a:pt x="3" y="9"/>
                    <a:pt x="3" y="6"/>
                    <a:pt x="3" y="3"/>
                  </a:cubicBezTo>
                  <a:cubicBezTo>
                    <a:pt x="3" y="3"/>
                    <a:pt x="3" y="3"/>
                    <a:pt x="3" y="2"/>
                  </a:cubicBezTo>
                  <a:cubicBezTo>
                    <a:pt x="3" y="0"/>
                    <a:pt x="3" y="1"/>
                    <a:pt x="3" y="0"/>
                  </a:cubicBezTo>
                  <a:cubicBezTo>
                    <a:pt x="1" y="0"/>
                    <a:pt x="2" y="2"/>
                    <a:pt x="2" y="3"/>
                  </a:cubicBezTo>
                  <a:cubicBezTo>
                    <a:pt x="2" y="4"/>
                    <a:pt x="1" y="3"/>
                    <a:pt x="1" y="4"/>
                  </a:cubicBezTo>
                  <a:cubicBezTo>
                    <a:pt x="0" y="5"/>
                    <a:pt x="2" y="10"/>
                    <a:pt x="1" y="11"/>
                  </a:cubicBezTo>
                  <a:cubicBezTo>
                    <a:pt x="0" y="12"/>
                    <a:pt x="0" y="12"/>
                    <a:pt x="0" y="1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5" name="Freeform 84"/>
            <p:cNvSpPr/>
            <p:nvPr/>
          </p:nvSpPr>
          <p:spPr>
            <a:xfrm>
              <a:off x="5398701" y="4160769"/>
              <a:ext cx="29525" cy="12654"/>
            </a:xfrm>
            <a:custGeom>
              <a:avLst/>
              <a:gdLst>
                <a:gd name="T0" fmla="*/ 5 w 9"/>
                <a:gd name="T1" fmla="*/ 0 h 4"/>
                <a:gd name="T2" fmla="*/ 1 w 9"/>
                <a:gd name="T3" fmla="*/ 1 h 4"/>
                <a:gd name="T4" fmla="*/ 1 w 9"/>
                <a:gd name="T5" fmla="*/ 2 h 4"/>
                <a:gd name="T6" fmla="*/ 2 w 9"/>
                <a:gd name="T7" fmla="*/ 3 h 4"/>
                <a:gd name="T8" fmla="*/ 3 w 9"/>
                <a:gd name="T9" fmla="*/ 3 h 4"/>
                <a:gd name="T10" fmla="*/ 4 w 9"/>
                <a:gd name="T11" fmla="*/ 4 h 4"/>
                <a:gd name="T12" fmla="*/ 7 w 9"/>
                <a:gd name="T13" fmla="*/ 4 h 4"/>
                <a:gd name="T14" fmla="*/ 8 w 9"/>
                <a:gd name="T15" fmla="*/ 2 h 4"/>
                <a:gd name="T16" fmla="*/ 9 w 9"/>
                <a:gd name="T17" fmla="*/ 1 h 4"/>
                <a:gd name="T18" fmla="*/ 5 w 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5" y="0"/>
                  </a:moveTo>
                  <a:cubicBezTo>
                    <a:pt x="4" y="0"/>
                    <a:pt x="2" y="0"/>
                    <a:pt x="1" y="1"/>
                  </a:cubicBezTo>
                  <a:cubicBezTo>
                    <a:pt x="0" y="2"/>
                    <a:pt x="1" y="2"/>
                    <a:pt x="1" y="2"/>
                  </a:cubicBezTo>
                  <a:cubicBezTo>
                    <a:pt x="2" y="3"/>
                    <a:pt x="1" y="3"/>
                    <a:pt x="2" y="3"/>
                  </a:cubicBezTo>
                  <a:cubicBezTo>
                    <a:pt x="2" y="3"/>
                    <a:pt x="2" y="3"/>
                    <a:pt x="3" y="3"/>
                  </a:cubicBezTo>
                  <a:cubicBezTo>
                    <a:pt x="3" y="4"/>
                    <a:pt x="2" y="4"/>
                    <a:pt x="4" y="4"/>
                  </a:cubicBezTo>
                  <a:cubicBezTo>
                    <a:pt x="5" y="4"/>
                    <a:pt x="5" y="4"/>
                    <a:pt x="7" y="4"/>
                  </a:cubicBezTo>
                  <a:cubicBezTo>
                    <a:pt x="8" y="3"/>
                    <a:pt x="7" y="2"/>
                    <a:pt x="8" y="2"/>
                  </a:cubicBezTo>
                  <a:cubicBezTo>
                    <a:pt x="9" y="3"/>
                    <a:pt x="9" y="2"/>
                    <a:pt x="9" y="1"/>
                  </a:cubicBezTo>
                  <a:cubicBezTo>
                    <a:pt x="8" y="1"/>
                    <a:pt x="6" y="0"/>
                    <a:pt x="5"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6" name="Freeform 85"/>
            <p:cNvSpPr/>
            <p:nvPr/>
          </p:nvSpPr>
          <p:spPr>
            <a:xfrm>
              <a:off x="7066162" y="4160769"/>
              <a:ext cx="39367" cy="75921"/>
            </a:xfrm>
            <a:custGeom>
              <a:avLst/>
              <a:gdLst>
                <a:gd name="T0" fmla="*/ 2 w 12"/>
                <a:gd name="T1" fmla="*/ 5 h 23"/>
                <a:gd name="T2" fmla="*/ 2 w 12"/>
                <a:gd name="T3" fmla="*/ 5 h 23"/>
                <a:gd name="T4" fmla="*/ 2 w 12"/>
                <a:gd name="T5" fmla="*/ 5 h 23"/>
                <a:gd name="T6" fmla="*/ 5 w 12"/>
                <a:gd name="T7" fmla="*/ 7 h 23"/>
                <a:gd name="T8" fmla="*/ 5 w 12"/>
                <a:gd name="T9" fmla="*/ 7 h 23"/>
                <a:gd name="T10" fmla="*/ 6 w 12"/>
                <a:gd name="T11" fmla="*/ 8 h 23"/>
                <a:gd name="T12" fmla="*/ 5 w 12"/>
                <a:gd name="T13" fmla="*/ 10 h 23"/>
                <a:gd name="T14" fmla="*/ 3 w 12"/>
                <a:gd name="T15" fmla="*/ 9 h 23"/>
                <a:gd name="T16" fmla="*/ 2 w 12"/>
                <a:gd name="T17" fmla="*/ 14 h 23"/>
                <a:gd name="T18" fmla="*/ 4 w 12"/>
                <a:gd name="T19" fmla="*/ 15 h 23"/>
                <a:gd name="T20" fmla="*/ 5 w 12"/>
                <a:gd name="T21" fmla="*/ 16 h 23"/>
                <a:gd name="T22" fmla="*/ 6 w 12"/>
                <a:gd name="T23" fmla="*/ 19 h 23"/>
                <a:gd name="T24" fmla="*/ 7 w 12"/>
                <a:gd name="T25" fmla="*/ 22 h 23"/>
                <a:gd name="T26" fmla="*/ 9 w 12"/>
                <a:gd name="T27" fmla="*/ 22 h 23"/>
                <a:gd name="T28" fmla="*/ 8 w 12"/>
                <a:gd name="T29" fmla="*/ 19 h 23"/>
                <a:gd name="T30" fmla="*/ 7 w 12"/>
                <a:gd name="T31" fmla="*/ 16 h 23"/>
                <a:gd name="T32" fmla="*/ 7 w 12"/>
                <a:gd name="T33" fmla="*/ 15 h 23"/>
                <a:gd name="T34" fmla="*/ 6 w 12"/>
                <a:gd name="T35" fmla="*/ 12 h 23"/>
                <a:gd name="T36" fmla="*/ 7 w 12"/>
                <a:gd name="T37" fmla="*/ 12 h 23"/>
                <a:gd name="T38" fmla="*/ 7 w 12"/>
                <a:gd name="T39" fmla="*/ 12 h 23"/>
                <a:gd name="T40" fmla="*/ 10 w 12"/>
                <a:gd name="T41" fmla="*/ 11 h 23"/>
                <a:gd name="T42" fmla="*/ 10 w 12"/>
                <a:gd name="T43" fmla="*/ 12 h 23"/>
                <a:gd name="T44" fmla="*/ 11 w 12"/>
                <a:gd name="T45" fmla="*/ 12 h 23"/>
                <a:gd name="T46" fmla="*/ 12 w 12"/>
                <a:gd name="T47" fmla="*/ 13 h 23"/>
                <a:gd name="T48" fmla="*/ 12 w 12"/>
                <a:gd name="T49" fmla="*/ 11 h 23"/>
                <a:gd name="T50" fmla="*/ 10 w 12"/>
                <a:gd name="T51" fmla="*/ 10 h 23"/>
                <a:gd name="T52" fmla="*/ 10 w 12"/>
                <a:gd name="T53" fmla="*/ 6 h 23"/>
                <a:gd name="T54" fmla="*/ 10 w 12"/>
                <a:gd name="T55" fmla="*/ 5 h 23"/>
                <a:gd name="T56" fmla="*/ 9 w 12"/>
                <a:gd name="T57" fmla="*/ 4 h 23"/>
                <a:gd name="T58" fmla="*/ 8 w 12"/>
                <a:gd name="T59" fmla="*/ 3 h 23"/>
                <a:gd name="T60" fmla="*/ 7 w 12"/>
                <a:gd name="T61" fmla="*/ 2 h 23"/>
                <a:gd name="T62" fmla="*/ 7 w 12"/>
                <a:gd name="T63" fmla="*/ 1 h 23"/>
                <a:gd name="T64" fmla="*/ 1 w 12"/>
                <a:gd name="T65" fmla="*/ 2 h 23"/>
                <a:gd name="T66" fmla="*/ 0 w 12"/>
                <a:gd name="T67" fmla="*/ 3 h 23"/>
                <a:gd name="T68" fmla="*/ 2 w 12"/>
                <a:gd name="T6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23">
                  <a:moveTo>
                    <a:pt x="2" y="5"/>
                  </a:moveTo>
                  <a:cubicBezTo>
                    <a:pt x="2" y="5"/>
                    <a:pt x="2" y="4"/>
                    <a:pt x="2" y="5"/>
                  </a:cubicBezTo>
                  <a:cubicBezTo>
                    <a:pt x="3" y="5"/>
                    <a:pt x="2" y="5"/>
                    <a:pt x="2" y="5"/>
                  </a:cubicBezTo>
                  <a:cubicBezTo>
                    <a:pt x="3" y="6"/>
                    <a:pt x="4" y="6"/>
                    <a:pt x="5" y="7"/>
                  </a:cubicBezTo>
                  <a:cubicBezTo>
                    <a:pt x="5" y="7"/>
                    <a:pt x="5" y="7"/>
                    <a:pt x="5" y="7"/>
                  </a:cubicBezTo>
                  <a:cubicBezTo>
                    <a:pt x="6" y="8"/>
                    <a:pt x="6" y="8"/>
                    <a:pt x="6" y="8"/>
                  </a:cubicBezTo>
                  <a:cubicBezTo>
                    <a:pt x="7" y="9"/>
                    <a:pt x="6" y="12"/>
                    <a:pt x="5" y="10"/>
                  </a:cubicBezTo>
                  <a:cubicBezTo>
                    <a:pt x="4" y="10"/>
                    <a:pt x="4" y="10"/>
                    <a:pt x="3" y="9"/>
                  </a:cubicBezTo>
                  <a:cubicBezTo>
                    <a:pt x="0" y="9"/>
                    <a:pt x="2" y="13"/>
                    <a:pt x="2" y="14"/>
                  </a:cubicBezTo>
                  <a:cubicBezTo>
                    <a:pt x="3" y="14"/>
                    <a:pt x="3" y="15"/>
                    <a:pt x="4" y="15"/>
                  </a:cubicBezTo>
                  <a:cubicBezTo>
                    <a:pt x="4" y="15"/>
                    <a:pt x="5" y="16"/>
                    <a:pt x="5" y="16"/>
                  </a:cubicBezTo>
                  <a:cubicBezTo>
                    <a:pt x="6" y="17"/>
                    <a:pt x="6" y="18"/>
                    <a:pt x="6" y="19"/>
                  </a:cubicBezTo>
                  <a:cubicBezTo>
                    <a:pt x="6" y="20"/>
                    <a:pt x="7" y="22"/>
                    <a:pt x="7" y="22"/>
                  </a:cubicBezTo>
                  <a:cubicBezTo>
                    <a:pt x="8" y="22"/>
                    <a:pt x="8" y="23"/>
                    <a:pt x="9" y="22"/>
                  </a:cubicBezTo>
                  <a:cubicBezTo>
                    <a:pt x="10" y="21"/>
                    <a:pt x="9" y="19"/>
                    <a:pt x="8" y="19"/>
                  </a:cubicBezTo>
                  <a:cubicBezTo>
                    <a:pt x="8" y="17"/>
                    <a:pt x="8" y="17"/>
                    <a:pt x="7" y="16"/>
                  </a:cubicBezTo>
                  <a:cubicBezTo>
                    <a:pt x="7" y="16"/>
                    <a:pt x="7" y="16"/>
                    <a:pt x="7" y="15"/>
                  </a:cubicBezTo>
                  <a:cubicBezTo>
                    <a:pt x="7" y="15"/>
                    <a:pt x="6" y="14"/>
                    <a:pt x="6" y="12"/>
                  </a:cubicBezTo>
                  <a:cubicBezTo>
                    <a:pt x="7" y="12"/>
                    <a:pt x="6" y="12"/>
                    <a:pt x="7" y="12"/>
                  </a:cubicBezTo>
                  <a:cubicBezTo>
                    <a:pt x="7" y="12"/>
                    <a:pt x="7" y="12"/>
                    <a:pt x="7" y="12"/>
                  </a:cubicBezTo>
                  <a:cubicBezTo>
                    <a:pt x="8" y="11"/>
                    <a:pt x="8" y="11"/>
                    <a:pt x="10" y="11"/>
                  </a:cubicBezTo>
                  <a:cubicBezTo>
                    <a:pt x="10" y="12"/>
                    <a:pt x="10" y="11"/>
                    <a:pt x="10" y="12"/>
                  </a:cubicBezTo>
                  <a:cubicBezTo>
                    <a:pt x="11" y="12"/>
                    <a:pt x="10" y="12"/>
                    <a:pt x="11" y="12"/>
                  </a:cubicBezTo>
                  <a:cubicBezTo>
                    <a:pt x="11" y="13"/>
                    <a:pt x="11" y="13"/>
                    <a:pt x="12" y="13"/>
                  </a:cubicBezTo>
                  <a:cubicBezTo>
                    <a:pt x="12" y="13"/>
                    <a:pt x="12" y="11"/>
                    <a:pt x="12" y="11"/>
                  </a:cubicBezTo>
                  <a:cubicBezTo>
                    <a:pt x="11" y="11"/>
                    <a:pt x="11" y="11"/>
                    <a:pt x="10" y="10"/>
                  </a:cubicBezTo>
                  <a:cubicBezTo>
                    <a:pt x="10" y="9"/>
                    <a:pt x="10" y="7"/>
                    <a:pt x="10" y="6"/>
                  </a:cubicBezTo>
                  <a:cubicBezTo>
                    <a:pt x="10" y="5"/>
                    <a:pt x="10" y="5"/>
                    <a:pt x="10" y="5"/>
                  </a:cubicBezTo>
                  <a:cubicBezTo>
                    <a:pt x="9" y="4"/>
                    <a:pt x="9" y="4"/>
                    <a:pt x="9" y="4"/>
                  </a:cubicBezTo>
                  <a:cubicBezTo>
                    <a:pt x="8" y="3"/>
                    <a:pt x="9" y="4"/>
                    <a:pt x="8" y="3"/>
                  </a:cubicBezTo>
                  <a:cubicBezTo>
                    <a:pt x="8" y="3"/>
                    <a:pt x="8" y="3"/>
                    <a:pt x="7" y="2"/>
                  </a:cubicBezTo>
                  <a:cubicBezTo>
                    <a:pt x="7" y="2"/>
                    <a:pt x="8" y="1"/>
                    <a:pt x="7" y="1"/>
                  </a:cubicBezTo>
                  <a:cubicBezTo>
                    <a:pt x="7" y="1"/>
                    <a:pt x="2" y="0"/>
                    <a:pt x="1" y="2"/>
                  </a:cubicBezTo>
                  <a:cubicBezTo>
                    <a:pt x="0" y="2"/>
                    <a:pt x="0" y="2"/>
                    <a:pt x="0" y="3"/>
                  </a:cubicBezTo>
                  <a:cubicBezTo>
                    <a:pt x="1" y="4"/>
                    <a:pt x="1" y="4"/>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7" name="Freeform 86"/>
            <p:cNvSpPr/>
            <p:nvPr/>
          </p:nvSpPr>
          <p:spPr>
            <a:xfrm>
              <a:off x="7015548" y="4183265"/>
              <a:ext cx="30931" cy="36555"/>
            </a:xfrm>
            <a:custGeom>
              <a:avLst/>
              <a:gdLst>
                <a:gd name="T0" fmla="*/ 7 w 9"/>
                <a:gd name="T1" fmla="*/ 3 h 11"/>
                <a:gd name="T2" fmla="*/ 1 w 9"/>
                <a:gd name="T3" fmla="*/ 1 h 11"/>
                <a:gd name="T4" fmla="*/ 1 w 9"/>
                <a:gd name="T5" fmla="*/ 3 h 11"/>
                <a:gd name="T6" fmla="*/ 0 w 9"/>
                <a:gd name="T7" fmla="*/ 10 h 11"/>
                <a:gd name="T8" fmla="*/ 3 w 9"/>
                <a:gd name="T9" fmla="*/ 10 h 11"/>
                <a:gd name="T10" fmla="*/ 3 w 9"/>
                <a:gd name="T11" fmla="*/ 10 h 11"/>
                <a:gd name="T12" fmla="*/ 3 w 9"/>
                <a:gd name="T13" fmla="*/ 9 h 11"/>
                <a:gd name="T14" fmla="*/ 5 w 9"/>
                <a:gd name="T15" fmla="*/ 9 h 11"/>
                <a:gd name="T16" fmla="*/ 5 w 9"/>
                <a:gd name="T17" fmla="*/ 8 h 11"/>
                <a:gd name="T18" fmla="*/ 7 w 9"/>
                <a:gd name="T19" fmla="*/ 7 h 11"/>
                <a:gd name="T20" fmla="*/ 8 w 9"/>
                <a:gd name="T21" fmla="*/ 6 h 11"/>
                <a:gd name="T22" fmla="*/ 9 w 9"/>
                <a:gd name="T23" fmla="*/ 5 h 11"/>
                <a:gd name="T24" fmla="*/ 7 w 9"/>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7" y="3"/>
                  </a:moveTo>
                  <a:cubicBezTo>
                    <a:pt x="6" y="2"/>
                    <a:pt x="1" y="0"/>
                    <a:pt x="1" y="1"/>
                  </a:cubicBezTo>
                  <a:cubicBezTo>
                    <a:pt x="1" y="2"/>
                    <a:pt x="1" y="2"/>
                    <a:pt x="1" y="3"/>
                  </a:cubicBezTo>
                  <a:cubicBezTo>
                    <a:pt x="0" y="3"/>
                    <a:pt x="0" y="8"/>
                    <a:pt x="0" y="10"/>
                  </a:cubicBezTo>
                  <a:cubicBezTo>
                    <a:pt x="0" y="11"/>
                    <a:pt x="2" y="11"/>
                    <a:pt x="3" y="10"/>
                  </a:cubicBezTo>
                  <a:cubicBezTo>
                    <a:pt x="3" y="10"/>
                    <a:pt x="3" y="10"/>
                    <a:pt x="3" y="10"/>
                  </a:cubicBezTo>
                  <a:cubicBezTo>
                    <a:pt x="3" y="10"/>
                    <a:pt x="3" y="9"/>
                    <a:pt x="3" y="9"/>
                  </a:cubicBezTo>
                  <a:cubicBezTo>
                    <a:pt x="4" y="9"/>
                    <a:pt x="4" y="10"/>
                    <a:pt x="5" y="9"/>
                  </a:cubicBezTo>
                  <a:cubicBezTo>
                    <a:pt x="5" y="9"/>
                    <a:pt x="4" y="8"/>
                    <a:pt x="5" y="8"/>
                  </a:cubicBezTo>
                  <a:cubicBezTo>
                    <a:pt x="6" y="8"/>
                    <a:pt x="6" y="7"/>
                    <a:pt x="7" y="7"/>
                  </a:cubicBezTo>
                  <a:cubicBezTo>
                    <a:pt x="7" y="7"/>
                    <a:pt x="7" y="6"/>
                    <a:pt x="8" y="6"/>
                  </a:cubicBezTo>
                  <a:cubicBezTo>
                    <a:pt x="8" y="6"/>
                    <a:pt x="9" y="6"/>
                    <a:pt x="9" y="5"/>
                  </a:cubicBezTo>
                  <a:cubicBezTo>
                    <a:pt x="9" y="4"/>
                    <a:pt x="9" y="3"/>
                    <a:pt x="7"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8" name="Freeform 87"/>
            <p:cNvSpPr/>
            <p:nvPr/>
          </p:nvSpPr>
          <p:spPr>
            <a:xfrm>
              <a:off x="6946656" y="4194512"/>
              <a:ext cx="19683" cy="42179"/>
            </a:xfrm>
            <a:custGeom>
              <a:avLst/>
              <a:gdLst>
                <a:gd name="T0" fmla="*/ 5 w 6"/>
                <a:gd name="T1" fmla="*/ 9 h 13"/>
                <a:gd name="T2" fmla="*/ 5 w 6"/>
                <a:gd name="T3" fmla="*/ 8 h 13"/>
                <a:gd name="T4" fmla="*/ 6 w 6"/>
                <a:gd name="T5" fmla="*/ 7 h 13"/>
                <a:gd name="T6" fmla="*/ 6 w 6"/>
                <a:gd name="T7" fmla="*/ 6 h 13"/>
                <a:gd name="T8" fmla="*/ 5 w 6"/>
                <a:gd name="T9" fmla="*/ 5 h 13"/>
                <a:gd name="T10" fmla="*/ 4 w 6"/>
                <a:gd name="T11" fmla="*/ 2 h 13"/>
                <a:gd name="T12" fmla="*/ 3 w 6"/>
                <a:gd name="T13" fmla="*/ 4 h 13"/>
                <a:gd name="T14" fmla="*/ 3 w 6"/>
                <a:gd name="T15" fmla="*/ 5 h 13"/>
                <a:gd name="T16" fmla="*/ 2 w 6"/>
                <a:gd name="T17" fmla="*/ 5 h 13"/>
                <a:gd name="T18" fmla="*/ 2 w 6"/>
                <a:gd name="T19" fmla="*/ 7 h 13"/>
                <a:gd name="T20" fmla="*/ 1 w 6"/>
                <a:gd name="T21" fmla="*/ 9 h 13"/>
                <a:gd name="T22" fmla="*/ 1 w 6"/>
                <a:gd name="T23" fmla="*/ 12 h 13"/>
                <a:gd name="T24" fmla="*/ 2 w 6"/>
                <a:gd name="T25" fmla="*/ 12 h 13"/>
                <a:gd name="T26" fmla="*/ 3 w 6"/>
                <a:gd name="T27" fmla="*/ 12 h 13"/>
                <a:gd name="T28" fmla="*/ 4 w 6"/>
                <a:gd name="T29" fmla="*/ 10 h 13"/>
                <a:gd name="T30" fmla="*/ 4 w 6"/>
                <a:gd name="T31" fmla="*/ 10 h 13"/>
                <a:gd name="T32" fmla="*/ 4 w 6"/>
                <a:gd name="T33" fmla="*/ 9 h 13"/>
                <a:gd name="T34" fmla="*/ 5 w 6"/>
                <a:gd name="T3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13">
                  <a:moveTo>
                    <a:pt x="5" y="9"/>
                  </a:moveTo>
                  <a:cubicBezTo>
                    <a:pt x="5" y="9"/>
                    <a:pt x="5" y="8"/>
                    <a:pt x="5" y="8"/>
                  </a:cubicBezTo>
                  <a:cubicBezTo>
                    <a:pt x="5" y="8"/>
                    <a:pt x="6" y="8"/>
                    <a:pt x="6" y="7"/>
                  </a:cubicBezTo>
                  <a:cubicBezTo>
                    <a:pt x="6" y="6"/>
                    <a:pt x="6" y="7"/>
                    <a:pt x="6" y="6"/>
                  </a:cubicBezTo>
                  <a:cubicBezTo>
                    <a:pt x="5" y="5"/>
                    <a:pt x="5" y="5"/>
                    <a:pt x="5" y="5"/>
                  </a:cubicBezTo>
                  <a:cubicBezTo>
                    <a:pt x="5" y="3"/>
                    <a:pt x="6" y="0"/>
                    <a:pt x="4" y="2"/>
                  </a:cubicBezTo>
                  <a:cubicBezTo>
                    <a:pt x="3" y="2"/>
                    <a:pt x="4" y="3"/>
                    <a:pt x="3" y="4"/>
                  </a:cubicBezTo>
                  <a:cubicBezTo>
                    <a:pt x="3" y="4"/>
                    <a:pt x="3" y="4"/>
                    <a:pt x="3" y="5"/>
                  </a:cubicBezTo>
                  <a:cubicBezTo>
                    <a:pt x="2" y="5"/>
                    <a:pt x="2" y="4"/>
                    <a:pt x="2" y="5"/>
                  </a:cubicBezTo>
                  <a:cubicBezTo>
                    <a:pt x="2" y="6"/>
                    <a:pt x="2" y="7"/>
                    <a:pt x="2" y="7"/>
                  </a:cubicBezTo>
                  <a:cubicBezTo>
                    <a:pt x="1" y="7"/>
                    <a:pt x="2" y="9"/>
                    <a:pt x="1" y="9"/>
                  </a:cubicBezTo>
                  <a:cubicBezTo>
                    <a:pt x="0" y="9"/>
                    <a:pt x="0" y="11"/>
                    <a:pt x="1" y="12"/>
                  </a:cubicBezTo>
                  <a:cubicBezTo>
                    <a:pt x="2" y="12"/>
                    <a:pt x="1" y="13"/>
                    <a:pt x="2" y="12"/>
                  </a:cubicBezTo>
                  <a:cubicBezTo>
                    <a:pt x="3" y="12"/>
                    <a:pt x="3" y="12"/>
                    <a:pt x="3" y="12"/>
                  </a:cubicBezTo>
                  <a:cubicBezTo>
                    <a:pt x="3" y="12"/>
                    <a:pt x="3" y="10"/>
                    <a:pt x="4" y="10"/>
                  </a:cubicBezTo>
                  <a:cubicBezTo>
                    <a:pt x="4" y="10"/>
                    <a:pt x="4" y="10"/>
                    <a:pt x="4" y="10"/>
                  </a:cubicBezTo>
                  <a:cubicBezTo>
                    <a:pt x="4" y="9"/>
                    <a:pt x="4" y="9"/>
                    <a:pt x="4" y="9"/>
                  </a:cubicBezTo>
                  <a:cubicBezTo>
                    <a:pt x="5" y="9"/>
                    <a:pt x="5" y="9"/>
                    <a:pt x="5"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9" name="Freeform 88"/>
            <p:cNvSpPr/>
            <p:nvPr/>
          </p:nvSpPr>
          <p:spPr>
            <a:xfrm>
              <a:off x="2692240" y="4207165"/>
              <a:ext cx="25307" cy="29525"/>
            </a:xfrm>
            <a:custGeom>
              <a:avLst/>
              <a:gdLst>
                <a:gd name="T0" fmla="*/ 6 w 8"/>
                <a:gd name="T1" fmla="*/ 1 h 9"/>
                <a:gd name="T2" fmla="*/ 4 w 8"/>
                <a:gd name="T3" fmla="*/ 1 h 9"/>
                <a:gd name="T4" fmla="*/ 1 w 8"/>
                <a:gd name="T5" fmla="*/ 5 h 9"/>
                <a:gd name="T6" fmla="*/ 1 w 8"/>
                <a:gd name="T7" fmla="*/ 6 h 9"/>
                <a:gd name="T8" fmla="*/ 1 w 8"/>
                <a:gd name="T9" fmla="*/ 7 h 9"/>
                <a:gd name="T10" fmla="*/ 2 w 8"/>
                <a:gd name="T11" fmla="*/ 8 h 9"/>
                <a:gd name="T12" fmla="*/ 6 w 8"/>
                <a:gd name="T13" fmla="*/ 6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5" y="1"/>
                    <a:pt x="5" y="0"/>
                    <a:pt x="4" y="1"/>
                  </a:cubicBezTo>
                  <a:cubicBezTo>
                    <a:pt x="3" y="1"/>
                    <a:pt x="2" y="4"/>
                    <a:pt x="1" y="5"/>
                  </a:cubicBezTo>
                  <a:cubicBezTo>
                    <a:pt x="1" y="5"/>
                    <a:pt x="1" y="5"/>
                    <a:pt x="1" y="6"/>
                  </a:cubicBezTo>
                  <a:cubicBezTo>
                    <a:pt x="0" y="7"/>
                    <a:pt x="1" y="6"/>
                    <a:pt x="1" y="7"/>
                  </a:cubicBezTo>
                  <a:cubicBezTo>
                    <a:pt x="1" y="7"/>
                    <a:pt x="2" y="8"/>
                    <a:pt x="2" y="8"/>
                  </a:cubicBezTo>
                  <a:cubicBezTo>
                    <a:pt x="4" y="9"/>
                    <a:pt x="5" y="7"/>
                    <a:pt x="6" y="6"/>
                  </a:cubicBezTo>
                  <a:cubicBezTo>
                    <a:pt x="7" y="5"/>
                    <a:pt x="8" y="1"/>
                    <a:pt x="6"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0" name="Freeform 89"/>
            <p:cNvSpPr/>
            <p:nvPr/>
          </p:nvSpPr>
          <p:spPr>
            <a:xfrm>
              <a:off x="7029607" y="4207165"/>
              <a:ext cx="59050" cy="59050"/>
            </a:xfrm>
            <a:custGeom>
              <a:avLst/>
              <a:gdLst>
                <a:gd name="T0" fmla="*/ 8 w 18"/>
                <a:gd name="T1" fmla="*/ 3 h 18"/>
                <a:gd name="T2" fmla="*/ 6 w 18"/>
                <a:gd name="T3" fmla="*/ 1 h 18"/>
                <a:gd name="T4" fmla="*/ 5 w 18"/>
                <a:gd name="T5" fmla="*/ 1 h 18"/>
                <a:gd name="T6" fmla="*/ 5 w 18"/>
                <a:gd name="T7" fmla="*/ 2 h 18"/>
                <a:gd name="T8" fmla="*/ 3 w 18"/>
                <a:gd name="T9" fmla="*/ 7 h 18"/>
                <a:gd name="T10" fmla="*/ 2 w 18"/>
                <a:gd name="T11" fmla="*/ 8 h 18"/>
                <a:gd name="T12" fmla="*/ 1 w 18"/>
                <a:gd name="T13" fmla="*/ 8 h 18"/>
                <a:gd name="T14" fmla="*/ 1 w 18"/>
                <a:gd name="T15" fmla="*/ 12 h 18"/>
                <a:gd name="T16" fmla="*/ 2 w 18"/>
                <a:gd name="T17" fmla="*/ 13 h 18"/>
                <a:gd name="T18" fmla="*/ 3 w 18"/>
                <a:gd name="T19" fmla="*/ 13 h 18"/>
                <a:gd name="T20" fmla="*/ 3 w 18"/>
                <a:gd name="T21" fmla="*/ 15 h 18"/>
                <a:gd name="T22" fmla="*/ 4 w 18"/>
                <a:gd name="T23" fmla="*/ 16 h 18"/>
                <a:gd name="T24" fmla="*/ 8 w 18"/>
                <a:gd name="T25" fmla="*/ 16 h 18"/>
                <a:gd name="T26" fmla="*/ 9 w 18"/>
                <a:gd name="T27" fmla="*/ 14 h 18"/>
                <a:gd name="T28" fmla="*/ 9 w 18"/>
                <a:gd name="T29" fmla="*/ 11 h 18"/>
                <a:gd name="T30" fmla="*/ 9 w 18"/>
                <a:gd name="T31" fmla="*/ 11 h 18"/>
                <a:gd name="T32" fmla="*/ 10 w 18"/>
                <a:gd name="T33" fmla="*/ 10 h 18"/>
                <a:gd name="T34" fmla="*/ 13 w 18"/>
                <a:gd name="T35" fmla="*/ 11 h 18"/>
                <a:gd name="T36" fmla="*/ 15 w 18"/>
                <a:gd name="T37" fmla="*/ 11 h 18"/>
                <a:gd name="T38" fmla="*/ 14 w 18"/>
                <a:gd name="T39" fmla="*/ 6 h 18"/>
                <a:gd name="T40" fmla="*/ 12 w 18"/>
                <a:gd name="T41" fmla="*/ 5 h 18"/>
                <a:gd name="T42" fmla="*/ 9 w 18"/>
                <a:gd name="T43" fmla="*/ 2 h 18"/>
                <a:gd name="T44" fmla="*/ 9 w 18"/>
                <a:gd name="T45" fmla="*/ 4 h 18"/>
                <a:gd name="T46" fmla="*/ 8 w 18"/>
                <a:gd name="T4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8">
                  <a:moveTo>
                    <a:pt x="8" y="3"/>
                  </a:moveTo>
                  <a:cubicBezTo>
                    <a:pt x="7" y="2"/>
                    <a:pt x="7" y="1"/>
                    <a:pt x="6" y="1"/>
                  </a:cubicBezTo>
                  <a:cubicBezTo>
                    <a:pt x="6" y="1"/>
                    <a:pt x="5" y="0"/>
                    <a:pt x="5" y="1"/>
                  </a:cubicBezTo>
                  <a:cubicBezTo>
                    <a:pt x="5" y="1"/>
                    <a:pt x="5" y="2"/>
                    <a:pt x="5" y="2"/>
                  </a:cubicBezTo>
                  <a:cubicBezTo>
                    <a:pt x="4" y="3"/>
                    <a:pt x="3" y="5"/>
                    <a:pt x="3" y="7"/>
                  </a:cubicBezTo>
                  <a:cubicBezTo>
                    <a:pt x="3" y="7"/>
                    <a:pt x="3" y="7"/>
                    <a:pt x="2" y="8"/>
                  </a:cubicBezTo>
                  <a:cubicBezTo>
                    <a:pt x="2" y="8"/>
                    <a:pt x="2" y="8"/>
                    <a:pt x="1" y="8"/>
                  </a:cubicBezTo>
                  <a:cubicBezTo>
                    <a:pt x="1" y="10"/>
                    <a:pt x="0" y="10"/>
                    <a:pt x="1" y="12"/>
                  </a:cubicBezTo>
                  <a:cubicBezTo>
                    <a:pt x="2" y="12"/>
                    <a:pt x="2" y="12"/>
                    <a:pt x="2" y="13"/>
                  </a:cubicBezTo>
                  <a:cubicBezTo>
                    <a:pt x="2" y="13"/>
                    <a:pt x="2" y="13"/>
                    <a:pt x="3" y="13"/>
                  </a:cubicBezTo>
                  <a:cubicBezTo>
                    <a:pt x="3" y="14"/>
                    <a:pt x="4" y="13"/>
                    <a:pt x="3" y="15"/>
                  </a:cubicBezTo>
                  <a:cubicBezTo>
                    <a:pt x="3" y="15"/>
                    <a:pt x="4" y="15"/>
                    <a:pt x="4" y="16"/>
                  </a:cubicBezTo>
                  <a:cubicBezTo>
                    <a:pt x="5" y="16"/>
                    <a:pt x="6" y="18"/>
                    <a:pt x="8" y="16"/>
                  </a:cubicBezTo>
                  <a:cubicBezTo>
                    <a:pt x="8" y="15"/>
                    <a:pt x="8" y="15"/>
                    <a:pt x="9" y="14"/>
                  </a:cubicBezTo>
                  <a:cubicBezTo>
                    <a:pt x="9" y="13"/>
                    <a:pt x="8" y="12"/>
                    <a:pt x="9" y="11"/>
                  </a:cubicBezTo>
                  <a:cubicBezTo>
                    <a:pt x="9" y="11"/>
                    <a:pt x="9" y="11"/>
                    <a:pt x="9" y="11"/>
                  </a:cubicBezTo>
                  <a:cubicBezTo>
                    <a:pt x="10" y="10"/>
                    <a:pt x="9" y="11"/>
                    <a:pt x="10" y="10"/>
                  </a:cubicBezTo>
                  <a:cubicBezTo>
                    <a:pt x="11" y="10"/>
                    <a:pt x="13" y="10"/>
                    <a:pt x="13" y="11"/>
                  </a:cubicBezTo>
                  <a:cubicBezTo>
                    <a:pt x="14" y="12"/>
                    <a:pt x="14" y="11"/>
                    <a:pt x="15" y="11"/>
                  </a:cubicBezTo>
                  <a:cubicBezTo>
                    <a:pt x="18" y="11"/>
                    <a:pt x="15" y="6"/>
                    <a:pt x="14" y="6"/>
                  </a:cubicBezTo>
                  <a:cubicBezTo>
                    <a:pt x="13" y="5"/>
                    <a:pt x="13" y="5"/>
                    <a:pt x="12" y="5"/>
                  </a:cubicBezTo>
                  <a:cubicBezTo>
                    <a:pt x="12" y="4"/>
                    <a:pt x="11" y="0"/>
                    <a:pt x="9" y="2"/>
                  </a:cubicBezTo>
                  <a:cubicBezTo>
                    <a:pt x="9" y="2"/>
                    <a:pt x="10" y="4"/>
                    <a:pt x="9" y="4"/>
                  </a:cubicBezTo>
                  <a:cubicBezTo>
                    <a:pt x="8" y="5"/>
                    <a:pt x="8" y="3"/>
                    <a:pt x="8"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1" name="Freeform 90"/>
            <p:cNvSpPr/>
            <p:nvPr/>
          </p:nvSpPr>
          <p:spPr>
            <a:xfrm>
              <a:off x="7019765" y="4231067"/>
              <a:ext cx="112476" cy="119506"/>
            </a:xfrm>
            <a:custGeom>
              <a:avLst/>
              <a:gdLst>
                <a:gd name="T0" fmla="*/ 24 w 34"/>
                <a:gd name="T1" fmla="*/ 11 h 36"/>
                <a:gd name="T2" fmla="*/ 21 w 34"/>
                <a:gd name="T3" fmla="*/ 11 h 36"/>
                <a:gd name="T4" fmla="*/ 21 w 34"/>
                <a:gd name="T5" fmla="*/ 12 h 36"/>
                <a:gd name="T6" fmla="*/ 19 w 34"/>
                <a:gd name="T7" fmla="*/ 13 h 36"/>
                <a:gd name="T8" fmla="*/ 18 w 34"/>
                <a:gd name="T9" fmla="*/ 14 h 36"/>
                <a:gd name="T10" fmla="*/ 16 w 34"/>
                <a:gd name="T11" fmla="*/ 14 h 36"/>
                <a:gd name="T12" fmla="*/ 15 w 34"/>
                <a:gd name="T13" fmla="*/ 14 h 36"/>
                <a:gd name="T14" fmla="*/ 14 w 34"/>
                <a:gd name="T15" fmla="*/ 12 h 36"/>
                <a:gd name="T16" fmla="*/ 14 w 34"/>
                <a:gd name="T17" fmla="*/ 11 h 36"/>
                <a:gd name="T18" fmla="*/ 12 w 34"/>
                <a:gd name="T19" fmla="*/ 11 h 36"/>
                <a:gd name="T20" fmla="*/ 9 w 34"/>
                <a:gd name="T21" fmla="*/ 13 h 36"/>
                <a:gd name="T22" fmla="*/ 9 w 34"/>
                <a:gd name="T23" fmla="*/ 14 h 36"/>
                <a:gd name="T24" fmla="*/ 8 w 34"/>
                <a:gd name="T25" fmla="*/ 16 h 36"/>
                <a:gd name="T26" fmla="*/ 5 w 34"/>
                <a:gd name="T27" fmla="*/ 16 h 36"/>
                <a:gd name="T28" fmla="*/ 4 w 34"/>
                <a:gd name="T29" fmla="*/ 18 h 36"/>
                <a:gd name="T30" fmla="*/ 3 w 34"/>
                <a:gd name="T31" fmla="*/ 19 h 36"/>
                <a:gd name="T32" fmla="*/ 2 w 34"/>
                <a:gd name="T33" fmla="*/ 20 h 36"/>
                <a:gd name="T34" fmla="*/ 2 w 34"/>
                <a:gd name="T35" fmla="*/ 26 h 36"/>
                <a:gd name="T36" fmla="*/ 4 w 34"/>
                <a:gd name="T37" fmla="*/ 26 h 36"/>
                <a:gd name="T38" fmla="*/ 6 w 34"/>
                <a:gd name="T39" fmla="*/ 21 h 36"/>
                <a:gd name="T40" fmla="*/ 9 w 34"/>
                <a:gd name="T41" fmla="*/ 19 h 36"/>
                <a:gd name="T42" fmla="*/ 9 w 34"/>
                <a:gd name="T43" fmla="*/ 21 h 36"/>
                <a:gd name="T44" fmla="*/ 19 w 34"/>
                <a:gd name="T45" fmla="*/ 21 h 36"/>
                <a:gd name="T46" fmla="*/ 18 w 34"/>
                <a:gd name="T47" fmla="*/ 23 h 36"/>
                <a:gd name="T48" fmla="*/ 17 w 34"/>
                <a:gd name="T49" fmla="*/ 26 h 36"/>
                <a:gd name="T50" fmla="*/ 19 w 34"/>
                <a:gd name="T51" fmla="*/ 32 h 36"/>
                <a:gd name="T52" fmla="*/ 21 w 34"/>
                <a:gd name="T53" fmla="*/ 34 h 36"/>
                <a:gd name="T54" fmla="*/ 21 w 34"/>
                <a:gd name="T55" fmla="*/ 34 h 36"/>
                <a:gd name="T56" fmla="*/ 24 w 34"/>
                <a:gd name="T57" fmla="*/ 36 h 36"/>
                <a:gd name="T58" fmla="*/ 26 w 34"/>
                <a:gd name="T59" fmla="*/ 36 h 36"/>
                <a:gd name="T60" fmla="*/ 28 w 34"/>
                <a:gd name="T61" fmla="*/ 35 h 36"/>
                <a:gd name="T62" fmla="*/ 29 w 34"/>
                <a:gd name="T63" fmla="*/ 34 h 36"/>
                <a:gd name="T64" fmla="*/ 27 w 34"/>
                <a:gd name="T65" fmla="*/ 29 h 36"/>
                <a:gd name="T66" fmla="*/ 28 w 34"/>
                <a:gd name="T67" fmla="*/ 26 h 36"/>
                <a:gd name="T68" fmla="*/ 29 w 34"/>
                <a:gd name="T69" fmla="*/ 24 h 36"/>
                <a:gd name="T70" fmla="*/ 29 w 34"/>
                <a:gd name="T71" fmla="*/ 25 h 36"/>
                <a:gd name="T72" fmla="*/ 30 w 34"/>
                <a:gd name="T73" fmla="*/ 25 h 36"/>
                <a:gd name="T74" fmla="*/ 31 w 34"/>
                <a:gd name="T75" fmla="*/ 26 h 36"/>
                <a:gd name="T76" fmla="*/ 33 w 34"/>
                <a:gd name="T77" fmla="*/ 26 h 36"/>
                <a:gd name="T78" fmla="*/ 34 w 34"/>
                <a:gd name="T79" fmla="*/ 20 h 36"/>
                <a:gd name="T80" fmla="*/ 34 w 34"/>
                <a:gd name="T81" fmla="*/ 17 h 36"/>
                <a:gd name="T82" fmla="*/ 33 w 34"/>
                <a:gd name="T83" fmla="*/ 13 h 36"/>
                <a:gd name="T84" fmla="*/ 32 w 34"/>
                <a:gd name="T85" fmla="*/ 11 h 36"/>
                <a:gd name="T86" fmla="*/ 32 w 34"/>
                <a:gd name="T87" fmla="*/ 10 h 36"/>
                <a:gd name="T88" fmla="*/ 31 w 34"/>
                <a:gd name="T89" fmla="*/ 9 h 36"/>
                <a:gd name="T90" fmla="*/ 30 w 34"/>
                <a:gd name="T91" fmla="*/ 5 h 36"/>
                <a:gd name="T92" fmla="*/ 30 w 34"/>
                <a:gd name="T93" fmla="*/ 1 h 36"/>
                <a:gd name="T94" fmla="*/ 29 w 34"/>
                <a:gd name="T95" fmla="*/ 1 h 36"/>
                <a:gd name="T96" fmla="*/ 26 w 34"/>
                <a:gd name="T97" fmla="*/ 0 h 36"/>
                <a:gd name="T98" fmla="*/ 26 w 34"/>
                <a:gd name="T99" fmla="*/ 3 h 36"/>
                <a:gd name="T100" fmla="*/ 25 w 34"/>
                <a:gd name="T101" fmla="*/ 3 h 36"/>
                <a:gd name="T102" fmla="*/ 25 w 34"/>
                <a:gd name="T103" fmla="*/ 7 h 36"/>
                <a:gd name="T104" fmla="*/ 24 w 34"/>
                <a:gd name="T105"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36">
                  <a:moveTo>
                    <a:pt x="24" y="11"/>
                  </a:moveTo>
                  <a:cubicBezTo>
                    <a:pt x="24" y="10"/>
                    <a:pt x="22" y="9"/>
                    <a:pt x="21" y="11"/>
                  </a:cubicBezTo>
                  <a:cubicBezTo>
                    <a:pt x="21" y="12"/>
                    <a:pt x="21" y="11"/>
                    <a:pt x="21" y="12"/>
                  </a:cubicBezTo>
                  <a:cubicBezTo>
                    <a:pt x="21" y="13"/>
                    <a:pt x="20" y="13"/>
                    <a:pt x="19" y="13"/>
                  </a:cubicBezTo>
                  <a:cubicBezTo>
                    <a:pt x="18" y="13"/>
                    <a:pt x="19" y="13"/>
                    <a:pt x="18" y="14"/>
                  </a:cubicBezTo>
                  <a:cubicBezTo>
                    <a:pt x="17" y="14"/>
                    <a:pt x="17" y="14"/>
                    <a:pt x="16" y="14"/>
                  </a:cubicBezTo>
                  <a:cubicBezTo>
                    <a:pt x="16" y="15"/>
                    <a:pt x="16" y="15"/>
                    <a:pt x="15" y="14"/>
                  </a:cubicBezTo>
                  <a:cubicBezTo>
                    <a:pt x="15" y="13"/>
                    <a:pt x="15" y="13"/>
                    <a:pt x="14" y="12"/>
                  </a:cubicBezTo>
                  <a:cubicBezTo>
                    <a:pt x="14" y="12"/>
                    <a:pt x="14" y="11"/>
                    <a:pt x="14" y="11"/>
                  </a:cubicBezTo>
                  <a:cubicBezTo>
                    <a:pt x="13" y="11"/>
                    <a:pt x="12" y="10"/>
                    <a:pt x="12" y="11"/>
                  </a:cubicBezTo>
                  <a:cubicBezTo>
                    <a:pt x="11" y="12"/>
                    <a:pt x="10" y="12"/>
                    <a:pt x="9" y="13"/>
                  </a:cubicBezTo>
                  <a:cubicBezTo>
                    <a:pt x="9" y="14"/>
                    <a:pt x="9" y="13"/>
                    <a:pt x="9" y="14"/>
                  </a:cubicBezTo>
                  <a:cubicBezTo>
                    <a:pt x="9" y="15"/>
                    <a:pt x="8" y="15"/>
                    <a:pt x="8" y="16"/>
                  </a:cubicBezTo>
                  <a:cubicBezTo>
                    <a:pt x="6" y="16"/>
                    <a:pt x="6" y="16"/>
                    <a:pt x="5" y="16"/>
                  </a:cubicBezTo>
                  <a:cubicBezTo>
                    <a:pt x="3" y="16"/>
                    <a:pt x="3" y="16"/>
                    <a:pt x="4" y="18"/>
                  </a:cubicBezTo>
                  <a:cubicBezTo>
                    <a:pt x="4" y="19"/>
                    <a:pt x="3" y="18"/>
                    <a:pt x="3" y="19"/>
                  </a:cubicBezTo>
                  <a:cubicBezTo>
                    <a:pt x="2" y="20"/>
                    <a:pt x="3" y="19"/>
                    <a:pt x="2" y="20"/>
                  </a:cubicBezTo>
                  <a:cubicBezTo>
                    <a:pt x="0" y="22"/>
                    <a:pt x="1" y="25"/>
                    <a:pt x="2" y="26"/>
                  </a:cubicBezTo>
                  <a:cubicBezTo>
                    <a:pt x="3" y="26"/>
                    <a:pt x="3" y="27"/>
                    <a:pt x="4" y="26"/>
                  </a:cubicBezTo>
                  <a:cubicBezTo>
                    <a:pt x="6" y="25"/>
                    <a:pt x="6" y="23"/>
                    <a:pt x="6" y="21"/>
                  </a:cubicBezTo>
                  <a:cubicBezTo>
                    <a:pt x="7" y="21"/>
                    <a:pt x="8" y="18"/>
                    <a:pt x="9" y="19"/>
                  </a:cubicBezTo>
                  <a:cubicBezTo>
                    <a:pt x="9" y="20"/>
                    <a:pt x="9" y="21"/>
                    <a:pt x="9" y="21"/>
                  </a:cubicBezTo>
                  <a:cubicBezTo>
                    <a:pt x="13" y="21"/>
                    <a:pt x="15" y="19"/>
                    <a:pt x="19" y="21"/>
                  </a:cubicBezTo>
                  <a:cubicBezTo>
                    <a:pt x="18" y="21"/>
                    <a:pt x="18" y="23"/>
                    <a:pt x="18" y="23"/>
                  </a:cubicBezTo>
                  <a:cubicBezTo>
                    <a:pt x="18" y="24"/>
                    <a:pt x="17" y="24"/>
                    <a:pt x="17" y="26"/>
                  </a:cubicBezTo>
                  <a:cubicBezTo>
                    <a:pt x="17" y="28"/>
                    <a:pt x="18" y="31"/>
                    <a:pt x="19" y="32"/>
                  </a:cubicBezTo>
                  <a:cubicBezTo>
                    <a:pt x="19" y="33"/>
                    <a:pt x="20" y="34"/>
                    <a:pt x="21" y="34"/>
                  </a:cubicBezTo>
                  <a:cubicBezTo>
                    <a:pt x="21" y="35"/>
                    <a:pt x="21" y="34"/>
                    <a:pt x="21" y="34"/>
                  </a:cubicBezTo>
                  <a:cubicBezTo>
                    <a:pt x="22" y="35"/>
                    <a:pt x="23" y="36"/>
                    <a:pt x="24" y="36"/>
                  </a:cubicBezTo>
                  <a:cubicBezTo>
                    <a:pt x="25" y="36"/>
                    <a:pt x="26" y="36"/>
                    <a:pt x="26" y="36"/>
                  </a:cubicBezTo>
                  <a:cubicBezTo>
                    <a:pt x="28" y="36"/>
                    <a:pt x="27" y="36"/>
                    <a:pt x="28" y="35"/>
                  </a:cubicBezTo>
                  <a:cubicBezTo>
                    <a:pt x="28" y="35"/>
                    <a:pt x="29" y="35"/>
                    <a:pt x="29" y="34"/>
                  </a:cubicBezTo>
                  <a:cubicBezTo>
                    <a:pt x="29" y="31"/>
                    <a:pt x="29" y="30"/>
                    <a:pt x="27" y="29"/>
                  </a:cubicBezTo>
                  <a:cubicBezTo>
                    <a:pt x="27" y="27"/>
                    <a:pt x="28" y="27"/>
                    <a:pt x="28" y="26"/>
                  </a:cubicBezTo>
                  <a:cubicBezTo>
                    <a:pt x="28" y="26"/>
                    <a:pt x="29" y="25"/>
                    <a:pt x="29" y="24"/>
                  </a:cubicBezTo>
                  <a:cubicBezTo>
                    <a:pt x="29" y="25"/>
                    <a:pt x="29" y="24"/>
                    <a:pt x="29" y="25"/>
                  </a:cubicBezTo>
                  <a:cubicBezTo>
                    <a:pt x="30" y="25"/>
                    <a:pt x="30" y="25"/>
                    <a:pt x="30" y="25"/>
                  </a:cubicBezTo>
                  <a:cubicBezTo>
                    <a:pt x="31" y="26"/>
                    <a:pt x="31" y="26"/>
                    <a:pt x="31" y="26"/>
                  </a:cubicBezTo>
                  <a:cubicBezTo>
                    <a:pt x="33" y="26"/>
                    <a:pt x="32" y="27"/>
                    <a:pt x="33" y="26"/>
                  </a:cubicBezTo>
                  <a:cubicBezTo>
                    <a:pt x="34" y="25"/>
                    <a:pt x="34" y="23"/>
                    <a:pt x="34" y="20"/>
                  </a:cubicBezTo>
                  <a:cubicBezTo>
                    <a:pt x="34" y="18"/>
                    <a:pt x="34" y="19"/>
                    <a:pt x="34" y="17"/>
                  </a:cubicBezTo>
                  <a:cubicBezTo>
                    <a:pt x="33" y="15"/>
                    <a:pt x="34" y="14"/>
                    <a:pt x="33" y="13"/>
                  </a:cubicBezTo>
                  <a:cubicBezTo>
                    <a:pt x="33" y="11"/>
                    <a:pt x="33" y="11"/>
                    <a:pt x="32" y="11"/>
                  </a:cubicBezTo>
                  <a:cubicBezTo>
                    <a:pt x="32" y="10"/>
                    <a:pt x="32" y="10"/>
                    <a:pt x="32" y="10"/>
                  </a:cubicBezTo>
                  <a:cubicBezTo>
                    <a:pt x="32" y="9"/>
                    <a:pt x="31" y="9"/>
                    <a:pt x="31" y="9"/>
                  </a:cubicBezTo>
                  <a:cubicBezTo>
                    <a:pt x="31" y="7"/>
                    <a:pt x="30" y="7"/>
                    <a:pt x="30" y="5"/>
                  </a:cubicBezTo>
                  <a:cubicBezTo>
                    <a:pt x="30" y="3"/>
                    <a:pt x="31" y="2"/>
                    <a:pt x="30" y="1"/>
                  </a:cubicBezTo>
                  <a:cubicBezTo>
                    <a:pt x="29" y="1"/>
                    <a:pt x="30" y="1"/>
                    <a:pt x="29" y="1"/>
                  </a:cubicBezTo>
                  <a:cubicBezTo>
                    <a:pt x="29" y="0"/>
                    <a:pt x="27" y="0"/>
                    <a:pt x="26" y="0"/>
                  </a:cubicBezTo>
                  <a:cubicBezTo>
                    <a:pt x="26" y="0"/>
                    <a:pt x="25" y="1"/>
                    <a:pt x="26" y="3"/>
                  </a:cubicBezTo>
                  <a:cubicBezTo>
                    <a:pt x="26" y="3"/>
                    <a:pt x="25" y="2"/>
                    <a:pt x="25" y="3"/>
                  </a:cubicBezTo>
                  <a:cubicBezTo>
                    <a:pt x="25" y="4"/>
                    <a:pt x="25" y="6"/>
                    <a:pt x="25" y="7"/>
                  </a:cubicBezTo>
                  <a:cubicBezTo>
                    <a:pt x="25" y="8"/>
                    <a:pt x="27" y="13"/>
                    <a:pt x="24" y="1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2" name="Freeform 91"/>
            <p:cNvSpPr/>
            <p:nvPr/>
          </p:nvSpPr>
          <p:spPr>
            <a:xfrm>
              <a:off x="6905883" y="4236691"/>
              <a:ext cx="40773" cy="50614"/>
            </a:xfrm>
            <a:custGeom>
              <a:avLst/>
              <a:gdLst>
                <a:gd name="T0" fmla="*/ 3 w 12"/>
                <a:gd name="T1" fmla="*/ 11 h 15"/>
                <a:gd name="T2" fmla="*/ 4 w 12"/>
                <a:gd name="T3" fmla="*/ 9 h 15"/>
                <a:gd name="T4" fmla="*/ 6 w 12"/>
                <a:gd name="T5" fmla="*/ 8 h 15"/>
                <a:gd name="T6" fmla="*/ 8 w 12"/>
                <a:gd name="T7" fmla="*/ 6 h 15"/>
                <a:gd name="T8" fmla="*/ 9 w 12"/>
                <a:gd name="T9" fmla="*/ 4 h 15"/>
                <a:gd name="T10" fmla="*/ 11 w 12"/>
                <a:gd name="T11" fmla="*/ 4 h 15"/>
                <a:gd name="T12" fmla="*/ 10 w 12"/>
                <a:gd name="T13" fmla="*/ 0 h 15"/>
                <a:gd name="T14" fmla="*/ 10 w 12"/>
                <a:gd name="T15" fmla="*/ 2 h 15"/>
                <a:gd name="T16" fmla="*/ 9 w 12"/>
                <a:gd name="T17" fmla="*/ 2 h 15"/>
                <a:gd name="T18" fmla="*/ 8 w 12"/>
                <a:gd name="T19" fmla="*/ 4 h 15"/>
                <a:gd name="T20" fmla="*/ 6 w 12"/>
                <a:gd name="T21" fmla="*/ 5 h 15"/>
                <a:gd name="T22" fmla="*/ 5 w 12"/>
                <a:gd name="T23" fmla="*/ 6 h 15"/>
                <a:gd name="T24" fmla="*/ 4 w 12"/>
                <a:gd name="T25" fmla="*/ 6 h 15"/>
                <a:gd name="T26" fmla="*/ 4 w 12"/>
                <a:gd name="T27" fmla="*/ 7 h 15"/>
                <a:gd name="T28" fmla="*/ 4 w 12"/>
                <a:gd name="T29" fmla="*/ 7 h 15"/>
                <a:gd name="T30" fmla="*/ 3 w 12"/>
                <a:gd name="T31" fmla="*/ 8 h 15"/>
                <a:gd name="T32" fmla="*/ 1 w 12"/>
                <a:gd name="T33" fmla="*/ 9 h 15"/>
                <a:gd name="T34" fmla="*/ 3 w 12"/>
                <a:gd name="T3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5">
                  <a:moveTo>
                    <a:pt x="3" y="11"/>
                  </a:moveTo>
                  <a:cubicBezTo>
                    <a:pt x="4" y="10"/>
                    <a:pt x="3" y="10"/>
                    <a:pt x="4" y="9"/>
                  </a:cubicBezTo>
                  <a:cubicBezTo>
                    <a:pt x="5" y="9"/>
                    <a:pt x="5" y="8"/>
                    <a:pt x="6" y="8"/>
                  </a:cubicBezTo>
                  <a:cubicBezTo>
                    <a:pt x="7" y="8"/>
                    <a:pt x="7" y="6"/>
                    <a:pt x="8" y="6"/>
                  </a:cubicBezTo>
                  <a:cubicBezTo>
                    <a:pt x="8" y="5"/>
                    <a:pt x="9" y="5"/>
                    <a:pt x="9" y="4"/>
                  </a:cubicBezTo>
                  <a:cubicBezTo>
                    <a:pt x="10" y="4"/>
                    <a:pt x="10" y="4"/>
                    <a:pt x="11" y="4"/>
                  </a:cubicBezTo>
                  <a:cubicBezTo>
                    <a:pt x="11" y="2"/>
                    <a:pt x="12" y="0"/>
                    <a:pt x="10" y="0"/>
                  </a:cubicBezTo>
                  <a:cubicBezTo>
                    <a:pt x="9" y="1"/>
                    <a:pt x="10" y="1"/>
                    <a:pt x="10" y="2"/>
                  </a:cubicBezTo>
                  <a:cubicBezTo>
                    <a:pt x="9" y="2"/>
                    <a:pt x="9" y="2"/>
                    <a:pt x="9" y="2"/>
                  </a:cubicBezTo>
                  <a:cubicBezTo>
                    <a:pt x="8" y="3"/>
                    <a:pt x="8" y="3"/>
                    <a:pt x="8" y="4"/>
                  </a:cubicBezTo>
                  <a:cubicBezTo>
                    <a:pt x="6" y="4"/>
                    <a:pt x="6" y="4"/>
                    <a:pt x="6" y="5"/>
                  </a:cubicBezTo>
                  <a:cubicBezTo>
                    <a:pt x="5" y="6"/>
                    <a:pt x="5" y="5"/>
                    <a:pt x="5" y="6"/>
                  </a:cubicBezTo>
                  <a:cubicBezTo>
                    <a:pt x="5" y="6"/>
                    <a:pt x="4" y="6"/>
                    <a:pt x="4" y="6"/>
                  </a:cubicBezTo>
                  <a:cubicBezTo>
                    <a:pt x="4" y="6"/>
                    <a:pt x="5" y="6"/>
                    <a:pt x="4" y="7"/>
                  </a:cubicBezTo>
                  <a:cubicBezTo>
                    <a:pt x="4" y="7"/>
                    <a:pt x="4" y="7"/>
                    <a:pt x="4" y="7"/>
                  </a:cubicBezTo>
                  <a:cubicBezTo>
                    <a:pt x="3" y="8"/>
                    <a:pt x="3" y="8"/>
                    <a:pt x="3" y="8"/>
                  </a:cubicBezTo>
                  <a:cubicBezTo>
                    <a:pt x="2" y="9"/>
                    <a:pt x="2" y="9"/>
                    <a:pt x="1" y="9"/>
                  </a:cubicBezTo>
                  <a:cubicBezTo>
                    <a:pt x="0" y="10"/>
                    <a:pt x="3" y="15"/>
                    <a:pt x="3" y="1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3" name="Freeform 92"/>
            <p:cNvSpPr/>
            <p:nvPr/>
          </p:nvSpPr>
          <p:spPr>
            <a:xfrm>
              <a:off x="6022945" y="4236691"/>
              <a:ext cx="63268" cy="109664"/>
            </a:xfrm>
            <a:custGeom>
              <a:avLst/>
              <a:gdLst>
                <a:gd name="T0" fmla="*/ 14 w 19"/>
                <a:gd name="T1" fmla="*/ 15 h 33"/>
                <a:gd name="T2" fmla="*/ 11 w 19"/>
                <a:gd name="T3" fmla="*/ 9 h 33"/>
                <a:gd name="T4" fmla="*/ 11 w 19"/>
                <a:gd name="T5" fmla="*/ 7 h 33"/>
                <a:gd name="T6" fmla="*/ 9 w 19"/>
                <a:gd name="T7" fmla="*/ 6 h 33"/>
                <a:gd name="T8" fmla="*/ 9 w 19"/>
                <a:gd name="T9" fmla="*/ 5 h 33"/>
                <a:gd name="T10" fmla="*/ 8 w 19"/>
                <a:gd name="T11" fmla="*/ 4 h 33"/>
                <a:gd name="T12" fmla="*/ 8 w 19"/>
                <a:gd name="T13" fmla="*/ 4 h 33"/>
                <a:gd name="T14" fmla="*/ 7 w 19"/>
                <a:gd name="T15" fmla="*/ 3 h 33"/>
                <a:gd name="T16" fmla="*/ 6 w 19"/>
                <a:gd name="T17" fmla="*/ 2 h 33"/>
                <a:gd name="T18" fmla="*/ 3 w 19"/>
                <a:gd name="T19" fmla="*/ 2 h 33"/>
                <a:gd name="T20" fmla="*/ 3 w 19"/>
                <a:gd name="T21" fmla="*/ 3 h 33"/>
                <a:gd name="T22" fmla="*/ 2 w 19"/>
                <a:gd name="T23" fmla="*/ 7 h 33"/>
                <a:gd name="T24" fmla="*/ 2 w 19"/>
                <a:gd name="T25" fmla="*/ 9 h 33"/>
                <a:gd name="T26" fmla="*/ 3 w 19"/>
                <a:gd name="T27" fmla="*/ 10 h 33"/>
                <a:gd name="T28" fmla="*/ 2 w 19"/>
                <a:gd name="T29" fmla="*/ 14 h 33"/>
                <a:gd name="T30" fmla="*/ 2 w 19"/>
                <a:gd name="T31" fmla="*/ 19 h 33"/>
                <a:gd name="T32" fmla="*/ 3 w 19"/>
                <a:gd name="T33" fmla="*/ 20 h 33"/>
                <a:gd name="T34" fmla="*/ 3 w 19"/>
                <a:gd name="T35" fmla="*/ 24 h 33"/>
                <a:gd name="T36" fmla="*/ 4 w 19"/>
                <a:gd name="T37" fmla="*/ 29 h 33"/>
                <a:gd name="T38" fmla="*/ 6 w 19"/>
                <a:gd name="T39" fmla="*/ 32 h 33"/>
                <a:gd name="T40" fmla="*/ 10 w 19"/>
                <a:gd name="T41" fmla="*/ 32 h 33"/>
                <a:gd name="T42" fmla="*/ 13 w 19"/>
                <a:gd name="T43" fmla="*/ 31 h 33"/>
                <a:gd name="T44" fmla="*/ 14 w 19"/>
                <a:gd name="T45" fmla="*/ 30 h 33"/>
                <a:gd name="T46" fmla="*/ 15 w 19"/>
                <a:gd name="T47" fmla="*/ 29 h 33"/>
                <a:gd name="T48" fmla="*/ 17 w 19"/>
                <a:gd name="T49" fmla="*/ 20 h 33"/>
                <a:gd name="T50" fmla="*/ 14 w 19"/>
                <a:gd name="T51"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3">
                  <a:moveTo>
                    <a:pt x="14" y="15"/>
                  </a:moveTo>
                  <a:cubicBezTo>
                    <a:pt x="13" y="13"/>
                    <a:pt x="13" y="10"/>
                    <a:pt x="11" y="9"/>
                  </a:cubicBezTo>
                  <a:cubicBezTo>
                    <a:pt x="11" y="8"/>
                    <a:pt x="11" y="8"/>
                    <a:pt x="11" y="7"/>
                  </a:cubicBezTo>
                  <a:cubicBezTo>
                    <a:pt x="10" y="7"/>
                    <a:pt x="10" y="6"/>
                    <a:pt x="9" y="6"/>
                  </a:cubicBezTo>
                  <a:cubicBezTo>
                    <a:pt x="9" y="5"/>
                    <a:pt x="9" y="5"/>
                    <a:pt x="9" y="5"/>
                  </a:cubicBezTo>
                  <a:cubicBezTo>
                    <a:pt x="8" y="4"/>
                    <a:pt x="8" y="5"/>
                    <a:pt x="8" y="4"/>
                  </a:cubicBezTo>
                  <a:cubicBezTo>
                    <a:pt x="8" y="4"/>
                    <a:pt x="8" y="4"/>
                    <a:pt x="8" y="4"/>
                  </a:cubicBezTo>
                  <a:cubicBezTo>
                    <a:pt x="7" y="3"/>
                    <a:pt x="7" y="4"/>
                    <a:pt x="7" y="3"/>
                  </a:cubicBezTo>
                  <a:cubicBezTo>
                    <a:pt x="7" y="3"/>
                    <a:pt x="7" y="3"/>
                    <a:pt x="6" y="2"/>
                  </a:cubicBezTo>
                  <a:cubicBezTo>
                    <a:pt x="5" y="0"/>
                    <a:pt x="4" y="2"/>
                    <a:pt x="3" y="2"/>
                  </a:cubicBezTo>
                  <a:cubicBezTo>
                    <a:pt x="3" y="3"/>
                    <a:pt x="4" y="3"/>
                    <a:pt x="3" y="3"/>
                  </a:cubicBezTo>
                  <a:cubicBezTo>
                    <a:pt x="3" y="5"/>
                    <a:pt x="3" y="6"/>
                    <a:pt x="2" y="7"/>
                  </a:cubicBezTo>
                  <a:cubicBezTo>
                    <a:pt x="1" y="7"/>
                    <a:pt x="1" y="9"/>
                    <a:pt x="2" y="9"/>
                  </a:cubicBezTo>
                  <a:cubicBezTo>
                    <a:pt x="2" y="10"/>
                    <a:pt x="2" y="10"/>
                    <a:pt x="3" y="10"/>
                  </a:cubicBezTo>
                  <a:cubicBezTo>
                    <a:pt x="3" y="12"/>
                    <a:pt x="0" y="13"/>
                    <a:pt x="2" y="14"/>
                  </a:cubicBezTo>
                  <a:cubicBezTo>
                    <a:pt x="2" y="16"/>
                    <a:pt x="2" y="17"/>
                    <a:pt x="2" y="19"/>
                  </a:cubicBezTo>
                  <a:cubicBezTo>
                    <a:pt x="2" y="20"/>
                    <a:pt x="3" y="19"/>
                    <a:pt x="3" y="20"/>
                  </a:cubicBezTo>
                  <a:cubicBezTo>
                    <a:pt x="3" y="22"/>
                    <a:pt x="3" y="22"/>
                    <a:pt x="3" y="24"/>
                  </a:cubicBezTo>
                  <a:cubicBezTo>
                    <a:pt x="3" y="27"/>
                    <a:pt x="4" y="27"/>
                    <a:pt x="4" y="29"/>
                  </a:cubicBezTo>
                  <a:cubicBezTo>
                    <a:pt x="4" y="31"/>
                    <a:pt x="5" y="31"/>
                    <a:pt x="6" y="32"/>
                  </a:cubicBezTo>
                  <a:cubicBezTo>
                    <a:pt x="6" y="33"/>
                    <a:pt x="9" y="32"/>
                    <a:pt x="10" y="32"/>
                  </a:cubicBezTo>
                  <a:cubicBezTo>
                    <a:pt x="11" y="32"/>
                    <a:pt x="12" y="31"/>
                    <a:pt x="13" y="31"/>
                  </a:cubicBezTo>
                  <a:cubicBezTo>
                    <a:pt x="13" y="30"/>
                    <a:pt x="13" y="30"/>
                    <a:pt x="14" y="30"/>
                  </a:cubicBezTo>
                  <a:cubicBezTo>
                    <a:pt x="15" y="30"/>
                    <a:pt x="14" y="30"/>
                    <a:pt x="15" y="29"/>
                  </a:cubicBezTo>
                  <a:cubicBezTo>
                    <a:pt x="17" y="28"/>
                    <a:pt x="19" y="23"/>
                    <a:pt x="17" y="20"/>
                  </a:cubicBezTo>
                  <a:cubicBezTo>
                    <a:pt x="16" y="19"/>
                    <a:pt x="15" y="17"/>
                    <a:pt x="14" y="1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4" name="Freeform 93"/>
            <p:cNvSpPr/>
            <p:nvPr/>
          </p:nvSpPr>
          <p:spPr>
            <a:xfrm>
              <a:off x="6354750" y="4302770"/>
              <a:ext cx="16871" cy="16871"/>
            </a:xfrm>
            <a:custGeom>
              <a:avLst/>
              <a:gdLst>
                <a:gd name="T0" fmla="*/ 3 w 5"/>
                <a:gd name="T1" fmla="*/ 4 h 5"/>
                <a:gd name="T2" fmla="*/ 1 w 5"/>
                <a:gd name="T3" fmla="*/ 0 h 5"/>
                <a:gd name="T4" fmla="*/ 1 w 5"/>
                <a:gd name="T5" fmla="*/ 2 h 5"/>
                <a:gd name="T6" fmla="*/ 2 w 5"/>
                <a:gd name="T7" fmla="*/ 4 h 5"/>
                <a:gd name="T8" fmla="*/ 3 w 5"/>
                <a:gd name="T9" fmla="*/ 4 h 5"/>
              </a:gdLst>
              <a:ahLst/>
              <a:cxnLst>
                <a:cxn ang="0">
                  <a:pos x="T0" y="T1"/>
                </a:cxn>
                <a:cxn ang="0">
                  <a:pos x="T2" y="T3"/>
                </a:cxn>
                <a:cxn ang="0">
                  <a:pos x="T4" y="T5"/>
                </a:cxn>
                <a:cxn ang="0">
                  <a:pos x="T6" y="T7"/>
                </a:cxn>
                <a:cxn ang="0">
                  <a:pos x="T8" y="T9"/>
                </a:cxn>
              </a:cxnLst>
              <a:rect l="0" t="0" r="r" b="b"/>
              <a:pathLst>
                <a:path w="5" h="5">
                  <a:moveTo>
                    <a:pt x="3" y="4"/>
                  </a:moveTo>
                  <a:cubicBezTo>
                    <a:pt x="2" y="4"/>
                    <a:pt x="4" y="0"/>
                    <a:pt x="1" y="0"/>
                  </a:cubicBezTo>
                  <a:cubicBezTo>
                    <a:pt x="0" y="1"/>
                    <a:pt x="1" y="0"/>
                    <a:pt x="1" y="2"/>
                  </a:cubicBezTo>
                  <a:cubicBezTo>
                    <a:pt x="1" y="2"/>
                    <a:pt x="2" y="5"/>
                    <a:pt x="2" y="4"/>
                  </a:cubicBezTo>
                  <a:cubicBezTo>
                    <a:pt x="2" y="5"/>
                    <a:pt x="5" y="4"/>
                    <a:pt x="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5" name="Freeform 94"/>
            <p:cNvSpPr/>
            <p:nvPr/>
          </p:nvSpPr>
          <p:spPr>
            <a:xfrm>
              <a:off x="6717486" y="4309800"/>
              <a:ext cx="248854" cy="306498"/>
            </a:xfrm>
            <a:custGeom>
              <a:avLst/>
              <a:gdLst>
                <a:gd name="T0" fmla="*/ 4 w 75"/>
                <a:gd name="T1" fmla="*/ 57 h 92"/>
                <a:gd name="T2" fmla="*/ 6 w 75"/>
                <a:gd name="T3" fmla="*/ 68 h 92"/>
                <a:gd name="T4" fmla="*/ 11 w 75"/>
                <a:gd name="T5" fmla="*/ 70 h 92"/>
                <a:gd name="T6" fmla="*/ 11 w 75"/>
                <a:gd name="T7" fmla="*/ 74 h 92"/>
                <a:gd name="T8" fmla="*/ 13 w 75"/>
                <a:gd name="T9" fmla="*/ 82 h 92"/>
                <a:gd name="T10" fmla="*/ 17 w 75"/>
                <a:gd name="T11" fmla="*/ 82 h 92"/>
                <a:gd name="T12" fmla="*/ 22 w 75"/>
                <a:gd name="T13" fmla="*/ 82 h 92"/>
                <a:gd name="T14" fmla="*/ 23 w 75"/>
                <a:gd name="T15" fmla="*/ 87 h 92"/>
                <a:gd name="T16" fmla="*/ 28 w 75"/>
                <a:gd name="T17" fmla="*/ 86 h 92"/>
                <a:gd name="T18" fmla="*/ 29 w 75"/>
                <a:gd name="T19" fmla="*/ 84 h 92"/>
                <a:gd name="T20" fmla="*/ 30 w 75"/>
                <a:gd name="T21" fmla="*/ 82 h 92"/>
                <a:gd name="T22" fmla="*/ 35 w 75"/>
                <a:gd name="T23" fmla="*/ 84 h 92"/>
                <a:gd name="T24" fmla="*/ 41 w 75"/>
                <a:gd name="T25" fmla="*/ 87 h 92"/>
                <a:gd name="T26" fmla="*/ 46 w 75"/>
                <a:gd name="T27" fmla="*/ 92 h 92"/>
                <a:gd name="T28" fmla="*/ 47 w 75"/>
                <a:gd name="T29" fmla="*/ 90 h 92"/>
                <a:gd name="T30" fmla="*/ 48 w 75"/>
                <a:gd name="T31" fmla="*/ 89 h 92"/>
                <a:gd name="T32" fmla="*/ 51 w 75"/>
                <a:gd name="T33" fmla="*/ 89 h 92"/>
                <a:gd name="T34" fmla="*/ 53 w 75"/>
                <a:gd name="T35" fmla="*/ 83 h 92"/>
                <a:gd name="T36" fmla="*/ 54 w 75"/>
                <a:gd name="T37" fmla="*/ 80 h 92"/>
                <a:gd name="T38" fmla="*/ 56 w 75"/>
                <a:gd name="T39" fmla="*/ 77 h 92"/>
                <a:gd name="T40" fmla="*/ 55 w 75"/>
                <a:gd name="T41" fmla="*/ 74 h 92"/>
                <a:gd name="T42" fmla="*/ 55 w 75"/>
                <a:gd name="T43" fmla="*/ 69 h 92"/>
                <a:gd name="T44" fmla="*/ 57 w 75"/>
                <a:gd name="T45" fmla="*/ 69 h 92"/>
                <a:gd name="T46" fmla="*/ 58 w 75"/>
                <a:gd name="T47" fmla="*/ 68 h 92"/>
                <a:gd name="T48" fmla="*/ 62 w 75"/>
                <a:gd name="T49" fmla="*/ 65 h 92"/>
                <a:gd name="T50" fmla="*/ 64 w 75"/>
                <a:gd name="T51" fmla="*/ 63 h 92"/>
                <a:gd name="T52" fmla="*/ 65 w 75"/>
                <a:gd name="T53" fmla="*/ 52 h 92"/>
                <a:gd name="T54" fmla="*/ 68 w 75"/>
                <a:gd name="T55" fmla="*/ 52 h 92"/>
                <a:gd name="T56" fmla="*/ 73 w 75"/>
                <a:gd name="T57" fmla="*/ 50 h 92"/>
                <a:gd name="T58" fmla="*/ 74 w 75"/>
                <a:gd name="T59" fmla="*/ 49 h 92"/>
                <a:gd name="T60" fmla="*/ 72 w 75"/>
                <a:gd name="T61" fmla="*/ 46 h 92"/>
                <a:gd name="T62" fmla="*/ 68 w 75"/>
                <a:gd name="T63" fmla="*/ 44 h 92"/>
                <a:gd name="T64" fmla="*/ 68 w 75"/>
                <a:gd name="T65" fmla="*/ 40 h 92"/>
                <a:gd name="T66" fmla="*/ 65 w 75"/>
                <a:gd name="T67" fmla="*/ 35 h 92"/>
                <a:gd name="T68" fmla="*/ 64 w 75"/>
                <a:gd name="T69" fmla="*/ 29 h 92"/>
                <a:gd name="T70" fmla="*/ 63 w 75"/>
                <a:gd name="T71" fmla="*/ 23 h 92"/>
                <a:gd name="T72" fmla="*/ 67 w 75"/>
                <a:gd name="T73" fmla="*/ 22 h 92"/>
                <a:gd name="T74" fmla="*/ 68 w 75"/>
                <a:gd name="T75" fmla="*/ 20 h 92"/>
                <a:gd name="T76" fmla="*/ 68 w 75"/>
                <a:gd name="T77" fmla="*/ 18 h 92"/>
                <a:gd name="T78" fmla="*/ 73 w 75"/>
                <a:gd name="T79" fmla="*/ 17 h 92"/>
                <a:gd name="T80" fmla="*/ 72 w 75"/>
                <a:gd name="T81" fmla="*/ 13 h 92"/>
                <a:gd name="T82" fmla="*/ 69 w 75"/>
                <a:gd name="T83" fmla="*/ 12 h 92"/>
                <a:gd name="T84" fmla="*/ 68 w 75"/>
                <a:gd name="T85" fmla="*/ 10 h 92"/>
                <a:gd name="T86" fmla="*/ 63 w 75"/>
                <a:gd name="T87" fmla="*/ 7 h 92"/>
                <a:gd name="T88" fmla="*/ 62 w 75"/>
                <a:gd name="T89" fmla="*/ 4 h 92"/>
                <a:gd name="T90" fmla="*/ 60 w 75"/>
                <a:gd name="T91" fmla="*/ 2 h 92"/>
                <a:gd name="T92" fmla="*/ 54 w 75"/>
                <a:gd name="T93" fmla="*/ 2 h 92"/>
                <a:gd name="T94" fmla="*/ 50 w 75"/>
                <a:gd name="T95" fmla="*/ 10 h 92"/>
                <a:gd name="T96" fmla="*/ 50 w 75"/>
                <a:gd name="T97" fmla="*/ 12 h 92"/>
                <a:gd name="T98" fmla="*/ 48 w 75"/>
                <a:gd name="T99" fmla="*/ 14 h 92"/>
                <a:gd name="T100" fmla="*/ 45 w 75"/>
                <a:gd name="T101" fmla="*/ 17 h 92"/>
                <a:gd name="T102" fmla="*/ 36 w 75"/>
                <a:gd name="T103" fmla="*/ 23 h 92"/>
                <a:gd name="T104" fmla="*/ 34 w 75"/>
                <a:gd name="T105" fmla="*/ 27 h 92"/>
                <a:gd name="T106" fmla="*/ 32 w 75"/>
                <a:gd name="T107" fmla="*/ 30 h 92"/>
                <a:gd name="T108" fmla="*/ 30 w 75"/>
                <a:gd name="T109" fmla="*/ 32 h 92"/>
                <a:gd name="T110" fmla="*/ 22 w 75"/>
                <a:gd name="T111" fmla="*/ 34 h 92"/>
                <a:gd name="T112" fmla="*/ 19 w 75"/>
                <a:gd name="T113" fmla="*/ 36 h 92"/>
                <a:gd name="T114" fmla="*/ 8 w 75"/>
                <a:gd name="T115" fmla="*/ 43 h 92"/>
                <a:gd name="T116" fmla="*/ 4 w 75"/>
                <a:gd name="T117" fmla="*/ 43 h 92"/>
                <a:gd name="T118" fmla="*/ 2 w 75"/>
                <a:gd name="T119" fmla="*/ 47 h 92"/>
                <a:gd name="T120" fmla="*/ 3 w 75"/>
                <a:gd name="T121"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92">
                  <a:moveTo>
                    <a:pt x="3" y="56"/>
                  </a:moveTo>
                  <a:cubicBezTo>
                    <a:pt x="4" y="56"/>
                    <a:pt x="4" y="56"/>
                    <a:pt x="4" y="57"/>
                  </a:cubicBezTo>
                  <a:cubicBezTo>
                    <a:pt x="4" y="60"/>
                    <a:pt x="4" y="62"/>
                    <a:pt x="5" y="64"/>
                  </a:cubicBezTo>
                  <a:cubicBezTo>
                    <a:pt x="5" y="65"/>
                    <a:pt x="5" y="67"/>
                    <a:pt x="6" y="68"/>
                  </a:cubicBezTo>
                  <a:cubicBezTo>
                    <a:pt x="7" y="69"/>
                    <a:pt x="9" y="68"/>
                    <a:pt x="10" y="69"/>
                  </a:cubicBezTo>
                  <a:cubicBezTo>
                    <a:pt x="10" y="70"/>
                    <a:pt x="11" y="69"/>
                    <a:pt x="11" y="70"/>
                  </a:cubicBezTo>
                  <a:cubicBezTo>
                    <a:pt x="11" y="70"/>
                    <a:pt x="11" y="70"/>
                    <a:pt x="11" y="71"/>
                  </a:cubicBezTo>
                  <a:cubicBezTo>
                    <a:pt x="10" y="71"/>
                    <a:pt x="11" y="73"/>
                    <a:pt x="11" y="74"/>
                  </a:cubicBezTo>
                  <a:cubicBezTo>
                    <a:pt x="11" y="76"/>
                    <a:pt x="10" y="81"/>
                    <a:pt x="11" y="82"/>
                  </a:cubicBezTo>
                  <a:cubicBezTo>
                    <a:pt x="12" y="82"/>
                    <a:pt x="12" y="82"/>
                    <a:pt x="13" y="82"/>
                  </a:cubicBezTo>
                  <a:cubicBezTo>
                    <a:pt x="14" y="83"/>
                    <a:pt x="13" y="83"/>
                    <a:pt x="15" y="83"/>
                  </a:cubicBezTo>
                  <a:cubicBezTo>
                    <a:pt x="16" y="83"/>
                    <a:pt x="16" y="82"/>
                    <a:pt x="17" y="82"/>
                  </a:cubicBezTo>
                  <a:cubicBezTo>
                    <a:pt x="18" y="82"/>
                    <a:pt x="18" y="81"/>
                    <a:pt x="18" y="82"/>
                  </a:cubicBezTo>
                  <a:cubicBezTo>
                    <a:pt x="20" y="80"/>
                    <a:pt x="21" y="82"/>
                    <a:pt x="22" y="82"/>
                  </a:cubicBezTo>
                  <a:cubicBezTo>
                    <a:pt x="22" y="82"/>
                    <a:pt x="23" y="83"/>
                    <a:pt x="23" y="84"/>
                  </a:cubicBezTo>
                  <a:cubicBezTo>
                    <a:pt x="23" y="85"/>
                    <a:pt x="20" y="87"/>
                    <a:pt x="23" y="87"/>
                  </a:cubicBezTo>
                  <a:cubicBezTo>
                    <a:pt x="24" y="85"/>
                    <a:pt x="25" y="86"/>
                    <a:pt x="26" y="87"/>
                  </a:cubicBezTo>
                  <a:cubicBezTo>
                    <a:pt x="26" y="87"/>
                    <a:pt x="27" y="86"/>
                    <a:pt x="28" y="86"/>
                  </a:cubicBezTo>
                  <a:cubicBezTo>
                    <a:pt x="28" y="85"/>
                    <a:pt x="28" y="85"/>
                    <a:pt x="28" y="84"/>
                  </a:cubicBezTo>
                  <a:cubicBezTo>
                    <a:pt x="29" y="84"/>
                    <a:pt x="29" y="84"/>
                    <a:pt x="29" y="84"/>
                  </a:cubicBezTo>
                  <a:cubicBezTo>
                    <a:pt x="30" y="84"/>
                    <a:pt x="29" y="84"/>
                    <a:pt x="30" y="83"/>
                  </a:cubicBezTo>
                  <a:cubicBezTo>
                    <a:pt x="30" y="83"/>
                    <a:pt x="30" y="83"/>
                    <a:pt x="30" y="82"/>
                  </a:cubicBezTo>
                  <a:cubicBezTo>
                    <a:pt x="32" y="82"/>
                    <a:pt x="32" y="81"/>
                    <a:pt x="34" y="82"/>
                  </a:cubicBezTo>
                  <a:cubicBezTo>
                    <a:pt x="35" y="83"/>
                    <a:pt x="35" y="83"/>
                    <a:pt x="35" y="84"/>
                  </a:cubicBezTo>
                  <a:cubicBezTo>
                    <a:pt x="35" y="86"/>
                    <a:pt x="39" y="85"/>
                    <a:pt x="40" y="87"/>
                  </a:cubicBezTo>
                  <a:cubicBezTo>
                    <a:pt x="41" y="87"/>
                    <a:pt x="41" y="87"/>
                    <a:pt x="41" y="87"/>
                  </a:cubicBezTo>
                  <a:cubicBezTo>
                    <a:pt x="42" y="88"/>
                    <a:pt x="42" y="89"/>
                    <a:pt x="42" y="91"/>
                  </a:cubicBezTo>
                  <a:cubicBezTo>
                    <a:pt x="42" y="92"/>
                    <a:pt x="45" y="92"/>
                    <a:pt x="46" y="92"/>
                  </a:cubicBezTo>
                  <a:cubicBezTo>
                    <a:pt x="47" y="91"/>
                    <a:pt x="46" y="91"/>
                    <a:pt x="47" y="91"/>
                  </a:cubicBezTo>
                  <a:cubicBezTo>
                    <a:pt x="47" y="91"/>
                    <a:pt x="47" y="90"/>
                    <a:pt x="47" y="90"/>
                  </a:cubicBezTo>
                  <a:cubicBezTo>
                    <a:pt x="47" y="90"/>
                    <a:pt x="47" y="90"/>
                    <a:pt x="48" y="90"/>
                  </a:cubicBezTo>
                  <a:cubicBezTo>
                    <a:pt x="48" y="90"/>
                    <a:pt x="48" y="89"/>
                    <a:pt x="48" y="89"/>
                  </a:cubicBezTo>
                  <a:cubicBezTo>
                    <a:pt x="48" y="89"/>
                    <a:pt x="48" y="89"/>
                    <a:pt x="48" y="89"/>
                  </a:cubicBezTo>
                  <a:cubicBezTo>
                    <a:pt x="49" y="89"/>
                    <a:pt x="50" y="89"/>
                    <a:pt x="51" y="89"/>
                  </a:cubicBezTo>
                  <a:cubicBezTo>
                    <a:pt x="52" y="90"/>
                    <a:pt x="53" y="91"/>
                    <a:pt x="55" y="89"/>
                  </a:cubicBezTo>
                  <a:cubicBezTo>
                    <a:pt x="56" y="88"/>
                    <a:pt x="55" y="84"/>
                    <a:pt x="53" y="83"/>
                  </a:cubicBezTo>
                  <a:cubicBezTo>
                    <a:pt x="53" y="82"/>
                    <a:pt x="52" y="82"/>
                    <a:pt x="53" y="81"/>
                  </a:cubicBezTo>
                  <a:cubicBezTo>
                    <a:pt x="54" y="80"/>
                    <a:pt x="53" y="81"/>
                    <a:pt x="54" y="80"/>
                  </a:cubicBezTo>
                  <a:cubicBezTo>
                    <a:pt x="55" y="80"/>
                    <a:pt x="55" y="79"/>
                    <a:pt x="55" y="79"/>
                  </a:cubicBezTo>
                  <a:cubicBezTo>
                    <a:pt x="55" y="77"/>
                    <a:pt x="55" y="78"/>
                    <a:pt x="56" y="77"/>
                  </a:cubicBezTo>
                  <a:cubicBezTo>
                    <a:pt x="56" y="75"/>
                    <a:pt x="56" y="75"/>
                    <a:pt x="55" y="74"/>
                  </a:cubicBezTo>
                  <a:cubicBezTo>
                    <a:pt x="55" y="74"/>
                    <a:pt x="55" y="75"/>
                    <a:pt x="55" y="74"/>
                  </a:cubicBezTo>
                  <a:cubicBezTo>
                    <a:pt x="55" y="73"/>
                    <a:pt x="55" y="72"/>
                    <a:pt x="55" y="71"/>
                  </a:cubicBezTo>
                  <a:cubicBezTo>
                    <a:pt x="56" y="70"/>
                    <a:pt x="55" y="70"/>
                    <a:pt x="55" y="69"/>
                  </a:cubicBezTo>
                  <a:cubicBezTo>
                    <a:pt x="56" y="69"/>
                    <a:pt x="56" y="69"/>
                    <a:pt x="57" y="69"/>
                  </a:cubicBezTo>
                  <a:cubicBezTo>
                    <a:pt x="57" y="69"/>
                    <a:pt x="57" y="69"/>
                    <a:pt x="57" y="69"/>
                  </a:cubicBezTo>
                  <a:cubicBezTo>
                    <a:pt x="57" y="68"/>
                    <a:pt x="57" y="69"/>
                    <a:pt x="58" y="68"/>
                  </a:cubicBezTo>
                  <a:cubicBezTo>
                    <a:pt x="58" y="68"/>
                    <a:pt x="58" y="68"/>
                    <a:pt x="58" y="68"/>
                  </a:cubicBezTo>
                  <a:cubicBezTo>
                    <a:pt x="59" y="67"/>
                    <a:pt x="60" y="67"/>
                    <a:pt x="61" y="66"/>
                  </a:cubicBezTo>
                  <a:cubicBezTo>
                    <a:pt x="62" y="65"/>
                    <a:pt x="61" y="66"/>
                    <a:pt x="62" y="65"/>
                  </a:cubicBezTo>
                  <a:cubicBezTo>
                    <a:pt x="62" y="65"/>
                    <a:pt x="62" y="65"/>
                    <a:pt x="63" y="64"/>
                  </a:cubicBezTo>
                  <a:cubicBezTo>
                    <a:pt x="63" y="64"/>
                    <a:pt x="64" y="64"/>
                    <a:pt x="64" y="63"/>
                  </a:cubicBezTo>
                  <a:cubicBezTo>
                    <a:pt x="65" y="61"/>
                    <a:pt x="63" y="55"/>
                    <a:pt x="65" y="53"/>
                  </a:cubicBezTo>
                  <a:cubicBezTo>
                    <a:pt x="65" y="53"/>
                    <a:pt x="65" y="53"/>
                    <a:pt x="65" y="52"/>
                  </a:cubicBezTo>
                  <a:cubicBezTo>
                    <a:pt x="66" y="52"/>
                    <a:pt x="66" y="52"/>
                    <a:pt x="66" y="52"/>
                  </a:cubicBezTo>
                  <a:cubicBezTo>
                    <a:pt x="67" y="52"/>
                    <a:pt x="68" y="52"/>
                    <a:pt x="68" y="52"/>
                  </a:cubicBezTo>
                  <a:cubicBezTo>
                    <a:pt x="69" y="51"/>
                    <a:pt x="69" y="51"/>
                    <a:pt x="70" y="51"/>
                  </a:cubicBezTo>
                  <a:cubicBezTo>
                    <a:pt x="72" y="51"/>
                    <a:pt x="72" y="51"/>
                    <a:pt x="73" y="50"/>
                  </a:cubicBezTo>
                  <a:cubicBezTo>
                    <a:pt x="73" y="50"/>
                    <a:pt x="73" y="50"/>
                    <a:pt x="73" y="49"/>
                  </a:cubicBezTo>
                  <a:cubicBezTo>
                    <a:pt x="73" y="49"/>
                    <a:pt x="74" y="49"/>
                    <a:pt x="74" y="49"/>
                  </a:cubicBezTo>
                  <a:cubicBezTo>
                    <a:pt x="74" y="48"/>
                    <a:pt x="73" y="48"/>
                    <a:pt x="73" y="47"/>
                  </a:cubicBezTo>
                  <a:cubicBezTo>
                    <a:pt x="72" y="47"/>
                    <a:pt x="72" y="46"/>
                    <a:pt x="72" y="46"/>
                  </a:cubicBezTo>
                  <a:cubicBezTo>
                    <a:pt x="71" y="46"/>
                    <a:pt x="71" y="46"/>
                    <a:pt x="71" y="46"/>
                  </a:cubicBezTo>
                  <a:cubicBezTo>
                    <a:pt x="70" y="45"/>
                    <a:pt x="69" y="45"/>
                    <a:pt x="68" y="44"/>
                  </a:cubicBezTo>
                  <a:cubicBezTo>
                    <a:pt x="67" y="44"/>
                    <a:pt x="67" y="43"/>
                    <a:pt x="67" y="43"/>
                  </a:cubicBezTo>
                  <a:cubicBezTo>
                    <a:pt x="67" y="41"/>
                    <a:pt x="67" y="41"/>
                    <a:pt x="68" y="40"/>
                  </a:cubicBezTo>
                  <a:cubicBezTo>
                    <a:pt x="68" y="40"/>
                    <a:pt x="67" y="39"/>
                    <a:pt x="67" y="39"/>
                  </a:cubicBezTo>
                  <a:cubicBezTo>
                    <a:pt x="67" y="38"/>
                    <a:pt x="66" y="36"/>
                    <a:pt x="65" y="35"/>
                  </a:cubicBezTo>
                  <a:cubicBezTo>
                    <a:pt x="64" y="34"/>
                    <a:pt x="64" y="32"/>
                    <a:pt x="63" y="31"/>
                  </a:cubicBezTo>
                  <a:cubicBezTo>
                    <a:pt x="63" y="29"/>
                    <a:pt x="63" y="30"/>
                    <a:pt x="64" y="29"/>
                  </a:cubicBezTo>
                  <a:cubicBezTo>
                    <a:pt x="64" y="28"/>
                    <a:pt x="64" y="27"/>
                    <a:pt x="64" y="26"/>
                  </a:cubicBezTo>
                  <a:cubicBezTo>
                    <a:pt x="63" y="25"/>
                    <a:pt x="61" y="24"/>
                    <a:pt x="63" y="23"/>
                  </a:cubicBezTo>
                  <a:cubicBezTo>
                    <a:pt x="64" y="22"/>
                    <a:pt x="63" y="23"/>
                    <a:pt x="64" y="22"/>
                  </a:cubicBezTo>
                  <a:cubicBezTo>
                    <a:pt x="65" y="21"/>
                    <a:pt x="66" y="22"/>
                    <a:pt x="67" y="22"/>
                  </a:cubicBezTo>
                  <a:cubicBezTo>
                    <a:pt x="68" y="23"/>
                    <a:pt x="67" y="23"/>
                    <a:pt x="68" y="22"/>
                  </a:cubicBezTo>
                  <a:cubicBezTo>
                    <a:pt x="70" y="21"/>
                    <a:pt x="68" y="21"/>
                    <a:pt x="68" y="20"/>
                  </a:cubicBezTo>
                  <a:cubicBezTo>
                    <a:pt x="68" y="19"/>
                    <a:pt x="68" y="20"/>
                    <a:pt x="68" y="20"/>
                  </a:cubicBezTo>
                  <a:cubicBezTo>
                    <a:pt x="67" y="18"/>
                    <a:pt x="68" y="19"/>
                    <a:pt x="68" y="18"/>
                  </a:cubicBezTo>
                  <a:cubicBezTo>
                    <a:pt x="69" y="17"/>
                    <a:pt x="68" y="17"/>
                    <a:pt x="70" y="17"/>
                  </a:cubicBezTo>
                  <a:cubicBezTo>
                    <a:pt x="70" y="19"/>
                    <a:pt x="72" y="18"/>
                    <a:pt x="73" y="17"/>
                  </a:cubicBezTo>
                  <a:cubicBezTo>
                    <a:pt x="74" y="17"/>
                    <a:pt x="75" y="16"/>
                    <a:pt x="75" y="14"/>
                  </a:cubicBezTo>
                  <a:cubicBezTo>
                    <a:pt x="74" y="12"/>
                    <a:pt x="72" y="14"/>
                    <a:pt x="72" y="13"/>
                  </a:cubicBezTo>
                  <a:cubicBezTo>
                    <a:pt x="70" y="13"/>
                    <a:pt x="70" y="13"/>
                    <a:pt x="70" y="12"/>
                  </a:cubicBezTo>
                  <a:cubicBezTo>
                    <a:pt x="69" y="12"/>
                    <a:pt x="69" y="12"/>
                    <a:pt x="69" y="12"/>
                  </a:cubicBezTo>
                  <a:cubicBezTo>
                    <a:pt x="69" y="11"/>
                    <a:pt x="69" y="11"/>
                    <a:pt x="68" y="11"/>
                  </a:cubicBezTo>
                  <a:cubicBezTo>
                    <a:pt x="68" y="11"/>
                    <a:pt x="68" y="11"/>
                    <a:pt x="68" y="10"/>
                  </a:cubicBezTo>
                  <a:cubicBezTo>
                    <a:pt x="67" y="10"/>
                    <a:pt x="67" y="10"/>
                    <a:pt x="67" y="10"/>
                  </a:cubicBezTo>
                  <a:cubicBezTo>
                    <a:pt x="66" y="8"/>
                    <a:pt x="63" y="10"/>
                    <a:pt x="63" y="7"/>
                  </a:cubicBezTo>
                  <a:cubicBezTo>
                    <a:pt x="64" y="6"/>
                    <a:pt x="64" y="6"/>
                    <a:pt x="63" y="5"/>
                  </a:cubicBezTo>
                  <a:cubicBezTo>
                    <a:pt x="63" y="4"/>
                    <a:pt x="63" y="4"/>
                    <a:pt x="62" y="4"/>
                  </a:cubicBezTo>
                  <a:cubicBezTo>
                    <a:pt x="61" y="3"/>
                    <a:pt x="61" y="4"/>
                    <a:pt x="60" y="3"/>
                  </a:cubicBezTo>
                  <a:cubicBezTo>
                    <a:pt x="60" y="2"/>
                    <a:pt x="61" y="2"/>
                    <a:pt x="60" y="2"/>
                  </a:cubicBezTo>
                  <a:cubicBezTo>
                    <a:pt x="59" y="1"/>
                    <a:pt x="56" y="0"/>
                    <a:pt x="55" y="2"/>
                  </a:cubicBezTo>
                  <a:cubicBezTo>
                    <a:pt x="54" y="2"/>
                    <a:pt x="55" y="2"/>
                    <a:pt x="54" y="2"/>
                  </a:cubicBezTo>
                  <a:cubicBezTo>
                    <a:pt x="53" y="3"/>
                    <a:pt x="54" y="5"/>
                    <a:pt x="53" y="6"/>
                  </a:cubicBezTo>
                  <a:cubicBezTo>
                    <a:pt x="53" y="7"/>
                    <a:pt x="51" y="10"/>
                    <a:pt x="50" y="10"/>
                  </a:cubicBezTo>
                  <a:cubicBezTo>
                    <a:pt x="50" y="10"/>
                    <a:pt x="50" y="11"/>
                    <a:pt x="50" y="11"/>
                  </a:cubicBezTo>
                  <a:cubicBezTo>
                    <a:pt x="50" y="11"/>
                    <a:pt x="51" y="11"/>
                    <a:pt x="50" y="12"/>
                  </a:cubicBezTo>
                  <a:cubicBezTo>
                    <a:pt x="50" y="12"/>
                    <a:pt x="49" y="12"/>
                    <a:pt x="49" y="12"/>
                  </a:cubicBezTo>
                  <a:cubicBezTo>
                    <a:pt x="48" y="13"/>
                    <a:pt x="48" y="13"/>
                    <a:pt x="48" y="14"/>
                  </a:cubicBezTo>
                  <a:cubicBezTo>
                    <a:pt x="47" y="14"/>
                    <a:pt x="47" y="15"/>
                    <a:pt x="46" y="16"/>
                  </a:cubicBezTo>
                  <a:cubicBezTo>
                    <a:pt x="46" y="16"/>
                    <a:pt x="46" y="17"/>
                    <a:pt x="45" y="17"/>
                  </a:cubicBezTo>
                  <a:cubicBezTo>
                    <a:pt x="43" y="18"/>
                    <a:pt x="38" y="19"/>
                    <a:pt x="37" y="21"/>
                  </a:cubicBezTo>
                  <a:cubicBezTo>
                    <a:pt x="37" y="21"/>
                    <a:pt x="36" y="23"/>
                    <a:pt x="36" y="23"/>
                  </a:cubicBezTo>
                  <a:cubicBezTo>
                    <a:pt x="36" y="23"/>
                    <a:pt x="35" y="25"/>
                    <a:pt x="35" y="25"/>
                  </a:cubicBezTo>
                  <a:cubicBezTo>
                    <a:pt x="35" y="25"/>
                    <a:pt x="34" y="27"/>
                    <a:pt x="34" y="27"/>
                  </a:cubicBezTo>
                  <a:cubicBezTo>
                    <a:pt x="34" y="27"/>
                    <a:pt x="33" y="28"/>
                    <a:pt x="33" y="28"/>
                  </a:cubicBezTo>
                  <a:cubicBezTo>
                    <a:pt x="32" y="28"/>
                    <a:pt x="32" y="29"/>
                    <a:pt x="32" y="30"/>
                  </a:cubicBezTo>
                  <a:cubicBezTo>
                    <a:pt x="31" y="30"/>
                    <a:pt x="31" y="31"/>
                    <a:pt x="30" y="32"/>
                  </a:cubicBezTo>
                  <a:cubicBezTo>
                    <a:pt x="30" y="32"/>
                    <a:pt x="30" y="32"/>
                    <a:pt x="30" y="32"/>
                  </a:cubicBezTo>
                  <a:cubicBezTo>
                    <a:pt x="29" y="32"/>
                    <a:pt x="29" y="33"/>
                    <a:pt x="29" y="33"/>
                  </a:cubicBezTo>
                  <a:cubicBezTo>
                    <a:pt x="27" y="33"/>
                    <a:pt x="23" y="32"/>
                    <a:pt x="22" y="34"/>
                  </a:cubicBezTo>
                  <a:cubicBezTo>
                    <a:pt x="20" y="34"/>
                    <a:pt x="20" y="34"/>
                    <a:pt x="20" y="35"/>
                  </a:cubicBezTo>
                  <a:cubicBezTo>
                    <a:pt x="19" y="35"/>
                    <a:pt x="19" y="35"/>
                    <a:pt x="19" y="36"/>
                  </a:cubicBezTo>
                  <a:cubicBezTo>
                    <a:pt x="17" y="37"/>
                    <a:pt x="19" y="43"/>
                    <a:pt x="18" y="44"/>
                  </a:cubicBezTo>
                  <a:cubicBezTo>
                    <a:pt x="15" y="43"/>
                    <a:pt x="12" y="43"/>
                    <a:pt x="8" y="43"/>
                  </a:cubicBezTo>
                  <a:cubicBezTo>
                    <a:pt x="7" y="43"/>
                    <a:pt x="7" y="42"/>
                    <a:pt x="7" y="42"/>
                  </a:cubicBezTo>
                  <a:cubicBezTo>
                    <a:pt x="4" y="42"/>
                    <a:pt x="5" y="42"/>
                    <a:pt x="4" y="43"/>
                  </a:cubicBezTo>
                  <a:cubicBezTo>
                    <a:pt x="4" y="43"/>
                    <a:pt x="4" y="44"/>
                    <a:pt x="4" y="44"/>
                  </a:cubicBezTo>
                  <a:cubicBezTo>
                    <a:pt x="4" y="44"/>
                    <a:pt x="2" y="47"/>
                    <a:pt x="2" y="47"/>
                  </a:cubicBezTo>
                  <a:cubicBezTo>
                    <a:pt x="2" y="47"/>
                    <a:pt x="0" y="54"/>
                    <a:pt x="2" y="55"/>
                  </a:cubicBezTo>
                  <a:cubicBezTo>
                    <a:pt x="3" y="56"/>
                    <a:pt x="3" y="55"/>
                    <a:pt x="3" y="5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6" name="Freeform 95"/>
            <p:cNvSpPr/>
            <p:nvPr/>
          </p:nvSpPr>
          <p:spPr>
            <a:xfrm>
              <a:off x="6408176" y="4419465"/>
              <a:ext cx="16871" cy="19683"/>
            </a:xfrm>
            <a:custGeom>
              <a:avLst/>
              <a:gdLst>
                <a:gd name="T0" fmla="*/ 3 w 5"/>
                <a:gd name="T1" fmla="*/ 2 h 6"/>
                <a:gd name="T2" fmla="*/ 2 w 5"/>
                <a:gd name="T3" fmla="*/ 1 h 6"/>
                <a:gd name="T4" fmla="*/ 1 w 5"/>
                <a:gd name="T5" fmla="*/ 1 h 6"/>
                <a:gd name="T6" fmla="*/ 1 w 5"/>
                <a:gd name="T7" fmla="*/ 3 h 6"/>
                <a:gd name="T8" fmla="*/ 3 w 5"/>
                <a:gd name="T9" fmla="*/ 4 h 6"/>
                <a:gd name="T10" fmla="*/ 5 w 5"/>
                <a:gd name="T11" fmla="*/ 5 h 6"/>
                <a:gd name="T12" fmla="*/ 4 w 5"/>
                <a:gd name="T13" fmla="*/ 3 h 6"/>
                <a:gd name="T14" fmla="*/ 3 w 5"/>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2"/>
                  </a:moveTo>
                  <a:cubicBezTo>
                    <a:pt x="3" y="1"/>
                    <a:pt x="3" y="1"/>
                    <a:pt x="2" y="1"/>
                  </a:cubicBezTo>
                  <a:cubicBezTo>
                    <a:pt x="2" y="1"/>
                    <a:pt x="1" y="0"/>
                    <a:pt x="1" y="1"/>
                  </a:cubicBezTo>
                  <a:cubicBezTo>
                    <a:pt x="0" y="2"/>
                    <a:pt x="1" y="2"/>
                    <a:pt x="1" y="3"/>
                  </a:cubicBezTo>
                  <a:cubicBezTo>
                    <a:pt x="1" y="3"/>
                    <a:pt x="2" y="4"/>
                    <a:pt x="3" y="4"/>
                  </a:cubicBezTo>
                  <a:cubicBezTo>
                    <a:pt x="3" y="4"/>
                    <a:pt x="5" y="6"/>
                    <a:pt x="5" y="5"/>
                  </a:cubicBezTo>
                  <a:cubicBezTo>
                    <a:pt x="5" y="4"/>
                    <a:pt x="4" y="3"/>
                    <a:pt x="4" y="3"/>
                  </a:cubicBezTo>
                  <a:cubicBezTo>
                    <a:pt x="3" y="2"/>
                    <a:pt x="3" y="2"/>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7" name="Freeform 96"/>
            <p:cNvSpPr/>
            <p:nvPr/>
          </p:nvSpPr>
          <p:spPr>
            <a:xfrm>
              <a:off x="7178638" y="4429306"/>
              <a:ext cx="12654" cy="26714"/>
            </a:xfrm>
            <a:custGeom>
              <a:avLst/>
              <a:gdLst>
                <a:gd name="T0" fmla="*/ 4 w 4"/>
                <a:gd name="T1" fmla="*/ 0 h 8"/>
                <a:gd name="T2" fmla="*/ 2 w 4"/>
                <a:gd name="T3" fmla="*/ 1 h 8"/>
                <a:gd name="T4" fmla="*/ 0 w 4"/>
                <a:gd name="T5" fmla="*/ 2 h 8"/>
                <a:gd name="T6" fmla="*/ 1 w 4"/>
                <a:gd name="T7" fmla="*/ 4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cubicBezTo>
                    <a:pt x="3" y="0"/>
                    <a:pt x="3" y="0"/>
                    <a:pt x="2" y="1"/>
                  </a:cubicBezTo>
                  <a:cubicBezTo>
                    <a:pt x="1" y="1"/>
                    <a:pt x="0" y="1"/>
                    <a:pt x="0" y="2"/>
                  </a:cubicBezTo>
                  <a:cubicBezTo>
                    <a:pt x="0" y="3"/>
                    <a:pt x="0" y="3"/>
                    <a:pt x="1" y="4"/>
                  </a:cubicBezTo>
                  <a:cubicBezTo>
                    <a:pt x="3" y="8"/>
                    <a:pt x="4" y="1"/>
                    <a:pt x="4"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8" name="Freeform 97"/>
            <p:cNvSpPr/>
            <p:nvPr/>
          </p:nvSpPr>
          <p:spPr>
            <a:xfrm>
              <a:off x="7161767" y="4443366"/>
              <a:ext cx="33743" cy="56238"/>
            </a:xfrm>
            <a:custGeom>
              <a:avLst/>
              <a:gdLst>
                <a:gd name="T0" fmla="*/ 5 w 10"/>
                <a:gd name="T1" fmla="*/ 14 h 17"/>
                <a:gd name="T2" fmla="*/ 8 w 10"/>
                <a:gd name="T3" fmla="*/ 12 h 17"/>
                <a:gd name="T4" fmla="*/ 8 w 10"/>
                <a:gd name="T5" fmla="*/ 11 h 17"/>
                <a:gd name="T6" fmla="*/ 8 w 10"/>
                <a:gd name="T7" fmla="*/ 9 h 17"/>
                <a:gd name="T8" fmla="*/ 9 w 10"/>
                <a:gd name="T9" fmla="*/ 9 h 17"/>
                <a:gd name="T10" fmla="*/ 9 w 10"/>
                <a:gd name="T11" fmla="*/ 4 h 17"/>
                <a:gd name="T12" fmla="*/ 7 w 10"/>
                <a:gd name="T13" fmla="*/ 4 h 17"/>
                <a:gd name="T14" fmla="*/ 6 w 10"/>
                <a:gd name="T15" fmla="*/ 5 h 17"/>
                <a:gd name="T16" fmla="*/ 6 w 10"/>
                <a:gd name="T17" fmla="*/ 6 h 17"/>
                <a:gd name="T18" fmla="*/ 6 w 10"/>
                <a:gd name="T19" fmla="*/ 6 h 17"/>
                <a:gd name="T20" fmla="*/ 5 w 10"/>
                <a:gd name="T21" fmla="*/ 7 h 17"/>
                <a:gd name="T22" fmla="*/ 4 w 10"/>
                <a:gd name="T23" fmla="*/ 4 h 17"/>
                <a:gd name="T24" fmla="*/ 3 w 10"/>
                <a:gd name="T25" fmla="*/ 2 h 17"/>
                <a:gd name="T26" fmla="*/ 2 w 10"/>
                <a:gd name="T27" fmla="*/ 1 h 17"/>
                <a:gd name="T28" fmla="*/ 1 w 10"/>
                <a:gd name="T29" fmla="*/ 2 h 17"/>
                <a:gd name="T30" fmla="*/ 0 w 10"/>
                <a:gd name="T31" fmla="*/ 4 h 17"/>
                <a:gd name="T32" fmla="*/ 0 w 10"/>
                <a:gd name="T33" fmla="*/ 8 h 17"/>
                <a:gd name="T34" fmla="*/ 1 w 10"/>
                <a:gd name="T35" fmla="*/ 12 h 17"/>
                <a:gd name="T36" fmla="*/ 1 w 10"/>
                <a:gd name="T37" fmla="*/ 15 h 17"/>
                <a:gd name="T38" fmla="*/ 3 w 10"/>
                <a:gd name="T39" fmla="*/ 16 h 17"/>
                <a:gd name="T40" fmla="*/ 3 w 10"/>
                <a:gd name="T41" fmla="*/ 15 h 17"/>
                <a:gd name="T42" fmla="*/ 4 w 10"/>
                <a:gd name="T43" fmla="*/ 14 h 17"/>
                <a:gd name="T44" fmla="*/ 5 w 10"/>
                <a:gd name="T4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7">
                  <a:moveTo>
                    <a:pt x="5" y="14"/>
                  </a:moveTo>
                  <a:cubicBezTo>
                    <a:pt x="7" y="16"/>
                    <a:pt x="10" y="14"/>
                    <a:pt x="8" y="12"/>
                  </a:cubicBezTo>
                  <a:cubicBezTo>
                    <a:pt x="8" y="12"/>
                    <a:pt x="7" y="10"/>
                    <a:pt x="8" y="11"/>
                  </a:cubicBezTo>
                  <a:cubicBezTo>
                    <a:pt x="8" y="10"/>
                    <a:pt x="8" y="10"/>
                    <a:pt x="8" y="9"/>
                  </a:cubicBezTo>
                  <a:cubicBezTo>
                    <a:pt x="9" y="9"/>
                    <a:pt x="9" y="9"/>
                    <a:pt x="9" y="9"/>
                  </a:cubicBezTo>
                  <a:cubicBezTo>
                    <a:pt x="10" y="8"/>
                    <a:pt x="10" y="4"/>
                    <a:pt x="9" y="4"/>
                  </a:cubicBezTo>
                  <a:cubicBezTo>
                    <a:pt x="8" y="3"/>
                    <a:pt x="8" y="4"/>
                    <a:pt x="7" y="4"/>
                  </a:cubicBezTo>
                  <a:cubicBezTo>
                    <a:pt x="7" y="5"/>
                    <a:pt x="7" y="5"/>
                    <a:pt x="6" y="5"/>
                  </a:cubicBezTo>
                  <a:cubicBezTo>
                    <a:pt x="6" y="5"/>
                    <a:pt x="6" y="6"/>
                    <a:pt x="6" y="6"/>
                  </a:cubicBezTo>
                  <a:cubicBezTo>
                    <a:pt x="6" y="6"/>
                    <a:pt x="6" y="6"/>
                    <a:pt x="6" y="6"/>
                  </a:cubicBezTo>
                  <a:cubicBezTo>
                    <a:pt x="5" y="6"/>
                    <a:pt x="5" y="7"/>
                    <a:pt x="5" y="7"/>
                  </a:cubicBezTo>
                  <a:cubicBezTo>
                    <a:pt x="2" y="7"/>
                    <a:pt x="4" y="5"/>
                    <a:pt x="4" y="4"/>
                  </a:cubicBezTo>
                  <a:cubicBezTo>
                    <a:pt x="4" y="3"/>
                    <a:pt x="4" y="2"/>
                    <a:pt x="3" y="2"/>
                  </a:cubicBezTo>
                  <a:cubicBezTo>
                    <a:pt x="3" y="2"/>
                    <a:pt x="3" y="0"/>
                    <a:pt x="2" y="1"/>
                  </a:cubicBezTo>
                  <a:cubicBezTo>
                    <a:pt x="2" y="1"/>
                    <a:pt x="2" y="3"/>
                    <a:pt x="1" y="2"/>
                  </a:cubicBezTo>
                  <a:cubicBezTo>
                    <a:pt x="1" y="3"/>
                    <a:pt x="0" y="4"/>
                    <a:pt x="0" y="4"/>
                  </a:cubicBezTo>
                  <a:cubicBezTo>
                    <a:pt x="0" y="4"/>
                    <a:pt x="0" y="8"/>
                    <a:pt x="0" y="8"/>
                  </a:cubicBezTo>
                  <a:cubicBezTo>
                    <a:pt x="0" y="8"/>
                    <a:pt x="0" y="11"/>
                    <a:pt x="1" y="12"/>
                  </a:cubicBezTo>
                  <a:cubicBezTo>
                    <a:pt x="1" y="13"/>
                    <a:pt x="0" y="14"/>
                    <a:pt x="1" y="15"/>
                  </a:cubicBezTo>
                  <a:cubicBezTo>
                    <a:pt x="2" y="16"/>
                    <a:pt x="2" y="17"/>
                    <a:pt x="3" y="16"/>
                  </a:cubicBezTo>
                  <a:cubicBezTo>
                    <a:pt x="3" y="15"/>
                    <a:pt x="3" y="17"/>
                    <a:pt x="3" y="15"/>
                  </a:cubicBezTo>
                  <a:cubicBezTo>
                    <a:pt x="3" y="14"/>
                    <a:pt x="3" y="14"/>
                    <a:pt x="4" y="14"/>
                  </a:cubicBezTo>
                  <a:cubicBezTo>
                    <a:pt x="4" y="14"/>
                    <a:pt x="5" y="14"/>
                    <a:pt x="5" y="1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9" name="Freeform 98"/>
            <p:cNvSpPr/>
            <p:nvPr/>
          </p:nvSpPr>
          <p:spPr>
            <a:xfrm>
              <a:off x="6978993" y="4453208"/>
              <a:ext cx="133566" cy="53426"/>
            </a:xfrm>
            <a:custGeom>
              <a:avLst/>
              <a:gdLst>
                <a:gd name="T0" fmla="*/ 8 w 40"/>
                <a:gd name="T1" fmla="*/ 5 h 16"/>
                <a:gd name="T2" fmla="*/ 8 w 40"/>
                <a:gd name="T3" fmla="*/ 6 h 16"/>
                <a:gd name="T4" fmla="*/ 7 w 40"/>
                <a:gd name="T5" fmla="*/ 6 h 16"/>
                <a:gd name="T6" fmla="*/ 6 w 40"/>
                <a:gd name="T7" fmla="*/ 7 h 16"/>
                <a:gd name="T8" fmla="*/ 4 w 40"/>
                <a:gd name="T9" fmla="*/ 7 h 16"/>
                <a:gd name="T10" fmla="*/ 4 w 40"/>
                <a:gd name="T11" fmla="*/ 8 h 16"/>
                <a:gd name="T12" fmla="*/ 3 w 40"/>
                <a:gd name="T13" fmla="*/ 9 h 16"/>
                <a:gd name="T14" fmla="*/ 2 w 40"/>
                <a:gd name="T15" fmla="*/ 9 h 16"/>
                <a:gd name="T16" fmla="*/ 1 w 40"/>
                <a:gd name="T17" fmla="*/ 10 h 16"/>
                <a:gd name="T18" fmla="*/ 2 w 40"/>
                <a:gd name="T19" fmla="*/ 14 h 16"/>
                <a:gd name="T20" fmla="*/ 7 w 40"/>
                <a:gd name="T21" fmla="*/ 11 h 16"/>
                <a:gd name="T22" fmla="*/ 11 w 40"/>
                <a:gd name="T23" fmla="*/ 11 h 16"/>
                <a:gd name="T24" fmla="*/ 16 w 40"/>
                <a:gd name="T25" fmla="*/ 11 h 16"/>
                <a:gd name="T26" fmla="*/ 22 w 40"/>
                <a:gd name="T27" fmla="*/ 11 h 16"/>
                <a:gd name="T28" fmla="*/ 33 w 40"/>
                <a:gd name="T29" fmla="*/ 11 h 16"/>
                <a:gd name="T30" fmla="*/ 34 w 40"/>
                <a:gd name="T31" fmla="*/ 10 h 16"/>
                <a:gd name="T32" fmla="*/ 35 w 40"/>
                <a:gd name="T33" fmla="*/ 10 h 16"/>
                <a:gd name="T34" fmla="*/ 35 w 40"/>
                <a:gd name="T35" fmla="*/ 9 h 16"/>
                <a:gd name="T36" fmla="*/ 36 w 40"/>
                <a:gd name="T37" fmla="*/ 9 h 16"/>
                <a:gd name="T38" fmla="*/ 36 w 40"/>
                <a:gd name="T39" fmla="*/ 9 h 16"/>
                <a:gd name="T40" fmla="*/ 37 w 40"/>
                <a:gd name="T41" fmla="*/ 8 h 16"/>
                <a:gd name="T42" fmla="*/ 38 w 40"/>
                <a:gd name="T43" fmla="*/ 7 h 16"/>
                <a:gd name="T44" fmla="*/ 38 w 40"/>
                <a:gd name="T45" fmla="*/ 7 h 16"/>
                <a:gd name="T46" fmla="*/ 38 w 40"/>
                <a:gd name="T47" fmla="*/ 6 h 16"/>
                <a:gd name="T48" fmla="*/ 40 w 40"/>
                <a:gd name="T49" fmla="*/ 4 h 16"/>
                <a:gd name="T50" fmla="*/ 39 w 40"/>
                <a:gd name="T51" fmla="*/ 2 h 16"/>
                <a:gd name="T52" fmla="*/ 38 w 40"/>
                <a:gd name="T53" fmla="*/ 1 h 16"/>
                <a:gd name="T54" fmla="*/ 36 w 40"/>
                <a:gd name="T55" fmla="*/ 2 h 16"/>
                <a:gd name="T56" fmla="*/ 36 w 40"/>
                <a:gd name="T57" fmla="*/ 3 h 16"/>
                <a:gd name="T58" fmla="*/ 35 w 40"/>
                <a:gd name="T59" fmla="*/ 4 h 16"/>
                <a:gd name="T60" fmla="*/ 34 w 40"/>
                <a:gd name="T61" fmla="*/ 4 h 16"/>
                <a:gd name="T62" fmla="*/ 33 w 40"/>
                <a:gd name="T63" fmla="*/ 4 h 16"/>
                <a:gd name="T64" fmla="*/ 33 w 40"/>
                <a:gd name="T65" fmla="*/ 5 h 16"/>
                <a:gd name="T66" fmla="*/ 33 w 40"/>
                <a:gd name="T67" fmla="*/ 6 h 16"/>
                <a:gd name="T68" fmla="*/ 32 w 40"/>
                <a:gd name="T69" fmla="*/ 6 h 16"/>
                <a:gd name="T70" fmla="*/ 27 w 40"/>
                <a:gd name="T71" fmla="*/ 7 h 16"/>
                <a:gd name="T72" fmla="*/ 24 w 40"/>
                <a:gd name="T73" fmla="*/ 7 h 16"/>
                <a:gd name="T74" fmla="*/ 22 w 40"/>
                <a:gd name="T75" fmla="*/ 6 h 16"/>
                <a:gd name="T76" fmla="*/ 12 w 40"/>
                <a:gd name="T77" fmla="*/ 5 h 16"/>
                <a:gd name="T78" fmla="*/ 12 w 40"/>
                <a:gd name="T79" fmla="*/ 4 h 16"/>
                <a:gd name="T80" fmla="*/ 10 w 40"/>
                <a:gd name="T81" fmla="*/ 4 h 16"/>
                <a:gd name="T82" fmla="*/ 8 w 40"/>
                <a:gd name="T8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16">
                  <a:moveTo>
                    <a:pt x="8" y="5"/>
                  </a:moveTo>
                  <a:cubicBezTo>
                    <a:pt x="8" y="5"/>
                    <a:pt x="8" y="6"/>
                    <a:pt x="8" y="6"/>
                  </a:cubicBezTo>
                  <a:cubicBezTo>
                    <a:pt x="8" y="6"/>
                    <a:pt x="7" y="6"/>
                    <a:pt x="7" y="6"/>
                  </a:cubicBezTo>
                  <a:cubicBezTo>
                    <a:pt x="7" y="6"/>
                    <a:pt x="7" y="7"/>
                    <a:pt x="6" y="7"/>
                  </a:cubicBezTo>
                  <a:cubicBezTo>
                    <a:pt x="5" y="8"/>
                    <a:pt x="5" y="7"/>
                    <a:pt x="4" y="7"/>
                  </a:cubicBezTo>
                  <a:cubicBezTo>
                    <a:pt x="3" y="7"/>
                    <a:pt x="4" y="8"/>
                    <a:pt x="4" y="8"/>
                  </a:cubicBezTo>
                  <a:cubicBezTo>
                    <a:pt x="3" y="8"/>
                    <a:pt x="3" y="8"/>
                    <a:pt x="3" y="9"/>
                  </a:cubicBezTo>
                  <a:cubicBezTo>
                    <a:pt x="2" y="9"/>
                    <a:pt x="3" y="9"/>
                    <a:pt x="2" y="9"/>
                  </a:cubicBezTo>
                  <a:cubicBezTo>
                    <a:pt x="2" y="10"/>
                    <a:pt x="2" y="10"/>
                    <a:pt x="1" y="10"/>
                  </a:cubicBezTo>
                  <a:cubicBezTo>
                    <a:pt x="0" y="11"/>
                    <a:pt x="0" y="16"/>
                    <a:pt x="2" y="14"/>
                  </a:cubicBezTo>
                  <a:cubicBezTo>
                    <a:pt x="4" y="14"/>
                    <a:pt x="6" y="12"/>
                    <a:pt x="7" y="11"/>
                  </a:cubicBezTo>
                  <a:cubicBezTo>
                    <a:pt x="8" y="10"/>
                    <a:pt x="10" y="11"/>
                    <a:pt x="11" y="11"/>
                  </a:cubicBezTo>
                  <a:cubicBezTo>
                    <a:pt x="14" y="11"/>
                    <a:pt x="14" y="10"/>
                    <a:pt x="16" y="11"/>
                  </a:cubicBezTo>
                  <a:cubicBezTo>
                    <a:pt x="18" y="11"/>
                    <a:pt x="19" y="11"/>
                    <a:pt x="22" y="11"/>
                  </a:cubicBezTo>
                  <a:cubicBezTo>
                    <a:pt x="25" y="11"/>
                    <a:pt x="32" y="13"/>
                    <a:pt x="33" y="11"/>
                  </a:cubicBezTo>
                  <a:cubicBezTo>
                    <a:pt x="34" y="10"/>
                    <a:pt x="34" y="11"/>
                    <a:pt x="34" y="10"/>
                  </a:cubicBezTo>
                  <a:cubicBezTo>
                    <a:pt x="34" y="10"/>
                    <a:pt x="34" y="10"/>
                    <a:pt x="35" y="10"/>
                  </a:cubicBezTo>
                  <a:cubicBezTo>
                    <a:pt x="35" y="10"/>
                    <a:pt x="35" y="9"/>
                    <a:pt x="35" y="9"/>
                  </a:cubicBezTo>
                  <a:cubicBezTo>
                    <a:pt x="35" y="9"/>
                    <a:pt x="36" y="9"/>
                    <a:pt x="36" y="9"/>
                  </a:cubicBezTo>
                  <a:cubicBezTo>
                    <a:pt x="36" y="9"/>
                    <a:pt x="36" y="9"/>
                    <a:pt x="36" y="9"/>
                  </a:cubicBezTo>
                  <a:cubicBezTo>
                    <a:pt x="36" y="8"/>
                    <a:pt x="36" y="8"/>
                    <a:pt x="37" y="8"/>
                  </a:cubicBezTo>
                  <a:cubicBezTo>
                    <a:pt x="37" y="7"/>
                    <a:pt x="37" y="8"/>
                    <a:pt x="38" y="7"/>
                  </a:cubicBezTo>
                  <a:cubicBezTo>
                    <a:pt x="38" y="7"/>
                    <a:pt x="38" y="7"/>
                    <a:pt x="38" y="7"/>
                  </a:cubicBezTo>
                  <a:cubicBezTo>
                    <a:pt x="38" y="6"/>
                    <a:pt x="38" y="6"/>
                    <a:pt x="38" y="6"/>
                  </a:cubicBezTo>
                  <a:cubicBezTo>
                    <a:pt x="39" y="5"/>
                    <a:pt x="39" y="4"/>
                    <a:pt x="40" y="4"/>
                  </a:cubicBezTo>
                  <a:cubicBezTo>
                    <a:pt x="40" y="2"/>
                    <a:pt x="40" y="3"/>
                    <a:pt x="39" y="2"/>
                  </a:cubicBezTo>
                  <a:cubicBezTo>
                    <a:pt x="38" y="1"/>
                    <a:pt x="39" y="0"/>
                    <a:pt x="38" y="1"/>
                  </a:cubicBezTo>
                  <a:cubicBezTo>
                    <a:pt x="36" y="1"/>
                    <a:pt x="36" y="2"/>
                    <a:pt x="36" y="2"/>
                  </a:cubicBezTo>
                  <a:cubicBezTo>
                    <a:pt x="36" y="2"/>
                    <a:pt x="36" y="3"/>
                    <a:pt x="36" y="3"/>
                  </a:cubicBezTo>
                  <a:cubicBezTo>
                    <a:pt x="35" y="3"/>
                    <a:pt x="35" y="3"/>
                    <a:pt x="35" y="4"/>
                  </a:cubicBezTo>
                  <a:cubicBezTo>
                    <a:pt x="35" y="4"/>
                    <a:pt x="35" y="4"/>
                    <a:pt x="34" y="4"/>
                  </a:cubicBezTo>
                  <a:cubicBezTo>
                    <a:pt x="34" y="4"/>
                    <a:pt x="34" y="4"/>
                    <a:pt x="33" y="4"/>
                  </a:cubicBezTo>
                  <a:cubicBezTo>
                    <a:pt x="33" y="5"/>
                    <a:pt x="33" y="5"/>
                    <a:pt x="33" y="5"/>
                  </a:cubicBezTo>
                  <a:cubicBezTo>
                    <a:pt x="33" y="5"/>
                    <a:pt x="34" y="5"/>
                    <a:pt x="33" y="6"/>
                  </a:cubicBezTo>
                  <a:cubicBezTo>
                    <a:pt x="33" y="6"/>
                    <a:pt x="32" y="6"/>
                    <a:pt x="32" y="6"/>
                  </a:cubicBezTo>
                  <a:cubicBezTo>
                    <a:pt x="30" y="6"/>
                    <a:pt x="29" y="7"/>
                    <a:pt x="27" y="7"/>
                  </a:cubicBezTo>
                  <a:cubicBezTo>
                    <a:pt x="26" y="7"/>
                    <a:pt x="25" y="7"/>
                    <a:pt x="24" y="7"/>
                  </a:cubicBezTo>
                  <a:cubicBezTo>
                    <a:pt x="22" y="7"/>
                    <a:pt x="23" y="6"/>
                    <a:pt x="22" y="6"/>
                  </a:cubicBezTo>
                  <a:cubicBezTo>
                    <a:pt x="19" y="6"/>
                    <a:pt x="14" y="7"/>
                    <a:pt x="12" y="5"/>
                  </a:cubicBezTo>
                  <a:cubicBezTo>
                    <a:pt x="12" y="5"/>
                    <a:pt x="13" y="4"/>
                    <a:pt x="12" y="4"/>
                  </a:cubicBezTo>
                  <a:cubicBezTo>
                    <a:pt x="11" y="4"/>
                    <a:pt x="11" y="4"/>
                    <a:pt x="10" y="4"/>
                  </a:cubicBezTo>
                  <a:cubicBezTo>
                    <a:pt x="9" y="5"/>
                    <a:pt x="8" y="4"/>
                    <a:pt x="8"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0" name="Freeform 99"/>
            <p:cNvSpPr/>
            <p:nvPr/>
          </p:nvSpPr>
          <p:spPr>
            <a:xfrm>
              <a:off x="6444731" y="4458832"/>
              <a:ext cx="7030" cy="14060"/>
            </a:xfrm>
            <a:custGeom>
              <a:avLst/>
              <a:gdLst>
                <a:gd name="T0" fmla="*/ 1 w 2"/>
                <a:gd name="T1" fmla="*/ 0 h 4"/>
                <a:gd name="T2" fmla="*/ 2 w 2"/>
                <a:gd name="T3" fmla="*/ 4 h 4"/>
                <a:gd name="T4" fmla="*/ 2 w 2"/>
                <a:gd name="T5" fmla="*/ 4 h 4"/>
                <a:gd name="T6" fmla="*/ 2 w 2"/>
                <a:gd name="T7" fmla="*/ 0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0" y="0"/>
                    <a:pt x="2" y="3"/>
                    <a:pt x="2" y="4"/>
                  </a:cubicBezTo>
                  <a:cubicBezTo>
                    <a:pt x="2" y="4"/>
                    <a:pt x="2" y="4"/>
                    <a:pt x="2" y="4"/>
                  </a:cubicBezTo>
                  <a:cubicBezTo>
                    <a:pt x="2" y="0"/>
                    <a:pt x="2" y="0"/>
                    <a:pt x="2" y="0"/>
                  </a:cubicBezTo>
                  <a:cubicBezTo>
                    <a:pt x="2" y="0"/>
                    <a:pt x="2"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1" name="Freeform 100"/>
            <p:cNvSpPr/>
            <p:nvPr/>
          </p:nvSpPr>
          <p:spPr>
            <a:xfrm>
              <a:off x="6451760" y="4458832"/>
              <a:ext cx="15466" cy="26714"/>
            </a:xfrm>
            <a:custGeom>
              <a:avLst/>
              <a:gdLst>
                <a:gd name="T0" fmla="*/ 2 w 5"/>
                <a:gd name="T1" fmla="*/ 8 h 8"/>
                <a:gd name="T2" fmla="*/ 4 w 5"/>
                <a:gd name="T3" fmla="*/ 8 h 8"/>
                <a:gd name="T4" fmla="*/ 4 w 5"/>
                <a:gd name="T5" fmla="*/ 6 h 8"/>
                <a:gd name="T6" fmla="*/ 4 w 5"/>
                <a:gd name="T7" fmla="*/ 3 h 8"/>
                <a:gd name="T8" fmla="*/ 1 w 5"/>
                <a:gd name="T9" fmla="*/ 1 h 8"/>
                <a:gd name="T10" fmla="*/ 0 w 5"/>
                <a:gd name="T11" fmla="*/ 0 h 8"/>
                <a:gd name="T12" fmla="*/ 0 w 5"/>
                <a:gd name="T13" fmla="*/ 4 h 8"/>
                <a:gd name="T14" fmla="*/ 2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2" y="8"/>
                  </a:moveTo>
                  <a:cubicBezTo>
                    <a:pt x="2" y="8"/>
                    <a:pt x="3" y="8"/>
                    <a:pt x="4" y="8"/>
                  </a:cubicBezTo>
                  <a:cubicBezTo>
                    <a:pt x="4" y="8"/>
                    <a:pt x="4" y="7"/>
                    <a:pt x="4" y="6"/>
                  </a:cubicBezTo>
                  <a:cubicBezTo>
                    <a:pt x="5" y="6"/>
                    <a:pt x="4" y="4"/>
                    <a:pt x="4" y="3"/>
                  </a:cubicBezTo>
                  <a:cubicBezTo>
                    <a:pt x="4" y="2"/>
                    <a:pt x="2" y="2"/>
                    <a:pt x="1" y="1"/>
                  </a:cubicBezTo>
                  <a:cubicBezTo>
                    <a:pt x="1" y="0"/>
                    <a:pt x="1" y="0"/>
                    <a:pt x="0" y="0"/>
                  </a:cubicBezTo>
                  <a:cubicBezTo>
                    <a:pt x="0" y="4"/>
                    <a:pt x="0" y="4"/>
                    <a:pt x="0" y="4"/>
                  </a:cubicBezTo>
                  <a:cubicBezTo>
                    <a:pt x="1" y="5"/>
                    <a:pt x="1" y="7"/>
                    <a:pt x="2"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2" name="Freeform 101"/>
            <p:cNvSpPr/>
            <p:nvPr/>
          </p:nvSpPr>
          <p:spPr>
            <a:xfrm>
              <a:off x="7227846" y="4495386"/>
              <a:ext cx="36555" cy="21090"/>
            </a:xfrm>
            <a:custGeom>
              <a:avLst/>
              <a:gdLst>
                <a:gd name="T0" fmla="*/ 9 w 11"/>
                <a:gd name="T1" fmla="*/ 4 h 6"/>
                <a:gd name="T2" fmla="*/ 9 w 11"/>
                <a:gd name="T3" fmla="*/ 2 h 6"/>
                <a:gd name="T4" fmla="*/ 7 w 11"/>
                <a:gd name="T5" fmla="*/ 1 h 6"/>
                <a:gd name="T6" fmla="*/ 3 w 11"/>
                <a:gd name="T7" fmla="*/ 1 h 6"/>
                <a:gd name="T8" fmla="*/ 1 w 11"/>
                <a:gd name="T9" fmla="*/ 2 h 6"/>
                <a:gd name="T10" fmla="*/ 1 w 11"/>
                <a:gd name="T11" fmla="*/ 4 h 6"/>
                <a:gd name="T12" fmla="*/ 9 w 11"/>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9" y="4"/>
                  </a:moveTo>
                  <a:cubicBezTo>
                    <a:pt x="11" y="3"/>
                    <a:pt x="9" y="3"/>
                    <a:pt x="9" y="2"/>
                  </a:cubicBezTo>
                  <a:cubicBezTo>
                    <a:pt x="8" y="2"/>
                    <a:pt x="8" y="1"/>
                    <a:pt x="7" y="1"/>
                  </a:cubicBezTo>
                  <a:cubicBezTo>
                    <a:pt x="6" y="0"/>
                    <a:pt x="5" y="1"/>
                    <a:pt x="3" y="1"/>
                  </a:cubicBezTo>
                  <a:cubicBezTo>
                    <a:pt x="3" y="2"/>
                    <a:pt x="1" y="1"/>
                    <a:pt x="1" y="2"/>
                  </a:cubicBezTo>
                  <a:cubicBezTo>
                    <a:pt x="1" y="3"/>
                    <a:pt x="0" y="3"/>
                    <a:pt x="1" y="4"/>
                  </a:cubicBezTo>
                  <a:cubicBezTo>
                    <a:pt x="3" y="6"/>
                    <a:pt x="6" y="4"/>
                    <a:pt x="9"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3" name="Freeform 102"/>
            <p:cNvSpPr/>
            <p:nvPr/>
          </p:nvSpPr>
          <p:spPr>
            <a:xfrm>
              <a:off x="6617663" y="4499604"/>
              <a:ext cx="16871" cy="19683"/>
            </a:xfrm>
            <a:custGeom>
              <a:avLst/>
              <a:gdLst>
                <a:gd name="T0" fmla="*/ 3 w 5"/>
                <a:gd name="T1" fmla="*/ 0 h 6"/>
                <a:gd name="T2" fmla="*/ 1 w 5"/>
                <a:gd name="T3" fmla="*/ 0 h 6"/>
                <a:gd name="T4" fmla="*/ 1 w 5"/>
                <a:gd name="T5" fmla="*/ 3 h 6"/>
                <a:gd name="T6" fmla="*/ 0 w 5"/>
                <a:gd name="T7" fmla="*/ 4 h 6"/>
                <a:gd name="T8" fmla="*/ 1 w 5"/>
                <a:gd name="T9" fmla="*/ 5 h 6"/>
                <a:gd name="T10" fmla="*/ 1 w 5"/>
                <a:gd name="T11" fmla="*/ 4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2" y="0"/>
                    <a:pt x="1" y="0"/>
                    <a:pt x="1" y="0"/>
                  </a:cubicBezTo>
                  <a:cubicBezTo>
                    <a:pt x="0" y="1"/>
                    <a:pt x="1" y="2"/>
                    <a:pt x="1" y="3"/>
                  </a:cubicBezTo>
                  <a:cubicBezTo>
                    <a:pt x="1" y="4"/>
                    <a:pt x="0" y="3"/>
                    <a:pt x="0" y="4"/>
                  </a:cubicBezTo>
                  <a:cubicBezTo>
                    <a:pt x="0" y="6"/>
                    <a:pt x="0" y="5"/>
                    <a:pt x="1" y="5"/>
                  </a:cubicBezTo>
                  <a:cubicBezTo>
                    <a:pt x="1" y="4"/>
                    <a:pt x="1" y="4"/>
                    <a:pt x="1" y="4"/>
                  </a:cubicBezTo>
                  <a:cubicBezTo>
                    <a:pt x="2" y="3"/>
                    <a:pt x="5" y="2"/>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4" name="Freeform 103"/>
            <p:cNvSpPr/>
            <p:nvPr/>
          </p:nvSpPr>
          <p:spPr>
            <a:xfrm>
              <a:off x="7232065" y="4502416"/>
              <a:ext cx="92793" cy="63268"/>
            </a:xfrm>
            <a:custGeom>
              <a:avLst/>
              <a:gdLst>
                <a:gd name="T0" fmla="*/ 25 w 28"/>
                <a:gd name="T1" fmla="*/ 6 h 19"/>
                <a:gd name="T2" fmla="*/ 20 w 28"/>
                <a:gd name="T3" fmla="*/ 4 h 19"/>
                <a:gd name="T4" fmla="*/ 20 w 28"/>
                <a:gd name="T5" fmla="*/ 4 h 19"/>
                <a:gd name="T6" fmla="*/ 19 w 28"/>
                <a:gd name="T7" fmla="*/ 3 h 19"/>
                <a:gd name="T8" fmla="*/ 18 w 28"/>
                <a:gd name="T9" fmla="*/ 1 h 19"/>
                <a:gd name="T10" fmla="*/ 14 w 28"/>
                <a:gd name="T11" fmla="*/ 1 h 19"/>
                <a:gd name="T12" fmla="*/ 13 w 28"/>
                <a:gd name="T13" fmla="*/ 2 h 19"/>
                <a:gd name="T14" fmla="*/ 11 w 28"/>
                <a:gd name="T15" fmla="*/ 4 h 19"/>
                <a:gd name="T16" fmla="*/ 7 w 28"/>
                <a:gd name="T17" fmla="*/ 5 h 19"/>
                <a:gd name="T18" fmla="*/ 4 w 28"/>
                <a:gd name="T19" fmla="*/ 6 h 19"/>
                <a:gd name="T20" fmla="*/ 1 w 28"/>
                <a:gd name="T21" fmla="*/ 6 h 19"/>
                <a:gd name="T22" fmla="*/ 2 w 28"/>
                <a:gd name="T23" fmla="*/ 7 h 19"/>
                <a:gd name="T24" fmla="*/ 2 w 28"/>
                <a:gd name="T25" fmla="*/ 9 h 19"/>
                <a:gd name="T26" fmla="*/ 2 w 28"/>
                <a:gd name="T27" fmla="*/ 9 h 19"/>
                <a:gd name="T28" fmla="*/ 3 w 28"/>
                <a:gd name="T29" fmla="*/ 9 h 19"/>
                <a:gd name="T30" fmla="*/ 3 w 28"/>
                <a:gd name="T31" fmla="*/ 10 h 19"/>
                <a:gd name="T32" fmla="*/ 3 w 28"/>
                <a:gd name="T33" fmla="*/ 11 h 19"/>
                <a:gd name="T34" fmla="*/ 4 w 28"/>
                <a:gd name="T35" fmla="*/ 11 h 19"/>
                <a:gd name="T36" fmla="*/ 5 w 28"/>
                <a:gd name="T37" fmla="*/ 11 h 19"/>
                <a:gd name="T38" fmla="*/ 6 w 28"/>
                <a:gd name="T39" fmla="*/ 11 h 19"/>
                <a:gd name="T40" fmla="*/ 7 w 28"/>
                <a:gd name="T41" fmla="*/ 11 h 19"/>
                <a:gd name="T42" fmla="*/ 8 w 28"/>
                <a:gd name="T43" fmla="*/ 12 h 19"/>
                <a:gd name="T44" fmla="*/ 10 w 28"/>
                <a:gd name="T45" fmla="*/ 14 h 19"/>
                <a:gd name="T46" fmla="*/ 11 w 28"/>
                <a:gd name="T47" fmla="*/ 15 h 19"/>
                <a:gd name="T48" fmla="*/ 12 w 28"/>
                <a:gd name="T49" fmla="*/ 16 h 19"/>
                <a:gd name="T50" fmla="*/ 12 w 28"/>
                <a:gd name="T51" fmla="*/ 17 h 19"/>
                <a:gd name="T52" fmla="*/ 21 w 28"/>
                <a:gd name="T53" fmla="*/ 18 h 19"/>
                <a:gd name="T54" fmla="*/ 24 w 28"/>
                <a:gd name="T55" fmla="*/ 18 h 19"/>
                <a:gd name="T56" fmla="*/ 26 w 28"/>
                <a:gd name="T57" fmla="*/ 14 h 19"/>
                <a:gd name="T58" fmla="*/ 27 w 28"/>
                <a:gd name="T59" fmla="*/ 11 h 19"/>
                <a:gd name="T60" fmla="*/ 27 w 28"/>
                <a:gd name="T61" fmla="*/ 7 h 19"/>
                <a:gd name="T62" fmla="*/ 25 w 28"/>
                <a:gd name="T6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19">
                  <a:moveTo>
                    <a:pt x="25" y="6"/>
                  </a:moveTo>
                  <a:cubicBezTo>
                    <a:pt x="25" y="5"/>
                    <a:pt x="21" y="4"/>
                    <a:pt x="20" y="4"/>
                  </a:cubicBezTo>
                  <a:cubicBezTo>
                    <a:pt x="20" y="3"/>
                    <a:pt x="20" y="4"/>
                    <a:pt x="20" y="4"/>
                  </a:cubicBezTo>
                  <a:cubicBezTo>
                    <a:pt x="19" y="3"/>
                    <a:pt x="19" y="3"/>
                    <a:pt x="19" y="3"/>
                  </a:cubicBezTo>
                  <a:cubicBezTo>
                    <a:pt x="19" y="2"/>
                    <a:pt x="18" y="2"/>
                    <a:pt x="18" y="1"/>
                  </a:cubicBezTo>
                  <a:cubicBezTo>
                    <a:pt x="17" y="1"/>
                    <a:pt x="15" y="0"/>
                    <a:pt x="14" y="1"/>
                  </a:cubicBezTo>
                  <a:cubicBezTo>
                    <a:pt x="13" y="2"/>
                    <a:pt x="14" y="2"/>
                    <a:pt x="13" y="2"/>
                  </a:cubicBezTo>
                  <a:cubicBezTo>
                    <a:pt x="13" y="3"/>
                    <a:pt x="12" y="3"/>
                    <a:pt x="11" y="4"/>
                  </a:cubicBezTo>
                  <a:cubicBezTo>
                    <a:pt x="10" y="4"/>
                    <a:pt x="8" y="3"/>
                    <a:pt x="7" y="5"/>
                  </a:cubicBezTo>
                  <a:cubicBezTo>
                    <a:pt x="6" y="6"/>
                    <a:pt x="6" y="8"/>
                    <a:pt x="4" y="6"/>
                  </a:cubicBezTo>
                  <a:cubicBezTo>
                    <a:pt x="3" y="6"/>
                    <a:pt x="2" y="5"/>
                    <a:pt x="1" y="6"/>
                  </a:cubicBezTo>
                  <a:cubicBezTo>
                    <a:pt x="0" y="6"/>
                    <a:pt x="1" y="7"/>
                    <a:pt x="2" y="7"/>
                  </a:cubicBezTo>
                  <a:cubicBezTo>
                    <a:pt x="2" y="7"/>
                    <a:pt x="2" y="8"/>
                    <a:pt x="2" y="9"/>
                  </a:cubicBezTo>
                  <a:cubicBezTo>
                    <a:pt x="2" y="9"/>
                    <a:pt x="2" y="9"/>
                    <a:pt x="2" y="9"/>
                  </a:cubicBezTo>
                  <a:cubicBezTo>
                    <a:pt x="3" y="9"/>
                    <a:pt x="2" y="9"/>
                    <a:pt x="3" y="9"/>
                  </a:cubicBezTo>
                  <a:cubicBezTo>
                    <a:pt x="3" y="10"/>
                    <a:pt x="3" y="10"/>
                    <a:pt x="3" y="10"/>
                  </a:cubicBezTo>
                  <a:cubicBezTo>
                    <a:pt x="3" y="10"/>
                    <a:pt x="2" y="10"/>
                    <a:pt x="3" y="11"/>
                  </a:cubicBezTo>
                  <a:cubicBezTo>
                    <a:pt x="3" y="11"/>
                    <a:pt x="4" y="10"/>
                    <a:pt x="4" y="11"/>
                  </a:cubicBezTo>
                  <a:cubicBezTo>
                    <a:pt x="4" y="11"/>
                    <a:pt x="4" y="11"/>
                    <a:pt x="5" y="11"/>
                  </a:cubicBezTo>
                  <a:cubicBezTo>
                    <a:pt x="5" y="11"/>
                    <a:pt x="4" y="11"/>
                    <a:pt x="6" y="11"/>
                  </a:cubicBezTo>
                  <a:cubicBezTo>
                    <a:pt x="6" y="11"/>
                    <a:pt x="7" y="11"/>
                    <a:pt x="7" y="11"/>
                  </a:cubicBezTo>
                  <a:cubicBezTo>
                    <a:pt x="8" y="12"/>
                    <a:pt x="8" y="12"/>
                    <a:pt x="8" y="12"/>
                  </a:cubicBezTo>
                  <a:cubicBezTo>
                    <a:pt x="11" y="12"/>
                    <a:pt x="9" y="12"/>
                    <a:pt x="10" y="14"/>
                  </a:cubicBezTo>
                  <a:cubicBezTo>
                    <a:pt x="10" y="14"/>
                    <a:pt x="11" y="15"/>
                    <a:pt x="11" y="15"/>
                  </a:cubicBezTo>
                  <a:cubicBezTo>
                    <a:pt x="11" y="15"/>
                    <a:pt x="11" y="16"/>
                    <a:pt x="12" y="16"/>
                  </a:cubicBezTo>
                  <a:cubicBezTo>
                    <a:pt x="12" y="17"/>
                    <a:pt x="12" y="17"/>
                    <a:pt x="12" y="17"/>
                  </a:cubicBezTo>
                  <a:cubicBezTo>
                    <a:pt x="13" y="19"/>
                    <a:pt x="19" y="18"/>
                    <a:pt x="21" y="18"/>
                  </a:cubicBezTo>
                  <a:cubicBezTo>
                    <a:pt x="22" y="18"/>
                    <a:pt x="23" y="16"/>
                    <a:pt x="24" y="18"/>
                  </a:cubicBezTo>
                  <a:cubicBezTo>
                    <a:pt x="28" y="18"/>
                    <a:pt x="26" y="16"/>
                    <a:pt x="26" y="14"/>
                  </a:cubicBezTo>
                  <a:cubicBezTo>
                    <a:pt x="26" y="14"/>
                    <a:pt x="28" y="11"/>
                    <a:pt x="27" y="11"/>
                  </a:cubicBezTo>
                  <a:cubicBezTo>
                    <a:pt x="27" y="11"/>
                    <a:pt x="27" y="8"/>
                    <a:pt x="27" y="7"/>
                  </a:cubicBezTo>
                  <a:cubicBezTo>
                    <a:pt x="26" y="6"/>
                    <a:pt x="25" y="6"/>
                    <a:pt x="25"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5" name="Freeform 104"/>
            <p:cNvSpPr/>
            <p:nvPr/>
          </p:nvSpPr>
          <p:spPr>
            <a:xfrm>
              <a:off x="2000511" y="4512258"/>
              <a:ext cx="16871" cy="9842"/>
            </a:xfrm>
            <a:custGeom>
              <a:avLst/>
              <a:gdLst>
                <a:gd name="T0" fmla="*/ 2 w 5"/>
                <a:gd name="T1" fmla="*/ 0 h 3"/>
                <a:gd name="T2" fmla="*/ 3 w 5"/>
                <a:gd name="T3" fmla="*/ 3 h 3"/>
                <a:gd name="T4" fmla="*/ 2 w 5"/>
                <a:gd name="T5" fmla="*/ 0 h 3"/>
              </a:gdLst>
              <a:ahLst/>
              <a:cxnLst>
                <a:cxn ang="0">
                  <a:pos x="T0" y="T1"/>
                </a:cxn>
                <a:cxn ang="0">
                  <a:pos x="T2" y="T3"/>
                </a:cxn>
                <a:cxn ang="0">
                  <a:pos x="T4" y="T5"/>
                </a:cxn>
              </a:cxnLst>
              <a:rect l="0" t="0" r="r" b="b"/>
              <a:pathLst>
                <a:path w="5" h="3">
                  <a:moveTo>
                    <a:pt x="2" y="0"/>
                  </a:moveTo>
                  <a:cubicBezTo>
                    <a:pt x="2" y="2"/>
                    <a:pt x="0" y="2"/>
                    <a:pt x="3" y="3"/>
                  </a:cubicBezTo>
                  <a:cubicBezTo>
                    <a:pt x="4" y="3"/>
                    <a:pt x="5" y="0"/>
                    <a:pt x="2"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6" name="Freeform 105"/>
            <p:cNvSpPr/>
            <p:nvPr/>
          </p:nvSpPr>
          <p:spPr>
            <a:xfrm>
              <a:off x="6956498" y="4516475"/>
              <a:ext cx="119506" cy="139190"/>
            </a:xfrm>
            <a:custGeom>
              <a:avLst/>
              <a:gdLst>
                <a:gd name="T0" fmla="*/ 26 w 36"/>
                <a:gd name="T1" fmla="*/ 38 h 42"/>
                <a:gd name="T2" fmla="*/ 29 w 36"/>
                <a:gd name="T3" fmla="*/ 40 h 42"/>
                <a:gd name="T4" fmla="*/ 30 w 36"/>
                <a:gd name="T5" fmla="*/ 36 h 42"/>
                <a:gd name="T6" fmla="*/ 31 w 36"/>
                <a:gd name="T7" fmla="*/ 32 h 42"/>
                <a:gd name="T8" fmla="*/ 29 w 36"/>
                <a:gd name="T9" fmla="*/ 28 h 42"/>
                <a:gd name="T10" fmla="*/ 26 w 36"/>
                <a:gd name="T11" fmla="*/ 26 h 42"/>
                <a:gd name="T12" fmla="*/ 25 w 36"/>
                <a:gd name="T13" fmla="*/ 25 h 42"/>
                <a:gd name="T14" fmla="*/ 23 w 36"/>
                <a:gd name="T15" fmla="*/ 15 h 42"/>
                <a:gd name="T16" fmla="*/ 21 w 36"/>
                <a:gd name="T17" fmla="*/ 12 h 42"/>
                <a:gd name="T18" fmla="*/ 20 w 36"/>
                <a:gd name="T19" fmla="*/ 12 h 42"/>
                <a:gd name="T20" fmla="*/ 23 w 36"/>
                <a:gd name="T21" fmla="*/ 8 h 42"/>
                <a:gd name="T22" fmla="*/ 26 w 36"/>
                <a:gd name="T23" fmla="*/ 7 h 42"/>
                <a:gd name="T24" fmla="*/ 28 w 36"/>
                <a:gd name="T25" fmla="*/ 5 h 42"/>
                <a:gd name="T26" fmla="*/ 35 w 36"/>
                <a:gd name="T27" fmla="*/ 2 h 42"/>
                <a:gd name="T28" fmla="*/ 29 w 36"/>
                <a:gd name="T29" fmla="*/ 0 h 42"/>
                <a:gd name="T30" fmla="*/ 24 w 36"/>
                <a:gd name="T31" fmla="*/ 3 h 42"/>
                <a:gd name="T32" fmla="*/ 14 w 36"/>
                <a:gd name="T33" fmla="*/ 5 h 42"/>
                <a:gd name="T34" fmla="*/ 13 w 36"/>
                <a:gd name="T35" fmla="*/ 5 h 42"/>
                <a:gd name="T36" fmla="*/ 9 w 36"/>
                <a:gd name="T37" fmla="*/ 2 h 42"/>
                <a:gd name="T38" fmla="*/ 4 w 36"/>
                <a:gd name="T39" fmla="*/ 3 h 42"/>
                <a:gd name="T40" fmla="*/ 3 w 36"/>
                <a:gd name="T41" fmla="*/ 9 h 42"/>
                <a:gd name="T42" fmla="*/ 3 w 36"/>
                <a:gd name="T43" fmla="*/ 11 h 42"/>
                <a:gd name="T44" fmla="*/ 2 w 36"/>
                <a:gd name="T45" fmla="*/ 15 h 42"/>
                <a:gd name="T46" fmla="*/ 1 w 36"/>
                <a:gd name="T47" fmla="*/ 18 h 42"/>
                <a:gd name="T48" fmla="*/ 2 w 36"/>
                <a:gd name="T49" fmla="*/ 23 h 42"/>
                <a:gd name="T50" fmla="*/ 4 w 36"/>
                <a:gd name="T51" fmla="*/ 27 h 42"/>
                <a:gd name="T52" fmla="*/ 5 w 36"/>
                <a:gd name="T53" fmla="*/ 35 h 42"/>
                <a:gd name="T54" fmla="*/ 5 w 36"/>
                <a:gd name="T55" fmla="*/ 41 h 42"/>
                <a:gd name="T56" fmla="*/ 8 w 36"/>
                <a:gd name="T57" fmla="*/ 41 h 42"/>
                <a:gd name="T58" fmla="*/ 10 w 36"/>
                <a:gd name="T59" fmla="*/ 37 h 42"/>
                <a:gd name="T60" fmla="*/ 11 w 36"/>
                <a:gd name="T61" fmla="*/ 20 h 42"/>
                <a:gd name="T62" fmla="*/ 13 w 36"/>
                <a:gd name="T63" fmla="*/ 17 h 42"/>
                <a:gd name="T64" fmla="*/ 16 w 36"/>
                <a:gd name="T65" fmla="*/ 25 h 42"/>
                <a:gd name="T66" fmla="*/ 18 w 36"/>
                <a:gd name="T67" fmla="*/ 26 h 42"/>
                <a:gd name="T68" fmla="*/ 20 w 36"/>
                <a:gd name="T69" fmla="*/ 27 h 42"/>
                <a:gd name="T70" fmla="*/ 23 w 36"/>
                <a:gd name="T71" fmla="*/ 34 h 42"/>
                <a:gd name="T72" fmla="*/ 25 w 36"/>
                <a:gd name="T7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42">
                  <a:moveTo>
                    <a:pt x="25" y="37"/>
                  </a:moveTo>
                  <a:cubicBezTo>
                    <a:pt x="26" y="38"/>
                    <a:pt x="26" y="38"/>
                    <a:pt x="26" y="38"/>
                  </a:cubicBezTo>
                  <a:cubicBezTo>
                    <a:pt x="26" y="38"/>
                    <a:pt x="26" y="39"/>
                    <a:pt x="27" y="39"/>
                  </a:cubicBezTo>
                  <a:cubicBezTo>
                    <a:pt x="28" y="39"/>
                    <a:pt x="27" y="40"/>
                    <a:pt x="29" y="40"/>
                  </a:cubicBezTo>
                  <a:cubicBezTo>
                    <a:pt x="29" y="39"/>
                    <a:pt x="31" y="39"/>
                    <a:pt x="31" y="38"/>
                  </a:cubicBezTo>
                  <a:cubicBezTo>
                    <a:pt x="31" y="36"/>
                    <a:pt x="31" y="37"/>
                    <a:pt x="30" y="36"/>
                  </a:cubicBezTo>
                  <a:cubicBezTo>
                    <a:pt x="30" y="33"/>
                    <a:pt x="31" y="35"/>
                    <a:pt x="31" y="34"/>
                  </a:cubicBezTo>
                  <a:cubicBezTo>
                    <a:pt x="31" y="34"/>
                    <a:pt x="31" y="32"/>
                    <a:pt x="31" y="32"/>
                  </a:cubicBezTo>
                  <a:cubicBezTo>
                    <a:pt x="30" y="32"/>
                    <a:pt x="30" y="29"/>
                    <a:pt x="30" y="29"/>
                  </a:cubicBezTo>
                  <a:cubicBezTo>
                    <a:pt x="29" y="28"/>
                    <a:pt x="30" y="29"/>
                    <a:pt x="29" y="28"/>
                  </a:cubicBezTo>
                  <a:cubicBezTo>
                    <a:pt x="28" y="27"/>
                    <a:pt x="28" y="30"/>
                    <a:pt x="27" y="26"/>
                  </a:cubicBezTo>
                  <a:cubicBezTo>
                    <a:pt x="27" y="26"/>
                    <a:pt x="26" y="26"/>
                    <a:pt x="26" y="26"/>
                  </a:cubicBezTo>
                  <a:cubicBezTo>
                    <a:pt x="26" y="26"/>
                    <a:pt x="26" y="25"/>
                    <a:pt x="26" y="25"/>
                  </a:cubicBezTo>
                  <a:cubicBezTo>
                    <a:pt x="26" y="25"/>
                    <a:pt x="25" y="25"/>
                    <a:pt x="25" y="25"/>
                  </a:cubicBezTo>
                  <a:cubicBezTo>
                    <a:pt x="25" y="22"/>
                    <a:pt x="28" y="21"/>
                    <a:pt x="25" y="18"/>
                  </a:cubicBezTo>
                  <a:cubicBezTo>
                    <a:pt x="24" y="17"/>
                    <a:pt x="24" y="16"/>
                    <a:pt x="23" y="15"/>
                  </a:cubicBezTo>
                  <a:cubicBezTo>
                    <a:pt x="23" y="15"/>
                    <a:pt x="23" y="15"/>
                    <a:pt x="23" y="15"/>
                  </a:cubicBezTo>
                  <a:cubicBezTo>
                    <a:pt x="22" y="14"/>
                    <a:pt x="22" y="13"/>
                    <a:pt x="21" y="12"/>
                  </a:cubicBezTo>
                  <a:cubicBezTo>
                    <a:pt x="21" y="12"/>
                    <a:pt x="21" y="12"/>
                    <a:pt x="21" y="12"/>
                  </a:cubicBezTo>
                  <a:cubicBezTo>
                    <a:pt x="20" y="12"/>
                    <a:pt x="20" y="12"/>
                    <a:pt x="20" y="12"/>
                  </a:cubicBezTo>
                  <a:cubicBezTo>
                    <a:pt x="20" y="12"/>
                    <a:pt x="19" y="11"/>
                    <a:pt x="19" y="11"/>
                  </a:cubicBezTo>
                  <a:cubicBezTo>
                    <a:pt x="19" y="8"/>
                    <a:pt x="22" y="10"/>
                    <a:pt x="23" y="8"/>
                  </a:cubicBezTo>
                  <a:cubicBezTo>
                    <a:pt x="25" y="8"/>
                    <a:pt x="24" y="8"/>
                    <a:pt x="25" y="7"/>
                  </a:cubicBezTo>
                  <a:cubicBezTo>
                    <a:pt x="25" y="7"/>
                    <a:pt x="26" y="7"/>
                    <a:pt x="26" y="7"/>
                  </a:cubicBezTo>
                  <a:cubicBezTo>
                    <a:pt x="26" y="6"/>
                    <a:pt x="26" y="6"/>
                    <a:pt x="26" y="6"/>
                  </a:cubicBezTo>
                  <a:cubicBezTo>
                    <a:pt x="27" y="5"/>
                    <a:pt x="28" y="5"/>
                    <a:pt x="28" y="5"/>
                  </a:cubicBezTo>
                  <a:cubicBezTo>
                    <a:pt x="28" y="4"/>
                    <a:pt x="29" y="4"/>
                    <a:pt x="29" y="4"/>
                  </a:cubicBezTo>
                  <a:cubicBezTo>
                    <a:pt x="31" y="3"/>
                    <a:pt x="32" y="2"/>
                    <a:pt x="35" y="2"/>
                  </a:cubicBezTo>
                  <a:cubicBezTo>
                    <a:pt x="35" y="2"/>
                    <a:pt x="36" y="2"/>
                    <a:pt x="35" y="1"/>
                  </a:cubicBezTo>
                  <a:cubicBezTo>
                    <a:pt x="33" y="0"/>
                    <a:pt x="31" y="0"/>
                    <a:pt x="29" y="0"/>
                  </a:cubicBezTo>
                  <a:cubicBezTo>
                    <a:pt x="28" y="2"/>
                    <a:pt x="26" y="1"/>
                    <a:pt x="25" y="2"/>
                  </a:cubicBezTo>
                  <a:cubicBezTo>
                    <a:pt x="25" y="3"/>
                    <a:pt x="24" y="3"/>
                    <a:pt x="24" y="3"/>
                  </a:cubicBezTo>
                  <a:cubicBezTo>
                    <a:pt x="22" y="3"/>
                    <a:pt x="19" y="2"/>
                    <a:pt x="18" y="3"/>
                  </a:cubicBezTo>
                  <a:cubicBezTo>
                    <a:pt x="17" y="4"/>
                    <a:pt x="16" y="7"/>
                    <a:pt x="14" y="5"/>
                  </a:cubicBezTo>
                  <a:cubicBezTo>
                    <a:pt x="14" y="5"/>
                    <a:pt x="14" y="5"/>
                    <a:pt x="13" y="5"/>
                  </a:cubicBezTo>
                  <a:cubicBezTo>
                    <a:pt x="13" y="5"/>
                    <a:pt x="13" y="5"/>
                    <a:pt x="13" y="5"/>
                  </a:cubicBezTo>
                  <a:cubicBezTo>
                    <a:pt x="13" y="4"/>
                    <a:pt x="13" y="3"/>
                    <a:pt x="11" y="3"/>
                  </a:cubicBezTo>
                  <a:cubicBezTo>
                    <a:pt x="11" y="3"/>
                    <a:pt x="10" y="2"/>
                    <a:pt x="9" y="2"/>
                  </a:cubicBezTo>
                  <a:cubicBezTo>
                    <a:pt x="8" y="2"/>
                    <a:pt x="7" y="1"/>
                    <a:pt x="6" y="2"/>
                  </a:cubicBezTo>
                  <a:cubicBezTo>
                    <a:pt x="5" y="3"/>
                    <a:pt x="4" y="3"/>
                    <a:pt x="4" y="3"/>
                  </a:cubicBezTo>
                  <a:cubicBezTo>
                    <a:pt x="4" y="4"/>
                    <a:pt x="5" y="7"/>
                    <a:pt x="4" y="7"/>
                  </a:cubicBezTo>
                  <a:cubicBezTo>
                    <a:pt x="4" y="8"/>
                    <a:pt x="3" y="7"/>
                    <a:pt x="3" y="9"/>
                  </a:cubicBezTo>
                  <a:cubicBezTo>
                    <a:pt x="3" y="9"/>
                    <a:pt x="4" y="10"/>
                    <a:pt x="3" y="10"/>
                  </a:cubicBezTo>
                  <a:cubicBezTo>
                    <a:pt x="3" y="11"/>
                    <a:pt x="3" y="9"/>
                    <a:pt x="3" y="11"/>
                  </a:cubicBezTo>
                  <a:cubicBezTo>
                    <a:pt x="3" y="12"/>
                    <a:pt x="3" y="13"/>
                    <a:pt x="3" y="15"/>
                  </a:cubicBezTo>
                  <a:cubicBezTo>
                    <a:pt x="2" y="15"/>
                    <a:pt x="3" y="15"/>
                    <a:pt x="2" y="15"/>
                  </a:cubicBezTo>
                  <a:cubicBezTo>
                    <a:pt x="2" y="16"/>
                    <a:pt x="2" y="16"/>
                    <a:pt x="1" y="17"/>
                  </a:cubicBezTo>
                  <a:cubicBezTo>
                    <a:pt x="1" y="17"/>
                    <a:pt x="1" y="18"/>
                    <a:pt x="1" y="18"/>
                  </a:cubicBezTo>
                  <a:cubicBezTo>
                    <a:pt x="0" y="19"/>
                    <a:pt x="0" y="20"/>
                    <a:pt x="0" y="22"/>
                  </a:cubicBezTo>
                  <a:cubicBezTo>
                    <a:pt x="0" y="24"/>
                    <a:pt x="1" y="23"/>
                    <a:pt x="2" y="23"/>
                  </a:cubicBezTo>
                  <a:cubicBezTo>
                    <a:pt x="3" y="23"/>
                    <a:pt x="3" y="24"/>
                    <a:pt x="4" y="24"/>
                  </a:cubicBezTo>
                  <a:cubicBezTo>
                    <a:pt x="4" y="25"/>
                    <a:pt x="4" y="27"/>
                    <a:pt x="4" y="27"/>
                  </a:cubicBezTo>
                  <a:cubicBezTo>
                    <a:pt x="5" y="28"/>
                    <a:pt x="6" y="28"/>
                    <a:pt x="6" y="30"/>
                  </a:cubicBezTo>
                  <a:cubicBezTo>
                    <a:pt x="6" y="31"/>
                    <a:pt x="5" y="33"/>
                    <a:pt x="5" y="35"/>
                  </a:cubicBezTo>
                  <a:cubicBezTo>
                    <a:pt x="4" y="35"/>
                    <a:pt x="2" y="39"/>
                    <a:pt x="4" y="40"/>
                  </a:cubicBezTo>
                  <a:cubicBezTo>
                    <a:pt x="5" y="41"/>
                    <a:pt x="4" y="40"/>
                    <a:pt x="5" y="41"/>
                  </a:cubicBezTo>
                  <a:cubicBezTo>
                    <a:pt x="5" y="42"/>
                    <a:pt x="5" y="42"/>
                    <a:pt x="7" y="42"/>
                  </a:cubicBezTo>
                  <a:cubicBezTo>
                    <a:pt x="8" y="41"/>
                    <a:pt x="8" y="42"/>
                    <a:pt x="8" y="41"/>
                  </a:cubicBezTo>
                  <a:cubicBezTo>
                    <a:pt x="9" y="40"/>
                    <a:pt x="9" y="41"/>
                    <a:pt x="9" y="40"/>
                  </a:cubicBezTo>
                  <a:cubicBezTo>
                    <a:pt x="11" y="40"/>
                    <a:pt x="11" y="38"/>
                    <a:pt x="10" y="37"/>
                  </a:cubicBezTo>
                  <a:cubicBezTo>
                    <a:pt x="10" y="36"/>
                    <a:pt x="12" y="35"/>
                    <a:pt x="12" y="33"/>
                  </a:cubicBezTo>
                  <a:cubicBezTo>
                    <a:pt x="12" y="29"/>
                    <a:pt x="10" y="24"/>
                    <a:pt x="11" y="20"/>
                  </a:cubicBezTo>
                  <a:cubicBezTo>
                    <a:pt x="11" y="20"/>
                    <a:pt x="11" y="19"/>
                    <a:pt x="11" y="18"/>
                  </a:cubicBezTo>
                  <a:cubicBezTo>
                    <a:pt x="12" y="18"/>
                    <a:pt x="12" y="17"/>
                    <a:pt x="13" y="17"/>
                  </a:cubicBezTo>
                  <a:cubicBezTo>
                    <a:pt x="16" y="17"/>
                    <a:pt x="18" y="18"/>
                    <a:pt x="18" y="19"/>
                  </a:cubicBezTo>
                  <a:cubicBezTo>
                    <a:pt x="17" y="21"/>
                    <a:pt x="16" y="22"/>
                    <a:pt x="16" y="25"/>
                  </a:cubicBezTo>
                  <a:cubicBezTo>
                    <a:pt x="17" y="25"/>
                    <a:pt x="17" y="24"/>
                    <a:pt x="17" y="26"/>
                  </a:cubicBezTo>
                  <a:cubicBezTo>
                    <a:pt x="17" y="26"/>
                    <a:pt x="18" y="26"/>
                    <a:pt x="18" y="26"/>
                  </a:cubicBezTo>
                  <a:cubicBezTo>
                    <a:pt x="19" y="26"/>
                    <a:pt x="18" y="26"/>
                    <a:pt x="19" y="27"/>
                  </a:cubicBezTo>
                  <a:cubicBezTo>
                    <a:pt x="19" y="27"/>
                    <a:pt x="19" y="27"/>
                    <a:pt x="20" y="27"/>
                  </a:cubicBezTo>
                  <a:cubicBezTo>
                    <a:pt x="19" y="29"/>
                    <a:pt x="19" y="33"/>
                    <a:pt x="20" y="35"/>
                  </a:cubicBezTo>
                  <a:cubicBezTo>
                    <a:pt x="22" y="35"/>
                    <a:pt x="22" y="34"/>
                    <a:pt x="23" y="34"/>
                  </a:cubicBezTo>
                  <a:cubicBezTo>
                    <a:pt x="23" y="33"/>
                    <a:pt x="24" y="33"/>
                    <a:pt x="24" y="32"/>
                  </a:cubicBezTo>
                  <a:cubicBezTo>
                    <a:pt x="25" y="32"/>
                    <a:pt x="26" y="32"/>
                    <a:pt x="25" y="34"/>
                  </a:cubicBezTo>
                  <a:cubicBezTo>
                    <a:pt x="24" y="35"/>
                    <a:pt x="25" y="37"/>
                    <a:pt x="25" y="3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7" name="Freeform 106"/>
            <p:cNvSpPr/>
            <p:nvPr/>
          </p:nvSpPr>
          <p:spPr>
            <a:xfrm>
              <a:off x="6478474" y="4522099"/>
              <a:ext cx="19683" cy="26714"/>
            </a:xfrm>
            <a:custGeom>
              <a:avLst/>
              <a:gdLst>
                <a:gd name="T0" fmla="*/ 1 w 6"/>
                <a:gd name="T1" fmla="*/ 1 h 8"/>
                <a:gd name="T2" fmla="*/ 1 w 6"/>
                <a:gd name="T3" fmla="*/ 3 h 8"/>
                <a:gd name="T4" fmla="*/ 1 w 6"/>
                <a:gd name="T5" fmla="*/ 5 h 8"/>
                <a:gd name="T6" fmla="*/ 1 w 6"/>
                <a:gd name="T7" fmla="*/ 6 h 8"/>
                <a:gd name="T8" fmla="*/ 3 w 6"/>
                <a:gd name="T9" fmla="*/ 7 h 8"/>
                <a:gd name="T10" fmla="*/ 3 w 6"/>
                <a:gd name="T11" fmla="*/ 8 h 8"/>
                <a:gd name="T12" fmla="*/ 3 w 6"/>
                <a:gd name="T13" fmla="*/ 3 h 8"/>
                <a:gd name="T14" fmla="*/ 1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1" y="1"/>
                  </a:moveTo>
                  <a:cubicBezTo>
                    <a:pt x="1" y="1"/>
                    <a:pt x="1" y="2"/>
                    <a:pt x="1" y="3"/>
                  </a:cubicBezTo>
                  <a:cubicBezTo>
                    <a:pt x="0" y="4"/>
                    <a:pt x="1" y="4"/>
                    <a:pt x="1" y="5"/>
                  </a:cubicBezTo>
                  <a:cubicBezTo>
                    <a:pt x="1" y="5"/>
                    <a:pt x="1" y="6"/>
                    <a:pt x="1" y="6"/>
                  </a:cubicBezTo>
                  <a:cubicBezTo>
                    <a:pt x="2" y="7"/>
                    <a:pt x="2" y="6"/>
                    <a:pt x="3" y="7"/>
                  </a:cubicBezTo>
                  <a:cubicBezTo>
                    <a:pt x="3" y="7"/>
                    <a:pt x="3" y="7"/>
                    <a:pt x="3" y="8"/>
                  </a:cubicBezTo>
                  <a:cubicBezTo>
                    <a:pt x="6" y="8"/>
                    <a:pt x="4" y="3"/>
                    <a:pt x="3" y="3"/>
                  </a:cubicBezTo>
                  <a:cubicBezTo>
                    <a:pt x="3" y="0"/>
                    <a:pt x="1" y="1"/>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8" name="Freeform 107"/>
            <p:cNvSpPr/>
            <p:nvPr/>
          </p:nvSpPr>
          <p:spPr>
            <a:xfrm>
              <a:off x="7154737" y="4531941"/>
              <a:ext cx="23902" cy="14060"/>
            </a:xfrm>
            <a:custGeom>
              <a:avLst/>
              <a:gdLst>
                <a:gd name="T0" fmla="*/ 3 w 7"/>
                <a:gd name="T1" fmla="*/ 1 h 4"/>
                <a:gd name="T2" fmla="*/ 3 w 7"/>
                <a:gd name="T3" fmla="*/ 0 h 4"/>
                <a:gd name="T4" fmla="*/ 4 w 7"/>
                <a:gd name="T5" fmla="*/ 4 h 4"/>
                <a:gd name="T6" fmla="*/ 5 w 7"/>
                <a:gd name="T7" fmla="*/ 2 h 4"/>
                <a:gd name="T8" fmla="*/ 5 w 7"/>
                <a:gd name="T9" fmla="*/ 2 h 4"/>
                <a:gd name="T10" fmla="*/ 3 w 7"/>
                <a:gd name="T11" fmla="*/ 1 h 4"/>
              </a:gdLst>
              <a:ahLst/>
              <a:cxnLst>
                <a:cxn ang="0">
                  <a:pos x="T0" y="T1"/>
                </a:cxn>
                <a:cxn ang="0">
                  <a:pos x="T2" y="T3"/>
                </a:cxn>
                <a:cxn ang="0">
                  <a:pos x="T4" y="T5"/>
                </a:cxn>
                <a:cxn ang="0">
                  <a:pos x="T6" y="T7"/>
                </a:cxn>
                <a:cxn ang="0">
                  <a:pos x="T8" y="T9"/>
                </a:cxn>
                <a:cxn ang="0">
                  <a:pos x="T10" y="T11"/>
                </a:cxn>
              </a:cxnLst>
              <a:rect l="0" t="0" r="r" b="b"/>
              <a:pathLst>
                <a:path w="7" h="4">
                  <a:moveTo>
                    <a:pt x="3" y="1"/>
                  </a:moveTo>
                  <a:cubicBezTo>
                    <a:pt x="3" y="1"/>
                    <a:pt x="3" y="0"/>
                    <a:pt x="3" y="0"/>
                  </a:cubicBezTo>
                  <a:cubicBezTo>
                    <a:pt x="2" y="1"/>
                    <a:pt x="0" y="4"/>
                    <a:pt x="4" y="4"/>
                  </a:cubicBezTo>
                  <a:cubicBezTo>
                    <a:pt x="6" y="4"/>
                    <a:pt x="7" y="3"/>
                    <a:pt x="5" y="2"/>
                  </a:cubicBezTo>
                  <a:cubicBezTo>
                    <a:pt x="5" y="2"/>
                    <a:pt x="5" y="2"/>
                    <a:pt x="5" y="2"/>
                  </a:cubicBezTo>
                  <a:cubicBezTo>
                    <a:pt x="5" y="1"/>
                    <a:pt x="4" y="1"/>
                    <a:pt x="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9" name="Freeform 108"/>
            <p:cNvSpPr/>
            <p:nvPr/>
          </p:nvSpPr>
          <p:spPr>
            <a:xfrm>
              <a:off x="7354382" y="4538970"/>
              <a:ext cx="33743" cy="16871"/>
            </a:xfrm>
            <a:custGeom>
              <a:avLst/>
              <a:gdLst>
                <a:gd name="T0" fmla="*/ 2 w 10"/>
                <a:gd name="T1" fmla="*/ 3 h 5"/>
                <a:gd name="T2" fmla="*/ 4 w 10"/>
                <a:gd name="T3" fmla="*/ 4 h 5"/>
                <a:gd name="T4" fmla="*/ 9 w 10"/>
                <a:gd name="T5" fmla="*/ 3 h 5"/>
                <a:gd name="T6" fmla="*/ 4 w 10"/>
                <a:gd name="T7" fmla="*/ 3 h 5"/>
                <a:gd name="T8" fmla="*/ 2 w 10"/>
                <a:gd name="T9" fmla="*/ 1 h 5"/>
                <a:gd name="T10" fmla="*/ 1 w 10"/>
                <a:gd name="T11" fmla="*/ 1 h 5"/>
                <a:gd name="T12" fmla="*/ 2 w 1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2" y="3"/>
                  </a:moveTo>
                  <a:cubicBezTo>
                    <a:pt x="3" y="4"/>
                    <a:pt x="3" y="3"/>
                    <a:pt x="4" y="4"/>
                  </a:cubicBezTo>
                  <a:cubicBezTo>
                    <a:pt x="6" y="4"/>
                    <a:pt x="10" y="5"/>
                    <a:pt x="9" y="3"/>
                  </a:cubicBezTo>
                  <a:cubicBezTo>
                    <a:pt x="8" y="2"/>
                    <a:pt x="6" y="3"/>
                    <a:pt x="4" y="3"/>
                  </a:cubicBezTo>
                  <a:cubicBezTo>
                    <a:pt x="3" y="2"/>
                    <a:pt x="3" y="2"/>
                    <a:pt x="2" y="1"/>
                  </a:cubicBezTo>
                  <a:cubicBezTo>
                    <a:pt x="2" y="1"/>
                    <a:pt x="2" y="0"/>
                    <a:pt x="1" y="1"/>
                  </a:cubicBezTo>
                  <a:cubicBezTo>
                    <a:pt x="0" y="2"/>
                    <a:pt x="2" y="3"/>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0" name="Freeform 109"/>
            <p:cNvSpPr/>
            <p:nvPr/>
          </p:nvSpPr>
          <p:spPr>
            <a:xfrm>
              <a:off x="7085846" y="4543189"/>
              <a:ext cx="29525" cy="12654"/>
            </a:xfrm>
            <a:custGeom>
              <a:avLst/>
              <a:gdLst>
                <a:gd name="T0" fmla="*/ 5 w 9"/>
                <a:gd name="T1" fmla="*/ 3 h 4"/>
                <a:gd name="T2" fmla="*/ 6 w 9"/>
                <a:gd name="T3" fmla="*/ 1 h 4"/>
                <a:gd name="T4" fmla="*/ 1 w 9"/>
                <a:gd name="T5" fmla="*/ 1 h 4"/>
                <a:gd name="T6" fmla="*/ 1 w 9"/>
                <a:gd name="T7" fmla="*/ 2 h 4"/>
                <a:gd name="T8" fmla="*/ 5 w 9"/>
                <a:gd name="T9" fmla="*/ 3 h 4"/>
              </a:gdLst>
              <a:ahLst/>
              <a:cxnLst>
                <a:cxn ang="0">
                  <a:pos x="T0" y="T1"/>
                </a:cxn>
                <a:cxn ang="0">
                  <a:pos x="T2" y="T3"/>
                </a:cxn>
                <a:cxn ang="0">
                  <a:pos x="T4" y="T5"/>
                </a:cxn>
                <a:cxn ang="0">
                  <a:pos x="T6" y="T7"/>
                </a:cxn>
                <a:cxn ang="0">
                  <a:pos x="T8" y="T9"/>
                </a:cxn>
              </a:cxnLst>
              <a:rect l="0" t="0" r="r" b="b"/>
              <a:pathLst>
                <a:path w="9" h="4">
                  <a:moveTo>
                    <a:pt x="5" y="3"/>
                  </a:moveTo>
                  <a:cubicBezTo>
                    <a:pt x="5" y="3"/>
                    <a:pt x="9" y="1"/>
                    <a:pt x="6" y="1"/>
                  </a:cubicBezTo>
                  <a:cubicBezTo>
                    <a:pt x="4" y="1"/>
                    <a:pt x="3" y="0"/>
                    <a:pt x="1" y="1"/>
                  </a:cubicBezTo>
                  <a:cubicBezTo>
                    <a:pt x="0" y="1"/>
                    <a:pt x="1" y="2"/>
                    <a:pt x="1" y="2"/>
                  </a:cubicBezTo>
                  <a:cubicBezTo>
                    <a:pt x="2" y="2"/>
                    <a:pt x="5" y="4"/>
                    <a:pt x="5"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1" name="Freeform 110"/>
            <p:cNvSpPr/>
            <p:nvPr/>
          </p:nvSpPr>
          <p:spPr>
            <a:xfrm>
              <a:off x="7212381" y="4543189"/>
              <a:ext cx="26714" cy="15466"/>
            </a:xfrm>
            <a:custGeom>
              <a:avLst/>
              <a:gdLst>
                <a:gd name="T0" fmla="*/ 4 w 8"/>
                <a:gd name="T1" fmla="*/ 1 h 5"/>
                <a:gd name="T2" fmla="*/ 3 w 8"/>
                <a:gd name="T3" fmla="*/ 2 h 5"/>
                <a:gd name="T4" fmla="*/ 2 w 8"/>
                <a:gd name="T5" fmla="*/ 4 h 5"/>
                <a:gd name="T6" fmla="*/ 6 w 8"/>
                <a:gd name="T7" fmla="*/ 4 h 5"/>
                <a:gd name="T8" fmla="*/ 6 w 8"/>
                <a:gd name="T9" fmla="*/ 2 h 5"/>
                <a:gd name="T10" fmla="*/ 6 w 8"/>
                <a:gd name="T11" fmla="*/ 2 h 5"/>
                <a:gd name="T12" fmla="*/ 4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4" y="1"/>
                  </a:moveTo>
                  <a:cubicBezTo>
                    <a:pt x="4" y="2"/>
                    <a:pt x="4" y="1"/>
                    <a:pt x="3" y="2"/>
                  </a:cubicBezTo>
                  <a:cubicBezTo>
                    <a:pt x="1" y="2"/>
                    <a:pt x="0" y="2"/>
                    <a:pt x="2" y="4"/>
                  </a:cubicBezTo>
                  <a:cubicBezTo>
                    <a:pt x="3" y="5"/>
                    <a:pt x="5" y="5"/>
                    <a:pt x="6" y="4"/>
                  </a:cubicBezTo>
                  <a:cubicBezTo>
                    <a:pt x="6" y="3"/>
                    <a:pt x="8" y="2"/>
                    <a:pt x="6" y="2"/>
                  </a:cubicBezTo>
                  <a:cubicBezTo>
                    <a:pt x="6" y="2"/>
                    <a:pt x="6" y="2"/>
                    <a:pt x="6" y="2"/>
                  </a:cubicBezTo>
                  <a:cubicBezTo>
                    <a:pt x="5" y="1"/>
                    <a:pt x="4" y="0"/>
                    <a:pt x="4"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2" name="Freeform 111"/>
            <p:cNvSpPr/>
            <p:nvPr/>
          </p:nvSpPr>
          <p:spPr>
            <a:xfrm>
              <a:off x="6686555" y="4568496"/>
              <a:ext cx="30931" cy="21090"/>
            </a:xfrm>
            <a:custGeom>
              <a:avLst/>
              <a:gdLst>
                <a:gd name="T0" fmla="*/ 2 w 9"/>
                <a:gd name="T1" fmla="*/ 5 h 6"/>
                <a:gd name="T2" fmla="*/ 2 w 9"/>
                <a:gd name="T3" fmla="*/ 6 h 6"/>
                <a:gd name="T4" fmla="*/ 3 w 9"/>
                <a:gd name="T5" fmla="*/ 6 h 6"/>
                <a:gd name="T6" fmla="*/ 6 w 9"/>
                <a:gd name="T7" fmla="*/ 1 h 6"/>
                <a:gd name="T8" fmla="*/ 5 w 9"/>
                <a:gd name="T9" fmla="*/ 1 h 6"/>
                <a:gd name="T10" fmla="*/ 2 w 9"/>
                <a:gd name="T11" fmla="*/ 1 h 6"/>
                <a:gd name="T12" fmla="*/ 2 w 9"/>
                <a:gd name="T13" fmla="*/ 4 h 6"/>
                <a:gd name="T14" fmla="*/ 2 w 9"/>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2" y="5"/>
                  </a:moveTo>
                  <a:cubicBezTo>
                    <a:pt x="2" y="5"/>
                    <a:pt x="2" y="5"/>
                    <a:pt x="2" y="6"/>
                  </a:cubicBezTo>
                  <a:cubicBezTo>
                    <a:pt x="3" y="6"/>
                    <a:pt x="3" y="6"/>
                    <a:pt x="3" y="6"/>
                  </a:cubicBezTo>
                  <a:cubicBezTo>
                    <a:pt x="5" y="6"/>
                    <a:pt x="9" y="4"/>
                    <a:pt x="6" y="1"/>
                  </a:cubicBezTo>
                  <a:cubicBezTo>
                    <a:pt x="5" y="1"/>
                    <a:pt x="5" y="1"/>
                    <a:pt x="5" y="1"/>
                  </a:cubicBezTo>
                  <a:cubicBezTo>
                    <a:pt x="4" y="0"/>
                    <a:pt x="2" y="0"/>
                    <a:pt x="2" y="1"/>
                  </a:cubicBezTo>
                  <a:cubicBezTo>
                    <a:pt x="0" y="1"/>
                    <a:pt x="1" y="4"/>
                    <a:pt x="2" y="4"/>
                  </a:cubicBezTo>
                  <a:cubicBezTo>
                    <a:pt x="2" y="5"/>
                    <a:pt x="2" y="4"/>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3" name="Freeform 112"/>
            <p:cNvSpPr/>
            <p:nvPr/>
          </p:nvSpPr>
          <p:spPr>
            <a:xfrm>
              <a:off x="7125212" y="4582555"/>
              <a:ext cx="36555" cy="22495"/>
            </a:xfrm>
            <a:custGeom>
              <a:avLst/>
              <a:gdLst>
                <a:gd name="T0" fmla="*/ 8 w 11"/>
                <a:gd name="T1" fmla="*/ 2 h 7"/>
                <a:gd name="T2" fmla="*/ 7 w 11"/>
                <a:gd name="T3" fmla="*/ 2 h 7"/>
                <a:gd name="T4" fmla="*/ 2 w 11"/>
                <a:gd name="T5" fmla="*/ 2 h 7"/>
                <a:gd name="T6" fmla="*/ 4 w 11"/>
                <a:gd name="T7" fmla="*/ 5 h 7"/>
                <a:gd name="T8" fmla="*/ 4 w 11"/>
                <a:gd name="T9" fmla="*/ 6 h 7"/>
                <a:gd name="T10" fmla="*/ 5 w 11"/>
                <a:gd name="T11" fmla="*/ 7 h 7"/>
                <a:gd name="T12" fmla="*/ 8 w 11"/>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8" y="2"/>
                  </a:moveTo>
                  <a:cubicBezTo>
                    <a:pt x="8" y="2"/>
                    <a:pt x="8" y="2"/>
                    <a:pt x="7" y="2"/>
                  </a:cubicBezTo>
                  <a:cubicBezTo>
                    <a:pt x="6" y="0"/>
                    <a:pt x="3" y="0"/>
                    <a:pt x="2" y="2"/>
                  </a:cubicBezTo>
                  <a:cubicBezTo>
                    <a:pt x="0" y="4"/>
                    <a:pt x="2" y="4"/>
                    <a:pt x="4" y="5"/>
                  </a:cubicBezTo>
                  <a:cubicBezTo>
                    <a:pt x="4" y="6"/>
                    <a:pt x="4" y="5"/>
                    <a:pt x="4" y="6"/>
                  </a:cubicBezTo>
                  <a:cubicBezTo>
                    <a:pt x="5" y="6"/>
                    <a:pt x="5" y="6"/>
                    <a:pt x="5" y="7"/>
                  </a:cubicBezTo>
                  <a:cubicBezTo>
                    <a:pt x="8" y="7"/>
                    <a:pt x="11" y="2"/>
                    <a:pt x="8"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4" name="Freeform 113"/>
            <p:cNvSpPr/>
            <p:nvPr/>
          </p:nvSpPr>
          <p:spPr>
            <a:xfrm>
              <a:off x="7739614" y="4589585"/>
              <a:ext cx="26714" cy="39367"/>
            </a:xfrm>
            <a:custGeom>
              <a:avLst/>
              <a:gdLst>
                <a:gd name="T0" fmla="*/ 2 w 8"/>
                <a:gd name="T1" fmla="*/ 3 h 12"/>
                <a:gd name="T2" fmla="*/ 2 w 8"/>
                <a:gd name="T3" fmla="*/ 3 h 12"/>
                <a:gd name="T4" fmla="*/ 3 w 8"/>
                <a:gd name="T5" fmla="*/ 3 h 12"/>
                <a:gd name="T6" fmla="*/ 3 w 8"/>
                <a:gd name="T7" fmla="*/ 4 h 12"/>
                <a:gd name="T8" fmla="*/ 4 w 8"/>
                <a:gd name="T9" fmla="*/ 6 h 12"/>
                <a:gd name="T10" fmla="*/ 6 w 8"/>
                <a:gd name="T11" fmla="*/ 12 h 12"/>
                <a:gd name="T12" fmla="*/ 7 w 8"/>
                <a:gd name="T13" fmla="*/ 10 h 12"/>
                <a:gd name="T14" fmla="*/ 8 w 8"/>
                <a:gd name="T15" fmla="*/ 7 h 12"/>
                <a:gd name="T16" fmla="*/ 6 w 8"/>
                <a:gd name="T17" fmla="*/ 5 h 12"/>
                <a:gd name="T18" fmla="*/ 6 w 8"/>
                <a:gd name="T19" fmla="*/ 5 h 12"/>
                <a:gd name="T20" fmla="*/ 4 w 8"/>
                <a:gd name="T21" fmla="*/ 3 h 12"/>
                <a:gd name="T22" fmla="*/ 3 w 8"/>
                <a:gd name="T23" fmla="*/ 1 h 12"/>
                <a:gd name="T24" fmla="*/ 1 w 8"/>
                <a:gd name="T25" fmla="*/ 0 h 12"/>
                <a:gd name="T26" fmla="*/ 1 w 8"/>
                <a:gd name="T27" fmla="*/ 3 h 12"/>
                <a:gd name="T28" fmla="*/ 2 w 8"/>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2" y="3"/>
                  </a:moveTo>
                  <a:cubicBezTo>
                    <a:pt x="2" y="3"/>
                    <a:pt x="2" y="3"/>
                    <a:pt x="2" y="3"/>
                  </a:cubicBezTo>
                  <a:cubicBezTo>
                    <a:pt x="2" y="3"/>
                    <a:pt x="2" y="3"/>
                    <a:pt x="3" y="3"/>
                  </a:cubicBezTo>
                  <a:cubicBezTo>
                    <a:pt x="3" y="4"/>
                    <a:pt x="3" y="4"/>
                    <a:pt x="3" y="4"/>
                  </a:cubicBezTo>
                  <a:cubicBezTo>
                    <a:pt x="4" y="4"/>
                    <a:pt x="4" y="5"/>
                    <a:pt x="4" y="6"/>
                  </a:cubicBezTo>
                  <a:cubicBezTo>
                    <a:pt x="5" y="7"/>
                    <a:pt x="5" y="11"/>
                    <a:pt x="6" y="12"/>
                  </a:cubicBezTo>
                  <a:cubicBezTo>
                    <a:pt x="7" y="12"/>
                    <a:pt x="7" y="12"/>
                    <a:pt x="7" y="10"/>
                  </a:cubicBezTo>
                  <a:cubicBezTo>
                    <a:pt x="8" y="10"/>
                    <a:pt x="8" y="8"/>
                    <a:pt x="8" y="7"/>
                  </a:cubicBezTo>
                  <a:cubicBezTo>
                    <a:pt x="7" y="6"/>
                    <a:pt x="7" y="6"/>
                    <a:pt x="6" y="5"/>
                  </a:cubicBezTo>
                  <a:cubicBezTo>
                    <a:pt x="6" y="5"/>
                    <a:pt x="6" y="5"/>
                    <a:pt x="6" y="5"/>
                  </a:cubicBezTo>
                  <a:cubicBezTo>
                    <a:pt x="6" y="4"/>
                    <a:pt x="5" y="4"/>
                    <a:pt x="4" y="3"/>
                  </a:cubicBezTo>
                  <a:cubicBezTo>
                    <a:pt x="3" y="3"/>
                    <a:pt x="3" y="2"/>
                    <a:pt x="3" y="1"/>
                  </a:cubicBezTo>
                  <a:cubicBezTo>
                    <a:pt x="2" y="1"/>
                    <a:pt x="2" y="0"/>
                    <a:pt x="1" y="0"/>
                  </a:cubicBezTo>
                  <a:cubicBezTo>
                    <a:pt x="1" y="1"/>
                    <a:pt x="0" y="1"/>
                    <a:pt x="1" y="3"/>
                  </a:cubicBezTo>
                  <a:cubicBezTo>
                    <a:pt x="2" y="3"/>
                    <a:pt x="2" y="2"/>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5" name="Freeform 114"/>
            <p:cNvSpPr/>
            <p:nvPr/>
          </p:nvSpPr>
          <p:spPr>
            <a:xfrm>
              <a:off x="7795852" y="4638794"/>
              <a:ext cx="30931" cy="46397"/>
            </a:xfrm>
            <a:custGeom>
              <a:avLst/>
              <a:gdLst>
                <a:gd name="T0" fmla="*/ 4 w 9"/>
                <a:gd name="T1" fmla="*/ 7 h 14"/>
                <a:gd name="T2" fmla="*/ 5 w 9"/>
                <a:gd name="T3" fmla="*/ 12 h 14"/>
                <a:gd name="T4" fmla="*/ 6 w 9"/>
                <a:gd name="T5" fmla="*/ 12 h 14"/>
                <a:gd name="T6" fmla="*/ 6 w 9"/>
                <a:gd name="T7" fmla="*/ 14 h 14"/>
                <a:gd name="T8" fmla="*/ 9 w 9"/>
                <a:gd name="T9" fmla="*/ 12 h 14"/>
                <a:gd name="T10" fmla="*/ 9 w 9"/>
                <a:gd name="T11" fmla="*/ 9 h 14"/>
                <a:gd name="T12" fmla="*/ 8 w 9"/>
                <a:gd name="T13" fmla="*/ 7 h 14"/>
                <a:gd name="T14" fmla="*/ 6 w 9"/>
                <a:gd name="T15" fmla="*/ 6 h 14"/>
                <a:gd name="T16" fmla="*/ 4 w 9"/>
                <a:gd name="T17" fmla="*/ 3 h 14"/>
                <a:gd name="T18" fmla="*/ 4 w 9"/>
                <a:gd name="T19" fmla="*/ 2 h 14"/>
                <a:gd name="T20" fmla="*/ 3 w 9"/>
                <a:gd name="T21" fmla="*/ 2 h 14"/>
                <a:gd name="T22" fmla="*/ 3 w 9"/>
                <a:gd name="T23" fmla="*/ 1 h 14"/>
                <a:gd name="T24" fmla="*/ 2 w 9"/>
                <a:gd name="T25" fmla="*/ 0 h 14"/>
                <a:gd name="T26" fmla="*/ 1 w 9"/>
                <a:gd name="T27" fmla="*/ 0 h 14"/>
                <a:gd name="T28" fmla="*/ 4 w 9"/>
                <a:gd name="T2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4" y="7"/>
                  </a:moveTo>
                  <a:cubicBezTo>
                    <a:pt x="4" y="9"/>
                    <a:pt x="4" y="10"/>
                    <a:pt x="5" y="12"/>
                  </a:cubicBezTo>
                  <a:cubicBezTo>
                    <a:pt x="5" y="12"/>
                    <a:pt x="5" y="12"/>
                    <a:pt x="6" y="12"/>
                  </a:cubicBezTo>
                  <a:cubicBezTo>
                    <a:pt x="6" y="12"/>
                    <a:pt x="6" y="13"/>
                    <a:pt x="6" y="14"/>
                  </a:cubicBezTo>
                  <a:cubicBezTo>
                    <a:pt x="7" y="14"/>
                    <a:pt x="9" y="14"/>
                    <a:pt x="9" y="12"/>
                  </a:cubicBezTo>
                  <a:cubicBezTo>
                    <a:pt x="9" y="12"/>
                    <a:pt x="9" y="11"/>
                    <a:pt x="9" y="9"/>
                  </a:cubicBezTo>
                  <a:cubicBezTo>
                    <a:pt x="9" y="9"/>
                    <a:pt x="8" y="8"/>
                    <a:pt x="8" y="7"/>
                  </a:cubicBezTo>
                  <a:cubicBezTo>
                    <a:pt x="8" y="7"/>
                    <a:pt x="6" y="6"/>
                    <a:pt x="6" y="6"/>
                  </a:cubicBezTo>
                  <a:cubicBezTo>
                    <a:pt x="5" y="4"/>
                    <a:pt x="5" y="4"/>
                    <a:pt x="4" y="3"/>
                  </a:cubicBezTo>
                  <a:cubicBezTo>
                    <a:pt x="4" y="3"/>
                    <a:pt x="4" y="3"/>
                    <a:pt x="4" y="2"/>
                  </a:cubicBezTo>
                  <a:cubicBezTo>
                    <a:pt x="4" y="2"/>
                    <a:pt x="3" y="2"/>
                    <a:pt x="3" y="2"/>
                  </a:cubicBezTo>
                  <a:cubicBezTo>
                    <a:pt x="3" y="2"/>
                    <a:pt x="3" y="1"/>
                    <a:pt x="3" y="1"/>
                  </a:cubicBezTo>
                  <a:cubicBezTo>
                    <a:pt x="2" y="1"/>
                    <a:pt x="3" y="1"/>
                    <a:pt x="2" y="0"/>
                  </a:cubicBezTo>
                  <a:cubicBezTo>
                    <a:pt x="2" y="0"/>
                    <a:pt x="1" y="0"/>
                    <a:pt x="1" y="0"/>
                  </a:cubicBezTo>
                  <a:cubicBezTo>
                    <a:pt x="0" y="4"/>
                    <a:pt x="2" y="6"/>
                    <a:pt x="4"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6" name="Freeform 115"/>
            <p:cNvSpPr/>
            <p:nvPr/>
          </p:nvSpPr>
          <p:spPr>
            <a:xfrm>
              <a:off x="7307986" y="4645823"/>
              <a:ext cx="26714" cy="46397"/>
            </a:xfrm>
            <a:custGeom>
              <a:avLst/>
              <a:gdLst>
                <a:gd name="T0" fmla="*/ 7 w 8"/>
                <a:gd name="T1" fmla="*/ 2 h 14"/>
                <a:gd name="T2" fmla="*/ 6 w 8"/>
                <a:gd name="T3" fmla="*/ 0 h 14"/>
                <a:gd name="T4" fmla="*/ 4 w 8"/>
                <a:gd name="T5" fmla="*/ 1 h 14"/>
                <a:gd name="T6" fmla="*/ 2 w 8"/>
                <a:gd name="T7" fmla="*/ 6 h 14"/>
                <a:gd name="T8" fmla="*/ 1 w 8"/>
                <a:gd name="T9" fmla="*/ 13 h 14"/>
                <a:gd name="T10" fmla="*/ 2 w 8"/>
                <a:gd name="T11" fmla="*/ 13 h 14"/>
                <a:gd name="T12" fmla="*/ 3 w 8"/>
                <a:gd name="T13" fmla="*/ 12 h 14"/>
                <a:gd name="T14" fmla="*/ 4 w 8"/>
                <a:gd name="T15" fmla="*/ 12 h 14"/>
                <a:gd name="T16" fmla="*/ 4 w 8"/>
                <a:gd name="T17" fmla="*/ 11 h 14"/>
                <a:gd name="T18" fmla="*/ 5 w 8"/>
                <a:gd name="T19" fmla="*/ 11 h 14"/>
                <a:gd name="T20" fmla="*/ 6 w 8"/>
                <a:gd name="T21" fmla="*/ 11 h 14"/>
                <a:gd name="T22" fmla="*/ 6 w 8"/>
                <a:gd name="T23" fmla="*/ 11 h 14"/>
                <a:gd name="T24" fmla="*/ 6 w 8"/>
                <a:gd name="T25" fmla="*/ 10 h 14"/>
                <a:gd name="T26" fmla="*/ 6 w 8"/>
                <a:gd name="T27" fmla="*/ 9 h 14"/>
                <a:gd name="T28" fmla="*/ 7 w 8"/>
                <a:gd name="T29" fmla="*/ 8 h 14"/>
                <a:gd name="T30" fmla="*/ 7 w 8"/>
                <a:gd name="T31" fmla="*/ 5 h 14"/>
                <a:gd name="T32" fmla="*/ 7 w 8"/>
                <a:gd name="T33" fmla="*/ 4 h 14"/>
                <a:gd name="T34" fmla="*/ 7 w 8"/>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4">
                  <a:moveTo>
                    <a:pt x="7" y="2"/>
                  </a:moveTo>
                  <a:cubicBezTo>
                    <a:pt x="7" y="0"/>
                    <a:pt x="6" y="0"/>
                    <a:pt x="6" y="0"/>
                  </a:cubicBezTo>
                  <a:cubicBezTo>
                    <a:pt x="5" y="0"/>
                    <a:pt x="5" y="1"/>
                    <a:pt x="4" y="1"/>
                  </a:cubicBezTo>
                  <a:cubicBezTo>
                    <a:pt x="3" y="3"/>
                    <a:pt x="3" y="4"/>
                    <a:pt x="2" y="6"/>
                  </a:cubicBezTo>
                  <a:cubicBezTo>
                    <a:pt x="1" y="8"/>
                    <a:pt x="1" y="10"/>
                    <a:pt x="1" y="13"/>
                  </a:cubicBezTo>
                  <a:cubicBezTo>
                    <a:pt x="0" y="14"/>
                    <a:pt x="2" y="14"/>
                    <a:pt x="2" y="13"/>
                  </a:cubicBezTo>
                  <a:cubicBezTo>
                    <a:pt x="3" y="12"/>
                    <a:pt x="2" y="12"/>
                    <a:pt x="3" y="12"/>
                  </a:cubicBezTo>
                  <a:cubicBezTo>
                    <a:pt x="3" y="12"/>
                    <a:pt x="3" y="12"/>
                    <a:pt x="4" y="12"/>
                  </a:cubicBezTo>
                  <a:cubicBezTo>
                    <a:pt x="4" y="12"/>
                    <a:pt x="4" y="11"/>
                    <a:pt x="4" y="11"/>
                  </a:cubicBezTo>
                  <a:cubicBezTo>
                    <a:pt x="4" y="11"/>
                    <a:pt x="5" y="12"/>
                    <a:pt x="5" y="11"/>
                  </a:cubicBezTo>
                  <a:cubicBezTo>
                    <a:pt x="5" y="11"/>
                    <a:pt x="6" y="11"/>
                    <a:pt x="6" y="11"/>
                  </a:cubicBezTo>
                  <a:cubicBezTo>
                    <a:pt x="6" y="11"/>
                    <a:pt x="6" y="11"/>
                    <a:pt x="6" y="11"/>
                  </a:cubicBezTo>
                  <a:cubicBezTo>
                    <a:pt x="6" y="10"/>
                    <a:pt x="6" y="10"/>
                    <a:pt x="6" y="10"/>
                  </a:cubicBezTo>
                  <a:cubicBezTo>
                    <a:pt x="6" y="9"/>
                    <a:pt x="6" y="9"/>
                    <a:pt x="6" y="9"/>
                  </a:cubicBezTo>
                  <a:cubicBezTo>
                    <a:pt x="7" y="9"/>
                    <a:pt x="7" y="9"/>
                    <a:pt x="7" y="8"/>
                  </a:cubicBezTo>
                  <a:cubicBezTo>
                    <a:pt x="7" y="8"/>
                    <a:pt x="8" y="5"/>
                    <a:pt x="7" y="5"/>
                  </a:cubicBezTo>
                  <a:cubicBezTo>
                    <a:pt x="7" y="4"/>
                    <a:pt x="6" y="5"/>
                    <a:pt x="7" y="4"/>
                  </a:cubicBezTo>
                  <a:cubicBezTo>
                    <a:pt x="7" y="3"/>
                    <a:pt x="7" y="3"/>
                    <a:pt x="7"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7" name="Freeform 116"/>
            <p:cNvSpPr/>
            <p:nvPr/>
          </p:nvSpPr>
          <p:spPr>
            <a:xfrm>
              <a:off x="5072520" y="4655665"/>
              <a:ext cx="7030" cy="16871"/>
            </a:xfrm>
            <a:custGeom>
              <a:avLst/>
              <a:gdLst>
                <a:gd name="T0" fmla="*/ 0 w 2"/>
                <a:gd name="T1" fmla="*/ 0 h 5"/>
                <a:gd name="T2" fmla="*/ 1 w 2"/>
                <a:gd name="T3" fmla="*/ 5 h 5"/>
                <a:gd name="T4" fmla="*/ 2 w 2"/>
                <a:gd name="T5" fmla="*/ 4 h 5"/>
                <a:gd name="T6" fmla="*/ 2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1"/>
                    <a:pt x="0" y="4"/>
                    <a:pt x="1" y="5"/>
                  </a:cubicBezTo>
                  <a:cubicBezTo>
                    <a:pt x="1" y="5"/>
                    <a:pt x="2" y="5"/>
                    <a:pt x="2" y="4"/>
                  </a:cubicBezTo>
                  <a:cubicBezTo>
                    <a:pt x="2" y="4"/>
                    <a:pt x="2" y="3"/>
                    <a:pt x="2" y="2"/>
                  </a:cubicBezTo>
                  <a:cubicBezTo>
                    <a:pt x="2"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8" name="Freeform 117"/>
            <p:cNvSpPr/>
            <p:nvPr/>
          </p:nvSpPr>
          <p:spPr>
            <a:xfrm>
              <a:off x="6627505" y="4655665"/>
              <a:ext cx="222141" cy="75921"/>
            </a:xfrm>
            <a:custGeom>
              <a:avLst/>
              <a:gdLst>
                <a:gd name="T0" fmla="*/ 41 w 67"/>
                <a:gd name="T1" fmla="*/ 19 h 23"/>
                <a:gd name="T2" fmla="*/ 48 w 67"/>
                <a:gd name="T3" fmla="*/ 20 h 23"/>
                <a:gd name="T4" fmla="*/ 55 w 67"/>
                <a:gd name="T5" fmla="*/ 20 h 23"/>
                <a:gd name="T6" fmla="*/ 57 w 67"/>
                <a:gd name="T7" fmla="*/ 20 h 23"/>
                <a:gd name="T8" fmla="*/ 59 w 67"/>
                <a:gd name="T9" fmla="*/ 21 h 23"/>
                <a:gd name="T10" fmla="*/ 62 w 67"/>
                <a:gd name="T11" fmla="*/ 22 h 23"/>
                <a:gd name="T12" fmla="*/ 65 w 67"/>
                <a:gd name="T13" fmla="*/ 22 h 23"/>
                <a:gd name="T14" fmla="*/ 65 w 67"/>
                <a:gd name="T15" fmla="*/ 21 h 23"/>
                <a:gd name="T16" fmla="*/ 65 w 67"/>
                <a:gd name="T17" fmla="*/ 16 h 23"/>
                <a:gd name="T18" fmla="*/ 59 w 67"/>
                <a:gd name="T19" fmla="*/ 14 h 23"/>
                <a:gd name="T20" fmla="*/ 58 w 67"/>
                <a:gd name="T21" fmla="*/ 13 h 23"/>
                <a:gd name="T22" fmla="*/ 62 w 67"/>
                <a:gd name="T23" fmla="*/ 12 h 23"/>
                <a:gd name="T24" fmla="*/ 63 w 67"/>
                <a:gd name="T25" fmla="*/ 12 h 23"/>
                <a:gd name="T26" fmla="*/ 63 w 67"/>
                <a:gd name="T27" fmla="*/ 11 h 23"/>
                <a:gd name="T28" fmla="*/ 64 w 67"/>
                <a:gd name="T29" fmla="*/ 11 h 23"/>
                <a:gd name="T30" fmla="*/ 64 w 67"/>
                <a:gd name="T31" fmla="*/ 10 h 23"/>
                <a:gd name="T32" fmla="*/ 65 w 67"/>
                <a:gd name="T33" fmla="*/ 10 h 23"/>
                <a:gd name="T34" fmla="*/ 62 w 67"/>
                <a:gd name="T35" fmla="*/ 9 h 23"/>
                <a:gd name="T36" fmla="*/ 60 w 67"/>
                <a:gd name="T37" fmla="*/ 8 h 23"/>
                <a:gd name="T38" fmla="*/ 59 w 67"/>
                <a:gd name="T39" fmla="*/ 9 h 23"/>
                <a:gd name="T40" fmla="*/ 56 w 67"/>
                <a:gd name="T41" fmla="*/ 10 h 23"/>
                <a:gd name="T42" fmla="*/ 50 w 67"/>
                <a:gd name="T43" fmla="*/ 9 h 23"/>
                <a:gd name="T44" fmla="*/ 47 w 67"/>
                <a:gd name="T45" fmla="*/ 8 h 23"/>
                <a:gd name="T46" fmla="*/ 45 w 67"/>
                <a:gd name="T47" fmla="*/ 7 h 23"/>
                <a:gd name="T48" fmla="*/ 43 w 67"/>
                <a:gd name="T49" fmla="*/ 6 h 23"/>
                <a:gd name="T50" fmla="*/ 43 w 67"/>
                <a:gd name="T51" fmla="*/ 5 h 23"/>
                <a:gd name="T52" fmla="*/ 42 w 67"/>
                <a:gd name="T53" fmla="*/ 5 h 23"/>
                <a:gd name="T54" fmla="*/ 40 w 67"/>
                <a:gd name="T55" fmla="*/ 6 h 23"/>
                <a:gd name="T56" fmla="*/ 39 w 67"/>
                <a:gd name="T57" fmla="*/ 9 h 23"/>
                <a:gd name="T58" fmla="*/ 29 w 67"/>
                <a:gd name="T59" fmla="*/ 8 h 23"/>
                <a:gd name="T60" fmla="*/ 26 w 67"/>
                <a:gd name="T61" fmla="*/ 8 h 23"/>
                <a:gd name="T62" fmla="*/ 24 w 67"/>
                <a:gd name="T63" fmla="*/ 5 h 23"/>
                <a:gd name="T64" fmla="*/ 18 w 67"/>
                <a:gd name="T65" fmla="*/ 3 h 23"/>
                <a:gd name="T66" fmla="*/ 18 w 67"/>
                <a:gd name="T67" fmla="*/ 2 h 23"/>
                <a:gd name="T68" fmla="*/ 17 w 67"/>
                <a:gd name="T69" fmla="*/ 1 h 23"/>
                <a:gd name="T70" fmla="*/ 15 w 67"/>
                <a:gd name="T71" fmla="*/ 1 h 23"/>
                <a:gd name="T72" fmla="*/ 14 w 67"/>
                <a:gd name="T73" fmla="*/ 1 h 23"/>
                <a:gd name="T74" fmla="*/ 8 w 67"/>
                <a:gd name="T75" fmla="*/ 2 h 23"/>
                <a:gd name="T76" fmla="*/ 5 w 67"/>
                <a:gd name="T77" fmla="*/ 5 h 23"/>
                <a:gd name="T78" fmla="*/ 1 w 67"/>
                <a:gd name="T79" fmla="*/ 7 h 23"/>
                <a:gd name="T80" fmla="*/ 1 w 67"/>
                <a:gd name="T81" fmla="*/ 8 h 23"/>
                <a:gd name="T82" fmla="*/ 3 w 67"/>
                <a:gd name="T83" fmla="*/ 9 h 23"/>
                <a:gd name="T84" fmla="*/ 4 w 67"/>
                <a:gd name="T85" fmla="*/ 10 h 23"/>
                <a:gd name="T86" fmla="*/ 10 w 67"/>
                <a:gd name="T87" fmla="*/ 10 h 23"/>
                <a:gd name="T88" fmla="*/ 10 w 67"/>
                <a:gd name="T89" fmla="*/ 12 h 23"/>
                <a:gd name="T90" fmla="*/ 10 w 67"/>
                <a:gd name="T91" fmla="*/ 13 h 23"/>
                <a:gd name="T92" fmla="*/ 11 w 67"/>
                <a:gd name="T93" fmla="*/ 13 h 23"/>
                <a:gd name="T94" fmla="*/ 13 w 67"/>
                <a:gd name="T95" fmla="*/ 14 h 23"/>
                <a:gd name="T96" fmla="*/ 18 w 67"/>
                <a:gd name="T97" fmla="*/ 14 h 23"/>
                <a:gd name="T98" fmla="*/ 18 w 67"/>
                <a:gd name="T99" fmla="*/ 15 h 23"/>
                <a:gd name="T100" fmla="*/ 19 w 67"/>
                <a:gd name="T101" fmla="*/ 16 h 23"/>
                <a:gd name="T102" fmla="*/ 34 w 67"/>
                <a:gd name="T103" fmla="*/ 17 h 23"/>
                <a:gd name="T104" fmla="*/ 41 w 67"/>
                <a:gd name="T10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23">
                  <a:moveTo>
                    <a:pt x="41" y="19"/>
                  </a:moveTo>
                  <a:cubicBezTo>
                    <a:pt x="42" y="20"/>
                    <a:pt x="46" y="20"/>
                    <a:pt x="48" y="20"/>
                  </a:cubicBezTo>
                  <a:cubicBezTo>
                    <a:pt x="51" y="20"/>
                    <a:pt x="52" y="20"/>
                    <a:pt x="55" y="20"/>
                  </a:cubicBezTo>
                  <a:cubicBezTo>
                    <a:pt x="55" y="21"/>
                    <a:pt x="58" y="21"/>
                    <a:pt x="57" y="20"/>
                  </a:cubicBezTo>
                  <a:cubicBezTo>
                    <a:pt x="57" y="19"/>
                    <a:pt x="59" y="22"/>
                    <a:pt x="59" y="21"/>
                  </a:cubicBezTo>
                  <a:cubicBezTo>
                    <a:pt x="59" y="22"/>
                    <a:pt x="63" y="21"/>
                    <a:pt x="62" y="22"/>
                  </a:cubicBezTo>
                  <a:cubicBezTo>
                    <a:pt x="62" y="23"/>
                    <a:pt x="65" y="23"/>
                    <a:pt x="65" y="22"/>
                  </a:cubicBezTo>
                  <a:cubicBezTo>
                    <a:pt x="65" y="21"/>
                    <a:pt x="65" y="22"/>
                    <a:pt x="65" y="21"/>
                  </a:cubicBezTo>
                  <a:cubicBezTo>
                    <a:pt x="66" y="20"/>
                    <a:pt x="67" y="17"/>
                    <a:pt x="65" y="16"/>
                  </a:cubicBezTo>
                  <a:cubicBezTo>
                    <a:pt x="64" y="14"/>
                    <a:pt x="60" y="16"/>
                    <a:pt x="59" y="14"/>
                  </a:cubicBezTo>
                  <a:cubicBezTo>
                    <a:pt x="59" y="14"/>
                    <a:pt x="57" y="13"/>
                    <a:pt x="58" y="13"/>
                  </a:cubicBezTo>
                  <a:cubicBezTo>
                    <a:pt x="59" y="13"/>
                    <a:pt x="61" y="13"/>
                    <a:pt x="62" y="12"/>
                  </a:cubicBezTo>
                  <a:cubicBezTo>
                    <a:pt x="62" y="12"/>
                    <a:pt x="62" y="12"/>
                    <a:pt x="63" y="12"/>
                  </a:cubicBezTo>
                  <a:cubicBezTo>
                    <a:pt x="63" y="12"/>
                    <a:pt x="63" y="11"/>
                    <a:pt x="63" y="11"/>
                  </a:cubicBezTo>
                  <a:cubicBezTo>
                    <a:pt x="64" y="11"/>
                    <a:pt x="64" y="11"/>
                    <a:pt x="64" y="11"/>
                  </a:cubicBezTo>
                  <a:cubicBezTo>
                    <a:pt x="64" y="11"/>
                    <a:pt x="64" y="11"/>
                    <a:pt x="64" y="10"/>
                  </a:cubicBezTo>
                  <a:cubicBezTo>
                    <a:pt x="64" y="10"/>
                    <a:pt x="65" y="10"/>
                    <a:pt x="65" y="10"/>
                  </a:cubicBezTo>
                  <a:cubicBezTo>
                    <a:pt x="64" y="9"/>
                    <a:pt x="64" y="9"/>
                    <a:pt x="62" y="9"/>
                  </a:cubicBezTo>
                  <a:cubicBezTo>
                    <a:pt x="61" y="9"/>
                    <a:pt x="61" y="8"/>
                    <a:pt x="60" y="8"/>
                  </a:cubicBezTo>
                  <a:cubicBezTo>
                    <a:pt x="59" y="8"/>
                    <a:pt x="60" y="9"/>
                    <a:pt x="59" y="9"/>
                  </a:cubicBezTo>
                  <a:cubicBezTo>
                    <a:pt x="57" y="9"/>
                    <a:pt x="57" y="10"/>
                    <a:pt x="56" y="10"/>
                  </a:cubicBezTo>
                  <a:cubicBezTo>
                    <a:pt x="54" y="10"/>
                    <a:pt x="51" y="9"/>
                    <a:pt x="50" y="9"/>
                  </a:cubicBezTo>
                  <a:cubicBezTo>
                    <a:pt x="49" y="8"/>
                    <a:pt x="48" y="9"/>
                    <a:pt x="47" y="8"/>
                  </a:cubicBezTo>
                  <a:cubicBezTo>
                    <a:pt x="47" y="8"/>
                    <a:pt x="47" y="7"/>
                    <a:pt x="45" y="7"/>
                  </a:cubicBezTo>
                  <a:cubicBezTo>
                    <a:pt x="44" y="7"/>
                    <a:pt x="44" y="7"/>
                    <a:pt x="43" y="6"/>
                  </a:cubicBezTo>
                  <a:cubicBezTo>
                    <a:pt x="43" y="6"/>
                    <a:pt x="43" y="6"/>
                    <a:pt x="43" y="5"/>
                  </a:cubicBezTo>
                  <a:cubicBezTo>
                    <a:pt x="42" y="5"/>
                    <a:pt x="42" y="5"/>
                    <a:pt x="42" y="5"/>
                  </a:cubicBezTo>
                  <a:cubicBezTo>
                    <a:pt x="41" y="6"/>
                    <a:pt x="39" y="6"/>
                    <a:pt x="40" y="6"/>
                  </a:cubicBezTo>
                  <a:cubicBezTo>
                    <a:pt x="40" y="8"/>
                    <a:pt x="40" y="9"/>
                    <a:pt x="39" y="9"/>
                  </a:cubicBezTo>
                  <a:cubicBezTo>
                    <a:pt x="38" y="9"/>
                    <a:pt x="31" y="9"/>
                    <a:pt x="29" y="8"/>
                  </a:cubicBezTo>
                  <a:cubicBezTo>
                    <a:pt x="28" y="8"/>
                    <a:pt x="28" y="8"/>
                    <a:pt x="26" y="8"/>
                  </a:cubicBezTo>
                  <a:cubicBezTo>
                    <a:pt x="25" y="7"/>
                    <a:pt x="25" y="6"/>
                    <a:pt x="24" y="5"/>
                  </a:cubicBezTo>
                  <a:cubicBezTo>
                    <a:pt x="23" y="4"/>
                    <a:pt x="21" y="3"/>
                    <a:pt x="18" y="3"/>
                  </a:cubicBezTo>
                  <a:cubicBezTo>
                    <a:pt x="18" y="3"/>
                    <a:pt x="19" y="2"/>
                    <a:pt x="18" y="2"/>
                  </a:cubicBezTo>
                  <a:cubicBezTo>
                    <a:pt x="17" y="3"/>
                    <a:pt x="17" y="2"/>
                    <a:pt x="17" y="1"/>
                  </a:cubicBezTo>
                  <a:cubicBezTo>
                    <a:pt x="16" y="1"/>
                    <a:pt x="16" y="1"/>
                    <a:pt x="15" y="1"/>
                  </a:cubicBezTo>
                  <a:cubicBezTo>
                    <a:pt x="14" y="0"/>
                    <a:pt x="14" y="1"/>
                    <a:pt x="14" y="1"/>
                  </a:cubicBezTo>
                  <a:cubicBezTo>
                    <a:pt x="12" y="3"/>
                    <a:pt x="9" y="0"/>
                    <a:pt x="8" y="2"/>
                  </a:cubicBezTo>
                  <a:cubicBezTo>
                    <a:pt x="6" y="3"/>
                    <a:pt x="6" y="4"/>
                    <a:pt x="5" y="5"/>
                  </a:cubicBezTo>
                  <a:cubicBezTo>
                    <a:pt x="5" y="7"/>
                    <a:pt x="4" y="7"/>
                    <a:pt x="1" y="7"/>
                  </a:cubicBezTo>
                  <a:cubicBezTo>
                    <a:pt x="1" y="7"/>
                    <a:pt x="0" y="9"/>
                    <a:pt x="1" y="8"/>
                  </a:cubicBezTo>
                  <a:cubicBezTo>
                    <a:pt x="2" y="9"/>
                    <a:pt x="1" y="9"/>
                    <a:pt x="3" y="9"/>
                  </a:cubicBezTo>
                  <a:cubicBezTo>
                    <a:pt x="3" y="9"/>
                    <a:pt x="4" y="10"/>
                    <a:pt x="4" y="10"/>
                  </a:cubicBezTo>
                  <a:cubicBezTo>
                    <a:pt x="6" y="10"/>
                    <a:pt x="9" y="9"/>
                    <a:pt x="10" y="10"/>
                  </a:cubicBezTo>
                  <a:cubicBezTo>
                    <a:pt x="11" y="10"/>
                    <a:pt x="10" y="11"/>
                    <a:pt x="10" y="12"/>
                  </a:cubicBezTo>
                  <a:cubicBezTo>
                    <a:pt x="10" y="12"/>
                    <a:pt x="10" y="12"/>
                    <a:pt x="10" y="13"/>
                  </a:cubicBezTo>
                  <a:cubicBezTo>
                    <a:pt x="11" y="13"/>
                    <a:pt x="11" y="13"/>
                    <a:pt x="11" y="13"/>
                  </a:cubicBezTo>
                  <a:cubicBezTo>
                    <a:pt x="14" y="13"/>
                    <a:pt x="12" y="14"/>
                    <a:pt x="13" y="14"/>
                  </a:cubicBezTo>
                  <a:cubicBezTo>
                    <a:pt x="15" y="14"/>
                    <a:pt x="16" y="13"/>
                    <a:pt x="18" y="14"/>
                  </a:cubicBezTo>
                  <a:cubicBezTo>
                    <a:pt x="18" y="15"/>
                    <a:pt x="18" y="15"/>
                    <a:pt x="18" y="15"/>
                  </a:cubicBezTo>
                  <a:cubicBezTo>
                    <a:pt x="18" y="16"/>
                    <a:pt x="19" y="16"/>
                    <a:pt x="19" y="16"/>
                  </a:cubicBezTo>
                  <a:cubicBezTo>
                    <a:pt x="20" y="17"/>
                    <a:pt x="33" y="15"/>
                    <a:pt x="34" y="17"/>
                  </a:cubicBezTo>
                  <a:cubicBezTo>
                    <a:pt x="37" y="17"/>
                    <a:pt x="38" y="19"/>
                    <a:pt x="41" y="1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9" name="Freeform 118"/>
            <p:cNvSpPr/>
            <p:nvPr/>
          </p:nvSpPr>
          <p:spPr>
            <a:xfrm>
              <a:off x="7842249" y="4678160"/>
              <a:ext cx="21090" cy="21090"/>
            </a:xfrm>
            <a:custGeom>
              <a:avLst/>
              <a:gdLst>
                <a:gd name="T0" fmla="*/ 2 w 6"/>
                <a:gd name="T1" fmla="*/ 3 h 6"/>
                <a:gd name="T2" fmla="*/ 2 w 6"/>
                <a:gd name="T3" fmla="*/ 4 h 6"/>
                <a:gd name="T4" fmla="*/ 2 w 6"/>
                <a:gd name="T5" fmla="*/ 5 h 6"/>
                <a:gd name="T6" fmla="*/ 3 w 6"/>
                <a:gd name="T7" fmla="*/ 5 h 6"/>
                <a:gd name="T8" fmla="*/ 4 w 6"/>
                <a:gd name="T9" fmla="*/ 6 h 6"/>
                <a:gd name="T10" fmla="*/ 5 w 6"/>
                <a:gd name="T11" fmla="*/ 6 h 6"/>
                <a:gd name="T12" fmla="*/ 5 w 6"/>
                <a:gd name="T13" fmla="*/ 3 h 6"/>
                <a:gd name="T14" fmla="*/ 4 w 6"/>
                <a:gd name="T15" fmla="*/ 2 h 6"/>
                <a:gd name="T16" fmla="*/ 3 w 6"/>
                <a:gd name="T17" fmla="*/ 2 h 6"/>
                <a:gd name="T18" fmla="*/ 2 w 6"/>
                <a:gd name="T19" fmla="*/ 1 h 6"/>
                <a:gd name="T20" fmla="*/ 2 w 6"/>
                <a:gd name="T21" fmla="*/ 0 h 6"/>
                <a:gd name="T22" fmla="*/ 1 w 6"/>
                <a:gd name="T23" fmla="*/ 0 h 6"/>
                <a:gd name="T24" fmla="*/ 0 w 6"/>
                <a:gd name="T25" fmla="*/ 3 h 6"/>
                <a:gd name="T26" fmla="*/ 2 w 6"/>
                <a:gd name="T2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6">
                  <a:moveTo>
                    <a:pt x="2" y="3"/>
                  </a:moveTo>
                  <a:cubicBezTo>
                    <a:pt x="2" y="4"/>
                    <a:pt x="2" y="4"/>
                    <a:pt x="2" y="4"/>
                  </a:cubicBezTo>
                  <a:cubicBezTo>
                    <a:pt x="2" y="5"/>
                    <a:pt x="2" y="5"/>
                    <a:pt x="2" y="5"/>
                  </a:cubicBezTo>
                  <a:cubicBezTo>
                    <a:pt x="3" y="5"/>
                    <a:pt x="3" y="5"/>
                    <a:pt x="3" y="5"/>
                  </a:cubicBezTo>
                  <a:cubicBezTo>
                    <a:pt x="4" y="5"/>
                    <a:pt x="3" y="5"/>
                    <a:pt x="4" y="6"/>
                  </a:cubicBezTo>
                  <a:cubicBezTo>
                    <a:pt x="4" y="6"/>
                    <a:pt x="4" y="6"/>
                    <a:pt x="5" y="6"/>
                  </a:cubicBezTo>
                  <a:cubicBezTo>
                    <a:pt x="6" y="5"/>
                    <a:pt x="5" y="4"/>
                    <a:pt x="5" y="3"/>
                  </a:cubicBezTo>
                  <a:cubicBezTo>
                    <a:pt x="4" y="2"/>
                    <a:pt x="4" y="2"/>
                    <a:pt x="4" y="2"/>
                  </a:cubicBezTo>
                  <a:cubicBezTo>
                    <a:pt x="4" y="2"/>
                    <a:pt x="3" y="2"/>
                    <a:pt x="3" y="2"/>
                  </a:cubicBezTo>
                  <a:cubicBezTo>
                    <a:pt x="3" y="2"/>
                    <a:pt x="3" y="1"/>
                    <a:pt x="2" y="1"/>
                  </a:cubicBezTo>
                  <a:cubicBezTo>
                    <a:pt x="2" y="1"/>
                    <a:pt x="2" y="1"/>
                    <a:pt x="2" y="0"/>
                  </a:cubicBezTo>
                  <a:cubicBezTo>
                    <a:pt x="1" y="0"/>
                    <a:pt x="1" y="0"/>
                    <a:pt x="1" y="0"/>
                  </a:cubicBezTo>
                  <a:cubicBezTo>
                    <a:pt x="0" y="0"/>
                    <a:pt x="0" y="2"/>
                    <a:pt x="0" y="3"/>
                  </a:cubicBezTo>
                  <a:cubicBezTo>
                    <a:pt x="1" y="3"/>
                    <a:pt x="1" y="3"/>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0" name="Freeform 119"/>
            <p:cNvSpPr/>
            <p:nvPr/>
          </p:nvSpPr>
          <p:spPr>
            <a:xfrm>
              <a:off x="7234877" y="4688002"/>
              <a:ext cx="33743" cy="33743"/>
            </a:xfrm>
            <a:custGeom>
              <a:avLst/>
              <a:gdLst>
                <a:gd name="T0" fmla="*/ 6 w 10"/>
                <a:gd name="T1" fmla="*/ 3 h 10"/>
                <a:gd name="T2" fmla="*/ 7 w 10"/>
                <a:gd name="T3" fmla="*/ 0 h 10"/>
                <a:gd name="T4" fmla="*/ 5 w 10"/>
                <a:gd name="T5" fmla="*/ 2 h 10"/>
                <a:gd name="T6" fmla="*/ 4 w 10"/>
                <a:gd name="T7" fmla="*/ 3 h 10"/>
                <a:gd name="T8" fmla="*/ 4 w 10"/>
                <a:gd name="T9" fmla="*/ 3 h 10"/>
                <a:gd name="T10" fmla="*/ 3 w 10"/>
                <a:gd name="T11" fmla="*/ 4 h 10"/>
                <a:gd name="T12" fmla="*/ 2 w 10"/>
                <a:gd name="T13" fmla="*/ 5 h 10"/>
                <a:gd name="T14" fmla="*/ 2 w 10"/>
                <a:gd name="T15" fmla="*/ 5 h 10"/>
                <a:gd name="T16" fmla="*/ 1 w 10"/>
                <a:gd name="T17" fmla="*/ 8 h 10"/>
                <a:gd name="T18" fmla="*/ 0 w 10"/>
                <a:gd name="T19" fmla="*/ 10 h 10"/>
                <a:gd name="T20" fmla="*/ 1 w 10"/>
                <a:gd name="T21" fmla="*/ 10 h 10"/>
                <a:gd name="T22" fmla="*/ 2 w 10"/>
                <a:gd name="T23" fmla="*/ 10 h 10"/>
                <a:gd name="T24" fmla="*/ 2 w 10"/>
                <a:gd name="T25" fmla="*/ 9 h 10"/>
                <a:gd name="T26" fmla="*/ 4 w 10"/>
                <a:gd name="T27" fmla="*/ 7 h 10"/>
                <a:gd name="T28" fmla="*/ 5 w 10"/>
                <a:gd name="T29" fmla="*/ 6 h 10"/>
                <a:gd name="T30" fmla="*/ 6 w 10"/>
                <a:gd name="T31" fmla="*/ 4 h 10"/>
                <a:gd name="T32" fmla="*/ 6 w 10"/>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0">
                  <a:moveTo>
                    <a:pt x="6" y="3"/>
                  </a:moveTo>
                  <a:cubicBezTo>
                    <a:pt x="7" y="3"/>
                    <a:pt x="10" y="1"/>
                    <a:pt x="7" y="0"/>
                  </a:cubicBezTo>
                  <a:cubicBezTo>
                    <a:pt x="6" y="0"/>
                    <a:pt x="6" y="2"/>
                    <a:pt x="5" y="2"/>
                  </a:cubicBezTo>
                  <a:cubicBezTo>
                    <a:pt x="5" y="2"/>
                    <a:pt x="5" y="3"/>
                    <a:pt x="4" y="3"/>
                  </a:cubicBezTo>
                  <a:cubicBezTo>
                    <a:pt x="4" y="3"/>
                    <a:pt x="4" y="3"/>
                    <a:pt x="4" y="3"/>
                  </a:cubicBezTo>
                  <a:cubicBezTo>
                    <a:pt x="3" y="3"/>
                    <a:pt x="3" y="4"/>
                    <a:pt x="3" y="4"/>
                  </a:cubicBezTo>
                  <a:cubicBezTo>
                    <a:pt x="3" y="5"/>
                    <a:pt x="3" y="4"/>
                    <a:pt x="2" y="5"/>
                  </a:cubicBezTo>
                  <a:cubicBezTo>
                    <a:pt x="2" y="5"/>
                    <a:pt x="2" y="5"/>
                    <a:pt x="2" y="5"/>
                  </a:cubicBezTo>
                  <a:cubicBezTo>
                    <a:pt x="1" y="6"/>
                    <a:pt x="1" y="7"/>
                    <a:pt x="1" y="8"/>
                  </a:cubicBezTo>
                  <a:cubicBezTo>
                    <a:pt x="0" y="9"/>
                    <a:pt x="0" y="8"/>
                    <a:pt x="0" y="10"/>
                  </a:cubicBezTo>
                  <a:cubicBezTo>
                    <a:pt x="1" y="10"/>
                    <a:pt x="1" y="10"/>
                    <a:pt x="1" y="10"/>
                  </a:cubicBezTo>
                  <a:cubicBezTo>
                    <a:pt x="2" y="10"/>
                    <a:pt x="2" y="10"/>
                    <a:pt x="2" y="10"/>
                  </a:cubicBezTo>
                  <a:cubicBezTo>
                    <a:pt x="2" y="9"/>
                    <a:pt x="2" y="9"/>
                    <a:pt x="2" y="9"/>
                  </a:cubicBezTo>
                  <a:cubicBezTo>
                    <a:pt x="3" y="8"/>
                    <a:pt x="4" y="7"/>
                    <a:pt x="4" y="7"/>
                  </a:cubicBezTo>
                  <a:cubicBezTo>
                    <a:pt x="5" y="6"/>
                    <a:pt x="5" y="6"/>
                    <a:pt x="5" y="6"/>
                  </a:cubicBezTo>
                  <a:cubicBezTo>
                    <a:pt x="6" y="5"/>
                    <a:pt x="6" y="4"/>
                    <a:pt x="6" y="4"/>
                  </a:cubicBezTo>
                  <a:cubicBezTo>
                    <a:pt x="6" y="3"/>
                    <a:pt x="6" y="4"/>
                    <a:pt x="6"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1" name="Freeform 120"/>
            <p:cNvSpPr/>
            <p:nvPr/>
          </p:nvSpPr>
          <p:spPr>
            <a:xfrm>
              <a:off x="7883021" y="4702061"/>
              <a:ext cx="32337" cy="33743"/>
            </a:xfrm>
            <a:custGeom>
              <a:avLst/>
              <a:gdLst>
                <a:gd name="T0" fmla="*/ 1 w 10"/>
                <a:gd name="T1" fmla="*/ 2 h 10"/>
                <a:gd name="T2" fmla="*/ 2 w 10"/>
                <a:gd name="T3" fmla="*/ 2 h 10"/>
                <a:gd name="T4" fmla="*/ 5 w 10"/>
                <a:gd name="T5" fmla="*/ 4 h 10"/>
                <a:gd name="T6" fmla="*/ 5 w 10"/>
                <a:gd name="T7" fmla="*/ 5 h 10"/>
                <a:gd name="T8" fmla="*/ 6 w 10"/>
                <a:gd name="T9" fmla="*/ 5 h 10"/>
                <a:gd name="T10" fmla="*/ 6 w 10"/>
                <a:gd name="T11" fmla="*/ 6 h 10"/>
                <a:gd name="T12" fmla="*/ 7 w 10"/>
                <a:gd name="T13" fmla="*/ 6 h 10"/>
                <a:gd name="T14" fmla="*/ 7 w 10"/>
                <a:gd name="T15" fmla="*/ 6 h 10"/>
                <a:gd name="T16" fmla="*/ 8 w 10"/>
                <a:gd name="T17" fmla="*/ 7 h 10"/>
                <a:gd name="T18" fmla="*/ 9 w 10"/>
                <a:gd name="T19" fmla="*/ 7 h 10"/>
                <a:gd name="T20" fmla="*/ 9 w 10"/>
                <a:gd name="T21" fmla="*/ 6 h 10"/>
                <a:gd name="T22" fmla="*/ 8 w 10"/>
                <a:gd name="T23" fmla="*/ 5 h 10"/>
                <a:gd name="T24" fmla="*/ 7 w 10"/>
                <a:gd name="T25" fmla="*/ 4 h 10"/>
                <a:gd name="T26" fmla="*/ 7 w 10"/>
                <a:gd name="T27" fmla="*/ 3 h 10"/>
                <a:gd name="T28" fmla="*/ 6 w 10"/>
                <a:gd name="T29" fmla="*/ 3 h 10"/>
                <a:gd name="T30" fmla="*/ 4 w 10"/>
                <a:gd name="T31" fmla="*/ 1 h 10"/>
                <a:gd name="T32" fmla="*/ 2 w 10"/>
                <a:gd name="T33" fmla="*/ 1 h 10"/>
                <a:gd name="T34" fmla="*/ 0 w 10"/>
                <a:gd name="T35" fmla="*/ 0 h 10"/>
                <a:gd name="T36" fmla="*/ 0 w 10"/>
                <a:gd name="T37" fmla="*/ 1 h 10"/>
                <a:gd name="T38" fmla="*/ 1 w 10"/>
                <a:gd name="T3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0">
                  <a:moveTo>
                    <a:pt x="1" y="2"/>
                  </a:moveTo>
                  <a:cubicBezTo>
                    <a:pt x="1" y="2"/>
                    <a:pt x="2" y="2"/>
                    <a:pt x="2" y="2"/>
                  </a:cubicBezTo>
                  <a:cubicBezTo>
                    <a:pt x="3" y="3"/>
                    <a:pt x="4" y="3"/>
                    <a:pt x="5" y="4"/>
                  </a:cubicBezTo>
                  <a:cubicBezTo>
                    <a:pt x="5" y="5"/>
                    <a:pt x="5" y="4"/>
                    <a:pt x="5" y="5"/>
                  </a:cubicBezTo>
                  <a:cubicBezTo>
                    <a:pt x="6" y="5"/>
                    <a:pt x="6" y="5"/>
                    <a:pt x="6" y="5"/>
                  </a:cubicBezTo>
                  <a:cubicBezTo>
                    <a:pt x="6" y="5"/>
                    <a:pt x="6" y="5"/>
                    <a:pt x="6" y="6"/>
                  </a:cubicBezTo>
                  <a:cubicBezTo>
                    <a:pt x="6" y="6"/>
                    <a:pt x="7" y="6"/>
                    <a:pt x="7" y="6"/>
                  </a:cubicBezTo>
                  <a:cubicBezTo>
                    <a:pt x="7" y="6"/>
                    <a:pt x="7" y="6"/>
                    <a:pt x="7" y="6"/>
                  </a:cubicBezTo>
                  <a:cubicBezTo>
                    <a:pt x="8" y="6"/>
                    <a:pt x="8" y="7"/>
                    <a:pt x="8" y="7"/>
                  </a:cubicBezTo>
                  <a:cubicBezTo>
                    <a:pt x="8" y="10"/>
                    <a:pt x="10" y="8"/>
                    <a:pt x="9" y="7"/>
                  </a:cubicBezTo>
                  <a:cubicBezTo>
                    <a:pt x="9" y="7"/>
                    <a:pt x="9" y="6"/>
                    <a:pt x="9" y="6"/>
                  </a:cubicBezTo>
                  <a:cubicBezTo>
                    <a:pt x="9" y="4"/>
                    <a:pt x="9" y="6"/>
                    <a:pt x="8" y="5"/>
                  </a:cubicBezTo>
                  <a:cubicBezTo>
                    <a:pt x="8" y="4"/>
                    <a:pt x="8" y="5"/>
                    <a:pt x="7" y="4"/>
                  </a:cubicBezTo>
                  <a:cubicBezTo>
                    <a:pt x="7" y="4"/>
                    <a:pt x="7" y="4"/>
                    <a:pt x="7" y="3"/>
                  </a:cubicBezTo>
                  <a:cubicBezTo>
                    <a:pt x="7" y="3"/>
                    <a:pt x="6" y="3"/>
                    <a:pt x="6" y="3"/>
                  </a:cubicBezTo>
                  <a:cubicBezTo>
                    <a:pt x="6" y="2"/>
                    <a:pt x="5" y="1"/>
                    <a:pt x="4" y="1"/>
                  </a:cubicBezTo>
                  <a:cubicBezTo>
                    <a:pt x="3" y="1"/>
                    <a:pt x="3" y="1"/>
                    <a:pt x="2" y="1"/>
                  </a:cubicBezTo>
                  <a:cubicBezTo>
                    <a:pt x="2" y="0"/>
                    <a:pt x="3" y="0"/>
                    <a:pt x="0" y="0"/>
                  </a:cubicBezTo>
                  <a:cubicBezTo>
                    <a:pt x="0" y="0"/>
                    <a:pt x="0" y="1"/>
                    <a:pt x="0" y="1"/>
                  </a:cubicBezTo>
                  <a:cubicBezTo>
                    <a:pt x="1" y="2"/>
                    <a:pt x="1" y="2"/>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2" name="Freeform 121"/>
            <p:cNvSpPr/>
            <p:nvPr/>
          </p:nvSpPr>
          <p:spPr>
            <a:xfrm>
              <a:off x="7853496" y="4711903"/>
              <a:ext cx="19683" cy="23902"/>
            </a:xfrm>
            <a:custGeom>
              <a:avLst/>
              <a:gdLst>
                <a:gd name="T0" fmla="*/ 1 w 6"/>
                <a:gd name="T1" fmla="*/ 0 h 7"/>
                <a:gd name="T2" fmla="*/ 1 w 6"/>
                <a:gd name="T3" fmla="*/ 2 h 7"/>
                <a:gd name="T4" fmla="*/ 2 w 6"/>
                <a:gd name="T5" fmla="*/ 2 h 7"/>
                <a:gd name="T6" fmla="*/ 2 w 6"/>
                <a:gd name="T7" fmla="*/ 3 h 7"/>
                <a:gd name="T8" fmla="*/ 2 w 6"/>
                <a:gd name="T9" fmla="*/ 3 h 7"/>
                <a:gd name="T10" fmla="*/ 2 w 6"/>
                <a:gd name="T11" fmla="*/ 3 h 7"/>
                <a:gd name="T12" fmla="*/ 3 w 6"/>
                <a:gd name="T13" fmla="*/ 5 h 7"/>
                <a:gd name="T14" fmla="*/ 4 w 6"/>
                <a:gd name="T15" fmla="*/ 5 h 7"/>
                <a:gd name="T16" fmla="*/ 5 w 6"/>
                <a:gd name="T17" fmla="*/ 6 h 7"/>
                <a:gd name="T18" fmla="*/ 6 w 6"/>
                <a:gd name="T19" fmla="*/ 7 h 7"/>
                <a:gd name="T20" fmla="*/ 5 w 6"/>
                <a:gd name="T21" fmla="*/ 5 h 7"/>
                <a:gd name="T22" fmla="*/ 3 w 6"/>
                <a:gd name="T23" fmla="*/ 2 h 7"/>
                <a:gd name="T24" fmla="*/ 2 w 6"/>
                <a:gd name="T25" fmla="*/ 0 h 7"/>
                <a:gd name="T26" fmla="*/ 1 w 6"/>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7">
                  <a:moveTo>
                    <a:pt x="1" y="0"/>
                  </a:moveTo>
                  <a:cubicBezTo>
                    <a:pt x="0" y="1"/>
                    <a:pt x="0" y="1"/>
                    <a:pt x="1" y="2"/>
                  </a:cubicBezTo>
                  <a:cubicBezTo>
                    <a:pt x="1" y="2"/>
                    <a:pt x="1" y="1"/>
                    <a:pt x="2" y="2"/>
                  </a:cubicBezTo>
                  <a:cubicBezTo>
                    <a:pt x="2" y="2"/>
                    <a:pt x="1" y="2"/>
                    <a:pt x="2" y="3"/>
                  </a:cubicBezTo>
                  <a:cubicBezTo>
                    <a:pt x="2" y="3"/>
                    <a:pt x="2" y="2"/>
                    <a:pt x="2" y="3"/>
                  </a:cubicBezTo>
                  <a:cubicBezTo>
                    <a:pt x="2" y="3"/>
                    <a:pt x="2" y="3"/>
                    <a:pt x="2" y="3"/>
                  </a:cubicBezTo>
                  <a:cubicBezTo>
                    <a:pt x="3" y="4"/>
                    <a:pt x="3" y="5"/>
                    <a:pt x="3" y="5"/>
                  </a:cubicBezTo>
                  <a:cubicBezTo>
                    <a:pt x="4" y="6"/>
                    <a:pt x="4" y="5"/>
                    <a:pt x="4" y="5"/>
                  </a:cubicBezTo>
                  <a:cubicBezTo>
                    <a:pt x="5" y="6"/>
                    <a:pt x="5" y="6"/>
                    <a:pt x="5" y="6"/>
                  </a:cubicBezTo>
                  <a:cubicBezTo>
                    <a:pt x="5" y="6"/>
                    <a:pt x="6" y="7"/>
                    <a:pt x="6" y="7"/>
                  </a:cubicBezTo>
                  <a:cubicBezTo>
                    <a:pt x="5" y="5"/>
                    <a:pt x="5" y="6"/>
                    <a:pt x="5" y="5"/>
                  </a:cubicBezTo>
                  <a:cubicBezTo>
                    <a:pt x="4" y="4"/>
                    <a:pt x="4" y="3"/>
                    <a:pt x="3" y="2"/>
                  </a:cubicBezTo>
                  <a:cubicBezTo>
                    <a:pt x="3" y="2"/>
                    <a:pt x="3" y="1"/>
                    <a:pt x="2" y="0"/>
                  </a:cubicBezTo>
                  <a:cubicBezTo>
                    <a:pt x="2" y="0"/>
                    <a:pt x="1"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3" name="Freeform 122"/>
            <p:cNvSpPr/>
            <p:nvPr/>
          </p:nvSpPr>
          <p:spPr>
            <a:xfrm>
              <a:off x="6856675" y="4714715"/>
              <a:ext cx="19683" cy="14060"/>
            </a:xfrm>
            <a:custGeom>
              <a:avLst/>
              <a:gdLst>
                <a:gd name="T0" fmla="*/ 5 w 6"/>
                <a:gd name="T1" fmla="*/ 2 h 4"/>
                <a:gd name="T2" fmla="*/ 1 w 6"/>
                <a:gd name="T3" fmla="*/ 1 h 4"/>
                <a:gd name="T4" fmla="*/ 1 w 6"/>
                <a:gd name="T5" fmla="*/ 2 h 4"/>
                <a:gd name="T6" fmla="*/ 2 w 6"/>
                <a:gd name="T7" fmla="*/ 4 h 4"/>
                <a:gd name="T8" fmla="*/ 6 w 6"/>
                <a:gd name="T9" fmla="*/ 3 h 4"/>
                <a:gd name="T10" fmla="*/ 6 w 6"/>
                <a:gd name="T11" fmla="*/ 2 h 4"/>
                <a:gd name="T12" fmla="*/ 5 w 6"/>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2"/>
                  </a:moveTo>
                  <a:cubicBezTo>
                    <a:pt x="4" y="1"/>
                    <a:pt x="3" y="0"/>
                    <a:pt x="1" y="1"/>
                  </a:cubicBezTo>
                  <a:cubicBezTo>
                    <a:pt x="1" y="2"/>
                    <a:pt x="1" y="1"/>
                    <a:pt x="1" y="2"/>
                  </a:cubicBezTo>
                  <a:cubicBezTo>
                    <a:pt x="0" y="3"/>
                    <a:pt x="0" y="4"/>
                    <a:pt x="2" y="4"/>
                  </a:cubicBezTo>
                  <a:cubicBezTo>
                    <a:pt x="3" y="4"/>
                    <a:pt x="5" y="4"/>
                    <a:pt x="6" y="3"/>
                  </a:cubicBezTo>
                  <a:cubicBezTo>
                    <a:pt x="6" y="3"/>
                    <a:pt x="6" y="2"/>
                    <a:pt x="6" y="2"/>
                  </a:cubicBezTo>
                  <a:cubicBezTo>
                    <a:pt x="5" y="1"/>
                    <a:pt x="5" y="2"/>
                    <a:pt x="5"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4" name="Freeform 123"/>
            <p:cNvSpPr/>
            <p:nvPr/>
          </p:nvSpPr>
          <p:spPr>
            <a:xfrm>
              <a:off x="6919943" y="4714715"/>
              <a:ext cx="36555" cy="23902"/>
            </a:xfrm>
            <a:custGeom>
              <a:avLst/>
              <a:gdLst>
                <a:gd name="T0" fmla="*/ 4 w 11"/>
                <a:gd name="T1" fmla="*/ 4 h 7"/>
                <a:gd name="T2" fmla="*/ 4 w 11"/>
                <a:gd name="T3" fmla="*/ 4 h 7"/>
                <a:gd name="T4" fmla="*/ 5 w 11"/>
                <a:gd name="T5" fmla="*/ 6 h 7"/>
                <a:gd name="T6" fmla="*/ 7 w 11"/>
                <a:gd name="T7" fmla="*/ 7 h 7"/>
                <a:gd name="T8" fmla="*/ 9 w 11"/>
                <a:gd name="T9" fmla="*/ 7 h 7"/>
                <a:gd name="T10" fmla="*/ 11 w 11"/>
                <a:gd name="T11" fmla="*/ 4 h 7"/>
                <a:gd name="T12" fmla="*/ 9 w 11"/>
                <a:gd name="T13" fmla="*/ 3 h 7"/>
                <a:gd name="T14" fmla="*/ 7 w 11"/>
                <a:gd name="T15" fmla="*/ 2 h 7"/>
                <a:gd name="T16" fmla="*/ 6 w 11"/>
                <a:gd name="T17" fmla="*/ 1 h 7"/>
                <a:gd name="T18" fmla="*/ 1 w 11"/>
                <a:gd name="T19" fmla="*/ 1 h 7"/>
                <a:gd name="T20" fmla="*/ 1 w 11"/>
                <a:gd name="T21" fmla="*/ 2 h 7"/>
                <a:gd name="T22" fmla="*/ 2 w 11"/>
                <a:gd name="T23" fmla="*/ 3 h 7"/>
                <a:gd name="T24" fmla="*/ 2 w 11"/>
                <a:gd name="T25" fmla="*/ 3 h 7"/>
                <a:gd name="T26" fmla="*/ 4 w 11"/>
                <a:gd name="T2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7">
                  <a:moveTo>
                    <a:pt x="4" y="4"/>
                  </a:moveTo>
                  <a:cubicBezTo>
                    <a:pt x="4" y="4"/>
                    <a:pt x="4" y="4"/>
                    <a:pt x="4" y="4"/>
                  </a:cubicBezTo>
                  <a:cubicBezTo>
                    <a:pt x="5" y="5"/>
                    <a:pt x="5" y="6"/>
                    <a:pt x="5" y="6"/>
                  </a:cubicBezTo>
                  <a:cubicBezTo>
                    <a:pt x="6" y="6"/>
                    <a:pt x="6" y="6"/>
                    <a:pt x="7" y="7"/>
                  </a:cubicBezTo>
                  <a:cubicBezTo>
                    <a:pt x="7" y="7"/>
                    <a:pt x="8" y="7"/>
                    <a:pt x="9" y="7"/>
                  </a:cubicBezTo>
                  <a:cubicBezTo>
                    <a:pt x="11" y="7"/>
                    <a:pt x="11" y="7"/>
                    <a:pt x="11" y="4"/>
                  </a:cubicBezTo>
                  <a:cubicBezTo>
                    <a:pt x="10" y="4"/>
                    <a:pt x="10" y="4"/>
                    <a:pt x="9" y="3"/>
                  </a:cubicBezTo>
                  <a:cubicBezTo>
                    <a:pt x="9" y="3"/>
                    <a:pt x="8" y="2"/>
                    <a:pt x="7" y="2"/>
                  </a:cubicBezTo>
                  <a:cubicBezTo>
                    <a:pt x="6" y="2"/>
                    <a:pt x="7" y="1"/>
                    <a:pt x="6" y="1"/>
                  </a:cubicBezTo>
                  <a:cubicBezTo>
                    <a:pt x="4" y="1"/>
                    <a:pt x="3" y="0"/>
                    <a:pt x="1" y="1"/>
                  </a:cubicBezTo>
                  <a:cubicBezTo>
                    <a:pt x="0" y="2"/>
                    <a:pt x="1" y="2"/>
                    <a:pt x="1" y="2"/>
                  </a:cubicBezTo>
                  <a:cubicBezTo>
                    <a:pt x="1" y="3"/>
                    <a:pt x="1" y="3"/>
                    <a:pt x="2" y="3"/>
                  </a:cubicBezTo>
                  <a:cubicBezTo>
                    <a:pt x="2" y="3"/>
                    <a:pt x="2" y="3"/>
                    <a:pt x="2" y="3"/>
                  </a:cubicBezTo>
                  <a:cubicBezTo>
                    <a:pt x="3" y="4"/>
                    <a:pt x="3" y="4"/>
                    <a:pt x="4"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5" name="Freeform 124"/>
            <p:cNvSpPr/>
            <p:nvPr/>
          </p:nvSpPr>
          <p:spPr>
            <a:xfrm>
              <a:off x="6883388" y="4718933"/>
              <a:ext cx="16871" cy="22495"/>
            </a:xfrm>
            <a:custGeom>
              <a:avLst/>
              <a:gdLst>
                <a:gd name="T0" fmla="*/ 2 w 5"/>
                <a:gd name="T1" fmla="*/ 5 h 7"/>
                <a:gd name="T2" fmla="*/ 3 w 5"/>
                <a:gd name="T3" fmla="*/ 5 h 7"/>
                <a:gd name="T4" fmla="*/ 4 w 5"/>
                <a:gd name="T5" fmla="*/ 4 h 7"/>
                <a:gd name="T6" fmla="*/ 5 w 5"/>
                <a:gd name="T7" fmla="*/ 2 h 7"/>
                <a:gd name="T8" fmla="*/ 5 w 5"/>
                <a:gd name="T9" fmla="*/ 1 h 7"/>
                <a:gd name="T10" fmla="*/ 3 w 5"/>
                <a:gd name="T11" fmla="*/ 1 h 7"/>
                <a:gd name="T12" fmla="*/ 2 w 5"/>
                <a:gd name="T13" fmla="*/ 2 h 7"/>
                <a:gd name="T14" fmla="*/ 1 w 5"/>
                <a:gd name="T15" fmla="*/ 2 h 7"/>
                <a:gd name="T16" fmla="*/ 1 w 5"/>
                <a:gd name="T17" fmla="*/ 3 h 7"/>
                <a:gd name="T18" fmla="*/ 2 w 5"/>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5"/>
                  </a:moveTo>
                  <a:cubicBezTo>
                    <a:pt x="2" y="5"/>
                    <a:pt x="2" y="5"/>
                    <a:pt x="3" y="5"/>
                  </a:cubicBezTo>
                  <a:cubicBezTo>
                    <a:pt x="3" y="5"/>
                    <a:pt x="4" y="4"/>
                    <a:pt x="4" y="4"/>
                  </a:cubicBezTo>
                  <a:cubicBezTo>
                    <a:pt x="5" y="3"/>
                    <a:pt x="5" y="4"/>
                    <a:pt x="5" y="2"/>
                  </a:cubicBezTo>
                  <a:cubicBezTo>
                    <a:pt x="5" y="1"/>
                    <a:pt x="5" y="2"/>
                    <a:pt x="5" y="1"/>
                  </a:cubicBezTo>
                  <a:cubicBezTo>
                    <a:pt x="4" y="0"/>
                    <a:pt x="3" y="0"/>
                    <a:pt x="3" y="1"/>
                  </a:cubicBezTo>
                  <a:cubicBezTo>
                    <a:pt x="2" y="2"/>
                    <a:pt x="2" y="1"/>
                    <a:pt x="2" y="2"/>
                  </a:cubicBezTo>
                  <a:cubicBezTo>
                    <a:pt x="2" y="2"/>
                    <a:pt x="1" y="2"/>
                    <a:pt x="1" y="2"/>
                  </a:cubicBezTo>
                  <a:cubicBezTo>
                    <a:pt x="1" y="2"/>
                    <a:pt x="1" y="3"/>
                    <a:pt x="1" y="3"/>
                  </a:cubicBezTo>
                  <a:cubicBezTo>
                    <a:pt x="0" y="4"/>
                    <a:pt x="0" y="7"/>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6" name="Freeform 125"/>
            <p:cNvSpPr/>
            <p:nvPr/>
          </p:nvSpPr>
          <p:spPr>
            <a:xfrm>
              <a:off x="7078815" y="4718933"/>
              <a:ext cx="19683" cy="9842"/>
            </a:xfrm>
            <a:custGeom>
              <a:avLst/>
              <a:gdLst>
                <a:gd name="T0" fmla="*/ 1 w 6"/>
                <a:gd name="T1" fmla="*/ 1 h 3"/>
                <a:gd name="T2" fmla="*/ 2 w 6"/>
                <a:gd name="T3" fmla="*/ 3 h 3"/>
                <a:gd name="T4" fmla="*/ 5 w 6"/>
                <a:gd name="T5" fmla="*/ 3 h 3"/>
                <a:gd name="T6" fmla="*/ 5 w 6"/>
                <a:gd name="T7" fmla="*/ 1 h 3"/>
                <a:gd name="T8" fmla="*/ 1 w 6"/>
                <a:gd name="T9" fmla="*/ 1 h 3"/>
              </a:gdLst>
              <a:ahLst/>
              <a:cxnLst>
                <a:cxn ang="0">
                  <a:pos x="T0" y="T1"/>
                </a:cxn>
                <a:cxn ang="0">
                  <a:pos x="T2" y="T3"/>
                </a:cxn>
                <a:cxn ang="0">
                  <a:pos x="T4" y="T5"/>
                </a:cxn>
                <a:cxn ang="0">
                  <a:pos x="T6" y="T7"/>
                </a:cxn>
                <a:cxn ang="0">
                  <a:pos x="T8" y="T9"/>
                </a:cxn>
              </a:cxnLst>
              <a:rect l="0" t="0" r="r" b="b"/>
              <a:pathLst>
                <a:path w="6" h="3">
                  <a:moveTo>
                    <a:pt x="1" y="1"/>
                  </a:moveTo>
                  <a:cubicBezTo>
                    <a:pt x="0" y="1"/>
                    <a:pt x="1" y="3"/>
                    <a:pt x="2" y="3"/>
                  </a:cubicBezTo>
                  <a:cubicBezTo>
                    <a:pt x="3" y="3"/>
                    <a:pt x="4" y="3"/>
                    <a:pt x="5" y="3"/>
                  </a:cubicBezTo>
                  <a:cubicBezTo>
                    <a:pt x="6" y="2"/>
                    <a:pt x="5" y="2"/>
                    <a:pt x="5" y="1"/>
                  </a:cubicBezTo>
                  <a:cubicBezTo>
                    <a:pt x="4" y="1"/>
                    <a:pt x="2" y="0"/>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7" name="Freeform 126"/>
            <p:cNvSpPr/>
            <p:nvPr/>
          </p:nvSpPr>
          <p:spPr>
            <a:xfrm>
              <a:off x="6966339" y="4721744"/>
              <a:ext cx="73110" cy="19683"/>
            </a:xfrm>
            <a:custGeom>
              <a:avLst/>
              <a:gdLst>
                <a:gd name="T0" fmla="*/ 20 w 22"/>
                <a:gd name="T1" fmla="*/ 5 h 6"/>
                <a:gd name="T2" fmla="*/ 20 w 22"/>
                <a:gd name="T3" fmla="*/ 3 h 6"/>
                <a:gd name="T4" fmla="*/ 13 w 22"/>
                <a:gd name="T5" fmla="*/ 2 h 6"/>
                <a:gd name="T6" fmla="*/ 2 w 22"/>
                <a:gd name="T7" fmla="*/ 2 h 6"/>
                <a:gd name="T8" fmla="*/ 0 w 22"/>
                <a:gd name="T9" fmla="*/ 5 h 6"/>
                <a:gd name="T10" fmla="*/ 12 w 22"/>
                <a:gd name="T11" fmla="*/ 5 h 6"/>
                <a:gd name="T12" fmla="*/ 20 w 22"/>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20" y="5"/>
                  </a:moveTo>
                  <a:cubicBezTo>
                    <a:pt x="20" y="4"/>
                    <a:pt x="22" y="4"/>
                    <a:pt x="20" y="3"/>
                  </a:cubicBezTo>
                  <a:cubicBezTo>
                    <a:pt x="18" y="3"/>
                    <a:pt x="16" y="2"/>
                    <a:pt x="13" y="2"/>
                  </a:cubicBezTo>
                  <a:cubicBezTo>
                    <a:pt x="11" y="0"/>
                    <a:pt x="4" y="0"/>
                    <a:pt x="2" y="2"/>
                  </a:cubicBezTo>
                  <a:cubicBezTo>
                    <a:pt x="0" y="3"/>
                    <a:pt x="0" y="4"/>
                    <a:pt x="0" y="5"/>
                  </a:cubicBezTo>
                  <a:cubicBezTo>
                    <a:pt x="3" y="6"/>
                    <a:pt x="8" y="5"/>
                    <a:pt x="12" y="5"/>
                  </a:cubicBezTo>
                  <a:cubicBezTo>
                    <a:pt x="15" y="5"/>
                    <a:pt x="19" y="6"/>
                    <a:pt x="20"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8" name="Freeform 127"/>
            <p:cNvSpPr/>
            <p:nvPr/>
          </p:nvSpPr>
          <p:spPr>
            <a:xfrm>
              <a:off x="6896041" y="4721744"/>
              <a:ext cx="33743" cy="26714"/>
            </a:xfrm>
            <a:custGeom>
              <a:avLst/>
              <a:gdLst>
                <a:gd name="T0" fmla="*/ 10 w 10"/>
                <a:gd name="T1" fmla="*/ 5 h 8"/>
                <a:gd name="T2" fmla="*/ 10 w 10"/>
                <a:gd name="T3" fmla="*/ 3 h 8"/>
                <a:gd name="T4" fmla="*/ 9 w 10"/>
                <a:gd name="T5" fmla="*/ 2 h 8"/>
                <a:gd name="T6" fmla="*/ 8 w 10"/>
                <a:gd name="T7" fmla="*/ 2 h 8"/>
                <a:gd name="T8" fmla="*/ 4 w 10"/>
                <a:gd name="T9" fmla="*/ 2 h 8"/>
                <a:gd name="T10" fmla="*/ 1 w 10"/>
                <a:gd name="T11" fmla="*/ 3 h 8"/>
                <a:gd name="T12" fmla="*/ 1 w 10"/>
                <a:gd name="T13" fmla="*/ 6 h 8"/>
                <a:gd name="T14" fmla="*/ 10 w 10"/>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5"/>
                  </a:moveTo>
                  <a:cubicBezTo>
                    <a:pt x="10" y="4"/>
                    <a:pt x="10" y="4"/>
                    <a:pt x="10" y="3"/>
                  </a:cubicBezTo>
                  <a:cubicBezTo>
                    <a:pt x="10" y="3"/>
                    <a:pt x="9" y="2"/>
                    <a:pt x="9" y="2"/>
                  </a:cubicBezTo>
                  <a:cubicBezTo>
                    <a:pt x="7" y="2"/>
                    <a:pt x="8" y="2"/>
                    <a:pt x="8" y="2"/>
                  </a:cubicBezTo>
                  <a:cubicBezTo>
                    <a:pt x="7" y="1"/>
                    <a:pt x="5" y="0"/>
                    <a:pt x="4" y="2"/>
                  </a:cubicBezTo>
                  <a:cubicBezTo>
                    <a:pt x="3" y="2"/>
                    <a:pt x="2" y="2"/>
                    <a:pt x="1" y="3"/>
                  </a:cubicBezTo>
                  <a:cubicBezTo>
                    <a:pt x="1" y="4"/>
                    <a:pt x="0" y="5"/>
                    <a:pt x="1" y="6"/>
                  </a:cubicBezTo>
                  <a:cubicBezTo>
                    <a:pt x="4" y="8"/>
                    <a:pt x="10" y="7"/>
                    <a:pt x="10"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9" name="Freeform 128"/>
            <p:cNvSpPr/>
            <p:nvPr/>
          </p:nvSpPr>
          <p:spPr>
            <a:xfrm>
              <a:off x="7049291" y="4724556"/>
              <a:ext cx="105447" cy="53426"/>
            </a:xfrm>
            <a:custGeom>
              <a:avLst/>
              <a:gdLst>
                <a:gd name="T0" fmla="*/ 20 w 32"/>
                <a:gd name="T1" fmla="*/ 6 h 16"/>
                <a:gd name="T2" fmla="*/ 22 w 32"/>
                <a:gd name="T3" fmla="*/ 4 h 16"/>
                <a:gd name="T4" fmla="*/ 27 w 32"/>
                <a:gd name="T5" fmla="*/ 4 h 16"/>
                <a:gd name="T6" fmla="*/ 29 w 32"/>
                <a:gd name="T7" fmla="*/ 2 h 16"/>
                <a:gd name="T8" fmla="*/ 30 w 32"/>
                <a:gd name="T9" fmla="*/ 0 h 16"/>
                <a:gd name="T10" fmla="*/ 22 w 32"/>
                <a:gd name="T11" fmla="*/ 1 h 16"/>
                <a:gd name="T12" fmla="*/ 17 w 32"/>
                <a:gd name="T13" fmla="*/ 0 h 16"/>
                <a:gd name="T14" fmla="*/ 15 w 32"/>
                <a:gd name="T15" fmla="*/ 1 h 16"/>
                <a:gd name="T16" fmla="*/ 14 w 32"/>
                <a:gd name="T17" fmla="*/ 3 h 16"/>
                <a:gd name="T18" fmla="*/ 14 w 32"/>
                <a:gd name="T19" fmla="*/ 4 h 16"/>
                <a:gd name="T20" fmla="*/ 13 w 32"/>
                <a:gd name="T21" fmla="*/ 4 h 16"/>
                <a:gd name="T22" fmla="*/ 12 w 32"/>
                <a:gd name="T23" fmla="*/ 5 h 16"/>
                <a:gd name="T24" fmla="*/ 11 w 32"/>
                <a:gd name="T25" fmla="*/ 6 h 16"/>
                <a:gd name="T26" fmla="*/ 10 w 32"/>
                <a:gd name="T27" fmla="*/ 6 h 16"/>
                <a:gd name="T28" fmla="*/ 6 w 32"/>
                <a:gd name="T29" fmla="*/ 9 h 16"/>
                <a:gd name="T30" fmla="*/ 5 w 32"/>
                <a:gd name="T31" fmla="*/ 9 h 16"/>
                <a:gd name="T32" fmla="*/ 5 w 32"/>
                <a:gd name="T33" fmla="*/ 11 h 16"/>
                <a:gd name="T34" fmla="*/ 4 w 32"/>
                <a:gd name="T35" fmla="*/ 12 h 16"/>
                <a:gd name="T36" fmla="*/ 2 w 32"/>
                <a:gd name="T37" fmla="*/ 14 h 16"/>
                <a:gd name="T38" fmla="*/ 3 w 32"/>
                <a:gd name="T39" fmla="*/ 16 h 16"/>
                <a:gd name="T40" fmla="*/ 4 w 32"/>
                <a:gd name="T41" fmla="*/ 16 h 16"/>
                <a:gd name="T42" fmla="*/ 8 w 32"/>
                <a:gd name="T43" fmla="*/ 14 h 16"/>
                <a:gd name="T44" fmla="*/ 11 w 32"/>
                <a:gd name="T45" fmla="*/ 11 h 16"/>
                <a:gd name="T46" fmla="*/ 14 w 32"/>
                <a:gd name="T47" fmla="*/ 9 h 16"/>
                <a:gd name="T48" fmla="*/ 15 w 32"/>
                <a:gd name="T49" fmla="*/ 9 h 16"/>
                <a:gd name="T50" fmla="*/ 15 w 32"/>
                <a:gd name="T51" fmla="*/ 9 h 16"/>
                <a:gd name="T52" fmla="*/ 19 w 32"/>
                <a:gd name="T53" fmla="*/ 6 h 16"/>
                <a:gd name="T54" fmla="*/ 20 w 32"/>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16">
                  <a:moveTo>
                    <a:pt x="20" y="6"/>
                  </a:moveTo>
                  <a:cubicBezTo>
                    <a:pt x="21" y="5"/>
                    <a:pt x="21" y="5"/>
                    <a:pt x="22" y="4"/>
                  </a:cubicBezTo>
                  <a:cubicBezTo>
                    <a:pt x="24" y="4"/>
                    <a:pt x="25" y="4"/>
                    <a:pt x="27" y="4"/>
                  </a:cubicBezTo>
                  <a:cubicBezTo>
                    <a:pt x="28" y="3"/>
                    <a:pt x="28" y="3"/>
                    <a:pt x="29" y="2"/>
                  </a:cubicBezTo>
                  <a:cubicBezTo>
                    <a:pt x="30" y="1"/>
                    <a:pt x="32" y="2"/>
                    <a:pt x="30" y="0"/>
                  </a:cubicBezTo>
                  <a:cubicBezTo>
                    <a:pt x="26" y="0"/>
                    <a:pt x="25" y="1"/>
                    <a:pt x="22" y="1"/>
                  </a:cubicBezTo>
                  <a:cubicBezTo>
                    <a:pt x="20" y="1"/>
                    <a:pt x="19" y="0"/>
                    <a:pt x="17" y="0"/>
                  </a:cubicBezTo>
                  <a:cubicBezTo>
                    <a:pt x="16" y="0"/>
                    <a:pt x="15" y="1"/>
                    <a:pt x="15" y="1"/>
                  </a:cubicBezTo>
                  <a:cubicBezTo>
                    <a:pt x="15" y="2"/>
                    <a:pt x="14" y="2"/>
                    <a:pt x="14" y="3"/>
                  </a:cubicBezTo>
                  <a:cubicBezTo>
                    <a:pt x="14" y="3"/>
                    <a:pt x="14" y="3"/>
                    <a:pt x="14" y="4"/>
                  </a:cubicBezTo>
                  <a:cubicBezTo>
                    <a:pt x="14" y="4"/>
                    <a:pt x="14" y="3"/>
                    <a:pt x="13" y="4"/>
                  </a:cubicBezTo>
                  <a:cubicBezTo>
                    <a:pt x="13" y="4"/>
                    <a:pt x="12" y="5"/>
                    <a:pt x="12" y="5"/>
                  </a:cubicBezTo>
                  <a:cubicBezTo>
                    <a:pt x="11" y="5"/>
                    <a:pt x="12" y="5"/>
                    <a:pt x="11" y="6"/>
                  </a:cubicBezTo>
                  <a:cubicBezTo>
                    <a:pt x="11" y="6"/>
                    <a:pt x="11" y="6"/>
                    <a:pt x="10" y="6"/>
                  </a:cubicBezTo>
                  <a:cubicBezTo>
                    <a:pt x="8" y="7"/>
                    <a:pt x="7" y="7"/>
                    <a:pt x="6" y="9"/>
                  </a:cubicBezTo>
                  <a:cubicBezTo>
                    <a:pt x="5" y="9"/>
                    <a:pt x="6" y="9"/>
                    <a:pt x="5" y="9"/>
                  </a:cubicBezTo>
                  <a:cubicBezTo>
                    <a:pt x="5" y="10"/>
                    <a:pt x="5" y="9"/>
                    <a:pt x="5" y="11"/>
                  </a:cubicBezTo>
                  <a:cubicBezTo>
                    <a:pt x="4" y="12"/>
                    <a:pt x="4" y="12"/>
                    <a:pt x="4" y="12"/>
                  </a:cubicBezTo>
                  <a:cubicBezTo>
                    <a:pt x="3" y="13"/>
                    <a:pt x="2" y="13"/>
                    <a:pt x="2" y="14"/>
                  </a:cubicBezTo>
                  <a:cubicBezTo>
                    <a:pt x="1" y="14"/>
                    <a:pt x="0" y="16"/>
                    <a:pt x="3" y="16"/>
                  </a:cubicBezTo>
                  <a:cubicBezTo>
                    <a:pt x="4" y="16"/>
                    <a:pt x="4" y="16"/>
                    <a:pt x="4" y="16"/>
                  </a:cubicBezTo>
                  <a:cubicBezTo>
                    <a:pt x="6" y="16"/>
                    <a:pt x="8" y="15"/>
                    <a:pt x="8" y="14"/>
                  </a:cubicBezTo>
                  <a:cubicBezTo>
                    <a:pt x="10" y="14"/>
                    <a:pt x="10" y="12"/>
                    <a:pt x="11" y="11"/>
                  </a:cubicBezTo>
                  <a:cubicBezTo>
                    <a:pt x="13" y="11"/>
                    <a:pt x="13" y="10"/>
                    <a:pt x="14" y="9"/>
                  </a:cubicBezTo>
                  <a:cubicBezTo>
                    <a:pt x="14" y="9"/>
                    <a:pt x="14" y="10"/>
                    <a:pt x="15" y="9"/>
                  </a:cubicBezTo>
                  <a:cubicBezTo>
                    <a:pt x="15" y="9"/>
                    <a:pt x="15" y="9"/>
                    <a:pt x="15" y="9"/>
                  </a:cubicBezTo>
                  <a:cubicBezTo>
                    <a:pt x="16" y="8"/>
                    <a:pt x="18" y="8"/>
                    <a:pt x="19" y="6"/>
                  </a:cubicBezTo>
                  <a:cubicBezTo>
                    <a:pt x="20" y="6"/>
                    <a:pt x="20" y="6"/>
                    <a:pt x="20"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0" name="Freeform 129"/>
            <p:cNvSpPr/>
            <p:nvPr/>
          </p:nvSpPr>
          <p:spPr>
            <a:xfrm>
              <a:off x="6946656" y="4748458"/>
              <a:ext cx="52021" cy="29525"/>
            </a:xfrm>
            <a:custGeom>
              <a:avLst/>
              <a:gdLst>
                <a:gd name="T0" fmla="*/ 9 w 16"/>
                <a:gd name="T1" fmla="*/ 7 h 9"/>
                <a:gd name="T2" fmla="*/ 10 w 16"/>
                <a:gd name="T3" fmla="*/ 8 h 9"/>
                <a:gd name="T4" fmla="*/ 14 w 16"/>
                <a:gd name="T5" fmla="*/ 8 h 9"/>
                <a:gd name="T6" fmla="*/ 14 w 16"/>
                <a:gd name="T7" fmla="*/ 4 h 9"/>
                <a:gd name="T8" fmla="*/ 13 w 16"/>
                <a:gd name="T9" fmla="*/ 4 h 9"/>
                <a:gd name="T10" fmla="*/ 12 w 16"/>
                <a:gd name="T11" fmla="*/ 4 h 9"/>
                <a:gd name="T12" fmla="*/ 12 w 16"/>
                <a:gd name="T13" fmla="*/ 3 h 9"/>
                <a:gd name="T14" fmla="*/ 11 w 16"/>
                <a:gd name="T15" fmla="*/ 2 h 9"/>
                <a:gd name="T16" fmla="*/ 8 w 16"/>
                <a:gd name="T17" fmla="*/ 1 h 9"/>
                <a:gd name="T18" fmla="*/ 6 w 16"/>
                <a:gd name="T19" fmla="*/ 0 h 9"/>
                <a:gd name="T20" fmla="*/ 1 w 16"/>
                <a:gd name="T21" fmla="*/ 1 h 9"/>
                <a:gd name="T22" fmla="*/ 0 w 16"/>
                <a:gd name="T23" fmla="*/ 2 h 9"/>
                <a:gd name="T24" fmla="*/ 1 w 16"/>
                <a:gd name="T25" fmla="*/ 3 h 9"/>
                <a:gd name="T26" fmla="*/ 1 w 16"/>
                <a:gd name="T27" fmla="*/ 4 h 9"/>
                <a:gd name="T28" fmla="*/ 2 w 16"/>
                <a:gd name="T29" fmla="*/ 4 h 9"/>
                <a:gd name="T30" fmla="*/ 5 w 16"/>
                <a:gd name="T31" fmla="*/ 5 h 9"/>
                <a:gd name="T32" fmla="*/ 7 w 16"/>
                <a:gd name="T33" fmla="*/ 4 h 9"/>
                <a:gd name="T34" fmla="*/ 7 w 16"/>
                <a:gd name="T35" fmla="*/ 6 h 9"/>
                <a:gd name="T36" fmla="*/ 9 w 16"/>
                <a:gd name="T37" fmla="*/ 6 h 9"/>
                <a:gd name="T38" fmla="*/ 9 w 16"/>
                <a:gd name="T39" fmla="*/ 7 h 9"/>
                <a:gd name="T40" fmla="*/ 9 w 16"/>
                <a:gd name="T4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9">
                  <a:moveTo>
                    <a:pt x="9" y="7"/>
                  </a:moveTo>
                  <a:cubicBezTo>
                    <a:pt x="9" y="7"/>
                    <a:pt x="10" y="8"/>
                    <a:pt x="10" y="8"/>
                  </a:cubicBezTo>
                  <a:cubicBezTo>
                    <a:pt x="10" y="9"/>
                    <a:pt x="14" y="9"/>
                    <a:pt x="14" y="8"/>
                  </a:cubicBezTo>
                  <a:cubicBezTo>
                    <a:pt x="15" y="7"/>
                    <a:pt x="16" y="5"/>
                    <a:pt x="14" y="4"/>
                  </a:cubicBezTo>
                  <a:cubicBezTo>
                    <a:pt x="13" y="4"/>
                    <a:pt x="13" y="4"/>
                    <a:pt x="13" y="4"/>
                  </a:cubicBezTo>
                  <a:cubicBezTo>
                    <a:pt x="12" y="4"/>
                    <a:pt x="13" y="4"/>
                    <a:pt x="12" y="4"/>
                  </a:cubicBezTo>
                  <a:cubicBezTo>
                    <a:pt x="12" y="4"/>
                    <a:pt x="12" y="3"/>
                    <a:pt x="12" y="3"/>
                  </a:cubicBezTo>
                  <a:cubicBezTo>
                    <a:pt x="12" y="1"/>
                    <a:pt x="11" y="2"/>
                    <a:pt x="11" y="2"/>
                  </a:cubicBezTo>
                  <a:cubicBezTo>
                    <a:pt x="10" y="1"/>
                    <a:pt x="9" y="1"/>
                    <a:pt x="8" y="1"/>
                  </a:cubicBezTo>
                  <a:cubicBezTo>
                    <a:pt x="7" y="1"/>
                    <a:pt x="6" y="0"/>
                    <a:pt x="6" y="0"/>
                  </a:cubicBezTo>
                  <a:cubicBezTo>
                    <a:pt x="4" y="0"/>
                    <a:pt x="2" y="0"/>
                    <a:pt x="1" y="1"/>
                  </a:cubicBezTo>
                  <a:cubicBezTo>
                    <a:pt x="0" y="1"/>
                    <a:pt x="0" y="1"/>
                    <a:pt x="0" y="2"/>
                  </a:cubicBezTo>
                  <a:cubicBezTo>
                    <a:pt x="0" y="3"/>
                    <a:pt x="0" y="3"/>
                    <a:pt x="1" y="3"/>
                  </a:cubicBezTo>
                  <a:cubicBezTo>
                    <a:pt x="1" y="3"/>
                    <a:pt x="1" y="3"/>
                    <a:pt x="1" y="4"/>
                  </a:cubicBezTo>
                  <a:cubicBezTo>
                    <a:pt x="2" y="4"/>
                    <a:pt x="2" y="4"/>
                    <a:pt x="2" y="4"/>
                  </a:cubicBezTo>
                  <a:cubicBezTo>
                    <a:pt x="3" y="4"/>
                    <a:pt x="3" y="5"/>
                    <a:pt x="5" y="5"/>
                  </a:cubicBezTo>
                  <a:cubicBezTo>
                    <a:pt x="6" y="5"/>
                    <a:pt x="6" y="4"/>
                    <a:pt x="7" y="4"/>
                  </a:cubicBezTo>
                  <a:cubicBezTo>
                    <a:pt x="7" y="5"/>
                    <a:pt x="7" y="5"/>
                    <a:pt x="7" y="6"/>
                  </a:cubicBezTo>
                  <a:cubicBezTo>
                    <a:pt x="7" y="6"/>
                    <a:pt x="8" y="6"/>
                    <a:pt x="9" y="6"/>
                  </a:cubicBezTo>
                  <a:cubicBezTo>
                    <a:pt x="9" y="6"/>
                    <a:pt x="9" y="6"/>
                    <a:pt x="9" y="7"/>
                  </a:cubicBezTo>
                  <a:cubicBezTo>
                    <a:pt x="9" y="7"/>
                    <a:pt x="9" y="7"/>
                    <a:pt x="9"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1" name="Freeform 130"/>
            <p:cNvSpPr/>
            <p:nvPr/>
          </p:nvSpPr>
          <p:spPr>
            <a:xfrm>
              <a:off x="7912546" y="4748458"/>
              <a:ext cx="26714" cy="19683"/>
            </a:xfrm>
            <a:custGeom>
              <a:avLst/>
              <a:gdLst>
                <a:gd name="T0" fmla="*/ 2 w 8"/>
                <a:gd name="T1" fmla="*/ 4 h 6"/>
                <a:gd name="T2" fmla="*/ 3 w 8"/>
                <a:gd name="T3" fmla="*/ 4 h 6"/>
                <a:gd name="T4" fmla="*/ 4 w 8"/>
                <a:gd name="T5" fmla="*/ 5 h 6"/>
                <a:gd name="T6" fmla="*/ 6 w 8"/>
                <a:gd name="T7" fmla="*/ 4 h 6"/>
                <a:gd name="T8" fmla="*/ 6 w 8"/>
                <a:gd name="T9" fmla="*/ 3 h 6"/>
                <a:gd name="T10" fmla="*/ 6 w 8"/>
                <a:gd name="T11" fmla="*/ 3 h 6"/>
                <a:gd name="T12" fmla="*/ 5 w 8"/>
                <a:gd name="T13" fmla="*/ 2 h 6"/>
                <a:gd name="T14" fmla="*/ 4 w 8"/>
                <a:gd name="T15" fmla="*/ 2 h 6"/>
                <a:gd name="T16" fmla="*/ 3 w 8"/>
                <a:gd name="T17" fmla="*/ 1 h 6"/>
                <a:gd name="T18" fmla="*/ 1 w 8"/>
                <a:gd name="T19" fmla="*/ 0 h 6"/>
                <a:gd name="T20" fmla="*/ 1 w 8"/>
                <a:gd name="T21" fmla="*/ 3 h 6"/>
                <a:gd name="T22" fmla="*/ 2 w 8"/>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2" y="4"/>
                  </a:moveTo>
                  <a:cubicBezTo>
                    <a:pt x="2" y="4"/>
                    <a:pt x="2" y="4"/>
                    <a:pt x="3" y="4"/>
                  </a:cubicBezTo>
                  <a:cubicBezTo>
                    <a:pt x="4" y="5"/>
                    <a:pt x="4" y="4"/>
                    <a:pt x="4" y="5"/>
                  </a:cubicBezTo>
                  <a:cubicBezTo>
                    <a:pt x="5" y="6"/>
                    <a:pt x="8" y="5"/>
                    <a:pt x="6" y="4"/>
                  </a:cubicBezTo>
                  <a:cubicBezTo>
                    <a:pt x="6" y="4"/>
                    <a:pt x="6" y="3"/>
                    <a:pt x="6" y="3"/>
                  </a:cubicBezTo>
                  <a:cubicBezTo>
                    <a:pt x="6" y="3"/>
                    <a:pt x="6" y="3"/>
                    <a:pt x="6" y="3"/>
                  </a:cubicBezTo>
                  <a:cubicBezTo>
                    <a:pt x="5" y="3"/>
                    <a:pt x="5" y="2"/>
                    <a:pt x="5" y="2"/>
                  </a:cubicBezTo>
                  <a:cubicBezTo>
                    <a:pt x="5" y="2"/>
                    <a:pt x="4" y="2"/>
                    <a:pt x="4" y="2"/>
                  </a:cubicBezTo>
                  <a:cubicBezTo>
                    <a:pt x="4" y="1"/>
                    <a:pt x="4" y="1"/>
                    <a:pt x="3" y="1"/>
                  </a:cubicBezTo>
                  <a:cubicBezTo>
                    <a:pt x="2" y="0"/>
                    <a:pt x="3" y="0"/>
                    <a:pt x="1" y="0"/>
                  </a:cubicBezTo>
                  <a:cubicBezTo>
                    <a:pt x="1" y="1"/>
                    <a:pt x="0" y="2"/>
                    <a:pt x="1" y="3"/>
                  </a:cubicBezTo>
                  <a:cubicBezTo>
                    <a:pt x="1" y="4"/>
                    <a:pt x="1" y="3"/>
                    <a:pt x="2"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2" name="Freeform 131"/>
            <p:cNvSpPr/>
            <p:nvPr/>
          </p:nvSpPr>
          <p:spPr>
            <a:xfrm>
              <a:off x="7951913" y="4777983"/>
              <a:ext cx="14060" cy="19683"/>
            </a:xfrm>
            <a:custGeom>
              <a:avLst/>
              <a:gdLst>
                <a:gd name="T0" fmla="*/ 1 w 4"/>
                <a:gd name="T1" fmla="*/ 3 h 6"/>
                <a:gd name="T2" fmla="*/ 2 w 4"/>
                <a:gd name="T3" fmla="*/ 3 h 6"/>
                <a:gd name="T4" fmla="*/ 4 w 4"/>
                <a:gd name="T5" fmla="*/ 3 h 6"/>
                <a:gd name="T6" fmla="*/ 4 w 4"/>
                <a:gd name="T7" fmla="*/ 2 h 6"/>
                <a:gd name="T8" fmla="*/ 3 w 4"/>
                <a:gd name="T9" fmla="*/ 1 h 6"/>
                <a:gd name="T10" fmla="*/ 1 w 4"/>
                <a:gd name="T11" fmla="*/ 0 h 6"/>
                <a:gd name="T12" fmla="*/ 1 w 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3"/>
                  </a:moveTo>
                  <a:cubicBezTo>
                    <a:pt x="1" y="3"/>
                    <a:pt x="2" y="3"/>
                    <a:pt x="2" y="3"/>
                  </a:cubicBezTo>
                  <a:cubicBezTo>
                    <a:pt x="2" y="3"/>
                    <a:pt x="4" y="6"/>
                    <a:pt x="4" y="3"/>
                  </a:cubicBezTo>
                  <a:cubicBezTo>
                    <a:pt x="4" y="2"/>
                    <a:pt x="4" y="3"/>
                    <a:pt x="4" y="2"/>
                  </a:cubicBezTo>
                  <a:cubicBezTo>
                    <a:pt x="3" y="1"/>
                    <a:pt x="4" y="1"/>
                    <a:pt x="3" y="1"/>
                  </a:cubicBezTo>
                  <a:cubicBezTo>
                    <a:pt x="2" y="0"/>
                    <a:pt x="1" y="0"/>
                    <a:pt x="1" y="0"/>
                  </a:cubicBezTo>
                  <a:cubicBezTo>
                    <a:pt x="0" y="1"/>
                    <a:pt x="1" y="2"/>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3" name="Freeform 132"/>
            <p:cNvSpPr/>
            <p:nvPr/>
          </p:nvSpPr>
          <p:spPr>
            <a:xfrm>
              <a:off x="6732951" y="4787825"/>
              <a:ext cx="940583" cy="757809"/>
            </a:xfrm>
            <a:custGeom>
              <a:avLst/>
              <a:gdLst>
                <a:gd name="T0" fmla="*/ 272 w 283"/>
                <a:gd name="T1" fmla="*/ 94 h 228"/>
                <a:gd name="T2" fmla="*/ 259 w 283"/>
                <a:gd name="T3" fmla="*/ 74 h 228"/>
                <a:gd name="T4" fmla="*/ 249 w 283"/>
                <a:gd name="T5" fmla="*/ 66 h 228"/>
                <a:gd name="T6" fmla="*/ 245 w 283"/>
                <a:gd name="T7" fmla="*/ 44 h 228"/>
                <a:gd name="T8" fmla="*/ 233 w 283"/>
                <a:gd name="T9" fmla="*/ 5 h 228"/>
                <a:gd name="T10" fmla="*/ 223 w 283"/>
                <a:gd name="T11" fmla="*/ 17 h 228"/>
                <a:gd name="T12" fmla="*/ 220 w 283"/>
                <a:gd name="T13" fmla="*/ 37 h 228"/>
                <a:gd name="T14" fmla="*/ 209 w 283"/>
                <a:gd name="T15" fmla="*/ 56 h 228"/>
                <a:gd name="T16" fmla="*/ 199 w 283"/>
                <a:gd name="T17" fmla="*/ 50 h 228"/>
                <a:gd name="T18" fmla="*/ 189 w 283"/>
                <a:gd name="T19" fmla="*/ 42 h 228"/>
                <a:gd name="T20" fmla="*/ 178 w 283"/>
                <a:gd name="T21" fmla="*/ 35 h 228"/>
                <a:gd name="T22" fmla="*/ 187 w 283"/>
                <a:gd name="T23" fmla="*/ 20 h 228"/>
                <a:gd name="T24" fmla="*/ 187 w 283"/>
                <a:gd name="T25" fmla="*/ 12 h 228"/>
                <a:gd name="T26" fmla="*/ 170 w 283"/>
                <a:gd name="T27" fmla="*/ 9 h 228"/>
                <a:gd name="T28" fmla="*/ 161 w 283"/>
                <a:gd name="T29" fmla="*/ 7 h 228"/>
                <a:gd name="T30" fmla="*/ 144 w 283"/>
                <a:gd name="T31" fmla="*/ 16 h 228"/>
                <a:gd name="T32" fmla="*/ 135 w 283"/>
                <a:gd name="T33" fmla="*/ 29 h 228"/>
                <a:gd name="T34" fmla="*/ 127 w 283"/>
                <a:gd name="T35" fmla="*/ 35 h 228"/>
                <a:gd name="T36" fmla="*/ 115 w 283"/>
                <a:gd name="T37" fmla="*/ 27 h 228"/>
                <a:gd name="T38" fmla="*/ 99 w 283"/>
                <a:gd name="T39" fmla="*/ 40 h 228"/>
                <a:gd name="T40" fmla="*/ 90 w 283"/>
                <a:gd name="T41" fmla="*/ 53 h 228"/>
                <a:gd name="T42" fmla="*/ 83 w 283"/>
                <a:gd name="T43" fmla="*/ 48 h 228"/>
                <a:gd name="T44" fmla="*/ 76 w 283"/>
                <a:gd name="T45" fmla="*/ 64 h 228"/>
                <a:gd name="T46" fmla="*/ 58 w 283"/>
                <a:gd name="T47" fmla="*/ 74 h 228"/>
                <a:gd name="T48" fmla="*/ 47 w 283"/>
                <a:gd name="T49" fmla="*/ 79 h 228"/>
                <a:gd name="T50" fmla="*/ 32 w 283"/>
                <a:gd name="T51" fmla="*/ 83 h 228"/>
                <a:gd name="T52" fmla="*/ 19 w 283"/>
                <a:gd name="T53" fmla="*/ 93 h 228"/>
                <a:gd name="T54" fmla="*/ 10 w 283"/>
                <a:gd name="T55" fmla="*/ 113 h 228"/>
                <a:gd name="T56" fmla="*/ 9 w 283"/>
                <a:gd name="T57" fmla="*/ 120 h 228"/>
                <a:gd name="T58" fmla="*/ 6 w 283"/>
                <a:gd name="T59" fmla="*/ 121 h 228"/>
                <a:gd name="T60" fmla="*/ 10 w 283"/>
                <a:gd name="T61" fmla="*/ 144 h 228"/>
                <a:gd name="T62" fmla="*/ 12 w 283"/>
                <a:gd name="T63" fmla="*/ 169 h 228"/>
                <a:gd name="T64" fmla="*/ 2 w 283"/>
                <a:gd name="T65" fmla="*/ 191 h 228"/>
                <a:gd name="T66" fmla="*/ 17 w 283"/>
                <a:gd name="T67" fmla="*/ 196 h 228"/>
                <a:gd name="T68" fmla="*/ 32 w 283"/>
                <a:gd name="T69" fmla="*/ 187 h 228"/>
                <a:gd name="T70" fmla="*/ 64 w 283"/>
                <a:gd name="T71" fmla="*/ 180 h 228"/>
                <a:gd name="T72" fmla="*/ 94 w 283"/>
                <a:gd name="T73" fmla="*/ 173 h 228"/>
                <a:gd name="T74" fmla="*/ 117 w 283"/>
                <a:gd name="T75" fmla="*/ 167 h 228"/>
                <a:gd name="T76" fmla="*/ 134 w 283"/>
                <a:gd name="T77" fmla="*/ 175 h 228"/>
                <a:gd name="T78" fmla="*/ 136 w 283"/>
                <a:gd name="T79" fmla="*/ 194 h 228"/>
                <a:gd name="T80" fmla="*/ 144 w 283"/>
                <a:gd name="T81" fmla="*/ 189 h 228"/>
                <a:gd name="T82" fmla="*/ 152 w 283"/>
                <a:gd name="T83" fmla="*/ 183 h 228"/>
                <a:gd name="T84" fmla="*/ 158 w 283"/>
                <a:gd name="T85" fmla="*/ 178 h 228"/>
                <a:gd name="T86" fmla="*/ 150 w 283"/>
                <a:gd name="T87" fmla="*/ 194 h 228"/>
                <a:gd name="T88" fmla="*/ 150 w 283"/>
                <a:gd name="T89" fmla="*/ 196 h 228"/>
                <a:gd name="T90" fmla="*/ 155 w 283"/>
                <a:gd name="T91" fmla="*/ 191 h 228"/>
                <a:gd name="T92" fmla="*/ 157 w 283"/>
                <a:gd name="T93" fmla="*/ 201 h 228"/>
                <a:gd name="T94" fmla="*/ 159 w 283"/>
                <a:gd name="T95" fmla="*/ 221 h 228"/>
                <a:gd name="T96" fmla="*/ 175 w 283"/>
                <a:gd name="T97" fmla="*/ 226 h 228"/>
                <a:gd name="T98" fmla="*/ 188 w 283"/>
                <a:gd name="T99" fmla="*/ 219 h 228"/>
                <a:gd name="T100" fmla="*/ 196 w 283"/>
                <a:gd name="T101" fmla="*/ 225 h 228"/>
                <a:gd name="T102" fmla="*/ 219 w 283"/>
                <a:gd name="T103" fmla="*/ 218 h 228"/>
                <a:gd name="T104" fmla="*/ 225 w 283"/>
                <a:gd name="T105" fmla="*/ 211 h 228"/>
                <a:gd name="T106" fmla="*/ 234 w 283"/>
                <a:gd name="T107" fmla="*/ 200 h 228"/>
                <a:gd name="T108" fmla="*/ 241 w 283"/>
                <a:gd name="T109" fmla="*/ 191 h 228"/>
                <a:gd name="T110" fmla="*/ 250 w 283"/>
                <a:gd name="T111" fmla="*/ 182 h 228"/>
                <a:gd name="T112" fmla="*/ 260 w 283"/>
                <a:gd name="T113" fmla="*/ 175 h 228"/>
                <a:gd name="T114" fmla="*/ 270 w 283"/>
                <a:gd name="T115" fmla="*/ 159 h 228"/>
                <a:gd name="T116" fmla="*/ 279 w 283"/>
                <a:gd name="T117" fmla="*/ 14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 h="228">
                  <a:moveTo>
                    <a:pt x="281" y="115"/>
                  </a:moveTo>
                  <a:cubicBezTo>
                    <a:pt x="280" y="114"/>
                    <a:pt x="280" y="111"/>
                    <a:pt x="278" y="109"/>
                  </a:cubicBezTo>
                  <a:cubicBezTo>
                    <a:pt x="277" y="109"/>
                    <a:pt x="278" y="109"/>
                    <a:pt x="277" y="109"/>
                  </a:cubicBezTo>
                  <a:cubicBezTo>
                    <a:pt x="277" y="108"/>
                    <a:pt x="277" y="108"/>
                    <a:pt x="277" y="108"/>
                  </a:cubicBezTo>
                  <a:cubicBezTo>
                    <a:pt x="277" y="108"/>
                    <a:pt x="277" y="108"/>
                    <a:pt x="276" y="108"/>
                  </a:cubicBezTo>
                  <a:cubicBezTo>
                    <a:pt x="276" y="107"/>
                    <a:pt x="277" y="107"/>
                    <a:pt x="275" y="107"/>
                  </a:cubicBezTo>
                  <a:cubicBezTo>
                    <a:pt x="275" y="106"/>
                    <a:pt x="274" y="104"/>
                    <a:pt x="273" y="104"/>
                  </a:cubicBezTo>
                  <a:cubicBezTo>
                    <a:pt x="273" y="104"/>
                    <a:pt x="272" y="102"/>
                    <a:pt x="271" y="102"/>
                  </a:cubicBezTo>
                  <a:cubicBezTo>
                    <a:pt x="271" y="100"/>
                    <a:pt x="275" y="97"/>
                    <a:pt x="272" y="94"/>
                  </a:cubicBezTo>
                  <a:cubicBezTo>
                    <a:pt x="272" y="94"/>
                    <a:pt x="272" y="94"/>
                    <a:pt x="271" y="94"/>
                  </a:cubicBezTo>
                  <a:cubicBezTo>
                    <a:pt x="271" y="94"/>
                    <a:pt x="271" y="93"/>
                    <a:pt x="271" y="93"/>
                  </a:cubicBezTo>
                  <a:cubicBezTo>
                    <a:pt x="269" y="91"/>
                    <a:pt x="267" y="93"/>
                    <a:pt x="267" y="95"/>
                  </a:cubicBezTo>
                  <a:cubicBezTo>
                    <a:pt x="264" y="95"/>
                    <a:pt x="267" y="89"/>
                    <a:pt x="264" y="88"/>
                  </a:cubicBezTo>
                  <a:cubicBezTo>
                    <a:pt x="264" y="86"/>
                    <a:pt x="261" y="80"/>
                    <a:pt x="264" y="79"/>
                  </a:cubicBezTo>
                  <a:cubicBezTo>
                    <a:pt x="264" y="79"/>
                    <a:pt x="263" y="77"/>
                    <a:pt x="264" y="77"/>
                  </a:cubicBezTo>
                  <a:cubicBezTo>
                    <a:pt x="264" y="75"/>
                    <a:pt x="262" y="75"/>
                    <a:pt x="260" y="75"/>
                  </a:cubicBezTo>
                  <a:cubicBezTo>
                    <a:pt x="260" y="74"/>
                    <a:pt x="261" y="75"/>
                    <a:pt x="260" y="74"/>
                  </a:cubicBezTo>
                  <a:cubicBezTo>
                    <a:pt x="260" y="74"/>
                    <a:pt x="259" y="74"/>
                    <a:pt x="259" y="74"/>
                  </a:cubicBezTo>
                  <a:cubicBezTo>
                    <a:pt x="259" y="74"/>
                    <a:pt x="259" y="74"/>
                    <a:pt x="259" y="74"/>
                  </a:cubicBezTo>
                  <a:cubicBezTo>
                    <a:pt x="259" y="73"/>
                    <a:pt x="258" y="73"/>
                    <a:pt x="258" y="72"/>
                  </a:cubicBezTo>
                  <a:cubicBezTo>
                    <a:pt x="258" y="72"/>
                    <a:pt x="257" y="73"/>
                    <a:pt x="257" y="73"/>
                  </a:cubicBezTo>
                  <a:cubicBezTo>
                    <a:pt x="256" y="72"/>
                    <a:pt x="257" y="72"/>
                    <a:pt x="256" y="72"/>
                  </a:cubicBezTo>
                  <a:cubicBezTo>
                    <a:pt x="256" y="71"/>
                    <a:pt x="256" y="71"/>
                    <a:pt x="256" y="71"/>
                  </a:cubicBezTo>
                  <a:cubicBezTo>
                    <a:pt x="255" y="70"/>
                    <a:pt x="255" y="71"/>
                    <a:pt x="254" y="70"/>
                  </a:cubicBezTo>
                  <a:cubicBezTo>
                    <a:pt x="253" y="69"/>
                    <a:pt x="254" y="69"/>
                    <a:pt x="253" y="68"/>
                  </a:cubicBezTo>
                  <a:cubicBezTo>
                    <a:pt x="252" y="68"/>
                    <a:pt x="251" y="68"/>
                    <a:pt x="250" y="68"/>
                  </a:cubicBezTo>
                  <a:cubicBezTo>
                    <a:pt x="250" y="68"/>
                    <a:pt x="249" y="66"/>
                    <a:pt x="249" y="66"/>
                  </a:cubicBezTo>
                  <a:cubicBezTo>
                    <a:pt x="248" y="66"/>
                    <a:pt x="248" y="65"/>
                    <a:pt x="248" y="65"/>
                  </a:cubicBezTo>
                  <a:cubicBezTo>
                    <a:pt x="248" y="63"/>
                    <a:pt x="248" y="63"/>
                    <a:pt x="248" y="62"/>
                  </a:cubicBezTo>
                  <a:cubicBezTo>
                    <a:pt x="248" y="60"/>
                    <a:pt x="247" y="60"/>
                    <a:pt x="247" y="58"/>
                  </a:cubicBezTo>
                  <a:cubicBezTo>
                    <a:pt x="247" y="57"/>
                    <a:pt x="248" y="57"/>
                    <a:pt x="248" y="55"/>
                  </a:cubicBezTo>
                  <a:cubicBezTo>
                    <a:pt x="248" y="53"/>
                    <a:pt x="248" y="51"/>
                    <a:pt x="248" y="50"/>
                  </a:cubicBezTo>
                  <a:cubicBezTo>
                    <a:pt x="247" y="49"/>
                    <a:pt x="248" y="49"/>
                    <a:pt x="247" y="49"/>
                  </a:cubicBezTo>
                  <a:cubicBezTo>
                    <a:pt x="247" y="48"/>
                    <a:pt x="247" y="49"/>
                    <a:pt x="247" y="47"/>
                  </a:cubicBezTo>
                  <a:cubicBezTo>
                    <a:pt x="247" y="47"/>
                    <a:pt x="247" y="46"/>
                    <a:pt x="246" y="46"/>
                  </a:cubicBezTo>
                  <a:cubicBezTo>
                    <a:pt x="246" y="46"/>
                    <a:pt x="246" y="44"/>
                    <a:pt x="245" y="44"/>
                  </a:cubicBezTo>
                  <a:cubicBezTo>
                    <a:pt x="245" y="40"/>
                    <a:pt x="247" y="33"/>
                    <a:pt x="244" y="31"/>
                  </a:cubicBezTo>
                  <a:cubicBezTo>
                    <a:pt x="244" y="31"/>
                    <a:pt x="244" y="30"/>
                    <a:pt x="244" y="30"/>
                  </a:cubicBezTo>
                  <a:cubicBezTo>
                    <a:pt x="244" y="27"/>
                    <a:pt x="239" y="30"/>
                    <a:pt x="237" y="30"/>
                  </a:cubicBezTo>
                  <a:cubicBezTo>
                    <a:pt x="236" y="29"/>
                    <a:pt x="235" y="23"/>
                    <a:pt x="235" y="23"/>
                  </a:cubicBezTo>
                  <a:cubicBezTo>
                    <a:pt x="235" y="23"/>
                    <a:pt x="235" y="16"/>
                    <a:pt x="235" y="15"/>
                  </a:cubicBezTo>
                  <a:cubicBezTo>
                    <a:pt x="235" y="13"/>
                    <a:pt x="234" y="13"/>
                    <a:pt x="234" y="11"/>
                  </a:cubicBezTo>
                  <a:cubicBezTo>
                    <a:pt x="235" y="10"/>
                    <a:pt x="235" y="11"/>
                    <a:pt x="235" y="10"/>
                  </a:cubicBezTo>
                  <a:cubicBezTo>
                    <a:pt x="235" y="9"/>
                    <a:pt x="234" y="9"/>
                    <a:pt x="234" y="9"/>
                  </a:cubicBezTo>
                  <a:cubicBezTo>
                    <a:pt x="232" y="9"/>
                    <a:pt x="233" y="6"/>
                    <a:pt x="233" y="5"/>
                  </a:cubicBezTo>
                  <a:cubicBezTo>
                    <a:pt x="233" y="4"/>
                    <a:pt x="232" y="3"/>
                    <a:pt x="232" y="2"/>
                  </a:cubicBezTo>
                  <a:cubicBezTo>
                    <a:pt x="232" y="0"/>
                    <a:pt x="230" y="1"/>
                    <a:pt x="229" y="1"/>
                  </a:cubicBezTo>
                  <a:cubicBezTo>
                    <a:pt x="229" y="1"/>
                    <a:pt x="229" y="2"/>
                    <a:pt x="229" y="2"/>
                  </a:cubicBezTo>
                  <a:cubicBezTo>
                    <a:pt x="228" y="3"/>
                    <a:pt x="227" y="6"/>
                    <a:pt x="227" y="8"/>
                  </a:cubicBezTo>
                  <a:cubicBezTo>
                    <a:pt x="226" y="9"/>
                    <a:pt x="227" y="8"/>
                    <a:pt x="227" y="10"/>
                  </a:cubicBezTo>
                  <a:cubicBezTo>
                    <a:pt x="226" y="10"/>
                    <a:pt x="226" y="10"/>
                    <a:pt x="225" y="11"/>
                  </a:cubicBezTo>
                  <a:cubicBezTo>
                    <a:pt x="225" y="11"/>
                    <a:pt x="225" y="12"/>
                    <a:pt x="224" y="12"/>
                  </a:cubicBezTo>
                  <a:cubicBezTo>
                    <a:pt x="223" y="14"/>
                    <a:pt x="224" y="14"/>
                    <a:pt x="224" y="16"/>
                  </a:cubicBezTo>
                  <a:cubicBezTo>
                    <a:pt x="224" y="16"/>
                    <a:pt x="224" y="16"/>
                    <a:pt x="223" y="17"/>
                  </a:cubicBezTo>
                  <a:cubicBezTo>
                    <a:pt x="223" y="17"/>
                    <a:pt x="223" y="17"/>
                    <a:pt x="222" y="17"/>
                  </a:cubicBezTo>
                  <a:cubicBezTo>
                    <a:pt x="222" y="20"/>
                    <a:pt x="223" y="20"/>
                    <a:pt x="223" y="22"/>
                  </a:cubicBezTo>
                  <a:cubicBezTo>
                    <a:pt x="222" y="22"/>
                    <a:pt x="223" y="22"/>
                    <a:pt x="222" y="22"/>
                  </a:cubicBezTo>
                  <a:cubicBezTo>
                    <a:pt x="222" y="23"/>
                    <a:pt x="222" y="23"/>
                    <a:pt x="221" y="24"/>
                  </a:cubicBezTo>
                  <a:cubicBezTo>
                    <a:pt x="221" y="26"/>
                    <a:pt x="221" y="26"/>
                    <a:pt x="222" y="27"/>
                  </a:cubicBezTo>
                  <a:cubicBezTo>
                    <a:pt x="222" y="29"/>
                    <a:pt x="221" y="27"/>
                    <a:pt x="222" y="28"/>
                  </a:cubicBezTo>
                  <a:cubicBezTo>
                    <a:pt x="222" y="30"/>
                    <a:pt x="221" y="30"/>
                    <a:pt x="221" y="32"/>
                  </a:cubicBezTo>
                  <a:cubicBezTo>
                    <a:pt x="221" y="33"/>
                    <a:pt x="221" y="33"/>
                    <a:pt x="222" y="35"/>
                  </a:cubicBezTo>
                  <a:cubicBezTo>
                    <a:pt x="221" y="34"/>
                    <a:pt x="220" y="37"/>
                    <a:pt x="220" y="37"/>
                  </a:cubicBezTo>
                  <a:cubicBezTo>
                    <a:pt x="219" y="38"/>
                    <a:pt x="219" y="39"/>
                    <a:pt x="219" y="40"/>
                  </a:cubicBezTo>
                  <a:cubicBezTo>
                    <a:pt x="217" y="40"/>
                    <a:pt x="217" y="44"/>
                    <a:pt x="217" y="46"/>
                  </a:cubicBezTo>
                  <a:cubicBezTo>
                    <a:pt x="217" y="46"/>
                    <a:pt x="216" y="47"/>
                    <a:pt x="216" y="47"/>
                  </a:cubicBezTo>
                  <a:cubicBezTo>
                    <a:pt x="216" y="48"/>
                    <a:pt x="214" y="50"/>
                    <a:pt x="214" y="50"/>
                  </a:cubicBezTo>
                  <a:cubicBezTo>
                    <a:pt x="215" y="50"/>
                    <a:pt x="213" y="51"/>
                    <a:pt x="212" y="52"/>
                  </a:cubicBezTo>
                  <a:cubicBezTo>
                    <a:pt x="212" y="52"/>
                    <a:pt x="212" y="52"/>
                    <a:pt x="212" y="53"/>
                  </a:cubicBezTo>
                  <a:cubicBezTo>
                    <a:pt x="212" y="54"/>
                    <a:pt x="211" y="53"/>
                    <a:pt x="211" y="54"/>
                  </a:cubicBezTo>
                  <a:cubicBezTo>
                    <a:pt x="210" y="54"/>
                    <a:pt x="211" y="55"/>
                    <a:pt x="210" y="55"/>
                  </a:cubicBezTo>
                  <a:cubicBezTo>
                    <a:pt x="210" y="55"/>
                    <a:pt x="210" y="56"/>
                    <a:pt x="209" y="56"/>
                  </a:cubicBezTo>
                  <a:cubicBezTo>
                    <a:pt x="206" y="58"/>
                    <a:pt x="206" y="56"/>
                    <a:pt x="204" y="56"/>
                  </a:cubicBezTo>
                  <a:cubicBezTo>
                    <a:pt x="204" y="55"/>
                    <a:pt x="204" y="55"/>
                    <a:pt x="204" y="54"/>
                  </a:cubicBezTo>
                  <a:cubicBezTo>
                    <a:pt x="204" y="54"/>
                    <a:pt x="203" y="54"/>
                    <a:pt x="203" y="54"/>
                  </a:cubicBezTo>
                  <a:cubicBezTo>
                    <a:pt x="203" y="54"/>
                    <a:pt x="203" y="53"/>
                    <a:pt x="202" y="53"/>
                  </a:cubicBezTo>
                  <a:cubicBezTo>
                    <a:pt x="202" y="53"/>
                    <a:pt x="202" y="53"/>
                    <a:pt x="202" y="53"/>
                  </a:cubicBezTo>
                  <a:cubicBezTo>
                    <a:pt x="201" y="53"/>
                    <a:pt x="201" y="52"/>
                    <a:pt x="201" y="51"/>
                  </a:cubicBezTo>
                  <a:cubicBezTo>
                    <a:pt x="201" y="51"/>
                    <a:pt x="201" y="51"/>
                    <a:pt x="200" y="51"/>
                  </a:cubicBezTo>
                  <a:cubicBezTo>
                    <a:pt x="200" y="50"/>
                    <a:pt x="200" y="50"/>
                    <a:pt x="200" y="50"/>
                  </a:cubicBezTo>
                  <a:cubicBezTo>
                    <a:pt x="199" y="50"/>
                    <a:pt x="199" y="50"/>
                    <a:pt x="199" y="50"/>
                  </a:cubicBezTo>
                  <a:cubicBezTo>
                    <a:pt x="198" y="49"/>
                    <a:pt x="196" y="48"/>
                    <a:pt x="196" y="48"/>
                  </a:cubicBezTo>
                  <a:cubicBezTo>
                    <a:pt x="195" y="48"/>
                    <a:pt x="195" y="49"/>
                    <a:pt x="195" y="49"/>
                  </a:cubicBezTo>
                  <a:cubicBezTo>
                    <a:pt x="194" y="49"/>
                    <a:pt x="194" y="48"/>
                    <a:pt x="194" y="47"/>
                  </a:cubicBezTo>
                  <a:cubicBezTo>
                    <a:pt x="194" y="47"/>
                    <a:pt x="194" y="47"/>
                    <a:pt x="194" y="47"/>
                  </a:cubicBezTo>
                  <a:cubicBezTo>
                    <a:pt x="194" y="46"/>
                    <a:pt x="193" y="47"/>
                    <a:pt x="193" y="47"/>
                  </a:cubicBezTo>
                  <a:cubicBezTo>
                    <a:pt x="192" y="46"/>
                    <a:pt x="193" y="45"/>
                    <a:pt x="192" y="45"/>
                  </a:cubicBezTo>
                  <a:cubicBezTo>
                    <a:pt x="191" y="44"/>
                    <a:pt x="191" y="44"/>
                    <a:pt x="191" y="44"/>
                  </a:cubicBezTo>
                  <a:cubicBezTo>
                    <a:pt x="190" y="43"/>
                    <a:pt x="191" y="43"/>
                    <a:pt x="189" y="43"/>
                  </a:cubicBezTo>
                  <a:cubicBezTo>
                    <a:pt x="189" y="43"/>
                    <a:pt x="189" y="43"/>
                    <a:pt x="189" y="42"/>
                  </a:cubicBezTo>
                  <a:cubicBezTo>
                    <a:pt x="188" y="42"/>
                    <a:pt x="189" y="42"/>
                    <a:pt x="188" y="42"/>
                  </a:cubicBezTo>
                  <a:cubicBezTo>
                    <a:pt x="188" y="42"/>
                    <a:pt x="188" y="42"/>
                    <a:pt x="187" y="42"/>
                  </a:cubicBezTo>
                  <a:cubicBezTo>
                    <a:pt x="187" y="41"/>
                    <a:pt x="186" y="41"/>
                    <a:pt x="185" y="40"/>
                  </a:cubicBezTo>
                  <a:cubicBezTo>
                    <a:pt x="185" y="40"/>
                    <a:pt x="184" y="40"/>
                    <a:pt x="184" y="40"/>
                  </a:cubicBezTo>
                  <a:cubicBezTo>
                    <a:pt x="182" y="40"/>
                    <a:pt x="184" y="40"/>
                    <a:pt x="183" y="40"/>
                  </a:cubicBezTo>
                  <a:cubicBezTo>
                    <a:pt x="183" y="39"/>
                    <a:pt x="181" y="38"/>
                    <a:pt x="180" y="38"/>
                  </a:cubicBezTo>
                  <a:cubicBezTo>
                    <a:pt x="180" y="38"/>
                    <a:pt x="179" y="37"/>
                    <a:pt x="179" y="37"/>
                  </a:cubicBezTo>
                  <a:cubicBezTo>
                    <a:pt x="179" y="37"/>
                    <a:pt x="179" y="36"/>
                    <a:pt x="179" y="36"/>
                  </a:cubicBezTo>
                  <a:cubicBezTo>
                    <a:pt x="179" y="35"/>
                    <a:pt x="178" y="36"/>
                    <a:pt x="178" y="35"/>
                  </a:cubicBezTo>
                  <a:cubicBezTo>
                    <a:pt x="178" y="35"/>
                    <a:pt x="178" y="35"/>
                    <a:pt x="177" y="35"/>
                  </a:cubicBezTo>
                  <a:cubicBezTo>
                    <a:pt x="177" y="34"/>
                    <a:pt x="177" y="34"/>
                    <a:pt x="177" y="34"/>
                  </a:cubicBezTo>
                  <a:cubicBezTo>
                    <a:pt x="177" y="33"/>
                    <a:pt x="176" y="33"/>
                    <a:pt x="177" y="32"/>
                  </a:cubicBezTo>
                  <a:cubicBezTo>
                    <a:pt x="178" y="31"/>
                    <a:pt x="178" y="30"/>
                    <a:pt x="179" y="29"/>
                  </a:cubicBezTo>
                  <a:cubicBezTo>
                    <a:pt x="179" y="28"/>
                    <a:pt x="180" y="27"/>
                    <a:pt x="180" y="27"/>
                  </a:cubicBezTo>
                  <a:cubicBezTo>
                    <a:pt x="181" y="26"/>
                    <a:pt x="180" y="26"/>
                    <a:pt x="181" y="26"/>
                  </a:cubicBezTo>
                  <a:cubicBezTo>
                    <a:pt x="181" y="26"/>
                    <a:pt x="181" y="26"/>
                    <a:pt x="182" y="25"/>
                  </a:cubicBezTo>
                  <a:cubicBezTo>
                    <a:pt x="184" y="24"/>
                    <a:pt x="181" y="22"/>
                    <a:pt x="182" y="21"/>
                  </a:cubicBezTo>
                  <a:cubicBezTo>
                    <a:pt x="183" y="20"/>
                    <a:pt x="186" y="22"/>
                    <a:pt x="187" y="20"/>
                  </a:cubicBezTo>
                  <a:cubicBezTo>
                    <a:pt x="187" y="19"/>
                    <a:pt x="187" y="18"/>
                    <a:pt x="188" y="17"/>
                  </a:cubicBezTo>
                  <a:cubicBezTo>
                    <a:pt x="188" y="17"/>
                    <a:pt x="188" y="16"/>
                    <a:pt x="189" y="16"/>
                  </a:cubicBezTo>
                  <a:cubicBezTo>
                    <a:pt x="189" y="16"/>
                    <a:pt x="189" y="16"/>
                    <a:pt x="189" y="15"/>
                  </a:cubicBezTo>
                  <a:cubicBezTo>
                    <a:pt x="190" y="15"/>
                    <a:pt x="191" y="15"/>
                    <a:pt x="191" y="15"/>
                  </a:cubicBezTo>
                  <a:cubicBezTo>
                    <a:pt x="191" y="14"/>
                    <a:pt x="191" y="13"/>
                    <a:pt x="191" y="12"/>
                  </a:cubicBezTo>
                  <a:cubicBezTo>
                    <a:pt x="191" y="12"/>
                    <a:pt x="190" y="12"/>
                    <a:pt x="189" y="12"/>
                  </a:cubicBezTo>
                  <a:cubicBezTo>
                    <a:pt x="189" y="11"/>
                    <a:pt x="189" y="11"/>
                    <a:pt x="189" y="11"/>
                  </a:cubicBezTo>
                  <a:cubicBezTo>
                    <a:pt x="189" y="10"/>
                    <a:pt x="189" y="10"/>
                    <a:pt x="187" y="10"/>
                  </a:cubicBezTo>
                  <a:cubicBezTo>
                    <a:pt x="187" y="10"/>
                    <a:pt x="187" y="10"/>
                    <a:pt x="187" y="12"/>
                  </a:cubicBezTo>
                  <a:cubicBezTo>
                    <a:pt x="187" y="14"/>
                    <a:pt x="185" y="13"/>
                    <a:pt x="184" y="12"/>
                  </a:cubicBezTo>
                  <a:cubicBezTo>
                    <a:pt x="184" y="12"/>
                    <a:pt x="184" y="12"/>
                    <a:pt x="184" y="12"/>
                  </a:cubicBezTo>
                  <a:cubicBezTo>
                    <a:pt x="184" y="11"/>
                    <a:pt x="183" y="12"/>
                    <a:pt x="183" y="11"/>
                  </a:cubicBezTo>
                  <a:cubicBezTo>
                    <a:pt x="183" y="10"/>
                    <a:pt x="184" y="10"/>
                    <a:pt x="182" y="10"/>
                  </a:cubicBezTo>
                  <a:cubicBezTo>
                    <a:pt x="181" y="10"/>
                    <a:pt x="182" y="10"/>
                    <a:pt x="180" y="10"/>
                  </a:cubicBezTo>
                  <a:cubicBezTo>
                    <a:pt x="180" y="11"/>
                    <a:pt x="179" y="11"/>
                    <a:pt x="178" y="12"/>
                  </a:cubicBezTo>
                  <a:cubicBezTo>
                    <a:pt x="177" y="12"/>
                    <a:pt x="176" y="10"/>
                    <a:pt x="175" y="10"/>
                  </a:cubicBezTo>
                  <a:cubicBezTo>
                    <a:pt x="173" y="10"/>
                    <a:pt x="172" y="10"/>
                    <a:pt x="171" y="10"/>
                  </a:cubicBezTo>
                  <a:cubicBezTo>
                    <a:pt x="170" y="9"/>
                    <a:pt x="171" y="9"/>
                    <a:pt x="170" y="9"/>
                  </a:cubicBezTo>
                  <a:cubicBezTo>
                    <a:pt x="169" y="8"/>
                    <a:pt x="164" y="9"/>
                    <a:pt x="165" y="7"/>
                  </a:cubicBezTo>
                  <a:cubicBezTo>
                    <a:pt x="165" y="7"/>
                    <a:pt x="163" y="6"/>
                    <a:pt x="163" y="6"/>
                  </a:cubicBezTo>
                  <a:cubicBezTo>
                    <a:pt x="163" y="6"/>
                    <a:pt x="162" y="5"/>
                    <a:pt x="162" y="5"/>
                  </a:cubicBezTo>
                  <a:cubicBezTo>
                    <a:pt x="162" y="4"/>
                    <a:pt x="160" y="3"/>
                    <a:pt x="160" y="3"/>
                  </a:cubicBezTo>
                  <a:cubicBezTo>
                    <a:pt x="159" y="2"/>
                    <a:pt x="158" y="2"/>
                    <a:pt x="157" y="3"/>
                  </a:cubicBezTo>
                  <a:cubicBezTo>
                    <a:pt x="157" y="4"/>
                    <a:pt x="157" y="3"/>
                    <a:pt x="157" y="4"/>
                  </a:cubicBezTo>
                  <a:cubicBezTo>
                    <a:pt x="157" y="4"/>
                    <a:pt x="156" y="4"/>
                    <a:pt x="157" y="5"/>
                  </a:cubicBezTo>
                  <a:cubicBezTo>
                    <a:pt x="157" y="5"/>
                    <a:pt x="156" y="6"/>
                    <a:pt x="157" y="6"/>
                  </a:cubicBezTo>
                  <a:cubicBezTo>
                    <a:pt x="160" y="6"/>
                    <a:pt x="160" y="7"/>
                    <a:pt x="161" y="7"/>
                  </a:cubicBezTo>
                  <a:cubicBezTo>
                    <a:pt x="164" y="9"/>
                    <a:pt x="161" y="10"/>
                    <a:pt x="161" y="11"/>
                  </a:cubicBezTo>
                  <a:cubicBezTo>
                    <a:pt x="160" y="12"/>
                    <a:pt x="160" y="12"/>
                    <a:pt x="158" y="12"/>
                  </a:cubicBezTo>
                  <a:cubicBezTo>
                    <a:pt x="157" y="12"/>
                    <a:pt x="156" y="11"/>
                    <a:pt x="155" y="12"/>
                  </a:cubicBezTo>
                  <a:cubicBezTo>
                    <a:pt x="155" y="12"/>
                    <a:pt x="156" y="12"/>
                    <a:pt x="155" y="12"/>
                  </a:cubicBezTo>
                  <a:cubicBezTo>
                    <a:pt x="153" y="12"/>
                    <a:pt x="152" y="13"/>
                    <a:pt x="150" y="13"/>
                  </a:cubicBezTo>
                  <a:cubicBezTo>
                    <a:pt x="148" y="13"/>
                    <a:pt x="147" y="14"/>
                    <a:pt x="147" y="14"/>
                  </a:cubicBezTo>
                  <a:cubicBezTo>
                    <a:pt x="147" y="14"/>
                    <a:pt x="147" y="15"/>
                    <a:pt x="147" y="15"/>
                  </a:cubicBezTo>
                  <a:cubicBezTo>
                    <a:pt x="145" y="15"/>
                    <a:pt x="145" y="16"/>
                    <a:pt x="145" y="17"/>
                  </a:cubicBezTo>
                  <a:cubicBezTo>
                    <a:pt x="144" y="17"/>
                    <a:pt x="144" y="16"/>
                    <a:pt x="144" y="16"/>
                  </a:cubicBezTo>
                  <a:cubicBezTo>
                    <a:pt x="144" y="16"/>
                    <a:pt x="143" y="18"/>
                    <a:pt x="142" y="18"/>
                  </a:cubicBezTo>
                  <a:cubicBezTo>
                    <a:pt x="142" y="18"/>
                    <a:pt x="142" y="18"/>
                    <a:pt x="141" y="18"/>
                  </a:cubicBezTo>
                  <a:cubicBezTo>
                    <a:pt x="141" y="19"/>
                    <a:pt x="142" y="20"/>
                    <a:pt x="142" y="22"/>
                  </a:cubicBezTo>
                  <a:cubicBezTo>
                    <a:pt x="141" y="22"/>
                    <a:pt x="141" y="22"/>
                    <a:pt x="140" y="22"/>
                  </a:cubicBezTo>
                  <a:cubicBezTo>
                    <a:pt x="139" y="22"/>
                    <a:pt x="140" y="22"/>
                    <a:pt x="139" y="23"/>
                  </a:cubicBezTo>
                  <a:cubicBezTo>
                    <a:pt x="138" y="24"/>
                    <a:pt x="138" y="24"/>
                    <a:pt x="138" y="25"/>
                  </a:cubicBezTo>
                  <a:cubicBezTo>
                    <a:pt x="137" y="25"/>
                    <a:pt x="137" y="26"/>
                    <a:pt x="137" y="27"/>
                  </a:cubicBezTo>
                  <a:cubicBezTo>
                    <a:pt x="136" y="27"/>
                    <a:pt x="136" y="28"/>
                    <a:pt x="135" y="28"/>
                  </a:cubicBezTo>
                  <a:cubicBezTo>
                    <a:pt x="135" y="28"/>
                    <a:pt x="135" y="29"/>
                    <a:pt x="135" y="29"/>
                  </a:cubicBezTo>
                  <a:cubicBezTo>
                    <a:pt x="135" y="30"/>
                    <a:pt x="135" y="30"/>
                    <a:pt x="135" y="31"/>
                  </a:cubicBezTo>
                  <a:cubicBezTo>
                    <a:pt x="136" y="31"/>
                    <a:pt x="136" y="32"/>
                    <a:pt x="136" y="32"/>
                  </a:cubicBezTo>
                  <a:cubicBezTo>
                    <a:pt x="136" y="32"/>
                    <a:pt x="137" y="32"/>
                    <a:pt x="137" y="32"/>
                  </a:cubicBezTo>
                  <a:cubicBezTo>
                    <a:pt x="137" y="33"/>
                    <a:pt x="138" y="34"/>
                    <a:pt x="135" y="34"/>
                  </a:cubicBezTo>
                  <a:cubicBezTo>
                    <a:pt x="135" y="35"/>
                    <a:pt x="135" y="34"/>
                    <a:pt x="135" y="35"/>
                  </a:cubicBezTo>
                  <a:cubicBezTo>
                    <a:pt x="134" y="35"/>
                    <a:pt x="135" y="35"/>
                    <a:pt x="133" y="35"/>
                  </a:cubicBezTo>
                  <a:cubicBezTo>
                    <a:pt x="133" y="34"/>
                    <a:pt x="133" y="34"/>
                    <a:pt x="131" y="34"/>
                  </a:cubicBezTo>
                  <a:cubicBezTo>
                    <a:pt x="131" y="34"/>
                    <a:pt x="130" y="33"/>
                    <a:pt x="129" y="33"/>
                  </a:cubicBezTo>
                  <a:cubicBezTo>
                    <a:pt x="128" y="33"/>
                    <a:pt x="128" y="34"/>
                    <a:pt x="127" y="35"/>
                  </a:cubicBezTo>
                  <a:cubicBezTo>
                    <a:pt x="127" y="35"/>
                    <a:pt x="127" y="34"/>
                    <a:pt x="127" y="35"/>
                  </a:cubicBezTo>
                  <a:cubicBezTo>
                    <a:pt x="126" y="37"/>
                    <a:pt x="125" y="38"/>
                    <a:pt x="125" y="35"/>
                  </a:cubicBezTo>
                  <a:cubicBezTo>
                    <a:pt x="127" y="34"/>
                    <a:pt x="127" y="32"/>
                    <a:pt x="127" y="31"/>
                  </a:cubicBezTo>
                  <a:cubicBezTo>
                    <a:pt x="126" y="30"/>
                    <a:pt x="125" y="30"/>
                    <a:pt x="124" y="30"/>
                  </a:cubicBezTo>
                  <a:cubicBezTo>
                    <a:pt x="124" y="28"/>
                    <a:pt x="125" y="28"/>
                    <a:pt x="123" y="27"/>
                  </a:cubicBezTo>
                  <a:cubicBezTo>
                    <a:pt x="122" y="25"/>
                    <a:pt x="120" y="25"/>
                    <a:pt x="119" y="24"/>
                  </a:cubicBezTo>
                  <a:cubicBezTo>
                    <a:pt x="118" y="24"/>
                    <a:pt x="118" y="24"/>
                    <a:pt x="117" y="24"/>
                  </a:cubicBezTo>
                  <a:cubicBezTo>
                    <a:pt x="116" y="24"/>
                    <a:pt x="117" y="25"/>
                    <a:pt x="117" y="26"/>
                  </a:cubicBezTo>
                  <a:cubicBezTo>
                    <a:pt x="116" y="26"/>
                    <a:pt x="115" y="25"/>
                    <a:pt x="115" y="27"/>
                  </a:cubicBezTo>
                  <a:cubicBezTo>
                    <a:pt x="114" y="28"/>
                    <a:pt x="113" y="26"/>
                    <a:pt x="112" y="27"/>
                  </a:cubicBezTo>
                  <a:cubicBezTo>
                    <a:pt x="111" y="29"/>
                    <a:pt x="111" y="31"/>
                    <a:pt x="110" y="30"/>
                  </a:cubicBezTo>
                  <a:cubicBezTo>
                    <a:pt x="109" y="29"/>
                    <a:pt x="108" y="31"/>
                    <a:pt x="107" y="31"/>
                  </a:cubicBezTo>
                  <a:cubicBezTo>
                    <a:pt x="104" y="31"/>
                    <a:pt x="106" y="33"/>
                    <a:pt x="105" y="35"/>
                  </a:cubicBezTo>
                  <a:cubicBezTo>
                    <a:pt x="104" y="35"/>
                    <a:pt x="105" y="35"/>
                    <a:pt x="103" y="35"/>
                  </a:cubicBezTo>
                  <a:cubicBezTo>
                    <a:pt x="102" y="35"/>
                    <a:pt x="103" y="35"/>
                    <a:pt x="102" y="36"/>
                  </a:cubicBezTo>
                  <a:cubicBezTo>
                    <a:pt x="102" y="37"/>
                    <a:pt x="102" y="37"/>
                    <a:pt x="101" y="38"/>
                  </a:cubicBezTo>
                  <a:cubicBezTo>
                    <a:pt x="101" y="38"/>
                    <a:pt x="100" y="38"/>
                    <a:pt x="100" y="38"/>
                  </a:cubicBezTo>
                  <a:cubicBezTo>
                    <a:pt x="100" y="39"/>
                    <a:pt x="100" y="39"/>
                    <a:pt x="99" y="40"/>
                  </a:cubicBezTo>
                  <a:cubicBezTo>
                    <a:pt x="98" y="40"/>
                    <a:pt x="99" y="41"/>
                    <a:pt x="99" y="42"/>
                  </a:cubicBezTo>
                  <a:cubicBezTo>
                    <a:pt x="99" y="43"/>
                    <a:pt x="100" y="42"/>
                    <a:pt x="100" y="42"/>
                  </a:cubicBezTo>
                  <a:cubicBezTo>
                    <a:pt x="100" y="44"/>
                    <a:pt x="99" y="45"/>
                    <a:pt x="98" y="45"/>
                  </a:cubicBezTo>
                  <a:cubicBezTo>
                    <a:pt x="98" y="46"/>
                    <a:pt x="98" y="46"/>
                    <a:pt x="96" y="46"/>
                  </a:cubicBezTo>
                  <a:cubicBezTo>
                    <a:pt x="95" y="45"/>
                    <a:pt x="94" y="43"/>
                    <a:pt x="92" y="45"/>
                  </a:cubicBezTo>
                  <a:cubicBezTo>
                    <a:pt x="92" y="46"/>
                    <a:pt x="91" y="49"/>
                    <a:pt x="92" y="50"/>
                  </a:cubicBezTo>
                  <a:cubicBezTo>
                    <a:pt x="92" y="50"/>
                    <a:pt x="92" y="51"/>
                    <a:pt x="92" y="52"/>
                  </a:cubicBezTo>
                  <a:cubicBezTo>
                    <a:pt x="91" y="52"/>
                    <a:pt x="91" y="51"/>
                    <a:pt x="91" y="52"/>
                  </a:cubicBezTo>
                  <a:cubicBezTo>
                    <a:pt x="91" y="54"/>
                    <a:pt x="90" y="55"/>
                    <a:pt x="90" y="53"/>
                  </a:cubicBezTo>
                  <a:cubicBezTo>
                    <a:pt x="90" y="51"/>
                    <a:pt x="89" y="51"/>
                    <a:pt x="89" y="50"/>
                  </a:cubicBezTo>
                  <a:cubicBezTo>
                    <a:pt x="89" y="49"/>
                    <a:pt x="88" y="50"/>
                    <a:pt x="88" y="48"/>
                  </a:cubicBezTo>
                  <a:cubicBezTo>
                    <a:pt x="88" y="46"/>
                    <a:pt x="88" y="47"/>
                    <a:pt x="88" y="46"/>
                  </a:cubicBezTo>
                  <a:cubicBezTo>
                    <a:pt x="87" y="45"/>
                    <a:pt x="87" y="45"/>
                    <a:pt x="86" y="45"/>
                  </a:cubicBezTo>
                  <a:cubicBezTo>
                    <a:pt x="86" y="46"/>
                    <a:pt x="86" y="45"/>
                    <a:pt x="85" y="46"/>
                  </a:cubicBezTo>
                  <a:cubicBezTo>
                    <a:pt x="85" y="46"/>
                    <a:pt x="86" y="46"/>
                    <a:pt x="85" y="47"/>
                  </a:cubicBezTo>
                  <a:cubicBezTo>
                    <a:pt x="85" y="47"/>
                    <a:pt x="85" y="47"/>
                    <a:pt x="85" y="47"/>
                  </a:cubicBezTo>
                  <a:cubicBezTo>
                    <a:pt x="84" y="47"/>
                    <a:pt x="84" y="48"/>
                    <a:pt x="84" y="48"/>
                  </a:cubicBezTo>
                  <a:cubicBezTo>
                    <a:pt x="84" y="48"/>
                    <a:pt x="83" y="48"/>
                    <a:pt x="83" y="48"/>
                  </a:cubicBezTo>
                  <a:cubicBezTo>
                    <a:pt x="83" y="48"/>
                    <a:pt x="83" y="49"/>
                    <a:pt x="83" y="50"/>
                  </a:cubicBezTo>
                  <a:cubicBezTo>
                    <a:pt x="82" y="50"/>
                    <a:pt x="82" y="51"/>
                    <a:pt x="81" y="51"/>
                  </a:cubicBezTo>
                  <a:cubicBezTo>
                    <a:pt x="79" y="53"/>
                    <a:pt x="81" y="56"/>
                    <a:pt x="81" y="59"/>
                  </a:cubicBezTo>
                  <a:cubicBezTo>
                    <a:pt x="80" y="59"/>
                    <a:pt x="80" y="60"/>
                    <a:pt x="80" y="60"/>
                  </a:cubicBezTo>
                  <a:cubicBezTo>
                    <a:pt x="79" y="60"/>
                    <a:pt x="79" y="60"/>
                    <a:pt x="79" y="60"/>
                  </a:cubicBezTo>
                  <a:cubicBezTo>
                    <a:pt x="78" y="61"/>
                    <a:pt x="78" y="62"/>
                    <a:pt x="78" y="62"/>
                  </a:cubicBezTo>
                  <a:cubicBezTo>
                    <a:pt x="77" y="63"/>
                    <a:pt x="78" y="62"/>
                    <a:pt x="77" y="63"/>
                  </a:cubicBezTo>
                  <a:cubicBezTo>
                    <a:pt x="77" y="63"/>
                    <a:pt x="77" y="64"/>
                    <a:pt x="77" y="64"/>
                  </a:cubicBezTo>
                  <a:cubicBezTo>
                    <a:pt x="77" y="64"/>
                    <a:pt x="76" y="64"/>
                    <a:pt x="76" y="64"/>
                  </a:cubicBezTo>
                  <a:cubicBezTo>
                    <a:pt x="75" y="64"/>
                    <a:pt x="76" y="65"/>
                    <a:pt x="75" y="65"/>
                  </a:cubicBezTo>
                  <a:cubicBezTo>
                    <a:pt x="75" y="65"/>
                    <a:pt x="75" y="65"/>
                    <a:pt x="74" y="66"/>
                  </a:cubicBezTo>
                  <a:cubicBezTo>
                    <a:pt x="74" y="66"/>
                    <a:pt x="73" y="67"/>
                    <a:pt x="73" y="67"/>
                  </a:cubicBezTo>
                  <a:cubicBezTo>
                    <a:pt x="73" y="68"/>
                    <a:pt x="73" y="69"/>
                    <a:pt x="72" y="69"/>
                  </a:cubicBezTo>
                  <a:cubicBezTo>
                    <a:pt x="71" y="70"/>
                    <a:pt x="71" y="70"/>
                    <a:pt x="70" y="70"/>
                  </a:cubicBezTo>
                  <a:cubicBezTo>
                    <a:pt x="70" y="71"/>
                    <a:pt x="70" y="71"/>
                    <a:pt x="68" y="71"/>
                  </a:cubicBezTo>
                  <a:cubicBezTo>
                    <a:pt x="66" y="71"/>
                    <a:pt x="68" y="72"/>
                    <a:pt x="66" y="72"/>
                  </a:cubicBezTo>
                  <a:cubicBezTo>
                    <a:pt x="65" y="73"/>
                    <a:pt x="63" y="73"/>
                    <a:pt x="63" y="74"/>
                  </a:cubicBezTo>
                  <a:cubicBezTo>
                    <a:pt x="60" y="74"/>
                    <a:pt x="59" y="74"/>
                    <a:pt x="58" y="74"/>
                  </a:cubicBezTo>
                  <a:cubicBezTo>
                    <a:pt x="57" y="74"/>
                    <a:pt x="56" y="73"/>
                    <a:pt x="55" y="74"/>
                  </a:cubicBezTo>
                  <a:cubicBezTo>
                    <a:pt x="55" y="74"/>
                    <a:pt x="56" y="74"/>
                    <a:pt x="55" y="74"/>
                  </a:cubicBezTo>
                  <a:cubicBezTo>
                    <a:pt x="55" y="75"/>
                    <a:pt x="55" y="74"/>
                    <a:pt x="55" y="74"/>
                  </a:cubicBezTo>
                  <a:cubicBezTo>
                    <a:pt x="54" y="75"/>
                    <a:pt x="54" y="75"/>
                    <a:pt x="54" y="76"/>
                  </a:cubicBezTo>
                  <a:cubicBezTo>
                    <a:pt x="53" y="76"/>
                    <a:pt x="53" y="76"/>
                    <a:pt x="53" y="77"/>
                  </a:cubicBezTo>
                  <a:cubicBezTo>
                    <a:pt x="52" y="77"/>
                    <a:pt x="52" y="77"/>
                    <a:pt x="52" y="77"/>
                  </a:cubicBezTo>
                  <a:cubicBezTo>
                    <a:pt x="50" y="77"/>
                    <a:pt x="49" y="77"/>
                    <a:pt x="49" y="78"/>
                  </a:cubicBezTo>
                  <a:cubicBezTo>
                    <a:pt x="48" y="78"/>
                    <a:pt x="47" y="77"/>
                    <a:pt x="47" y="78"/>
                  </a:cubicBezTo>
                  <a:cubicBezTo>
                    <a:pt x="47" y="78"/>
                    <a:pt x="47" y="78"/>
                    <a:pt x="47" y="79"/>
                  </a:cubicBezTo>
                  <a:cubicBezTo>
                    <a:pt x="46" y="79"/>
                    <a:pt x="46" y="79"/>
                    <a:pt x="46" y="79"/>
                  </a:cubicBezTo>
                  <a:cubicBezTo>
                    <a:pt x="46" y="79"/>
                    <a:pt x="46" y="80"/>
                    <a:pt x="45" y="80"/>
                  </a:cubicBezTo>
                  <a:cubicBezTo>
                    <a:pt x="43" y="81"/>
                    <a:pt x="42" y="79"/>
                    <a:pt x="39" y="79"/>
                  </a:cubicBezTo>
                  <a:cubicBezTo>
                    <a:pt x="38" y="80"/>
                    <a:pt x="38" y="80"/>
                    <a:pt x="36" y="80"/>
                  </a:cubicBezTo>
                  <a:cubicBezTo>
                    <a:pt x="36" y="81"/>
                    <a:pt x="36" y="81"/>
                    <a:pt x="35" y="82"/>
                  </a:cubicBezTo>
                  <a:cubicBezTo>
                    <a:pt x="35" y="82"/>
                    <a:pt x="35" y="82"/>
                    <a:pt x="35" y="82"/>
                  </a:cubicBezTo>
                  <a:cubicBezTo>
                    <a:pt x="35" y="82"/>
                    <a:pt x="34" y="82"/>
                    <a:pt x="34" y="82"/>
                  </a:cubicBezTo>
                  <a:cubicBezTo>
                    <a:pt x="33" y="83"/>
                    <a:pt x="34" y="83"/>
                    <a:pt x="33" y="83"/>
                  </a:cubicBezTo>
                  <a:cubicBezTo>
                    <a:pt x="33" y="83"/>
                    <a:pt x="32" y="83"/>
                    <a:pt x="32" y="83"/>
                  </a:cubicBezTo>
                  <a:cubicBezTo>
                    <a:pt x="32" y="84"/>
                    <a:pt x="32" y="85"/>
                    <a:pt x="31" y="85"/>
                  </a:cubicBezTo>
                  <a:cubicBezTo>
                    <a:pt x="31" y="86"/>
                    <a:pt x="30" y="85"/>
                    <a:pt x="29" y="86"/>
                  </a:cubicBezTo>
                  <a:cubicBezTo>
                    <a:pt x="29" y="86"/>
                    <a:pt x="29" y="87"/>
                    <a:pt x="28" y="87"/>
                  </a:cubicBezTo>
                  <a:cubicBezTo>
                    <a:pt x="28" y="88"/>
                    <a:pt x="27" y="88"/>
                    <a:pt x="27" y="89"/>
                  </a:cubicBezTo>
                  <a:cubicBezTo>
                    <a:pt x="25" y="89"/>
                    <a:pt x="23" y="89"/>
                    <a:pt x="22" y="91"/>
                  </a:cubicBezTo>
                  <a:cubicBezTo>
                    <a:pt x="21" y="91"/>
                    <a:pt x="21" y="91"/>
                    <a:pt x="20" y="92"/>
                  </a:cubicBezTo>
                  <a:cubicBezTo>
                    <a:pt x="20" y="92"/>
                    <a:pt x="20" y="92"/>
                    <a:pt x="20" y="92"/>
                  </a:cubicBezTo>
                  <a:cubicBezTo>
                    <a:pt x="20" y="92"/>
                    <a:pt x="20" y="92"/>
                    <a:pt x="20" y="92"/>
                  </a:cubicBezTo>
                  <a:cubicBezTo>
                    <a:pt x="19" y="93"/>
                    <a:pt x="20" y="93"/>
                    <a:pt x="19" y="93"/>
                  </a:cubicBezTo>
                  <a:cubicBezTo>
                    <a:pt x="19" y="93"/>
                    <a:pt x="20" y="94"/>
                    <a:pt x="19" y="94"/>
                  </a:cubicBezTo>
                  <a:cubicBezTo>
                    <a:pt x="18" y="94"/>
                    <a:pt x="18" y="92"/>
                    <a:pt x="18" y="91"/>
                  </a:cubicBezTo>
                  <a:cubicBezTo>
                    <a:pt x="18" y="89"/>
                    <a:pt x="18" y="89"/>
                    <a:pt x="18" y="90"/>
                  </a:cubicBezTo>
                  <a:cubicBezTo>
                    <a:pt x="17" y="91"/>
                    <a:pt x="16" y="92"/>
                    <a:pt x="15" y="93"/>
                  </a:cubicBezTo>
                  <a:cubicBezTo>
                    <a:pt x="15" y="93"/>
                    <a:pt x="14" y="94"/>
                    <a:pt x="14" y="95"/>
                  </a:cubicBezTo>
                  <a:cubicBezTo>
                    <a:pt x="14" y="96"/>
                    <a:pt x="14" y="98"/>
                    <a:pt x="15" y="100"/>
                  </a:cubicBezTo>
                  <a:cubicBezTo>
                    <a:pt x="14" y="100"/>
                    <a:pt x="14" y="101"/>
                    <a:pt x="13" y="102"/>
                  </a:cubicBezTo>
                  <a:cubicBezTo>
                    <a:pt x="12" y="104"/>
                    <a:pt x="10" y="107"/>
                    <a:pt x="10" y="109"/>
                  </a:cubicBezTo>
                  <a:cubicBezTo>
                    <a:pt x="10" y="110"/>
                    <a:pt x="9" y="112"/>
                    <a:pt x="10" y="113"/>
                  </a:cubicBezTo>
                  <a:cubicBezTo>
                    <a:pt x="10" y="114"/>
                    <a:pt x="10" y="113"/>
                    <a:pt x="10" y="114"/>
                  </a:cubicBezTo>
                  <a:cubicBezTo>
                    <a:pt x="11" y="114"/>
                    <a:pt x="10" y="116"/>
                    <a:pt x="10" y="116"/>
                  </a:cubicBezTo>
                  <a:cubicBezTo>
                    <a:pt x="11" y="116"/>
                    <a:pt x="11" y="116"/>
                    <a:pt x="11" y="117"/>
                  </a:cubicBezTo>
                  <a:cubicBezTo>
                    <a:pt x="11" y="118"/>
                    <a:pt x="11" y="119"/>
                    <a:pt x="12" y="119"/>
                  </a:cubicBezTo>
                  <a:cubicBezTo>
                    <a:pt x="12" y="119"/>
                    <a:pt x="12" y="120"/>
                    <a:pt x="13" y="120"/>
                  </a:cubicBezTo>
                  <a:cubicBezTo>
                    <a:pt x="13" y="120"/>
                    <a:pt x="13" y="121"/>
                    <a:pt x="13" y="121"/>
                  </a:cubicBezTo>
                  <a:cubicBezTo>
                    <a:pt x="13" y="123"/>
                    <a:pt x="13" y="123"/>
                    <a:pt x="13" y="124"/>
                  </a:cubicBezTo>
                  <a:cubicBezTo>
                    <a:pt x="13" y="124"/>
                    <a:pt x="12" y="126"/>
                    <a:pt x="11" y="126"/>
                  </a:cubicBezTo>
                  <a:cubicBezTo>
                    <a:pt x="10" y="126"/>
                    <a:pt x="10" y="122"/>
                    <a:pt x="9" y="120"/>
                  </a:cubicBezTo>
                  <a:cubicBezTo>
                    <a:pt x="8" y="119"/>
                    <a:pt x="7" y="121"/>
                    <a:pt x="8" y="122"/>
                  </a:cubicBezTo>
                  <a:cubicBezTo>
                    <a:pt x="9" y="123"/>
                    <a:pt x="9" y="124"/>
                    <a:pt x="9" y="126"/>
                  </a:cubicBezTo>
                  <a:cubicBezTo>
                    <a:pt x="9" y="127"/>
                    <a:pt x="10" y="129"/>
                    <a:pt x="8" y="128"/>
                  </a:cubicBezTo>
                  <a:cubicBezTo>
                    <a:pt x="8" y="128"/>
                    <a:pt x="8" y="127"/>
                    <a:pt x="8" y="127"/>
                  </a:cubicBezTo>
                  <a:cubicBezTo>
                    <a:pt x="7" y="126"/>
                    <a:pt x="8" y="126"/>
                    <a:pt x="8" y="126"/>
                  </a:cubicBezTo>
                  <a:cubicBezTo>
                    <a:pt x="7" y="125"/>
                    <a:pt x="7" y="125"/>
                    <a:pt x="6" y="124"/>
                  </a:cubicBezTo>
                  <a:cubicBezTo>
                    <a:pt x="6" y="124"/>
                    <a:pt x="6" y="123"/>
                    <a:pt x="6" y="123"/>
                  </a:cubicBezTo>
                  <a:cubicBezTo>
                    <a:pt x="6" y="122"/>
                    <a:pt x="6" y="123"/>
                    <a:pt x="6" y="123"/>
                  </a:cubicBezTo>
                  <a:cubicBezTo>
                    <a:pt x="5" y="123"/>
                    <a:pt x="6" y="121"/>
                    <a:pt x="6" y="121"/>
                  </a:cubicBezTo>
                  <a:cubicBezTo>
                    <a:pt x="5" y="121"/>
                    <a:pt x="5" y="121"/>
                    <a:pt x="5" y="121"/>
                  </a:cubicBezTo>
                  <a:cubicBezTo>
                    <a:pt x="5" y="121"/>
                    <a:pt x="4" y="122"/>
                    <a:pt x="4" y="123"/>
                  </a:cubicBezTo>
                  <a:cubicBezTo>
                    <a:pt x="4" y="123"/>
                    <a:pt x="5" y="124"/>
                    <a:pt x="6" y="124"/>
                  </a:cubicBezTo>
                  <a:cubicBezTo>
                    <a:pt x="5" y="124"/>
                    <a:pt x="6" y="127"/>
                    <a:pt x="6" y="126"/>
                  </a:cubicBezTo>
                  <a:cubicBezTo>
                    <a:pt x="7" y="128"/>
                    <a:pt x="6" y="129"/>
                    <a:pt x="8" y="130"/>
                  </a:cubicBezTo>
                  <a:cubicBezTo>
                    <a:pt x="8" y="130"/>
                    <a:pt x="8" y="131"/>
                    <a:pt x="8" y="131"/>
                  </a:cubicBezTo>
                  <a:cubicBezTo>
                    <a:pt x="10" y="137"/>
                    <a:pt x="7" y="140"/>
                    <a:pt x="8" y="141"/>
                  </a:cubicBezTo>
                  <a:cubicBezTo>
                    <a:pt x="8" y="142"/>
                    <a:pt x="9" y="142"/>
                    <a:pt x="9" y="142"/>
                  </a:cubicBezTo>
                  <a:cubicBezTo>
                    <a:pt x="10" y="143"/>
                    <a:pt x="10" y="143"/>
                    <a:pt x="10" y="144"/>
                  </a:cubicBezTo>
                  <a:cubicBezTo>
                    <a:pt x="10" y="145"/>
                    <a:pt x="10" y="148"/>
                    <a:pt x="11" y="149"/>
                  </a:cubicBezTo>
                  <a:cubicBezTo>
                    <a:pt x="11" y="150"/>
                    <a:pt x="11" y="149"/>
                    <a:pt x="12" y="150"/>
                  </a:cubicBezTo>
                  <a:cubicBezTo>
                    <a:pt x="12" y="152"/>
                    <a:pt x="11" y="151"/>
                    <a:pt x="11" y="153"/>
                  </a:cubicBezTo>
                  <a:cubicBezTo>
                    <a:pt x="10" y="154"/>
                    <a:pt x="9" y="156"/>
                    <a:pt x="9" y="157"/>
                  </a:cubicBezTo>
                  <a:cubicBezTo>
                    <a:pt x="8" y="158"/>
                    <a:pt x="8" y="163"/>
                    <a:pt x="9" y="164"/>
                  </a:cubicBezTo>
                  <a:cubicBezTo>
                    <a:pt x="9" y="167"/>
                    <a:pt x="9" y="164"/>
                    <a:pt x="10" y="165"/>
                  </a:cubicBezTo>
                  <a:cubicBezTo>
                    <a:pt x="11" y="165"/>
                    <a:pt x="10" y="166"/>
                    <a:pt x="10" y="166"/>
                  </a:cubicBezTo>
                  <a:cubicBezTo>
                    <a:pt x="11" y="167"/>
                    <a:pt x="11" y="166"/>
                    <a:pt x="11" y="168"/>
                  </a:cubicBezTo>
                  <a:cubicBezTo>
                    <a:pt x="11" y="169"/>
                    <a:pt x="11" y="168"/>
                    <a:pt x="12" y="169"/>
                  </a:cubicBezTo>
                  <a:cubicBezTo>
                    <a:pt x="11" y="170"/>
                    <a:pt x="11" y="172"/>
                    <a:pt x="10" y="173"/>
                  </a:cubicBezTo>
                  <a:cubicBezTo>
                    <a:pt x="10" y="173"/>
                    <a:pt x="8" y="174"/>
                    <a:pt x="8" y="174"/>
                  </a:cubicBezTo>
                  <a:cubicBezTo>
                    <a:pt x="8" y="176"/>
                    <a:pt x="8" y="176"/>
                    <a:pt x="8" y="178"/>
                  </a:cubicBezTo>
                  <a:cubicBezTo>
                    <a:pt x="7" y="180"/>
                    <a:pt x="6" y="181"/>
                    <a:pt x="6" y="183"/>
                  </a:cubicBezTo>
                  <a:cubicBezTo>
                    <a:pt x="5" y="183"/>
                    <a:pt x="5" y="183"/>
                    <a:pt x="4" y="184"/>
                  </a:cubicBezTo>
                  <a:cubicBezTo>
                    <a:pt x="2" y="184"/>
                    <a:pt x="1" y="183"/>
                    <a:pt x="1" y="186"/>
                  </a:cubicBezTo>
                  <a:cubicBezTo>
                    <a:pt x="0" y="186"/>
                    <a:pt x="0" y="189"/>
                    <a:pt x="0" y="191"/>
                  </a:cubicBezTo>
                  <a:cubicBezTo>
                    <a:pt x="1" y="191"/>
                    <a:pt x="1" y="190"/>
                    <a:pt x="1" y="191"/>
                  </a:cubicBezTo>
                  <a:cubicBezTo>
                    <a:pt x="1" y="191"/>
                    <a:pt x="2" y="191"/>
                    <a:pt x="2" y="191"/>
                  </a:cubicBezTo>
                  <a:cubicBezTo>
                    <a:pt x="2" y="192"/>
                    <a:pt x="3" y="192"/>
                    <a:pt x="3" y="192"/>
                  </a:cubicBezTo>
                  <a:cubicBezTo>
                    <a:pt x="3" y="194"/>
                    <a:pt x="3" y="193"/>
                    <a:pt x="4" y="194"/>
                  </a:cubicBezTo>
                  <a:cubicBezTo>
                    <a:pt x="4" y="194"/>
                    <a:pt x="4" y="194"/>
                    <a:pt x="4" y="194"/>
                  </a:cubicBezTo>
                  <a:cubicBezTo>
                    <a:pt x="4" y="194"/>
                    <a:pt x="6" y="195"/>
                    <a:pt x="6" y="195"/>
                  </a:cubicBezTo>
                  <a:cubicBezTo>
                    <a:pt x="5" y="195"/>
                    <a:pt x="6" y="196"/>
                    <a:pt x="7" y="196"/>
                  </a:cubicBezTo>
                  <a:cubicBezTo>
                    <a:pt x="8" y="197"/>
                    <a:pt x="9" y="197"/>
                    <a:pt x="10" y="197"/>
                  </a:cubicBezTo>
                  <a:cubicBezTo>
                    <a:pt x="11" y="197"/>
                    <a:pt x="12" y="197"/>
                    <a:pt x="13" y="197"/>
                  </a:cubicBezTo>
                  <a:cubicBezTo>
                    <a:pt x="13" y="197"/>
                    <a:pt x="14" y="196"/>
                    <a:pt x="15" y="196"/>
                  </a:cubicBezTo>
                  <a:cubicBezTo>
                    <a:pt x="17" y="196"/>
                    <a:pt x="16" y="196"/>
                    <a:pt x="17" y="196"/>
                  </a:cubicBezTo>
                  <a:cubicBezTo>
                    <a:pt x="18" y="195"/>
                    <a:pt x="20" y="196"/>
                    <a:pt x="20" y="194"/>
                  </a:cubicBezTo>
                  <a:cubicBezTo>
                    <a:pt x="21" y="194"/>
                    <a:pt x="22" y="194"/>
                    <a:pt x="22" y="193"/>
                  </a:cubicBezTo>
                  <a:cubicBezTo>
                    <a:pt x="22" y="193"/>
                    <a:pt x="23" y="193"/>
                    <a:pt x="23" y="193"/>
                  </a:cubicBezTo>
                  <a:cubicBezTo>
                    <a:pt x="24" y="191"/>
                    <a:pt x="26" y="193"/>
                    <a:pt x="27" y="191"/>
                  </a:cubicBezTo>
                  <a:cubicBezTo>
                    <a:pt x="27" y="191"/>
                    <a:pt x="28" y="191"/>
                    <a:pt x="28" y="191"/>
                  </a:cubicBezTo>
                  <a:cubicBezTo>
                    <a:pt x="29" y="191"/>
                    <a:pt x="29" y="190"/>
                    <a:pt x="30" y="189"/>
                  </a:cubicBezTo>
                  <a:cubicBezTo>
                    <a:pt x="30" y="189"/>
                    <a:pt x="30" y="189"/>
                    <a:pt x="30" y="189"/>
                  </a:cubicBezTo>
                  <a:cubicBezTo>
                    <a:pt x="30" y="188"/>
                    <a:pt x="31" y="188"/>
                    <a:pt x="31" y="188"/>
                  </a:cubicBezTo>
                  <a:cubicBezTo>
                    <a:pt x="32" y="187"/>
                    <a:pt x="31" y="188"/>
                    <a:pt x="32" y="187"/>
                  </a:cubicBezTo>
                  <a:cubicBezTo>
                    <a:pt x="40" y="186"/>
                    <a:pt x="40" y="187"/>
                    <a:pt x="45" y="187"/>
                  </a:cubicBezTo>
                  <a:cubicBezTo>
                    <a:pt x="47" y="187"/>
                    <a:pt x="48" y="188"/>
                    <a:pt x="50" y="188"/>
                  </a:cubicBezTo>
                  <a:cubicBezTo>
                    <a:pt x="51" y="188"/>
                    <a:pt x="55" y="187"/>
                    <a:pt x="55" y="187"/>
                  </a:cubicBezTo>
                  <a:cubicBezTo>
                    <a:pt x="55" y="186"/>
                    <a:pt x="59" y="187"/>
                    <a:pt x="60" y="186"/>
                  </a:cubicBezTo>
                  <a:cubicBezTo>
                    <a:pt x="60" y="185"/>
                    <a:pt x="61" y="186"/>
                    <a:pt x="61" y="185"/>
                  </a:cubicBezTo>
                  <a:cubicBezTo>
                    <a:pt x="61" y="185"/>
                    <a:pt x="62" y="185"/>
                    <a:pt x="62" y="185"/>
                  </a:cubicBezTo>
                  <a:cubicBezTo>
                    <a:pt x="63" y="184"/>
                    <a:pt x="63" y="183"/>
                    <a:pt x="64" y="183"/>
                  </a:cubicBezTo>
                  <a:cubicBezTo>
                    <a:pt x="64" y="182"/>
                    <a:pt x="63" y="181"/>
                    <a:pt x="64" y="181"/>
                  </a:cubicBezTo>
                  <a:cubicBezTo>
                    <a:pt x="64" y="180"/>
                    <a:pt x="64" y="180"/>
                    <a:pt x="64" y="180"/>
                  </a:cubicBezTo>
                  <a:cubicBezTo>
                    <a:pt x="64" y="180"/>
                    <a:pt x="64" y="180"/>
                    <a:pt x="65" y="179"/>
                  </a:cubicBezTo>
                  <a:cubicBezTo>
                    <a:pt x="67" y="179"/>
                    <a:pt x="68" y="179"/>
                    <a:pt x="70" y="179"/>
                  </a:cubicBezTo>
                  <a:cubicBezTo>
                    <a:pt x="72" y="179"/>
                    <a:pt x="74" y="177"/>
                    <a:pt x="75" y="177"/>
                  </a:cubicBezTo>
                  <a:cubicBezTo>
                    <a:pt x="76" y="177"/>
                    <a:pt x="76" y="176"/>
                    <a:pt x="76" y="176"/>
                  </a:cubicBezTo>
                  <a:cubicBezTo>
                    <a:pt x="76" y="175"/>
                    <a:pt x="77" y="175"/>
                    <a:pt x="77" y="175"/>
                  </a:cubicBezTo>
                  <a:cubicBezTo>
                    <a:pt x="77" y="175"/>
                    <a:pt x="77" y="175"/>
                    <a:pt x="78" y="175"/>
                  </a:cubicBezTo>
                  <a:cubicBezTo>
                    <a:pt x="78" y="175"/>
                    <a:pt x="79" y="175"/>
                    <a:pt x="80" y="174"/>
                  </a:cubicBezTo>
                  <a:cubicBezTo>
                    <a:pt x="83" y="174"/>
                    <a:pt x="86" y="176"/>
                    <a:pt x="89" y="174"/>
                  </a:cubicBezTo>
                  <a:cubicBezTo>
                    <a:pt x="91" y="174"/>
                    <a:pt x="92" y="173"/>
                    <a:pt x="94" y="173"/>
                  </a:cubicBezTo>
                  <a:cubicBezTo>
                    <a:pt x="94" y="172"/>
                    <a:pt x="95" y="172"/>
                    <a:pt x="95" y="171"/>
                  </a:cubicBezTo>
                  <a:cubicBezTo>
                    <a:pt x="96" y="171"/>
                    <a:pt x="97" y="172"/>
                    <a:pt x="97" y="171"/>
                  </a:cubicBezTo>
                  <a:cubicBezTo>
                    <a:pt x="98" y="171"/>
                    <a:pt x="98" y="171"/>
                    <a:pt x="99" y="171"/>
                  </a:cubicBezTo>
                  <a:cubicBezTo>
                    <a:pt x="102" y="170"/>
                    <a:pt x="101" y="169"/>
                    <a:pt x="104" y="169"/>
                  </a:cubicBezTo>
                  <a:cubicBezTo>
                    <a:pt x="105" y="169"/>
                    <a:pt x="107" y="170"/>
                    <a:pt x="107" y="169"/>
                  </a:cubicBezTo>
                  <a:cubicBezTo>
                    <a:pt x="107" y="168"/>
                    <a:pt x="107" y="169"/>
                    <a:pt x="108" y="169"/>
                  </a:cubicBezTo>
                  <a:cubicBezTo>
                    <a:pt x="109" y="169"/>
                    <a:pt x="108" y="169"/>
                    <a:pt x="110" y="169"/>
                  </a:cubicBezTo>
                  <a:cubicBezTo>
                    <a:pt x="111" y="168"/>
                    <a:pt x="113" y="169"/>
                    <a:pt x="114" y="169"/>
                  </a:cubicBezTo>
                  <a:cubicBezTo>
                    <a:pt x="115" y="168"/>
                    <a:pt x="116" y="168"/>
                    <a:pt x="117" y="167"/>
                  </a:cubicBezTo>
                  <a:cubicBezTo>
                    <a:pt x="119" y="167"/>
                    <a:pt x="119" y="168"/>
                    <a:pt x="120" y="169"/>
                  </a:cubicBezTo>
                  <a:cubicBezTo>
                    <a:pt x="121" y="170"/>
                    <a:pt x="121" y="169"/>
                    <a:pt x="121" y="170"/>
                  </a:cubicBezTo>
                  <a:cubicBezTo>
                    <a:pt x="122" y="170"/>
                    <a:pt x="121" y="170"/>
                    <a:pt x="122" y="171"/>
                  </a:cubicBezTo>
                  <a:cubicBezTo>
                    <a:pt x="122" y="172"/>
                    <a:pt x="123" y="172"/>
                    <a:pt x="123" y="171"/>
                  </a:cubicBezTo>
                  <a:cubicBezTo>
                    <a:pt x="123" y="170"/>
                    <a:pt x="125" y="171"/>
                    <a:pt x="126" y="171"/>
                  </a:cubicBezTo>
                  <a:cubicBezTo>
                    <a:pt x="127" y="172"/>
                    <a:pt x="127" y="172"/>
                    <a:pt x="129" y="172"/>
                  </a:cubicBezTo>
                  <a:cubicBezTo>
                    <a:pt x="130" y="172"/>
                    <a:pt x="131" y="173"/>
                    <a:pt x="132" y="174"/>
                  </a:cubicBezTo>
                  <a:cubicBezTo>
                    <a:pt x="132" y="174"/>
                    <a:pt x="133" y="174"/>
                    <a:pt x="133" y="174"/>
                  </a:cubicBezTo>
                  <a:cubicBezTo>
                    <a:pt x="133" y="174"/>
                    <a:pt x="133" y="175"/>
                    <a:pt x="134" y="175"/>
                  </a:cubicBezTo>
                  <a:cubicBezTo>
                    <a:pt x="133" y="177"/>
                    <a:pt x="133" y="177"/>
                    <a:pt x="133" y="179"/>
                  </a:cubicBezTo>
                  <a:cubicBezTo>
                    <a:pt x="134" y="180"/>
                    <a:pt x="133" y="181"/>
                    <a:pt x="134" y="181"/>
                  </a:cubicBezTo>
                  <a:cubicBezTo>
                    <a:pt x="134" y="182"/>
                    <a:pt x="136" y="181"/>
                    <a:pt x="136" y="182"/>
                  </a:cubicBezTo>
                  <a:cubicBezTo>
                    <a:pt x="136" y="184"/>
                    <a:pt x="137" y="184"/>
                    <a:pt x="137" y="186"/>
                  </a:cubicBezTo>
                  <a:cubicBezTo>
                    <a:pt x="136" y="187"/>
                    <a:pt x="136" y="187"/>
                    <a:pt x="136" y="189"/>
                  </a:cubicBezTo>
                  <a:cubicBezTo>
                    <a:pt x="136" y="189"/>
                    <a:pt x="136" y="190"/>
                    <a:pt x="136" y="190"/>
                  </a:cubicBezTo>
                  <a:cubicBezTo>
                    <a:pt x="136" y="191"/>
                    <a:pt x="135" y="190"/>
                    <a:pt x="135" y="191"/>
                  </a:cubicBezTo>
                  <a:cubicBezTo>
                    <a:pt x="135" y="192"/>
                    <a:pt x="134" y="192"/>
                    <a:pt x="135" y="193"/>
                  </a:cubicBezTo>
                  <a:cubicBezTo>
                    <a:pt x="135" y="193"/>
                    <a:pt x="136" y="194"/>
                    <a:pt x="136" y="194"/>
                  </a:cubicBezTo>
                  <a:cubicBezTo>
                    <a:pt x="136" y="194"/>
                    <a:pt x="137" y="196"/>
                    <a:pt x="138" y="196"/>
                  </a:cubicBezTo>
                  <a:cubicBezTo>
                    <a:pt x="140" y="196"/>
                    <a:pt x="139" y="194"/>
                    <a:pt x="140" y="193"/>
                  </a:cubicBezTo>
                  <a:cubicBezTo>
                    <a:pt x="141" y="192"/>
                    <a:pt x="141" y="193"/>
                    <a:pt x="141" y="192"/>
                  </a:cubicBezTo>
                  <a:cubicBezTo>
                    <a:pt x="141" y="192"/>
                    <a:pt x="141" y="192"/>
                    <a:pt x="142" y="192"/>
                  </a:cubicBezTo>
                  <a:cubicBezTo>
                    <a:pt x="142" y="192"/>
                    <a:pt x="142" y="191"/>
                    <a:pt x="142" y="191"/>
                  </a:cubicBezTo>
                  <a:cubicBezTo>
                    <a:pt x="142" y="191"/>
                    <a:pt x="142" y="191"/>
                    <a:pt x="142" y="191"/>
                  </a:cubicBezTo>
                  <a:cubicBezTo>
                    <a:pt x="143" y="190"/>
                    <a:pt x="143" y="190"/>
                    <a:pt x="143" y="190"/>
                  </a:cubicBezTo>
                  <a:cubicBezTo>
                    <a:pt x="143" y="190"/>
                    <a:pt x="144" y="190"/>
                    <a:pt x="144" y="190"/>
                  </a:cubicBezTo>
                  <a:cubicBezTo>
                    <a:pt x="144" y="189"/>
                    <a:pt x="144" y="190"/>
                    <a:pt x="144" y="189"/>
                  </a:cubicBezTo>
                  <a:cubicBezTo>
                    <a:pt x="145" y="189"/>
                    <a:pt x="144" y="189"/>
                    <a:pt x="145" y="189"/>
                  </a:cubicBezTo>
                  <a:cubicBezTo>
                    <a:pt x="145" y="188"/>
                    <a:pt x="145" y="189"/>
                    <a:pt x="145" y="188"/>
                  </a:cubicBezTo>
                  <a:cubicBezTo>
                    <a:pt x="145" y="188"/>
                    <a:pt x="145" y="188"/>
                    <a:pt x="145" y="188"/>
                  </a:cubicBezTo>
                  <a:cubicBezTo>
                    <a:pt x="145" y="188"/>
                    <a:pt x="145" y="187"/>
                    <a:pt x="145" y="187"/>
                  </a:cubicBezTo>
                  <a:cubicBezTo>
                    <a:pt x="146" y="187"/>
                    <a:pt x="146" y="187"/>
                    <a:pt x="146" y="186"/>
                  </a:cubicBezTo>
                  <a:cubicBezTo>
                    <a:pt x="148" y="186"/>
                    <a:pt x="149" y="186"/>
                    <a:pt x="150" y="185"/>
                  </a:cubicBezTo>
                  <a:cubicBezTo>
                    <a:pt x="151" y="185"/>
                    <a:pt x="151" y="185"/>
                    <a:pt x="152" y="184"/>
                  </a:cubicBezTo>
                  <a:cubicBezTo>
                    <a:pt x="152" y="184"/>
                    <a:pt x="152" y="184"/>
                    <a:pt x="152" y="184"/>
                  </a:cubicBezTo>
                  <a:cubicBezTo>
                    <a:pt x="152" y="183"/>
                    <a:pt x="152" y="183"/>
                    <a:pt x="152" y="183"/>
                  </a:cubicBezTo>
                  <a:cubicBezTo>
                    <a:pt x="153" y="182"/>
                    <a:pt x="153" y="182"/>
                    <a:pt x="154" y="181"/>
                  </a:cubicBezTo>
                  <a:cubicBezTo>
                    <a:pt x="154" y="181"/>
                    <a:pt x="154" y="181"/>
                    <a:pt x="154" y="181"/>
                  </a:cubicBezTo>
                  <a:cubicBezTo>
                    <a:pt x="155" y="181"/>
                    <a:pt x="154" y="181"/>
                    <a:pt x="155" y="181"/>
                  </a:cubicBezTo>
                  <a:cubicBezTo>
                    <a:pt x="155" y="180"/>
                    <a:pt x="155" y="180"/>
                    <a:pt x="155" y="180"/>
                  </a:cubicBezTo>
                  <a:cubicBezTo>
                    <a:pt x="155" y="180"/>
                    <a:pt x="155" y="179"/>
                    <a:pt x="155" y="179"/>
                  </a:cubicBezTo>
                  <a:cubicBezTo>
                    <a:pt x="156" y="179"/>
                    <a:pt x="156" y="179"/>
                    <a:pt x="156" y="179"/>
                  </a:cubicBezTo>
                  <a:cubicBezTo>
                    <a:pt x="156" y="179"/>
                    <a:pt x="156" y="179"/>
                    <a:pt x="157" y="179"/>
                  </a:cubicBezTo>
                  <a:cubicBezTo>
                    <a:pt x="157" y="178"/>
                    <a:pt x="157" y="178"/>
                    <a:pt x="157" y="178"/>
                  </a:cubicBezTo>
                  <a:cubicBezTo>
                    <a:pt x="158" y="178"/>
                    <a:pt x="158" y="176"/>
                    <a:pt x="158" y="178"/>
                  </a:cubicBezTo>
                  <a:cubicBezTo>
                    <a:pt x="158" y="179"/>
                    <a:pt x="158" y="180"/>
                    <a:pt x="158" y="181"/>
                  </a:cubicBezTo>
                  <a:cubicBezTo>
                    <a:pt x="158" y="182"/>
                    <a:pt x="157" y="182"/>
                    <a:pt x="157" y="183"/>
                  </a:cubicBezTo>
                  <a:cubicBezTo>
                    <a:pt x="157" y="185"/>
                    <a:pt x="156" y="184"/>
                    <a:pt x="155" y="185"/>
                  </a:cubicBezTo>
                  <a:cubicBezTo>
                    <a:pt x="155" y="185"/>
                    <a:pt x="155" y="186"/>
                    <a:pt x="155" y="186"/>
                  </a:cubicBezTo>
                  <a:cubicBezTo>
                    <a:pt x="154" y="186"/>
                    <a:pt x="153" y="187"/>
                    <a:pt x="153" y="187"/>
                  </a:cubicBezTo>
                  <a:cubicBezTo>
                    <a:pt x="152" y="188"/>
                    <a:pt x="152" y="187"/>
                    <a:pt x="152" y="189"/>
                  </a:cubicBezTo>
                  <a:cubicBezTo>
                    <a:pt x="152" y="189"/>
                    <a:pt x="151" y="191"/>
                    <a:pt x="151" y="192"/>
                  </a:cubicBezTo>
                  <a:cubicBezTo>
                    <a:pt x="150" y="193"/>
                    <a:pt x="151" y="192"/>
                    <a:pt x="150" y="193"/>
                  </a:cubicBezTo>
                  <a:cubicBezTo>
                    <a:pt x="150" y="193"/>
                    <a:pt x="150" y="193"/>
                    <a:pt x="150" y="194"/>
                  </a:cubicBezTo>
                  <a:cubicBezTo>
                    <a:pt x="149" y="194"/>
                    <a:pt x="149" y="194"/>
                    <a:pt x="149" y="194"/>
                  </a:cubicBezTo>
                  <a:cubicBezTo>
                    <a:pt x="148" y="194"/>
                    <a:pt x="147" y="195"/>
                    <a:pt x="147" y="195"/>
                  </a:cubicBezTo>
                  <a:cubicBezTo>
                    <a:pt x="146" y="195"/>
                    <a:pt x="144" y="196"/>
                    <a:pt x="144" y="196"/>
                  </a:cubicBezTo>
                  <a:cubicBezTo>
                    <a:pt x="143" y="197"/>
                    <a:pt x="143" y="198"/>
                    <a:pt x="143" y="199"/>
                  </a:cubicBezTo>
                  <a:cubicBezTo>
                    <a:pt x="144" y="199"/>
                    <a:pt x="144" y="199"/>
                    <a:pt x="145" y="198"/>
                  </a:cubicBezTo>
                  <a:cubicBezTo>
                    <a:pt x="145" y="198"/>
                    <a:pt x="145" y="198"/>
                    <a:pt x="145" y="198"/>
                  </a:cubicBezTo>
                  <a:cubicBezTo>
                    <a:pt x="146" y="197"/>
                    <a:pt x="146" y="197"/>
                    <a:pt x="147" y="197"/>
                  </a:cubicBezTo>
                  <a:cubicBezTo>
                    <a:pt x="149" y="197"/>
                    <a:pt x="149" y="198"/>
                    <a:pt x="149" y="197"/>
                  </a:cubicBezTo>
                  <a:cubicBezTo>
                    <a:pt x="150" y="197"/>
                    <a:pt x="150" y="197"/>
                    <a:pt x="150" y="196"/>
                  </a:cubicBezTo>
                  <a:cubicBezTo>
                    <a:pt x="150" y="196"/>
                    <a:pt x="150" y="196"/>
                    <a:pt x="150" y="196"/>
                  </a:cubicBezTo>
                  <a:cubicBezTo>
                    <a:pt x="150" y="195"/>
                    <a:pt x="151" y="196"/>
                    <a:pt x="151" y="195"/>
                  </a:cubicBezTo>
                  <a:cubicBezTo>
                    <a:pt x="151" y="195"/>
                    <a:pt x="151" y="195"/>
                    <a:pt x="151" y="195"/>
                  </a:cubicBezTo>
                  <a:cubicBezTo>
                    <a:pt x="152" y="195"/>
                    <a:pt x="151" y="195"/>
                    <a:pt x="152" y="194"/>
                  </a:cubicBezTo>
                  <a:cubicBezTo>
                    <a:pt x="152" y="194"/>
                    <a:pt x="152" y="194"/>
                    <a:pt x="152" y="194"/>
                  </a:cubicBezTo>
                  <a:cubicBezTo>
                    <a:pt x="152" y="193"/>
                    <a:pt x="153" y="194"/>
                    <a:pt x="153" y="194"/>
                  </a:cubicBezTo>
                  <a:cubicBezTo>
                    <a:pt x="154" y="193"/>
                    <a:pt x="153" y="193"/>
                    <a:pt x="154" y="193"/>
                  </a:cubicBezTo>
                  <a:cubicBezTo>
                    <a:pt x="154" y="193"/>
                    <a:pt x="154" y="192"/>
                    <a:pt x="154" y="192"/>
                  </a:cubicBezTo>
                  <a:cubicBezTo>
                    <a:pt x="154" y="192"/>
                    <a:pt x="155" y="191"/>
                    <a:pt x="155" y="191"/>
                  </a:cubicBezTo>
                  <a:cubicBezTo>
                    <a:pt x="155" y="191"/>
                    <a:pt x="155" y="190"/>
                    <a:pt x="156" y="190"/>
                  </a:cubicBezTo>
                  <a:cubicBezTo>
                    <a:pt x="156" y="190"/>
                    <a:pt x="156" y="192"/>
                    <a:pt x="156" y="192"/>
                  </a:cubicBezTo>
                  <a:cubicBezTo>
                    <a:pt x="156" y="193"/>
                    <a:pt x="155" y="192"/>
                    <a:pt x="155" y="194"/>
                  </a:cubicBezTo>
                  <a:cubicBezTo>
                    <a:pt x="155" y="194"/>
                    <a:pt x="155" y="195"/>
                    <a:pt x="155" y="196"/>
                  </a:cubicBezTo>
                  <a:cubicBezTo>
                    <a:pt x="155" y="197"/>
                    <a:pt x="155" y="198"/>
                    <a:pt x="154" y="198"/>
                  </a:cubicBezTo>
                  <a:cubicBezTo>
                    <a:pt x="154" y="199"/>
                    <a:pt x="153" y="199"/>
                    <a:pt x="152" y="199"/>
                  </a:cubicBezTo>
                  <a:cubicBezTo>
                    <a:pt x="153" y="199"/>
                    <a:pt x="151" y="200"/>
                    <a:pt x="152" y="200"/>
                  </a:cubicBezTo>
                  <a:cubicBezTo>
                    <a:pt x="152" y="200"/>
                    <a:pt x="152" y="201"/>
                    <a:pt x="153" y="201"/>
                  </a:cubicBezTo>
                  <a:cubicBezTo>
                    <a:pt x="154" y="201"/>
                    <a:pt x="157" y="198"/>
                    <a:pt x="157" y="201"/>
                  </a:cubicBezTo>
                  <a:cubicBezTo>
                    <a:pt x="157" y="201"/>
                    <a:pt x="158" y="204"/>
                    <a:pt x="158" y="204"/>
                  </a:cubicBezTo>
                  <a:cubicBezTo>
                    <a:pt x="158" y="205"/>
                    <a:pt x="159" y="205"/>
                    <a:pt x="159" y="205"/>
                  </a:cubicBezTo>
                  <a:cubicBezTo>
                    <a:pt x="159" y="206"/>
                    <a:pt x="160" y="206"/>
                    <a:pt x="159" y="208"/>
                  </a:cubicBezTo>
                  <a:cubicBezTo>
                    <a:pt x="158" y="209"/>
                    <a:pt x="157" y="210"/>
                    <a:pt x="156" y="211"/>
                  </a:cubicBezTo>
                  <a:cubicBezTo>
                    <a:pt x="155" y="212"/>
                    <a:pt x="155" y="217"/>
                    <a:pt x="156" y="218"/>
                  </a:cubicBezTo>
                  <a:cubicBezTo>
                    <a:pt x="156" y="218"/>
                    <a:pt x="156" y="219"/>
                    <a:pt x="157" y="219"/>
                  </a:cubicBezTo>
                  <a:cubicBezTo>
                    <a:pt x="157" y="219"/>
                    <a:pt x="157" y="220"/>
                    <a:pt x="157" y="220"/>
                  </a:cubicBezTo>
                  <a:cubicBezTo>
                    <a:pt x="158" y="220"/>
                    <a:pt x="158" y="220"/>
                    <a:pt x="158" y="221"/>
                  </a:cubicBezTo>
                  <a:cubicBezTo>
                    <a:pt x="158" y="221"/>
                    <a:pt x="159" y="221"/>
                    <a:pt x="159" y="221"/>
                  </a:cubicBezTo>
                  <a:cubicBezTo>
                    <a:pt x="159" y="221"/>
                    <a:pt x="158" y="221"/>
                    <a:pt x="160" y="221"/>
                  </a:cubicBezTo>
                  <a:cubicBezTo>
                    <a:pt x="161" y="221"/>
                    <a:pt x="162" y="221"/>
                    <a:pt x="162" y="222"/>
                  </a:cubicBezTo>
                  <a:cubicBezTo>
                    <a:pt x="162" y="223"/>
                    <a:pt x="162" y="223"/>
                    <a:pt x="163" y="223"/>
                  </a:cubicBezTo>
                  <a:cubicBezTo>
                    <a:pt x="164" y="224"/>
                    <a:pt x="167" y="223"/>
                    <a:pt x="170" y="223"/>
                  </a:cubicBezTo>
                  <a:cubicBezTo>
                    <a:pt x="170" y="224"/>
                    <a:pt x="170" y="224"/>
                    <a:pt x="170" y="224"/>
                  </a:cubicBezTo>
                  <a:cubicBezTo>
                    <a:pt x="170" y="224"/>
                    <a:pt x="170" y="225"/>
                    <a:pt x="170" y="225"/>
                  </a:cubicBezTo>
                  <a:cubicBezTo>
                    <a:pt x="171" y="225"/>
                    <a:pt x="171" y="225"/>
                    <a:pt x="171" y="225"/>
                  </a:cubicBezTo>
                  <a:cubicBezTo>
                    <a:pt x="171" y="225"/>
                    <a:pt x="171" y="226"/>
                    <a:pt x="172" y="226"/>
                  </a:cubicBezTo>
                  <a:cubicBezTo>
                    <a:pt x="173" y="227"/>
                    <a:pt x="174" y="226"/>
                    <a:pt x="175" y="226"/>
                  </a:cubicBezTo>
                  <a:cubicBezTo>
                    <a:pt x="175" y="225"/>
                    <a:pt x="175" y="225"/>
                    <a:pt x="175" y="224"/>
                  </a:cubicBezTo>
                  <a:cubicBezTo>
                    <a:pt x="179" y="224"/>
                    <a:pt x="179" y="223"/>
                    <a:pt x="182" y="223"/>
                  </a:cubicBezTo>
                  <a:cubicBezTo>
                    <a:pt x="183" y="223"/>
                    <a:pt x="183" y="223"/>
                    <a:pt x="183" y="223"/>
                  </a:cubicBezTo>
                  <a:cubicBezTo>
                    <a:pt x="184" y="222"/>
                    <a:pt x="183" y="222"/>
                    <a:pt x="184" y="222"/>
                  </a:cubicBezTo>
                  <a:cubicBezTo>
                    <a:pt x="184" y="222"/>
                    <a:pt x="184" y="222"/>
                    <a:pt x="184" y="221"/>
                  </a:cubicBezTo>
                  <a:cubicBezTo>
                    <a:pt x="184" y="221"/>
                    <a:pt x="184" y="221"/>
                    <a:pt x="184" y="221"/>
                  </a:cubicBezTo>
                  <a:cubicBezTo>
                    <a:pt x="185" y="221"/>
                    <a:pt x="185" y="221"/>
                    <a:pt x="185" y="221"/>
                  </a:cubicBezTo>
                  <a:cubicBezTo>
                    <a:pt x="186" y="220"/>
                    <a:pt x="185" y="220"/>
                    <a:pt x="186" y="220"/>
                  </a:cubicBezTo>
                  <a:cubicBezTo>
                    <a:pt x="187" y="219"/>
                    <a:pt x="188" y="219"/>
                    <a:pt x="188" y="219"/>
                  </a:cubicBezTo>
                  <a:cubicBezTo>
                    <a:pt x="188" y="219"/>
                    <a:pt x="188" y="220"/>
                    <a:pt x="187" y="221"/>
                  </a:cubicBezTo>
                  <a:cubicBezTo>
                    <a:pt x="186" y="222"/>
                    <a:pt x="187" y="223"/>
                    <a:pt x="187" y="224"/>
                  </a:cubicBezTo>
                  <a:cubicBezTo>
                    <a:pt x="188" y="225"/>
                    <a:pt x="188" y="224"/>
                    <a:pt x="189" y="225"/>
                  </a:cubicBezTo>
                  <a:cubicBezTo>
                    <a:pt x="189" y="225"/>
                    <a:pt x="189" y="225"/>
                    <a:pt x="189" y="226"/>
                  </a:cubicBezTo>
                  <a:cubicBezTo>
                    <a:pt x="189" y="226"/>
                    <a:pt x="189" y="226"/>
                    <a:pt x="189" y="226"/>
                  </a:cubicBezTo>
                  <a:cubicBezTo>
                    <a:pt x="190" y="227"/>
                    <a:pt x="190" y="227"/>
                    <a:pt x="190" y="227"/>
                  </a:cubicBezTo>
                  <a:cubicBezTo>
                    <a:pt x="191" y="228"/>
                    <a:pt x="192" y="227"/>
                    <a:pt x="193" y="226"/>
                  </a:cubicBezTo>
                  <a:cubicBezTo>
                    <a:pt x="193" y="226"/>
                    <a:pt x="194" y="226"/>
                    <a:pt x="194" y="226"/>
                  </a:cubicBezTo>
                  <a:cubicBezTo>
                    <a:pt x="195" y="226"/>
                    <a:pt x="196" y="225"/>
                    <a:pt x="196" y="225"/>
                  </a:cubicBezTo>
                  <a:cubicBezTo>
                    <a:pt x="197" y="225"/>
                    <a:pt x="197" y="224"/>
                    <a:pt x="197" y="224"/>
                  </a:cubicBezTo>
                  <a:cubicBezTo>
                    <a:pt x="198" y="224"/>
                    <a:pt x="198" y="223"/>
                    <a:pt x="198" y="223"/>
                  </a:cubicBezTo>
                  <a:cubicBezTo>
                    <a:pt x="200" y="224"/>
                    <a:pt x="200" y="223"/>
                    <a:pt x="200" y="223"/>
                  </a:cubicBezTo>
                  <a:cubicBezTo>
                    <a:pt x="200" y="222"/>
                    <a:pt x="202" y="222"/>
                    <a:pt x="203" y="222"/>
                  </a:cubicBezTo>
                  <a:cubicBezTo>
                    <a:pt x="203" y="222"/>
                    <a:pt x="204" y="221"/>
                    <a:pt x="206" y="221"/>
                  </a:cubicBezTo>
                  <a:cubicBezTo>
                    <a:pt x="206" y="221"/>
                    <a:pt x="207" y="220"/>
                    <a:pt x="207" y="219"/>
                  </a:cubicBezTo>
                  <a:cubicBezTo>
                    <a:pt x="209" y="219"/>
                    <a:pt x="214" y="220"/>
                    <a:pt x="216" y="219"/>
                  </a:cubicBezTo>
                  <a:cubicBezTo>
                    <a:pt x="217" y="219"/>
                    <a:pt x="216" y="218"/>
                    <a:pt x="217" y="218"/>
                  </a:cubicBezTo>
                  <a:cubicBezTo>
                    <a:pt x="219" y="218"/>
                    <a:pt x="219" y="219"/>
                    <a:pt x="219" y="218"/>
                  </a:cubicBezTo>
                  <a:cubicBezTo>
                    <a:pt x="220" y="217"/>
                    <a:pt x="220" y="218"/>
                    <a:pt x="220" y="217"/>
                  </a:cubicBezTo>
                  <a:cubicBezTo>
                    <a:pt x="220" y="217"/>
                    <a:pt x="221" y="217"/>
                    <a:pt x="221" y="217"/>
                  </a:cubicBezTo>
                  <a:cubicBezTo>
                    <a:pt x="221" y="217"/>
                    <a:pt x="221" y="217"/>
                    <a:pt x="221" y="216"/>
                  </a:cubicBezTo>
                  <a:cubicBezTo>
                    <a:pt x="221" y="216"/>
                    <a:pt x="221" y="216"/>
                    <a:pt x="222" y="216"/>
                  </a:cubicBezTo>
                  <a:cubicBezTo>
                    <a:pt x="222" y="216"/>
                    <a:pt x="222" y="216"/>
                    <a:pt x="222" y="216"/>
                  </a:cubicBezTo>
                  <a:cubicBezTo>
                    <a:pt x="222" y="215"/>
                    <a:pt x="222" y="215"/>
                    <a:pt x="222" y="215"/>
                  </a:cubicBezTo>
                  <a:cubicBezTo>
                    <a:pt x="223" y="214"/>
                    <a:pt x="223" y="214"/>
                    <a:pt x="224" y="213"/>
                  </a:cubicBezTo>
                  <a:cubicBezTo>
                    <a:pt x="224" y="213"/>
                    <a:pt x="224" y="213"/>
                    <a:pt x="224" y="213"/>
                  </a:cubicBezTo>
                  <a:cubicBezTo>
                    <a:pt x="225" y="212"/>
                    <a:pt x="225" y="211"/>
                    <a:pt x="225" y="211"/>
                  </a:cubicBezTo>
                  <a:cubicBezTo>
                    <a:pt x="225" y="210"/>
                    <a:pt x="226" y="210"/>
                    <a:pt x="227" y="209"/>
                  </a:cubicBezTo>
                  <a:cubicBezTo>
                    <a:pt x="227" y="208"/>
                    <a:pt x="228" y="206"/>
                    <a:pt x="229" y="205"/>
                  </a:cubicBezTo>
                  <a:cubicBezTo>
                    <a:pt x="229" y="205"/>
                    <a:pt x="229" y="205"/>
                    <a:pt x="230" y="204"/>
                  </a:cubicBezTo>
                  <a:cubicBezTo>
                    <a:pt x="230" y="204"/>
                    <a:pt x="230" y="203"/>
                    <a:pt x="230" y="203"/>
                  </a:cubicBezTo>
                  <a:cubicBezTo>
                    <a:pt x="230" y="203"/>
                    <a:pt x="231" y="203"/>
                    <a:pt x="231" y="203"/>
                  </a:cubicBezTo>
                  <a:cubicBezTo>
                    <a:pt x="231" y="202"/>
                    <a:pt x="231" y="202"/>
                    <a:pt x="232" y="202"/>
                  </a:cubicBezTo>
                  <a:cubicBezTo>
                    <a:pt x="232" y="202"/>
                    <a:pt x="231" y="201"/>
                    <a:pt x="233" y="201"/>
                  </a:cubicBezTo>
                  <a:cubicBezTo>
                    <a:pt x="233" y="201"/>
                    <a:pt x="233" y="201"/>
                    <a:pt x="233" y="201"/>
                  </a:cubicBezTo>
                  <a:cubicBezTo>
                    <a:pt x="234" y="201"/>
                    <a:pt x="233" y="200"/>
                    <a:pt x="234" y="200"/>
                  </a:cubicBezTo>
                  <a:cubicBezTo>
                    <a:pt x="234" y="200"/>
                    <a:pt x="234" y="200"/>
                    <a:pt x="234" y="200"/>
                  </a:cubicBezTo>
                  <a:cubicBezTo>
                    <a:pt x="235" y="200"/>
                    <a:pt x="234" y="199"/>
                    <a:pt x="234" y="199"/>
                  </a:cubicBezTo>
                  <a:cubicBezTo>
                    <a:pt x="235" y="199"/>
                    <a:pt x="235" y="199"/>
                    <a:pt x="235" y="199"/>
                  </a:cubicBezTo>
                  <a:cubicBezTo>
                    <a:pt x="235" y="199"/>
                    <a:pt x="236" y="199"/>
                    <a:pt x="236" y="199"/>
                  </a:cubicBezTo>
                  <a:cubicBezTo>
                    <a:pt x="236" y="198"/>
                    <a:pt x="237" y="198"/>
                    <a:pt x="237" y="197"/>
                  </a:cubicBezTo>
                  <a:cubicBezTo>
                    <a:pt x="237" y="197"/>
                    <a:pt x="238" y="197"/>
                    <a:pt x="238" y="196"/>
                  </a:cubicBezTo>
                  <a:cubicBezTo>
                    <a:pt x="239" y="196"/>
                    <a:pt x="239" y="195"/>
                    <a:pt x="239" y="195"/>
                  </a:cubicBezTo>
                  <a:cubicBezTo>
                    <a:pt x="239" y="195"/>
                    <a:pt x="239" y="194"/>
                    <a:pt x="239" y="194"/>
                  </a:cubicBezTo>
                  <a:cubicBezTo>
                    <a:pt x="240" y="193"/>
                    <a:pt x="241" y="193"/>
                    <a:pt x="241" y="191"/>
                  </a:cubicBezTo>
                  <a:cubicBezTo>
                    <a:pt x="242" y="191"/>
                    <a:pt x="242" y="191"/>
                    <a:pt x="243" y="190"/>
                  </a:cubicBezTo>
                  <a:cubicBezTo>
                    <a:pt x="244" y="190"/>
                    <a:pt x="244" y="189"/>
                    <a:pt x="244" y="189"/>
                  </a:cubicBezTo>
                  <a:cubicBezTo>
                    <a:pt x="245" y="188"/>
                    <a:pt x="245" y="187"/>
                    <a:pt x="245" y="187"/>
                  </a:cubicBezTo>
                  <a:cubicBezTo>
                    <a:pt x="246" y="186"/>
                    <a:pt x="246" y="186"/>
                    <a:pt x="247" y="185"/>
                  </a:cubicBezTo>
                  <a:cubicBezTo>
                    <a:pt x="247" y="185"/>
                    <a:pt x="248" y="184"/>
                    <a:pt x="248" y="184"/>
                  </a:cubicBezTo>
                  <a:cubicBezTo>
                    <a:pt x="248" y="183"/>
                    <a:pt x="249" y="184"/>
                    <a:pt x="249" y="183"/>
                  </a:cubicBezTo>
                  <a:cubicBezTo>
                    <a:pt x="249" y="183"/>
                    <a:pt x="248" y="183"/>
                    <a:pt x="249" y="182"/>
                  </a:cubicBezTo>
                  <a:cubicBezTo>
                    <a:pt x="250" y="182"/>
                    <a:pt x="250" y="182"/>
                    <a:pt x="250" y="182"/>
                  </a:cubicBezTo>
                  <a:cubicBezTo>
                    <a:pt x="250" y="182"/>
                    <a:pt x="250" y="182"/>
                    <a:pt x="250" y="182"/>
                  </a:cubicBezTo>
                  <a:cubicBezTo>
                    <a:pt x="251" y="182"/>
                    <a:pt x="251" y="181"/>
                    <a:pt x="251" y="181"/>
                  </a:cubicBezTo>
                  <a:cubicBezTo>
                    <a:pt x="251" y="181"/>
                    <a:pt x="251" y="180"/>
                    <a:pt x="252" y="180"/>
                  </a:cubicBezTo>
                  <a:cubicBezTo>
                    <a:pt x="252" y="180"/>
                    <a:pt x="252" y="179"/>
                    <a:pt x="252" y="179"/>
                  </a:cubicBezTo>
                  <a:cubicBezTo>
                    <a:pt x="253" y="179"/>
                    <a:pt x="253" y="179"/>
                    <a:pt x="253" y="179"/>
                  </a:cubicBezTo>
                  <a:cubicBezTo>
                    <a:pt x="253" y="179"/>
                    <a:pt x="254" y="178"/>
                    <a:pt x="254" y="178"/>
                  </a:cubicBezTo>
                  <a:cubicBezTo>
                    <a:pt x="254" y="178"/>
                    <a:pt x="255" y="177"/>
                    <a:pt x="255" y="177"/>
                  </a:cubicBezTo>
                  <a:cubicBezTo>
                    <a:pt x="257" y="177"/>
                    <a:pt x="258" y="177"/>
                    <a:pt x="259" y="176"/>
                  </a:cubicBezTo>
                  <a:cubicBezTo>
                    <a:pt x="259" y="176"/>
                    <a:pt x="259" y="176"/>
                    <a:pt x="259" y="176"/>
                  </a:cubicBezTo>
                  <a:cubicBezTo>
                    <a:pt x="260" y="175"/>
                    <a:pt x="260" y="175"/>
                    <a:pt x="260" y="175"/>
                  </a:cubicBezTo>
                  <a:cubicBezTo>
                    <a:pt x="260" y="175"/>
                    <a:pt x="261" y="175"/>
                    <a:pt x="261" y="174"/>
                  </a:cubicBezTo>
                  <a:cubicBezTo>
                    <a:pt x="262" y="173"/>
                    <a:pt x="263" y="173"/>
                    <a:pt x="263" y="171"/>
                  </a:cubicBezTo>
                  <a:cubicBezTo>
                    <a:pt x="264" y="170"/>
                    <a:pt x="263" y="170"/>
                    <a:pt x="264" y="170"/>
                  </a:cubicBezTo>
                  <a:cubicBezTo>
                    <a:pt x="264" y="170"/>
                    <a:pt x="264" y="170"/>
                    <a:pt x="264" y="169"/>
                  </a:cubicBezTo>
                  <a:cubicBezTo>
                    <a:pt x="265" y="169"/>
                    <a:pt x="265" y="169"/>
                    <a:pt x="265" y="168"/>
                  </a:cubicBezTo>
                  <a:cubicBezTo>
                    <a:pt x="265" y="168"/>
                    <a:pt x="266" y="167"/>
                    <a:pt x="266" y="167"/>
                  </a:cubicBezTo>
                  <a:cubicBezTo>
                    <a:pt x="267" y="166"/>
                    <a:pt x="267" y="165"/>
                    <a:pt x="267" y="164"/>
                  </a:cubicBezTo>
                  <a:cubicBezTo>
                    <a:pt x="268" y="163"/>
                    <a:pt x="268" y="162"/>
                    <a:pt x="269" y="161"/>
                  </a:cubicBezTo>
                  <a:cubicBezTo>
                    <a:pt x="269" y="160"/>
                    <a:pt x="270" y="160"/>
                    <a:pt x="270" y="159"/>
                  </a:cubicBezTo>
                  <a:cubicBezTo>
                    <a:pt x="270" y="159"/>
                    <a:pt x="271" y="157"/>
                    <a:pt x="271" y="157"/>
                  </a:cubicBezTo>
                  <a:cubicBezTo>
                    <a:pt x="271" y="157"/>
                    <a:pt x="272" y="156"/>
                    <a:pt x="272" y="156"/>
                  </a:cubicBezTo>
                  <a:cubicBezTo>
                    <a:pt x="273" y="155"/>
                    <a:pt x="273" y="155"/>
                    <a:pt x="273" y="154"/>
                  </a:cubicBezTo>
                  <a:cubicBezTo>
                    <a:pt x="273" y="154"/>
                    <a:pt x="274" y="153"/>
                    <a:pt x="274" y="153"/>
                  </a:cubicBezTo>
                  <a:cubicBezTo>
                    <a:pt x="274" y="153"/>
                    <a:pt x="274" y="152"/>
                    <a:pt x="274" y="152"/>
                  </a:cubicBezTo>
                  <a:cubicBezTo>
                    <a:pt x="275" y="151"/>
                    <a:pt x="276" y="150"/>
                    <a:pt x="276" y="149"/>
                  </a:cubicBezTo>
                  <a:cubicBezTo>
                    <a:pt x="276" y="148"/>
                    <a:pt x="276" y="148"/>
                    <a:pt x="276" y="148"/>
                  </a:cubicBezTo>
                  <a:cubicBezTo>
                    <a:pt x="278" y="147"/>
                    <a:pt x="278" y="145"/>
                    <a:pt x="279" y="143"/>
                  </a:cubicBezTo>
                  <a:cubicBezTo>
                    <a:pt x="279" y="142"/>
                    <a:pt x="279" y="143"/>
                    <a:pt x="279" y="142"/>
                  </a:cubicBezTo>
                  <a:cubicBezTo>
                    <a:pt x="280" y="141"/>
                    <a:pt x="279" y="139"/>
                    <a:pt x="279" y="139"/>
                  </a:cubicBezTo>
                  <a:cubicBezTo>
                    <a:pt x="279" y="136"/>
                    <a:pt x="280" y="135"/>
                    <a:pt x="279" y="130"/>
                  </a:cubicBezTo>
                  <a:cubicBezTo>
                    <a:pt x="280" y="130"/>
                    <a:pt x="280" y="130"/>
                    <a:pt x="280" y="129"/>
                  </a:cubicBezTo>
                  <a:cubicBezTo>
                    <a:pt x="281" y="129"/>
                    <a:pt x="281" y="128"/>
                    <a:pt x="281" y="127"/>
                  </a:cubicBezTo>
                  <a:cubicBezTo>
                    <a:pt x="283" y="126"/>
                    <a:pt x="282" y="125"/>
                    <a:pt x="282" y="123"/>
                  </a:cubicBezTo>
                  <a:cubicBezTo>
                    <a:pt x="282" y="122"/>
                    <a:pt x="283" y="121"/>
                    <a:pt x="283" y="120"/>
                  </a:cubicBezTo>
                  <a:cubicBezTo>
                    <a:pt x="283" y="119"/>
                    <a:pt x="282" y="116"/>
                    <a:pt x="281" y="116"/>
                  </a:cubicBezTo>
                  <a:cubicBezTo>
                    <a:pt x="281" y="116"/>
                    <a:pt x="281" y="115"/>
                    <a:pt x="281" y="11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4" name="Freeform 133"/>
            <p:cNvSpPr/>
            <p:nvPr/>
          </p:nvSpPr>
          <p:spPr>
            <a:xfrm>
              <a:off x="7202539" y="4797666"/>
              <a:ext cx="42179" cy="23902"/>
            </a:xfrm>
            <a:custGeom>
              <a:avLst/>
              <a:gdLst>
                <a:gd name="T0" fmla="*/ 11 w 13"/>
                <a:gd name="T1" fmla="*/ 5 h 7"/>
                <a:gd name="T2" fmla="*/ 11 w 13"/>
                <a:gd name="T3" fmla="*/ 4 h 7"/>
                <a:gd name="T4" fmla="*/ 11 w 13"/>
                <a:gd name="T5" fmla="*/ 2 h 7"/>
                <a:gd name="T6" fmla="*/ 10 w 13"/>
                <a:gd name="T7" fmla="*/ 2 h 7"/>
                <a:gd name="T8" fmla="*/ 4 w 13"/>
                <a:gd name="T9" fmla="*/ 1 h 7"/>
                <a:gd name="T10" fmla="*/ 3 w 13"/>
                <a:gd name="T11" fmla="*/ 2 h 7"/>
                <a:gd name="T12" fmla="*/ 1 w 13"/>
                <a:gd name="T13" fmla="*/ 6 h 7"/>
                <a:gd name="T14" fmla="*/ 11 w 13"/>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1" y="5"/>
                  </a:moveTo>
                  <a:cubicBezTo>
                    <a:pt x="11" y="5"/>
                    <a:pt x="11" y="5"/>
                    <a:pt x="11" y="4"/>
                  </a:cubicBezTo>
                  <a:cubicBezTo>
                    <a:pt x="13" y="4"/>
                    <a:pt x="12" y="2"/>
                    <a:pt x="11" y="2"/>
                  </a:cubicBezTo>
                  <a:cubicBezTo>
                    <a:pt x="10" y="1"/>
                    <a:pt x="11" y="2"/>
                    <a:pt x="10" y="2"/>
                  </a:cubicBezTo>
                  <a:cubicBezTo>
                    <a:pt x="7" y="2"/>
                    <a:pt x="3" y="0"/>
                    <a:pt x="4" y="1"/>
                  </a:cubicBezTo>
                  <a:cubicBezTo>
                    <a:pt x="4" y="2"/>
                    <a:pt x="4" y="2"/>
                    <a:pt x="3" y="2"/>
                  </a:cubicBezTo>
                  <a:cubicBezTo>
                    <a:pt x="1" y="1"/>
                    <a:pt x="0" y="5"/>
                    <a:pt x="1" y="6"/>
                  </a:cubicBezTo>
                  <a:cubicBezTo>
                    <a:pt x="4" y="7"/>
                    <a:pt x="9" y="6"/>
                    <a:pt x="11"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5" name="Freeform 134"/>
            <p:cNvSpPr/>
            <p:nvPr/>
          </p:nvSpPr>
          <p:spPr>
            <a:xfrm>
              <a:off x="5149847" y="4821568"/>
              <a:ext cx="182774" cy="368360"/>
            </a:xfrm>
            <a:custGeom>
              <a:avLst/>
              <a:gdLst>
                <a:gd name="T0" fmla="*/ 54 w 55"/>
                <a:gd name="T1" fmla="*/ 12 h 111"/>
                <a:gd name="T2" fmla="*/ 53 w 55"/>
                <a:gd name="T3" fmla="*/ 10 h 111"/>
                <a:gd name="T4" fmla="*/ 51 w 55"/>
                <a:gd name="T5" fmla="*/ 7 h 111"/>
                <a:gd name="T6" fmla="*/ 50 w 55"/>
                <a:gd name="T7" fmla="*/ 4 h 111"/>
                <a:gd name="T8" fmla="*/ 48 w 55"/>
                <a:gd name="T9" fmla="*/ 1 h 111"/>
                <a:gd name="T10" fmla="*/ 45 w 55"/>
                <a:gd name="T11" fmla="*/ 2 h 111"/>
                <a:gd name="T12" fmla="*/ 43 w 55"/>
                <a:gd name="T13" fmla="*/ 10 h 111"/>
                <a:gd name="T14" fmla="*/ 39 w 55"/>
                <a:gd name="T15" fmla="*/ 13 h 111"/>
                <a:gd name="T16" fmla="*/ 37 w 55"/>
                <a:gd name="T17" fmla="*/ 16 h 111"/>
                <a:gd name="T18" fmla="*/ 37 w 55"/>
                <a:gd name="T19" fmla="*/ 17 h 111"/>
                <a:gd name="T20" fmla="*/ 32 w 55"/>
                <a:gd name="T21" fmla="*/ 24 h 111"/>
                <a:gd name="T22" fmla="*/ 30 w 55"/>
                <a:gd name="T23" fmla="*/ 27 h 111"/>
                <a:gd name="T24" fmla="*/ 25 w 55"/>
                <a:gd name="T25" fmla="*/ 29 h 111"/>
                <a:gd name="T26" fmla="*/ 24 w 55"/>
                <a:gd name="T27" fmla="*/ 30 h 111"/>
                <a:gd name="T28" fmla="*/ 20 w 55"/>
                <a:gd name="T29" fmla="*/ 32 h 111"/>
                <a:gd name="T30" fmla="*/ 18 w 55"/>
                <a:gd name="T31" fmla="*/ 33 h 111"/>
                <a:gd name="T32" fmla="*/ 13 w 55"/>
                <a:gd name="T33" fmla="*/ 32 h 111"/>
                <a:gd name="T34" fmla="*/ 12 w 55"/>
                <a:gd name="T35" fmla="*/ 35 h 111"/>
                <a:gd name="T36" fmla="*/ 11 w 55"/>
                <a:gd name="T37" fmla="*/ 39 h 111"/>
                <a:gd name="T38" fmla="*/ 10 w 55"/>
                <a:gd name="T39" fmla="*/ 40 h 111"/>
                <a:gd name="T40" fmla="*/ 8 w 55"/>
                <a:gd name="T41" fmla="*/ 48 h 111"/>
                <a:gd name="T42" fmla="*/ 10 w 55"/>
                <a:gd name="T43" fmla="*/ 57 h 111"/>
                <a:gd name="T44" fmla="*/ 11 w 55"/>
                <a:gd name="T45" fmla="*/ 65 h 111"/>
                <a:gd name="T46" fmla="*/ 9 w 55"/>
                <a:gd name="T47" fmla="*/ 67 h 111"/>
                <a:gd name="T48" fmla="*/ 5 w 55"/>
                <a:gd name="T49" fmla="*/ 73 h 111"/>
                <a:gd name="T50" fmla="*/ 2 w 55"/>
                <a:gd name="T51" fmla="*/ 87 h 111"/>
                <a:gd name="T52" fmla="*/ 3 w 55"/>
                <a:gd name="T53" fmla="*/ 100 h 111"/>
                <a:gd name="T54" fmla="*/ 5 w 55"/>
                <a:gd name="T55" fmla="*/ 104 h 111"/>
                <a:gd name="T56" fmla="*/ 6 w 55"/>
                <a:gd name="T57" fmla="*/ 106 h 111"/>
                <a:gd name="T58" fmla="*/ 9 w 55"/>
                <a:gd name="T59" fmla="*/ 108 h 111"/>
                <a:gd name="T60" fmla="*/ 11 w 55"/>
                <a:gd name="T61" fmla="*/ 110 h 111"/>
                <a:gd name="T62" fmla="*/ 16 w 55"/>
                <a:gd name="T63" fmla="*/ 110 h 111"/>
                <a:gd name="T64" fmla="*/ 20 w 55"/>
                <a:gd name="T65" fmla="*/ 108 h 111"/>
                <a:gd name="T66" fmla="*/ 28 w 55"/>
                <a:gd name="T67" fmla="*/ 102 h 111"/>
                <a:gd name="T68" fmla="*/ 29 w 55"/>
                <a:gd name="T69" fmla="*/ 97 h 111"/>
                <a:gd name="T70" fmla="*/ 30 w 55"/>
                <a:gd name="T71" fmla="*/ 95 h 111"/>
                <a:gd name="T72" fmla="*/ 33 w 55"/>
                <a:gd name="T73" fmla="*/ 87 h 111"/>
                <a:gd name="T74" fmla="*/ 36 w 55"/>
                <a:gd name="T75" fmla="*/ 77 h 111"/>
                <a:gd name="T76" fmla="*/ 38 w 55"/>
                <a:gd name="T77" fmla="*/ 72 h 111"/>
                <a:gd name="T78" fmla="*/ 39 w 55"/>
                <a:gd name="T79" fmla="*/ 67 h 111"/>
                <a:gd name="T80" fmla="*/ 43 w 55"/>
                <a:gd name="T81" fmla="*/ 60 h 111"/>
                <a:gd name="T82" fmla="*/ 45 w 55"/>
                <a:gd name="T83" fmla="*/ 55 h 111"/>
                <a:gd name="T84" fmla="*/ 46 w 55"/>
                <a:gd name="T85" fmla="*/ 53 h 111"/>
                <a:gd name="T86" fmla="*/ 47 w 55"/>
                <a:gd name="T87" fmla="*/ 49 h 111"/>
                <a:gd name="T88" fmla="*/ 48 w 55"/>
                <a:gd name="T89" fmla="*/ 39 h 111"/>
                <a:gd name="T90" fmla="*/ 50 w 55"/>
                <a:gd name="T91" fmla="*/ 30 h 111"/>
                <a:gd name="T92" fmla="*/ 51 w 55"/>
                <a:gd name="T93" fmla="*/ 30 h 111"/>
                <a:gd name="T94" fmla="*/ 53 w 55"/>
                <a:gd name="T95" fmla="*/ 30 h 111"/>
                <a:gd name="T96" fmla="*/ 55 w 55"/>
                <a:gd name="T97" fmla="*/ 27 h 111"/>
                <a:gd name="T98" fmla="*/ 53 w 55"/>
                <a:gd name="T99"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110">
                  <a:moveTo>
                    <a:pt x="53" y="21"/>
                  </a:moveTo>
                  <a:cubicBezTo>
                    <a:pt x="53" y="17"/>
                    <a:pt x="54" y="15"/>
                    <a:pt x="54" y="12"/>
                  </a:cubicBezTo>
                  <a:cubicBezTo>
                    <a:pt x="53" y="11"/>
                    <a:pt x="54" y="12"/>
                    <a:pt x="53" y="11"/>
                  </a:cubicBezTo>
                  <a:cubicBezTo>
                    <a:pt x="53" y="10"/>
                    <a:pt x="53" y="11"/>
                    <a:pt x="53" y="10"/>
                  </a:cubicBezTo>
                  <a:cubicBezTo>
                    <a:pt x="53" y="8"/>
                    <a:pt x="53" y="9"/>
                    <a:pt x="52" y="9"/>
                  </a:cubicBezTo>
                  <a:cubicBezTo>
                    <a:pt x="51" y="8"/>
                    <a:pt x="52" y="8"/>
                    <a:pt x="51" y="7"/>
                  </a:cubicBezTo>
                  <a:cubicBezTo>
                    <a:pt x="51" y="7"/>
                    <a:pt x="51" y="7"/>
                    <a:pt x="50" y="7"/>
                  </a:cubicBezTo>
                  <a:cubicBezTo>
                    <a:pt x="50" y="5"/>
                    <a:pt x="50" y="5"/>
                    <a:pt x="50" y="4"/>
                  </a:cubicBezTo>
                  <a:cubicBezTo>
                    <a:pt x="49" y="3"/>
                    <a:pt x="49" y="4"/>
                    <a:pt x="49" y="2"/>
                  </a:cubicBezTo>
                  <a:cubicBezTo>
                    <a:pt x="49" y="2"/>
                    <a:pt x="48" y="1"/>
                    <a:pt x="48" y="1"/>
                  </a:cubicBezTo>
                  <a:cubicBezTo>
                    <a:pt x="48" y="1"/>
                    <a:pt x="47" y="0"/>
                    <a:pt x="46" y="1"/>
                  </a:cubicBezTo>
                  <a:cubicBezTo>
                    <a:pt x="46" y="2"/>
                    <a:pt x="46" y="1"/>
                    <a:pt x="45" y="2"/>
                  </a:cubicBezTo>
                  <a:cubicBezTo>
                    <a:pt x="45" y="3"/>
                    <a:pt x="45" y="3"/>
                    <a:pt x="45" y="4"/>
                  </a:cubicBezTo>
                  <a:cubicBezTo>
                    <a:pt x="43" y="5"/>
                    <a:pt x="45" y="9"/>
                    <a:pt x="43" y="10"/>
                  </a:cubicBezTo>
                  <a:cubicBezTo>
                    <a:pt x="43" y="13"/>
                    <a:pt x="40" y="9"/>
                    <a:pt x="40" y="12"/>
                  </a:cubicBezTo>
                  <a:cubicBezTo>
                    <a:pt x="40" y="13"/>
                    <a:pt x="40" y="13"/>
                    <a:pt x="39" y="13"/>
                  </a:cubicBezTo>
                  <a:cubicBezTo>
                    <a:pt x="39" y="13"/>
                    <a:pt x="38" y="14"/>
                    <a:pt x="38" y="15"/>
                  </a:cubicBezTo>
                  <a:cubicBezTo>
                    <a:pt x="38" y="15"/>
                    <a:pt x="38" y="16"/>
                    <a:pt x="37" y="16"/>
                  </a:cubicBezTo>
                  <a:cubicBezTo>
                    <a:pt x="36" y="16"/>
                    <a:pt x="38" y="17"/>
                    <a:pt x="38" y="17"/>
                  </a:cubicBezTo>
                  <a:cubicBezTo>
                    <a:pt x="38" y="18"/>
                    <a:pt x="37" y="17"/>
                    <a:pt x="37" y="17"/>
                  </a:cubicBezTo>
                  <a:cubicBezTo>
                    <a:pt x="36" y="19"/>
                    <a:pt x="35" y="19"/>
                    <a:pt x="35" y="22"/>
                  </a:cubicBezTo>
                  <a:cubicBezTo>
                    <a:pt x="34" y="23"/>
                    <a:pt x="33" y="23"/>
                    <a:pt x="32" y="24"/>
                  </a:cubicBezTo>
                  <a:cubicBezTo>
                    <a:pt x="31" y="24"/>
                    <a:pt x="31" y="25"/>
                    <a:pt x="30" y="25"/>
                  </a:cubicBezTo>
                  <a:cubicBezTo>
                    <a:pt x="30" y="26"/>
                    <a:pt x="30" y="26"/>
                    <a:pt x="30" y="27"/>
                  </a:cubicBezTo>
                  <a:cubicBezTo>
                    <a:pt x="28" y="27"/>
                    <a:pt x="27" y="28"/>
                    <a:pt x="25" y="28"/>
                  </a:cubicBezTo>
                  <a:cubicBezTo>
                    <a:pt x="25" y="29"/>
                    <a:pt x="25" y="28"/>
                    <a:pt x="25" y="29"/>
                  </a:cubicBezTo>
                  <a:cubicBezTo>
                    <a:pt x="25" y="29"/>
                    <a:pt x="25" y="29"/>
                    <a:pt x="25" y="30"/>
                  </a:cubicBezTo>
                  <a:cubicBezTo>
                    <a:pt x="25" y="30"/>
                    <a:pt x="24" y="30"/>
                    <a:pt x="24" y="30"/>
                  </a:cubicBezTo>
                  <a:cubicBezTo>
                    <a:pt x="24" y="30"/>
                    <a:pt x="24" y="30"/>
                    <a:pt x="23" y="31"/>
                  </a:cubicBezTo>
                  <a:cubicBezTo>
                    <a:pt x="22" y="31"/>
                    <a:pt x="20" y="31"/>
                    <a:pt x="20" y="32"/>
                  </a:cubicBezTo>
                  <a:cubicBezTo>
                    <a:pt x="18" y="32"/>
                    <a:pt x="19" y="32"/>
                    <a:pt x="18" y="32"/>
                  </a:cubicBezTo>
                  <a:cubicBezTo>
                    <a:pt x="18" y="33"/>
                    <a:pt x="18" y="33"/>
                    <a:pt x="18" y="33"/>
                  </a:cubicBezTo>
                  <a:cubicBezTo>
                    <a:pt x="16" y="33"/>
                    <a:pt x="15" y="33"/>
                    <a:pt x="14" y="33"/>
                  </a:cubicBezTo>
                  <a:cubicBezTo>
                    <a:pt x="13" y="33"/>
                    <a:pt x="14" y="33"/>
                    <a:pt x="13" y="32"/>
                  </a:cubicBezTo>
                  <a:cubicBezTo>
                    <a:pt x="13" y="32"/>
                    <a:pt x="13" y="32"/>
                    <a:pt x="13" y="32"/>
                  </a:cubicBezTo>
                  <a:cubicBezTo>
                    <a:pt x="9" y="32"/>
                    <a:pt x="12" y="34"/>
                    <a:pt x="12" y="35"/>
                  </a:cubicBezTo>
                  <a:cubicBezTo>
                    <a:pt x="12" y="36"/>
                    <a:pt x="11" y="36"/>
                    <a:pt x="11" y="36"/>
                  </a:cubicBezTo>
                  <a:cubicBezTo>
                    <a:pt x="11" y="37"/>
                    <a:pt x="11" y="38"/>
                    <a:pt x="11" y="39"/>
                  </a:cubicBezTo>
                  <a:cubicBezTo>
                    <a:pt x="11" y="39"/>
                    <a:pt x="10" y="39"/>
                    <a:pt x="10" y="40"/>
                  </a:cubicBezTo>
                  <a:cubicBezTo>
                    <a:pt x="10" y="40"/>
                    <a:pt x="10" y="40"/>
                    <a:pt x="10" y="40"/>
                  </a:cubicBezTo>
                  <a:cubicBezTo>
                    <a:pt x="9" y="41"/>
                    <a:pt x="8" y="41"/>
                    <a:pt x="8" y="43"/>
                  </a:cubicBezTo>
                  <a:cubicBezTo>
                    <a:pt x="8" y="43"/>
                    <a:pt x="7" y="48"/>
                    <a:pt x="8" y="48"/>
                  </a:cubicBezTo>
                  <a:cubicBezTo>
                    <a:pt x="9" y="48"/>
                    <a:pt x="9" y="51"/>
                    <a:pt x="9" y="52"/>
                  </a:cubicBezTo>
                  <a:cubicBezTo>
                    <a:pt x="9" y="54"/>
                    <a:pt x="9" y="56"/>
                    <a:pt x="10" y="57"/>
                  </a:cubicBezTo>
                  <a:cubicBezTo>
                    <a:pt x="11" y="57"/>
                    <a:pt x="11" y="58"/>
                    <a:pt x="11" y="59"/>
                  </a:cubicBezTo>
                  <a:cubicBezTo>
                    <a:pt x="11" y="61"/>
                    <a:pt x="11" y="63"/>
                    <a:pt x="11" y="65"/>
                  </a:cubicBezTo>
                  <a:cubicBezTo>
                    <a:pt x="10" y="66"/>
                    <a:pt x="10" y="66"/>
                    <a:pt x="9" y="66"/>
                  </a:cubicBezTo>
                  <a:cubicBezTo>
                    <a:pt x="9" y="67"/>
                    <a:pt x="9" y="67"/>
                    <a:pt x="9" y="67"/>
                  </a:cubicBezTo>
                  <a:cubicBezTo>
                    <a:pt x="8" y="68"/>
                    <a:pt x="8" y="70"/>
                    <a:pt x="7" y="71"/>
                  </a:cubicBezTo>
                  <a:cubicBezTo>
                    <a:pt x="6" y="71"/>
                    <a:pt x="6" y="72"/>
                    <a:pt x="5" y="73"/>
                  </a:cubicBezTo>
                  <a:cubicBezTo>
                    <a:pt x="5" y="75"/>
                    <a:pt x="4" y="76"/>
                    <a:pt x="3" y="77"/>
                  </a:cubicBezTo>
                  <a:cubicBezTo>
                    <a:pt x="1" y="78"/>
                    <a:pt x="0" y="85"/>
                    <a:pt x="2" y="87"/>
                  </a:cubicBezTo>
                  <a:cubicBezTo>
                    <a:pt x="2" y="88"/>
                    <a:pt x="2" y="90"/>
                    <a:pt x="3" y="90"/>
                  </a:cubicBezTo>
                  <a:cubicBezTo>
                    <a:pt x="3" y="94"/>
                    <a:pt x="2" y="97"/>
                    <a:pt x="3" y="100"/>
                  </a:cubicBezTo>
                  <a:cubicBezTo>
                    <a:pt x="4" y="101"/>
                    <a:pt x="4" y="102"/>
                    <a:pt x="5" y="103"/>
                  </a:cubicBezTo>
                  <a:cubicBezTo>
                    <a:pt x="5" y="103"/>
                    <a:pt x="5" y="103"/>
                    <a:pt x="5" y="104"/>
                  </a:cubicBezTo>
                  <a:cubicBezTo>
                    <a:pt x="5" y="104"/>
                    <a:pt x="5" y="104"/>
                    <a:pt x="5" y="105"/>
                  </a:cubicBezTo>
                  <a:cubicBezTo>
                    <a:pt x="5" y="107"/>
                    <a:pt x="6" y="105"/>
                    <a:pt x="6" y="106"/>
                  </a:cubicBezTo>
                  <a:cubicBezTo>
                    <a:pt x="7" y="107"/>
                    <a:pt x="7" y="107"/>
                    <a:pt x="8" y="107"/>
                  </a:cubicBezTo>
                  <a:cubicBezTo>
                    <a:pt x="8" y="108"/>
                    <a:pt x="9" y="108"/>
                    <a:pt x="9" y="108"/>
                  </a:cubicBezTo>
                  <a:cubicBezTo>
                    <a:pt x="9" y="108"/>
                    <a:pt x="9" y="108"/>
                    <a:pt x="9" y="109"/>
                  </a:cubicBezTo>
                  <a:cubicBezTo>
                    <a:pt x="10" y="109"/>
                    <a:pt x="11" y="109"/>
                    <a:pt x="11" y="110"/>
                  </a:cubicBezTo>
                  <a:cubicBezTo>
                    <a:pt x="12" y="111"/>
                    <a:pt x="11" y="110"/>
                    <a:pt x="12" y="111"/>
                  </a:cubicBezTo>
                  <a:cubicBezTo>
                    <a:pt x="14" y="111"/>
                    <a:pt x="15" y="111"/>
                    <a:pt x="16" y="110"/>
                  </a:cubicBezTo>
                  <a:cubicBezTo>
                    <a:pt x="18" y="110"/>
                    <a:pt x="18" y="109"/>
                    <a:pt x="19" y="109"/>
                  </a:cubicBezTo>
                  <a:cubicBezTo>
                    <a:pt x="20" y="108"/>
                    <a:pt x="19" y="109"/>
                    <a:pt x="20" y="108"/>
                  </a:cubicBezTo>
                  <a:cubicBezTo>
                    <a:pt x="21" y="108"/>
                    <a:pt x="24" y="107"/>
                    <a:pt x="25" y="107"/>
                  </a:cubicBezTo>
                  <a:cubicBezTo>
                    <a:pt x="26" y="106"/>
                    <a:pt x="27" y="103"/>
                    <a:pt x="28" y="102"/>
                  </a:cubicBezTo>
                  <a:cubicBezTo>
                    <a:pt x="28" y="100"/>
                    <a:pt x="28" y="99"/>
                    <a:pt x="28" y="97"/>
                  </a:cubicBezTo>
                  <a:cubicBezTo>
                    <a:pt x="28" y="97"/>
                    <a:pt x="29" y="98"/>
                    <a:pt x="29" y="97"/>
                  </a:cubicBezTo>
                  <a:cubicBezTo>
                    <a:pt x="29" y="97"/>
                    <a:pt x="29" y="96"/>
                    <a:pt x="29" y="96"/>
                  </a:cubicBezTo>
                  <a:cubicBezTo>
                    <a:pt x="29" y="95"/>
                    <a:pt x="30" y="96"/>
                    <a:pt x="30" y="95"/>
                  </a:cubicBezTo>
                  <a:cubicBezTo>
                    <a:pt x="30" y="93"/>
                    <a:pt x="31" y="92"/>
                    <a:pt x="32" y="90"/>
                  </a:cubicBezTo>
                  <a:cubicBezTo>
                    <a:pt x="32" y="90"/>
                    <a:pt x="33" y="87"/>
                    <a:pt x="33" y="87"/>
                  </a:cubicBezTo>
                  <a:cubicBezTo>
                    <a:pt x="33" y="87"/>
                    <a:pt x="34" y="84"/>
                    <a:pt x="34" y="84"/>
                  </a:cubicBezTo>
                  <a:cubicBezTo>
                    <a:pt x="34" y="81"/>
                    <a:pt x="36" y="79"/>
                    <a:pt x="36" y="77"/>
                  </a:cubicBezTo>
                  <a:cubicBezTo>
                    <a:pt x="36" y="77"/>
                    <a:pt x="37" y="74"/>
                    <a:pt x="37" y="74"/>
                  </a:cubicBezTo>
                  <a:cubicBezTo>
                    <a:pt x="38" y="74"/>
                    <a:pt x="38" y="72"/>
                    <a:pt x="38" y="72"/>
                  </a:cubicBezTo>
                  <a:cubicBezTo>
                    <a:pt x="38" y="70"/>
                    <a:pt x="38" y="71"/>
                    <a:pt x="38" y="70"/>
                  </a:cubicBezTo>
                  <a:cubicBezTo>
                    <a:pt x="39" y="70"/>
                    <a:pt x="39" y="67"/>
                    <a:pt x="39" y="67"/>
                  </a:cubicBezTo>
                  <a:cubicBezTo>
                    <a:pt x="40" y="67"/>
                    <a:pt x="40" y="65"/>
                    <a:pt x="40" y="64"/>
                  </a:cubicBezTo>
                  <a:cubicBezTo>
                    <a:pt x="41" y="63"/>
                    <a:pt x="42" y="61"/>
                    <a:pt x="43" y="60"/>
                  </a:cubicBezTo>
                  <a:cubicBezTo>
                    <a:pt x="43" y="59"/>
                    <a:pt x="44" y="59"/>
                    <a:pt x="44" y="57"/>
                  </a:cubicBezTo>
                  <a:cubicBezTo>
                    <a:pt x="44" y="57"/>
                    <a:pt x="45" y="55"/>
                    <a:pt x="45" y="55"/>
                  </a:cubicBezTo>
                  <a:cubicBezTo>
                    <a:pt x="46" y="55"/>
                    <a:pt x="45" y="54"/>
                    <a:pt x="45" y="53"/>
                  </a:cubicBezTo>
                  <a:cubicBezTo>
                    <a:pt x="46" y="53"/>
                    <a:pt x="46" y="54"/>
                    <a:pt x="46" y="53"/>
                  </a:cubicBezTo>
                  <a:cubicBezTo>
                    <a:pt x="46" y="52"/>
                    <a:pt x="46" y="51"/>
                    <a:pt x="46" y="51"/>
                  </a:cubicBezTo>
                  <a:cubicBezTo>
                    <a:pt x="46" y="50"/>
                    <a:pt x="47" y="51"/>
                    <a:pt x="47" y="49"/>
                  </a:cubicBezTo>
                  <a:cubicBezTo>
                    <a:pt x="47" y="47"/>
                    <a:pt x="47" y="44"/>
                    <a:pt x="47" y="41"/>
                  </a:cubicBezTo>
                  <a:cubicBezTo>
                    <a:pt x="48" y="40"/>
                    <a:pt x="47" y="40"/>
                    <a:pt x="48" y="39"/>
                  </a:cubicBezTo>
                  <a:cubicBezTo>
                    <a:pt x="48" y="39"/>
                    <a:pt x="49" y="39"/>
                    <a:pt x="49" y="39"/>
                  </a:cubicBezTo>
                  <a:cubicBezTo>
                    <a:pt x="49" y="35"/>
                    <a:pt x="50" y="33"/>
                    <a:pt x="50" y="30"/>
                  </a:cubicBezTo>
                  <a:cubicBezTo>
                    <a:pt x="50" y="29"/>
                    <a:pt x="50" y="27"/>
                    <a:pt x="51" y="28"/>
                  </a:cubicBezTo>
                  <a:cubicBezTo>
                    <a:pt x="51" y="28"/>
                    <a:pt x="51" y="29"/>
                    <a:pt x="51" y="30"/>
                  </a:cubicBezTo>
                  <a:cubicBezTo>
                    <a:pt x="51" y="30"/>
                    <a:pt x="52" y="31"/>
                    <a:pt x="53" y="31"/>
                  </a:cubicBezTo>
                  <a:cubicBezTo>
                    <a:pt x="54" y="31"/>
                    <a:pt x="53" y="30"/>
                    <a:pt x="53" y="30"/>
                  </a:cubicBezTo>
                  <a:cubicBezTo>
                    <a:pt x="54" y="30"/>
                    <a:pt x="53" y="30"/>
                    <a:pt x="54" y="30"/>
                  </a:cubicBezTo>
                  <a:cubicBezTo>
                    <a:pt x="55" y="29"/>
                    <a:pt x="55" y="28"/>
                    <a:pt x="55" y="27"/>
                  </a:cubicBezTo>
                  <a:cubicBezTo>
                    <a:pt x="55" y="26"/>
                    <a:pt x="55" y="25"/>
                    <a:pt x="55" y="23"/>
                  </a:cubicBezTo>
                  <a:cubicBezTo>
                    <a:pt x="55" y="23"/>
                    <a:pt x="54" y="21"/>
                    <a:pt x="53" y="2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6" name="Freeform 135"/>
            <p:cNvSpPr/>
            <p:nvPr/>
          </p:nvSpPr>
          <p:spPr>
            <a:xfrm>
              <a:off x="7348758" y="4867964"/>
              <a:ext cx="12654" cy="19683"/>
            </a:xfrm>
            <a:custGeom>
              <a:avLst/>
              <a:gdLst>
                <a:gd name="T0" fmla="*/ 4 w 4"/>
                <a:gd name="T1" fmla="*/ 2 h 6"/>
                <a:gd name="T2" fmla="*/ 4 w 4"/>
                <a:gd name="T3" fmla="*/ 1 h 6"/>
                <a:gd name="T4" fmla="*/ 2 w 4"/>
                <a:gd name="T5" fmla="*/ 1 h 6"/>
                <a:gd name="T6" fmla="*/ 1 w 4"/>
                <a:gd name="T7" fmla="*/ 5 h 6"/>
                <a:gd name="T8" fmla="*/ 3 w 4"/>
                <a:gd name="T9" fmla="*/ 5 h 6"/>
                <a:gd name="T10" fmla="*/ 3 w 4"/>
                <a:gd name="T11" fmla="*/ 3 h 6"/>
                <a:gd name="T12" fmla="*/ 4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2"/>
                  </a:moveTo>
                  <a:cubicBezTo>
                    <a:pt x="4" y="1"/>
                    <a:pt x="4" y="1"/>
                    <a:pt x="4" y="1"/>
                  </a:cubicBezTo>
                  <a:cubicBezTo>
                    <a:pt x="3" y="0"/>
                    <a:pt x="2" y="0"/>
                    <a:pt x="2" y="1"/>
                  </a:cubicBezTo>
                  <a:cubicBezTo>
                    <a:pt x="0" y="1"/>
                    <a:pt x="0" y="4"/>
                    <a:pt x="1" y="5"/>
                  </a:cubicBezTo>
                  <a:cubicBezTo>
                    <a:pt x="2" y="6"/>
                    <a:pt x="2" y="5"/>
                    <a:pt x="3" y="5"/>
                  </a:cubicBezTo>
                  <a:cubicBezTo>
                    <a:pt x="3" y="5"/>
                    <a:pt x="4" y="3"/>
                    <a:pt x="3" y="3"/>
                  </a:cubicBezTo>
                  <a:cubicBezTo>
                    <a:pt x="3" y="3"/>
                    <a:pt x="3" y="2"/>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7" name="Freeform 136"/>
            <p:cNvSpPr/>
            <p:nvPr/>
          </p:nvSpPr>
          <p:spPr>
            <a:xfrm>
              <a:off x="8285124" y="4964975"/>
              <a:ext cx="32337" cy="29525"/>
            </a:xfrm>
            <a:custGeom>
              <a:avLst/>
              <a:gdLst>
                <a:gd name="T0" fmla="*/ 7 w 10"/>
                <a:gd name="T1" fmla="*/ 1 h 9"/>
                <a:gd name="T2" fmla="*/ 4 w 10"/>
                <a:gd name="T3" fmla="*/ 1 h 9"/>
                <a:gd name="T4" fmla="*/ 3 w 10"/>
                <a:gd name="T5" fmla="*/ 1 h 9"/>
                <a:gd name="T6" fmla="*/ 3 w 10"/>
                <a:gd name="T7" fmla="*/ 2 h 9"/>
                <a:gd name="T8" fmla="*/ 3 w 10"/>
                <a:gd name="T9" fmla="*/ 3 h 9"/>
                <a:gd name="T10" fmla="*/ 1 w 10"/>
                <a:gd name="T11" fmla="*/ 4 h 9"/>
                <a:gd name="T12" fmla="*/ 1 w 10"/>
                <a:gd name="T13" fmla="*/ 4 h 9"/>
                <a:gd name="T14" fmla="*/ 0 w 10"/>
                <a:gd name="T15" fmla="*/ 6 h 9"/>
                <a:gd name="T16" fmla="*/ 1 w 10"/>
                <a:gd name="T17" fmla="*/ 6 h 9"/>
                <a:gd name="T18" fmla="*/ 3 w 10"/>
                <a:gd name="T19" fmla="*/ 7 h 9"/>
                <a:gd name="T20" fmla="*/ 4 w 10"/>
                <a:gd name="T21" fmla="*/ 8 h 9"/>
                <a:gd name="T22" fmla="*/ 8 w 10"/>
                <a:gd name="T23" fmla="*/ 6 h 9"/>
                <a:gd name="T24" fmla="*/ 8 w 10"/>
                <a:gd name="T25" fmla="*/ 5 h 9"/>
                <a:gd name="T26" fmla="*/ 7 w 10"/>
                <a:gd name="T2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9">
                  <a:moveTo>
                    <a:pt x="7" y="1"/>
                  </a:moveTo>
                  <a:cubicBezTo>
                    <a:pt x="6" y="0"/>
                    <a:pt x="5" y="0"/>
                    <a:pt x="4" y="1"/>
                  </a:cubicBezTo>
                  <a:cubicBezTo>
                    <a:pt x="4" y="1"/>
                    <a:pt x="4" y="1"/>
                    <a:pt x="3" y="1"/>
                  </a:cubicBezTo>
                  <a:cubicBezTo>
                    <a:pt x="3" y="2"/>
                    <a:pt x="3" y="2"/>
                    <a:pt x="3" y="2"/>
                  </a:cubicBezTo>
                  <a:cubicBezTo>
                    <a:pt x="3" y="2"/>
                    <a:pt x="3" y="3"/>
                    <a:pt x="3" y="3"/>
                  </a:cubicBezTo>
                  <a:cubicBezTo>
                    <a:pt x="2" y="3"/>
                    <a:pt x="2" y="3"/>
                    <a:pt x="1" y="4"/>
                  </a:cubicBezTo>
                  <a:cubicBezTo>
                    <a:pt x="1" y="4"/>
                    <a:pt x="1" y="4"/>
                    <a:pt x="1" y="4"/>
                  </a:cubicBezTo>
                  <a:cubicBezTo>
                    <a:pt x="0" y="5"/>
                    <a:pt x="0" y="6"/>
                    <a:pt x="0" y="6"/>
                  </a:cubicBezTo>
                  <a:cubicBezTo>
                    <a:pt x="0" y="7"/>
                    <a:pt x="0" y="6"/>
                    <a:pt x="1" y="6"/>
                  </a:cubicBezTo>
                  <a:cubicBezTo>
                    <a:pt x="1" y="7"/>
                    <a:pt x="1" y="7"/>
                    <a:pt x="3" y="7"/>
                  </a:cubicBezTo>
                  <a:cubicBezTo>
                    <a:pt x="4" y="7"/>
                    <a:pt x="4" y="8"/>
                    <a:pt x="4" y="8"/>
                  </a:cubicBezTo>
                  <a:cubicBezTo>
                    <a:pt x="6" y="9"/>
                    <a:pt x="7" y="7"/>
                    <a:pt x="8" y="6"/>
                  </a:cubicBezTo>
                  <a:cubicBezTo>
                    <a:pt x="9" y="6"/>
                    <a:pt x="8" y="6"/>
                    <a:pt x="8" y="5"/>
                  </a:cubicBezTo>
                  <a:cubicBezTo>
                    <a:pt x="10" y="5"/>
                    <a:pt x="8" y="2"/>
                    <a:pt x="7"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8" name="Freeform 137"/>
            <p:cNvSpPr/>
            <p:nvPr/>
          </p:nvSpPr>
          <p:spPr>
            <a:xfrm>
              <a:off x="5481652" y="5038084"/>
              <a:ext cx="12654" cy="12654"/>
            </a:xfrm>
            <a:custGeom>
              <a:avLst/>
              <a:gdLst>
                <a:gd name="T0" fmla="*/ 1 w 4"/>
                <a:gd name="T1" fmla="*/ 0 h 4"/>
                <a:gd name="T2" fmla="*/ 2 w 4"/>
                <a:gd name="T3" fmla="*/ 4 h 4"/>
                <a:gd name="T4" fmla="*/ 3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0" y="0"/>
                    <a:pt x="0" y="4"/>
                    <a:pt x="2" y="4"/>
                  </a:cubicBezTo>
                  <a:cubicBezTo>
                    <a:pt x="3" y="3"/>
                    <a:pt x="3" y="4"/>
                    <a:pt x="3" y="3"/>
                  </a:cubicBezTo>
                  <a:cubicBezTo>
                    <a:pt x="3" y="1"/>
                    <a:pt x="4"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9" name="Freeform 138"/>
            <p:cNvSpPr/>
            <p:nvPr/>
          </p:nvSpPr>
          <p:spPr>
            <a:xfrm>
              <a:off x="7958942" y="5033866"/>
              <a:ext cx="60456" cy="66080"/>
            </a:xfrm>
            <a:custGeom>
              <a:avLst/>
              <a:gdLst>
                <a:gd name="T0" fmla="*/ 1 w 18"/>
                <a:gd name="T1" fmla="*/ 1 h 20"/>
                <a:gd name="T2" fmla="*/ 2 w 18"/>
                <a:gd name="T3" fmla="*/ 6 h 20"/>
                <a:gd name="T4" fmla="*/ 3 w 18"/>
                <a:gd name="T5" fmla="*/ 7 h 20"/>
                <a:gd name="T6" fmla="*/ 4 w 18"/>
                <a:gd name="T7" fmla="*/ 8 h 20"/>
                <a:gd name="T8" fmla="*/ 6 w 18"/>
                <a:gd name="T9" fmla="*/ 12 h 20"/>
                <a:gd name="T10" fmla="*/ 6 w 18"/>
                <a:gd name="T11" fmla="*/ 13 h 20"/>
                <a:gd name="T12" fmla="*/ 7 w 18"/>
                <a:gd name="T13" fmla="*/ 14 h 20"/>
                <a:gd name="T14" fmla="*/ 8 w 18"/>
                <a:gd name="T15" fmla="*/ 15 h 20"/>
                <a:gd name="T16" fmla="*/ 8 w 18"/>
                <a:gd name="T17" fmla="*/ 15 h 20"/>
                <a:gd name="T18" fmla="*/ 9 w 18"/>
                <a:gd name="T19" fmla="*/ 16 h 20"/>
                <a:gd name="T20" fmla="*/ 9 w 18"/>
                <a:gd name="T21" fmla="*/ 16 h 20"/>
                <a:gd name="T22" fmla="*/ 10 w 18"/>
                <a:gd name="T23" fmla="*/ 17 h 20"/>
                <a:gd name="T24" fmla="*/ 10 w 18"/>
                <a:gd name="T25" fmla="*/ 18 h 20"/>
                <a:gd name="T26" fmla="*/ 11 w 18"/>
                <a:gd name="T27" fmla="*/ 18 h 20"/>
                <a:gd name="T28" fmla="*/ 11 w 18"/>
                <a:gd name="T29" fmla="*/ 18 h 20"/>
                <a:gd name="T30" fmla="*/ 12 w 18"/>
                <a:gd name="T31" fmla="*/ 19 h 20"/>
                <a:gd name="T32" fmla="*/ 17 w 18"/>
                <a:gd name="T33" fmla="*/ 20 h 20"/>
                <a:gd name="T34" fmla="*/ 17 w 18"/>
                <a:gd name="T35" fmla="*/ 19 h 20"/>
                <a:gd name="T36" fmla="*/ 17 w 18"/>
                <a:gd name="T37" fmla="*/ 18 h 20"/>
                <a:gd name="T38" fmla="*/ 16 w 18"/>
                <a:gd name="T39" fmla="*/ 16 h 20"/>
                <a:gd name="T40" fmla="*/ 14 w 18"/>
                <a:gd name="T41" fmla="*/ 14 h 20"/>
                <a:gd name="T42" fmla="*/ 14 w 18"/>
                <a:gd name="T43" fmla="*/ 13 h 20"/>
                <a:gd name="T44" fmla="*/ 13 w 18"/>
                <a:gd name="T45" fmla="*/ 13 h 20"/>
                <a:gd name="T46" fmla="*/ 13 w 18"/>
                <a:gd name="T47" fmla="*/ 13 h 20"/>
                <a:gd name="T48" fmla="*/ 12 w 18"/>
                <a:gd name="T49" fmla="*/ 12 h 20"/>
                <a:gd name="T50" fmla="*/ 12 w 18"/>
                <a:gd name="T51" fmla="*/ 11 h 20"/>
                <a:gd name="T52" fmla="*/ 11 w 18"/>
                <a:gd name="T53" fmla="*/ 11 h 20"/>
                <a:gd name="T54" fmla="*/ 11 w 18"/>
                <a:gd name="T55" fmla="*/ 10 h 20"/>
                <a:gd name="T56" fmla="*/ 9 w 18"/>
                <a:gd name="T57" fmla="*/ 10 h 20"/>
                <a:gd name="T58" fmla="*/ 9 w 18"/>
                <a:gd name="T59" fmla="*/ 8 h 20"/>
                <a:gd name="T60" fmla="*/ 9 w 18"/>
                <a:gd name="T61" fmla="*/ 7 h 20"/>
                <a:gd name="T62" fmla="*/ 8 w 18"/>
                <a:gd name="T63" fmla="*/ 7 h 20"/>
                <a:gd name="T64" fmla="*/ 7 w 18"/>
                <a:gd name="T65" fmla="*/ 5 h 20"/>
                <a:gd name="T66" fmla="*/ 7 w 18"/>
                <a:gd name="T67" fmla="*/ 5 h 20"/>
                <a:gd name="T68" fmla="*/ 6 w 18"/>
                <a:gd name="T69" fmla="*/ 3 h 20"/>
                <a:gd name="T70" fmla="*/ 5 w 18"/>
                <a:gd name="T71" fmla="*/ 3 h 20"/>
                <a:gd name="T72" fmla="*/ 5 w 18"/>
                <a:gd name="T73" fmla="*/ 3 h 20"/>
                <a:gd name="T74" fmla="*/ 4 w 18"/>
                <a:gd name="T75" fmla="*/ 3 h 20"/>
                <a:gd name="T76" fmla="*/ 1 w 18"/>
                <a:gd name="T7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20">
                  <a:moveTo>
                    <a:pt x="1" y="1"/>
                  </a:moveTo>
                  <a:cubicBezTo>
                    <a:pt x="0" y="2"/>
                    <a:pt x="1" y="5"/>
                    <a:pt x="2" y="6"/>
                  </a:cubicBezTo>
                  <a:cubicBezTo>
                    <a:pt x="3" y="7"/>
                    <a:pt x="2" y="6"/>
                    <a:pt x="3" y="7"/>
                  </a:cubicBezTo>
                  <a:cubicBezTo>
                    <a:pt x="3" y="7"/>
                    <a:pt x="3" y="7"/>
                    <a:pt x="4" y="8"/>
                  </a:cubicBezTo>
                  <a:cubicBezTo>
                    <a:pt x="4" y="9"/>
                    <a:pt x="5" y="11"/>
                    <a:pt x="6" y="12"/>
                  </a:cubicBezTo>
                  <a:cubicBezTo>
                    <a:pt x="6" y="12"/>
                    <a:pt x="6" y="12"/>
                    <a:pt x="6" y="13"/>
                  </a:cubicBezTo>
                  <a:cubicBezTo>
                    <a:pt x="6" y="13"/>
                    <a:pt x="7" y="14"/>
                    <a:pt x="7" y="14"/>
                  </a:cubicBezTo>
                  <a:cubicBezTo>
                    <a:pt x="8" y="14"/>
                    <a:pt x="7" y="14"/>
                    <a:pt x="8" y="15"/>
                  </a:cubicBezTo>
                  <a:cubicBezTo>
                    <a:pt x="8" y="15"/>
                    <a:pt x="8" y="15"/>
                    <a:pt x="8" y="15"/>
                  </a:cubicBezTo>
                  <a:cubicBezTo>
                    <a:pt x="8" y="16"/>
                    <a:pt x="8" y="16"/>
                    <a:pt x="9" y="16"/>
                  </a:cubicBezTo>
                  <a:cubicBezTo>
                    <a:pt x="9" y="16"/>
                    <a:pt x="9" y="16"/>
                    <a:pt x="9" y="16"/>
                  </a:cubicBezTo>
                  <a:cubicBezTo>
                    <a:pt x="10" y="17"/>
                    <a:pt x="10" y="16"/>
                    <a:pt x="10" y="17"/>
                  </a:cubicBezTo>
                  <a:cubicBezTo>
                    <a:pt x="10" y="17"/>
                    <a:pt x="10" y="17"/>
                    <a:pt x="10" y="18"/>
                  </a:cubicBezTo>
                  <a:cubicBezTo>
                    <a:pt x="10" y="18"/>
                    <a:pt x="11" y="17"/>
                    <a:pt x="11" y="18"/>
                  </a:cubicBezTo>
                  <a:cubicBezTo>
                    <a:pt x="11" y="18"/>
                    <a:pt x="11" y="18"/>
                    <a:pt x="11" y="18"/>
                  </a:cubicBezTo>
                  <a:cubicBezTo>
                    <a:pt x="11" y="19"/>
                    <a:pt x="12" y="19"/>
                    <a:pt x="12" y="19"/>
                  </a:cubicBezTo>
                  <a:cubicBezTo>
                    <a:pt x="13" y="20"/>
                    <a:pt x="15" y="20"/>
                    <a:pt x="17" y="20"/>
                  </a:cubicBezTo>
                  <a:cubicBezTo>
                    <a:pt x="18" y="19"/>
                    <a:pt x="18" y="20"/>
                    <a:pt x="17" y="19"/>
                  </a:cubicBezTo>
                  <a:cubicBezTo>
                    <a:pt x="17" y="19"/>
                    <a:pt x="17" y="19"/>
                    <a:pt x="17" y="18"/>
                  </a:cubicBezTo>
                  <a:cubicBezTo>
                    <a:pt x="17" y="18"/>
                    <a:pt x="16" y="17"/>
                    <a:pt x="16" y="16"/>
                  </a:cubicBezTo>
                  <a:cubicBezTo>
                    <a:pt x="15" y="15"/>
                    <a:pt x="14" y="15"/>
                    <a:pt x="14" y="14"/>
                  </a:cubicBezTo>
                  <a:cubicBezTo>
                    <a:pt x="14" y="14"/>
                    <a:pt x="14" y="14"/>
                    <a:pt x="14" y="13"/>
                  </a:cubicBezTo>
                  <a:cubicBezTo>
                    <a:pt x="14" y="13"/>
                    <a:pt x="13" y="13"/>
                    <a:pt x="13" y="13"/>
                  </a:cubicBezTo>
                  <a:cubicBezTo>
                    <a:pt x="13" y="13"/>
                    <a:pt x="13" y="13"/>
                    <a:pt x="13" y="13"/>
                  </a:cubicBezTo>
                  <a:cubicBezTo>
                    <a:pt x="13" y="12"/>
                    <a:pt x="12" y="12"/>
                    <a:pt x="12" y="12"/>
                  </a:cubicBezTo>
                  <a:cubicBezTo>
                    <a:pt x="12" y="12"/>
                    <a:pt x="12" y="11"/>
                    <a:pt x="12" y="11"/>
                  </a:cubicBezTo>
                  <a:cubicBezTo>
                    <a:pt x="11" y="11"/>
                    <a:pt x="11" y="11"/>
                    <a:pt x="11" y="11"/>
                  </a:cubicBezTo>
                  <a:cubicBezTo>
                    <a:pt x="11" y="11"/>
                    <a:pt x="11" y="11"/>
                    <a:pt x="11" y="10"/>
                  </a:cubicBezTo>
                  <a:cubicBezTo>
                    <a:pt x="10" y="10"/>
                    <a:pt x="10" y="10"/>
                    <a:pt x="9" y="10"/>
                  </a:cubicBezTo>
                  <a:cubicBezTo>
                    <a:pt x="9" y="9"/>
                    <a:pt x="9" y="9"/>
                    <a:pt x="9" y="8"/>
                  </a:cubicBezTo>
                  <a:cubicBezTo>
                    <a:pt x="9" y="8"/>
                    <a:pt x="9" y="7"/>
                    <a:pt x="9" y="7"/>
                  </a:cubicBezTo>
                  <a:cubicBezTo>
                    <a:pt x="8" y="7"/>
                    <a:pt x="8" y="7"/>
                    <a:pt x="8" y="7"/>
                  </a:cubicBezTo>
                  <a:cubicBezTo>
                    <a:pt x="8" y="6"/>
                    <a:pt x="7" y="6"/>
                    <a:pt x="7" y="5"/>
                  </a:cubicBezTo>
                  <a:cubicBezTo>
                    <a:pt x="7" y="4"/>
                    <a:pt x="7" y="5"/>
                    <a:pt x="7" y="5"/>
                  </a:cubicBezTo>
                  <a:cubicBezTo>
                    <a:pt x="6" y="4"/>
                    <a:pt x="6" y="4"/>
                    <a:pt x="6" y="3"/>
                  </a:cubicBezTo>
                  <a:cubicBezTo>
                    <a:pt x="6" y="3"/>
                    <a:pt x="5" y="3"/>
                    <a:pt x="5" y="3"/>
                  </a:cubicBezTo>
                  <a:cubicBezTo>
                    <a:pt x="5" y="3"/>
                    <a:pt x="5" y="3"/>
                    <a:pt x="5" y="3"/>
                  </a:cubicBezTo>
                  <a:cubicBezTo>
                    <a:pt x="5" y="2"/>
                    <a:pt x="5" y="3"/>
                    <a:pt x="4" y="3"/>
                  </a:cubicBezTo>
                  <a:cubicBezTo>
                    <a:pt x="3" y="2"/>
                    <a:pt x="2" y="0"/>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0" name="Freeform 139"/>
            <p:cNvSpPr/>
            <p:nvPr/>
          </p:nvSpPr>
          <p:spPr>
            <a:xfrm>
              <a:off x="5431038" y="5053549"/>
              <a:ext cx="16871" cy="26714"/>
            </a:xfrm>
            <a:custGeom>
              <a:avLst/>
              <a:gdLst>
                <a:gd name="T0" fmla="*/ 2 w 5"/>
                <a:gd name="T1" fmla="*/ 2 h 8"/>
                <a:gd name="T2" fmla="*/ 1 w 5"/>
                <a:gd name="T3" fmla="*/ 2 h 8"/>
                <a:gd name="T4" fmla="*/ 0 w 5"/>
                <a:gd name="T5" fmla="*/ 4 h 8"/>
                <a:gd name="T6" fmla="*/ 3 w 5"/>
                <a:gd name="T7" fmla="*/ 8 h 8"/>
                <a:gd name="T8" fmla="*/ 3 w 5"/>
                <a:gd name="T9" fmla="*/ 2 h 8"/>
                <a:gd name="T10" fmla="*/ 2 w 5"/>
                <a:gd name="T11" fmla="*/ 2 h 8"/>
              </a:gdLst>
              <a:ahLst/>
              <a:cxnLst>
                <a:cxn ang="0">
                  <a:pos x="T0" y="T1"/>
                </a:cxn>
                <a:cxn ang="0">
                  <a:pos x="T2" y="T3"/>
                </a:cxn>
                <a:cxn ang="0">
                  <a:pos x="T4" y="T5"/>
                </a:cxn>
                <a:cxn ang="0">
                  <a:pos x="T6" y="T7"/>
                </a:cxn>
                <a:cxn ang="0">
                  <a:pos x="T8" y="T9"/>
                </a:cxn>
                <a:cxn ang="0">
                  <a:pos x="T10" y="T11"/>
                </a:cxn>
              </a:cxnLst>
              <a:rect l="0" t="0" r="r" b="b"/>
              <a:pathLst>
                <a:path w="5" h="8">
                  <a:moveTo>
                    <a:pt x="2" y="2"/>
                  </a:moveTo>
                  <a:cubicBezTo>
                    <a:pt x="2" y="2"/>
                    <a:pt x="2" y="3"/>
                    <a:pt x="1" y="2"/>
                  </a:cubicBezTo>
                  <a:cubicBezTo>
                    <a:pt x="1" y="3"/>
                    <a:pt x="0" y="3"/>
                    <a:pt x="0" y="4"/>
                  </a:cubicBezTo>
                  <a:cubicBezTo>
                    <a:pt x="1" y="5"/>
                    <a:pt x="2" y="8"/>
                    <a:pt x="3" y="8"/>
                  </a:cubicBezTo>
                  <a:cubicBezTo>
                    <a:pt x="5" y="8"/>
                    <a:pt x="4" y="3"/>
                    <a:pt x="3" y="2"/>
                  </a:cubicBezTo>
                  <a:cubicBezTo>
                    <a:pt x="3" y="2"/>
                    <a:pt x="2" y="0"/>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1" name="Freeform 140"/>
            <p:cNvSpPr/>
            <p:nvPr/>
          </p:nvSpPr>
          <p:spPr>
            <a:xfrm>
              <a:off x="7946289" y="5416285"/>
              <a:ext cx="156061" cy="195428"/>
            </a:xfrm>
            <a:custGeom>
              <a:avLst/>
              <a:gdLst>
                <a:gd name="T0" fmla="*/ 41 w 47"/>
                <a:gd name="T1" fmla="*/ 29 h 59"/>
                <a:gd name="T2" fmla="*/ 32 w 47"/>
                <a:gd name="T3" fmla="*/ 24 h 59"/>
                <a:gd name="T4" fmla="*/ 33 w 47"/>
                <a:gd name="T5" fmla="*/ 19 h 59"/>
                <a:gd name="T6" fmla="*/ 30 w 47"/>
                <a:gd name="T7" fmla="*/ 22 h 59"/>
                <a:gd name="T8" fmla="*/ 27 w 47"/>
                <a:gd name="T9" fmla="*/ 22 h 59"/>
                <a:gd name="T10" fmla="*/ 28 w 47"/>
                <a:gd name="T11" fmla="*/ 18 h 59"/>
                <a:gd name="T12" fmla="*/ 30 w 47"/>
                <a:gd name="T13" fmla="*/ 10 h 59"/>
                <a:gd name="T14" fmla="*/ 28 w 47"/>
                <a:gd name="T15" fmla="*/ 7 h 59"/>
                <a:gd name="T16" fmla="*/ 27 w 47"/>
                <a:gd name="T17" fmla="*/ 7 h 59"/>
                <a:gd name="T18" fmla="*/ 26 w 47"/>
                <a:gd name="T19" fmla="*/ 5 h 59"/>
                <a:gd name="T20" fmla="*/ 23 w 47"/>
                <a:gd name="T21" fmla="*/ 2 h 59"/>
                <a:gd name="T22" fmla="*/ 23 w 47"/>
                <a:gd name="T23" fmla="*/ 5 h 59"/>
                <a:gd name="T24" fmla="*/ 23 w 47"/>
                <a:gd name="T25" fmla="*/ 7 h 59"/>
                <a:gd name="T26" fmla="*/ 23 w 47"/>
                <a:gd name="T27" fmla="*/ 13 h 59"/>
                <a:gd name="T28" fmla="*/ 23 w 47"/>
                <a:gd name="T29" fmla="*/ 19 h 59"/>
                <a:gd name="T30" fmla="*/ 22 w 47"/>
                <a:gd name="T31" fmla="*/ 23 h 59"/>
                <a:gd name="T32" fmla="*/ 21 w 47"/>
                <a:gd name="T33" fmla="*/ 29 h 59"/>
                <a:gd name="T34" fmla="*/ 20 w 47"/>
                <a:gd name="T35" fmla="*/ 31 h 59"/>
                <a:gd name="T36" fmla="*/ 18 w 47"/>
                <a:gd name="T37" fmla="*/ 32 h 59"/>
                <a:gd name="T38" fmla="*/ 17 w 47"/>
                <a:gd name="T39" fmla="*/ 33 h 59"/>
                <a:gd name="T40" fmla="*/ 14 w 47"/>
                <a:gd name="T41" fmla="*/ 37 h 59"/>
                <a:gd name="T42" fmla="*/ 13 w 47"/>
                <a:gd name="T43" fmla="*/ 37 h 59"/>
                <a:gd name="T44" fmla="*/ 12 w 47"/>
                <a:gd name="T45" fmla="*/ 38 h 59"/>
                <a:gd name="T46" fmla="*/ 7 w 47"/>
                <a:gd name="T47" fmla="*/ 40 h 59"/>
                <a:gd name="T48" fmla="*/ 6 w 47"/>
                <a:gd name="T49" fmla="*/ 44 h 59"/>
                <a:gd name="T50" fmla="*/ 11 w 47"/>
                <a:gd name="T51" fmla="*/ 50 h 59"/>
                <a:gd name="T52" fmla="*/ 9 w 47"/>
                <a:gd name="T53" fmla="*/ 52 h 59"/>
                <a:gd name="T54" fmla="*/ 8 w 47"/>
                <a:gd name="T55" fmla="*/ 52 h 59"/>
                <a:gd name="T56" fmla="*/ 7 w 47"/>
                <a:gd name="T57" fmla="*/ 54 h 59"/>
                <a:gd name="T58" fmla="*/ 5 w 47"/>
                <a:gd name="T59" fmla="*/ 54 h 59"/>
                <a:gd name="T60" fmla="*/ 3 w 47"/>
                <a:gd name="T61" fmla="*/ 58 h 59"/>
                <a:gd name="T62" fmla="*/ 11 w 47"/>
                <a:gd name="T63" fmla="*/ 55 h 59"/>
                <a:gd name="T64" fmla="*/ 15 w 47"/>
                <a:gd name="T65" fmla="*/ 53 h 59"/>
                <a:gd name="T66" fmla="*/ 18 w 47"/>
                <a:gd name="T67" fmla="*/ 51 h 59"/>
                <a:gd name="T68" fmla="*/ 19 w 47"/>
                <a:gd name="T69" fmla="*/ 49 h 59"/>
                <a:gd name="T70" fmla="*/ 23 w 47"/>
                <a:gd name="T71" fmla="*/ 47 h 59"/>
                <a:gd name="T72" fmla="*/ 25 w 47"/>
                <a:gd name="T73" fmla="*/ 45 h 59"/>
                <a:gd name="T74" fmla="*/ 27 w 47"/>
                <a:gd name="T75" fmla="*/ 43 h 59"/>
                <a:gd name="T76" fmla="*/ 32 w 47"/>
                <a:gd name="T77" fmla="*/ 39 h 59"/>
                <a:gd name="T78" fmla="*/ 36 w 47"/>
                <a:gd name="T79" fmla="*/ 38 h 59"/>
                <a:gd name="T80" fmla="*/ 37 w 47"/>
                <a:gd name="T81" fmla="*/ 37 h 59"/>
                <a:gd name="T82" fmla="*/ 38 w 47"/>
                <a:gd name="T83" fmla="*/ 35 h 59"/>
                <a:gd name="T84" fmla="*/ 41 w 47"/>
                <a:gd name="T85" fmla="*/ 34 h 59"/>
                <a:gd name="T86" fmla="*/ 42 w 47"/>
                <a:gd name="T87" fmla="*/ 32 h 59"/>
                <a:gd name="T88" fmla="*/ 43 w 47"/>
                <a:gd name="T89" fmla="*/ 31 h 59"/>
                <a:gd name="T90" fmla="*/ 45 w 47"/>
                <a:gd name="T91" fmla="*/ 30 h 59"/>
                <a:gd name="T92" fmla="*/ 46 w 47"/>
                <a:gd name="T93" fmla="*/ 29 h 59"/>
                <a:gd name="T94" fmla="*/ 42 w 47"/>
                <a:gd name="T9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 h="59">
                  <a:moveTo>
                    <a:pt x="42" y="28"/>
                  </a:moveTo>
                  <a:cubicBezTo>
                    <a:pt x="42" y="28"/>
                    <a:pt x="41" y="28"/>
                    <a:pt x="41" y="29"/>
                  </a:cubicBezTo>
                  <a:cubicBezTo>
                    <a:pt x="38" y="29"/>
                    <a:pt x="34" y="31"/>
                    <a:pt x="31" y="29"/>
                  </a:cubicBezTo>
                  <a:cubicBezTo>
                    <a:pt x="31" y="28"/>
                    <a:pt x="31" y="24"/>
                    <a:pt x="32" y="24"/>
                  </a:cubicBezTo>
                  <a:cubicBezTo>
                    <a:pt x="32" y="24"/>
                    <a:pt x="33" y="21"/>
                    <a:pt x="33" y="21"/>
                  </a:cubicBezTo>
                  <a:cubicBezTo>
                    <a:pt x="34" y="21"/>
                    <a:pt x="34" y="19"/>
                    <a:pt x="33" y="19"/>
                  </a:cubicBezTo>
                  <a:cubicBezTo>
                    <a:pt x="29" y="19"/>
                    <a:pt x="32" y="19"/>
                    <a:pt x="31" y="20"/>
                  </a:cubicBezTo>
                  <a:cubicBezTo>
                    <a:pt x="31" y="21"/>
                    <a:pt x="30" y="21"/>
                    <a:pt x="30" y="22"/>
                  </a:cubicBezTo>
                  <a:cubicBezTo>
                    <a:pt x="29" y="22"/>
                    <a:pt x="28" y="22"/>
                    <a:pt x="28" y="22"/>
                  </a:cubicBezTo>
                  <a:cubicBezTo>
                    <a:pt x="27" y="22"/>
                    <a:pt x="28" y="22"/>
                    <a:pt x="27" y="22"/>
                  </a:cubicBezTo>
                  <a:cubicBezTo>
                    <a:pt x="27" y="22"/>
                    <a:pt x="27" y="19"/>
                    <a:pt x="27" y="19"/>
                  </a:cubicBezTo>
                  <a:cubicBezTo>
                    <a:pt x="27" y="18"/>
                    <a:pt x="28" y="18"/>
                    <a:pt x="28" y="18"/>
                  </a:cubicBezTo>
                  <a:cubicBezTo>
                    <a:pt x="28" y="17"/>
                    <a:pt x="28" y="13"/>
                    <a:pt x="29" y="12"/>
                  </a:cubicBezTo>
                  <a:cubicBezTo>
                    <a:pt x="30" y="11"/>
                    <a:pt x="30" y="12"/>
                    <a:pt x="30" y="10"/>
                  </a:cubicBezTo>
                  <a:cubicBezTo>
                    <a:pt x="30" y="9"/>
                    <a:pt x="30" y="9"/>
                    <a:pt x="29" y="9"/>
                  </a:cubicBezTo>
                  <a:cubicBezTo>
                    <a:pt x="29" y="8"/>
                    <a:pt x="29" y="8"/>
                    <a:pt x="28" y="7"/>
                  </a:cubicBezTo>
                  <a:cubicBezTo>
                    <a:pt x="28" y="7"/>
                    <a:pt x="28" y="7"/>
                    <a:pt x="28" y="7"/>
                  </a:cubicBezTo>
                  <a:cubicBezTo>
                    <a:pt x="27" y="7"/>
                    <a:pt x="28" y="7"/>
                    <a:pt x="27" y="7"/>
                  </a:cubicBezTo>
                  <a:cubicBezTo>
                    <a:pt x="27" y="6"/>
                    <a:pt x="27" y="6"/>
                    <a:pt x="27" y="6"/>
                  </a:cubicBezTo>
                  <a:cubicBezTo>
                    <a:pt x="27" y="6"/>
                    <a:pt x="27" y="6"/>
                    <a:pt x="26" y="5"/>
                  </a:cubicBezTo>
                  <a:cubicBezTo>
                    <a:pt x="26" y="5"/>
                    <a:pt x="26" y="5"/>
                    <a:pt x="26" y="5"/>
                  </a:cubicBezTo>
                  <a:cubicBezTo>
                    <a:pt x="24" y="4"/>
                    <a:pt x="25" y="0"/>
                    <a:pt x="23" y="2"/>
                  </a:cubicBezTo>
                  <a:cubicBezTo>
                    <a:pt x="23" y="3"/>
                    <a:pt x="23" y="2"/>
                    <a:pt x="23" y="3"/>
                  </a:cubicBezTo>
                  <a:cubicBezTo>
                    <a:pt x="23" y="4"/>
                    <a:pt x="23" y="4"/>
                    <a:pt x="23" y="5"/>
                  </a:cubicBezTo>
                  <a:cubicBezTo>
                    <a:pt x="23" y="5"/>
                    <a:pt x="24" y="6"/>
                    <a:pt x="23" y="7"/>
                  </a:cubicBezTo>
                  <a:cubicBezTo>
                    <a:pt x="23" y="7"/>
                    <a:pt x="23" y="7"/>
                    <a:pt x="23" y="7"/>
                  </a:cubicBezTo>
                  <a:cubicBezTo>
                    <a:pt x="22" y="8"/>
                    <a:pt x="22" y="9"/>
                    <a:pt x="22" y="11"/>
                  </a:cubicBezTo>
                  <a:cubicBezTo>
                    <a:pt x="22" y="11"/>
                    <a:pt x="23" y="12"/>
                    <a:pt x="23" y="13"/>
                  </a:cubicBezTo>
                  <a:cubicBezTo>
                    <a:pt x="23" y="15"/>
                    <a:pt x="23" y="16"/>
                    <a:pt x="22" y="18"/>
                  </a:cubicBezTo>
                  <a:cubicBezTo>
                    <a:pt x="22" y="18"/>
                    <a:pt x="23" y="19"/>
                    <a:pt x="23" y="19"/>
                  </a:cubicBezTo>
                  <a:cubicBezTo>
                    <a:pt x="23" y="20"/>
                    <a:pt x="23" y="21"/>
                    <a:pt x="23" y="22"/>
                  </a:cubicBezTo>
                  <a:cubicBezTo>
                    <a:pt x="23" y="23"/>
                    <a:pt x="22" y="22"/>
                    <a:pt x="22" y="23"/>
                  </a:cubicBezTo>
                  <a:cubicBezTo>
                    <a:pt x="22" y="24"/>
                    <a:pt x="23" y="26"/>
                    <a:pt x="23" y="27"/>
                  </a:cubicBezTo>
                  <a:cubicBezTo>
                    <a:pt x="21" y="27"/>
                    <a:pt x="22" y="29"/>
                    <a:pt x="21" y="29"/>
                  </a:cubicBezTo>
                  <a:cubicBezTo>
                    <a:pt x="21" y="30"/>
                    <a:pt x="21" y="30"/>
                    <a:pt x="21" y="30"/>
                  </a:cubicBezTo>
                  <a:cubicBezTo>
                    <a:pt x="20" y="30"/>
                    <a:pt x="20" y="31"/>
                    <a:pt x="20" y="31"/>
                  </a:cubicBezTo>
                  <a:cubicBezTo>
                    <a:pt x="19" y="32"/>
                    <a:pt x="19" y="32"/>
                    <a:pt x="18" y="32"/>
                  </a:cubicBezTo>
                  <a:cubicBezTo>
                    <a:pt x="18" y="32"/>
                    <a:pt x="18" y="32"/>
                    <a:pt x="18" y="32"/>
                  </a:cubicBezTo>
                  <a:cubicBezTo>
                    <a:pt x="18" y="33"/>
                    <a:pt x="18" y="33"/>
                    <a:pt x="18" y="33"/>
                  </a:cubicBezTo>
                  <a:cubicBezTo>
                    <a:pt x="17" y="33"/>
                    <a:pt x="17" y="33"/>
                    <a:pt x="17" y="33"/>
                  </a:cubicBezTo>
                  <a:cubicBezTo>
                    <a:pt x="17" y="33"/>
                    <a:pt x="16" y="33"/>
                    <a:pt x="16" y="35"/>
                  </a:cubicBezTo>
                  <a:cubicBezTo>
                    <a:pt x="16" y="36"/>
                    <a:pt x="15" y="36"/>
                    <a:pt x="14" y="37"/>
                  </a:cubicBezTo>
                  <a:cubicBezTo>
                    <a:pt x="14" y="37"/>
                    <a:pt x="14" y="37"/>
                    <a:pt x="13" y="37"/>
                  </a:cubicBezTo>
                  <a:cubicBezTo>
                    <a:pt x="13" y="37"/>
                    <a:pt x="13" y="37"/>
                    <a:pt x="13" y="37"/>
                  </a:cubicBezTo>
                  <a:cubicBezTo>
                    <a:pt x="13" y="37"/>
                    <a:pt x="13" y="38"/>
                    <a:pt x="13" y="38"/>
                  </a:cubicBezTo>
                  <a:cubicBezTo>
                    <a:pt x="12" y="38"/>
                    <a:pt x="12" y="38"/>
                    <a:pt x="12" y="38"/>
                  </a:cubicBezTo>
                  <a:cubicBezTo>
                    <a:pt x="12" y="38"/>
                    <a:pt x="12" y="39"/>
                    <a:pt x="11" y="39"/>
                  </a:cubicBezTo>
                  <a:cubicBezTo>
                    <a:pt x="9" y="39"/>
                    <a:pt x="8" y="39"/>
                    <a:pt x="7" y="40"/>
                  </a:cubicBezTo>
                  <a:cubicBezTo>
                    <a:pt x="7" y="42"/>
                    <a:pt x="7" y="41"/>
                    <a:pt x="6" y="42"/>
                  </a:cubicBezTo>
                  <a:cubicBezTo>
                    <a:pt x="6" y="42"/>
                    <a:pt x="5" y="42"/>
                    <a:pt x="6" y="44"/>
                  </a:cubicBezTo>
                  <a:cubicBezTo>
                    <a:pt x="8" y="45"/>
                    <a:pt x="9" y="46"/>
                    <a:pt x="11" y="46"/>
                  </a:cubicBezTo>
                  <a:cubicBezTo>
                    <a:pt x="11" y="47"/>
                    <a:pt x="13" y="49"/>
                    <a:pt x="11" y="50"/>
                  </a:cubicBezTo>
                  <a:cubicBezTo>
                    <a:pt x="10" y="51"/>
                    <a:pt x="10" y="50"/>
                    <a:pt x="10" y="51"/>
                  </a:cubicBezTo>
                  <a:cubicBezTo>
                    <a:pt x="9" y="51"/>
                    <a:pt x="10" y="51"/>
                    <a:pt x="9" y="52"/>
                  </a:cubicBezTo>
                  <a:cubicBezTo>
                    <a:pt x="9" y="52"/>
                    <a:pt x="9" y="52"/>
                    <a:pt x="8" y="52"/>
                  </a:cubicBezTo>
                  <a:cubicBezTo>
                    <a:pt x="8" y="52"/>
                    <a:pt x="8" y="51"/>
                    <a:pt x="8" y="52"/>
                  </a:cubicBezTo>
                  <a:cubicBezTo>
                    <a:pt x="8" y="53"/>
                    <a:pt x="8" y="53"/>
                    <a:pt x="8" y="53"/>
                  </a:cubicBezTo>
                  <a:cubicBezTo>
                    <a:pt x="7" y="53"/>
                    <a:pt x="8" y="54"/>
                    <a:pt x="7" y="54"/>
                  </a:cubicBezTo>
                  <a:cubicBezTo>
                    <a:pt x="7" y="54"/>
                    <a:pt x="7" y="54"/>
                    <a:pt x="6" y="54"/>
                  </a:cubicBezTo>
                  <a:cubicBezTo>
                    <a:pt x="5" y="55"/>
                    <a:pt x="6" y="54"/>
                    <a:pt x="5" y="54"/>
                  </a:cubicBezTo>
                  <a:cubicBezTo>
                    <a:pt x="4" y="55"/>
                    <a:pt x="5" y="55"/>
                    <a:pt x="4" y="55"/>
                  </a:cubicBezTo>
                  <a:cubicBezTo>
                    <a:pt x="3" y="56"/>
                    <a:pt x="0" y="57"/>
                    <a:pt x="3" y="58"/>
                  </a:cubicBezTo>
                  <a:cubicBezTo>
                    <a:pt x="5" y="59"/>
                    <a:pt x="4" y="58"/>
                    <a:pt x="6" y="58"/>
                  </a:cubicBezTo>
                  <a:cubicBezTo>
                    <a:pt x="7" y="58"/>
                    <a:pt x="10" y="56"/>
                    <a:pt x="11" y="55"/>
                  </a:cubicBezTo>
                  <a:cubicBezTo>
                    <a:pt x="11" y="55"/>
                    <a:pt x="11" y="55"/>
                    <a:pt x="11" y="54"/>
                  </a:cubicBezTo>
                  <a:cubicBezTo>
                    <a:pt x="13" y="54"/>
                    <a:pt x="14" y="54"/>
                    <a:pt x="15" y="53"/>
                  </a:cubicBezTo>
                  <a:cubicBezTo>
                    <a:pt x="15" y="53"/>
                    <a:pt x="15" y="53"/>
                    <a:pt x="16" y="53"/>
                  </a:cubicBezTo>
                  <a:cubicBezTo>
                    <a:pt x="18" y="53"/>
                    <a:pt x="17" y="52"/>
                    <a:pt x="18" y="51"/>
                  </a:cubicBezTo>
                  <a:cubicBezTo>
                    <a:pt x="18" y="50"/>
                    <a:pt x="18" y="51"/>
                    <a:pt x="19" y="50"/>
                  </a:cubicBezTo>
                  <a:cubicBezTo>
                    <a:pt x="19" y="50"/>
                    <a:pt x="19" y="50"/>
                    <a:pt x="19" y="49"/>
                  </a:cubicBezTo>
                  <a:cubicBezTo>
                    <a:pt x="21" y="49"/>
                    <a:pt x="22" y="49"/>
                    <a:pt x="23" y="48"/>
                  </a:cubicBezTo>
                  <a:cubicBezTo>
                    <a:pt x="24" y="48"/>
                    <a:pt x="23" y="47"/>
                    <a:pt x="23" y="47"/>
                  </a:cubicBezTo>
                  <a:cubicBezTo>
                    <a:pt x="24" y="46"/>
                    <a:pt x="24" y="46"/>
                    <a:pt x="25" y="46"/>
                  </a:cubicBezTo>
                  <a:cubicBezTo>
                    <a:pt x="25" y="45"/>
                    <a:pt x="24" y="46"/>
                    <a:pt x="25" y="45"/>
                  </a:cubicBezTo>
                  <a:cubicBezTo>
                    <a:pt x="26" y="45"/>
                    <a:pt x="26" y="45"/>
                    <a:pt x="26" y="43"/>
                  </a:cubicBezTo>
                  <a:cubicBezTo>
                    <a:pt x="26" y="43"/>
                    <a:pt x="26" y="43"/>
                    <a:pt x="27" y="43"/>
                  </a:cubicBezTo>
                  <a:cubicBezTo>
                    <a:pt x="27" y="42"/>
                    <a:pt x="27" y="42"/>
                    <a:pt x="27" y="42"/>
                  </a:cubicBezTo>
                  <a:cubicBezTo>
                    <a:pt x="28" y="40"/>
                    <a:pt x="31" y="40"/>
                    <a:pt x="32" y="39"/>
                  </a:cubicBezTo>
                  <a:cubicBezTo>
                    <a:pt x="34" y="39"/>
                    <a:pt x="34" y="40"/>
                    <a:pt x="35" y="39"/>
                  </a:cubicBezTo>
                  <a:cubicBezTo>
                    <a:pt x="35" y="38"/>
                    <a:pt x="36" y="38"/>
                    <a:pt x="36" y="38"/>
                  </a:cubicBezTo>
                  <a:cubicBezTo>
                    <a:pt x="36" y="38"/>
                    <a:pt x="36" y="38"/>
                    <a:pt x="36" y="37"/>
                  </a:cubicBezTo>
                  <a:cubicBezTo>
                    <a:pt x="36" y="37"/>
                    <a:pt x="37" y="37"/>
                    <a:pt x="37" y="37"/>
                  </a:cubicBezTo>
                  <a:cubicBezTo>
                    <a:pt x="37" y="36"/>
                    <a:pt x="38" y="37"/>
                    <a:pt x="38" y="36"/>
                  </a:cubicBezTo>
                  <a:cubicBezTo>
                    <a:pt x="38" y="36"/>
                    <a:pt x="38" y="36"/>
                    <a:pt x="38" y="35"/>
                  </a:cubicBezTo>
                  <a:cubicBezTo>
                    <a:pt x="39" y="35"/>
                    <a:pt x="39" y="35"/>
                    <a:pt x="40" y="34"/>
                  </a:cubicBezTo>
                  <a:cubicBezTo>
                    <a:pt x="41" y="34"/>
                    <a:pt x="40" y="34"/>
                    <a:pt x="41" y="34"/>
                  </a:cubicBezTo>
                  <a:cubicBezTo>
                    <a:pt x="41" y="33"/>
                    <a:pt x="41" y="33"/>
                    <a:pt x="42" y="33"/>
                  </a:cubicBezTo>
                  <a:cubicBezTo>
                    <a:pt x="42" y="33"/>
                    <a:pt x="42" y="33"/>
                    <a:pt x="42" y="32"/>
                  </a:cubicBezTo>
                  <a:cubicBezTo>
                    <a:pt x="42" y="32"/>
                    <a:pt x="43" y="32"/>
                    <a:pt x="43" y="32"/>
                  </a:cubicBezTo>
                  <a:cubicBezTo>
                    <a:pt x="44" y="32"/>
                    <a:pt x="43" y="32"/>
                    <a:pt x="43" y="31"/>
                  </a:cubicBezTo>
                  <a:cubicBezTo>
                    <a:pt x="44" y="31"/>
                    <a:pt x="44" y="31"/>
                    <a:pt x="44" y="31"/>
                  </a:cubicBezTo>
                  <a:cubicBezTo>
                    <a:pt x="45" y="30"/>
                    <a:pt x="45" y="31"/>
                    <a:pt x="45" y="30"/>
                  </a:cubicBezTo>
                  <a:cubicBezTo>
                    <a:pt x="45" y="30"/>
                    <a:pt x="45" y="30"/>
                    <a:pt x="45" y="29"/>
                  </a:cubicBezTo>
                  <a:cubicBezTo>
                    <a:pt x="45" y="29"/>
                    <a:pt x="45" y="29"/>
                    <a:pt x="46" y="29"/>
                  </a:cubicBezTo>
                  <a:cubicBezTo>
                    <a:pt x="46" y="28"/>
                    <a:pt x="47" y="27"/>
                    <a:pt x="46" y="27"/>
                  </a:cubicBezTo>
                  <a:cubicBezTo>
                    <a:pt x="46" y="26"/>
                    <a:pt x="43" y="27"/>
                    <a:pt x="42" y="2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2" name="Freeform 141"/>
            <p:cNvSpPr/>
            <p:nvPr/>
          </p:nvSpPr>
          <p:spPr>
            <a:xfrm>
              <a:off x="7188480" y="5448623"/>
              <a:ext cx="36555" cy="16871"/>
            </a:xfrm>
            <a:custGeom>
              <a:avLst/>
              <a:gdLst>
                <a:gd name="T0" fmla="*/ 3 w 11"/>
                <a:gd name="T1" fmla="*/ 2 h 5"/>
                <a:gd name="T2" fmla="*/ 2 w 11"/>
                <a:gd name="T3" fmla="*/ 3 h 5"/>
                <a:gd name="T4" fmla="*/ 3 w 11"/>
                <a:gd name="T5" fmla="*/ 5 h 5"/>
                <a:gd name="T6" fmla="*/ 6 w 11"/>
                <a:gd name="T7" fmla="*/ 5 h 5"/>
                <a:gd name="T8" fmla="*/ 6 w 11"/>
                <a:gd name="T9" fmla="*/ 5 h 5"/>
                <a:gd name="T10" fmla="*/ 9 w 11"/>
                <a:gd name="T11" fmla="*/ 5 h 5"/>
                <a:gd name="T12" fmla="*/ 11 w 11"/>
                <a:gd name="T13" fmla="*/ 4 h 5"/>
                <a:gd name="T14" fmla="*/ 10 w 11"/>
                <a:gd name="T15" fmla="*/ 2 h 5"/>
                <a:gd name="T16" fmla="*/ 3 w 11"/>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3" y="2"/>
                  </a:moveTo>
                  <a:cubicBezTo>
                    <a:pt x="2" y="3"/>
                    <a:pt x="2" y="2"/>
                    <a:pt x="2" y="3"/>
                  </a:cubicBezTo>
                  <a:cubicBezTo>
                    <a:pt x="1" y="4"/>
                    <a:pt x="0" y="5"/>
                    <a:pt x="3" y="5"/>
                  </a:cubicBezTo>
                  <a:cubicBezTo>
                    <a:pt x="4" y="5"/>
                    <a:pt x="5" y="5"/>
                    <a:pt x="6" y="5"/>
                  </a:cubicBezTo>
                  <a:cubicBezTo>
                    <a:pt x="7" y="5"/>
                    <a:pt x="6" y="5"/>
                    <a:pt x="6" y="5"/>
                  </a:cubicBezTo>
                  <a:cubicBezTo>
                    <a:pt x="7" y="4"/>
                    <a:pt x="8" y="5"/>
                    <a:pt x="9" y="5"/>
                  </a:cubicBezTo>
                  <a:cubicBezTo>
                    <a:pt x="10" y="4"/>
                    <a:pt x="11" y="4"/>
                    <a:pt x="11" y="4"/>
                  </a:cubicBezTo>
                  <a:cubicBezTo>
                    <a:pt x="11" y="3"/>
                    <a:pt x="11" y="2"/>
                    <a:pt x="10" y="2"/>
                  </a:cubicBezTo>
                  <a:cubicBezTo>
                    <a:pt x="10" y="1"/>
                    <a:pt x="5" y="0"/>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3" name="Freeform 142"/>
            <p:cNvSpPr/>
            <p:nvPr/>
          </p:nvSpPr>
          <p:spPr>
            <a:xfrm>
              <a:off x="7305174" y="5562505"/>
              <a:ext cx="9842" cy="12654"/>
            </a:xfrm>
            <a:custGeom>
              <a:avLst/>
              <a:gdLst>
                <a:gd name="T0" fmla="*/ 1 w 3"/>
                <a:gd name="T1" fmla="*/ 3 h 4"/>
                <a:gd name="T2" fmla="*/ 2 w 3"/>
                <a:gd name="T3" fmla="*/ 2 h 4"/>
                <a:gd name="T4" fmla="*/ 2 w 3"/>
                <a:gd name="T5" fmla="*/ 0 h 4"/>
                <a:gd name="T6" fmla="*/ 2 w 3"/>
                <a:gd name="T7" fmla="*/ 0 h 4"/>
                <a:gd name="T8" fmla="*/ 1 w 3"/>
                <a:gd name="T9" fmla="*/ 1 h 4"/>
                <a:gd name="T10" fmla="*/ 0 w 3"/>
                <a:gd name="T11" fmla="*/ 1 h 4"/>
                <a:gd name="T12" fmla="*/ 0 w 3"/>
                <a:gd name="T13" fmla="*/ 2 h 4"/>
                <a:gd name="T14" fmla="*/ 1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3"/>
                  </a:moveTo>
                  <a:cubicBezTo>
                    <a:pt x="2" y="2"/>
                    <a:pt x="1" y="4"/>
                    <a:pt x="2" y="2"/>
                  </a:cubicBezTo>
                  <a:cubicBezTo>
                    <a:pt x="3" y="1"/>
                    <a:pt x="2" y="2"/>
                    <a:pt x="2" y="0"/>
                  </a:cubicBezTo>
                  <a:cubicBezTo>
                    <a:pt x="2" y="0"/>
                    <a:pt x="2" y="0"/>
                    <a:pt x="2" y="0"/>
                  </a:cubicBezTo>
                  <a:cubicBezTo>
                    <a:pt x="1" y="1"/>
                    <a:pt x="2" y="1"/>
                    <a:pt x="1" y="1"/>
                  </a:cubicBezTo>
                  <a:cubicBezTo>
                    <a:pt x="1" y="1"/>
                    <a:pt x="1" y="1"/>
                    <a:pt x="0" y="1"/>
                  </a:cubicBezTo>
                  <a:cubicBezTo>
                    <a:pt x="0" y="1"/>
                    <a:pt x="0" y="2"/>
                    <a:pt x="0" y="2"/>
                  </a:cubicBezTo>
                  <a:cubicBezTo>
                    <a:pt x="0" y="4"/>
                    <a:pt x="0" y="3"/>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4" name="Freeform 143"/>
            <p:cNvSpPr/>
            <p:nvPr/>
          </p:nvSpPr>
          <p:spPr>
            <a:xfrm>
              <a:off x="7388125" y="5565317"/>
              <a:ext cx="12654" cy="23902"/>
            </a:xfrm>
            <a:custGeom>
              <a:avLst/>
              <a:gdLst>
                <a:gd name="T0" fmla="*/ 2 w 4"/>
                <a:gd name="T1" fmla="*/ 0 h 7"/>
                <a:gd name="T2" fmla="*/ 2 w 4"/>
                <a:gd name="T3" fmla="*/ 1 h 7"/>
                <a:gd name="T4" fmla="*/ 0 w 4"/>
                <a:gd name="T5" fmla="*/ 5 h 7"/>
                <a:gd name="T6" fmla="*/ 0 w 4"/>
                <a:gd name="T7" fmla="*/ 7 h 7"/>
                <a:gd name="T8" fmla="*/ 1 w 4"/>
                <a:gd name="T9" fmla="*/ 6 h 7"/>
                <a:gd name="T10" fmla="*/ 2 w 4"/>
                <a:gd name="T11" fmla="*/ 5 h 7"/>
                <a:gd name="T12" fmla="*/ 2 w 4"/>
                <a:gd name="T13" fmla="*/ 4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1"/>
                    <a:pt x="2" y="0"/>
                    <a:pt x="2" y="1"/>
                  </a:cubicBezTo>
                  <a:cubicBezTo>
                    <a:pt x="1" y="1"/>
                    <a:pt x="1" y="4"/>
                    <a:pt x="0" y="5"/>
                  </a:cubicBezTo>
                  <a:cubicBezTo>
                    <a:pt x="0" y="6"/>
                    <a:pt x="0" y="6"/>
                    <a:pt x="0" y="7"/>
                  </a:cubicBezTo>
                  <a:cubicBezTo>
                    <a:pt x="1" y="7"/>
                    <a:pt x="1" y="7"/>
                    <a:pt x="1" y="6"/>
                  </a:cubicBezTo>
                  <a:cubicBezTo>
                    <a:pt x="1" y="5"/>
                    <a:pt x="2" y="6"/>
                    <a:pt x="2" y="5"/>
                  </a:cubicBezTo>
                  <a:cubicBezTo>
                    <a:pt x="2" y="5"/>
                    <a:pt x="2" y="4"/>
                    <a:pt x="2" y="4"/>
                  </a:cubicBezTo>
                  <a:cubicBezTo>
                    <a:pt x="4" y="3"/>
                    <a:pt x="4" y="1"/>
                    <a:pt x="2"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5" name="Freeform 144"/>
            <p:cNvSpPr/>
            <p:nvPr/>
          </p:nvSpPr>
          <p:spPr>
            <a:xfrm>
              <a:off x="7680563" y="5582188"/>
              <a:ext cx="261507" cy="165903"/>
            </a:xfrm>
            <a:custGeom>
              <a:avLst/>
              <a:gdLst>
                <a:gd name="T0" fmla="*/ 73 w 79"/>
                <a:gd name="T1" fmla="*/ 6 h 50"/>
                <a:gd name="T2" fmla="*/ 73 w 79"/>
                <a:gd name="T3" fmla="*/ 1 h 50"/>
                <a:gd name="T4" fmla="*/ 67 w 79"/>
                <a:gd name="T5" fmla="*/ 4 h 50"/>
                <a:gd name="T6" fmla="*/ 65 w 79"/>
                <a:gd name="T7" fmla="*/ 5 h 50"/>
                <a:gd name="T8" fmla="*/ 63 w 79"/>
                <a:gd name="T9" fmla="*/ 7 h 50"/>
                <a:gd name="T10" fmla="*/ 56 w 79"/>
                <a:gd name="T11" fmla="*/ 12 h 50"/>
                <a:gd name="T12" fmla="*/ 49 w 79"/>
                <a:gd name="T13" fmla="*/ 19 h 50"/>
                <a:gd name="T14" fmla="*/ 44 w 79"/>
                <a:gd name="T15" fmla="*/ 22 h 50"/>
                <a:gd name="T16" fmla="*/ 38 w 79"/>
                <a:gd name="T17" fmla="*/ 23 h 50"/>
                <a:gd name="T18" fmla="*/ 34 w 79"/>
                <a:gd name="T19" fmla="*/ 25 h 50"/>
                <a:gd name="T20" fmla="*/ 31 w 79"/>
                <a:gd name="T21" fmla="*/ 27 h 50"/>
                <a:gd name="T22" fmla="*/ 29 w 79"/>
                <a:gd name="T23" fmla="*/ 29 h 50"/>
                <a:gd name="T24" fmla="*/ 21 w 79"/>
                <a:gd name="T25" fmla="*/ 31 h 50"/>
                <a:gd name="T26" fmla="*/ 19 w 79"/>
                <a:gd name="T27" fmla="*/ 33 h 50"/>
                <a:gd name="T28" fmla="*/ 15 w 79"/>
                <a:gd name="T29" fmla="*/ 35 h 50"/>
                <a:gd name="T30" fmla="*/ 11 w 79"/>
                <a:gd name="T31" fmla="*/ 37 h 50"/>
                <a:gd name="T32" fmla="*/ 9 w 79"/>
                <a:gd name="T33" fmla="*/ 39 h 50"/>
                <a:gd name="T34" fmla="*/ 4 w 79"/>
                <a:gd name="T35" fmla="*/ 41 h 50"/>
                <a:gd name="T36" fmla="*/ 3 w 79"/>
                <a:gd name="T37" fmla="*/ 42 h 50"/>
                <a:gd name="T38" fmla="*/ 2 w 79"/>
                <a:gd name="T39" fmla="*/ 43 h 50"/>
                <a:gd name="T40" fmla="*/ 1 w 79"/>
                <a:gd name="T41" fmla="*/ 44 h 50"/>
                <a:gd name="T42" fmla="*/ 1 w 79"/>
                <a:gd name="T43" fmla="*/ 48 h 50"/>
                <a:gd name="T44" fmla="*/ 11 w 79"/>
                <a:gd name="T45" fmla="*/ 50 h 50"/>
                <a:gd name="T46" fmla="*/ 19 w 79"/>
                <a:gd name="T47" fmla="*/ 49 h 50"/>
                <a:gd name="T48" fmla="*/ 21 w 79"/>
                <a:gd name="T49" fmla="*/ 47 h 50"/>
                <a:gd name="T50" fmla="*/ 25 w 79"/>
                <a:gd name="T51" fmla="*/ 46 h 50"/>
                <a:gd name="T52" fmla="*/ 26 w 79"/>
                <a:gd name="T53" fmla="*/ 45 h 50"/>
                <a:gd name="T54" fmla="*/ 29 w 79"/>
                <a:gd name="T55" fmla="*/ 42 h 50"/>
                <a:gd name="T56" fmla="*/ 31 w 79"/>
                <a:gd name="T57" fmla="*/ 42 h 50"/>
                <a:gd name="T58" fmla="*/ 32 w 79"/>
                <a:gd name="T59" fmla="*/ 39 h 50"/>
                <a:gd name="T60" fmla="*/ 37 w 79"/>
                <a:gd name="T61" fmla="*/ 36 h 50"/>
                <a:gd name="T62" fmla="*/ 39 w 79"/>
                <a:gd name="T63" fmla="*/ 35 h 50"/>
                <a:gd name="T64" fmla="*/ 39 w 79"/>
                <a:gd name="T65" fmla="*/ 34 h 50"/>
                <a:gd name="T66" fmla="*/ 41 w 79"/>
                <a:gd name="T67" fmla="*/ 33 h 50"/>
                <a:gd name="T68" fmla="*/ 42 w 79"/>
                <a:gd name="T69" fmla="*/ 32 h 50"/>
                <a:gd name="T70" fmla="*/ 47 w 79"/>
                <a:gd name="T71" fmla="*/ 30 h 50"/>
                <a:gd name="T72" fmla="*/ 50 w 79"/>
                <a:gd name="T73" fmla="*/ 29 h 50"/>
                <a:gd name="T74" fmla="*/ 58 w 79"/>
                <a:gd name="T75" fmla="*/ 23 h 50"/>
                <a:gd name="T76" fmla="*/ 63 w 79"/>
                <a:gd name="T77" fmla="*/ 20 h 50"/>
                <a:gd name="T78" fmla="*/ 66 w 79"/>
                <a:gd name="T79" fmla="*/ 18 h 50"/>
                <a:gd name="T80" fmla="*/ 67 w 79"/>
                <a:gd name="T81" fmla="*/ 17 h 50"/>
                <a:gd name="T82" fmla="*/ 69 w 79"/>
                <a:gd name="T83" fmla="*/ 16 h 50"/>
                <a:gd name="T84" fmla="*/ 72 w 79"/>
                <a:gd name="T85" fmla="*/ 14 h 50"/>
                <a:gd name="T86" fmla="*/ 75 w 79"/>
                <a:gd name="T87" fmla="*/ 12 h 50"/>
                <a:gd name="T88" fmla="*/ 76 w 79"/>
                <a:gd name="T89"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50">
                  <a:moveTo>
                    <a:pt x="77" y="7"/>
                  </a:moveTo>
                  <a:cubicBezTo>
                    <a:pt x="76" y="5"/>
                    <a:pt x="75" y="6"/>
                    <a:pt x="73" y="6"/>
                  </a:cubicBezTo>
                  <a:cubicBezTo>
                    <a:pt x="71" y="6"/>
                    <a:pt x="72" y="5"/>
                    <a:pt x="73" y="4"/>
                  </a:cubicBezTo>
                  <a:cubicBezTo>
                    <a:pt x="73" y="3"/>
                    <a:pt x="73" y="3"/>
                    <a:pt x="73" y="1"/>
                  </a:cubicBezTo>
                  <a:cubicBezTo>
                    <a:pt x="73" y="0"/>
                    <a:pt x="73" y="1"/>
                    <a:pt x="71" y="1"/>
                  </a:cubicBezTo>
                  <a:cubicBezTo>
                    <a:pt x="70" y="2"/>
                    <a:pt x="68" y="2"/>
                    <a:pt x="67" y="4"/>
                  </a:cubicBezTo>
                  <a:cubicBezTo>
                    <a:pt x="66" y="4"/>
                    <a:pt x="67" y="4"/>
                    <a:pt x="66" y="4"/>
                  </a:cubicBezTo>
                  <a:cubicBezTo>
                    <a:pt x="66" y="4"/>
                    <a:pt x="65" y="5"/>
                    <a:pt x="65" y="5"/>
                  </a:cubicBezTo>
                  <a:cubicBezTo>
                    <a:pt x="65" y="6"/>
                    <a:pt x="65" y="7"/>
                    <a:pt x="65" y="7"/>
                  </a:cubicBezTo>
                  <a:cubicBezTo>
                    <a:pt x="64" y="7"/>
                    <a:pt x="64" y="7"/>
                    <a:pt x="63" y="7"/>
                  </a:cubicBezTo>
                  <a:cubicBezTo>
                    <a:pt x="63" y="8"/>
                    <a:pt x="63" y="8"/>
                    <a:pt x="62" y="9"/>
                  </a:cubicBezTo>
                  <a:cubicBezTo>
                    <a:pt x="60" y="9"/>
                    <a:pt x="56" y="9"/>
                    <a:pt x="56" y="12"/>
                  </a:cubicBezTo>
                  <a:cubicBezTo>
                    <a:pt x="55" y="12"/>
                    <a:pt x="55" y="13"/>
                    <a:pt x="54" y="14"/>
                  </a:cubicBezTo>
                  <a:cubicBezTo>
                    <a:pt x="52" y="15"/>
                    <a:pt x="50" y="17"/>
                    <a:pt x="49" y="19"/>
                  </a:cubicBezTo>
                  <a:cubicBezTo>
                    <a:pt x="47" y="20"/>
                    <a:pt x="46" y="19"/>
                    <a:pt x="45" y="20"/>
                  </a:cubicBezTo>
                  <a:cubicBezTo>
                    <a:pt x="45" y="20"/>
                    <a:pt x="44" y="21"/>
                    <a:pt x="44" y="22"/>
                  </a:cubicBezTo>
                  <a:cubicBezTo>
                    <a:pt x="43" y="22"/>
                    <a:pt x="41" y="22"/>
                    <a:pt x="41" y="22"/>
                  </a:cubicBezTo>
                  <a:cubicBezTo>
                    <a:pt x="40" y="22"/>
                    <a:pt x="40" y="23"/>
                    <a:pt x="38" y="23"/>
                  </a:cubicBezTo>
                  <a:cubicBezTo>
                    <a:pt x="38" y="23"/>
                    <a:pt x="36" y="24"/>
                    <a:pt x="36" y="24"/>
                  </a:cubicBezTo>
                  <a:cubicBezTo>
                    <a:pt x="35" y="24"/>
                    <a:pt x="35" y="25"/>
                    <a:pt x="34" y="25"/>
                  </a:cubicBezTo>
                  <a:cubicBezTo>
                    <a:pt x="34" y="25"/>
                    <a:pt x="31" y="26"/>
                    <a:pt x="31" y="26"/>
                  </a:cubicBezTo>
                  <a:cubicBezTo>
                    <a:pt x="31" y="26"/>
                    <a:pt x="31" y="27"/>
                    <a:pt x="31" y="27"/>
                  </a:cubicBezTo>
                  <a:cubicBezTo>
                    <a:pt x="30" y="28"/>
                    <a:pt x="30" y="27"/>
                    <a:pt x="29" y="28"/>
                  </a:cubicBezTo>
                  <a:cubicBezTo>
                    <a:pt x="29" y="28"/>
                    <a:pt x="29" y="28"/>
                    <a:pt x="29" y="29"/>
                  </a:cubicBezTo>
                  <a:cubicBezTo>
                    <a:pt x="27" y="29"/>
                    <a:pt x="24" y="28"/>
                    <a:pt x="24" y="29"/>
                  </a:cubicBezTo>
                  <a:cubicBezTo>
                    <a:pt x="23" y="30"/>
                    <a:pt x="22" y="30"/>
                    <a:pt x="21" y="31"/>
                  </a:cubicBezTo>
                  <a:cubicBezTo>
                    <a:pt x="21" y="31"/>
                    <a:pt x="20" y="31"/>
                    <a:pt x="20" y="32"/>
                  </a:cubicBezTo>
                  <a:cubicBezTo>
                    <a:pt x="20" y="32"/>
                    <a:pt x="19" y="33"/>
                    <a:pt x="19" y="33"/>
                  </a:cubicBezTo>
                  <a:cubicBezTo>
                    <a:pt x="18" y="33"/>
                    <a:pt x="16" y="34"/>
                    <a:pt x="16" y="34"/>
                  </a:cubicBezTo>
                  <a:cubicBezTo>
                    <a:pt x="16" y="34"/>
                    <a:pt x="15" y="35"/>
                    <a:pt x="15" y="35"/>
                  </a:cubicBezTo>
                  <a:cubicBezTo>
                    <a:pt x="15" y="35"/>
                    <a:pt x="13" y="36"/>
                    <a:pt x="13" y="36"/>
                  </a:cubicBezTo>
                  <a:cubicBezTo>
                    <a:pt x="13" y="36"/>
                    <a:pt x="11" y="37"/>
                    <a:pt x="11" y="37"/>
                  </a:cubicBezTo>
                  <a:cubicBezTo>
                    <a:pt x="11" y="38"/>
                    <a:pt x="11" y="38"/>
                    <a:pt x="10" y="38"/>
                  </a:cubicBezTo>
                  <a:cubicBezTo>
                    <a:pt x="10" y="38"/>
                    <a:pt x="10" y="39"/>
                    <a:pt x="9" y="39"/>
                  </a:cubicBezTo>
                  <a:cubicBezTo>
                    <a:pt x="9" y="39"/>
                    <a:pt x="8" y="39"/>
                    <a:pt x="7" y="39"/>
                  </a:cubicBezTo>
                  <a:cubicBezTo>
                    <a:pt x="6" y="40"/>
                    <a:pt x="5" y="40"/>
                    <a:pt x="4" y="41"/>
                  </a:cubicBezTo>
                  <a:cubicBezTo>
                    <a:pt x="4" y="41"/>
                    <a:pt x="4" y="41"/>
                    <a:pt x="4" y="41"/>
                  </a:cubicBezTo>
                  <a:cubicBezTo>
                    <a:pt x="3" y="41"/>
                    <a:pt x="3" y="40"/>
                    <a:pt x="3" y="42"/>
                  </a:cubicBezTo>
                  <a:cubicBezTo>
                    <a:pt x="3" y="42"/>
                    <a:pt x="3" y="42"/>
                    <a:pt x="3" y="42"/>
                  </a:cubicBezTo>
                  <a:cubicBezTo>
                    <a:pt x="2" y="43"/>
                    <a:pt x="3" y="43"/>
                    <a:pt x="2" y="43"/>
                  </a:cubicBezTo>
                  <a:cubicBezTo>
                    <a:pt x="2" y="43"/>
                    <a:pt x="2" y="43"/>
                    <a:pt x="1" y="43"/>
                  </a:cubicBezTo>
                  <a:cubicBezTo>
                    <a:pt x="1" y="43"/>
                    <a:pt x="1" y="43"/>
                    <a:pt x="1" y="44"/>
                  </a:cubicBezTo>
                  <a:cubicBezTo>
                    <a:pt x="1" y="44"/>
                    <a:pt x="1" y="46"/>
                    <a:pt x="0" y="46"/>
                  </a:cubicBezTo>
                  <a:cubicBezTo>
                    <a:pt x="1" y="47"/>
                    <a:pt x="1" y="47"/>
                    <a:pt x="1" y="48"/>
                  </a:cubicBezTo>
                  <a:cubicBezTo>
                    <a:pt x="2" y="50"/>
                    <a:pt x="8" y="49"/>
                    <a:pt x="10" y="49"/>
                  </a:cubicBezTo>
                  <a:cubicBezTo>
                    <a:pt x="10" y="49"/>
                    <a:pt x="10" y="50"/>
                    <a:pt x="11" y="50"/>
                  </a:cubicBezTo>
                  <a:cubicBezTo>
                    <a:pt x="12" y="50"/>
                    <a:pt x="13" y="50"/>
                    <a:pt x="14" y="50"/>
                  </a:cubicBezTo>
                  <a:cubicBezTo>
                    <a:pt x="16" y="50"/>
                    <a:pt x="18" y="49"/>
                    <a:pt x="19" y="49"/>
                  </a:cubicBezTo>
                  <a:cubicBezTo>
                    <a:pt x="20" y="49"/>
                    <a:pt x="20" y="48"/>
                    <a:pt x="20" y="48"/>
                  </a:cubicBezTo>
                  <a:cubicBezTo>
                    <a:pt x="21" y="47"/>
                    <a:pt x="21" y="48"/>
                    <a:pt x="21" y="47"/>
                  </a:cubicBezTo>
                  <a:cubicBezTo>
                    <a:pt x="22" y="47"/>
                    <a:pt x="22" y="47"/>
                    <a:pt x="22" y="47"/>
                  </a:cubicBezTo>
                  <a:cubicBezTo>
                    <a:pt x="23" y="46"/>
                    <a:pt x="24" y="46"/>
                    <a:pt x="25" y="46"/>
                  </a:cubicBezTo>
                  <a:cubicBezTo>
                    <a:pt x="25" y="46"/>
                    <a:pt x="24" y="45"/>
                    <a:pt x="25" y="45"/>
                  </a:cubicBezTo>
                  <a:cubicBezTo>
                    <a:pt x="26" y="45"/>
                    <a:pt x="26" y="45"/>
                    <a:pt x="26" y="45"/>
                  </a:cubicBezTo>
                  <a:cubicBezTo>
                    <a:pt x="26" y="45"/>
                    <a:pt x="28" y="44"/>
                    <a:pt x="28" y="44"/>
                  </a:cubicBezTo>
                  <a:cubicBezTo>
                    <a:pt x="28" y="44"/>
                    <a:pt x="29" y="43"/>
                    <a:pt x="29" y="42"/>
                  </a:cubicBezTo>
                  <a:cubicBezTo>
                    <a:pt x="29" y="42"/>
                    <a:pt x="30" y="43"/>
                    <a:pt x="30" y="42"/>
                  </a:cubicBezTo>
                  <a:cubicBezTo>
                    <a:pt x="30" y="42"/>
                    <a:pt x="30" y="42"/>
                    <a:pt x="31" y="42"/>
                  </a:cubicBezTo>
                  <a:cubicBezTo>
                    <a:pt x="31" y="41"/>
                    <a:pt x="32" y="42"/>
                    <a:pt x="31" y="40"/>
                  </a:cubicBezTo>
                  <a:cubicBezTo>
                    <a:pt x="31" y="40"/>
                    <a:pt x="32" y="40"/>
                    <a:pt x="32" y="39"/>
                  </a:cubicBezTo>
                  <a:cubicBezTo>
                    <a:pt x="34" y="39"/>
                    <a:pt x="35" y="38"/>
                    <a:pt x="36" y="37"/>
                  </a:cubicBezTo>
                  <a:cubicBezTo>
                    <a:pt x="37" y="37"/>
                    <a:pt x="37" y="37"/>
                    <a:pt x="37" y="36"/>
                  </a:cubicBezTo>
                  <a:cubicBezTo>
                    <a:pt x="37" y="36"/>
                    <a:pt x="38" y="36"/>
                    <a:pt x="39" y="36"/>
                  </a:cubicBezTo>
                  <a:cubicBezTo>
                    <a:pt x="39" y="36"/>
                    <a:pt x="38" y="35"/>
                    <a:pt x="39" y="35"/>
                  </a:cubicBezTo>
                  <a:cubicBezTo>
                    <a:pt x="39" y="35"/>
                    <a:pt x="39" y="35"/>
                    <a:pt x="39" y="35"/>
                  </a:cubicBezTo>
                  <a:cubicBezTo>
                    <a:pt x="39" y="35"/>
                    <a:pt x="39" y="35"/>
                    <a:pt x="39" y="34"/>
                  </a:cubicBezTo>
                  <a:cubicBezTo>
                    <a:pt x="40" y="34"/>
                    <a:pt x="40" y="34"/>
                    <a:pt x="41" y="34"/>
                  </a:cubicBezTo>
                  <a:cubicBezTo>
                    <a:pt x="41" y="33"/>
                    <a:pt x="41" y="33"/>
                    <a:pt x="41" y="33"/>
                  </a:cubicBezTo>
                  <a:cubicBezTo>
                    <a:pt x="41" y="33"/>
                    <a:pt x="41" y="32"/>
                    <a:pt x="41" y="32"/>
                  </a:cubicBezTo>
                  <a:cubicBezTo>
                    <a:pt x="42" y="32"/>
                    <a:pt x="42" y="32"/>
                    <a:pt x="42" y="32"/>
                  </a:cubicBezTo>
                  <a:cubicBezTo>
                    <a:pt x="43" y="31"/>
                    <a:pt x="44" y="32"/>
                    <a:pt x="44" y="31"/>
                  </a:cubicBezTo>
                  <a:cubicBezTo>
                    <a:pt x="44" y="31"/>
                    <a:pt x="47" y="30"/>
                    <a:pt x="47" y="30"/>
                  </a:cubicBezTo>
                  <a:cubicBezTo>
                    <a:pt x="48" y="29"/>
                    <a:pt x="48" y="29"/>
                    <a:pt x="49" y="29"/>
                  </a:cubicBezTo>
                  <a:cubicBezTo>
                    <a:pt x="50" y="29"/>
                    <a:pt x="50" y="29"/>
                    <a:pt x="50" y="29"/>
                  </a:cubicBezTo>
                  <a:cubicBezTo>
                    <a:pt x="52" y="28"/>
                    <a:pt x="55" y="28"/>
                    <a:pt x="56" y="27"/>
                  </a:cubicBezTo>
                  <a:cubicBezTo>
                    <a:pt x="58" y="26"/>
                    <a:pt x="57" y="24"/>
                    <a:pt x="58" y="23"/>
                  </a:cubicBezTo>
                  <a:cubicBezTo>
                    <a:pt x="59" y="22"/>
                    <a:pt x="60" y="22"/>
                    <a:pt x="61" y="22"/>
                  </a:cubicBezTo>
                  <a:cubicBezTo>
                    <a:pt x="62" y="21"/>
                    <a:pt x="62" y="21"/>
                    <a:pt x="63" y="20"/>
                  </a:cubicBezTo>
                  <a:cubicBezTo>
                    <a:pt x="63" y="20"/>
                    <a:pt x="63" y="20"/>
                    <a:pt x="63" y="20"/>
                  </a:cubicBezTo>
                  <a:cubicBezTo>
                    <a:pt x="64" y="19"/>
                    <a:pt x="65" y="19"/>
                    <a:pt x="66" y="18"/>
                  </a:cubicBezTo>
                  <a:cubicBezTo>
                    <a:pt x="66" y="18"/>
                    <a:pt x="66" y="18"/>
                    <a:pt x="66" y="17"/>
                  </a:cubicBezTo>
                  <a:cubicBezTo>
                    <a:pt x="67" y="17"/>
                    <a:pt x="67" y="17"/>
                    <a:pt x="67" y="17"/>
                  </a:cubicBezTo>
                  <a:cubicBezTo>
                    <a:pt x="68" y="17"/>
                    <a:pt x="67" y="17"/>
                    <a:pt x="68" y="17"/>
                  </a:cubicBezTo>
                  <a:cubicBezTo>
                    <a:pt x="68" y="16"/>
                    <a:pt x="68" y="16"/>
                    <a:pt x="69" y="16"/>
                  </a:cubicBezTo>
                  <a:cubicBezTo>
                    <a:pt x="69" y="16"/>
                    <a:pt x="70" y="15"/>
                    <a:pt x="70" y="15"/>
                  </a:cubicBezTo>
                  <a:cubicBezTo>
                    <a:pt x="70" y="15"/>
                    <a:pt x="71" y="14"/>
                    <a:pt x="72" y="14"/>
                  </a:cubicBezTo>
                  <a:cubicBezTo>
                    <a:pt x="73" y="14"/>
                    <a:pt x="74" y="13"/>
                    <a:pt x="74" y="12"/>
                  </a:cubicBezTo>
                  <a:cubicBezTo>
                    <a:pt x="74" y="12"/>
                    <a:pt x="75" y="12"/>
                    <a:pt x="75" y="12"/>
                  </a:cubicBezTo>
                  <a:cubicBezTo>
                    <a:pt x="75" y="13"/>
                    <a:pt x="76" y="13"/>
                    <a:pt x="76" y="12"/>
                  </a:cubicBezTo>
                  <a:cubicBezTo>
                    <a:pt x="76" y="11"/>
                    <a:pt x="76" y="11"/>
                    <a:pt x="76" y="11"/>
                  </a:cubicBezTo>
                  <a:cubicBezTo>
                    <a:pt x="76" y="10"/>
                    <a:pt x="79" y="8"/>
                    <a:pt x="77"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6" name="Freeform 145"/>
            <p:cNvSpPr/>
            <p:nvPr/>
          </p:nvSpPr>
          <p:spPr>
            <a:xfrm>
              <a:off x="7288303" y="5585000"/>
              <a:ext cx="99823" cy="89981"/>
            </a:xfrm>
            <a:custGeom>
              <a:avLst/>
              <a:gdLst>
                <a:gd name="T0" fmla="*/ 20 w 30"/>
                <a:gd name="T1" fmla="*/ 4 h 27"/>
                <a:gd name="T2" fmla="*/ 19 w 30"/>
                <a:gd name="T3" fmla="*/ 5 h 27"/>
                <a:gd name="T4" fmla="*/ 13 w 30"/>
                <a:gd name="T5" fmla="*/ 4 h 27"/>
                <a:gd name="T6" fmla="*/ 11 w 30"/>
                <a:gd name="T7" fmla="*/ 3 h 27"/>
                <a:gd name="T8" fmla="*/ 11 w 30"/>
                <a:gd name="T9" fmla="*/ 3 h 27"/>
                <a:gd name="T10" fmla="*/ 10 w 30"/>
                <a:gd name="T11" fmla="*/ 2 h 27"/>
                <a:gd name="T12" fmla="*/ 10 w 30"/>
                <a:gd name="T13" fmla="*/ 1 h 27"/>
                <a:gd name="T14" fmla="*/ 8 w 30"/>
                <a:gd name="T15" fmla="*/ 1 h 27"/>
                <a:gd name="T16" fmla="*/ 5 w 30"/>
                <a:gd name="T17" fmla="*/ 2 h 27"/>
                <a:gd name="T18" fmla="*/ 5 w 30"/>
                <a:gd name="T19" fmla="*/ 3 h 27"/>
                <a:gd name="T20" fmla="*/ 5 w 30"/>
                <a:gd name="T21" fmla="*/ 12 h 27"/>
                <a:gd name="T22" fmla="*/ 3 w 30"/>
                <a:gd name="T23" fmla="*/ 16 h 27"/>
                <a:gd name="T24" fmla="*/ 1 w 30"/>
                <a:gd name="T25" fmla="*/ 18 h 27"/>
                <a:gd name="T26" fmla="*/ 0 w 30"/>
                <a:gd name="T27" fmla="*/ 18 h 27"/>
                <a:gd name="T28" fmla="*/ 0 w 30"/>
                <a:gd name="T29" fmla="*/ 22 h 27"/>
                <a:gd name="T30" fmla="*/ 2 w 30"/>
                <a:gd name="T31" fmla="*/ 23 h 27"/>
                <a:gd name="T32" fmla="*/ 6 w 30"/>
                <a:gd name="T33" fmla="*/ 26 h 27"/>
                <a:gd name="T34" fmla="*/ 7 w 30"/>
                <a:gd name="T35" fmla="*/ 26 h 27"/>
                <a:gd name="T36" fmla="*/ 11 w 30"/>
                <a:gd name="T37" fmla="*/ 23 h 27"/>
                <a:gd name="T38" fmla="*/ 12 w 30"/>
                <a:gd name="T39" fmla="*/ 23 h 27"/>
                <a:gd name="T40" fmla="*/ 12 w 30"/>
                <a:gd name="T41" fmla="*/ 23 h 27"/>
                <a:gd name="T42" fmla="*/ 12 w 30"/>
                <a:gd name="T43" fmla="*/ 23 h 27"/>
                <a:gd name="T44" fmla="*/ 12 w 30"/>
                <a:gd name="T45" fmla="*/ 22 h 27"/>
                <a:gd name="T46" fmla="*/ 13 w 30"/>
                <a:gd name="T47" fmla="*/ 21 h 27"/>
                <a:gd name="T48" fmla="*/ 16 w 30"/>
                <a:gd name="T49" fmla="*/ 21 h 27"/>
                <a:gd name="T50" fmla="*/ 17 w 30"/>
                <a:gd name="T51" fmla="*/ 20 h 27"/>
                <a:gd name="T52" fmla="*/ 17 w 30"/>
                <a:gd name="T53" fmla="*/ 20 h 27"/>
                <a:gd name="T54" fmla="*/ 18 w 30"/>
                <a:gd name="T55" fmla="*/ 19 h 27"/>
                <a:gd name="T56" fmla="*/ 18 w 30"/>
                <a:gd name="T57" fmla="*/ 19 h 27"/>
                <a:gd name="T58" fmla="*/ 18 w 30"/>
                <a:gd name="T59" fmla="*/ 18 h 27"/>
                <a:gd name="T60" fmla="*/ 20 w 30"/>
                <a:gd name="T61" fmla="*/ 18 h 27"/>
                <a:gd name="T62" fmla="*/ 20 w 30"/>
                <a:gd name="T63" fmla="*/ 17 h 27"/>
                <a:gd name="T64" fmla="*/ 20 w 30"/>
                <a:gd name="T65" fmla="*/ 17 h 27"/>
                <a:gd name="T66" fmla="*/ 21 w 30"/>
                <a:gd name="T67" fmla="*/ 16 h 27"/>
                <a:gd name="T68" fmla="*/ 21 w 30"/>
                <a:gd name="T69" fmla="*/ 15 h 27"/>
                <a:gd name="T70" fmla="*/ 22 w 30"/>
                <a:gd name="T71" fmla="*/ 14 h 27"/>
                <a:gd name="T72" fmla="*/ 22 w 30"/>
                <a:gd name="T73" fmla="*/ 14 h 27"/>
                <a:gd name="T74" fmla="*/ 22 w 30"/>
                <a:gd name="T75" fmla="*/ 13 h 27"/>
                <a:gd name="T76" fmla="*/ 24 w 30"/>
                <a:gd name="T77" fmla="*/ 13 h 27"/>
                <a:gd name="T78" fmla="*/ 25 w 30"/>
                <a:gd name="T79" fmla="*/ 11 h 27"/>
                <a:gd name="T80" fmla="*/ 26 w 30"/>
                <a:gd name="T81" fmla="*/ 8 h 27"/>
                <a:gd name="T82" fmla="*/ 27 w 30"/>
                <a:gd name="T83" fmla="*/ 8 h 27"/>
                <a:gd name="T84" fmla="*/ 29 w 30"/>
                <a:gd name="T85" fmla="*/ 5 h 27"/>
                <a:gd name="T86" fmla="*/ 30 w 30"/>
                <a:gd name="T87" fmla="*/ 2 h 27"/>
                <a:gd name="T88" fmla="*/ 20 w 30"/>
                <a:gd name="T8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7">
                  <a:moveTo>
                    <a:pt x="20" y="4"/>
                  </a:moveTo>
                  <a:cubicBezTo>
                    <a:pt x="19" y="4"/>
                    <a:pt x="19" y="5"/>
                    <a:pt x="19" y="5"/>
                  </a:cubicBezTo>
                  <a:cubicBezTo>
                    <a:pt x="17" y="5"/>
                    <a:pt x="14" y="5"/>
                    <a:pt x="13" y="4"/>
                  </a:cubicBezTo>
                  <a:cubicBezTo>
                    <a:pt x="12" y="4"/>
                    <a:pt x="12" y="4"/>
                    <a:pt x="11" y="3"/>
                  </a:cubicBezTo>
                  <a:cubicBezTo>
                    <a:pt x="11" y="3"/>
                    <a:pt x="11" y="3"/>
                    <a:pt x="11" y="3"/>
                  </a:cubicBezTo>
                  <a:cubicBezTo>
                    <a:pt x="11" y="2"/>
                    <a:pt x="11" y="3"/>
                    <a:pt x="10" y="2"/>
                  </a:cubicBezTo>
                  <a:cubicBezTo>
                    <a:pt x="10" y="2"/>
                    <a:pt x="10" y="2"/>
                    <a:pt x="10" y="1"/>
                  </a:cubicBezTo>
                  <a:cubicBezTo>
                    <a:pt x="8" y="1"/>
                    <a:pt x="9" y="1"/>
                    <a:pt x="8" y="1"/>
                  </a:cubicBezTo>
                  <a:cubicBezTo>
                    <a:pt x="7" y="0"/>
                    <a:pt x="6" y="1"/>
                    <a:pt x="5" y="2"/>
                  </a:cubicBezTo>
                  <a:cubicBezTo>
                    <a:pt x="5" y="3"/>
                    <a:pt x="5" y="2"/>
                    <a:pt x="5" y="3"/>
                  </a:cubicBezTo>
                  <a:cubicBezTo>
                    <a:pt x="2" y="5"/>
                    <a:pt x="5" y="10"/>
                    <a:pt x="5" y="12"/>
                  </a:cubicBezTo>
                  <a:cubicBezTo>
                    <a:pt x="3" y="13"/>
                    <a:pt x="3" y="14"/>
                    <a:pt x="3" y="16"/>
                  </a:cubicBezTo>
                  <a:cubicBezTo>
                    <a:pt x="2" y="16"/>
                    <a:pt x="1" y="17"/>
                    <a:pt x="1" y="18"/>
                  </a:cubicBezTo>
                  <a:cubicBezTo>
                    <a:pt x="1" y="19"/>
                    <a:pt x="0" y="18"/>
                    <a:pt x="0" y="18"/>
                  </a:cubicBezTo>
                  <a:cubicBezTo>
                    <a:pt x="0" y="19"/>
                    <a:pt x="0" y="21"/>
                    <a:pt x="0" y="22"/>
                  </a:cubicBezTo>
                  <a:cubicBezTo>
                    <a:pt x="1" y="23"/>
                    <a:pt x="1" y="23"/>
                    <a:pt x="2" y="23"/>
                  </a:cubicBezTo>
                  <a:cubicBezTo>
                    <a:pt x="3" y="25"/>
                    <a:pt x="5" y="25"/>
                    <a:pt x="6" y="26"/>
                  </a:cubicBezTo>
                  <a:cubicBezTo>
                    <a:pt x="7" y="27"/>
                    <a:pt x="7" y="26"/>
                    <a:pt x="7" y="26"/>
                  </a:cubicBezTo>
                  <a:cubicBezTo>
                    <a:pt x="9" y="25"/>
                    <a:pt x="10" y="25"/>
                    <a:pt x="11" y="23"/>
                  </a:cubicBezTo>
                  <a:cubicBezTo>
                    <a:pt x="11" y="23"/>
                    <a:pt x="11" y="24"/>
                    <a:pt x="12" y="23"/>
                  </a:cubicBezTo>
                  <a:cubicBezTo>
                    <a:pt x="12" y="23"/>
                    <a:pt x="12" y="23"/>
                    <a:pt x="12" y="23"/>
                  </a:cubicBezTo>
                  <a:cubicBezTo>
                    <a:pt x="12" y="23"/>
                    <a:pt x="12" y="23"/>
                    <a:pt x="12" y="23"/>
                  </a:cubicBezTo>
                  <a:cubicBezTo>
                    <a:pt x="13" y="23"/>
                    <a:pt x="12" y="22"/>
                    <a:pt x="12" y="22"/>
                  </a:cubicBezTo>
                  <a:cubicBezTo>
                    <a:pt x="13" y="22"/>
                    <a:pt x="13" y="22"/>
                    <a:pt x="13" y="21"/>
                  </a:cubicBezTo>
                  <a:cubicBezTo>
                    <a:pt x="15" y="21"/>
                    <a:pt x="15" y="21"/>
                    <a:pt x="16" y="21"/>
                  </a:cubicBezTo>
                  <a:cubicBezTo>
                    <a:pt x="17" y="20"/>
                    <a:pt x="16" y="21"/>
                    <a:pt x="17" y="20"/>
                  </a:cubicBezTo>
                  <a:cubicBezTo>
                    <a:pt x="17" y="20"/>
                    <a:pt x="17" y="20"/>
                    <a:pt x="17" y="20"/>
                  </a:cubicBezTo>
                  <a:cubicBezTo>
                    <a:pt x="17" y="20"/>
                    <a:pt x="18" y="20"/>
                    <a:pt x="18" y="19"/>
                  </a:cubicBezTo>
                  <a:cubicBezTo>
                    <a:pt x="18" y="19"/>
                    <a:pt x="18" y="19"/>
                    <a:pt x="18" y="19"/>
                  </a:cubicBezTo>
                  <a:cubicBezTo>
                    <a:pt x="18" y="19"/>
                    <a:pt x="18" y="19"/>
                    <a:pt x="18" y="18"/>
                  </a:cubicBezTo>
                  <a:cubicBezTo>
                    <a:pt x="19" y="18"/>
                    <a:pt x="19" y="18"/>
                    <a:pt x="20" y="18"/>
                  </a:cubicBezTo>
                  <a:cubicBezTo>
                    <a:pt x="20" y="17"/>
                    <a:pt x="20" y="17"/>
                    <a:pt x="20" y="17"/>
                  </a:cubicBezTo>
                  <a:cubicBezTo>
                    <a:pt x="20" y="17"/>
                    <a:pt x="20" y="17"/>
                    <a:pt x="20" y="17"/>
                  </a:cubicBezTo>
                  <a:cubicBezTo>
                    <a:pt x="20" y="17"/>
                    <a:pt x="21" y="17"/>
                    <a:pt x="21" y="16"/>
                  </a:cubicBezTo>
                  <a:cubicBezTo>
                    <a:pt x="21" y="16"/>
                    <a:pt x="21" y="16"/>
                    <a:pt x="21" y="15"/>
                  </a:cubicBezTo>
                  <a:cubicBezTo>
                    <a:pt x="22" y="14"/>
                    <a:pt x="21" y="15"/>
                    <a:pt x="22" y="14"/>
                  </a:cubicBezTo>
                  <a:cubicBezTo>
                    <a:pt x="22" y="14"/>
                    <a:pt x="22" y="14"/>
                    <a:pt x="22" y="14"/>
                  </a:cubicBezTo>
                  <a:cubicBezTo>
                    <a:pt x="23" y="14"/>
                    <a:pt x="22" y="14"/>
                    <a:pt x="22" y="13"/>
                  </a:cubicBezTo>
                  <a:cubicBezTo>
                    <a:pt x="23" y="13"/>
                    <a:pt x="23" y="13"/>
                    <a:pt x="24" y="13"/>
                  </a:cubicBezTo>
                  <a:cubicBezTo>
                    <a:pt x="25" y="13"/>
                    <a:pt x="24" y="11"/>
                    <a:pt x="25" y="11"/>
                  </a:cubicBezTo>
                  <a:cubicBezTo>
                    <a:pt x="25" y="11"/>
                    <a:pt x="26" y="9"/>
                    <a:pt x="26" y="8"/>
                  </a:cubicBezTo>
                  <a:cubicBezTo>
                    <a:pt x="27" y="8"/>
                    <a:pt x="26" y="8"/>
                    <a:pt x="27" y="8"/>
                  </a:cubicBezTo>
                  <a:cubicBezTo>
                    <a:pt x="28" y="7"/>
                    <a:pt x="28" y="6"/>
                    <a:pt x="29" y="5"/>
                  </a:cubicBezTo>
                  <a:cubicBezTo>
                    <a:pt x="29" y="4"/>
                    <a:pt x="30" y="3"/>
                    <a:pt x="30" y="2"/>
                  </a:cubicBezTo>
                  <a:cubicBezTo>
                    <a:pt x="29" y="1"/>
                    <a:pt x="21" y="2"/>
                    <a:pt x="20"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7" name="Freeform 146"/>
            <p:cNvSpPr/>
            <p:nvPr/>
          </p:nvSpPr>
          <p:spPr>
            <a:xfrm>
              <a:off x="2941094" y="5857755"/>
              <a:ext cx="32337" cy="36555"/>
            </a:xfrm>
            <a:custGeom>
              <a:avLst/>
              <a:gdLst>
                <a:gd name="T0" fmla="*/ 10 w 10"/>
                <a:gd name="T1" fmla="*/ 6 h 11"/>
                <a:gd name="T2" fmla="*/ 10 w 10"/>
                <a:gd name="T3" fmla="*/ 1 h 11"/>
                <a:gd name="T4" fmla="*/ 4 w 10"/>
                <a:gd name="T5" fmla="*/ 2 h 11"/>
                <a:gd name="T6" fmla="*/ 2 w 10"/>
                <a:gd name="T7" fmla="*/ 3 h 11"/>
                <a:gd name="T8" fmla="*/ 2 w 10"/>
                <a:gd name="T9" fmla="*/ 3 h 11"/>
                <a:gd name="T10" fmla="*/ 2 w 10"/>
                <a:gd name="T11" fmla="*/ 4 h 11"/>
                <a:gd name="T12" fmla="*/ 1 w 10"/>
                <a:gd name="T13" fmla="*/ 5 h 11"/>
                <a:gd name="T14" fmla="*/ 1 w 10"/>
                <a:gd name="T15" fmla="*/ 9 h 11"/>
                <a:gd name="T16" fmla="*/ 2 w 10"/>
                <a:gd name="T17" fmla="*/ 11 h 11"/>
                <a:gd name="T18" fmla="*/ 6 w 10"/>
                <a:gd name="T19" fmla="*/ 10 h 11"/>
                <a:gd name="T20" fmla="*/ 7 w 10"/>
                <a:gd name="T21" fmla="*/ 8 h 11"/>
                <a:gd name="T22" fmla="*/ 7 w 10"/>
                <a:gd name="T23" fmla="*/ 8 h 11"/>
                <a:gd name="T24" fmla="*/ 8 w 10"/>
                <a:gd name="T25" fmla="*/ 7 h 11"/>
                <a:gd name="T26" fmla="*/ 9 w 10"/>
                <a:gd name="T27" fmla="*/ 6 h 11"/>
                <a:gd name="T28" fmla="*/ 10 w 10"/>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10" y="6"/>
                  </a:moveTo>
                  <a:cubicBezTo>
                    <a:pt x="10" y="4"/>
                    <a:pt x="10" y="2"/>
                    <a:pt x="10" y="1"/>
                  </a:cubicBezTo>
                  <a:cubicBezTo>
                    <a:pt x="9" y="0"/>
                    <a:pt x="6" y="1"/>
                    <a:pt x="4" y="2"/>
                  </a:cubicBezTo>
                  <a:cubicBezTo>
                    <a:pt x="4" y="2"/>
                    <a:pt x="3" y="2"/>
                    <a:pt x="2" y="3"/>
                  </a:cubicBezTo>
                  <a:cubicBezTo>
                    <a:pt x="2" y="3"/>
                    <a:pt x="2" y="3"/>
                    <a:pt x="2" y="3"/>
                  </a:cubicBezTo>
                  <a:cubicBezTo>
                    <a:pt x="2" y="4"/>
                    <a:pt x="2" y="4"/>
                    <a:pt x="2" y="4"/>
                  </a:cubicBezTo>
                  <a:cubicBezTo>
                    <a:pt x="2" y="4"/>
                    <a:pt x="1" y="4"/>
                    <a:pt x="1" y="5"/>
                  </a:cubicBezTo>
                  <a:cubicBezTo>
                    <a:pt x="0" y="6"/>
                    <a:pt x="0" y="8"/>
                    <a:pt x="1" y="9"/>
                  </a:cubicBezTo>
                  <a:cubicBezTo>
                    <a:pt x="1" y="9"/>
                    <a:pt x="2" y="11"/>
                    <a:pt x="2" y="11"/>
                  </a:cubicBezTo>
                  <a:cubicBezTo>
                    <a:pt x="3" y="11"/>
                    <a:pt x="5" y="10"/>
                    <a:pt x="6" y="10"/>
                  </a:cubicBezTo>
                  <a:cubicBezTo>
                    <a:pt x="6" y="9"/>
                    <a:pt x="7" y="9"/>
                    <a:pt x="7" y="8"/>
                  </a:cubicBezTo>
                  <a:cubicBezTo>
                    <a:pt x="7" y="8"/>
                    <a:pt x="7" y="8"/>
                    <a:pt x="7" y="8"/>
                  </a:cubicBezTo>
                  <a:cubicBezTo>
                    <a:pt x="8" y="7"/>
                    <a:pt x="8" y="8"/>
                    <a:pt x="8" y="7"/>
                  </a:cubicBezTo>
                  <a:cubicBezTo>
                    <a:pt x="8" y="7"/>
                    <a:pt x="9" y="7"/>
                    <a:pt x="9" y="6"/>
                  </a:cubicBezTo>
                  <a:cubicBezTo>
                    <a:pt x="9" y="6"/>
                    <a:pt x="10" y="7"/>
                    <a:pt x="10"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8" name="Freeform 147"/>
            <p:cNvSpPr/>
            <p:nvPr/>
          </p:nvSpPr>
          <p:spPr>
            <a:xfrm>
              <a:off x="2967807" y="5864785"/>
              <a:ext cx="46397" cy="32337"/>
            </a:xfrm>
            <a:custGeom>
              <a:avLst/>
              <a:gdLst>
                <a:gd name="T0" fmla="*/ 10 w 14"/>
                <a:gd name="T1" fmla="*/ 1 h 10"/>
                <a:gd name="T2" fmla="*/ 9 w 14"/>
                <a:gd name="T3" fmla="*/ 0 h 10"/>
                <a:gd name="T4" fmla="*/ 5 w 14"/>
                <a:gd name="T5" fmla="*/ 0 h 10"/>
                <a:gd name="T6" fmla="*/ 4 w 14"/>
                <a:gd name="T7" fmla="*/ 2 h 10"/>
                <a:gd name="T8" fmla="*/ 2 w 14"/>
                <a:gd name="T9" fmla="*/ 4 h 10"/>
                <a:gd name="T10" fmla="*/ 2 w 14"/>
                <a:gd name="T11" fmla="*/ 5 h 10"/>
                <a:gd name="T12" fmla="*/ 1 w 14"/>
                <a:gd name="T13" fmla="*/ 6 h 10"/>
                <a:gd name="T14" fmla="*/ 3 w 14"/>
                <a:gd name="T15" fmla="*/ 9 h 10"/>
                <a:gd name="T16" fmla="*/ 5 w 14"/>
                <a:gd name="T17" fmla="*/ 10 h 10"/>
                <a:gd name="T18" fmla="*/ 7 w 14"/>
                <a:gd name="T19" fmla="*/ 9 h 10"/>
                <a:gd name="T20" fmla="*/ 9 w 14"/>
                <a:gd name="T21" fmla="*/ 7 h 10"/>
                <a:gd name="T22" fmla="*/ 11 w 14"/>
                <a:gd name="T23" fmla="*/ 6 h 10"/>
                <a:gd name="T24" fmla="*/ 12 w 14"/>
                <a:gd name="T25" fmla="*/ 5 h 10"/>
                <a:gd name="T26" fmla="*/ 14 w 14"/>
                <a:gd name="T27" fmla="*/ 3 h 10"/>
                <a:gd name="T28" fmla="*/ 12 w 14"/>
                <a:gd name="T29" fmla="*/ 2 h 10"/>
                <a:gd name="T30" fmla="*/ 10 w 14"/>
                <a:gd name="T3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0">
                  <a:moveTo>
                    <a:pt x="10" y="1"/>
                  </a:moveTo>
                  <a:cubicBezTo>
                    <a:pt x="9" y="1"/>
                    <a:pt x="10" y="0"/>
                    <a:pt x="9" y="0"/>
                  </a:cubicBezTo>
                  <a:cubicBezTo>
                    <a:pt x="7" y="0"/>
                    <a:pt x="6" y="0"/>
                    <a:pt x="5" y="0"/>
                  </a:cubicBezTo>
                  <a:cubicBezTo>
                    <a:pt x="5" y="1"/>
                    <a:pt x="5" y="2"/>
                    <a:pt x="4" y="2"/>
                  </a:cubicBezTo>
                  <a:cubicBezTo>
                    <a:pt x="4" y="5"/>
                    <a:pt x="3" y="2"/>
                    <a:pt x="2" y="4"/>
                  </a:cubicBezTo>
                  <a:cubicBezTo>
                    <a:pt x="2" y="4"/>
                    <a:pt x="2" y="5"/>
                    <a:pt x="2" y="5"/>
                  </a:cubicBezTo>
                  <a:cubicBezTo>
                    <a:pt x="2" y="5"/>
                    <a:pt x="1" y="6"/>
                    <a:pt x="1" y="6"/>
                  </a:cubicBezTo>
                  <a:cubicBezTo>
                    <a:pt x="0" y="8"/>
                    <a:pt x="2" y="9"/>
                    <a:pt x="3" y="9"/>
                  </a:cubicBezTo>
                  <a:cubicBezTo>
                    <a:pt x="4" y="9"/>
                    <a:pt x="5" y="9"/>
                    <a:pt x="5" y="10"/>
                  </a:cubicBezTo>
                  <a:cubicBezTo>
                    <a:pt x="7" y="10"/>
                    <a:pt x="6" y="9"/>
                    <a:pt x="7" y="9"/>
                  </a:cubicBezTo>
                  <a:cubicBezTo>
                    <a:pt x="8" y="8"/>
                    <a:pt x="8" y="8"/>
                    <a:pt x="9" y="7"/>
                  </a:cubicBezTo>
                  <a:cubicBezTo>
                    <a:pt x="9" y="7"/>
                    <a:pt x="10" y="7"/>
                    <a:pt x="11" y="6"/>
                  </a:cubicBezTo>
                  <a:cubicBezTo>
                    <a:pt x="11" y="6"/>
                    <a:pt x="12" y="5"/>
                    <a:pt x="12" y="5"/>
                  </a:cubicBezTo>
                  <a:cubicBezTo>
                    <a:pt x="13" y="4"/>
                    <a:pt x="14" y="5"/>
                    <a:pt x="14" y="3"/>
                  </a:cubicBezTo>
                  <a:cubicBezTo>
                    <a:pt x="13" y="2"/>
                    <a:pt x="13" y="3"/>
                    <a:pt x="12" y="2"/>
                  </a:cubicBezTo>
                  <a:cubicBezTo>
                    <a:pt x="12" y="2"/>
                    <a:pt x="11" y="1"/>
                    <a:pt x="1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9" name="Freeform 148"/>
            <p:cNvSpPr/>
            <p:nvPr/>
          </p:nvSpPr>
          <p:spPr>
            <a:xfrm>
              <a:off x="2648656" y="2839173"/>
              <a:ext cx="46397" cy="22495"/>
            </a:xfrm>
            <a:custGeom>
              <a:avLst/>
              <a:gdLst>
                <a:gd name="T0" fmla="*/ 13 w 14"/>
                <a:gd name="T1" fmla="*/ 1 h 7"/>
                <a:gd name="T2" fmla="*/ 7 w 14"/>
                <a:gd name="T3" fmla="*/ 1 h 7"/>
                <a:gd name="T4" fmla="*/ 5 w 14"/>
                <a:gd name="T5" fmla="*/ 2 h 7"/>
                <a:gd name="T6" fmla="*/ 1 w 14"/>
                <a:gd name="T7" fmla="*/ 4 h 7"/>
                <a:gd name="T8" fmla="*/ 1 w 14"/>
                <a:gd name="T9" fmla="*/ 5 h 7"/>
                <a:gd name="T10" fmla="*/ 1 w 14"/>
                <a:gd name="T11" fmla="*/ 6 h 7"/>
                <a:gd name="T12" fmla="*/ 8 w 14"/>
                <a:gd name="T13" fmla="*/ 5 h 7"/>
                <a:gd name="T14" fmla="*/ 11 w 14"/>
                <a:gd name="T15" fmla="*/ 4 h 7"/>
                <a:gd name="T16" fmla="*/ 13 w 14"/>
                <a:gd name="T17" fmla="*/ 3 h 7"/>
                <a:gd name="T18" fmla="*/ 14 w 14"/>
                <a:gd name="T19" fmla="*/ 1 h 7"/>
                <a:gd name="T20" fmla="*/ 13 w 14"/>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3" y="1"/>
                  </a:moveTo>
                  <a:cubicBezTo>
                    <a:pt x="11" y="0"/>
                    <a:pt x="9" y="1"/>
                    <a:pt x="7" y="1"/>
                  </a:cubicBezTo>
                  <a:cubicBezTo>
                    <a:pt x="7" y="1"/>
                    <a:pt x="6" y="2"/>
                    <a:pt x="5" y="2"/>
                  </a:cubicBezTo>
                  <a:cubicBezTo>
                    <a:pt x="4" y="2"/>
                    <a:pt x="2" y="3"/>
                    <a:pt x="1" y="4"/>
                  </a:cubicBezTo>
                  <a:cubicBezTo>
                    <a:pt x="1" y="5"/>
                    <a:pt x="1" y="4"/>
                    <a:pt x="1" y="5"/>
                  </a:cubicBezTo>
                  <a:cubicBezTo>
                    <a:pt x="0" y="5"/>
                    <a:pt x="0" y="6"/>
                    <a:pt x="1" y="6"/>
                  </a:cubicBezTo>
                  <a:cubicBezTo>
                    <a:pt x="2" y="6"/>
                    <a:pt x="8" y="7"/>
                    <a:pt x="8" y="5"/>
                  </a:cubicBezTo>
                  <a:cubicBezTo>
                    <a:pt x="8" y="5"/>
                    <a:pt x="10" y="4"/>
                    <a:pt x="11" y="4"/>
                  </a:cubicBezTo>
                  <a:cubicBezTo>
                    <a:pt x="11" y="4"/>
                    <a:pt x="13" y="3"/>
                    <a:pt x="13" y="3"/>
                  </a:cubicBezTo>
                  <a:cubicBezTo>
                    <a:pt x="14" y="2"/>
                    <a:pt x="14" y="3"/>
                    <a:pt x="14" y="1"/>
                  </a:cubicBezTo>
                  <a:cubicBezTo>
                    <a:pt x="13" y="1"/>
                    <a:pt x="13" y="0"/>
                    <a:pt x="1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0" name="Freeform 149"/>
            <p:cNvSpPr/>
            <p:nvPr/>
          </p:nvSpPr>
          <p:spPr>
            <a:xfrm>
              <a:off x="6395522" y="4350573"/>
              <a:ext cx="56238" cy="73110"/>
            </a:xfrm>
            <a:custGeom>
              <a:avLst/>
              <a:gdLst>
                <a:gd name="T0" fmla="*/ 8 w 17"/>
                <a:gd name="T1" fmla="*/ 3 h 22"/>
                <a:gd name="T2" fmla="*/ 5 w 17"/>
                <a:gd name="T3" fmla="*/ 2 h 22"/>
                <a:gd name="T4" fmla="*/ 3 w 17"/>
                <a:gd name="T5" fmla="*/ 0 h 22"/>
                <a:gd name="T6" fmla="*/ 1 w 17"/>
                <a:gd name="T7" fmla="*/ 0 h 22"/>
                <a:gd name="T8" fmla="*/ 0 w 17"/>
                <a:gd name="T9" fmla="*/ 2 h 22"/>
                <a:gd name="T10" fmla="*/ 1 w 17"/>
                <a:gd name="T11" fmla="*/ 4 h 22"/>
                <a:gd name="T12" fmla="*/ 2 w 17"/>
                <a:gd name="T13" fmla="*/ 5 h 22"/>
                <a:gd name="T14" fmla="*/ 3 w 17"/>
                <a:gd name="T15" fmla="*/ 5 h 22"/>
                <a:gd name="T16" fmla="*/ 4 w 17"/>
                <a:gd name="T17" fmla="*/ 10 h 22"/>
                <a:gd name="T18" fmla="*/ 6 w 17"/>
                <a:gd name="T19" fmla="*/ 12 h 22"/>
                <a:gd name="T20" fmla="*/ 7 w 17"/>
                <a:gd name="T21" fmla="*/ 12 h 22"/>
                <a:gd name="T22" fmla="*/ 8 w 17"/>
                <a:gd name="T23" fmla="*/ 13 h 22"/>
                <a:gd name="T24" fmla="*/ 8 w 17"/>
                <a:gd name="T25" fmla="*/ 14 h 22"/>
                <a:gd name="T26" fmla="*/ 9 w 17"/>
                <a:gd name="T27" fmla="*/ 15 h 22"/>
                <a:gd name="T28" fmla="*/ 10 w 17"/>
                <a:gd name="T29" fmla="*/ 15 h 22"/>
                <a:gd name="T30" fmla="*/ 13 w 17"/>
                <a:gd name="T31" fmla="*/ 17 h 22"/>
                <a:gd name="T32" fmla="*/ 16 w 17"/>
                <a:gd name="T33" fmla="*/ 21 h 22"/>
                <a:gd name="T34" fmla="*/ 17 w 17"/>
                <a:gd name="T35" fmla="*/ 22 h 22"/>
                <a:gd name="T36" fmla="*/ 17 w 17"/>
                <a:gd name="T37" fmla="*/ 22 h 22"/>
                <a:gd name="T38" fmla="*/ 17 w 17"/>
                <a:gd name="T39" fmla="*/ 4 h 22"/>
                <a:gd name="T40" fmla="*/ 17 w 17"/>
                <a:gd name="T41" fmla="*/ 3 h 22"/>
                <a:gd name="T42" fmla="*/ 8 w 17"/>
                <a:gd name="T4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2">
                  <a:moveTo>
                    <a:pt x="8" y="3"/>
                  </a:moveTo>
                  <a:cubicBezTo>
                    <a:pt x="6" y="3"/>
                    <a:pt x="6" y="3"/>
                    <a:pt x="5" y="2"/>
                  </a:cubicBezTo>
                  <a:cubicBezTo>
                    <a:pt x="4" y="1"/>
                    <a:pt x="4" y="1"/>
                    <a:pt x="3" y="0"/>
                  </a:cubicBezTo>
                  <a:cubicBezTo>
                    <a:pt x="2" y="0"/>
                    <a:pt x="1" y="0"/>
                    <a:pt x="1" y="0"/>
                  </a:cubicBezTo>
                  <a:cubicBezTo>
                    <a:pt x="0" y="1"/>
                    <a:pt x="0" y="1"/>
                    <a:pt x="0" y="2"/>
                  </a:cubicBezTo>
                  <a:cubicBezTo>
                    <a:pt x="1" y="3"/>
                    <a:pt x="1" y="3"/>
                    <a:pt x="1" y="4"/>
                  </a:cubicBezTo>
                  <a:cubicBezTo>
                    <a:pt x="2" y="4"/>
                    <a:pt x="1" y="4"/>
                    <a:pt x="2" y="5"/>
                  </a:cubicBezTo>
                  <a:cubicBezTo>
                    <a:pt x="2" y="5"/>
                    <a:pt x="2" y="5"/>
                    <a:pt x="3" y="5"/>
                  </a:cubicBezTo>
                  <a:cubicBezTo>
                    <a:pt x="3" y="7"/>
                    <a:pt x="3" y="9"/>
                    <a:pt x="4" y="10"/>
                  </a:cubicBezTo>
                  <a:cubicBezTo>
                    <a:pt x="5" y="10"/>
                    <a:pt x="5" y="12"/>
                    <a:pt x="6" y="12"/>
                  </a:cubicBezTo>
                  <a:cubicBezTo>
                    <a:pt x="7" y="12"/>
                    <a:pt x="7" y="12"/>
                    <a:pt x="7" y="12"/>
                  </a:cubicBezTo>
                  <a:cubicBezTo>
                    <a:pt x="8" y="13"/>
                    <a:pt x="7" y="13"/>
                    <a:pt x="8" y="13"/>
                  </a:cubicBezTo>
                  <a:cubicBezTo>
                    <a:pt x="8" y="13"/>
                    <a:pt x="8" y="14"/>
                    <a:pt x="8" y="14"/>
                  </a:cubicBezTo>
                  <a:cubicBezTo>
                    <a:pt x="9" y="14"/>
                    <a:pt x="8" y="15"/>
                    <a:pt x="9" y="15"/>
                  </a:cubicBezTo>
                  <a:cubicBezTo>
                    <a:pt x="9" y="15"/>
                    <a:pt x="9" y="15"/>
                    <a:pt x="10" y="15"/>
                  </a:cubicBezTo>
                  <a:cubicBezTo>
                    <a:pt x="11" y="16"/>
                    <a:pt x="12" y="17"/>
                    <a:pt x="13" y="17"/>
                  </a:cubicBezTo>
                  <a:cubicBezTo>
                    <a:pt x="14" y="18"/>
                    <a:pt x="15" y="20"/>
                    <a:pt x="16" y="21"/>
                  </a:cubicBezTo>
                  <a:cubicBezTo>
                    <a:pt x="17" y="22"/>
                    <a:pt x="16" y="21"/>
                    <a:pt x="17" y="22"/>
                  </a:cubicBezTo>
                  <a:cubicBezTo>
                    <a:pt x="17" y="22"/>
                    <a:pt x="17" y="22"/>
                    <a:pt x="17" y="22"/>
                  </a:cubicBezTo>
                  <a:cubicBezTo>
                    <a:pt x="17" y="4"/>
                    <a:pt x="17" y="4"/>
                    <a:pt x="17" y="4"/>
                  </a:cubicBezTo>
                  <a:cubicBezTo>
                    <a:pt x="17" y="4"/>
                    <a:pt x="17" y="3"/>
                    <a:pt x="17" y="3"/>
                  </a:cubicBezTo>
                  <a:cubicBezTo>
                    <a:pt x="12" y="2"/>
                    <a:pt x="11" y="3"/>
                    <a:pt x="8"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1" name="Freeform 150"/>
            <p:cNvSpPr/>
            <p:nvPr/>
          </p:nvSpPr>
          <p:spPr>
            <a:xfrm>
              <a:off x="6451760" y="4363227"/>
              <a:ext cx="224953" cy="302280"/>
            </a:xfrm>
            <a:custGeom>
              <a:avLst/>
              <a:gdLst>
                <a:gd name="T0" fmla="*/ 2 w 68"/>
                <a:gd name="T1" fmla="*/ 21 h 91"/>
                <a:gd name="T2" fmla="*/ 3 w 68"/>
                <a:gd name="T3" fmla="*/ 23 h 91"/>
                <a:gd name="T4" fmla="*/ 6 w 68"/>
                <a:gd name="T5" fmla="*/ 26 h 91"/>
                <a:gd name="T6" fmla="*/ 9 w 68"/>
                <a:gd name="T7" fmla="*/ 27 h 91"/>
                <a:gd name="T8" fmla="*/ 10 w 68"/>
                <a:gd name="T9" fmla="*/ 28 h 91"/>
                <a:gd name="T10" fmla="*/ 13 w 68"/>
                <a:gd name="T11" fmla="*/ 40 h 91"/>
                <a:gd name="T12" fmla="*/ 14 w 68"/>
                <a:gd name="T13" fmla="*/ 41 h 91"/>
                <a:gd name="T14" fmla="*/ 16 w 68"/>
                <a:gd name="T15" fmla="*/ 42 h 91"/>
                <a:gd name="T16" fmla="*/ 19 w 68"/>
                <a:gd name="T17" fmla="*/ 45 h 91"/>
                <a:gd name="T18" fmla="*/ 20 w 68"/>
                <a:gd name="T19" fmla="*/ 48 h 91"/>
                <a:gd name="T20" fmla="*/ 22 w 68"/>
                <a:gd name="T21" fmla="*/ 49 h 91"/>
                <a:gd name="T22" fmla="*/ 25 w 68"/>
                <a:gd name="T23" fmla="*/ 57 h 91"/>
                <a:gd name="T24" fmla="*/ 27 w 68"/>
                <a:gd name="T25" fmla="*/ 63 h 91"/>
                <a:gd name="T26" fmla="*/ 28 w 68"/>
                <a:gd name="T27" fmla="*/ 65 h 91"/>
                <a:gd name="T28" fmla="*/ 31 w 68"/>
                <a:gd name="T29" fmla="*/ 70 h 91"/>
                <a:gd name="T30" fmla="*/ 33 w 68"/>
                <a:gd name="T31" fmla="*/ 71 h 91"/>
                <a:gd name="T32" fmla="*/ 35 w 68"/>
                <a:gd name="T33" fmla="*/ 76 h 91"/>
                <a:gd name="T34" fmla="*/ 38 w 68"/>
                <a:gd name="T35" fmla="*/ 77 h 91"/>
                <a:gd name="T36" fmla="*/ 40 w 68"/>
                <a:gd name="T37" fmla="*/ 80 h 91"/>
                <a:gd name="T38" fmla="*/ 43 w 68"/>
                <a:gd name="T39" fmla="*/ 83 h 91"/>
                <a:gd name="T40" fmla="*/ 46 w 68"/>
                <a:gd name="T41" fmla="*/ 86 h 91"/>
                <a:gd name="T42" fmla="*/ 53 w 68"/>
                <a:gd name="T43" fmla="*/ 88 h 91"/>
                <a:gd name="T44" fmla="*/ 57 w 68"/>
                <a:gd name="T45" fmla="*/ 88 h 91"/>
                <a:gd name="T46" fmla="*/ 60 w 68"/>
                <a:gd name="T47" fmla="*/ 81 h 91"/>
                <a:gd name="T48" fmla="*/ 59 w 68"/>
                <a:gd name="T49" fmla="*/ 76 h 91"/>
                <a:gd name="T50" fmla="*/ 60 w 68"/>
                <a:gd name="T51" fmla="*/ 71 h 91"/>
                <a:gd name="T52" fmla="*/ 61 w 68"/>
                <a:gd name="T53" fmla="*/ 69 h 91"/>
                <a:gd name="T54" fmla="*/ 66 w 68"/>
                <a:gd name="T55" fmla="*/ 67 h 91"/>
                <a:gd name="T56" fmla="*/ 68 w 68"/>
                <a:gd name="T57" fmla="*/ 66 h 91"/>
                <a:gd name="T58" fmla="*/ 64 w 68"/>
                <a:gd name="T59" fmla="*/ 61 h 91"/>
                <a:gd name="T60" fmla="*/ 58 w 68"/>
                <a:gd name="T61" fmla="*/ 53 h 91"/>
                <a:gd name="T62" fmla="*/ 56 w 68"/>
                <a:gd name="T63" fmla="*/ 56 h 91"/>
                <a:gd name="T64" fmla="*/ 60 w 68"/>
                <a:gd name="T65" fmla="*/ 60 h 91"/>
                <a:gd name="T66" fmla="*/ 62 w 68"/>
                <a:gd name="T67" fmla="*/ 63 h 91"/>
                <a:gd name="T68" fmla="*/ 60 w 68"/>
                <a:gd name="T69" fmla="*/ 63 h 91"/>
                <a:gd name="T70" fmla="*/ 53 w 68"/>
                <a:gd name="T71" fmla="*/ 61 h 91"/>
                <a:gd name="T72" fmla="*/ 51 w 68"/>
                <a:gd name="T73" fmla="*/ 56 h 91"/>
                <a:gd name="T74" fmla="*/ 49 w 68"/>
                <a:gd name="T75" fmla="*/ 50 h 91"/>
                <a:gd name="T76" fmla="*/ 43 w 68"/>
                <a:gd name="T77" fmla="*/ 48 h 91"/>
                <a:gd name="T78" fmla="*/ 46 w 68"/>
                <a:gd name="T79" fmla="*/ 39 h 91"/>
                <a:gd name="T80" fmla="*/ 43 w 68"/>
                <a:gd name="T81" fmla="*/ 35 h 91"/>
                <a:gd name="T82" fmla="*/ 41 w 68"/>
                <a:gd name="T83" fmla="*/ 33 h 91"/>
                <a:gd name="T84" fmla="*/ 36 w 68"/>
                <a:gd name="T85" fmla="*/ 29 h 91"/>
                <a:gd name="T86" fmla="*/ 32 w 68"/>
                <a:gd name="T87" fmla="*/ 27 h 91"/>
                <a:gd name="T88" fmla="*/ 27 w 68"/>
                <a:gd name="T89" fmla="*/ 25 h 91"/>
                <a:gd name="T90" fmla="*/ 23 w 68"/>
                <a:gd name="T91" fmla="*/ 24 h 91"/>
                <a:gd name="T92" fmla="*/ 21 w 68"/>
                <a:gd name="T93" fmla="*/ 22 h 91"/>
                <a:gd name="T94" fmla="*/ 20 w 68"/>
                <a:gd name="T95" fmla="*/ 21 h 91"/>
                <a:gd name="T96" fmla="*/ 18 w 68"/>
                <a:gd name="T97" fmla="*/ 17 h 91"/>
                <a:gd name="T98" fmla="*/ 16 w 68"/>
                <a:gd name="T99" fmla="*/ 16 h 91"/>
                <a:gd name="T100" fmla="*/ 16 w 68"/>
                <a:gd name="T101" fmla="*/ 15 h 91"/>
                <a:gd name="T102" fmla="*/ 11 w 68"/>
                <a:gd name="T103" fmla="*/ 11 h 91"/>
                <a:gd name="T104" fmla="*/ 9 w 68"/>
                <a:gd name="T105" fmla="*/ 10 h 91"/>
                <a:gd name="T106" fmla="*/ 5 w 68"/>
                <a:gd name="T107" fmla="*/ 5 h 91"/>
                <a:gd name="T108" fmla="*/ 2 w 68"/>
                <a:gd name="T109" fmla="*/ 3 h 91"/>
                <a:gd name="T110" fmla="*/ 1 w 68"/>
                <a:gd name="T111" fmla="*/ 1 h 91"/>
                <a:gd name="T112" fmla="*/ 0 w 68"/>
                <a:gd name="T113"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91">
                  <a:moveTo>
                    <a:pt x="2" y="20"/>
                  </a:moveTo>
                  <a:cubicBezTo>
                    <a:pt x="2" y="20"/>
                    <a:pt x="2" y="21"/>
                    <a:pt x="2" y="21"/>
                  </a:cubicBezTo>
                  <a:cubicBezTo>
                    <a:pt x="0" y="21"/>
                    <a:pt x="2" y="22"/>
                    <a:pt x="2" y="22"/>
                  </a:cubicBezTo>
                  <a:cubicBezTo>
                    <a:pt x="2" y="23"/>
                    <a:pt x="2" y="23"/>
                    <a:pt x="3" y="23"/>
                  </a:cubicBezTo>
                  <a:cubicBezTo>
                    <a:pt x="4" y="25"/>
                    <a:pt x="5" y="25"/>
                    <a:pt x="6" y="26"/>
                  </a:cubicBezTo>
                  <a:cubicBezTo>
                    <a:pt x="6" y="26"/>
                    <a:pt x="6" y="26"/>
                    <a:pt x="6" y="26"/>
                  </a:cubicBezTo>
                  <a:cubicBezTo>
                    <a:pt x="7" y="26"/>
                    <a:pt x="6" y="26"/>
                    <a:pt x="7" y="26"/>
                  </a:cubicBezTo>
                  <a:cubicBezTo>
                    <a:pt x="7" y="27"/>
                    <a:pt x="8" y="27"/>
                    <a:pt x="9" y="27"/>
                  </a:cubicBezTo>
                  <a:cubicBezTo>
                    <a:pt x="9" y="27"/>
                    <a:pt x="9" y="28"/>
                    <a:pt x="9" y="28"/>
                  </a:cubicBezTo>
                  <a:cubicBezTo>
                    <a:pt x="9" y="28"/>
                    <a:pt x="9" y="28"/>
                    <a:pt x="10" y="28"/>
                  </a:cubicBezTo>
                  <a:cubicBezTo>
                    <a:pt x="10" y="29"/>
                    <a:pt x="10" y="29"/>
                    <a:pt x="11" y="29"/>
                  </a:cubicBezTo>
                  <a:cubicBezTo>
                    <a:pt x="11" y="34"/>
                    <a:pt x="11" y="37"/>
                    <a:pt x="13" y="40"/>
                  </a:cubicBezTo>
                  <a:cubicBezTo>
                    <a:pt x="13" y="40"/>
                    <a:pt x="13" y="40"/>
                    <a:pt x="14" y="41"/>
                  </a:cubicBezTo>
                  <a:cubicBezTo>
                    <a:pt x="14" y="41"/>
                    <a:pt x="14" y="40"/>
                    <a:pt x="14" y="41"/>
                  </a:cubicBezTo>
                  <a:cubicBezTo>
                    <a:pt x="15" y="41"/>
                    <a:pt x="15" y="41"/>
                    <a:pt x="15" y="41"/>
                  </a:cubicBezTo>
                  <a:cubicBezTo>
                    <a:pt x="15" y="42"/>
                    <a:pt x="15" y="42"/>
                    <a:pt x="16" y="42"/>
                  </a:cubicBezTo>
                  <a:cubicBezTo>
                    <a:pt x="17" y="42"/>
                    <a:pt x="16" y="42"/>
                    <a:pt x="17" y="43"/>
                  </a:cubicBezTo>
                  <a:cubicBezTo>
                    <a:pt x="19" y="43"/>
                    <a:pt x="19" y="43"/>
                    <a:pt x="19" y="45"/>
                  </a:cubicBezTo>
                  <a:cubicBezTo>
                    <a:pt x="19" y="46"/>
                    <a:pt x="18" y="46"/>
                    <a:pt x="19" y="46"/>
                  </a:cubicBezTo>
                  <a:cubicBezTo>
                    <a:pt x="20" y="47"/>
                    <a:pt x="20" y="47"/>
                    <a:pt x="20" y="48"/>
                  </a:cubicBezTo>
                  <a:cubicBezTo>
                    <a:pt x="20" y="48"/>
                    <a:pt x="20" y="48"/>
                    <a:pt x="21" y="48"/>
                  </a:cubicBezTo>
                  <a:cubicBezTo>
                    <a:pt x="21" y="49"/>
                    <a:pt x="22" y="49"/>
                    <a:pt x="22" y="49"/>
                  </a:cubicBezTo>
                  <a:cubicBezTo>
                    <a:pt x="23" y="52"/>
                    <a:pt x="22" y="52"/>
                    <a:pt x="23" y="53"/>
                  </a:cubicBezTo>
                  <a:cubicBezTo>
                    <a:pt x="24" y="54"/>
                    <a:pt x="24" y="56"/>
                    <a:pt x="25" y="57"/>
                  </a:cubicBezTo>
                  <a:cubicBezTo>
                    <a:pt x="25" y="59"/>
                    <a:pt x="25" y="60"/>
                    <a:pt x="26" y="61"/>
                  </a:cubicBezTo>
                  <a:cubicBezTo>
                    <a:pt x="26" y="62"/>
                    <a:pt x="26" y="63"/>
                    <a:pt x="27" y="63"/>
                  </a:cubicBezTo>
                  <a:cubicBezTo>
                    <a:pt x="28" y="64"/>
                    <a:pt x="27" y="64"/>
                    <a:pt x="28" y="64"/>
                  </a:cubicBezTo>
                  <a:cubicBezTo>
                    <a:pt x="28" y="64"/>
                    <a:pt x="28" y="65"/>
                    <a:pt x="28" y="65"/>
                  </a:cubicBezTo>
                  <a:cubicBezTo>
                    <a:pt x="29" y="67"/>
                    <a:pt x="29" y="68"/>
                    <a:pt x="30" y="68"/>
                  </a:cubicBezTo>
                  <a:cubicBezTo>
                    <a:pt x="30" y="69"/>
                    <a:pt x="30" y="69"/>
                    <a:pt x="31" y="70"/>
                  </a:cubicBezTo>
                  <a:cubicBezTo>
                    <a:pt x="31" y="70"/>
                    <a:pt x="31" y="70"/>
                    <a:pt x="31" y="71"/>
                  </a:cubicBezTo>
                  <a:cubicBezTo>
                    <a:pt x="32" y="71"/>
                    <a:pt x="32" y="71"/>
                    <a:pt x="33" y="71"/>
                  </a:cubicBezTo>
                  <a:cubicBezTo>
                    <a:pt x="33" y="73"/>
                    <a:pt x="33" y="74"/>
                    <a:pt x="34" y="75"/>
                  </a:cubicBezTo>
                  <a:cubicBezTo>
                    <a:pt x="35" y="75"/>
                    <a:pt x="35" y="75"/>
                    <a:pt x="35" y="76"/>
                  </a:cubicBezTo>
                  <a:cubicBezTo>
                    <a:pt x="36" y="76"/>
                    <a:pt x="36" y="76"/>
                    <a:pt x="36" y="76"/>
                  </a:cubicBezTo>
                  <a:cubicBezTo>
                    <a:pt x="37" y="76"/>
                    <a:pt x="38" y="77"/>
                    <a:pt x="38" y="77"/>
                  </a:cubicBezTo>
                  <a:cubicBezTo>
                    <a:pt x="38" y="77"/>
                    <a:pt x="38" y="77"/>
                    <a:pt x="38" y="78"/>
                  </a:cubicBezTo>
                  <a:cubicBezTo>
                    <a:pt x="38" y="78"/>
                    <a:pt x="40" y="80"/>
                    <a:pt x="40" y="80"/>
                  </a:cubicBezTo>
                  <a:cubicBezTo>
                    <a:pt x="41" y="81"/>
                    <a:pt x="40" y="81"/>
                    <a:pt x="42" y="82"/>
                  </a:cubicBezTo>
                  <a:cubicBezTo>
                    <a:pt x="42" y="82"/>
                    <a:pt x="43" y="83"/>
                    <a:pt x="43" y="83"/>
                  </a:cubicBezTo>
                  <a:cubicBezTo>
                    <a:pt x="44" y="84"/>
                    <a:pt x="44" y="84"/>
                    <a:pt x="44" y="84"/>
                  </a:cubicBezTo>
                  <a:cubicBezTo>
                    <a:pt x="45" y="85"/>
                    <a:pt x="45" y="86"/>
                    <a:pt x="46" y="86"/>
                  </a:cubicBezTo>
                  <a:cubicBezTo>
                    <a:pt x="47" y="87"/>
                    <a:pt x="47" y="88"/>
                    <a:pt x="48" y="89"/>
                  </a:cubicBezTo>
                  <a:cubicBezTo>
                    <a:pt x="51" y="91"/>
                    <a:pt x="53" y="90"/>
                    <a:pt x="53" y="88"/>
                  </a:cubicBezTo>
                  <a:cubicBezTo>
                    <a:pt x="54" y="88"/>
                    <a:pt x="54" y="88"/>
                    <a:pt x="54" y="88"/>
                  </a:cubicBezTo>
                  <a:cubicBezTo>
                    <a:pt x="55" y="88"/>
                    <a:pt x="56" y="88"/>
                    <a:pt x="57" y="88"/>
                  </a:cubicBezTo>
                  <a:cubicBezTo>
                    <a:pt x="58" y="87"/>
                    <a:pt x="57" y="88"/>
                    <a:pt x="58" y="87"/>
                  </a:cubicBezTo>
                  <a:cubicBezTo>
                    <a:pt x="59" y="86"/>
                    <a:pt x="61" y="83"/>
                    <a:pt x="60" y="81"/>
                  </a:cubicBezTo>
                  <a:cubicBezTo>
                    <a:pt x="59" y="80"/>
                    <a:pt x="59" y="81"/>
                    <a:pt x="59" y="79"/>
                  </a:cubicBezTo>
                  <a:cubicBezTo>
                    <a:pt x="59" y="78"/>
                    <a:pt x="59" y="77"/>
                    <a:pt x="59" y="76"/>
                  </a:cubicBezTo>
                  <a:cubicBezTo>
                    <a:pt x="59" y="75"/>
                    <a:pt x="60" y="74"/>
                    <a:pt x="61" y="73"/>
                  </a:cubicBezTo>
                  <a:cubicBezTo>
                    <a:pt x="61" y="73"/>
                    <a:pt x="61" y="70"/>
                    <a:pt x="60" y="71"/>
                  </a:cubicBezTo>
                  <a:cubicBezTo>
                    <a:pt x="59" y="71"/>
                    <a:pt x="61" y="70"/>
                    <a:pt x="61" y="70"/>
                  </a:cubicBezTo>
                  <a:cubicBezTo>
                    <a:pt x="61" y="70"/>
                    <a:pt x="61" y="69"/>
                    <a:pt x="61" y="69"/>
                  </a:cubicBezTo>
                  <a:cubicBezTo>
                    <a:pt x="61" y="68"/>
                    <a:pt x="62" y="66"/>
                    <a:pt x="63" y="66"/>
                  </a:cubicBezTo>
                  <a:cubicBezTo>
                    <a:pt x="63" y="66"/>
                    <a:pt x="64" y="67"/>
                    <a:pt x="66" y="67"/>
                  </a:cubicBezTo>
                  <a:cubicBezTo>
                    <a:pt x="66" y="67"/>
                    <a:pt x="67" y="67"/>
                    <a:pt x="67" y="67"/>
                  </a:cubicBezTo>
                  <a:cubicBezTo>
                    <a:pt x="67" y="67"/>
                    <a:pt x="67" y="66"/>
                    <a:pt x="68" y="66"/>
                  </a:cubicBezTo>
                  <a:cubicBezTo>
                    <a:pt x="68" y="64"/>
                    <a:pt x="67" y="64"/>
                    <a:pt x="67" y="62"/>
                  </a:cubicBezTo>
                  <a:cubicBezTo>
                    <a:pt x="66" y="62"/>
                    <a:pt x="65" y="61"/>
                    <a:pt x="64" y="61"/>
                  </a:cubicBezTo>
                  <a:cubicBezTo>
                    <a:pt x="64" y="59"/>
                    <a:pt x="63" y="55"/>
                    <a:pt x="62" y="54"/>
                  </a:cubicBezTo>
                  <a:cubicBezTo>
                    <a:pt x="61" y="53"/>
                    <a:pt x="59" y="52"/>
                    <a:pt x="58" y="53"/>
                  </a:cubicBezTo>
                  <a:cubicBezTo>
                    <a:pt x="57" y="53"/>
                    <a:pt x="58" y="53"/>
                    <a:pt x="57" y="54"/>
                  </a:cubicBezTo>
                  <a:cubicBezTo>
                    <a:pt x="56" y="55"/>
                    <a:pt x="56" y="55"/>
                    <a:pt x="56" y="56"/>
                  </a:cubicBezTo>
                  <a:cubicBezTo>
                    <a:pt x="55" y="56"/>
                    <a:pt x="55" y="57"/>
                    <a:pt x="55" y="58"/>
                  </a:cubicBezTo>
                  <a:cubicBezTo>
                    <a:pt x="56" y="60"/>
                    <a:pt x="60" y="59"/>
                    <a:pt x="60" y="60"/>
                  </a:cubicBezTo>
                  <a:cubicBezTo>
                    <a:pt x="60" y="60"/>
                    <a:pt x="61" y="62"/>
                    <a:pt x="61" y="63"/>
                  </a:cubicBezTo>
                  <a:cubicBezTo>
                    <a:pt x="61" y="63"/>
                    <a:pt x="62" y="63"/>
                    <a:pt x="62" y="63"/>
                  </a:cubicBezTo>
                  <a:cubicBezTo>
                    <a:pt x="62" y="64"/>
                    <a:pt x="61" y="67"/>
                    <a:pt x="61" y="66"/>
                  </a:cubicBezTo>
                  <a:cubicBezTo>
                    <a:pt x="60" y="66"/>
                    <a:pt x="60" y="64"/>
                    <a:pt x="60" y="63"/>
                  </a:cubicBezTo>
                  <a:cubicBezTo>
                    <a:pt x="59" y="62"/>
                    <a:pt x="58" y="62"/>
                    <a:pt x="57" y="61"/>
                  </a:cubicBezTo>
                  <a:cubicBezTo>
                    <a:pt x="56" y="60"/>
                    <a:pt x="55" y="61"/>
                    <a:pt x="53" y="61"/>
                  </a:cubicBezTo>
                  <a:cubicBezTo>
                    <a:pt x="51" y="61"/>
                    <a:pt x="52" y="59"/>
                    <a:pt x="52" y="57"/>
                  </a:cubicBezTo>
                  <a:cubicBezTo>
                    <a:pt x="52" y="57"/>
                    <a:pt x="51" y="56"/>
                    <a:pt x="51" y="56"/>
                  </a:cubicBezTo>
                  <a:cubicBezTo>
                    <a:pt x="51" y="55"/>
                    <a:pt x="51" y="55"/>
                    <a:pt x="51" y="55"/>
                  </a:cubicBezTo>
                  <a:cubicBezTo>
                    <a:pt x="50" y="54"/>
                    <a:pt x="50" y="51"/>
                    <a:pt x="49" y="50"/>
                  </a:cubicBezTo>
                  <a:cubicBezTo>
                    <a:pt x="48" y="49"/>
                    <a:pt x="47" y="49"/>
                    <a:pt x="45" y="49"/>
                  </a:cubicBezTo>
                  <a:cubicBezTo>
                    <a:pt x="45" y="49"/>
                    <a:pt x="43" y="49"/>
                    <a:pt x="43" y="48"/>
                  </a:cubicBezTo>
                  <a:cubicBezTo>
                    <a:pt x="43" y="45"/>
                    <a:pt x="44" y="43"/>
                    <a:pt x="46" y="42"/>
                  </a:cubicBezTo>
                  <a:cubicBezTo>
                    <a:pt x="46" y="42"/>
                    <a:pt x="47" y="40"/>
                    <a:pt x="46" y="39"/>
                  </a:cubicBezTo>
                  <a:cubicBezTo>
                    <a:pt x="44" y="38"/>
                    <a:pt x="44" y="37"/>
                    <a:pt x="43" y="36"/>
                  </a:cubicBezTo>
                  <a:cubicBezTo>
                    <a:pt x="43" y="35"/>
                    <a:pt x="43" y="35"/>
                    <a:pt x="43" y="35"/>
                  </a:cubicBezTo>
                  <a:cubicBezTo>
                    <a:pt x="42" y="34"/>
                    <a:pt x="42" y="35"/>
                    <a:pt x="41" y="34"/>
                  </a:cubicBezTo>
                  <a:cubicBezTo>
                    <a:pt x="41" y="34"/>
                    <a:pt x="41" y="33"/>
                    <a:pt x="41" y="33"/>
                  </a:cubicBezTo>
                  <a:cubicBezTo>
                    <a:pt x="40" y="32"/>
                    <a:pt x="38" y="33"/>
                    <a:pt x="37" y="32"/>
                  </a:cubicBezTo>
                  <a:cubicBezTo>
                    <a:pt x="36" y="32"/>
                    <a:pt x="36" y="30"/>
                    <a:pt x="36" y="29"/>
                  </a:cubicBezTo>
                  <a:cubicBezTo>
                    <a:pt x="35" y="28"/>
                    <a:pt x="34" y="29"/>
                    <a:pt x="33" y="28"/>
                  </a:cubicBezTo>
                  <a:cubicBezTo>
                    <a:pt x="32" y="27"/>
                    <a:pt x="33" y="28"/>
                    <a:pt x="32" y="27"/>
                  </a:cubicBezTo>
                  <a:cubicBezTo>
                    <a:pt x="31" y="26"/>
                    <a:pt x="32" y="25"/>
                    <a:pt x="31" y="25"/>
                  </a:cubicBezTo>
                  <a:cubicBezTo>
                    <a:pt x="30" y="24"/>
                    <a:pt x="28" y="25"/>
                    <a:pt x="27" y="25"/>
                  </a:cubicBezTo>
                  <a:cubicBezTo>
                    <a:pt x="27" y="25"/>
                    <a:pt x="27" y="24"/>
                    <a:pt x="26" y="23"/>
                  </a:cubicBezTo>
                  <a:cubicBezTo>
                    <a:pt x="25" y="23"/>
                    <a:pt x="24" y="24"/>
                    <a:pt x="23" y="24"/>
                  </a:cubicBezTo>
                  <a:cubicBezTo>
                    <a:pt x="22" y="24"/>
                    <a:pt x="22" y="23"/>
                    <a:pt x="22" y="23"/>
                  </a:cubicBezTo>
                  <a:cubicBezTo>
                    <a:pt x="22" y="23"/>
                    <a:pt x="22" y="22"/>
                    <a:pt x="21" y="22"/>
                  </a:cubicBezTo>
                  <a:cubicBezTo>
                    <a:pt x="21" y="22"/>
                    <a:pt x="21" y="21"/>
                    <a:pt x="21" y="21"/>
                  </a:cubicBezTo>
                  <a:cubicBezTo>
                    <a:pt x="20" y="21"/>
                    <a:pt x="21" y="21"/>
                    <a:pt x="20" y="21"/>
                  </a:cubicBezTo>
                  <a:cubicBezTo>
                    <a:pt x="20" y="20"/>
                    <a:pt x="19" y="19"/>
                    <a:pt x="19" y="19"/>
                  </a:cubicBezTo>
                  <a:cubicBezTo>
                    <a:pt x="17" y="19"/>
                    <a:pt x="18" y="18"/>
                    <a:pt x="18" y="17"/>
                  </a:cubicBezTo>
                  <a:cubicBezTo>
                    <a:pt x="18" y="17"/>
                    <a:pt x="17" y="16"/>
                    <a:pt x="17" y="16"/>
                  </a:cubicBezTo>
                  <a:cubicBezTo>
                    <a:pt x="17" y="16"/>
                    <a:pt x="17" y="16"/>
                    <a:pt x="16" y="16"/>
                  </a:cubicBezTo>
                  <a:cubicBezTo>
                    <a:pt x="16" y="16"/>
                    <a:pt x="16" y="16"/>
                    <a:pt x="16" y="16"/>
                  </a:cubicBezTo>
                  <a:cubicBezTo>
                    <a:pt x="16" y="15"/>
                    <a:pt x="16" y="15"/>
                    <a:pt x="16" y="15"/>
                  </a:cubicBezTo>
                  <a:cubicBezTo>
                    <a:pt x="15" y="14"/>
                    <a:pt x="14" y="14"/>
                    <a:pt x="14" y="14"/>
                  </a:cubicBezTo>
                  <a:cubicBezTo>
                    <a:pt x="13" y="13"/>
                    <a:pt x="12" y="12"/>
                    <a:pt x="11" y="11"/>
                  </a:cubicBezTo>
                  <a:cubicBezTo>
                    <a:pt x="10" y="10"/>
                    <a:pt x="10" y="11"/>
                    <a:pt x="10" y="10"/>
                  </a:cubicBezTo>
                  <a:cubicBezTo>
                    <a:pt x="9" y="10"/>
                    <a:pt x="9" y="10"/>
                    <a:pt x="9" y="10"/>
                  </a:cubicBezTo>
                  <a:cubicBezTo>
                    <a:pt x="8" y="9"/>
                    <a:pt x="6" y="9"/>
                    <a:pt x="6" y="8"/>
                  </a:cubicBezTo>
                  <a:cubicBezTo>
                    <a:pt x="5" y="7"/>
                    <a:pt x="6" y="6"/>
                    <a:pt x="5" y="5"/>
                  </a:cubicBezTo>
                  <a:cubicBezTo>
                    <a:pt x="4" y="4"/>
                    <a:pt x="3" y="4"/>
                    <a:pt x="3" y="4"/>
                  </a:cubicBezTo>
                  <a:cubicBezTo>
                    <a:pt x="2" y="3"/>
                    <a:pt x="3" y="3"/>
                    <a:pt x="2" y="3"/>
                  </a:cubicBezTo>
                  <a:cubicBezTo>
                    <a:pt x="2" y="3"/>
                    <a:pt x="2" y="2"/>
                    <a:pt x="2" y="2"/>
                  </a:cubicBezTo>
                  <a:cubicBezTo>
                    <a:pt x="2" y="2"/>
                    <a:pt x="1" y="1"/>
                    <a:pt x="1" y="1"/>
                  </a:cubicBezTo>
                  <a:cubicBezTo>
                    <a:pt x="1" y="0"/>
                    <a:pt x="1" y="0"/>
                    <a:pt x="0" y="0"/>
                  </a:cubicBezTo>
                  <a:cubicBezTo>
                    <a:pt x="0" y="18"/>
                    <a:pt x="0" y="18"/>
                    <a:pt x="0" y="18"/>
                  </a:cubicBezTo>
                  <a:cubicBezTo>
                    <a:pt x="1" y="19"/>
                    <a:pt x="2" y="20"/>
                    <a:pt x="2" y="2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2" name="Freeform 151"/>
            <p:cNvSpPr/>
            <p:nvPr/>
          </p:nvSpPr>
          <p:spPr>
            <a:xfrm>
              <a:off x="7646821" y="4609268"/>
              <a:ext cx="102635" cy="68892"/>
            </a:xfrm>
            <a:custGeom>
              <a:avLst/>
              <a:gdLst>
                <a:gd name="T0" fmla="*/ 2 w 31"/>
                <a:gd name="T1" fmla="*/ 15 h 21"/>
                <a:gd name="T2" fmla="*/ 4 w 31"/>
                <a:gd name="T3" fmla="*/ 16 h 21"/>
                <a:gd name="T4" fmla="*/ 6 w 31"/>
                <a:gd name="T5" fmla="*/ 16 h 21"/>
                <a:gd name="T6" fmla="*/ 9 w 31"/>
                <a:gd name="T7" fmla="*/ 18 h 21"/>
                <a:gd name="T8" fmla="*/ 11 w 31"/>
                <a:gd name="T9" fmla="*/ 19 h 21"/>
                <a:gd name="T10" fmla="*/ 15 w 31"/>
                <a:gd name="T11" fmla="*/ 19 h 21"/>
                <a:gd name="T12" fmla="*/ 16 w 31"/>
                <a:gd name="T13" fmla="*/ 19 h 21"/>
                <a:gd name="T14" fmla="*/ 21 w 31"/>
                <a:gd name="T15" fmla="*/ 16 h 21"/>
                <a:gd name="T16" fmla="*/ 22 w 31"/>
                <a:gd name="T17" fmla="*/ 14 h 21"/>
                <a:gd name="T18" fmla="*/ 23 w 31"/>
                <a:gd name="T19" fmla="*/ 14 h 21"/>
                <a:gd name="T20" fmla="*/ 24 w 31"/>
                <a:gd name="T21" fmla="*/ 13 h 21"/>
                <a:gd name="T22" fmla="*/ 26 w 31"/>
                <a:gd name="T23" fmla="*/ 12 h 21"/>
                <a:gd name="T24" fmla="*/ 28 w 31"/>
                <a:gd name="T25" fmla="*/ 9 h 21"/>
                <a:gd name="T26" fmla="*/ 31 w 31"/>
                <a:gd name="T27" fmla="*/ 7 h 21"/>
                <a:gd name="T28" fmla="*/ 29 w 31"/>
                <a:gd name="T29" fmla="*/ 4 h 21"/>
                <a:gd name="T30" fmla="*/ 28 w 31"/>
                <a:gd name="T31" fmla="*/ 2 h 21"/>
                <a:gd name="T32" fmla="*/ 26 w 31"/>
                <a:gd name="T33" fmla="*/ 1 h 21"/>
                <a:gd name="T34" fmla="*/ 25 w 31"/>
                <a:gd name="T35" fmla="*/ 1 h 21"/>
                <a:gd name="T36" fmla="*/ 25 w 31"/>
                <a:gd name="T37" fmla="*/ 5 h 21"/>
                <a:gd name="T38" fmla="*/ 24 w 31"/>
                <a:gd name="T39" fmla="*/ 7 h 21"/>
                <a:gd name="T40" fmla="*/ 21 w 31"/>
                <a:gd name="T41" fmla="*/ 8 h 21"/>
                <a:gd name="T42" fmla="*/ 20 w 31"/>
                <a:gd name="T43" fmla="*/ 11 h 21"/>
                <a:gd name="T44" fmla="*/ 19 w 31"/>
                <a:gd name="T45" fmla="*/ 12 h 21"/>
                <a:gd name="T46" fmla="*/ 14 w 31"/>
                <a:gd name="T47" fmla="*/ 11 h 21"/>
                <a:gd name="T48" fmla="*/ 12 w 31"/>
                <a:gd name="T49" fmla="*/ 11 h 21"/>
                <a:gd name="T50" fmla="*/ 11 w 31"/>
                <a:gd name="T51" fmla="*/ 12 h 21"/>
                <a:gd name="T52" fmla="*/ 9 w 31"/>
                <a:gd name="T53" fmla="*/ 13 h 21"/>
                <a:gd name="T54" fmla="*/ 3 w 31"/>
                <a:gd name="T55" fmla="*/ 12 h 21"/>
                <a:gd name="T56" fmla="*/ 1 w 31"/>
                <a:gd name="T57" fmla="*/ 12 h 21"/>
                <a:gd name="T58" fmla="*/ 1 w 31"/>
                <a:gd name="T59" fmla="*/ 14 h 21"/>
                <a:gd name="T60" fmla="*/ 2 w 31"/>
                <a:gd name="T6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21">
                  <a:moveTo>
                    <a:pt x="2" y="15"/>
                  </a:moveTo>
                  <a:cubicBezTo>
                    <a:pt x="3" y="16"/>
                    <a:pt x="3" y="16"/>
                    <a:pt x="4" y="16"/>
                  </a:cubicBezTo>
                  <a:cubicBezTo>
                    <a:pt x="6" y="16"/>
                    <a:pt x="5" y="16"/>
                    <a:pt x="6" y="16"/>
                  </a:cubicBezTo>
                  <a:cubicBezTo>
                    <a:pt x="7" y="18"/>
                    <a:pt x="8" y="17"/>
                    <a:pt x="9" y="18"/>
                  </a:cubicBezTo>
                  <a:cubicBezTo>
                    <a:pt x="9" y="19"/>
                    <a:pt x="10" y="18"/>
                    <a:pt x="11" y="19"/>
                  </a:cubicBezTo>
                  <a:cubicBezTo>
                    <a:pt x="12" y="19"/>
                    <a:pt x="14" y="21"/>
                    <a:pt x="15" y="19"/>
                  </a:cubicBezTo>
                  <a:cubicBezTo>
                    <a:pt x="15" y="19"/>
                    <a:pt x="15" y="19"/>
                    <a:pt x="16" y="19"/>
                  </a:cubicBezTo>
                  <a:cubicBezTo>
                    <a:pt x="17" y="17"/>
                    <a:pt x="19" y="18"/>
                    <a:pt x="21" y="16"/>
                  </a:cubicBezTo>
                  <a:cubicBezTo>
                    <a:pt x="21" y="16"/>
                    <a:pt x="22" y="15"/>
                    <a:pt x="22" y="14"/>
                  </a:cubicBezTo>
                  <a:cubicBezTo>
                    <a:pt x="22" y="14"/>
                    <a:pt x="23" y="15"/>
                    <a:pt x="23" y="14"/>
                  </a:cubicBezTo>
                  <a:cubicBezTo>
                    <a:pt x="23" y="14"/>
                    <a:pt x="24" y="13"/>
                    <a:pt x="24" y="13"/>
                  </a:cubicBezTo>
                  <a:cubicBezTo>
                    <a:pt x="25" y="12"/>
                    <a:pt x="26" y="12"/>
                    <a:pt x="26" y="12"/>
                  </a:cubicBezTo>
                  <a:cubicBezTo>
                    <a:pt x="27" y="11"/>
                    <a:pt x="28" y="10"/>
                    <a:pt x="28" y="9"/>
                  </a:cubicBezTo>
                  <a:cubicBezTo>
                    <a:pt x="29" y="8"/>
                    <a:pt x="30" y="8"/>
                    <a:pt x="31" y="7"/>
                  </a:cubicBezTo>
                  <a:cubicBezTo>
                    <a:pt x="31" y="6"/>
                    <a:pt x="30" y="6"/>
                    <a:pt x="29" y="4"/>
                  </a:cubicBezTo>
                  <a:cubicBezTo>
                    <a:pt x="29" y="4"/>
                    <a:pt x="29" y="3"/>
                    <a:pt x="28" y="2"/>
                  </a:cubicBezTo>
                  <a:cubicBezTo>
                    <a:pt x="27" y="2"/>
                    <a:pt x="27" y="1"/>
                    <a:pt x="26" y="1"/>
                  </a:cubicBezTo>
                  <a:cubicBezTo>
                    <a:pt x="26" y="1"/>
                    <a:pt x="25" y="0"/>
                    <a:pt x="25" y="1"/>
                  </a:cubicBezTo>
                  <a:cubicBezTo>
                    <a:pt x="25" y="2"/>
                    <a:pt x="25" y="4"/>
                    <a:pt x="25" y="5"/>
                  </a:cubicBezTo>
                  <a:cubicBezTo>
                    <a:pt x="25" y="8"/>
                    <a:pt x="25" y="5"/>
                    <a:pt x="24" y="7"/>
                  </a:cubicBezTo>
                  <a:cubicBezTo>
                    <a:pt x="23" y="7"/>
                    <a:pt x="22" y="7"/>
                    <a:pt x="21" y="8"/>
                  </a:cubicBezTo>
                  <a:cubicBezTo>
                    <a:pt x="21" y="9"/>
                    <a:pt x="21" y="10"/>
                    <a:pt x="20" y="11"/>
                  </a:cubicBezTo>
                  <a:cubicBezTo>
                    <a:pt x="20" y="11"/>
                    <a:pt x="19" y="12"/>
                    <a:pt x="19" y="12"/>
                  </a:cubicBezTo>
                  <a:cubicBezTo>
                    <a:pt x="16" y="13"/>
                    <a:pt x="15" y="12"/>
                    <a:pt x="14" y="11"/>
                  </a:cubicBezTo>
                  <a:cubicBezTo>
                    <a:pt x="13" y="11"/>
                    <a:pt x="13" y="10"/>
                    <a:pt x="12" y="11"/>
                  </a:cubicBezTo>
                  <a:cubicBezTo>
                    <a:pt x="12" y="11"/>
                    <a:pt x="11" y="11"/>
                    <a:pt x="11" y="12"/>
                  </a:cubicBezTo>
                  <a:cubicBezTo>
                    <a:pt x="10" y="12"/>
                    <a:pt x="10" y="12"/>
                    <a:pt x="9" y="13"/>
                  </a:cubicBezTo>
                  <a:cubicBezTo>
                    <a:pt x="7" y="13"/>
                    <a:pt x="4" y="13"/>
                    <a:pt x="3" y="12"/>
                  </a:cubicBezTo>
                  <a:cubicBezTo>
                    <a:pt x="2" y="12"/>
                    <a:pt x="1" y="12"/>
                    <a:pt x="1" y="12"/>
                  </a:cubicBezTo>
                  <a:cubicBezTo>
                    <a:pt x="1" y="13"/>
                    <a:pt x="0" y="14"/>
                    <a:pt x="1" y="14"/>
                  </a:cubicBezTo>
                  <a:cubicBezTo>
                    <a:pt x="1" y="15"/>
                    <a:pt x="2" y="15"/>
                    <a:pt x="2" y="1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3" name="Freeform 152"/>
            <p:cNvSpPr/>
            <p:nvPr/>
          </p:nvSpPr>
          <p:spPr>
            <a:xfrm>
              <a:off x="3129492" y="2407545"/>
              <a:ext cx="937771" cy="490678"/>
            </a:xfrm>
            <a:custGeom>
              <a:avLst/>
              <a:gdLst>
                <a:gd name="T0" fmla="*/ 208 w 282"/>
                <a:gd name="T1" fmla="*/ 83 h 148"/>
                <a:gd name="T2" fmla="*/ 199 w 282"/>
                <a:gd name="T3" fmla="*/ 80 h 148"/>
                <a:gd name="T4" fmla="*/ 190 w 282"/>
                <a:gd name="T5" fmla="*/ 78 h 148"/>
                <a:gd name="T6" fmla="*/ 203 w 282"/>
                <a:gd name="T7" fmla="*/ 74 h 148"/>
                <a:gd name="T8" fmla="*/ 218 w 282"/>
                <a:gd name="T9" fmla="*/ 74 h 148"/>
                <a:gd name="T10" fmla="*/ 220 w 282"/>
                <a:gd name="T11" fmla="*/ 63 h 148"/>
                <a:gd name="T12" fmla="*/ 227 w 282"/>
                <a:gd name="T13" fmla="*/ 58 h 148"/>
                <a:gd name="T14" fmla="*/ 232 w 282"/>
                <a:gd name="T15" fmla="*/ 53 h 148"/>
                <a:gd name="T16" fmla="*/ 236 w 282"/>
                <a:gd name="T17" fmla="*/ 46 h 148"/>
                <a:gd name="T18" fmla="*/ 233 w 282"/>
                <a:gd name="T19" fmla="*/ 40 h 148"/>
                <a:gd name="T20" fmla="*/ 243 w 282"/>
                <a:gd name="T21" fmla="*/ 39 h 148"/>
                <a:gd name="T22" fmla="*/ 236 w 282"/>
                <a:gd name="T23" fmla="*/ 31 h 148"/>
                <a:gd name="T24" fmla="*/ 247 w 282"/>
                <a:gd name="T25" fmla="*/ 22 h 148"/>
                <a:gd name="T26" fmla="*/ 274 w 282"/>
                <a:gd name="T27" fmla="*/ 14 h 148"/>
                <a:gd name="T28" fmla="*/ 261 w 282"/>
                <a:gd name="T29" fmla="*/ 9 h 148"/>
                <a:gd name="T30" fmla="*/ 238 w 282"/>
                <a:gd name="T31" fmla="*/ 11 h 148"/>
                <a:gd name="T32" fmla="*/ 241 w 282"/>
                <a:gd name="T33" fmla="*/ 5 h 148"/>
                <a:gd name="T34" fmla="*/ 223 w 282"/>
                <a:gd name="T35" fmla="*/ 2 h 148"/>
                <a:gd name="T36" fmla="*/ 177 w 282"/>
                <a:gd name="T37" fmla="*/ 4 h 148"/>
                <a:gd name="T38" fmla="*/ 159 w 282"/>
                <a:gd name="T39" fmla="*/ 6 h 148"/>
                <a:gd name="T40" fmla="*/ 149 w 282"/>
                <a:gd name="T41" fmla="*/ 6 h 148"/>
                <a:gd name="T42" fmla="*/ 118 w 282"/>
                <a:gd name="T43" fmla="*/ 11 h 148"/>
                <a:gd name="T44" fmla="*/ 104 w 282"/>
                <a:gd name="T45" fmla="*/ 10 h 148"/>
                <a:gd name="T46" fmla="*/ 82 w 282"/>
                <a:gd name="T47" fmla="*/ 9 h 148"/>
                <a:gd name="T48" fmla="*/ 44 w 282"/>
                <a:gd name="T49" fmla="*/ 16 h 148"/>
                <a:gd name="T50" fmla="*/ 43 w 282"/>
                <a:gd name="T51" fmla="*/ 21 h 148"/>
                <a:gd name="T52" fmla="*/ 37 w 282"/>
                <a:gd name="T53" fmla="*/ 24 h 148"/>
                <a:gd name="T54" fmla="*/ 9 w 282"/>
                <a:gd name="T55" fmla="*/ 27 h 148"/>
                <a:gd name="T56" fmla="*/ 15 w 282"/>
                <a:gd name="T57" fmla="*/ 36 h 148"/>
                <a:gd name="T58" fmla="*/ 5 w 282"/>
                <a:gd name="T59" fmla="*/ 41 h 148"/>
                <a:gd name="T60" fmla="*/ 18 w 282"/>
                <a:gd name="T61" fmla="*/ 44 h 148"/>
                <a:gd name="T62" fmla="*/ 45 w 282"/>
                <a:gd name="T63" fmla="*/ 43 h 148"/>
                <a:gd name="T64" fmla="*/ 55 w 282"/>
                <a:gd name="T65" fmla="*/ 50 h 148"/>
                <a:gd name="T66" fmla="*/ 55 w 282"/>
                <a:gd name="T67" fmla="*/ 68 h 148"/>
                <a:gd name="T68" fmla="*/ 59 w 282"/>
                <a:gd name="T69" fmla="*/ 70 h 148"/>
                <a:gd name="T70" fmla="*/ 62 w 282"/>
                <a:gd name="T71" fmla="*/ 78 h 148"/>
                <a:gd name="T72" fmla="*/ 65 w 282"/>
                <a:gd name="T73" fmla="*/ 83 h 148"/>
                <a:gd name="T74" fmla="*/ 63 w 282"/>
                <a:gd name="T75" fmla="*/ 89 h 148"/>
                <a:gd name="T76" fmla="*/ 59 w 282"/>
                <a:gd name="T77" fmla="*/ 98 h 148"/>
                <a:gd name="T78" fmla="*/ 55 w 282"/>
                <a:gd name="T79" fmla="*/ 101 h 148"/>
                <a:gd name="T80" fmla="*/ 47 w 282"/>
                <a:gd name="T81" fmla="*/ 106 h 148"/>
                <a:gd name="T82" fmla="*/ 45 w 282"/>
                <a:gd name="T83" fmla="*/ 114 h 148"/>
                <a:gd name="T84" fmla="*/ 48 w 282"/>
                <a:gd name="T85" fmla="*/ 123 h 148"/>
                <a:gd name="T86" fmla="*/ 45 w 282"/>
                <a:gd name="T87" fmla="*/ 133 h 148"/>
                <a:gd name="T88" fmla="*/ 62 w 282"/>
                <a:gd name="T89" fmla="*/ 144 h 148"/>
                <a:gd name="T90" fmla="*/ 65 w 282"/>
                <a:gd name="T91" fmla="*/ 145 h 148"/>
                <a:gd name="T92" fmla="*/ 80 w 282"/>
                <a:gd name="T93" fmla="*/ 143 h 148"/>
                <a:gd name="T94" fmla="*/ 87 w 282"/>
                <a:gd name="T95" fmla="*/ 130 h 148"/>
                <a:gd name="T96" fmla="*/ 96 w 282"/>
                <a:gd name="T97" fmla="*/ 123 h 148"/>
                <a:gd name="T98" fmla="*/ 115 w 282"/>
                <a:gd name="T99" fmla="*/ 111 h 148"/>
                <a:gd name="T100" fmla="*/ 121 w 282"/>
                <a:gd name="T101" fmla="*/ 108 h 148"/>
                <a:gd name="T102" fmla="*/ 128 w 282"/>
                <a:gd name="T103" fmla="*/ 108 h 148"/>
                <a:gd name="T104" fmla="*/ 144 w 282"/>
                <a:gd name="T105" fmla="*/ 103 h 148"/>
                <a:gd name="T106" fmla="*/ 148 w 282"/>
                <a:gd name="T107" fmla="*/ 99 h 148"/>
                <a:gd name="T108" fmla="*/ 156 w 282"/>
                <a:gd name="T109" fmla="*/ 91 h 148"/>
                <a:gd name="T110" fmla="*/ 160 w 282"/>
                <a:gd name="T111"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148">
                  <a:moveTo>
                    <a:pt x="188" y="89"/>
                  </a:moveTo>
                  <a:cubicBezTo>
                    <a:pt x="189" y="89"/>
                    <a:pt x="191" y="90"/>
                    <a:pt x="191" y="89"/>
                  </a:cubicBezTo>
                  <a:cubicBezTo>
                    <a:pt x="191" y="88"/>
                    <a:pt x="193" y="88"/>
                    <a:pt x="194" y="88"/>
                  </a:cubicBezTo>
                  <a:cubicBezTo>
                    <a:pt x="194" y="88"/>
                    <a:pt x="196" y="87"/>
                    <a:pt x="196" y="87"/>
                  </a:cubicBezTo>
                  <a:cubicBezTo>
                    <a:pt x="197" y="87"/>
                    <a:pt x="199" y="86"/>
                    <a:pt x="199" y="86"/>
                  </a:cubicBezTo>
                  <a:cubicBezTo>
                    <a:pt x="203" y="86"/>
                    <a:pt x="206" y="85"/>
                    <a:pt x="208" y="83"/>
                  </a:cubicBezTo>
                  <a:cubicBezTo>
                    <a:pt x="208" y="83"/>
                    <a:pt x="208" y="83"/>
                    <a:pt x="209" y="83"/>
                  </a:cubicBezTo>
                  <a:cubicBezTo>
                    <a:pt x="210" y="83"/>
                    <a:pt x="210" y="83"/>
                    <a:pt x="210" y="81"/>
                  </a:cubicBezTo>
                  <a:cubicBezTo>
                    <a:pt x="209" y="81"/>
                    <a:pt x="209" y="81"/>
                    <a:pt x="209" y="81"/>
                  </a:cubicBezTo>
                  <a:cubicBezTo>
                    <a:pt x="208" y="80"/>
                    <a:pt x="209" y="80"/>
                    <a:pt x="207" y="80"/>
                  </a:cubicBezTo>
                  <a:cubicBezTo>
                    <a:pt x="206" y="80"/>
                    <a:pt x="205" y="80"/>
                    <a:pt x="204" y="80"/>
                  </a:cubicBezTo>
                  <a:cubicBezTo>
                    <a:pt x="202" y="80"/>
                    <a:pt x="200" y="80"/>
                    <a:pt x="199" y="80"/>
                  </a:cubicBezTo>
                  <a:cubicBezTo>
                    <a:pt x="194" y="80"/>
                    <a:pt x="191" y="81"/>
                    <a:pt x="186" y="81"/>
                  </a:cubicBezTo>
                  <a:cubicBezTo>
                    <a:pt x="186" y="80"/>
                    <a:pt x="184" y="78"/>
                    <a:pt x="183" y="78"/>
                  </a:cubicBezTo>
                  <a:cubicBezTo>
                    <a:pt x="182" y="79"/>
                    <a:pt x="182" y="78"/>
                    <a:pt x="182" y="77"/>
                  </a:cubicBezTo>
                  <a:cubicBezTo>
                    <a:pt x="183" y="77"/>
                    <a:pt x="183" y="76"/>
                    <a:pt x="183" y="76"/>
                  </a:cubicBezTo>
                  <a:cubicBezTo>
                    <a:pt x="184" y="76"/>
                    <a:pt x="186" y="77"/>
                    <a:pt x="187" y="77"/>
                  </a:cubicBezTo>
                  <a:cubicBezTo>
                    <a:pt x="189" y="77"/>
                    <a:pt x="189" y="78"/>
                    <a:pt x="190" y="78"/>
                  </a:cubicBezTo>
                  <a:cubicBezTo>
                    <a:pt x="192" y="78"/>
                    <a:pt x="191" y="77"/>
                    <a:pt x="193" y="77"/>
                  </a:cubicBezTo>
                  <a:cubicBezTo>
                    <a:pt x="195" y="77"/>
                    <a:pt x="195" y="77"/>
                    <a:pt x="196" y="76"/>
                  </a:cubicBezTo>
                  <a:cubicBezTo>
                    <a:pt x="197" y="75"/>
                    <a:pt x="196" y="77"/>
                    <a:pt x="197" y="75"/>
                  </a:cubicBezTo>
                  <a:cubicBezTo>
                    <a:pt x="197" y="74"/>
                    <a:pt x="197" y="74"/>
                    <a:pt x="198" y="73"/>
                  </a:cubicBezTo>
                  <a:cubicBezTo>
                    <a:pt x="199" y="71"/>
                    <a:pt x="200" y="73"/>
                    <a:pt x="201" y="74"/>
                  </a:cubicBezTo>
                  <a:cubicBezTo>
                    <a:pt x="202" y="75"/>
                    <a:pt x="203" y="74"/>
                    <a:pt x="203" y="74"/>
                  </a:cubicBezTo>
                  <a:cubicBezTo>
                    <a:pt x="203" y="76"/>
                    <a:pt x="203" y="75"/>
                    <a:pt x="204" y="76"/>
                  </a:cubicBezTo>
                  <a:cubicBezTo>
                    <a:pt x="204" y="76"/>
                    <a:pt x="205" y="76"/>
                    <a:pt x="206" y="77"/>
                  </a:cubicBezTo>
                  <a:cubicBezTo>
                    <a:pt x="206" y="77"/>
                    <a:pt x="206" y="77"/>
                    <a:pt x="206" y="77"/>
                  </a:cubicBezTo>
                  <a:cubicBezTo>
                    <a:pt x="209" y="80"/>
                    <a:pt x="215" y="80"/>
                    <a:pt x="218" y="78"/>
                  </a:cubicBezTo>
                  <a:cubicBezTo>
                    <a:pt x="219" y="78"/>
                    <a:pt x="219" y="77"/>
                    <a:pt x="219" y="77"/>
                  </a:cubicBezTo>
                  <a:cubicBezTo>
                    <a:pt x="219" y="76"/>
                    <a:pt x="219" y="75"/>
                    <a:pt x="218" y="74"/>
                  </a:cubicBezTo>
                  <a:cubicBezTo>
                    <a:pt x="218" y="74"/>
                    <a:pt x="218" y="74"/>
                    <a:pt x="218" y="73"/>
                  </a:cubicBezTo>
                  <a:cubicBezTo>
                    <a:pt x="217" y="73"/>
                    <a:pt x="217" y="72"/>
                    <a:pt x="216" y="72"/>
                  </a:cubicBezTo>
                  <a:cubicBezTo>
                    <a:pt x="218" y="70"/>
                    <a:pt x="218" y="68"/>
                    <a:pt x="218" y="68"/>
                  </a:cubicBezTo>
                  <a:cubicBezTo>
                    <a:pt x="219" y="68"/>
                    <a:pt x="218" y="66"/>
                    <a:pt x="218" y="66"/>
                  </a:cubicBezTo>
                  <a:cubicBezTo>
                    <a:pt x="218" y="64"/>
                    <a:pt x="219" y="66"/>
                    <a:pt x="219" y="65"/>
                  </a:cubicBezTo>
                  <a:cubicBezTo>
                    <a:pt x="219" y="65"/>
                    <a:pt x="219" y="63"/>
                    <a:pt x="220" y="63"/>
                  </a:cubicBezTo>
                  <a:cubicBezTo>
                    <a:pt x="221" y="62"/>
                    <a:pt x="221" y="61"/>
                    <a:pt x="220" y="60"/>
                  </a:cubicBezTo>
                  <a:cubicBezTo>
                    <a:pt x="220" y="60"/>
                    <a:pt x="219" y="60"/>
                    <a:pt x="219" y="60"/>
                  </a:cubicBezTo>
                  <a:cubicBezTo>
                    <a:pt x="219" y="59"/>
                    <a:pt x="219" y="58"/>
                    <a:pt x="220" y="58"/>
                  </a:cubicBezTo>
                  <a:cubicBezTo>
                    <a:pt x="222" y="58"/>
                    <a:pt x="222" y="58"/>
                    <a:pt x="223" y="58"/>
                  </a:cubicBezTo>
                  <a:cubicBezTo>
                    <a:pt x="224" y="59"/>
                    <a:pt x="223" y="59"/>
                    <a:pt x="224" y="59"/>
                  </a:cubicBezTo>
                  <a:cubicBezTo>
                    <a:pt x="226" y="60"/>
                    <a:pt x="227" y="60"/>
                    <a:pt x="227" y="58"/>
                  </a:cubicBezTo>
                  <a:cubicBezTo>
                    <a:pt x="227" y="56"/>
                    <a:pt x="227" y="55"/>
                    <a:pt x="226" y="54"/>
                  </a:cubicBezTo>
                  <a:cubicBezTo>
                    <a:pt x="226" y="53"/>
                    <a:pt x="226" y="53"/>
                    <a:pt x="227" y="53"/>
                  </a:cubicBezTo>
                  <a:cubicBezTo>
                    <a:pt x="227" y="53"/>
                    <a:pt x="227" y="52"/>
                    <a:pt x="227" y="52"/>
                  </a:cubicBezTo>
                  <a:cubicBezTo>
                    <a:pt x="228" y="51"/>
                    <a:pt x="229" y="52"/>
                    <a:pt x="229" y="51"/>
                  </a:cubicBezTo>
                  <a:cubicBezTo>
                    <a:pt x="230" y="51"/>
                    <a:pt x="230" y="51"/>
                    <a:pt x="231" y="51"/>
                  </a:cubicBezTo>
                  <a:cubicBezTo>
                    <a:pt x="232" y="52"/>
                    <a:pt x="231" y="52"/>
                    <a:pt x="232" y="53"/>
                  </a:cubicBezTo>
                  <a:cubicBezTo>
                    <a:pt x="234" y="54"/>
                    <a:pt x="233" y="53"/>
                    <a:pt x="233" y="54"/>
                  </a:cubicBezTo>
                  <a:cubicBezTo>
                    <a:pt x="236" y="54"/>
                    <a:pt x="238" y="54"/>
                    <a:pt x="239" y="53"/>
                  </a:cubicBezTo>
                  <a:cubicBezTo>
                    <a:pt x="239" y="52"/>
                    <a:pt x="240" y="51"/>
                    <a:pt x="239" y="50"/>
                  </a:cubicBezTo>
                  <a:cubicBezTo>
                    <a:pt x="238" y="49"/>
                    <a:pt x="236" y="49"/>
                    <a:pt x="235" y="48"/>
                  </a:cubicBezTo>
                  <a:cubicBezTo>
                    <a:pt x="235" y="47"/>
                    <a:pt x="235" y="48"/>
                    <a:pt x="236" y="47"/>
                  </a:cubicBezTo>
                  <a:cubicBezTo>
                    <a:pt x="236" y="47"/>
                    <a:pt x="236" y="47"/>
                    <a:pt x="236" y="46"/>
                  </a:cubicBezTo>
                  <a:cubicBezTo>
                    <a:pt x="236" y="46"/>
                    <a:pt x="236" y="46"/>
                    <a:pt x="236" y="46"/>
                  </a:cubicBezTo>
                  <a:cubicBezTo>
                    <a:pt x="237" y="46"/>
                    <a:pt x="237" y="45"/>
                    <a:pt x="237" y="43"/>
                  </a:cubicBezTo>
                  <a:cubicBezTo>
                    <a:pt x="236" y="42"/>
                    <a:pt x="237" y="43"/>
                    <a:pt x="236" y="42"/>
                  </a:cubicBezTo>
                  <a:cubicBezTo>
                    <a:pt x="236" y="42"/>
                    <a:pt x="236" y="42"/>
                    <a:pt x="236" y="41"/>
                  </a:cubicBezTo>
                  <a:cubicBezTo>
                    <a:pt x="235" y="41"/>
                    <a:pt x="235" y="41"/>
                    <a:pt x="235" y="41"/>
                  </a:cubicBezTo>
                  <a:cubicBezTo>
                    <a:pt x="234" y="41"/>
                    <a:pt x="234" y="40"/>
                    <a:pt x="233" y="40"/>
                  </a:cubicBezTo>
                  <a:cubicBezTo>
                    <a:pt x="232" y="39"/>
                    <a:pt x="232" y="39"/>
                    <a:pt x="232" y="38"/>
                  </a:cubicBezTo>
                  <a:cubicBezTo>
                    <a:pt x="233" y="37"/>
                    <a:pt x="233" y="37"/>
                    <a:pt x="235" y="37"/>
                  </a:cubicBezTo>
                  <a:cubicBezTo>
                    <a:pt x="236" y="38"/>
                    <a:pt x="235" y="38"/>
                    <a:pt x="237" y="38"/>
                  </a:cubicBezTo>
                  <a:cubicBezTo>
                    <a:pt x="239" y="38"/>
                    <a:pt x="238" y="38"/>
                    <a:pt x="238" y="39"/>
                  </a:cubicBezTo>
                  <a:cubicBezTo>
                    <a:pt x="240" y="39"/>
                    <a:pt x="241" y="39"/>
                    <a:pt x="242" y="40"/>
                  </a:cubicBezTo>
                  <a:cubicBezTo>
                    <a:pt x="243" y="40"/>
                    <a:pt x="243" y="40"/>
                    <a:pt x="243" y="39"/>
                  </a:cubicBezTo>
                  <a:cubicBezTo>
                    <a:pt x="244" y="39"/>
                    <a:pt x="244" y="39"/>
                    <a:pt x="244" y="39"/>
                  </a:cubicBezTo>
                  <a:cubicBezTo>
                    <a:pt x="244" y="39"/>
                    <a:pt x="244" y="39"/>
                    <a:pt x="244" y="39"/>
                  </a:cubicBezTo>
                  <a:cubicBezTo>
                    <a:pt x="244" y="38"/>
                    <a:pt x="245" y="38"/>
                    <a:pt x="245" y="38"/>
                  </a:cubicBezTo>
                  <a:cubicBezTo>
                    <a:pt x="245" y="37"/>
                    <a:pt x="246" y="37"/>
                    <a:pt x="246" y="36"/>
                  </a:cubicBezTo>
                  <a:cubicBezTo>
                    <a:pt x="244" y="35"/>
                    <a:pt x="242" y="34"/>
                    <a:pt x="239" y="34"/>
                  </a:cubicBezTo>
                  <a:cubicBezTo>
                    <a:pt x="238" y="33"/>
                    <a:pt x="237" y="33"/>
                    <a:pt x="236" y="31"/>
                  </a:cubicBezTo>
                  <a:cubicBezTo>
                    <a:pt x="234" y="31"/>
                    <a:pt x="234" y="31"/>
                    <a:pt x="234" y="29"/>
                  </a:cubicBezTo>
                  <a:cubicBezTo>
                    <a:pt x="235" y="29"/>
                    <a:pt x="235" y="29"/>
                    <a:pt x="235" y="28"/>
                  </a:cubicBezTo>
                  <a:cubicBezTo>
                    <a:pt x="235" y="28"/>
                    <a:pt x="236" y="28"/>
                    <a:pt x="236" y="27"/>
                  </a:cubicBezTo>
                  <a:cubicBezTo>
                    <a:pt x="236" y="27"/>
                    <a:pt x="240" y="27"/>
                    <a:pt x="240" y="26"/>
                  </a:cubicBezTo>
                  <a:cubicBezTo>
                    <a:pt x="241" y="25"/>
                    <a:pt x="243" y="27"/>
                    <a:pt x="244" y="25"/>
                  </a:cubicBezTo>
                  <a:cubicBezTo>
                    <a:pt x="245" y="24"/>
                    <a:pt x="246" y="23"/>
                    <a:pt x="247" y="22"/>
                  </a:cubicBezTo>
                  <a:cubicBezTo>
                    <a:pt x="248" y="22"/>
                    <a:pt x="249" y="21"/>
                    <a:pt x="250" y="21"/>
                  </a:cubicBezTo>
                  <a:cubicBezTo>
                    <a:pt x="251" y="20"/>
                    <a:pt x="252" y="21"/>
                    <a:pt x="253" y="20"/>
                  </a:cubicBezTo>
                  <a:cubicBezTo>
                    <a:pt x="255" y="18"/>
                    <a:pt x="260" y="18"/>
                    <a:pt x="261" y="16"/>
                  </a:cubicBezTo>
                  <a:cubicBezTo>
                    <a:pt x="264" y="16"/>
                    <a:pt x="265" y="16"/>
                    <a:pt x="268" y="16"/>
                  </a:cubicBezTo>
                  <a:cubicBezTo>
                    <a:pt x="269" y="15"/>
                    <a:pt x="271" y="14"/>
                    <a:pt x="271" y="14"/>
                  </a:cubicBezTo>
                  <a:cubicBezTo>
                    <a:pt x="272" y="14"/>
                    <a:pt x="272" y="14"/>
                    <a:pt x="274" y="14"/>
                  </a:cubicBezTo>
                  <a:cubicBezTo>
                    <a:pt x="276" y="14"/>
                    <a:pt x="276" y="13"/>
                    <a:pt x="278" y="13"/>
                  </a:cubicBezTo>
                  <a:cubicBezTo>
                    <a:pt x="280" y="13"/>
                    <a:pt x="281" y="13"/>
                    <a:pt x="282" y="12"/>
                  </a:cubicBezTo>
                  <a:cubicBezTo>
                    <a:pt x="282" y="8"/>
                    <a:pt x="272" y="10"/>
                    <a:pt x="269" y="9"/>
                  </a:cubicBezTo>
                  <a:cubicBezTo>
                    <a:pt x="269" y="9"/>
                    <a:pt x="269" y="9"/>
                    <a:pt x="268" y="9"/>
                  </a:cubicBezTo>
                  <a:cubicBezTo>
                    <a:pt x="268" y="9"/>
                    <a:pt x="267" y="9"/>
                    <a:pt x="266" y="9"/>
                  </a:cubicBezTo>
                  <a:cubicBezTo>
                    <a:pt x="265" y="9"/>
                    <a:pt x="262" y="8"/>
                    <a:pt x="261" y="9"/>
                  </a:cubicBezTo>
                  <a:cubicBezTo>
                    <a:pt x="261" y="9"/>
                    <a:pt x="261" y="9"/>
                    <a:pt x="259" y="9"/>
                  </a:cubicBezTo>
                  <a:cubicBezTo>
                    <a:pt x="257" y="9"/>
                    <a:pt x="258" y="9"/>
                    <a:pt x="257" y="10"/>
                  </a:cubicBezTo>
                  <a:cubicBezTo>
                    <a:pt x="257" y="10"/>
                    <a:pt x="255" y="11"/>
                    <a:pt x="255" y="11"/>
                  </a:cubicBezTo>
                  <a:cubicBezTo>
                    <a:pt x="253" y="11"/>
                    <a:pt x="251" y="11"/>
                    <a:pt x="249" y="11"/>
                  </a:cubicBezTo>
                  <a:cubicBezTo>
                    <a:pt x="246" y="11"/>
                    <a:pt x="245" y="11"/>
                    <a:pt x="242" y="11"/>
                  </a:cubicBezTo>
                  <a:cubicBezTo>
                    <a:pt x="241" y="11"/>
                    <a:pt x="238" y="12"/>
                    <a:pt x="238" y="11"/>
                  </a:cubicBezTo>
                  <a:cubicBezTo>
                    <a:pt x="239" y="10"/>
                    <a:pt x="238" y="10"/>
                    <a:pt x="239" y="10"/>
                  </a:cubicBezTo>
                  <a:cubicBezTo>
                    <a:pt x="238" y="10"/>
                    <a:pt x="240" y="9"/>
                    <a:pt x="240" y="9"/>
                  </a:cubicBezTo>
                  <a:cubicBezTo>
                    <a:pt x="240" y="8"/>
                    <a:pt x="241" y="8"/>
                    <a:pt x="241" y="8"/>
                  </a:cubicBezTo>
                  <a:cubicBezTo>
                    <a:pt x="242" y="8"/>
                    <a:pt x="241" y="7"/>
                    <a:pt x="242" y="7"/>
                  </a:cubicBezTo>
                  <a:cubicBezTo>
                    <a:pt x="243" y="7"/>
                    <a:pt x="243" y="7"/>
                    <a:pt x="243" y="6"/>
                  </a:cubicBezTo>
                  <a:cubicBezTo>
                    <a:pt x="242" y="6"/>
                    <a:pt x="242" y="5"/>
                    <a:pt x="241" y="5"/>
                  </a:cubicBezTo>
                  <a:cubicBezTo>
                    <a:pt x="240" y="4"/>
                    <a:pt x="237" y="4"/>
                    <a:pt x="236" y="4"/>
                  </a:cubicBezTo>
                  <a:cubicBezTo>
                    <a:pt x="234" y="4"/>
                    <a:pt x="234" y="5"/>
                    <a:pt x="234" y="5"/>
                  </a:cubicBezTo>
                  <a:cubicBezTo>
                    <a:pt x="233" y="5"/>
                    <a:pt x="232" y="5"/>
                    <a:pt x="231" y="5"/>
                  </a:cubicBezTo>
                  <a:cubicBezTo>
                    <a:pt x="230" y="4"/>
                    <a:pt x="229" y="4"/>
                    <a:pt x="228" y="4"/>
                  </a:cubicBezTo>
                  <a:cubicBezTo>
                    <a:pt x="227" y="3"/>
                    <a:pt x="227" y="3"/>
                    <a:pt x="225" y="3"/>
                  </a:cubicBezTo>
                  <a:cubicBezTo>
                    <a:pt x="224" y="3"/>
                    <a:pt x="223" y="2"/>
                    <a:pt x="223" y="2"/>
                  </a:cubicBezTo>
                  <a:cubicBezTo>
                    <a:pt x="220" y="2"/>
                    <a:pt x="217" y="2"/>
                    <a:pt x="214" y="2"/>
                  </a:cubicBezTo>
                  <a:cubicBezTo>
                    <a:pt x="213" y="2"/>
                    <a:pt x="212" y="1"/>
                    <a:pt x="211" y="1"/>
                  </a:cubicBezTo>
                  <a:cubicBezTo>
                    <a:pt x="209" y="0"/>
                    <a:pt x="193" y="1"/>
                    <a:pt x="194" y="2"/>
                  </a:cubicBezTo>
                  <a:cubicBezTo>
                    <a:pt x="194" y="2"/>
                    <a:pt x="182" y="1"/>
                    <a:pt x="180" y="2"/>
                  </a:cubicBezTo>
                  <a:cubicBezTo>
                    <a:pt x="179" y="3"/>
                    <a:pt x="178" y="2"/>
                    <a:pt x="178" y="3"/>
                  </a:cubicBezTo>
                  <a:cubicBezTo>
                    <a:pt x="178" y="3"/>
                    <a:pt x="177" y="3"/>
                    <a:pt x="177" y="4"/>
                  </a:cubicBezTo>
                  <a:cubicBezTo>
                    <a:pt x="176" y="4"/>
                    <a:pt x="175" y="3"/>
                    <a:pt x="174" y="4"/>
                  </a:cubicBezTo>
                  <a:cubicBezTo>
                    <a:pt x="173" y="5"/>
                    <a:pt x="171" y="4"/>
                    <a:pt x="170" y="5"/>
                  </a:cubicBezTo>
                  <a:cubicBezTo>
                    <a:pt x="168" y="5"/>
                    <a:pt x="168" y="5"/>
                    <a:pt x="167" y="6"/>
                  </a:cubicBezTo>
                  <a:cubicBezTo>
                    <a:pt x="166" y="7"/>
                    <a:pt x="165" y="7"/>
                    <a:pt x="163" y="7"/>
                  </a:cubicBezTo>
                  <a:cubicBezTo>
                    <a:pt x="163" y="7"/>
                    <a:pt x="161" y="6"/>
                    <a:pt x="161" y="6"/>
                  </a:cubicBezTo>
                  <a:cubicBezTo>
                    <a:pt x="162" y="5"/>
                    <a:pt x="160" y="6"/>
                    <a:pt x="159" y="6"/>
                  </a:cubicBezTo>
                  <a:cubicBezTo>
                    <a:pt x="158" y="6"/>
                    <a:pt x="159" y="6"/>
                    <a:pt x="159" y="5"/>
                  </a:cubicBezTo>
                  <a:cubicBezTo>
                    <a:pt x="158" y="5"/>
                    <a:pt x="158" y="5"/>
                    <a:pt x="158" y="4"/>
                  </a:cubicBezTo>
                  <a:cubicBezTo>
                    <a:pt x="158" y="4"/>
                    <a:pt x="157" y="4"/>
                    <a:pt x="157" y="4"/>
                  </a:cubicBezTo>
                  <a:cubicBezTo>
                    <a:pt x="155" y="3"/>
                    <a:pt x="152" y="3"/>
                    <a:pt x="151" y="4"/>
                  </a:cubicBezTo>
                  <a:cubicBezTo>
                    <a:pt x="150" y="4"/>
                    <a:pt x="150" y="4"/>
                    <a:pt x="149" y="5"/>
                  </a:cubicBezTo>
                  <a:cubicBezTo>
                    <a:pt x="149" y="5"/>
                    <a:pt x="149" y="5"/>
                    <a:pt x="149" y="6"/>
                  </a:cubicBezTo>
                  <a:cubicBezTo>
                    <a:pt x="143" y="6"/>
                    <a:pt x="142" y="6"/>
                    <a:pt x="137" y="6"/>
                  </a:cubicBezTo>
                  <a:cubicBezTo>
                    <a:pt x="136" y="7"/>
                    <a:pt x="134" y="7"/>
                    <a:pt x="134" y="8"/>
                  </a:cubicBezTo>
                  <a:cubicBezTo>
                    <a:pt x="131" y="8"/>
                    <a:pt x="128" y="7"/>
                    <a:pt x="127" y="9"/>
                  </a:cubicBezTo>
                  <a:cubicBezTo>
                    <a:pt x="125" y="9"/>
                    <a:pt x="125" y="9"/>
                    <a:pt x="124" y="9"/>
                  </a:cubicBezTo>
                  <a:cubicBezTo>
                    <a:pt x="123" y="10"/>
                    <a:pt x="123" y="10"/>
                    <a:pt x="122" y="11"/>
                  </a:cubicBezTo>
                  <a:cubicBezTo>
                    <a:pt x="121" y="11"/>
                    <a:pt x="119" y="11"/>
                    <a:pt x="118" y="11"/>
                  </a:cubicBezTo>
                  <a:cubicBezTo>
                    <a:pt x="117" y="11"/>
                    <a:pt x="118" y="10"/>
                    <a:pt x="117" y="10"/>
                  </a:cubicBezTo>
                  <a:cubicBezTo>
                    <a:pt x="115" y="10"/>
                    <a:pt x="116" y="9"/>
                    <a:pt x="115" y="9"/>
                  </a:cubicBezTo>
                  <a:cubicBezTo>
                    <a:pt x="113" y="9"/>
                    <a:pt x="112" y="8"/>
                    <a:pt x="110" y="9"/>
                  </a:cubicBezTo>
                  <a:cubicBezTo>
                    <a:pt x="110" y="10"/>
                    <a:pt x="108" y="11"/>
                    <a:pt x="108" y="11"/>
                  </a:cubicBezTo>
                  <a:cubicBezTo>
                    <a:pt x="106" y="10"/>
                    <a:pt x="106" y="11"/>
                    <a:pt x="104" y="11"/>
                  </a:cubicBezTo>
                  <a:cubicBezTo>
                    <a:pt x="104" y="10"/>
                    <a:pt x="104" y="11"/>
                    <a:pt x="104" y="10"/>
                  </a:cubicBezTo>
                  <a:cubicBezTo>
                    <a:pt x="105" y="9"/>
                    <a:pt x="105" y="9"/>
                    <a:pt x="104" y="8"/>
                  </a:cubicBezTo>
                  <a:cubicBezTo>
                    <a:pt x="99" y="7"/>
                    <a:pt x="94" y="8"/>
                    <a:pt x="89" y="8"/>
                  </a:cubicBezTo>
                  <a:cubicBezTo>
                    <a:pt x="88" y="8"/>
                    <a:pt x="89" y="8"/>
                    <a:pt x="87" y="9"/>
                  </a:cubicBezTo>
                  <a:cubicBezTo>
                    <a:pt x="86" y="9"/>
                    <a:pt x="87" y="8"/>
                    <a:pt x="85" y="8"/>
                  </a:cubicBezTo>
                  <a:cubicBezTo>
                    <a:pt x="86" y="8"/>
                    <a:pt x="85" y="9"/>
                    <a:pt x="84" y="9"/>
                  </a:cubicBezTo>
                  <a:cubicBezTo>
                    <a:pt x="84" y="9"/>
                    <a:pt x="83" y="9"/>
                    <a:pt x="82" y="9"/>
                  </a:cubicBezTo>
                  <a:cubicBezTo>
                    <a:pt x="82" y="8"/>
                    <a:pt x="81" y="10"/>
                    <a:pt x="81" y="10"/>
                  </a:cubicBezTo>
                  <a:cubicBezTo>
                    <a:pt x="79" y="10"/>
                    <a:pt x="75" y="9"/>
                    <a:pt x="74" y="11"/>
                  </a:cubicBezTo>
                  <a:cubicBezTo>
                    <a:pt x="71" y="11"/>
                    <a:pt x="70" y="11"/>
                    <a:pt x="69" y="13"/>
                  </a:cubicBezTo>
                  <a:cubicBezTo>
                    <a:pt x="66" y="13"/>
                    <a:pt x="61" y="12"/>
                    <a:pt x="58" y="14"/>
                  </a:cubicBezTo>
                  <a:cubicBezTo>
                    <a:pt x="57" y="14"/>
                    <a:pt x="53" y="15"/>
                    <a:pt x="52" y="15"/>
                  </a:cubicBezTo>
                  <a:cubicBezTo>
                    <a:pt x="51" y="15"/>
                    <a:pt x="44" y="16"/>
                    <a:pt x="44" y="16"/>
                  </a:cubicBezTo>
                  <a:cubicBezTo>
                    <a:pt x="44" y="16"/>
                    <a:pt x="38" y="17"/>
                    <a:pt x="37" y="17"/>
                  </a:cubicBezTo>
                  <a:cubicBezTo>
                    <a:pt x="37" y="17"/>
                    <a:pt x="37" y="19"/>
                    <a:pt x="37" y="19"/>
                  </a:cubicBezTo>
                  <a:cubicBezTo>
                    <a:pt x="37" y="20"/>
                    <a:pt x="39" y="20"/>
                    <a:pt x="41" y="20"/>
                  </a:cubicBezTo>
                  <a:cubicBezTo>
                    <a:pt x="42" y="20"/>
                    <a:pt x="43" y="20"/>
                    <a:pt x="45" y="20"/>
                  </a:cubicBezTo>
                  <a:cubicBezTo>
                    <a:pt x="44" y="21"/>
                    <a:pt x="44" y="20"/>
                    <a:pt x="44" y="21"/>
                  </a:cubicBezTo>
                  <a:cubicBezTo>
                    <a:pt x="43" y="21"/>
                    <a:pt x="44" y="21"/>
                    <a:pt x="43" y="21"/>
                  </a:cubicBezTo>
                  <a:cubicBezTo>
                    <a:pt x="43" y="22"/>
                    <a:pt x="44" y="22"/>
                    <a:pt x="43" y="22"/>
                  </a:cubicBezTo>
                  <a:cubicBezTo>
                    <a:pt x="43" y="22"/>
                    <a:pt x="42" y="22"/>
                    <a:pt x="42" y="22"/>
                  </a:cubicBezTo>
                  <a:cubicBezTo>
                    <a:pt x="41" y="22"/>
                    <a:pt x="42" y="23"/>
                    <a:pt x="41" y="23"/>
                  </a:cubicBezTo>
                  <a:cubicBezTo>
                    <a:pt x="41" y="23"/>
                    <a:pt x="40" y="23"/>
                    <a:pt x="40" y="23"/>
                  </a:cubicBezTo>
                  <a:cubicBezTo>
                    <a:pt x="39" y="23"/>
                    <a:pt x="40" y="23"/>
                    <a:pt x="38" y="24"/>
                  </a:cubicBezTo>
                  <a:cubicBezTo>
                    <a:pt x="37" y="24"/>
                    <a:pt x="37" y="24"/>
                    <a:pt x="37" y="24"/>
                  </a:cubicBezTo>
                  <a:cubicBezTo>
                    <a:pt x="36" y="24"/>
                    <a:pt x="34" y="24"/>
                    <a:pt x="32" y="24"/>
                  </a:cubicBezTo>
                  <a:cubicBezTo>
                    <a:pt x="31" y="24"/>
                    <a:pt x="32" y="25"/>
                    <a:pt x="30" y="25"/>
                  </a:cubicBezTo>
                  <a:cubicBezTo>
                    <a:pt x="26" y="24"/>
                    <a:pt x="23" y="25"/>
                    <a:pt x="19" y="25"/>
                  </a:cubicBezTo>
                  <a:cubicBezTo>
                    <a:pt x="19" y="25"/>
                    <a:pt x="18" y="26"/>
                    <a:pt x="17" y="26"/>
                  </a:cubicBezTo>
                  <a:cubicBezTo>
                    <a:pt x="16" y="26"/>
                    <a:pt x="14" y="25"/>
                    <a:pt x="14" y="26"/>
                  </a:cubicBezTo>
                  <a:cubicBezTo>
                    <a:pt x="14" y="26"/>
                    <a:pt x="9" y="27"/>
                    <a:pt x="9" y="27"/>
                  </a:cubicBezTo>
                  <a:cubicBezTo>
                    <a:pt x="5" y="27"/>
                    <a:pt x="2" y="28"/>
                    <a:pt x="0" y="29"/>
                  </a:cubicBezTo>
                  <a:cubicBezTo>
                    <a:pt x="0" y="29"/>
                    <a:pt x="0" y="29"/>
                    <a:pt x="0" y="30"/>
                  </a:cubicBezTo>
                  <a:cubicBezTo>
                    <a:pt x="0" y="33"/>
                    <a:pt x="7" y="34"/>
                    <a:pt x="10" y="34"/>
                  </a:cubicBezTo>
                  <a:cubicBezTo>
                    <a:pt x="14" y="34"/>
                    <a:pt x="18" y="34"/>
                    <a:pt x="22" y="34"/>
                  </a:cubicBezTo>
                  <a:cubicBezTo>
                    <a:pt x="26" y="34"/>
                    <a:pt x="20" y="35"/>
                    <a:pt x="20" y="35"/>
                  </a:cubicBezTo>
                  <a:cubicBezTo>
                    <a:pt x="18" y="35"/>
                    <a:pt x="17" y="36"/>
                    <a:pt x="15" y="36"/>
                  </a:cubicBezTo>
                  <a:cubicBezTo>
                    <a:pt x="14" y="37"/>
                    <a:pt x="6" y="37"/>
                    <a:pt x="5" y="36"/>
                  </a:cubicBezTo>
                  <a:cubicBezTo>
                    <a:pt x="4" y="36"/>
                    <a:pt x="6" y="36"/>
                    <a:pt x="4" y="36"/>
                  </a:cubicBezTo>
                  <a:cubicBezTo>
                    <a:pt x="3" y="36"/>
                    <a:pt x="2" y="36"/>
                    <a:pt x="0" y="36"/>
                  </a:cubicBezTo>
                  <a:cubicBezTo>
                    <a:pt x="0" y="36"/>
                    <a:pt x="1" y="38"/>
                    <a:pt x="1" y="38"/>
                  </a:cubicBezTo>
                  <a:cubicBezTo>
                    <a:pt x="1" y="38"/>
                    <a:pt x="4" y="40"/>
                    <a:pt x="4" y="40"/>
                  </a:cubicBezTo>
                  <a:cubicBezTo>
                    <a:pt x="4" y="40"/>
                    <a:pt x="5" y="40"/>
                    <a:pt x="5" y="41"/>
                  </a:cubicBezTo>
                  <a:cubicBezTo>
                    <a:pt x="5" y="41"/>
                    <a:pt x="5" y="41"/>
                    <a:pt x="5" y="41"/>
                  </a:cubicBezTo>
                  <a:cubicBezTo>
                    <a:pt x="6" y="41"/>
                    <a:pt x="6" y="41"/>
                    <a:pt x="6" y="41"/>
                  </a:cubicBezTo>
                  <a:cubicBezTo>
                    <a:pt x="6" y="42"/>
                    <a:pt x="6" y="42"/>
                    <a:pt x="6" y="42"/>
                  </a:cubicBezTo>
                  <a:cubicBezTo>
                    <a:pt x="7" y="43"/>
                    <a:pt x="7" y="43"/>
                    <a:pt x="8" y="43"/>
                  </a:cubicBezTo>
                  <a:cubicBezTo>
                    <a:pt x="9" y="44"/>
                    <a:pt x="13" y="43"/>
                    <a:pt x="15" y="43"/>
                  </a:cubicBezTo>
                  <a:cubicBezTo>
                    <a:pt x="16" y="43"/>
                    <a:pt x="17" y="43"/>
                    <a:pt x="18" y="44"/>
                  </a:cubicBezTo>
                  <a:cubicBezTo>
                    <a:pt x="19" y="44"/>
                    <a:pt x="18" y="43"/>
                    <a:pt x="18" y="43"/>
                  </a:cubicBezTo>
                  <a:cubicBezTo>
                    <a:pt x="20" y="42"/>
                    <a:pt x="22" y="43"/>
                    <a:pt x="23" y="41"/>
                  </a:cubicBezTo>
                  <a:cubicBezTo>
                    <a:pt x="26" y="41"/>
                    <a:pt x="30" y="41"/>
                    <a:pt x="33" y="41"/>
                  </a:cubicBezTo>
                  <a:cubicBezTo>
                    <a:pt x="35" y="41"/>
                    <a:pt x="36" y="41"/>
                    <a:pt x="38" y="41"/>
                  </a:cubicBezTo>
                  <a:cubicBezTo>
                    <a:pt x="40" y="41"/>
                    <a:pt x="39" y="41"/>
                    <a:pt x="40" y="42"/>
                  </a:cubicBezTo>
                  <a:cubicBezTo>
                    <a:pt x="40" y="43"/>
                    <a:pt x="43" y="43"/>
                    <a:pt x="45" y="43"/>
                  </a:cubicBezTo>
                  <a:cubicBezTo>
                    <a:pt x="47" y="43"/>
                    <a:pt x="47" y="43"/>
                    <a:pt x="50" y="43"/>
                  </a:cubicBezTo>
                  <a:cubicBezTo>
                    <a:pt x="50" y="44"/>
                    <a:pt x="50" y="44"/>
                    <a:pt x="50" y="45"/>
                  </a:cubicBezTo>
                  <a:cubicBezTo>
                    <a:pt x="51" y="45"/>
                    <a:pt x="52" y="46"/>
                    <a:pt x="53" y="46"/>
                  </a:cubicBezTo>
                  <a:cubicBezTo>
                    <a:pt x="54" y="47"/>
                    <a:pt x="51" y="47"/>
                    <a:pt x="53" y="48"/>
                  </a:cubicBezTo>
                  <a:cubicBezTo>
                    <a:pt x="53" y="50"/>
                    <a:pt x="53" y="49"/>
                    <a:pt x="55" y="49"/>
                  </a:cubicBezTo>
                  <a:cubicBezTo>
                    <a:pt x="56" y="49"/>
                    <a:pt x="55" y="50"/>
                    <a:pt x="55" y="50"/>
                  </a:cubicBezTo>
                  <a:cubicBezTo>
                    <a:pt x="56" y="50"/>
                    <a:pt x="57" y="50"/>
                    <a:pt x="57" y="51"/>
                  </a:cubicBezTo>
                  <a:cubicBezTo>
                    <a:pt x="57" y="53"/>
                    <a:pt x="57" y="54"/>
                    <a:pt x="57" y="57"/>
                  </a:cubicBezTo>
                  <a:cubicBezTo>
                    <a:pt x="59" y="58"/>
                    <a:pt x="59" y="62"/>
                    <a:pt x="59" y="66"/>
                  </a:cubicBezTo>
                  <a:cubicBezTo>
                    <a:pt x="58" y="66"/>
                    <a:pt x="59" y="66"/>
                    <a:pt x="58" y="66"/>
                  </a:cubicBezTo>
                  <a:cubicBezTo>
                    <a:pt x="58" y="67"/>
                    <a:pt x="57" y="66"/>
                    <a:pt x="57" y="67"/>
                  </a:cubicBezTo>
                  <a:cubicBezTo>
                    <a:pt x="57" y="69"/>
                    <a:pt x="56" y="67"/>
                    <a:pt x="55" y="68"/>
                  </a:cubicBezTo>
                  <a:cubicBezTo>
                    <a:pt x="54" y="68"/>
                    <a:pt x="54" y="68"/>
                    <a:pt x="53" y="68"/>
                  </a:cubicBezTo>
                  <a:cubicBezTo>
                    <a:pt x="52" y="69"/>
                    <a:pt x="53" y="69"/>
                    <a:pt x="52" y="69"/>
                  </a:cubicBezTo>
                  <a:cubicBezTo>
                    <a:pt x="52" y="70"/>
                    <a:pt x="52" y="69"/>
                    <a:pt x="52" y="70"/>
                  </a:cubicBezTo>
                  <a:cubicBezTo>
                    <a:pt x="52" y="70"/>
                    <a:pt x="51" y="70"/>
                    <a:pt x="51" y="71"/>
                  </a:cubicBezTo>
                  <a:cubicBezTo>
                    <a:pt x="52" y="71"/>
                    <a:pt x="54" y="71"/>
                    <a:pt x="57" y="71"/>
                  </a:cubicBezTo>
                  <a:cubicBezTo>
                    <a:pt x="57" y="71"/>
                    <a:pt x="59" y="70"/>
                    <a:pt x="59" y="70"/>
                  </a:cubicBezTo>
                  <a:cubicBezTo>
                    <a:pt x="61" y="70"/>
                    <a:pt x="64" y="70"/>
                    <a:pt x="66" y="70"/>
                  </a:cubicBezTo>
                  <a:cubicBezTo>
                    <a:pt x="67" y="70"/>
                    <a:pt x="67" y="68"/>
                    <a:pt x="68" y="70"/>
                  </a:cubicBezTo>
                  <a:cubicBezTo>
                    <a:pt x="71" y="70"/>
                    <a:pt x="69" y="73"/>
                    <a:pt x="69" y="76"/>
                  </a:cubicBezTo>
                  <a:cubicBezTo>
                    <a:pt x="69" y="77"/>
                    <a:pt x="70" y="79"/>
                    <a:pt x="68" y="79"/>
                  </a:cubicBezTo>
                  <a:cubicBezTo>
                    <a:pt x="66" y="79"/>
                    <a:pt x="65" y="79"/>
                    <a:pt x="63" y="79"/>
                  </a:cubicBezTo>
                  <a:cubicBezTo>
                    <a:pt x="62" y="79"/>
                    <a:pt x="63" y="78"/>
                    <a:pt x="62" y="78"/>
                  </a:cubicBezTo>
                  <a:cubicBezTo>
                    <a:pt x="60" y="78"/>
                    <a:pt x="60" y="77"/>
                    <a:pt x="58" y="77"/>
                  </a:cubicBezTo>
                  <a:cubicBezTo>
                    <a:pt x="56" y="77"/>
                    <a:pt x="54" y="76"/>
                    <a:pt x="54" y="78"/>
                  </a:cubicBezTo>
                  <a:cubicBezTo>
                    <a:pt x="54" y="79"/>
                    <a:pt x="54" y="79"/>
                    <a:pt x="55" y="79"/>
                  </a:cubicBezTo>
                  <a:cubicBezTo>
                    <a:pt x="56" y="81"/>
                    <a:pt x="61" y="79"/>
                    <a:pt x="62" y="81"/>
                  </a:cubicBezTo>
                  <a:cubicBezTo>
                    <a:pt x="63" y="81"/>
                    <a:pt x="63" y="81"/>
                    <a:pt x="63" y="81"/>
                  </a:cubicBezTo>
                  <a:cubicBezTo>
                    <a:pt x="63" y="82"/>
                    <a:pt x="65" y="83"/>
                    <a:pt x="65" y="83"/>
                  </a:cubicBezTo>
                  <a:cubicBezTo>
                    <a:pt x="65" y="84"/>
                    <a:pt x="66" y="85"/>
                    <a:pt x="67" y="86"/>
                  </a:cubicBezTo>
                  <a:cubicBezTo>
                    <a:pt x="66" y="86"/>
                    <a:pt x="67" y="86"/>
                    <a:pt x="66" y="86"/>
                  </a:cubicBezTo>
                  <a:cubicBezTo>
                    <a:pt x="66" y="87"/>
                    <a:pt x="66" y="87"/>
                    <a:pt x="66" y="87"/>
                  </a:cubicBezTo>
                  <a:cubicBezTo>
                    <a:pt x="65" y="87"/>
                    <a:pt x="66" y="87"/>
                    <a:pt x="65" y="88"/>
                  </a:cubicBezTo>
                  <a:cubicBezTo>
                    <a:pt x="65" y="88"/>
                    <a:pt x="65" y="88"/>
                    <a:pt x="64" y="88"/>
                  </a:cubicBezTo>
                  <a:cubicBezTo>
                    <a:pt x="63" y="88"/>
                    <a:pt x="64" y="88"/>
                    <a:pt x="63" y="89"/>
                  </a:cubicBezTo>
                  <a:cubicBezTo>
                    <a:pt x="63" y="89"/>
                    <a:pt x="63" y="89"/>
                    <a:pt x="62" y="89"/>
                  </a:cubicBezTo>
                  <a:cubicBezTo>
                    <a:pt x="61" y="90"/>
                    <a:pt x="59" y="90"/>
                    <a:pt x="59" y="92"/>
                  </a:cubicBezTo>
                  <a:cubicBezTo>
                    <a:pt x="58" y="93"/>
                    <a:pt x="58" y="94"/>
                    <a:pt x="59" y="95"/>
                  </a:cubicBezTo>
                  <a:cubicBezTo>
                    <a:pt x="60" y="95"/>
                    <a:pt x="60" y="95"/>
                    <a:pt x="60" y="96"/>
                  </a:cubicBezTo>
                  <a:cubicBezTo>
                    <a:pt x="60" y="96"/>
                    <a:pt x="60" y="97"/>
                    <a:pt x="59" y="98"/>
                  </a:cubicBezTo>
                  <a:cubicBezTo>
                    <a:pt x="59" y="98"/>
                    <a:pt x="59" y="98"/>
                    <a:pt x="59" y="98"/>
                  </a:cubicBezTo>
                  <a:cubicBezTo>
                    <a:pt x="59" y="98"/>
                    <a:pt x="58" y="98"/>
                    <a:pt x="58" y="98"/>
                  </a:cubicBezTo>
                  <a:cubicBezTo>
                    <a:pt x="57" y="99"/>
                    <a:pt x="58" y="99"/>
                    <a:pt x="57" y="99"/>
                  </a:cubicBezTo>
                  <a:cubicBezTo>
                    <a:pt x="56" y="99"/>
                    <a:pt x="55" y="99"/>
                    <a:pt x="55" y="99"/>
                  </a:cubicBezTo>
                  <a:cubicBezTo>
                    <a:pt x="55" y="98"/>
                    <a:pt x="54" y="98"/>
                    <a:pt x="54" y="98"/>
                  </a:cubicBezTo>
                  <a:cubicBezTo>
                    <a:pt x="52" y="98"/>
                    <a:pt x="52" y="99"/>
                    <a:pt x="52" y="101"/>
                  </a:cubicBezTo>
                  <a:cubicBezTo>
                    <a:pt x="52" y="102"/>
                    <a:pt x="54" y="101"/>
                    <a:pt x="55" y="101"/>
                  </a:cubicBezTo>
                  <a:cubicBezTo>
                    <a:pt x="55" y="101"/>
                    <a:pt x="55" y="102"/>
                    <a:pt x="55" y="102"/>
                  </a:cubicBezTo>
                  <a:cubicBezTo>
                    <a:pt x="57" y="103"/>
                    <a:pt x="57" y="101"/>
                    <a:pt x="57" y="104"/>
                  </a:cubicBezTo>
                  <a:cubicBezTo>
                    <a:pt x="57" y="104"/>
                    <a:pt x="56" y="104"/>
                    <a:pt x="56" y="104"/>
                  </a:cubicBezTo>
                  <a:cubicBezTo>
                    <a:pt x="54" y="104"/>
                    <a:pt x="53" y="104"/>
                    <a:pt x="52" y="105"/>
                  </a:cubicBezTo>
                  <a:cubicBezTo>
                    <a:pt x="51" y="106"/>
                    <a:pt x="50" y="105"/>
                    <a:pt x="48" y="106"/>
                  </a:cubicBezTo>
                  <a:cubicBezTo>
                    <a:pt x="48" y="106"/>
                    <a:pt x="48" y="106"/>
                    <a:pt x="47" y="106"/>
                  </a:cubicBezTo>
                  <a:cubicBezTo>
                    <a:pt x="46" y="107"/>
                    <a:pt x="47" y="106"/>
                    <a:pt x="46" y="107"/>
                  </a:cubicBezTo>
                  <a:cubicBezTo>
                    <a:pt x="46" y="107"/>
                    <a:pt x="44" y="107"/>
                    <a:pt x="44" y="108"/>
                  </a:cubicBezTo>
                  <a:cubicBezTo>
                    <a:pt x="44" y="110"/>
                    <a:pt x="44" y="109"/>
                    <a:pt x="45" y="110"/>
                  </a:cubicBezTo>
                  <a:cubicBezTo>
                    <a:pt x="45" y="111"/>
                    <a:pt x="46" y="110"/>
                    <a:pt x="47" y="112"/>
                  </a:cubicBezTo>
                  <a:cubicBezTo>
                    <a:pt x="47" y="112"/>
                    <a:pt x="45" y="111"/>
                    <a:pt x="45" y="113"/>
                  </a:cubicBezTo>
                  <a:cubicBezTo>
                    <a:pt x="45" y="114"/>
                    <a:pt x="44" y="113"/>
                    <a:pt x="45" y="114"/>
                  </a:cubicBezTo>
                  <a:cubicBezTo>
                    <a:pt x="45" y="115"/>
                    <a:pt x="44" y="118"/>
                    <a:pt x="45" y="118"/>
                  </a:cubicBezTo>
                  <a:cubicBezTo>
                    <a:pt x="47" y="118"/>
                    <a:pt x="45" y="118"/>
                    <a:pt x="46" y="118"/>
                  </a:cubicBezTo>
                  <a:cubicBezTo>
                    <a:pt x="48" y="118"/>
                    <a:pt x="50" y="118"/>
                    <a:pt x="50" y="119"/>
                  </a:cubicBezTo>
                  <a:cubicBezTo>
                    <a:pt x="51" y="119"/>
                    <a:pt x="53" y="120"/>
                    <a:pt x="52" y="121"/>
                  </a:cubicBezTo>
                  <a:cubicBezTo>
                    <a:pt x="51" y="122"/>
                    <a:pt x="50" y="121"/>
                    <a:pt x="50" y="121"/>
                  </a:cubicBezTo>
                  <a:cubicBezTo>
                    <a:pt x="49" y="121"/>
                    <a:pt x="48" y="123"/>
                    <a:pt x="48" y="123"/>
                  </a:cubicBezTo>
                  <a:cubicBezTo>
                    <a:pt x="47" y="123"/>
                    <a:pt x="46" y="124"/>
                    <a:pt x="45" y="124"/>
                  </a:cubicBezTo>
                  <a:cubicBezTo>
                    <a:pt x="44" y="124"/>
                    <a:pt x="44" y="123"/>
                    <a:pt x="44" y="125"/>
                  </a:cubicBezTo>
                  <a:cubicBezTo>
                    <a:pt x="43" y="127"/>
                    <a:pt x="44" y="127"/>
                    <a:pt x="45" y="127"/>
                  </a:cubicBezTo>
                  <a:cubicBezTo>
                    <a:pt x="46" y="127"/>
                    <a:pt x="45" y="127"/>
                    <a:pt x="45" y="128"/>
                  </a:cubicBezTo>
                  <a:cubicBezTo>
                    <a:pt x="47" y="129"/>
                    <a:pt x="47" y="131"/>
                    <a:pt x="46" y="133"/>
                  </a:cubicBezTo>
                  <a:cubicBezTo>
                    <a:pt x="46" y="133"/>
                    <a:pt x="45" y="133"/>
                    <a:pt x="45" y="133"/>
                  </a:cubicBezTo>
                  <a:cubicBezTo>
                    <a:pt x="45" y="133"/>
                    <a:pt x="45" y="134"/>
                    <a:pt x="45" y="135"/>
                  </a:cubicBezTo>
                  <a:cubicBezTo>
                    <a:pt x="45" y="136"/>
                    <a:pt x="46" y="137"/>
                    <a:pt x="46" y="137"/>
                  </a:cubicBezTo>
                  <a:cubicBezTo>
                    <a:pt x="46" y="136"/>
                    <a:pt x="49" y="138"/>
                    <a:pt x="50" y="138"/>
                  </a:cubicBezTo>
                  <a:cubicBezTo>
                    <a:pt x="50" y="141"/>
                    <a:pt x="50" y="141"/>
                    <a:pt x="51" y="142"/>
                  </a:cubicBezTo>
                  <a:cubicBezTo>
                    <a:pt x="52" y="143"/>
                    <a:pt x="51" y="143"/>
                    <a:pt x="52" y="144"/>
                  </a:cubicBezTo>
                  <a:cubicBezTo>
                    <a:pt x="54" y="147"/>
                    <a:pt x="59" y="144"/>
                    <a:pt x="62" y="144"/>
                  </a:cubicBezTo>
                  <a:cubicBezTo>
                    <a:pt x="63" y="144"/>
                    <a:pt x="63" y="143"/>
                    <a:pt x="65" y="143"/>
                  </a:cubicBezTo>
                  <a:cubicBezTo>
                    <a:pt x="66" y="143"/>
                    <a:pt x="65" y="143"/>
                    <a:pt x="65" y="143"/>
                  </a:cubicBezTo>
                  <a:cubicBezTo>
                    <a:pt x="66" y="142"/>
                    <a:pt x="67" y="143"/>
                    <a:pt x="67" y="143"/>
                  </a:cubicBezTo>
                  <a:cubicBezTo>
                    <a:pt x="68" y="143"/>
                    <a:pt x="70" y="141"/>
                    <a:pt x="69" y="143"/>
                  </a:cubicBezTo>
                  <a:cubicBezTo>
                    <a:pt x="69" y="144"/>
                    <a:pt x="69" y="143"/>
                    <a:pt x="68" y="143"/>
                  </a:cubicBezTo>
                  <a:cubicBezTo>
                    <a:pt x="68" y="143"/>
                    <a:pt x="65" y="145"/>
                    <a:pt x="65" y="145"/>
                  </a:cubicBezTo>
                  <a:cubicBezTo>
                    <a:pt x="62" y="148"/>
                    <a:pt x="70" y="147"/>
                    <a:pt x="71" y="147"/>
                  </a:cubicBezTo>
                  <a:cubicBezTo>
                    <a:pt x="71" y="147"/>
                    <a:pt x="72" y="146"/>
                    <a:pt x="73" y="146"/>
                  </a:cubicBezTo>
                  <a:cubicBezTo>
                    <a:pt x="73" y="146"/>
                    <a:pt x="74" y="145"/>
                    <a:pt x="75" y="145"/>
                  </a:cubicBezTo>
                  <a:cubicBezTo>
                    <a:pt x="75" y="145"/>
                    <a:pt x="76" y="145"/>
                    <a:pt x="77" y="145"/>
                  </a:cubicBezTo>
                  <a:cubicBezTo>
                    <a:pt x="78" y="145"/>
                    <a:pt x="77" y="144"/>
                    <a:pt x="79" y="144"/>
                  </a:cubicBezTo>
                  <a:cubicBezTo>
                    <a:pt x="80" y="144"/>
                    <a:pt x="80" y="143"/>
                    <a:pt x="80" y="143"/>
                  </a:cubicBezTo>
                  <a:cubicBezTo>
                    <a:pt x="80" y="143"/>
                    <a:pt x="81" y="143"/>
                    <a:pt x="81" y="143"/>
                  </a:cubicBezTo>
                  <a:cubicBezTo>
                    <a:pt x="81" y="142"/>
                    <a:pt x="82" y="142"/>
                    <a:pt x="82" y="140"/>
                  </a:cubicBezTo>
                  <a:cubicBezTo>
                    <a:pt x="83" y="140"/>
                    <a:pt x="84" y="140"/>
                    <a:pt x="84" y="139"/>
                  </a:cubicBezTo>
                  <a:cubicBezTo>
                    <a:pt x="86" y="136"/>
                    <a:pt x="84" y="134"/>
                    <a:pt x="84" y="132"/>
                  </a:cubicBezTo>
                  <a:cubicBezTo>
                    <a:pt x="85" y="132"/>
                    <a:pt x="85" y="132"/>
                    <a:pt x="86" y="131"/>
                  </a:cubicBezTo>
                  <a:cubicBezTo>
                    <a:pt x="86" y="131"/>
                    <a:pt x="85" y="130"/>
                    <a:pt x="87" y="130"/>
                  </a:cubicBezTo>
                  <a:cubicBezTo>
                    <a:pt x="87" y="130"/>
                    <a:pt x="89" y="131"/>
                    <a:pt x="89" y="130"/>
                  </a:cubicBezTo>
                  <a:cubicBezTo>
                    <a:pt x="90" y="130"/>
                    <a:pt x="91" y="129"/>
                    <a:pt x="91" y="129"/>
                  </a:cubicBezTo>
                  <a:cubicBezTo>
                    <a:pt x="92" y="129"/>
                    <a:pt x="93" y="128"/>
                    <a:pt x="93" y="127"/>
                  </a:cubicBezTo>
                  <a:cubicBezTo>
                    <a:pt x="93" y="126"/>
                    <a:pt x="94" y="126"/>
                    <a:pt x="94" y="125"/>
                  </a:cubicBezTo>
                  <a:cubicBezTo>
                    <a:pt x="94" y="123"/>
                    <a:pt x="95" y="124"/>
                    <a:pt x="96" y="123"/>
                  </a:cubicBezTo>
                  <a:cubicBezTo>
                    <a:pt x="96" y="123"/>
                    <a:pt x="96" y="123"/>
                    <a:pt x="96" y="123"/>
                  </a:cubicBezTo>
                  <a:cubicBezTo>
                    <a:pt x="97" y="122"/>
                    <a:pt x="98" y="123"/>
                    <a:pt x="99" y="121"/>
                  </a:cubicBezTo>
                  <a:cubicBezTo>
                    <a:pt x="100" y="121"/>
                    <a:pt x="100" y="121"/>
                    <a:pt x="100" y="120"/>
                  </a:cubicBezTo>
                  <a:cubicBezTo>
                    <a:pt x="102" y="120"/>
                    <a:pt x="100" y="116"/>
                    <a:pt x="102" y="115"/>
                  </a:cubicBezTo>
                  <a:cubicBezTo>
                    <a:pt x="102" y="112"/>
                    <a:pt x="105" y="114"/>
                    <a:pt x="106" y="113"/>
                  </a:cubicBezTo>
                  <a:cubicBezTo>
                    <a:pt x="107" y="113"/>
                    <a:pt x="109" y="112"/>
                    <a:pt x="109" y="111"/>
                  </a:cubicBezTo>
                  <a:cubicBezTo>
                    <a:pt x="111" y="111"/>
                    <a:pt x="114" y="111"/>
                    <a:pt x="115" y="111"/>
                  </a:cubicBezTo>
                  <a:cubicBezTo>
                    <a:pt x="116" y="111"/>
                    <a:pt x="115" y="112"/>
                    <a:pt x="117" y="112"/>
                  </a:cubicBezTo>
                  <a:cubicBezTo>
                    <a:pt x="117" y="111"/>
                    <a:pt x="117" y="111"/>
                    <a:pt x="118" y="111"/>
                  </a:cubicBezTo>
                  <a:cubicBezTo>
                    <a:pt x="118" y="110"/>
                    <a:pt x="119" y="110"/>
                    <a:pt x="119" y="110"/>
                  </a:cubicBezTo>
                  <a:cubicBezTo>
                    <a:pt x="119" y="110"/>
                    <a:pt x="119" y="109"/>
                    <a:pt x="119" y="109"/>
                  </a:cubicBezTo>
                  <a:cubicBezTo>
                    <a:pt x="120" y="109"/>
                    <a:pt x="120" y="108"/>
                    <a:pt x="120" y="108"/>
                  </a:cubicBezTo>
                  <a:cubicBezTo>
                    <a:pt x="120" y="108"/>
                    <a:pt x="121" y="108"/>
                    <a:pt x="121" y="108"/>
                  </a:cubicBezTo>
                  <a:cubicBezTo>
                    <a:pt x="121" y="107"/>
                    <a:pt x="121" y="107"/>
                    <a:pt x="121" y="107"/>
                  </a:cubicBezTo>
                  <a:cubicBezTo>
                    <a:pt x="122" y="106"/>
                    <a:pt x="122" y="107"/>
                    <a:pt x="122" y="106"/>
                  </a:cubicBezTo>
                  <a:cubicBezTo>
                    <a:pt x="122" y="106"/>
                    <a:pt x="123" y="106"/>
                    <a:pt x="123" y="106"/>
                  </a:cubicBezTo>
                  <a:cubicBezTo>
                    <a:pt x="124" y="106"/>
                    <a:pt x="124" y="106"/>
                    <a:pt x="125" y="106"/>
                  </a:cubicBezTo>
                  <a:cubicBezTo>
                    <a:pt x="125" y="106"/>
                    <a:pt x="126" y="107"/>
                    <a:pt x="127" y="107"/>
                  </a:cubicBezTo>
                  <a:cubicBezTo>
                    <a:pt x="127" y="107"/>
                    <a:pt x="128" y="108"/>
                    <a:pt x="128" y="108"/>
                  </a:cubicBezTo>
                  <a:cubicBezTo>
                    <a:pt x="129" y="108"/>
                    <a:pt x="130" y="109"/>
                    <a:pt x="132" y="108"/>
                  </a:cubicBezTo>
                  <a:cubicBezTo>
                    <a:pt x="132" y="108"/>
                    <a:pt x="132" y="108"/>
                    <a:pt x="133" y="108"/>
                  </a:cubicBezTo>
                  <a:cubicBezTo>
                    <a:pt x="134" y="107"/>
                    <a:pt x="134" y="107"/>
                    <a:pt x="134" y="106"/>
                  </a:cubicBezTo>
                  <a:cubicBezTo>
                    <a:pt x="135" y="106"/>
                    <a:pt x="135" y="105"/>
                    <a:pt x="136" y="105"/>
                  </a:cubicBezTo>
                  <a:cubicBezTo>
                    <a:pt x="138" y="105"/>
                    <a:pt x="143" y="106"/>
                    <a:pt x="144" y="104"/>
                  </a:cubicBezTo>
                  <a:cubicBezTo>
                    <a:pt x="144" y="104"/>
                    <a:pt x="144" y="104"/>
                    <a:pt x="144" y="103"/>
                  </a:cubicBezTo>
                  <a:cubicBezTo>
                    <a:pt x="145" y="103"/>
                    <a:pt x="145" y="103"/>
                    <a:pt x="145" y="103"/>
                  </a:cubicBezTo>
                  <a:cubicBezTo>
                    <a:pt x="145" y="103"/>
                    <a:pt x="146" y="103"/>
                    <a:pt x="146" y="103"/>
                  </a:cubicBezTo>
                  <a:cubicBezTo>
                    <a:pt x="146" y="102"/>
                    <a:pt x="146" y="102"/>
                    <a:pt x="146" y="101"/>
                  </a:cubicBezTo>
                  <a:cubicBezTo>
                    <a:pt x="146" y="101"/>
                    <a:pt x="146" y="101"/>
                    <a:pt x="146" y="101"/>
                  </a:cubicBezTo>
                  <a:cubicBezTo>
                    <a:pt x="147" y="100"/>
                    <a:pt x="147" y="101"/>
                    <a:pt x="147" y="101"/>
                  </a:cubicBezTo>
                  <a:cubicBezTo>
                    <a:pt x="148" y="100"/>
                    <a:pt x="148" y="100"/>
                    <a:pt x="148" y="99"/>
                  </a:cubicBezTo>
                  <a:cubicBezTo>
                    <a:pt x="149" y="99"/>
                    <a:pt x="150" y="99"/>
                    <a:pt x="151" y="98"/>
                  </a:cubicBezTo>
                  <a:cubicBezTo>
                    <a:pt x="151" y="98"/>
                    <a:pt x="151" y="98"/>
                    <a:pt x="152" y="98"/>
                  </a:cubicBezTo>
                  <a:cubicBezTo>
                    <a:pt x="154" y="98"/>
                    <a:pt x="154" y="98"/>
                    <a:pt x="154" y="96"/>
                  </a:cubicBezTo>
                  <a:cubicBezTo>
                    <a:pt x="154" y="96"/>
                    <a:pt x="155" y="96"/>
                    <a:pt x="155" y="95"/>
                  </a:cubicBezTo>
                  <a:cubicBezTo>
                    <a:pt x="155" y="94"/>
                    <a:pt x="155" y="95"/>
                    <a:pt x="156" y="94"/>
                  </a:cubicBezTo>
                  <a:cubicBezTo>
                    <a:pt x="156" y="94"/>
                    <a:pt x="155" y="92"/>
                    <a:pt x="156" y="91"/>
                  </a:cubicBezTo>
                  <a:cubicBezTo>
                    <a:pt x="156" y="90"/>
                    <a:pt x="156" y="91"/>
                    <a:pt x="156" y="91"/>
                  </a:cubicBezTo>
                  <a:cubicBezTo>
                    <a:pt x="156" y="90"/>
                    <a:pt x="156" y="90"/>
                    <a:pt x="156" y="90"/>
                  </a:cubicBezTo>
                  <a:cubicBezTo>
                    <a:pt x="157" y="90"/>
                    <a:pt x="157" y="90"/>
                    <a:pt x="157" y="90"/>
                  </a:cubicBezTo>
                  <a:cubicBezTo>
                    <a:pt x="158" y="89"/>
                    <a:pt x="158" y="89"/>
                    <a:pt x="160" y="89"/>
                  </a:cubicBezTo>
                  <a:cubicBezTo>
                    <a:pt x="160" y="90"/>
                    <a:pt x="160" y="92"/>
                    <a:pt x="160" y="93"/>
                  </a:cubicBezTo>
                  <a:cubicBezTo>
                    <a:pt x="160" y="93"/>
                    <a:pt x="160" y="93"/>
                    <a:pt x="160" y="95"/>
                  </a:cubicBezTo>
                  <a:cubicBezTo>
                    <a:pt x="161" y="95"/>
                    <a:pt x="173" y="93"/>
                    <a:pt x="173" y="92"/>
                  </a:cubicBezTo>
                  <a:cubicBezTo>
                    <a:pt x="173" y="92"/>
                    <a:pt x="182" y="90"/>
                    <a:pt x="183" y="91"/>
                  </a:cubicBezTo>
                  <a:cubicBezTo>
                    <a:pt x="183" y="91"/>
                    <a:pt x="185" y="90"/>
                    <a:pt x="186" y="90"/>
                  </a:cubicBezTo>
                  <a:cubicBezTo>
                    <a:pt x="186" y="90"/>
                    <a:pt x="187" y="89"/>
                    <a:pt x="188" y="8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4" name="Freeform 153"/>
            <p:cNvSpPr/>
            <p:nvPr/>
          </p:nvSpPr>
          <p:spPr>
            <a:xfrm>
              <a:off x="2758320" y="2463783"/>
              <a:ext cx="29525" cy="16871"/>
            </a:xfrm>
            <a:custGeom>
              <a:avLst/>
              <a:gdLst>
                <a:gd name="T0" fmla="*/ 8 w 9"/>
                <a:gd name="T1" fmla="*/ 4 h 5"/>
                <a:gd name="T2" fmla="*/ 8 w 9"/>
                <a:gd name="T3" fmla="*/ 2 h 5"/>
                <a:gd name="T4" fmla="*/ 6 w 9"/>
                <a:gd name="T5" fmla="*/ 1 h 5"/>
                <a:gd name="T6" fmla="*/ 2 w 9"/>
                <a:gd name="T7" fmla="*/ 2 h 5"/>
                <a:gd name="T8" fmla="*/ 0 w 9"/>
                <a:gd name="T9" fmla="*/ 3 h 5"/>
                <a:gd name="T10" fmla="*/ 8 w 9"/>
                <a:gd name="T11" fmla="*/ 4 h 5"/>
              </a:gdLst>
              <a:ahLst/>
              <a:cxnLst>
                <a:cxn ang="0">
                  <a:pos x="T0" y="T1"/>
                </a:cxn>
                <a:cxn ang="0">
                  <a:pos x="T2" y="T3"/>
                </a:cxn>
                <a:cxn ang="0">
                  <a:pos x="T4" y="T5"/>
                </a:cxn>
                <a:cxn ang="0">
                  <a:pos x="T6" y="T7"/>
                </a:cxn>
                <a:cxn ang="0">
                  <a:pos x="T8" y="T9"/>
                </a:cxn>
                <a:cxn ang="0">
                  <a:pos x="T10" y="T11"/>
                </a:cxn>
              </a:cxnLst>
              <a:rect l="0" t="0" r="r" b="b"/>
              <a:pathLst>
                <a:path w="9" h="5">
                  <a:moveTo>
                    <a:pt x="8" y="4"/>
                  </a:moveTo>
                  <a:cubicBezTo>
                    <a:pt x="9" y="3"/>
                    <a:pt x="9" y="3"/>
                    <a:pt x="8" y="2"/>
                  </a:cubicBezTo>
                  <a:cubicBezTo>
                    <a:pt x="7" y="2"/>
                    <a:pt x="7" y="2"/>
                    <a:pt x="6" y="1"/>
                  </a:cubicBezTo>
                  <a:cubicBezTo>
                    <a:pt x="4" y="1"/>
                    <a:pt x="3" y="0"/>
                    <a:pt x="2" y="2"/>
                  </a:cubicBezTo>
                  <a:cubicBezTo>
                    <a:pt x="0" y="1"/>
                    <a:pt x="0" y="2"/>
                    <a:pt x="0" y="3"/>
                  </a:cubicBezTo>
                  <a:cubicBezTo>
                    <a:pt x="1" y="5"/>
                    <a:pt x="6" y="5"/>
                    <a:pt x="8"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5" name="Freeform 154"/>
            <p:cNvSpPr/>
            <p:nvPr/>
          </p:nvSpPr>
          <p:spPr>
            <a:xfrm>
              <a:off x="2814558" y="2417387"/>
              <a:ext cx="560976" cy="132160"/>
            </a:xfrm>
            <a:custGeom>
              <a:avLst/>
              <a:gdLst>
                <a:gd name="T0" fmla="*/ 107 w 169"/>
                <a:gd name="T1" fmla="*/ 17 h 40"/>
                <a:gd name="T2" fmla="*/ 111 w 169"/>
                <a:gd name="T3" fmla="*/ 18 h 40"/>
                <a:gd name="T4" fmla="*/ 117 w 169"/>
                <a:gd name="T5" fmla="*/ 14 h 40"/>
                <a:gd name="T6" fmla="*/ 124 w 169"/>
                <a:gd name="T7" fmla="*/ 14 h 40"/>
                <a:gd name="T8" fmla="*/ 129 w 169"/>
                <a:gd name="T9" fmla="*/ 13 h 40"/>
                <a:gd name="T10" fmla="*/ 134 w 169"/>
                <a:gd name="T11" fmla="*/ 11 h 40"/>
                <a:gd name="T12" fmla="*/ 141 w 169"/>
                <a:gd name="T13" fmla="*/ 8 h 40"/>
                <a:gd name="T14" fmla="*/ 157 w 169"/>
                <a:gd name="T15" fmla="*/ 6 h 40"/>
                <a:gd name="T16" fmla="*/ 169 w 169"/>
                <a:gd name="T17" fmla="*/ 3 h 40"/>
                <a:gd name="T18" fmla="*/ 161 w 169"/>
                <a:gd name="T19" fmla="*/ 3 h 40"/>
                <a:gd name="T20" fmla="*/ 148 w 169"/>
                <a:gd name="T21" fmla="*/ 2 h 40"/>
                <a:gd name="T22" fmla="*/ 135 w 169"/>
                <a:gd name="T23" fmla="*/ 1 h 40"/>
                <a:gd name="T24" fmla="*/ 129 w 169"/>
                <a:gd name="T25" fmla="*/ 1 h 40"/>
                <a:gd name="T26" fmla="*/ 118 w 169"/>
                <a:gd name="T27" fmla="*/ 2 h 40"/>
                <a:gd name="T28" fmla="*/ 105 w 169"/>
                <a:gd name="T29" fmla="*/ 3 h 40"/>
                <a:gd name="T30" fmla="*/ 96 w 169"/>
                <a:gd name="T31" fmla="*/ 3 h 40"/>
                <a:gd name="T32" fmla="*/ 88 w 169"/>
                <a:gd name="T33" fmla="*/ 3 h 40"/>
                <a:gd name="T34" fmla="*/ 75 w 169"/>
                <a:gd name="T35" fmla="*/ 5 h 40"/>
                <a:gd name="T36" fmla="*/ 64 w 169"/>
                <a:gd name="T37" fmla="*/ 4 h 40"/>
                <a:gd name="T38" fmla="*/ 48 w 169"/>
                <a:gd name="T39" fmla="*/ 7 h 40"/>
                <a:gd name="T40" fmla="*/ 42 w 169"/>
                <a:gd name="T41" fmla="*/ 6 h 40"/>
                <a:gd name="T42" fmla="*/ 38 w 169"/>
                <a:gd name="T43" fmla="*/ 7 h 40"/>
                <a:gd name="T44" fmla="*/ 38 w 169"/>
                <a:gd name="T45" fmla="*/ 11 h 40"/>
                <a:gd name="T46" fmla="*/ 38 w 169"/>
                <a:gd name="T47" fmla="*/ 15 h 40"/>
                <a:gd name="T48" fmla="*/ 36 w 169"/>
                <a:gd name="T49" fmla="*/ 13 h 40"/>
                <a:gd name="T50" fmla="*/ 30 w 169"/>
                <a:gd name="T51" fmla="*/ 12 h 40"/>
                <a:gd name="T52" fmla="*/ 21 w 169"/>
                <a:gd name="T53" fmla="*/ 9 h 40"/>
                <a:gd name="T54" fmla="*/ 18 w 169"/>
                <a:gd name="T55" fmla="*/ 11 h 40"/>
                <a:gd name="T56" fmla="*/ 10 w 169"/>
                <a:gd name="T57" fmla="*/ 13 h 40"/>
                <a:gd name="T58" fmla="*/ 2 w 169"/>
                <a:gd name="T59" fmla="*/ 20 h 40"/>
                <a:gd name="T60" fmla="*/ 6 w 169"/>
                <a:gd name="T61" fmla="*/ 25 h 40"/>
                <a:gd name="T62" fmla="*/ 14 w 169"/>
                <a:gd name="T63" fmla="*/ 28 h 40"/>
                <a:gd name="T64" fmla="*/ 19 w 169"/>
                <a:gd name="T65" fmla="*/ 26 h 40"/>
                <a:gd name="T66" fmla="*/ 28 w 169"/>
                <a:gd name="T67" fmla="*/ 26 h 40"/>
                <a:gd name="T68" fmla="*/ 23 w 169"/>
                <a:gd name="T69" fmla="*/ 30 h 40"/>
                <a:gd name="T70" fmla="*/ 15 w 169"/>
                <a:gd name="T71" fmla="*/ 33 h 40"/>
                <a:gd name="T72" fmla="*/ 5 w 169"/>
                <a:gd name="T73" fmla="*/ 36 h 40"/>
                <a:gd name="T74" fmla="*/ 10 w 169"/>
                <a:gd name="T75" fmla="*/ 38 h 40"/>
                <a:gd name="T76" fmla="*/ 16 w 169"/>
                <a:gd name="T77" fmla="*/ 37 h 40"/>
                <a:gd name="T78" fmla="*/ 22 w 169"/>
                <a:gd name="T79" fmla="*/ 37 h 40"/>
                <a:gd name="T80" fmla="*/ 28 w 169"/>
                <a:gd name="T81" fmla="*/ 36 h 40"/>
                <a:gd name="T82" fmla="*/ 45 w 169"/>
                <a:gd name="T83" fmla="*/ 37 h 40"/>
                <a:gd name="T84" fmla="*/ 46 w 169"/>
                <a:gd name="T85" fmla="*/ 38 h 40"/>
                <a:gd name="T86" fmla="*/ 52 w 169"/>
                <a:gd name="T87" fmla="*/ 40 h 40"/>
                <a:gd name="T88" fmla="*/ 61 w 169"/>
                <a:gd name="T89" fmla="*/ 37 h 40"/>
                <a:gd name="T90" fmla="*/ 63 w 169"/>
                <a:gd name="T91" fmla="*/ 35 h 40"/>
                <a:gd name="T92" fmla="*/ 65 w 169"/>
                <a:gd name="T93" fmla="*/ 31 h 40"/>
                <a:gd name="T94" fmla="*/ 69 w 169"/>
                <a:gd name="T95" fmla="*/ 28 h 40"/>
                <a:gd name="T96" fmla="*/ 79 w 169"/>
                <a:gd name="T97" fmla="*/ 28 h 40"/>
                <a:gd name="T98" fmla="*/ 80 w 169"/>
                <a:gd name="T99" fmla="*/ 26 h 40"/>
                <a:gd name="T100" fmla="*/ 89 w 169"/>
                <a:gd name="T101" fmla="*/ 24 h 40"/>
                <a:gd name="T102" fmla="*/ 87 w 169"/>
                <a:gd name="T103" fmla="*/ 22 h 40"/>
                <a:gd name="T104" fmla="*/ 76 w 169"/>
                <a:gd name="T105" fmla="*/ 20 h 40"/>
                <a:gd name="T106" fmla="*/ 80 w 169"/>
                <a:gd name="T107" fmla="*/ 18 h 40"/>
                <a:gd name="T108" fmla="*/ 89 w 169"/>
                <a:gd name="T10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40">
                  <a:moveTo>
                    <a:pt x="102" y="17"/>
                  </a:moveTo>
                  <a:cubicBezTo>
                    <a:pt x="103" y="17"/>
                    <a:pt x="103" y="17"/>
                    <a:pt x="103" y="16"/>
                  </a:cubicBezTo>
                  <a:cubicBezTo>
                    <a:pt x="105" y="16"/>
                    <a:pt x="106" y="16"/>
                    <a:pt x="107" y="17"/>
                  </a:cubicBezTo>
                  <a:cubicBezTo>
                    <a:pt x="107" y="17"/>
                    <a:pt x="107" y="17"/>
                    <a:pt x="107" y="18"/>
                  </a:cubicBezTo>
                  <a:cubicBezTo>
                    <a:pt x="107" y="18"/>
                    <a:pt x="108" y="18"/>
                    <a:pt x="110" y="18"/>
                  </a:cubicBezTo>
                  <a:cubicBezTo>
                    <a:pt x="110" y="18"/>
                    <a:pt x="110" y="18"/>
                    <a:pt x="111" y="18"/>
                  </a:cubicBezTo>
                  <a:cubicBezTo>
                    <a:pt x="111" y="17"/>
                    <a:pt x="111" y="17"/>
                    <a:pt x="112" y="16"/>
                  </a:cubicBezTo>
                  <a:cubicBezTo>
                    <a:pt x="112" y="16"/>
                    <a:pt x="113" y="15"/>
                    <a:pt x="114" y="15"/>
                  </a:cubicBezTo>
                  <a:cubicBezTo>
                    <a:pt x="115" y="14"/>
                    <a:pt x="116" y="14"/>
                    <a:pt x="117" y="14"/>
                  </a:cubicBezTo>
                  <a:cubicBezTo>
                    <a:pt x="118" y="14"/>
                    <a:pt x="119" y="14"/>
                    <a:pt x="120" y="14"/>
                  </a:cubicBezTo>
                  <a:cubicBezTo>
                    <a:pt x="121" y="14"/>
                    <a:pt x="120" y="15"/>
                    <a:pt x="120" y="15"/>
                  </a:cubicBezTo>
                  <a:cubicBezTo>
                    <a:pt x="122" y="15"/>
                    <a:pt x="123" y="15"/>
                    <a:pt x="124" y="14"/>
                  </a:cubicBezTo>
                  <a:cubicBezTo>
                    <a:pt x="124" y="14"/>
                    <a:pt x="125" y="14"/>
                    <a:pt x="126" y="14"/>
                  </a:cubicBezTo>
                  <a:cubicBezTo>
                    <a:pt x="127" y="14"/>
                    <a:pt x="126" y="14"/>
                    <a:pt x="126" y="13"/>
                  </a:cubicBezTo>
                  <a:cubicBezTo>
                    <a:pt x="127" y="13"/>
                    <a:pt x="128" y="13"/>
                    <a:pt x="129" y="13"/>
                  </a:cubicBezTo>
                  <a:cubicBezTo>
                    <a:pt x="130" y="13"/>
                    <a:pt x="129" y="13"/>
                    <a:pt x="130" y="13"/>
                  </a:cubicBezTo>
                  <a:cubicBezTo>
                    <a:pt x="131" y="13"/>
                    <a:pt x="132" y="12"/>
                    <a:pt x="132" y="12"/>
                  </a:cubicBezTo>
                  <a:cubicBezTo>
                    <a:pt x="133" y="12"/>
                    <a:pt x="133" y="12"/>
                    <a:pt x="134" y="11"/>
                  </a:cubicBezTo>
                  <a:cubicBezTo>
                    <a:pt x="135" y="11"/>
                    <a:pt x="136" y="12"/>
                    <a:pt x="137" y="11"/>
                  </a:cubicBezTo>
                  <a:cubicBezTo>
                    <a:pt x="140" y="11"/>
                    <a:pt x="136" y="8"/>
                    <a:pt x="139" y="8"/>
                  </a:cubicBezTo>
                  <a:cubicBezTo>
                    <a:pt x="140" y="8"/>
                    <a:pt x="140" y="8"/>
                    <a:pt x="141" y="8"/>
                  </a:cubicBezTo>
                  <a:cubicBezTo>
                    <a:pt x="143" y="8"/>
                    <a:pt x="143" y="7"/>
                    <a:pt x="144" y="7"/>
                  </a:cubicBezTo>
                  <a:cubicBezTo>
                    <a:pt x="147" y="7"/>
                    <a:pt x="148" y="6"/>
                    <a:pt x="151" y="6"/>
                  </a:cubicBezTo>
                  <a:cubicBezTo>
                    <a:pt x="153" y="6"/>
                    <a:pt x="155" y="8"/>
                    <a:pt x="157" y="6"/>
                  </a:cubicBezTo>
                  <a:cubicBezTo>
                    <a:pt x="157" y="6"/>
                    <a:pt x="158" y="6"/>
                    <a:pt x="159" y="6"/>
                  </a:cubicBezTo>
                  <a:cubicBezTo>
                    <a:pt x="162" y="5"/>
                    <a:pt x="166" y="6"/>
                    <a:pt x="167" y="5"/>
                  </a:cubicBezTo>
                  <a:cubicBezTo>
                    <a:pt x="169" y="5"/>
                    <a:pt x="169" y="5"/>
                    <a:pt x="169" y="3"/>
                  </a:cubicBezTo>
                  <a:cubicBezTo>
                    <a:pt x="168" y="3"/>
                    <a:pt x="168" y="3"/>
                    <a:pt x="167" y="3"/>
                  </a:cubicBezTo>
                  <a:cubicBezTo>
                    <a:pt x="167" y="5"/>
                    <a:pt x="165" y="4"/>
                    <a:pt x="163" y="4"/>
                  </a:cubicBezTo>
                  <a:cubicBezTo>
                    <a:pt x="162" y="3"/>
                    <a:pt x="162" y="4"/>
                    <a:pt x="161" y="3"/>
                  </a:cubicBezTo>
                  <a:cubicBezTo>
                    <a:pt x="161" y="3"/>
                    <a:pt x="161" y="2"/>
                    <a:pt x="160" y="2"/>
                  </a:cubicBezTo>
                  <a:cubicBezTo>
                    <a:pt x="157" y="1"/>
                    <a:pt x="154" y="2"/>
                    <a:pt x="152" y="2"/>
                  </a:cubicBezTo>
                  <a:cubicBezTo>
                    <a:pt x="151" y="2"/>
                    <a:pt x="149" y="2"/>
                    <a:pt x="148" y="2"/>
                  </a:cubicBezTo>
                  <a:cubicBezTo>
                    <a:pt x="148" y="2"/>
                    <a:pt x="148" y="3"/>
                    <a:pt x="148" y="3"/>
                  </a:cubicBezTo>
                  <a:cubicBezTo>
                    <a:pt x="146" y="4"/>
                    <a:pt x="144" y="3"/>
                    <a:pt x="141" y="3"/>
                  </a:cubicBezTo>
                  <a:cubicBezTo>
                    <a:pt x="140" y="2"/>
                    <a:pt x="137" y="1"/>
                    <a:pt x="135" y="1"/>
                  </a:cubicBezTo>
                  <a:cubicBezTo>
                    <a:pt x="135" y="1"/>
                    <a:pt x="133" y="1"/>
                    <a:pt x="132" y="1"/>
                  </a:cubicBezTo>
                  <a:cubicBezTo>
                    <a:pt x="131" y="2"/>
                    <a:pt x="132" y="2"/>
                    <a:pt x="130" y="2"/>
                  </a:cubicBezTo>
                  <a:cubicBezTo>
                    <a:pt x="129" y="2"/>
                    <a:pt x="129" y="2"/>
                    <a:pt x="129" y="1"/>
                  </a:cubicBezTo>
                  <a:cubicBezTo>
                    <a:pt x="128" y="0"/>
                    <a:pt x="125" y="1"/>
                    <a:pt x="123" y="1"/>
                  </a:cubicBezTo>
                  <a:cubicBezTo>
                    <a:pt x="122" y="1"/>
                    <a:pt x="122" y="1"/>
                    <a:pt x="121" y="2"/>
                  </a:cubicBezTo>
                  <a:cubicBezTo>
                    <a:pt x="120" y="3"/>
                    <a:pt x="119" y="3"/>
                    <a:pt x="118" y="2"/>
                  </a:cubicBezTo>
                  <a:cubicBezTo>
                    <a:pt x="117" y="0"/>
                    <a:pt x="116" y="1"/>
                    <a:pt x="113" y="1"/>
                  </a:cubicBezTo>
                  <a:cubicBezTo>
                    <a:pt x="112" y="2"/>
                    <a:pt x="109" y="2"/>
                    <a:pt x="107" y="3"/>
                  </a:cubicBezTo>
                  <a:cubicBezTo>
                    <a:pt x="106" y="3"/>
                    <a:pt x="106" y="3"/>
                    <a:pt x="105" y="3"/>
                  </a:cubicBezTo>
                  <a:cubicBezTo>
                    <a:pt x="104" y="2"/>
                    <a:pt x="105" y="2"/>
                    <a:pt x="103" y="2"/>
                  </a:cubicBezTo>
                  <a:cubicBezTo>
                    <a:pt x="102" y="2"/>
                    <a:pt x="101" y="2"/>
                    <a:pt x="100" y="2"/>
                  </a:cubicBezTo>
                  <a:cubicBezTo>
                    <a:pt x="98" y="2"/>
                    <a:pt x="98" y="3"/>
                    <a:pt x="96" y="3"/>
                  </a:cubicBezTo>
                  <a:cubicBezTo>
                    <a:pt x="94" y="3"/>
                    <a:pt x="94" y="3"/>
                    <a:pt x="92" y="3"/>
                  </a:cubicBezTo>
                  <a:cubicBezTo>
                    <a:pt x="90" y="4"/>
                    <a:pt x="91" y="3"/>
                    <a:pt x="89" y="3"/>
                  </a:cubicBezTo>
                  <a:cubicBezTo>
                    <a:pt x="89" y="3"/>
                    <a:pt x="88" y="4"/>
                    <a:pt x="88" y="3"/>
                  </a:cubicBezTo>
                  <a:cubicBezTo>
                    <a:pt x="88" y="2"/>
                    <a:pt x="87" y="3"/>
                    <a:pt x="86" y="3"/>
                  </a:cubicBezTo>
                  <a:cubicBezTo>
                    <a:pt x="84" y="3"/>
                    <a:pt x="84" y="3"/>
                    <a:pt x="82" y="3"/>
                  </a:cubicBezTo>
                  <a:cubicBezTo>
                    <a:pt x="79" y="4"/>
                    <a:pt x="76" y="3"/>
                    <a:pt x="75" y="5"/>
                  </a:cubicBezTo>
                  <a:cubicBezTo>
                    <a:pt x="74" y="5"/>
                    <a:pt x="71" y="4"/>
                    <a:pt x="71" y="4"/>
                  </a:cubicBezTo>
                  <a:cubicBezTo>
                    <a:pt x="71" y="3"/>
                    <a:pt x="68" y="3"/>
                    <a:pt x="68" y="3"/>
                  </a:cubicBezTo>
                  <a:cubicBezTo>
                    <a:pt x="67" y="4"/>
                    <a:pt x="66" y="4"/>
                    <a:pt x="64" y="4"/>
                  </a:cubicBezTo>
                  <a:cubicBezTo>
                    <a:pt x="64" y="4"/>
                    <a:pt x="63" y="5"/>
                    <a:pt x="63" y="6"/>
                  </a:cubicBezTo>
                  <a:cubicBezTo>
                    <a:pt x="59" y="6"/>
                    <a:pt x="58" y="5"/>
                    <a:pt x="54" y="5"/>
                  </a:cubicBezTo>
                  <a:cubicBezTo>
                    <a:pt x="53" y="7"/>
                    <a:pt x="49" y="5"/>
                    <a:pt x="48" y="7"/>
                  </a:cubicBezTo>
                  <a:cubicBezTo>
                    <a:pt x="47" y="7"/>
                    <a:pt x="48" y="7"/>
                    <a:pt x="47" y="6"/>
                  </a:cubicBezTo>
                  <a:cubicBezTo>
                    <a:pt x="46" y="6"/>
                    <a:pt x="44" y="7"/>
                    <a:pt x="43" y="6"/>
                  </a:cubicBezTo>
                  <a:cubicBezTo>
                    <a:pt x="43" y="6"/>
                    <a:pt x="43" y="6"/>
                    <a:pt x="42" y="6"/>
                  </a:cubicBezTo>
                  <a:cubicBezTo>
                    <a:pt x="41" y="6"/>
                    <a:pt x="42" y="6"/>
                    <a:pt x="41" y="6"/>
                  </a:cubicBezTo>
                  <a:cubicBezTo>
                    <a:pt x="41" y="7"/>
                    <a:pt x="39" y="6"/>
                    <a:pt x="38" y="6"/>
                  </a:cubicBezTo>
                  <a:cubicBezTo>
                    <a:pt x="37" y="7"/>
                    <a:pt x="38" y="6"/>
                    <a:pt x="38" y="7"/>
                  </a:cubicBezTo>
                  <a:cubicBezTo>
                    <a:pt x="36" y="8"/>
                    <a:pt x="35" y="6"/>
                    <a:pt x="35" y="9"/>
                  </a:cubicBezTo>
                  <a:cubicBezTo>
                    <a:pt x="36" y="9"/>
                    <a:pt x="36" y="10"/>
                    <a:pt x="37" y="10"/>
                  </a:cubicBezTo>
                  <a:cubicBezTo>
                    <a:pt x="38" y="10"/>
                    <a:pt x="37" y="10"/>
                    <a:pt x="38" y="11"/>
                  </a:cubicBezTo>
                  <a:cubicBezTo>
                    <a:pt x="38" y="11"/>
                    <a:pt x="38" y="11"/>
                    <a:pt x="39" y="11"/>
                  </a:cubicBezTo>
                  <a:cubicBezTo>
                    <a:pt x="39" y="11"/>
                    <a:pt x="39" y="12"/>
                    <a:pt x="40" y="12"/>
                  </a:cubicBezTo>
                  <a:cubicBezTo>
                    <a:pt x="40" y="14"/>
                    <a:pt x="40" y="16"/>
                    <a:pt x="38" y="15"/>
                  </a:cubicBezTo>
                  <a:cubicBezTo>
                    <a:pt x="38" y="15"/>
                    <a:pt x="37" y="14"/>
                    <a:pt x="37" y="14"/>
                  </a:cubicBezTo>
                  <a:cubicBezTo>
                    <a:pt x="37" y="14"/>
                    <a:pt x="37" y="14"/>
                    <a:pt x="37" y="13"/>
                  </a:cubicBezTo>
                  <a:cubicBezTo>
                    <a:pt x="36" y="13"/>
                    <a:pt x="37" y="13"/>
                    <a:pt x="36" y="13"/>
                  </a:cubicBezTo>
                  <a:cubicBezTo>
                    <a:pt x="36" y="12"/>
                    <a:pt x="36" y="12"/>
                    <a:pt x="35" y="12"/>
                  </a:cubicBezTo>
                  <a:cubicBezTo>
                    <a:pt x="35" y="12"/>
                    <a:pt x="33" y="11"/>
                    <a:pt x="33" y="12"/>
                  </a:cubicBezTo>
                  <a:cubicBezTo>
                    <a:pt x="33" y="12"/>
                    <a:pt x="31" y="12"/>
                    <a:pt x="30" y="12"/>
                  </a:cubicBezTo>
                  <a:cubicBezTo>
                    <a:pt x="30" y="11"/>
                    <a:pt x="30" y="11"/>
                    <a:pt x="30" y="9"/>
                  </a:cubicBezTo>
                  <a:cubicBezTo>
                    <a:pt x="30" y="9"/>
                    <a:pt x="28" y="9"/>
                    <a:pt x="28" y="8"/>
                  </a:cubicBezTo>
                  <a:cubicBezTo>
                    <a:pt x="26" y="8"/>
                    <a:pt x="23" y="8"/>
                    <a:pt x="21" y="9"/>
                  </a:cubicBezTo>
                  <a:cubicBezTo>
                    <a:pt x="21" y="9"/>
                    <a:pt x="22" y="10"/>
                    <a:pt x="21" y="10"/>
                  </a:cubicBezTo>
                  <a:cubicBezTo>
                    <a:pt x="21" y="10"/>
                    <a:pt x="20" y="10"/>
                    <a:pt x="20" y="10"/>
                  </a:cubicBezTo>
                  <a:cubicBezTo>
                    <a:pt x="19" y="11"/>
                    <a:pt x="20" y="11"/>
                    <a:pt x="18" y="11"/>
                  </a:cubicBezTo>
                  <a:cubicBezTo>
                    <a:pt x="17" y="12"/>
                    <a:pt x="14" y="11"/>
                    <a:pt x="13" y="12"/>
                  </a:cubicBezTo>
                  <a:cubicBezTo>
                    <a:pt x="12" y="12"/>
                    <a:pt x="12" y="12"/>
                    <a:pt x="11" y="13"/>
                  </a:cubicBezTo>
                  <a:cubicBezTo>
                    <a:pt x="11" y="13"/>
                    <a:pt x="11" y="13"/>
                    <a:pt x="10" y="13"/>
                  </a:cubicBezTo>
                  <a:cubicBezTo>
                    <a:pt x="9" y="13"/>
                    <a:pt x="7" y="13"/>
                    <a:pt x="7" y="14"/>
                  </a:cubicBezTo>
                  <a:cubicBezTo>
                    <a:pt x="6" y="15"/>
                    <a:pt x="3" y="14"/>
                    <a:pt x="2" y="15"/>
                  </a:cubicBezTo>
                  <a:cubicBezTo>
                    <a:pt x="1" y="15"/>
                    <a:pt x="0" y="18"/>
                    <a:pt x="2" y="20"/>
                  </a:cubicBezTo>
                  <a:cubicBezTo>
                    <a:pt x="3" y="20"/>
                    <a:pt x="4" y="20"/>
                    <a:pt x="4" y="22"/>
                  </a:cubicBezTo>
                  <a:cubicBezTo>
                    <a:pt x="4" y="22"/>
                    <a:pt x="5" y="24"/>
                    <a:pt x="5" y="24"/>
                  </a:cubicBezTo>
                  <a:cubicBezTo>
                    <a:pt x="6" y="25"/>
                    <a:pt x="6" y="24"/>
                    <a:pt x="6" y="25"/>
                  </a:cubicBezTo>
                  <a:cubicBezTo>
                    <a:pt x="7" y="25"/>
                    <a:pt x="7" y="25"/>
                    <a:pt x="7" y="26"/>
                  </a:cubicBezTo>
                  <a:cubicBezTo>
                    <a:pt x="8" y="26"/>
                    <a:pt x="8" y="27"/>
                    <a:pt x="10" y="27"/>
                  </a:cubicBezTo>
                  <a:cubicBezTo>
                    <a:pt x="12" y="27"/>
                    <a:pt x="12" y="28"/>
                    <a:pt x="14" y="28"/>
                  </a:cubicBezTo>
                  <a:cubicBezTo>
                    <a:pt x="14" y="28"/>
                    <a:pt x="14" y="27"/>
                    <a:pt x="14" y="27"/>
                  </a:cubicBezTo>
                  <a:cubicBezTo>
                    <a:pt x="15" y="27"/>
                    <a:pt x="16" y="27"/>
                    <a:pt x="16" y="27"/>
                  </a:cubicBezTo>
                  <a:cubicBezTo>
                    <a:pt x="17" y="27"/>
                    <a:pt x="17" y="26"/>
                    <a:pt x="19" y="26"/>
                  </a:cubicBezTo>
                  <a:cubicBezTo>
                    <a:pt x="19" y="26"/>
                    <a:pt x="21" y="25"/>
                    <a:pt x="20" y="26"/>
                  </a:cubicBezTo>
                  <a:cubicBezTo>
                    <a:pt x="20" y="26"/>
                    <a:pt x="24" y="26"/>
                    <a:pt x="24" y="26"/>
                  </a:cubicBezTo>
                  <a:cubicBezTo>
                    <a:pt x="24" y="24"/>
                    <a:pt x="27" y="25"/>
                    <a:pt x="28" y="26"/>
                  </a:cubicBezTo>
                  <a:cubicBezTo>
                    <a:pt x="28" y="26"/>
                    <a:pt x="28" y="28"/>
                    <a:pt x="27" y="28"/>
                  </a:cubicBezTo>
                  <a:cubicBezTo>
                    <a:pt x="27" y="28"/>
                    <a:pt x="25" y="28"/>
                    <a:pt x="25" y="29"/>
                  </a:cubicBezTo>
                  <a:cubicBezTo>
                    <a:pt x="25" y="29"/>
                    <a:pt x="23" y="29"/>
                    <a:pt x="23" y="30"/>
                  </a:cubicBezTo>
                  <a:cubicBezTo>
                    <a:pt x="23" y="32"/>
                    <a:pt x="25" y="33"/>
                    <a:pt x="21" y="33"/>
                  </a:cubicBezTo>
                  <a:cubicBezTo>
                    <a:pt x="20" y="33"/>
                    <a:pt x="19" y="33"/>
                    <a:pt x="17" y="33"/>
                  </a:cubicBezTo>
                  <a:cubicBezTo>
                    <a:pt x="17" y="33"/>
                    <a:pt x="17" y="33"/>
                    <a:pt x="15" y="33"/>
                  </a:cubicBezTo>
                  <a:cubicBezTo>
                    <a:pt x="14" y="33"/>
                    <a:pt x="12" y="33"/>
                    <a:pt x="10" y="33"/>
                  </a:cubicBezTo>
                  <a:cubicBezTo>
                    <a:pt x="8" y="33"/>
                    <a:pt x="7" y="33"/>
                    <a:pt x="5" y="34"/>
                  </a:cubicBezTo>
                  <a:cubicBezTo>
                    <a:pt x="5" y="35"/>
                    <a:pt x="5" y="36"/>
                    <a:pt x="5" y="36"/>
                  </a:cubicBezTo>
                  <a:cubicBezTo>
                    <a:pt x="6" y="37"/>
                    <a:pt x="7" y="37"/>
                    <a:pt x="8" y="37"/>
                  </a:cubicBezTo>
                  <a:cubicBezTo>
                    <a:pt x="9" y="36"/>
                    <a:pt x="9" y="36"/>
                    <a:pt x="10" y="37"/>
                  </a:cubicBezTo>
                  <a:cubicBezTo>
                    <a:pt x="10" y="37"/>
                    <a:pt x="10" y="37"/>
                    <a:pt x="10" y="38"/>
                  </a:cubicBezTo>
                  <a:cubicBezTo>
                    <a:pt x="11" y="38"/>
                    <a:pt x="13" y="38"/>
                    <a:pt x="13" y="37"/>
                  </a:cubicBezTo>
                  <a:cubicBezTo>
                    <a:pt x="13" y="37"/>
                    <a:pt x="14" y="37"/>
                    <a:pt x="14" y="36"/>
                  </a:cubicBezTo>
                  <a:cubicBezTo>
                    <a:pt x="15" y="37"/>
                    <a:pt x="15" y="36"/>
                    <a:pt x="16" y="37"/>
                  </a:cubicBezTo>
                  <a:cubicBezTo>
                    <a:pt x="17" y="37"/>
                    <a:pt x="17" y="38"/>
                    <a:pt x="19" y="38"/>
                  </a:cubicBezTo>
                  <a:cubicBezTo>
                    <a:pt x="20" y="38"/>
                    <a:pt x="18" y="37"/>
                    <a:pt x="20" y="37"/>
                  </a:cubicBezTo>
                  <a:cubicBezTo>
                    <a:pt x="20" y="37"/>
                    <a:pt x="21" y="37"/>
                    <a:pt x="22" y="37"/>
                  </a:cubicBezTo>
                  <a:cubicBezTo>
                    <a:pt x="22" y="38"/>
                    <a:pt x="22" y="38"/>
                    <a:pt x="23" y="38"/>
                  </a:cubicBezTo>
                  <a:cubicBezTo>
                    <a:pt x="23" y="39"/>
                    <a:pt x="24" y="39"/>
                    <a:pt x="25" y="38"/>
                  </a:cubicBezTo>
                  <a:cubicBezTo>
                    <a:pt x="26" y="37"/>
                    <a:pt x="27" y="37"/>
                    <a:pt x="28" y="36"/>
                  </a:cubicBezTo>
                  <a:cubicBezTo>
                    <a:pt x="31" y="36"/>
                    <a:pt x="33" y="36"/>
                    <a:pt x="35" y="36"/>
                  </a:cubicBezTo>
                  <a:cubicBezTo>
                    <a:pt x="36" y="36"/>
                    <a:pt x="36" y="37"/>
                    <a:pt x="36" y="38"/>
                  </a:cubicBezTo>
                  <a:cubicBezTo>
                    <a:pt x="37" y="38"/>
                    <a:pt x="41" y="37"/>
                    <a:pt x="45" y="37"/>
                  </a:cubicBezTo>
                  <a:cubicBezTo>
                    <a:pt x="45" y="38"/>
                    <a:pt x="45" y="37"/>
                    <a:pt x="45" y="38"/>
                  </a:cubicBezTo>
                  <a:cubicBezTo>
                    <a:pt x="45" y="38"/>
                    <a:pt x="45" y="38"/>
                    <a:pt x="45" y="38"/>
                  </a:cubicBezTo>
                  <a:cubicBezTo>
                    <a:pt x="46" y="38"/>
                    <a:pt x="46" y="38"/>
                    <a:pt x="46" y="38"/>
                  </a:cubicBezTo>
                  <a:cubicBezTo>
                    <a:pt x="47" y="39"/>
                    <a:pt x="46" y="39"/>
                    <a:pt x="48" y="39"/>
                  </a:cubicBezTo>
                  <a:cubicBezTo>
                    <a:pt x="48" y="39"/>
                    <a:pt x="50" y="39"/>
                    <a:pt x="50" y="39"/>
                  </a:cubicBezTo>
                  <a:cubicBezTo>
                    <a:pt x="51" y="40"/>
                    <a:pt x="50" y="40"/>
                    <a:pt x="52" y="40"/>
                  </a:cubicBezTo>
                  <a:cubicBezTo>
                    <a:pt x="52" y="39"/>
                    <a:pt x="52" y="39"/>
                    <a:pt x="53" y="38"/>
                  </a:cubicBezTo>
                  <a:cubicBezTo>
                    <a:pt x="53" y="38"/>
                    <a:pt x="53" y="38"/>
                    <a:pt x="53" y="38"/>
                  </a:cubicBezTo>
                  <a:cubicBezTo>
                    <a:pt x="55" y="38"/>
                    <a:pt x="60" y="38"/>
                    <a:pt x="61" y="37"/>
                  </a:cubicBezTo>
                  <a:cubicBezTo>
                    <a:pt x="63" y="37"/>
                    <a:pt x="62" y="37"/>
                    <a:pt x="63" y="36"/>
                  </a:cubicBezTo>
                  <a:cubicBezTo>
                    <a:pt x="63" y="36"/>
                    <a:pt x="63" y="37"/>
                    <a:pt x="63" y="36"/>
                  </a:cubicBezTo>
                  <a:cubicBezTo>
                    <a:pt x="63" y="35"/>
                    <a:pt x="64" y="35"/>
                    <a:pt x="63" y="35"/>
                  </a:cubicBezTo>
                  <a:cubicBezTo>
                    <a:pt x="61" y="35"/>
                    <a:pt x="62" y="34"/>
                    <a:pt x="62" y="34"/>
                  </a:cubicBezTo>
                  <a:cubicBezTo>
                    <a:pt x="61" y="33"/>
                    <a:pt x="60" y="34"/>
                    <a:pt x="59" y="33"/>
                  </a:cubicBezTo>
                  <a:cubicBezTo>
                    <a:pt x="59" y="30"/>
                    <a:pt x="65" y="33"/>
                    <a:pt x="65" y="31"/>
                  </a:cubicBezTo>
                  <a:cubicBezTo>
                    <a:pt x="66" y="31"/>
                    <a:pt x="67" y="31"/>
                    <a:pt x="67" y="30"/>
                  </a:cubicBezTo>
                  <a:cubicBezTo>
                    <a:pt x="67" y="29"/>
                    <a:pt x="67" y="29"/>
                    <a:pt x="68" y="28"/>
                  </a:cubicBezTo>
                  <a:cubicBezTo>
                    <a:pt x="68" y="28"/>
                    <a:pt x="68" y="28"/>
                    <a:pt x="69" y="28"/>
                  </a:cubicBezTo>
                  <a:cubicBezTo>
                    <a:pt x="70" y="28"/>
                    <a:pt x="72" y="28"/>
                    <a:pt x="73" y="28"/>
                  </a:cubicBezTo>
                  <a:cubicBezTo>
                    <a:pt x="74" y="29"/>
                    <a:pt x="76" y="30"/>
                    <a:pt x="77" y="28"/>
                  </a:cubicBezTo>
                  <a:cubicBezTo>
                    <a:pt x="79" y="28"/>
                    <a:pt x="78" y="28"/>
                    <a:pt x="79" y="28"/>
                  </a:cubicBezTo>
                  <a:cubicBezTo>
                    <a:pt x="79" y="28"/>
                    <a:pt x="79" y="28"/>
                    <a:pt x="80" y="28"/>
                  </a:cubicBezTo>
                  <a:cubicBezTo>
                    <a:pt x="80" y="27"/>
                    <a:pt x="80" y="27"/>
                    <a:pt x="80" y="27"/>
                  </a:cubicBezTo>
                  <a:cubicBezTo>
                    <a:pt x="80" y="27"/>
                    <a:pt x="80" y="26"/>
                    <a:pt x="80" y="26"/>
                  </a:cubicBezTo>
                  <a:cubicBezTo>
                    <a:pt x="81" y="26"/>
                    <a:pt x="81" y="26"/>
                    <a:pt x="81" y="26"/>
                  </a:cubicBezTo>
                  <a:cubicBezTo>
                    <a:pt x="81" y="25"/>
                    <a:pt x="82" y="25"/>
                    <a:pt x="82" y="25"/>
                  </a:cubicBezTo>
                  <a:cubicBezTo>
                    <a:pt x="84" y="25"/>
                    <a:pt x="87" y="25"/>
                    <a:pt x="89" y="24"/>
                  </a:cubicBezTo>
                  <a:cubicBezTo>
                    <a:pt x="88" y="23"/>
                    <a:pt x="89" y="24"/>
                    <a:pt x="88" y="23"/>
                  </a:cubicBezTo>
                  <a:cubicBezTo>
                    <a:pt x="88" y="23"/>
                    <a:pt x="88" y="23"/>
                    <a:pt x="87" y="23"/>
                  </a:cubicBezTo>
                  <a:cubicBezTo>
                    <a:pt x="87" y="22"/>
                    <a:pt x="88" y="22"/>
                    <a:pt x="87" y="22"/>
                  </a:cubicBezTo>
                  <a:cubicBezTo>
                    <a:pt x="85" y="22"/>
                    <a:pt x="86" y="22"/>
                    <a:pt x="85" y="21"/>
                  </a:cubicBezTo>
                  <a:cubicBezTo>
                    <a:pt x="85" y="21"/>
                    <a:pt x="82" y="21"/>
                    <a:pt x="82" y="21"/>
                  </a:cubicBezTo>
                  <a:cubicBezTo>
                    <a:pt x="81" y="21"/>
                    <a:pt x="75" y="22"/>
                    <a:pt x="76" y="20"/>
                  </a:cubicBezTo>
                  <a:cubicBezTo>
                    <a:pt x="76" y="20"/>
                    <a:pt x="77" y="20"/>
                    <a:pt x="77" y="20"/>
                  </a:cubicBezTo>
                  <a:cubicBezTo>
                    <a:pt x="77" y="19"/>
                    <a:pt x="77" y="19"/>
                    <a:pt x="78" y="19"/>
                  </a:cubicBezTo>
                  <a:cubicBezTo>
                    <a:pt x="80" y="19"/>
                    <a:pt x="79" y="19"/>
                    <a:pt x="80" y="18"/>
                  </a:cubicBezTo>
                  <a:cubicBezTo>
                    <a:pt x="80" y="18"/>
                    <a:pt x="81" y="18"/>
                    <a:pt x="81" y="18"/>
                  </a:cubicBezTo>
                  <a:cubicBezTo>
                    <a:pt x="82" y="19"/>
                    <a:pt x="81" y="18"/>
                    <a:pt x="82" y="18"/>
                  </a:cubicBezTo>
                  <a:cubicBezTo>
                    <a:pt x="84" y="17"/>
                    <a:pt x="88" y="18"/>
                    <a:pt x="89" y="18"/>
                  </a:cubicBezTo>
                  <a:cubicBezTo>
                    <a:pt x="90" y="20"/>
                    <a:pt x="97" y="20"/>
                    <a:pt x="98" y="18"/>
                  </a:cubicBezTo>
                  <a:cubicBezTo>
                    <a:pt x="99" y="18"/>
                    <a:pt x="102" y="18"/>
                    <a:pt x="102" y="1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6" name="Freeform 155"/>
            <p:cNvSpPr/>
            <p:nvPr/>
          </p:nvSpPr>
          <p:spPr>
            <a:xfrm>
              <a:off x="2499625" y="2490497"/>
              <a:ext cx="85764" cy="36555"/>
            </a:xfrm>
            <a:custGeom>
              <a:avLst/>
              <a:gdLst>
                <a:gd name="T0" fmla="*/ 1 w 26"/>
                <a:gd name="T1" fmla="*/ 10 h 11"/>
                <a:gd name="T2" fmla="*/ 3 w 26"/>
                <a:gd name="T3" fmla="*/ 10 h 11"/>
                <a:gd name="T4" fmla="*/ 4 w 26"/>
                <a:gd name="T5" fmla="*/ 11 h 11"/>
                <a:gd name="T6" fmla="*/ 9 w 26"/>
                <a:gd name="T7" fmla="*/ 9 h 11"/>
                <a:gd name="T8" fmla="*/ 12 w 26"/>
                <a:gd name="T9" fmla="*/ 9 h 11"/>
                <a:gd name="T10" fmla="*/ 13 w 26"/>
                <a:gd name="T11" fmla="*/ 8 h 11"/>
                <a:gd name="T12" fmla="*/ 18 w 26"/>
                <a:gd name="T13" fmla="*/ 7 h 11"/>
                <a:gd name="T14" fmla="*/ 22 w 26"/>
                <a:gd name="T15" fmla="*/ 5 h 11"/>
                <a:gd name="T16" fmla="*/ 23 w 26"/>
                <a:gd name="T17" fmla="*/ 4 h 11"/>
                <a:gd name="T18" fmla="*/ 25 w 26"/>
                <a:gd name="T19" fmla="*/ 3 h 11"/>
                <a:gd name="T20" fmla="*/ 25 w 26"/>
                <a:gd name="T21" fmla="*/ 1 h 11"/>
                <a:gd name="T22" fmla="*/ 24 w 26"/>
                <a:gd name="T23" fmla="*/ 1 h 11"/>
                <a:gd name="T24" fmla="*/ 21 w 26"/>
                <a:gd name="T25" fmla="*/ 1 h 11"/>
                <a:gd name="T26" fmla="*/ 20 w 26"/>
                <a:gd name="T27" fmla="*/ 1 h 11"/>
                <a:gd name="T28" fmla="*/ 8 w 26"/>
                <a:gd name="T29" fmla="*/ 2 h 11"/>
                <a:gd name="T30" fmla="*/ 6 w 26"/>
                <a:gd name="T31" fmla="*/ 5 h 11"/>
                <a:gd name="T32" fmla="*/ 2 w 26"/>
                <a:gd name="T33" fmla="*/ 6 h 11"/>
                <a:gd name="T34" fmla="*/ 1 w 26"/>
                <a:gd name="T35" fmla="*/ 8 h 11"/>
                <a:gd name="T36" fmla="*/ 0 w 26"/>
                <a:gd name="T37" fmla="*/ 9 h 11"/>
                <a:gd name="T38" fmla="*/ 1 w 26"/>
                <a:gd name="T3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1">
                  <a:moveTo>
                    <a:pt x="1" y="10"/>
                  </a:moveTo>
                  <a:cubicBezTo>
                    <a:pt x="2" y="10"/>
                    <a:pt x="3" y="10"/>
                    <a:pt x="3" y="10"/>
                  </a:cubicBezTo>
                  <a:cubicBezTo>
                    <a:pt x="4" y="10"/>
                    <a:pt x="3" y="11"/>
                    <a:pt x="4" y="11"/>
                  </a:cubicBezTo>
                  <a:cubicBezTo>
                    <a:pt x="5" y="11"/>
                    <a:pt x="8" y="10"/>
                    <a:pt x="9" y="9"/>
                  </a:cubicBezTo>
                  <a:cubicBezTo>
                    <a:pt x="9" y="9"/>
                    <a:pt x="12" y="10"/>
                    <a:pt x="12" y="9"/>
                  </a:cubicBezTo>
                  <a:cubicBezTo>
                    <a:pt x="12" y="9"/>
                    <a:pt x="13" y="8"/>
                    <a:pt x="13" y="8"/>
                  </a:cubicBezTo>
                  <a:cubicBezTo>
                    <a:pt x="14" y="7"/>
                    <a:pt x="18" y="8"/>
                    <a:pt x="18" y="7"/>
                  </a:cubicBezTo>
                  <a:cubicBezTo>
                    <a:pt x="19" y="6"/>
                    <a:pt x="21" y="6"/>
                    <a:pt x="22" y="5"/>
                  </a:cubicBezTo>
                  <a:cubicBezTo>
                    <a:pt x="22" y="5"/>
                    <a:pt x="23" y="4"/>
                    <a:pt x="23" y="4"/>
                  </a:cubicBezTo>
                  <a:cubicBezTo>
                    <a:pt x="24" y="3"/>
                    <a:pt x="24" y="3"/>
                    <a:pt x="25" y="3"/>
                  </a:cubicBezTo>
                  <a:cubicBezTo>
                    <a:pt x="25" y="3"/>
                    <a:pt x="26" y="2"/>
                    <a:pt x="25" y="1"/>
                  </a:cubicBezTo>
                  <a:cubicBezTo>
                    <a:pt x="25" y="1"/>
                    <a:pt x="24" y="1"/>
                    <a:pt x="24" y="1"/>
                  </a:cubicBezTo>
                  <a:cubicBezTo>
                    <a:pt x="24" y="0"/>
                    <a:pt x="23" y="1"/>
                    <a:pt x="21" y="1"/>
                  </a:cubicBezTo>
                  <a:cubicBezTo>
                    <a:pt x="20" y="1"/>
                    <a:pt x="20" y="1"/>
                    <a:pt x="20" y="1"/>
                  </a:cubicBezTo>
                  <a:cubicBezTo>
                    <a:pt x="15" y="1"/>
                    <a:pt x="8" y="2"/>
                    <a:pt x="8" y="2"/>
                  </a:cubicBezTo>
                  <a:cubicBezTo>
                    <a:pt x="7" y="3"/>
                    <a:pt x="6" y="4"/>
                    <a:pt x="6" y="5"/>
                  </a:cubicBezTo>
                  <a:cubicBezTo>
                    <a:pt x="4" y="5"/>
                    <a:pt x="3" y="5"/>
                    <a:pt x="2" y="6"/>
                  </a:cubicBezTo>
                  <a:cubicBezTo>
                    <a:pt x="1" y="6"/>
                    <a:pt x="1" y="7"/>
                    <a:pt x="1" y="8"/>
                  </a:cubicBezTo>
                  <a:cubicBezTo>
                    <a:pt x="0" y="8"/>
                    <a:pt x="0" y="8"/>
                    <a:pt x="0" y="9"/>
                  </a:cubicBezTo>
                  <a:cubicBezTo>
                    <a:pt x="1" y="10"/>
                    <a:pt x="1" y="10"/>
                    <a:pt x="1"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7" name="Freeform 156"/>
            <p:cNvSpPr/>
            <p:nvPr/>
          </p:nvSpPr>
          <p:spPr>
            <a:xfrm>
              <a:off x="2724577" y="2527051"/>
              <a:ext cx="248854" cy="59050"/>
            </a:xfrm>
            <a:custGeom>
              <a:avLst/>
              <a:gdLst>
                <a:gd name="T0" fmla="*/ 7 w 75"/>
                <a:gd name="T1" fmla="*/ 6 h 18"/>
                <a:gd name="T2" fmla="*/ 8 w 75"/>
                <a:gd name="T3" fmla="*/ 5 h 18"/>
                <a:gd name="T4" fmla="*/ 15 w 75"/>
                <a:gd name="T5" fmla="*/ 5 h 18"/>
                <a:gd name="T6" fmla="*/ 15 w 75"/>
                <a:gd name="T7" fmla="*/ 9 h 18"/>
                <a:gd name="T8" fmla="*/ 10 w 75"/>
                <a:gd name="T9" fmla="*/ 10 h 18"/>
                <a:gd name="T10" fmla="*/ 10 w 75"/>
                <a:gd name="T11" fmla="*/ 11 h 18"/>
                <a:gd name="T12" fmla="*/ 10 w 75"/>
                <a:gd name="T13" fmla="*/ 14 h 18"/>
                <a:gd name="T14" fmla="*/ 15 w 75"/>
                <a:gd name="T15" fmla="*/ 15 h 18"/>
                <a:gd name="T16" fmla="*/ 16 w 75"/>
                <a:gd name="T17" fmla="*/ 16 h 18"/>
                <a:gd name="T18" fmla="*/ 21 w 75"/>
                <a:gd name="T19" fmla="*/ 16 h 18"/>
                <a:gd name="T20" fmla="*/ 24 w 75"/>
                <a:gd name="T21" fmla="*/ 15 h 18"/>
                <a:gd name="T22" fmla="*/ 26 w 75"/>
                <a:gd name="T23" fmla="*/ 15 h 18"/>
                <a:gd name="T24" fmla="*/ 29 w 75"/>
                <a:gd name="T25" fmla="*/ 17 h 18"/>
                <a:gd name="T26" fmla="*/ 33 w 75"/>
                <a:gd name="T27" fmla="*/ 17 h 18"/>
                <a:gd name="T28" fmla="*/ 35 w 75"/>
                <a:gd name="T29" fmla="*/ 16 h 18"/>
                <a:gd name="T30" fmla="*/ 47 w 75"/>
                <a:gd name="T31" fmla="*/ 16 h 18"/>
                <a:gd name="T32" fmla="*/ 52 w 75"/>
                <a:gd name="T33" fmla="*/ 15 h 18"/>
                <a:gd name="T34" fmla="*/ 52 w 75"/>
                <a:gd name="T35" fmla="*/ 16 h 18"/>
                <a:gd name="T36" fmla="*/ 53 w 75"/>
                <a:gd name="T37" fmla="*/ 17 h 18"/>
                <a:gd name="T38" fmla="*/ 60 w 75"/>
                <a:gd name="T39" fmla="*/ 15 h 18"/>
                <a:gd name="T40" fmla="*/ 67 w 75"/>
                <a:gd name="T41" fmla="*/ 13 h 18"/>
                <a:gd name="T42" fmla="*/ 67 w 75"/>
                <a:gd name="T43" fmla="*/ 12 h 18"/>
                <a:gd name="T44" fmla="*/ 70 w 75"/>
                <a:gd name="T45" fmla="*/ 12 h 18"/>
                <a:gd name="T46" fmla="*/ 67 w 75"/>
                <a:gd name="T47" fmla="*/ 9 h 18"/>
                <a:gd name="T48" fmla="*/ 57 w 75"/>
                <a:gd name="T49" fmla="*/ 8 h 18"/>
                <a:gd name="T50" fmla="*/ 52 w 75"/>
                <a:gd name="T51" fmla="*/ 8 h 18"/>
                <a:gd name="T52" fmla="*/ 51 w 75"/>
                <a:gd name="T53" fmla="*/ 9 h 18"/>
                <a:gd name="T54" fmla="*/ 37 w 75"/>
                <a:gd name="T55" fmla="*/ 9 h 18"/>
                <a:gd name="T56" fmla="*/ 29 w 75"/>
                <a:gd name="T57" fmla="*/ 7 h 18"/>
                <a:gd name="T58" fmla="*/ 30 w 75"/>
                <a:gd name="T59" fmla="*/ 7 h 18"/>
                <a:gd name="T60" fmla="*/ 30 w 75"/>
                <a:gd name="T61" fmla="*/ 5 h 18"/>
                <a:gd name="T62" fmla="*/ 30 w 75"/>
                <a:gd name="T63" fmla="*/ 5 h 18"/>
                <a:gd name="T64" fmla="*/ 27 w 75"/>
                <a:gd name="T65" fmla="*/ 3 h 18"/>
                <a:gd name="T66" fmla="*/ 26 w 75"/>
                <a:gd name="T67" fmla="*/ 3 h 18"/>
                <a:gd name="T68" fmla="*/ 22 w 75"/>
                <a:gd name="T69" fmla="*/ 3 h 18"/>
                <a:gd name="T70" fmla="*/ 21 w 75"/>
                <a:gd name="T71" fmla="*/ 3 h 18"/>
                <a:gd name="T72" fmla="*/ 16 w 75"/>
                <a:gd name="T73" fmla="*/ 3 h 18"/>
                <a:gd name="T74" fmla="*/ 15 w 75"/>
                <a:gd name="T75" fmla="*/ 2 h 18"/>
                <a:gd name="T76" fmla="*/ 15 w 75"/>
                <a:gd name="T77" fmla="*/ 1 h 18"/>
                <a:gd name="T78" fmla="*/ 10 w 75"/>
                <a:gd name="T79" fmla="*/ 1 h 18"/>
                <a:gd name="T80" fmla="*/ 8 w 75"/>
                <a:gd name="T81" fmla="*/ 0 h 18"/>
                <a:gd name="T82" fmla="*/ 2 w 75"/>
                <a:gd name="T83" fmla="*/ 1 h 18"/>
                <a:gd name="T84" fmla="*/ 2 w 75"/>
                <a:gd name="T85" fmla="*/ 5 h 18"/>
                <a:gd name="T86" fmla="*/ 3 w 75"/>
                <a:gd name="T87" fmla="*/ 5 h 18"/>
                <a:gd name="T88" fmla="*/ 3 w 75"/>
                <a:gd name="T89" fmla="*/ 5 h 18"/>
                <a:gd name="T90" fmla="*/ 5 w 75"/>
                <a:gd name="T91" fmla="*/ 6 h 18"/>
                <a:gd name="T92" fmla="*/ 7 w 75"/>
                <a:gd name="T9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18">
                  <a:moveTo>
                    <a:pt x="7" y="6"/>
                  </a:moveTo>
                  <a:cubicBezTo>
                    <a:pt x="7" y="5"/>
                    <a:pt x="8" y="5"/>
                    <a:pt x="8" y="5"/>
                  </a:cubicBezTo>
                  <a:cubicBezTo>
                    <a:pt x="11" y="5"/>
                    <a:pt x="13" y="4"/>
                    <a:pt x="15" y="5"/>
                  </a:cubicBezTo>
                  <a:cubicBezTo>
                    <a:pt x="16" y="6"/>
                    <a:pt x="17" y="8"/>
                    <a:pt x="15" y="9"/>
                  </a:cubicBezTo>
                  <a:cubicBezTo>
                    <a:pt x="14" y="10"/>
                    <a:pt x="11" y="10"/>
                    <a:pt x="10" y="10"/>
                  </a:cubicBezTo>
                  <a:cubicBezTo>
                    <a:pt x="10" y="10"/>
                    <a:pt x="10" y="11"/>
                    <a:pt x="10" y="11"/>
                  </a:cubicBezTo>
                  <a:cubicBezTo>
                    <a:pt x="9" y="12"/>
                    <a:pt x="8" y="13"/>
                    <a:pt x="10" y="14"/>
                  </a:cubicBezTo>
                  <a:cubicBezTo>
                    <a:pt x="11" y="15"/>
                    <a:pt x="13" y="15"/>
                    <a:pt x="15" y="15"/>
                  </a:cubicBezTo>
                  <a:cubicBezTo>
                    <a:pt x="15" y="16"/>
                    <a:pt x="14" y="16"/>
                    <a:pt x="16" y="16"/>
                  </a:cubicBezTo>
                  <a:cubicBezTo>
                    <a:pt x="18" y="16"/>
                    <a:pt x="20" y="16"/>
                    <a:pt x="21" y="16"/>
                  </a:cubicBezTo>
                  <a:cubicBezTo>
                    <a:pt x="23" y="16"/>
                    <a:pt x="23" y="16"/>
                    <a:pt x="24" y="15"/>
                  </a:cubicBezTo>
                  <a:cubicBezTo>
                    <a:pt x="24" y="14"/>
                    <a:pt x="25" y="13"/>
                    <a:pt x="26" y="15"/>
                  </a:cubicBezTo>
                  <a:cubicBezTo>
                    <a:pt x="27" y="16"/>
                    <a:pt x="28" y="16"/>
                    <a:pt x="29" y="17"/>
                  </a:cubicBezTo>
                  <a:cubicBezTo>
                    <a:pt x="30" y="18"/>
                    <a:pt x="32" y="17"/>
                    <a:pt x="33" y="17"/>
                  </a:cubicBezTo>
                  <a:cubicBezTo>
                    <a:pt x="34" y="17"/>
                    <a:pt x="34" y="16"/>
                    <a:pt x="35" y="16"/>
                  </a:cubicBezTo>
                  <a:cubicBezTo>
                    <a:pt x="38" y="15"/>
                    <a:pt x="46" y="17"/>
                    <a:pt x="47" y="16"/>
                  </a:cubicBezTo>
                  <a:cubicBezTo>
                    <a:pt x="48" y="14"/>
                    <a:pt x="49" y="13"/>
                    <a:pt x="52" y="15"/>
                  </a:cubicBezTo>
                  <a:cubicBezTo>
                    <a:pt x="52" y="15"/>
                    <a:pt x="52" y="15"/>
                    <a:pt x="52" y="16"/>
                  </a:cubicBezTo>
                  <a:cubicBezTo>
                    <a:pt x="53" y="16"/>
                    <a:pt x="53" y="16"/>
                    <a:pt x="53" y="17"/>
                  </a:cubicBezTo>
                  <a:cubicBezTo>
                    <a:pt x="55" y="18"/>
                    <a:pt x="59" y="17"/>
                    <a:pt x="60" y="15"/>
                  </a:cubicBezTo>
                  <a:cubicBezTo>
                    <a:pt x="63" y="15"/>
                    <a:pt x="65" y="15"/>
                    <a:pt x="67" y="13"/>
                  </a:cubicBezTo>
                  <a:cubicBezTo>
                    <a:pt x="67" y="13"/>
                    <a:pt x="67" y="13"/>
                    <a:pt x="67" y="12"/>
                  </a:cubicBezTo>
                  <a:cubicBezTo>
                    <a:pt x="69" y="12"/>
                    <a:pt x="70" y="13"/>
                    <a:pt x="70" y="12"/>
                  </a:cubicBezTo>
                  <a:cubicBezTo>
                    <a:pt x="75" y="12"/>
                    <a:pt x="67" y="8"/>
                    <a:pt x="67" y="9"/>
                  </a:cubicBezTo>
                  <a:cubicBezTo>
                    <a:pt x="67" y="8"/>
                    <a:pt x="58" y="8"/>
                    <a:pt x="57" y="8"/>
                  </a:cubicBezTo>
                  <a:cubicBezTo>
                    <a:pt x="55" y="8"/>
                    <a:pt x="54" y="8"/>
                    <a:pt x="52" y="8"/>
                  </a:cubicBezTo>
                  <a:cubicBezTo>
                    <a:pt x="51" y="8"/>
                    <a:pt x="51" y="9"/>
                    <a:pt x="51" y="9"/>
                  </a:cubicBezTo>
                  <a:cubicBezTo>
                    <a:pt x="49" y="9"/>
                    <a:pt x="37" y="9"/>
                    <a:pt x="37" y="9"/>
                  </a:cubicBezTo>
                  <a:cubicBezTo>
                    <a:pt x="37" y="8"/>
                    <a:pt x="25" y="12"/>
                    <a:pt x="29" y="7"/>
                  </a:cubicBezTo>
                  <a:cubicBezTo>
                    <a:pt x="29" y="7"/>
                    <a:pt x="29" y="7"/>
                    <a:pt x="30" y="7"/>
                  </a:cubicBezTo>
                  <a:cubicBezTo>
                    <a:pt x="30" y="7"/>
                    <a:pt x="30" y="6"/>
                    <a:pt x="30" y="5"/>
                  </a:cubicBezTo>
                  <a:cubicBezTo>
                    <a:pt x="30" y="5"/>
                    <a:pt x="30" y="5"/>
                    <a:pt x="30" y="5"/>
                  </a:cubicBezTo>
                  <a:cubicBezTo>
                    <a:pt x="29" y="4"/>
                    <a:pt x="28" y="4"/>
                    <a:pt x="27" y="3"/>
                  </a:cubicBezTo>
                  <a:cubicBezTo>
                    <a:pt x="27" y="3"/>
                    <a:pt x="28" y="3"/>
                    <a:pt x="26" y="3"/>
                  </a:cubicBezTo>
                  <a:cubicBezTo>
                    <a:pt x="25" y="3"/>
                    <a:pt x="24" y="3"/>
                    <a:pt x="22" y="3"/>
                  </a:cubicBezTo>
                  <a:cubicBezTo>
                    <a:pt x="21" y="3"/>
                    <a:pt x="21" y="3"/>
                    <a:pt x="21" y="3"/>
                  </a:cubicBezTo>
                  <a:cubicBezTo>
                    <a:pt x="19" y="3"/>
                    <a:pt x="18" y="3"/>
                    <a:pt x="16" y="3"/>
                  </a:cubicBezTo>
                  <a:cubicBezTo>
                    <a:pt x="16" y="3"/>
                    <a:pt x="16" y="2"/>
                    <a:pt x="15" y="2"/>
                  </a:cubicBezTo>
                  <a:cubicBezTo>
                    <a:pt x="15" y="2"/>
                    <a:pt x="15" y="1"/>
                    <a:pt x="15" y="1"/>
                  </a:cubicBezTo>
                  <a:cubicBezTo>
                    <a:pt x="13" y="0"/>
                    <a:pt x="12" y="1"/>
                    <a:pt x="10" y="1"/>
                  </a:cubicBezTo>
                  <a:cubicBezTo>
                    <a:pt x="9" y="1"/>
                    <a:pt x="9" y="0"/>
                    <a:pt x="8" y="0"/>
                  </a:cubicBezTo>
                  <a:cubicBezTo>
                    <a:pt x="6" y="0"/>
                    <a:pt x="3" y="0"/>
                    <a:pt x="2" y="1"/>
                  </a:cubicBezTo>
                  <a:cubicBezTo>
                    <a:pt x="0" y="1"/>
                    <a:pt x="2" y="4"/>
                    <a:pt x="2" y="5"/>
                  </a:cubicBezTo>
                  <a:cubicBezTo>
                    <a:pt x="2" y="5"/>
                    <a:pt x="2" y="5"/>
                    <a:pt x="3" y="5"/>
                  </a:cubicBezTo>
                  <a:cubicBezTo>
                    <a:pt x="3" y="5"/>
                    <a:pt x="3" y="5"/>
                    <a:pt x="3" y="5"/>
                  </a:cubicBezTo>
                  <a:cubicBezTo>
                    <a:pt x="3" y="6"/>
                    <a:pt x="4" y="6"/>
                    <a:pt x="5" y="6"/>
                  </a:cubicBezTo>
                  <a:cubicBezTo>
                    <a:pt x="5" y="7"/>
                    <a:pt x="7" y="8"/>
                    <a:pt x="7"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8" name="Freeform 157"/>
            <p:cNvSpPr/>
            <p:nvPr/>
          </p:nvSpPr>
          <p:spPr>
            <a:xfrm>
              <a:off x="2588200" y="2532675"/>
              <a:ext cx="46397" cy="40773"/>
            </a:xfrm>
            <a:custGeom>
              <a:avLst/>
              <a:gdLst>
                <a:gd name="T0" fmla="*/ 12 w 14"/>
                <a:gd name="T1" fmla="*/ 5 h 12"/>
                <a:gd name="T2" fmla="*/ 11 w 14"/>
                <a:gd name="T3" fmla="*/ 5 h 12"/>
                <a:gd name="T4" fmla="*/ 11 w 14"/>
                <a:gd name="T5" fmla="*/ 3 h 12"/>
                <a:gd name="T6" fmla="*/ 9 w 14"/>
                <a:gd name="T7" fmla="*/ 3 h 12"/>
                <a:gd name="T8" fmla="*/ 9 w 14"/>
                <a:gd name="T9" fmla="*/ 3 h 12"/>
                <a:gd name="T10" fmla="*/ 7 w 14"/>
                <a:gd name="T11" fmla="*/ 1 h 12"/>
                <a:gd name="T12" fmla="*/ 2 w 14"/>
                <a:gd name="T13" fmla="*/ 2 h 12"/>
                <a:gd name="T14" fmla="*/ 1 w 14"/>
                <a:gd name="T15" fmla="*/ 3 h 12"/>
                <a:gd name="T16" fmla="*/ 1 w 14"/>
                <a:gd name="T17" fmla="*/ 5 h 12"/>
                <a:gd name="T18" fmla="*/ 3 w 14"/>
                <a:gd name="T19" fmla="*/ 7 h 12"/>
                <a:gd name="T20" fmla="*/ 6 w 14"/>
                <a:gd name="T21" fmla="*/ 10 h 12"/>
                <a:gd name="T22" fmla="*/ 9 w 14"/>
                <a:gd name="T23" fmla="*/ 9 h 12"/>
                <a:gd name="T24" fmla="*/ 12 w 14"/>
                <a:gd name="T25" fmla="*/ 11 h 12"/>
                <a:gd name="T26" fmla="*/ 14 w 14"/>
                <a:gd name="T27" fmla="*/ 12 h 12"/>
                <a:gd name="T28" fmla="*/ 14 w 14"/>
                <a:gd name="T29" fmla="*/ 4 h 12"/>
                <a:gd name="T30" fmla="*/ 13 w 14"/>
                <a:gd name="T31" fmla="*/ 4 h 12"/>
                <a:gd name="T32" fmla="*/ 12 w 14"/>
                <a:gd name="T3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2">
                  <a:moveTo>
                    <a:pt x="12" y="5"/>
                  </a:moveTo>
                  <a:cubicBezTo>
                    <a:pt x="11" y="5"/>
                    <a:pt x="12" y="6"/>
                    <a:pt x="11" y="5"/>
                  </a:cubicBezTo>
                  <a:cubicBezTo>
                    <a:pt x="10" y="4"/>
                    <a:pt x="11" y="4"/>
                    <a:pt x="11" y="3"/>
                  </a:cubicBezTo>
                  <a:cubicBezTo>
                    <a:pt x="10" y="3"/>
                    <a:pt x="10" y="3"/>
                    <a:pt x="9" y="3"/>
                  </a:cubicBezTo>
                  <a:cubicBezTo>
                    <a:pt x="9" y="3"/>
                    <a:pt x="9" y="3"/>
                    <a:pt x="9" y="3"/>
                  </a:cubicBezTo>
                  <a:cubicBezTo>
                    <a:pt x="8" y="2"/>
                    <a:pt x="9" y="1"/>
                    <a:pt x="7" y="1"/>
                  </a:cubicBezTo>
                  <a:cubicBezTo>
                    <a:pt x="7" y="0"/>
                    <a:pt x="3" y="1"/>
                    <a:pt x="2" y="2"/>
                  </a:cubicBezTo>
                  <a:cubicBezTo>
                    <a:pt x="1" y="2"/>
                    <a:pt x="2" y="3"/>
                    <a:pt x="1" y="3"/>
                  </a:cubicBezTo>
                  <a:cubicBezTo>
                    <a:pt x="1" y="4"/>
                    <a:pt x="0" y="4"/>
                    <a:pt x="1" y="5"/>
                  </a:cubicBezTo>
                  <a:cubicBezTo>
                    <a:pt x="2" y="6"/>
                    <a:pt x="2" y="6"/>
                    <a:pt x="3" y="7"/>
                  </a:cubicBezTo>
                  <a:cubicBezTo>
                    <a:pt x="4" y="7"/>
                    <a:pt x="5" y="9"/>
                    <a:pt x="6" y="10"/>
                  </a:cubicBezTo>
                  <a:cubicBezTo>
                    <a:pt x="7" y="11"/>
                    <a:pt x="9" y="10"/>
                    <a:pt x="9" y="9"/>
                  </a:cubicBezTo>
                  <a:cubicBezTo>
                    <a:pt x="12" y="9"/>
                    <a:pt x="11" y="10"/>
                    <a:pt x="12" y="11"/>
                  </a:cubicBezTo>
                  <a:cubicBezTo>
                    <a:pt x="12" y="12"/>
                    <a:pt x="13" y="12"/>
                    <a:pt x="14" y="12"/>
                  </a:cubicBezTo>
                  <a:cubicBezTo>
                    <a:pt x="14" y="4"/>
                    <a:pt x="14" y="4"/>
                    <a:pt x="14" y="4"/>
                  </a:cubicBezTo>
                  <a:cubicBezTo>
                    <a:pt x="13" y="4"/>
                    <a:pt x="13" y="4"/>
                    <a:pt x="13" y="4"/>
                  </a:cubicBezTo>
                  <a:cubicBezTo>
                    <a:pt x="12" y="5"/>
                    <a:pt x="12" y="4"/>
                    <a:pt x="1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9" name="Freeform 158"/>
            <p:cNvSpPr/>
            <p:nvPr/>
          </p:nvSpPr>
          <p:spPr>
            <a:xfrm>
              <a:off x="2634596" y="2532675"/>
              <a:ext cx="109664" cy="47802"/>
            </a:xfrm>
            <a:custGeom>
              <a:avLst/>
              <a:gdLst>
                <a:gd name="T0" fmla="*/ 5 w 33"/>
                <a:gd name="T1" fmla="*/ 12 h 14"/>
                <a:gd name="T2" fmla="*/ 12 w 33"/>
                <a:gd name="T3" fmla="*/ 11 h 14"/>
                <a:gd name="T4" fmla="*/ 13 w 33"/>
                <a:gd name="T5" fmla="*/ 9 h 14"/>
                <a:gd name="T6" fmla="*/ 14 w 33"/>
                <a:gd name="T7" fmla="*/ 8 h 14"/>
                <a:gd name="T8" fmla="*/ 17 w 33"/>
                <a:gd name="T9" fmla="*/ 11 h 14"/>
                <a:gd name="T10" fmla="*/ 17 w 33"/>
                <a:gd name="T11" fmla="*/ 13 h 14"/>
                <a:gd name="T12" fmla="*/ 24 w 33"/>
                <a:gd name="T13" fmla="*/ 13 h 14"/>
                <a:gd name="T14" fmla="*/ 26 w 33"/>
                <a:gd name="T15" fmla="*/ 14 h 14"/>
                <a:gd name="T16" fmla="*/ 30 w 33"/>
                <a:gd name="T17" fmla="*/ 13 h 14"/>
                <a:gd name="T18" fmla="*/ 31 w 33"/>
                <a:gd name="T19" fmla="*/ 13 h 14"/>
                <a:gd name="T20" fmla="*/ 31 w 33"/>
                <a:gd name="T21" fmla="*/ 12 h 14"/>
                <a:gd name="T22" fmla="*/ 32 w 33"/>
                <a:gd name="T23" fmla="*/ 11 h 14"/>
                <a:gd name="T24" fmla="*/ 32 w 33"/>
                <a:gd name="T25" fmla="*/ 9 h 14"/>
                <a:gd name="T26" fmla="*/ 31 w 33"/>
                <a:gd name="T27" fmla="*/ 8 h 14"/>
                <a:gd name="T28" fmla="*/ 30 w 33"/>
                <a:gd name="T29" fmla="*/ 8 h 14"/>
                <a:gd name="T30" fmla="*/ 27 w 33"/>
                <a:gd name="T31" fmla="*/ 8 h 14"/>
                <a:gd name="T32" fmla="*/ 24 w 33"/>
                <a:gd name="T33" fmla="*/ 8 h 14"/>
                <a:gd name="T34" fmla="*/ 19 w 33"/>
                <a:gd name="T35" fmla="*/ 7 h 14"/>
                <a:gd name="T36" fmla="*/ 19 w 33"/>
                <a:gd name="T37" fmla="*/ 5 h 14"/>
                <a:gd name="T38" fmla="*/ 20 w 33"/>
                <a:gd name="T39" fmla="*/ 3 h 14"/>
                <a:gd name="T40" fmla="*/ 20 w 33"/>
                <a:gd name="T41" fmla="*/ 2 h 14"/>
                <a:gd name="T42" fmla="*/ 19 w 33"/>
                <a:gd name="T43" fmla="*/ 1 h 14"/>
                <a:gd name="T44" fmla="*/ 16 w 33"/>
                <a:gd name="T45" fmla="*/ 1 h 14"/>
                <a:gd name="T46" fmla="*/ 12 w 33"/>
                <a:gd name="T47" fmla="*/ 1 h 14"/>
                <a:gd name="T48" fmla="*/ 4 w 33"/>
                <a:gd name="T49" fmla="*/ 1 h 14"/>
                <a:gd name="T50" fmla="*/ 2 w 33"/>
                <a:gd name="T51" fmla="*/ 2 h 14"/>
                <a:gd name="T52" fmla="*/ 1 w 33"/>
                <a:gd name="T53" fmla="*/ 3 h 14"/>
                <a:gd name="T54" fmla="*/ 0 w 33"/>
                <a:gd name="T55" fmla="*/ 4 h 14"/>
                <a:gd name="T56" fmla="*/ 0 w 33"/>
                <a:gd name="T57" fmla="*/ 12 h 14"/>
                <a:gd name="T58" fmla="*/ 5 w 33"/>
                <a:gd name="T5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14">
                  <a:moveTo>
                    <a:pt x="5" y="12"/>
                  </a:moveTo>
                  <a:cubicBezTo>
                    <a:pt x="8" y="12"/>
                    <a:pt x="9" y="12"/>
                    <a:pt x="12" y="11"/>
                  </a:cubicBezTo>
                  <a:cubicBezTo>
                    <a:pt x="12" y="10"/>
                    <a:pt x="12" y="10"/>
                    <a:pt x="13" y="9"/>
                  </a:cubicBezTo>
                  <a:cubicBezTo>
                    <a:pt x="14" y="9"/>
                    <a:pt x="14" y="8"/>
                    <a:pt x="14" y="8"/>
                  </a:cubicBezTo>
                  <a:cubicBezTo>
                    <a:pt x="17" y="6"/>
                    <a:pt x="16" y="8"/>
                    <a:pt x="17" y="11"/>
                  </a:cubicBezTo>
                  <a:cubicBezTo>
                    <a:pt x="17" y="13"/>
                    <a:pt x="16" y="12"/>
                    <a:pt x="17" y="13"/>
                  </a:cubicBezTo>
                  <a:cubicBezTo>
                    <a:pt x="18" y="14"/>
                    <a:pt x="22" y="13"/>
                    <a:pt x="24" y="13"/>
                  </a:cubicBezTo>
                  <a:cubicBezTo>
                    <a:pt x="25" y="14"/>
                    <a:pt x="25" y="14"/>
                    <a:pt x="26" y="14"/>
                  </a:cubicBezTo>
                  <a:cubicBezTo>
                    <a:pt x="28" y="14"/>
                    <a:pt x="29" y="14"/>
                    <a:pt x="30" y="13"/>
                  </a:cubicBezTo>
                  <a:cubicBezTo>
                    <a:pt x="30" y="13"/>
                    <a:pt x="31" y="13"/>
                    <a:pt x="31" y="13"/>
                  </a:cubicBezTo>
                  <a:cubicBezTo>
                    <a:pt x="31" y="12"/>
                    <a:pt x="31" y="12"/>
                    <a:pt x="31" y="12"/>
                  </a:cubicBezTo>
                  <a:cubicBezTo>
                    <a:pt x="31" y="12"/>
                    <a:pt x="32" y="12"/>
                    <a:pt x="32" y="11"/>
                  </a:cubicBezTo>
                  <a:cubicBezTo>
                    <a:pt x="33" y="11"/>
                    <a:pt x="33" y="9"/>
                    <a:pt x="32" y="9"/>
                  </a:cubicBezTo>
                  <a:cubicBezTo>
                    <a:pt x="32" y="9"/>
                    <a:pt x="31" y="9"/>
                    <a:pt x="31" y="8"/>
                  </a:cubicBezTo>
                  <a:cubicBezTo>
                    <a:pt x="30" y="8"/>
                    <a:pt x="31" y="8"/>
                    <a:pt x="30" y="8"/>
                  </a:cubicBezTo>
                  <a:cubicBezTo>
                    <a:pt x="29" y="8"/>
                    <a:pt x="28" y="8"/>
                    <a:pt x="27" y="8"/>
                  </a:cubicBezTo>
                  <a:cubicBezTo>
                    <a:pt x="25" y="8"/>
                    <a:pt x="25" y="8"/>
                    <a:pt x="24" y="8"/>
                  </a:cubicBezTo>
                  <a:cubicBezTo>
                    <a:pt x="21" y="8"/>
                    <a:pt x="20" y="8"/>
                    <a:pt x="19" y="7"/>
                  </a:cubicBezTo>
                  <a:cubicBezTo>
                    <a:pt x="19" y="6"/>
                    <a:pt x="17" y="6"/>
                    <a:pt x="19" y="5"/>
                  </a:cubicBezTo>
                  <a:cubicBezTo>
                    <a:pt x="20" y="4"/>
                    <a:pt x="19" y="4"/>
                    <a:pt x="20" y="3"/>
                  </a:cubicBezTo>
                  <a:cubicBezTo>
                    <a:pt x="21" y="3"/>
                    <a:pt x="20" y="2"/>
                    <a:pt x="20" y="2"/>
                  </a:cubicBezTo>
                  <a:cubicBezTo>
                    <a:pt x="19" y="1"/>
                    <a:pt x="19" y="2"/>
                    <a:pt x="19" y="1"/>
                  </a:cubicBezTo>
                  <a:cubicBezTo>
                    <a:pt x="18" y="0"/>
                    <a:pt x="18" y="1"/>
                    <a:pt x="16" y="1"/>
                  </a:cubicBezTo>
                  <a:cubicBezTo>
                    <a:pt x="15" y="1"/>
                    <a:pt x="13" y="1"/>
                    <a:pt x="12" y="1"/>
                  </a:cubicBezTo>
                  <a:cubicBezTo>
                    <a:pt x="10" y="1"/>
                    <a:pt x="4" y="0"/>
                    <a:pt x="4" y="1"/>
                  </a:cubicBezTo>
                  <a:cubicBezTo>
                    <a:pt x="2" y="1"/>
                    <a:pt x="3" y="1"/>
                    <a:pt x="2" y="2"/>
                  </a:cubicBezTo>
                  <a:cubicBezTo>
                    <a:pt x="2" y="2"/>
                    <a:pt x="1" y="2"/>
                    <a:pt x="1" y="3"/>
                  </a:cubicBezTo>
                  <a:cubicBezTo>
                    <a:pt x="1" y="3"/>
                    <a:pt x="0" y="3"/>
                    <a:pt x="0" y="4"/>
                  </a:cubicBezTo>
                  <a:cubicBezTo>
                    <a:pt x="0" y="12"/>
                    <a:pt x="0" y="12"/>
                    <a:pt x="0" y="12"/>
                  </a:cubicBezTo>
                  <a:cubicBezTo>
                    <a:pt x="1" y="12"/>
                    <a:pt x="4" y="12"/>
                    <a:pt x="5" y="1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0" name="Freeform 159"/>
            <p:cNvSpPr/>
            <p:nvPr/>
          </p:nvSpPr>
          <p:spPr>
            <a:xfrm>
              <a:off x="4541070" y="3407178"/>
              <a:ext cx="33743" cy="29525"/>
            </a:xfrm>
            <a:custGeom>
              <a:avLst/>
              <a:gdLst>
                <a:gd name="T0" fmla="*/ 4 w 10"/>
                <a:gd name="T1" fmla="*/ 7 h 9"/>
                <a:gd name="T2" fmla="*/ 6 w 10"/>
                <a:gd name="T3" fmla="*/ 9 h 9"/>
                <a:gd name="T4" fmla="*/ 7 w 10"/>
                <a:gd name="T5" fmla="*/ 5 h 9"/>
                <a:gd name="T6" fmla="*/ 7 w 10"/>
                <a:gd name="T7" fmla="*/ 3 h 9"/>
                <a:gd name="T8" fmla="*/ 5 w 10"/>
                <a:gd name="T9" fmla="*/ 2 h 9"/>
                <a:gd name="T10" fmla="*/ 0 w 10"/>
                <a:gd name="T11" fmla="*/ 0 h 9"/>
                <a:gd name="T12" fmla="*/ 0 w 10"/>
                <a:gd name="T13" fmla="*/ 5 h 9"/>
                <a:gd name="T14" fmla="*/ 4 w 10"/>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4" y="7"/>
                  </a:moveTo>
                  <a:cubicBezTo>
                    <a:pt x="4" y="8"/>
                    <a:pt x="6" y="8"/>
                    <a:pt x="6" y="9"/>
                  </a:cubicBezTo>
                  <a:cubicBezTo>
                    <a:pt x="10" y="9"/>
                    <a:pt x="7" y="6"/>
                    <a:pt x="7" y="5"/>
                  </a:cubicBezTo>
                  <a:cubicBezTo>
                    <a:pt x="7" y="4"/>
                    <a:pt x="7" y="3"/>
                    <a:pt x="7" y="3"/>
                  </a:cubicBezTo>
                  <a:cubicBezTo>
                    <a:pt x="7" y="1"/>
                    <a:pt x="6" y="3"/>
                    <a:pt x="5" y="2"/>
                  </a:cubicBezTo>
                  <a:cubicBezTo>
                    <a:pt x="4" y="1"/>
                    <a:pt x="2" y="1"/>
                    <a:pt x="0" y="0"/>
                  </a:cubicBezTo>
                  <a:cubicBezTo>
                    <a:pt x="0" y="5"/>
                    <a:pt x="0" y="5"/>
                    <a:pt x="0" y="5"/>
                  </a:cubicBezTo>
                  <a:cubicBezTo>
                    <a:pt x="2" y="5"/>
                    <a:pt x="3" y="6"/>
                    <a:pt x="4"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1" name="Freeform 160"/>
            <p:cNvSpPr/>
            <p:nvPr/>
          </p:nvSpPr>
          <p:spPr>
            <a:xfrm>
              <a:off x="4541070" y="2908064"/>
              <a:ext cx="14060" cy="30931"/>
            </a:xfrm>
            <a:custGeom>
              <a:avLst/>
              <a:gdLst>
                <a:gd name="T0" fmla="*/ 2 w 4"/>
                <a:gd name="T1" fmla="*/ 7 h 9"/>
                <a:gd name="T2" fmla="*/ 3 w 4"/>
                <a:gd name="T3" fmla="*/ 5 h 9"/>
                <a:gd name="T4" fmla="*/ 4 w 4"/>
                <a:gd name="T5" fmla="*/ 4 h 9"/>
                <a:gd name="T6" fmla="*/ 3 w 4"/>
                <a:gd name="T7" fmla="*/ 2 h 9"/>
                <a:gd name="T8" fmla="*/ 2 w 4"/>
                <a:gd name="T9" fmla="*/ 1 h 9"/>
                <a:gd name="T10" fmla="*/ 2 w 4"/>
                <a:gd name="T11" fmla="*/ 1 h 9"/>
                <a:gd name="T12" fmla="*/ 1 w 4"/>
                <a:gd name="T13" fmla="*/ 0 h 9"/>
                <a:gd name="T14" fmla="*/ 0 w 4"/>
                <a:gd name="T15" fmla="*/ 0 h 9"/>
                <a:gd name="T16" fmla="*/ 0 w 4"/>
                <a:gd name="T17" fmla="*/ 9 h 9"/>
                <a:gd name="T18" fmla="*/ 2 w 4"/>
                <a:gd name="T19" fmla="*/ 8 h 9"/>
                <a:gd name="T20" fmla="*/ 2 w 4"/>
                <a:gd name="T2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2" y="7"/>
                  </a:moveTo>
                  <a:cubicBezTo>
                    <a:pt x="2" y="7"/>
                    <a:pt x="2" y="6"/>
                    <a:pt x="3" y="5"/>
                  </a:cubicBezTo>
                  <a:cubicBezTo>
                    <a:pt x="3" y="5"/>
                    <a:pt x="3" y="5"/>
                    <a:pt x="4" y="4"/>
                  </a:cubicBezTo>
                  <a:cubicBezTo>
                    <a:pt x="4" y="3"/>
                    <a:pt x="4" y="3"/>
                    <a:pt x="3" y="2"/>
                  </a:cubicBezTo>
                  <a:cubicBezTo>
                    <a:pt x="3" y="2"/>
                    <a:pt x="3" y="1"/>
                    <a:pt x="2" y="1"/>
                  </a:cubicBezTo>
                  <a:cubicBezTo>
                    <a:pt x="2" y="1"/>
                    <a:pt x="2" y="1"/>
                    <a:pt x="2" y="1"/>
                  </a:cubicBezTo>
                  <a:cubicBezTo>
                    <a:pt x="1" y="1"/>
                    <a:pt x="1" y="0"/>
                    <a:pt x="1" y="0"/>
                  </a:cubicBezTo>
                  <a:cubicBezTo>
                    <a:pt x="1" y="0"/>
                    <a:pt x="1" y="0"/>
                    <a:pt x="0" y="0"/>
                  </a:cubicBezTo>
                  <a:cubicBezTo>
                    <a:pt x="0" y="9"/>
                    <a:pt x="0" y="9"/>
                    <a:pt x="0" y="9"/>
                  </a:cubicBezTo>
                  <a:cubicBezTo>
                    <a:pt x="1" y="8"/>
                    <a:pt x="1" y="8"/>
                    <a:pt x="2" y="8"/>
                  </a:cubicBezTo>
                  <a:cubicBezTo>
                    <a:pt x="2" y="8"/>
                    <a:pt x="2" y="8"/>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2" name="Freeform 161"/>
            <p:cNvSpPr>
              <a:spLocks noEditPoints="1"/>
            </p:cNvSpPr>
            <p:nvPr/>
          </p:nvSpPr>
          <p:spPr>
            <a:xfrm>
              <a:off x="3741081" y="2517209"/>
              <a:ext cx="3852313" cy="2915948"/>
            </a:xfrm>
            <a:custGeom>
              <a:avLst/>
              <a:gdLst>
                <a:gd name="T0" fmla="*/ 1011 w 1160"/>
                <a:gd name="T1" fmla="*/ 52 h 878"/>
                <a:gd name="T2" fmla="*/ 779 w 1160"/>
                <a:gd name="T3" fmla="*/ 29 h 878"/>
                <a:gd name="T4" fmla="*/ 688 w 1160"/>
                <a:gd name="T5" fmla="*/ 13 h 878"/>
                <a:gd name="T6" fmla="*/ 544 w 1160"/>
                <a:gd name="T7" fmla="*/ 32 h 878"/>
                <a:gd name="T8" fmla="*/ 544 w 1160"/>
                <a:gd name="T9" fmla="*/ 56 h 878"/>
                <a:gd name="T10" fmla="*/ 503 w 1160"/>
                <a:gd name="T11" fmla="*/ 31 h 878"/>
                <a:gd name="T12" fmla="*/ 430 w 1160"/>
                <a:gd name="T13" fmla="*/ 59 h 878"/>
                <a:gd name="T14" fmla="*/ 340 w 1160"/>
                <a:gd name="T15" fmla="*/ 87 h 878"/>
                <a:gd name="T16" fmla="*/ 295 w 1160"/>
                <a:gd name="T17" fmla="*/ 44 h 878"/>
                <a:gd name="T18" fmla="*/ 211 w 1160"/>
                <a:gd name="T19" fmla="*/ 73 h 878"/>
                <a:gd name="T20" fmla="*/ 203 w 1160"/>
                <a:gd name="T21" fmla="*/ 150 h 878"/>
                <a:gd name="T22" fmla="*/ 256 w 1160"/>
                <a:gd name="T23" fmla="*/ 88 h 878"/>
                <a:gd name="T24" fmla="*/ 274 w 1160"/>
                <a:gd name="T25" fmla="*/ 132 h 878"/>
                <a:gd name="T26" fmla="*/ 182 w 1160"/>
                <a:gd name="T27" fmla="*/ 148 h 878"/>
                <a:gd name="T28" fmla="*/ 114 w 1160"/>
                <a:gd name="T29" fmla="*/ 217 h 878"/>
                <a:gd name="T30" fmla="*/ 87 w 1160"/>
                <a:gd name="T31" fmla="*/ 306 h 878"/>
                <a:gd name="T32" fmla="*/ 5 w 1160"/>
                <a:gd name="T33" fmla="*/ 420 h 878"/>
                <a:gd name="T34" fmla="*/ 38 w 1160"/>
                <a:gd name="T35" fmla="*/ 540 h 878"/>
                <a:gd name="T36" fmla="*/ 161 w 1160"/>
                <a:gd name="T37" fmla="*/ 560 h 878"/>
                <a:gd name="T38" fmla="*/ 209 w 1160"/>
                <a:gd name="T39" fmla="*/ 649 h 878"/>
                <a:gd name="T40" fmla="*/ 232 w 1160"/>
                <a:gd name="T41" fmla="*/ 823 h 878"/>
                <a:gd name="T42" fmla="*/ 324 w 1160"/>
                <a:gd name="T43" fmla="*/ 857 h 878"/>
                <a:gd name="T44" fmla="*/ 380 w 1160"/>
                <a:gd name="T45" fmla="*/ 747 h 878"/>
                <a:gd name="T46" fmla="*/ 404 w 1160"/>
                <a:gd name="T47" fmla="*/ 632 h 878"/>
                <a:gd name="T48" fmla="*/ 463 w 1160"/>
                <a:gd name="T49" fmla="*/ 562 h 878"/>
                <a:gd name="T50" fmla="*/ 421 w 1160"/>
                <a:gd name="T51" fmla="*/ 488 h 878"/>
                <a:gd name="T52" fmla="*/ 361 w 1160"/>
                <a:gd name="T53" fmla="*/ 389 h 878"/>
                <a:gd name="T54" fmla="*/ 392 w 1160"/>
                <a:gd name="T55" fmla="*/ 410 h 878"/>
                <a:gd name="T56" fmla="*/ 482 w 1160"/>
                <a:gd name="T57" fmla="*/ 477 h 878"/>
                <a:gd name="T58" fmla="*/ 508 w 1160"/>
                <a:gd name="T59" fmla="*/ 393 h 878"/>
                <a:gd name="T60" fmla="*/ 472 w 1160"/>
                <a:gd name="T61" fmla="*/ 361 h 878"/>
                <a:gd name="T62" fmla="*/ 590 w 1160"/>
                <a:gd name="T63" fmla="*/ 401 h 878"/>
                <a:gd name="T64" fmla="*/ 638 w 1160"/>
                <a:gd name="T65" fmla="*/ 463 h 878"/>
                <a:gd name="T66" fmla="*/ 702 w 1160"/>
                <a:gd name="T67" fmla="*/ 463 h 878"/>
                <a:gd name="T68" fmla="*/ 773 w 1160"/>
                <a:gd name="T69" fmla="*/ 434 h 878"/>
                <a:gd name="T70" fmla="*/ 820 w 1160"/>
                <a:gd name="T71" fmla="*/ 529 h 878"/>
                <a:gd name="T72" fmla="*/ 863 w 1160"/>
                <a:gd name="T73" fmla="*/ 580 h 878"/>
                <a:gd name="T74" fmla="*/ 865 w 1160"/>
                <a:gd name="T75" fmla="*/ 515 h 878"/>
                <a:gd name="T76" fmla="*/ 867 w 1160"/>
                <a:gd name="T77" fmla="*/ 435 h 878"/>
                <a:gd name="T78" fmla="*/ 951 w 1160"/>
                <a:gd name="T79" fmla="*/ 395 h 878"/>
                <a:gd name="T80" fmla="*/ 941 w 1160"/>
                <a:gd name="T81" fmla="*/ 299 h 878"/>
                <a:gd name="T82" fmla="*/ 954 w 1160"/>
                <a:gd name="T83" fmla="*/ 290 h 878"/>
                <a:gd name="T84" fmla="*/ 971 w 1160"/>
                <a:gd name="T85" fmla="*/ 274 h 878"/>
                <a:gd name="T86" fmla="*/ 993 w 1160"/>
                <a:gd name="T87" fmla="*/ 179 h 878"/>
                <a:gd name="T88" fmla="*/ 951 w 1160"/>
                <a:gd name="T89" fmla="*/ 131 h 878"/>
                <a:gd name="T90" fmla="*/ 1048 w 1160"/>
                <a:gd name="T91" fmla="*/ 106 h 878"/>
                <a:gd name="T92" fmla="*/ 1073 w 1160"/>
                <a:gd name="T93" fmla="*/ 171 h 878"/>
                <a:gd name="T94" fmla="*/ 1069 w 1160"/>
                <a:gd name="T95" fmla="*/ 121 h 878"/>
                <a:gd name="T96" fmla="*/ 1111 w 1160"/>
                <a:gd name="T97" fmla="*/ 76 h 878"/>
                <a:gd name="T98" fmla="*/ 365 w 1160"/>
                <a:gd name="T99" fmla="*/ 327 h 878"/>
                <a:gd name="T100" fmla="*/ 253 w 1160"/>
                <a:gd name="T101" fmla="*/ 352 h 878"/>
                <a:gd name="T102" fmla="*/ 167 w 1160"/>
                <a:gd name="T103" fmla="*/ 299 h 878"/>
                <a:gd name="T104" fmla="*/ 136 w 1160"/>
                <a:gd name="T105" fmla="*/ 268 h 878"/>
                <a:gd name="T106" fmla="*/ 223 w 1160"/>
                <a:gd name="T107" fmla="*/ 291 h 878"/>
                <a:gd name="T108" fmla="*/ 213 w 1160"/>
                <a:gd name="T109" fmla="*/ 244 h 878"/>
                <a:gd name="T110" fmla="*/ 279 w 1160"/>
                <a:gd name="T111" fmla="*/ 301 h 878"/>
                <a:gd name="T112" fmla="*/ 313 w 1160"/>
                <a:gd name="T113" fmla="*/ 301 h 878"/>
                <a:gd name="T114" fmla="*/ 314 w 1160"/>
                <a:gd name="T115" fmla="*/ 238 h 878"/>
                <a:gd name="T116" fmla="*/ 355 w 1160"/>
                <a:gd name="T117" fmla="*/ 236 h 878"/>
                <a:gd name="T118" fmla="*/ 444 w 1160"/>
                <a:gd name="T119" fmla="*/ 259 h 878"/>
                <a:gd name="T120" fmla="*/ 470 w 1160"/>
                <a:gd name="T121" fmla="*/ 261 h 878"/>
                <a:gd name="T122" fmla="*/ 515 w 1160"/>
                <a:gd name="T123" fmla="*/ 221 h 878"/>
                <a:gd name="T124" fmla="*/ 777 w 1160"/>
                <a:gd name="T125" fmla="*/ 176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0" h="878">
                  <a:moveTo>
                    <a:pt x="1158" y="86"/>
                  </a:moveTo>
                  <a:cubicBezTo>
                    <a:pt x="1158" y="86"/>
                    <a:pt x="1158" y="86"/>
                    <a:pt x="1158" y="86"/>
                  </a:cubicBezTo>
                  <a:cubicBezTo>
                    <a:pt x="1157" y="86"/>
                    <a:pt x="1157" y="86"/>
                    <a:pt x="1157" y="85"/>
                  </a:cubicBezTo>
                  <a:cubicBezTo>
                    <a:pt x="1157" y="85"/>
                    <a:pt x="1157" y="85"/>
                    <a:pt x="1157" y="85"/>
                  </a:cubicBezTo>
                  <a:cubicBezTo>
                    <a:pt x="1157" y="84"/>
                    <a:pt x="1156" y="84"/>
                    <a:pt x="1156" y="84"/>
                  </a:cubicBezTo>
                  <a:cubicBezTo>
                    <a:pt x="1156" y="83"/>
                    <a:pt x="1156" y="84"/>
                    <a:pt x="1155" y="83"/>
                  </a:cubicBezTo>
                  <a:cubicBezTo>
                    <a:pt x="1155" y="83"/>
                    <a:pt x="1155" y="83"/>
                    <a:pt x="1155" y="83"/>
                  </a:cubicBezTo>
                  <a:cubicBezTo>
                    <a:pt x="1154" y="83"/>
                    <a:pt x="1155" y="82"/>
                    <a:pt x="1154" y="82"/>
                  </a:cubicBezTo>
                  <a:cubicBezTo>
                    <a:pt x="1154" y="82"/>
                    <a:pt x="1154" y="82"/>
                    <a:pt x="1153" y="82"/>
                  </a:cubicBezTo>
                  <a:cubicBezTo>
                    <a:pt x="1153" y="82"/>
                    <a:pt x="1153" y="81"/>
                    <a:pt x="1153" y="81"/>
                  </a:cubicBezTo>
                  <a:cubicBezTo>
                    <a:pt x="1153" y="79"/>
                    <a:pt x="1154" y="80"/>
                    <a:pt x="1156" y="80"/>
                  </a:cubicBezTo>
                  <a:cubicBezTo>
                    <a:pt x="1157" y="79"/>
                    <a:pt x="1158" y="77"/>
                    <a:pt x="1156" y="76"/>
                  </a:cubicBezTo>
                  <a:cubicBezTo>
                    <a:pt x="1155" y="76"/>
                    <a:pt x="1155" y="76"/>
                    <a:pt x="1155" y="75"/>
                  </a:cubicBezTo>
                  <a:cubicBezTo>
                    <a:pt x="1154" y="75"/>
                    <a:pt x="1155" y="75"/>
                    <a:pt x="1154" y="75"/>
                  </a:cubicBezTo>
                  <a:cubicBezTo>
                    <a:pt x="1153" y="74"/>
                    <a:pt x="1151" y="75"/>
                    <a:pt x="1150" y="75"/>
                  </a:cubicBezTo>
                  <a:cubicBezTo>
                    <a:pt x="1149" y="74"/>
                    <a:pt x="1148" y="73"/>
                    <a:pt x="1148" y="73"/>
                  </a:cubicBezTo>
                  <a:cubicBezTo>
                    <a:pt x="1147" y="73"/>
                    <a:pt x="1146" y="73"/>
                    <a:pt x="1145" y="73"/>
                  </a:cubicBezTo>
                  <a:cubicBezTo>
                    <a:pt x="1144" y="73"/>
                    <a:pt x="1145" y="72"/>
                    <a:pt x="1144" y="73"/>
                  </a:cubicBezTo>
                  <a:cubicBezTo>
                    <a:pt x="1144" y="73"/>
                    <a:pt x="1140" y="71"/>
                    <a:pt x="1140" y="71"/>
                  </a:cubicBezTo>
                  <a:cubicBezTo>
                    <a:pt x="1141" y="70"/>
                    <a:pt x="1124" y="69"/>
                    <a:pt x="1121" y="69"/>
                  </a:cubicBezTo>
                  <a:cubicBezTo>
                    <a:pt x="1120" y="68"/>
                    <a:pt x="1119" y="67"/>
                    <a:pt x="1118" y="67"/>
                  </a:cubicBezTo>
                  <a:cubicBezTo>
                    <a:pt x="1118" y="67"/>
                    <a:pt x="1117" y="66"/>
                    <a:pt x="1117" y="66"/>
                  </a:cubicBezTo>
                  <a:cubicBezTo>
                    <a:pt x="1116" y="65"/>
                    <a:pt x="1111" y="65"/>
                    <a:pt x="1111" y="65"/>
                  </a:cubicBezTo>
                  <a:cubicBezTo>
                    <a:pt x="1111" y="65"/>
                    <a:pt x="1107" y="64"/>
                    <a:pt x="1107" y="64"/>
                  </a:cubicBezTo>
                  <a:cubicBezTo>
                    <a:pt x="1106" y="64"/>
                    <a:pt x="1105" y="63"/>
                    <a:pt x="1104" y="63"/>
                  </a:cubicBezTo>
                  <a:cubicBezTo>
                    <a:pt x="1105" y="63"/>
                    <a:pt x="1103" y="62"/>
                    <a:pt x="1102" y="62"/>
                  </a:cubicBezTo>
                  <a:cubicBezTo>
                    <a:pt x="1101" y="62"/>
                    <a:pt x="1099" y="62"/>
                    <a:pt x="1098" y="61"/>
                  </a:cubicBezTo>
                  <a:cubicBezTo>
                    <a:pt x="1097" y="61"/>
                    <a:pt x="1098" y="60"/>
                    <a:pt x="1097" y="60"/>
                  </a:cubicBezTo>
                  <a:cubicBezTo>
                    <a:pt x="1096" y="60"/>
                    <a:pt x="1095" y="60"/>
                    <a:pt x="1095" y="60"/>
                  </a:cubicBezTo>
                  <a:cubicBezTo>
                    <a:pt x="1094" y="60"/>
                    <a:pt x="1092" y="61"/>
                    <a:pt x="1092" y="60"/>
                  </a:cubicBezTo>
                  <a:cubicBezTo>
                    <a:pt x="1092" y="60"/>
                    <a:pt x="1088" y="59"/>
                    <a:pt x="1087" y="59"/>
                  </a:cubicBezTo>
                  <a:cubicBezTo>
                    <a:pt x="1087" y="59"/>
                    <a:pt x="1084" y="58"/>
                    <a:pt x="1083" y="58"/>
                  </a:cubicBezTo>
                  <a:cubicBezTo>
                    <a:pt x="1083" y="57"/>
                    <a:pt x="1080" y="56"/>
                    <a:pt x="1078" y="56"/>
                  </a:cubicBezTo>
                  <a:cubicBezTo>
                    <a:pt x="1078" y="56"/>
                    <a:pt x="1074" y="56"/>
                    <a:pt x="1074" y="56"/>
                  </a:cubicBezTo>
                  <a:cubicBezTo>
                    <a:pt x="1074" y="55"/>
                    <a:pt x="1072" y="56"/>
                    <a:pt x="1071" y="55"/>
                  </a:cubicBezTo>
                  <a:cubicBezTo>
                    <a:pt x="1071" y="56"/>
                    <a:pt x="1070" y="54"/>
                    <a:pt x="1070" y="54"/>
                  </a:cubicBezTo>
                  <a:cubicBezTo>
                    <a:pt x="1070" y="54"/>
                    <a:pt x="1068" y="54"/>
                    <a:pt x="1067" y="54"/>
                  </a:cubicBezTo>
                  <a:cubicBezTo>
                    <a:pt x="1062" y="54"/>
                    <a:pt x="1059" y="52"/>
                    <a:pt x="1054" y="52"/>
                  </a:cubicBezTo>
                  <a:cubicBezTo>
                    <a:pt x="1053" y="52"/>
                    <a:pt x="1048" y="51"/>
                    <a:pt x="1048" y="51"/>
                  </a:cubicBezTo>
                  <a:cubicBezTo>
                    <a:pt x="1048" y="50"/>
                    <a:pt x="1041" y="50"/>
                    <a:pt x="1039" y="50"/>
                  </a:cubicBezTo>
                  <a:cubicBezTo>
                    <a:pt x="1039" y="51"/>
                    <a:pt x="1040" y="50"/>
                    <a:pt x="1038" y="50"/>
                  </a:cubicBezTo>
                  <a:cubicBezTo>
                    <a:pt x="1038" y="50"/>
                    <a:pt x="1037" y="50"/>
                    <a:pt x="1036" y="50"/>
                  </a:cubicBezTo>
                  <a:cubicBezTo>
                    <a:pt x="1035" y="50"/>
                    <a:pt x="1036" y="49"/>
                    <a:pt x="1034" y="49"/>
                  </a:cubicBezTo>
                  <a:cubicBezTo>
                    <a:pt x="1029" y="49"/>
                    <a:pt x="1025" y="50"/>
                    <a:pt x="1020" y="49"/>
                  </a:cubicBezTo>
                  <a:cubicBezTo>
                    <a:pt x="1019" y="47"/>
                    <a:pt x="1017" y="47"/>
                    <a:pt x="1015" y="48"/>
                  </a:cubicBezTo>
                  <a:cubicBezTo>
                    <a:pt x="1015" y="50"/>
                    <a:pt x="1015" y="49"/>
                    <a:pt x="1016" y="50"/>
                  </a:cubicBezTo>
                  <a:cubicBezTo>
                    <a:pt x="1016" y="50"/>
                    <a:pt x="1015" y="50"/>
                    <a:pt x="1016" y="50"/>
                  </a:cubicBezTo>
                  <a:cubicBezTo>
                    <a:pt x="1016" y="51"/>
                    <a:pt x="1016" y="50"/>
                    <a:pt x="1016" y="50"/>
                  </a:cubicBezTo>
                  <a:cubicBezTo>
                    <a:pt x="1017" y="51"/>
                    <a:pt x="1017" y="51"/>
                    <a:pt x="1017" y="52"/>
                  </a:cubicBezTo>
                  <a:cubicBezTo>
                    <a:pt x="1017" y="52"/>
                    <a:pt x="1018" y="52"/>
                    <a:pt x="1018" y="53"/>
                  </a:cubicBezTo>
                  <a:cubicBezTo>
                    <a:pt x="1019" y="53"/>
                    <a:pt x="1021" y="53"/>
                    <a:pt x="1022" y="53"/>
                  </a:cubicBezTo>
                  <a:cubicBezTo>
                    <a:pt x="1023" y="54"/>
                    <a:pt x="1022" y="54"/>
                    <a:pt x="1023" y="54"/>
                  </a:cubicBezTo>
                  <a:cubicBezTo>
                    <a:pt x="1025" y="54"/>
                    <a:pt x="1024" y="54"/>
                    <a:pt x="1025" y="55"/>
                  </a:cubicBezTo>
                  <a:cubicBezTo>
                    <a:pt x="1027" y="55"/>
                    <a:pt x="1027" y="57"/>
                    <a:pt x="1025" y="57"/>
                  </a:cubicBezTo>
                  <a:cubicBezTo>
                    <a:pt x="1024" y="57"/>
                    <a:pt x="1023" y="58"/>
                    <a:pt x="1021" y="57"/>
                  </a:cubicBezTo>
                  <a:cubicBezTo>
                    <a:pt x="1021" y="56"/>
                    <a:pt x="1019" y="55"/>
                    <a:pt x="1019" y="55"/>
                  </a:cubicBezTo>
                  <a:cubicBezTo>
                    <a:pt x="1018" y="56"/>
                    <a:pt x="1018" y="55"/>
                    <a:pt x="1016" y="55"/>
                  </a:cubicBezTo>
                  <a:cubicBezTo>
                    <a:pt x="1015" y="54"/>
                    <a:pt x="1016" y="54"/>
                    <a:pt x="1014" y="54"/>
                  </a:cubicBezTo>
                  <a:cubicBezTo>
                    <a:pt x="1013" y="54"/>
                    <a:pt x="1013" y="54"/>
                    <a:pt x="1013" y="53"/>
                  </a:cubicBezTo>
                  <a:cubicBezTo>
                    <a:pt x="1012" y="53"/>
                    <a:pt x="1010" y="54"/>
                    <a:pt x="1011" y="53"/>
                  </a:cubicBezTo>
                  <a:cubicBezTo>
                    <a:pt x="1011" y="52"/>
                    <a:pt x="1011" y="52"/>
                    <a:pt x="1011" y="52"/>
                  </a:cubicBezTo>
                  <a:cubicBezTo>
                    <a:pt x="1012" y="51"/>
                    <a:pt x="1013" y="51"/>
                    <a:pt x="1011" y="50"/>
                  </a:cubicBezTo>
                  <a:cubicBezTo>
                    <a:pt x="1011" y="48"/>
                    <a:pt x="1008" y="49"/>
                    <a:pt x="1006" y="49"/>
                  </a:cubicBezTo>
                  <a:cubicBezTo>
                    <a:pt x="1005" y="49"/>
                    <a:pt x="1003" y="49"/>
                    <a:pt x="1003" y="49"/>
                  </a:cubicBezTo>
                  <a:cubicBezTo>
                    <a:pt x="1002" y="49"/>
                    <a:pt x="1002" y="51"/>
                    <a:pt x="1002" y="51"/>
                  </a:cubicBezTo>
                  <a:cubicBezTo>
                    <a:pt x="995" y="53"/>
                    <a:pt x="993" y="51"/>
                    <a:pt x="989" y="51"/>
                  </a:cubicBezTo>
                  <a:cubicBezTo>
                    <a:pt x="987" y="51"/>
                    <a:pt x="987" y="50"/>
                    <a:pt x="985" y="50"/>
                  </a:cubicBezTo>
                  <a:cubicBezTo>
                    <a:pt x="982" y="50"/>
                    <a:pt x="978" y="50"/>
                    <a:pt x="975" y="50"/>
                  </a:cubicBezTo>
                  <a:cubicBezTo>
                    <a:pt x="974" y="51"/>
                    <a:pt x="973" y="51"/>
                    <a:pt x="973" y="52"/>
                  </a:cubicBezTo>
                  <a:cubicBezTo>
                    <a:pt x="971" y="52"/>
                    <a:pt x="970" y="51"/>
                    <a:pt x="969" y="50"/>
                  </a:cubicBezTo>
                  <a:cubicBezTo>
                    <a:pt x="968" y="50"/>
                    <a:pt x="964" y="52"/>
                    <a:pt x="962" y="50"/>
                  </a:cubicBezTo>
                  <a:cubicBezTo>
                    <a:pt x="962" y="50"/>
                    <a:pt x="962" y="50"/>
                    <a:pt x="961" y="49"/>
                  </a:cubicBezTo>
                  <a:cubicBezTo>
                    <a:pt x="961" y="49"/>
                    <a:pt x="961" y="49"/>
                    <a:pt x="961" y="49"/>
                  </a:cubicBezTo>
                  <a:cubicBezTo>
                    <a:pt x="960" y="49"/>
                    <a:pt x="960" y="49"/>
                    <a:pt x="960" y="48"/>
                  </a:cubicBezTo>
                  <a:cubicBezTo>
                    <a:pt x="960" y="48"/>
                    <a:pt x="960" y="48"/>
                    <a:pt x="959" y="48"/>
                  </a:cubicBezTo>
                  <a:cubicBezTo>
                    <a:pt x="959" y="47"/>
                    <a:pt x="959" y="47"/>
                    <a:pt x="959" y="47"/>
                  </a:cubicBezTo>
                  <a:cubicBezTo>
                    <a:pt x="958" y="46"/>
                    <a:pt x="957" y="45"/>
                    <a:pt x="956" y="45"/>
                  </a:cubicBezTo>
                  <a:cubicBezTo>
                    <a:pt x="956" y="45"/>
                    <a:pt x="955" y="45"/>
                    <a:pt x="954" y="45"/>
                  </a:cubicBezTo>
                  <a:cubicBezTo>
                    <a:pt x="953" y="45"/>
                    <a:pt x="953" y="45"/>
                    <a:pt x="953" y="44"/>
                  </a:cubicBezTo>
                  <a:cubicBezTo>
                    <a:pt x="952" y="43"/>
                    <a:pt x="950" y="44"/>
                    <a:pt x="949" y="43"/>
                  </a:cubicBezTo>
                  <a:cubicBezTo>
                    <a:pt x="948" y="43"/>
                    <a:pt x="947" y="43"/>
                    <a:pt x="946" y="42"/>
                  </a:cubicBezTo>
                  <a:cubicBezTo>
                    <a:pt x="943" y="40"/>
                    <a:pt x="915" y="44"/>
                    <a:pt x="912" y="43"/>
                  </a:cubicBezTo>
                  <a:cubicBezTo>
                    <a:pt x="911" y="41"/>
                    <a:pt x="909" y="41"/>
                    <a:pt x="908" y="40"/>
                  </a:cubicBezTo>
                  <a:cubicBezTo>
                    <a:pt x="905" y="40"/>
                    <a:pt x="905" y="39"/>
                    <a:pt x="903" y="39"/>
                  </a:cubicBezTo>
                  <a:cubicBezTo>
                    <a:pt x="900" y="39"/>
                    <a:pt x="898" y="39"/>
                    <a:pt x="895" y="39"/>
                  </a:cubicBezTo>
                  <a:cubicBezTo>
                    <a:pt x="895" y="39"/>
                    <a:pt x="896" y="38"/>
                    <a:pt x="895" y="38"/>
                  </a:cubicBezTo>
                  <a:cubicBezTo>
                    <a:pt x="894" y="38"/>
                    <a:pt x="893" y="38"/>
                    <a:pt x="892" y="38"/>
                  </a:cubicBezTo>
                  <a:cubicBezTo>
                    <a:pt x="892" y="37"/>
                    <a:pt x="892" y="35"/>
                    <a:pt x="890" y="35"/>
                  </a:cubicBezTo>
                  <a:cubicBezTo>
                    <a:pt x="889" y="34"/>
                    <a:pt x="885" y="34"/>
                    <a:pt x="884" y="33"/>
                  </a:cubicBezTo>
                  <a:cubicBezTo>
                    <a:pt x="877" y="32"/>
                    <a:pt x="865" y="34"/>
                    <a:pt x="864" y="33"/>
                  </a:cubicBezTo>
                  <a:cubicBezTo>
                    <a:pt x="863" y="32"/>
                    <a:pt x="860" y="32"/>
                    <a:pt x="859" y="30"/>
                  </a:cubicBezTo>
                  <a:cubicBezTo>
                    <a:pt x="853" y="30"/>
                    <a:pt x="848" y="30"/>
                    <a:pt x="842" y="30"/>
                  </a:cubicBezTo>
                  <a:cubicBezTo>
                    <a:pt x="841" y="30"/>
                    <a:pt x="839" y="30"/>
                    <a:pt x="840" y="32"/>
                  </a:cubicBezTo>
                  <a:cubicBezTo>
                    <a:pt x="840" y="32"/>
                    <a:pt x="839" y="32"/>
                    <a:pt x="838" y="32"/>
                  </a:cubicBezTo>
                  <a:cubicBezTo>
                    <a:pt x="837" y="32"/>
                    <a:pt x="837" y="33"/>
                    <a:pt x="837" y="34"/>
                  </a:cubicBezTo>
                  <a:cubicBezTo>
                    <a:pt x="838" y="35"/>
                    <a:pt x="840" y="34"/>
                    <a:pt x="840" y="35"/>
                  </a:cubicBezTo>
                  <a:cubicBezTo>
                    <a:pt x="840" y="35"/>
                    <a:pt x="841" y="35"/>
                    <a:pt x="841" y="35"/>
                  </a:cubicBezTo>
                  <a:cubicBezTo>
                    <a:pt x="841" y="36"/>
                    <a:pt x="841" y="36"/>
                    <a:pt x="841" y="36"/>
                  </a:cubicBezTo>
                  <a:cubicBezTo>
                    <a:pt x="842" y="36"/>
                    <a:pt x="842" y="37"/>
                    <a:pt x="842" y="37"/>
                  </a:cubicBezTo>
                  <a:cubicBezTo>
                    <a:pt x="844" y="37"/>
                    <a:pt x="843" y="37"/>
                    <a:pt x="844" y="38"/>
                  </a:cubicBezTo>
                  <a:cubicBezTo>
                    <a:pt x="844" y="38"/>
                    <a:pt x="844" y="38"/>
                    <a:pt x="844" y="38"/>
                  </a:cubicBezTo>
                  <a:cubicBezTo>
                    <a:pt x="845" y="38"/>
                    <a:pt x="845" y="39"/>
                    <a:pt x="845" y="39"/>
                  </a:cubicBezTo>
                  <a:cubicBezTo>
                    <a:pt x="845" y="39"/>
                    <a:pt x="842" y="40"/>
                    <a:pt x="840" y="39"/>
                  </a:cubicBezTo>
                  <a:cubicBezTo>
                    <a:pt x="840" y="38"/>
                    <a:pt x="838" y="38"/>
                    <a:pt x="837" y="37"/>
                  </a:cubicBezTo>
                  <a:cubicBezTo>
                    <a:pt x="831" y="37"/>
                    <a:pt x="821" y="39"/>
                    <a:pt x="816" y="39"/>
                  </a:cubicBezTo>
                  <a:cubicBezTo>
                    <a:pt x="815" y="39"/>
                    <a:pt x="814" y="39"/>
                    <a:pt x="813" y="39"/>
                  </a:cubicBezTo>
                  <a:cubicBezTo>
                    <a:pt x="813" y="39"/>
                    <a:pt x="809" y="37"/>
                    <a:pt x="809" y="37"/>
                  </a:cubicBezTo>
                  <a:cubicBezTo>
                    <a:pt x="809" y="36"/>
                    <a:pt x="807" y="35"/>
                    <a:pt x="807" y="37"/>
                  </a:cubicBezTo>
                  <a:cubicBezTo>
                    <a:pt x="807" y="37"/>
                    <a:pt x="806" y="38"/>
                    <a:pt x="807" y="38"/>
                  </a:cubicBezTo>
                  <a:cubicBezTo>
                    <a:pt x="808" y="38"/>
                    <a:pt x="807" y="41"/>
                    <a:pt x="807" y="41"/>
                  </a:cubicBezTo>
                  <a:cubicBezTo>
                    <a:pt x="807" y="44"/>
                    <a:pt x="807" y="43"/>
                    <a:pt x="805" y="43"/>
                  </a:cubicBezTo>
                  <a:cubicBezTo>
                    <a:pt x="803" y="41"/>
                    <a:pt x="800" y="42"/>
                    <a:pt x="798" y="41"/>
                  </a:cubicBezTo>
                  <a:cubicBezTo>
                    <a:pt x="797" y="41"/>
                    <a:pt x="798" y="40"/>
                    <a:pt x="797" y="40"/>
                  </a:cubicBezTo>
                  <a:cubicBezTo>
                    <a:pt x="796" y="40"/>
                    <a:pt x="795" y="40"/>
                    <a:pt x="795" y="40"/>
                  </a:cubicBezTo>
                  <a:cubicBezTo>
                    <a:pt x="794" y="40"/>
                    <a:pt x="793" y="39"/>
                    <a:pt x="792" y="38"/>
                  </a:cubicBezTo>
                  <a:cubicBezTo>
                    <a:pt x="792" y="38"/>
                    <a:pt x="791" y="38"/>
                    <a:pt x="791" y="38"/>
                  </a:cubicBezTo>
                  <a:cubicBezTo>
                    <a:pt x="791" y="37"/>
                    <a:pt x="791" y="37"/>
                    <a:pt x="791" y="37"/>
                  </a:cubicBezTo>
                  <a:cubicBezTo>
                    <a:pt x="790" y="36"/>
                    <a:pt x="789" y="36"/>
                    <a:pt x="789" y="35"/>
                  </a:cubicBezTo>
                  <a:cubicBezTo>
                    <a:pt x="788" y="35"/>
                    <a:pt x="789" y="33"/>
                    <a:pt x="787" y="33"/>
                  </a:cubicBezTo>
                  <a:cubicBezTo>
                    <a:pt x="786" y="32"/>
                    <a:pt x="783" y="33"/>
                    <a:pt x="783" y="32"/>
                  </a:cubicBezTo>
                  <a:cubicBezTo>
                    <a:pt x="783" y="31"/>
                    <a:pt x="783" y="31"/>
                    <a:pt x="782" y="30"/>
                  </a:cubicBezTo>
                  <a:cubicBezTo>
                    <a:pt x="781" y="30"/>
                    <a:pt x="780" y="30"/>
                    <a:pt x="779" y="29"/>
                  </a:cubicBezTo>
                  <a:cubicBezTo>
                    <a:pt x="778" y="28"/>
                    <a:pt x="777" y="28"/>
                    <a:pt x="775" y="28"/>
                  </a:cubicBezTo>
                  <a:cubicBezTo>
                    <a:pt x="773" y="28"/>
                    <a:pt x="773" y="28"/>
                    <a:pt x="772" y="27"/>
                  </a:cubicBezTo>
                  <a:cubicBezTo>
                    <a:pt x="771" y="26"/>
                    <a:pt x="771" y="26"/>
                    <a:pt x="770" y="26"/>
                  </a:cubicBezTo>
                  <a:cubicBezTo>
                    <a:pt x="767" y="26"/>
                    <a:pt x="765" y="26"/>
                    <a:pt x="763" y="26"/>
                  </a:cubicBezTo>
                  <a:cubicBezTo>
                    <a:pt x="762" y="26"/>
                    <a:pt x="760" y="26"/>
                    <a:pt x="758" y="26"/>
                  </a:cubicBezTo>
                  <a:cubicBezTo>
                    <a:pt x="757" y="26"/>
                    <a:pt x="758" y="25"/>
                    <a:pt x="757" y="25"/>
                  </a:cubicBezTo>
                  <a:cubicBezTo>
                    <a:pt x="756" y="25"/>
                    <a:pt x="754" y="25"/>
                    <a:pt x="754" y="25"/>
                  </a:cubicBezTo>
                  <a:cubicBezTo>
                    <a:pt x="753" y="25"/>
                    <a:pt x="754" y="24"/>
                    <a:pt x="753" y="24"/>
                  </a:cubicBezTo>
                  <a:cubicBezTo>
                    <a:pt x="752" y="24"/>
                    <a:pt x="750" y="24"/>
                    <a:pt x="749" y="24"/>
                  </a:cubicBezTo>
                  <a:cubicBezTo>
                    <a:pt x="747" y="24"/>
                    <a:pt x="747" y="25"/>
                    <a:pt x="748" y="25"/>
                  </a:cubicBezTo>
                  <a:cubicBezTo>
                    <a:pt x="748" y="26"/>
                    <a:pt x="748" y="26"/>
                    <a:pt x="748" y="26"/>
                  </a:cubicBezTo>
                  <a:cubicBezTo>
                    <a:pt x="748" y="26"/>
                    <a:pt x="749" y="26"/>
                    <a:pt x="749" y="26"/>
                  </a:cubicBezTo>
                  <a:cubicBezTo>
                    <a:pt x="749" y="27"/>
                    <a:pt x="749" y="27"/>
                    <a:pt x="750" y="27"/>
                  </a:cubicBezTo>
                  <a:cubicBezTo>
                    <a:pt x="750" y="27"/>
                    <a:pt x="751" y="27"/>
                    <a:pt x="751" y="28"/>
                  </a:cubicBezTo>
                  <a:cubicBezTo>
                    <a:pt x="751" y="30"/>
                    <a:pt x="748" y="29"/>
                    <a:pt x="745" y="29"/>
                  </a:cubicBezTo>
                  <a:cubicBezTo>
                    <a:pt x="743" y="29"/>
                    <a:pt x="742" y="29"/>
                    <a:pt x="740" y="29"/>
                  </a:cubicBezTo>
                  <a:cubicBezTo>
                    <a:pt x="737" y="29"/>
                    <a:pt x="737" y="30"/>
                    <a:pt x="735" y="30"/>
                  </a:cubicBezTo>
                  <a:cubicBezTo>
                    <a:pt x="736" y="30"/>
                    <a:pt x="733" y="29"/>
                    <a:pt x="733" y="29"/>
                  </a:cubicBezTo>
                  <a:cubicBezTo>
                    <a:pt x="733" y="28"/>
                    <a:pt x="729" y="29"/>
                    <a:pt x="728" y="28"/>
                  </a:cubicBezTo>
                  <a:cubicBezTo>
                    <a:pt x="727" y="27"/>
                    <a:pt x="727" y="28"/>
                    <a:pt x="726" y="28"/>
                  </a:cubicBezTo>
                  <a:cubicBezTo>
                    <a:pt x="726" y="27"/>
                    <a:pt x="725" y="27"/>
                    <a:pt x="725" y="27"/>
                  </a:cubicBezTo>
                  <a:cubicBezTo>
                    <a:pt x="725" y="27"/>
                    <a:pt x="725" y="26"/>
                    <a:pt x="725" y="25"/>
                  </a:cubicBezTo>
                  <a:cubicBezTo>
                    <a:pt x="724" y="25"/>
                    <a:pt x="722" y="25"/>
                    <a:pt x="721" y="25"/>
                  </a:cubicBezTo>
                  <a:cubicBezTo>
                    <a:pt x="719" y="25"/>
                    <a:pt x="717" y="25"/>
                    <a:pt x="715" y="25"/>
                  </a:cubicBezTo>
                  <a:cubicBezTo>
                    <a:pt x="712" y="25"/>
                    <a:pt x="710" y="25"/>
                    <a:pt x="707" y="25"/>
                  </a:cubicBezTo>
                  <a:cubicBezTo>
                    <a:pt x="705" y="25"/>
                    <a:pt x="704" y="25"/>
                    <a:pt x="703" y="25"/>
                  </a:cubicBezTo>
                  <a:cubicBezTo>
                    <a:pt x="701" y="25"/>
                    <a:pt x="701" y="26"/>
                    <a:pt x="700" y="25"/>
                  </a:cubicBezTo>
                  <a:cubicBezTo>
                    <a:pt x="700" y="25"/>
                    <a:pt x="699" y="24"/>
                    <a:pt x="699" y="25"/>
                  </a:cubicBezTo>
                  <a:cubicBezTo>
                    <a:pt x="698" y="24"/>
                    <a:pt x="698" y="24"/>
                    <a:pt x="696" y="24"/>
                  </a:cubicBezTo>
                  <a:cubicBezTo>
                    <a:pt x="694" y="24"/>
                    <a:pt x="693" y="25"/>
                    <a:pt x="690" y="25"/>
                  </a:cubicBezTo>
                  <a:cubicBezTo>
                    <a:pt x="689" y="25"/>
                    <a:pt x="685" y="24"/>
                    <a:pt x="687" y="23"/>
                  </a:cubicBezTo>
                  <a:cubicBezTo>
                    <a:pt x="688" y="21"/>
                    <a:pt x="693" y="23"/>
                    <a:pt x="693" y="20"/>
                  </a:cubicBezTo>
                  <a:cubicBezTo>
                    <a:pt x="694" y="20"/>
                    <a:pt x="692" y="19"/>
                    <a:pt x="690" y="19"/>
                  </a:cubicBezTo>
                  <a:cubicBezTo>
                    <a:pt x="689" y="19"/>
                    <a:pt x="688" y="17"/>
                    <a:pt x="687" y="19"/>
                  </a:cubicBezTo>
                  <a:cubicBezTo>
                    <a:pt x="685" y="19"/>
                    <a:pt x="686" y="19"/>
                    <a:pt x="685" y="20"/>
                  </a:cubicBezTo>
                  <a:cubicBezTo>
                    <a:pt x="684" y="20"/>
                    <a:pt x="685" y="20"/>
                    <a:pt x="685" y="21"/>
                  </a:cubicBezTo>
                  <a:cubicBezTo>
                    <a:pt x="685" y="21"/>
                    <a:pt x="685" y="22"/>
                    <a:pt x="685" y="22"/>
                  </a:cubicBezTo>
                  <a:cubicBezTo>
                    <a:pt x="687" y="24"/>
                    <a:pt x="683" y="22"/>
                    <a:pt x="683" y="22"/>
                  </a:cubicBezTo>
                  <a:cubicBezTo>
                    <a:pt x="684" y="21"/>
                    <a:pt x="681" y="22"/>
                    <a:pt x="681" y="23"/>
                  </a:cubicBezTo>
                  <a:cubicBezTo>
                    <a:pt x="678" y="23"/>
                    <a:pt x="679" y="25"/>
                    <a:pt x="678" y="27"/>
                  </a:cubicBezTo>
                  <a:cubicBezTo>
                    <a:pt x="676" y="28"/>
                    <a:pt x="675" y="28"/>
                    <a:pt x="672" y="28"/>
                  </a:cubicBezTo>
                  <a:cubicBezTo>
                    <a:pt x="670" y="28"/>
                    <a:pt x="668" y="28"/>
                    <a:pt x="666" y="28"/>
                  </a:cubicBezTo>
                  <a:cubicBezTo>
                    <a:pt x="666" y="28"/>
                    <a:pt x="665" y="30"/>
                    <a:pt x="665" y="28"/>
                  </a:cubicBezTo>
                  <a:cubicBezTo>
                    <a:pt x="665" y="27"/>
                    <a:pt x="664" y="26"/>
                    <a:pt x="666" y="26"/>
                  </a:cubicBezTo>
                  <a:cubicBezTo>
                    <a:pt x="667" y="26"/>
                    <a:pt x="667" y="27"/>
                    <a:pt x="667" y="26"/>
                  </a:cubicBezTo>
                  <a:cubicBezTo>
                    <a:pt x="667" y="26"/>
                    <a:pt x="669" y="24"/>
                    <a:pt x="670" y="24"/>
                  </a:cubicBezTo>
                  <a:cubicBezTo>
                    <a:pt x="671" y="24"/>
                    <a:pt x="673" y="25"/>
                    <a:pt x="674" y="23"/>
                  </a:cubicBezTo>
                  <a:cubicBezTo>
                    <a:pt x="675" y="23"/>
                    <a:pt x="676" y="23"/>
                    <a:pt x="675" y="23"/>
                  </a:cubicBezTo>
                  <a:cubicBezTo>
                    <a:pt x="676" y="22"/>
                    <a:pt x="676" y="22"/>
                    <a:pt x="675" y="22"/>
                  </a:cubicBezTo>
                  <a:cubicBezTo>
                    <a:pt x="676" y="22"/>
                    <a:pt x="676" y="21"/>
                    <a:pt x="676" y="21"/>
                  </a:cubicBezTo>
                  <a:cubicBezTo>
                    <a:pt x="677" y="21"/>
                    <a:pt x="677" y="21"/>
                    <a:pt x="677" y="20"/>
                  </a:cubicBezTo>
                  <a:cubicBezTo>
                    <a:pt x="677" y="20"/>
                    <a:pt x="677" y="20"/>
                    <a:pt x="678" y="20"/>
                  </a:cubicBezTo>
                  <a:cubicBezTo>
                    <a:pt x="679" y="20"/>
                    <a:pt x="679" y="20"/>
                    <a:pt x="680" y="19"/>
                  </a:cubicBezTo>
                  <a:cubicBezTo>
                    <a:pt x="680" y="19"/>
                    <a:pt x="679" y="18"/>
                    <a:pt x="680" y="18"/>
                  </a:cubicBezTo>
                  <a:cubicBezTo>
                    <a:pt x="680" y="18"/>
                    <a:pt x="681" y="18"/>
                    <a:pt x="681" y="18"/>
                  </a:cubicBezTo>
                  <a:cubicBezTo>
                    <a:pt x="682" y="18"/>
                    <a:pt x="681" y="18"/>
                    <a:pt x="683" y="18"/>
                  </a:cubicBezTo>
                  <a:cubicBezTo>
                    <a:pt x="683" y="17"/>
                    <a:pt x="683" y="18"/>
                    <a:pt x="683" y="17"/>
                  </a:cubicBezTo>
                  <a:cubicBezTo>
                    <a:pt x="683" y="18"/>
                    <a:pt x="685" y="16"/>
                    <a:pt x="685" y="16"/>
                  </a:cubicBezTo>
                  <a:cubicBezTo>
                    <a:pt x="685" y="16"/>
                    <a:pt x="687" y="16"/>
                    <a:pt x="688" y="15"/>
                  </a:cubicBezTo>
                  <a:cubicBezTo>
                    <a:pt x="688" y="15"/>
                    <a:pt x="689" y="14"/>
                    <a:pt x="689" y="14"/>
                  </a:cubicBezTo>
                  <a:cubicBezTo>
                    <a:pt x="689" y="14"/>
                    <a:pt x="688" y="13"/>
                    <a:pt x="688" y="13"/>
                  </a:cubicBezTo>
                  <a:cubicBezTo>
                    <a:pt x="688" y="12"/>
                    <a:pt x="688" y="12"/>
                    <a:pt x="688" y="12"/>
                  </a:cubicBezTo>
                  <a:cubicBezTo>
                    <a:pt x="686" y="11"/>
                    <a:pt x="684" y="11"/>
                    <a:pt x="683" y="10"/>
                  </a:cubicBezTo>
                  <a:cubicBezTo>
                    <a:pt x="682" y="9"/>
                    <a:pt x="682" y="9"/>
                    <a:pt x="680" y="9"/>
                  </a:cubicBezTo>
                  <a:cubicBezTo>
                    <a:pt x="680" y="9"/>
                    <a:pt x="679" y="8"/>
                    <a:pt x="679" y="8"/>
                  </a:cubicBezTo>
                  <a:cubicBezTo>
                    <a:pt x="679" y="8"/>
                    <a:pt x="677" y="7"/>
                    <a:pt x="677" y="8"/>
                  </a:cubicBezTo>
                  <a:cubicBezTo>
                    <a:pt x="677" y="9"/>
                    <a:pt x="675" y="8"/>
                    <a:pt x="675" y="8"/>
                  </a:cubicBezTo>
                  <a:cubicBezTo>
                    <a:pt x="674" y="8"/>
                    <a:pt x="675" y="8"/>
                    <a:pt x="674" y="8"/>
                  </a:cubicBezTo>
                  <a:cubicBezTo>
                    <a:pt x="674" y="7"/>
                    <a:pt x="673" y="7"/>
                    <a:pt x="673" y="6"/>
                  </a:cubicBezTo>
                  <a:cubicBezTo>
                    <a:pt x="668" y="5"/>
                    <a:pt x="655" y="4"/>
                    <a:pt x="652" y="6"/>
                  </a:cubicBezTo>
                  <a:cubicBezTo>
                    <a:pt x="652" y="6"/>
                    <a:pt x="650" y="8"/>
                    <a:pt x="650" y="8"/>
                  </a:cubicBezTo>
                  <a:cubicBezTo>
                    <a:pt x="649" y="7"/>
                    <a:pt x="646" y="8"/>
                    <a:pt x="646" y="7"/>
                  </a:cubicBezTo>
                  <a:cubicBezTo>
                    <a:pt x="646" y="6"/>
                    <a:pt x="647" y="5"/>
                    <a:pt x="647" y="6"/>
                  </a:cubicBezTo>
                  <a:cubicBezTo>
                    <a:pt x="647" y="4"/>
                    <a:pt x="647" y="5"/>
                    <a:pt x="646" y="4"/>
                  </a:cubicBezTo>
                  <a:cubicBezTo>
                    <a:pt x="646" y="4"/>
                    <a:pt x="646" y="4"/>
                    <a:pt x="646" y="3"/>
                  </a:cubicBezTo>
                  <a:cubicBezTo>
                    <a:pt x="646" y="3"/>
                    <a:pt x="646" y="2"/>
                    <a:pt x="646" y="2"/>
                  </a:cubicBezTo>
                  <a:cubicBezTo>
                    <a:pt x="646" y="2"/>
                    <a:pt x="645" y="1"/>
                    <a:pt x="645" y="2"/>
                  </a:cubicBezTo>
                  <a:cubicBezTo>
                    <a:pt x="644" y="2"/>
                    <a:pt x="644" y="2"/>
                    <a:pt x="643" y="3"/>
                  </a:cubicBezTo>
                  <a:cubicBezTo>
                    <a:pt x="642" y="3"/>
                    <a:pt x="643" y="3"/>
                    <a:pt x="641" y="3"/>
                  </a:cubicBezTo>
                  <a:cubicBezTo>
                    <a:pt x="639" y="3"/>
                    <a:pt x="640" y="3"/>
                    <a:pt x="639" y="3"/>
                  </a:cubicBezTo>
                  <a:cubicBezTo>
                    <a:pt x="638" y="2"/>
                    <a:pt x="638" y="2"/>
                    <a:pt x="637" y="2"/>
                  </a:cubicBezTo>
                  <a:cubicBezTo>
                    <a:pt x="636" y="1"/>
                    <a:pt x="633" y="1"/>
                    <a:pt x="631" y="1"/>
                  </a:cubicBezTo>
                  <a:cubicBezTo>
                    <a:pt x="630" y="1"/>
                    <a:pt x="630" y="1"/>
                    <a:pt x="628" y="1"/>
                  </a:cubicBezTo>
                  <a:cubicBezTo>
                    <a:pt x="625" y="0"/>
                    <a:pt x="620" y="0"/>
                    <a:pt x="618" y="2"/>
                  </a:cubicBezTo>
                  <a:cubicBezTo>
                    <a:pt x="618" y="2"/>
                    <a:pt x="618" y="2"/>
                    <a:pt x="618" y="3"/>
                  </a:cubicBezTo>
                  <a:cubicBezTo>
                    <a:pt x="616" y="3"/>
                    <a:pt x="617" y="5"/>
                    <a:pt x="618" y="6"/>
                  </a:cubicBezTo>
                  <a:cubicBezTo>
                    <a:pt x="618" y="6"/>
                    <a:pt x="619" y="7"/>
                    <a:pt x="619" y="7"/>
                  </a:cubicBezTo>
                  <a:cubicBezTo>
                    <a:pt x="619" y="7"/>
                    <a:pt x="612" y="6"/>
                    <a:pt x="611" y="7"/>
                  </a:cubicBezTo>
                  <a:cubicBezTo>
                    <a:pt x="611" y="8"/>
                    <a:pt x="611" y="8"/>
                    <a:pt x="610" y="8"/>
                  </a:cubicBezTo>
                  <a:cubicBezTo>
                    <a:pt x="609" y="9"/>
                    <a:pt x="609" y="9"/>
                    <a:pt x="608" y="10"/>
                  </a:cubicBezTo>
                  <a:cubicBezTo>
                    <a:pt x="606" y="10"/>
                    <a:pt x="603" y="10"/>
                    <a:pt x="601" y="9"/>
                  </a:cubicBezTo>
                  <a:cubicBezTo>
                    <a:pt x="600" y="7"/>
                    <a:pt x="596" y="9"/>
                    <a:pt x="594" y="9"/>
                  </a:cubicBezTo>
                  <a:cubicBezTo>
                    <a:pt x="591" y="9"/>
                    <a:pt x="587" y="9"/>
                    <a:pt x="586" y="10"/>
                  </a:cubicBezTo>
                  <a:cubicBezTo>
                    <a:pt x="585" y="10"/>
                    <a:pt x="585" y="11"/>
                    <a:pt x="585" y="11"/>
                  </a:cubicBezTo>
                  <a:cubicBezTo>
                    <a:pt x="585" y="11"/>
                    <a:pt x="584" y="12"/>
                    <a:pt x="584" y="12"/>
                  </a:cubicBezTo>
                  <a:cubicBezTo>
                    <a:pt x="583" y="12"/>
                    <a:pt x="577" y="11"/>
                    <a:pt x="576" y="12"/>
                  </a:cubicBezTo>
                  <a:cubicBezTo>
                    <a:pt x="575" y="12"/>
                    <a:pt x="576" y="13"/>
                    <a:pt x="574" y="13"/>
                  </a:cubicBezTo>
                  <a:cubicBezTo>
                    <a:pt x="573" y="13"/>
                    <a:pt x="574" y="13"/>
                    <a:pt x="573" y="13"/>
                  </a:cubicBezTo>
                  <a:cubicBezTo>
                    <a:pt x="570" y="13"/>
                    <a:pt x="567" y="14"/>
                    <a:pt x="566" y="15"/>
                  </a:cubicBezTo>
                  <a:cubicBezTo>
                    <a:pt x="565" y="15"/>
                    <a:pt x="566" y="15"/>
                    <a:pt x="564" y="15"/>
                  </a:cubicBezTo>
                  <a:cubicBezTo>
                    <a:pt x="563" y="15"/>
                    <a:pt x="563" y="15"/>
                    <a:pt x="563" y="16"/>
                  </a:cubicBezTo>
                  <a:cubicBezTo>
                    <a:pt x="563" y="16"/>
                    <a:pt x="562" y="17"/>
                    <a:pt x="562" y="17"/>
                  </a:cubicBezTo>
                  <a:cubicBezTo>
                    <a:pt x="560" y="17"/>
                    <a:pt x="556" y="17"/>
                    <a:pt x="556" y="19"/>
                  </a:cubicBezTo>
                  <a:cubicBezTo>
                    <a:pt x="557" y="19"/>
                    <a:pt x="557" y="19"/>
                    <a:pt x="558" y="20"/>
                  </a:cubicBezTo>
                  <a:cubicBezTo>
                    <a:pt x="559" y="20"/>
                    <a:pt x="558" y="20"/>
                    <a:pt x="560" y="20"/>
                  </a:cubicBezTo>
                  <a:cubicBezTo>
                    <a:pt x="561" y="20"/>
                    <a:pt x="562" y="20"/>
                    <a:pt x="564" y="20"/>
                  </a:cubicBezTo>
                  <a:cubicBezTo>
                    <a:pt x="563" y="20"/>
                    <a:pt x="564" y="21"/>
                    <a:pt x="565" y="21"/>
                  </a:cubicBezTo>
                  <a:cubicBezTo>
                    <a:pt x="566" y="21"/>
                    <a:pt x="566" y="21"/>
                    <a:pt x="566" y="22"/>
                  </a:cubicBezTo>
                  <a:cubicBezTo>
                    <a:pt x="567" y="22"/>
                    <a:pt x="567" y="22"/>
                    <a:pt x="567" y="23"/>
                  </a:cubicBezTo>
                  <a:cubicBezTo>
                    <a:pt x="567" y="23"/>
                    <a:pt x="565" y="22"/>
                    <a:pt x="564" y="23"/>
                  </a:cubicBezTo>
                  <a:cubicBezTo>
                    <a:pt x="564" y="23"/>
                    <a:pt x="564" y="23"/>
                    <a:pt x="564" y="23"/>
                  </a:cubicBezTo>
                  <a:cubicBezTo>
                    <a:pt x="563" y="24"/>
                    <a:pt x="562" y="23"/>
                    <a:pt x="561" y="23"/>
                  </a:cubicBezTo>
                  <a:cubicBezTo>
                    <a:pt x="561" y="23"/>
                    <a:pt x="561" y="24"/>
                    <a:pt x="561" y="24"/>
                  </a:cubicBezTo>
                  <a:cubicBezTo>
                    <a:pt x="560" y="24"/>
                    <a:pt x="559" y="24"/>
                    <a:pt x="559" y="24"/>
                  </a:cubicBezTo>
                  <a:cubicBezTo>
                    <a:pt x="558" y="24"/>
                    <a:pt x="558" y="25"/>
                    <a:pt x="556" y="25"/>
                  </a:cubicBezTo>
                  <a:cubicBezTo>
                    <a:pt x="552" y="25"/>
                    <a:pt x="547" y="24"/>
                    <a:pt x="542" y="25"/>
                  </a:cubicBezTo>
                  <a:cubicBezTo>
                    <a:pt x="542" y="25"/>
                    <a:pt x="542" y="25"/>
                    <a:pt x="541" y="25"/>
                  </a:cubicBezTo>
                  <a:cubicBezTo>
                    <a:pt x="540" y="25"/>
                    <a:pt x="539" y="25"/>
                    <a:pt x="539" y="27"/>
                  </a:cubicBezTo>
                  <a:cubicBezTo>
                    <a:pt x="539" y="29"/>
                    <a:pt x="541" y="28"/>
                    <a:pt x="541" y="29"/>
                  </a:cubicBezTo>
                  <a:cubicBezTo>
                    <a:pt x="542" y="29"/>
                    <a:pt x="542" y="29"/>
                    <a:pt x="543" y="30"/>
                  </a:cubicBezTo>
                  <a:cubicBezTo>
                    <a:pt x="543" y="31"/>
                    <a:pt x="543" y="31"/>
                    <a:pt x="544" y="31"/>
                  </a:cubicBezTo>
                  <a:cubicBezTo>
                    <a:pt x="544" y="31"/>
                    <a:pt x="543" y="32"/>
                    <a:pt x="544" y="32"/>
                  </a:cubicBezTo>
                  <a:cubicBezTo>
                    <a:pt x="544" y="32"/>
                    <a:pt x="544" y="32"/>
                    <a:pt x="544" y="32"/>
                  </a:cubicBezTo>
                  <a:cubicBezTo>
                    <a:pt x="545" y="32"/>
                    <a:pt x="544" y="33"/>
                    <a:pt x="545" y="33"/>
                  </a:cubicBezTo>
                  <a:cubicBezTo>
                    <a:pt x="545" y="33"/>
                    <a:pt x="546" y="33"/>
                    <a:pt x="546" y="33"/>
                  </a:cubicBezTo>
                  <a:cubicBezTo>
                    <a:pt x="547" y="35"/>
                    <a:pt x="552" y="33"/>
                    <a:pt x="554" y="35"/>
                  </a:cubicBezTo>
                  <a:cubicBezTo>
                    <a:pt x="555" y="35"/>
                    <a:pt x="556" y="35"/>
                    <a:pt x="556" y="35"/>
                  </a:cubicBezTo>
                  <a:cubicBezTo>
                    <a:pt x="556" y="38"/>
                    <a:pt x="555" y="38"/>
                    <a:pt x="552" y="38"/>
                  </a:cubicBezTo>
                  <a:cubicBezTo>
                    <a:pt x="551" y="37"/>
                    <a:pt x="550" y="37"/>
                    <a:pt x="549" y="36"/>
                  </a:cubicBezTo>
                  <a:cubicBezTo>
                    <a:pt x="548" y="36"/>
                    <a:pt x="548" y="36"/>
                    <a:pt x="548" y="35"/>
                  </a:cubicBezTo>
                  <a:cubicBezTo>
                    <a:pt x="547" y="34"/>
                    <a:pt x="544" y="34"/>
                    <a:pt x="542" y="34"/>
                  </a:cubicBezTo>
                  <a:cubicBezTo>
                    <a:pt x="540" y="34"/>
                    <a:pt x="541" y="33"/>
                    <a:pt x="539" y="33"/>
                  </a:cubicBezTo>
                  <a:cubicBezTo>
                    <a:pt x="537" y="33"/>
                    <a:pt x="535" y="33"/>
                    <a:pt x="533" y="33"/>
                  </a:cubicBezTo>
                  <a:cubicBezTo>
                    <a:pt x="532" y="31"/>
                    <a:pt x="528" y="31"/>
                    <a:pt x="527" y="32"/>
                  </a:cubicBezTo>
                  <a:cubicBezTo>
                    <a:pt x="527" y="33"/>
                    <a:pt x="527" y="35"/>
                    <a:pt x="526" y="35"/>
                  </a:cubicBezTo>
                  <a:cubicBezTo>
                    <a:pt x="525" y="35"/>
                    <a:pt x="523" y="37"/>
                    <a:pt x="525" y="38"/>
                  </a:cubicBezTo>
                  <a:cubicBezTo>
                    <a:pt x="525" y="38"/>
                    <a:pt x="528" y="38"/>
                    <a:pt x="528" y="39"/>
                  </a:cubicBezTo>
                  <a:cubicBezTo>
                    <a:pt x="528" y="39"/>
                    <a:pt x="530" y="40"/>
                    <a:pt x="531" y="40"/>
                  </a:cubicBezTo>
                  <a:cubicBezTo>
                    <a:pt x="532" y="40"/>
                    <a:pt x="533" y="40"/>
                    <a:pt x="534" y="40"/>
                  </a:cubicBezTo>
                  <a:cubicBezTo>
                    <a:pt x="535" y="40"/>
                    <a:pt x="534" y="40"/>
                    <a:pt x="535" y="40"/>
                  </a:cubicBezTo>
                  <a:cubicBezTo>
                    <a:pt x="536" y="40"/>
                    <a:pt x="539" y="40"/>
                    <a:pt x="540" y="40"/>
                  </a:cubicBezTo>
                  <a:cubicBezTo>
                    <a:pt x="542" y="42"/>
                    <a:pt x="537" y="42"/>
                    <a:pt x="536" y="42"/>
                  </a:cubicBezTo>
                  <a:cubicBezTo>
                    <a:pt x="534" y="42"/>
                    <a:pt x="532" y="42"/>
                    <a:pt x="530" y="42"/>
                  </a:cubicBezTo>
                  <a:cubicBezTo>
                    <a:pt x="530" y="42"/>
                    <a:pt x="527" y="41"/>
                    <a:pt x="527" y="41"/>
                  </a:cubicBezTo>
                  <a:cubicBezTo>
                    <a:pt x="527" y="41"/>
                    <a:pt x="523" y="40"/>
                    <a:pt x="523" y="40"/>
                  </a:cubicBezTo>
                  <a:cubicBezTo>
                    <a:pt x="523" y="40"/>
                    <a:pt x="523" y="40"/>
                    <a:pt x="522" y="40"/>
                  </a:cubicBezTo>
                  <a:cubicBezTo>
                    <a:pt x="522" y="40"/>
                    <a:pt x="522" y="39"/>
                    <a:pt x="521" y="39"/>
                  </a:cubicBezTo>
                  <a:cubicBezTo>
                    <a:pt x="521" y="39"/>
                    <a:pt x="521" y="39"/>
                    <a:pt x="521" y="38"/>
                  </a:cubicBezTo>
                  <a:cubicBezTo>
                    <a:pt x="520" y="37"/>
                    <a:pt x="520" y="34"/>
                    <a:pt x="519" y="33"/>
                  </a:cubicBezTo>
                  <a:cubicBezTo>
                    <a:pt x="519" y="32"/>
                    <a:pt x="519" y="33"/>
                    <a:pt x="519" y="32"/>
                  </a:cubicBezTo>
                  <a:cubicBezTo>
                    <a:pt x="518" y="31"/>
                    <a:pt x="518" y="31"/>
                    <a:pt x="517" y="30"/>
                  </a:cubicBezTo>
                  <a:cubicBezTo>
                    <a:pt x="516" y="29"/>
                    <a:pt x="512" y="29"/>
                    <a:pt x="514" y="31"/>
                  </a:cubicBezTo>
                  <a:cubicBezTo>
                    <a:pt x="514" y="31"/>
                    <a:pt x="514" y="32"/>
                    <a:pt x="514" y="32"/>
                  </a:cubicBezTo>
                  <a:cubicBezTo>
                    <a:pt x="515" y="32"/>
                    <a:pt x="515" y="32"/>
                    <a:pt x="515" y="32"/>
                  </a:cubicBezTo>
                  <a:cubicBezTo>
                    <a:pt x="516" y="32"/>
                    <a:pt x="515" y="33"/>
                    <a:pt x="516" y="33"/>
                  </a:cubicBezTo>
                  <a:cubicBezTo>
                    <a:pt x="516" y="34"/>
                    <a:pt x="517" y="35"/>
                    <a:pt x="515" y="35"/>
                  </a:cubicBezTo>
                  <a:cubicBezTo>
                    <a:pt x="514" y="35"/>
                    <a:pt x="514" y="36"/>
                    <a:pt x="514" y="36"/>
                  </a:cubicBezTo>
                  <a:cubicBezTo>
                    <a:pt x="513" y="36"/>
                    <a:pt x="513" y="36"/>
                    <a:pt x="513" y="36"/>
                  </a:cubicBezTo>
                  <a:cubicBezTo>
                    <a:pt x="512" y="37"/>
                    <a:pt x="512" y="37"/>
                    <a:pt x="512" y="38"/>
                  </a:cubicBezTo>
                  <a:cubicBezTo>
                    <a:pt x="511" y="39"/>
                    <a:pt x="512" y="39"/>
                    <a:pt x="512" y="39"/>
                  </a:cubicBezTo>
                  <a:cubicBezTo>
                    <a:pt x="512" y="39"/>
                    <a:pt x="512" y="40"/>
                    <a:pt x="512" y="40"/>
                  </a:cubicBezTo>
                  <a:cubicBezTo>
                    <a:pt x="512" y="40"/>
                    <a:pt x="513" y="39"/>
                    <a:pt x="513" y="40"/>
                  </a:cubicBezTo>
                  <a:cubicBezTo>
                    <a:pt x="513" y="40"/>
                    <a:pt x="513" y="40"/>
                    <a:pt x="513" y="40"/>
                  </a:cubicBezTo>
                  <a:cubicBezTo>
                    <a:pt x="514" y="41"/>
                    <a:pt x="514" y="41"/>
                    <a:pt x="515" y="41"/>
                  </a:cubicBezTo>
                  <a:cubicBezTo>
                    <a:pt x="515" y="42"/>
                    <a:pt x="515" y="42"/>
                    <a:pt x="516" y="43"/>
                  </a:cubicBezTo>
                  <a:cubicBezTo>
                    <a:pt x="516" y="43"/>
                    <a:pt x="516" y="42"/>
                    <a:pt x="516" y="43"/>
                  </a:cubicBezTo>
                  <a:cubicBezTo>
                    <a:pt x="517" y="43"/>
                    <a:pt x="516" y="43"/>
                    <a:pt x="516" y="43"/>
                  </a:cubicBezTo>
                  <a:cubicBezTo>
                    <a:pt x="517" y="43"/>
                    <a:pt x="517" y="43"/>
                    <a:pt x="517" y="43"/>
                  </a:cubicBezTo>
                  <a:cubicBezTo>
                    <a:pt x="518" y="44"/>
                    <a:pt x="517" y="44"/>
                    <a:pt x="518" y="44"/>
                  </a:cubicBezTo>
                  <a:cubicBezTo>
                    <a:pt x="518" y="44"/>
                    <a:pt x="518" y="44"/>
                    <a:pt x="519" y="45"/>
                  </a:cubicBezTo>
                  <a:cubicBezTo>
                    <a:pt x="519" y="45"/>
                    <a:pt x="519" y="45"/>
                    <a:pt x="521" y="45"/>
                  </a:cubicBezTo>
                  <a:cubicBezTo>
                    <a:pt x="522" y="45"/>
                    <a:pt x="523" y="46"/>
                    <a:pt x="521" y="46"/>
                  </a:cubicBezTo>
                  <a:cubicBezTo>
                    <a:pt x="520" y="46"/>
                    <a:pt x="520" y="47"/>
                    <a:pt x="519" y="48"/>
                  </a:cubicBezTo>
                  <a:cubicBezTo>
                    <a:pt x="519" y="49"/>
                    <a:pt x="519" y="49"/>
                    <a:pt x="519" y="50"/>
                  </a:cubicBezTo>
                  <a:cubicBezTo>
                    <a:pt x="520" y="52"/>
                    <a:pt x="521" y="51"/>
                    <a:pt x="522" y="52"/>
                  </a:cubicBezTo>
                  <a:cubicBezTo>
                    <a:pt x="522" y="54"/>
                    <a:pt x="523" y="54"/>
                    <a:pt x="523" y="55"/>
                  </a:cubicBezTo>
                  <a:cubicBezTo>
                    <a:pt x="523" y="55"/>
                    <a:pt x="523" y="56"/>
                    <a:pt x="524" y="56"/>
                  </a:cubicBezTo>
                  <a:cubicBezTo>
                    <a:pt x="526" y="56"/>
                    <a:pt x="530" y="55"/>
                    <a:pt x="531" y="53"/>
                  </a:cubicBezTo>
                  <a:cubicBezTo>
                    <a:pt x="533" y="53"/>
                    <a:pt x="534" y="53"/>
                    <a:pt x="536" y="53"/>
                  </a:cubicBezTo>
                  <a:cubicBezTo>
                    <a:pt x="536" y="53"/>
                    <a:pt x="538" y="54"/>
                    <a:pt x="539" y="54"/>
                  </a:cubicBezTo>
                  <a:cubicBezTo>
                    <a:pt x="539" y="54"/>
                    <a:pt x="541" y="55"/>
                    <a:pt x="541" y="55"/>
                  </a:cubicBezTo>
                  <a:cubicBezTo>
                    <a:pt x="542" y="56"/>
                    <a:pt x="543" y="55"/>
                    <a:pt x="544" y="55"/>
                  </a:cubicBezTo>
                  <a:cubicBezTo>
                    <a:pt x="545" y="55"/>
                    <a:pt x="544" y="55"/>
                    <a:pt x="544" y="56"/>
                  </a:cubicBezTo>
                  <a:cubicBezTo>
                    <a:pt x="545" y="57"/>
                    <a:pt x="545" y="56"/>
                    <a:pt x="545" y="57"/>
                  </a:cubicBezTo>
                  <a:cubicBezTo>
                    <a:pt x="545" y="57"/>
                    <a:pt x="545" y="57"/>
                    <a:pt x="546" y="57"/>
                  </a:cubicBezTo>
                  <a:cubicBezTo>
                    <a:pt x="546" y="57"/>
                    <a:pt x="546" y="57"/>
                    <a:pt x="546" y="58"/>
                  </a:cubicBezTo>
                  <a:cubicBezTo>
                    <a:pt x="547" y="58"/>
                    <a:pt x="546" y="58"/>
                    <a:pt x="548" y="58"/>
                  </a:cubicBezTo>
                  <a:cubicBezTo>
                    <a:pt x="548" y="58"/>
                    <a:pt x="548" y="59"/>
                    <a:pt x="549" y="59"/>
                  </a:cubicBezTo>
                  <a:cubicBezTo>
                    <a:pt x="548" y="61"/>
                    <a:pt x="548" y="62"/>
                    <a:pt x="549" y="63"/>
                  </a:cubicBezTo>
                  <a:cubicBezTo>
                    <a:pt x="549" y="66"/>
                    <a:pt x="554" y="63"/>
                    <a:pt x="555" y="65"/>
                  </a:cubicBezTo>
                  <a:cubicBezTo>
                    <a:pt x="558" y="65"/>
                    <a:pt x="558" y="65"/>
                    <a:pt x="555" y="65"/>
                  </a:cubicBezTo>
                  <a:cubicBezTo>
                    <a:pt x="552" y="65"/>
                    <a:pt x="548" y="67"/>
                    <a:pt x="547" y="65"/>
                  </a:cubicBezTo>
                  <a:cubicBezTo>
                    <a:pt x="546" y="64"/>
                    <a:pt x="546" y="62"/>
                    <a:pt x="545" y="61"/>
                  </a:cubicBezTo>
                  <a:cubicBezTo>
                    <a:pt x="545" y="61"/>
                    <a:pt x="545" y="61"/>
                    <a:pt x="544" y="61"/>
                  </a:cubicBezTo>
                  <a:cubicBezTo>
                    <a:pt x="544" y="61"/>
                    <a:pt x="544" y="61"/>
                    <a:pt x="544" y="60"/>
                  </a:cubicBezTo>
                  <a:cubicBezTo>
                    <a:pt x="544" y="60"/>
                    <a:pt x="544" y="60"/>
                    <a:pt x="544" y="60"/>
                  </a:cubicBezTo>
                  <a:cubicBezTo>
                    <a:pt x="543" y="60"/>
                    <a:pt x="543" y="60"/>
                    <a:pt x="543" y="60"/>
                  </a:cubicBezTo>
                  <a:cubicBezTo>
                    <a:pt x="542" y="59"/>
                    <a:pt x="543" y="59"/>
                    <a:pt x="542" y="59"/>
                  </a:cubicBezTo>
                  <a:cubicBezTo>
                    <a:pt x="542" y="59"/>
                    <a:pt x="542" y="58"/>
                    <a:pt x="541" y="58"/>
                  </a:cubicBezTo>
                  <a:cubicBezTo>
                    <a:pt x="540" y="56"/>
                    <a:pt x="531" y="56"/>
                    <a:pt x="529" y="58"/>
                  </a:cubicBezTo>
                  <a:cubicBezTo>
                    <a:pt x="527" y="59"/>
                    <a:pt x="528" y="59"/>
                    <a:pt x="529" y="60"/>
                  </a:cubicBezTo>
                  <a:cubicBezTo>
                    <a:pt x="530" y="60"/>
                    <a:pt x="529" y="60"/>
                    <a:pt x="530" y="60"/>
                  </a:cubicBezTo>
                  <a:cubicBezTo>
                    <a:pt x="530" y="61"/>
                    <a:pt x="530" y="61"/>
                    <a:pt x="530" y="61"/>
                  </a:cubicBezTo>
                  <a:cubicBezTo>
                    <a:pt x="531" y="62"/>
                    <a:pt x="532" y="62"/>
                    <a:pt x="532" y="63"/>
                  </a:cubicBezTo>
                  <a:cubicBezTo>
                    <a:pt x="533" y="63"/>
                    <a:pt x="533" y="63"/>
                    <a:pt x="534" y="63"/>
                  </a:cubicBezTo>
                  <a:cubicBezTo>
                    <a:pt x="534" y="64"/>
                    <a:pt x="534" y="65"/>
                    <a:pt x="533" y="65"/>
                  </a:cubicBezTo>
                  <a:cubicBezTo>
                    <a:pt x="532" y="66"/>
                    <a:pt x="532" y="66"/>
                    <a:pt x="532" y="68"/>
                  </a:cubicBezTo>
                  <a:cubicBezTo>
                    <a:pt x="532" y="69"/>
                    <a:pt x="532" y="68"/>
                    <a:pt x="531" y="68"/>
                  </a:cubicBezTo>
                  <a:cubicBezTo>
                    <a:pt x="531" y="69"/>
                    <a:pt x="531" y="69"/>
                    <a:pt x="531" y="69"/>
                  </a:cubicBezTo>
                  <a:cubicBezTo>
                    <a:pt x="531" y="69"/>
                    <a:pt x="531" y="69"/>
                    <a:pt x="531" y="70"/>
                  </a:cubicBezTo>
                  <a:cubicBezTo>
                    <a:pt x="530" y="70"/>
                    <a:pt x="530" y="70"/>
                    <a:pt x="530" y="70"/>
                  </a:cubicBezTo>
                  <a:cubicBezTo>
                    <a:pt x="530" y="70"/>
                    <a:pt x="530" y="70"/>
                    <a:pt x="529" y="70"/>
                  </a:cubicBezTo>
                  <a:cubicBezTo>
                    <a:pt x="528" y="71"/>
                    <a:pt x="528" y="71"/>
                    <a:pt x="528" y="72"/>
                  </a:cubicBezTo>
                  <a:cubicBezTo>
                    <a:pt x="527" y="72"/>
                    <a:pt x="527" y="73"/>
                    <a:pt x="526" y="73"/>
                  </a:cubicBezTo>
                  <a:cubicBezTo>
                    <a:pt x="526" y="74"/>
                    <a:pt x="526" y="74"/>
                    <a:pt x="526" y="75"/>
                  </a:cubicBezTo>
                  <a:cubicBezTo>
                    <a:pt x="525" y="76"/>
                    <a:pt x="516" y="76"/>
                    <a:pt x="515" y="75"/>
                  </a:cubicBezTo>
                  <a:cubicBezTo>
                    <a:pt x="514" y="74"/>
                    <a:pt x="515" y="73"/>
                    <a:pt x="513" y="73"/>
                  </a:cubicBezTo>
                  <a:cubicBezTo>
                    <a:pt x="512" y="73"/>
                    <a:pt x="512" y="73"/>
                    <a:pt x="511" y="73"/>
                  </a:cubicBezTo>
                  <a:cubicBezTo>
                    <a:pt x="508" y="73"/>
                    <a:pt x="507" y="73"/>
                    <a:pt x="507" y="70"/>
                  </a:cubicBezTo>
                  <a:cubicBezTo>
                    <a:pt x="508" y="70"/>
                    <a:pt x="508" y="70"/>
                    <a:pt x="509" y="70"/>
                  </a:cubicBezTo>
                  <a:cubicBezTo>
                    <a:pt x="510" y="71"/>
                    <a:pt x="513" y="71"/>
                    <a:pt x="514" y="71"/>
                  </a:cubicBezTo>
                  <a:cubicBezTo>
                    <a:pt x="517" y="71"/>
                    <a:pt x="519" y="71"/>
                    <a:pt x="521" y="70"/>
                  </a:cubicBezTo>
                  <a:cubicBezTo>
                    <a:pt x="522" y="69"/>
                    <a:pt x="521" y="69"/>
                    <a:pt x="521" y="69"/>
                  </a:cubicBezTo>
                  <a:cubicBezTo>
                    <a:pt x="522" y="68"/>
                    <a:pt x="522" y="69"/>
                    <a:pt x="522" y="68"/>
                  </a:cubicBezTo>
                  <a:cubicBezTo>
                    <a:pt x="523" y="68"/>
                    <a:pt x="523" y="68"/>
                    <a:pt x="523" y="67"/>
                  </a:cubicBezTo>
                  <a:cubicBezTo>
                    <a:pt x="523" y="66"/>
                    <a:pt x="523" y="67"/>
                    <a:pt x="524" y="66"/>
                  </a:cubicBezTo>
                  <a:cubicBezTo>
                    <a:pt x="525" y="64"/>
                    <a:pt x="525" y="60"/>
                    <a:pt x="523" y="59"/>
                  </a:cubicBezTo>
                  <a:cubicBezTo>
                    <a:pt x="523" y="56"/>
                    <a:pt x="519" y="57"/>
                    <a:pt x="518" y="55"/>
                  </a:cubicBezTo>
                  <a:cubicBezTo>
                    <a:pt x="516" y="55"/>
                    <a:pt x="516" y="54"/>
                    <a:pt x="516" y="53"/>
                  </a:cubicBezTo>
                  <a:cubicBezTo>
                    <a:pt x="516" y="53"/>
                    <a:pt x="515" y="53"/>
                    <a:pt x="515" y="53"/>
                  </a:cubicBezTo>
                  <a:cubicBezTo>
                    <a:pt x="515" y="52"/>
                    <a:pt x="516" y="51"/>
                    <a:pt x="515" y="50"/>
                  </a:cubicBezTo>
                  <a:cubicBezTo>
                    <a:pt x="514" y="49"/>
                    <a:pt x="514" y="49"/>
                    <a:pt x="514" y="48"/>
                  </a:cubicBezTo>
                  <a:cubicBezTo>
                    <a:pt x="513" y="48"/>
                    <a:pt x="513" y="47"/>
                    <a:pt x="512" y="47"/>
                  </a:cubicBezTo>
                  <a:cubicBezTo>
                    <a:pt x="512" y="45"/>
                    <a:pt x="513" y="44"/>
                    <a:pt x="512" y="43"/>
                  </a:cubicBezTo>
                  <a:cubicBezTo>
                    <a:pt x="512" y="43"/>
                    <a:pt x="512" y="43"/>
                    <a:pt x="512" y="43"/>
                  </a:cubicBezTo>
                  <a:cubicBezTo>
                    <a:pt x="511" y="43"/>
                    <a:pt x="511" y="43"/>
                    <a:pt x="511" y="43"/>
                  </a:cubicBezTo>
                  <a:cubicBezTo>
                    <a:pt x="511" y="42"/>
                    <a:pt x="511" y="42"/>
                    <a:pt x="511" y="42"/>
                  </a:cubicBezTo>
                  <a:cubicBezTo>
                    <a:pt x="510" y="41"/>
                    <a:pt x="510" y="41"/>
                    <a:pt x="509" y="41"/>
                  </a:cubicBezTo>
                  <a:cubicBezTo>
                    <a:pt x="508" y="40"/>
                    <a:pt x="506" y="40"/>
                    <a:pt x="505" y="39"/>
                  </a:cubicBezTo>
                  <a:cubicBezTo>
                    <a:pt x="503" y="39"/>
                    <a:pt x="504" y="38"/>
                    <a:pt x="505" y="37"/>
                  </a:cubicBezTo>
                  <a:cubicBezTo>
                    <a:pt x="505" y="37"/>
                    <a:pt x="505" y="36"/>
                    <a:pt x="505" y="36"/>
                  </a:cubicBezTo>
                  <a:cubicBezTo>
                    <a:pt x="506" y="35"/>
                    <a:pt x="506" y="35"/>
                    <a:pt x="505" y="34"/>
                  </a:cubicBezTo>
                  <a:cubicBezTo>
                    <a:pt x="505" y="33"/>
                    <a:pt x="506" y="31"/>
                    <a:pt x="504" y="31"/>
                  </a:cubicBezTo>
                  <a:cubicBezTo>
                    <a:pt x="503" y="31"/>
                    <a:pt x="503" y="31"/>
                    <a:pt x="503" y="31"/>
                  </a:cubicBezTo>
                  <a:cubicBezTo>
                    <a:pt x="502" y="31"/>
                    <a:pt x="504" y="30"/>
                    <a:pt x="502" y="30"/>
                  </a:cubicBezTo>
                  <a:cubicBezTo>
                    <a:pt x="501" y="30"/>
                    <a:pt x="500" y="29"/>
                    <a:pt x="499" y="30"/>
                  </a:cubicBezTo>
                  <a:cubicBezTo>
                    <a:pt x="497" y="30"/>
                    <a:pt x="498" y="31"/>
                    <a:pt x="497" y="30"/>
                  </a:cubicBezTo>
                  <a:cubicBezTo>
                    <a:pt x="494" y="30"/>
                    <a:pt x="498" y="27"/>
                    <a:pt x="494" y="27"/>
                  </a:cubicBezTo>
                  <a:cubicBezTo>
                    <a:pt x="494" y="26"/>
                    <a:pt x="491" y="25"/>
                    <a:pt x="489" y="25"/>
                  </a:cubicBezTo>
                  <a:cubicBezTo>
                    <a:pt x="488" y="27"/>
                    <a:pt x="487" y="29"/>
                    <a:pt x="487" y="30"/>
                  </a:cubicBezTo>
                  <a:cubicBezTo>
                    <a:pt x="486" y="30"/>
                    <a:pt x="485" y="30"/>
                    <a:pt x="485" y="31"/>
                  </a:cubicBezTo>
                  <a:cubicBezTo>
                    <a:pt x="485" y="33"/>
                    <a:pt x="486" y="33"/>
                    <a:pt x="486" y="35"/>
                  </a:cubicBezTo>
                  <a:cubicBezTo>
                    <a:pt x="486" y="36"/>
                    <a:pt x="485" y="36"/>
                    <a:pt x="485" y="38"/>
                  </a:cubicBezTo>
                  <a:cubicBezTo>
                    <a:pt x="485" y="38"/>
                    <a:pt x="483" y="40"/>
                    <a:pt x="483" y="39"/>
                  </a:cubicBezTo>
                  <a:cubicBezTo>
                    <a:pt x="483" y="40"/>
                    <a:pt x="482" y="39"/>
                    <a:pt x="482" y="40"/>
                  </a:cubicBezTo>
                  <a:cubicBezTo>
                    <a:pt x="481" y="40"/>
                    <a:pt x="481" y="40"/>
                    <a:pt x="481" y="40"/>
                  </a:cubicBezTo>
                  <a:cubicBezTo>
                    <a:pt x="480" y="41"/>
                    <a:pt x="479" y="43"/>
                    <a:pt x="481" y="44"/>
                  </a:cubicBezTo>
                  <a:cubicBezTo>
                    <a:pt x="483" y="45"/>
                    <a:pt x="483" y="44"/>
                    <a:pt x="484" y="45"/>
                  </a:cubicBezTo>
                  <a:cubicBezTo>
                    <a:pt x="485" y="45"/>
                    <a:pt x="485" y="45"/>
                    <a:pt x="485" y="45"/>
                  </a:cubicBezTo>
                  <a:cubicBezTo>
                    <a:pt x="485" y="47"/>
                    <a:pt x="485" y="47"/>
                    <a:pt x="486" y="48"/>
                  </a:cubicBezTo>
                  <a:cubicBezTo>
                    <a:pt x="487" y="48"/>
                    <a:pt x="485" y="49"/>
                    <a:pt x="485" y="48"/>
                  </a:cubicBezTo>
                  <a:cubicBezTo>
                    <a:pt x="484" y="48"/>
                    <a:pt x="485" y="50"/>
                    <a:pt x="486" y="51"/>
                  </a:cubicBezTo>
                  <a:cubicBezTo>
                    <a:pt x="487" y="52"/>
                    <a:pt x="490" y="52"/>
                    <a:pt x="492" y="52"/>
                  </a:cubicBezTo>
                  <a:cubicBezTo>
                    <a:pt x="493" y="53"/>
                    <a:pt x="493" y="53"/>
                    <a:pt x="493" y="53"/>
                  </a:cubicBezTo>
                  <a:cubicBezTo>
                    <a:pt x="494" y="54"/>
                    <a:pt x="495" y="55"/>
                    <a:pt x="496" y="55"/>
                  </a:cubicBezTo>
                  <a:cubicBezTo>
                    <a:pt x="496" y="56"/>
                    <a:pt x="498" y="57"/>
                    <a:pt x="499" y="57"/>
                  </a:cubicBezTo>
                  <a:cubicBezTo>
                    <a:pt x="502" y="57"/>
                    <a:pt x="500" y="59"/>
                    <a:pt x="499" y="60"/>
                  </a:cubicBezTo>
                  <a:cubicBezTo>
                    <a:pt x="499" y="60"/>
                    <a:pt x="499" y="60"/>
                    <a:pt x="499" y="60"/>
                  </a:cubicBezTo>
                  <a:cubicBezTo>
                    <a:pt x="498" y="61"/>
                    <a:pt x="499" y="60"/>
                    <a:pt x="497" y="60"/>
                  </a:cubicBezTo>
                  <a:cubicBezTo>
                    <a:pt x="496" y="59"/>
                    <a:pt x="495" y="58"/>
                    <a:pt x="493" y="58"/>
                  </a:cubicBezTo>
                  <a:cubicBezTo>
                    <a:pt x="492" y="57"/>
                    <a:pt x="490" y="58"/>
                    <a:pt x="489" y="57"/>
                  </a:cubicBezTo>
                  <a:cubicBezTo>
                    <a:pt x="487" y="57"/>
                    <a:pt x="487" y="55"/>
                    <a:pt x="484" y="55"/>
                  </a:cubicBezTo>
                  <a:cubicBezTo>
                    <a:pt x="483" y="54"/>
                    <a:pt x="481" y="55"/>
                    <a:pt x="479" y="55"/>
                  </a:cubicBezTo>
                  <a:cubicBezTo>
                    <a:pt x="478" y="53"/>
                    <a:pt x="476" y="53"/>
                    <a:pt x="475" y="52"/>
                  </a:cubicBezTo>
                  <a:cubicBezTo>
                    <a:pt x="472" y="51"/>
                    <a:pt x="468" y="52"/>
                    <a:pt x="466" y="51"/>
                  </a:cubicBezTo>
                  <a:cubicBezTo>
                    <a:pt x="465" y="51"/>
                    <a:pt x="464" y="50"/>
                    <a:pt x="462" y="50"/>
                  </a:cubicBezTo>
                  <a:cubicBezTo>
                    <a:pt x="461" y="50"/>
                    <a:pt x="461" y="50"/>
                    <a:pt x="460" y="50"/>
                  </a:cubicBezTo>
                  <a:cubicBezTo>
                    <a:pt x="459" y="51"/>
                    <a:pt x="460" y="50"/>
                    <a:pt x="459" y="50"/>
                  </a:cubicBezTo>
                  <a:cubicBezTo>
                    <a:pt x="458" y="50"/>
                    <a:pt x="456" y="50"/>
                    <a:pt x="454" y="50"/>
                  </a:cubicBezTo>
                  <a:cubicBezTo>
                    <a:pt x="453" y="50"/>
                    <a:pt x="454" y="49"/>
                    <a:pt x="453" y="49"/>
                  </a:cubicBezTo>
                  <a:cubicBezTo>
                    <a:pt x="452" y="49"/>
                    <a:pt x="451" y="48"/>
                    <a:pt x="451" y="48"/>
                  </a:cubicBezTo>
                  <a:cubicBezTo>
                    <a:pt x="451" y="47"/>
                    <a:pt x="448" y="47"/>
                    <a:pt x="447" y="47"/>
                  </a:cubicBezTo>
                  <a:cubicBezTo>
                    <a:pt x="447" y="47"/>
                    <a:pt x="447" y="46"/>
                    <a:pt x="446" y="46"/>
                  </a:cubicBezTo>
                  <a:cubicBezTo>
                    <a:pt x="445" y="46"/>
                    <a:pt x="446" y="46"/>
                    <a:pt x="445" y="45"/>
                  </a:cubicBezTo>
                  <a:cubicBezTo>
                    <a:pt x="444" y="45"/>
                    <a:pt x="444" y="45"/>
                    <a:pt x="443" y="46"/>
                  </a:cubicBezTo>
                  <a:cubicBezTo>
                    <a:pt x="440" y="49"/>
                    <a:pt x="445" y="49"/>
                    <a:pt x="445" y="50"/>
                  </a:cubicBezTo>
                  <a:cubicBezTo>
                    <a:pt x="445" y="50"/>
                    <a:pt x="447" y="51"/>
                    <a:pt x="447" y="51"/>
                  </a:cubicBezTo>
                  <a:cubicBezTo>
                    <a:pt x="448" y="52"/>
                    <a:pt x="450" y="52"/>
                    <a:pt x="452" y="52"/>
                  </a:cubicBezTo>
                  <a:cubicBezTo>
                    <a:pt x="452" y="52"/>
                    <a:pt x="452" y="53"/>
                    <a:pt x="452" y="53"/>
                  </a:cubicBezTo>
                  <a:cubicBezTo>
                    <a:pt x="453" y="53"/>
                    <a:pt x="453" y="53"/>
                    <a:pt x="453" y="53"/>
                  </a:cubicBezTo>
                  <a:cubicBezTo>
                    <a:pt x="453" y="54"/>
                    <a:pt x="453" y="54"/>
                    <a:pt x="454" y="54"/>
                  </a:cubicBezTo>
                  <a:cubicBezTo>
                    <a:pt x="454" y="54"/>
                    <a:pt x="454" y="55"/>
                    <a:pt x="455" y="55"/>
                  </a:cubicBezTo>
                  <a:cubicBezTo>
                    <a:pt x="455" y="55"/>
                    <a:pt x="456" y="54"/>
                    <a:pt x="456" y="55"/>
                  </a:cubicBezTo>
                  <a:cubicBezTo>
                    <a:pt x="456" y="58"/>
                    <a:pt x="455" y="56"/>
                    <a:pt x="454" y="58"/>
                  </a:cubicBezTo>
                  <a:cubicBezTo>
                    <a:pt x="453" y="58"/>
                    <a:pt x="454" y="58"/>
                    <a:pt x="453" y="58"/>
                  </a:cubicBezTo>
                  <a:cubicBezTo>
                    <a:pt x="453" y="58"/>
                    <a:pt x="452" y="60"/>
                    <a:pt x="452" y="60"/>
                  </a:cubicBezTo>
                  <a:cubicBezTo>
                    <a:pt x="451" y="59"/>
                    <a:pt x="449" y="60"/>
                    <a:pt x="449" y="59"/>
                  </a:cubicBezTo>
                  <a:cubicBezTo>
                    <a:pt x="449" y="57"/>
                    <a:pt x="449" y="59"/>
                    <a:pt x="449" y="58"/>
                  </a:cubicBezTo>
                  <a:cubicBezTo>
                    <a:pt x="449" y="58"/>
                    <a:pt x="448" y="55"/>
                    <a:pt x="448" y="56"/>
                  </a:cubicBezTo>
                  <a:cubicBezTo>
                    <a:pt x="448" y="54"/>
                    <a:pt x="448" y="54"/>
                    <a:pt x="446" y="54"/>
                  </a:cubicBezTo>
                  <a:cubicBezTo>
                    <a:pt x="446" y="54"/>
                    <a:pt x="445" y="55"/>
                    <a:pt x="445" y="55"/>
                  </a:cubicBezTo>
                  <a:cubicBezTo>
                    <a:pt x="444" y="55"/>
                    <a:pt x="443" y="55"/>
                    <a:pt x="443" y="56"/>
                  </a:cubicBezTo>
                  <a:cubicBezTo>
                    <a:pt x="443" y="56"/>
                    <a:pt x="443" y="56"/>
                    <a:pt x="442" y="57"/>
                  </a:cubicBezTo>
                  <a:cubicBezTo>
                    <a:pt x="440" y="57"/>
                    <a:pt x="439" y="57"/>
                    <a:pt x="438" y="58"/>
                  </a:cubicBezTo>
                  <a:cubicBezTo>
                    <a:pt x="436" y="58"/>
                    <a:pt x="431" y="57"/>
                    <a:pt x="430" y="59"/>
                  </a:cubicBezTo>
                  <a:cubicBezTo>
                    <a:pt x="429" y="59"/>
                    <a:pt x="429" y="59"/>
                    <a:pt x="429" y="60"/>
                  </a:cubicBezTo>
                  <a:cubicBezTo>
                    <a:pt x="429" y="60"/>
                    <a:pt x="428" y="60"/>
                    <a:pt x="428" y="60"/>
                  </a:cubicBezTo>
                  <a:cubicBezTo>
                    <a:pt x="426" y="61"/>
                    <a:pt x="425" y="60"/>
                    <a:pt x="424" y="60"/>
                  </a:cubicBezTo>
                  <a:cubicBezTo>
                    <a:pt x="423" y="60"/>
                    <a:pt x="423" y="59"/>
                    <a:pt x="422" y="59"/>
                  </a:cubicBezTo>
                  <a:cubicBezTo>
                    <a:pt x="422" y="58"/>
                    <a:pt x="420" y="58"/>
                    <a:pt x="422" y="58"/>
                  </a:cubicBezTo>
                  <a:cubicBezTo>
                    <a:pt x="422" y="55"/>
                    <a:pt x="421" y="56"/>
                    <a:pt x="419" y="56"/>
                  </a:cubicBezTo>
                  <a:cubicBezTo>
                    <a:pt x="418" y="58"/>
                    <a:pt x="414" y="57"/>
                    <a:pt x="413" y="59"/>
                  </a:cubicBezTo>
                  <a:cubicBezTo>
                    <a:pt x="410" y="59"/>
                    <a:pt x="407" y="58"/>
                    <a:pt x="406" y="59"/>
                  </a:cubicBezTo>
                  <a:cubicBezTo>
                    <a:pt x="405" y="60"/>
                    <a:pt x="405" y="60"/>
                    <a:pt x="404" y="60"/>
                  </a:cubicBezTo>
                  <a:cubicBezTo>
                    <a:pt x="403" y="61"/>
                    <a:pt x="403" y="61"/>
                    <a:pt x="402" y="62"/>
                  </a:cubicBezTo>
                  <a:cubicBezTo>
                    <a:pt x="401" y="62"/>
                    <a:pt x="397" y="63"/>
                    <a:pt x="397" y="64"/>
                  </a:cubicBezTo>
                  <a:cubicBezTo>
                    <a:pt x="397" y="64"/>
                    <a:pt x="395" y="64"/>
                    <a:pt x="395" y="64"/>
                  </a:cubicBezTo>
                  <a:cubicBezTo>
                    <a:pt x="394" y="64"/>
                    <a:pt x="394" y="65"/>
                    <a:pt x="393" y="65"/>
                  </a:cubicBezTo>
                  <a:cubicBezTo>
                    <a:pt x="394" y="65"/>
                    <a:pt x="393" y="67"/>
                    <a:pt x="392" y="68"/>
                  </a:cubicBezTo>
                  <a:cubicBezTo>
                    <a:pt x="392" y="69"/>
                    <a:pt x="392" y="69"/>
                    <a:pt x="392" y="70"/>
                  </a:cubicBezTo>
                  <a:cubicBezTo>
                    <a:pt x="390" y="70"/>
                    <a:pt x="385" y="71"/>
                    <a:pt x="383" y="70"/>
                  </a:cubicBezTo>
                  <a:cubicBezTo>
                    <a:pt x="382" y="69"/>
                    <a:pt x="382" y="69"/>
                    <a:pt x="381" y="68"/>
                  </a:cubicBezTo>
                  <a:cubicBezTo>
                    <a:pt x="380" y="67"/>
                    <a:pt x="379" y="67"/>
                    <a:pt x="378" y="67"/>
                  </a:cubicBezTo>
                  <a:cubicBezTo>
                    <a:pt x="379" y="65"/>
                    <a:pt x="379" y="65"/>
                    <a:pt x="381" y="64"/>
                  </a:cubicBezTo>
                  <a:cubicBezTo>
                    <a:pt x="382" y="63"/>
                    <a:pt x="382" y="63"/>
                    <a:pt x="384" y="63"/>
                  </a:cubicBezTo>
                  <a:cubicBezTo>
                    <a:pt x="386" y="63"/>
                    <a:pt x="387" y="63"/>
                    <a:pt x="385" y="63"/>
                  </a:cubicBezTo>
                  <a:cubicBezTo>
                    <a:pt x="385" y="62"/>
                    <a:pt x="385" y="62"/>
                    <a:pt x="385" y="62"/>
                  </a:cubicBezTo>
                  <a:cubicBezTo>
                    <a:pt x="383" y="61"/>
                    <a:pt x="382" y="59"/>
                    <a:pt x="380" y="59"/>
                  </a:cubicBezTo>
                  <a:cubicBezTo>
                    <a:pt x="379" y="57"/>
                    <a:pt x="373" y="58"/>
                    <a:pt x="370" y="58"/>
                  </a:cubicBezTo>
                  <a:cubicBezTo>
                    <a:pt x="368" y="58"/>
                    <a:pt x="366" y="58"/>
                    <a:pt x="366" y="59"/>
                  </a:cubicBezTo>
                  <a:cubicBezTo>
                    <a:pt x="366" y="59"/>
                    <a:pt x="367" y="60"/>
                    <a:pt x="367" y="60"/>
                  </a:cubicBezTo>
                  <a:cubicBezTo>
                    <a:pt x="368" y="61"/>
                    <a:pt x="372" y="61"/>
                    <a:pt x="372" y="61"/>
                  </a:cubicBezTo>
                  <a:cubicBezTo>
                    <a:pt x="372" y="63"/>
                    <a:pt x="371" y="65"/>
                    <a:pt x="371" y="68"/>
                  </a:cubicBezTo>
                  <a:cubicBezTo>
                    <a:pt x="372" y="68"/>
                    <a:pt x="372" y="68"/>
                    <a:pt x="372" y="68"/>
                  </a:cubicBezTo>
                  <a:cubicBezTo>
                    <a:pt x="373" y="69"/>
                    <a:pt x="373" y="69"/>
                    <a:pt x="373" y="69"/>
                  </a:cubicBezTo>
                  <a:cubicBezTo>
                    <a:pt x="374" y="70"/>
                    <a:pt x="374" y="69"/>
                    <a:pt x="375" y="70"/>
                  </a:cubicBezTo>
                  <a:cubicBezTo>
                    <a:pt x="375" y="70"/>
                    <a:pt x="376" y="69"/>
                    <a:pt x="376" y="70"/>
                  </a:cubicBezTo>
                  <a:cubicBezTo>
                    <a:pt x="376" y="72"/>
                    <a:pt x="378" y="74"/>
                    <a:pt x="376" y="75"/>
                  </a:cubicBezTo>
                  <a:cubicBezTo>
                    <a:pt x="375" y="76"/>
                    <a:pt x="375" y="76"/>
                    <a:pt x="374" y="75"/>
                  </a:cubicBezTo>
                  <a:cubicBezTo>
                    <a:pt x="373" y="75"/>
                    <a:pt x="374" y="75"/>
                    <a:pt x="372" y="75"/>
                  </a:cubicBezTo>
                  <a:cubicBezTo>
                    <a:pt x="372" y="74"/>
                    <a:pt x="372" y="74"/>
                    <a:pt x="372" y="74"/>
                  </a:cubicBezTo>
                  <a:cubicBezTo>
                    <a:pt x="372" y="74"/>
                    <a:pt x="372" y="74"/>
                    <a:pt x="372" y="73"/>
                  </a:cubicBezTo>
                  <a:cubicBezTo>
                    <a:pt x="372" y="73"/>
                    <a:pt x="371" y="73"/>
                    <a:pt x="371" y="73"/>
                  </a:cubicBezTo>
                  <a:cubicBezTo>
                    <a:pt x="370" y="73"/>
                    <a:pt x="371" y="73"/>
                    <a:pt x="370" y="73"/>
                  </a:cubicBezTo>
                  <a:cubicBezTo>
                    <a:pt x="369" y="71"/>
                    <a:pt x="365" y="71"/>
                    <a:pt x="365" y="73"/>
                  </a:cubicBezTo>
                  <a:cubicBezTo>
                    <a:pt x="364" y="73"/>
                    <a:pt x="362" y="73"/>
                    <a:pt x="362" y="74"/>
                  </a:cubicBezTo>
                  <a:cubicBezTo>
                    <a:pt x="362" y="74"/>
                    <a:pt x="361" y="73"/>
                    <a:pt x="361" y="74"/>
                  </a:cubicBezTo>
                  <a:cubicBezTo>
                    <a:pt x="361" y="76"/>
                    <a:pt x="359" y="75"/>
                    <a:pt x="359" y="76"/>
                  </a:cubicBezTo>
                  <a:cubicBezTo>
                    <a:pt x="359" y="77"/>
                    <a:pt x="358" y="76"/>
                    <a:pt x="357" y="77"/>
                  </a:cubicBezTo>
                  <a:cubicBezTo>
                    <a:pt x="357" y="77"/>
                    <a:pt x="357" y="77"/>
                    <a:pt x="357" y="77"/>
                  </a:cubicBezTo>
                  <a:cubicBezTo>
                    <a:pt x="356" y="77"/>
                    <a:pt x="356" y="78"/>
                    <a:pt x="355" y="78"/>
                  </a:cubicBezTo>
                  <a:cubicBezTo>
                    <a:pt x="355" y="79"/>
                    <a:pt x="355" y="79"/>
                    <a:pt x="354" y="80"/>
                  </a:cubicBezTo>
                  <a:cubicBezTo>
                    <a:pt x="354" y="81"/>
                    <a:pt x="353" y="82"/>
                    <a:pt x="354" y="83"/>
                  </a:cubicBezTo>
                  <a:cubicBezTo>
                    <a:pt x="355" y="83"/>
                    <a:pt x="355" y="83"/>
                    <a:pt x="355" y="83"/>
                  </a:cubicBezTo>
                  <a:cubicBezTo>
                    <a:pt x="355" y="83"/>
                    <a:pt x="355" y="84"/>
                    <a:pt x="355" y="84"/>
                  </a:cubicBezTo>
                  <a:cubicBezTo>
                    <a:pt x="356" y="84"/>
                    <a:pt x="357" y="84"/>
                    <a:pt x="357" y="84"/>
                  </a:cubicBezTo>
                  <a:cubicBezTo>
                    <a:pt x="357" y="84"/>
                    <a:pt x="357" y="85"/>
                    <a:pt x="357" y="85"/>
                  </a:cubicBezTo>
                  <a:cubicBezTo>
                    <a:pt x="357" y="86"/>
                    <a:pt x="358" y="86"/>
                    <a:pt x="355" y="86"/>
                  </a:cubicBezTo>
                  <a:cubicBezTo>
                    <a:pt x="353" y="86"/>
                    <a:pt x="351" y="85"/>
                    <a:pt x="349" y="85"/>
                  </a:cubicBezTo>
                  <a:cubicBezTo>
                    <a:pt x="348" y="83"/>
                    <a:pt x="349" y="84"/>
                    <a:pt x="348" y="85"/>
                  </a:cubicBezTo>
                  <a:cubicBezTo>
                    <a:pt x="347" y="85"/>
                    <a:pt x="346" y="84"/>
                    <a:pt x="345" y="84"/>
                  </a:cubicBezTo>
                  <a:cubicBezTo>
                    <a:pt x="344" y="83"/>
                    <a:pt x="342" y="83"/>
                    <a:pt x="341" y="82"/>
                  </a:cubicBezTo>
                  <a:cubicBezTo>
                    <a:pt x="340" y="81"/>
                    <a:pt x="340" y="80"/>
                    <a:pt x="339" y="82"/>
                  </a:cubicBezTo>
                  <a:cubicBezTo>
                    <a:pt x="338" y="82"/>
                    <a:pt x="338" y="83"/>
                    <a:pt x="338" y="83"/>
                  </a:cubicBezTo>
                  <a:cubicBezTo>
                    <a:pt x="338" y="84"/>
                    <a:pt x="337" y="84"/>
                    <a:pt x="338" y="85"/>
                  </a:cubicBezTo>
                  <a:cubicBezTo>
                    <a:pt x="338" y="86"/>
                    <a:pt x="339" y="86"/>
                    <a:pt x="340" y="87"/>
                  </a:cubicBezTo>
                  <a:cubicBezTo>
                    <a:pt x="341" y="87"/>
                    <a:pt x="341" y="88"/>
                    <a:pt x="343" y="87"/>
                  </a:cubicBezTo>
                  <a:cubicBezTo>
                    <a:pt x="343" y="87"/>
                    <a:pt x="344" y="89"/>
                    <a:pt x="345" y="89"/>
                  </a:cubicBezTo>
                  <a:cubicBezTo>
                    <a:pt x="346" y="89"/>
                    <a:pt x="346" y="89"/>
                    <a:pt x="346" y="90"/>
                  </a:cubicBezTo>
                  <a:cubicBezTo>
                    <a:pt x="346" y="93"/>
                    <a:pt x="340" y="92"/>
                    <a:pt x="339" y="92"/>
                  </a:cubicBezTo>
                  <a:cubicBezTo>
                    <a:pt x="338" y="91"/>
                    <a:pt x="338" y="90"/>
                    <a:pt x="337" y="90"/>
                  </a:cubicBezTo>
                  <a:cubicBezTo>
                    <a:pt x="336" y="89"/>
                    <a:pt x="336" y="89"/>
                    <a:pt x="335" y="89"/>
                  </a:cubicBezTo>
                  <a:cubicBezTo>
                    <a:pt x="334" y="88"/>
                    <a:pt x="332" y="87"/>
                    <a:pt x="331" y="87"/>
                  </a:cubicBezTo>
                  <a:cubicBezTo>
                    <a:pt x="330" y="87"/>
                    <a:pt x="331" y="87"/>
                    <a:pt x="329" y="87"/>
                  </a:cubicBezTo>
                  <a:cubicBezTo>
                    <a:pt x="328" y="85"/>
                    <a:pt x="330" y="83"/>
                    <a:pt x="329" y="82"/>
                  </a:cubicBezTo>
                  <a:cubicBezTo>
                    <a:pt x="328" y="81"/>
                    <a:pt x="328" y="81"/>
                    <a:pt x="328" y="81"/>
                  </a:cubicBezTo>
                  <a:cubicBezTo>
                    <a:pt x="327" y="81"/>
                    <a:pt x="327" y="81"/>
                    <a:pt x="327" y="80"/>
                  </a:cubicBezTo>
                  <a:cubicBezTo>
                    <a:pt x="327" y="79"/>
                    <a:pt x="329" y="78"/>
                    <a:pt x="326" y="78"/>
                  </a:cubicBezTo>
                  <a:cubicBezTo>
                    <a:pt x="325" y="76"/>
                    <a:pt x="324" y="76"/>
                    <a:pt x="323" y="75"/>
                  </a:cubicBezTo>
                  <a:cubicBezTo>
                    <a:pt x="320" y="72"/>
                    <a:pt x="314" y="72"/>
                    <a:pt x="310" y="69"/>
                  </a:cubicBezTo>
                  <a:cubicBezTo>
                    <a:pt x="310" y="67"/>
                    <a:pt x="311" y="68"/>
                    <a:pt x="313" y="68"/>
                  </a:cubicBezTo>
                  <a:cubicBezTo>
                    <a:pt x="314" y="68"/>
                    <a:pt x="314" y="68"/>
                    <a:pt x="315" y="68"/>
                  </a:cubicBezTo>
                  <a:cubicBezTo>
                    <a:pt x="316" y="69"/>
                    <a:pt x="316" y="69"/>
                    <a:pt x="317" y="70"/>
                  </a:cubicBezTo>
                  <a:cubicBezTo>
                    <a:pt x="318" y="70"/>
                    <a:pt x="318" y="70"/>
                    <a:pt x="319" y="70"/>
                  </a:cubicBezTo>
                  <a:cubicBezTo>
                    <a:pt x="320" y="72"/>
                    <a:pt x="324" y="72"/>
                    <a:pt x="326" y="73"/>
                  </a:cubicBezTo>
                  <a:cubicBezTo>
                    <a:pt x="327" y="73"/>
                    <a:pt x="326" y="73"/>
                    <a:pt x="326" y="73"/>
                  </a:cubicBezTo>
                  <a:cubicBezTo>
                    <a:pt x="327" y="73"/>
                    <a:pt x="327" y="73"/>
                    <a:pt x="328" y="73"/>
                  </a:cubicBezTo>
                  <a:cubicBezTo>
                    <a:pt x="328" y="73"/>
                    <a:pt x="328" y="74"/>
                    <a:pt x="329" y="74"/>
                  </a:cubicBezTo>
                  <a:cubicBezTo>
                    <a:pt x="330" y="74"/>
                    <a:pt x="329" y="75"/>
                    <a:pt x="330" y="75"/>
                  </a:cubicBezTo>
                  <a:cubicBezTo>
                    <a:pt x="332" y="75"/>
                    <a:pt x="333" y="74"/>
                    <a:pt x="335" y="75"/>
                  </a:cubicBezTo>
                  <a:cubicBezTo>
                    <a:pt x="335" y="75"/>
                    <a:pt x="338" y="75"/>
                    <a:pt x="338" y="76"/>
                  </a:cubicBezTo>
                  <a:cubicBezTo>
                    <a:pt x="339" y="77"/>
                    <a:pt x="346" y="76"/>
                    <a:pt x="347" y="76"/>
                  </a:cubicBezTo>
                  <a:cubicBezTo>
                    <a:pt x="348" y="76"/>
                    <a:pt x="350" y="76"/>
                    <a:pt x="352" y="76"/>
                  </a:cubicBezTo>
                  <a:cubicBezTo>
                    <a:pt x="352" y="76"/>
                    <a:pt x="352" y="75"/>
                    <a:pt x="353" y="75"/>
                  </a:cubicBezTo>
                  <a:cubicBezTo>
                    <a:pt x="354" y="75"/>
                    <a:pt x="355" y="74"/>
                    <a:pt x="355" y="74"/>
                  </a:cubicBezTo>
                  <a:cubicBezTo>
                    <a:pt x="356" y="73"/>
                    <a:pt x="357" y="73"/>
                    <a:pt x="357" y="72"/>
                  </a:cubicBezTo>
                  <a:cubicBezTo>
                    <a:pt x="358" y="71"/>
                    <a:pt x="360" y="67"/>
                    <a:pt x="358" y="66"/>
                  </a:cubicBezTo>
                  <a:cubicBezTo>
                    <a:pt x="358" y="65"/>
                    <a:pt x="358" y="66"/>
                    <a:pt x="357" y="65"/>
                  </a:cubicBezTo>
                  <a:cubicBezTo>
                    <a:pt x="357" y="65"/>
                    <a:pt x="357" y="65"/>
                    <a:pt x="357" y="65"/>
                  </a:cubicBezTo>
                  <a:cubicBezTo>
                    <a:pt x="356" y="64"/>
                    <a:pt x="357" y="64"/>
                    <a:pt x="355" y="64"/>
                  </a:cubicBezTo>
                  <a:cubicBezTo>
                    <a:pt x="355" y="64"/>
                    <a:pt x="353" y="63"/>
                    <a:pt x="353" y="63"/>
                  </a:cubicBezTo>
                  <a:cubicBezTo>
                    <a:pt x="353" y="63"/>
                    <a:pt x="350" y="62"/>
                    <a:pt x="349" y="62"/>
                  </a:cubicBezTo>
                  <a:cubicBezTo>
                    <a:pt x="346" y="61"/>
                    <a:pt x="345" y="60"/>
                    <a:pt x="342" y="59"/>
                  </a:cubicBezTo>
                  <a:cubicBezTo>
                    <a:pt x="342" y="59"/>
                    <a:pt x="341" y="59"/>
                    <a:pt x="341" y="59"/>
                  </a:cubicBezTo>
                  <a:cubicBezTo>
                    <a:pt x="340" y="58"/>
                    <a:pt x="341" y="59"/>
                    <a:pt x="340" y="58"/>
                  </a:cubicBezTo>
                  <a:cubicBezTo>
                    <a:pt x="339" y="58"/>
                    <a:pt x="339" y="59"/>
                    <a:pt x="339" y="58"/>
                  </a:cubicBezTo>
                  <a:cubicBezTo>
                    <a:pt x="339" y="58"/>
                    <a:pt x="337" y="57"/>
                    <a:pt x="338" y="57"/>
                  </a:cubicBezTo>
                  <a:cubicBezTo>
                    <a:pt x="336" y="56"/>
                    <a:pt x="336" y="57"/>
                    <a:pt x="335" y="56"/>
                  </a:cubicBezTo>
                  <a:cubicBezTo>
                    <a:pt x="334" y="56"/>
                    <a:pt x="333" y="55"/>
                    <a:pt x="332" y="55"/>
                  </a:cubicBezTo>
                  <a:cubicBezTo>
                    <a:pt x="331" y="55"/>
                    <a:pt x="331" y="55"/>
                    <a:pt x="329" y="55"/>
                  </a:cubicBezTo>
                  <a:cubicBezTo>
                    <a:pt x="330" y="55"/>
                    <a:pt x="327" y="54"/>
                    <a:pt x="327" y="54"/>
                  </a:cubicBezTo>
                  <a:cubicBezTo>
                    <a:pt x="326" y="54"/>
                    <a:pt x="327" y="53"/>
                    <a:pt x="326" y="53"/>
                  </a:cubicBezTo>
                  <a:cubicBezTo>
                    <a:pt x="325" y="53"/>
                    <a:pt x="325" y="53"/>
                    <a:pt x="324" y="53"/>
                  </a:cubicBezTo>
                  <a:cubicBezTo>
                    <a:pt x="322" y="53"/>
                    <a:pt x="320" y="53"/>
                    <a:pt x="318" y="53"/>
                  </a:cubicBezTo>
                  <a:cubicBezTo>
                    <a:pt x="317" y="51"/>
                    <a:pt x="314" y="51"/>
                    <a:pt x="312" y="50"/>
                  </a:cubicBezTo>
                  <a:cubicBezTo>
                    <a:pt x="311" y="50"/>
                    <a:pt x="312" y="50"/>
                    <a:pt x="310" y="50"/>
                  </a:cubicBezTo>
                  <a:cubicBezTo>
                    <a:pt x="309" y="50"/>
                    <a:pt x="310" y="50"/>
                    <a:pt x="310" y="49"/>
                  </a:cubicBezTo>
                  <a:cubicBezTo>
                    <a:pt x="308" y="49"/>
                    <a:pt x="307" y="50"/>
                    <a:pt x="307" y="50"/>
                  </a:cubicBezTo>
                  <a:cubicBezTo>
                    <a:pt x="306" y="50"/>
                    <a:pt x="304" y="51"/>
                    <a:pt x="303" y="50"/>
                  </a:cubicBezTo>
                  <a:cubicBezTo>
                    <a:pt x="301" y="50"/>
                    <a:pt x="302" y="50"/>
                    <a:pt x="301" y="50"/>
                  </a:cubicBezTo>
                  <a:cubicBezTo>
                    <a:pt x="300" y="50"/>
                    <a:pt x="300" y="50"/>
                    <a:pt x="300" y="50"/>
                  </a:cubicBezTo>
                  <a:cubicBezTo>
                    <a:pt x="298" y="51"/>
                    <a:pt x="298" y="50"/>
                    <a:pt x="298" y="50"/>
                  </a:cubicBezTo>
                  <a:cubicBezTo>
                    <a:pt x="298" y="50"/>
                    <a:pt x="295" y="50"/>
                    <a:pt x="295" y="49"/>
                  </a:cubicBezTo>
                  <a:cubicBezTo>
                    <a:pt x="295" y="48"/>
                    <a:pt x="295" y="48"/>
                    <a:pt x="296" y="48"/>
                  </a:cubicBezTo>
                  <a:cubicBezTo>
                    <a:pt x="297" y="48"/>
                    <a:pt x="299" y="48"/>
                    <a:pt x="300" y="47"/>
                  </a:cubicBezTo>
                  <a:cubicBezTo>
                    <a:pt x="300" y="44"/>
                    <a:pt x="300" y="45"/>
                    <a:pt x="298" y="45"/>
                  </a:cubicBezTo>
                  <a:cubicBezTo>
                    <a:pt x="296" y="44"/>
                    <a:pt x="297" y="44"/>
                    <a:pt x="295" y="44"/>
                  </a:cubicBezTo>
                  <a:cubicBezTo>
                    <a:pt x="294" y="44"/>
                    <a:pt x="295" y="43"/>
                    <a:pt x="294" y="43"/>
                  </a:cubicBezTo>
                  <a:cubicBezTo>
                    <a:pt x="294" y="43"/>
                    <a:pt x="293" y="43"/>
                    <a:pt x="292" y="43"/>
                  </a:cubicBezTo>
                  <a:cubicBezTo>
                    <a:pt x="290" y="43"/>
                    <a:pt x="290" y="43"/>
                    <a:pt x="289" y="44"/>
                  </a:cubicBezTo>
                  <a:cubicBezTo>
                    <a:pt x="286" y="44"/>
                    <a:pt x="289" y="42"/>
                    <a:pt x="286" y="42"/>
                  </a:cubicBezTo>
                  <a:cubicBezTo>
                    <a:pt x="285" y="42"/>
                    <a:pt x="283" y="41"/>
                    <a:pt x="282" y="42"/>
                  </a:cubicBezTo>
                  <a:cubicBezTo>
                    <a:pt x="281" y="43"/>
                    <a:pt x="282" y="45"/>
                    <a:pt x="279" y="45"/>
                  </a:cubicBezTo>
                  <a:cubicBezTo>
                    <a:pt x="278" y="45"/>
                    <a:pt x="278" y="45"/>
                    <a:pt x="278" y="44"/>
                  </a:cubicBezTo>
                  <a:cubicBezTo>
                    <a:pt x="278" y="42"/>
                    <a:pt x="277" y="43"/>
                    <a:pt x="276" y="43"/>
                  </a:cubicBezTo>
                  <a:cubicBezTo>
                    <a:pt x="276" y="43"/>
                    <a:pt x="275" y="44"/>
                    <a:pt x="274" y="45"/>
                  </a:cubicBezTo>
                  <a:cubicBezTo>
                    <a:pt x="274" y="45"/>
                    <a:pt x="274" y="45"/>
                    <a:pt x="273" y="45"/>
                  </a:cubicBezTo>
                  <a:cubicBezTo>
                    <a:pt x="273" y="46"/>
                    <a:pt x="273" y="46"/>
                    <a:pt x="273" y="46"/>
                  </a:cubicBezTo>
                  <a:cubicBezTo>
                    <a:pt x="270" y="46"/>
                    <a:pt x="271" y="46"/>
                    <a:pt x="272" y="45"/>
                  </a:cubicBezTo>
                  <a:cubicBezTo>
                    <a:pt x="272" y="45"/>
                    <a:pt x="272" y="45"/>
                    <a:pt x="273" y="45"/>
                  </a:cubicBezTo>
                  <a:cubicBezTo>
                    <a:pt x="273" y="44"/>
                    <a:pt x="273" y="44"/>
                    <a:pt x="273" y="44"/>
                  </a:cubicBezTo>
                  <a:cubicBezTo>
                    <a:pt x="274" y="44"/>
                    <a:pt x="273" y="44"/>
                    <a:pt x="274" y="43"/>
                  </a:cubicBezTo>
                  <a:cubicBezTo>
                    <a:pt x="274" y="43"/>
                    <a:pt x="274" y="43"/>
                    <a:pt x="275" y="43"/>
                  </a:cubicBezTo>
                  <a:cubicBezTo>
                    <a:pt x="275" y="40"/>
                    <a:pt x="274" y="41"/>
                    <a:pt x="272" y="41"/>
                  </a:cubicBezTo>
                  <a:cubicBezTo>
                    <a:pt x="271" y="41"/>
                    <a:pt x="270" y="42"/>
                    <a:pt x="271" y="42"/>
                  </a:cubicBezTo>
                  <a:cubicBezTo>
                    <a:pt x="269" y="42"/>
                    <a:pt x="266" y="42"/>
                    <a:pt x="264" y="42"/>
                  </a:cubicBezTo>
                  <a:cubicBezTo>
                    <a:pt x="264" y="42"/>
                    <a:pt x="264" y="43"/>
                    <a:pt x="264" y="43"/>
                  </a:cubicBezTo>
                  <a:cubicBezTo>
                    <a:pt x="264" y="43"/>
                    <a:pt x="262" y="44"/>
                    <a:pt x="261" y="43"/>
                  </a:cubicBezTo>
                  <a:cubicBezTo>
                    <a:pt x="261" y="43"/>
                    <a:pt x="262" y="43"/>
                    <a:pt x="261" y="43"/>
                  </a:cubicBezTo>
                  <a:cubicBezTo>
                    <a:pt x="260" y="43"/>
                    <a:pt x="261" y="43"/>
                    <a:pt x="260" y="43"/>
                  </a:cubicBezTo>
                  <a:cubicBezTo>
                    <a:pt x="259" y="43"/>
                    <a:pt x="258" y="43"/>
                    <a:pt x="258" y="44"/>
                  </a:cubicBezTo>
                  <a:cubicBezTo>
                    <a:pt x="256" y="45"/>
                    <a:pt x="253" y="45"/>
                    <a:pt x="252" y="47"/>
                  </a:cubicBezTo>
                  <a:cubicBezTo>
                    <a:pt x="252" y="47"/>
                    <a:pt x="251" y="48"/>
                    <a:pt x="250" y="48"/>
                  </a:cubicBezTo>
                  <a:cubicBezTo>
                    <a:pt x="249" y="48"/>
                    <a:pt x="248" y="48"/>
                    <a:pt x="247" y="49"/>
                  </a:cubicBezTo>
                  <a:cubicBezTo>
                    <a:pt x="245" y="49"/>
                    <a:pt x="246" y="48"/>
                    <a:pt x="245" y="47"/>
                  </a:cubicBezTo>
                  <a:cubicBezTo>
                    <a:pt x="245" y="47"/>
                    <a:pt x="244" y="47"/>
                    <a:pt x="243" y="47"/>
                  </a:cubicBezTo>
                  <a:cubicBezTo>
                    <a:pt x="242" y="47"/>
                    <a:pt x="242" y="47"/>
                    <a:pt x="241" y="47"/>
                  </a:cubicBezTo>
                  <a:cubicBezTo>
                    <a:pt x="241" y="47"/>
                    <a:pt x="241" y="47"/>
                    <a:pt x="241" y="48"/>
                  </a:cubicBezTo>
                  <a:cubicBezTo>
                    <a:pt x="239" y="48"/>
                    <a:pt x="240" y="47"/>
                    <a:pt x="239" y="48"/>
                  </a:cubicBezTo>
                  <a:cubicBezTo>
                    <a:pt x="238" y="48"/>
                    <a:pt x="238" y="48"/>
                    <a:pt x="238" y="49"/>
                  </a:cubicBezTo>
                  <a:cubicBezTo>
                    <a:pt x="237" y="49"/>
                    <a:pt x="237" y="50"/>
                    <a:pt x="236" y="50"/>
                  </a:cubicBezTo>
                  <a:cubicBezTo>
                    <a:pt x="236" y="51"/>
                    <a:pt x="236" y="51"/>
                    <a:pt x="236" y="52"/>
                  </a:cubicBezTo>
                  <a:cubicBezTo>
                    <a:pt x="235" y="52"/>
                    <a:pt x="235" y="52"/>
                    <a:pt x="235" y="53"/>
                  </a:cubicBezTo>
                  <a:cubicBezTo>
                    <a:pt x="233" y="53"/>
                    <a:pt x="231" y="52"/>
                    <a:pt x="231" y="53"/>
                  </a:cubicBezTo>
                  <a:cubicBezTo>
                    <a:pt x="229" y="53"/>
                    <a:pt x="230" y="53"/>
                    <a:pt x="229" y="54"/>
                  </a:cubicBezTo>
                  <a:cubicBezTo>
                    <a:pt x="228" y="55"/>
                    <a:pt x="228" y="55"/>
                    <a:pt x="228" y="55"/>
                  </a:cubicBezTo>
                  <a:cubicBezTo>
                    <a:pt x="224" y="55"/>
                    <a:pt x="227" y="53"/>
                    <a:pt x="224" y="53"/>
                  </a:cubicBezTo>
                  <a:cubicBezTo>
                    <a:pt x="224" y="54"/>
                    <a:pt x="224" y="54"/>
                    <a:pt x="223" y="55"/>
                  </a:cubicBezTo>
                  <a:cubicBezTo>
                    <a:pt x="223" y="55"/>
                    <a:pt x="223" y="55"/>
                    <a:pt x="223" y="55"/>
                  </a:cubicBezTo>
                  <a:cubicBezTo>
                    <a:pt x="221" y="55"/>
                    <a:pt x="219" y="55"/>
                    <a:pt x="218" y="56"/>
                  </a:cubicBezTo>
                  <a:cubicBezTo>
                    <a:pt x="217" y="57"/>
                    <a:pt x="217" y="56"/>
                    <a:pt x="217" y="58"/>
                  </a:cubicBezTo>
                  <a:cubicBezTo>
                    <a:pt x="217" y="59"/>
                    <a:pt x="216" y="58"/>
                    <a:pt x="216" y="58"/>
                  </a:cubicBezTo>
                  <a:cubicBezTo>
                    <a:pt x="215" y="60"/>
                    <a:pt x="211" y="59"/>
                    <a:pt x="210" y="60"/>
                  </a:cubicBezTo>
                  <a:cubicBezTo>
                    <a:pt x="210" y="61"/>
                    <a:pt x="207" y="63"/>
                    <a:pt x="210" y="63"/>
                  </a:cubicBezTo>
                  <a:cubicBezTo>
                    <a:pt x="211" y="63"/>
                    <a:pt x="211" y="62"/>
                    <a:pt x="211" y="62"/>
                  </a:cubicBezTo>
                  <a:cubicBezTo>
                    <a:pt x="212" y="62"/>
                    <a:pt x="211" y="61"/>
                    <a:pt x="213" y="61"/>
                  </a:cubicBezTo>
                  <a:cubicBezTo>
                    <a:pt x="214" y="61"/>
                    <a:pt x="214" y="60"/>
                    <a:pt x="215" y="60"/>
                  </a:cubicBezTo>
                  <a:cubicBezTo>
                    <a:pt x="217" y="61"/>
                    <a:pt x="219" y="60"/>
                    <a:pt x="220" y="61"/>
                  </a:cubicBezTo>
                  <a:cubicBezTo>
                    <a:pt x="221" y="61"/>
                    <a:pt x="222" y="62"/>
                    <a:pt x="221" y="63"/>
                  </a:cubicBezTo>
                  <a:cubicBezTo>
                    <a:pt x="221" y="63"/>
                    <a:pt x="221" y="63"/>
                    <a:pt x="221" y="63"/>
                  </a:cubicBezTo>
                  <a:cubicBezTo>
                    <a:pt x="221" y="64"/>
                    <a:pt x="221" y="63"/>
                    <a:pt x="221" y="64"/>
                  </a:cubicBezTo>
                  <a:cubicBezTo>
                    <a:pt x="220" y="64"/>
                    <a:pt x="220" y="64"/>
                    <a:pt x="220" y="64"/>
                  </a:cubicBezTo>
                  <a:cubicBezTo>
                    <a:pt x="219" y="65"/>
                    <a:pt x="219" y="66"/>
                    <a:pt x="218" y="66"/>
                  </a:cubicBezTo>
                  <a:cubicBezTo>
                    <a:pt x="218" y="67"/>
                    <a:pt x="218" y="67"/>
                    <a:pt x="218" y="68"/>
                  </a:cubicBezTo>
                  <a:cubicBezTo>
                    <a:pt x="216" y="68"/>
                    <a:pt x="215" y="68"/>
                    <a:pt x="214" y="69"/>
                  </a:cubicBezTo>
                  <a:cubicBezTo>
                    <a:pt x="213" y="69"/>
                    <a:pt x="213" y="69"/>
                    <a:pt x="213" y="70"/>
                  </a:cubicBezTo>
                  <a:cubicBezTo>
                    <a:pt x="212" y="70"/>
                    <a:pt x="212" y="71"/>
                    <a:pt x="211" y="71"/>
                  </a:cubicBezTo>
                  <a:cubicBezTo>
                    <a:pt x="211" y="71"/>
                    <a:pt x="211" y="72"/>
                    <a:pt x="211" y="73"/>
                  </a:cubicBezTo>
                  <a:cubicBezTo>
                    <a:pt x="210" y="73"/>
                    <a:pt x="210" y="74"/>
                    <a:pt x="209" y="74"/>
                  </a:cubicBezTo>
                  <a:cubicBezTo>
                    <a:pt x="209" y="74"/>
                    <a:pt x="209" y="75"/>
                    <a:pt x="208" y="75"/>
                  </a:cubicBezTo>
                  <a:cubicBezTo>
                    <a:pt x="207" y="77"/>
                    <a:pt x="207" y="80"/>
                    <a:pt x="205" y="81"/>
                  </a:cubicBezTo>
                  <a:cubicBezTo>
                    <a:pt x="205" y="82"/>
                    <a:pt x="205" y="82"/>
                    <a:pt x="204" y="83"/>
                  </a:cubicBezTo>
                  <a:cubicBezTo>
                    <a:pt x="204" y="83"/>
                    <a:pt x="204" y="83"/>
                    <a:pt x="203" y="83"/>
                  </a:cubicBezTo>
                  <a:cubicBezTo>
                    <a:pt x="203" y="83"/>
                    <a:pt x="201" y="82"/>
                    <a:pt x="201" y="83"/>
                  </a:cubicBezTo>
                  <a:cubicBezTo>
                    <a:pt x="201" y="85"/>
                    <a:pt x="200" y="84"/>
                    <a:pt x="200" y="85"/>
                  </a:cubicBezTo>
                  <a:cubicBezTo>
                    <a:pt x="199" y="85"/>
                    <a:pt x="199" y="85"/>
                    <a:pt x="199" y="87"/>
                  </a:cubicBezTo>
                  <a:cubicBezTo>
                    <a:pt x="199" y="87"/>
                    <a:pt x="198" y="88"/>
                    <a:pt x="197" y="87"/>
                  </a:cubicBezTo>
                  <a:cubicBezTo>
                    <a:pt x="196" y="87"/>
                    <a:pt x="198" y="89"/>
                    <a:pt x="197" y="89"/>
                  </a:cubicBezTo>
                  <a:cubicBezTo>
                    <a:pt x="196" y="89"/>
                    <a:pt x="195" y="91"/>
                    <a:pt x="194" y="91"/>
                  </a:cubicBezTo>
                  <a:cubicBezTo>
                    <a:pt x="194" y="92"/>
                    <a:pt x="194" y="91"/>
                    <a:pt x="194" y="92"/>
                  </a:cubicBezTo>
                  <a:cubicBezTo>
                    <a:pt x="193" y="92"/>
                    <a:pt x="193" y="92"/>
                    <a:pt x="193" y="92"/>
                  </a:cubicBezTo>
                  <a:cubicBezTo>
                    <a:pt x="192" y="93"/>
                    <a:pt x="192" y="93"/>
                    <a:pt x="191" y="94"/>
                  </a:cubicBezTo>
                  <a:cubicBezTo>
                    <a:pt x="190" y="94"/>
                    <a:pt x="189" y="94"/>
                    <a:pt x="189" y="93"/>
                  </a:cubicBezTo>
                  <a:cubicBezTo>
                    <a:pt x="187" y="92"/>
                    <a:pt x="187" y="92"/>
                    <a:pt x="184" y="92"/>
                  </a:cubicBezTo>
                  <a:cubicBezTo>
                    <a:pt x="183" y="92"/>
                    <a:pt x="184" y="93"/>
                    <a:pt x="184" y="93"/>
                  </a:cubicBezTo>
                  <a:cubicBezTo>
                    <a:pt x="183" y="93"/>
                    <a:pt x="183" y="94"/>
                    <a:pt x="183" y="94"/>
                  </a:cubicBezTo>
                  <a:cubicBezTo>
                    <a:pt x="182" y="94"/>
                    <a:pt x="183" y="94"/>
                    <a:pt x="182" y="95"/>
                  </a:cubicBezTo>
                  <a:cubicBezTo>
                    <a:pt x="182" y="95"/>
                    <a:pt x="182" y="95"/>
                    <a:pt x="181" y="95"/>
                  </a:cubicBezTo>
                  <a:cubicBezTo>
                    <a:pt x="180" y="95"/>
                    <a:pt x="180" y="96"/>
                    <a:pt x="179" y="96"/>
                  </a:cubicBezTo>
                  <a:cubicBezTo>
                    <a:pt x="179" y="96"/>
                    <a:pt x="179" y="97"/>
                    <a:pt x="179" y="97"/>
                  </a:cubicBezTo>
                  <a:cubicBezTo>
                    <a:pt x="178" y="98"/>
                    <a:pt x="178" y="96"/>
                    <a:pt x="178" y="98"/>
                  </a:cubicBezTo>
                  <a:cubicBezTo>
                    <a:pt x="176" y="98"/>
                    <a:pt x="176" y="98"/>
                    <a:pt x="175" y="99"/>
                  </a:cubicBezTo>
                  <a:cubicBezTo>
                    <a:pt x="174" y="99"/>
                    <a:pt x="173" y="100"/>
                    <a:pt x="173" y="100"/>
                  </a:cubicBezTo>
                  <a:cubicBezTo>
                    <a:pt x="171" y="102"/>
                    <a:pt x="169" y="102"/>
                    <a:pt x="168" y="103"/>
                  </a:cubicBezTo>
                  <a:cubicBezTo>
                    <a:pt x="167" y="104"/>
                    <a:pt x="167" y="103"/>
                    <a:pt x="167" y="105"/>
                  </a:cubicBezTo>
                  <a:cubicBezTo>
                    <a:pt x="166" y="105"/>
                    <a:pt x="166" y="107"/>
                    <a:pt x="167" y="108"/>
                  </a:cubicBezTo>
                  <a:cubicBezTo>
                    <a:pt x="167" y="109"/>
                    <a:pt x="168" y="110"/>
                    <a:pt x="167" y="110"/>
                  </a:cubicBezTo>
                  <a:cubicBezTo>
                    <a:pt x="166" y="111"/>
                    <a:pt x="166" y="114"/>
                    <a:pt x="166" y="117"/>
                  </a:cubicBezTo>
                  <a:cubicBezTo>
                    <a:pt x="166" y="117"/>
                    <a:pt x="167" y="119"/>
                    <a:pt x="167" y="119"/>
                  </a:cubicBezTo>
                  <a:cubicBezTo>
                    <a:pt x="167" y="119"/>
                    <a:pt x="166" y="124"/>
                    <a:pt x="167" y="125"/>
                  </a:cubicBezTo>
                  <a:cubicBezTo>
                    <a:pt x="168" y="125"/>
                    <a:pt x="167" y="125"/>
                    <a:pt x="168" y="126"/>
                  </a:cubicBezTo>
                  <a:cubicBezTo>
                    <a:pt x="169" y="127"/>
                    <a:pt x="169" y="125"/>
                    <a:pt x="169" y="127"/>
                  </a:cubicBezTo>
                  <a:cubicBezTo>
                    <a:pt x="169" y="129"/>
                    <a:pt x="168" y="130"/>
                    <a:pt x="169" y="131"/>
                  </a:cubicBezTo>
                  <a:cubicBezTo>
                    <a:pt x="170" y="132"/>
                    <a:pt x="170" y="132"/>
                    <a:pt x="171" y="132"/>
                  </a:cubicBezTo>
                  <a:cubicBezTo>
                    <a:pt x="171" y="133"/>
                    <a:pt x="171" y="133"/>
                    <a:pt x="172" y="133"/>
                  </a:cubicBezTo>
                  <a:cubicBezTo>
                    <a:pt x="173" y="133"/>
                    <a:pt x="173" y="134"/>
                    <a:pt x="174" y="134"/>
                  </a:cubicBezTo>
                  <a:cubicBezTo>
                    <a:pt x="176" y="134"/>
                    <a:pt x="179" y="134"/>
                    <a:pt x="181" y="134"/>
                  </a:cubicBezTo>
                  <a:cubicBezTo>
                    <a:pt x="182" y="134"/>
                    <a:pt x="182" y="133"/>
                    <a:pt x="183" y="133"/>
                  </a:cubicBezTo>
                  <a:cubicBezTo>
                    <a:pt x="184" y="133"/>
                    <a:pt x="183" y="132"/>
                    <a:pt x="184" y="132"/>
                  </a:cubicBezTo>
                  <a:cubicBezTo>
                    <a:pt x="185" y="132"/>
                    <a:pt x="186" y="131"/>
                    <a:pt x="186" y="131"/>
                  </a:cubicBezTo>
                  <a:cubicBezTo>
                    <a:pt x="188" y="130"/>
                    <a:pt x="188" y="129"/>
                    <a:pt x="189" y="128"/>
                  </a:cubicBezTo>
                  <a:cubicBezTo>
                    <a:pt x="190" y="128"/>
                    <a:pt x="191" y="128"/>
                    <a:pt x="191" y="127"/>
                  </a:cubicBezTo>
                  <a:cubicBezTo>
                    <a:pt x="191" y="127"/>
                    <a:pt x="191" y="127"/>
                    <a:pt x="191" y="127"/>
                  </a:cubicBezTo>
                  <a:cubicBezTo>
                    <a:pt x="192" y="126"/>
                    <a:pt x="194" y="126"/>
                    <a:pt x="194" y="125"/>
                  </a:cubicBezTo>
                  <a:cubicBezTo>
                    <a:pt x="195" y="125"/>
                    <a:pt x="195" y="124"/>
                    <a:pt x="196" y="123"/>
                  </a:cubicBezTo>
                  <a:cubicBezTo>
                    <a:pt x="196" y="123"/>
                    <a:pt x="196" y="122"/>
                    <a:pt x="196" y="122"/>
                  </a:cubicBezTo>
                  <a:cubicBezTo>
                    <a:pt x="199" y="122"/>
                    <a:pt x="197" y="126"/>
                    <a:pt x="199" y="127"/>
                  </a:cubicBezTo>
                  <a:cubicBezTo>
                    <a:pt x="200" y="128"/>
                    <a:pt x="200" y="129"/>
                    <a:pt x="201" y="130"/>
                  </a:cubicBezTo>
                  <a:cubicBezTo>
                    <a:pt x="201" y="131"/>
                    <a:pt x="202" y="132"/>
                    <a:pt x="202" y="132"/>
                  </a:cubicBezTo>
                  <a:cubicBezTo>
                    <a:pt x="202" y="132"/>
                    <a:pt x="203" y="135"/>
                    <a:pt x="203" y="135"/>
                  </a:cubicBezTo>
                  <a:cubicBezTo>
                    <a:pt x="203" y="135"/>
                    <a:pt x="205" y="138"/>
                    <a:pt x="206" y="139"/>
                  </a:cubicBezTo>
                  <a:cubicBezTo>
                    <a:pt x="206" y="140"/>
                    <a:pt x="206" y="139"/>
                    <a:pt x="206" y="140"/>
                  </a:cubicBezTo>
                  <a:cubicBezTo>
                    <a:pt x="207" y="140"/>
                    <a:pt x="206" y="140"/>
                    <a:pt x="207" y="140"/>
                  </a:cubicBezTo>
                  <a:cubicBezTo>
                    <a:pt x="207" y="140"/>
                    <a:pt x="207" y="141"/>
                    <a:pt x="207" y="141"/>
                  </a:cubicBezTo>
                  <a:cubicBezTo>
                    <a:pt x="207" y="141"/>
                    <a:pt x="208" y="142"/>
                    <a:pt x="208" y="142"/>
                  </a:cubicBezTo>
                  <a:cubicBezTo>
                    <a:pt x="209" y="143"/>
                    <a:pt x="209" y="143"/>
                    <a:pt x="210" y="144"/>
                  </a:cubicBezTo>
                  <a:cubicBezTo>
                    <a:pt x="210" y="145"/>
                    <a:pt x="212" y="146"/>
                    <a:pt x="210" y="147"/>
                  </a:cubicBezTo>
                  <a:cubicBezTo>
                    <a:pt x="209" y="148"/>
                    <a:pt x="204" y="148"/>
                    <a:pt x="203" y="149"/>
                  </a:cubicBezTo>
                  <a:cubicBezTo>
                    <a:pt x="203" y="149"/>
                    <a:pt x="203" y="149"/>
                    <a:pt x="203" y="150"/>
                  </a:cubicBezTo>
                  <a:cubicBezTo>
                    <a:pt x="203" y="150"/>
                    <a:pt x="202" y="150"/>
                    <a:pt x="202" y="150"/>
                  </a:cubicBezTo>
                  <a:cubicBezTo>
                    <a:pt x="201" y="150"/>
                    <a:pt x="202" y="151"/>
                    <a:pt x="201" y="151"/>
                  </a:cubicBezTo>
                  <a:cubicBezTo>
                    <a:pt x="201" y="152"/>
                    <a:pt x="200" y="152"/>
                    <a:pt x="200" y="154"/>
                  </a:cubicBezTo>
                  <a:cubicBezTo>
                    <a:pt x="200" y="154"/>
                    <a:pt x="201" y="154"/>
                    <a:pt x="201" y="155"/>
                  </a:cubicBezTo>
                  <a:cubicBezTo>
                    <a:pt x="202" y="155"/>
                    <a:pt x="203" y="155"/>
                    <a:pt x="203" y="156"/>
                  </a:cubicBezTo>
                  <a:cubicBezTo>
                    <a:pt x="203" y="157"/>
                    <a:pt x="204" y="156"/>
                    <a:pt x="203" y="157"/>
                  </a:cubicBezTo>
                  <a:cubicBezTo>
                    <a:pt x="202" y="157"/>
                    <a:pt x="203" y="157"/>
                    <a:pt x="201" y="157"/>
                  </a:cubicBezTo>
                  <a:cubicBezTo>
                    <a:pt x="201" y="157"/>
                    <a:pt x="200" y="158"/>
                    <a:pt x="200" y="158"/>
                  </a:cubicBezTo>
                  <a:cubicBezTo>
                    <a:pt x="200" y="162"/>
                    <a:pt x="205" y="160"/>
                    <a:pt x="206" y="159"/>
                  </a:cubicBezTo>
                  <a:cubicBezTo>
                    <a:pt x="210" y="159"/>
                    <a:pt x="207" y="158"/>
                    <a:pt x="207" y="157"/>
                  </a:cubicBezTo>
                  <a:cubicBezTo>
                    <a:pt x="207" y="156"/>
                    <a:pt x="206" y="154"/>
                    <a:pt x="207" y="153"/>
                  </a:cubicBezTo>
                  <a:cubicBezTo>
                    <a:pt x="208" y="152"/>
                    <a:pt x="210" y="154"/>
                    <a:pt x="210" y="155"/>
                  </a:cubicBezTo>
                  <a:cubicBezTo>
                    <a:pt x="210" y="155"/>
                    <a:pt x="211" y="155"/>
                    <a:pt x="211" y="155"/>
                  </a:cubicBezTo>
                  <a:cubicBezTo>
                    <a:pt x="214" y="155"/>
                    <a:pt x="216" y="157"/>
                    <a:pt x="218" y="155"/>
                  </a:cubicBezTo>
                  <a:cubicBezTo>
                    <a:pt x="219" y="153"/>
                    <a:pt x="218" y="154"/>
                    <a:pt x="218" y="152"/>
                  </a:cubicBezTo>
                  <a:cubicBezTo>
                    <a:pt x="220" y="151"/>
                    <a:pt x="220" y="152"/>
                    <a:pt x="221" y="151"/>
                  </a:cubicBezTo>
                  <a:cubicBezTo>
                    <a:pt x="221" y="151"/>
                    <a:pt x="222" y="150"/>
                    <a:pt x="222" y="150"/>
                  </a:cubicBezTo>
                  <a:cubicBezTo>
                    <a:pt x="223" y="150"/>
                    <a:pt x="222" y="150"/>
                    <a:pt x="223" y="150"/>
                  </a:cubicBezTo>
                  <a:cubicBezTo>
                    <a:pt x="223" y="149"/>
                    <a:pt x="225" y="149"/>
                    <a:pt x="224" y="149"/>
                  </a:cubicBezTo>
                  <a:cubicBezTo>
                    <a:pt x="226" y="149"/>
                    <a:pt x="228" y="150"/>
                    <a:pt x="228" y="147"/>
                  </a:cubicBezTo>
                  <a:cubicBezTo>
                    <a:pt x="229" y="147"/>
                    <a:pt x="228" y="145"/>
                    <a:pt x="229" y="145"/>
                  </a:cubicBezTo>
                  <a:cubicBezTo>
                    <a:pt x="230" y="144"/>
                    <a:pt x="229" y="143"/>
                    <a:pt x="230" y="142"/>
                  </a:cubicBezTo>
                  <a:cubicBezTo>
                    <a:pt x="230" y="142"/>
                    <a:pt x="231" y="140"/>
                    <a:pt x="231" y="140"/>
                  </a:cubicBezTo>
                  <a:cubicBezTo>
                    <a:pt x="232" y="139"/>
                    <a:pt x="231" y="138"/>
                    <a:pt x="232" y="135"/>
                  </a:cubicBezTo>
                  <a:cubicBezTo>
                    <a:pt x="232" y="134"/>
                    <a:pt x="233" y="133"/>
                    <a:pt x="233" y="131"/>
                  </a:cubicBezTo>
                  <a:cubicBezTo>
                    <a:pt x="234" y="131"/>
                    <a:pt x="234" y="131"/>
                    <a:pt x="235" y="130"/>
                  </a:cubicBezTo>
                  <a:cubicBezTo>
                    <a:pt x="236" y="130"/>
                    <a:pt x="235" y="130"/>
                    <a:pt x="236" y="130"/>
                  </a:cubicBezTo>
                  <a:cubicBezTo>
                    <a:pt x="237" y="129"/>
                    <a:pt x="237" y="129"/>
                    <a:pt x="237" y="129"/>
                  </a:cubicBezTo>
                  <a:cubicBezTo>
                    <a:pt x="238" y="128"/>
                    <a:pt x="240" y="128"/>
                    <a:pt x="241" y="127"/>
                  </a:cubicBezTo>
                  <a:cubicBezTo>
                    <a:pt x="241" y="127"/>
                    <a:pt x="241" y="127"/>
                    <a:pt x="241" y="127"/>
                  </a:cubicBezTo>
                  <a:cubicBezTo>
                    <a:pt x="241" y="118"/>
                    <a:pt x="241" y="118"/>
                    <a:pt x="241" y="118"/>
                  </a:cubicBezTo>
                  <a:cubicBezTo>
                    <a:pt x="241" y="118"/>
                    <a:pt x="241" y="118"/>
                    <a:pt x="241" y="117"/>
                  </a:cubicBezTo>
                  <a:cubicBezTo>
                    <a:pt x="241" y="117"/>
                    <a:pt x="241" y="116"/>
                    <a:pt x="240" y="117"/>
                  </a:cubicBezTo>
                  <a:cubicBezTo>
                    <a:pt x="240" y="117"/>
                    <a:pt x="239" y="116"/>
                    <a:pt x="239" y="116"/>
                  </a:cubicBezTo>
                  <a:cubicBezTo>
                    <a:pt x="239" y="116"/>
                    <a:pt x="239" y="115"/>
                    <a:pt x="238" y="115"/>
                  </a:cubicBezTo>
                  <a:cubicBezTo>
                    <a:pt x="238" y="115"/>
                    <a:pt x="237" y="115"/>
                    <a:pt x="237" y="115"/>
                  </a:cubicBezTo>
                  <a:cubicBezTo>
                    <a:pt x="237" y="114"/>
                    <a:pt x="237" y="114"/>
                    <a:pt x="237" y="114"/>
                  </a:cubicBezTo>
                  <a:cubicBezTo>
                    <a:pt x="236" y="113"/>
                    <a:pt x="236" y="113"/>
                    <a:pt x="236" y="112"/>
                  </a:cubicBezTo>
                  <a:cubicBezTo>
                    <a:pt x="235" y="111"/>
                    <a:pt x="234" y="111"/>
                    <a:pt x="234" y="110"/>
                  </a:cubicBezTo>
                  <a:cubicBezTo>
                    <a:pt x="234" y="107"/>
                    <a:pt x="235" y="105"/>
                    <a:pt x="235" y="103"/>
                  </a:cubicBezTo>
                  <a:cubicBezTo>
                    <a:pt x="235" y="103"/>
                    <a:pt x="236" y="103"/>
                    <a:pt x="236" y="102"/>
                  </a:cubicBezTo>
                  <a:cubicBezTo>
                    <a:pt x="236" y="102"/>
                    <a:pt x="236" y="102"/>
                    <a:pt x="236" y="102"/>
                  </a:cubicBezTo>
                  <a:cubicBezTo>
                    <a:pt x="237" y="102"/>
                    <a:pt x="237" y="102"/>
                    <a:pt x="237" y="102"/>
                  </a:cubicBezTo>
                  <a:cubicBezTo>
                    <a:pt x="237" y="101"/>
                    <a:pt x="237" y="101"/>
                    <a:pt x="238" y="101"/>
                  </a:cubicBezTo>
                  <a:cubicBezTo>
                    <a:pt x="238" y="101"/>
                    <a:pt x="238" y="101"/>
                    <a:pt x="238" y="100"/>
                  </a:cubicBezTo>
                  <a:cubicBezTo>
                    <a:pt x="239" y="100"/>
                    <a:pt x="239" y="99"/>
                    <a:pt x="239" y="99"/>
                  </a:cubicBezTo>
                  <a:cubicBezTo>
                    <a:pt x="240" y="98"/>
                    <a:pt x="240" y="98"/>
                    <a:pt x="241" y="97"/>
                  </a:cubicBezTo>
                  <a:cubicBezTo>
                    <a:pt x="241" y="97"/>
                    <a:pt x="241" y="97"/>
                    <a:pt x="241" y="97"/>
                  </a:cubicBezTo>
                  <a:cubicBezTo>
                    <a:pt x="241" y="97"/>
                    <a:pt x="241" y="97"/>
                    <a:pt x="241" y="96"/>
                  </a:cubicBezTo>
                  <a:cubicBezTo>
                    <a:pt x="242" y="96"/>
                    <a:pt x="242" y="96"/>
                    <a:pt x="243" y="96"/>
                  </a:cubicBezTo>
                  <a:cubicBezTo>
                    <a:pt x="243" y="96"/>
                    <a:pt x="244" y="95"/>
                    <a:pt x="244" y="95"/>
                  </a:cubicBezTo>
                  <a:cubicBezTo>
                    <a:pt x="244" y="94"/>
                    <a:pt x="245" y="94"/>
                    <a:pt x="245" y="94"/>
                  </a:cubicBezTo>
                  <a:cubicBezTo>
                    <a:pt x="248" y="94"/>
                    <a:pt x="249" y="93"/>
                    <a:pt x="251" y="93"/>
                  </a:cubicBezTo>
                  <a:cubicBezTo>
                    <a:pt x="252" y="92"/>
                    <a:pt x="251" y="93"/>
                    <a:pt x="252" y="92"/>
                  </a:cubicBezTo>
                  <a:cubicBezTo>
                    <a:pt x="252" y="92"/>
                    <a:pt x="252" y="92"/>
                    <a:pt x="252" y="92"/>
                  </a:cubicBezTo>
                  <a:cubicBezTo>
                    <a:pt x="252" y="92"/>
                    <a:pt x="252" y="92"/>
                    <a:pt x="253" y="92"/>
                  </a:cubicBezTo>
                  <a:cubicBezTo>
                    <a:pt x="253" y="91"/>
                    <a:pt x="253" y="91"/>
                    <a:pt x="254" y="90"/>
                  </a:cubicBezTo>
                  <a:cubicBezTo>
                    <a:pt x="254" y="90"/>
                    <a:pt x="254" y="90"/>
                    <a:pt x="254" y="90"/>
                  </a:cubicBezTo>
                  <a:cubicBezTo>
                    <a:pt x="254" y="89"/>
                    <a:pt x="255" y="90"/>
                    <a:pt x="255" y="90"/>
                  </a:cubicBezTo>
                  <a:cubicBezTo>
                    <a:pt x="255" y="89"/>
                    <a:pt x="255" y="89"/>
                    <a:pt x="255" y="89"/>
                  </a:cubicBezTo>
                  <a:cubicBezTo>
                    <a:pt x="255" y="89"/>
                    <a:pt x="256" y="89"/>
                    <a:pt x="256" y="88"/>
                  </a:cubicBezTo>
                  <a:cubicBezTo>
                    <a:pt x="256" y="86"/>
                    <a:pt x="256" y="86"/>
                    <a:pt x="256" y="85"/>
                  </a:cubicBezTo>
                  <a:cubicBezTo>
                    <a:pt x="255" y="84"/>
                    <a:pt x="254" y="84"/>
                    <a:pt x="255" y="83"/>
                  </a:cubicBezTo>
                  <a:cubicBezTo>
                    <a:pt x="256" y="83"/>
                    <a:pt x="256" y="83"/>
                    <a:pt x="256" y="82"/>
                  </a:cubicBezTo>
                  <a:cubicBezTo>
                    <a:pt x="257" y="80"/>
                    <a:pt x="256" y="81"/>
                    <a:pt x="258" y="80"/>
                  </a:cubicBezTo>
                  <a:cubicBezTo>
                    <a:pt x="259" y="80"/>
                    <a:pt x="258" y="80"/>
                    <a:pt x="258" y="80"/>
                  </a:cubicBezTo>
                  <a:cubicBezTo>
                    <a:pt x="259" y="79"/>
                    <a:pt x="259" y="79"/>
                    <a:pt x="260" y="78"/>
                  </a:cubicBezTo>
                  <a:cubicBezTo>
                    <a:pt x="261" y="77"/>
                    <a:pt x="272" y="78"/>
                    <a:pt x="272" y="79"/>
                  </a:cubicBezTo>
                  <a:cubicBezTo>
                    <a:pt x="272" y="78"/>
                    <a:pt x="274" y="80"/>
                    <a:pt x="274" y="80"/>
                  </a:cubicBezTo>
                  <a:cubicBezTo>
                    <a:pt x="274" y="81"/>
                    <a:pt x="275" y="81"/>
                    <a:pt x="275" y="82"/>
                  </a:cubicBezTo>
                  <a:cubicBezTo>
                    <a:pt x="276" y="82"/>
                    <a:pt x="275" y="82"/>
                    <a:pt x="275" y="83"/>
                  </a:cubicBezTo>
                  <a:cubicBezTo>
                    <a:pt x="274" y="83"/>
                    <a:pt x="274" y="83"/>
                    <a:pt x="273" y="84"/>
                  </a:cubicBezTo>
                  <a:cubicBezTo>
                    <a:pt x="272" y="85"/>
                    <a:pt x="273" y="87"/>
                    <a:pt x="272" y="87"/>
                  </a:cubicBezTo>
                  <a:cubicBezTo>
                    <a:pt x="271" y="87"/>
                    <a:pt x="271" y="88"/>
                    <a:pt x="271" y="88"/>
                  </a:cubicBezTo>
                  <a:cubicBezTo>
                    <a:pt x="270" y="88"/>
                    <a:pt x="270" y="88"/>
                    <a:pt x="270" y="88"/>
                  </a:cubicBezTo>
                  <a:cubicBezTo>
                    <a:pt x="268" y="90"/>
                    <a:pt x="266" y="90"/>
                    <a:pt x="264" y="92"/>
                  </a:cubicBezTo>
                  <a:cubicBezTo>
                    <a:pt x="264" y="92"/>
                    <a:pt x="264" y="92"/>
                    <a:pt x="263" y="92"/>
                  </a:cubicBezTo>
                  <a:cubicBezTo>
                    <a:pt x="263" y="93"/>
                    <a:pt x="263" y="93"/>
                    <a:pt x="263" y="93"/>
                  </a:cubicBezTo>
                  <a:cubicBezTo>
                    <a:pt x="261" y="93"/>
                    <a:pt x="262" y="93"/>
                    <a:pt x="261" y="94"/>
                  </a:cubicBezTo>
                  <a:cubicBezTo>
                    <a:pt x="261" y="94"/>
                    <a:pt x="261" y="94"/>
                    <a:pt x="261" y="94"/>
                  </a:cubicBezTo>
                  <a:cubicBezTo>
                    <a:pt x="260" y="94"/>
                    <a:pt x="260" y="95"/>
                    <a:pt x="259" y="95"/>
                  </a:cubicBezTo>
                  <a:cubicBezTo>
                    <a:pt x="259" y="96"/>
                    <a:pt x="259" y="96"/>
                    <a:pt x="258" y="96"/>
                  </a:cubicBezTo>
                  <a:cubicBezTo>
                    <a:pt x="256" y="98"/>
                    <a:pt x="255" y="105"/>
                    <a:pt x="258" y="107"/>
                  </a:cubicBezTo>
                  <a:cubicBezTo>
                    <a:pt x="258" y="109"/>
                    <a:pt x="257" y="113"/>
                    <a:pt x="258" y="114"/>
                  </a:cubicBezTo>
                  <a:cubicBezTo>
                    <a:pt x="258" y="115"/>
                    <a:pt x="259" y="115"/>
                    <a:pt x="259" y="116"/>
                  </a:cubicBezTo>
                  <a:cubicBezTo>
                    <a:pt x="260" y="117"/>
                    <a:pt x="262" y="117"/>
                    <a:pt x="265" y="117"/>
                  </a:cubicBezTo>
                  <a:cubicBezTo>
                    <a:pt x="265" y="117"/>
                    <a:pt x="266" y="118"/>
                    <a:pt x="266" y="118"/>
                  </a:cubicBezTo>
                  <a:cubicBezTo>
                    <a:pt x="267" y="119"/>
                    <a:pt x="268" y="119"/>
                    <a:pt x="268" y="120"/>
                  </a:cubicBezTo>
                  <a:cubicBezTo>
                    <a:pt x="270" y="120"/>
                    <a:pt x="272" y="119"/>
                    <a:pt x="273" y="118"/>
                  </a:cubicBezTo>
                  <a:cubicBezTo>
                    <a:pt x="275" y="118"/>
                    <a:pt x="278" y="119"/>
                    <a:pt x="279" y="117"/>
                  </a:cubicBezTo>
                  <a:cubicBezTo>
                    <a:pt x="279" y="117"/>
                    <a:pt x="283" y="116"/>
                    <a:pt x="283" y="116"/>
                  </a:cubicBezTo>
                  <a:cubicBezTo>
                    <a:pt x="283" y="116"/>
                    <a:pt x="290" y="116"/>
                    <a:pt x="290" y="116"/>
                  </a:cubicBezTo>
                  <a:cubicBezTo>
                    <a:pt x="292" y="116"/>
                    <a:pt x="292" y="115"/>
                    <a:pt x="294" y="115"/>
                  </a:cubicBezTo>
                  <a:cubicBezTo>
                    <a:pt x="295" y="115"/>
                    <a:pt x="295" y="115"/>
                    <a:pt x="295" y="115"/>
                  </a:cubicBezTo>
                  <a:cubicBezTo>
                    <a:pt x="297" y="114"/>
                    <a:pt x="297" y="114"/>
                    <a:pt x="299" y="115"/>
                  </a:cubicBezTo>
                  <a:cubicBezTo>
                    <a:pt x="299" y="115"/>
                    <a:pt x="299" y="115"/>
                    <a:pt x="300" y="115"/>
                  </a:cubicBezTo>
                  <a:cubicBezTo>
                    <a:pt x="300" y="116"/>
                    <a:pt x="300" y="116"/>
                    <a:pt x="300" y="116"/>
                  </a:cubicBezTo>
                  <a:cubicBezTo>
                    <a:pt x="301" y="116"/>
                    <a:pt x="301" y="116"/>
                    <a:pt x="301" y="117"/>
                  </a:cubicBezTo>
                  <a:cubicBezTo>
                    <a:pt x="301" y="117"/>
                    <a:pt x="303" y="118"/>
                    <a:pt x="304" y="118"/>
                  </a:cubicBezTo>
                  <a:cubicBezTo>
                    <a:pt x="305" y="118"/>
                    <a:pt x="308" y="119"/>
                    <a:pt x="306" y="120"/>
                  </a:cubicBezTo>
                  <a:cubicBezTo>
                    <a:pt x="305" y="120"/>
                    <a:pt x="306" y="120"/>
                    <a:pt x="305" y="120"/>
                  </a:cubicBezTo>
                  <a:cubicBezTo>
                    <a:pt x="304" y="120"/>
                    <a:pt x="302" y="120"/>
                    <a:pt x="302" y="120"/>
                  </a:cubicBezTo>
                  <a:cubicBezTo>
                    <a:pt x="301" y="121"/>
                    <a:pt x="301" y="121"/>
                    <a:pt x="300" y="121"/>
                  </a:cubicBezTo>
                  <a:cubicBezTo>
                    <a:pt x="299" y="121"/>
                    <a:pt x="298" y="120"/>
                    <a:pt x="297" y="121"/>
                  </a:cubicBezTo>
                  <a:cubicBezTo>
                    <a:pt x="296" y="122"/>
                    <a:pt x="296" y="122"/>
                    <a:pt x="295" y="122"/>
                  </a:cubicBezTo>
                  <a:cubicBezTo>
                    <a:pt x="295" y="123"/>
                    <a:pt x="295" y="123"/>
                    <a:pt x="295" y="123"/>
                  </a:cubicBezTo>
                  <a:cubicBezTo>
                    <a:pt x="291" y="123"/>
                    <a:pt x="276" y="120"/>
                    <a:pt x="275" y="123"/>
                  </a:cubicBezTo>
                  <a:cubicBezTo>
                    <a:pt x="274" y="123"/>
                    <a:pt x="274" y="123"/>
                    <a:pt x="273" y="124"/>
                  </a:cubicBezTo>
                  <a:cubicBezTo>
                    <a:pt x="272" y="124"/>
                    <a:pt x="272" y="125"/>
                    <a:pt x="271" y="125"/>
                  </a:cubicBezTo>
                  <a:cubicBezTo>
                    <a:pt x="270" y="125"/>
                    <a:pt x="270" y="125"/>
                    <a:pt x="270" y="126"/>
                  </a:cubicBezTo>
                  <a:cubicBezTo>
                    <a:pt x="268" y="126"/>
                    <a:pt x="266" y="125"/>
                    <a:pt x="265" y="126"/>
                  </a:cubicBezTo>
                  <a:cubicBezTo>
                    <a:pt x="264" y="128"/>
                    <a:pt x="264" y="128"/>
                    <a:pt x="266" y="129"/>
                  </a:cubicBezTo>
                  <a:cubicBezTo>
                    <a:pt x="266" y="131"/>
                    <a:pt x="264" y="131"/>
                    <a:pt x="263" y="132"/>
                  </a:cubicBezTo>
                  <a:cubicBezTo>
                    <a:pt x="263" y="133"/>
                    <a:pt x="263" y="133"/>
                    <a:pt x="263" y="134"/>
                  </a:cubicBezTo>
                  <a:cubicBezTo>
                    <a:pt x="265" y="134"/>
                    <a:pt x="265" y="134"/>
                    <a:pt x="266" y="133"/>
                  </a:cubicBezTo>
                  <a:cubicBezTo>
                    <a:pt x="266" y="133"/>
                    <a:pt x="268" y="132"/>
                    <a:pt x="268" y="132"/>
                  </a:cubicBezTo>
                  <a:cubicBezTo>
                    <a:pt x="268" y="132"/>
                    <a:pt x="269" y="131"/>
                    <a:pt x="269" y="131"/>
                  </a:cubicBezTo>
                  <a:cubicBezTo>
                    <a:pt x="270" y="131"/>
                    <a:pt x="270" y="130"/>
                    <a:pt x="271" y="130"/>
                  </a:cubicBezTo>
                  <a:cubicBezTo>
                    <a:pt x="272" y="130"/>
                    <a:pt x="271" y="129"/>
                    <a:pt x="272" y="130"/>
                  </a:cubicBezTo>
                  <a:cubicBezTo>
                    <a:pt x="272" y="130"/>
                    <a:pt x="272" y="130"/>
                    <a:pt x="273" y="130"/>
                  </a:cubicBezTo>
                  <a:cubicBezTo>
                    <a:pt x="273" y="131"/>
                    <a:pt x="273" y="131"/>
                    <a:pt x="273" y="131"/>
                  </a:cubicBezTo>
                  <a:cubicBezTo>
                    <a:pt x="273" y="131"/>
                    <a:pt x="274" y="131"/>
                    <a:pt x="274" y="132"/>
                  </a:cubicBezTo>
                  <a:cubicBezTo>
                    <a:pt x="274" y="133"/>
                    <a:pt x="274" y="132"/>
                    <a:pt x="275" y="132"/>
                  </a:cubicBezTo>
                  <a:cubicBezTo>
                    <a:pt x="275" y="133"/>
                    <a:pt x="276" y="133"/>
                    <a:pt x="277" y="134"/>
                  </a:cubicBezTo>
                  <a:cubicBezTo>
                    <a:pt x="277" y="136"/>
                    <a:pt x="276" y="135"/>
                    <a:pt x="276" y="137"/>
                  </a:cubicBezTo>
                  <a:cubicBezTo>
                    <a:pt x="276" y="138"/>
                    <a:pt x="276" y="139"/>
                    <a:pt x="276" y="140"/>
                  </a:cubicBezTo>
                  <a:cubicBezTo>
                    <a:pt x="276" y="141"/>
                    <a:pt x="276" y="140"/>
                    <a:pt x="275" y="141"/>
                  </a:cubicBezTo>
                  <a:cubicBezTo>
                    <a:pt x="275" y="142"/>
                    <a:pt x="275" y="142"/>
                    <a:pt x="274" y="142"/>
                  </a:cubicBezTo>
                  <a:cubicBezTo>
                    <a:pt x="271" y="142"/>
                    <a:pt x="272" y="141"/>
                    <a:pt x="271" y="139"/>
                  </a:cubicBezTo>
                  <a:cubicBezTo>
                    <a:pt x="269" y="139"/>
                    <a:pt x="269" y="139"/>
                    <a:pt x="268" y="138"/>
                  </a:cubicBezTo>
                  <a:cubicBezTo>
                    <a:pt x="268" y="138"/>
                    <a:pt x="267" y="138"/>
                    <a:pt x="267" y="137"/>
                  </a:cubicBezTo>
                  <a:cubicBezTo>
                    <a:pt x="266" y="135"/>
                    <a:pt x="262" y="137"/>
                    <a:pt x="261" y="138"/>
                  </a:cubicBezTo>
                  <a:cubicBezTo>
                    <a:pt x="261" y="139"/>
                    <a:pt x="261" y="138"/>
                    <a:pt x="261" y="139"/>
                  </a:cubicBezTo>
                  <a:cubicBezTo>
                    <a:pt x="260" y="139"/>
                    <a:pt x="260" y="139"/>
                    <a:pt x="260" y="140"/>
                  </a:cubicBezTo>
                  <a:cubicBezTo>
                    <a:pt x="258" y="140"/>
                    <a:pt x="259" y="147"/>
                    <a:pt x="259" y="149"/>
                  </a:cubicBezTo>
                  <a:cubicBezTo>
                    <a:pt x="259" y="151"/>
                    <a:pt x="259" y="154"/>
                    <a:pt x="258" y="156"/>
                  </a:cubicBezTo>
                  <a:cubicBezTo>
                    <a:pt x="258" y="156"/>
                    <a:pt x="257" y="156"/>
                    <a:pt x="257" y="157"/>
                  </a:cubicBezTo>
                  <a:cubicBezTo>
                    <a:pt x="256" y="157"/>
                    <a:pt x="255" y="157"/>
                    <a:pt x="254" y="158"/>
                  </a:cubicBezTo>
                  <a:cubicBezTo>
                    <a:pt x="252" y="158"/>
                    <a:pt x="252" y="161"/>
                    <a:pt x="251" y="162"/>
                  </a:cubicBezTo>
                  <a:cubicBezTo>
                    <a:pt x="250" y="162"/>
                    <a:pt x="250" y="162"/>
                    <a:pt x="250" y="162"/>
                  </a:cubicBezTo>
                  <a:cubicBezTo>
                    <a:pt x="249" y="163"/>
                    <a:pt x="247" y="162"/>
                    <a:pt x="246" y="162"/>
                  </a:cubicBezTo>
                  <a:cubicBezTo>
                    <a:pt x="246" y="162"/>
                    <a:pt x="246" y="162"/>
                    <a:pt x="246" y="161"/>
                  </a:cubicBezTo>
                  <a:cubicBezTo>
                    <a:pt x="245" y="160"/>
                    <a:pt x="245" y="161"/>
                    <a:pt x="245" y="160"/>
                  </a:cubicBezTo>
                  <a:cubicBezTo>
                    <a:pt x="244" y="159"/>
                    <a:pt x="245" y="159"/>
                    <a:pt x="243" y="159"/>
                  </a:cubicBezTo>
                  <a:cubicBezTo>
                    <a:pt x="242" y="158"/>
                    <a:pt x="242" y="158"/>
                    <a:pt x="241" y="158"/>
                  </a:cubicBezTo>
                  <a:cubicBezTo>
                    <a:pt x="239" y="157"/>
                    <a:pt x="235" y="159"/>
                    <a:pt x="234" y="160"/>
                  </a:cubicBezTo>
                  <a:cubicBezTo>
                    <a:pt x="234" y="160"/>
                    <a:pt x="234" y="160"/>
                    <a:pt x="233" y="160"/>
                  </a:cubicBezTo>
                  <a:cubicBezTo>
                    <a:pt x="232" y="160"/>
                    <a:pt x="232" y="162"/>
                    <a:pt x="231" y="162"/>
                  </a:cubicBezTo>
                  <a:cubicBezTo>
                    <a:pt x="231" y="162"/>
                    <a:pt x="228" y="163"/>
                    <a:pt x="228" y="163"/>
                  </a:cubicBezTo>
                  <a:cubicBezTo>
                    <a:pt x="228" y="163"/>
                    <a:pt x="220" y="166"/>
                    <a:pt x="218" y="164"/>
                  </a:cubicBezTo>
                  <a:cubicBezTo>
                    <a:pt x="218" y="163"/>
                    <a:pt x="218" y="163"/>
                    <a:pt x="217" y="163"/>
                  </a:cubicBezTo>
                  <a:cubicBezTo>
                    <a:pt x="217" y="162"/>
                    <a:pt x="217" y="162"/>
                    <a:pt x="216" y="161"/>
                  </a:cubicBezTo>
                  <a:cubicBezTo>
                    <a:pt x="215" y="161"/>
                    <a:pt x="215" y="161"/>
                    <a:pt x="215" y="160"/>
                  </a:cubicBezTo>
                  <a:cubicBezTo>
                    <a:pt x="213" y="160"/>
                    <a:pt x="212" y="160"/>
                    <a:pt x="211" y="161"/>
                  </a:cubicBezTo>
                  <a:cubicBezTo>
                    <a:pt x="211" y="161"/>
                    <a:pt x="211" y="162"/>
                    <a:pt x="211" y="162"/>
                  </a:cubicBezTo>
                  <a:cubicBezTo>
                    <a:pt x="210" y="162"/>
                    <a:pt x="209" y="162"/>
                    <a:pt x="208" y="162"/>
                  </a:cubicBezTo>
                  <a:cubicBezTo>
                    <a:pt x="209" y="162"/>
                    <a:pt x="206" y="163"/>
                    <a:pt x="206" y="163"/>
                  </a:cubicBezTo>
                  <a:cubicBezTo>
                    <a:pt x="206" y="163"/>
                    <a:pt x="205" y="164"/>
                    <a:pt x="205" y="164"/>
                  </a:cubicBezTo>
                  <a:cubicBezTo>
                    <a:pt x="204" y="164"/>
                    <a:pt x="204" y="164"/>
                    <a:pt x="203" y="165"/>
                  </a:cubicBezTo>
                  <a:cubicBezTo>
                    <a:pt x="202" y="165"/>
                    <a:pt x="199" y="168"/>
                    <a:pt x="199" y="165"/>
                  </a:cubicBezTo>
                  <a:cubicBezTo>
                    <a:pt x="199" y="165"/>
                    <a:pt x="199" y="164"/>
                    <a:pt x="199" y="163"/>
                  </a:cubicBezTo>
                  <a:cubicBezTo>
                    <a:pt x="198" y="162"/>
                    <a:pt x="198" y="162"/>
                    <a:pt x="198" y="162"/>
                  </a:cubicBezTo>
                  <a:cubicBezTo>
                    <a:pt x="197" y="161"/>
                    <a:pt x="196" y="161"/>
                    <a:pt x="195" y="160"/>
                  </a:cubicBezTo>
                  <a:cubicBezTo>
                    <a:pt x="194" y="159"/>
                    <a:pt x="194" y="159"/>
                    <a:pt x="195" y="158"/>
                  </a:cubicBezTo>
                  <a:cubicBezTo>
                    <a:pt x="195" y="158"/>
                    <a:pt x="197" y="158"/>
                    <a:pt x="197" y="157"/>
                  </a:cubicBezTo>
                  <a:cubicBezTo>
                    <a:pt x="197" y="156"/>
                    <a:pt x="197" y="156"/>
                    <a:pt x="198" y="156"/>
                  </a:cubicBezTo>
                  <a:cubicBezTo>
                    <a:pt x="198" y="153"/>
                    <a:pt x="196" y="154"/>
                    <a:pt x="195" y="155"/>
                  </a:cubicBezTo>
                  <a:cubicBezTo>
                    <a:pt x="195" y="154"/>
                    <a:pt x="191" y="154"/>
                    <a:pt x="191" y="154"/>
                  </a:cubicBezTo>
                  <a:cubicBezTo>
                    <a:pt x="190" y="153"/>
                    <a:pt x="192" y="152"/>
                    <a:pt x="193" y="152"/>
                  </a:cubicBezTo>
                  <a:cubicBezTo>
                    <a:pt x="194" y="152"/>
                    <a:pt x="195" y="151"/>
                    <a:pt x="196" y="150"/>
                  </a:cubicBezTo>
                  <a:cubicBezTo>
                    <a:pt x="197" y="149"/>
                    <a:pt x="197" y="151"/>
                    <a:pt x="197" y="149"/>
                  </a:cubicBezTo>
                  <a:cubicBezTo>
                    <a:pt x="199" y="149"/>
                    <a:pt x="196" y="145"/>
                    <a:pt x="196" y="145"/>
                  </a:cubicBezTo>
                  <a:cubicBezTo>
                    <a:pt x="196" y="144"/>
                    <a:pt x="196" y="140"/>
                    <a:pt x="197" y="140"/>
                  </a:cubicBezTo>
                  <a:cubicBezTo>
                    <a:pt x="197" y="140"/>
                    <a:pt x="197" y="138"/>
                    <a:pt x="198" y="138"/>
                  </a:cubicBezTo>
                  <a:cubicBezTo>
                    <a:pt x="198" y="134"/>
                    <a:pt x="193" y="138"/>
                    <a:pt x="192" y="139"/>
                  </a:cubicBezTo>
                  <a:cubicBezTo>
                    <a:pt x="192" y="139"/>
                    <a:pt x="192" y="139"/>
                    <a:pt x="191" y="139"/>
                  </a:cubicBezTo>
                  <a:cubicBezTo>
                    <a:pt x="191" y="139"/>
                    <a:pt x="191" y="139"/>
                    <a:pt x="191" y="140"/>
                  </a:cubicBezTo>
                  <a:cubicBezTo>
                    <a:pt x="191" y="140"/>
                    <a:pt x="191" y="140"/>
                    <a:pt x="191" y="140"/>
                  </a:cubicBezTo>
                  <a:cubicBezTo>
                    <a:pt x="191" y="140"/>
                    <a:pt x="190" y="141"/>
                    <a:pt x="190" y="141"/>
                  </a:cubicBezTo>
                  <a:cubicBezTo>
                    <a:pt x="188" y="141"/>
                    <a:pt x="184" y="140"/>
                    <a:pt x="184" y="142"/>
                  </a:cubicBezTo>
                  <a:cubicBezTo>
                    <a:pt x="180" y="142"/>
                    <a:pt x="183" y="145"/>
                    <a:pt x="182" y="147"/>
                  </a:cubicBezTo>
                  <a:cubicBezTo>
                    <a:pt x="182" y="147"/>
                    <a:pt x="181" y="146"/>
                    <a:pt x="181" y="147"/>
                  </a:cubicBezTo>
                  <a:cubicBezTo>
                    <a:pt x="181" y="148"/>
                    <a:pt x="182" y="147"/>
                    <a:pt x="182" y="148"/>
                  </a:cubicBezTo>
                  <a:cubicBezTo>
                    <a:pt x="182" y="149"/>
                    <a:pt x="183" y="148"/>
                    <a:pt x="183" y="150"/>
                  </a:cubicBezTo>
                  <a:cubicBezTo>
                    <a:pt x="183" y="151"/>
                    <a:pt x="182" y="150"/>
                    <a:pt x="182" y="152"/>
                  </a:cubicBezTo>
                  <a:cubicBezTo>
                    <a:pt x="182" y="153"/>
                    <a:pt x="184" y="154"/>
                    <a:pt x="184" y="154"/>
                  </a:cubicBezTo>
                  <a:cubicBezTo>
                    <a:pt x="184" y="155"/>
                    <a:pt x="184" y="156"/>
                    <a:pt x="183" y="157"/>
                  </a:cubicBezTo>
                  <a:cubicBezTo>
                    <a:pt x="183" y="158"/>
                    <a:pt x="183" y="158"/>
                    <a:pt x="184" y="158"/>
                  </a:cubicBezTo>
                  <a:cubicBezTo>
                    <a:pt x="184" y="159"/>
                    <a:pt x="184" y="158"/>
                    <a:pt x="184" y="159"/>
                  </a:cubicBezTo>
                  <a:cubicBezTo>
                    <a:pt x="184" y="159"/>
                    <a:pt x="184" y="159"/>
                    <a:pt x="184" y="160"/>
                  </a:cubicBezTo>
                  <a:cubicBezTo>
                    <a:pt x="184" y="160"/>
                    <a:pt x="185" y="160"/>
                    <a:pt x="185" y="160"/>
                  </a:cubicBezTo>
                  <a:cubicBezTo>
                    <a:pt x="186" y="160"/>
                    <a:pt x="186" y="160"/>
                    <a:pt x="186" y="160"/>
                  </a:cubicBezTo>
                  <a:cubicBezTo>
                    <a:pt x="188" y="161"/>
                    <a:pt x="186" y="163"/>
                    <a:pt x="186" y="163"/>
                  </a:cubicBezTo>
                  <a:cubicBezTo>
                    <a:pt x="187" y="164"/>
                    <a:pt x="187" y="163"/>
                    <a:pt x="187" y="165"/>
                  </a:cubicBezTo>
                  <a:cubicBezTo>
                    <a:pt x="187" y="165"/>
                    <a:pt x="187" y="165"/>
                    <a:pt x="187" y="165"/>
                  </a:cubicBezTo>
                  <a:cubicBezTo>
                    <a:pt x="186" y="165"/>
                    <a:pt x="185" y="167"/>
                    <a:pt x="185" y="167"/>
                  </a:cubicBezTo>
                  <a:cubicBezTo>
                    <a:pt x="185" y="170"/>
                    <a:pt x="184" y="169"/>
                    <a:pt x="184" y="168"/>
                  </a:cubicBezTo>
                  <a:cubicBezTo>
                    <a:pt x="183" y="168"/>
                    <a:pt x="181" y="166"/>
                    <a:pt x="181" y="166"/>
                  </a:cubicBezTo>
                  <a:cubicBezTo>
                    <a:pt x="181" y="166"/>
                    <a:pt x="176" y="167"/>
                    <a:pt x="176" y="167"/>
                  </a:cubicBezTo>
                  <a:cubicBezTo>
                    <a:pt x="175" y="168"/>
                    <a:pt x="176" y="168"/>
                    <a:pt x="176" y="168"/>
                  </a:cubicBezTo>
                  <a:cubicBezTo>
                    <a:pt x="175" y="169"/>
                    <a:pt x="175" y="168"/>
                    <a:pt x="175" y="169"/>
                  </a:cubicBezTo>
                  <a:cubicBezTo>
                    <a:pt x="175" y="169"/>
                    <a:pt x="174" y="169"/>
                    <a:pt x="174" y="169"/>
                  </a:cubicBezTo>
                  <a:cubicBezTo>
                    <a:pt x="171" y="169"/>
                    <a:pt x="167" y="168"/>
                    <a:pt x="164" y="169"/>
                  </a:cubicBezTo>
                  <a:cubicBezTo>
                    <a:pt x="163" y="170"/>
                    <a:pt x="163" y="170"/>
                    <a:pt x="163" y="171"/>
                  </a:cubicBezTo>
                  <a:cubicBezTo>
                    <a:pt x="163" y="171"/>
                    <a:pt x="162" y="170"/>
                    <a:pt x="162" y="171"/>
                  </a:cubicBezTo>
                  <a:cubicBezTo>
                    <a:pt x="162" y="171"/>
                    <a:pt x="162" y="172"/>
                    <a:pt x="162" y="172"/>
                  </a:cubicBezTo>
                  <a:cubicBezTo>
                    <a:pt x="162" y="172"/>
                    <a:pt x="161" y="173"/>
                    <a:pt x="161" y="173"/>
                  </a:cubicBezTo>
                  <a:cubicBezTo>
                    <a:pt x="161" y="173"/>
                    <a:pt x="160" y="174"/>
                    <a:pt x="159" y="175"/>
                  </a:cubicBezTo>
                  <a:cubicBezTo>
                    <a:pt x="159" y="176"/>
                    <a:pt x="159" y="180"/>
                    <a:pt x="158" y="180"/>
                  </a:cubicBezTo>
                  <a:cubicBezTo>
                    <a:pt x="158" y="183"/>
                    <a:pt x="156" y="182"/>
                    <a:pt x="154" y="183"/>
                  </a:cubicBezTo>
                  <a:cubicBezTo>
                    <a:pt x="154" y="184"/>
                    <a:pt x="154" y="184"/>
                    <a:pt x="153" y="184"/>
                  </a:cubicBezTo>
                  <a:cubicBezTo>
                    <a:pt x="152" y="184"/>
                    <a:pt x="153" y="184"/>
                    <a:pt x="152" y="184"/>
                  </a:cubicBezTo>
                  <a:cubicBezTo>
                    <a:pt x="151" y="185"/>
                    <a:pt x="152" y="185"/>
                    <a:pt x="151" y="185"/>
                  </a:cubicBezTo>
                  <a:cubicBezTo>
                    <a:pt x="151" y="185"/>
                    <a:pt x="151" y="185"/>
                    <a:pt x="151" y="185"/>
                  </a:cubicBezTo>
                  <a:cubicBezTo>
                    <a:pt x="150" y="185"/>
                    <a:pt x="151" y="186"/>
                    <a:pt x="151" y="186"/>
                  </a:cubicBezTo>
                  <a:cubicBezTo>
                    <a:pt x="150" y="187"/>
                    <a:pt x="150" y="187"/>
                    <a:pt x="148" y="187"/>
                  </a:cubicBezTo>
                  <a:cubicBezTo>
                    <a:pt x="146" y="187"/>
                    <a:pt x="146" y="187"/>
                    <a:pt x="145" y="188"/>
                  </a:cubicBezTo>
                  <a:cubicBezTo>
                    <a:pt x="144" y="188"/>
                    <a:pt x="144" y="188"/>
                    <a:pt x="144" y="189"/>
                  </a:cubicBezTo>
                  <a:cubicBezTo>
                    <a:pt x="143" y="189"/>
                    <a:pt x="142" y="189"/>
                    <a:pt x="142" y="191"/>
                  </a:cubicBezTo>
                  <a:cubicBezTo>
                    <a:pt x="141" y="192"/>
                    <a:pt x="142" y="193"/>
                    <a:pt x="141" y="194"/>
                  </a:cubicBezTo>
                  <a:cubicBezTo>
                    <a:pt x="141" y="195"/>
                    <a:pt x="139" y="196"/>
                    <a:pt x="139" y="196"/>
                  </a:cubicBezTo>
                  <a:cubicBezTo>
                    <a:pt x="139" y="195"/>
                    <a:pt x="135" y="197"/>
                    <a:pt x="135" y="197"/>
                  </a:cubicBezTo>
                  <a:cubicBezTo>
                    <a:pt x="132" y="197"/>
                    <a:pt x="133" y="199"/>
                    <a:pt x="132" y="201"/>
                  </a:cubicBezTo>
                  <a:cubicBezTo>
                    <a:pt x="130" y="201"/>
                    <a:pt x="128" y="202"/>
                    <a:pt x="126" y="201"/>
                  </a:cubicBezTo>
                  <a:cubicBezTo>
                    <a:pt x="124" y="201"/>
                    <a:pt x="125" y="199"/>
                    <a:pt x="124" y="198"/>
                  </a:cubicBezTo>
                  <a:cubicBezTo>
                    <a:pt x="122" y="198"/>
                    <a:pt x="122" y="197"/>
                    <a:pt x="121" y="197"/>
                  </a:cubicBezTo>
                  <a:cubicBezTo>
                    <a:pt x="120" y="199"/>
                    <a:pt x="120" y="200"/>
                    <a:pt x="120" y="202"/>
                  </a:cubicBezTo>
                  <a:cubicBezTo>
                    <a:pt x="120" y="203"/>
                    <a:pt x="120" y="203"/>
                    <a:pt x="121" y="204"/>
                  </a:cubicBezTo>
                  <a:cubicBezTo>
                    <a:pt x="121" y="204"/>
                    <a:pt x="121" y="204"/>
                    <a:pt x="121" y="204"/>
                  </a:cubicBezTo>
                  <a:cubicBezTo>
                    <a:pt x="122" y="205"/>
                    <a:pt x="122" y="204"/>
                    <a:pt x="122" y="207"/>
                  </a:cubicBezTo>
                  <a:cubicBezTo>
                    <a:pt x="122" y="209"/>
                    <a:pt x="118" y="207"/>
                    <a:pt x="116" y="207"/>
                  </a:cubicBezTo>
                  <a:cubicBezTo>
                    <a:pt x="115" y="206"/>
                    <a:pt x="115" y="205"/>
                    <a:pt x="114" y="205"/>
                  </a:cubicBezTo>
                  <a:cubicBezTo>
                    <a:pt x="113" y="204"/>
                    <a:pt x="112" y="204"/>
                    <a:pt x="111" y="205"/>
                  </a:cubicBezTo>
                  <a:cubicBezTo>
                    <a:pt x="110" y="206"/>
                    <a:pt x="108" y="204"/>
                    <a:pt x="108" y="204"/>
                  </a:cubicBezTo>
                  <a:cubicBezTo>
                    <a:pt x="107" y="204"/>
                    <a:pt x="105" y="205"/>
                    <a:pt x="104" y="205"/>
                  </a:cubicBezTo>
                  <a:cubicBezTo>
                    <a:pt x="104" y="206"/>
                    <a:pt x="103" y="206"/>
                    <a:pt x="102" y="207"/>
                  </a:cubicBezTo>
                  <a:cubicBezTo>
                    <a:pt x="100" y="207"/>
                    <a:pt x="101" y="207"/>
                    <a:pt x="101" y="209"/>
                  </a:cubicBezTo>
                  <a:cubicBezTo>
                    <a:pt x="102" y="209"/>
                    <a:pt x="102" y="211"/>
                    <a:pt x="103" y="212"/>
                  </a:cubicBezTo>
                  <a:cubicBezTo>
                    <a:pt x="103" y="212"/>
                    <a:pt x="103" y="212"/>
                    <a:pt x="104" y="212"/>
                  </a:cubicBezTo>
                  <a:cubicBezTo>
                    <a:pt x="105" y="214"/>
                    <a:pt x="107" y="214"/>
                    <a:pt x="109" y="214"/>
                  </a:cubicBezTo>
                  <a:cubicBezTo>
                    <a:pt x="110" y="215"/>
                    <a:pt x="111" y="215"/>
                    <a:pt x="112" y="216"/>
                  </a:cubicBezTo>
                  <a:cubicBezTo>
                    <a:pt x="112" y="216"/>
                    <a:pt x="113" y="216"/>
                    <a:pt x="113" y="216"/>
                  </a:cubicBezTo>
                  <a:cubicBezTo>
                    <a:pt x="113" y="216"/>
                    <a:pt x="113" y="216"/>
                    <a:pt x="113" y="217"/>
                  </a:cubicBezTo>
                  <a:cubicBezTo>
                    <a:pt x="113" y="217"/>
                    <a:pt x="113" y="217"/>
                    <a:pt x="114" y="217"/>
                  </a:cubicBezTo>
                  <a:cubicBezTo>
                    <a:pt x="114" y="217"/>
                    <a:pt x="114" y="218"/>
                    <a:pt x="114" y="218"/>
                  </a:cubicBezTo>
                  <a:cubicBezTo>
                    <a:pt x="115" y="218"/>
                    <a:pt x="115" y="218"/>
                    <a:pt x="115" y="218"/>
                  </a:cubicBezTo>
                  <a:cubicBezTo>
                    <a:pt x="116" y="219"/>
                    <a:pt x="116" y="220"/>
                    <a:pt x="116" y="221"/>
                  </a:cubicBezTo>
                  <a:cubicBezTo>
                    <a:pt x="117" y="221"/>
                    <a:pt x="117" y="221"/>
                    <a:pt x="117" y="221"/>
                  </a:cubicBezTo>
                  <a:cubicBezTo>
                    <a:pt x="118" y="222"/>
                    <a:pt x="118" y="222"/>
                    <a:pt x="119" y="223"/>
                  </a:cubicBezTo>
                  <a:cubicBezTo>
                    <a:pt x="119" y="224"/>
                    <a:pt x="119" y="225"/>
                    <a:pt x="120" y="226"/>
                  </a:cubicBezTo>
                  <a:cubicBezTo>
                    <a:pt x="121" y="226"/>
                    <a:pt x="121" y="227"/>
                    <a:pt x="121" y="228"/>
                  </a:cubicBezTo>
                  <a:cubicBezTo>
                    <a:pt x="122" y="229"/>
                    <a:pt x="122" y="231"/>
                    <a:pt x="122" y="232"/>
                  </a:cubicBezTo>
                  <a:cubicBezTo>
                    <a:pt x="122" y="236"/>
                    <a:pt x="121" y="237"/>
                    <a:pt x="121" y="241"/>
                  </a:cubicBezTo>
                  <a:cubicBezTo>
                    <a:pt x="121" y="241"/>
                    <a:pt x="119" y="242"/>
                    <a:pt x="120" y="242"/>
                  </a:cubicBezTo>
                  <a:cubicBezTo>
                    <a:pt x="122" y="241"/>
                    <a:pt x="121" y="242"/>
                    <a:pt x="120" y="242"/>
                  </a:cubicBezTo>
                  <a:cubicBezTo>
                    <a:pt x="119" y="243"/>
                    <a:pt x="120" y="245"/>
                    <a:pt x="120" y="246"/>
                  </a:cubicBezTo>
                  <a:cubicBezTo>
                    <a:pt x="120" y="246"/>
                    <a:pt x="119" y="246"/>
                    <a:pt x="119" y="246"/>
                  </a:cubicBezTo>
                  <a:cubicBezTo>
                    <a:pt x="118" y="247"/>
                    <a:pt x="118" y="247"/>
                    <a:pt x="117" y="248"/>
                  </a:cubicBezTo>
                  <a:cubicBezTo>
                    <a:pt x="116" y="249"/>
                    <a:pt x="111" y="248"/>
                    <a:pt x="110" y="246"/>
                  </a:cubicBezTo>
                  <a:cubicBezTo>
                    <a:pt x="107" y="246"/>
                    <a:pt x="106" y="247"/>
                    <a:pt x="104" y="248"/>
                  </a:cubicBezTo>
                  <a:cubicBezTo>
                    <a:pt x="102" y="248"/>
                    <a:pt x="102" y="247"/>
                    <a:pt x="99" y="246"/>
                  </a:cubicBezTo>
                  <a:cubicBezTo>
                    <a:pt x="97" y="246"/>
                    <a:pt x="95" y="247"/>
                    <a:pt x="93" y="246"/>
                  </a:cubicBezTo>
                  <a:cubicBezTo>
                    <a:pt x="92" y="246"/>
                    <a:pt x="92" y="246"/>
                    <a:pt x="91" y="246"/>
                  </a:cubicBezTo>
                  <a:cubicBezTo>
                    <a:pt x="88" y="246"/>
                    <a:pt x="86" y="246"/>
                    <a:pt x="84" y="246"/>
                  </a:cubicBezTo>
                  <a:cubicBezTo>
                    <a:pt x="82" y="245"/>
                    <a:pt x="80" y="245"/>
                    <a:pt x="77" y="245"/>
                  </a:cubicBezTo>
                  <a:cubicBezTo>
                    <a:pt x="77" y="246"/>
                    <a:pt x="77" y="245"/>
                    <a:pt x="77" y="246"/>
                  </a:cubicBezTo>
                  <a:cubicBezTo>
                    <a:pt x="77" y="246"/>
                    <a:pt x="77" y="246"/>
                    <a:pt x="77" y="246"/>
                  </a:cubicBezTo>
                  <a:cubicBezTo>
                    <a:pt x="76" y="247"/>
                    <a:pt x="76" y="247"/>
                    <a:pt x="76" y="246"/>
                  </a:cubicBezTo>
                  <a:cubicBezTo>
                    <a:pt x="75" y="247"/>
                    <a:pt x="75" y="247"/>
                    <a:pt x="75" y="248"/>
                  </a:cubicBezTo>
                  <a:cubicBezTo>
                    <a:pt x="73" y="248"/>
                    <a:pt x="72" y="248"/>
                    <a:pt x="72" y="249"/>
                  </a:cubicBezTo>
                  <a:cubicBezTo>
                    <a:pt x="72" y="249"/>
                    <a:pt x="72" y="249"/>
                    <a:pt x="72" y="249"/>
                  </a:cubicBezTo>
                  <a:cubicBezTo>
                    <a:pt x="71" y="250"/>
                    <a:pt x="71" y="249"/>
                    <a:pt x="71" y="250"/>
                  </a:cubicBezTo>
                  <a:cubicBezTo>
                    <a:pt x="71" y="250"/>
                    <a:pt x="70" y="250"/>
                    <a:pt x="70" y="251"/>
                  </a:cubicBezTo>
                  <a:cubicBezTo>
                    <a:pt x="68" y="252"/>
                    <a:pt x="71" y="254"/>
                    <a:pt x="72" y="255"/>
                  </a:cubicBezTo>
                  <a:cubicBezTo>
                    <a:pt x="72" y="257"/>
                    <a:pt x="71" y="259"/>
                    <a:pt x="72" y="261"/>
                  </a:cubicBezTo>
                  <a:cubicBezTo>
                    <a:pt x="72" y="262"/>
                    <a:pt x="72" y="261"/>
                    <a:pt x="72" y="262"/>
                  </a:cubicBezTo>
                  <a:cubicBezTo>
                    <a:pt x="72" y="264"/>
                    <a:pt x="71" y="264"/>
                    <a:pt x="72" y="267"/>
                  </a:cubicBezTo>
                  <a:cubicBezTo>
                    <a:pt x="72" y="267"/>
                    <a:pt x="71" y="267"/>
                    <a:pt x="71" y="268"/>
                  </a:cubicBezTo>
                  <a:cubicBezTo>
                    <a:pt x="71" y="269"/>
                    <a:pt x="70" y="269"/>
                    <a:pt x="70" y="271"/>
                  </a:cubicBezTo>
                  <a:cubicBezTo>
                    <a:pt x="69" y="272"/>
                    <a:pt x="69" y="274"/>
                    <a:pt x="69" y="276"/>
                  </a:cubicBezTo>
                  <a:cubicBezTo>
                    <a:pt x="68" y="277"/>
                    <a:pt x="68" y="278"/>
                    <a:pt x="67" y="279"/>
                  </a:cubicBezTo>
                  <a:cubicBezTo>
                    <a:pt x="67" y="279"/>
                    <a:pt x="67" y="280"/>
                    <a:pt x="67" y="281"/>
                  </a:cubicBezTo>
                  <a:cubicBezTo>
                    <a:pt x="65" y="281"/>
                    <a:pt x="66" y="285"/>
                    <a:pt x="66" y="286"/>
                  </a:cubicBezTo>
                  <a:cubicBezTo>
                    <a:pt x="66" y="287"/>
                    <a:pt x="67" y="287"/>
                    <a:pt x="67" y="287"/>
                  </a:cubicBezTo>
                  <a:cubicBezTo>
                    <a:pt x="67" y="287"/>
                    <a:pt x="67" y="288"/>
                    <a:pt x="67" y="288"/>
                  </a:cubicBezTo>
                  <a:cubicBezTo>
                    <a:pt x="68" y="288"/>
                    <a:pt x="68" y="288"/>
                    <a:pt x="68" y="288"/>
                  </a:cubicBezTo>
                  <a:cubicBezTo>
                    <a:pt x="68" y="288"/>
                    <a:pt x="68" y="288"/>
                    <a:pt x="68" y="289"/>
                  </a:cubicBezTo>
                  <a:cubicBezTo>
                    <a:pt x="69" y="289"/>
                    <a:pt x="69" y="290"/>
                    <a:pt x="69" y="290"/>
                  </a:cubicBezTo>
                  <a:cubicBezTo>
                    <a:pt x="71" y="291"/>
                    <a:pt x="70" y="292"/>
                    <a:pt x="69" y="294"/>
                  </a:cubicBezTo>
                  <a:cubicBezTo>
                    <a:pt x="69" y="294"/>
                    <a:pt x="69" y="294"/>
                    <a:pt x="69" y="294"/>
                  </a:cubicBezTo>
                  <a:cubicBezTo>
                    <a:pt x="68" y="296"/>
                    <a:pt x="68" y="296"/>
                    <a:pt x="69" y="296"/>
                  </a:cubicBezTo>
                  <a:cubicBezTo>
                    <a:pt x="69" y="298"/>
                    <a:pt x="69" y="297"/>
                    <a:pt x="69" y="298"/>
                  </a:cubicBezTo>
                  <a:cubicBezTo>
                    <a:pt x="70" y="298"/>
                    <a:pt x="74" y="300"/>
                    <a:pt x="75" y="299"/>
                  </a:cubicBezTo>
                  <a:cubicBezTo>
                    <a:pt x="76" y="298"/>
                    <a:pt x="76" y="298"/>
                    <a:pt x="77" y="297"/>
                  </a:cubicBezTo>
                  <a:cubicBezTo>
                    <a:pt x="77" y="297"/>
                    <a:pt x="79" y="297"/>
                    <a:pt x="80" y="297"/>
                  </a:cubicBezTo>
                  <a:cubicBezTo>
                    <a:pt x="81" y="298"/>
                    <a:pt x="80" y="297"/>
                    <a:pt x="81" y="298"/>
                  </a:cubicBezTo>
                  <a:cubicBezTo>
                    <a:pt x="81" y="298"/>
                    <a:pt x="81" y="298"/>
                    <a:pt x="82" y="299"/>
                  </a:cubicBezTo>
                  <a:cubicBezTo>
                    <a:pt x="82" y="299"/>
                    <a:pt x="82" y="299"/>
                    <a:pt x="82" y="299"/>
                  </a:cubicBezTo>
                  <a:cubicBezTo>
                    <a:pt x="82" y="299"/>
                    <a:pt x="83" y="301"/>
                    <a:pt x="83" y="301"/>
                  </a:cubicBezTo>
                  <a:cubicBezTo>
                    <a:pt x="83" y="301"/>
                    <a:pt x="83" y="303"/>
                    <a:pt x="84" y="303"/>
                  </a:cubicBezTo>
                  <a:cubicBezTo>
                    <a:pt x="84" y="304"/>
                    <a:pt x="84" y="303"/>
                    <a:pt x="84" y="304"/>
                  </a:cubicBezTo>
                  <a:cubicBezTo>
                    <a:pt x="84" y="304"/>
                    <a:pt x="84" y="304"/>
                    <a:pt x="84" y="304"/>
                  </a:cubicBezTo>
                  <a:cubicBezTo>
                    <a:pt x="85" y="304"/>
                    <a:pt x="85" y="304"/>
                    <a:pt x="85" y="304"/>
                  </a:cubicBezTo>
                  <a:cubicBezTo>
                    <a:pt x="85" y="304"/>
                    <a:pt x="86" y="305"/>
                    <a:pt x="86" y="305"/>
                  </a:cubicBezTo>
                  <a:cubicBezTo>
                    <a:pt x="86" y="305"/>
                    <a:pt x="86" y="305"/>
                    <a:pt x="87" y="306"/>
                  </a:cubicBezTo>
                  <a:cubicBezTo>
                    <a:pt x="87" y="306"/>
                    <a:pt x="88" y="307"/>
                    <a:pt x="88" y="307"/>
                  </a:cubicBezTo>
                  <a:cubicBezTo>
                    <a:pt x="89" y="307"/>
                    <a:pt x="88" y="308"/>
                    <a:pt x="88" y="309"/>
                  </a:cubicBezTo>
                  <a:cubicBezTo>
                    <a:pt x="88" y="310"/>
                    <a:pt x="87" y="310"/>
                    <a:pt x="87" y="311"/>
                  </a:cubicBezTo>
                  <a:cubicBezTo>
                    <a:pt x="86" y="311"/>
                    <a:pt x="86" y="312"/>
                    <a:pt x="86" y="313"/>
                  </a:cubicBezTo>
                  <a:cubicBezTo>
                    <a:pt x="85" y="314"/>
                    <a:pt x="84" y="315"/>
                    <a:pt x="84" y="317"/>
                  </a:cubicBezTo>
                  <a:cubicBezTo>
                    <a:pt x="83" y="318"/>
                    <a:pt x="83" y="319"/>
                    <a:pt x="82" y="320"/>
                  </a:cubicBezTo>
                  <a:cubicBezTo>
                    <a:pt x="82" y="320"/>
                    <a:pt x="82" y="320"/>
                    <a:pt x="82" y="321"/>
                  </a:cubicBezTo>
                  <a:cubicBezTo>
                    <a:pt x="81" y="321"/>
                    <a:pt x="80" y="322"/>
                    <a:pt x="80" y="322"/>
                  </a:cubicBezTo>
                  <a:cubicBezTo>
                    <a:pt x="80" y="323"/>
                    <a:pt x="80" y="323"/>
                    <a:pt x="79" y="324"/>
                  </a:cubicBezTo>
                  <a:cubicBezTo>
                    <a:pt x="79" y="324"/>
                    <a:pt x="79" y="324"/>
                    <a:pt x="79" y="324"/>
                  </a:cubicBezTo>
                  <a:cubicBezTo>
                    <a:pt x="78" y="324"/>
                    <a:pt x="78" y="325"/>
                    <a:pt x="77" y="325"/>
                  </a:cubicBezTo>
                  <a:cubicBezTo>
                    <a:pt x="76" y="326"/>
                    <a:pt x="76" y="325"/>
                    <a:pt x="76" y="326"/>
                  </a:cubicBezTo>
                  <a:cubicBezTo>
                    <a:pt x="74" y="327"/>
                    <a:pt x="72" y="327"/>
                    <a:pt x="72" y="328"/>
                  </a:cubicBezTo>
                  <a:cubicBezTo>
                    <a:pt x="70" y="328"/>
                    <a:pt x="69" y="329"/>
                    <a:pt x="69" y="330"/>
                  </a:cubicBezTo>
                  <a:cubicBezTo>
                    <a:pt x="68" y="330"/>
                    <a:pt x="68" y="330"/>
                    <a:pt x="68" y="331"/>
                  </a:cubicBezTo>
                  <a:cubicBezTo>
                    <a:pt x="68" y="331"/>
                    <a:pt x="68" y="331"/>
                    <a:pt x="67" y="331"/>
                  </a:cubicBezTo>
                  <a:cubicBezTo>
                    <a:pt x="66" y="331"/>
                    <a:pt x="65" y="333"/>
                    <a:pt x="64" y="333"/>
                  </a:cubicBezTo>
                  <a:cubicBezTo>
                    <a:pt x="63" y="334"/>
                    <a:pt x="63" y="334"/>
                    <a:pt x="63" y="334"/>
                  </a:cubicBezTo>
                  <a:cubicBezTo>
                    <a:pt x="63" y="334"/>
                    <a:pt x="63" y="335"/>
                    <a:pt x="62" y="335"/>
                  </a:cubicBezTo>
                  <a:cubicBezTo>
                    <a:pt x="60" y="337"/>
                    <a:pt x="61" y="342"/>
                    <a:pt x="58" y="344"/>
                  </a:cubicBezTo>
                  <a:cubicBezTo>
                    <a:pt x="57" y="348"/>
                    <a:pt x="58" y="351"/>
                    <a:pt x="59" y="354"/>
                  </a:cubicBezTo>
                  <a:cubicBezTo>
                    <a:pt x="58" y="355"/>
                    <a:pt x="58" y="356"/>
                    <a:pt x="57" y="357"/>
                  </a:cubicBezTo>
                  <a:cubicBezTo>
                    <a:pt x="57" y="357"/>
                    <a:pt x="57" y="357"/>
                    <a:pt x="57" y="358"/>
                  </a:cubicBezTo>
                  <a:cubicBezTo>
                    <a:pt x="56" y="358"/>
                    <a:pt x="56" y="359"/>
                    <a:pt x="55" y="360"/>
                  </a:cubicBezTo>
                  <a:cubicBezTo>
                    <a:pt x="55" y="360"/>
                    <a:pt x="54" y="361"/>
                    <a:pt x="54" y="362"/>
                  </a:cubicBezTo>
                  <a:cubicBezTo>
                    <a:pt x="54" y="363"/>
                    <a:pt x="54" y="363"/>
                    <a:pt x="53" y="363"/>
                  </a:cubicBezTo>
                  <a:cubicBezTo>
                    <a:pt x="52" y="364"/>
                    <a:pt x="53" y="364"/>
                    <a:pt x="52" y="364"/>
                  </a:cubicBezTo>
                  <a:cubicBezTo>
                    <a:pt x="51" y="365"/>
                    <a:pt x="49" y="365"/>
                    <a:pt x="48" y="366"/>
                  </a:cubicBezTo>
                  <a:cubicBezTo>
                    <a:pt x="47" y="367"/>
                    <a:pt x="46" y="367"/>
                    <a:pt x="45" y="368"/>
                  </a:cubicBezTo>
                  <a:cubicBezTo>
                    <a:pt x="45" y="368"/>
                    <a:pt x="44" y="369"/>
                    <a:pt x="43" y="369"/>
                  </a:cubicBezTo>
                  <a:cubicBezTo>
                    <a:pt x="43" y="369"/>
                    <a:pt x="42" y="370"/>
                    <a:pt x="42" y="371"/>
                  </a:cubicBezTo>
                  <a:cubicBezTo>
                    <a:pt x="41" y="371"/>
                    <a:pt x="40" y="370"/>
                    <a:pt x="39" y="371"/>
                  </a:cubicBezTo>
                  <a:cubicBezTo>
                    <a:pt x="39" y="372"/>
                    <a:pt x="36" y="370"/>
                    <a:pt x="35" y="372"/>
                  </a:cubicBezTo>
                  <a:cubicBezTo>
                    <a:pt x="33" y="373"/>
                    <a:pt x="33" y="377"/>
                    <a:pt x="32" y="378"/>
                  </a:cubicBezTo>
                  <a:cubicBezTo>
                    <a:pt x="31" y="379"/>
                    <a:pt x="31" y="380"/>
                    <a:pt x="30" y="381"/>
                  </a:cubicBezTo>
                  <a:cubicBezTo>
                    <a:pt x="30" y="381"/>
                    <a:pt x="30" y="381"/>
                    <a:pt x="30" y="381"/>
                  </a:cubicBezTo>
                  <a:cubicBezTo>
                    <a:pt x="30" y="382"/>
                    <a:pt x="30" y="382"/>
                    <a:pt x="30" y="382"/>
                  </a:cubicBezTo>
                  <a:cubicBezTo>
                    <a:pt x="29" y="382"/>
                    <a:pt x="29" y="382"/>
                    <a:pt x="29" y="382"/>
                  </a:cubicBezTo>
                  <a:cubicBezTo>
                    <a:pt x="28" y="382"/>
                    <a:pt x="28" y="383"/>
                    <a:pt x="27" y="383"/>
                  </a:cubicBezTo>
                  <a:cubicBezTo>
                    <a:pt x="27" y="384"/>
                    <a:pt x="27" y="384"/>
                    <a:pt x="26" y="384"/>
                  </a:cubicBezTo>
                  <a:cubicBezTo>
                    <a:pt x="26" y="384"/>
                    <a:pt x="26" y="385"/>
                    <a:pt x="26" y="385"/>
                  </a:cubicBezTo>
                  <a:cubicBezTo>
                    <a:pt x="26" y="385"/>
                    <a:pt x="25" y="385"/>
                    <a:pt x="25" y="385"/>
                  </a:cubicBezTo>
                  <a:cubicBezTo>
                    <a:pt x="25" y="385"/>
                    <a:pt x="25" y="385"/>
                    <a:pt x="25" y="386"/>
                  </a:cubicBezTo>
                  <a:cubicBezTo>
                    <a:pt x="25" y="386"/>
                    <a:pt x="25" y="386"/>
                    <a:pt x="25" y="386"/>
                  </a:cubicBezTo>
                  <a:cubicBezTo>
                    <a:pt x="25" y="387"/>
                    <a:pt x="24" y="387"/>
                    <a:pt x="24" y="387"/>
                  </a:cubicBezTo>
                  <a:cubicBezTo>
                    <a:pt x="23" y="388"/>
                    <a:pt x="22" y="390"/>
                    <a:pt x="22" y="392"/>
                  </a:cubicBezTo>
                  <a:cubicBezTo>
                    <a:pt x="21" y="393"/>
                    <a:pt x="19" y="398"/>
                    <a:pt x="19" y="400"/>
                  </a:cubicBezTo>
                  <a:cubicBezTo>
                    <a:pt x="18" y="400"/>
                    <a:pt x="19" y="400"/>
                    <a:pt x="18" y="401"/>
                  </a:cubicBezTo>
                  <a:cubicBezTo>
                    <a:pt x="18" y="401"/>
                    <a:pt x="18" y="400"/>
                    <a:pt x="18" y="401"/>
                  </a:cubicBezTo>
                  <a:cubicBezTo>
                    <a:pt x="17" y="401"/>
                    <a:pt x="18" y="401"/>
                    <a:pt x="17" y="401"/>
                  </a:cubicBezTo>
                  <a:cubicBezTo>
                    <a:pt x="17" y="401"/>
                    <a:pt x="17" y="401"/>
                    <a:pt x="17" y="401"/>
                  </a:cubicBezTo>
                  <a:cubicBezTo>
                    <a:pt x="16" y="401"/>
                    <a:pt x="17" y="402"/>
                    <a:pt x="17" y="402"/>
                  </a:cubicBezTo>
                  <a:cubicBezTo>
                    <a:pt x="16" y="403"/>
                    <a:pt x="16" y="403"/>
                    <a:pt x="15" y="404"/>
                  </a:cubicBezTo>
                  <a:cubicBezTo>
                    <a:pt x="15" y="404"/>
                    <a:pt x="15" y="404"/>
                    <a:pt x="15" y="404"/>
                  </a:cubicBezTo>
                  <a:cubicBezTo>
                    <a:pt x="14" y="404"/>
                    <a:pt x="14" y="405"/>
                    <a:pt x="14" y="406"/>
                  </a:cubicBezTo>
                  <a:cubicBezTo>
                    <a:pt x="14" y="406"/>
                    <a:pt x="13" y="407"/>
                    <a:pt x="12" y="407"/>
                  </a:cubicBezTo>
                  <a:cubicBezTo>
                    <a:pt x="12" y="408"/>
                    <a:pt x="12" y="409"/>
                    <a:pt x="11" y="410"/>
                  </a:cubicBezTo>
                  <a:cubicBezTo>
                    <a:pt x="11" y="410"/>
                    <a:pt x="10" y="411"/>
                    <a:pt x="10" y="411"/>
                  </a:cubicBezTo>
                  <a:cubicBezTo>
                    <a:pt x="10" y="413"/>
                    <a:pt x="10" y="412"/>
                    <a:pt x="10" y="413"/>
                  </a:cubicBezTo>
                  <a:cubicBezTo>
                    <a:pt x="9" y="414"/>
                    <a:pt x="8" y="417"/>
                    <a:pt x="7" y="418"/>
                  </a:cubicBezTo>
                  <a:cubicBezTo>
                    <a:pt x="7" y="419"/>
                    <a:pt x="5" y="420"/>
                    <a:pt x="5" y="420"/>
                  </a:cubicBezTo>
                  <a:cubicBezTo>
                    <a:pt x="5" y="421"/>
                    <a:pt x="5" y="422"/>
                    <a:pt x="5" y="423"/>
                  </a:cubicBezTo>
                  <a:cubicBezTo>
                    <a:pt x="4" y="424"/>
                    <a:pt x="4" y="423"/>
                    <a:pt x="4" y="424"/>
                  </a:cubicBezTo>
                  <a:cubicBezTo>
                    <a:pt x="3" y="425"/>
                    <a:pt x="4" y="425"/>
                    <a:pt x="3" y="425"/>
                  </a:cubicBezTo>
                  <a:cubicBezTo>
                    <a:pt x="2" y="426"/>
                    <a:pt x="3" y="428"/>
                    <a:pt x="4" y="428"/>
                  </a:cubicBezTo>
                  <a:cubicBezTo>
                    <a:pt x="4" y="429"/>
                    <a:pt x="5" y="432"/>
                    <a:pt x="6" y="430"/>
                  </a:cubicBezTo>
                  <a:cubicBezTo>
                    <a:pt x="7" y="429"/>
                    <a:pt x="7" y="430"/>
                    <a:pt x="8" y="431"/>
                  </a:cubicBezTo>
                  <a:cubicBezTo>
                    <a:pt x="8" y="431"/>
                    <a:pt x="8" y="432"/>
                    <a:pt x="8" y="432"/>
                  </a:cubicBezTo>
                  <a:cubicBezTo>
                    <a:pt x="8" y="433"/>
                    <a:pt x="9" y="434"/>
                    <a:pt x="10" y="435"/>
                  </a:cubicBezTo>
                  <a:cubicBezTo>
                    <a:pt x="10" y="438"/>
                    <a:pt x="9" y="439"/>
                    <a:pt x="9" y="443"/>
                  </a:cubicBezTo>
                  <a:cubicBezTo>
                    <a:pt x="10" y="443"/>
                    <a:pt x="10" y="445"/>
                    <a:pt x="11" y="445"/>
                  </a:cubicBezTo>
                  <a:cubicBezTo>
                    <a:pt x="11" y="448"/>
                    <a:pt x="13" y="451"/>
                    <a:pt x="11" y="454"/>
                  </a:cubicBezTo>
                  <a:cubicBezTo>
                    <a:pt x="10" y="455"/>
                    <a:pt x="9" y="456"/>
                    <a:pt x="9" y="457"/>
                  </a:cubicBezTo>
                  <a:cubicBezTo>
                    <a:pt x="9" y="458"/>
                    <a:pt x="8" y="458"/>
                    <a:pt x="8" y="459"/>
                  </a:cubicBezTo>
                  <a:cubicBezTo>
                    <a:pt x="8" y="460"/>
                    <a:pt x="7" y="460"/>
                    <a:pt x="7" y="460"/>
                  </a:cubicBezTo>
                  <a:cubicBezTo>
                    <a:pt x="8" y="462"/>
                    <a:pt x="6" y="463"/>
                    <a:pt x="6" y="465"/>
                  </a:cubicBezTo>
                  <a:cubicBezTo>
                    <a:pt x="6" y="466"/>
                    <a:pt x="6" y="468"/>
                    <a:pt x="6" y="470"/>
                  </a:cubicBezTo>
                  <a:cubicBezTo>
                    <a:pt x="6" y="470"/>
                    <a:pt x="5" y="469"/>
                    <a:pt x="5" y="470"/>
                  </a:cubicBezTo>
                  <a:cubicBezTo>
                    <a:pt x="5" y="471"/>
                    <a:pt x="5" y="472"/>
                    <a:pt x="5" y="473"/>
                  </a:cubicBezTo>
                  <a:cubicBezTo>
                    <a:pt x="4" y="473"/>
                    <a:pt x="5" y="473"/>
                    <a:pt x="5" y="474"/>
                  </a:cubicBezTo>
                  <a:cubicBezTo>
                    <a:pt x="4" y="474"/>
                    <a:pt x="4" y="474"/>
                    <a:pt x="3" y="475"/>
                  </a:cubicBezTo>
                  <a:cubicBezTo>
                    <a:pt x="3" y="475"/>
                    <a:pt x="3" y="475"/>
                    <a:pt x="3" y="475"/>
                  </a:cubicBezTo>
                  <a:cubicBezTo>
                    <a:pt x="3" y="475"/>
                    <a:pt x="3" y="475"/>
                    <a:pt x="2" y="475"/>
                  </a:cubicBezTo>
                  <a:cubicBezTo>
                    <a:pt x="2" y="476"/>
                    <a:pt x="2" y="476"/>
                    <a:pt x="2" y="476"/>
                  </a:cubicBezTo>
                  <a:cubicBezTo>
                    <a:pt x="2" y="477"/>
                    <a:pt x="2" y="477"/>
                    <a:pt x="1" y="478"/>
                  </a:cubicBezTo>
                  <a:cubicBezTo>
                    <a:pt x="0" y="479"/>
                    <a:pt x="1" y="479"/>
                    <a:pt x="1" y="480"/>
                  </a:cubicBezTo>
                  <a:cubicBezTo>
                    <a:pt x="2" y="480"/>
                    <a:pt x="2" y="482"/>
                    <a:pt x="3" y="483"/>
                  </a:cubicBezTo>
                  <a:cubicBezTo>
                    <a:pt x="3" y="483"/>
                    <a:pt x="3" y="483"/>
                    <a:pt x="3" y="483"/>
                  </a:cubicBezTo>
                  <a:cubicBezTo>
                    <a:pt x="3" y="484"/>
                    <a:pt x="4" y="484"/>
                    <a:pt x="5" y="485"/>
                  </a:cubicBezTo>
                  <a:cubicBezTo>
                    <a:pt x="5" y="487"/>
                    <a:pt x="4" y="488"/>
                    <a:pt x="4" y="490"/>
                  </a:cubicBezTo>
                  <a:cubicBezTo>
                    <a:pt x="4" y="489"/>
                    <a:pt x="5" y="490"/>
                    <a:pt x="5" y="490"/>
                  </a:cubicBezTo>
                  <a:cubicBezTo>
                    <a:pt x="5" y="491"/>
                    <a:pt x="5" y="492"/>
                    <a:pt x="5" y="493"/>
                  </a:cubicBezTo>
                  <a:cubicBezTo>
                    <a:pt x="5" y="495"/>
                    <a:pt x="4" y="498"/>
                    <a:pt x="5" y="498"/>
                  </a:cubicBezTo>
                  <a:cubicBezTo>
                    <a:pt x="6" y="499"/>
                    <a:pt x="5" y="498"/>
                    <a:pt x="6" y="499"/>
                  </a:cubicBezTo>
                  <a:cubicBezTo>
                    <a:pt x="6" y="499"/>
                    <a:pt x="6" y="499"/>
                    <a:pt x="7" y="500"/>
                  </a:cubicBezTo>
                  <a:cubicBezTo>
                    <a:pt x="7" y="500"/>
                    <a:pt x="7" y="500"/>
                    <a:pt x="7" y="500"/>
                  </a:cubicBezTo>
                  <a:cubicBezTo>
                    <a:pt x="7" y="502"/>
                    <a:pt x="7" y="502"/>
                    <a:pt x="9" y="502"/>
                  </a:cubicBezTo>
                  <a:cubicBezTo>
                    <a:pt x="9" y="503"/>
                    <a:pt x="11" y="502"/>
                    <a:pt x="12" y="502"/>
                  </a:cubicBezTo>
                  <a:cubicBezTo>
                    <a:pt x="13" y="503"/>
                    <a:pt x="13" y="505"/>
                    <a:pt x="14" y="506"/>
                  </a:cubicBezTo>
                  <a:cubicBezTo>
                    <a:pt x="14" y="507"/>
                    <a:pt x="14" y="507"/>
                    <a:pt x="15" y="507"/>
                  </a:cubicBezTo>
                  <a:cubicBezTo>
                    <a:pt x="15" y="508"/>
                    <a:pt x="15" y="507"/>
                    <a:pt x="15" y="507"/>
                  </a:cubicBezTo>
                  <a:cubicBezTo>
                    <a:pt x="15" y="508"/>
                    <a:pt x="16" y="508"/>
                    <a:pt x="16" y="508"/>
                  </a:cubicBezTo>
                  <a:cubicBezTo>
                    <a:pt x="16" y="509"/>
                    <a:pt x="16" y="508"/>
                    <a:pt x="17" y="509"/>
                  </a:cubicBezTo>
                  <a:cubicBezTo>
                    <a:pt x="17" y="509"/>
                    <a:pt x="17" y="509"/>
                    <a:pt x="17" y="510"/>
                  </a:cubicBezTo>
                  <a:cubicBezTo>
                    <a:pt x="18" y="511"/>
                    <a:pt x="18" y="512"/>
                    <a:pt x="19" y="513"/>
                  </a:cubicBezTo>
                  <a:cubicBezTo>
                    <a:pt x="19" y="514"/>
                    <a:pt x="19" y="513"/>
                    <a:pt x="20" y="514"/>
                  </a:cubicBezTo>
                  <a:cubicBezTo>
                    <a:pt x="20" y="514"/>
                    <a:pt x="19" y="514"/>
                    <a:pt x="20" y="515"/>
                  </a:cubicBezTo>
                  <a:cubicBezTo>
                    <a:pt x="20" y="515"/>
                    <a:pt x="20" y="515"/>
                    <a:pt x="20" y="515"/>
                  </a:cubicBezTo>
                  <a:cubicBezTo>
                    <a:pt x="20" y="515"/>
                    <a:pt x="21" y="515"/>
                    <a:pt x="21" y="515"/>
                  </a:cubicBezTo>
                  <a:cubicBezTo>
                    <a:pt x="21" y="516"/>
                    <a:pt x="22" y="517"/>
                    <a:pt x="22" y="517"/>
                  </a:cubicBezTo>
                  <a:cubicBezTo>
                    <a:pt x="23" y="517"/>
                    <a:pt x="25" y="518"/>
                    <a:pt x="25" y="519"/>
                  </a:cubicBezTo>
                  <a:cubicBezTo>
                    <a:pt x="26" y="520"/>
                    <a:pt x="25" y="519"/>
                    <a:pt x="26" y="520"/>
                  </a:cubicBezTo>
                  <a:cubicBezTo>
                    <a:pt x="26" y="520"/>
                    <a:pt x="26" y="520"/>
                    <a:pt x="26" y="520"/>
                  </a:cubicBezTo>
                  <a:cubicBezTo>
                    <a:pt x="26" y="521"/>
                    <a:pt x="27" y="521"/>
                    <a:pt x="27" y="522"/>
                  </a:cubicBezTo>
                  <a:cubicBezTo>
                    <a:pt x="28" y="522"/>
                    <a:pt x="28" y="523"/>
                    <a:pt x="29" y="523"/>
                  </a:cubicBezTo>
                  <a:cubicBezTo>
                    <a:pt x="29" y="526"/>
                    <a:pt x="28" y="529"/>
                    <a:pt x="28" y="530"/>
                  </a:cubicBezTo>
                  <a:cubicBezTo>
                    <a:pt x="30" y="531"/>
                    <a:pt x="29" y="536"/>
                    <a:pt x="32" y="537"/>
                  </a:cubicBezTo>
                  <a:cubicBezTo>
                    <a:pt x="32" y="537"/>
                    <a:pt x="32" y="537"/>
                    <a:pt x="32" y="537"/>
                  </a:cubicBezTo>
                  <a:cubicBezTo>
                    <a:pt x="33" y="538"/>
                    <a:pt x="33" y="537"/>
                    <a:pt x="34" y="538"/>
                  </a:cubicBezTo>
                  <a:cubicBezTo>
                    <a:pt x="34" y="538"/>
                    <a:pt x="34" y="538"/>
                    <a:pt x="34" y="538"/>
                  </a:cubicBezTo>
                  <a:cubicBezTo>
                    <a:pt x="35" y="539"/>
                    <a:pt x="36" y="539"/>
                    <a:pt x="37" y="540"/>
                  </a:cubicBezTo>
                  <a:cubicBezTo>
                    <a:pt x="37" y="540"/>
                    <a:pt x="37" y="539"/>
                    <a:pt x="38" y="540"/>
                  </a:cubicBezTo>
                  <a:cubicBezTo>
                    <a:pt x="39" y="540"/>
                    <a:pt x="40" y="541"/>
                    <a:pt x="40" y="542"/>
                  </a:cubicBezTo>
                  <a:cubicBezTo>
                    <a:pt x="41" y="542"/>
                    <a:pt x="40" y="542"/>
                    <a:pt x="41" y="542"/>
                  </a:cubicBezTo>
                  <a:cubicBezTo>
                    <a:pt x="41" y="543"/>
                    <a:pt x="41" y="543"/>
                    <a:pt x="41" y="543"/>
                  </a:cubicBezTo>
                  <a:cubicBezTo>
                    <a:pt x="41" y="544"/>
                    <a:pt x="41" y="543"/>
                    <a:pt x="42" y="544"/>
                  </a:cubicBezTo>
                  <a:cubicBezTo>
                    <a:pt x="42" y="544"/>
                    <a:pt x="42" y="544"/>
                    <a:pt x="42" y="544"/>
                  </a:cubicBezTo>
                  <a:cubicBezTo>
                    <a:pt x="43" y="544"/>
                    <a:pt x="42" y="544"/>
                    <a:pt x="42" y="545"/>
                  </a:cubicBezTo>
                  <a:cubicBezTo>
                    <a:pt x="43" y="545"/>
                    <a:pt x="43" y="545"/>
                    <a:pt x="43" y="545"/>
                  </a:cubicBezTo>
                  <a:cubicBezTo>
                    <a:pt x="43" y="545"/>
                    <a:pt x="44" y="545"/>
                    <a:pt x="44" y="545"/>
                  </a:cubicBezTo>
                  <a:cubicBezTo>
                    <a:pt x="44" y="546"/>
                    <a:pt x="44" y="546"/>
                    <a:pt x="44" y="546"/>
                  </a:cubicBezTo>
                  <a:cubicBezTo>
                    <a:pt x="45" y="546"/>
                    <a:pt x="46" y="547"/>
                    <a:pt x="46" y="547"/>
                  </a:cubicBezTo>
                  <a:cubicBezTo>
                    <a:pt x="46" y="548"/>
                    <a:pt x="46" y="548"/>
                    <a:pt x="47" y="548"/>
                  </a:cubicBezTo>
                  <a:cubicBezTo>
                    <a:pt x="47" y="548"/>
                    <a:pt x="47" y="548"/>
                    <a:pt x="47" y="548"/>
                  </a:cubicBezTo>
                  <a:cubicBezTo>
                    <a:pt x="48" y="549"/>
                    <a:pt x="47" y="548"/>
                    <a:pt x="48" y="549"/>
                  </a:cubicBezTo>
                  <a:cubicBezTo>
                    <a:pt x="48" y="549"/>
                    <a:pt x="48" y="549"/>
                    <a:pt x="49" y="550"/>
                  </a:cubicBezTo>
                  <a:cubicBezTo>
                    <a:pt x="50" y="550"/>
                    <a:pt x="51" y="551"/>
                    <a:pt x="52" y="552"/>
                  </a:cubicBezTo>
                  <a:cubicBezTo>
                    <a:pt x="52" y="552"/>
                    <a:pt x="53" y="552"/>
                    <a:pt x="54" y="552"/>
                  </a:cubicBezTo>
                  <a:cubicBezTo>
                    <a:pt x="54" y="553"/>
                    <a:pt x="54" y="554"/>
                    <a:pt x="55" y="555"/>
                  </a:cubicBezTo>
                  <a:cubicBezTo>
                    <a:pt x="56" y="555"/>
                    <a:pt x="56" y="555"/>
                    <a:pt x="57" y="556"/>
                  </a:cubicBezTo>
                  <a:cubicBezTo>
                    <a:pt x="57" y="556"/>
                    <a:pt x="57" y="556"/>
                    <a:pt x="57" y="556"/>
                  </a:cubicBezTo>
                  <a:cubicBezTo>
                    <a:pt x="58" y="557"/>
                    <a:pt x="59" y="557"/>
                    <a:pt x="60" y="558"/>
                  </a:cubicBezTo>
                  <a:cubicBezTo>
                    <a:pt x="61" y="558"/>
                    <a:pt x="61" y="559"/>
                    <a:pt x="62" y="560"/>
                  </a:cubicBezTo>
                  <a:cubicBezTo>
                    <a:pt x="62" y="559"/>
                    <a:pt x="64" y="560"/>
                    <a:pt x="63" y="560"/>
                  </a:cubicBezTo>
                  <a:cubicBezTo>
                    <a:pt x="65" y="560"/>
                    <a:pt x="64" y="561"/>
                    <a:pt x="66" y="561"/>
                  </a:cubicBezTo>
                  <a:cubicBezTo>
                    <a:pt x="67" y="561"/>
                    <a:pt x="69" y="561"/>
                    <a:pt x="71" y="561"/>
                  </a:cubicBezTo>
                  <a:cubicBezTo>
                    <a:pt x="70" y="561"/>
                    <a:pt x="73" y="560"/>
                    <a:pt x="73" y="560"/>
                  </a:cubicBezTo>
                  <a:cubicBezTo>
                    <a:pt x="74" y="560"/>
                    <a:pt x="73" y="559"/>
                    <a:pt x="75" y="560"/>
                  </a:cubicBezTo>
                  <a:cubicBezTo>
                    <a:pt x="75" y="560"/>
                    <a:pt x="77" y="558"/>
                    <a:pt x="77" y="558"/>
                  </a:cubicBezTo>
                  <a:cubicBezTo>
                    <a:pt x="76" y="558"/>
                    <a:pt x="79" y="558"/>
                    <a:pt x="79" y="558"/>
                  </a:cubicBezTo>
                  <a:cubicBezTo>
                    <a:pt x="79" y="558"/>
                    <a:pt x="81" y="557"/>
                    <a:pt x="82" y="557"/>
                  </a:cubicBezTo>
                  <a:cubicBezTo>
                    <a:pt x="82" y="557"/>
                    <a:pt x="83" y="557"/>
                    <a:pt x="84" y="557"/>
                  </a:cubicBezTo>
                  <a:cubicBezTo>
                    <a:pt x="84" y="557"/>
                    <a:pt x="85" y="556"/>
                    <a:pt x="86" y="556"/>
                  </a:cubicBezTo>
                  <a:cubicBezTo>
                    <a:pt x="87" y="556"/>
                    <a:pt x="87" y="555"/>
                    <a:pt x="88" y="555"/>
                  </a:cubicBezTo>
                  <a:cubicBezTo>
                    <a:pt x="94" y="555"/>
                    <a:pt x="99" y="556"/>
                    <a:pt x="103" y="557"/>
                  </a:cubicBezTo>
                  <a:cubicBezTo>
                    <a:pt x="103" y="557"/>
                    <a:pt x="103" y="557"/>
                    <a:pt x="103" y="558"/>
                  </a:cubicBezTo>
                  <a:cubicBezTo>
                    <a:pt x="104" y="558"/>
                    <a:pt x="104" y="558"/>
                    <a:pt x="104" y="558"/>
                  </a:cubicBezTo>
                  <a:cubicBezTo>
                    <a:pt x="105" y="559"/>
                    <a:pt x="105" y="559"/>
                    <a:pt x="106" y="560"/>
                  </a:cubicBezTo>
                  <a:cubicBezTo>
                    <a:pt x="106" y="560"/>
                    <a:pt x="106" y="560"/>
                    <a:pt x="107" y="560"/>
                  </a:cubicBezTo>
                  <a:cubicBezTo>
                    <a:pt x="108" y="561"/>
                    <a:pt x="114" y="558"/>
                    <a:pt x="114" y="558"/>
                  </a:cubicBezTo>
                  <a:cubicBezTo>
                    <a:pt x="114" y="558"/>
                    <a:pt x="119" y="555"/>
                    <a:pt x="119" y="555"/>
                  </a:cubicBezTo>
                  <a:cubicBezTo>
                    <a:pt x="120" y="555"/>
                    <a:pt x="120" y="554"/>
                    <a:pt x="121" y="554"/>
                  </a:cubicBezTo>
                  <a:cubicBezTo>
                    <a:pt x="122" y="553"/>
                    <a:pt x="122" y="553"/>
                    <a:pt x="122" y="552"/>
                  </a:cubicBezTo>
                  <a:cubicBezTo>
                    <a:pt x="124" y="552"/>
                    <a:pt x="127" y="552"/>
                    <a:pt x="127" y="551"/>
                  </a:cubicBezTo>
                  <a:cubicBezTo>
                    <a:pt x="128" y="550"/>
                    <a:pt x="129" y="549"/>
                    <a:pt x="130" y="548"/>
                  </a:cubicBezTo>
                  <a:cubicBezTo>
                    <a:pt x="132" y="548"/>
                    <a:pt x="134" y="547"/>
                    <a:pt x="136" y="547"/>
                  </a:cubicBezTo>
                  <a:cubicBezTo>
                    <a:pt x="137" y="547"/>
                    <a:pt x="138" y="546"/>
                    <a:pt x="138" y="546"/>
                  </a:cubicBezTo>
                  <a:cubicBezTo>
                    <a:pt x="140" y="546"/>
                    <a:pt x="139" y="546"/>
                    <a:pt x="140" y="547"/>
                  </a:cubicBezTo>
                  <a:cubicBezTo>
                    <a:pt x="142" y="547"/>
                    <a:pt x="143" y="547"/>
                    <a:pt x="144" y="546"/>
                  </a:cubicBezTo>
                  <a:cubicBezTo>
                    <a:pt x="144" y="545"/>
                    <a:pt x="145" y="547"/>
                    <a:pt x="146" y="547"/>
                  </a:cubicBezTo>
                  <a:cubicBezTo>
                    <a:pt x="147" y="547"/>
                    <a:pt x="148" y="546"/>
                    <a:pt x="149" y="546"/>
                  </a:cubicBezTo>
                  <a:cubicBezTo>
                    <a:pt x="150" y="546"/>
                    <a:pt x="152" y="546"/>
                    <a:pt x="154" y="546"/>
                  </a:cubicBezTo>
                  <a:cubicBezTo>
                    <a:pt x="154" y="547"/>
                    <a:pt x="154" y="546"/>
                    <a:pt x="154" y="547"/>
                  </a:cubicBezTo>
                  <a:cubicBezTo>
                    <a:pt x="155" y="547"/>
                    <a:pt x="154" y="547"/>
                    <a:pt x="155" y="547"/>
                  </a:cubicBezTo>
                  <a:cubicBezTo>
                    <a:pt x="155" y="548"/>
                    <a:pt x="155" y="548"/>
                    <a:pt x="155" y="548"/>
                  </a:cubicBezTo>
                  <a:cubicBezTo>
                    <a:pt x="155" y="549"/>
                    <a:pt x="155" y="548"/>
                    <a:pt x="156" y="549"/>
                  </a:cubicBezTo>
                  <a:cubicBezTo>
                    <a:pt x="156" y="549"/>
                    <a:pt x="156" y="549"/>
                    <a:pt x="156" y="549"/>
                  </a:cubicBezTo>
                  <a:cubicBezTo>
                    <a:pt x="157" y="549"/>
                    <a:pt x="156" y="549"/>
                    <a:pt x="156" y="550"/>
                  </a:cubicBezTo>
                  <a:cubicBezTo>
                    <a:pt x="157" y="550"/>
                    <a:pt x="157" y="550"/>
                    <a:pt x="157" y="550"/>
                  </a:cubicBezTo>
                  <a:cubicBezTo>
                    <a:pt x="158" y="550"/>
                    <a:pt x="157" y="551"/>
                    <a:pt x="158" y="552"/>
                  </a:cubicBezTo>
                  <a:cubicBezTo>
                    <a:pt x="158" y="553"/>
                    <a:pt x="159" y="554"/>
                    <a:pt x="159" y="554"/>
                  </a:cubicBezTo>
                  <a:cubicBezTo>
                    <a:pt x="159" y="555"/>
                    <a:pt x="161" y="558"/>
                    <a:pt x="161" y="559"/>
                  </a:cubicBezTo>
                  <a:cubicBezTo>
                    <a:pt x="161" y="559"/>
                    <a:pt x="161" y="559"/>
                    <a:pt x="161" y="560"/>
                  </a:cubicBezTo>
                  <a:cubicBezTo>
                    <a:pt x="162" y="560"/>
                    <a:pt x="162" y="560"/>
                    <a:pt x="163" y="561"/>
                  </a:cubicBezTo>
                  <a:cubicBezTo>
                    <a:pt x="163" y="562"/>
                    <a:pt x="163" y="562"/>
                    <a:pt x="164" y="562"/>
                  </a:cubicBezTo>
                  <a:cubicBezTo>
                    <a:pt x="165" y="563"/>
                    <a:pt x="169" y="562"/>
                    <a:pt x="171" y="562"/>
                  </a:cubicBezTo>
                  <a:cubicBezTo>
                    <a:pt x="172" y="563"/>
                    <a:pt x="173" y="562"/>
                    <a:pt x="174" y="562"/>
                  </a:cubicBezTo>
                  <a:cubicBezTo>
                    <a:pt x="175" y="562"/>
                    <a:pt x="174" y="562"/>
                    <a:pt x="175" y="562"/>
                  </a:cubicBezTo>
                  <a:cubicBezTo>
                    <a:pt x="177" y="562"/>
                    <a:pt x="176" y="561"/>
                    <a:pt x="179" y="561"/>
                  </a:cubicBezTo>
                  <a:cubicBezTo>
                    <a:pt x="181" y="561"/>
                    <a:pt x="183" y="561"/>
                    <a:pt x="186" y="561"/>
                  </a:cubicBezTo>
                  <a:cubicBezTo>
                    <a:pt x="186" y="562"/>
                    <a:pt x="186" y="562"/>
                    <a:pt x="187" y="563"/>
                  </a:cubicBezTo>
                  <a:cubicBezTo>
                    <a:pt x="188" y="564"/>
                    <a:pt x="187" y="563"/>
                    <a:pt x="188" y="564"/>
                  </a:cubicBezTo>
                  <a:cubicBezTo>
                    <a:pt x="189" y="565"/>
                    <a:pt x="190" y="564"/>
                    <a:pt x="191" y="565"/>
                  </a:cubicBezTo>
                  <a:cubicBezTo>
                    <a:pt x="191" y="565"/>
                    <a:pt x="190" y="566"/>
                    <a:pt x="191" y="566"/>
                  </a:cubicBezTo>
                  <a:cubicBezTo>
                    <a:pt x="191" y="566"/>
                    <a:pt x="193" y="569"/>
                    <a:pt x="192" y="569"/>
                  </a:cubicBezTo>
                  <a:cubicBezTo>
                    <a:pt x="193" y="569"/>
                    <a:pt x="194" y="574"/>
                    <a:pt x="193" y="576"/>
                  </a:cubicBezTo>
                  <a:cubicBezTo>
                    <a:pt x="193" y="577"/>
                    <a:pt x="192" y="578"/>
                    <a:pt x="192" y="579"/>
                  </a:cubicBezTo>
                  <a:cubicBezTo>
                    <a:pt x="192" y="580"/>
                    <a:pt x="192" y="580"/>
                    <a:pt x="191" y="581"/>
                  </a:cubicBezTo>
                  <a:cubicBezTo>
                    <a:pt x="191" y="581"/>
                    <a:pt x="191" y="585"/>
                    <a:pt x="191" y="585"/>
                  </a:cubicBezTo>
                  <a:cubicBezTo>
                    <a:pt x="189" y="586"/>
                    <a:pt x="190" y="588"/>
                    <a:pt x="191" y="589"/>
                  </a:cubicBezTo>
                  <a:cubicBezTo>
                    <a:pt x="191" y="589"/>
                    <a:pt x="192" y="590"/>
                    <a:pt x="191" y="591"/>
                  </a:cubicBezTo>
                  <a:cubicBezTo>
                    <a:pt x="190" y="591"/>
                    <a:pt x="190" y="591"/>
                    <a:pt x="189" y="592"/>
                  </a:cubicBezTo>
                  <a:cubicBezTo>
                    <a:pt x="189" y="592"/>
                    <a:pt x="189" y="592"/>
                    <a:pt x="189" y="592"/>
                  </a:cubicBezTo>
                  <a:cubicBezTo>
                    <a:pt x="187" y="594"/>
                    <a:pt x="189" y="596"/>
                    <a:pt x="189" y="598"/>
                  </a:cubicBezTo>
                  <a:cubicBezTo>
                    <a:pt x="189" y="599"/>
                    <a:pt x="188" y="598"/>
                    <a:pt x="188" y="599"/>
                  </a:cubicBezTo>
                  <a:cubicBezTo>
                    <a:pt x="188" y="601"/>
                    <a:pt x="187" y="601"/>
                    <a:pt x="187" y="602"/>
                  </a:cubicBezTo>
                  <a:cubicBezTo>
                    <a:pt x="186" y="603"/>
                    <a:pt x="184" y="603"/>
                    <a:pt x="184" y="605"/>
                  </a:cubicBezTo>
                  <a:cubicBezTo>
                    <a:pt x="185" y="606"/>
                    <a:pt x="184" y="608"/>
                    <a:pt x="186" y="609"/>
                  </a:cubicBezTo>
                  <a:cubicBezTo>
                    <a:pt x="186" y="609"/>
                    <a:pt x="186" y="609"/>
                    <a:pt x="186" y="609"/>
                  </a:cubicBezTo>
                  <a:cubicBezTo>
                    <a:pt x="186" y="611"/>
                    <a:pt x="188" y="614"/>
                    <a:pt x="189" y="614"/>
                  </a:cubicBezTo>
                  <a:cubicBezTo>
                    <a:pt x="189" y="615"/>
                    <a:pt x="189" y="616"/>
                    <a:pt x="190" y="617"/>
                  </a:cubicBezTo>
                  <a:cubicBezTo>
                    <a:pt x="190" y="617"/>
                    <a:pt x="190" y="617"/>
                    <a:pt x="191" y="617"/>
                  </a:cubicBezTo>
                  <a:cubicBezTo>
                    <a:pt x="191" y="618"/>
                    <a:pt x="190" y="618"/>
                    <a:pt x="191" y="618"/>
                  </a:cubicBezTo>
                  <a:cubicBezTo>
                    <a:pt x="191" y="618"/>
                    <a:pt x="191" y="619"/>
                    <a:pt x="191" y="619"/>
                  </a:cubicBezTo>
                  <a:cubicBezTo>
                    <a:pt x="192" y="619"/>
                    <a:pt x="192" y="619"/>
                    <a:pt x="192" y="619"/>
                  </a:cubicBezTo>
                  <a:cubicBezTo>
                    <a:pt x="193" y="619"/>
                    <a:pt x="193" y="619"/>
                    <a:pt x="193" y="619"/>
                  </a:cubicBezTo>
                  <a:cubicBezTo>
                    <a:pt x="193" y="620"/>
                    <a:pt x="193" y="620"/>
                    <a:pt x="193" y="620"/>
                  </a:cubicBezTo>
                  <a:cubicBezTo>
                    <a:pt x="193" y="621"/>
                    <a:pt x="193" y="621"/>
                    <a:pt x="194" y="621"/>
                  </a:cubicBezTo>
                  <a:cubicBezTo>
                    <a:pt x="194" y="621"/>
                    <a:pt x="194" y="621"/>
                    <a:pt x="194" y="621"/>
                  </a:cubicBezTo>
                  <a:cubicBezTo>
                    <a:pt x="195" y="621"/>
                    <a:pt x="195" y="621"/>
                    <a:pt x="195" y="622"/>
                  </a:cubicBezTo>
                  <a:cubicBezTo>
                    <a:pt x="195" y="622"/>
                    <a:pt x="195" y="622"/>
                    <a:pt x="195" y="622"/>
                  </a:cubicBezTo>
                  <a:cubicBezTo>
                    <a:pt x="195" y="623"/>
                    <a:pt x="195" y="623"/>
                    <a:pt x="196" y="623"/>
                  </a:cubicBezTo>
                  <a:cubicBezTo>
                    <a:pt x="196" y="623"/>
                    <a:pt x="196" y="623"/>
                    <a:pt x="196" y="623"/>
                  </a:cubicBezTo>
                  <a:cubicBezTo>
                    <a:pt x="197" y="623"/>
                    <a:pt x="196" y="623"/>
                    <a:pt x="197" y="624"/>
                  </a:cubicBezTo>
                  <a:cubicBezTo>
                    <a:pt x="197" y="624"/>
                    <a:pt x="197" y="624"/>
                    <a:pt x="197" y="624"/>
                  </a:cubicBezTo>
                  <a:cubicBezTo>
                    <a:pt x="198" y="625"/>
                    <a:pt x="198" y="625"/>
                    <a:pt x="199" y="626"/>
                  </a:cubicBezTo>
                  <a:cubicBezTo>
                    <a:pt x="199" y="626"/>
                    <a:pt x="198" y="626"/>
                    <a:pt x="199" y="627"/>
                  </a:cubicBezTo>
                  <a:cubicBezTo>
                    <a:pt x="199" y="627"/>
                    <a:pt x="199" y="627"/>
                    <a:pt x="199" y="627"/>
                  </a:cubicBezTo>
                  <a:cubicBezTo>
                    <a:pt x="200" y="627"/>
                    <a:pt x="200" y="627"/>
                    <a:pt x="200" y="628"/>
                  </a:cubicBezTo>
                  <a:cubicBezTo>
                    <a:pt x="200" y="629"/>
                    <a:pt x="200" y="628"/>
                    <a:pt x="201" y="629"/>
                  </a:cubicBezTo>
                  <a:cubicBezTo>
                    <a:pt x="201" y="629"/>
                    <a:pt x="201" y="630"/>
                    <a:pt x="201" y="630"/>
                  </a:cubicBezTo>
                  <a:cubicBezTo>
                    <a:pt x="202" y="630"/>
                    <a:pt x="202" y="630"/>
                    <a:pt x="202" y="630"/>
                  </a:cubicBezTo>
                  <a:cubicBezTo>
                    <a:pt x="202" y="630"/>
                    <a:pt x="203" y="631"/>
                    <a:pt x="203" y="631"/>
                  </a:cubicBezTo>
                  <a:cubicBezTo>
                    <a:pt x="203" y="631"/>
                    <a:pt x="203" y="631"/>
                    <a:pt x="203" y="632"/>
                  </a:cubicBezTo>
                  <a:cubicBezTo>
                    <a:pt x="203" y="632"/>
                    <a:pt x="203" y="632"/>
                    <a:pt x="203" y="632"/>
                  </a:cubicBezTo>
                  <a:cubicBezTo>
                    <a:pt x="204" y="632"/>
                    <a:pt x="204" y="632"/>
                    <a:pt x="204" y="632"/>
                  </a:cubicBezTo>
                  <a:cubicBezTo>
                    <a:pt x="204" y="633"/>
                    <a:pt x="205" y="633"/>
                    <a:pt x="205" y="634"/>
                  </a:cubicBezTo>
                  <a:cubicBezTo>
                    <a:pt x="205" y="635"/>
                    <a:pt x="205" y="634"/>
                    <a:pt x="206" y="634"/>
                  </a:cubicBezTo>
                  <a:cubicBezTo>
                    <a:pt x="206" y="636"/>
                    <a:pt x="207" y="636"/>
                    <a:pt x="207" y="638"/>
                  </a:cubicBezTo>
                  <a:cubicBezTo>
                    <a:pt x="207" y="638"/>
                    <a:pt x="209" y="639"/>
                    <a:pt x="208" y="639"/>
                  </a:cubicBezTo>
                  <a:cubicBezTo>
                    <a:pt x="209" y="639"/>
                    <a:pt x="209" y="641"/>
                    <a:pt x="208" y="641"/>
                  </a:cubicBezTo>
                  <a:cubicBezTo>
                    <a:pt x="209" y="641"/>
                    <a:pt x="208" y="644"/>
                    <a:pt x="210" y="645"/>
                  </a:cubicBezTo>
                  <a:cubicBezTo>
                    <a:pt x="210" y="645"/>
                    <a:pt x="209" y="646"/>
                    <a:pt x="209" y="646"/>
                  </a:cubicBezTo>
                  <a:cubicBezTo>
                    <a:pt x="209" y="646"/>
                    <a:pt x="209" y="648"/>
                    <a:pt x="209" y="649"/>
                  </a:cubicBezTo>
                  <a:cubicBezTo>
                    <a:pt x="209" y="649"/>
                    <a:pt x="210" y="651"/>
                    <a:pt x="211" y="651"/>
                  </a:cubicBezTo>
                  <a:cubicBezTo>
                    <a:pt x="210" y="651"/>
                    <a:pt x="212" y="653"/>
                    <a:pt x="211" y="652"/>
                  </a:cubicBezTo>
                  <a:cubicBezTo>
                    <a:pt x="212" y="653"/>
                    <a:pt x="212" y="654"/>
                    <a:pt x="212" y="655"/>
                  </a:cubicBezTo>
                  <a:cubicBezTo>
                    <a:pt x="212" y="656"/>
                    <a:pt x="213" y="655"/>
                    <a:pt x="213" y="657"/>
                  </a:cubicBezTo>
                  <a:cubicBezTo>
                    <a:pt x="213" y="657"/>
                    <a:pt x="215" y="660"/>
                    <a:pt x="215" y="660"/>
                  </a:cubicBezTo>
                  <a:cubicBezTo>
                    <a:pt x="216" y="661"/>
                    <a:pt x="215" y="663"/>
                    <a:pt x="216" y="664"/>
                  </a:cubicBezTo>
                  <a:cubicBezTo>
                    <a:pt x="216" y="665"/>
                    <a:pt x="218" y="666"/>
                    <a:pt x="216" y="668"/>
                  </a:cubicBezTo>
                  <a:cubicBezTo>
                    <a:pt x="215" y="668"/>
                    <a:pt x="216" y="668"/>
                    <a:pt x="216" y="669"/>
                  </a:cubicBezTo>
                  <a:cubicBezTo>
                    <a:pt x="215" y="669"/>
                    <a:pt x="215" y="670"/>
                    <a:pt x="214" y="670"/>
                  </a:cubicBezTo>
                  <a:cubicBezTo>
                    <a:pt x="214" y="671"/>
                    <a:pt x="213" y="672"/>
                    <a:pt x="214" y="674"/>
                  </a:cubicBezTo>
                  <a:cubicBezTo>
                    <a:pt x="215" y="674"/>
                    <a:pt x="215" y="676"/>
                    <a:pt x="216" y="676"/>
                  </a:cubicBezTo>
                  <a:cubicBezTo>
                    <a:pt x="217" y="677"/>
                    <a:pt x="217" y="677"/>
                    <a:pt x="217" y="677"/>
                  </a:cubicBezTo>
                  <a:cubicBezTo>
                    <a:pt x="217" y="678"/>
                    <a:pt x="218" y="681"/>
                    <a:pt x="218" y="681"/>
                  </a:cubicBezTo>
                  <a:cubicBezTo>
                    <a:pt x="218" y="683"/>
                    <a:pt x="219" y="683"/>
                    <a:pt x="219" y="684"/>
                  </a:cubicBezTo>
                  <a:cubicBezTo>
                    <a:pt x="219" y="684"/>
                    <a:pt x="220" y="685"/>
                    <a:pt x="221" y="685"/>
                  </a:cubicBezTo>
                  <a:cubicBezTo>
                    <a:pt x="221" y="689"/>
                    <a:pt x="220" y="691"/>
                    <a:pt x="220" y="695"/>
                  </a:cubicBezTo>
                  <a:cubicBezTo>
                    <a:pt x="219" y="696"/>
                    <a:pt x="218" y="695"/>
                    <a:pt x="218" y="697"/>
                  </a:cubicBezTo>
                  <a:cubicBezTo>
                    <a:pt x="218" y="697"/>
                    <a:pt x="217" y="697"/>
                    <a:pt x="217" y="698"/>
                  </a:cubicBezTo>
                  <a:cubicBezTo>
                    <a:pt x="216" y="699"/>
                    <a:pt x="216" y="699"/>
                    <a:pt x="214" y="699"/>
                  </a:cubicBezTo>
                  <a:cubicBezTo>
                    <a:pt x="214" y="701"/>
                    <a:pt x="214" y="700"/>
                    <a:pt x="213" y="701"/>
                  </a:cubicBezTo>
                  <a:cubicBezTo>
                    <a:pt x="213" y="701"/>
                    <a:pt x="214" y="702"/>
                    <a:pt x="213" y="702"/>
                  </a:cubicBezTo>
                  <a:cubicBezTo>
                    <a:pt x="213" y="702"/>
                    <a:pt x="213" y="702"/>
                    <a:pt x="213" y="702"/>
                  </a:cubicBezTo>
                  <a:cubicBezTo>
                    <a:pt x="213" y="703"/>
                    <a:pt x="213" y="703"/>
                    <a:pt x="213" y="704"/>
                  </a:cubicBezTo>
                  <a:cubicBezTo>
                    <a:pt x="213" y="704"/>
                    <a:pt x="212" y="703"/>
                    <a:pt x="212" y="704"/>
                  </a:cubicBezTo>
                  <a:cubicBezTo>
                    <a:pt x="212" y="704"/>
                    <a:pt x="212" y="705"/>
                    <a:pt x="212" y="705"/>
                  </a:cubicBezTo>
                  <a:cubicBezTo>
                    <a:pt x="212" y="705"/>
                    <a:pt x="212" y="705"/>
                    <a:pt x="211" y="705"/>
                  </a:cubicBezTo>
                  <a:cubicBezTo>
                    <a:pt x="211" y="707"/>
                    <a:pt x="211" y="707"/>
                    <a:pt x="211" y="709"/>
                  </a:cubicBezTo>
                  <a:cubicBezTo>
                    <a:pt x="211" y="710"/>
                    <a:pt x="210" y="709"/>
                    <a:pt x="210" y="711"/>
                  </a:cubicBezTo>
                  <a:cubicBezTo>
                    <a:pt x="210" y="712"/>
                    <a:pt x="209" y="712"/>
                    <a:pt x="209" y="712"/>
                  </a:cubicBezTo>
                  <a:cubicBezTo>
                    <a:pt x="209" y="713"/>
                    <a:pt x="209" y="715"/>
                    <a:pt x="209" y="716"/>
                  </a:cubicBezTo>
                  <a:cubicBezTo>
                    <a:pt x="209" y="717"/>
                    <a:pt x="208" y="716"/>
                    <a:pt x="208" y="717"/>
                  </a:cubicBezTo>
                  <a:cubicBezTo>
                    <a:pt x="208" y="720"/>
                    <a:pt x="206" y="722"/>
                    <a:pt x="206" y="724"/>
                  </a:cubicBezTo>
                  <a:cubicBezTo>
                    <a:pt x="206" y="725"/>
                    <a:pt x="205" y="729"/>
                    <a:pt x="206" y="729"/>
                  </a:cubicBezTo>
                  <a:cubicBezTo>
                    <a:pt x="207" y="729"/>
                    <a:pt x="206" y="734"/>
                    <a:pt x="206" y="734"/>
                  </a:cubicBezTo>
                  <a:cubicBezTo>
                    <a:pt x="205" y="737"/>
                    <a:pt x="206" y="739"/>
                    <a:pt x="206" y="741"/>
                  </a:cubicBezTo>
                  <a:cubicBezTo>
                    <a:pt x="206" y="742"/>
                    <a:pt x="205" y="743"/>
                    <a:pt x="206" y="744"/>
                  </a:cubicBezTo>
                  <a:cubicBezTo>
                    <a:pt x="206" y="744"/>
                    <a:pt x="206" y="744"/>
                    <a:pt x="206" y="745"/>
                  </a:cubicBezTo>
                  <a:cubicBezTo>
                    <a:pt x="206" y="746"/>
                    <a:pt x="207" y="747"/>
                    <a:pt x="208" y="748"/>
                  </a:cubicBezTo>
                  <a:cubicBezTo>
                    <a:pt x="208" y="749"/>
                    <a:pt x="209" y="750"/>
                    <a:pt x="210" y="751"/>
                  </a:cubicBezTo>
                  <a:cubicBezTo>
                    <a:pt x="211" y="751"/>
                    <a:pt x="211" y="752"/>
                    <a:pt x="211" y="753"/>
                  </a:cubicBezTo>
                  <a:cubicBezTo>
                    <a:pt x="212" y="753"/>
                    <a:pt x="212" y="753"/>
                    <a:pt x="212" y="754"/>
                  </a:cubicBezTo>
                  <a:cubicBezTo>
                    <a:pt x="212" y="754"/>
                    <a:pt x="213" y="755"/>
                    <a:pt x="213" y="755"/>
                  </a:cubicBezTo>
                  <a:cubicBezTo>
                    <a:pt x="213" y="755"/>
                    <a:pt x="214" y="754"/>
                    <a:pt x="213" y="755"/>
                  </a:cubicBezTo>
                  <a:cubicBezTo>
                    <a:pt x="213" y="755"/>
                    <a:pt x="213" y="756"/>
                    <a:pt x="213" y="756"/>
                  </a:cubicBezTo>
                  <a:cubicBezTo>
                    <a:pt x="214" y="757"/>
                    <a:pt x="214" y="757"/>
                    <a:pt x="215" y="758"/>
                  </a:cubicBezTo>
                  <a:cubicBezTo>
                    <a:pt x="215" y="758"/>
                    <a:pt x="215" y="759"/>
                    <a:pt x="215" y="759"/>
                  </a:cubicBezTo>
                  <a:cubicBezTo>
                    <a:pt x="215" y="760"/>
                    <a:pt x="215" y="759"/>
                    <a:pt x="216" y="759"/>
                  </a:cubicBezTo>
                  <a:cubicBezTo>
                    <a:pt x="216" y="760"/>
                    <a:pt x="216" y="760"/>
                    <a:pt x="216" y="761"/>
                  </a:cubicBezTo>
                  <a:cubicBezTo>
                    <a:pt x="217" y="764"/>
                    <a:pt x="217" y="767"/>
                    <a:pt x="219" y="768"/>
                  </a:cubicBezTo>
                  <a:cubicBezTo>
                    <a:pt x="221" y="770"/>
                    <a:pt x="221" y="772"/>
                    <a:pt x="222" y="774"/>
                  </a:cubicBezTo>
                  <a:cubicBezTo>
                    <a:pt x="223" y="776"/>
                    <a:pt x="223" y="778"/>
                    <a:pt x="225" y="779"/>
                  </a:cubicBezTo>
                  <a:cubicBezTo>
                    <a:pt x="225" y="781"/>
                    <a:pt x="225" y="786"/>
                    <a:pt x="224" y="787"/>
                  </a:cubicBezTo>
                  <a:cubicBezTo>
                    <a:pt x="223" y="788"/>
                    <a:pt x="225" y="789"/>
                    <a:pt x="225" y="789"/>
                  </a:cubicBezTo>
                  <a:cubicBezTo>
                    <a:pt x="225" y="790"/>
                    <a:pt x="225" y="792"/>
                    <a:pt x="225" y="793"/>
                  </a:cubicBezTo>
                  <a:cubicBezTo>
                    <a:pt x="225" y="798"/>
                    <a:pt x="227" y="800"/>
                    <a:pt x="227" y="804"/>
                  </a:cubicBezTo>
                  <a:cubicBezTo>
                    <a:pt x="227" y="806"/>
                    <a:pt x="227" y="806"/>
                    <a:pt x="228" y="807"/>
                  </a:cubicBezTo>
                  <a:cubicBezTo>
                    <a:pt x="228" y="807"/>
                    <a:pt x="228" y="808"/>
                    <a:pt x="228" y="808"/>
                  </a:cubicBezTo>
                  <a:cubicBezTo>
                    <a:pt x="228" y="809"/>
                    <a:pt x="228" y="808"/>
                    <a:pt x="228" y="808"/>
                  </a:cubicBezTo>
                  <a:cubicBezTo>
                    <a:pt x="229" y="810"/>
                    <a:pt x="228" y="812"/>
                    <a:pt x="228" y="813"/>
                  </a:cubicBezTo>
                  <a:cubicBezTo>
                    <a:pt x="228" y="814"/>
                    <a:pt x="229" y="815"/>
                    <a:pt x="229" y="815"/>
                  </a:cubicBezTo>
                  <a:cubicBezTo>
                    <a:pt x="229" y="818"/>
                    <a:pt x="231" y="821"/>
                    <a:pt x="232" y="823"/>
                  </a:cubicBezTo>
                  <a:cubicBezTo>
                    <a:pt x="232" y="823"/>
                    <a:pt x="233" y="822"/>
                    <a:pt x="233" y="823"/>
                  </a:cubicBezTo>
                  <a:cubicBezTo>
                    <a:pt x="233" y="823"/>
                    <a:pt x="233" y="824"/>
                    <a:pt x="233" y="824"/>
                  </a:cubicBezTo>
                  <a:cubicBezTo>
                    <a:pt x="233" y="824"/>
                    <a:pt x="234" y="824"/>
                    <a:pt x="234" y="825"/>
                  </a:cubicBezTo>
                  <a:cubicBezTo>
                    <a:pt x="234" y="825"/>
                    <a:pt x="234" y="825"/>
                    <a:pt x="234" y="825"/>
                  </a:cubicBezTo>
                  <a:cubicBezTo>
                    <a:pt x="234" y="826"/>
                    <a:pt x="235" y="825"/>
                    <a:pt x="235" y="825"/>
                  </a:cubicBezTo>
                  <a:cubicBezTo>
                    <a:pt x="235" y="826"/>
                    <a:pt x="236" y="826"/>
                    <a:pt x="236" y="827"/>
                  </a:cubicBezTo>
                  <a:cubicBezTo>
                    <a:pt x="238" y="829"/>
                    <a:pt x="239" y="831"/>
                    <a:pt x="240" y="833"/>
                  </a:cubicBezTo>
                  <a:cubicBezTo>
                    <a:pt x="240" y="833"/>
                    <a:pt x="242" y="834"/>
                    <a:pt x="241" y="834"/>
                  </a:cubicBezTo>
                  <a:cubicBezTo>
                    <a:pt x="241" y="834"/>
                    <a:pt x="241" y="834"/>
                    <a:pt x="241" y="834"/>
                  </a:cubicBezTo>
                  <a:cubicBezTo>
                    <a:pt x="242" y="834"/>
                    <a:pt x="242" y="835"/>
                    <a:pt x="242" y="835"/>
                  </a:cubicBezTo>
                  <a:cubicBezTo>
                    <a:pt x="242" y="837"/>
                    <a:pt x="243" y="843"/>
                    <a:pt x="244" y="843"/>
                  </a:cubicBezTo>
                  <a:cubicBezTo>
                    <a:pt x="244" y="843"/>
                    <a:pt x="246" y="847"/>
                    <a:pt x="246" y="848"/>
                  </a:cubicBezTo>
                  <a:cubicBezTo>
                    <a:pt x="247" y="849"/>
                    <a:pt x="248" y="851"/>
                    <a:pt x="249" y="852"/>
                  </a:cubicBezTo>
                  <a:cubicBezTo>
                    <a:pt x="249" y="852"/>
                    <a:pt x="249" y="852"/>
                    <a:pt x="250" y="853"/>
                  </a:cubicBezTo>
                  <a:cubicBezTo>
                    <a:pt x="252" y="856"/>
                    <a:pt x="250" y="856"/>
                    <a:pt x="250" y="858"/>
                  </a:cubicBezTo>
                  <a:cubicBezTo>
                    <a:pt x="249" y="859"/>
                    <a:pt x="249" y="859"/>
                    <a:pt x="248" y="860"/>
                  </a:cubicBezTo>
                  <a:cubicBezTo>
                    <a:pt x="248" y="860"/>
                    <a:pt x="248" y="861"/>
                    <a:pt x="248" y="861"/>
                  </a:cubicBezTo>
                  <a:cubicBezTo>
                    <a:pt x="247" y="861"/>
                    <a:pt x="247" y="861"/>
                    <a:pt x="247" y="861"/>
                  </a:cubicBezTo>
                  <a:cubicBezTo>
                    <a:pt x="247" y="862"/>
                    <a:pt x="247" y="863"/>
                    <a:pt x="247" y="864"/>
                  </a:cubicBezTo>
                  <a:cubicBezTo>
                    <a:pt x="247" y="864"/>
                    <a:pt x="248" y="865"/>
                    <a:pt x="248" y="865"/>
                  </a:cubicBezTo>
                  <a:cubicBezTo>
                    <a:pt x="248" y="865"/>
                    <a:pt x="249" y="866"/>
                    <a:pt x="249" y="868"/>
                  </a:cubicBezTo>
                  <a:cubicBezTo>
                    <a:pt x="250" y="868"/>
                    <a:pt x="249" y="870"/>
                    <a:pt x="251" y="871"/>
                  </a:cubicBezTo>
                  <a:cubicBezTo>
                    <a:pt x="251" y="872"/>
                    <a:pt x="251" y="872"/>
                    <a:pt x="252" y="873"/>
                  </a:cubicBezTo>
                  <a:cubicBezTo>
                    <a:pt x="252" y="873"/>
                    <a:pt x="252" y="873"/>
                    <a:pt x="252" y="873"/>
                  </a:cubicBezTo>
                  <a:cubicBezTo>
                    <a:pt x="253" y="874"/>
                    <a:pt x="253" y="874"/>
                    <a:pt x="254" y="874"/>
                  </a:cubicBezTo>
                  <a:cubicBezTo>
                    <a:pt x="254" y="874"/>
                    <a:pt x="254" y="875"/>
                    <a:pt x="255" y="875"/>
                  </a:cubicBezTo>
                  <a:cubicBezTo>
                    <a:pt x="255" y="875"/>
                    <a:pt x="255" y="875"/>
                    <a:pt x="256" y="875"/>
                  </a:cubicBezTo>
                  <a:cubicBezTo>
                    <a:pt x="256" y="876"/>
                    <a:pt x="256" y="876"/>
                    <a:pt x="256" y="876"/>
                  </a:cubicBezTo>
                  <a:cubicBezTo>
                    <a:pt x="256" y="877"/>
                    <a:pt x="256" y="876"/>
                    <a:pt x="256" y="877"/>
                  </a:cubicBezTo>
                  <a:cubicBezTo>
                    <a:pt x="256" y="877"/>
                    <a:pt x="257" y="877"/>
                    <a:pt x="257" y="878"/>
                  </a:cubicBezTo>
                  <a:cubicBezTo>
                    <a:pt x="258" y="878"/>
                    <a:pt x="258" y="878"/>
                    <a:pt x="258" y="878"/>
                  </a:cubicBezTo>
                  <a:cubicBezTo>
                    <a:pt x="259" y="878"/>
                    <a:pt x="261" y="878"/>
                    <a:pt x="261" y="878"/>
                  </a:cubicBezTo>
                  <a:cubicBezTo>
                    <a:pt x="262" y="878"/>
                    <a:pt x="262" y="877"/>
                    <a:pt x="262" y="877"/>
                  </a:cubicBezTo>
                  <a:cubicBezTo>
                    <a:pt x="264" y="877"/>
                    <a:pt x="265" y="876"/>
                    <a:pt x="266" y="875"/>
                  </a:cubicBezTo>
                  <a:cubicBezTo>
                    <a:pt x="268" y="875"/>
                    <a:pt x="271" y="876"/>
                    <a:pt x="272" y="875"/>
                  </a:cubicBezTo>
                  <a:cubicBezTo>
                    <a:pt x="274" y="875"/>
                    <a:pt x="273" y="874"/>
                    <a:pt x="274" y="874"/>
                  </a:cubicBezTo>
                  <a:cubicBezTo>
                    <a:pt x="275" y="873"/>
                    <a:pt x="275" y="873"/>
                    <a:pt x="275" y="873"/>
                  </a:cubicBezTo>
                  <a:cubicBezTo>
                    <a:pt x="279" y="873"/>
                    <a:pt x="281" y="873"/>
                    <a:pt x="283" y="873"/>
                  </a:cubicBezTo>
                  <a:cubicBezTo>
                    <a:pt x="284" y="873"/>
                    <a:pt x="284" y="873"/>
                    <a:pt x="285" y="873"/>
                  </a:cubicBezTo>
                  <a:cubicBezTo>
                    <a:pt x="287" y="873"/>
                    <a:pt x="288" y="872"/>
                    <a:pt x="289" y="873"/>
                  </a:cubicBezTo>
                  <a:cubicBezTo>
                    <a:pt x="290" y="873"/>
                    <a:pt x="290" y="873"/>
                    <a:pt x="290" y="874"/>
                  </a:cubicBezTo>
                  <a:cubicBezTo>
                    <a:pt x="291" y="874"/>
                    <a:pt x="291" y="874"/>
                    <a:pt x="291" y="875"/>
                  </a:cubicBezTo>
                  <a:cubicBezTo>
                    <a:pt x="292" y="875"/>
                    <a:pt x="293" y="875"/>
                    <a:pt x="293" y="875"/>
                  </a:cubicBezTo>
                  <a:cubicBezTo>
                    <a:pt x="294" y="874"/>
                    <a:pt x="294" y="874"/>
                    <a:pt x="294" y="873"/>
                  </a:cubicBezTo>
                  <a:cubicBezTo>
                    <a:pt x="294" y="873"/>
                    <a:pt x="295" y="873"/>
                    <a:pt x="295" y="873"/>
                  </a:cubicBezTo>
                  <a:cubicBezTo>
                    <a:pt x="296" y="873"/>
                    <a:pt x="298" y="873"/>
                    <a:pt x="299" y="873"/>
                  </a:cubicBezTo>
                  <a:cubicBezTo>
                    <a:pt x="300" y="872"/>
                    <a:pt x="299" y="872"/>
                    <a:pt x="299" y="871"/>
                  </a:cubicBezTo>
                  <a:cubicBezTo>
                    <a:pt x="299" y="871"/>
                    <a:pt x="300" y="870"/>
                    <a:pt x="300" y="870"/>
                  </a:cubicBezTo>
                  <a:cubicBezTo>
                    <a:pt x="301" y="871"/>
                    <a:pt x="303" y="870"/>
                    <a:pt x="304" y="870"/>
                  </a:cubicBezTo>
                  <a:cubicBezTo>
                    <a:pt x="306" y="870"/>
                    <a:pt x="303" y="870"/>
                    <a:pt x="306" y="870"/>
                  </a:cubicBezTo>
                  <a:cubicBezTo>
                    <a:pt x="307" y="868"/>
                    <a:pt x="308" y="868"/>
                    <a:pt x="309" y="867"/>
                  </a:cubicBezTo>
                  <a:cubicBezTo>
                    <a:pt x="310" y="867"/>
                    <a:pt x="311" y="866"/>
                    <a:pt x="311" y="866"/>
                  </a:cubicBezTo>
                  <a:cubicBezTo>
                    <a:pt x="313" y="866"/>
                    <a:pt x="312" y="866"/>
                    <a:pt x="313" y="865"/>
                  </a:cubicBezTo>
                  <a:cubicBezTo>
                    <a:pt x="314" y="865"/>
                    <a:pt x="315" y="864"/>
                    <a:pt x="316" y="863"/>
                  </a:cubicBezTo>
                  <a:cubicBezTo>
                    <a:pt x="317" y="863"/>
                    <a:pt x="316" y="863"/>
                    <a:pt x="317" y="863"/>
                  </a:cubicBezTo>
                  <a:cubicBezTo>
                    <a:pt x="317" y="863"/>
                    <a:pt x="317" y="863"/>
                    <a:pt x="318" y="863"/>
                  </a:cubicBezTo>
                  <a:cubicBezTo>
                    <a:pt x="318" y="862"/>
                    <a:pt x="318" y="862"/>
                    <a:pt x="318" y="862"/>
                  </a:cubicBezTo>
                  <a:cubicBezTo>
                    <a:pt x="318" y="862"/>
                    <a:pt x="318" y="861"/>
                    <a:pt x="318" y="861"/>
                  </a:cubicBezTo>
                  <a:cubicBezTo>
                    <a:pt x="319" y="861"/>
                    <a:pt x="318" y="861"/>
                    <a:pt x="319" y="860"/>
                  </a:cubicBezTo>
                  <a:cubicBezTo>
                    <a:pt x="319" y="860"/>
                    <a:pt x="319" y="860"/>
                    <a:pt x="320" y="860"/>
                  </a:cubicBezTo>
                  <a:cubicBezTo>
                    <a:pt x="322" y="860"/>
                    <a:pt x="323" y="858"/>
                    <a:pt x="324" y="857"/>
                  </a:cubicBezTo>
                  <a:cubicBezTo>
                    <a:pt x="325" y="856"/>
                    <a:pt x="325" y="856"/>
                    <a:pt x="325" y="855"/>
                  </a:cubicBezTo>
                  <a:cubicBezTo>
                    <a:pt x="326" y="855"/>
                    <a:pt x="328" y="853"/>
                    <a:pt x="328" y="851"/>
                  </a:cubicBezTo>
                  <a:cubicBezTo>
                    <a:pt x="328" y="851"/>
                    <a:pt x="328" y="851"/>
                    <a:pt x="328" y="850"/>
                  </a:cubicBezTo>
                  <a:cubicBezTo>
                    <a:pt x="329" y="850"/>
                    <a:pt x="329" y="851"/>
                    <a:pt x="329" y="850"/>
                  </a:cubicBezTo>
                  <a:cubicBezTo>
                    <a:pt x="329" y="850"/>
                    <a:pt x="329" y="850"/>
                    <a:pt x="329" y="850"/>
                  </a:cubicBezTo>
                  <a:cubicBezTo>
                    <a:pt x="330" y="849"/>
                    <a:pt x="329" y="850"/>
                    <a:pt x="330" y="849"/>
                  </a:cubicBezTo>
                  <a:cubicBezTo>
                    <a:pt x="330" y="849"/>
                    <a:pt x="331" y="849"/>
                    <a:pt x="331" y="848"/>
                  </a:cubicBezTo>
                  <a:cubicBezTo>
                    <a:pt x="331" y="848"/>
                    <a:pt x="331" y="848"/>
                    <a:pt x="331" y="848"/>
                  </a:cubicBezTo>
                  <a:cubicBezTo>
                    <a:pt x="331" y="847"/>
                    <a:pt x="332" y="848"/>
                    <a:pt x="332" y="848"/>
                  </a:cubicBezTo>
                  <a:cubicBezTo>
                    <a:pt x="332" y="847"/>
                    <a:pt x="332" y="847"/>
                    <a:pt x="333" y="846"/>
                  </a:cubicBezTo>
                  <a:cubicBezTo>
                    <a:pt x="333" y="846"/>
                    <a:pt x="333" y="847"/>
                    <a:pt x="333" y="845"/>
                  </a:cubicBezTo>
                  <a:cubicBezTo>
                    <a:pt x="333" y="844"/>
                    <a:pt x="333" y="845"/>
                    <a:pt x="334" y="844"/>
                  </a:cubicBezTo>
                  <a:cubicBezTo>
                    <a:pt x="335" y="843"/>
                    <a:pt x="335" y="842"/>
                    <a:pt x="335" y="841"/>
                  </a:cubicBezTo>
                  <a:cubicBezTo>
                    <a:pt x="335" y="841"/>
                    <a:pt x="337" y="840"/>
                    <a:pt x="336" y="840"/>
                  </a:cubicBezTo>
                  <a:cubicBezTo>
                    <a:pt x="336" y="840"/>
                    <a:pt x="338" y="838"/>
                    <a:pt x="338" y="838"/>
                  </a:cubicBezTo>
                  <a:cubicBezTo>
                    <a:pt x="338" y="838"/>
                    <a:pt x="338" y="836"/>
                    <a:pt x="339" y="836"/>
                  </a:cubicBezTo>
                  <a:cubicBezTo>
                    <a:pt x="338" y="836"/>
                    <a:pt x="340" y="835"/>
                    <a:pt x="340" y="835"/>
                  </a:cubicBezTo>
                  <a:cubicBezTo>
                    <a:pt x="340" y="834"/>
                    <a:pt x="340" y="834"/>
                    <a:pt x="340" y="833"/>
                  </a:cubicBezTo>
                  <a:cubicBezTo>
                    <a:pt x="341" y="832"/>
                    <a:pt x="341" y="832"/>
                    <a:pt x="342" y="832"/>
                  </a:cubicBezTo>
                  <a:cubicBezTo>
                    <a:pt x="342" y="832"/>
                    <a:pt x="343" y="831"/>
                    <a:pt x="343" y="830"/>
                  </a:cubicBezTo>
                  <a:cubicBezTo>
                    <a:pt x="344" y="829"/>
                    <a:pt x="345" y="829"/>
                    <a:pt x="346" y="828"/>
                  </a:cubicBezTo>
                  <a:cubicBezTo>
                    <a:pt x="347" y="826"/>
                    <a:pt x="348" y="824"/>
                    <a:pt x="348" y="822"/>
                  </a:cubicBezTo>
                  <a:cubicBezTo>
                    <a:pt x="350" y="821"/>
                    <a:pt x="351" y="819"/>
                    <a:pt x="351" y="817"/>
                  </a:cubicBezTo>
                  <a:cubicBezTo>
                    <a:pt x="353" y="816"/>
                    <a:pt x="352" y="811"/>
                    <a:pt x="352" y="808"/>
                  </a:cubicBezTo>
                  <a:cubicBezTo>
                    <a:pt x="351" y="808"/>
                    <a:pt x="350" y="808"/>
                    <a:pt x="350" y="806"/>
                  </a:cubicBezTo>
                  <a:cubicBezTo>
                    <a:pt x="351" y="805"/>
                    <a:pt x="351" y="806"/>
                    <a:pt x="351" y="804"/>
                  </a:cubicBezTo>
                  <a:cubicBezTo>
                    <a:pt x="352" y="804"/>
                    <a:pt x="352" y="804"/>
                    <a:pt x="353" y="803"/>
                  </a:cubicBezTo>
                  <a:cubicBezTo>
                    <a:pt x="353" y="803"/>
                    <a:pt x="352" y="803"/>
                    <a:pt x="353" y="803"/>
                  </a:cubicBezTo>
                  <a:cubicBezTo>
                    <a:pt x="353" y="802"/>
                    <a:pt x="353" y="803"/>
                    <a:pt x="353" y="803"/>
                  </a:cubicBezTo>
                  <a:cubicBezTo>
                    <a:pt x="354" y="802"/>
                    <a:pt x="353" y="802"/>
                    <a:pt x="354" y="802"/>
                  </a:cubicBezTo>
                  <a:cubicBezTo>
                    <a:pt x="354" y="802"/>
                    <a:pt x="353" y="801"/>
                    <a:pt x="354" y="801"/>
                  </a:cubicBezTo>
                  <a:cubicBezTo>
                    <a:pt x="354" y="801"/>
                    <a:pt x="355" y="801"/>
                    <a:pt x="355" y="801"/>
                  </a:cubicBezTo>
                  <a:cubicBezTo>
                    <a:pt x="356" y="800"/>
                    <a:pt x="356" y="801"/>
                    <a:pt x="357" y="801"/>
                  </a:cubicBezTo>
                  <a:cubicBezTo>
                    <a:pt x="358" y="800"/>
                    <a:pt x="357" y="800"/>
                    <a:pt x="358" y="800"/>
                  </a:cubicBezTo>
                  <a:cubicBezTo>
                    <a:pt x="358" y="800"/>
                    <a:pt x="359" y="800"/>
                    <a:pt x="359" y="800"/>
                  </a:cubicBezTo>
                  <a:cubicBezTo>
                    <a:pt x="359" y="800"/>
                    <a:pt x="360" y="799"/>
                    <a:pt x="360" y="799"/>
                  </a:cubicBezTo>
                  <a:cubicBezTo>
                    <a:pt x="361" y="799"/>
                    <a:pt x="362" y="798"/>
                    <a:pt x="362" y="798"/>
                  </a:cubicBezTo>
                  <a:cubicBezTo>
                    <a:pt x="364" y="797"/>
                    <a:pt x="365" y="798"/>
                    <a:pt x="366" y="796"/>
                  </a:cubicBezTo>
                  <a:cubicBezTo>
                    <a:pt x="366" y="796"/>
                    <a:pt x="367" y="796"/>
                    <a:pt x="367" y="796"/>
                  </a:cubicBezTo>
                  <a:cubicBezTo>
                    <a:pt x="367" y="796"/>
                    <a:pt x="368" y="796"/>
                    <a:pt x="369" y="796"/>
                  </a:cubicBezTo>
                  <a:cubicBezTo>
                    <a:pt x="369" y="795"/>
                    <a:pt x="369" y="794"/>
                    <a:pt x="370" y="793"/>
                  </a:cubicBezTo>
                  <a:cubicBezTo>
                    <a:pt x="370" y="793"/>
                    <a:pt x="370" y="793"/>
                    <a:pt x="370" y="793"/>
                  </a:cubicBezTo>
                  <a:cubicBezTo>
                    <a:pt x="372" y="791"/>
                    <a:pt x="371" y="789"/>
                    <a:pt x="370" y="786"/>
                  </a:cubicBezTo>
                  <a:cubicBezTo>
                    <a:pt x="371" y="785"/>
                    <a:pt x="372" y="781"/>
                    <a:pt x="372" y="779"/>
                  </a:cubicBezTo>
                  <a:cubicBezTo>
                    <a:pt x="372" y="777"/>
                    <a:pt x="371" y="777"/>
                    <a:pt x="371" y="776"/>
                  </a:cubicBezTo>
                  <a:cubicBezTo>
                    <a:pt x="371" y="774"/>
                    <a:pt x="371" y="773"/>
                    <a:pt x="370" y="773"/>
                  </a:cubicBezTo>
                  <a:cubicBezTo>
                    <a:pt x="370" y="772"/>
                    <a:pt x="370" y="771"/>
                    <a:pt x="369" y="771"/>
                  </a:cubicBezTo>
                  <a:cubicBezTo>
                    <a:pt x="369" y="769"/>
                    <a:pt x="369" y="766"/>
                    <a:pt x="368" y="765"/>
                  </a:cubicBezTo>
                  <a:cubicBezTo>
                    <a:pt x="368" y="764"/>
                    <a:pt x="368" y="765"/>
                    <a:pt x="367" y="764"/>
                  </a:cubicBezTo>
                  <a:cubicBezTo>
                    <a:pt x="367" y="764"/>
                    <a:pt x="367" y="764"/>
                    <a:pt x="367" y="763"/>
                  </a:cubicBezTo>
                  <a:cubicBezTo>
                    <a:pt x="367" y="763"/>
                    <a:pt x="366" y="763"/>
                    <a:pt x="366" y="763"/>
                  </a:cubicBezTo>
                  <a:cubicBezTo>
                    <a:pt x="366" y="761"/>
                    <a:pt x="365" y="761"/>
                    <a:pt x="365" y="759"/>
                  </a:cubicBezTo>
                  <a:cubicBezTo>
                    <a:pt x="366" y="759"/>
                    <a:pt x="366" y="758"/>
                    <a:pt x="367" y="758"/>
                  </a:cubicBezTo>
                  <a:cubicBezTo>
                    <a:pt x="368" y="757"/>
                    <a:pt x="367" y="757"/>
                    <a:pt x="369" y="757"/>
                  </a:cubicBezTo>
                  <a:cubicBezTo>
                    <a:pt x="370" y="757"/>
                    <a:pt x="370" y="757"/>
                    <a:pt x="370" y="756"/>
                  </a:cubicBezTo>
                  <a:cubicBezTo>
                    <a:pt x="371" y="755"/>
                    <a:pt x="371" y="754"/>
                    <a:pt x="372" y="753"/>
                  </a:cubicBezTo>
                  <a:cubicBezTo>
                    <a:pt x="372" y="753"/>
                    <a:pt x="372" y="753"/>
                    <a:pt x="372" y="753"/>
                  </a:cubicBezTo>
                  <a:cubicBezTo>
                    <a:pt x="374" y="753"/>
                    <a:pt x="373" y="752"/>
                    <a:pt x="373" y="752"/>
                  </a:cubicBezTo>
                  <a:cubicBezTo>
                    <a:pt x="374" y="751"/>
                    <a:pt x="374" y="751"/>
                    <a:pt x="375" y="750"/>
                  </a:cubicBezTo>
                  <a:cubicBezTo>
                    <a:pt x="376" y="750"/>
                    <a:pt x="378" y="749"/>
                    <a:pt x="378" y="748"/>
                  </a:cubicBezTo>
                  <a:cubicBezTo>
                    <a:pt x="379" y="748"/>
                    <a:pt x="379" y="748"/>
                    <a:pt x="380" y="747"/>
                  </a:cubicBezTo>
                  <a:cubicBezTo>
                    <a:pt x="380" y="747"/>
                    <a:pt x="380" y="747"/>
                    <a:pt x="380" y="747"/>
                  </a:cubicBezTo>
                  <a:cubicBezTo>
                    <a:pt x="380" y="747"/>
                    <a:pt x="380" y="747"/>
                    <a:pt x="380" y="746"/>
                  </a:cubicBezTo>
                  <a:cubicBezTo>
                    <a:pt x="381" y="746"/>
                    <a:pt x="381" y="745"/>
                    <a:pt x="382" y="745"/>
                  </a:cubicBezTo>
                  <a:cubicBezTo>
                    <a:pt x="382" y="744"/>
                    <a:pt x="382" y="744"/>
                    <a:pt x="382" y="743"/>
                  </a:cubicBezTo>
                  <a:cubicBezTo>
                    <a:pt x="383" y="743"/>
                    <a:pt x="383" y="743"/>
                    <a:pt x="383" y="743"/>
                  </a:cubicBezTo>
                  <a:cubicBezTo>
                    <a:pt x="383" y="742"/>
                    <a:pt x="384" y="742"/>
                    <a:pt x="385" y="741"/>
                  </a:cubicBezTo>
                  <a:cubicBezTo>
                    <a:pt x="386" y="740"/>
                    <a:pt x="388" y="739"/>
                    <a:pt x="389" y="738"/>
                  </a:cubicBezTo>
                  <a:cubicBezTo>
                    <a:pt x="389" y="738"/>
                    <a:pt x="389" y="738"/>
                    <a:pt x="390" y="738"/>
                  </a:cubicBezTo>
                  <a:cubicBezTo>
                    <a:pt x="390" y="738"/>
                    <a:pt x="391" y="737"/>
                    <a:pt x="391" y="737"/>
                  </a:cubicBezTo>
                  <a:cubicBezTo>
                    <a:pt x="391" y="737"/>
                    <a:pt x="393" y="736"/>
                    <a:pt x="392" y="736"/>
                  </a:cubicBezTo>
                  <a:cubicBezTo>
                    <a:pt x="394" y="735"/>
                    <a:pt x="396" y="735"/>
                    <a:pt x="397" y="734"/>
                  </a:cubicBezTo>
                  <a:cubicBezTo>
                    <a:pt x="398" y="734"/>
                    <a:pt x="398" y="733"/>
                    <a:pt x="399" y="733"/>
                  </a:cubicBezTo>
                  <a:cubicBezTo>
                    <a:pt x="399" y="733"/>
                    <a:pt x="399" y="733"/>
                    <a:pt x="400" y="733"/>
                  </a:cubicBezTo>
                  <a:cubicBezTo>
                    <a:pt x="400" y="732"/>
                    <a:pt x="399" y="732"/>
                    <a:pt x="400" y="732"/>
                  </a:cubicBezTo>
                  <a:cubicBezTo>
                    <a:pt x="400" y="732"/>
                    <a:pt x="400" y="731"/>
                    <a:pt x="400" y="731"/>
                  </a:cubicBezTo>
                  <a:cubicBezTo>
                    <a:pt x="401" y="731"/>
                    <a:pt x="401" y="732"/>
                    <a:pt x="401" y="731"/>
                  </a:cubicBezTo>
                  <a:cubicBezTo>
                    <a:pt x="401" y="731"/>
                    <a:pt x="401" y="731"/>
                    <a:pt x="401" y="731"/>
                  </a:cubicBezTo>
                  <a:cubicBezTo>
                    <a:pt x="402" y="730"/>
                    <a:pt x="403" y="730"/>
                    <a:pt x="403" y="730"/>
                  </a:cubicBezTo>
                  <a:cubicBezTo>
                    <a:pt x="403" y="729"/>
                    <a:pt x="404" y="729"/>
                    <a:pt x="404" y="729"/>
                  </a:cubicBezTo>
                  <a:cubicBezTo>
                    <a:pt x="404" y="728"/>
                    <a:pt x="405" y="729"/>
                    <a:pt x="405" y="728"/>
                  </a:cubicBezTo>
                  <a:cubicBezTo>
                    <a:pt x="405" y="728"/>
                    <a:pt x="405" y="727"/>
                    <a:pt x="405" y="727"/>
                  </a:cubicBezTo>
                  <a:cubicBezTo>
                    <a:pt x="406" y="727"/>
                    <a:pt x="406" y="727"/>
                    <a:pt x="406" y="726"/>
                  </a:cubicBezTo>
                  <a:cubicBezTo>
                    <a:pt x="406" y="726"/>
                    <a:pt x="406" y="726"/>
                    <a:pt x="406" y="725"/>
                  </a:cubicBezTo>
                  <a:cubicBezTo>
                    <a:pt x="407" y="725"/>
                    <a:pt x="407" y="725"/>
                    <a:pt x="407" y="725"/>
                  </a:cubicBezTo>
                  <a:cubicBezTo>
                    <a:pt x="408" y="725"/>
                    <a:pt x="408" y="724"/>
                    <a:pt x="408" y="724"/>
                  </a:cubicBezTo>
                  <a:cubicBezTo>
                    <a:pt x="409" y="723"/>
                    <a:pt x="410" y="723"/>
                    <a:pt x="410" y="721"/>
                  </a:cubicBezTo>
                  <a:cubicBezTo>
                    <a:pt x="411" y="720"/>
                    <a:pt x="411" y="719"/>
                    <a:pt x="412" y="718"/>
                  </a:cubicBezTo>
                  <a:cubicBezTo>
                    <a:pt x="412" y="714"/>
                    <a:pt x="410" y="714"/>
                    <a:pt x="410" y="710"/>
                  </a:cubicBezTo>
                  <a:cubicBezTo>
                    <a:pt x="410" y="708"/>
                    <a:pt x="410" y="708"/>
                    <a:pt x="410" y="706"/>
                  </a:cubicBezTo>
                  <a:cubicBezTo>
                    <a:pt x="409" y="705"/>
                    <a:pt x="410" y="705"/>
                    <a:pt x="410" y="704"/>
                  </a:cubicBezTo>
                  <a:cubicBezTo>
                    <a:pt x="410" y="702"/>
                    <a:pt x="410" y="703"/>
                    <a:pt x="410" y="703"/>
                  </a:cubicBezTo>
                  <a:cubicBezTo>
                    <a:pt x="409" y="702"/>
                    <a:pt x="410" y="701"/>
                    <a:pt x="410" y="700"/>
                  </a:cubicBezTo>
                  <a:cubicBezTo>
                    <a:pt x="410" y="697"/>
                    <a:pt x="410" y="695"/>
                    <a:pt x="410" y="692"/>
                  </a:cubicBezTo>
                  <a:cubicBezTo>
                    <a:pt x="410" y="688"/>
                    <a:pt x="411" y="683"/>
                    <a:pt x="410" y="682"/>
                  </a:cubicBezTo>
                  <a:cubicBezTo>
                    <a:pt x="410" y="681"/>
                    <a:pt x="410" y="680"/>
                    <a:pt x="410" y="681"/>
                  </a:cubicBezTo>
                  <a:cubicBezTo>
                    <a:pt x="409" y="680"/>
                    <a:pt x="409" y="680"/>
                    <a:pt x="408" y="680"/>
                  </a:cubicBezTo>
                  <a:cubicBezTo>
                    <a:pt x="408" y="680"/>
                    <a:pt x="408" y="680"/>
                    <a:pt x="408" y="679"/>
                  </a:cubicBezTo>
                  <a:cubicBezTo>
                    <a:pt x="407" y="679"/>
                    <a:pt x="407" y="678"/>
                    <a:pt x="406" y="677"/>
                  </a:cubicBezTo>
                  <a:cubicBezTo>
                    <a:pt x="406" y="677"/>
                    <a:pt x="406" y="676"/>
                    <a:pt x="406" y="676"/>
                  </a:cubicBezTo>
                  <a:cubicBezTo>
                    <a:pt x="406" y="675"/>
                    <a:pt x="405" y="676"/>
                    <a:pt x="405" y="676"/>
                  </a:cubicBezTo>
                  <a:cubicBezTo>
                    <a:pt x="405" y="676"/>
                    <a:pt x="405" y="675"/>
                    <a:pt x="405" y="674"/>
                  </a:cubicBezTo>
                  <a:cubicBezTo>
                    <a:pt x="405" y="674"/>
                    <a:pt x="405" y="674"/>
                    <a:pt x="405" y="674"/>
                  </a:cubicBezTo>
                  <a:cubicBezTo>
                    <a:pt x="404" y="673"/>
                    <a:pt x="403" y="672"/>
                    <a:pt x="403" y="671"/>
                  </a:cubicBezTo>
                  <a:cubicBezTo>
                    <a:pt x="402" y="669"/>
                    <a:pt x="404" y="669"/>
                    <a:pt x="402" y="668"/>
                  </a:cubicBezTo>
                  <a:cubicBezTo>
                    <a:pt x="402" y="667"/>
                    <a:pt x="400" y="667"/>
                    <a:pt x="402" y="664"/>
                  </a:cubicBezTo>
                  <a:cubicBezTo>
                    <a:pt x="403" y="664"/>
                    <a:pt x="402" y="663"/>
                    <a:pt x="403" y="662"/>
                  </a:cubicBezTo>
                  <a:cubicBezTo>
                    <a:pt x="403" y="661"/>
                    <a:pt x="404" y="661"/>
                    <a:pt x="403" y="660"/>
                  </a:cubicBezTo>
                  <a:cubicBezTo>
                    <a:pt x="401" y="659"/>
                    <a:pt x="401" y="655"/>
                    <a:pt x="403" y="654"/>
                  </a:cubicBezTo>
                  <a:cubicBezTo>
                    <a:pt x="403" y="652"/>
                    <a:pt x="402" y="653"/>
                    <a:pt x="402" y="651"/>
                  </a:cubicBezTo>
                  <a:cubicBezTo>
                    <a:pt x="402" y="650"/>
                    <a:pt x="401" y="650"/>
                    <a:pt x="401" y="650"/>
                  </a:cubicBezTo>
                  <a:cubicBezTo>
                    <a:pt x="401" y="650"/>
                    <a:pt x="401" y="650"/>
                    <a:pt x="401" y="649"/>
                  </a:cubicBezTo>
                  <a:cubicBezTo>
                    <a:pt x="401" y="649"/>
                    <a:pt x="401" y="649"/>
                    <a:pt x="400" y="649"/>
                  </a:cubicBezTo>
                  <a:cubicBezTo>
                    <a:pt x="400" y="649"/>
                    <a:pt x="400" y="649"/>
                    <a:pt x="400" y="649"/>
                  </a:cubicBezTo>
                  <a:cubicBezTo>
                    <a:pt x="399" y="649"/>
                    <a:pt x="399" y="648"/>
                    <a:pt x="399" y="648"/>
                  </a:cubicBezTo>
                  <a:cubicBezTo>
                    <a:pt x="399" y="645"/>
                    <a:pt x="399" y="642"/>
                    <a:pt x="400" y="640"/>
                  </a:cubicBezTo>
                  <a:cubicBezTo>
                    <a:pt x="400" y="640"/>
                    <a:pt x="400" y="641"/>
                    <a:pt x="400" y="640"/>
                  </a:cubicBezTo>
                  <a:cubicBezTo>
                    <a:pt x="400" y="639"/>
                    <a:pt x="400" y="638"/>
                    <a:pt x="400" y="638"/>
                  </a:cubicBezTo>
                  <a:cubicBezTo>
                    <a:pt x="400" y="637"/>
                    <a:pt x="401" y="638"/>
                    <a:pt x="401" y="637"/>
                  </a:cubicBezTo>
                  <a:cubicBezTo>
                    <a:pt x="402" y="636"/>
                    <a:pt x="402" y="633"/>
                    <a:pt x="402" y="632"/>
                  </a:cubicBezTo>
                  <a:cubicBezTo>
                    <a:pt x="403" y="632"/>
                    <a:pt x="403" y="632"/>
                    <a:pt x="403" y="632"/>
                  </a:cubicBezTo>
                  <a:cubicBezTo>
                    <a:pt x="403" y="632"/>
                    <a:pt x="404" y="632"/>
                    <a:pt x="404" y="632"/>
                  </a:cubicBezTo>
                  <a:cubicBezTo>
                    <a:pt x="404" y="631"/>
                    <a:pt x="404" y="631"/>
                    <a:pt x="404" y="631"/>
                  </a:cubicBezTo>
                  <a:cubicBezTo>
                    <a:pt x="404" y="630"/>
                    <a:pt x="405" y="630"/>
                    <a:pt x="405" y="630"/>
                  </a:cubicBezTo>
                  <a:cubicBezTo>
                    <a:pt x="405" y="629"/>
                    <a:pt x="406" y="628"/>
                    <a:pt x="406" y="627"/>
                  </a:cubicBezTo>
                  <a:cubicBezTo>
                    <a:pt x="407" y="627"/>
                    <a:pt x="407" y="627"/>
                    <a:pt x="407" y="626"/>
                  </a:cubicBezTo>
                  <a:cubicBezTo>
                    <a:pt x="407" y="626"/>
                    <a:pt x="407" y="625"/>
                    <a:pt x="407" y="624"/>
                  </a:cubicBezTo>
                  <a:cubicBezTo>
                    <a:pt x="407" y="624"/>
                    <a:pt x="408" y="623"/>
                    <a:pt x="408" y="623"/>
                  </a:cubicBezTo>
                  <a:cubicBezTo>
                    <a:pt x="408" y="623"/>
                    <a:pt x="409" y="622"/>
                    <a:pt x="409" y="622"/>
                  </a:cubicBezTo>
                  <a:cubicBezTo>
                    <a:pt x="409" y="621"/>
                    <a:pt x="409" y="621"/>
                    <a:pt x="410" y="621"/>
                  </a:cubicBezTo>
                  <a:cubicBezTo>
                    <a:pt x="410" y="620"/>
                    <a:pt x="410" y="620"/>
                    <a:pt x="410" y="620"/>
                  </a:cubicBezTo>
                  <a:cubicBezTo>
                    <a:pt x="410" y="619"/>
                    <a:pt x="411" y="618"/>
                    <a:pt x="412" y="617"/>
                  </a:cubicBezTo>
                  <a:cubicBezTo>
                    <a:pt x="414" y="617"/>
                    <a:pt x="415" y="617"/>
                    <a:pt x="415" y="616"/>
                  </a:cubicBezTo>
                  <a:cubicBezTo>
                    <a:pt x="416" y="616"/>
                    <a:pt x="416" y="614"/>
                    <a:pt x="416" y="614"/>
                  </a:cubicBezTo>
                  <a:cubicBezTo>
                    <a:pt x="416" y="614"/>
                    <a:pt x="417" y="613"/>
                    <a:pt x="417" y="613"/>
                  </a:cubicBezTo>
                  <a:cubicBezTo>
                    <a:pt x="418" y="613"/>
                    <a:pt x="419" y="609"/>
                    <a:pt x="419" y="609"/>
                  </a:cubicBezTo>
                  <a:cubicBezTo>
                    <a:pt x="420" y="610"/>
                    <a:pt x="421" y="607"/>
                    <a:pt x="421" y="607"/>
                  </a:cubicBezTo>
                  <a:cubicBezTo>
                    <a:pt x="422" y="606"/>
                    <a:pt x="423" y="604"/>
                    <a:pt x="423" y="602"/>
                  </a:cubicBezTo>
                  <a:cubicBezTo>
                    <a:pt x="424" y="602"/>
                    <a:pt x="424" y="602"/>
                    <a:pt x="425" y="602"/>
                  </a:cubicBezTo>
                  <a:cubicBezTo>
                    <a:pt x="425" y="601"/>
                    <a:pt x="425" y="601"/>
                    <a:pt x="425" y="601"/>
                  </a:cubicBezTo>
                  <a:cubicBezTo>
                    <a:pt x="425" y="601"/>
                    <a:pt x="425" y="601"/>
                    <a:pt x="425" y="600"/>
                  </a:cubicBezTo>
                  <a:cubicBezTo>
                    <a:pt x="425" y="600"/>
                    <a:pt x="426" y="600"/>
                    <a:pt x="426" y="600"/>
                  </a:cubicBezTo>
                  <a:cubicBezTo>
                    <a:pt x="426" y="600"/>
                    <a:pt x="426" y="600"/>
                    <a:pt x="427" y="599"/>
                  </a:cubicBezTo>
                  <a:cubicBezTo>
                    <a:pt x="427" y="599"/>
                    <a:pt x="427" y="599"/>
                    <a:pt x="427" y="599"/>
                  </a:cubicBezTo>
                  <a:cubicBezTo>
                    <a:pt x="427" y="599"/>
                    <a:pt x="427" y="598"/>
                    <a:pt x="427" y="598"/>
                  </a:cubicBezTo>
                  <a:cubicBezTo>
                    <a:pt x="429" y="597"/>
                    <a:pt x="430" y="596"/>
                    <a:pt x="431" y="594"/>
                  </a:cubicBezTo>
                  <a:cubicBezTo>
                    <a:pt x="431" y="594"/>
                    <a:pt x="431" y="594"/>
                    <a:pt x="432" y="593"/>
                  </a:cubicBezTo>
                  <a:cubicBezTo>
                    <a:pt x="432" y="593"/>
                    <a:pt x="432" y="593"/>
                    <a:pt x="432" y="593"/>
                  </a:cubicBezTo>
                  <a:cubicBezTo>
                    <a:pt x="433" y="593"/>
                    <a:pt x="432" y="592"/>
                    <a:pt x="432" y="592"/>
                  </a:cubicBezTo>
                  <a:cubicBezTo>
                    <a:pt x="433" y="591"/>
                    <a:pt x="434" y="592"/>
                    <a:pt x="434" y="592"/>
                  </a:cubicBezTo>
                  <a:cubicBezTo>
                    <a:pt x="434" y="591"/>
                    <a:pt x="434" y="590"/>
                    <a:pt x="435" y="589"/>
                  </a:cubicBezTo>
                  <a:cubicBezTo>
                    <a:pt x="435" y="589"/>
                    <a:pt x="435" y="589"/>
                    <a:pt x="435" y="589"/>
                  </a:cubicBezTo>
                  <a:cubicBezTo>
                    <a:pt x="436" y="589"/>
                    <a:pt x="435" y="589"/>
                    <a:pt x="436" y="589"/>
                  </a:cubicBezTo>
                  <a:cubicBezTo>
                    <a:pt x="436" y="589"/>
                    <a:pt x="436" y="588"/>
                    <a:pt x="436" y="588"/>
                  </a:cubicBezTo>
                  <a:cubicBezTo>
                    <a:pt x="436" y="588"/>
                    <a:pt x="436" y="588"/>
                    <a:pt x="437" y="587"/>
                  </a:cubicBezTo>
                  <a:cubicBezTo>
                    <a:pt x="437" y="587"/>
                    <a:pt x="437" y="587"/>
                    <a:pt x="437" y="587"/>
                  </a:cubicBezTo>
                  <a:cubicBezTo>
                    <a:pt x="438" y="587"/>
                    <a:pt x="437" y="587"/>
                    <a:pt x="438" y="587"/>
                  </a:cubicBezTo>
                  <a:cubicBezTo>
                    <a:pt x="438" y="586"/>
                    <a:pt x="438" y="586"/>
                    <a:pt x="438" y="586"/>
                  </a:cubicBezTo>
                  <a:cubicBezTo>
                    <a:pt x="438" y="586"/>
                    <a:pt x="439" y="586"/>
                    <a:pt x="439" y="585"/>
                  </a:cubicBezTo>
                  <a:cubicBezTo>
                    <a:pt x="440" y="585"/>
                    <a:pt x="440" y="585"/>
                    <a:pt x="440" y="584"/>
                  </a:cubicBezTo>
                  <a:cubicBezTo>
                    <a:pt x="440" y="584"/>
                    <a:pt x="441" y="584"/>
                    <a:pt x="441" y="584"/>
                  </a:cubicBezTo>
                  <a:cubicBezTo>
                    <a:pt x="443" y="583"/>
                    <a:pt x="445" y="583"/>
                    <a:pt x="446" y="582"/>
                  </a:cubicBezTo>
                  <a:cubicBezTo>
                    <a:pt x="447" y="581"/>
                    <a:pt x="447" y="581"/>
                    <a:pt x="447" y="581"/>
                  </a:cubicBezTo>
                  <a:cubicBezTo>
                    <a:pt x="448" y="581"/>
                    <a:pt x="448" y="580"/>
                    <a:pt x="449" y="579"/>
                  </a:cubicBezTo>
                  <a:cubicBezTo>
                    <a:pt x="449" y="579"/>
                    <a:pt x="449" y="579"/>
                    <a:pt x="449" y="579"/>
                  </a:cubicBezTo>
                  <a:cubicBezTo>
                    <a:pt x="450" y="579"/>
                    <a:pt x="450" y="579"/>
                    <a:pt x="450" y="579"/>
                  </a:cubicBezTo>
                  <a:cubicBezTo>
                    <a:pt x="451" y="578"/>
                    <a:pt x="450" y="578"/>
                    <a:pt x="450" y="578"/>
                  </a:cubicBezTo>
                  <a:cubicBezTo>
                    <a:pt x="451" y="578"/>
                    <a:pt x="451" y="578"/>
                    <a:pt x="452" y="577"/>
                  </a:cubicBezTo>
                  <a:cubicBezTo>
                    <a:pt x="452" y="577"/>
                    <a:pt x="452" y="577"/>
                    <a:pt x="452" y="577"/>
                  </a:cubicBezTo>
                  <a:cubicBezTo>
                    <a:pt x="453" y="577"/>
                    <a:pt x="453" y="577"/>
                    <a:pt x="453" y="577"/>
                  </a:cubicBezTo>
                  <a:cubicBezTo>
                    <a:pt x="453" y="576"/>
                    <a:pt x="453" y="576"/>
                    <a:pt x="454" y="576"/>
                  </a:cubicBezTo>
                  <a:cubicBezTo>
                    <a:pt x="454" y="575"/>
                    <a:pt x="453" y="575"/>
                    <a:pt x="454" y="575"/>
                  </a:cubicBezTo>
                  <a:cubicBezTo>
                    <a:pt x="454" y="575"/>
                    <a:pt x="454" y="575"/>
                    <a:pt x="454" y="575"/>
                  </a:cubicBezTo>
                  <a:cubicBezTo>
                    <a:pt x="455" y="575"/>
                    <a:pt x="454" y="575"/>
                    <a:pt x="454" y="575"/>
                  </a:cubicBezTo>
                  <a:cubicBezTo>
                    <a:pt x="455" y="574"/>
                    <a:pt x="455" y="574"/>
                    <a:pt x="455" y="574"/>
                  </a:cubicBezTo>
                  <a:cubicBezTo>
                    <a:pt x="456" y="573"/>
                    <a:pt x="457" y="571"/>
                    <a:pt x="458" y="570"/>
                  </a:cubicBezTo>
                  <a:cubicBezTo>
                    <a:pt x="458" y="569"/>
                    <a:pt x="458" y="569"/>
                    <a:pt x="458" y="569"/>
                  </a:cubicBezTo>
                  <a:cubicBezTo>
                    <a:pt x="459" y="568"/>
                    <a:pt x="459" y="567"/>
                    <a:pt x="459" y="567"/>
                  </a:cubicBezTo>
                  <a:cubicBezTo>
                    <a:pt x="460" y="566"/>
                    <a:pt x="460" y="566"/>
                    <a:pt x="460" y="566"/>
                  </a:cubicBezTo>
                  <a:cubicBezTo>
                    <a:pt x="460" y="566"/>
                    <a:pt x="461" y="566"/>
                    <a:pt x="461" y="566"/>
                  </a:cubicBezTo>
                  <a:cubicBezTo>
                    <a:pt x="461" y="566"/>
                    <a:pt x="461" y="565"/>
                    <a:pt x="461" y="565"/>
                  </a:cubicBezTo>
                  <a:cubicBezTo>
                    <a:pt x="462" y="564"/>
                    <a:pt x="462" y="563"/>
                    <a:pt x="463" y="562"/>
                  </a:cubicBezTo>
                  <a:cubicBezTo>
                    <a:pt x="463" y="562"/>
                    <a:pt x="463" y="562"/>
                    <a:pt x="463" y="562"/>
                  </a:cubicBezTo>
                  <a:cubicBezTo>
                    <a:pt x="463" y="562"/>
                    <a:pt x="464" y="560"/>
                    <a:pt x="464" y="560"/>
                  </a:cubicBezTo>
                  <a:cubicBezTo>
                    <a:pt x="464" y="560"/>
                    <a:pt x="465" y="558"/>
                    <a:pt x="465" y="558"/>
                  </a:cubicBezTo>
                  <a:cubicBezTo>
                    <a:pt x="465" y="558"/>
                    <a:pt x="465" y="558"/>
                    <a:pt x="465" y="557"/>
                  </a:cubicBezTo>
                  <a:cubicBezTo>
                    <a:pt x="466" y="557"/>
                    <a:pt x="466" y="557"/>
                    <a:pt x="466" y="557"/>
                  </a:cubicBezTo>
                  <a:cubicBezTo>
                    <a:pt x="466" y="556"/>
                    <a:pt x="467" y="557"/>
                    <a:pt x="467" y="556"/>
                  </a:cubicBezTo>
                  <a:cubicBezTo>
                    <a:pt x="467" y="556"/>
                    <a:pt x="467" y="555"/>
                    <a:pt x="467" y="555"/>
                  </a:cubicBezTo>
                  <a:cubicBezTo>
                    <a:pt x="468" y="555"/>
                    <a:pt x="468" y="555"/>
                    <a:pt x="468" y="555"/>
                  </a:cubicBezTo>
                  <a:cubicBezTo>
                    <a:pt x="469" y="554"/>
                    <a:pt x="469" y="553"/>
                    <a:pt x="469" y="552"/>
                  </a:cubicBezTo>
                  <a:cubicBezTo>
                    <a:pt x="470" y="552"/>
                    <a:pt x="470" y="551"/>
                    <a:pt x="470" y="550"/>
                  </a:cubicBezTo>
                  <a:cubicBezTo>
                    <a:pt x="471" y="549"/>
                    <a:pt x="471" y="549"/>
                    <a:pt x="471" y="547"/>
                  </a:cubicBezTo>
                  <a:cubicBezTo>
                    <a:pt x="471" y="547"/>
                    <a:pt x="472" y="547"/>
                    <a:pt x="472" y="547"/>
                  </a:cubicBezTo>
                  <a:cubicBezTo>
                    <a:pt x="472" y="546"/>
                    <a:pt x="471" y="546"/>
                    <a:pt x="471" y="546"/>
                  </a:cubicBezTo>
                  <a:cubicBezTo>
                    <a:pt x="471" y="546"/>
                    <a:pt x="472" y="544"/>
                    <a:pt x="472" y="544"/>
                  </a:cubicBezTo>
                  <a:cubicBezTo>
                    <a:pt x="472" y="544"/>
                    <a:pt x="473" y="540"/>
                    <a:pt x="474" y="540"/>
                  </a:cubicBezTo>
                  <a:cubicBezTo>
                    <a:pt x="474" y="539"/>
                    <a:pt x="475" y="538"/>
                    <a:pt x="475" y="538"/>
                  </a:cubicBezTo>
                  <a:cubicBezTo>
                    <a:pt x="475" y="538"/>
                    <a:pt x="476" y="536"/>
                    <a:pt x="476" y="536"/>
                  </a:cubicBezTo>
                  <a:cubicBezTo>
                    <a:pt x="476" y="535"/>
                    <a:pt x="477" y="534"/>
                    <a:pt x="478" y="533"/>
                  </a:cubicBezTo>
                  <a:cubicBezTo>
                    <a:pt x="479" y="533"/>
                    <a:pt x="479" y="528"/>
                    <a:pt x="480" y="528"/>
                  </a:cubicBezTo>
                  <a:cubicBezTo>
                    <a:pt x="480" y="528"/>
                    <a:pt x="481" y="525"/>
                    <a:pt x="482" y="525"/>
                  </a:cubicBezTo>
                  <a:cubicBezTo>
                    <a:pt x="482" y="524"/>
                    <a:pt x="483" y="523"/>
                    <a:pt x="483" y="522"/>
                  </a:cubicBezTo>
                  <a:cubicBezTo>
                    <a:pt x="484" y="521"/>
                    <a:pt x="484" y="517"/>
                    <a:pt x="484" y="515"/>
                  </a:cubicBezTo>
                  <a:cubicBezTo>
                    <a:pt x="484" y="515"/>
                    <a:pt x="485" y="514"/>
                    <a:pt x="485" y="514"/>
                  </a:cubicBezTo>
                  <a:cubicBezTo>
                    <a:pt x="486" y="513"/>
                    <a:pt x="485" y="514"/>
                    <a:pt x="486" y="513"/>
                  </a:cubicBezTo>
                  <a:cubicBezTo>
                    <a:pt x="486" y="513"/>
                    <a:pt x="487" y="513"/>
                    <a:pt x="486" y="512"/>
                  </a:cubicBezTo>
                  <a:cubicBezTo>
                    <a:pt x="486" y="511"/>
                    <a:pt x="485" y="510"/>
                    <a:pt x="485" y="507"/>
                  </a:cubicBezTo>
                  <a:cubicBezTo>
                    <a:pt x="485" y="507"/>
                    <a:pt x="485" y="506"/>
                    <a:pt x="485" y="505"/>
                  </a:cubicBezTo>
                  <a:cubicBezTo>
                    <a:pt x="485" y="504"/>
                    <a:pt x="486" y="504"/>
                    <a:pt x="486" y="504"/>
                  </a:cubicBezTo>
                  <a:cubicBezTo>
                    <a:pt x="486" y="502"/>
                    <a:pt x="486" y="501"/>
                    <a:pt x="485" y="500"/>
                  </a:cubicBezTo>
                  <a:cubicBezTo>
                    <a:pt x="484" y="500"/>
                    <a:pt x="483" y="499"/>
                    <a:pt x="481" y="500"/>
                  </a:cubicBezTo>
                  <a:cubicBezTo>
                    <a:pt x="480" y="501"/>
                    <a:pt x="480" y="502"/>
                    <a:pt x="479" y="502"/>
                  </a:cubicBezTo>
                  <a:cubicBezTo>
                    <a:pt x="479" y="503"/>
                    <a:pt x="479" y="503"/>
                    <a:pt x="479" y="504"/>
                  </a:cubicBezTo>
                  <a:cubicBezTo>
                    <a:pt x="477" y="504"/>
                    <a:pt x="475" y="504"/>
                    <a:pt x="474" y="505"/>
                  </a:cubicBezTo>
                  <a:cubicBezTo>
                    <a:pt x="472" y="506"/>
                    <a:pt x="465" y="505"/>
                    <a:pt x="463" y="507"/>
                  </a:cubicBezTo>
                  <a:cubicBezTo>
                    <a:pt x="462" y="507"/>
                    <a:pt x="460" y="506"/>
                    <a:pt x="459" y="507"/>
                  </a:cubicBezTo>
                  <a:cubicBezTo>
                    <a:pt x="458" y="507"/>
                    <a:pt x="458" y="507"/>
                    <a:pt x="457" y="507"/>
                  </a:cubicBezTo>
                  <a:cubicBezTo>
                    <a:pt x="456" y="507"/>
                    <a:pt x="456" y="508"/>
                    <a:pt x="455" y="508"/>
                  </a:cubicBezTo>
                  <a:cubicBezTo>
                    <a:pt x="455" y="508"/>
                    <a:pt x="455" y="509"/>
                    <a:pt x="455" y="509"/>
                  </a:cubicBezTo>
                  <a:cubicBezTo>
                    <a:pt x="455" y="509"/>
                    <a:pt x="455" y="509"/>
                    <a:pt x="454" y="510"/>
                  </a:cubicBezTo>
                  <a:cubicBezTo>
                    <a:pt x="454" y="510"/>
                    <a:pt x="454" y="510"/>
                    <a:pt x="454" y="510"/>
                  </a:cubicBezTo>
                  <a:cubicBezTo>
                    <a:pt x="452" y="510"/>
                    <a:pt x="453" y="510"/>
                    <a:pt x="452" y="511"/>
                  </a:cubicBezTo>
                  <a:cubicBezTo>
                    <a:pt x="451" y="510"/>
                    <a:pt x="450" y="510"/>
                    <a:pt x="447" y="510"/>
                  </a:cubicBezTo>
                  <a:cubicBezTo>
                    <a:pt x="447" y="511"/>
                    <a:pt x="445" y="511"/>
                    <a:pt x="444" y="512"/>
                  </a:cubicBezTo>
                  <a:cubicBezTo>
                    <a:pt x="440" y="514"/>
                    <a:pt x="438" y="512"/>
                    <a:pt x="434" y="512"/>
                  </a:cubicBezTo>
                  <a:cubicBezTo>
                    <a:pt x="433" y="511"/>
                    <a:pt x="433" y="510"/>
                    <a:pt x="432" y="509"/>
                  </a:cubicBezTo>
                  <a:cubicBezTo>
                    <a:pt x="432" y="508"/>
                    <a:pt x="431" y="508"/>
                    <a:pt x="431" y="507"/>
                  </a:cubicBezTo>
                  <a:cubicBezTo>
                    <a:pt x="430" y="507"/>
                    <a:pt x="431" y="507"/>
                    <a:pt x="430" y="507"/>
                  </a:cubicBezTo>
                  <a:cubicBezTo>
                    <a:pt x="430" y="507"/>
                    <a:pt x="430" y="506"/>
                    <a:pt x="429" y="506"/>
                  </a:cubicBezTo>
                  <a:cubicBezTo>
                    <a:pt x="429" y="505"/>
                    <a:pt x="424" y="506"/>
                    <a:pt x="424" y="507"/>
                  </a:cubicBezTo>
                  <a:cubicBezTo>
                    <a:pt x="423" y="507"/>
                    <a:pt x="422" y="507"/>
                    <a:pt x="422" y="506"/>
                  </a:cubicBezTo>
                  <a:cubicBezTo>
                    <a:pt x="422" y="504"/>
                    <a:pt x="421" y="504"/>
                    <a:pt x="423" y="504"/>
                  </a:cubicBezTo>
                  <a:cubicBezTo>
                    <a:pt x="424" y="503"/>
                    <a:pt x="426" y="504"/>
                    <a:pt x="427" y="502"/>
                  </a:cubicBezTo>
                  <a:cubicBezTo>
                    <a:pt x="428" y="502"/>
                    <a:pt x="428" y="503"/>
                    <a:pt x="428" y="502"/>
                  </a:cubicBezTo>
                  <a:cubicBezTo>
                    <a:pt x="429" y="501"/>
                    <a:pt x="429" y="499"/>
                    <a:pt x="429" y="497"/>
                  </a:cubicBezTo>
                  <a:cubicBezTo>
                    <a:pt x="428" y="496"/>
                    <a:pt x="428" y="496"/>
                    <a:pt x="427" y="496"/>
                  </a:cubicBezTo>
                  <a:cubicBezTo>
                    <a:pt x="427" y="496"/>
                    <a:pt x="427" y="496"/>
                    <a:pt x="427" y="495"/>
                  </a:cubicBezTo>
                  <a:cubicBezTo>
                    <a:pt x="427" y="495"/>
                    <a:pt x="427" y="496"/>
                    <a:pt x="427" y="494"/>
                  </a:cubicBezTo>
                  <a:cubicBezTo>
                    <a:pt x="427" y="493"/>
                    <a:pt x="426" y="494"/>
                    <a:pt x="425" y="494"/>
                  </a:cubicBezTo>
                  <a:cubicBezTo>
                    <a:pt x="425" y="494"/>
                    <a:pt x="425" y="493"/>
                    <a:pt x="425" y="493"/>
                  </a:cubicBezTo>
                  <a:cubicBezTo>
                    <a:pt x="424" y="492"/>
                    <a:pt x="424" y="491"/>
                    <a:pt x="423" y="490"/>
                  </a:cubicBezTo>
                  <a:cubicBezTo>
                    <a:pt x="423" y="490"/>
                    <a:pt x="422" y="489"/>
                    <a:pt x="422" y="489"/>
                  </a:cubicBezTo>
                  <a:cubicBezTo>
                    <a:pt x="421" y="489"/>
                    <a:pt x="421" y="488"/>
                    <a:pt x="421" y="488"/>
                  </a:cubicBezTo>
                  <a:cubicBezTo>
                    <a:pt x="420" y="486"/>
                    <a:pt x="419" y="486"/>
                    <a:pt x="418" y="485"/>
                  </a:cubicBezTo>
                  <a:cubicBezTo>
                    <a:pt x="418" y="485"/>
                    <a:pt x="418" y="485"/>
                    <a:pt x="418" y="485"/>
                  </a:cubicBezTo>
                  <a:cubicBezTo>
                    <a:pt x="418" y="484"/>
                    <a:pt x="418" y="485"/>
                    <a:pt x="417" y="484"/>
                  </a:cubicBezTo>
                  <a:cubicBezTo>
                    <a:pt x="417" y="483"/>
                    <a:pt x="417" y="483"/>
                    <a:pt x="416" y="483"/>
                  </a:cubicBezTo>
                  <a:cubicBezTo>
                    <a:pt x="416" y="482"/>
                    <a:pt x="416" y="482"/>
                    <a:pt x="416" y="482"/>
                  </a:cubicBezTo>
                  <a:cubicBezTo>
                    <a:pt x="416" y="481"/>
                    <a:pt x="416" y="482"/>
                    <a:pt x="415" y="481"/>
                  </a:cubicBezTo>
                  <a:cubicBezTo>
                    <a:pt x="415" y="481"/>
                    <a:pt x="415" y="481"/>
                    <a:pt x="415" y="481"/>
                  </a:cubicBezTo>
                  <a:cubicBezTo>
                    <a:pt x="414" y="481"/>
                    <a:pt x="414" y="481"/>
                    <a:pt x="414" y="480"/>
                  </a:cubicBezTo>
                  <a:cubicBezTo>
                    <a:pt x="414" y="480"/>
                    <a:pt x="413" y="480"/>
                    <a:pt x="413" y="480"/>
                  </a:cubicBezTo>
                  <a:cubicBezTo>
                    <a:pt x="413" y="479"/>
                    <a:pt x="412" y="478"/>
                    <a:pt x="411" y="478"/>
                  </a:cubicBezTo>
                  <a:cubicBezTo>
                    <a:pt x="410" y="478"/>
                    <a:pt x="409" y="478"/>
                    <a:pt x="409" y="478"/>
                  </a:cubicBezTo>
                  <a:cubicBezTo>
                    <a:pt x="407" y="478"/>
                    <a:pt x="408" y="477"/>
                    <a:pt x="407" y="476"/>
                  </a:cubicBezTo>
                  <a:cubicBezTo>
                    <a:pt x="406" y="476"/>
                    <a:pt x="406" y="476"/>
                    <a:pt x="406" y="476"/>
                  </a:cubicBezTo>
                  <a:cubicBezTo>
                    <a:pt x="406" y="476"/>
                    <a:pt x="406" y="476"/>
                    <a:pt x="406" y="475"/>
                  </a:cubicBezTo>
                  <a:cubicBezTo>
                    <a:pt x="406" y="475"/>
                    <a:pt x="406" y="475"/>
                    <a:pt x="405" y="475"/>
                  </a:cubicBezTo>
                  <a:cubicBezTo>
                    <a:pt x="405" y="474"/>
                    <a:pt x="403" y="473"/>
                    <a:pt x="402" y="473"/>
                  </a:cubicBezTo>
                  <a:cubicBezTo>
                    <a:pt x="402" y="472"/>
                    <a:pt x="401" y="472"/>
                    <a:pt x="401" y="472"/>
                  </a:cubicBezTo>
                  <a:cubicBezTo>
                    <a:pt x="401" y="471"/>
                    <a:pt x="400" y="467"/>
                    <a:pt x="399" y="467"/>
                  </a:cubicBezTo>
                  <a:cubicBezTo>
                    <a:pt x="398" y="467"/>
                    <a:pt x="398" y="461"/>
                    <a:pt x="398" y="460"/>
                  </a:cubicBezTo>
                  <a:cubicBezTo>
                    <a:pt x="398" y="460"/>
                    <a:pt x="397" y="459"/>
                    <a:pt x="397" y="459"/>
                  </a:cubicBezTo>
                  <a:cubicBezTo>
                    <a:pt x="397" y="458"/>
                    <a:pt x="396" y="456"/>
                    <a:pt x="396" y="456"/>
                  </a:cubicBezTo>
                  <a:cubicBezTo>
                    <a:pt x="396" y="455"/>
                    <a:pt x="394" y="453"/>
                    <a:pt x="394" y="453"/>
                  </a:cubicBezTo>
                  <a:cubicBezTo>
                    <a:pt x="394" y="452"/>
                    <a:pt x="393" y="452"/>
                    <a:pt x="393" y="452"/>
                  </a:cubicBezTo>
                  <a:cubicBezTo>
                    <a:pt x="393" y="452"/>
                    <a:pt x="393" y="451"/>
                    <a:pt x="393" y="451"/>
                  </a:cubicBezTo>
                  <a:cubicBezTo>
                    <a:pt x="393" y="451"/>
                    <a:pt x="393" y="451"/>
                    <a:pt x="392" y="451"/>
                  </a:cubicBezTo>
                  <a:cubicBezTo>
                    <a:pt x="392" y="451"/>
                    <a:pt x="392" y="451"/>
                    <a:pt x="392" y="450"/>
                  </a:cubicBezTo>
                  <a:cubicBezTo>
                    <a:pt x="392" y="450"/>
                    <a:pt x="392" y="450"/>
                    <a:pt x="392" y="450"/>
                  </a:cubicBezTo>
                  <a:cubicBezTo>
                    <a:pt x="391" y="450"/>
                    <a:pt x="391" y="450"/>
                    <a:pt x="391" y="450"/>
                  </a:cubicBezTo>
                  <a:cubicBezTo>
                    <a:pt x="391" y="449"/>
                    <a:pt x="391" y="449"/>
                    <a:pt x="391" y="449"/>
                  </a:cubicBezTo>
                  <a:cubicBezTo>
                    <a:pt x="391" y="449"/>
                    <a:pt x="391" y="448"/>
                    <a:pt x="390" y="448"/>
                  </a:cubicBezTo>
                  <a:cubicBezTo>
                    <a:pt x="390" y="448"/>
                    <a:pt x="390" y="449"/>
                    <a:pt x="390" y="448"/>
                  </a:cubicBezTo>
                  <a:cubicBezTo>
                    <a:pt x="389" y="448"/>
                    <a:pt x="390" y="448"/>
                    <a:pt x="390" y="448"/>
                  </a:cubicBezTo>
                  <a:cubicBezTo>
                    <a:pt x="389" y="447"/>
                    <a:pt x="389" y="448"/>
                    <a:pt x="389" y="448"/>
                  </a:cubicBezTo>
                  <a:cubicBezTo>
                    <a:pt x="389" y="447"/>
                    <a:pt x="388" y="447"/>
                    <a:pt x="387" y="447"/>
                  </a:cubicBezTo>
                  <a:cubicBezTo>
                    <a:pt x="387" y="447"/>
                    <a:pt x="388" y="446"/>
                    <a:pt x="387" y="445"/>
                  </a:cubicBezTo>
                  <a:cubicBezTo>
                    <a:pt x="387" y="445"/>
                    <a:pt x="387" y="445"/>
                    <a:pt x="387" y="445"/>
                  </a:cubicBezTo>
                  <a:cubicBezTo>
                    <a:pt x="386" y="445"/>
                    <a:pt x="387" y="445"/>
                    <a:pt x="386" y="445"/>
                  </a:cubicBezTo>
                  <a:cubicBezTo>
                    <a:pt x="386" y="444"/>
                    <a:pt x="386" y="444"/>
                    <a:pt x="386" y="444"/>
                  </a:cubicBezTo>
                  <a:cubicBezTo>
                    <a:pt x="385" y="443"/>
                    <a:pt x="384" y="443"/>
                    <a:pt x="384" y="441"/>
                  </a:cubicBezTo>
                  <a:cubicBezTo>
                    <a:pt x="383" y="439"/>
                    <a:pt x="383" y="437"/>
                    <a:pt x="383" y="434"/>
                  </a:cubicBezTo>
                  <a:cubicBezTo>
                    <a:pt x="383" y="433"/>
                    <a:pt x="382" y="434"/>
                    <a:pt x="382" y="433"/>
                  </a:cubicBezTo>
                  <a:cubicBezTo>
                    <a:pt x="382" y="432"/>
                    <a:pt x="383" y="431"/>
                    <a:pt x="382" y="430"/>
                  </a:cubicBezTo>
                  <a:cubicBezTo>
                    <a:pt x="382" y="429"/>
                    <a:pt x="382" y="429"/>
                    <a:pt x="382" y="428"/>
                  </a:cubicBezTo>
                  <a:cubicBezTo>
                    <a:pt x="382" y="426"/>
                    <a:pt x="381" y="426"/>
                    <a:pt x="381" y="425"/>
                  </a:cubicBezTo>
                  <a:cubicBezTo>
                    <a:pt x="381" y="423"/>
                    <a:pt x="382" y="420"/>
                    <a:pt x="380" y="420"/>
                  </a:cubicBezTo>
                  <a:cubicBezTo>
                    <a:pt x="380" y="419"/>
                    <a:pt x="380" y="419"/>
                    <a:pt x="380" y="418"/>
                  </a:cubicBezTo>
                  <a:cubicBezTo>
                    <a:pt x="379" y="418"/>
                    <a:pt x="379" y="417"/>
                    <a:pt x="378" y="417"/>
                  </a:cubicBezTo>
                  <a:cubicBezTo>
                    <a:pt x="378" y="417"/>
                    <a:pt x="378" y="416"/>
                    <a:pt x="377" y="416"/>
                  </a:cubicBezTo>
                  <a:cubicBezTo>
                    <a:pt x="377" y="416"/>
                    <a:pt x="376" y="415"/>
                    <a:pt x="375" y="415"/>
                  </a:cubicBezTo>
                  <a:cubicBezTo>
                    <a:pt x="375" y="415"/>
                    <a:pt x="375" y="414"/>
                    <a:pt x="375" y="414"/>
                  </a:cubicBezTo>
                  <a:cubicBezTo>
                    <a:pt x="375" y="414"/>
                    <a:pt x="374" y="414"/>
                    <a:pt x="374" y="413"/>
                  </a:cubicBezTo>
                  <a:cubicBezTo>
                    <a:pt x="373" y="413"/>
                    <a:pt x="374" y="412"/>
                    <a:pt x="373" y="413"/>
                  </a:cubicBezTo>
                  <a:cubicBezTo>
                    <a:pt x="373" y="413"/>
                    <a:pt x="372" y="412"/>
                    <a:pt x="372" y="412"/>
                  </a:cubicBezTo>
                  <a:cubicBezTo>
                    <a:pt x="371" y="407"/>
                    <a:pt x="370" y="404"/>
                    <a:pt x="368" y="401"/>
                  </a:cubicBezTo>
                  <a:cubicBezTo>
                    <a:pt x="368" y="401"/>
                    <a:pt x="367" y="400"/>
                    <a:pt x="367" y="399"/>
                  </a:cubicBezTo>
                  <a:cubicBezTo>
                    <a:pt x="367" y="398"/>
                    <a:pt x="365" y="397"/>
                    <a:pt x="365" y="396"/>
                  </a:cubicBezTo>
                  <a:cubicBezTo>
                    <a:pt x="365" y="395"/>
                    <a:pt x="365" y="396"/>
                    <a:pt x="365" y="394"/>
                  </a:cubicBezTo>
                  <a:cubicBezTo>
                    <a:pt x="365" y="395"/>
                    <a:pt x="364" y="393"/>
                    <a:pt x="364" y="393"/>
                  </a:cubicBezTo>
                  <a:cubicBezTo>
                    <a:pt x="364" y="392"/>
                    <a:pt x="363" y="393"/>
                    <a:pt x="363" y="392"/>
                  </a:cubicBezTo>
                  <a:cubicBezTo>
                    <a:pt x="363" y="392"/>
                    <a:pt x="363" y="391"/>
                    <a:pt x="362" y="391"/>
                  </a:cubicBezTo>
                  <a:cubicBezTo>
                    <a:pt x="362" y="390"/>
                    <a:pt x="362" y="389"/>
                    <a:pt x="361" y="389"/>
                  </a:cubicBezTo>
                  <a:cubicBezTo>
                    <a:pt x="361" y="389"/>
                    <a:pt x="361" y="389"/>
                    <a:pt x="361" y="388"/>
                  </a:cubicBezTo>
                  <a:cubicBezTo>
                    <a:pt x="359" y="386"/>
                    <a:pt x="359" y="381"/>
                    <a:pt x="357" y="379"/>
                  </a:cubicBezTo>
                  <a:cubicBezTo>
                    <a:pt x="357" y="377"/>
                    <a:pt x="357" y="375"/>
                    <a:pt x="355" y="373"/>
                  </a:cubicBezTo>
                  <a:cubicBezTo>
                    <a:pt x="355" y="372"/>
                    <a:pt x="356" y="373"/>
                    <a:pt x="355" y="372"/>
                  </a:cubicBezTo>
                  <a:cubicBezTo>
                    <a:pt x="354" y="371"/>
                    <a:pt x="354" y="371"/>
                    <a:pt x="354" y="371"/>
                  </a:cubicBezTo>
                  <a:cubicBezTo>
                    <a:pt x="354" y="371"/>
                    <a:pt x="353" y="371"/>
                    <a:pt x="353" y="371"/>
                  </a:cubicBezTo>
                  <a:cubicBezTo>
                    <a:pt x="353" y="370"/>
                    <a:pt x="353" y="370"/>
                    <a:pt x="353" y="370"/>
                  </a:cubicBezTo>
                  <a:cubicBezTo>
                    <a:pt x="352" y="370"/>
                    <a:pt x="352" y="369"/>
                    <a:pt x="353" y="369"/>
                  </a:cubicBezTo>
                  <a:cubicBezTo>
                    <a:pt x="352" y="369"/>
                    <a:pt x="352" y="369"/>
                    <a:pt x="352" y="368"/>
                  </a:cubicBezTo>
                  <a:cubicBezTo>
                    <a:pt x="352" y="368"/>
                    <a:pt x="351" y="367"/>
                    <a:pt x="351" y="367"/>
                  </a:cubicBezTo>
                  <a:cubicBezTo>
                    <a:pt x="351" y="367"/>
                    <a:pt x="350" y="365"/>
                    <a:pt x="350" y="366"/>
                  </a:cubicBezTo>
                  <a:cubicBezTo>
                    <a:pt x="349" y="365"/>
                    <a:pt x="348" y="361"/>
                    <a:pt x="348" y="361"/>
                  </a:cubicBezTo>
                  <a:cubicBezTo>
                    <a:pt x="348" y="361"/>
                    <a:pt x="347" y="359"/>
                    <a:pt x="347" y="358"/>
                  </a:cubicBezTo>
                  <a:cubicBezTo>
                    <a:pt x="347" y="356"/>
                    <a:pt x="348" y="357"/>
                    <a:pt x="348" y="358"/>
                  </a:cubicBezTo>
                  <a:cubicBezTo>
                    <a:pt x="349" y="359"/>
                    <a:pt x="350" y="360"/>
                    <a:pt x="350" y="361"/>
                  </a:cubicBezTo>
                  <a:cubicBezTo>
                    <a:pt x="351" y="362"/>
                    <a:pt x="351" y="361"/>
                    <a:pt x="351" y="362"/>
                  </a:cubicBezTo>
                  <a:cubicBezTo>
                    <a:pt x="351" y="362"/>
                    <a:pt x="352" y="364"/>
                    <a:pt x="352" y="364"/>
                  </a:cubicBezTo>
                  <a:cubicBezTo>
                    <a:pt x="352" y="365"/>
                    <a:pt x="352" y="366"/>
                    <a:pt x="353" y="366"/>
                  </a:cubicBezTo>
                  <a:cubicBezTo>
                    <a:pt x="353" y="367"/>
                    <a:pt x="353" y="367"/>
                    <a:pt x="353" y="367"/>
                  </a:cubicBezTo>
                  <a:cubicBezTo>
                    <a:pt x="354" y="367"/>
                    <a:pt x="354" y="368"/>
                    <a:pt x="355" y="368"/>
                  </a:cubicBezTo>
                  <a:cubicBezTo>
                    <a:pt x="355" y="369"/>
                    <a:pt x="354" y="369"/>
                    <a:pt x="355" y="369"/>
                  </a:cubicBezTo>
                  <a:cubicBezTo>
                    <a:pt x="355" y="370"/>
                    <a:pt x="355" y="369"/>
                    <a:pt x="355" y="369"/>
                  </a:cubicBezTo>
                  <a:cubicBezTo>
                    <a:pt x="356" y="369"/>
                    <a:pt x="356" y="370"/>
                    <a:pt x="356" y="370"/>
                  </a:cubicBezTo>
                  <a:cubicBezTo>
                    <a:pt x="356" y="370"/>
                    <a:pt x="357" y="370"/>
                    <a:pt x="357" y="371"/>
                  </a:cubicBezTo>
                  <a:cubicBezTo>
                    <a:pt x="357" y="371"/>
                    <a:pt x="357" y="372"/>
                    <a:pt x="357" y="372"/>
                  </a:cubicBezTo>
                  <a:cubicBezTo>
                    <a:pt x="359" y="372"/>
                    <a:pt x="359" y="372"/>
                    <a:pt x="360" y="371"/>
                  </a:cubicBezTo>
                  <a:cubicBezTo>
                    <a:pt x="360" y="371"/>
                    <a:pt x="360" y="371"/>
                    <a:pt x="360" y="370"/>
                  </a:cubicBezTo>
                  <a:cubicBezTo>
                    <a:pt x="362" y="369"/>
                    <a:pt x="361" y="366"/>
                    <a:pt x="362" y="364"/>
                  </a:cubicBezTo>
                  <a:cubicBezTo>
                    <a:pt x="363" y="363"/>
                    <a:pt x="363" y="362"/>
                    <a:pt x="364" y="363"/>
                  </a:cubicBezTo>
                  <a:cubicBezTo>
                    <a:pt x="364" y="363"/>
                    <a:pt x="363" y="368"/>
                    <a:pt x="365" y="369"/>
                  </a:cubicBezTo>
                  <a:cubicBezTo>
                    <a:pt x="365" y="370"/>
                    <a:pt x="366" y="372"/>
                    <a:pt x="367" y="373"/>
                  </a:cubicBezTo>
                  <a:cubicBezTo>
                    <a:pt x="367" y="373"/>
                    <a:pt x="367" y="373"/>
                    <a:pt x="367" y="373"/>
                  </a:cubicBezTo>
                  <a:cubicBezTo>
                    <a:pt x="367" y="374"/>
                    <a:pt x="367" y="373"/>
                    <a:pt x="367" y="373"/>
                  </a:cubicBezTo>
                  <a:cubicBezTo>
                    <a:pt x="368" y="374"/>
                    <a:pt x="369" y="376"/>
                    <a:pt x="370" y="376"/>
                  </a:cubicBezTo>
                  <a:cubicBezTo>
                    <a:pt x="370" y="377"/>
                    <a:pt x="370" y="377"/>
                    <a:pt x="370" y="377"/>
                  </a:cubicBezTo>
                  <a:cubicBezTo>
                    <a:pt x="370" y="378"/>
                    <a:pt x="371" y="377"/>
                    <a:pt x="371" y="379"/>
                  </a:cubicBezTo>
                  <a:cubicBezTo>
                    <a:pt x="371" y="379"/>
                    <a:pt x="372" y="380"/>
                    <a:pt x="372" y="381"/>
                  </a:cubicBezTo>
                  <a:cubicBezTo>
                    <a:pt x="373" y="381"/>
                    <a:pt x="373" y="382"/>
                    <a:pt x="373" y="382"/>
                  </a:cubicBezTo>
                  <a:cubicBezTo>
                    <a:pt x="373" y="382"/>
                    <a:pt x="374" y="382"/>
                    <a:pt x="374" y="382"/>
                  </a:cubicBezTo>
                  <a:cubicBezTo>
                    <a:pt x="374" y="382"/>
                    <a:pt x="374" y="382"/>
                    <a:pt x="374" y="383"/>
                  </a:cubicBezTo>
                  <a:cubicBezTo>
                    <a:pt x="374" y="383"/>
                    <a:pt x="374" y="383"/>
                    <a:pt x="375" y="383"/>
                  </a:cubicBezTo>
                  <a:cubicBezTo>
                    <a:pt x="375" y="383"/>
                    <a:pt x="375" y="383"/>
                    <a:pt x="375" y="383"/>
                  </a:cubicBezTo>
                  <a:cubicBezTo>
                    <a:pt x="376" y="384"/>
                    <a:pt x="375" y="384"/>
                    <a:pt x="375" y="384"/>
                  </a:cubicBezTo>
                  <a:cubicBezTo>
                    <a:pt x="376" y="384"/>
                    <a:pt x="376" y="384"/>
                    <a:pt x="376" y="384"/>
                  </a:cubicBezTo>
                  <a:cubicBezTo>
                    <a:pt x="376" y="384"/>
                    <a:pt x="376" y="385"/>
                    <a:pt x="376" y="385"/>
                  </a:cubicBezTo>
                  <a:cubicBezTo>
                    <a:pt x="376" y="385"/>
                    <a:pt x="376" y="385"/>
                    <a:pt x="377" y="386"/>
                  </a:cubicBezTo>
                  <a:cubicBezTo>
                    <a:pt x="377" y="386"/>
                    <a:pt x="378" y="385"/>
                    <a:pt x="377" y="387"/>
                  </a:cubicBezTo>
                  <a:cubicBezTo>
                    <a:pt x="377" y="387"/>
                    <a:pt x="378" y="387"/>
                    <a:pt x="378" y="388"/>
                  </a:cubicBezTo>
                  <a:cubicBezTo>
                    <a:pt x="378" y="388"/>
                    <a:pt x="380" y="389"/>
                    <a:pt x="380" y="390"/>
                  </a:cubicBezTo>
                  <a:cubicBezTo>
                    <a:pt x="380" y="391"/>
                    <a:pt x="381" y="392"/>
                    <a:pt x="381" y="392"/>
                  </a:cubicBezTo>
                  <a:cubicBezTo>
                    <a:pt x="381" y="394"/>
                    <a:pt x="382" y="397"/>
                    <a:pt x="383" y="398"/>
                  </a:cubicBezTo>
                  <a:cubicBezTo>
                    <a:pt x="384" y="399"/>
                    <a:pt x="383" y="399"/>
                    <a:pt x="384" y="399"/>
                  </a:cubicBezTo>
                  <a:cubicBezTo>
                    <a:pt x="384" y="399"/>
                    <a:pt x="384" y="399"/>
                    <a:pt x="384" y="400"/>
                  </a:cubicBezTo>
                  <a:cubicBezTo>
                    <a:pt x="384" y="400"/>
                    <a:pt x="385" y="400"/>
                    <a:pt x="385" y="400"/>
                  </a:cubicBezTo>
                  <a:cubicBezTo>
                    <a:pt x="385" y="400"/>
                    <a:pt x="384" y="400"/>
                    <a:pt x="385" y="401"/>
                  </a:cubicBezTo>
                  <a:cubicBezTo>
                    <a:pt x="385" y="401"/>
                    <a:pt x="385" y="401"/>
                    <a:pt x="385" y="401"/>
                  </a:cubicBezTo>
                  <a:cubicBezTo>
                    <a:pt x="386" y="402"/>
                    <a:pt x="387" y="403"/>
                    <a:pt x="389" y="403"/>
                  </a:cubicBezTo>
                  <a:cubicBezTo>
                    <a:pt x="389" y="404"/>
                    <a:pt x="390" y="405"/>
                    <a:pt x="390" y="406"/>
                  </a:cubicBezTo>
                  <a:cubicBezTo>
                    <a:pt x="390" y="407"/>
                    <a:pt x="391" y="407"/>
                    <a:pt x="392" y="408"/>
                  </a:cubicBezTo>
                  <a:cubicBezTo>
                    <a:pt x="392" y="408"/>
                    <a:pt x="392" y="409"/>
                    <a:pt x="392" y="409"/>
                  </a:cubicBezTo>
                  <a:cubicBezTo>
                    <a:pt x="392" y="409"/>
                    <a:pt x="392" y="410"/>
                    <a:pt x="392" y="410"/>
                  </a:cubicBezTo>
                  <a:cubicBezTo>
                    <a:pt x="394" y="411"/>
                    <a:pt x="394" y="413"/>
                    <a:pt x="395" y="414"/>
                  </a:cubicBezTo>
                  <a:cubicBezTo>
                    <a:pt x="395" y="416"/>
                    <a:pt x="395" y="426"/>
                    <a:pt x="396" y="425"/>
                  </a:cubicBezTo>
                  <a:cubicBezTo>
                    <a:pt x="397" y="425"/>
                    <a:pt x="397" y="428"/>
                    <a:pt x="397" y="428"/>
                  </a:cubicBezTo>
                  <a:cubicBezTo>
                    <a:pt x="398" y="429"/>
                    <a:pt x="398" y="430"/>
                    <a:pt x="399" y="430"/>
                  </a:cubicBezTo>
                  <a:cubicBezTo>
                    <a:pt x="399" y="431"/>
                    <a:pt x="399" y="431"/>
                    <a:pt x="399" y="431"/>
                  </a:cubicBezTo>
                  <a:cubicBezTo>
                    <a:pt x="399" y="431"/>
                    <a:pt x="399" y="432"/>
                    <a:pt x="400" y="432"/>
                  </a:cubicBezTo>
                  <a:cubicBezTo>
                    <a:pt x="400" y="432"/>
                    <a:pt x="400" y="432"/>
                    <a:pt x="400" y="433"/>
                  </a:cubicBezTo>
                  <a:cubicBezTo>
                    <a:pt x="401" y="433"/>
                    <a:pt x="401" y="433"/>
                    <a:pt x="401" y="433"/>
                  </a:cubicBezTo>
                  <a:cubicBezTo>
                    <a:pt x="401" y="433"/>
                    <a:pt x="401" y="433"/>
                    <a:pt x="402" y="433"/>
                  </a:cubicBezTo>
                  <a:cubicBezTo>
                    <a:pt x="402" y="434"/>
                    <a:pt x="402" y="434"/>
                    <a:pt x="404" y="434"/>
                  </a:cubicBezTo>
                  <a:cubicBezTo>
                    <a:pt x="404" y="435"/>
                    <a:pt x="404" y="435"/>
                    <a:pt x="405" y="435"/>
                  </a:cubicBezTo>
                  <a:cubicBezTo>
                    <a:pt x="407" y="435"/>
                    <a:pt x="406" y="436"/>
                    <a:pt x="407" y="437"/>
                  </a:cubicBezTo>
                  <a:cubicBezTo>
                    <a:pt x="407" y="437"/>
                    <a:pt x="407" y="437"/>
                    <a:pt x="407" y="438"/>
                  </a:cubicBezTo>
                  <a:cubicBezTo>
                    <a:pt x="407" y="438"/>
                    <a:pt x="408" y="439"/>
                    <a:pt x="408" y="439"/>
                  </a:cubicBezTo>
                  <a:cubicBezTo>
                    <a:pt x="408" y="439"/>
                    <a:pt x="408" y="440"/>
                    <a:pt x="408" y="440"/>
                  </a:cubicBezTo>
                  <a:cubicBezTo>
                    <a:pt x="408" y="440"/>
                    <a:pt x="409" y="440"/>
                    <a:pt x="409" y="440"/>
                  </a:cubicBezTo>
                  <a:cubicBezTo>
                    <a:pt x="409" y="440"/>
                    <a:pt x="410" y="442"/>
                    <a:pt x="410" y="443"/>
                  </a:cubicBezTo>
                  <a:cubicBezTo>
                    <a:pt x="410" y="444"/>
                    <a:pt x="412" y="444"/>
                    <a:pt x="412" y="446"/>
                  </a:cubicBezTo>
                  <a:cubicBezTo>
                    <a:pt x="413" y="447"/>
                    <a:pt x="412" y="450"/>
                    <a:pt x="413" y="450"/>
                  </a:cubicBezTo>
                  <a:cubicBezTo>
                    <a:pt x="414" y="451"/>
                    <a:pt x="414" y="451"/>
                    <a:pt x="415" y="452"/>
                  </a:cubicBezTo>
                  <a:cubicBezTo>
                    <a:pt x="415" y="452"/>
                    <a:pt x="416" y="453"/>
                    <a:pt x="416" y="453"/>
                  </a:cubicBezTo>
                  <a:cubicBezTo>
                    <a:pt x="416" y="453"/>
                    <a:pt x="417" y="453"/>
                    <a:pt x="417" y="453"/>
                  </a:cubicBezTo>
                  <a:cubicBezTo>
                    <a:pt x="417" y="454"/>
                    <a:pt x="417" y="454"/>
                    <a:pt x="417" y="454"/>
                  </a:cubicBezTo>
                  <a:cubicBezTo>
                    <a:pt x="417" y="454"/>
                    <a:pt x="417" y="454"/>
                    <a:pt x="417" y="455"/>
                  </a:cubicBezTo>
                  <a:cubicBezTo>
                    <a:pt x="418" y="455"/>
                    <a:pt x="418" y="454"/>
                    <a:pt x="418" y="455"/>
                  </a:cubicBezTo>
                  <a:cubicBezTo>
                    <a:pt x="418" y="455"/>
                    <a:pt x="418" y="455"/>
                    <a:pt x="418" y="455"/>
                  </a:cubicBezTo>
                  <a:cubicBezTo>
                    <a:pt x="419" y="456"/>
                    <a:pt x="419" y="456"/>
                    <a:pt x="420" y="456"/>
                  </a:cubicBezTo>
                  <a:cubicBezTo>
                    <a:pt x="420" y="456"/>
                    <a:pt x="420" y="458"/>
                    <a:pt x="420" y="458"/>
                  </a:cubicBezTo>
                  <a:cubicBezTo>
                    <a:pt x="420" y="458"/>
                    <a:pt x="421" y="459"/>
                    <a:pt x="421" y="459"/>
                  </a:cubicBezTo>
                  <a:cubicBezTo>
                    <a:pt x="423" y="461"/>
                    <a:pt x="423" y="464"/>
                    <a:pt x="425" y="465"/>
                  </a:cubicBezTo>
                  <a:cubicBezTo>
                    <a:pt x="425" y="467"/>
                    <a:pt x="425" y="469"/>
                    <a:pt x="425" y="471"/>
                  </a:cubicBezTo>
                  <a:cubicBezTo>
                    <a:pt x="424" y="473"/>
                    <a:pt x="425" y="473"/>
                    <a:pt x="424" y="474"/>
                  </a:cubicBezTo>
                  <a:cubicBezTo>
                    <a:pt x="424" y="474"/>
                    <a:pt x="425" y="477"/>
                    <a:pt x="425" y="478"/>
                  </a:cubicBezTo>
                  <a:cubicBezTo>
                    <a:pt x="425" y="478"/>
                    <a:pt x="426" y="478"/>
                    <a:pt x="426" y="479"/>
                  </a:cubicBezTo>
                  <a:cubicBezTo>
                    <a:pt x="426" y="480"/>
                    <a:pt x="427" y="480"/>
                    <a:pt x="427" y="480"/>
                  </a:cubicBezTo>
                  <a:cubicBezTo>
                    <a:pt x="427" y="481"/>
                    <a:pt x="426" y="483"/>
                    <a:pt x="427" y="483"/>
                  </a:cubicBezTo>
                  <a:cubicBezTo>
                    <a:pt x="427" y="484"/>
                    <a:pt x="427" y="483"/>
                    <a:pt x="427" y="485"/>
                  </a:cubicBezTo>
                  <a:cubicBezTo>
                    <a:pt x="427" y="486"/>
                    <a:pt x="428" y="486"/>
                    <a:pt x="428" y="487"/>
                  </a:cubicBezTo>
                  <a:cubicBezTo>
                    <a:pt x="428" y="488"/>
                    <a:pt x="428" y="489"/>
                    <a:pt x="428" y="490"/>
                  </a:cubicBezTo>
                  <a:cubicBezTo>
                    <a:pt x="428" y="491"/>
                    <a:pt x="429" y="490"/>
                    <a:pt x="429" y="491"/>
                  </a:cubicBezTo>
                  <a:cubicBezTo>
                    <a:pt x="429" y="491"/>
                    <a:pt x="429" y="491"/>
                    <a:pt x="429" y="492"/>
                  </a:cubicBezTo>
                  <a:cubicBezTo>
                    <a:pt x="429" y="493"/>
                    <a:pt x="429" y="493"/>
                    <a:pt x="429" y="493"/>
                  </a:cubicBezTo>
                  <a:cubicBezTo>
                    <a:pt x="430" y="494"/>
                    <a:pt x="430" y="494"/>
                    <a:pt x="431" y="495"/>
                  </a:cubicBezTo>
                  <a:cubicBezTo>
                    <a:pt x="433" y="497"/>
                    <a:pt x="440" y="495"/>
                    <a:pt x="442" y="493"/>
                  </a:cubicBezTo>
                  <a:cubicBezTo>
                    <a:pt x="443" y="493"/>
                    <a:pt x="442" y="492"/>
                    <a:pt x="443" y="492"/>
                  </a:cubicBezTo>
                  <a:cubicBezTo>
                    <a:pt x="443" y="492"/>
                    <a:pt x="445" y="492"/>
                    <a:pt x="445" y="492"/>
                  </a:cubicBezTo>
                  <a:cubicBezTo>
                    <a:pt x="445" y="492"/>
                    <a:pt x="445" y="491"/>
                    <a:pt x="445" y="491"/>
                  </a:cubicBezTo>
                  <a:cubicBezTo>
                    <a:pt x="445" y="491"/>
                    <a:pt x="447" y="490"/>
                    <a:pt x="447" y="490"/>
                  </a:cubicBezTo>
                  <a:cubicBezTo>
                    <a:pt x="448" y="490"/>
                    <a:pt x="448" y="489"/>
                    <a:pt x="449" y="489"/>
                  </a:cubicBezTo>
                  <a:cubicBezTo>
                    <a:pt x="451" y="489"/>
                    <a:pt x="451" y="488"/>
                    <a:pt x="452" y="488"/>
                  </a:cubicBezTo>
                  <a:cubicBezTo>
                    <a:pt x="454" y="488"/>
                    <a:pt x="456" y="489"/>
                    <a:pt x="457" y="488"/>
                  </a:cubicBezTo>
                  <a:cubicBezTo>
                    <a:pt x="457" y="487"/>
                    <a:pt x="457" y="487"/>
                    <a:pt x="457" y="487"/>
                  </a:cubicBezTo>
                  <a:cubicBezTo>
                    <a:pt x="458" y="487"/>
                    <a:pt x="458" y="487"/>
                    <a:pt x="458" y="487"/>
                  </a:cubicBezTo>
                  <a:cubicBezTo>
                    <a:pt x="458" y="486"/>
                    <a:pt x="459" y="486"/>
                    <a:pt x="459" y="485"/>
                  </a:cubicBezTo>
                  <a:cubicBezTo>
                    <a:pt x="459" y="485"/>
                    <a:pt x="459" y="485"/>
                    <a:pt x="459" y="485"/>
                  </a:cubicBezTo>
                  <a:cubicBezTo>
                    <a:pt x="461" y="485"/>
                    <a:pt x="460" y="485"/>
                    <a:pt x="461" y="484"/>
                  </a:cubicBezTo>
                  <a:cubicBezTo>
                    <a:pt x="463" y="484"/>
                    <a:pt x="465" y="486"/>
                    <a:pt x="467" y="484"/>
                  </a:cubicBezTo>
                  <a:cubicBezTo>
                    <a:pt x="468" y="483"/>
                    <a:pt x="469" y="481"/>
                    <a:pt x="469" y="480"/>
                  </a:cubicBezTo>
                  <a:cubicBezTo>
                    <a:pt x="471" y="479"/>
                    <a:pt x="473" y="479"/>
                    <a:pt x="474" y="478"/>
                  </a:cubicBezTo>
                  <a:cubicBezTo>
                    <a:pt x="474" y="477"/>
                    <a:pt x="479" y="478"/>
                    <a:pt x="479" y="478"/>
                  </a:cubicBezTo>
                  <a:cubicBezTo>
                    <a:pt x="480" y="478"/>
                    <a:pt x="480" y="477"/>
                    <a:pt x="482" y="477"/>
                  </a:cubicBezTo>
                  <a:cubicBezTo>
                    <a:pt x="482" y="477"/>
                    <a:pt x="484" y="475"/>
                    <a:pt x="484" y="475"/>
                  </a:cubicBezTo>
                  <a:cubicBezTo>
                    <a:pt x="485" y="475"/>
                    <a:pt x="485" y="474"/>
                    <a:pt x="486" y="475"/>
                  </a:cubicBezTo>
                  <a:cubicBezTo>
                    <a:pt x="487" y="475"/>
                    <a:pt x="489" y="473"/>
                    <a:pt x="489" y="473"/>
                  </a:cubicBezTo>
                  <a:cubicBezTo>
                    <a:pt x="491" y="473"/>
                    <a:pt x="491" y="473"/>
                    <a:pt x="491" y="471"/>
                  </a:cubicBezTo>
                  <a:cubicBezTo>
                    <a:pt x="492" y="470"/>
                    <a:pt x="491" y="471"/>
                    <a:pt x="491" y="469"/>
                  </a:cubicBezTo>
                  <a:cubicBezTo>
                    <a:pt x="491" y="467"/>
                    <a:pt x="492" y="468"/>
                    <a:pt x="492" y="466"/>
                  </a:cubicBezTo>
                  <a:cubicBezTo>
                    <a:pt x="492" y="466"/>
                    <a:pt x="492" y="466"/>
                    <a:pt x="492" y="465"/>
                  </a:cubicBezTo>
                  <a:cubicBezTo>
                    <a:pt x="492" y="465"/>
                    <a:pt x="493" y="466"/>
                    <a:pt x="493" y="465"/>
                  </a:cubicBezTo>
                  <a:cubicBezTo>
                    <a:pt x="493" y="465"/>
                    <a:pt x="493" y="465"/>
                    <a:pt x="493" y="465"/>
                  </a:cubicBezTo>
                  <a:cubicBezTo>
                    <a:pt x="494" y="464"/>
                    <a:pt x="497" y="464"/>
                    <a:pt x="498" y="463"/>
                  </a:cubicBezTo>
                  <a:cubicBezTo>
                    <a:pt x="499" y="463"/>
                    <a:pt x="502" y="461"/>
                    <a:pt x="502" y="460"/>
                  </a:cubicBezTo>
                  <a:cubicBezTo>
                    <a:pt x="502" y="460"/>
                    <a:pt x="503" y="460"/>
                    <a:pt x="503" y="460"/>
                  </a:cubicBezTo>
                  <a:cubicBezTo>
                    <a:pt x="505" y="460"/>
                    <a:pt x="509" y="460"/>
                    <a:pt x="510" y="459"/>
                  </a:cubicBezTo>
                  <a:cubicBezTo>
                    <a:pt x="512" y="458"/>
                    <a:pt x="511" y="457"/>
                    <a:pt x="512" y="455"/>
                  </a:cubicBezTo>
                  <a:cubicBezTo>
                    <a:pt x="512" y="455"/>
                    <a:pt x="513" y="454"/>
                    <a:pt x="514" y="454"/>
                  </a:cubicBezTo>
                  <a:cubicBezTo>
                    <a:pt x="516" y="454"/>
                    <a:pt x="515" y="454"/>
                    <a:pt x="516" y="453"/>
                  </a:cubicBezTo>
                  <a:cubicBezTo>
                    <a:pt x="517" y="453"/>
                    <a:pt x="518" y="454"/>
                    <a:pt x="519" y="453"/>
                  </a:cubicBezTo>
                  <a:cubicBezTo>
                    <a:pt x="519" y="453"/>
                    <a:pt x="519" y="452"/>
                    <a:pt x="519" y="452"/>
                  </a:cubicBezTo>
                  <a:cubicBezTo>
                    <a:pt x="520" y="451"/>
                    <a:pt x="520" y="452"/>
                    <a:pt x="520" y="450"/>
                  </a:cubicBezTo>
                  <a:cubicBezTo>
                    <a:pt x="521" y="450"/>
                    <a:pt x="521" y="448"/>
                    <a:pt x="521" y="448"/>
                  </a:cubicBezTo>
                  <a:cubicBezTo>
                    <a:pt x="521" y="447"/>
                    <a:pt x="521" y="447"/>
                    <a:pt x="521" y="447"/>
                  </a:cubicBezTo>
                  <a:cubicBezTo>
                    <a:pt x="522" y="447"/>
                    <a:pt x="523" y="447"/>
                    <a:pt x="523" y="446"/>
                  </a:cubicBezTo>
                  <a:cubicBezTo>
                    <a:pt x="523" y="446"/>
                    <a:pt x="523" y="446"/>
                    <a:pt x="523" y="445"/>
                  </a:cubicBezTo>
                  <a:cubicBezTo>
                    <a:pt x="523" y="445"/>
                    <a:pt x="523" y="445"/>
                    <a:pt x="524" y="445"/>
                  </a:cubicBezTo>
                  <a:cubicBezTo>
                    <a:pt x="526" y="445"/>
                    <a:pt x="527" y="445"/>
                    <a:pt x="529" y="444"/>
                  </a:cubicBezTo>
                  <a:cubicBezTo>
                    <a:pt x="529" y="441"/>
                    <a:pt x="527" y="437"/>
                    <a:pt x="528" y="434"/>
                  </a:cubicBezTo>
                  <a:cubicBezTo>
                    <a:pt x="528" y="434"/>
                    <a:pt x="529" y="433"/>
                    <a:pt x="529" y="433"/>
                  </a:cubicBezTo>
                  <a:cubicBezTo>
                    <a:pt x="529" y="432"/>
                    <a:pt x="529" y="431"/>
                    <a:pt x="531" y="432"/>
                  </a:cubicBezTo>
                  <a:cubicBezTo>
                    <a:pt x="531" y="432"/>
                    <a:pt x="531" y="433"/>
                    <a:pt x="532" y="432"/>
                  </a:cubicBezTo>
                  <a:cubicBezTo>
                    <a:pt x="533" y="431"/>
                    <a:pt x="533" y="431"/>
                    <a:pt x="534" y="430"/>
                  </a:cubicBezTo>
                  <a:cubicBezTo>
                    <a:pt x="534" y="430"/>
                    <a:pt x="534" y="430"/>
                    <a:pt x="534" y="430"/>
                  </a:cubicBezTo>
                  <a:cubicBezTo>
                    <a:pt x="534" y="429"/>
                    <a:pt x="535" y="429"/>
                    <a:pt x="535" y="428"/>
                  </a:cubicBezTo>
                  <a:cubicBezTo>
                    <a:pt x="536" y="427"/>
                    <a:pt x="536" y="427"/>
                    <a:pt x="536" y="426"/>
                  </a:cubicBezTo>
                  <a:cubicBezTo>
                    <a:pt x="536" y="426"/>
                    <a:pt x="536" y="426"/>
                    <a:pt x="536" y="425"/>
                  </a:cubicBezTo>
                  <a:cubicBezTo>
                    <a:pt x="538" y="424"/>
                    <a:pt x="538" y="422"/>
                    <a:pt x="539" y="420"/>
                  </a:cubicBezTo>
                  <a:cubicBezTo>
                    <a:pt x="540" y="420"/>
                    <a:pt x="540" y="418"/>
                    <a:pt x="539" y="417"/>
                  </a:cubicBezTo>
                  <a:cubicBezTo>
                    <a:pt x="539" y="415"/>
                    <a:pt x="539" y="415"/>
                    <a:pt x="538" y="414"/>
                  </a:cubicBezTo>
                  <a:cubicBezTo>
                    <a:pt x="538" y="414"/>
                    <a:pt x="537" y="414"/>
                    <a:pt x="537" y="413"/>
                  </a:cubicBezTo>
                  <a:cubicBezTo>
                    <a:pt x="536" y="413"/>
                    <a:pt x="536" y="412"/>
                    <a:pt x="535" y="412"/>
                  </a:cubicBezTo>
                  <a:cubicBezTo>
                    <a:pt x="535" y="411"/>
                    <a:pt x="535" y="411"/>
                    <a:pt x="534" y="410"/>
                  </a:cubicBezTo>
                  <a:cubicBezTo>
                    <a:pt x="534" y="410"/>
                    <a:pt x="534" y="410"/>
                    <a:pt x="534" y="410"/>
                  </a:cubicBezTo>
                  <a:cubicBezTo>
                    <a:pt x="534" y="410"/>
                    <a:pt x="534" y="410"/>
                    <a:pt x="534" y="409"/>
                  </a:cubicBezTo>
                  <a:cubicBezTo>
                    <a:pt x="533" y="409"/>
                    <a:pt x="533" y="409"/>
                    <a:pt x="533" y="409"/>
                  </a:cubicBezTo>
                  <a:cubicBezTo>
                    <a:pt x="532" y="409"/>
                    <a:pt x="533" y="409"/>
                    <a:pt x="532" y="408"/>
                  </a:cubicBezTo>
                  <a:cubicBezTo>
                    <a:pt x="532" y="408"/>
                    <a:pt x="532" y="408"/>
                    <a:pt x="531" y="408"/>
                  </a:cubicBezTo>
                  <a:cubicBezTo>
                    <a:pt x="531" y="406"/>
                    <a:pt x="526" y="407"/>
                    <a:pt x="526" y="407"/>
                  </a:cubicBezTo>
                  <a:cubicBezTo>
                    <a:pt x="526" y="406"/>
                    <a:pt x="522" y="406"/>
                    <a:pt x="521" y="406"/>
                  </a:cubicBezTo>
                  <a:cubicBezTo>
                    <a:pt x="520" y="405"/>
                    <a:pt x="520" y="405"/>
                    <a:pt x="520" y="404"/>
                  </a:cubicBezTo>
                  <a:cubicBezTo>
                    <a:pt x="520" y="404"/>
                    <a:pt x="519" y="403"/>
                    <a:pt x="519" y="403"/>
                  </a:cubicBezTo>
                  <a:cubicBezTo>
                    <a:pt x="519" y="403"/>
                    <a:pt x="518" y="401"/>
                    <a:pt x="518" y="401"/>
                  </a:cubicBezTo>
                  <a:cubicBezTo>
                    <a:pt x="517" y="400"/>
                    <a:pt x="517" y="398"/>
                    <a:pt x="516" y="398"/>
                  </a:cubicBezTo>
                  <a:cubicBezTo>
                    <a:pt x="516" y="394"/>
                    <a:pt x="516" y="390"/>
                    <a:pt x="514" y="388"/>
                  </a:cubicBezTo>
                  <a:cubicBezTo>
                    <a:pt x="514" y="386"/>
                    <a:pt x="514" y="387"/>
                    <a:pt x="513" y="388"/>
                  </a:cubicBezTo>
                  <a:cubicBezTo>
                    <a:pt x="513" y="388"/>
                    <a:pt x="512" y="387"/>
                    <a:pt x="512" y="388"/>
                  </a:cubicBezTo>
                  <a:cubicBezTo>
                    <a:pt x="512" y="388"/>
                    <a:pt x="512" y="388"/>
                    <a:pt x="512" y="388"/>
                  </a:cubicBezTo>
                  <a:cubicBezTo>
                    <a:pt x="512" y="389"/>
                    <a:pt x="511" y="389"/>
                    <a:pt x="511" y="389"/>
                  </a:cubicBezTo>
                  <a:cubicBezTo>
                    <a:pt x="511" y="389"/>
                    <a:pt x="510" y="390"/>
                    <a:pt x="510" y="390"/>
                  </a:cubicBezTo>
                  <a:cubicBezTo>
                    <a:pt x="510" y="390"/>
                    <a:pt x="510" y="391"/>
                    <a:pt x="509" y="391"/>
                  </a:cubicBezTo>
                  <a:cubicBezTo>
                    <a:pt x="509" y="391"/>
                    <a:pt x="509" y="391"/>
                    <a:pt x="509" y="391"/>
                  </a:cubicBezTo>
                  <a:cubicBezTo>
                    <a:pt x="508" y="391"/>
                    <a:pt x="509" y="392"/>
                    <a:pt x="509" y="392"/>
                  </a:cubicBezTo>
                  <a:cubicBezTo>
                    <a:pt x="508" y="392"/>
                    <a:pt x="508" y="392"/>
                    <a:pt x="508" y="393"/>
                  </a:cubicBezTo>
                  <a:cubicBezTo>
                    <a:pt x="508" y="393"/>
                    <a:pt x="507" y="393"/>
                    <a:pt x="507" y="393"/>
                  </a:cubicBezTo>
                  <a:cubicBezTo>
                    <a:pt x="506" y="394"/>
                    <a:pt x="507" y="396"/>
                    <a:pt x="506" y="396"/>
                  </a:cubicBezTo>
                  <a:cubicBezTo>
                    <a:pt x="506" y="398"/>
                    <a:pt x="504" y="398"/>
                    <a:pt x="503" y="400"/>
                  </a:cubicBezTo>
                  <a:cubicBezTo>
                    <a:pt x="502" y="400"/>
                    <a:pt x="502" y="401"/>
                    <a:pt x="502" y="401"/>
                  </a:cubicBezTo>
                  <a:cubicBezTo>
                    <a:pt x="501" y="402"/>
                    <a:pt x="501" y="402"/>
                    <a:pt x="500" y="403"/>
                  </a:cubicBezTo>
                  <a:cubicBezTo>
                    <a:pt x="499" y="403"/>
                    <a:pt x="498" y="403"/>
                    <a:pt x="497" y="403"/>
                  </a:cubicBezTo>
                  <a:cubicBezTo>
                    <a:pt x="497" y="403"/>
                    <a:pt x="496" y="403"/>
                    <a:pt x="495" y="403"/>
                  </a:cubicBezTo>
                  <a:cubicBezTo>
                    <a:pt x="493" y="403"/>
                    <a:pt x="493" y="403"/>
                    <a:pt x="490" y="403"/>
                  </a:cubicBezTo>
                  <a:cubicBezTo>
                    <a:pt x="489" y="403"/>
                    <a:pt x="490" y="403"/>
                    <a:pt x="489" y="403"/>
                  </a:cubicBezTo>
                  <a:cubicBezTo>
                    <a:pt x="488" y="404"/>
                    <a:pt x="486" y="404"/>
                    <a:pt x="485" y="403"/>
                  </a:cubicBezTo>
                  <a:cubicBezTo>
                    <a:pt x="484" y="403"/>
                    <a:pt x="484" y="403"/>
                    <a:pt x="483" y="402"/>
                  </a:cubicBezTo>
                  <a:cubicBezTo>
                    <a:pt x="483" y="402"/>
                    <a:pt x="482" y="401"/>
                    <a:pt x="482" y="401"/>
                  </a:cubicBezTo>
                  <a:cubicBezTo>
                    <a:pt x="480" y="401"/>
                    <a:pt x="481" y="400"/>
                    <a:pt x="481" y="399"/>
                  </a:cubicBezTo>
                  <a:cubicBezTo>
                    <a:pt x="481" y="399"/>
                    <a:pt x="482" y="396"/>
                    <a:pt x="482" y="396"/>
                  </a:cubicBezTo>
                  <a:cubicBezTo>
                    <a:pt x="482" y="394"/>
                    <a:pt x="482" y="394"/>
                    <a:pt x="482" y="392"/>
                  </a:cubicBezTo>
                  <a:cubicBezTo>
                    <a:pt x="482" y="390"/>
                    <a:pt x="482" y="388"/>
                    <a:pt x="481" y="388"/>
                  </a:cubicBezTo>
                  <a:cubicBezTo>
                    <a:pt x="481" y="385"/>
                    <a:pt x="479" y="386"/>
                    <a:pt x="479" y="387"/>
                  </a:cubicBezTo>
                  <a:cubicBezTo>
                    <a:pt x="478" y="387"/>
                    <a:pt x="479" y="387"/>
                    <a:pt x="478" y="388"/>
                  </a:cubicBezTo>
                  <a:cubicBezTo>
                    <a:pt x="477" y="389"/>
                    <a:pt x="476" y="392"/>
                    <a:pt x="476" y="393"/>
                  </a:cubicBezTo>
                  <a:cubicBezTo>
                    <a:pt x="475" y="394"/>
                    <a:pt x="475" y="394"/>
                    <a:pt x="474" y="393"/>
                  </a:cubicBezTo>
                  <a:cubicBezTo>
                    <a:pt x="474" y="393"/>
                    <a:pt x="474" y="393"/>
                    <a:pt x="474" y="393"/>
                  </a:cubicBezTo>
                  <a:cubicBezTo>
                    <a:pt x="473" y="392"/>
                    <a:pt x="472" y="390"/>
                    <a:pt x="472" y="390"/>
                  </a:cubicBezTo>
                  <a:cubicBezTo>
                    <a:pt x="472" y="389"/>
                    <a:pt x="473" y="388"/>
                    <a:pt x="474" y="388"/>
                  </a:cubicBezTo>
                  <a:cubicBezTo>
                    <a:pt x="474" y="387"/>
                    <a:pt x="474" y="387"/>
                    <a:pt x="474" y="387"/>
                  </a:cubicBezTo>
                  <a:cubicBezTo>
                    <a:pt x="474" y="387"/>
                    <a:pt x="473" y="386"/>
                    <a:pt x="472" y="386"/>
                  </a:cubicBezTo>
                  <a:cubicBezTo>
                    <a:pt x="472" y="385"/>
                    <a:pt x="471" y="385"/>
                    <a:pt x="471" y="385"/>
                  </a:cubicBezTo>
                  <a:cubicBezTo>
                    <a:pt x="471" y="384"/>
                    <a:pt x="470" y="381"/>
                    <a:pt x="469" y="381"/>
                  </a:cubicBezTo>
                  <a:cubicBezTo>
                    <a:pt x="469" y="380"/>
                    <a:pt x="469" y="380"/>
                    <a:pt x="469" y="380"/>
                  </a:cubicBezTo>
                  <a:cubicBezTo>
                    <a:pt x="468" y="380"/>
                    <a:pt x="468" y="379"/>
                    <a:pt x="468" y="379"/>
                  </a:cubicBezTo>
                  <a:cubicBezTo>
                    <a:pt x="467" y="378"/>
                    <a:pt x="467" y="378"/>
                    <a:pt x="465" y="378"/>
                  </a:cubicBezTo>
                  <a:cubicBezTo>
                    <a:pt x="465" y="377"/>
                    <a:pt x="465" y="378"/>
                    <a:pt x="464" y="377"/>
                  </a:cubicBezTo>
                  <a:cubicBezTo>
                    <a:pt x="464" y="377"/>
                    <a:pt x="464" y="377"/>
                    <a:pt x="464" y="376"/>
                  </a:cubicBezTo>
                  <a:cubicBezTo>
                    <a:pt x="463" y="376"/>
                    <a:pt x="463" y="375"/>
                    <a:pt x="463" y="375"/>
                  </a:cubicBezTo>
                  <a:cubicBezTo>
                    <a:pt x="463" y="375"/>
                    <a:pt x="463" y="375"/>
                    <a:pt x="462" y="375"/>
                  </a:cubicBezTo>
                  <a:cubicBezTo>
                    <a:pt x="462" y="374"/>
                    <a:pt x="461" y="374"/>
                    <a:pt x="460" y="373"/>
                  </a:cubicBezTo>
                  <a:cubicBezTo>
                    <a:pt x="460" y="372"/>
                    <a:pt x="460" y="372"/>
                    <a:pt x="459" y="371"/>
                  </a:cubicBezTo>
                  <a:cubicBezTo>
                    <a:pt x="459" y="371"/>
                    <a:pt x="459" y="370"/>
                    <a:pt x="459" y="370"/>
                  </a:cubicBezTo>
                  <a:cubicBezTo>
                    <a:pt x="459" y="370"/>
                    <a:pt x="457" y="368"/>
                    <a:pt x="458" y="368"/>
                  </a:cubicBezTo>
                  <a:cubicBezTo>
                    <a:pt x="457" y="368"/>
                    <a:pt x="457" y="367"/>
                    <a:pt x="457" y="366"/>
                  </a:cubicBezTo>
                  <a:cubicBezTo>
                    <a:pt x="457" y="365"/>
                    <a:pt x="457" y="366"/>
                    <a:pt x="457" y="366"/>
                  </a:cubicBezTo>
                  <a:cubicBezTo>
                    <a:pt x="456" y="364"/>
                    <a:pt x="454" y="363"/>
                    <a:pt x="454" y="361"/>
                  </a:cubicBezTo>
                  <a:cubicBezTo>
                    <a:pt x="454" y="361"/>
                    <a:pt x="455" y="360"/>
                    <a:pt x="455" y="360"/>
                  </a:cubicBezTo>
                  <a:cubicBezTo>
                    <a:pt x="456" y="359"/>
                    <a:pt x="455" y="358"/>
                    <a:pt x="455" y="357"/>
                  </a:cubicBezTo>
                  <a:cubicBezTo>
                    <a:pt x="455" y="356"/>
                    <a:pt x="455" y="356"/>
                    <a:pt x="456" y="356"/>
                  </a:cubicBezTo>
                  <a:cubicBezTo>
                    <a:pt x="456" y="355"/>
                    <a:pt x="456" y="355"/>
                    <a:pt x="456" y="355"/>
                  </a:cubicBezTo>
                  <a:cubicBezTo>
                    <a:pt x="456" y="354"/>
                    <a:pt x="456" y="355"/>
                    <a:pt x="457" y="354"/>
                  </a:cubicBezTo>
                  <a:cubicBezTo>
                    <a:pt x="458" y="354"/>
                    <a:pt x="460" y="354"/>
                    <a:pt x="460" y="353"/>
                  </a:cubicBezTo>
                  <a:cubicBezTo>
                    <a:pt x="461" y="353"/>
                    <a:pt x="460" y="354"/>
                    <a:pt x="463" y="354"/>
                  </a:cubicBezTo>
                  <a:cubicBezTo>
                    <a:pt x="464" y="354"/>
                    <a:pt x="465" y="353"/>
                    <a:pt x="466" y="353"/>
                  </a:cubicBezTo>
                  <a:cubicBezTo>
                    <a:pt x="466" y="353"/>
                    <a:pt x="466" y="354"/>
                    <a:pt x="467" y="354"/>
                  </a:cubicBezTo>
                  <a:cubicBezTo>
                    <a:pt x="467" y="354"/>
                    <a:pt x="467" y="354"/>
                    <a:pt x="467" y="354"/>
                  </a:cubicBezTo>
                  <a:cubicBezTo>
                    <a:pt x="467" y="354"/>
                    <a:pt x="467" y="355"/>
                    <a:pt x="467" y="355"/>
                  </a:cubicBezTo>
                  <a:cubicBezTo>
                    <a:pt x="468" y="355"/>
                    <a:pt x="468" y="355"/>
                    <a:pt x="468" y="356"/>
                  </a:cubicBezTo>
                  <a:cubicBezTo>
                    <a:pt x="468" y="356"/>
                    <a:pt x="468" y="355"/>
                    <a:pt x="469" y="356"/>
                  </a:cubicBezTo>
                  <a:cubicBezTo>
                    <a:pt x="469" y="356"/>
                    <a:pt x="469" y="356"/>
                    <a:pt x="469" y="356"/>
                  </a:cubicBezTo>
                  <a:cubicBezTo>
                    <a:pt x="469" y="357"/>
                    <a:pt x="470" y="356"/>
                    <a:pt x="469" y="357"/>
                  </a:cubicBezTo>
                  <a:cubicBezTo>
                    <a:pt x="469" y="357"/>
                    <a:pt x="470" y="358"/>
                    <a:pt x="470" y="358"/>
                  </a:cubicBezTo>
                  <a:cubicBezTo>
                    <a:pt x="470" y="359"/>
                    <a:pt x="471" y="358"/>
                    <a:pt x="471" y="360"/>
                  </a:cubicBezTo>
                  <a:cubicBezTo>
                    <a:pt x="471" y="360"/>
                    <a:pt x="471" y="360"/>
                    <a:pt x="472" y="361"/>
                  </a:cubicBezTo>
                  <a:cubicBezTo>
                    <a:pt x="472" y="361"/>
                    <a:pt x="472" y="360"/>
                    <a:pt x="472" y="361"/>
                  </a:cubicBezTo>
                  <a:cubicBezTo>
                    <a:pt x="472" y="361"/>
                    <a:pt x="472" y="361"/>
                    <a:pt x="472" y="361"/>
                  </a:cubicBezTo>
                  <a:cubicBezTo>
                    <a:pt x="473" y="362"/>
                    <a:pt x="474" y="364"/>
                    <a:pt x="474" y="366"/>
                  </a:cubicBezTo>
                  <a:cubicBezTo>
                    <a:pt x="475" y="366"/>
                    <a:pt x="475" y="365"/>
                    <a:pt x="475" y="366"/>
                  </a:cubicBezTo>
                  <a:cubicBezTo>
                    <a:pt x="475" y="366"/>
                    <a:pt x="475" y="368"/>
                    <a:pt x="475" y="368"/>
                  </a:cubicBezTo>
                  <a:cubicBezTo>
                    <a:pt x="476" y="368"/>
                    <a:pt x="476" y="368"/>
                    <a:pt x="476" y="369"/>
                  </a:cubicBezTo>
                  <a:cubicBezTo>
                    <a:pt x="476" y="371"/>
                    <a:pt x="476" y="369"/>
                    <a:pt x="477" y="370"/>
                  </a:cubicBezTo>
                  <a:cubicBezTo>
                    <a:pt x="477" y="371"/>
                    <a:pt x="477" y="370"/>
                    <a:pt x="477" y="371"/>
                  </a:cubicBezTo>
                  <a:cubicBezTo>
                    <a:pt x="478" y="371"/>
                    <a:pt x="477" y="371"/>
                    <a:pt x="478" y="371"/>
                  </a:cubicBezTo>
                  <a:cubicBezTo>
                    <a:pt x="478" y="371"/>
                    <a:pt x="478" y="372"/>
                    <a:pt x="479" y="372"/>
                  </a:cubicBezTo>
                  <a:cubicBezTo>
                    <a:pt x="480" y="373"/>
                    <a:pt x="483" y="374"/>
                    <a:pt x="486" y="374"/>
                  </a:cubicBezTo>
                  <a:cubicBezTo>
                    <a:pt x="486" y="375"/>
                    <a:pt x="486" y="375"/>
                    <a:pt x="487" y="376"/>
                  </a:cubicBezTo>
                  <a:cubicBezTo>
                    <a:pt x="487" y="376"/>
                    <a:pt x="487" y="377"/>
                    <a:pt x="488" y="377"/>
                  </a:cubicBezTo>
                  <a:cubicBezTo>
                    <a:pt x="488" y="378"/>
                    <a:pt x="489" y="378"/>
                    <a:pt x="489" y="378"/>
                  </a:cubicBezTo>
                  <a:cubicBezTo>
                    <a:pt x="490" y="378"/>
                    <a:pt x="490" y="378"/>
                    <a:pt x="490" y="378"/>
                  </a:cubicBezTo>
                  <a:cubicBezTo>
                    <a:pt x="490" y="379"/>
                    <a:pt x="490" y="379"/>
                    <a:pt x="490" y="379"/>
                  </a:cubicBezTo>
                  <a:cubicBezTo>
                    <a:pt x="491" y="380"/>
                    <a:pt x="490" y="380"/>
                    <a:pt x="491" y="380"/>
                  </a:cubicBezTo>
                  <a:cubicBezTo>
                    <a:pt x="491" y="380"/>
                    <a:pt x="491" y="380"/>
                    <a:pt x="492" y="380"/>
                  </a:cubicBezTo>
                  <a:cubicBezTo>
                    <a:pt x="492" y="380"/>
                    <a:pt x="493" y="381"/>
                    <a:pt x="493" y="381"/>
                  </a:cubicBezTo>
                  <a:cubicBezTo>
                    <a:pt x="493" y="381"/>
                    <a:pt x="493" y="381"/>
                    <a:pt x="494" y="381"/>
                  </a:cubicBezTo>
                  <a:cubicBezTo>
                    <a:pt x="494" y="382"/>
                    <a:pt x="495" y="382"/>
                    <a:pt x="495" y="382"/>
                  </a:cubicBezTo>
                  <a:cubicBezTo>
                    <a:pt x="495" y="382"/>
                    <a:pt x="496" y="382"/>
                    <a:pt x="497" y="383"/>
                  </a:cubicBezTo>
                  <a:cubicBezTo>
                    <a:pt x="497" y="383"/>
                    <a:pt x="497" y="383"/>
                    <a:pt x="499" y="383"/>
                  </a:cubicBezTo>
                  <a:cubicBezTo>
                    <a:pt x="500" y="383"/>
                    <a:pt x="500" y="383"/>
                    <a:pt x="501" y="384"/>
                  </a:cubicBezTo>
                  <a:cubicBezTo>
                    <a:pt x="501" y="384"/>
                    <a:pt x="501" y="384"/>
                    <a:pt x="502" y="385"/>
                  </a:cubicBezTo>
                  <a:cubicBezTo>
                    <a:pt x="502" y="385"/>
                    <a:pt x="504" y="384"/>
                    <a:pt x="504" y="384"/>
                  </a:cubicBezTo>
                  <a:cubicBezTo>
                    <a:pt x="504" y="383"/>
                    <a:pt x="506" y="383"/>
                    <a:pt x="507" y="383"/>
                  </a:cubicBezTo>
                  <a:cubicBezTo>
                    <a:pt x="509" y="383"/>
                    <a:pt x="510" y="383"/>
                    <a:pt x="512" y="383"/>
                  </a:cubicBezTo>
                  <a:cubicBezTo>
                    <a:pt x="512" y="382"/>
                    <a:pt x="512" y="382"/>
                    <a:pt x="512" y="381"/>
                  </a:cubicBezTo>
                  <a:cubicBezTo>
                    <a:pt x="513" y="380"/>
                    <a:pt x="512" y="379"/>
                    <a:pt x="513" y="378"/>
                  </a:cubicBezTo>
                  <a:cubicBezTo>
                    <a:pt x="513" y="378"/>
                    <a:pt x="515" y="378"/>
                    <a:pt x="516" y="379"/>
                  </a:cubicBezTo>
                  <a:cubicBezTo>
                    <a:pt x="516" y="379"/>
                    <a:pt x="516" y="379"/>
                    <a:pt x="516" y="379"/>
                  </a:cubicBezTo>
                  <a:cubicBezTo>
                    <a:pt x="517" y="379"/>
                    <a:pt x="516" y="380"/>
                    <a:pt x="516" y="380"/>
                  </a:cubicBezTo>
                  <a:cubicBezTo>
                    <a:pt x="517" y="380"/>
                    <a:pt x="518" y="383"/>
                    <a:pt x="518" y="383"/>
                  </a:cubicBezTo>
                  <a:cubicBezTo>
                    <a:pt x="518" y="383"/>
                    <a:pt x="519" y="385"/>
                    <a:pt x="519" y="385"/>
                  </a:cubicBezTo>
                  <a:cubicBezTo>
                    <a:pt x="519" y="387"/>
                    <a:pt x="519" y="387"/>
                    <a:pt x="520" y="388"/>
                  </a:cubicBezTo>
                  <a:cubicBezTo>
                    <a:pt x="520" y="388"/>
                    <a:pt x="520" y="389"/>
                    <a:pt x="521" y="389"/>
                  </a:cubicBezTo>
                  <a:cubicBezTo>
                    <a:pt x="521" y="389"/>
                    <a:pt x="521" y="389"/>
                    <a:pt x="521" y="389"/>
                  </a:cubicBezTo>
                  <a:cubicBezTo>
                    <a:pt x="522" y="390"/>
                    <a:pt x="523" y="391"/>
                    <a:pt x="524" y="391"/>
                  </a:cubicBezTo>
                  <a:cubicBezTo>
                    <a:pt x="524" y="390"/>
                    <a:pt x="525" y="391"/>
                    <a:pt x="526" y="391"/>
                  </a:cubicBezTo>
                  <a:cubicBezTo>
                    <a:pt x="527" y="391"/>
                    <a:pt x="530" y="391"/>
                    <a:pt x="530" y="391"/>
                  </a:cubicBezTo>
                  <a:cubicBezTo>
                    <a:pt x="531" y="392"/>
                    <a:pt x="530" y="392"/>
                    <a:pt x="532" y="392"/>
                  </a:cubicBezTo>
                  <a:cubicBezTo>
                    <a:pt x="532" y="392"/>
                    <a:pt x="533" y="393"/>
                    <a:pt x="534" y="393"/>
                  </a:cubicBezTo>
                  <a:cubicBezTo>
                    <a:pt x="536" y="393"/>
                    <a:pt x="539" y="393"/>
                    <a:pt x="541" y="393"/>
                  </a:cubicBezTo>
                  <a:cubicBezTo>
                    <a:pt x="542" y="393"/>
                    <a:pt x="543" y="394"/>
                    <a:pt x="544" y="394"/>
                  </a:cubicBezTo>
                  <a:cubicBezTo>
                    <a:pt x="544" y="394"/>
                    <a:pt x="546" y="395"/>
                    <a:pt x="546" y="396"/>
                  </a:cubicBezTo>
                  <a:cubicBezTo>
                    <a:pt x="547" y="396"/>
                    <a:pt x="549" y="396"/>
                    <a:pt x="550" y="396"/>
                  </a:cubicBezTo>
                  <a:cubicBezTo>
                    <a:pt x="551" y="396"/>
                    <a:pt x="551" y="395"/>
                    <a:pt x="551" y="396"/>
                  </a:cubicBezTo>
                  <a:cubicBezTo>
                    <a:pt x="552" y="396"/>
                    <a:pt x="551" y="396"/>
                    <a:pt x="553" y="396"/>
                  </a:cubicBezTo>
                  <a:cubicBezTo>
                    <a:pt x="553" y="395"/>
                    <a:pt x="553" y="396"/>
                    <a:pt x="554" y="396"/>
                  </a:cubicBezTo>
                  <a:cubicBezTo>
                    <a:pt x="554" y="395"/>
                    <a:pt x="555" y="395"/>
                    <a:pt x="555" y="394"/>
                  </a:cubicBezTo>
                  <a:cubicBezTo>
                    <a:pt x="556" y="394"/>
                    <a:pt x="557" y="394"/>
                    <a:pt x="558" y="394"/>
                  </a:cubicBezTo>
                  <a:cubicBezTo>
                    <a:pt x="559" y="394"/>
                    <a:pt x="558" y="393"/>
                    <a:pt x="559" y="393"/>
                  </a:cubicBezTo>
                  <a:cubicBezTo>
                    <a:pt x="562" y="393"/>
                    <a:pt x="565" y="394"/>
                    <a:pt x="567" y="393"/>
                  </a:cubicBezTo>
                  <a:cubicBezTo>
                    <a:pt x="569" y="393"/>
                    <a:pt x="569" y="393"/>
                    <a:pt x="571" y="393"/>
                  </a:cubicBezTo>
                  <a:cubicBezTo>
                    <a:pt x="574" y="393"/>
                    <a:pt x="577" y="395"/>
                    <a:pt x="580" y="393"/>
                  </a:cubicBezTo>
                  <a:cubicBezTo>
                    <a:pt x="581" y="391"/>
                    <a:pt x="582" y="390"/>
                    <a:pt x="584" y="391"/>
                  </a:cubicBezTo>
                  <a:cubicBezTo>
                    <a:pt x="585" y="392"/>
                    <a:pt x="585" y="395"/>
                    <a:pt x="586" y="396"/>
                  </a:cubicBezTo>
                  <a:cubicBezTo>
                    <a:pt x="587" y="396"/>
                    <a:pt x="587" y="397"/>
                    <a:pt x="587" y="397"/>
                  </a:cubicBezTo>
                  <a:cubicBezTo>
                    <a:pt x="587" y="397"/>
                    <a:pt x="588" y="397"/>
                    <a:pt x="588" y="397"/>
                  </a:cubicBezTo>
                  <a:cubicBezTo>
                    <a:pt x="588" y="397"/>
                    <a:pt x="588" y="397"/>
                    <a:pt x="588" y="398"/>
                  </a:cubicBezTo>
                  <a:cubicBezTo>
                    <a:pt x="588" y="398"/>
                    <a:pt x="589" y="399"/>
                    <a:pt x="589" y="399"/>
                  </a:cubicBezTo>
                  <a:cubicBezTo>
                    <a:pt x="589" y="401"/>
                    <a:pt x="589" y="400"/>
                    <a:pt x="590" y="401"/>
                  </a:cubicBezTo>
                  <a:cubicBezTo>
                    <a:pt x="590" y="401"/>
                    <a:pt x="590" y="401"/>
                    <a:pt x="590" y="401"/>
                  </a:cubicBezTo>
                  <a:cubicBezTo>
                    <a:pt x="590" y="402"/>
                    <a:pt x="591" y="402"/>
                    <a:pt x="591" y="403"/>
                  </a:cubicBezTo>
                  <a:cubicBezTo>
                    <a:pt x="592" y="403"/>
                    <a:pt x="592" y="403"/>
                    <a:pt x="592" y="403"/>
                  </a:cubicBezTo>
                  <a:cubicBezTo>
                    <a:pt x="592" y="406"/>
                    <a:pt x="595" y="405"/>
                    <a:pt x="597" y="405"/>
                  </a:cubicBezTo>
                  <a:cubicBezTo>
                    <a:pt x="598" y="406"/>
                    <a:pt x="598" y="406"/>
                    <a:pt x="599" y="406"/>
                  </a:cubicBezTo>
                  <a:cubicBezTo>
                    <a:pt x="600" y="407"/>
                    <a:pt x="600" y="407"/>
                    <a:pt x="600" y="408"/>
                  </a:cubicBezTo>
                  <a:cubicBezTo>
                    <a:pt x="600" y="408"/>
                    <a:pt x="601" y="409"/>
                    <a:pt x="601" y="409"/>
                  </a:cubicBezTo>
                  <a:cubicBezTo>
                    <a:pt x="601" y="409"/>
                    <a:pt x="601" y="411"/>
                    <a:pt x="601" y="411"/>
                  </a:cubicBezTo>
                  <a:cubicBezTo>
                    <a:pt x="602" y="411"/>
                    <a:pt x="603" y="411"/>
                    <a:pt x="603" y="412"/>
                  </a:cubicBezTo>
                  <a:cubicBezTo>
                    <a:pt x="604" y="412"/>
                    <a:pt x="604" y="412"/>
                    <a:pt x="604" y="412"/>
                  </a:cubicBezTo>
                  <a:cubicBezTo>
                    <a:pt x="605" y="412"/>
                    <a:pt x="605" y="413"/>
                    <a:pt x="606" y="413"/>
                  </a:cubicBezTo>
                  <a:cubicBezTo>
                    <a:pt x="606" y="414"/>
                    <a:pt x="606" y="414"/>
                    <a:pt x="606" y="414"/>
                  </a:cubicBezTo>
                  <a:cubicBezTo>
                    <a:pt x="607" y="414"/>
                    <a:pt x="609" y="414"/>
                    <a:pt x="610" y="414"/>
                  </a:cubicBezTo>
                  <a:cubicBezTo>
                    <a:pt x="610" y="414"/>
                    <a:pt x="610" y="413"/>
                    <a:pt x="611" y="413"/>
                  </a:cubicBezTo>
                  <a:cubicBezTo>
                    <a:pt x="611" y="413"/>
                    <a:pt x="613" y="412"/>
                    <a:pt x="613" y="413"/>
                  </a:cubicBezTo>
                  <a:cubicBezTo>
                    <a:pt x="614" y="413"/>
                    <a:pt x="614" y="414"/>
                    <a:pt x="613" y="415"/>
                  </a:cubicBezTo>
                  <a:cubicBezTo>
                    <a:pt x="613" y="415"/>
                    <a:pt x="613" y="415"/>
                    <a:pt x="613" y="415"/>
                  </a:cubicBezTo>
                  <a:cubicBezTo>
                    <a:pt x="613" y="415"/>
                    <a:pt x="612" y="415"/>
                    <a:pt x="612" y="415"/>
                  </a:cubicBezTo>
                  <a:cubicBezTo>
                    <a:pt x="611" y="416"/>
                    <a:pt x="611" y="417"/>
                    <a:pt x="608" y="417"/>
                  </a:cubicBezTo>
                  <a:cubicBezTo>
                    <a:pt x="608" y="418"/>
                    <a:pt x="609" y="418"/>
                    <a:pt x="607" y="418"/>
                  </a:cubicBezTo>
                  <a:cubicBezTo>
                    <a:pt x="606" y="418"/>
                    <a:pt x="607" y="417"/>
                    <a:pt x="606" y="417"/>
                  </a:cubicBezTo>
                  <a:cubicBezTo>
                    <a:pt x="605" y="417"/>
                    <a:pt x="603" y="418"/>
                    <a:pt x="604" y="419"/>
                  </a:cubicBezTo>
                  <a:cubicBezTo>
                    <a:pt x="605" y="420"/>
                    <a:pt x="604" y="419"/>
                    <a:pt x="605" y="420"/>
                  </a:cubicBezTo>
                  <a:cubicBezTo>
                    <a:pt x="605" y="420"/>
                    <a:pt x="606" y="421"/>
                    <a:pt x="606" y="421"/>
                  </a:cubicBezTo>
                  <a:cubicBezTo>
                    <a:pt x="607" y="422"/>
                    <a:pt x="606" y="421"/>
                    <a:pt x="607" y="422"/>
                  </a:cubicBezTo>
                  <a:cubicBezTo>
                    <a:pt x="607" y="422"/>
                    <a:pt x="607" y="422"/>
                    <a:pt x="608" y="423"/>
                  </a:cubicBezTo>
                  <a:cubicBezTo>
                    <a:pt x="608" y="424"/>
                    <a:pt x="608" y="424"/>
                    <a:pt x="608" y="425"/>
                  </a:cubicBezTo>
                  <a:cubicBezTo>
                    <a:pt x="609" y="425"/>
                    <a:pt x="609" y="425"/>
                    <a:pt x="609" y="425"/>
                  </a:cubicBezTo>
                  <a:cubicBezTo>
                    <a:pt x="609" y="425"/>
                    <a:pt x="609" y="425"/>
                    <a:pt x="609" y="425"/>
                  </a:cubicBezTo>
                  <a:cubicBezTo>
                    <a:pt x="610" y="426"/>
                    <a:pt x="610" y="425"/>
                    <a:pt x="610" y="425"/>
                  </a:cubicBezTo>
                  <a:cubicBezTo>
                    <a:pt x="610" y="426"/>
                    <a:pt x="610" y="426"/>
                    <a:pt x="611" y="426"/>
                  </a:cubicBezTo>
                  <a:cubicBezTo>
                    <a:pt x="611" y="426"/>
                    <a:pt x="611" y="427"/>
                    <a:pt x="612" y="428"/>
                  </a:cubicBezTo>
                  <a:cubicBezTo>
                    <a:pt x="613" y="428"/>
                    <a:pt x="613" y="428"/>
                    <a:pt x="613" y="428"/>
                  </a:cubicBezTo>
                  <a:cubicBezTo>
                    <a:pt x="613" y="428"/>
                    <a:pt x="614" y="429"/>
                    <a:pt x="614" y="429"/>
                  </a:cubicBezTo>
                  <a:cubicBezTo>
                    <a:pt x="615" y="429"/>
                    <a:pt x="615" y="430"/>
                    <a:pt x="616" y="430"/>
                  </a:cubicBezTo>
                  <a:cubicBezTo>
                    <a:pt x="618" y="432"/>
                    <a:pt x="623" y="430"/>
                    <a:pt x="624" y="429"/>
                  </a:cubicBezTo>
                  <a:cubicBezTo>
                    <a:pt x="625" y="429"/>
                    <a:pt x="624" y="429"/>
                    <a:pt x="625" y="428"/>
                  </a:cubicBezTo>
                  <a:cubicBezTo>
                    <a:pt x="625" y="428"/>
                    <a:pt x="625" y="428"/>
                    <a:pt x="626" y="428"/>
                  </a:cubicBezTo>
                  <a:cubicBezTo>
                    <a:pt x="626" y="427"/>
                    <a:pt x="626" y="428"/>
                    <a:pt x="626" y="426"/>
                  </a:cubicBezTo>
                  <a:cubicBezTo>
                    <a:pt x="627" y="425"/>
                    <a:pt x="628" y="422"/>
                    <a:pt x="626" y="421"/>
                  </a:cubicBezTo>
                  <a:cubicBezTo>
                    <a:pt x="626" y="420"/>
                    <a:pt x="625" y="421"/>
                    <a:pt x="626" y="420"/>
                  </a:cubicBezTo>
                  <a:cubicBezTo>
                    <a:pt x="626" y="420"/>
                    <a:pt x="626" y="419"/>
                    <a:pt x="626" y="419"/>
                  </a:cubicBezTo>
                  <a:cubicBezTo>
                    <a:pt x="627" y="419"/>
                    <a:pt x="627" y="419"/>
                    <a:pt x="627" y="419"/>
                  </a:cubicBezTo>
                  <a:cubicBezTo>
                    <a:pt x="628" y="418"/>
                    <a:pt x="627" y="418"/>
                    <a:pt x="628" y="418"/>
                  </a:cubicBezTo>
                  <a:cubicBezTo>
                    <a:pt x="628" y="417"/>
                    <a:pt x="628" y="418"/>
                    <a:pt x="628" y="417"/>
                  </a:cubicBezTo>
                  <a:cubicBezTo>
                    <a:pt x="632" y="417"/>
                    <a:pt x="629" y="418"/>
                    <a:pt x="630" y="420"/>
                  </a:cubicBezTo>
                  <a:cubicBezTo>
                    <a:pt x="630" y="420"/>
                    <a:pt x="631" y="420"/>
                    <a:pt x="631" y="422"/>
                  </a:cubicBezTo>
                  <a:cubicBezTo>
                    <a:pt x="631" y="422"/>
                    <a:pt x="631" y="423"/>
                    <a:pt x="631" y="423"/>
                  </a:cubicBezTo>
                  <a:cubicBezTo>
                    <a:pt x="631" y="424"/>
                    <a:pt x="631" y="426"/>
                    <a:pt x="631" y="427"/>
                  </a:cubicBezTo>
                  <a:cubicBezTo>
                    <a:pt x="632" y="428"/>
                    <a:pt x="632" y="429"/>
                    <a:pt x="633" y="430"/>
                  </a:cubicBezTo>
                  <a:cubicBezTo>
                    <a:pt x="633" y="431"/>
                    <a:pt x="633" y="434"/>
                    <a:pt x="632" y="435"/>
                  </a:cubicBezTo>
                  <a:cubicBezTo>
                    <a:pt x="632" y="437"/>
                    <a:pt x="633" y="439"/>
                    <a:pt x="633" y="441"/>
                  </a:cubicBezTo>
                  <a:cubicBezTo>
                    <a:pt x="634" y="442"/>
                    <a:pt x="633" y="445"/>
                    <a:pt x="634" y="445"/>
                  </a:cubicBezTo>
                  <a:cubicBezTo>
                    <a:pt x="634" y="445"/>
                    <a:pt x="635" y="447"/>
                    <a:pt x="635" y="447"/>
                  </a:cubicBezTo>
                  <a:cubicBezTo>
                    <a:pt x="635" y="448"/>
                    <a:pt x="635" y="449"/>
                    <a:pt x="635" y="450"/>
                  </a:cubicBezTo>
                  <a:cubicBezTo>
                    <a:pt x="635" y="450"/>
                    <a:pt x="636" y="449"/>
                    <a:pt x="636" y="450"/>
                  </a:cubicBezTo>
                  <a:cubicBezTo>
                    <a:pt x="635" y="452"/>
                    <a:pt x="636" y="451"/>
                    <a:pt x="636" y="453"/>
                  </a:cubicBezTo>
                  <a:cubicBezTo>
                    <a:pt x="636" y="454"/>
                    <a:pt x="637" y="454"/>
                    <a:pt x="637" y="455"/>
                  </a:cubicBezTo>
                  <a:cubicBezTo>
                    <a:pt x="637" y="457"/>
                    <a:pt x="636" y="460"/>
                    <a:pt x="638" y="460"/>
                  </a:cubicBezTo>
                  <a:cubicBezTo>
                    <a:pt x="638" y="462"/>
                    <a:pt x="638" y="462"/>
                    <a:pt x="638" y="463"/>
                  </a:cubicBezTo>
                  <a:cubicBezTo>
                    <a:pt x="638" y="463"/>
                    <a:pt x="638" y="463"/>
                    <a:pt x="638" y="463"/>
                  </a:cubicBezTo>
                  <a:cubicBezTo>
                    <a:pt x="639" y="464"/>
                    <a:pt x="640" y="465"/>
                    <a:pt x="640" y="467"/>
                  </a:cubicBezTo>
                  <a:cubicBezTo>
                    <a:pt x="640" y="468"/>
                    <a:pt x="641" y="469"/>
                    <a:pt x="641" y="469"/>
                  </a:cubicBezTo>
                  <a:cubicBezTo>
                    <a:pt x="641" y="469"/>
                    <a:pt x="641" y="469"/>
                    <a:pt x="641" y="470"/>
                  </a:cubicBezTo>
                  <a:cubicBezTo>
                    <a:pt x="642" y="471"/>
                    <a:pt x="643" y="472"/>
                    <a:pt x="643" y="474"/>
                  </a:cubicBezTo>
                  <a:cubicBezTo>
                    <a:pt x="643" y="474"/>
                    <a:pt x="644" y="476"/>
                    <a:pt x="644" y="476"/>
                  </a:cubicBezTo>
                  <a:cubicBezTo>
                    <a:pt x="644" y="476"/>
                    <a:pt x="645" y="477"/>
                    <a:pt x="646" y="478"/>
                  </a:cubicBezTo>
                  <a:cubicBezTo>
                    <a:pt x="646" y="478"/>
                    <a:pt x="646" y="478"/>
                    <a:pt x="646" y="480"/>
                  </a:cubicBezTo>
                  <a:cubicBezTo>
                    <a:pt x="647" y="480"/>
                    <a:pt x="647" y="484"/>
                    <a:pt x="648" y="484"/>
                  </a:cubicBezTo>
                  <a:cubicBezTo>
                    <a:pt x="648" y="484"/>
                    <a:pt x="649" y="487"/>
                    <a:pt x="650" y="487"/>
                  </a:cubicBezTo>
                  <a:cubicBezTo>
                    <a:pt x="650" y="489"/>
                    <a:pt x="649" y="491"/>
                    <a:pt x="651" y="492"/>
                  </a:cubicBezTo>
                  <a:cubicBezTo>
                    <a:pt x="651" y="494"/>
                    <a:pt x="653" y="495"/>
                    <a:pt x="653" y="497"/>
                  </a:cubicBezTo>
                  <a:cubicBezTo>
                    <a:pt x="653" y="498"/>
                    <a:pt x="654" y="499"/>
                    <a:pt x="655" y="500"/>
                  </a:cubicBezTo>
                  <a:cubicBezTo>
                    <a:pt x="655" y="500"/>
                    <a:pt x="656" y="502"/>
                    <a:pt x="656" y="502"/>
                  </a:cubicBezTo>
                  <a:cubicBezTo>
                    <a:pt x="656" y="502"/>
                    <a:pt x="657" y="503"/>
                    <a:pt x="657" y="503"/>
                  </a:cubicBezTo>
                  <a:cubicBezTo>
                    <a:pt x="657" y="503"/>
                    <a:pt x="658" y="507"/>
                    <a:pt x="658" y="507"/>
                  </a:cubicBezTo>
                  <a:cubicBezTo>
                    <a:pt x="658" y="507"/>
                    <a:pt x="659" y="510"/>
                    <a:pt x="659" y="510"/>
                  </a:cubicBezTo>
                  <a:cubicBezTo>
                    <a:pt x="659" y="510"/>
                    <a:pt x="661" y="512"/>
                    <a:pt x="661" y="512"/>
                  </a:cubicBezTo>
                  <a:cubicBezTo>
                    <a:pt x="661" y="512"/>
                    <a:pt x="661" y="512"/>
                    <a:pt x="661" y="512"/>
                  </a:cubicBezTo>
                  <a:cubicBezTo>
                    <a:pt x="662" y="513"/>
                    <a:pt x="662" y="513"/>
                    <a:pt x="663" y="514"/>
                  </a:cubicBezTo>
                  <a:cubicBezTo>
                    <a:pt x="663" y="519"/>
                    <a:pt x="664" y="525"/>
                    <a:pt x="667" y="529"/>
                  </a:cubicBezTo>
                  <a:cubicBezTo>
                    <a:pt x="667" y="529"/>
                    <a:pt x="667" y="529"/>
                    <a:pt x="668" y="529"/>
                  </a:cubicBezTo>
                  <a:cubicBezTo>
                    <a:pt x="668" y="529"/>
                    <a:pt x="668" y="529"/>
                    <a:pt x="668" y="530"/>
                  </a:cubicBezTo>
                  <a:cubicBezTo>
                    <a:pt x="668" y="530"/>
                    <a:pt x="668" y="530"/>
                    <a:pt x="668" y="530"/>
                  </a:cubicBezTo>
                  <a:cubicBezTo>
                    <a:pt x="669" y="531"/>
                    <a:pt x="669" y="530"/>
                    <a:pt x="669" y="531"/>
                  </a:cubicBezTo>
                  <a:cubicBezTo>
                    <a:pt x="670" y="531"/>
                    <a:pt x="669" y="531"/>
                    <a:pt x="670" y="532"/>
                  </a:cubicBezTo>
                  <a:cubicBezTo>
                    <a:pt x="672" y="532"/>
                    <a:pt x="673" y="534"/>
                    <a:pt x="673" y="533"/>
                  </a:cubicBezTo>
                  <a:cubicBezTo>
                    <a:pt x="674" y="532"/>
                    <a:pt x="675" y="533"/>
                    <a:pt x="675" y="532"/>
                  </a:cubicBezTo>
                  <a:cubicBezTo>
                    <a:pt x="675" y="532"/>
                    <a:pt x="676" y="531"/>
                    <a:pt x="677" y="531"/>
                  </a:cubicBezTo>
                  <a:cubicBezTo>
                    <a:pt x="677" y="531"/>
                    <a:pt x="678" y="531"/>
                    <a:pt x="678" y="530"/>
                  </a:cubicBezTo>
                  <a:cubicBezTo>
                    <a:pt x="678" y="530"/>
                    <a:pt x="678" y="529"/>
                    <a:pt x="678" y="529"/>
                  </a:cubicBezTo>
                  <a:cubicBezTo>
                    <a:pt x="678" y="529"/>
                    <a:pt x="677" y="528"/>
                    <a:pt x="678" y="527"/>
                  </a:cubicBezTo>
                  <a:cubicBezTo>
                    <a:pt x="678" y="527"/>
                    <a:pt x="678" y="527"/>
                    <a:pt x="678" y="525"/>
                  </a:cubicBezTo>
                  <a:cubicBezTo>
                    <a:pt x="679" y="525"/>
                    <a:pt x="679" y="525"/>
                    <a:pt x="679" y="525"/>
                  </a:cubicBezTo>
                  <a:cubicBezTo>
                    <a:pt x="680" y="524"/>
                    <a:pt x="681" y="524"/>
                    <a:pt x="681" y="523"/>
                  </a:cubicBezTo>
                  <a:cubicBezTo>
                    <a:pt x="684" y="523"/>
                    <a:pt x="681" y="521"/>
                    <a:pt x="683" y="520"/>
                  </a:cubicBezTo>
                  <a:cubicBezTo>
                    <a:pt x="683" y="518"/>
                    <a:pt x="683" y="519"/>
                    <a:pt x="683" y="517"/>
                  </a:cubicBezTo>
                  <a:cubicBezTo>
                    <a:pt x="684" y="516"/>
                    <a:pt x="684" y="516"/>
                    <a:pt x="684" y="516"/>
                  </a:cubicBezTo>
                  <a:cubicBezTo>
                    <a:pt x="684" y="516"/>
                    <a:pt x="685" y="516"/>
                    <a:pt x="685" y="516"/>
                  </a:cubicBezTo>
                  <a:cubicBezTo>
                    <a:pt x="685" y="516"/>
                    <a:pt x="685" y="516"/>
                    <a:pt x="685" y="515"/>
                  </a:cubicBezTo>
                  <a:cubicBezTo>
                    <a:pt x="685" y="515"/>
                    <a:pt x="686" y="515"/>
                    <a:pt x="686" y="515"/>
                  </a:cubicBezTo>
                  <a:cubicBezTo>
                    <a:pt x="689" y="515"/>
                    <a:pt x="688" y="511"/>
                    <a:pt x="688" y="509"/>
                  </a:cubicBezTo>
                  <a:cubicBezTo>
                    <a:pt x="689" y="505"/>
                    <a:pt x="688" y="502"/>
                    <a:pt x="688" y="499"/>
                  </a:cubicBezTo>
                  <a:cubicBezTo>
                    <a:pt x="688" y="499"/>
                    <a:pt x="689" y="496"/>
                    <a:pt x="689" y="496"/>
                  </a:cubicBezTo>
                  <a:cubicBezTo>
                    <a:pt x="690" y="496"/>
                    <a:pt x="691" y="493"/>
                    <a:pt x="691" y="492"/>
                  </a:cubicBezTo>
                  <a:cubicBezTo>
                    <a:pt x="691" y="492"/>
                    <a:pt x="693" y="492"/>
                    <a:pt x="691" y="490"/>
                  </a:cubicBezTo>
                  <a:cubicBezTo>
                    <a:pt x="690" y="489"/>
                    <a:pt x="690" y="486"/>
                    <a:pt x="688" y="485"/>
                  </a:cubicBezTo>
                  <a:cubicBezTo>
                    <a:pt x="689" y="483"/>
                    <a:pt x="690" y="481"/>
                    <a:pt x="689" y="479"/>
                  </a:cubicBezTo>
                  <a:cubicBezTo>
                    <a:pt x="687" y="478"/>
                    <a:pt x="687" y="476"/>
                    <a:pt x="688" y="475"/>
                  </a:cubicBezTo>
                  <a:cubicBezTo>
                    <a:pt x="689" y="474"/>
                    <a:pt x="689" y="475"/>
                    <a:pt x="689" y="474"/>
                  </a:cubicBezTo>
                  <a:cubicBezTo>
                    <a:pt x="689" y="473"/>
                    <a:pt x="689" y="472"/>
                    <a:pt x="689" y="471"/>
                  </a:cubicBezTo>
                  <a:cubicBezTo>
                    <a:pt x="690" y="471"/>
                    <a:pt x="692" y="471"/>
                    <a:pt x="692" y="470"/>
                  </a:cubicBezTo>
                  <a:cubicBezTo>
                    <a:pt x="694" y="470"/>
                    <a:pt x="693" y="470"/>
                    <a:pt x="694" y="469"/>
                  </a:cubicBezTo>
                  <a:cubicBezTo>
                    <a:pt x="694" y="469"/>
                    <a:pt x="694" y="469"/>
                    <a:pt x="694" y="468"/>
                  </a:cubicBezTo>
                  <a:cubicBezTo>
                    <a:pt x="694" y="468"/>
                    <a:pt x="695" y="469"/>
                    <a:pt x="695" y="468"/>
                  </a:cubicBezTo>
                  <a:cubicBezTo>
                    <a:pt x="695" y="467"/>
                    <a:pt x="694" y="466"/>
                    <a:pt x="695" y="466"/>
                  </a:cubicBezTo>
                  <a:cubicBezTo>
                    <a:pt x="697" y="466"/>
                    <a:pt x="698" y="466"/>
                    <a:pt x="699" y="465"/>
                  </a:cubicBezTo>
                  <a:cubicBezTo>
                    <a:pt x="699" y="465"/>
                    <a:pt x="700" y="465"/>
                    <a:pt x="700" y="465"/>
                  </a:cubicBezTo>
                  <a:cubicBezTo>
                    <a:pt x="700" y="465"/>
                    <a:pt x="700" y="466"/>
                    <a:pt x="700" y="465"/>
                  </a:cubicBezTo>
                  <a:cubicBezTo>
                    <a:pt x="701" y="465"/>
                    <a:pt x="701" y="465"/>
                    <a:pt x="701" y="465"/>
                  </a:cubicBezTo>
                  <a:cubicBezTo>
                    <a:pt x="702" y="465"/>
                    <a:pt x="701" y="464"/>
                    <a:pt x="701" y="464"/>
                  </a:cubicBezTo>
                  <a:cubicBezTo>
                    <a:pt x="702" y="464"/>
                    <a:pt x="702" y="464"/>
                    <a:pt x="702" y="463"/>
                  </a:cubicBezTo>
                  <a:cubicBezTo>
                    <a:pt x="703" y="462"/>
                    <a:pt x="703" y="461"/>
                    <a:pt x="702" y="460"/>
                  </a:cubicBezTo>
                  <a:cubicBezTo>
                    <a:pt x="703" y="459"/>
                    <a:pt x="702" y="459"/>
                    <a:pt x="703" y="459"/>
                  </a:cubicBezTo>
                  <a:cubicBezTo>
                    <a:pt x="703" y="459"/>
                    <a:pt x="703" y="459"/>
                    <a:pt x="703" y="458"/>
                  </a:cubicBezTo>
                  <a:cubicBezTo>
                    <a:pt x="704" y="458"/>
                    <a:pt x="704" y="458"/>
                    <a:pt x="704" y="458"/>
                  </a:cubicBezTo>
                  <a:cubicBezTo>
                    <a:pt x="705" y="458"/>
                    <a:pt x="706" y="458"/>
                    <a:pt x="706" y="457"/>
                  </a:cubicBezTo>
                  <a:cubicBezTo>
                    <a:pt x="707" y="456"/>
                    <a:pt x="707" y="456"/>
                    <a:pt x="707" y="456"/>
                  </a:cubicBezTo>
                  <a:cubicBezTo>
                    <a:pt x="707" y="456"/>
                    <a:pt x="707" y="456"/>
                    <a:pt x="708" y="456"/>
                  </a:cubicBezTo>
                  <a:cubicBezTo>
                    <a:pt x="708" y="456"/>
                    <a:pt x="708" y="456"/>
                    <a:pt x="708" y="455"/>
                  </a:cubicBezTo>
                  <a:cubicBezTo>
                    <a:pt x="708" y="455"/>
                    <a:pt x="709" y="456"/>
                    <a:pt x="709" y="455"/>
                  </a:cubicBezTo>
                  <a:cubicBezTo>
                    <a:pt x="709" y="455"/>
                    <a:pt x="709" y="455"/>
                    <a:pt x="709" y="454"/>
                  </a:cubicBezTo>
                  <a:cubicBezTo>
                    <a:pt x="710" y="454"/>
                    <a:pt x="710" y="454"/>
                    <a:pt x="710" y="454"/>
                  </a:cubicBezTo>
                  <a:cubicBezTo>
                    <a:pt x="710" y="454"/>
                    <a:pt x="710" y="453"/>
                    <a:pt x="710" y="453"/>
                  </a:cubicBezTo>
                  <a:cubicBezTo>
                    <a:pt x="710" y="453"/>
                    <a:pt x="710" y="453"/>
                    <a:pt x="710" y="453"/>
                  </a:cubicBezTo>
                  <a:cubicBezTo>
                    <a:pt x="711" y="453"/>
                    <a:pt x="710" y="453"/>
                    <a:pt x="710" y="453"/>
                  </a:cubicBezTo>
                  <a:cubicBezTo>
                    <a:pt x="711" y="452"/>
                    <a:pt x="711" y="453"/>
                    <a:pt x="711" y="453"/>
                  </a:cubicBezTo>
                  <a:cubicBezTo>
                    <a:pt x="711" y="452"/>
                    <a:pt x="712" y="451"/>
                    <a:pt x="712" y="451"/>
                  </a:cubicBezTo>
                  <a:cubicBezTo>
                    <a:pt x="712" y="451"/>
                    <a:pt x="712" y="451"/>
                    <a:pt x="713" y="451"/>
                  </a:cubicBezTo>
                  <a:cubicBezTo>
                    <a:pt x="713" y="451"/>
                    <a:pt x="713" y="451"/>
                    <a:pt x="713" y="450"/>
                  </a:cubicBezTo>
                  <a:cubicBezTo>
                    <a:pt x="713" y="450"/>
                    <a:pt x="713" y="451"/>
                    <a:pt x="714" y="450"/>
                  </a:cubicBezTo>
                  <a:cubicBezTo>
                    <a:pt x="714" y="450"/>
                    <a:pt x="714" y="449"/>
                    <a:pt x="714" y="449"/>
                  </a:cubicBezTo>
                  <a:cubicBezTo>
                    <a:pt x="714" y="449"/>
                    <a:pt x="715" y="449"/>
                    <a:pt x="715" y="449"/>
                  </a:cubicBezTo>
                  <a:cubicBezTo>
                    <a:pt x="715" y="448"/>
                    <a:pt x="716" y="448"/>
                    <a:pt x="716" y="448"/>
                  </a:cubicBezTo>
                  <a:cubicBezTo>
                    <a:pt x="716" y="448"/>
                    <a:pt x="716" y="447"/>
                    <a:pt x="717" y="447"/>
                  </a:cubicBezTo>
                  <a:cubicBezTo>
                    <a:pt x="718" y="446"/>
                    <a:pt x="717" y="444"/>
                    <a:pt x="718" y="443"/>
                  </a:cubicBezTo>
                  <a:cubicBezTo>
                    <a:pt x="718" y="442"/>
                    <a:pt x="718" y="442"/>
                    <a:pt x="718" y="442"/>
                  </a:cubicBezTo>
                  <a:cubicBezTo>
                    <a:pt x="719" y="441"/>
                    <a:pt x="719" y="441"/>
                    <a:pt x="720" y="440"/>
                  </a:cubicBezTo>
                  <a:cubicBezTo>
                    <a:pt x="720" y="440"/>
                    <a:pt x="721" y="440"/>
                    <a:pt x="721" y="440"/>
                  </a:cubicBezTo>
                  <a:cubicBezTo>
                    <a:pt x="723" y="439"/>
                    <a:pt x="724" y="439"/>
                    <a:pt x="725" y="438"/>
                  </a:cubicBezTo>
                  <a:cubicBezTo>
                    <a:pt x="726" y="437"/>
                    <a:pt x="726" y="438"/>
                    <a:pt x="726" y="437"/>
                  </a:cubicBezTo>
                  <a:cubicBezTo>
                    <a:pt x="726" y="437"/>
                    <a:pt x="727" y="437"/>
                    <a:pt x="727" y="437"/>
                  </a:cubicBezTo>
                  <a:cubicBezTo>
                    <a:pt x="728" y="437"/>
                    <a:pt x="728" y="436"/>
                    <a:pt x="728" y="436"/>
                  </a:cubicBezTo>
                  <a:cubicBezTo>
                    <a:pt x="729" y="436"/>
                    <a:pt x="728" y="435"/>
                    <a:pt x="728" y="435"/>
                  </a:cubicBezTo>
                  <a:cubicBezTo>
                    <a:pt x="729" y="435"/>
                    <a:pt x="729" y="435"/>
                    <a:pt x="729" y="435"/>
                  </a:cubicBezTo>
                  <a:cubicBezTo>
                    <a:pt x="729" y="435"/>
                    <a:pt x="729" y="434"/>
                    <a:pt x="729" y="434"/>
                  </a:cubicBezTo>
                  <a:cubicBezTo>
                    <a:pt x="730" y="433"/>
                    <a:pt x="730" y="433"/>
                    <a:pt x="730" y="431"/>
                  </a:cubicBezTo>
                  <a:cubicBezTo>
                    <a:pt x="732" y="429"/>
                    <a:pt x="729" y="427"/>
                    <a:pt x="731" y="426"/>
                  </a:cubicBezTo>
                  <a:cubicBezTo>
                    <a:pt x="731" y="424"/>
                    <a:pt x="732" y="425"/>
                    <a:pt x="733" y="424"/>
                  </a:cubicBezTo>
                  <a:cubicBezTo>
                    <a:pt x="736" y="424"/>
                    <a:pt x="736" y="425"/>
                    <a:pt x="736" y="422"/>
                  </a:cubicBezTo>
                  <a:cubicBezTo>
                    <a:pt x="736" y="420"/>
                    <a:pt x="736" y="421"/>
                    <a:pt x="737" y="420"/>
                  </a:cubicBezTo>
                  <a:cubicBezTo>
                    <a:pt x="737" y="420"/>
                    <a:pt x="737" y="420"/>
                    <a:pt x="738" y="420"/>
                  </a:cubicBezTo>
                  <a:cubicBezTo>
                    <a:pt x="738" y="421"/>
                    <a:pt x="739" y="423"/>
                    <a:pt x="740" y="424"/>
                  </a:cubicBezTo>
                  <a:cubicBezTo>
                    <a:pt x="742" y="424"/>
                    <a:pt x="742" y="423"/>
                    <a:pt x="745" y="423"/>
                  </a:cubicBezTo>
                  <a:cubicBezTo>
                    <a:pt x="747" y="423"/>
                    <a:pt x="748" y="422"/>
                    <a:pt x="751" y="422"/>
                  </a:cubicBezTo>
                  <a:cubicBezTo>
                    <a:pt x="751" y="421"/>
                    <a:pt x="751" y="422"/>
                    <a:pt x="752" y="421"/>
                  </a:cubicBezTo>
                  <a:cubicBezTo>
                    <a:pt x="752" y="421"/>
                    <a:pt x="753" y="420"/>
                    <a:pt x="753" y="420"/>
                  </a:cubicBezTo>
                  <a:cubicBezTo>
                    <a:pt x="754" y="420"/>
                    <a:pt x="758" y="420"/>
                    <a:pt x="758" y="419"/>
                  </a:cubicBezTo>
                  <a:cubicBezTo>
                    <a:pt x="758" y="418"/>
                    <a:pt x="759" y="416"/>
                    <a:pt x="760" y="415"/>
                  </a:cubicBezTo>
                  <a:cubicBezTo>
                    <a:pt x="761" y="414"/>
                    <a:pt x="762" y="415"/>
                    <a:pt x="761" y="416"/>
                  </a:cubicBezTo>
                  <a:cubicBezTo>
                    <a:pt x="762" y="417"/>
                    <a:pt x="762" y="417"/>
                    <a:pt x="762" y="419"/>
                  </a:cubicBezTo>
                  <a:cubicBezTo>
                    <a:pt x="762" y="420"/>
                    <a:pt x="763" y="420"/>
                    <a:pt x="763" y="421"/>
                  </a:cubicBezTo>
                  <a:cubicBezTo>
                    <a:pt x="763" y="422"/>
                    <a:pt x="763" y="421"/>
                    <a:pt x="763" y="422"/>
                  </a:cubicBezTo>
                  <a:cubicBezTo>
                    <a:pt x="764" y="422"/>
                    <a:pt x="764" y="422"/>
                    <a:pt x="764" y="423"/>
                  </a:cubicBezTo>
                  <a:cubicBezTo>
                    <a:pt x="765" y="424"/>
                    <a:pt x="765" y="424"/>
                    <a:pt x="765" y="425"/>
                  </a:cubicBezTo>
                  <a:cubicBezTo>
                    <a:pt x="766" y="426"/>
                    <a:pt x="766" y="425"/>
                    <a:pt x="766" y="427"/>
                  </a:cubicBezTo>
                  <a:cubicBezTo>
                    <a:pt x="766" y="426"/>
                    <a:pt x="767" y="428"/>
                    <a:pt x="767" y="428"/>
                  </a:cubicBezTo>
                  <a:cubicBezTo>
                    <a:pt x="767" y="428"/>
                    <a:pt x="768" y="429"/>
                    <a:pt x="768" y="430"/>
                  </a:cubicBezTo>
                  <a:cubicBezTo>
                    <a:pt x="768" y="430"/>
                    <a:pt x="769" y="429"/>
                    <a:pt x="769" y="430"/>
                  </a:cubicBezTo>
                  <a:cubicBezTo>
                    <a:pt x="769" y="430"/>
                    <a:pt x="769" y="430"/>
                    <a:pt x="769" y="430"/>
                  </a:cubicBezTo>
                  <a:cubicBezTo>
                    <a:pt x="769" y="433"/>
                    <a:pt x="770" y="432"/>
                    <a:pt x="771" y="433"/>
                  </a:cubicBezTo>
                  <a:cubicBezTo>
                    <a:pt x="771" y="433"/>
                    <a:pt x="771" y="433"/>
                    <a:pt x="771" y="433"/>
                  </a:cubicBezTo>
                  <a:cubicBezTo>
                    <a:pt x="772" y="434"/>
                    <a:pt x="772" y="434"/>
                    <a:pt x="773" y="434"/>
                  </a:cubicBezTo>
                  <a:cubicBezTo>
                    <a:pt x="773" y="436"/>
                    <a:pt x="773" y="436"/>
                    <a:pt x="774" y="436"/>
                  </a:cubicBezTo>
                  <a:cubicBezTo>
                    <a:pt x="774" y="437"/>
                    <a:pt x="774" y="437"/>
                    <a:pt x="775" y="437"/>
                  </a:cubicBezTo>
                  <a:cubicBezTo>
                    <a:pt x="776" y="436"/>
                    <a:pt x="777" y="435"/>
                    <a:pt x="778" y="436"/>
                  </a:cubicBezTo>
                  <a:cubicBezTo>
                    <a:pt x="778" y="438"/>
                    <a:pt x="778" y="437"/>
                    <a:pt x="779" y="438"/>
                  </a:cubicBezTo>
                  <a:cubicBezTo>
                    <a:pt x="779" y="438"/>
                    <a:pt x="779" y="438"/>
                    <a:pt x="779" y="438"/>
                  </a:cubicBezTo>
                  <a:cubicBezTo>
                    <a:pt x="779" y="439"/>
                    <a:pt x="779" y="438"/>
                    <a:pt x="780" y="439"/>
                  </a:cubicBezTo>
                  <a:cubicBezTo>
                    <a:pt x="780" y="440"/>
                    <a:pt x="779" y="439"/>
                    <a:pt x="779" y="440"/>
                  </a:cubicBezTo>
                  <a:cubicBezTo>
                    <a:pt x="778" y="441"/>
                    <a:pt x="779" y="445"/>
                    <a:pt x="779" y="446"/>
                  </a:cubicBezTo>
                  <a:cubicBezTo>
                    <a:pt x="779" y="447"/>
                    <a:pt x="780" y="446"/>
                    <a:pt x="780" y="447"/>
                  </a:cubicBezTo>
                  <a:cubicBezTo>
                    <a:pt x="781" y="447"/>
                    <a:pt x="781" y="447"/>
                    <a:pt x="782" y="447"/>
                  </a:cubicBezTo>
                  <a:cubicBezTo>
                    <a:pt x="782" y="446"/>
                    <a:pt x="784" y="445"/>
                    <a:pt x="784" y="447"/>
                  </a:cubicBezTo>
                  <a:cubicBezTo>
                    <a:pt x="784" y="448"/>
                    <a:pt x="785" y="449"/>
                    <a:pt x="785" y="449"/>
                  </a:cubicBezTo>
                  <a:cubicBezTo>
                    <a:pt x="785" y="449"/>
                    <a:pt x="786" y="451"/>
                    <a:pt x="786" y="451"/>
                  </a:cubicBezTo>
                  <a:cubicBezTo>
                    <a:pt x="787" y="451"/>
                    <a:pt x="787" y="452"/>
                    <a:pt x="787" y="453"/>
                  </a:cubicBezTo>
                  <a:cubicBezTo>
                    <a:pt x="787" y="454"/>
                    <a:pt x="787" y="453"/>
                    <a:pt x="787" y="454"/>
                  </a:cubicBezTo>
                  <a:cubicBezTo>
                    <a:pt x="788" y="454"/>
                    <a:pt x="788" y="458"/>
                    <a:pt x="787" y="458"/>
                  </a:cubicBezTo>
                  <a:cubicBezTo>
                    <a:pt x="786" y="458"/>
                    <a:pt x="787" y="462"/>
                    <a:pt x="787" y="463"/>
                  </a:cubicBezTo>
                  <a:cubicBezTo>
                    <a:pt x="786" y="466"/>
                    <a:pt x="786" y="467"/>
                    <a:pt x="787" y="469"/>
                  </a:cubicBezTo>
                  <a:cubicBezTo>
                    <a:pt x="788" y="470"/>
                    <a:pt x="787" y="469"/>
                    <a:pt x="788" y="470"/>
                  </a:cubicBezTo>
                  <a:cubicBezTo>
                    <a:pt x="788" y="470"/>
                    <a:pt x="792" y="472"/>
                    <a:pt x="792" y="471"/>
                  </a:cubicBezTo>
                  <a:cubicBezTo>
                    <a:pt x="792" y="470"/>
                    <a:pt x="794" y="470"/>
                    <a:pt x="794" y="471"/>
                  </a:cubicBezTo>
                  <a:cubicBezTo>
                    <a:pt x="794" y="472"/>
                    <a:pt x="796" y="470"/>
                    <a:pt x="796" y="470"/>
                  </a:cubicBezTo>
                  <a:cubicBezTo>
                    <a:pt x="797" y="470"/>
                    <a:pt x="797" y="469"/>
                    <a:pt x="797" y="469"/>
                  </a:cubicBezTo>
                  <a:cubicBezTo>
                    <a:pt x="798" y="468"/>
                    <a:pt x="798" y="468"/>
                    <a:pt x="798" y="468"/>
                  </a:cubicBezTo>
                  <a:cubicBezTo>
                    <a:pt x="798" y="467"/>
                    <a:pt x="799" y="467"/>
                    <a:pt x="799" y="467"/>
                  </a:cubicBezTo>
                  <a:cubicBezTo>
                    <a:pt x="800" y="466"/>
                    <a:pt x="800" y="466"/>
                    <a:pt x="801" y="465"/>
                  </a:cubicBezTo>
                  <a:cubicBezTo>
                    <a:pt x="801" y="465"/>
                    <a:pt x="801" y="465"/>
                    <a:pt x="802" y="465"/>
                  </a:cubicBezTo>
                  <a:cubicBezTo>
                    <a:pt x="802" y="465"/>
                    <a:pt x="802" y="464"/>
                    <a:pt x="802" y="464"/>
                  </a:cubicBezTo>
                  <a:cubicBezTo>
                    <a:pt x="804" y="463"/>
                    <a:pt x="803" y="460"/>
                    <a:pt x="805" y="459"/>
                  </a:cubicBezTo>
                  <a:cubicBezTo>
                    <a:pt x="805" y="459"/>
                    <a:pt x="805" y="458"/>
                    <a:pt x="805" y="458"/>
                  </a:cubicBezTo>
                  <a:cubicBezTo>
                    <a:pt x="806" y="459"/>
                    <a:pt x="805" y="460"/>
                    <a:pt x="806" y="460"/>
                  </a:cubicBezTo>
                  <a:cubicBezTo>
                    <a:pt x="806" y="460"/>
                    <a:pt x="806" y="461"/>
                    <a:pt x="807" y="461"/>
                  </a:cubicBezTo>
                  <a:cubicBezTo>
                    <a:pt x="807" y="461"/>
                    <a:pt x="807" y="462"/>
                    <a:pt x="807" y="462"/>
                  </a:cubicBezTo>
                  <a:cubicBezTo>
                    <a:pt x="807" y="462"/>
                    <a:pt x="809" y="464"/>
                    <a:pt x="809" y="465"/>
                  </a:cubicBezTo>
                  <a:cubicBezTo>
                    <a:pt x="809" y="464"/>
                    <a:pt x="810" y="468"/>
                    <a:pt x="810" y="468"/>
                  </a:cubicBezTo>
                  <a:cubicBezTo>
                    <a:pt x="810" y="468"/>
                    <a:pt x="810" y="467"/>
                    <a:pt x="810" y="469"/>
                  </a:cubicBezTo>
                  <a:cubicBezTo>
                    <a:pt x="810" y="471"/>
                    <a:pt x="810" y="469"/>
                    <a:pt x="811" y="470"/>
                  </a:cubicBezTo>
                  <a:cubicBezTo>
                    <a:pt x="812" y="470"/>
                    <a:pt x="811" y="472"/>
                    <a:pt x="812" y="473"/>
                  </a:cubicBezTo>
                  <a:cubicBezTo>
                    <a:pt x="812" y="473"/>
                    <a:pt x="812" y="474"/>
                    <a:pt x="812" y="475"/>
                  </a:cubicBezTo>
                  <a:cubicBezTo>
                    <a:pt x="812" y="475"/>
                    <a:pt x="814" y="477"/>
                    <a:pt x="814" y="478"/>
                  </a:cubicBezTo>
                  <a:cubicBezTo>
                    <a:pt x="814" y="478"/>
                    <a:pt x="814" y="479"/>
                    <a:pt x="814" y="479"/>
                  </a:cubicBezTo>
                  <a:cubicBezTo>
                    <a:pt x="814" y="480"/>
                    <a:pt x="814" y="479"/>
                    <a:pt x="815" y="480"/>
                  </a:cubicBezTo>
                  <a:cubicBezTo>
                    <a:pt x="815" y="480"/>
                    <a:pt x="815" y="480"/>
                    <a:pt x="815" y="480"/>
                  </a:cubicBezTo>
                  <a:cubicBezTo>
                    <a:pt x="815" y="480"/>
                    <a:pt x="816" y="481"/>
                    <a:pt x="816" y="481"/>
                  </a:cubicBezTo>
                  <a:cubicBezTo>
                    <a:pt x="816" y="483"/>
                    <a:pt x="816" y="484"/>
                    <a:pt x="816" y="485"/>
                  </a:cubicBezTo>
                  <a:cubicBezTo>
                    <a:pt x="816" y="486"/>
                    <a:pt x="816" y="486"/>
                    <a:pt x="816" y="487"/>
                  </a:cubicBezTo>
                  <a:cubicBezTo>
                    <a:pt x="816" y="487"/>
                    <a:pt x="816" y="487"/>
                    <a:pt x="817" y="487"/>
                  </a:cubicBezTo>
                  <a:cubicBezTo>
                    <a:pt x="817" y="488"/>
                    <a:pt x="818" y="490"/>
                    <a:pt x="819" y="490"/>
                  </a:cubicBezTo>
                  <a:cubicBezTo>
                    <a:pt x="819" y="491"/>
                    <a:pt x="819" y="491"/>
                    <a:pt x="819" y="491"/>
                  </a:cubicBezTo>
                  <a:cubicBezTo>
                    <a:pt x="820" y="492"/>
                    <a:pt x="820" y="493"/>
                    <a:pt x="820" y="495"/>
                  </a:cubicBezTo>
                  <a:cubicBezTo>
                    <a:pt x="820" y="496"/>
                    <a:pt x="821" y="498"/>
                    <a:pt x="821" y="500"/>
                  </a:cubicBezTo>
                  <a:cubicBezTo>
                    <a:pt x="820" y="501"/>
                    <a:pt x="821" y="501"/>
                    <a:pt x="820" y="501"/>
                  </a:cubicBezTo>
                  <a:cubicBezTo>
                    <a:pt x="820" y="502"/>
                    <a:pt x="819" y="502"/>
                    <a:pt x="819" y="502"/>
                  </a:cubicBezTo>
                  <a:cubicBezTo>
                    <a:pt x="819" y="505"/>
                    <a:pt x="819" y="505"/>
                    <a:pt x="821" y="505"/>
                  </a:cubicBezTo>
                  <a:cubicBezTo>
                    <a:pt x="823" y="507"/>
                    <a:pt x="821" y="509"/>
                    <a:pt x="821" y="512"/>
                  </a:cubicBezTo>
                  <a:cubicBezTo>
                    <a:pt x="821" y="513"/>
                    <a:pt x="822" y="513"/>
                    <a:pt x="822" y="515"/>
                  </a:cubicBezTo>
                  <a:cubicBezTo>
                    <a:pt x="822" y="516"/>
                    <a:pt x="822" y="517"/>
                    <a:pt x="822" y="519"/>
                  </a:cubicBezTo>
                  <a:cubicBezTo>
                    <a:pt x="820" y="520"/>
                    <a:pt x="820" y="521"/>
                    <a:pt x="820" y="524"/>
                  </a:cubicBezTo>
                  <a:cubicBezTo>
                    <a:pt x="820" y="524"/>
                    <a:pt x="820" y="523"/>
                    <a:pt x="820" y="525"/>
                  </a:cubicBezTo>
                  <a:cubicBezTo>
                    <a:pt x="820" y="525"/>
                    <a:pt x="820" y="526"/>
                    <a:pt x="820" y="527"/>
                  </a:cubicBezTo>
                  <a:cubicBezTo>
                    <a:pt x="819" y="527"/>
                    <a:pt x="819" y="528"/>
                    <a:pt x="820" y="529"/>
                  </a:cubicBezTo>
                  <a:cubicBezTo>
                    <a:pt x="820" y="529"/>
                    <a:pt x="819" y="529"/>
                    <a:pt x="819" y="529"/>
                  </a:cubicBezTo>
                  <a:cubicBezTo>
                    <a:pt x="819" y="530"/>
                    <a:pt x="819" y="534"/>
                    <a:pt x="819" y="534"/>
                  </a:cubicBezTo>
                  <a:cubicBezTo>
                    <a:pt x="819" y="534"/>
                    <a:pt x="820" y="535"/>
                    <a:pt x="820" y="534"/>
                  </a:cubicBezTo>
                  <a:cubicBezTo>
                    <a:pt x="820" y="534"/>
                    <a:pt x="824" y="532"/>
                    <a:pt x="825" y="532"/>
                  </a:cubicBezTo>
                  <a:cubicBezTo>
                    <a:pt x="825" y="533"/>
                    <a:pt x="825" y="533"/>
                    <a:pt x="825" y="534"/>
                  </a:cubicBezTo>
                  <a:cubicBezTo>
                    <a:pt x="825" y="534"/>
                    <a:pt x="826" y="534"/>
                    <a:pt x="826" y="534"/>
                  </a:cubicBezTo>
                  <a:cubicBezTo>
                    <a:pt x="826" y="534"/>
                    <a:pt x="826" y="534"/>
                    <a:pt x="826" y="535"/>
                  </a:cubicBezTo>
                  <a:cubicBezTo>
                    <a:pt x="826" y="535"/>
                    <a:pt x="826" y="535"/>
                    <a:pt x="827" y="535"/>
                  </a:cubicBezTo>
                  <a:cubicBezTo>
                    <a:pt x="827" y="535"/>
                    <a:pt x="827" y="535"/>
                    <a:pt x="827" y="535"/>
                  </a:cubicBezTo>
                  <a:cubicBezTo>
                    <a:pt x="828" y="536"/>
                    <a:pt x="827" y="536"/>
                    <a:pt x="827" y="536"/>
                  </a:cubicBezTo>
                  <a:cubicBezTo>
                    <a:pt x="828" y="536"/>
                    <a:pt x="828" y="537"/>
                    <a:pt x="829" y="537"/>
                  </a:cubicBezTo>
                  <a:cubicBezTo>
                    <a:pt x="829" y="538"/>
                    <a:pt x="829" y="538"/>
                    <a:pt x="829" y="538"/>
                  </a:cubicBezTo>
                  <a:cubicBezTo>
                    <a:pt x="829" y="538"/>
                    <a:pt x="829" y="538"/>
                    <a:pt x="830" y="538"/>
                  </a:cubicBezTo>
                  <a:cubicBezTo>
                    <a:pt x="830" y="539"/>
                    <a:pt x="830" y="538"/>
                    <a:pt x="830" y="539"/>
                  </a:cubicBezTo>
                  <a:cubicBezTo>
                    <a:pt x="830" y="539"/>
                    <a:pt x="830" y="539"/>
                    <a:pt x="830" y="540"/>
                  </a:cubicBezTo>
                  <a:cubicBezTo>
                    <a:pt x="830" y="540"/>
                    <a:pt x="831" y="541"/>
                    <a:pt x="832" y="542"/>
                  </a:cubicBezTo>
                  <a:cubicBezTo>
                    <a:pt x="832" y="542"/>
                    <a:pt x="833" y="542"/>
                    <a:pt x="832" y="543"/>
                  </a:cubicBezTo>
                  <a:cubicBezTo>
                    <a:pt x="832" y="543"/>
                    <a:pt x="833" y="544"/>
                    <a:pt x="833" y="544"/>
                  </a:cubicBezTo>
                  <a:cubicBezTo>
                    <a:pt x="833" y="544"/>
                    <a:pt x="834" y="544"/>
                    <a:pt x="834" y="545"/>
                  </a:cubicBezTo>
                  <a:cubicBezTo>
                    <a:pt x="834" y="545"/>
                    <a:pt x="834" y="546"/>
                    <a:pt x="835" y="546"/>
                  </a:cubicBezTo>
                  <a:cubicBezTo>
                    <a:pt x="835" y="547"/>
                    <a:pt x="835" y="548"/>
                    <a:pt x="836" y="548"/>
                  </a:cubicBezTo>
                  <a:cubicBezTo>
                    <a:pt x="836" y="551"/>
                    <a:pt x="834" y="554"/>
                    <a:pt x="836" y="556"/>
                  </a:cubicBezTo>
                  <a:cubicBezTo>
                    <a:pt x="837" y="556"/>
                    <a:pt x="837" y="557"/>
                    <a:pt x="837" y="557"/>
                  </a:cubicBezTo>
                  <a:cubicBezTo>
                    <a:pt x="838" y="558"/>
                    <a:pt x="838" y="558"/>
                    <a:pt x="838" y="558"/>
                  </a:cubicBezTo>
                  <a:cubicBezTo>
                    <a:pt x="838" y="560"/>
                    <a:pt x="838" y="563"/>
                    <a:pt x="839" y="565"/>
                  </a:cubicBezTo>
                  <a:cubicBezTo>
                    <a:pt x="839" y="566"/>
                    <a:pt x="839" y="566"/>
                    <a:pt x="839" y="567"/>
                  </a:cubicBezTo>
                  <a:cubicBezTo>
                    <a:pt x="840" y="567"/>
                    <a:pt x="840" y="568"/>
                    <a:pt x="840" y="569"/>
                  </a:cubicBezTo>
                  <a:cubicBezTo>
                    <a:pt x="841" y="569"/>
                    <a:pt x="841" y="569"/>
                    <a:pt x="842" y="570"/>
                  </a:cubicBezTo>
                  <a:cubicBezTo>
                    <a:pt x="842" y="570"/>
                    <a:pt x="842" y="570"/>
                    <a:pt x="842" y="570"/>
                  </a:cubicBezTo>
                  <a:cubicBezTo>
                    <a:pt x="843" y="570"/>
                    <a:pt x="843" y="571"/>
                    <a:pt x="843" y="571"/>
                  </a:cubicBezTo>
                  <a:cubicBezTo>
                    <a:pt x="843" y="573"/>
                    <a:pt x="842" y="575"/>
                    <a:pt x="843" y="576"/>
                  </a:cubicBezTo>
                  <a:cubicBezTo>
                    <a:pt x="844" y="577"/>
                    <a:pt x="844" y="576"/>
                    <a:pt x="844" y="576"/>
                  </a:cubicBezTo>
                  <a:cubicBezTo>
                    <a:pt x="845" y="576"/>
                    <a:pt x="845" y="577"/>
                    <a:pt x="845" y="577"/>
                  </a:cubicBezTo>
                  <a:cubicBezTo>
                    <a:pt x="846" y="578"/>
                    <a:pt x="845" y="577"/>
                    <a:pt x="846" y="578"/>
                  </a:cubicBezTo>
                  <a:cubicBezTo>
                    <a:pt x="846" y="578"/>
                    <a:pt x="847" y="578"/>
                    <a:pt x="847" y="578"/>
                  </a:cubicBezTo>
                  <a:cubicBezTo>
                    <a:pt x="847" y="578"/>
                    <a:pt x="846" y="578"/>
                    <a:pt x="847" y="579"/>
                  </a:cubicBezTo>
                  <a:cubicBezTo>
                    <a:pt x="847" y="579"/>
                    <a:pt x="847" y="579"/>
                    <a:pt x="847" y="579"/>
                  </a:cubicBezTo>
                  <a:cubicBezTo>
                    <a:pt x="848" y="579"/>
                    <a:pt x="848" y="580"/>
                    <a:pt x="849" y="580"/>
                  </a:cubicBezTo>
                  <a:cubicBezTo>
                    <a:pt x="849" y="580"/>
                    <a:pt x="849" y="580"/>
                    <a:pt x="849" y="580"/>
                  </a:cubicBezTo>
                  <a:cubicBezTo>
                    <a:pt x="851" y="581"/>
                    <a:pt x="853" y="583"/>
                    <a:pt x="855" y="583"/>
                  </a:cubicBezTo>
                  <a:cubicBezTo>
                    <a:pt x="856" y="584"/>
                    <a:pt x="855" y="583"/>
                    <a:pt x="856" y="584"/>
                  </a:cubicBezTo>
                  <a:cubicBezTo>
                    <a:pt x="856" y="584"/>
                    <a:pt x="856" y="584"/>
                    <a:pt x="857" y="584"/>
                  </a:cubicBezTo>
                  <a:cubicBezTo>
                    <a:pt x="857" y="585"/>
                    <a:pt x="857" y="585"/>
                    <a:pt x="857" y="585"/>
                  </a:cubicBezTo>
                  <a:cubicBezTo>
                    <a:pt x="857" y="586"/>
                    <a:pt x="857" y="585"/>
                    <a:pt x="857" y="586"/>
                  </a:cubicBezTo>
                  <a:cubicBezTo>
                    <a:pt x="858" y="586"/>
                    <a:pt x="858" y="586"/>
                    <a:pt x="858" y="586"/>
                  </a:cubicBezTo>
                  <a:cubicBezTo>
                    <a:pt x="859" y="586"/>
                    <a:pt x="859" y="587"/>
                    <a:pt x="859" y="587"/>
                  </a:cubicBezTo>
                  <a:cubicBezTo>
                    <a:pt x="860" y="588"/>
                    <a:pt x="860" y="587"/>
                    <a:pt x="860" y="588"/>
                  </a:cubicBezTo>
                  <a:cubicBezTo>
                    <a:pt x="860" y="588"/>
                    <a:pt x="861" y="588"/>
                    <a:pt x="861" y="588"/>
                  </a:cubicBezTo>
                  <a:cubicBezTo>
                    <a:pt x="861" y="588"/>
                    <a:pt x="861" y="588"/>
                    <a:pt x="861" y="589"/>
                  </a:cubicBezTo>
                  <a:cubicBezTo>
                    <a:pt x="861" y="589"/>
                    <a:pt x="861" y="589"/>
                    <a:pt x="862" y="589"/>
                  </a:cubicBezTo>
                  <a:cubicBezTo>
                    <a:pt x="862" y="589"/>
                    <a:pt x="862" y="589"/>
                    <a:pt x="862" y="589"/>
                  </a:cubicBezTo>
                  <a:cubicBezTo>
                    <a:pt x="862" y="590"/>
                    <a:pt x="863" y="590"/>
                    <a:pt x="863" y="590"/>
                  </a:cubicBezTo>
                  <a:cubicBezTo>
                    <a:pt x="863" y="590"/>
                    <a:pt x="863" y="591"/>
                    <a:pt x="863" y="591"/>
                  </a:cubicBezTo>
                  <a:cubicBezTo>
                    <a:pt x="863" y="591"/>
                    <a:pt x="863" y="591"/>
                    <a:pt x="864" y="591"/>
                  </a:cubicBezTo>
                  <a:cubicBezTo>
                    <a:pt x="864" y="591"/>
                    <a:pt x="864" y="591"/>
                    <a:pt x="864" y="592"/>
                  </a:cubicBezTo>
                  <a:cubicBezTo>
                    <a:pt x="864" y="592"/>
                    <a:pt x="865" y="592"/>
                    <a:pt x="867" y="592"/>
                  </a:cubicBezTo>
                  <a:cubicBezTo>
                    <a:pt x="867" y="591"/>
                    <a:pt x="867" y="586"/>
                    <a:pt x="866" y="584"/>
                  </a:cubicBezTo>
                  <a:cubicBezTo>
                    <a:pt x="865" y="584"/>
                    <a:pt x="866" y="584"/>
                    <a:pt x="865" y="583"/>
                  </a:cubicBezTo>
                  <a:cubicBezTo>
                    <a:pt x="865" y="583"/>
                    <a:pt x="865" y="583"/>
                    <a:pt x="864" y="582"/>
                  </a:cubicBezTo>
                  <a:cubicBezTo>
                    <a:pt x="864" y="582"/>
                    <a:pt x="863" y="583"/>
                    <a:pt x="864" y="581"/>
                  </a:cubicBezTo>
                  <a:cubicBezTo>
                    <a:pt x="864" y="581"/>
                    <a:pt x="863" y="580"/>
                    <a:pt x="863" y="580"/>
                  </a:cubicBezTo>
                  <a:cubicBezTo>
                    <a:pt x="863" y="580"/>
                    <a:pt x="863" y="580"/>
                    <a:pt x="862" y="580"/>
                  </a:cubicBezTo>
                  <a:cubicBezTo>
                    <a:pt x="862" y="580"/>
                    <a:pt x="861" y="579"/>
                    <a:pt x="861" y="578"/>
                  </a:cubicBezTo>
                  <a:cubicBezTo>
                    <a:pt x="860" y="578"/>
                    <a:pt x="861" y="578"/>
                    <a:pt x="860" y="577"/>
                  </a:cubicBezTo>
                  <a:cubicBezTo>
                    <a:pt x="860" y="577"/>
                    <a:pt x="860" y="577"/>
                    <a:pt x="859" y="577"/>
                  </a:cubicBezTo>
                  <a:cubicBezTo>
                    <a:pt x="859" y="575"/>
                    <a:pt x="860" y="576"/>
                    <a:pt x="859" y="575"/>
                  </a:cubicBezTo>
                  <a:cubicBezTo>
                    <a:pt x="859" y="571"/>
                    <a:pt x="860" y="565"/>
                    <a:pt x="859" y="562"/>
                  </a:cubicBezTo>
                  <a:cubicBezTo>
                    <a:pt x="859" y="561"/>
                    <a:pt x="858" y="562"/>
                    <a:pt x="858" y="561"/>
                  </a:cubicBezTo>
                  <a:cubicBezTo>
                    <a:pt x="858" y="561"/>
                    <a:pt x="858" y="560"/>
                    <a:pt x="858" y="560"/>
                  </a:cubicBezTo>
                  <a:cubicBezTo>
                    <a:pt x="858" y="558"/>
                    <a:pt x="858" y="557"/>
                    <a:pt x="857" y="556"/>
                  </a:cubicBezTo>
                  <a:cubicBezTo>
                    <a:pt x="857" y="555"/>
                    <a:pt x="857" y="556"/>
                    <a:pt x="857" y="555"/>
                  </a:cubicBezTo>
                  <a:cubicBezTo>
                    <a:pt x="856" y="555"/>
                    <a:pt x="857" y="555"/>
                    <a:pt x="856" y="555"/>
                  </a:cubicBezTo>
                  <a:cubicBezTo>
                    <a:pt x="855" y="554"/>
                    <a:pt x="855" y="552"/>
                    <a:pt x="852" y="552"/>
                  </a:cubicBezTo>
                  <a:cubicBezTo>
                    <a:pt x="852" y="552"/>
                    <a:pt x="852" y="551"/>
                    <a:pt x="852" y="551"/>
                  </a:cubicBezTo>
                  <a:cubicBezTo>
                    <a:pt x="851" y="550"/>
                    <a:pt x="851" y="549"/>
                    <a:pt x="850" y="549"/>
                  </a:cubicBezTo>
                  <a:cubicBezTo>
                    <a:pt x="850" y="548"/>
                    <a:pt x="850" y="548"/>
                    <a:pt x="849" y="547"/>
                  </a:cubicBezTo>
                  <a:cubicBezTo>
                    <a:pt x="849" y="547"/>
                    <a:pt x="849" y="548"/>
                    <a:pt x="849" y="547"/>
                  </a:cubicBezTo>
                  <a:cubicBezTo>
                    <a:pt x="849" y="547"/>
                    <a:pt x="849" y="547"/>
                    <a:pt x="849" y="547"/>
                  </a:cubicBezTo>
                  <a:cubicBezTo>
                    <a:pt x="848" y="546"/>
                    <a:pt x="848" y="547"/>
                    <a:pt x="848" y="546"/>
                  </a:cubicBezTo>
                  <a:cubicBezTo>
                    <a:pt x="848" y="546"/>
                    <a:pt x="848" y="546"/>
                    <a:pt x="847" y="545"/>
                  </a:cubicBezTo>
                  <a:cubicBezTo>
                    <a:pt x="846" y="545"/>
                    <a:pt x="847" y="544"/>
                    <a:pt x="847" y="543"/>
                  </a:cubicBezTo>
                  <a:cubicBezTo>
                    <a:pt x="846" y="543"/>
                    <a:pt x="845" y="543"/>
                    <a:pt x="844" y="542"/>
                  </a:cubicBezTo>
                  <a:cubicBezTo>
                    <a:pt x="844" y="541"/>
                    <a:pt x="843" y="542"/>
                    <a:pt x="841" y="542"/>
                  </a:cubicBezTo>
                  <a:cubicBezTo>
                    <a:pt x="840" y="542"/>
                    <a:pt x="838" y="542"/>
                    <a:pt x="838" y="541"/>
                  </a:cubicBezTo>
                  <a:cubicBezTo>
                    <a:pt x="838" y="540"/>
                    <a:pt x="838" y="540"/>
                    <a:pt x="838" y="540"/>
                  </a:cubicBezTo>
                  <a:cubicBezTo>
                    <a:pt x="838" y="540"/>
                    <a:pt x="837" y="538"/>
                    <a:pt x="837" y="537"/>
                  </a:cubicBezTo>
                  <a:cubicBezTo>
                    <a:pt x="836" y="536"/>
                    <a:pt x="836" y="535"/>
                    <a:pt x="836" y="532"/>
                  </a:cubicBezTo>
                  <a:cubicBezTo>
                    <a:pt x="836" y="530"/>
                    <a:pt x="836" y="530"/>
                    <a:pt x="835" y="530"/>
                  </a:cubicBezTo>
                  <a:cubicBezTo>
                    <a:pt x="834" y="529"/>
                    <a:pt x="833" y="529"/>
                    <a:pt x="833" y="529"/>
                  </a:cubicBezTo>
                  <a:cubicBezTo>
                    <a:pt x="833" y="529"/>
                    <a:pt x="833" y="528"/>
                    <a:pt x="833" y="527"/>
                  </a:cubicBezTo>
                  <a:cubicBezTo>
                    <a:pt x="832" y="527"/>
                    <a:pt x="832" y="527"/>
                    <a:pt x="832" y="525"/>
                  </a:cubicBezTo>
                  <a:cubicBezTo>
                    <a:pt x="832" y="525"/>
                    <a:pt x="832" y="524"/>
                    <a:pt x="832" y="524"/>
                  </a:cubicBezTo>
                  <a:cubicBezTo>
                    <a:pt x="831" y="523"/>
                    <a:pt x="831" y="524"/>
                    <a:pt x="830" y="523"/>
                  </a:cubicBezTo>
                  <a:cubicBezTo>
                    <a:pt x="830" y="523"/>
                    <a:pt x="830" y="522"/>
                    <a:pt x="829" y="522"/>
                  </a:cubicBezTo>
                  <a:cubicBezTo>
                    <a:pt x="828" y="522"/>
                    <a:pt x="826" y="523"/>
                    <a:pt x="827" y="521"/>
                  </a:cubicBezTo>
                  <a:cubicBezTo>
                    <a:pt x="827" y="520"/>
                    <a:pt x="826" y="522"/>
                    <a:pt x="826" y="521"/>
                  </a:cubicBezTo>
                  <a:cubicBezTo>
                    <a:pt x="826" y="520"/>
                    <a:pt x="826" y="519"/>
                    <a:pt x="826" y="518"/>
                  </a:cubicBezTo>
                  <a:cubicBezTo>
                    <a:pt x="826" y="517"/>
                    <a:pt x="826" y="515"/>
                    <a:pt x="826" y="514"/>
                  </a:cubicBezTo>
                  <a:cubicBezTo>
                    <a:pt x="826" y="513"/>
                    <a:pt x="826" y="514"/>
                    <a:pt x="827" y="513"/>
                  </a:cubicBezTo>
                  <a:cubicBezTo>
                    <a:pt x="827" y="512"/>
                    <a:pt x="827" y="510"/>
                    <a:pt x="827" y="510"/>
                  </a:cubicBezTo>
                  <a:cubicBezTo>
                    <a:pt x="829" y="509"/>
                    <a:pt x="828" y="506"/>
                    <a:pt x="827" y="505"/>
                  </a:cubicBezTo>
                  <a:cubicBezTo>
                    <a:pt x="829" y="505"/>
                    <a:pt x="827" y="504"/>
                    <a:pt x="828" y="503"/>
                  </a:cubicBezTo>
                  <a:cubicBezTo>
                    <a:pt x="828" y="503"/>
                    <a:pt x="829" y="503"/>
                    <a:pt x="830" y="502"/>
                  </a:cubicBezTo>
                  <a:cubicBezTo>
                    <a:pt x="831" y="499"/>
                    <a:pt x="830" y="497"/>
                    <a:pt x="830" y="492"/>
                  </a:cubicBezTo>
                  <a:cubicBezTo>
                    <a:pt x="830" y="488"/>
                    <a:pt x="834" y="486"/>
                    <a:pt x="836" y="490"/>
                  </a:cubicBezTo>
                  <a:cubicBezTo>
                    <a:pt x="836" y="491"/>
                    <a:pt x="836" y="491"/>
                    <a:pt x="836" y="492"/>
                  </a:cubicBezTo>
                  <a:cubicBezTo>
                    <a:pt x="836" y="495"/>
                    <a:pt x="836" y="495"/>
                    <a:pt x="839" y="495"/>
                  </a:cubicBezTo>
                  <a:cubicBezTo>
                    <a:pt x="842" y="495"/>
                    <a:pt x="842" y="495"/>
                    <a:pt x="844" y="495"/>
                  </a:cubicBezTo>
                  <a:cubicBezTo>
                    <a:pt x="845" y="496"/>
                    <a:pt x="845" y="498"/>
                    <a:pt x="847" y="499"/>
                  </a:cubicBezTo>
                  <a:cubicBezTo>
                    <a:pt x="847" y="499"/>
                    <a:pt x="848" y="500"/>
                    <a:pt x="848" y="500"/>
                  </a:cubicBezTo>
                  <a:cubicBezTo>
                    <a:pt x="849" y="500"/>
                    <a:pt x="850" y="502"/>
                    <a:pt x="850" y="502"/>
                  </a:cubicBezTo>
                  <a:cubicBezTo>
                    <a:pt x="850" y="504"/>
                    <a:pt x="852" y="503"/>
                    <a:pt x="852" y="505"/>
                  </a:cubicBezTo>
                  <a:cubicBezTo>
                    <a:pt x="851" y="506"/>
                    <a:pt x="851" y="507"/>
                    <a:pt x="852" y="507"/>
                  </a:cubicBezTo>
                  <a:cubicBezTo>
                    <a:pt x="852" y="509"/>
                    <a:pt x="852" y="508"/>
                    <a:pt x="853" y="509"/>
                  </a:cubicBezTo>
                  <a:cubicBezTo>
                    <a:pt x="854" y="510"/>
                    <a:pt x="854" y="510"/>
                    <a:pt x="854" y="510"/>
                  </a:cubicBezTo>
                  <a:cubicBezTo>
                    <a:pt x="855" y="511"/>
                    <a:pt x="856" y="509"/>
                    <a:pt x="856" y="511"/>
                  </a:cubicBezTo>
                  <a:cubicBezTo>
                    <a:pt x="856" y="513"/>
                    <a:pt x="856" y="511"/>
                    <a:pt x="857" y="512"/>
                  </a:cubicBezTo>
                  <a:cubicBezTo>
                    <a:pt x="857" y="512"/>
                    <a:pt x="858" y="513"/>
                    <a:pt x="858" y="513"/>
                  </a:cubicBezTo>
                  <a:cubicBezTo>
                    <a:pt x="858" y="513"/>
                    <a:pt x="858" y="514"/>
                    <a:pt x="859" y="514"/>
                  </a:cubicBezTo>
                  <a:cubicBezTo>
                    <a:pt x="859" y="514"/>
                    <a:pt x="862" y="514"/>
                    <a:pt x="862" y="514"/>
                  </a:cubicBezTo>
                  <a:cubicBezTo>
                    <a:pt x="861" y="512"/>
                    <a:pt x="862" y="514"/>
                    <a:pt x="862" y="514"/>
                  </a:cubicBezTo>
                  <a:cubicBezTo>
                    <a:pt x="864" y="514"/>
                    <a:pt x="864" y="514"/>
                    <a:pt x="865" y="515"/>
                  </a:cubicBezTo>
                  <a:cubicBezTo>
                    <a:pt x="866" y="516"/>
                    <a:pt x="866" y="516"/>
                    <a:pt x="867" y="517"/>
                  </a:cubicBezTo>
                  <a:cubicBezTo>
                    <a:pt x="867" y="520"/>
                    <a:pt x="866" y="521"/>
                    <a:pt x="866" y="525"/>
                  </a:cubicBezTo>
                  <a:cubicBezTo>
                    <a:pt x="866" y="527"/>
                    <a:pt x="865" y="527"/>
                    <a:pt x="866" y="528"/>
                  </a:cubicBezTo>
                  <a:cubicBezTo>
                    <a:pt x="866" y="529"/>
                    <a:pt x="866" y="530"/>
                    <a:pt x="867" y="529"/>
                  </a:cubicBezTo>
                  <a:cubicBezTo>
                    <a:pt x="867" y="529"/>
                    <a:pt x="868" y="528"/>
                    <a:pt x="868" y="528"/>
                  </a:cubicBezTo>
                  <a:cubicBezTo>
                    <a:pt x="869" y="528"/>
                    <a:pt x="868" y="528"/>
                    <a:pt x="869" y="528"/>
                  </a:cubicBezTo>
                  <a:cubicBezTo>
                    <a:pt x="869" y="527"/>
                    <a:pt x="869" y="527"/>
                    <a:pt x="869" y="527"/>
                  </a:cubicBezTo>
                  <a:cubicBezTo>
                    <a:pt x="870" y="526"/>
                    <a:pt x="869" y="525"/>
                    <a:pt x="870" y="525"/>
                  </a:cubicBezTo>
                  <a:cubicBezTo>
                    <a:pt x="870" y="524"/>
                    <a:pt x="870" y="524"/>
                    <a:pt x="870" y="524"/>
                  </a:cubicBezTo>
                  <a:cubicBezTo>
                    <a:pt x="871" y="523"/>
                    <a:pt x="870" y="524"/>
                    <a:pt x="871" y="523"/>
                  </a:cubicBezTo>
                  <a:cubicBezTo>
                    <a:pt x="872" y="523"/>
                    <a:pt x="873" y="523"/>
                    <a:pt x="873" y="523"/>
                  </a:cubicBezTo>
                  <a:cubicBezTo>
                    <a:pt x="873" y="523"/>
                    <a:pt x="873" y="523"/>
                    <a:pt x="874" y="522"/>
                  </a:cubicBezTo>
                  <a:cubicBezTo>
                    <a:pt x="876" y="522"/>
                    <a:pt x="875" y="522"/>
                    <a:pt x="876" y="522"/>
                  </a:cubicBezTo>
                  <a:cubicBezTo>
                    <a:pt x="876" y="521"/>
                    <a:pt x="876" y="521"/>
                    <a:pt x="876" y="521"/>
                  </a:cubicBezTo>
                  <a:cubicBezTo>
                    <a:pt x="876" y="520"/>
                    <a:pt x="877" y="521"/>
                    <a:pt x="877" y="520"/>
                  </a:cubicBezTo>
                  <a:cubicBezTo>
                    <a:pt x="879" y="519"/>
                    <a:pt x="878" y="515"/>
                    <a:pt x="880" y="514"/>
                  </a:cubicBezTo>
                  <a:cubicBezTo>
                    <a:pt x="881" y="513"/>
                    <a:pt x="881" y="513"/>
                    <a:pt x="883" y="513"/>
                  </a:cubicBezTo>
                  <a:cubicBezTo>
                    <a:pt x="885" y="513"/>
                    <a:pt x="885" y="512"/>
                    <a:pt x="887" y="512"/>
                  </a:cubicBezTo>
                  <a:cubicBezTo>
                    <a:pt x="887" y="512"/>
                    <a:pt x="887" y="511"/>
                    <a:pt x="887" y="511"/>
                  </a:cubicBezTo>
                  <a:cubicBezTo>
                    <a:pt x="888" y="511"/>
                    <a:pt x="888" y="511"/>
                    <a:pt x="888" y="511"/>
                  </a:cubicBezTo>
                  <a:cubicBezTo>
                    <a:pt x="889" y="510"/>
                    <a:pt x="888" y="510"/>
                    <a:pt x="889" y="510"/>
                  </a:cubicBezTo>
                  <a:cubicBezTo>
                    <a:pt x="889" y="509"/>
                    <a:pt x="889" y="509"/>
                    <a:pt x="889" y="509"/>
                  </a:cubicBezTo>
                  <a:cubicBezTo>
                    <a:pt x="891" y="509"/>
                    <a:pt x="892" y="508"/>
                    <a:pt x="893" y="507"/>
                  </a:cubicBezTo>
                  <a:cubicBezTo>
                    <a:pt x="894" y="507"/>
                    <a:pt x="893" y="507"/>
                    <a:pt x="894" y="507"/>
                  </a:cubicBezTo>
                  <a:cubicBezTo>
                    <a:pt x="894" y="506"/>
                    <a:pt x="894" y="506"/>
                    <a:pt x="894" y="506"/>
                  </a:cubicBezTo>
                  <a:cubicBezTo>
                    <a:pt x="895" y="506"/>
                    <a:pt x="895" y="506"/>
                    <a:pt x="895" y="506"/>
                  </a:cubicBezTo>
                  <a:cubicBezTo>
                    <a:pt x="896" y="506"/>
                    <a:pt x="896" y="505"/>
                    <a:pt x="896" y="504"/>
                  </a:cubicBezTo>
                  <a:cubicBezTo>
                    <a:pt x="897" y="504"/>
                    <a:pt x="896" y="499"/>
                    <a:pt x="896" y="497"/>
                  </a:cubicBezTo>
                  <a:cubicBezTo>
                    <a:pt x="897" y="496"/>
                    <a:pt x="896" y="496"/>
                    <a:pt x="897" y="495"/>
                  </a:cubicBezTo>
                  <a:cubicBezTo>
                    <a:pt x="897" y="494"/>
                    <a:pt x="896" y="492"/>
                    <a:pt x="895" y="491"/>
                  </a:cubicBezTo>
                  <a:cubicBezTo>
                    <a:pt x="895" y="488"/>
                    <a:pt x="896" y="487"/>
                    <a:pt x="896" y="485"/>
                  </a:cubicBezTo>
                  <a:cubicBezTo>
                    <a:pt x="894" y="484"/>
                    <a:pt x="894" y="480"/>
                    <a:pt x="892" y="479"/>
                  </a:cubicBezTo>
                  <a:cubicBezTo>
                    <a:pt x="892" y="477"/>
                    <a:pt x="892" y="474"/>
                    <a:pt x="891" y="473"/>
                  </a:cubicBezTo>
                  <a:cubicBezTo>
                    <a:pt x="890" y="472"/>
                    <a:pt x="888" y="472"/>
                    <a:pt x="887" y="471"/>
                  </a:cubicBezTo>
                  <a:cubicBezTo>
                    <a:pt x="886" y="470"/>
                    <a:pt x="886" y="468"/>
                    <a:pt x="886" y="468"/>
                  </a:cubicBezTo>
                  <a:cubicBezTo>
                    <a:pt x="885" y="467"/>
                    <a:pt x="884" y="467"/>
                    <a:pt x="884" y="466"/>
                  </a:cubicBezTo>
                  <a:cubicBezTo>
                    <a:pt x="883" y="466"/>
                    <a:pt x="883" y="466"/>
                    <a:pt x="883" y="465"/>
                  </a:cubicBezTo>
                  <a:cubicBezTo>
                    <a:pt x="883" y="465"/>
                    <a:pt x="883" y="465"/>
                    <a:pt x="882" y="465"/>
                  </a:cubicBezTo>
                  <a:cubicBezTo>
                    <a:pt x="881" y="465"/>
                    <a:pt x="880" y="464"/>
                    <a:pt x="879" y="463"/>
                  </a:cubicBezTo>
                  <a:cubicBezTo>
                    <a:pt x="879" y="463"/>
                    <a:pt x="877" y="463"/>
                    <a:pt x="877" y="461"/>
                  </a:cubicBezTo>
                  <a:cubicBezTo>
                    <a:pt x="877" y="461"/>
                    <a:pt x="876" y="460"/>
                    <a:pt x="876" y="460"/>
                  </a:cubicBezTo>
                  <a:cubicBezTo>
                    <a:pt x="875" y="459"/>
                    <a:pt x="876" y="460"/>
                    <a:pt x="875" y="459"/>
                  </a:cubicBezTo>
                  <a:cubicBezTo>
                    <a:pt x="875" y="459"/>
                    <a:pt x="875" y="459"/>
                    <a:pt x="874" y="458"/>
                  </a:cubicBezTo>
                  <a:cubicBezTo>
                    <a:pt x="874" y="458"/>
                    <a:pt x="875" y="458"/>
                    <a:pt x="874" y="458"/>
                  </a:cubicBezTo>
                  <a:cubicBezTo>
                    <a:pt x="874" y="457"/>
                    <a:pt x="874" y="457"/>
                    <a:pt x="874" y="457"/>
                  </a:cubicBezTo>
                  <a:cubicBezTo>
                    <a:pt x="873" y="457"/>
                    <a:pt x="873" y="457"/>
                    <a:pt x="873" y="457"/>
                  </a:cubicBezTo>
                  <a:cubicBezTo>
                    <a:pt x="873" y="456"/>
                    <a:pt x="873" y="457"/>
                    <a:pt x="872" y="456"/>
                  </a:cubicBezTo>
                  <a:cubicBezTo>
                    <a:pt x="872" y="456"/>
                    <a:pt x="872" y="456"/>
                    <a:pt x="872" y="455"/>
                  </a:cubicBezTo>
                  <a:cubicBezTo>
                    <a:pt x="872" y="454"/>
                    <a:pt x="872" y="454"/>
                    <a:pt x="871" y="453"/>
                  </a:cubicBezTo>
                  <a:cubicBezTo>
                    <a:pt x="870" y="453"/>
                    <a:pt x="871" y="452"/>
                    <a:pt x="870" y="452"/>
                  </a:cubicBezTo>
                  <a:cubicBezTo>
                    <a:pt x="870" y="452"/>
                    <a:pt x="870" y="451"/>
                    <a:pt x="869" y="451"/>
                  </a:cubicBezTo>
                  <a:cubicBezTo>
                    <a:pt x="869" y="451"/>
                    <a:pt x="868" y="451"/>
                    <a:pt x="869" y="450"/>
                  </a:cubicBezTo>
                  <a:cubicBezTo>
                    <a:pt x="869" y="450"/>
                    <a:pt x="869" y="450"/>
                    <a:pt x="868" y="449"/>
                  </a:cubicBezTo>
                  <a:cubicBezTo>
                    <a:pt x="868" y="449"/>
                    <a:pt x="868" y="449"/>
                    <a:pt x="867" y="449"/>
                  </a:cubicBezTo>
                  <a:cubicBezTo>
                    <a:pt x="867" y="448"/>
                    <a:pt x="867" y="448"/>
                    <a:pt x="866" y="447"/>
                  </a:cubicBezTo>
                  <a:cubicBezTo>
                    <a:pt x="866" y="447"/>
                    <a:pt x="866" y="447"/>
                    <a:pt x="865" y="446"/>
                  </a:cubicBezTo>
                  <a:cubicBezTo>
                    <a:pt x="865" y="446"/>
                    <a:pt x="865" y="446"/>
                    <a:pt x="864" y="445"/>
                  </a:cubicBezTo>
                  <a:cubicBezTo>
                    <a:pt x="864" y="443"/>
                    <a:pt x="864" y="441"/>
                    <a:pt x="864" y="439"/>
                  </a:cubicBezTo>
                  <a:cubicBezTo>
                    <a:pt x="864" y="437"/>
                    <a:pt x="865" y="438"/>
                    <a:pt x="865" y="436"/>
                  </a:cubicBezTo>
                  <a:cubicBezTo>
                    <a:pt x="866" y="436"/>
                    <a:pt x="865" y="436"/>
                    <a:pt x="866" y="435"/>
                  </a:cubicBezTo>
                  <a:cubicBezTo>
                    <a:pt x="866" y="435"/>
                    <a:pt x="866" y="435"/>
                    <a:pt x="867" y="435"/>
                  </a:cubicBezTo>
                  <a:cubicBezTo>
                    <a:pt x="867" y="435"/>
                    <a:pt x="868" y="435"/>
                    <a:pt x="868" y="434"/>
                  </a:cubicBezTo>
                  <a:cubicBezTo>
                    <a:pt x="868" y="434"/>
                    <a:pt x="868" y="434"/>
                    <a:pt x="869" y="433"/>
                  </a:cubicBezTo>
                  <a:cubicBezTo>
                    <a:pt x="870" y="433"/>
                    <a:pt x="869" y="433"/>
                    <a:pt x="869" y="433"/>
                  </a:cubicBezTo>
                  <a:cubicBezTo>
                    <a:pt x="870" y="432"/>
                    <a:pt x="870" y="434"/>
                    <a:pt x="870" y="432"/>
                  </a:cubicBezTo>
                  <a:cubicBezTo>
                    <a:pt x="870" y="431"/>
                    <a:pt x="869" y="429"/>
                    <a:pt x="871" y="429"/>
                  </a:cubicBezTo>
                  <a:cubicBezTo>
                    <a:pt x="872" y="429"/>
                    <a:pt x="872" y="429"/>
                    <a:pt x="873" y="428"/>
                  </a:cubicBezTo>
                  <a:cubicBezTo>
                    <a:pt x="875" y="428"/>
                    <a:pt x="874" y="425"/>
                    <a:pt x="874" y="424"/>
                  </a:cubicBezTo>
                  <a:cubicBezTo>
                    <a:pt x="875" y="423"/>
                    <a:pt x="877" y="424"/>
                    <a:pt x="878" y="424"/>
                  </a:cubicBezTo>
                  <a:cubicBezTo>
                    <a:pt x="878" y="424"/>
                    <a:pt x="880" y="423"/>
                    <a:pt x="880" y="423"/>
                  </a:cubicBezTo>
                  <a:cubicBezTo>
                    <a:pt x="880" y="422"/>
                    <a:pt x="881" y="422"/>
                    <a:pt x="881" y="422"/>
                  </a:cubicBezTo>
                  <a:cubicBezTo>
                    <a:pt x="882" y="421"/>
                    <a:pt x="882" y="422"/>
                    <a:pt x="883" y="423"/>
                  </a:cubicBezTo>
                  <a:cubicBezTo>
                    <a:pt x="883" y="423"/>
                    <a:pt x="883" y="423"/>
                    <a:pt x="884" y="423"/>
                  </a:cubicBezTo>
                  <a:cubicBezTo>
                    <a:pt x="884" y="424"/>
                    <a:pt x="884" y="424"/>
                    <a:pt x="884" y="424"/>
                  </a:cubicBezTo>
                  <a:cubicBezTo>
                    <a:pt x="886" y="424"/>
                    <a:pt x="887" y="424"/>
                    <a:pt x="888" y="423"/>
                  </a:cubicBezTo>
                  <a:cubicBezTo>
                    <a:pt x="888" y="423"/>
                    <a:pt x="889" y="424"/>
                    <a:pt x="889" y="424"/>
                  </a:cubicBezTo>
                  <a:cubicBezTo>
                    <a:pt x="889" y="426"/>
                    <a:pt x="889" y="428"/>
                    <a:pt x="890" y="429"/>
                  </a:cubicBezTo>
                  <a:cubicBezTo>
                    <a:pt x="890" y="430"/>
                    <a:pt x="890" y="430"/>
                    <a:pt x="891" y="431"/>
                  </a:cubicBezTo>
                  <a:cubicBezTo>
                    <a:pt x="891" y="432"/>
                    <a:pt x="892" y="432"/>
                    <a:pt x="892" y="433"/>
                  </a:cubicBezTo>
                  <a:cubicBezTo>
                    <a:pt x="892" y="433"/>
                    <a:pt x="892" y="433"/>
                    <a:pt x="892" y="433"/>
                  </a:cubicBezTo>
                  <a:cubicBezTo>
                    <a:pt x="893" y="434"/>
                    <a:pt x="893" y="434"/>
                    <a:pt x="893" y="434"/>
                  </a:cubicBezTo>
                  <a:cubicBezTo>
                    <a:pt x="893" y="434"/>
                    <a:pt x="893" y="434"/>
                    <a:pt x="894" y="434"/>
                  </a:cubicBezTo>
                  <a:cubicBezTo>
                    <a:pt x="894" y="435"/>
                    <a:pt x="894" y="435"/>
                    <a:pt x="895" y="434"/>
                  </a:cubicBezTo>
                  <a:cubicBezTo>
                    <a:pt x="895" y="434"/>
                    <a:pt x="896" y="434"/>
                    <a:pt x="896" y="433"/>
                  </a:cubicBezTo>
                  <a:cubicBezTo>
                    <a:pt x="896" y="433"/>
                    <a:pt x="898" y="432"/>
                    <a:pt x="896" y="432"/>
                  </a:cubicBezTo>
                  <a:cubicBezTo>
                    <a:pt x="894" y="432"/>
                    <a:pt x="894" y="430"/>
                    <a:pt x="894" y="428"/>
                  </a:cubicBezTo>
                  <a:cubicBezTo>
                    <a:pt x="895" y="427"/>
                    <a:pt x="895" y="426"/>
                    <a:pt x="896" y="425"/>
                  </a:cubicBezTo>
                  <a:cubicBezTo>
                    <a:pt x="899" y="425"/>
                    <a:pt x="900" y="424"/>
                    <a:pt x="903" y="424"/>
                  </a:cubicBezTo>
                  <a:cubicBezTo>
                    <a:pt x="904" y="423"/>
                    <a:pt x="904" y="423"/>
                    <a:pt x="904" y="422"/>
                  </a:cubicBezTo>
                  <a:cubicBezTo>
                    <a:pt x="905" y="422"/>
                    <a:pt x="905" y="421"/>
                    <a:pt x="907" y="422"/>
                  </a:cubicBezTo>
                  <a:cubicBezTo>
                    <a:pt x="907" y="423"/>
                    <a:pt x="910" y="423"/>
                    <a:pt x="911" y="422"/>
                  </a:cubicBezTo>
                  <a:cubicBezTo>
                    <a:pt x="911" y="421"/>
                    <a:pt x="911" y="422"/>
                    <a:pt x="911" y="421"/>
                  </a:cubicBezTo>
                  <a:cubicBezTo>
                    <a:pt x="912" y="421"/>
                    <a:pt x="912" y="421"/>
                    <a:pt x="912" y="420"/>
                  </a:cubicBezTo>
                  <a:cubicBezTo>
                    <a:pt x="912" y="420"/>
                    <a:pt x="912" y="420"/>
                    <a:pt x="912" y="420"/>
                  </a:cubicBezTo>
                  <a:cubicBezTo>
                    <a:pt x="913" y="419"/>
                    <a:pt x="913" y="419"/>
                    <a:pt x="913" y="417"/>
                  </a:cubicBezTo>
                  <a:cubicBezTo>
                    <a:pt x="913" y="416"/>
                    <a:pt x="913" y="416"/>
                    <a:pt x="914" y="415"/>
                  </a:cubicBezTo>
                  <a:cubicBezTo>
                    <a:pt x="916" y="415"/>
                    <a:pt x="916" y="416"/>
                    <a:pt x="916" y="418"/>
                  </a:cubicBezTo>
                  <a:cubicBezTo>
                    <a:pt x="917" y="418"/>
                    <a:pt x="917" y="418"/>
                    <a:pt x="917" y="418"/>
                  </a:cubicBezTo>
                  <a:cubicBezTo>
                    <a:pt x="918" y="418"/>
                    <a:pt x="917" y="418"/>
                    <a:pt x="918" y="418"/>
                  </a:cubicBezTo>
                  <a:cubicBezTo>
                    <a:pt x="918" y="418"/>
                    <a:pt x="919" y="420"/>
                    <a:pt x="919" y="419"/>
                  </a:cubicBezTo>
                  <a:cubicBezTo>
                    <a:pt x="918" y="418"/>
                    <a:pt x="920" y="419"/>
                    <a:pt x="920" y="418"/>
                  </a:cubicBezTo>
                  <a:cubicBezTo>
                    <a:pt x="920" y="417"/>
                    <a:pt x="921" y="416"/>
                    <a:pt x="921" y="415"/>
                  </a:cubicBezTo>
                  <a:cubicBezTo>
                    <a:pt x="922" y="415"/>
                    <a:pt x="924" y="414"/>
                    <a:pt x="925" y="415"/>
                  </a:cubicBezTo>
                  <a:cubicBezTo>
                    <a:pt x="926" y="415"/>
                    <a:pt x="925" y="415"/>
                    <a:pt x="926" y="415"/>
                  </a:cubicBezTo>
                  <a:cubicBezTo>
                    <a:pt x="927" y="415"/>
                    <a:pt x="927" y="416"/>
                    <a:pt x="929" y="415"/>
                  </a:cubicBezTo>
                  <a:cubicBezTo>
                    <a:pt x="929" y="414"/>
                    <a:pt x="931" y="414"/>
                    <a:pt x="932" y="413"/>
                  </a:cubicBezTo>
                  <a:cubicBezTo>
                    <a:pt x="933" y="413"/>
                    <a:pt x="933" y="414"/>
                    <a:pt x="933" y="413"/>
                  </a:cubicBezTo>
                  <a:cubicBezTo>
                    <a:pt x="934" y="413"/>
                    <a:pt x="933" y="412"/>
                    <a:pt x="934" y="412"/>
                  </a:cubicBezTo>
                  <a:cubicBezTo>
                    <a:pt x="935" y="411"/>
                    <a:pt x="935" y="409"/>
                    <a:pt x="936" y="408"/>
                  </a:cubicBezTo>
                  <a:cubicBezTo>
                    <a:pt x="936" y="408"/>
                    <a:pt x="936" y="408"/>
                    <a:pt x="936" y="408"/>
                  </a:cubicBezTo>
                  <a:cubicBezTo>
                    <a:pt x="937" y="407"/>
                    <a:pt x="936" y="407"/>
                    <a:pt x="938" y="407"/>
                  </a:cubicBezTo>
                  <a:cubicBezTo>
                    <a:pt x="939" y="407"/>
                    <a:pt x="938" y="407"/>
                    <a:pt x="939" y="406"/>
                  </a:cubicBezTo>
                  <a:cubicBezTo>
                    <a:pt x="940" y="406"/>
                    <a:pt x="940" y="406"/>
                    <a:pt x="940" y="406"/>
                  </a:cubicBezTo>
                  <a:cubicBezTo>
                    <a:pt x="941" y="405"/>
                    <a:pt x="941" y="404"/>
                    <a:pt x="941" y="403"/>
                  </a:cubicBezTo>
                  <a:cubicBezTo>
                    <a:pt x="942" y="403"/>
                    <a:pt x="942" y="403"/>
                    <a:pt x="942" y="403"/>
                  </a:cubicBezTo>
                  <a:cubicBezTo>
                    <a:pt x="942" y="403"/>
                    <a:pt x="943" y="402"/>
                    <a:pt x="943" y="402"/>
                  </a:cubicBezTo>
                  <a:cubicBezTo>
                    <a:pt x="944" y="401"/>
                    <a:pt x="945" y="401"/>
                    <a:pt x="946" y="401"/>
                  </a:cubicBezTo>
                  <a:cubicBezTo>
                    <a:pt x="947" y="400"/>
                    <a:pt x="947" y="399"/>
                    <a:pt x="947" y="398"/>
                  </a:cubicBezTo>
                  <a:cubicBezTo>
                    <a:pt x="947" y="398"/>
                    <a:pt x="948" y="398"/>
                    <a:pt x="948" y="398"/>
                  </a:cubicBezTo>
                  <a:cubicBezTo>
                    <a:pt x="948" y="398"/>
                    <a:pt x="949" y="397"/>
                    <a:pt x="949" y="396"/>
                  </a:cubicBezTo>
                  <a:cubicBezTo>
                    <a:pt x="949" y="396"/>
                    <a:pt x="949" y="396"/>
                    <a:pt x="950" y="396"/>
                  </a:cubicBezTo>
                  <a:cubicBezTo>
                    <a:pt x="950" y="395"/>
                    <a:pt x="950" y="395"/>
                    <a:pt x="951" y="395"/>
                  </a:cubicBezTo>
                  <a:cubicBezTo>
                    <a:pt x="951" y="395"/>
                    <a:pt x="952" y="394"/>
                    <a:pt x="952" y="394"/>
                  </a:cubicBezTo>
                  <a:cubicBezTo>
                    <a:pt x="952" y="394"/>
                    <a:pt x="953" y="394"/>
                    <a:pt x="953" y="393"/>
                  </a:cubicBezTo>
                  <a:cubicBezTo>
                    <a:pt x="953" y="392"/>
                    <a:pt x="953" y="393"/>
                    <a:pt x="952" y="392"/>
                  </a:cubicBezTo>
                  <a:cubicBezTo>
                    <a:pt x="952" y="391"/>
                    <a:pt x="952" y="391"/>
                    <a:pt x="951" y="391"/>
                  </a:cubicBezTo>
                  <a:cubicBezTo>
                    <a:pt x="951" y="389"/>
                    <a:pt x="951" y="389"/>
                    <a:pt x="950" y="388"/>
                  </a:cubicBezTo>
                  <a:cubicBezTo>
                    <a:pt x="950" y="388"/>
                    <a:pt x="949" y="387"/>
                    <a:pt x="950" y="386"/>
                  </a:cubicBezTo>
                  <a:cubicBezTo>
                    <a:pt x="951" y="386"/>
                    <a:pt x="951" y="385"/>
                    <a:pt x="951" y="385"/>
                  </a:cubicBezTo>
                  <a:cubicBezTo>
                    <a:pt x="951" y="385"/>
                    <a:pt x="951" y="384"/>
                    <a:pt x="951" y="384"/>
                  </a:cubicBezTo>
                  <a:cubicBezTo>
                    <a:pt x="952" y="383"/>
                    <a:pt x="953" y="382"/>
                    <a:pt x="954" y="381"/>
                  </a:cubicBezTo>
                  <a:cubicBezTo>
                    <a:pt x="955" y="379"/>
                    <a:pt x="956" y="375"/>
                    <a:pt x="956" y="373"/>
                  </a:cubicBezTo>
                  <a:cubicBezTo>
                    <a:pt x="957" y="372"/>
                    <a:pt x="956" y="373"/>
                    <a:pt x="956" y="372"/>
                  </a:cubicBezTo>
                  <a:cubicBezTo>
                    <a:pt x="957" y="372"/>
                    <a:pt x="957" y="372"/>
                    <a:pt x="957" y="372"/>
                  </a:cubicBezTo>
                  <a:cubicBezTo>
                    <a:pt x="957" y="372"/>
                    <a:pt x="957" y="372"/>
                    <a:pt x="957" y="371"/>
                  </a:cubicBezTo>
                  <a:cubicBezTo>
                    <a:pt x="958" y="371"/>
                    <a:pt x="958" y="371"/>
                    <a:pt x="959" y="371"/>
                  </a:cubicBezTo>
                  <a:cubicBezTo>
                    <a:pt x="962" y="368"/>
                    <a:pt x="959" y="365"/>
                    <a:pt x="959" y="363"/>
                  </a:cubicBezTo>
                  <a:cubicBezTo>
                    <a:pt x="959" y="362"/>
                    <a:pt x="959" y="362"/>
                    <a:pt x="959" y="362"/>
                  </a:cubicBezTo>
                  <a:cubicBezTo>
                    <a:pt x="959" y="361"/>
                    <a:pt x="959" y="360"/>
                    <a:pt x="959" y="359"/>
                  </a:cubicBezTo>
                  <a:cubicBezTo>
                    <a:pt x="960" y="359"/>
                    <a:pt x="960" y="359"/>
                    <a:pt x="961" y="358"/>
                  </a:cubicBezTo>
                  <a:cubicBezTo>
                    <a:pt x="961" y="358"/>
                    <a:pt x="961" y="358"/>
                    <a:pt x="961" y="358"/>
                  </a:cubicBezTo>
                  <a:cubicBezTo>
                    <a:pt x="962" y="357"/>
                    <a:pt x="963" y="356"/>
                    <a:pt x="961" y="355"/>
                  </a:cubicBezTo>
                  <a:cubicBezTo>
                    <a:pt x="961" y="353"/>
                    <a:pt x="962" y="354"/>
                    <a:pt x="961" y="353"/>
                  </a:cubicBezTo>
                  <a:cubicBezTo>
                    <a:pt x="960" y="353"/>
                    <a:pt x="960" y="353"/>
                    <a:pt x="959" y="353"/>
                  </a:cubicBezTo>
                  <a:cubicBezTo>
                    <a:pt x="959" y="354"/>
                    <a:pt x="959" y="354"/>
                    <a:pt x="959" y="354"/>
                  </a:cubicBezTo>
                  <a:cubicBezTo>
                    <a:pt x="959" y="355"/>
                    <a:pt x="958" y="354"/>
                    <a:pt x="959" y="355"/>
                  </a:cubicBezTo>
                  <a:cubicBezTo>
                    <a:pt x="959" y="355"/>
                    <a:pt x="958" y="356"/>
                    <a:pt x="958" y="356"/>
                  </a:cubicBezTo>
                  <a:cubicBezTo>
                    <a:pt x="956" y="357"/>
                    <a:pt x="956" y="356"/>
                    <a:pt x="956" y="355"/>
                  </a:cubicBezTo>
                  <a:cubicBezTo>
                    <a:pt x="955" y="354"/>
                    <a:pt x="956" y="353"/>
                    <a:pt x="955" y="353"/>
                  </a:cubicBezTo>
                  <a:cubicBezTo>
                    <a:pt x="954" y="351"/>
                    <a:pt x="952" y="353"/>
                    <a:pt x="951" y="353"/>
                  </a:cubicBezTo>
                  <a:cubicBezTo>
                    <a:pt x="950" y="353"/>
                    <a:pt x="952" y="351"/>
                    <a:pt x="952" y="351"/>
                  </a:cubicBezTo>
                  <a:cubicBezTo>
                    <a:pt x="953" y="351"/>
                    <a:pt x="956" y="350"/>
                    <a:pt x="956" y="349"/>
                  </a:cubicBezTo>
                  <a:cubicBezTo>
                    <a:pt x="956" y="348"/>
                    <a:pt x="958" y="349"/>
                    <a:pt x="956" y="346"/>
                  </a:cubicBezTo>
                  <a:cubicBezTo>
                    <a:pt x="955" y="346"/>
                    <a:pt x="955" y="343"/>
                    <a:pt x="955" y="343"/>
                  </a:cubicBezTo>
                  <a:cubicBezTo>
                    <a:pt x="953" y="344"/>
                    <a:pt x="955" y="342"/>
                    <a:pt x="954" y="341"/>
                  </a:cubicBezTo>
                  <a:cubicBezTo>
                    <a:pt x="954" y="340"/>
                    <a:pt x="954" y="340"/>
                    <a:pt x="953" y="339"/>
                  </a:cubicBezTo>
                  <a:cubicBezTo>
                    <a:pt x="952" y="338"/>
                    <a:pt x="953" y="339"/>
                    <a:pt x="952" y="338"/>
                  </a:cubicBezTo>
                  <a:cubicBezTo>
                    <a:pt x="951" y="338"/>
                    <a:pt x="952" y="338"/>
                    <a:pt x="950" y="338"/>
                  </a:cubicBezTo>
                  <a:cubicBezTo>
                    <a:pt x="949" y="337"/>
                    <a:pt x="949" y="336"/>
                    <a:pt x="949" y="336"/>
                  </a:cubicBezTo>
                  <a:cubicBezTo>
                    <a:pt x="948" y="335"/>
                    <a:pt x="947" y="335"/>
                    <a:pt x="946" y="334"/>
                  </a:cubicBezTo>
                  <a:cubicBezTo>
                    <a:pt x="945" y="334"/>
                    <a:pt x="945" y="334"/>
                    <a:pt x="944" y="333"/>
                  </a:cubicBezTo>
                  <a:cubicBezTo>
                    <a:pt x="944" y="332"/>
                    <a:pt x="945" y="331"/>
                    <a:pt x="944" y="331"/>
                  </a:cubicBezTo>
                  <a:cubicBezTo>
                    <a:pt x="944" y="329"/>
                    <a:pt x="944" y="330"/>
                    <a:pt x="943" y="329"/>
                  </a:cubicBezTo>
                  <a:cubicBezTo>
                    <a:pt x="942" y="329"/>
                    <a:pt x="942" y="328"/>
                    <a:pt x="941" y="328"/>
                  </a:cubicBezTo>
                  <a:cubicBezTo>
                    <a:pt x="941" y="327"/>
                    <a:pt x="941" y="327"/>
                    <a:pt x="940" y="327"/>
                  </a:cubicBezTo>
                  <a:cubicBezTo>
                    <a:pt x="940" y="325"/>
                    <a:pt x="939" y="326"/>
                    <a:pt x="939" y="325"/>
                  </a:cubicBezTo>
                  <a:cubicBezTo>
                    <a:pt x="938" y="324"/>
                    <a:pt x="939" y="325"/>
                    <a:pt x="938" y="324"/>
                  </a:cubicBezTo>
                  <a:cubicBezTo>
                    <a:pt x="938" y="324"/>
                    <a:pt x="938" y="324"/>
                    <a:pt x="938" y="324"/>
                  </a:cubicBezTo>
                  <a:cubicBezTo>
                    <a:pt x="938" y="323"/>
                    <a:pt x="937" y="324"/>
                    <a:pt x="937" y="324"/>
                  </a:cubicBezTo>
                  <a:cubicBezTo>
                    <a:pt x="937" y="323"/>
                    <a:pt x="937" y="323"/>
                    <a:pt x="937" y="323"/>
                  </a:cubicBezTo>
                  <a:cubicBezTo>
                    <a:pt x="937" y="322"/>
                    <a:pt x="936" y="322"/>
                    <a:pt x="936" y="322"/>
                  </a:cubicBezTo>
                  <a:cubicBezTo>
                    <a:pt x="936" y="321"/>
                    <a:pt x="936" y="321"/>
                    <a:pt x="935" y="320"/>
                  </a:cubicBezTo>
                  <a:cubicBezTo>
                    <a:pt x="935" y="320"/>
                    <a:pt x="935" y="320"/>
                    <a:pt x="934" y="320"/>
                  </a:cubicBezTo>
                  <a:cubicBezTo>
                    <a:pt x="934" y="319"/>
                    <a:pt x="934" y="320"/>
                    <a:pt x="934" y="319"/>
                  </a:cubicBezTo>
                  <a:cubicBezTo>
                    <a:pt x="933" y="319"/>
                    <a:pt x="933" y="319"/>
                    <a:pt x="933" y="319"/>
                  </a:cubicBezTo>
                  <a:cubicBezTo>
                    <a:pt x="931" y="317"/>
                    <a:pt x="928" y="317"/>
                    <a:pt x="926" y="316"/>
                  </a:cubicBezTo>
                  <a:cubicBezTo>
                    <a:pt x="927" y="314"/>
                    <a:pt x="927" y="313"/>
                    <a:pt x="927" y="310"/>
                  </a:cubicBezTo>
                  <a:cubicBezTo>
                    <a:pt x="928" y="310"/>
                    <a:pt x="928" y="310"/>
                    <a:pt x="929" y="309"/>
                  </a:cubicBezTo>
                  <a:cubicBezTo>
                    <a:pt x="929" y="309"/>
                    <a:pt x="930" y="308"/>
                    <a:pt x="930" y="308"/>
                  </a:cubicBezTo>
                  <a:cubicBezTo>
                    <a:pt x="931" y="308"/>
                    <a:pt x="932" y="306"/>
                    <a:pt x="932" y="305"/>
                  </a:cubicBezTo>
                  <a:cubicBezTo>
                    <a:pt x="932" y="305"/>
                    <a:pt x="933" y="304"/>
                    <a:pt x="934" y="304"/>
                  </a:cubicBezTo>
                  <a:cubicBezTo>
                    <a:pt x="934" y="302"/>
                    <a:pt x="935" y="301"/>
                    <a:pt x="936" y="301"/>
                  </a:cubicBezTo>
                  <a:cubicBezTo>
                    <a:pt x="939" y="300"/>
                    <a:pt x="940" y="301"/>
                    <a:pt x="941" y="299"/>
                  </a:cubicBezTo>
                  <a:cubicBezTo>
                    <a:pt x="943" y="299"/>
                    <a:pt x="943" y="297"/>
                    <a:pt x="943" y="296"/>
                  </a:cubicBezTo>
                  <a:cubicBezTo>
                    <a:pt x="943" y="296"/>
                    <a:pt x="943" y="296"/>
                    <a:pt x="942" y="296"/>
                  </a:cubicBezTo>
                  <a:cubicBezTo>
                    <a:pt x="941" y="295"/>
                    <a:pt x="942" y="295"/>
                    <a:pt x="940" y="295"/>
                  </a:cubicBezTo>
                  <a:cubicBezTo>
                    <a:pt x="938" y="295"/>
                    <a:pt x="937" y="295"/>
                    <a:pt x="935" y="295"/>
                  </a:cubicBezTo>
                  <a:cubicBezTo>
                    <a:pt x="935" y="294"/>
                    <a:pt x="932" y="293"/>
                    <a:pt x="932" y="293"/>
                  </a:cubicBezTo>
                  <a:cubicBezTo>
                    <a:pt x="931" y="293"/>
                    <a:pt x="929" y="293"/>
                    <a:pt x="928" y="293"/>
                  </a:cubicBezTo>
                  <a:cubicBezTo>
                    <a:pt x="928" y="293"/>
                    <a:pt x="928" y="294"/>
                    <a:pt x="928" y="294"/>
                  </a:cubicBezTo>
                  <a:cubicBezTo>
                    <a:pt x="927" y="294"/>
                    <a:pt x="927" y="293"/>
                    <a:pt x="926" y="294"/>
                  </a:cubicBezTo>
                  <a:cubicBezTo>
                    <a:pt x="925" y="294"/>
                    <a:pt x="925" y="295"/>
                    <a:pt x="924" y="296"/>
                  </a:cubicBezTo>
                  <a:cubicBezTo>
                    <a:pt x="924" y="297"/>
                    <a:pt x="924" y="297"/>
                    <a:pt x="924" y="297"/>
                  </a:cubicBezTo>
                  <a:cubicBezTo>
                    <a:pt x="922" y="297"/>
                    <a:pt x="920" y="298"/>
                    <a:pt x="919" y="296"/>
                  </a:cubicBezTo>
                  <a:cubicBezTo>
                    <a:pt x="919" y="296"/>
                    <a:pt x="918" y="296"/>
                    <a:pt x="918" y="295"/>
                  </a:cubicBezTo>
                  <a:cubicBezTo>
                    <a:pt x="917" y="293"/>
                    <a:pt x="919" y="292"/>
                    <a:pt x="917" y="291"/>
                  </a:cubicBezTo>
                  <a:cubicBezTo>
                    <a:pt x="915" y="290"/>
                    <a:pt x="911" y="290"/>
                    <a:pt x="908" y="290"/>
                  </a:cubicBezTo>
                  <a:cubicBezTo>
                    <a:pt x="908" y="290"/>
                    <a:pt x="906" y="288"/>
                    <a:pt x="906" y="288"/>
                  </a:cubicBezTo>
                  <a:cubicBezTo>
                    <a:pt x="906" y="287"/>
                    <a:pt x="904" y="286"/>
                    <a:pt x="904" y="285"/>
                  </a:cubicBezTo>
                  <a:cubicBezTo>
                    <a:pt x="904" y="284"/>
                    <a:pt x="903" y="280"/>
                    <a:pt x="904" y="281"/>
                  </a:cubicBezTo>
                  <a:cubicBezTo>
                    <a:pt x="905" y="281"/>
                    <a:pt x="905" y="281"/>
                    <a:pt x="906" y="281"/>
                  </a:cubicBezTo>
                  <a:cubicBezTo>
                    <a:pt x="908" y="281"/>
                    <a:pt x="910" y="282"/>
                    <a:pt x="911" y="281"/>
                  </a:cubicBezTo>
                  <a:cubicBezTo>
                    <a:pt x="912" y="280"/>
                    <a:pt x="912" y="280"/>
                    <a:pt x="913" y="279"/>
                  </a:cubicBezTo>
                  <a:cubicBezTo>
                    <a:pt x="914" y="278"/>
                    <a:pt x="914" y="279"/>
                    <a:pt x="914" y="276"/>
                  </a:cubicBezTo>
                  <a:cubicBezTo>
                    <a:pt x="914" y="276"/>
                    <a:pt x="914" y="276"/>
                    <a:pt x="914" y="276"/>
                  </a:cubicBezTo>
                  <a:cubicBezTo>
                    <a:pt x="915" y="276"/>
                    <a:pt x="915" y="276"/>
                    <a:pt x="915" y="276"/>
                  </a:cubicBezTo>
                  <a:cubicBezTo>
                    <a:pt x="915" y="275"/>
                    <a:pt x="915" y="275"/>
                    <a:pt x="915" y="275"/>
                  </a:cubicBezTo>
                  <a:cubicBezTo>
                    <a:pt x="915" y="275"/>
                    <a:pt x="916" y="275"/>
                    <a:pt x="916" y="274"/>
                  </a:cubicBezTo>
                  <a:cubicBezTo>
                    <a:pt x="916" y="274"/>
                    <a:pt x="916" y="274"/>
                    <a:pt x="917" y="273"/>
                  </a:cubicBezTo>
                  <a:cubicBezTo>
                    <a:pt x="917" y="273"/>
                    <a:pt x="918" y="272"/>
                    <a:pt x="918" y="272"/>
                  </a:cubicBezTo>
                  <a:cubicBezTo>
                    <a:pt x="918" y="272"/>
                    <a:pt x="918" y="272"/>
                    <a:pt x="918" y="271"/>
                  </a:cubicBezTo>
                  <a:cubicBezTo>
                    <a:pt x="918" y="271"/>
                    <a:pt x="918" y="271"/>
                    <a:pt x="919" y="271"/>
                  </a:cubicBezTo>
                  <a:cubicBezTo>
                    <a:pt x="920" y="270"/>
                    <a:pt x="919" y="268"/>
                    <a:pt x="920" y="267"/>
                  </a:cubicBezTo>
                  <a:cubicBezTo>
                    <a:pt x="921" y="266"/>
                    <a:pt x="923" y="268"/>
                    <a:pt x="923" y="268"/>
                  </a:cubicBezTo>
                  <a:cubicBezTo>
                    <a:pt x="923" y="269"/>
                    <a:pt x="924" y="269"/>
                    <a:pt x="924" y="269"/>
                  </a:cubicBezTo>
                  <a:cubicBezTo>
                    <a:pt x="926" y="269"/>
                    <a:pt x="924" y="269"/>
                    <a:pt x="925" y="269"/>
                  </a:cubicBezTo>
                  <a:cubicBezTo>
                    <a:pt x="926" y="270"/>
                    <a:pt x="927" y="270"/>
                    <a:pt x="928" y="271"/>
                  </a:cubicBezTo>
                  <a:cubicBezTo>
                    <a:pt x="928" y="271"/>
                    <a:pt x="928" y="271"/>
                    <a:pt x="929" y="271"/>
                  </a:cubicBezTo>
                  <a:cubicBezTo>
                    <a:pt x="929" y="273"/>
                    <a:pt x="929" y="274"/>
                    <a:pt x="928" y="274"/>
                  </a:cubicBezTo>
                  <a:cubicBezTo>
                    <a:pt x="927" y="276"/>
                    <a:pt x="926" y="276"/>
                    <a:pt x="926" y="279"/>
                  </a:cubicBezTo>
                  <a:cubicBezTo>
                    <a:pt x="928" y="280"/>
                    <a:pt x="931" y="280"/>
                    <a:pt x="929" y="281"/>
                  </a:cubicBezTo>
                  <a:cubicBezTo>
                    <a:pt x="929" y="281"/>
                    <a:pt x="929" y="281"/>
                    <a:pt x="929" y="281"/>
                  </a:cubicBezTo>
                  <a:cubicBezTo>
                    <a:pt x="928" y="282"/>
                    <a:pt x="929" y="282"/>
                    <a:pt x="929" y="282"/>
                  </a:cubicBezTo>
                  <a:cubicBezTo>
                    <a:pt x="928" y="283"/>
                    <a:pt x="928" y="282"/>
                    <a:pt x="928" y="283"/>
                  </a:cubicBezTo>
                  <a:cubicBezTo>
                    <a:pt x="927" y="284"/>
                    <a:pt x="927" y="284"/>
                    <a:pt x="927" y="285"/>
                  </a:cubicBezTo>
                  <a:cubicBezTo>
                    <a:pt x="928" y="286"/>
                    <a:pt x="930" y="285"/>
                    <a:pt x="930" y="285"/>
                  </a:cubicBezTo>
                  <a:cubicBezTo>
                    <a:pt x="930" y="285"/>
                    <a:pt x="932" y="283"/>
                    <a:pt x="932" y="283"/>
                  </a:cubicBezTo>
                  <a:cubicBezTo>
                    <a:pt x="932" y="283"/>
                    <a:pt x="933" y="283"/>
                    <a:pt x="933" y="283"/>
                  </a:cubicBezTo>
                  <a:cubicBezTo>
                    <a:pt x="933" y="282"/>
                    <a:pt x="933" y="282"/>
                    <a:pt x="933" y="282"/>
                  </a:cubicBezTo>
                  <a:cubicBezTo>
                    <a:pt x="933" y="282"/>
                    <a:pt x="934" y="282"/>
                    <a:pt x="934" y="281"/>
                  </a:cubicBezTo>
                  <a:cubicBezTo>
                    <a:pt x="934" y="280"/>
                    <a:pt x="934" y="280"/>
                    <a:pt x="935" y="280"/>
                  </a:cubicBezTo>
                  <a:cubicBezTo>
                    <a:pt x="936" y="280"/>
                    <a:pt x="935" y="279"/>
                    <a:pt x="936" y="279"/>
                  </a:cubicBezTo>
                  <a:cubicBezTo>
                    <a:pt x="936" y="279"/>
                    <a:pt x="937" y="279"/>
                    <a:pt x="937" y="279"/>
                  </a:cubicBezTo>
                  <a:cubicBezTo>
                    <a:pt x="937" y="279"/>
                    <a:pt x="938" y="278"/>
                    <a:pt x="938" y="278"/>
                  </a:cubicBezTo>
                  <a:cubicBezTo>
                    <a:pt x="939" y="277"/>
                    <a:pt x="939" y="277"/>
                    <a:pt x="940" y="276"/>
                  </a:cubicBezTo>
                  <a:cubicBezTo>
                    <a:pt x="942" y="276"/>
                    <a:pt x="943" y="277"/>
                    <a:pt x="944" y="276"/>
                  </a:cubicBezTo>
                  <a:cubicBezTo>
                    <a:pt x="944" y="276"/>
                    <a:pt x="944" y="275"/>
                    <a:pt x="945" y="275"/>
                  </a:cubicBezTo>
                  <a:cubicBezTo>
                    <a:pt x="946" y="275"/>
                    <a:pt x="946" y="276"/>
                    <a:pt x="946" y="276"/>
                  </a:cubicBezTo>
                  <a:cubicBezTo>
                    <a:pt x="947" y="277"/>
                    <a:pt x="948" y="277"/>
                    <a:pt x="949" y="278"/>
                  </a:cubicBezTo>
                  <a:cubicBezTo>
                    <a:pt x="949" y="278"/>
                    <a:pt x="951" y="278"/>
                    <a:pt x="951" y="279"/>
                  </a:cubicBezTo>
                  <a:cubicBezTo>
                    <a:pt x="952" y="279"/>
                    <a:pt x="951" y="279"/>
                    <a:pt x="953" y="279"/>
                  </a:cubicBezTo>
                  <a:cubicBezTo>
                    <a:pt x="953" y="280"/>
                    <a:pt x="953" y="281"/>
                    <a:pt x="953" y="281"/>
                  </a:cubicBezTo>
                  <a:cubicBezTo>
                    <a:pt x="954" y="281"/>
                    <a:pt x="954" y="286"/>
                    <a:pt x="954" y="286"/>
                  </a:cubicBezTo>
                  <a:cubicBezTo>
                    <a:pt x="954" y="288"/>
                    <a:pt x="953" y="290"/>
                    <a:pt x="954" y="290"/>
                  </a:cubicBezTo>
                  <a:cubicBezTo>
                    <a:pt x="955" y="290"/>
                    <a:pt x="954" y="290"/>
                    <a:pt x="955" y="291"/>
                  </a:cubicBezTo>
                  <a:cubicBezTo>
                    <a:pt x="956" y="291"/>
                    <a:pt x="956" y="291"/>
                    <a:pt x="957" y="291"/>
                  </a:cubicBezTo>
                  <a:cubicBezTo>
                    <a:pt x="958" y="293"/>
                    <a:pt x="963" y="292"/>
                    <a:pt x="965" y="292"/>
                  </a:cubicBezTo>
                  <a:cubicBezTo>
                    <a:pt x="965" y="293"/>
                    <a:pt x="965" y="293"/>
                    <a:pt x="966" y="294"/>
                  </a:cubicBezTo>
                  <a:cubicBezTo>
                    <a:pt x="966" y="294"/>
                    <a:pt x="966" y="293"/>
                    <a:pt x="966" y="294"/>
                  </a:cubicBezTo>
                  <a:cubicBezTo>
                    <a:pt x="967" y="294"/>
                    <a:pt x="966" y="294"/>
                    <a:pt x="966" y="294"/>
                  </a:cubicBezTo>
                  <a:cubicBezTo>
                    <a:pt x="966" y="294"/>
                    <a:pt x="968" y="296"/>
                    <a:pt x="967" y="296"/>
                  </a:cubicBezTo>
                  <a:cubicBezTo>
                    <a:pt x="969" y="296"/>
                    <a:pt x="968" y="297"/>
                    <a:pt x="969" y="297"/>
                  </a:cubicBezTo>
                  <a:cubicBezTo>
                    <a:pt x="969" y="298"/>
                    <a:pt x="969" y="299"/>
                    <a:pt x="969" y="299"/>
                  </a:cubicBezTo>
                  <a:cubicBezTo>
                    <a:pt x="968" y="299"/>
                    <a:pt x="968" y="299"/>
                    <a:pt x="968" y="299"/>
                  </a:cubicBezTo>
                  <a:cubicBezTo>
                    <a:pt x="967" y="300"/>
                    <a:pt x="967" y="300"/>
                    <a:pt x="968" y="301"/>
                  </a:cubicBezTo>
                  <a:cubicBezTo>
                    <a:pt x="968" y="302"/>
                    <a:pt x="968" y="301"/>
                    <a:pt x="969" y="302"/>
                  </a:cubicBezTo>
                  <a:cubicBezTo>
                    <a:pt x="969" y="302"/>
                    <a:pt x="968" y="303"/>
                    <a:pt x="969" y="303"/>
                  </a:cubicBezTo>
                  <a:cubicBezTo>
                    <a:pt x="969" y="303"/>
                    <a:pt x="969" y="302"/>
                    <a:pt x="969" y="303"/>
                  </a:cubicBezTo>
                  <a:cubicBezTo>
                    <a:pt x="969" y="303"/>
                    <a:pt x="969" y="303"/>
                    <a:pt x="969" y="304"/>
                  </a:cubicBezTo>
                  <a:cubicBezTo>
                    <a:pt x="970" y="304"/>
                    <a:pt x="970" y="303"/>
                    <a:pt x="970" y="304"/>
                  </a:cubicBezTo>
                  <a:cubicBezTo>
                    <a:pt x="970" y="304"/>
                    <a:pt x="970" y="304"/>
                    <a:pt x="970" y="304"/>
                  </a:cubicBezTo>
                  <a:cubicBezTo>
                    <a:pt x="970" y="305"/>
                    <a:pt x="970" y="305"/>
                    <a:pt x="971" y="305"/>
                  </a:cubicBezTo>
                  <a:cubicBezTo>
                    <a:pt x="971" y="305"/>
                    <a:pt x="971" y="305"/>
                    <a:pt x="971" y="305"/>
                  </a:cubicBezTo>
                  <a:cubicBezTo>
                    <a:pt x="972" y="306"/>
                    <a:pt x="973" y="306"/>
                    <a:pt x="974" y="306"/>
                  </a:cubicBezTo>
                  <a:cubicBezTo>
                    <a:pt x="974" y="308"/>
                    <a:pt x="974" y="307"/>
                    <a:pt x="974" y="309"/>
                  </a:cubicBezTo>
                  <a:cubicBezTo>
                    <a:pt x="975" y="311"/>
                    <a:pt x="974" y="313"/>
                    <a:pt x="974" y="315"/>
                  </a:cubicBezTo>
                  <a:cubicBezTo>
                    <a:pt x="976" y="316"/>
                    <a:pt x="976" y="315"/>
                    <a:pt x="976" y="318"/>
                  </a:cubicBezTo>
                  <a:cubicBezTo>
                    <a:pt x="976" y="320"/>
                    <a:pt x="977" y="319"/>
                    <a:pt x="978" y="321"/>
                  </a:cubicBezTo>
                  <a:cubicBezTo>
                    <a:pt x="979" y="321"/>
                    <a:pt x="979" y="320"/>
                    <a:pt x="980" y="319"/>
                  </a:cubicBezTo>
                  <a:cubicBezTo>
                    <a:pt x="980" y="319"/>
                    <a:pt x="980" y="319"/>
                    <a:pt x="981" y="319"/>
                  </a:cubicBezTo>
                  <a:cubicBezTo>
                    <a:pt x="981" y="319"/>
                    <a:pt x="981" y="319"/>
                    <a:pt x="981" y="319"/>
                  </a:cubicBezTo>
                  <a:cubicBezTo>
                    <a:pt x="981" y="318"/>
                    <a:pt x="981" y="318"/>
                    <a:pt x="981" y="318"/>
                  </a:cubicBezTo>
                  <a:cubicBezTo>
                    <a:pt x="982" y="318"/>
                    <a:pt x="982" y="318"/>
                    <a:pt x="982" y="318"/>
                  </a:cubicBezTo>
                  <a:cubicBezTo>
                    <a:pt x="982" y="318"/>
                    <a:pt x="982" y="317"/>
                    <a:pt x="982" y="317"/>
                  </a:cubicBezTo>
                  <a:cubicBezTo>
                    <a:pt x="983" y="317"/>
                    <a:pt x="982" y="317"/>
                    <a:pt x="983" y="316"/>
                  </a:cubicBezTo>
                  <a:cubicBezTo>
                    <a:pt x="984" y="316"/>
                    <a:pt x="987" y="317"/>
                    <a:pt x="987" y="316"/>
                  </a:cubicBezTo>
                  <a:cubicBezTo>
                    <a:pt x="988" y="316"/>
                    <a:pt x="987" y="315"/>
                    <a:pt x="989" y="316"/>
                  </a:cubicBezTo>
                  <a:cubicBezTo>
                    <a:pt x="989" y="316"/>
                    <a:pt x="990" y="315"/>
                    <a:pt x="991" y="315"/>
                  </a:cubicBezTo>
                  <a:cubicBezTo>
                    <a:pt x="992" y="315"/>
                    <a:pt x="992" y="315"/>
                    <a:pt x="992" y="314"/>
                  </a:cubicBezTo>
                  <a:cubicBezTo>
                    <a:pt x="996" y="314"/>
                    <a:pt x="992" y="308"/>
                    <a:pt x="991" y="307"/>
                  </a:cubicBezTo>
                  <a:cubicBezTo>
                    <a:pt x="991" y="306"/>
                    <a:pt x="991" y="302"/>
                    <a:pt x="990" y="302"/>
                  </a:cubicBezTo>
                  <a:cubicBezTo>
                    <a:pt x="990" y="302"/>
                    <a:pt x="989" y="299"/>
                    <a:pt x="989" y="299"/>
                  </a:cubicBezTo>
                  <a:cubicBezTo>
                    <a:pt x="989" y="299"/>
                    <a:pt x="989" y="299"/>
                    <a:pt x="989" y="299"/>
                  </a:cubicBezTo>
                  <a:cubicBezTo>
                    <a:pt x="988" y="298"/>
                    <a:pt x="986" y="297"/>
                    <a:pt x="986" y="296"/>
                  </a:cubicBezTo>
                  <a:cubicBezTo>
                    <a:pt x="986" y="296"/>
                    <a:pt x="986" y="296"/>
                    <a:pt x="986" y="296"/>
                  </a:cubicBezTo>
                  <a:cubicBezTo>
                    <a:pt x="986" y="295"/>
                    <a:pt x="985" y="295"/>
                    <a:pt x="985" y="294"/>
                  </a:cubicBezTo>
                  <a:cubicBezTo>
                    <a:pt x="985" y="294"/>
                    <a:pt x="985" y="294"/>
                    <a:pt x="985" y="294"/>
                  </a:cubicBezTo>
                  <a:cubicBezTo>
                    <a:pt x="985" y="293"/>
                    <a:pt x="984" y="294"/>
                    <a:pt x="984" y="294"/>
                  </a:cubicBezTo>
                  <a:cubicBezTo>
                    <a:pt x="984" y="293"/>
                    <a:pt x="984" y="293"/>
                    <a:pt x="984" y="293"/>
                  </a:cubicBezTo>
                  <a:cubicBezTo>
                    <a:pt x="984" y="293"/>
                    <a:pt x="984" y="292"/>
                    <a:pt x="984" y="292"/>
                  </a:cubicBezTo>
                  <a:cubicBezTo>
                    <a:pt x="983" y="292"/>
                    <a:pt x="983" y="291"/>
                    <a:pt x="981" y="291"/>
                  </a:cubicBezTo>
                  <a:cubicBezTo>
                    <a:pt x="981" y="290"/>
                    <a:pt x="980" y="289"/>
                    <a:pt x="979" y="289"/>
                  </a:cubicBezTo>
                  <a:cubicBezTo>
                    <a:pt x="979" y="288"/>
                    <a:pt x="979" y="288"/>
                    <a:pt x="979" y="288"/>
                  </a:cubicBezTo>
                  <a:cubicBezTo>
                    <a:pt x="978" y="288"/>
                    <a:pt x="978" y="286"/>
                    <a:pt x="977" y="286"/>
                  </a:cubicBezTo>
                  <a:cubicBezTo>
                    <a:pt x="977" y="286"/>
                    <a:pt x="976" y="286"/>
                    <a:pt x="976" y="286"/>
                  </a:cubicBezTo>
                  <a:cubicBezTo>
                    <a:pt x="974" y="284"/>
                    <a:pt x="972" y="284"/>
                    <a:pt x="971" y="283"/>
                  </a:cubicBezTo>
                  <a:cubicBezTo>
                    <a:pt x="970" y="283"/>
                    <a:pt x="970" y="283"/>
                    <a:pt x="970" y="283"/>
                  </a:cubicBezTo>
                  <a:cubicBezTo>
                    <a:pt x="970" y="283"/>
                    <a:pt x="970" y="282"/>
                    <a:pt x="970" y="282"/>
                  </a:cubicBezTo>
                  <a:cubicBezTo>
                    <a:pt x="970" y="282"/>
                    <a:pt x="969" y="282"/>
                    <a:pt x="969" y="282"/>
                  </a:cubicBezTo>
                  <a:cubicBezTo>
                    <a:pt x="968" y="281"/>
                    <a:pt x="966" y="279"/>
                    <a:pt x="966" y="278"/>
                  </a:cubicBezTo>
                  <a:cubicBezTo>
                    <a:pt x="966" y="277"/>
                    <a:pt x="967" y="278"/>
                    <a:pt x="967" y="277"/>
                  </a:cubicBezTo>
                  <a:cubicBezTo>
                    <a:pt x="968" y="277"/>
                    <a:pt x="967" y="277"/>
                    <a:pt x="968" y="276"/>
                  </a:cubicBezTo>
                  <a:cubicBezTo>
                    <a:pt x="968" y="276"/>
                    <a:pt x="968" y="276"/>
                    <a:pt x="968" y="276"/>
                  </a:cubicBezTo>
                  <a:cubicBezTo>
                    <a:pt x="969" y="275"/>
                    <a:pt x="969" y="275"/>
                    <a:pt x="970" y="274"/>
                  </a:cubicBezTo>
                  <a:cubicBezTo>
                    <a:pt x="970" y="274"/>
                    <a:pt x="970" y="274"/>
                    <a:pt x="971" y="274"/>
                  </a:cubicBezTo>
                  <a:cubicBezTo>
                    <a:pt x="971" y="274"/>
                    <a:pt x="971" y="274"/>
                    <a:pt x="971" y="274"/>
                  </a:cubicBezTo>
                  <a:cubicBezTo>
                    <a:pt x="972" y="273"/>
                    <a:pt x="971" y="273"/>
                    <a:pt x="971" y="273"/>
                  </a:cubicBezTo>
                  <a:cubicBezTo>
                    <a:pt x="972" y="272"/>
                    <a:pt x="972" y="272"/>
                    <a:pt x="972" y="272"/>
                  </a:cubicBezTo>
                  <a:cubicBezTo>
                    <a:pt x="973" y="272"/>
                    <a:pt x="973" y="272"/>
                    <a:pt x="973" y="272"/>
                  </a:cubicBezTo>
                  <a:cubicBezTo>
                    <a:pt x="973" y="272"/>
                    <a:pt x="973" y="272"/>
                    <a:pt x="974" y="271"/>
                  </a:cubicBezTo>
                  <a:cubicBezTo>
                    <a:pt x="974" y="271"/>
                    <a:pt x="974" y="271"/>
                    <a:pt x="974" y="271"/>
                  </a:cubicBezTo>
                  <a:cubicBezTo>
                    <a:pt x="974" y="270"/>
                    <a:pt x="974" y="270"/>
                    <a:pt x="975" y="269"/>
                  </a:cubicBezTo>
                  <a:cubicBezTo>
                    <a:pt x="975" y="268"/>
                    <a:pt x="977" y="269"/>
                    <a:pt x="975" y="265"/>
                  </a:cubicBezTo>
                  <a:cubicBezTo>
                    <a:pt x="974" y="264"/>
                    <a:pt x="974" y="262"/>
                    <a:pt x="973" y="261"/>
                  </a:cubicBezTo>
                  <a:cubicBezTo>
                    <a:pt x="973" y="260"/>
                    <a:pt x="973" y="260"/>
                    <a:pt x="974" y="259"/>
                  </a:cubicBezTo>
                  <a:cubicBezTo>
                    <a:pt x="974" y="258"/>
                    <a:pt x="974" y="258"/>
                    <a:pt x="974" y="258"/>
                  </a:cubicBezTo>
                  <a:cubicBezTo>
                    <a:pt x="976" y="257"/>
                    <a:pt x="975" y="255"/>
                    <a:pt x="974" y="254"/>
                  </a:cubicBezTo>
                  <a:cubicBezTo>
                    <a:pt x="975" y="254"/>
                    <a:pt x="974" y="253"/>
                    <a:pt x="975" y="253"/>
                  </a:cubicBezTo>
                  <a:cubicBezTo>
                    <a:pt x="978" y="253"/>
                    <a:pt x="978" y="252"/>
                    <a:pt x="978" y="249"/>
                  </a:cubicBezTo>
                  <a:cubicBezTo>
                    <a:pt x="979" y="249"/>
                    <a:pt x="979" y="248"/>
                    <a:pt x="980" y="249"/>
                  </a:cubicBezTo>
                  <a:cubicBezTo>
                    <a:pt x="980" y="250"/>
                    <a:pt x="980" y="250"/>
                    <a:pt x="981" y="250"/>
                  </a:cubicBezTo>
                  <a:cubicBezTo>
                    <a:pt x="981" y="250"/>
                    <a:pt x="980" y="251"/>
                    <a:pt x="981" y="251"/>
                  </a:cubicBezTo>
                  <a:cubicBezTo>
                    <a:pt x="983" y="250"/>
                    <a:pt x="980" y="249"/>
                    <a:pt x="983" y="249"/>
                  </a:cubicBezTo>
                  <a:cubicBezTo>
                    <a:pt x="983" y="250"/>
                    <a:pt x="983" y="251"/>
                    <a:pt x="984" y="251"/>
                  </a:cubicBezTo>
                  <a:cubicBezTo>
                    <a:pt x="985" y="252"/>
                    <a:pt x="985" y="252"/>
                    <a:pt x="986" y="252"/>
                  </a:cubicBezTo>
                  <a:cubicBezTo>
                    <a:pt x="987" y="252"/>
                    <a:pt x="987" y="253"/>
                    <a:pt x="987" y="253"/>
                  </a:cubicBezTo>
                  <a:cubicBezTo>
                    <a:pt x="988" y="253"/>
                    <a:pt x="989" y="254"/>
                    <a:pt x="989" y="254"/>
                  </a:cubicBezTo>
                  <a:cubicBezTo>
                    <a:pt x="991" y="254"/>
                    <a:pt x="991" y="255"/>
                    <a:pt x="991" y="254"/>
                  </a:cubicBezTo>
                  <a:cubicBezTo>
                    <a:pt x="993" y="254"/>
                    <a:pt x="992" y="254"/>
                    <a:pt x="993" y="253"/>
                  </a:cubicBezTo>
                  <a:cubicBezTo>
                    <a:pt x="993" y="253"/>
                    <a:pt x="993" y="253"/>
                    <a:pt x="993" y="253"/>
                  </a:cubicBezTo>
                  <a:cubicBezTo>
                    <a:pt x="994" y="252"/>
                    <a:pt x="995" y="252"/>
                    <a:pt x="995" y="251"/>
                  </a:cubicBezTo>
                  <a:cubicBezTo>
                    <a:pt x="995" y="251"/>
                    <a:pt x="995" y="251"/>
                    <a:pt x="996" y="251"/>
                  </a:cubicBezTo>
                  <a:cubicBezTo>
                    <a:pt x="997" y="251"/>
                    <a:pt x="997" y="251"/>
                    <a:pt x="998" y="250"/>
                  </a:cubicBezTo>
                  <a:cubicBezTo>
                    <a:pt x="998" y="250"/>
                    <a:pt x="998" y="250"/>
                    <a:pt x="998" y="249"/>
                  </a:cubicBezTo>
                  <a:cubicBezTo>
                    <a:pt x="998" y="249"/>
                    <a:pt x="998" y="249"/>
                    <a:pt x="999" y="249"/>
                  </a:cubicBezTo>
                  <a:cubicBezTo>
                    <a:pt x="999" y="248"/>
                    <a:pt x="999" y="248"/>
                    <a:pt x="999" y="248"/>
                  </a:cubicBezTo>
                  <a:cubicBezTo>
                    <a:pt x="1001" y="247"/>
                    <a:pt x="1000" y="244"/>
                    <a:pt x="1001" y="241"/>
                  </a:cubicBezTo>
                  <a:cubicBezTo>
                    <a:pt x="1001" y="240"/>
                    <a:pt x="1001" y="240"/>
                    <a:pt x="1001" y="238"/>
                  </a:cubicBezTo>
                  <a:cubicBezTo>
                    <a:pt x="1001" y="237"/>
                    <a:pt x="1001" y="235"/>
                    <a:pt x="1001" y="234"/>
                  </a:cubicBezTo>
                  <a:cubicBezTo>
                    <a:pt x="1002" y="233"/>
                    <a:pt x="1002" y="233"/>
                    <a:pt x="1002" y="233"/>
                  </a:cubicBezTo>
                  <a:cubicBezTo>
                    <a:pt x="1002" y="233"/>
                    <a:pt x="1003" y="233"/>
                    <a:pt x="1003" y="233"/>
                  </a:cubicBezTo>
                  <a:cubicBezTo>
                    <a:pt x="1003" y="233"/>
                    <a:pt x="1003" y="232"/>
                    <a:pt x="1003" y="232"/>
                  </a:cubicBezTo>
                  <a:cubicBezTo>
                    <a:pt x="1004" y="231"/>
                    <a:pt x="1003" y="230"/>
                    <a:pt x="1003" y="229"/>
                  </a:cubicBezTo>
                  <a:cubicBezTo>
                    <a:pt x="1004" y="228"/>
                    <a:pt x="1004" y="229"/>
                    <a:pt x="1004" y="228"/>
                  </a:cubicBezTo>
                  <a:cubicBezTo>
                    <a:pt x="1004" y="228"/>
                    <a:pt x="1004" y="227"/>
                    <a:pt x="1004" y="227"/>
                  </a:cubicBezTo>
                  <a:cubicBezTo>
                    <a:pt x="1005" y="226"/>
                    <a:pt x="1005" y="225"/>
                    <a:pt x="1005" y="224"/>
                  </a:cubicBezTo>
                  <a:cubicBezTo>
                    <a:pt x="1005" y="222"/>
                    <a:pt x="1005" y="221"/>
                    <a:pt x="1004" y="221"/>
                  </a:cubicBezTo>
                  <a:cubicBezTo>
                    <a:pt x="1004" y="221"/>
                    <a:pt x="1004" y="219"/>
                    <a:pt x="1004" y="218"/>
                  </a:cubicBezTo>
                  <a:cubicBezTo>
                    <a:pt x="1004" y="218"/>
                    <a:pt x="1004" y="215"/>
                    <a:pt x="1005" y="215"/>
                  </a:cubicBezTo>
                  <a:cubicBezTo>
                    <a:pt x="1005" y="215"/>
                    <a:pt x="1005" y="212"/>
                    <a:pt x="1005" y="211"/>
                  </a:cubicBezTo>
                  <a:cubicBezTo>
                    <a:pt x="1006" y="211"/>
                    <a:pt x="1005" y="210"/>
                    <a:pt x="1006" y="209"/>
                  </a:cubicBezTo>
                  <a:cubicBezTo>
                    <a:pt x="1007" y="209"/>
                    <a:pt x="1007" y="209"/>
                    <a:pt x="1007" y="208"/>
                  </a:cubicBezTo>
                  <a:cubicBezTo>
                    <a:pt x="1007" y="207"/>
                    <a:pt x="1007" y="206"/>
                    <a:pt x="1006" y="204"/>
                  </a:cubicBezTo>
                  <a:cubicBezTo>
                    <a:pt x="1006" y="204"/>
                    <a:pt x="1006" y="203"/>
                    <a:pt x="1006" y="203"/>
                  </a:cubicBezTo>
                  <a:cubicBezTo>
                    <a:pt x="1006" y="203"/>
                    <a:pt x="1005" y="203"/>
                    <a:pt x="1005" y="202"/>
                  </a:cubicBezTo>
                  <a:cubicBezTo>
                    <a:pt x="1005" y="202"/>
                    <a:pt x="1004" y="202"/>
                    <a:pt x="1004" y="202"/>
                  </a:cubicBezTo>
                  <a:cubicBezTo>
                    <a:pt x="1004" y="202"/>
                    <a:pt x="1004" y="202"/>
                    <a:pt x="1003" y="202"/>
                  </a:cubicBezTo>
                  <a:cubicBezTo>
                    <a:pt x="1003" y="201"/>
                    <a:pt x="1003" y="201"/>
                    <a:pt x="1003" y="201"/>
                  </a:cubicBezTo>
                  <a:cubicBezTo>
                    <a:pt x="1002" y="198"/>
                    <a:pt x="1001" y="196"/>
                    <a:pt x="1000" y="194"/>
                  </a:cubicBezTo>
                  <a:cubicBezTo>
                    <a:pt x="1000" y="194"/>
                    <a:pt x="999" y="193"/>
                    <a:pt x="999" y="193"/>
                  </a:cubicBezTo>
                  <a:cubicBezTo>
                    <a:pt x="998" y="193"/>
                    <a:pt x="998" y="192"/>
                    <a:pt x="998" y="192"/>
                  </a:cubicBezTo>
                  <a:cubicBezTo>
                    <a:pt x="997" y="191"/>
                    <a:pt x="997" y="190"/>
                    <a:pt x="996" y="189"/>
                  </a:cubicBezTo>
                  <a:cubicBezTo>
                    <a:pt x="996" y="189"/>
                    <a:pt x="995" y="188"/>
                    <a:pt x="995" y="188"/>
                  </a:cubicBezTo>
                  <a:cubicBezTo>
                    <a:pt x="994" y="187"/>
                    <a:pt x="995" y="186"/>
                    <a:pt x="994" y="184"/>
                  </a:cubicBezTo>
                  <a:cubicBezTo>
                    <a:pt x="994" y="183"/>
                    <a:pt x="993" y="183"/>
                    <a:pt x="993" y="182"/>
                  </a:cubicBezTo>
                  <a:cubicBezTo>
                    <a:pt x="993" y="180"/>
                    <a:pt x="994" y="179"/>
                    <a:pt x="993" y="179"/>
                  </a:cubicBezTo>
                  <a:cubicBezTo>
                    <a:pt x="992" y="178"/>
                    <a:pt x="993" y="179"/>
                    <a:pt x="992" y="178"/>
                  </a:cubicBezTo>
                  <a:cubicBezTo>
                    <a:pt x="992" y="178"/>
                    <a:pt x="992" y="178"/>
                    <a:pt x="991" y="177"/>
                  </a:cubicBezTo>
                  <a:cubicBezTo>
                    <a:pt x="991" y="177"/>
                    <a:pt x="991" y="177"/>
                    <a:pt x="991" y="177"/>
                  </a:cubicBezTo>
                  <a:cubicBezTo>
                    <a:pt x="991" y="176"/>
                    <a:pt x="991" y="176"/>
                    <a:pt x="991" y="176"/>
                  </a:cubicBezTo>
                  <a:cubicBezTo>
                    <a:pt x="990" y="176"/>
                    <a:pt x="990" y="176"/>
                    <a:pt x="990" y="176"/>
                  </a:cubicBezTo>
                  <a:cubicBezTo>
                    <a:pt x="989" y="175"/>
                    <a:pt x="990" y="176"/>
                    <a:pt x="989" y="175"/>
                  </a:cubicBezTo>
                  <a:cubicBezTo>
                    <a:pt x="989" y="175"/>
                    <a:pt x="989" y="175"/>
                    <a:pt x="989" y="174"/>
                  </a:cubicBezTo>
                  <a:cubicBezTo>
                    <a:pt x="988" y="174"/>
                    <a:pt x="988" y="174"/>
                    <a:pt x="988" y="173"/>
                  </a:cubicBezTo>
                  <a:cubicBezTo>
                    <a:pt x="988" y="173"/>
                    <a:pt x="987" y="172"/>
                    <a:pt x="986" y="172"/>
                  </a:cubicBezTo>
                  <a:cubicBezTo>
                    <a:pt x="986" y="171"/>
                    <a:pt x="986" y="171"/>
                    <a:pt x="986" y="171"/>
                  </a:cubicBezTo>
                  <a:cubicBezTo>
                    <a:pt x="985" y="171"/>
                    <a:pt x="985" y="170"/>
                    <a:pt x="985" y="170"/>
                  </a:cubicBezTo>
                  <a:cubicBezTo>
                    <a:pt x="984" y="170"/>
                    <a:pt x="982" y="169"/>
                    <a:pt x="981" y="169"/>
                  </a:cubicBezTo>
                  <a:cubicBezTo>
                    <a:pt x="980" y="168"/>
                    <a:pt x="980" y="168"/>
                    <a:pt x="979" y="167"/>
                  </a:cubicBezTo>
                  <a:cubicBezTo>
                    <a:pt x="979" y="167"/>
                    <a:pt x="978" y="167"/>
                    <a:pt x="978" y="167"/>
                  </a:cubicBezTo>
                  <a:cubicBezTo>
                    <a:pt x="977" y="167"/>
                    <a:pt x="978" y="166"/>
                    <a:pt x="977" y="166"/>
                  </a:cubicBezTo>
                  <a:cubicBezTo>
                    <a:pt x="976" y="165"/>
                    <a:pt x="975" y="164"/>
                    <a:pt x="975" y="164"/>
                  </a:cubicBezTo>
                  <a:cubicBezTo>
                    <a:pt x="974" y="164"/>
                    <a:pt x="973" y="164"/>
                    <a:pt x="973" y="164"/>
                  </a:cubicBezTo>
                  <a:cubicBezTo>
                    <a:pt x="972" y="163"/>
                    <a:pt x="965" y="161"/>
                    <a:pt x="964" y="163"/>
                  </a:cubicBezTo>
                  <a:cubicBezTo>
                    <a:pt x="963" y="164"/>
                    <a:pt x="964" y="163"/>
                    <a:pt x="964" y="165"/>
                  </a:cubicBezTo>
                  <a:cubicBezTo>
                    <a:pt x="964" y="165"/>
                    <a:pt x="964" y="165"/>
                    <a:pt x="964" y="165"/>
                  </a:cubicBezTo>
                  <a:cubicBezTo>
                    <a:pt x="965" y="166"/>
                    <a:pt x="965" y="166"/>
                    <a:pt x="964" y="167"/>
                  </a:cubicBezTo>
                  <a:cubicBezTo>
                    <a:pt x="963" y="168"/>
                    <a:pt x="960" y="169"/>
                    <a:pt x="960" y="167"/>
                  </a:cubicBezTo>
                  <a:cubicBezTo>
                    <a:pt x="960" y="166"/>
                    <a:pt x="959" y="165"/>
                    <a:pt x="959" y="164"/>
                  </a:cubicBezTo>
                  <a:cubicBezTo>
                    <a:pt x="958" y="163"/>
                    <a:pt x="957" y="162"/>
                    <a:pt x="957" y="161"/>
                  </a:cubicBezTo>
                  <a:cubicBezTo>
                    <a:pt x="957" y="160"/>
                    <a:pt x="956" y="158"/>
                    <a:pt x="956" y="158"/>
                  </a:cubicBezTo>
                  <a:cubicBezTo>
                    <a:pt x="956" y="157"/>
                    <a:pt x="954" y="156"/>
                    <a:pt x="953" y="156"/>
                  </a:cubicBezTo>
                  <a:cubicBezTo>
                    <a:pt x="950" y="156"/>
                    <a:pt x="950" y="157"/>
                    <a:pt x="951" y="158"/>
                  </a:cubicBezTo>
                  <a:cubicBezTo>
                    <a:pt x="952" y="158"/>
                    <a:pt x="953" y="159"/>
                    <a:pt x="953" y="159"/>
                  </a:cubicBezTo>
                  <a:cubicBezTo>
                    <a:pt x="953" y="159"/>
                    <a:pt x="955" y="160"/>
                    <a:pt x="955" y="160"/>
                  </a:cubicBezTo>
                  <a:cubicBezTo>
                    <a:pt x="955" y="160"/>
                    <a:pt x="955" y="161"/>
                    <a:pt x="956" y="161"/>
                  </a:cubicBezTo>
                  <a:cubicBezTo>
                    <a:pt x="957" y="162"/>
                    <a:pt x="956" y="165"/>
                    <a:pt x="957" y="166"/>
                  </a:cubicBezTo>
                  <a:cubicBezTo>
                    <a:pt x="958" y="166"/>
                    <a:pt x="959" y="167"/>
                    <a:pt x="956" y="167"/>
                  </a:cubicBezTo>
                  <a:cubicBezTo>
                    <a:pt x="956" y="167"/>
                    <a:pt x="955" y="166"/>
                    <a:pt x="955" y="166"/>
                  </a:cubicBezTo>
                  <a:cubicBezTo>
                    <a:pt x="955" y="166"/>
                    <a:pt x="955" y="165"/>
                    <a:pt x="955" y="165"/>
                  </a:cubicBezTo>
                  <a:cubicBezTo>
                    <a:pt x="955" y="165"/>
                    <a:pt x="955" y="165"/>
                    <a:pt x="954" y="165"/>
                  </a:cubicBezTo>
                  <a:cubicBezTo>
                    <a:pt x="954" y="165"/>
                    <a:pt x="954" y="165"/>
                    <a:pt x="954" y="165"/>
                  </a:cubicBezTo>
                  <a:cubicBezTo>
                    <a:pt x="954" y="164"/>
                    <a:pt x="954" y="164"/>
                    <a:pt x="954" y="164"/>
                  </a:cubicBezTo>
                  <a:cubicBezTo>
                    <a:pt x="953" y="163"/>
                    <a:pt x="953" y="163"/>
                    <a:pt x="952" y="162"/>
                  </a:cubicBezTo>
                  <a:cubicBezTo>
                    <a:pt x="952" y="162"/>
                    <a:pt x="952" y="162"/>
                    <a:pt x="951" y="162"/>
                  </a:cubicBezTo>
                  <a:cubicBezTo>
                    <a:pt x="951" y="162"/>
                    <a:pt x="951" y="161"/>
                    <a:pt x="951" y="161"/>
                  </a:cubicBezTo>
                  <a:cubicBezTo>
                    <a:pt x="949" y="159"/>
                    <a:pt x="946" y="160"/>
                    <a:pt x="943" y="160"/>
                  </a:cubicBezTo>
                  <a:cubicBezTo>
                    <a:pt x="942" y="160"/>
                    <a:pt x="939" y="160"/>
                    <a:pt x="939" y="159"/>
                  </a:cubicBezTo>
                  <a:cubicBezTo>
                    <a:pt x="939" y="158"/>
                    <a:pt x="939" y="157"/>
                    <a:pt x="940" y="157"/>
                  </a:cubicBezTo>
                  <a:cubicBezTo>
                    <a:pt x="940" y="157"/>
                    <a:pt x="940" y="156"/>
                    <a:pt x="941" y="156"/>
                  </a:cubicBezTo>
                  <a:cubicBezTo>
                    <a:pt x="941" y="156"/>
                    <a:pt x="941" y="155"/>
                    <a:pt x="941" y="155"/>
                  </a:cubicBezTo>
                  <a:cubicBezTo>
                    <a:pt x="941" y="155"/>
                    <a:pt x="941" y="155"/>
                    <a:pt x="941" y="155"/>
                  </a:cubicBezTo>
                  <a:cubicBezTo>
                    <a:pt x="942" y="154"/>
                    <a:pt x="942" y="155"/>
                    <a:pt x="942" y="153"/>
                  </a:cubicBezTo>
                  <a:cubicBezTo>
                    <a:pt x="942" y="153"/>
                    <a:pt x="943" y="153"/>
                    <a:pt x="943" y="152"/>
                  </a:cubicBezTo>
                  <a:cubicBezTo>
                    <a:pt x="943" y="152"/>
                    <a:pt x="944" y="152"/>
                    <a:pt x="944" y="152"/>
                  </a:cubicBezTo>
                  <a:cubicBezTo>
                    <a:pt x="945" y="151"/>
                    <a:pt x="944" y="151"/>
                    <a:pt x="945" y="150"/>
                  </a:cubicBezTo>
                  <a:cubicBezTo>
                    <a:pt x="945" y="150"/>
                    <a:pt x="945" y="150"/>
                    <a:pt x="946" y="150"/>
                  </a:cubicBezTo>
                  <a:cubicBezTo>
                    <a:pt x="946" y="148"/>
                    <a:pt x="946" y="147"/>
                    <a:pt x="946" y="146"/>
                  </a:cubicBezTo>
                  <a:cubicBezTo>
                    <a:pt x="946" y="144"/>
                    <a:pt x="946" y="145"/>
                    <a:pt x="946" y="143"/>
                  </a:cubicBezTo>
                  <a:cubicBezTo>
                    <a:pt x="946" y="143"/>
                    <a:pt x="947" y="142"/>
                    <a:pt x="947" y="142"/>
                  </a:cubicBezTo>
                  <a:cubicBezTo>
                    <a:pt x="947" y="141"/>
                    <a:pt x="947" y="141"/>
                    <a:pt x="947" y="141"/>
                  </a:cubicBezTo>
                  <a:cubicBezTo>
                    <a:pt x="948" y="141"/>
                    <a:pt x="947" y="141"/>
                    <a:pt x="948" y="140"/>
                  </a:cubicBezTo>
                  <a:cubicBezTo>
                    <a:pt x="948" y="140"/>
                    <a:pt x="949" y="139"/>
                    <a:pt x="949" y="139"/>
                  </a:cubicBezTo>
                  <a:cubicBezTo>
                    <a:pt x="950" y="138"/>
                    <a:pt x="950" y="138"/>
                    <a:pt x="950" y="137"/>
                  </a:cubicBezTo>
                  <a:cubicBezTo>
                    <a:pt x="951" y="136"/>
                    <a:pt x="951" y="137"/>
                    <a:pt x="950" y="136"/>
                  </a:cubicBezTo>
                  <a:cubicBezTo>
                    <a:pt x="950" y="136"/>
                    <a:pt x="950" y="132"/>
                    <a:pt x="950" y="132"/>
                  </a:cubicBezTo>
                  <a:cubicBezTo>
                    <a:pt x="951" y="131"/>
                    <a:pt x="951" y="131"/>
                    <a:pt x="951" y="131"/>
                  </a:cubicBezTo>
                  <a:cubicBezTo>
                    <a:pt x="952" y="131"/>
                    <a:pt x="952" y="131"/>
                    <a:pt x="952" y="130"/>
                  </a:cubicBezTo>
                  <a:cubicBezTo>
                    <a:pt x="952" y="128"/>
                    <a:pt x="952" y="126"/>
                    <a:pt x="953" y="125"/>
                  </a:cubicBezTo>
                  <a:cubicBezTo>
                    <a:pt x="955" y="125"/>
                    <a:pt x="954" y="124"/>
                    <a:pt x="956" y="124"/>
                  </a:cubicBezTo>
                  <a:cubicBezTo>
                    <a:pt x="958" y="124"/>
                    <a:pt x="960" y="124"/>
                    <a:pt x="961" y="124"/>
                  </a:cubicBezTo>
                  <a:cubicBezTo>
                    <a:pt x="965" y="124"/>
                    <a:pt x="967" y="124"/>
                    <a:pt x="970" y="123"/>
                  </a:cubicBezTo>
                  <a:cubicBezTo>
                    <a:pt x="970" y="124"/>
                    <a:pt x="970" y="124"/>
                    <a:pt x="971" y="124"/>
                  </a:cubicBezTo>
                  <a:cubicBezTo>
                    <a:pt x="972" y="124"/>
                    <a:pt x="972" y="125"/>
                    <a:pt x="972" y="125"/>
                  </a:cubicBezTo>
                  <a:cubicBezTo>
                    <a:pt x="972" y="125"/>
                    <a:pt x="973" y="126"/>
                    <a:pt x="973" y="126"/>
                  </a:cubicBezTo>
                  <a:cubicBezTo>
                    <a:pt x="975" y="126"/>
                    <a:pt x="974" y="126"/>
                    <a:pt x="975" y="125"/>
                  </a:cubicBezTo>
                  <a:cubicBezTo>
                    <a:pt x="975" y="124"/>
                    <a:pt x="975" y="124"/>
                    <a:pt x="976" y="124"/>
                  </a:cubicBezTo>
                  <a:cubicBezTo>
                    <a:pt x="978" y="124"/>
                    <a:pt x="979" y="124"/>
                    <a:pt x="980" y="125"/>
                  </a:cubicBezTo>
                  <a:cubicBezTo>
                    <a:pt x="982" y="125"/>
                    <a:pt x="984" y="125"/>
                    <a:pt x="985" y="124"/>
                  </a:cubicBezTo>
                  <a:cubicBezTo>
                    <a:pt x="986" y="125"/>
                    <a:pt x="986" y="125"/>
                    <a:pt x="989" y="125"/>
                  </a:cubicBezTo>
                  <a:cubicBezTo>
                    <a:pt x="989" y="125"/>
                    <a:pt x="989" y="124"/>
                    <a:pt x="989" y="123"/>
                  </a:cubicBezTo>
                  <a:cubicBezTo>
                    <a:pt x="989" y="123"/>
                    <a:pt x="988" y="122"/>
                    <a:pt x="989" y="122"/>
                  </a:cubicBezTo>
                  <a:cubicBezTo>
                    <a:pt x="989" y="121"/>
                    <a:pt x="990" y="122"/>
                    <a:pt x="991" y="121"/>
                  </a:cubicBezTo>
                  <a:cubicBezTo>
                    <a:pt x="991" y="120"/>
                    <a:pt x="993" y="122"/>
                    <a:pt x="993" y="122"/>
                  </a:cubicBezTo>
                  <a:cubicBezTo>
                    <a:pt x="994" y="123"/>
                    <a:pt x="995" y="123"/>
                    <a:pt x="995" y="123"/>
                  </a:cubicBezTo>
                  <a:cubicBezTo>
                    <a:pt x="996" y="123"/>
                    <a:pt x="1003" y="122"/>
                    <a:pt x="1005" y="124"/>
                  </a:cubicBezTo>
                  <a:cubicBezTo>
                    <a:pt x="1005" y="124"/>
                    <a:pt x="1005" y="125"/>
                    <a:pt x="1005" y="125"/>
                  </a:cubicBezTo>
                  <a:cubicBezTo>
                    <a:pt x="1003" y="125"/>
                    <a:pt x="1004" y="125"/>
                    <a:pt x="1003" y="126"/>
                  </a:cubicBezTo>
                  <a:cubicBezTo>
                    <a:pt x="1003" y="127"/>
                    <a:pt x="1003" y="126"/>
                    <a:pt x="1003" y="127"/>
                  </a:cubicBezTo>
                  <a:cubicBezTo>
                    <a:pt x="1003" y="129"/>
                    <a:pt x="1007" y="128"/>
                    <a:pt x="1008" y="128"/>
                  </a:cubicBezTo>
                  <a:cubicBezTo>
                    <a:pt x="1010" y="128"/>
                    <a:pt x="1010" y="127"/>
                    <a:pt x="1011" y="127"/>
                  </a:cubicBezTo>
                  <a:cubicBezTo>
                    <a:pt x="1013" y="127"/>
                    <a:pt x="1013" y="127"/>
                    <a:pt x="1014" y="127"/>
                  </a:cubicBezTo>
                  <a:cubicBezTo>
                    <a:pt x="1015" y="126"/>
                    <a:pt x="1014" y="127"/>
                    <a:pt x="1015" y="126"/>
                  </a:cubicBezTo>
                  <a:cubicBezTo>
                    <a:pt x="1017" y="126"/>
                    <a:pt x="1017" y="127"/>
                    <a:pt x="1020" y="127"/>
                  </a:cubicBezTo>
                  <a:cubicBezTo>
                    <a:pt x="1021" y="127"/>
                    <a:pt x="1022" y="127"/>
                    <a:pt x="1023" y="127"/>
                  </a:cubicBezTo>
                  <a:cubicBezTo>
                    <a:pt x="1024" y="127"/>
                    <a:pt x="1024" y="127"/>
                    <a:pt x="1024" y="126"/>
                  </a:cubicBezTo>
                  <a:cubicBezTo>
                    <a:pt x="1025" y="125"/>
                    <a:pt x="1025" y="125"/>
                    <a:pt x="1024" y="125"/>
                  </a:cubicBezTo>
                  <a:cubicBezTo>
                    <a:pt x="1024" y="124"/>
                    <a:pt x="1023" y="124"/>
                    <a:pt x="1023" y="124"/>
                  </a:cubicBezTo>
                  <a:cubicBezTo>
                    <a:pt x="1022" y="123"/>
                    <a:pt x="1024" y="123"/>
                    <a:pt x="1022" y="123"/>
                  </a:cubicBezTo>
                  <a:cubicBezTo>
                    <a:pt x="1021" y="123"/>
                    <a:pt x="1019" y="123"/>
                    <a:pt x="1018" y="123"/>
                  </a:cubicBezTo>
                  <a:cubicBezTo>
                    <a:pt x="1017" y="122"/>
                    <a:pt x="1017" y="122"/>
                    <a:pt x="1017" y="122"/>
                  </a:cubicBezTo>
                  <a:cubicBezTo>
                    <a:pt x="1017" y="121"/>
                    <a:pt x="1016" y="122"/>
                    <a:pt x="1016" y="120"/>
                  </a:cubicBezTo>
                  <a:cubicBezTo>
                    <a:pt x="1016" y="120"/>
                    <a:pt x="1016" y="120"/>
                    <a:pt x="1016" y="119"/>
                  </a:cubicBezTo>
                  <a:cubicBezTo>
                    <a:pt x="1015" y="117"/>
                    <a:pt x="1016" y="116"/>
                    <a:pt x="1017" y="115"/>
                  </a:cubicBezTo>
                  <a:cubicBezTo>
                    <a:pt x="1016" y="113"/>
                    <a:pt x="1017" y="111"/>
                    <a:pt x="1017" y="108"/>
                  </a:cubicBezTo>
                  <a:cubicBezTo>
                    <a:pt x="1018" y="107"/>
                    <a:pt x="1021" y="107"/>
                    <a:pt x="1023" y="107"/>
                  </a:cubicBezTo>
                  <a:cubicBezTo>
                    <a:pt x="1024" y="107"/>
                    <a:pt x="1024" y="107"/>
                    <a:pt x="1024" y="106"/>
                  </a:cubicBezTo>
                  <a:cubicBezTo>
                    <a:pt x="1024" y="106"/>
                    <a:pt x="1025" y="106"/>
                    <a:pt x="1025" y="105"/>
                  </a:cubicBezTo>
                  <a:cubicBezTo>
                    <a:pt x="1027" y="105"/>
                    <a:pt x="1027" y="106"/>
                    <a:pt x="1028" y="107"/>
                  </a:cubicBezTo>
                  <a:cubicBezTo>
                    <a:pt x="1029" y="107"/>
                    <a:pt x="1029" y="107"/>
                    <a:pt x="1029" y="107"/>
                  </a:cubicBezTo>
                  <a:cubicBezTo>
                    <a:pt x="1031" y="109"/>
                    <a:pt x="1030" y="108"/>
                    <a:pt x="1031" y="107"/>
                  </a:cubicBezTo>
                  <a:cubicBezTo>
                    <a:pt x="1032" y="106"/>
                    <a:pt x="1032" y="107"/>
                    <a:pt x="1032" y="106"/>
                  </a:cubicBezTo>
                  <a:cubicBezTo>
                    <a:pt x="1035" y="106"/>
                    <a:pt x="1033" y="108"/>
                    <a:pt x="1035" y="109"/>
                  </a:cubicBezTo>
                  <a:cubicBezTo>
                    <a:pt x="1035" y="109"/>
                    <a:pt x="1035" y="109"/>
                    <a:pt x="1035" y="110"/>
                  </a:cubicBezTo>
                  <a:cubicBezTo>
                    <a:pt x="1035" y="110"/>
                    <a:pt x="1036" y="111"/>
                    <a:pt x="1036" y="111"/>
                  </a:cubicBezTo>
                  <a:cubicBezTo>
                    <a:pt x="1036" y="113"/>
                    <a:pt x="1038" y="112"/>
                    <a:pt x="1040" y="112"/>
                  </a:cubicBezTo>
                  <a:cubicBezTo>
                    <a:pt x="1040" y="113"/>
                    <a:pt x="1040" y="113"/>
                    <a:pt x="1041" y="113"/>
                  </a:cubicBezTo>
                  <a:cubicBezTo>
                    <a:pt x="1041" y="113"/>
                    <a:pt x="1040" y="114"/>
                    <a:pt x="1041" y="114"/>
                  </a:cubicBezTo>
                  <a:cubicBezTo>
                    <a:pt x="1041" y="114"/>
                    <a:pt x="1041" y="114"/>
                    <a:pt x="1041" y="114"/>
                  </a:cubicBezTo>
                  <a:cubicBezTo>
                    <a:pt x="1041" y="114"/>
                    <a:pt x="1041" y="114"/>
                    <a:pt x="1041" y="115"/>
                  </a:cubicBezTo>
                  <a:cubicBezTo>
                    <a:pt x="1042" y="115"/>
                    <a:pt x="1041" y="115"/>
                    <a:pt x="1042" y="115"/>
                  </a:cubicBezTo>
                  <a:cubicBezTo>
                    <a:pt x="1042" y="115"/>
                    <a:pt x="1043" y="115"/>
                    <a:pt x="1043" y="115"/>
                  </a:cubicBezTo>
                  <a:cubicBezTo>
                    <a:pt x="1044" y="114"/>
                    <a:pt x="1044" y="115"/>
                    <a:pt x="1044" y="113"/>
                  </a:cubicBezTo>
                  <a:cubicBezTo>
                    <a:pt x="1045" y="113"/>
                    <a:pt x="1044" y="113"/>
                    <a:pt x="1045" y="112"/>
                  </a:cubicBezTo>
                  <a:cubicBezTo>
                    <a:pt x="1045" y="112"/>
                    <a:pt x="1046" y="112"/>
                    <a:pt x="1046" y="111"/>
                  </a:cubicBezTo>
                  <a:cubicBezTo>
                    <a:pt x="1047" y="110"/>
                    <a:pt x="1046" y="110"/>
                    <a:pt x="1046" y="109"/>
                  </a:cubicBezTo>
                  <a:cubicBezTo>
                    <a:pt x="1048" y="108"/>
                    <a:pt x="1054" y="110"/>
                    <a:pt x="1051" y="107"/>
                  </a:cubicBezTo>
                  <a:cubicBezTo>
                    <a:pt x="1050" y="106"/>
                    <a:pt x="1049" y="106"/>
                    <a:pt x="1048" y="106"/>
                  </a:cubicBezTo>
                  <a:cubicBezTo>
                    <a:pt x="1048" y="106"/>
                    <a:pt x="1048" y="105"/>
                    <a:pt x="1048" y="105"/>
                  </a:cubicBezTo>
                  <a:cubicBezTo>
                    <a:pt x="1048" y="104"/>
                    <a:pt x="1048" y="104"/>
                    <a:pt x="1048" y="104"/>
                  </a:cubicBezTo>
                  <a:cubicBezTo>
                    <a:pt x="1047" y="103"/>
                    <a:pt x="1047" y="104"/>
                    <a:pt x="1047" y="103"/>
                  </a:cubicBezTo>
                  <a:cubicBezTo>
                    <a:pt x="1047" y="103"/>
                    <a:pt x="1047" y="103"/>
                    <a:pt x="1046" y="103"/>
                  </a:cubicBezTo>
                  <a:cubicBezTo>
                    <a:pt x="1046" y="103"/>
                    <a:pt x="1046" y="103"/>
                    <a:pt x="1046" y="102"/>
                  </a:cubicBezTo>
                  <a:cubicBezTo>
                    <a:pt x="1045" y="102"/>
                    <a:pt x="1046" y="102"/>
                    <a:pt x="1046" y="101"/>
                  </a:cubicBezTo>
                  <a:cubicBezTo>
                    <a:pt x="1046" y="99"/>
                    <a:pt x="1049" y="98"/>
                    <a:pt x="1051" y="100"/>
                  </a:cubicBezTo>
                  <a:cubicBezTo>
                    <a:pt x="1053" y="100"/>
                    <a:pt x="1051" y="103"/>
                    <a:pt x="1053" y="104"/>
                  </a:cubicBezTo>
                  <a:cubicBezTo>
                    <a:pt x="1053" y="105"/>
                    <a:pt x="1053" y="105"/>
                    <a:pt x="1053" y="105"/>
                  </a:cubicBezTo>
                  <a:cubicBezTo>
                    <a:pt x="1054" y="106"/>
                    <a:pt x="1054" y="105"/>
                    <a:pt x="1054" y="106"/>
                  </a:cubicBezTo>
                  <a:cubicBezTo>
                    <a:pt x="1054" y="106"/>
                    <a:pt x="1054" y="107"/>
                    <a:pt x="1054" y="107"/>
                  </a:cubicBezTo>
                  <a:cubicBezTo>
                    <a:pt x="1054" y="107"/>
                    <a:pt x="1055" y="107"/>
                    <a:pt x="1055" y="107"/>
                  </a:cubicBezTo>
                  <a:cubicBezTo>
                    <a:pt x="1055" y="107"/>
                    <a:pt x="1055" y="107"/>
                    <a:pt x="1055" y="107"/>
                  </a:cubicBezTo>
                  <a:cubicBezTo>
                    <a:pt x="1055" y="108"/>
                    <a:pt x="1056" y="108"/>
                    <a:pt x="1056" y="108"/>
                  </a:cubicBezTo>
                  <a:cubicBezTo>
                    <a:pt x="1056" y="108"/>
                    <a:pt x="1056" y="109"/>
                    <a:pt x="1056" y="109"/>
                  </a:cubicBezTo>
                  <a:cubicBezTo>
                    <a:pt x="1056" y="109"/>
                    <a:pt x="1056" y="109"/>
                    <a:pt x="1056" y="110"/>
                  </a:cubicBezTo>
                  <a:cubicBezTo>
                    <a:pt x="1056" y="110"/>
                    <a:pt x="1057" y="109"/>
                    <a:pt x="1057" y="110"/>
                  </a:cubicBezTo>
                  <a:cubicBezTo>
                    <a:pt x="1057" y="110"/>
                    <a:pt x="1058" y="110"/>
                    <a:pt x="1058" y="110"/>
                  </a:cubicBezTo>
                  <a:cubicBezTo>
                    <a:pt x="1058" y="113"/>
                    <a:pt x="1057" y="113"/>
                    <a:pt x="1056" y="114"/>
                  </a:cubicBezTo>
                  <a:cubicBezTo>
                    <a:pt x="1055" y="114"/>
                    <a:pt x="1055" y="114"/>
                    <a:pt x="1055" y="115"/>
                  </a:cubicBezTo>
                  <a:cubicBezTo>
                    <a:pt x="1053" y="117"/>
                    <a:pt x="1055" y="118"/>
                    <a:pt x="1055" y="120"/>
                  </a:cubicBezTo>
                  <a:cubicBezTo>
                    <a:pt x="1055" y="123"/>
                    <a:pt x="1055" y="122"/>
                    <a:pt x="1054" y="122"/>
                  </a:cubicBezTo>
                  <a:cubicBezTo>
                    <a:pt x="1053" y="123"/>
                    <a:pt x="1053" y="126"/>
                    <a:pt x="1053" y="127"/>
                  </a:cubicBezTo>
                  <a:cubicBezTo>
                    <a:pt x="1054" y="128"/>
                    <a:pt x="1054" y="128"/>
                    <a:pt x="1055" y="129"/>
                  </a:cubicBezTo>
                  <a:cubicBezTo>
                    <a:pt x="1055" y="130"/>
                    <a:pt x="1055" y="131"/>
                    <a:pt x="1054" y="131"/>
                  </a:cubicBezTo>
                  <a:cubicBezTo>
                    <a:pt x="1054" y="131"/>
                    <a:pt x="1054" y="131"/>
                    <a:pt x="1053" y="131"/>
                  </a:cubicBezTo>
                  <a:cubicBezTo>
                    <a:pt x="1053" y="131"/>
                    <a:pt x="1053" y="131"/>
                    <a:pt x="1053" y="132"/>
                  </a:cubicBezTo>
                  <a:cubicBezTo>
                    <a:pt x="1053" y="132"/>
                    <a:pt x="1053" y="132"/>
                    <a:pt x="1053" y="133"/>
                  </a:cubicBezTo>
                  <a:cubicBezTo>
                    <a:pt x="1052" y="133"/>
                    <a:pt x="1052" y="134"/>
                    <a:pt x="1051" y="134"/>
                  </a:cubicBezTo>
                  <a:cubicBezTo>
                    <a:pt x="1050" y="134"/>
                    <a:pt x="1051" y="134"/>
                    <a:pt x="1050" y="135"/>
                  </a:cubicBezTo>
                  <a:cubicBezTo>
                    <a:pt x="1049" y="135"/>
                    <a:pt x="1050" y="135"/>
                    <a:pt x="1049" y="135"/>
                  </a:cubicBezTo>
                  <a:cubicBezTo>
                    <a:pt x="1049" y="135"/>
                    <a:pt x="1049" y="136"/>
                    <a:pt x="1048" y="136"/>
                  </a:cubicBezTo>
                  <a:cubicBezTo>
                    <a:pt x="1047" y="136"/>
                    <a:pt x="1048" y="138"/>
                    <a:pt x="1048" y="138"/>
                  </a:cubicBezTo>
                  <a:cubicBezTo>
                    <a:pt x="1049" y="139"/>
                    <a:pt x="1049" y="139"/>
                    <a:pt x="1050" y="140"/>
                  </a:cubicBezTo>
                  <a:cubicBezTo>
                    <a:pt x="1050" y="142"/>
                    <a:pt x="1049" y="145"/>
                    <a:pt x="1051" y="146"/>
                  </a:cubicBezTo>
                  <a:cubicBezTo>
                    <a:pt x="1051" y="147"/>
                    <a:pt x="1051" y="149"/>
                    <a:pt x="1052" y="150"/>
                  </a:cubicBezTo>
                  <a:cubicBezTo>
                    <a:pt x="1053" y="150"/>
                    <a:pt x="1053" y="151"/>
                    <a:pt x="1053" y="152"/>
                  </a:cubicBezTo>
                  <a:cubicBezTo>
                    <a:pt x="1054" y="152"/>
                    <a:pt x="1054" y="152"/>
                    <a:pt x="1054" y="153"/>
                  </a:cubicBezTo>
                  <a:cubicBezTo>
                    <a:pt x="1054" y="153"/>
                    <a:pt x="1055" y="154"/>
                    <a:pt x="1055" y="154"/>
                  </a:cubicBezTo>
                  <a:cubicBezTo>
                    <a:pt x="1055" y="154"/>
                    <a:pt x="1055" y="153"/>
                    <a:pt x="1056" y="154"/>
                  </a:cubicBezTo>
                  <a:cubicBezTo>
                    <a:pt x="1056" y="154"/>
                    <a:pt x="1056" y="154"/>
                    <a:pt x="1056" y="155"/>
                  </a:cubicBezTo>
                  <a:cubicBezTo>
                    <a:pt x="1056" y="155"/>
                    <a:pt x="1056" y="155"/>
                    <a:pt x="1056" y="155"/>
                  </a:cubicBezTo>
                  <a:cubicBezTo>
                    <a:pt x="1057" y="156"/>
                    <a:pt x="1057" y="156"/>
                    <a:pt x="1058" y="157"/>
                  </a:cubicBezTo>
                  <a:cubicBezTo>
                    <a:pt x="1058" y="157"/>
                    <a:pt x="1058" y="158"/>
                    <a:pt x="1058" y="158"/>
                  </a:cubicBezTo>
                  <a:cubicBezTo>
                    <a:pt x="1059" y="158"/>
                    <a:pt x="1059" y="158"/>
                    <a:pt x="1059" y="158"/>
                  </a:cubicBezTo>
                  <a:cubicBezTo>
                    <a:pt x="1059" y="158"/>
                    <a:pt x="1059" y="159"/>
                    <a:pt x="1059" y="159"/>
                  </a:cubicBezTo>
                  <a:cubicBezTo>
                    <a:pt x="1060" y="159"/>
                    <a:pt x="1059" y="159"/>
                    <a:pt x="1060" y="160"/>
                  </a:cubicBezTo>
                  <a:cubicBezTo>
                    <a:pt x="1060" y="160"/>
                    <a:pt x="1060" y="159"/>
                    <a:pt x="1061" y="160"/>
                  </a:cubicBezTo>
                  <a:cubicBezTo>
                    <a:pt x="1061" y="160"/>
                    <a:pt x="1060" y="160"/>
                    <a:pt x="1061" y="160"/>
                  </a:cubicBezTo>
                  <a:cubicBezTo>
                    <a:pt x="1061" y="160"/>
                    <a:pt x="1061" y="160"/>
                    <a:pt x="1061" y="160"/>
                  </a:cubicBezTo>
                  <a:cubicBezTo>
                    <a:pt x="1062" y="161"/>
                    <a:pt x="1063" y="161"/>
                    <a:pt x="1064" y="162"/>
                  </a:cubicBezTo>
                  <a:cubicBezTo>
                    <a:pt x="1064" y="162"/>
                    <a:pt x="1065" y="162"/>
                    <a:pt x="1065" y="162"/>
                  </a:cubicBezTo>
                  <a:cubicBezTo>
                    <a:pt x="1065" y="163"/>
                    <a:pt x="1065" y="163"/>
                    <a:pt x="1065" y="164"/>
                  </a:cubicBezTo>
                  <a:cubicBezTo>
                    <a:pt x="1066" y="164"/>
                    <a:pt x="1067" y="164"/>
                    <a:pt x="1068" y="165"/>
                  </a:cubicBezTo>
                  <a:cubicBezTo>
                    <a:pt x="1069" y="166"/>
                    <a:pt x="1069" y="167"/>
                    <a:pt x="1070" y="167"/>
                  </a:cubicBezTo>
                  <a:cubicBezTo>
                    <a:pt x="1070" y="168"/>
                    <a:pt x="1071" y="168"/>
                    <a:pt x="1071" y="168"/>
                  </a:cubicBezTo>
                  <a:cubicBezTo>
                    <a:pt x="1071" y="168"/>
                    <a:pt x="1071" y="169"/>
                    <a:pt x="1071" y="169"/>
                  </a:cubicBezTo>
                  <a:cubicBezTo>
                    <a:pt x="1072" y="169"/>
                    <a:pt x="1072" y="169"/>
                    <a:pt x="1072" y="169"/>
                  </a:cubicBezTo>
                  <a:cubicBezTo>
                    <a:pt x="1072" y="170"/>
                    <a:pt x="1072" y="169"/>
                    <a:pt x="1073" y="169"/>
                  </a:cubicBezTo>
                  <a:cubicBezTo>
                    <a:pt x="1073" y="170"/>
                    <a:pt x="1073" y="170"/>
                    <a:pt x="1073" y="170"/>
                  </a:cubicBezTo>
                  <a:cubicBezTo>
                    <a:pt x="1073" y="170"/>
                    <a:pt x="1073" y="170"/>
                    <a:pt x="1073" y="171"/>
                  </a:cubicBezTo>
                  <a:cubicBezTo>
                    <a:pt x="1074" y="171"/>
                    <a:pt x="1074" y="172"/>
                    <a:pt x="1075" y="172"/>
                  </a:cubicBezTo>
                  <a:cubicBezTo>
                    <a:pt x="1076" y="174"/>
                    <a:pt x="1078" y="174"/>
                    <a:pt x="1079" y="175"/>
                  </a:cubicBezTo>
                  <a:cubicBezTo>
                    <a:pt x="1079" y="175"/>
                    <a:pt x="1080" y="177"/>
                    <a:pt x="1080" y="177"/>
                  </a:cubicBezTo>
                  <a:cubicBezTo>
                    <a:pt x="1080" y="177"/>
                    <a:pt x="1082" y="177"/>
                    <a:pt x="1082" y="177"/>
                  </a:cubicBezTo>
                  <a:cubicBezTo>
                    <a:pt x="1082" y="177"/>
                    <a:pt x="1082" y="177"/>
                    <a:pt x="1083" y="177"/>
                  </a:cubicBezTo>
                  <a:cubicBezTo>
                    <a:pt x="1083" y="178"/>
                    <a:pt x="1083" y="180"/>
                    <a:pt x="1085" y="179"/>
                  </a:cubicBezTo>
                  <a:cubicBezTo>
                    <a:pt x="1085" y="179"/>
                    <a:pt x="1085" y="179"/>
                    <a:pt x="1085" y="179"/>
                  </a:cubicBezTo>
                  <a:cubicBezTo>
                    <a:pt x="1086" y="180"/>
                    <a:pt x="1085" y="180"/>
                    <a:pt x="1086" y="181"/>
                  </a:cubicBezTo>
                  <a:cubicBezTo>
                    <a:pt x="1086" y="182"/>
                    <a:pt x="1087" y="181"/>
                    <a:pt x="1087" y="182"/>
                  </a:cubicBezTo>
                  <a:cubicBezTo>
                    <a:pt x="1087" y="182"/>
                    <a:pt x="1087" y="182"/>
                    <a:pt x="1087" y="183"/>
                  </a:cubicBezTo>
                  <a:cubicBezTo>
                    <a:pt x="1088" y="183"/>
                    <a:pt x="1088" y="183"/>
                    <a:pt x="1088" y="183"/>
                  </a:cubicBezTo>
                  <a:cubicBezTo>
                    <a:pt x="1088" y="183"/>
                    <a:pt x="1088" y="184"/>
                    <a:pt x="1088" y="184"/>
                  </a:cubicBezTo>
                  <a:cubicBezTo>
                    <a:pt x="1089" y="184"/>
                    <a:pt x="1089" y="184"/>
                    <a:pt x="1089" y="184"/>
                  </a:cubicBezTo>
                  <a:cubicBezTo>
                    <a:pt x="1089" y="184"/>
                    <a:pt x="1089" y="184"/>
                    <a:pt x="1090" y="184"/>
                  </a:cubicBezTo>
                  <a:cubicBezTo>
                    <a:pt x="1090" y="185"/>
                    <a:pt x="1090" y="185"/>
                    <a:pt x="1090" y="185"/>
                  </a:cubicBezTo>
                  <a:cubicBezTo>
                    <a:pt x="1090" y="185"/>
                    <a:pt x="1090" y="185"/>
                    <a:pt x="1091" y="185"/>
                  </a:cubicBezTo>
                  <a:cubicBezTo>
                    <a:pt x="1091" y="186"/>
                    <a:pt x="1091" y="186"/>
                    <a:pt x="1091" y="187"/>
                  </a:cubicBezTo>
                  <a:cubicBezTo>
                    <a:pt x="1091" y="187"/>
                    <a:pt x="1092" y="187"/>
                    <a:pt x="1092" y="187"/>
                  </a:cubicBezTo>
                  <a:cubicBezTo>
                    <a:pt x="1095" y="187"/>
                    <a:pt x="1095" y="188"/>
                    <a:pt x="1095" y="185"/>
                  </a:cubicBezTo>
                  <a:cubicBezTo>
                    <a:pt x="1096" y="184"/>
                    <a:pt x="1096" y="185"/>
                    <a:pt x="1096" y="184"/>
                  </a:cubicBezTo>
                  <a:cubicBezTo>
                    <a:pt x="1097" y="183"/>
                    <a:pt x="1097" y="179"/>
                    <a:pt x="1095" y="179"/>
                  </a:cubicBezTo>
                  <a:cubicBezTo>
                    <a:pt x="1095" y="178"/>
                    <a:pt x="1095" y="175"/>
                    <a:pt x="1094" y="175"/>
                  </a:cubicBezTo>
                  <a:cubicBezTo>
                    <a:pt x="1094" y="175"/>
                    <a:pt x="1094" y="173"/>
                    <a:pt x="1093" y="173"/>
                  </a:cubicBezTo>
                  <a:cubicBezTo>
                    <a:pt x="1094" y="171"/>
                    <a:pt x="1094" y="173"/>
                    <a:pt x="1094" y="172"/>
                  </a:cubicBezTo>
                  <a:cubicBezTo>
                    <a:pt x="1095" y="172"/>
                    <a:pt x="1096" y="171"/>
                    <a:pt x="1095" y="169"/>
                  </a:cubicBezTo>
                  <a:cubicBezTo>
                    <a:pt x="1095" y="168"/>
                    <a:pt x="1094" y="167"/>
                    <a:pt x="1093" y="166"/>
                  </a:cubicBezTo>
                  <a:cubicBezTo>
                    <a:pt x="1093" y="166"/>
                    <a:pt x="1093" y="165"/>
                    <a:pt x="1093" y="165"/>
                  </a:cubicBezTo>
                  <a:cubicBezTo>
                    <a:pt x="1093" y="164"/>
                    <a:pt x="1093" y="164"/>
                    <a:pt x="1093" y="163"/>
                  </a:cubicBezTo>
                  <a:cubicBezTo>
                    <a:pt x="1094" y="163"/>
                    <a:pt x="1094" y="163"/>
                    <a:pt x="1094" y="162"/>
                  </a:cubicBezTo>
                  <a:cubicBezTo>
                    <a:pt x="1094" y="162"/>
                    <a:pt x="1095" y="163"/>
                    <a:pt x="1095" y="161"/>
                  </a:cubicBezTo>
                  <a:cubicBezTo>
                    <a:pt x="1095" y="161"/>
                    <a:pt x="1095" y="160"/>
                    <a:pt x="1095" y="160"/>
                  </a:cubicBezTo>
                  <a:cubicBezTo>
                    <a:pt x="1097" y="161"/>
                    <a:pt x="1102" y="161"/>
                    <a:pt x="1099" y="159"/>
                  </a:cubicBezTo>
                  <a:cubicBezTo>
                    <a:pt x="1099" y="159"/>
                    <a:pt x="1098" y="158"/>
                    <a:pt x="1098" y="158"/>
                  </a:cubicBezTo>
                  <a:cubicBezTo>
                    <a:pt x="1098" y="158"/>
                    <a:pt x="1096" y="157"/>
                    <a:pt x="1096" y="157"/>
                  </a:cubicBezTo>
                  <a:cubicBezTo>
                    <a:pt x="1095" y="156"/>
                    <a:pt x="1095" y="156"/>
                    <a:pt x="1094" y="156"/>
                  </a:cubicBezTo>
                  <a:cubicBezTo>
                    <a:pt x="1094" y="155"/>
                    <a:pt x="1094" y="156"/>
                    <a:pt x="1093" y="155"/>
                  </a:cubicBezTo>
                  <a:cubicBezTo>
                    <a:pt x="1093" y="155"/>
                    <a:pt x="1093" y="154"/>
                    <a:pt x="1093" y="154"/>
                  </a:cubicBezTo>
                  <a:cubicBezTo>
                    <a:pt x="1093" y="153"/>
                    <a:pt x="1092" y="154"/>
                    <a:pt x="1092" y="153"/>
                  </a:cubicBezTo>
                  <a:cubicBezTo>
                    <a:pt x="1091" y="153"/>
                    <a:pt x="1092" y="153"/>
                    <a:pt x="1091" y="152"/>
                  </a:cubicBezTo>
                  <a:cubicBezTo>
                    <a:pt x="1091" y="152"/>
                    <a:pt x="1091" y="152"/>
                    <a:pt x="1091" y="152"/>
                  </a:cubicBezTo>
                  <a:cubicBezTo>
                    <a:pt x="1091" y="152"/>
                    <a:pt x="1090" y="150"/>
                    <a:pt x="1090" y="150"/>
                  </a:cubicBezTo>
                  <a:cubicBezTo>
                    <a:pt x="1089" y="150"/>
                    <a:pt x="1090" y="149"/>
                    <a:pt x="1090" y="148"/>
                  </a:cubicBezTo>
                  <a:cubicBezTo>
                    <a:pt x="1087" y="146"/>
                    <a:pt x="1091" y="146"/>
                    <a:pt x="1093" y="147"/>
                  </a:cubicBezTo>
                  <a:cubicBezTo>
                    <a:pt x="1093" y="147"/>
                    <a:pt x="1093" y="147"/>
                    <a:pt x="1093" y="147"/>
                  </a:cubicBezTo>
                  <a:cubicBezTo>
                    <a:pt x="1093" y="148"/>
                    <a:pt x="1093" y="148"/>
                    <a:pt x="1093" y="148"/>
                  </a:cubicBezTo>
                  <a:cubicBezTo>
                    <a:pt x="1094" y="149"/>
                    <a:pt x="1094" y="148"/>
                    <a:pt x="1094" y="149"/>
                  </a:cubicBezTo>
                  <a:cubicBezTo>
                    <a:pt x="1094" y="149"/>
                    <a:pt x="1095" y="149"/>
                    <a:pt x="1095" y="150"/>
                  </a:cubicBezTo>
                  <a:cubicBezTo>
                    <a:pt x="1097" y="150"/>
                    <a:pt x="1097" y="146"/>
                    <a:pt x="1095" y="146"/>
                  </a:cubicBezTo>
                  <a:cubicBezTo>
                    <a:pt x="1094" y="146"/>
                    <a:pt x="1094" y="146"/>
                    <a:pt x="1093" y="145"/>
                  </a:cubicBezTo>
                  <a:cubicBezTo>
                    <a:pt x="1093" y="145"/>
                    <a:pt x="1093" y="145"/>
                    <a:pt x="1093" y="145"/>
                  </a:cubicBezTo>
                  <a:cubicBezTo>
                    <a:pt x="1092" y="143"/>
                    <a:pt x="1090" y="144"/>
                    <a:pt x="1089" y="143"/>
                  </a:cubicBezTo>
                  <a:cubicBezTo>
                    <a:pt x="1087" y="143"/>
                    <a:pt x="1088" y="143"/>
                    <a:pt x="1087" y="142"/>
                  </a:cubicBezTo>
                  <a:cubicBezTo>
                    <a:pt x="1087" y="142"/>
                    <a:pt x="1086" y="142"/>
                    <a:pt x="1086" y="142"/>
                  </a:cubicBezTo>
                  <a:cubicBezTo>
                    <a:pt x="1085" y="140"/>
                    <a:pt x="1085" y="138"/>
                    <a:pt x="1083" y="137"/>
                  </a:cubicBezTo>
                  <a:cubicBezTo>
                    <a:pt x="1083" y="137"/>
                    <a:pt x="1083" y="136"/>
                    <a:pt x="1083" y="136"/>
                  </a:cubicBezTo>
                  <a:cubicBezTo>
                    <a:pt x="1082" y="135"/>
                    <a:pt x="1078" y="135"/>
                    <a:pt x="1076" y="135"/>
                  </a:cubicBezTo>
                  <a:cubicBezTo>
                    <a:pt x="1075" y="135"/>
                    <a:pt x="1075" y="134"/>
                    <a:pt x="1074" y="134"/>
                  </a:cubicBezTo>
                  <a:cubicBezTo>
                    <a:pt x="1074" y="134"/>
                    <a:pt x="1074" y="134"/>
                    <a:pt x="1073" y="134"/>
                  </a:cubicBezTo>
                  <a:cubicBezTo>
                    <a:pt x="1073" y="133"/>
                    <a:pt x="1073" y="133"/>
                    <a:pt x="1072" y="132"/>
                  </a:cubicBezTo>
                  <a:cubicBezTo>
                    <a:pt x="1072" y="130"/>
                    <a:pt x="1072" y="128"/>
                    <a:pt x="1071" y="127"/>
                  </a:cubicBezTo>
                  <a:cubicBezTo>
                    <a:pt x="1071" y="124"/>
                    <a:pt x="1070" y="123"/>
                    <a:pt x="1069" y="121"/>
                  </a:cubicBezTo>
                  <a:cubicBezTo>
                    <a:pt x="1069" y="120"/>
                    <a:pt x="1068" y="121"/>
                    <a:pt x="1069" y="120"/>
                  </a:cubicBezTo>
                  <a:cubicBezTo>
                    <a:pt x="1071" y="120"/>
                    <a:pt x="1070" y="120"/>
                    <a:pt x="1072" y="120"/>
                  </a:cubicBezTo>
                  <a:cubicBezTo>
                    <a:pt x="1073" y="120"/>
                    <a:pt x="1072" y="119"/>
                    <a:pt x="1073" y="120"/>
                  </a:cubicBezTo>
                  <a:cubicBezTo>
                    <a:pt x="1076" y="120"/>
                    <a:pt x="1076" y="120"/>
                    <a:pt x="1076" y="118"/>
                  </a:cubicBezTo>
                  <a:cubicBezTo>
                    <a:pt x="1076" y="117"/>
                    <a:pt x="1079" y="117"/>
                    <a:pt x="1079" y="117"/>
                  </a:cubicBezTo>
                  <a:cubicBezTo>
                    <a:pt x="1079" y="118"/>
                    <a:pt x="1079" y="118"/>
                    <a:pt x="1080" y="119"/>
                  </a:cubicBezTo>
                  <a:cubicBezTo>
                    <a:pt x="1080" y="119"/>
                    <a:pt x="1080" y="119"/>
                    <a:pt x="1080" y="120"/>
                  </a:cubicBezTo>
                  <a:cubicBezTo>
                    <a:pt x="1081" y="120"/>
                    <a:pt x="1082" y="120"/>
                    <a:pt x="1083" y="120"/>
                  </a:cubicBezTo>
                  <a:cubicBezTo>
                    <a:pt x="1084" y="119"/>
                    <a:pt x="1084" y="120"/>
                    <a:pt x="1084" y="120"/>
                  </a:cubicBezTo>
                  <a:cubicBezTo>
                    <a:pt x="1085" y="119"/>
                    <a:pt x="1084" y="119"/>
                    <a:pt x="1085" y="119"/>
                  </a:cubicBezTo>
                  <a:cubicBezTo>
                    <a:pt x="1086" y="119"/>
                    <a:pt x="1085" y="118"/>
                    <a:pt x="1085" y="117"/>
                  </a:cubicBezTo>
                  <a:cubicBezTo>
                    <a:pt x="1086" y="117"/>
                    <a:pt x="1086" y="118"/>
                    <a:pt x="1086" y="117"/>
                  </a:cubicBezTo>
                  <a:cubicBezTo>
                    <a:pt x="1086" y="117"/>
                    <a:pt x="1086" y="117"/>
                    <a:pt x="1086" y="117"/>
                  </a:cubicBezTo>
                  <a:cubicBezTo>
                    <a:pt x="1086" y="117"/>
                    <a:pt x="1087" y="117"/>
                    <a:pt x="1087" y="117"/>
                  </a:cubicBezTo>
                  <a:cubicBezTo>
                    <a:pt x="1087" y="117"/>
                    <a:pt x="1087" y="116"/>
                    <a:pt x="1087" y="116"/>
                  </a:cubicBezTo>
                  <a:cubicBezTo>
                    <a:pt x="1087" y="116"/>
                    <a:pt x="1087" y="116"/>
                    <a:pt x="1088" y="115"/>
                  </a:cubicBezTo>
                  <a:cubicBezTo>
                    <a:pt x="1090" y="115"/>
                    <a:pt x="1093" y="115"/>
                    <a:pt x="1096" y="116"/>
                  </a:cubicBezTo>
                  <a:cubicBezTo>
                    <a:pt x="1096" y="116"/>
                    <a:pt x="1099" y="117"/>
                    <a:pt x="1099" y="117"/>
                  </a:cubicBezTo>
                  <a:cubicBezTo>
                    <a:pt x="1099" y="117"/>
                    <a:pt x="1102" y="118"/>
                    <a:pt x="1103" y="119"/>
                  </a:cubicBezTo>
                  <a:cubicBezTo>
                    <a:pt x="1106" y="119"/>
                    <a:pt x="1104" y="116"/>
                    <a:pt x="1105" y="115"/>
                  </a:cubicBezTo>
                  <a:cubicBezTo>
                    <a:pt x="1105" y="113"/>
                    <a:pt x="1106" y="113"/>
                    <a:pt x="1107" y="112"/>
                  </a:cubicBezTo>
                  <a:cubicBezTo>
                    <a:pt x="1107" y="112"/>
                    <a:pt x="1107" y="112"/>
                    <a:pt x="1108" y="112"/>
                  </a:cubicBezTo>
                  <a:cubicBezTo>
                    <a:pt x="1108" y="110"/>
                    <a:pt x="1108" y="110"/>
                    <a:pt x="1108" y="109"/>
                  </a:cubicBezTo>
                  <a:cubicBezTo>
                    <a:pt x="1109" y="109"/>
                    <a:pt x="1109" y="109"/>
                    <a:pt x="1109" y="109"/>
                  </a:cubicBezTo>
                  <a:cubicBezTo>
                    <a:pt x="1109" y="109"/>
                    <a:pt x="1109" y="108"/>
                    <a:pt x="1109" y="108"/>
                  </a:cubicBezTo>
                  <a:cubicBezTo>
                    <a:pt x="1109" y="108"/>
                    <a:pt x="1109" y="108"/>
                    <a:pt x="1110" y="107"/>
                  </a:cubicBezTo>
                  <a:cubicBezTo>
                    <a:pt x="1110" y="107"/>
                    <a:pt x="1110" y="107"/>
                    <a:pt x="1111" y="107"/>
                  </a:cubicBezTo>
                  <a:cubicBezTo>
                    <a:pt x="1111" y="106"/>
                    <a:pt x="1111" y="107"/>
                    <a:pt x="1111" y="106"/>
                  </a:cubicBezTo>
                  <a:cubicBezTo>
                    <a:pt x="1113" y="106"/>
                    <a:pt x="1115" y="106"/>
                    <a:pt x="1115" y="105"/>
                  </a:cubicBezTo>
                  <a:cubicBezTo>
                    <a:pt x="1116" y="104"/>
                    <a:pt x="1116" y="104"/>
                    <a:pt x="1117" y="103"/>
                  </a:cubicBezTo>
                  <a:cubicBezTo>
                    <a:pt x="1117" y="103"/>
                    <a:pt x="1117" y="102"/>
                    <a:pt x="1118" y="102"/>
                  </a:cubicBezTo>
                  <a:cubicBezTo>
                    <a:pt x="1118" y="102"/>
                    <a:pt x="1118" y="101"/>
                    <a:pt x="1118" y="101"/>
                  </a:cubicBezTo>
                  <a:cubicBezTo>
                    <a:pt x="1122" y="100"/>
                    <a:pt x="1124" y="101"/>
                    <a:pt x="1127" y="101"/>
                  </a:cubicBezTo>
                  <a:cubicBezTo>
                    <a:pt x="1127" y="101"/>
                    <a:pt x="1128" y="103"/>
                    <a:pt x="1129" y="102"/>
                  </a:cubicBezTo>
                  <a:cubicBezTo>
                    <a:pt x="1131" y="102"/>
                    <a:pt x="1133" y="104"/>
                    <a:pt x="1133" y="100"/>
                  </a:cubicBezTo>
                  <a:cubicBezTo>
                    <a:pt x="1133" y="97"/>
                    <a:pt x="1132" y="100"/>
                    <a:pt x="1131" y="99"/>
                  </a:cubicBezTo>
                  <a:cubicBezTo>
                    <a:pt x="1130" y="98"/>
                    <a:pt x="1132" y="98"/>
                    <a:pt x="1130" y="98"/>
                  </a:cubicBezTo>
                  <a:cubicBezTo>
                    <a:pt x="1129" y="98"/>
                    <a:pt x="1129" y="97"/>
                    <a:pt x="1128" y="97"/>
                  </a:cubicBezTo>
                  <a:cubicBezTo>
                    <a:pt x="1127" y="96"/>
                    <a:pt x="1125" y="96"/>
                    <a:pt x="1125" y="95"/>
                  </a:cubicBezTo>
                  <a:cubicBezTo>
                    <a:pt x="1124" y="95"/>
                    <a:pt x="1124" y="95"/>
                    <a:pt x="1124" y="95"/>
                  </a:cubicBezTo>
                  <a:cubicBezTo>
                    <a:pt x="1123" y="94"/>
                    <a:pt x="1121" y="93"/>
                    <a:pt x="1119" y="93"/>
                  </a:cubicBezTo>
                  <a:cubicBezTo>
                    <a:pt x="1119" y="92"/>
                    <a:pt x="1119" y="93"/>
                    <a:pt x="1118" y="92"/>
                  </a:cubicBezTo>
                  <a:cubicBezTo>
                    <a:pt x="1118" y="92"/>
                    <a:pt x="1117" y="92"/>
                    <a:pt x="1116" y="91"/>
                  </a:cubicBezTo>
                  <a:cubicBezTo>
                    <a:pt x="1116" y="91"/>
                    <a:pt x="1116" y="91"/>
                    <a:pt x="1116" y="90"/>
                  </a:cubicBezTo>
                  <a:cubicBezTo>
                    <a:pt x="1116" y="90"/>
                    <a:pt x="1116" y="90"/>
                    <a:pt x="1115" y="90"/>
                  </a:cubicBezTo>
                  <a:cubicBezTo>
                    <a:pt x="1115" y="89"/>
                    <a:pt x="1115" y="89"/>
                    <a:pt x="1115" y="89"/>
                  </a:cubicBezTo>
                  <a:cubicBezTo>
                    <a:pt x="1112" y="88"/>
                    <a:pt x="1108" y="90"/>
                    <a:pt x="1107" y="88"/>
                  </a:cubicBezTo>
                  <a:cubicBezTo>
                    <a:pt x="1105" y="88"/>
                    <a:pt x="1106" y="88"/>
                    <a:pt x="1105" y="87"/>
                  </a:cubicBezTo>
                  <a:cubicBezTo>
                    <a:pt x="1104" y="87"/>
                    <a:pt x="1104" y="87"/>
                    <a:pt x="1105" y="85"/>
                  </a:cubicBezTo>
                  <a:cubicBezTo>
                    <a:pt x="1107" y="85"/>
                    <a:pt x="1110" y="86"/>
                    <a:pt x="1111" y="85"/>
                  </a:cubicBezTo>
                  <a:cubicBezTo>
                    <a:pt x="1112" y="84"/>
                    <a:pt x="1112" y="85"/>
                    <a:pt x="1112" y="83"/>
                  </a:cubicBezTo>
                  <a:cubicBezTo>
                    <a:pt x="1113" y="82"/>
                    <a:pt x="1113" y="82"/>
                    <a:pt x="1113" y="80"/>
                  </a:cubicBezTo>
                  <a:cubicBezTo>
                    <a:pt x="1111" y="80"/>
                    <a:pt x="1111" y="78"/>
                    <a:pt x="1109" y="78"/>
                  </a:cubicBezTo>
                  <a:cubicBezTo>
                    <a:pt x="1108" y="78"/>
                    <a:pt x="1107" y="77"/>
                    <a:pt x="1107" y="76"/>
                  </a:cubicBezTo>
                  <a:cubicBezTo>
                    <a:pt x="1106" y="76"/>
                    <a:pt x="1105" y="76"/>
                    <a:pt x="1104" y="75"/>
                  </a:cubicBezTo>
                  <a:cubicBezTo>
                    <a:pt x="1104" y="73"/>
                    <a:pt x="1105" y="73"/>
                    <a:pt x="1108" y="73"/>
                  </a:cubicBezTo>
                  <a:cubicBezTo>
                    <a:pt x="1108" y="74"/>
                    <a:pt x="1108" y="74"/>
                    <a:pt x="1109" y="75"/>
                  </a:cubicBezTo>
                  <a:cubicBezTo>
                    <a:pt x="1109" y="75"/>
                    <a:pt x="1109" y="74"/>
                    <a:pt x="1110" y="75"/>
                  </a:cubicBezTo>
                  <a:cubicBezTo>
                    <a:pt x="1110" y="75"/>
                    <a:pt x="1110" y="75"/>
                    <a:pt x="1110" y="75"/>
                  </a:cubicBezTo>
                  <a:cubicBezTo>
                    <a:pt x="1110" y="76"/>
                    <a:pt x="1110" y="76"/>
                    <a:pt x="1110" y="76"/>
                  </a:cubicBezTo>
                  <a:cubicBezTo>
                    <a:pt x="1111" y="76"/>
                    <a:pt x="1111" y="76"/>
                    <a:pt x="1111" y="76"/>
                  </a:cubicBezTo>
                  <a:cubicBezTo>
                    <a:pt x="1111" y="76"/>
                    <a:pt x="1111" y="77"/>
                    <a:pt x="1111" y="77"/>
                  </a:cubicBezTo>
                  <a:cubicBezTo>
                    <a:pt x="1112" y="79"/>
                    <a:pt x="1114" y="78"/>
                    <a:pt x="1115" y="79"/>
                  </a:cubicBezTo>
                  <a:cubicBezTo>
                    <a:pt x="1115" y="79"/>
                    <a:pt x="1115" y="79"/>
                    <a:pt x="1115" y="80"/>
                  </a:cubicBezTo>
                  <a:cubicBezTo>
                    <a:pt x="1118" y="81"/>
                    <a:pt x="1120" y="80"/>
                    <a:pt x="1123" y="80"/>
                  </a:cubicBezTo>
                  <a:cubicBezTo>
                    <a:pt x="1124" y="80"/>
                    <a:pt x="1124" y="80"/>
                    <a:pt x="1125" y="80"/>
                  </a:cubicBezTo>
                  <a:cubicBezTo>
                    <a:pt x="1127" y="81"/>
                    <a:pt x="1127" y="81"/>
                    <a:pt x="1129" y="81"/>
                  </a:cubicBezTo>
                  <a:cubicBezTo>
                    <a:pt x="1131" y="81"/>
                    <a:pt x="1132" y="82"/>
                    <a:pt x="1133" y="82"/>
                  </a:cubicBezTo>
                  <a:cubicBezTo>
                    <a:pt x="1134" y="83"/>
                    <a:pt x="1134" y="83"/>
                    <a:pt x="1135" y="83"/>
                  </a:cubicBezTo>
                  <a:cubicBezTo>
                    <a:pt x="1135" y="84"/>
                    <a:pt x="1135" y="84"/>
                    <a:pt x="1136" y="84"/>
                  </a:cubicBezTo>
                  <a:cubicBezTo>
                    <a:pt x="1136" y="84"/>
                    <a:pt x="1137" y="85"/>
                    <a:pt x="1137" y="85"/>
                  </a:cubicBezTo>
                  <a:cubicBezTo>
                    <a:pt x="1138" y="86"/>
                    <a:pt x="1144" y="85"/>
                    <a:pt x="1147" y="85"/>
                  </a:cubicBezTo>
                  <a:cubicBezTo>
                    <a:pt x="1148" y="87"/>
                    <a:pt x="1149" y="87"/>
                    <a:pt x="1150" y="87"/>
                  </a:cubicBezTo>
                  <a:cubicBezTo>
                    <a:pt x="1151" y="88"/>
                    <a:pt x="1156" y="90"/>
                    <a:pt x="1158" y="88"/>
                  </a:cubicBezTo>
                  <a:cubicBezTo>
                    <a:pt x="1160" y="88"/>
                    <a:pt x="1159" y="87"/>
                    <a:pt x="1158" y="86"/>
                  </a:cubicBezTo>
                  <a:close/>
                  <a:moveTo>
                    <a:pt x="348" y="611"/>
                  </a:moveTo>
                  <a:cubicBezTo>
                    <a:pt x="350" y="611"/>
                    <a:pt x="348" y="605"/>
                    <a:pt x="348" y="603"/>
                  </a:cubicBezTo>
                  <a:cubicBezTo>
                    <a:pt x="349" y="603"/>
                    <a:pt x="349" y="602"/>
                    <a:pt x="350" y="602"/>
                  </a:cubicBezTo>
                  <a:cubicBezTo>
                    <a:pt x="350" y="601"/>
                    <a:pt x="350" y="601"/>
                    <a:pt x="351" y="600"/>
                  </a:cubicBezTo>
                  <a:cubicBezTo>
                    <a:pt x="351" y="599"/>
                    <a:pt x="352" y="599"/>
                    <a:pt x="352" y="598"/>
                  </a:cubicBezTo>
                  <a:cubicBezTo>
                    <a:pt x="352" y="597"/>
                    <a:pt x="353" y="598"/>
                    <a:pt x="353" y="597"/>
                  </a:cubicBezTo>
                  <a:cubicBezTo>
                    <a:pt x="355" y="596"/>
                    <a:pt x="355" y="598"/>
                    <a:pt x="356" y="597"/>
                  </a:cubicBezTo>
                  <a:cubicBezTo>
                    <a:pt x="359" y="597"/>
                    <a:pt x="358" y="596"/>
                    <a:pt x="359" y="594"/>
                  </a:cubicBezTo>
                  <a:cubicBezTo>
                    <a:pt x="359" y="594"/>
                    <a:pt x="359" y="594"/>
                    <a:pt x="360" y="594"/>
                  </a:cubicBezTo>
                  <a:cubicBezTo>
                    <a:pt x="359" y="594"/>
                    <a:pt x="360" y="593"/>
                    <a:pt x="361" y="594"/>
                  </a:cubicBezTo>
                  <a:cubicBezTo>
                    <a:pt x="361" y="594"/>
                    <a:pt x="362" y="594"/>
                    <a:pt x="362" y="594"/>
                  </a:cubicBezTo>
                  <a:cubicBezTo>
                    <a:pt x="362" y="595"/>
                    <a:pt x="363" y="594"/>
                    <a:pt x="364" y="595"/>
                  </a:cubicBezTo>
                  <a:cubicBezTo>
                    <a:pt x="364" y="595"/>
                    <a:pt x="364" y="596"/>
                    <a:pt x="364" y="596"/>
                  </a:cubicBezTo>
                  <a:cubicBezTo>
                    <a:pt x="364" y="597"/>
                    <a:pt x="364" y="596"/>
                    <a:pt x="365" y="597"/>
                  </a:cubicBezTo>
                  <a:cubicBezTo>
                    <a:pt x="365" y="597"/>
                    <a:pt x="365" y="597"/>
                    <a:pt x="365" y="597"/>
                  </a:cubicBezTo>
                  <a:cubicBezTo>
                    <a:pt x="366" y="598"/>
                    <a:pt x="366" y="598"/>
                    <a:pt x="366" y="598"/>
                  </a:cubicBezTo>
                  <a:cubicBezTo>
                    <a:pt x="367" y="599"/>
                    <a:pt x="367" y="599"/>
                    <a:pt x="367" y="601"/>
                  </a:cubicBezTo>
                  <a:cubicBezTo>
                    <a:pt x="366" y="602"/>
                    <a:pt x="368" y="602"/>
                    <a:pt x="367" y="603"/>
                  </a:cubicBezTo>
                  <a:cubicBezTo>
                    <a:pt x="366" y="603"/>
                    <a:pt x="366" y="603"/>
                    <a:pt x="365" y="604"/>
                  </a:cubicBezTo>
                  <a:cubicBezTo>
                    <a:pt x="365" y="604"/>
                    <a:pt x="365" y="604"/>
                    <a:pt x="365" y="604"/>
                  </a:cubicBezTo>
                  <a:cubicBezTo>
                    <a:pt x="365" y="605"/>
                    <a:pt x="364" y="605"/>
                    <a:pt x="364" y="605"/>
                  </a:cubicBezTo>
                  <a:cubicBezTo>
                    <a:pt x="364" y="607"/>
                    <a:pt x="364" y="607"/>
                    <a:pt x="363" y="608"/>
                  </a:cubicBezTo>
                  <a:cubicBezTo>
                    <a:pt x="362" y="610"/>
                    <a:pt x="362" y="611"/>
                    <a:pt x="360" y="612"/>
                  </a:cubicBezTo>
                  <a:cubicBezTo>
                    <a:pt x="360" y="614"/>
                    <a:pt x="361" y="614"/>
                    <a:pt x="362" y="615"/>
                  </a:cubicBezTo>
                  <a:cubicBezTo>
                    <a:pt x="362" y="617"/>
                    <a:pt x="361" y="618"/>
                    <a:pt x="358" y="618"/>
                  </a:cubicBezTo>
                  <a:cubicBezTo>
                    <a:pt x="357" y="617"/>
                    <a:pt x="354" y="616"/>
                    <a:pt x="353" y="616"/>
                  </a:cubicBezTo>
                  <a:cubicBezTo>
                    <a:pt x="352" y="617"/>
                    <a:pt x="352" y="617"/>
                    <a:pt x="351" y="617"/>
                  </a:cubicBezTo>
                  <a:cubicBezTo>
                    <a:pt x="351" y="617"/>
                    <a:pt x="351" y="617"/>
                    <a:pt x="350" y="617"/>
                  </a:cubicBezTo>
                  <a:cubicBezTo>
                    <a:pt x="350" y="618"/>
                    <a:pt x="350" y="618"/>
                    <a:pt x="350" y="618"/>
                  </a:cubicBezTo>
                  <a:cubicBezTo>
                    <a:pt x="350" y="618"/>
                    <a:pt x="349" y="618"/>
                    <a:pt x="349" y="619"/>
                  </a:cubicBezTo>
                  <a:cubicBezTo>
                    <a:pt x="349" y="620"/>
                    <a:pt x="348" y="619"/>
                    <a:pt x="348" y="619"/>
                  </a:cubicBezTo>
                  <a:cubicBezTo>
                    <a:pt x="348" y="618"/>
                    <a:pt x="348" y="616"/>
                    <a:pt x="348" y="615"/>
                  </a:cubicBezTo>
                  <a:cubicBezTo>
                    <a:pt x="348" y="614"/>
                    <a:pt x="347" y="611"/>
                    <a:pt x="348" y="611"/>
                  </a:cubicBezTo>
                  <a:close/>
                  <a:moveTo>
                    <a:pt x="369" y="302"/>
                  </a:moveTo>
                  <a:cubicBezTo>
                    <a:pt x="369" y="302"/>
                    <a:pt x="368" y="303"/>
                    <a:pt x="367" y="304"/>
                  </a:cubicBezTo>
                  <a:cubicBezTo>
                    <a:pt x="367" y="305"/>
                    <a:pt x="367" y="306"/>
                    <a:pt x="367" y="308"/>
                  </a:cubicBezTo>
                  <a:cubicBezTo>
                    <a:pt x="366" y="308"/>
                    <a:pt x="366" y="308"/>
                    <a:pt x="366" y="310"/>
                  </a:cubicBezTo>
                  <a:cubicBezTo>
                    <a:pt x="366" y="310"/>
                    <a:pt x="367" y="311"/>
                    <a:pt x="367" y="311"/>
                  </a:cubicBezTo>
                  <a:cubicBezTo>
                    <a:pt x="368" y="311"/>
                    <a:pt x="367" y="313"/>
                    <a:pt x="367" y="314"/>
                  </a:cubicBezTo>
                  <a:cubicBezTo>
                    <a:pt x="368" y="314"/>
                    <a:pt x="368" y="313"/>
                    <a:pt x="368" y="314"/>
                  </a:cubicBezTo>
                  <a:cubicBezTo>
                    <a:pt x="368" y="314"/>
                    <a:pt x="368" y="315"/>
                    <a:pt x="368" y="316"/>
                  </a:cubicBezTo>
                  <a:cubicBezTo>
                    <a:pt x="368" y="317"/>
                    <a:pt x="368" y="319"/>
                    <a:pt x="368" y="321"/>
                  </a:cubicBezTo>
                  <a:cubicBezTo>
                    <a:pt x="368" y="321"/>
                    <a:pt x="367" y="321"/>
                    <a:pt x="367" y="321"/>
                  </a:cubicBezTo>
                  <a:cubicBezTo>
                    <a:pt x="367" y="322"/>
                    <a:pt x="367" y="322"/>
                    <a:pt x="367" y="322"/>
                  </a:cubicBezTo>
                  <a:cubicBezTo>
                    <a:pt x="367" y="322"/>
                    <a:pt x="366" y="322"/>
                    <a:pt x="366" y="322"/>
                  </a:cubicBezTo>
                  <a:cubicBezTo>
                    <a:pt x="366" y="323"/>
                    <a:pt x="366" y="322"/>
                    <a:pt x="365" y="323"/>
                  </a:cubicBezTo>
                  <a:cubicBezTo>
                    <a:pt x="365" y="325"/>
                    <a:pt x="365" y="326"/>
                    <a:pt x="365" y="327"/>
                  </a:cubicBezTo>
                  <a:cubicBezTo>
                    <a:pt x="364" y="328"/>
                    <a:pt x="364" y="328"/>
                    <a:pt x="364" y="328"/>
                  </a:cubicBezTo>
                  <a:cubicBezTo>
                    <a:pt x="364" y="330"/>
                    <a:pt x="362" y="331"/>
                    <a:pt x="362" y="333"/>
                  </a:cubicBezTo>
                  <a:cubicBezTo>
                    <a:pt x="362" y="334"/>
                    <a:pt x="362" y="333"/>
                    <a:pt x="362" y="335"/>
                  </a:cubicBezTo>
                  <a:cubicBezTo>
                    <a:pt x="362" y="336"/>
                    <a:pt x="361" y="336"/>
                    <a:pt x="361" y="337"/>
                  </a:cubicBezTo>
                  <a:cubicBezTo>
                    <a:pt x="361" y="338"/>
                    <a:pt x="360" y="340"/>
                    <a:pt x="360" y="340"/>
                  </a:cubicBezTo>
                  <a:cubicBezTo>
                    <a:pt x="360" y="341"/>
                    <a:pt x="360" y="342"/>
                    <a:pt x="360" y="343"/>
                  </a:cubicBezTo>
                  <a:cubicBezTo>
                    <a:pt x="360" y="345"/>
                    <a:pt x="360" y="344"/>
                    <a:pt x="359" y="344"/>
                  </a:cubicBezTo>
                  <a:cubicBezTo>
                    <a:pt x="359" y="344"/>
                    <a:pt x="358" y="345"/>
                    <a:pt x="358" y="345"/>
                  </a:cubicBezTo>
                  <a:cubicBezTo>
                    <a:pt x="358" y="345"/>
                    <a:pt x="358" y="345"/>
                    <a:pt x="358" y="346"/>
                  </a:cubicBezTo>
                  <a:cubicBezTo>
                    <a:pt x="358" y="346"/>
                    <a:pt x="358" y="346"/>
                    <a:pt x="357" y="346"/>
                  </a:cubicBezTo>
                  <a:cubicBezTo>
                    <a:pt x="357" y="346"/>
                    <a:pt x="358" y="346"/>
                    <a:pt x="357" y="346"/>
                  </a:cubicBezTo>
                  <a:cubicBezTo>
                    <a:pt x="356" y="348"/>
                    <a:pt x="347" y="348"/>
                    <a:pt x="346" y="346"/>
                  </a:cubicBezTo>
                  <a:cubicBezTo>
                    <a:pt x="344" y="346"/>
                    <a:pt x="344" y="346"/>
                    <a:pt x="343" y="345"/>
                  </a:cubicBezTo>
                  <a:cubicBezTo>
                    <a:pt x="343" y="345"/>
                    <a:pt x="343" y="345"/>
                    <a:pt x="343" y="345"/>
                  </a:cubicBezTo>
                  <a:cubicBezTo>
                    <a:pt x="342" y="344"/>
                    <a:pt x="342" y="344"/>
                    <a:pt x="342" y="343"/>
                  </a:cubicBezTo>
                  <a:cubicBezTo>
                    <a:pt x="341" y="343"/>
                    <a:pt x="340" y="343"/>
                    <a:pt x="340" y="343"/>
                  </a:cubicBezTo>
                  <a:cubicBezTo>
                    <a:pt x="339" y="343"/>
                    <a:pt x="337" y="342"/>
                    <a:pt x="336" y="343"/>
                  </a:cubicBezTo>
                  <a:cubicBezTo>
                    <a:pt x="336" y="343"/>
                    <a:pt x="336" y="343"/>
                    <a:pt x="335" y="343"/>
                  </a:cubicBezTo>
                  <a:cubicBezTo>
                    <a:pt x="334" y="343"/>
                    <a:pt x="333" y="343"/>
                    <a:pt x="333" y="343"/>
                  </a:cubicBezTo>
                  <a:cubicBezTo>
                    <a:pt x="332" y="344"/>
                    <a:pt x="330" y="346"/>
                    <a:pt x="328" y="346"/>
                  </a:cubicBezTo>
                  <a:cubicBezTo>
                    <a:pt x="328" y="346"/>
                    <a:pt x="328" y="347"/>
                    <a:pt x="328" y="347"/>
                  </a:cubicBezTo>
                  <a:cubicBezTo>
                    <a:pt x="327" y="347"/>
                    <a:pt x="327" y="347"/>
                    <a:pt x="327" y="347"/>
                  </a:cubicBezTo>
                  <a:cubicBezTo>
                    <a:pt x="327" y="347"/>
                    <a:pt x="327" y="348"/>
                    <a:pt x="327" y="348"/>
                  </a:cubicBezTo>
                  <a:cubicBezTo>
                    <a:pt x="326" y="348"/>
                    <a:pt x="327" y="348"/>
                    <a:pt x="326" y="348"/>
                  </a:cubicBezTo>
                  <a:cubicBezTo>
                    <a:pt x="323" y="348"/>
                    <a:pt x="321" y="349"/>
                    <a:pt x="320" y="347"/>
                  </a:cubicBezTo>
                  <a:cubicBezTo>
                    <a:pt x="318" y="347"/>
                    <a:pt x="314" y="348"/>
                    <a:pt x="313" y="346"/>
                  </a:cubicBezTo>
                  <a:cubicBezTo>
                    <a:pt x="313" y="346"/>
                    <a:pt x="313" y="346"/>
                    <a:pt x="313" y="346"/>
                  </a:cubicBezTo>
                  <a:cubicBezTo>
                    <a:pt x="312" y="346"/>
                    <a:pt x="312" y="346"/>
                    <a:pt x="312" y="346"/>
                  </a:cubicBezTo>
                  <a:cubicBezTo>
                    <a:pt x="311" y="345"/>
                    <a:pt x="311" y="345"/>
                    <a:pt x="310" y="344"/>
                  </a:cubicBezTo>
                  <a:cubicBezTo>
                    <a:pt x="309" y="344"/>
                    <a:pt x="310" y="344"/>
                    <a:pt x="309" y="343"/>
                  </a:cubicBezTo>
                  <a:cubicBezTo>
                    <a:pt x="307" y="343"/>
                    <a:pt x="297" y="344"/>
                    <a:pt x="297" y="343"/>
                  </a:cubicBezTo>
                  <a:cubicBezTo>
                    <a:pt x="297" y="342"/>
                    <a:pt x="296" y="341"/>
                    <a:pt x="295" y="341"/>
                  </a:cubicBezTo>
                  <a:cubicBezTo>
                    <a:pt x="295" y="340"/>
                    <a:pt x="294" y="339"/>
                    <a:pt x="294" y="339"/>
                  </a:cubicBezTo>
                  <a:cubicBezTo>
                    <a:pt x="293" y="339"/>
                    <a:pt x="290" y="340"/>
                    <a:pt x="290" y="339"/>
                  </a:cubicBezTo>
                  <a:cubicBezTo>
                    <a:pt x="290" y="339"/>
                    <a:pt x="286" y="338"/>
                    <a:pt x="287" y="338"/>
                  </a:cubicBezTo>
                  <a:cubicBezTo>
                    <a:pt x="285" y="338"/>
                    <a:pt x="284" y="338"/>
                    <a:pt x="283" y="337"/>
                  </a:cubicBezTo>
                  <a:cubicBezTo>
                    <a:pt x="283" y="337"/>
                    <a:pt x="283" y="336"/>
                    <a:pt x="283" y="336"/>
                  </a:cubicBezTo>
                  <a:cubicBezTo>
                    <a:pt x="282" y="336"/>
                    <a:pt x="282" y="335"/>
                    <a:pt x="281" y="334"/>
                  </a:cubicBezTo>
                  <a:cubicBezTo>
                    <a:pt x="281" y="334"/>
                    <a:pt x="281" y="334"/>
                    <a:pt x="280" y="334"/>
                  </a:cubicBezTo>
                  <a:cubicBezTo>
                    <a:pt x="280" y="334"/>
                    <a:pt x="280" y="333"/>
                    <a:pt x="280" y="333"/>
                  </a:cubicBezTo>
                  <a:cubicBezTo>
                    <a:pt x="277" y="333"/>
                    <a:pt x="277" y="332"/>
                    <a:pt x="274" y="332"/>
                  </a:cubicBezTo>
                  <a:cubicBezTo>
                    <a:pt x="273" y="332"/>
                    <a:pt x="272" y="332"/>
                    <a:pt x="271" y="332"/>
                  </a:cubicBezTo>
                  <a:cubicBezTo>
                    <a:pt x="270" y="332"/>
                    <a:pt x="271" y="333"/>
                    <a:pt x="270" y="333"/>
                  </a:cubicBezTo>
                  <a:cubicBezTo>
                    <a:pt x="267" y="333"/>
                    <a:pt x="267" y="334"/>
                    <a:pt x="266" y="335"/>
                  </a:cubicBezTo>
                  <a:cubicBezTo>
                    <a:pt x="265" y="335"/>
                    <a:pt x="265" y="335"/>
                    <a:pt x="265" y="335"/>
                  </a:cubicBezTo>
                  <a:cubicBezTo>
                    <a:pt x="264" y="336"/>
                    <a:pt x="265" y="335"/>
                    <a:pt x="264" y="336"/>
                  </a:cubicBezTo>
                  <a:cubicBezTo>
                    <a:pt x="264" y="336"/>
                    <a:pt x="264" y="336"/>
                    <a:pt x="264" y="336"/>
                  </a:cubicBezTo>
                  <a:cubicBezTo>
                    <a:pt x="263" y="337"/>
                    <a:pt x="264" y="337"/>
                    <a:pt x="263" y="337"/>
                  </a:cubicBezTo>
                  <a:cubicBezTo>
                    <a:pt x="263" y="337"/>
                    <a:pt x="263" y="337"/>
                    <a:pt x="263" y="337"/>
                  </a:cubicBezTo>
                  <a:cubicBezTo>
                    <a:pt x="262" y="338"/>
                    <a:pt x="262" y="337"/>
                    <a:pt x="262" y="338"/>
                  </a:cubicBezTo>
                  <a:cubicBezTo>
                    <a:pt x="262" y="338"/>
                    <a:pt x="262" y="338"/>
                    <a:pt x="262" y="338"/>
                  </a:cubicBezTo>
                  <a:cubicBezTo>
                    <a:pt x="262" y="339"/>
                    <a:pt x="260" y="339"/>
                    <a:pt x="261" y="340"/>
                  </a:cubicBezTo>
                  <a:cubicBezTo>
                    <a:pt x="261" y="341"/>
                    <a:pt x="261" y="341"/>
                    <a:pt x="260" y="341"/>
                  </a:cubicBezTo>
                  <a:cubicBezTo>
                    <a:pt x="260" y="342"/>
                    <a:pt x="260" y="343"/>
                    <a:pt x="260" y="344"/>
                  </a:cubicBezTo>
                  <a:cubicBezTo>
                    <a:pt x="260" y="344"/>
                    <a:pt x="260" y="345"/>
                    <a:pt x="261" y="345"/>
                  </a:cubicBezTo>
                  <a:cubicBezTo>
                    <a:pt x="261" y="345"/>
                    <a:pt x="261" y="346"/>
                    <a:pt x="262" y="346"/>
                  </a:cubicBezTo>
                  <a:cubicBezTo>
                    <a:pt x="262" y="348"/>
                    <a:pt x="262" y="349"/>
                    <a:pt x="262" y="350"/>
                  </a:cubicBezTo>
                  <a:cubicBezTo>
                    <a:pt x="261" y="350"/>
                    <a:pt x="261" y="350"/>
                    <a:pt x="261" y="351"/>
                  </a:cubicBezTo>
                  <a:cubicBezTo>
                    <a:pt x="259" y="352"/>
                    <a:pt x="257" y="352"/>
                    <a:pt x="256" y="353"/>
                  </a:cubicBezTo>
                  <a:cubicBezTo>
                    <a:pt x="255" y="353"/>
                    <a:pt x="255" y="354"/>
                    <a:pt x="255" y="353"/>
                  </a:cubicBezTo>
                  <a:cubicBezTo>
                    <a:pt x="254" y="353"/>
                    <a:pt x="253" y="353"/>
                    <a:pt x="253" y="352"/>
                  </a:cubicBezTo>
                  <a:cubicBezTo>
                    <a:pt x="253" y="352"/>
                    <a:pt x="253" y="352"/>
                    <a:pt x="253" y="351"/>
                  </a:cubicBezTo>
                  <a:cubicBezTo>
                    <a:pt x="252" y="351"/>
                    <a:pt x="252" y="351"/>
                    <a:pt x="252" y="351"/>
                  </a:cubicBezTo>
                  <a:cubicBezTo>
                    <a:pt x="252" y="350"/>
                    <a:pt x="252" y="351"/>
                    <a:pt x="251" y="350"/>
                  </a:cubicBezTo>
                  <a:cubicBezTo>
                    <a:pt x="250" y="350"/>
                    <a:pt x="250" y="350"/>
                    <a:pt x="249" y="349"/>
                  </a:cubicBezTo>
                  <a:cubicBezTo>
                    <a:pt x="249" y="349"/>
                    <a:pt x="248" y="348"/>
                    <a:pt x="248" y="348"/>
                  </a:cubicBezTo>
                  <a:cubicBezTo>
                    <a:pt x="247" y="347"/>
                    <a:pt x="246" y="347"/>
                    <a:pt x="246" y="347"/>
                  </a:cubicBezTo>
                  <a:cubicBezTo>
                    <a:pt x="245" y="347"/>
                    <a:pt x="244" y="346"/>
                    <a:pt x="244" y="346"/>
                  </a:cubicBezTo>
                  <a:cubicBezTo>
                    <a:pt x="243" y="346"/>
                    <a:pt x="242" y="346"/>
                    <a:pt x="241" y="346"/>
                  </a:cubicBezTo>
                  <a:cubicBezTo>
                    <a:pt x="239" y="346"/>
                    <a:pt x="237" y="346"/>
                    <a:pt x="235" y="346"/>
                  </a:cubicBezTo>
                  <a:cubicBezTo>
                    <a:pt x="235" y="345"/>
                    <a:pt x="234" y="345"/>
                    <a:pt x="234" y="345"/>
                  </a:cubicBezTo>
                  <a:cubicBezTo>
                    <a:pt x="234" y="344"/>
                    <a:pt x="234" y="345"/>
                    <a:pt x="233" y="344"/>
                  </a:cubicBezTo>
                  <a:cubicBezTo>
                    <a:pt x="233" y="344"/>
                    <a:pt x="233" y="344"/>
                    <a:pt x="233" y="343"/>
                  </a:cubicBezTo>
                  <a:cubicBezTo>
                    <a:pt x="233" y="343"/>
                    <a:pt x="232" y="343"/>
                    <a:pt x="231" y="342"/>
                  </a:cubicBezTo>
                  <a:cubicBezTo>
                    <a:pt x="231" y="341"/>
                    <a:pt x="231" y="342"/>
                    <a:pt x="231" y="341"/>
                  </a:cubicBezTo>
                  <a:cubicBezTo>
                    <a:pt x="230" y="341"/>
                    <a:pt x="229" y="338"/>
                    <a:pt x="229" y="336"/>
                  </a:cubicBezTo>
                  <a:cubicBezTo>
                    <a:pt x="227" y="336"/>
                    <a:pt x="227" y="335"/>
                    <a:pt x="225" y="335"/>
                  </a:cubicBezTo>
                  <a:cubicBezTo>
                    <a:pt x="226" y="335"/>
                    <a:pt x="223" y="334"/>
                    <a:pt x="223" y="334"/>
                  </a:cubicBezTo>
                  <a:cubicBezTo>
                    <a:pt x="222" y="334"/>
                    <a:pt x="222" y="333"/>
                    <a:pt x="221" y="333"/>
                  </a:cubicBezTo>
                  <a:cubicBezTo>
                    <a:pt x="221" y="332"/>
                    <a:pt x="218" y="333"/>
                    <a:pt x="218" y="333"/>
                  </a:cubicBezTo>
                  <a:cubicBezTo>
                    <a:pt x="217" y="333"/>
                    <a:pt x="217" y="333"/>
                    <a:pt x="216" y="333"/>
                  </a:cubicBezTo>
                  <a:cubicBezTo>
                    <a:pt x="215" y="333"/>
                    <a:pt x="216" y="332"/>
                    <a:pt x="216" y="332"/>
                  </a:cubicBezTo>
                  <a:cubicBezTo>
                    <a:pt x="214" y="332"/>
                    <a:pt x="215" y="333"/>
                    <a:pt x="213" y="333"/>
                  </a:cubicBezTo>
                  <a:cubicBezTo>
                    <a:pt x="212" y="333"/>
                    <a:pt x="211" y="333"/>
                    <a:pt x="209" y="333"/>
                  </a:cubicBezTo>
                  <a:cubicBezTo>
                    <a:pt x="209" y="332"/>
                    <a:pt x="208" y="332"/>
                    <a:pt x="208" y="332"/>
                  </a:cubicBezTo>
                  <a:cubicBezTo>
                    <a:pt x="208" y="331"/>
                    <a:pt x="207" y="331"/>
                    <a:pt x="206" y="331"/>
                  </a:cubicBezTo>
                  <a:cubicBezTo>
                    <a:pt x="205" y="331"/>
                    <a:pt x="206" y="331"/>
                    <a:pt x="206" y="331"/>
                  </a:cubicBezTo>
                  <a:cubicBezTo>
                    <a:pt x="205" y="331"/>
                    <a:pt x="205" y="331"/>
                    <a:pt x="205" y="331"/>
                  </a:cubicBezTo>
                  <a:cubicBezTo>
                    <a:pt x="204" y="330"/>
                    <a:pt x="204" y="330"/>
                    <a:pt x="203" y="329"/>
                  </a:cubicBezTo>
                  <a:cubicBezTo>
                    <a:pt x="202" y="329"/>
                    <a:pt x="203" y="329"/>
                    <a:pt x="202" y="328"/>
                  </a:cubicBezTo>
                  <a:cubicBezTo>
                    <a:pt x="201" y="328"/>
                    <a:pt x="201" y="325"/>
                    <a:pt x="201" y="324"/>
                  </a:cubicBezTo>
                  <a:cubicBezTo>
                    <a:pt x="198" y="324"/>
                    <a:pt x="197" y="326"/>
                    <a:pt x="195" y="324"/>
                  </a:cubicBezTo>
                  <a:cubicBezTo>
                    <a:pt x="195" y="322"/>
                    <a:pt x="194" y="323"/>
                    <a:pt x="194" y="321"/>
                  </a:cubicBezTo>
                  <a:cubicBezTo>
                    <a:pt x="196" y="320"/>
                    <a:pt x="199" y="320"/>
                    <a:pt x="199" y="318"/>
                  </a:cubicBezTo>
                  <a:cubicBezTo>
                    <a:pt x="199" y="317"/>
                    <a:pt x="200" y="316"/>
                    <a:pt x="200" y="315"/>
                  </a:cubicBezTo>
                  <a:cubicBezTo>
                    <a:pt x="200" y="314"/>
                    <a:pt x="201" y="312"/>
                    <a:pt x="201" y="310"/>
                  </a:cubicBezTo>
                  <a:cubicBezTo>
                    <a:pt x="200" y="310"/>
                    <a:pt x="200" y="310"/>
                    <a:pt x="199" y="309"/>
                  </a:cubicBezTo>
                  <a:cubicBezTo>
                    <a:pt x="199" y="309"/>
                    <a:pt x="199" y="309"/>
                    <a:pt x="199" y="309"/>
                  </a:cubicBezTo>
                  <a:cubicBezTo>
                    <a:pt x="199" y="309"/>
                    <a:pt x="199" y="309"/>
                    <a:pt x="199" y="309"/>
                  </a:cubicBezTo>
                  <a:cubicBezTo>
                    <a:pt x="199" y="308"/>
                    <a:pt x="199" y="308"/>
                    <a:pt x="199" y="308"/>
                  </a:cubicBezTo>
                  <a:cubicBezTo>
                    <a:pt x="198" y="307"/>
                    <a:pt x="198" y="306"/>
                    <a:pt x="197" y="306"/>
                  </a:cubicBezTo>
                  <a:cubicBezTo>
                    <a:pt x="197" y="305"/>
                    <a:pt x="196" y="304"/>
                    <a:pt x="196" y="304"/>
                  </a:cubicBezTo>
                  <a:cubicBezTo>
                    <a:pt x="197" y="303"/>
                    <a:pt x="197" y="303"/>
                    <a:pt x="197" y="303"/>
                  </a:cubicBezTo>
                  <a:cubicBezTo>
                    <a:pt x="199" y="303"/>
                    <a:pt x="198" y="302"/>
                    <a:pt x="199" y="302"/>
                  </a:cubicBezTo>
                  <a:cubicBezTo>
                    <a:pt x="199" y="302"/>
                    <a:pt x="201" y="302"/>
                    <a:pt x="201" y="301"/>
                  </a:cubicBezTo>
                  <a:cubicBezTo>
                    <a:pt x="201" y="300"/>
                    <a:pt x="201" y="300"/>
                    <a:pt x="201" y="299"/>
                  </a:cubicBezTo>
                  <a:cubicBezTo>
                    <a:pt x="199" y="298"/>
                    <a:pt x="197" y="299"/>
                    <a:pt x="196" y="300"/>
                  </a:cubicBezTo>
                  <a:cubicBezTo>
                    <a:pt x="195" y="300"/>
                    <a:pt x="195" y="299"/>
                    <a:pt x="195" y="299"/>
                  </a:cubicBezTo>
                  <a:cubicBezTo>
                    <a:pt x="195" y="299"/>
                    <a:pt x="195" y="299"/>
                    <a:pt x="194" y="299"/>
                  </a:cubicBezTo>
                  <a:cubicBezTo>
                    <a:pt x="194" y="298"/>
                    <a:pt x="194" y="298"/>
                    <a:pt x="194" y="298"/>
                  </a:cubicBezTo>
                  <a:cubicBezTo>
                    <a:pt x="193" y="297"/>
                    <a:pt x="193" y="297"/>
                    <a:pt x="193" y="296"/>
                  </a:cubicBezTo>
                  <a:cubicBezTo>
                    <a:pt x="192" y="296"/>
                    <a:pt x="191" y="296"/>
                    <a:pt x="191" y="296"/>
                  </a:cubicBezTo>
                  <a:cubicBezTo>
                    <a:pt x="190" y="297"/>
                    <a:pt x="190" y="297"/>
                    <a:pt x="189" y="297"/>
                  </a:cubicBezTo>
                  <a:cubicBezTo>
                    <a:pt x="188" y="297"/>
                    <a:pt x="187" y="298"/>
                    <a:pt x="187" y="298"/>
                  </a:cubicBezTo>
                  <a:cubicBezTo>
                    <a:pt x="186" y="298"/>
                    <a:pt x="185" y="298"/>
                    <a:pt x="184" y="299"/>
                  </a:cubicBezTo>
                  <a:cubicBezTo>
                    <a:pt x="184" y="299"/>
                    <a:pt x="181" y="300"/>
                    <a:pt x="181" y="299"/>
                  </a:cubicBezTo>
                  <a:cubicBezTo>
                    <a:pt x="181" y="298"/>
                    <a:pt x="181" y="298"/>
                    <a:pt x="180" y="299"/>
                  </a:cubicBezTo>
                  <a:cubicBezTo>
                    <a:pt x="179" y="299"/>
                    <a:pt x="180" y="298"/>
                    <a:pt x="180" y="298"/>
                  </a:cubicBezTo>
                  <a:cubicBezTo>
                    <a:pt x="178" y="298"/>
                    <a:pt x="177" y="298"/>
                    <a:pt x="176" y="298"/>
                  </a:cubicBezTo>
                  <a:cubicBezTo>
                    <a:pt x="175" y="299"/>
                    <a:pt x="176" y="300"/>
                    <a:pt x="173" y="300"/>
                  </a:cubicBezTo>
                  <a:cubicBezTo>
                    <a:pt x="172" y="299"/>
                    <a:pt x="171" y="298"/>
                    <a:pt x="169" y="298"/>
                  </a:cubicBezTo>
                  <a:cubicBezTo>
                    <a:pt x="169" y="298"/>
                    <a:pt x="168" y="299"/>
                    <a:pt x="167" y="299"/>
                  </a:cubicBezTo>
                  <a:cubicBezTo>
                    <a:pt x="167" y="299"/>
                    <a:pt x="167" y="300"/>
                    <a:pt x="167" y="300"/>
                  </a:cubicBezTo>
                  <a:cubicBezTo>
                    <a:pt x="167" y="301"/>
                    <a:pt x="165" y="301"/>
                    <a:pt x="165" y="301"/>
                  </a:cubicBezTo>
                  <a:cubicBezTo>
                    <a:pt x="164" y="302"/>
                    <a:pt x="164" y="301"/>
                    <a:pt x="163" y="301"/>
                  </a:cubicBezTo>
                  <a:cubicBezTo>
                    <a:pt x="162" y="302"/>
                    <a:pt x="162" y="302"/>
                    <a:pt x="161" y="302"/>
                  </a:cubicBezTo>
                  <a:cubicBezTo>
                    <a:pt x="160" y="302"/>
                    <a:pt x="160" y="302"/>
                    <a:pt x="160" y="301"/>
                  </a:cubicBezTo>
                  <a:cubicBezTo>
                    <a:pt x="159" y="300"/>
                    <a:pt x="159" y="301"/>
                    <a:pt x="157" y="301"/>
                  </a:cubicBezTo>
                  <a:cubicBezTo>
                    <a:pt x="156" y="300"/>
                    <a:pt x="156" y="301"/>
                    <a:pt x="154" y="301"/>
                  </a:cubicBezTo>
                  <a:cubicBezTo>
                    <a:pt x="155" y="301"/>
                    <a:pt x="153" y="300"/>
                    <a:pt x="153" y="300"/>
                  </a:cubicBezTo>
                  <a:cubicBezTo>
                    <a:pt x="152" y="300"/>
                    <a:pt x="151" y="300"/>
                    <a:pt x="150" y="300"/>
                  </a:cubicBezTo>
                  <a:cubicBezTo>
                    <a:pt x="149" y="300"/>
                    <a:pt x="150" y="301"/>
                    <a:pt x="149" y="301"/>
                  </a:cubicBezTo>
                  <a:cubicBezTo>
                    <a:pt x="148" y="301"/>
                    <a:pt x="147" y="301"/>
                    <a:pt x="146" y="301"/>
                  </a:cubicBezTo>
                  <a:cubicBezTo>
                    <a:pt x="145" y="301"/>
                    <a:pt x="145" y="301"/>
                    <a:pt x="145" y="301"/>
                  </a:cubicBezTo>
                  <a:cubicBezTo>
                    <a:pt x="145" y="302"/>
                    <a:pt x="145" y="302"/>
                    <a:pt x="144" y="303"/>
                  </a:cubicBezTo>
                  <a:cubicBezTo>
                    <a:pt x="141" y="303"/>
                    <a:pt x="138" y="303"/>
                    <a:pt x="134" y="303"/>
                  </a:cubicBezTo>
                  <a:cubicBezTo>
                    <a:pt x="133" y="304"/>
                    <a:pt x="132" y="304"/>
                    <a:pt x="131" y="305"/>
                  </a:cubicBezTo>
                  <a:cubicBezTo>
                    <a:pt x="130" y="306"/>
                    <a:pt x="129" y="306"/>
                    <a:pt x="129" y="306"/>
                  </a:cubicBezTo>
                  <a:cubicBezTo>
                    <a:pt x="129" y="307"/>
                    <a:pt x="129" y="307"/>
                    <a:pt x="129" y="307"/>
                  </a:cubicBezTo>
                  <a:cubicBezTo>
                    <a:pt x="128" y="308"/>
                    <a:pt x="128" y="308"/>
                    <a:pt x="127" y="308"/>
                  </a:cubicBezTo>
                  <a:cubicBezTo>
                    <a:pt x="127" y="309"/>
                    <a:pt x="123" y="309"/>
                    <a:pt x="121" y="309"/>
                  </a:cubicBezTo>
                  <a:cubicBezTo>
                    <a:pt x="119" y="309"/>
                    <a:pt x="119" y="311"/>
                    <a:pt x="116" y="311"/>
                  </a:cubicBezTo>
                  <a:cubicBezTo>
                    <a:pt x="116" y="311"/>
                    <a:pt x="116" y="311"/>
                    <a:pt x="116" y="311"/>
                  </a:cubicBezTo>
                  <a:cubicBezTo>
                    <a:pt x="115" y="312"/>
                    <a:pt x="116" y="312"/>
                    <a:pt x="115" y="312"/>
                  </a:cubicBezTo>
                  <a:cubicBezTo>
                    <a:pt x="114" y="313"/>
                    <a:pt x="114" y="313"/>
                    <a:pt x="113" y="314"/>
                  </a:cubicBezTo>
                  <a:cubicBezTo>
                    <a:pt x="112" y="314"/>
                    <a:pt x="113" y="314"/>
                    <a:pt x="112" y="314"/>
                  </a:cubicBezTo>
                  <a:cubicBezTo>
                    <a:pt x="111" y="314"/>
                    <a:pt x="111" y="315"/>
                    <a:pt x="111" y="315"/>
                  </a:cubicBezTo>
                  <a:cubicBezTo>
                    <a:pt x="109" y="315"/>
                    <a:pt x="108" y="315"/>
                    <a:pt x="107" y="315"/>
                  </a:cubicBezTo>
                  <a:cubicBezTo>
                    <a:pt x="105" y="315"/>
                    <a:pt x="106" y="315"/>
                    <a:pt x="105" y="314"/>
                  </a:cubicBezTo>
                  <a:cubicBezTo>
                    <a:pt x="105" y="314"/>
                    <a:pt x="103" y="314"/>
                    <a:pt x="103" y="314"/>
                  </a:cubicBezTo>
                  <a:cubicBezTo>
                    <a:pt x="102" y="314"/>
                    <a:pt x="102" y="314"/>
                    <a:pt x="102" y="314"/>
                  </a:cubicBezTo>
                  <a:cubicBezTo>
                    <a:pt x="101" y="313"/>
                    <a:pt x="95" y="314"/>
                    <a:pt x="94" y="314"/>
                  </a:cubicBezTo>
                  <a:cubicBezTo>
                    <a:pt x="94" y="313"/>
                    <a:pt x="94" y="313"/>
                    <a:pt x="94" y="313"/>
                  </a:cubicBezTo>
                  <a:cubicBezTo>
                    <a:pt x="93" y="312"/>
                    <a:pt x="93" y="312"/>
                    <a:pt x="93" y="311"/>
                  </a:cubicBezTo>
                  <a:cubicBezTo>
                    <a:pt x="93" y="311"/>
                    <a:pt x="92" y="311"/>
                    <a:pt x="92" y="309"/>
                  </a:cubicBezTo>
                  <a:cubicBezTo>
                    <a:pt x="92" y="309"/>
                    <a:pt x="91" y="309"/>
                    <a:pt x="91" y="309"/>
                  </a:cubicBezTo>
                  <a:cubicBezTo>
                    <a:pt x="90" y="309"/>
                    <a:pt x="91" y="308"/>
                    <a:pt x="90" y="308"/>
                  </a:cubicBezTo>
                  <a:cubicBezTo>
                    <a:pt x="89" y="307"/>
                    <a:pt x="91" y="306"/>
                    <a:pt x="92" y="306"/>
                  </a:cubicBezTo>
                  <a:cubicBezTo>
                    <a:pt x="93" y="306"/>
                    <a:pt x="93" y="305"/>
                    <a:pt x="93" y="305"/>
                  </a:cubicBezTo>
                  <a:cubicBezTo>
                    <a:pt x="94" y="304"/>
                    <a:pt x="94" y="304"/>
                    <a:pt x="95" y="304"/>
                  </a:cubicBezTo>
                  <a:cubicBezTo>
                    <a:pt x="96" y="303"/>
                    <a:pt x="95" y="303"/>
                    <a:pt x="97" y="303"/>
                  </a:cubicBezTo>
                  <a:cubicBezTo>
                    <a:pt x="97" y="302"/>
                    <a:pt x="101" y="302"/>
                    <a:pt x="102" y="301"/>
                  </a:cubicBezTo>
                  <a:cubicBezTo>
                    <a:pt x="104" y="301"/>
                    <a:pt x="106" y="301"/>
                    <a:pt x="109" y="301"/>
                  </a:cubicBezTo>
                  <a:cubicBezTo>
                    <a:pt x="110" y="301"/>
                    <a:pt x="110" y="300"/>
                    <a:pt x="112" y="300"/>
                  </a:cubicBezTo>
                  <a:cubicBezTo>
                    <a:pt x="112" y="300"/>
                    <a:pt x="113" y="300"/>
                    <a:pt x="114" y="300"/>
                  </a:cubicBezTo>
                  <a:cubicBezTo>
                    <a:pt x="114" y="300"/>
                    <a:pt x="114" y="299"/>
                    <a:pt x="114" y="299"/>
                  </a:cubicBezTo>
                  <a:cubicBezTo>
                    <a:pt x="115" y="298"/>
                    <a:pt x="115" y="297"/>
                    <a:pt x="116" y="296"/>
                  </a:cubicBezTo>
                  <a:cubicBezTo>
                    <a:pt x="116" y="295"/>
                    <a:pt x="121" y="294"/>
                    <a:pt x="121" y="294"/>
                  </a:cubicBezTo>
                  <a:cubicBezTo>
                    <a:pt x="121" y="293"/>
                    <a:pt x="122" y="294"/>
                    <a:pt x="122" y="294"/>
                  </a:cubicBezTo>
                  <a:cubicBezTo>
                    <a:pt x="122" y="294"/>
                    <a:pt x="122" y="292"/>
                    <a:pt x="122" y="292"/>
                  </a:cubicBezTo>
                  <a:cubicBezTo>
                    <a:pt x="123" y="292"/>
                    <a:pt x="123" y="291"/>
                    <a:pt x="124" y="290"/>
                  </a:cubicBezTo>
                  <a:cubicBezTo>
                    <a:pt x="124" y="290"/>
                    <a:pt x="124" y="289"/>
                    <a:pt x="124" y="289"/>
                  </a:cubicBezTo>
                  <a:cubicBezTo>
                    <a:pt x="124" y="288"/>
                    <a:pt x="125" y="288"/>
                    <a:pt x="125" y="288"/>
                  </a:cubicBezTo>
                  <a:cubicBezTo>
                    <a:pt x="126" y="287"/>
                    <a:pt x="126" y="287"/>
                    <a:pt x="126" y="286"/>
                  </a:cubicBezTo>
                  <a:cubicBezTo>
                    <a:pt x="126" y="285"/>
                    <a:pt x="126" y="285"/>
                    <a:pt x="127" y="285"/>
                  </a:cubicBezTo>
                  <a:cubicBezTo>
                    <a:pt x="127" y="283"/>
                    <a:pt x="125" y="280"/>
                    <a:pt x="127" y="279"/>
                  </a:cubicBezTo>
                  <a:cubicBezTo>
                    <a:pt x="127" y="277"/>
                    <a:pt x="128" y="276"/>
                    <a:pt x="129" y="275"/>
                  </a:cubicBezTo>
                  <a:cubicBezTo>
                    <a:pt x="130" y="275"/>
                    <a:pt x="130" y="275"/>
                    <a:pt x="130" y="274"/>
                  </a:cubicBezTo>
                  <a:cubicBezTo>
                    <a:pt x="130" y="274"/>
                    <a:pt x="130" y="274"/>
                    <a:pt x="130" y="274"/>
                  </a:cubicBezTo>
                  <a:cubicBezTo>
                    <a:pt x="130" y="274"/>
                    <a:pt x="131" y="274"/>
                    <a:pt x="131" y="274"/>
                  </a:cubicBezTo>
                  <a:cubicBezTo>
                    <a:pt x="131" y="273"/>
                    <a:pt x="131" y="272"/>
                    <a:pt x="131" y="271"/>
                  </a:cubicBezTo>
                  <a:cubicBezTo>
                    <a:pt x="132" y="271"/>
                    <a:pt x="132" y="270"/>
                    <a:pt x="133" y="269"/>
                  </a:cubicBezTo>
                  <a:cubicBezTo>
                    <a:pt x="133" y="267"/>
                    <a:pt x="136" y="269"/>
                    <a:pt x="136" y="268"/>
                  </a:cubicBezTo>
                  <a:cubicBezTo>
                    <a:pt x="136" y="268"/>
                    <a:pt x="138" y="266"/>
                    <a:pt x="138" y="266"/>
                  </a:cubicBezTo>
                  <a:cubicBezTo>
                    <a:pt x="138" y="266"/>
                    <a:pt x="141" y="266"/>
                    <a:pt x="141" y="265"/>
                  </a:cubicBezTo>
                  <a:cubicBezTo>
                    <a:pt x="142" y="265"/>
                    <a:pt x="145" y="265"/>
                    <a:pt x="145" y="264"/>
                  </a:cubicBezTo>
                  <a:cubicBezTo>
                    <a:pt x="145" y="264"/>
                    <a:pt x="147" y="262"/>
                    <a:pt x="147" y="262"/>
                  </a:cubicBezTo>
                  <a:cubicBezTo>
                    <a:pt x="148" y="261"/>
                    <a:pt x="148" y="259"/>
                    <a:pt x="150" y="258"/>
                  </a:cubicBezTo>
                  <a:cubicBezTo>
                    <a:pt x="150" y="256"/>
                    <a:pt x="149" y="252"/>
                    <a:pt x="150" y="252"/>
                  </a:cubicBezTo>
                  <a:cubicBezTo>
                    <a:pt x="150" y="252"/>
                    <a:pt x="151" y="252"/>
                    <a:pt x="151" y="251"/>
                  </a:cubicBezTo>
                  <a:cubicBezTo>
                    <a:pt x="151" y="251"/>
                    <a:pt x="151" y="251"/>
                    <a:pt x="151" y="251"/>
                  </a:cubicBezTo>
                  <a:cubicBezTo>
                    <a:pt x="152" y="251"/>
                    <a:pt x="152" y="249"/>
                    <a:pt x="152" y="249"/>
                  </a:cubicBezTo>
                  <a:cubicBezTo>
                    <a:pt x="153" y="249"/>
                    <a:pt x="155" y="250"/>
                    <a:pt x="155" y="249"/>
                  </a:cubicBezTo>
                  <a:cubicBezTo>
                    <a:pt x="155" y="248"/>
                    <a:pt x="162" y="248"/>
                    <a:pt x="162" y="249"/>
                  </a:cubicBezTo>
                  <a:cubicBezTo>
                    <a:pt x="164" y="249"/>
                    <a:pt x="166" y="250"/>
                    <a:pt x="166" y="251"/>
                  </a:cubicBezTo>
                  <a:cubicBezTo>
                    <a:pt x="168" y="251"/>
                    <a:pt x="169" y="251"/>
                    <a:pt x="170" y="251"/>
                  </a:cubicBezTo>
                  <a:cubicBezTo>
                    <a:pt x="170" y="251"/>
                    <a:pt x="171" y="251"/>
                    <a:pt x="171" y="250"/>
                  </a:cubicBezTo>
                  <a:cubicBezTo>
                    <a:pt x="172" y="250"/>
                    <a:pt x="172" y="250"/>
                    <a:pt x="172" y="250"/>
                  </a:cubicBezTo>
                  <a:cubicBezTo>
                    <a:pt x="172" y="250"/>
                    <a:pt x="172" y="250"/>
                    <a:pt x="172" y="249"/>
                  </a:cubicBezTo>
                  <a:cubicBezTo>
                    <a:pt x="173" y="249"/>
                    <a:pt x="174" y="248"/>
                    <a:pt x="174" y="247"/>
                  </a:cubicBezTo>
                  <a:cubicBezTo>
                    <a:pt x="175" y="247"/>
                    <a:pt x="176" y="247"/>
                    <a:pt x="176" y="246"/>
                  </a:cubicBezTo>
                  <a:cubicBezTo>
                    <a:pt x="176" y="246"/>
                    <a:pt x="176" y="246"/>
                    <a:pt x="176" y="246"/>
                  </a:cubicBezTo>
                  <a:cubicBezTo>
                    <a:pt x="177" y="245"/>
                    <a:pt x="177" y="245"/>
                    <a:pt x="178" y="245"/>
                  </a:cubicBezTo>
                  <a:cubicBezTo>
                    <a:pt x="178" y="245"/>
                    <a:pt x="178" y="245"/>
                    <a:pt x="178" y="244"/>
                  </a:cubicBezTo>
                  <a:cubicBezTo>
                    <a:pt x="178" y="244"/>
                    <a:pt x="178" y="244"/>
                    <a:pt x="179" y="244"/>
                  </a:cubicBezTo>
                  <a:cubicBezTo>
                    <a:pt x="179" y="244"/>
                    <a:pt x="178" y="244"/>
                    <a:pt x="179" y="244"/>
                  </a:cubicBezTo>
                  <a:cubicBezTo>
                    <a:pt x="180" y="243"/>
                    <a:pt x="181" y="243"/>
                    <a:pt x="183" y="243"/>
                  </a:cubicBezTo>
                  <a:cubicBezTo>
                    <a:pt x="183" y="243"/>
                    <a:pt x="183" y="242"/>
                    <a:pt x="184" y="242"/>
                  </a:cubicBezTo>
                  <a:cubicBezTo>
                    <a:pt x="184" y="241"/>
                    <a:pt x="186" y="241"/>
                    <a:pt x="188" y="241"/>
                  </a:cubicBezTo>
                  <a:cubicBezTo>
                    <a:pt x="188" y="240"/>
                    <a:pt x="188" y="240"/>
                    <a:pt x="190" y="240"/>
                  </a:cubicBezTo>
                  <a:cubicBezTo>
                    <a:pt x="190" y="240"/>
                    <a:pt x="191" y="241"/>
                    <a:pt x="191" y="241"/>
                  </a:cubicBezTo>
                  <a:cubicBezTo>
                    <a:pt x="191" y="241"/>
                    <a:pt x="192" y="242"/>
                    <a:pt x="192" y="242"/>
                  </a:cubicBezTo>
                  <a:cubicBezTo>
                    <a:pt x="192" y="242"/>
                    <a:pt x="193" y="242"/>
                    <a:pt x="193" y="242"/>
                  </a:cubicBezTo>
                  <a:cubicBezTo>
                    <a:pt x="193" y="243"/>
                    <a:pt x="194" y="243"/>
                    <a:pt x="194" y="244"/>
                  </a:cubicBezTo>
                  <a:cubicBezTo>
                    <a:pt x="194" y="244"/>
                    <a:pt x="195" y="246"/>
                    <a:pt x="195" y="246"/>
                  </a:cubicBezTo>
                  <a:cubicBezTo>
                    <a:pt x="195" y="246"/>
                    <a:pt x="197" y="250"/>
                    <a:pt x="197" y="251"/>
                  </a:cubicBezTo>
                  <a:cubicBezTo>
                    <a:pt x="197" y="251"/>
                    <a:pt x="198" y="251"/>
                    <a:pt x="198" y="251"/>
                  </a:cubicBezTo>
                  <a:cubicBezTo>
                    <a:pt x="198" y="252"/>
                    <a:pt x="199" y="252"/>
                    <a:pt x="199" y="252"/>
                  </a:cubicBezTo>
                  <a:cubicBezTo>
                    <a:pt x="200" y="253"/>
                    <a:pt x="199" y="253"/>
                    <a:pt x="200" y="253"/>
                  </a:cubicBezTo>
                  <a:cubicBezTo>
                    <a:pt x="201" y="253"/>
                    <a:pt x="200" y="254"/>
                    <a:pt x="201" y="254"/>
                  </a:cubicBezTo>
                  <a:cubicBezTo>
                    <a:pt x="201" y="255"/>
                    <a:pt x="203" y="256"/>
                    <a:pt x="203" y="256"/>
                  </a:cubicBezTo>
                  <a:cubicBezTo>
                    <a:pt x="204" y="258"/>
                    <a:pt x="206" y="258"/>
                    <a:pt x="206" y="259"/>
                  </a:cubicBezTo>
                  <a:cubicBezTo>
                    <a:pt x="207" y="259"/>
                    <a:pt x="207" y="260"/>
                    <a:pt x="208" y="261"/>
                  </a:cubicBezTo>
                  <a:cubicBezTo>
                    <a:pt x="210" y="261"/>
                    <a:pt x="210" y="262"/>
                    <a:pt x="211" y="264"/>
                  </a:cubicBezTo>
                  <a:cubicBezTo>
                    <a:pt x="212" y="264"/>
                    <a:pt x="212" y="264"/>
                    <a:pt x="212" y="264"/>
                  </a:cubicBezTo>
                  <a:cubicBezTo>
                    <a:pt x="212" y="264"/>
                    <a:pt x="212" y="264"/>
                    <a:pt x="212" y="264"/>
                  </a:cubicBezTo>
                  <a:cubicBezTo>
                    <a:pt x="212" y="265"/>
                    <a:pt x="213" y="265"/>
                    <a:pt x="214" y="265"/>
                  </a:cubicBezTo>
                  <a:cubicBezTo>
                    <a:pt x="215" y="266"/>
                    <a:pt x="217" y="266"/>
                    <a:pt x="218" y="267"/>
                  </a:cubicBezTo>
                  <a:cubicBezTo>
                    <a:pt x="219" y="268"/>
                    <a:pt x="220" y="270"/>
                    <a:pt x="222" y="270"/>
                  </a:cubicBezTo>
                  <a:cubicBezTo>
                    <a:pt x="223" y="271"/>
                    <a:pt x="223" y="271"/>
                    <a:pt x="224" y="271"/>
                  </a:cubicBezTo>
                  <a:cubicBezTo>
                    <a:pt x="225" y="271"/>
                    <a:pt x="226" y="272"/>
                    <a:pt x="226" y="272"/>
                  </a:cubicBezTo>
                  <a:cubicBezTo>
                    <a:pt x="227" y="273"/>
                    <a:pt x="227" y="273"/>
                    <a:pt x="227" y="274"/>
                  </a:cubicBezTo>
                  <a:cubicBezTo>
                    <a:pt x="228" y="274"/>
                    <a:pt x="229" y="274"/>
                    <a:pt x="230" y="275"/>
                  </a:cubicBezTo>
                  <a:cubicBezTo>
                    <a:pt x="231" y="276"/>
                    <a:pt x="232" y="278"/>
                    <a:pt x="232" y="280"/>
                  </a:cubicBezTo>
                  <a:cubicBezTo>
                    <a:pt x="233" y="280"/>
                    <a:pt x="233" y="281"/>
                    <a:pt x="233" y="281"/>
                  </a:cubicBezTo>
                  <a:cubicBezTo>
                    <a:pt x="234" y="282"/>
                    <a:pt x="233" y="282"/>
                    <a:pt x="234" y="282"/>
                  </a:cubicBezTo>
                  <a:cubicBezTo>
                    <a:pt x="234" y="284"/>
                    <a:pt x="234" y="284"/>
                    <a:pt x="233" y="284"/>
                  </a:cubicBezTo>
                  <a:cubicBezTo>
                    <a:pt x="233" y="286"/>
                    <a:pt x="233" y="286"/>
                    <a:pt x="233" y="286"/>
                  </a:cubicBezTo>
                  <a:cubicBezTo>
                    <a:pt x="233" y="287"/>
                    <a:pt x="232" y="288"/>
                    <a:pt x="231" y="288"/>
                  </a:cubicBezTo>
                  <a:cubicBezTo>
                    <a:pt x="231" y="288"/>
                    <a:pt x="232" y="288"/>
                    <a:pt x="231" y="289"/>
                  </a:cubicBezTo>
                  <a:cubicBezTo>
                    <a:pt x="230" y="289"/>
                    <a:pt x="229" y="288"/>
                    <a:pt x="229" y="289"/>
                  </a:cubicBezTo>
                  <a:cubicBezTo>
                    <a:pt x="229" y="289"/>
                    <a:pt x="227" y="290"/>
                    <a:pt x="227" y="290"/>
                  </a:cubicBezTo>
                  <a:cubicBezTo>
                    <a:pt x="226" y="291"/>
                    <a:pt x="226" y="291"/>
                    <a:pt x="225" y="291"/>
                  </a:cubicBezTo>
                  <a:cubicBezTo>
                    <a:pt x="223" y="291"/>
                    <a:pt x="223" y="291"/>
                    <a:pt x="223" y="291"/>
                  </a:cubicBezTo>
                  <a:cubicBezTo>
                    <a:pt x="222" y="292"/>
                    <a:pt x="220" y="292"/>
                    <a:pt x="218" y="292"/>
                  </a:cubicBezTo>
                  <a:cubicBezTo>
                    <a:pt x="218" y="292"/>
                    <a:pt x="218" y="292"/>
                    <a:pt x="218" y="291"/>
                  </a:cubicBezTo>
                  <a:cubicBezTo>
                    <a:pt x="217" y="291"/>
                    <a:pt x="217" y="291"/>
                    <a:pt x="217" y="290"/>
                  </a:cubicBezTo>
                  <a:cubicBezTo>
                    <a:pt x="214" y="290"/>
                    <a:pt x="211" y="290"/>
                    <a:pt x="210" y="291"/>
                  </a:cubicBezTo>
                  <a:cubicBezTo>
                    <a:pt x="210" y="292"/>
                    <a:pt x="209" y="292"/>
                    <a:pt x="210" y="294"/>
                  </a:cubicBezTo>
                  <a:cubicBezTo>
                    <a:pt x="210" y="294"/>
                    <a:pt x="211" y="294"/>
                    <a:pt x="211" y="294"/>
                  </a:cubicBezTo>
                  <a:cubicBezTo>
                    <a:pt x="212" y="293"/>
                    <a:pt x="211" y="294"/>
                    <a:pt x="211" y="294"/>
                  </a:cubicBezTo>
                  <a:cubicBezTo>
                    <a:pt x="213" y="295"/>
                    <a:pt x="212" y="294"/>
                    <a:pt x="213" y="295"/>
                  </a:cubicBezTo>
                  <a:cubicBezTo>
                    <a:pt x="213" y="295"/>
                    <a:pt x="214" y="295"/>
                    <a:pt x="214" y="296"/>
                  </a:cubicBezTo>
                  <a:cubicBezTo>
                    <a:pt x="215" y="296"/>
                    <a:pt x="215" y="297"/>
                    <a:pt x="216" y="297"/>
                  </a:cubicBezTo>
                  <a:cubicBezTo>
                    <a:pt x="218" y="297"/>
                    <a:pt x="218" y="297"/>
                    <a:pt x="218" y="298"/>
                  </a:cubicBezTo>
                  <a:cubicBezTo>
                    <a:pt x="219" y="298"/>
                    <a:pt x="220" y="299"/>
                    <a:pt x="221" y="299"/>
                  </a:cubicBezTo>
                  <a:cubicBezTo>
                    <a:pt x="221" y="299"/>
                    <a:pt x="221" y="299"/>
                    <a:pt x="221" y="299"/>
                  </a:cubicBezTo>
                  <a:cubicBezTo>
                    <a:pt x="222" y="300"/>
                    <a:pt x="222" y="300"/>
                    <a:pt x="223" y="301"/>
                  </a:cubicBezTo>
                  <a:cubicBezTo>
                    <a:pt x="223" y="301"/>
                    <a:pt x="224" y="301"/>
                    <a:pt x="224" y="302"/>
                  </a:cubicBezTo>
                  <a:cubicBezTo>
                    <a:pt x="226" y="302"/>
                    <a:pt x="226" y="302"/>
                    <a:pt x="228" y="301"/>
                  </a:cubicBezTo>
                  <a:cubicBezTo>
                    <a:pt x="228" y="299"/>
                    <a:pt x="228" y="298"/>
                    <a:pt x="227" y="297"/>
                  </a:cubicBezTo>
                  <a:cubicBezTo>
                    <a:pt x="227" y="296"/>
                    <a:pt x="226" y="297"/>
                    <a:pt x="226" y="296"/>
                  </a:cubicBezTo>
                  <a:cubicBezTo>
                    <a:pt x="227" y="295"/>
                    <a:pt x="227" y="295"/>
                    <a:pt x="227" y="295"/>
                  </a:cubicBezTo>
                  <a:cubicBezTo>
                    <a:pt x="228" y="295"/>
                    <a:pt x="227" y="295"/>
                    <a:pt x="228" y="294"/>
                  </a:cubicBezTo>
                  <a:cubicBezTo>
                    <a:pt x="228" y="294"/>
                    <a:pt x="228" y="293"/>
                    <a:pt x="229" y="293"/>
                  </a:cubicBezTo>
                  <a:cubicBezTo>
                    <a:pt x="230" y="292"/>
                    <a:pt x="229" y="292"/>
                    <a:pt x="231" y="292"/>
                  </a:cubicBezTo>
                  <a:cubicBezTo>
                    <a:pt x="231" y="291"/>
                    <a:pt x="233" y="292"/>
                    <a:pt x="234" y="292"/>
                  </a:cubicBezTo>
                  <a:cubicBezTo>
                    <a:pt x="234" y="292"/>
                    <a:pt x="234" y="291"/>
                    <a:pt x="235" y="291"/>
                  </a:cubicBezTo>
                  <a:cubicBezTo>
                    <a:pt x="236" y="290"/>
                    <a:pt x="236" y="289"/>
                    <a:pt x="236" y="289"/>
                  </a:cubicBezTo>
                  <a:cubicBezTo>
                    <a:pt x="236" y="288"/>
                    <a:pt x="237" y="289"/>
                    <a:pt x="237" y="288"/>
                  </a:cubicBezTo>
                  <a:cubicBezTo>
                    <a:pt x="237" y="288"/>
                    <a:pt x="237" y="287"/>
                    <a:pt x="237" y="287"/>
                  </a:cubicBezTo>
                  <a:cubicBezTo>
                    <a:pt x="238" y="286"/>
                    <a:pt x="238" y="286"/>
                    <a:pt x="238" y="284"/>
                  </a:cubicBezTo>
                  <a:cubicBezTo>
                    <a:pt x="238" y="283"/>
                    <a:pt x="238" y="284"/>
                    <a:pt x="239" y="284"/>
                  </a:cubicBezTo>
                  <a:cubicBezTo>
                    <a:pt x="240" y="283"/>
                    <a:pt x="239" y="281"/>
                    <a:pt x="239" y="280"/>
                  </a:cubicBezTo>
                  <a:cubicBezTo>
                    <a:pt x="239" y="280"/>
                    <a:pt x="238" y="280"/>
                    <a:pt x="238" y="279"/>
                  </a:cubicBezTo>
                  <a:cubicBezTo>
                    <a:pt x="238" y="279"/>
                    <a:pt x="238" y="279"/>
                    <a:pt x="238" y="279"/>
                  </a:cubicBezTo>
                  <a:cubicBezTo>
                    <a:pt x="237" y="279"/>
                    <a:pt x="237" y="279"/>
                    <a:pt x="237" y="279"/>
                  </a:cubicBezTo>
                  <a:cubicBezTo>
                    <a:pt x="236" y="278"/>
                    <a:pt x="237" y="278"/>
                    <a:pt x="236" y="278"/>
                  </a:cubicBezTo>
                  <a:cubicBezTo>
                    <a:pt x="236" y="277"/>
                    <a:pt x="236" y="276"/>
                    <a:pt x="236" y="275"/>
                  </a:cubicBezTo>
                  <a:cubicBezTo>
                    <a:pt x="237" y="275"/>
                    <a:pt x="238" y="274"/>
                    <a:pt x="238" y="274"/>
                  </a:cubicBezTo>
                  <a:cubicBezTo>
                    <a:pt x="239" y="273"/>
                    <a:pt x="239" y="273"/>
                    <a:pt x="239" y="272"/>
                  </a:cubicBezTo>
                  <a:cubicBezTo>
                    <a:pt x="241" y="272"/>
                    <a:pt x="241" y="272"/>
                    <a:pt x="241" y="273"/>
                  </a:cubicBezTo>
                  <a:cubicBezTo>
                    <a:pt x="241" y="273"/>
                    <a:pt x="241" y="273"/>
                    <a:pt x="241" y="273"/>
                  </a:cubicBezTo>
                  <a:cubicBezTo>
                    <a:pt x="241" y="268"/>
                    <a:pt x="241" y="268"/>
                    <a:pt x="241" y="268"/>
                  </a:cubicBezTo>
                  <a:cubicBezTo>
                    <a:pt x="241" y="268"/>
                    <a:pt x="241" y="267"/>
                    <a:pt x="241" y="267"/>
                  </a:cubicBezTo>
                  <a:cubicBezTo>
                    <a:pt x="241" y="267"/>
                    <a:pt x="241" y="267"/>
                    <a:pt x="241" y="266"/>
                  </a:cubicBezTo>
                  <a:cubicBezTo>
                    <a:pt x="240" y="266"/>
                    <a:pt x="240" y="266"/>
                    <a:pt x="238" y="266"/>
                  </a:cubicBezTo>
                  <a:cubicBezTo>
                    <a:pt x="238" y="265"/>
                    <a:pt x="237" y="264"/>
                    <a:pt x="237" y="264"/>
                  </a:cubicBezTo>
                  <a:cubicBezTo>
                    <a:pt x="235" y="265"/>
                    <a:pt x="235" y="264"/>
                    <a:pt x="234" y="264"/>
                  </a:cubicBezTo>
                  <a:cubicBezTo>
                    <a:pt x="232" y="264"/>
                    <a:pt x="234" y="261"/>
                    <a:pt x="234" y="261"/>
                  </a:cubicBezTo>
                  <a:cubicBezTo>
                    <a:pt x="234" y="260"/>
                    <a:pt x="230" y="260"/>
                    <a:pt x="229" y="259"/>
                  </a:cubicBezTo>
                  <a:cubicBezTo>
                    <a:pt x="228" y="259"/>
                    <a:pt x="226" y="258"/>
                    <a:pt x="226" y="257"/>
                  </a:cubicBezTo>
                  <a:cubicBezTo>
                    <a:pt x="224" y="257"/>
                    <a:pt x="222" y="256"/>
                    <a:pt x="221" y="255"/>
                  </a:cubicBezTo>
                  <a:cubicBezTo>
                    <a:pt x="220" y="254"/>
                    <a:pt x="221" y="253"/>
                    <a:pt x="221" y="251"/>
                  </a:cubicBezTo>
                  <a:cubicBezTo>
                    <a:pt x="220" y="251"/>
                    <a:pt x="220" y="250"/>
                    <a:pt x="220" y="250"/>
                  </a:cubicBezTo>
                  <a:cubicBezTo>
                    <a:pt x="219" y="249"/>
                    <a:pt x="219" y="249"/>
                    <a:pt x="218" y="248"/>
                  </a:cubicBezTo>
                  <a:cubicBezTo>
                    <a:pt x="218" y="248"/>
                    <a:pt x="218" y="248"/>
                    <a:pt x="218" y="248"/>
                  </a:cubicBezTo>
                  <a:cubicBezTo>
                    <a:pt x="217" y="247"/>
                    <a:pt x="217" y="248"/>
                    <a:pt x="217" y="247"/>
                  </a:cubicBezTo>
                  <a:cubicBezTo>
                    <a:pt x="217" y="247"/>
                    <a:pt x="217" y="247"/>
                    <a:pt x="217" y="246"/>
                  </a:cubicBezTo>
                  <a:cubicBezTo>
                    <a:pt x="216" y="246"/>
                    <a:pt x="217" y="246"/>
                    <a:pt x="216" y="246"/>
                  </a:cubicBezTo>
                  <a:cubicBezTo>
                    <a:pt x="216" y="246"/>
                    <a:pt x="216" y="246"/>
                    <a:pt x="216" y="246"/>
                  </a:cubicBezTo>
                  <a:cubicBezTo>
                    <a:pt x="215" y="245"/>
                    <a:pt x="215" y="246"/>
                    <a:pt x="215" y="245"/>
                  </a:cubicBezTo>
                  <a:cubicBezTo>
                    <a:pt x="215" y="245"/>
                    <a:pt x="215" y="245"/>
                    <a:pt x="215" y="244"/>
                  </a:cubicBezTo>
                  <a:cubicBezTo>
                    <a:pt x="214" y="244"/>
                    <a:pt x="215" y="244"/>
                    <a:pt x="214" y="244"/>
                  </a:cubicBezTo>
                  <a:cubicBezTo>
                    <a:pt x="214" y="244"/>
                    <a:pt x="214" y="244"/>
                    <a:pt x="213" y="244"/>
                  </a:cubicBezTo>
                  <a:cubicBezTo>
                    <a:pt x="213" y="243"/>
                    <a:pt x="213" y="243"/>
                    <a:pt x="213" y="242"/>
                  </a:cubicBezTo>
                  <a:cubicBezTo>
                    <a:pt x="211" y="242"/>
                    <a:pt x="211" y="242"/>
                    <a:pt x="210" y="242"/>
                  </a:cubicBezTo>
                  <a:cubicBezTo>
                    <a:pt x="210" y="241"/>
                    <a:pt x="209" y="241"/>
                    <a:pt x="208" y="240"/>
                  </a:cubicBezTo>
                  <a:cubicBezTo>
                    <a:pt x="207" y="239"/>
                    <a:pt x="208" y="238"/>
                    <a:pt x="209" y="237"/>
                  </a:cubicBezTo>
                  <a:cubicBezTo>
                    <a:pt x="209" y="235"/>
                    <a:pt x="209" y="234"/>
                    <a:pt x="210" y="233"/>
                  </a:cubicBezTo>
                  <a:cubicBezTo>
                    <a:pt x="210" y="233"/>
                    <a:pt x="212" y="231"/>
                    <a:pt x="212" y="232"/>
                  </a:cubicBezTo>
                  <a:cubicBezTo>
                    <a:pt x="214" y="232"/>
                    <a:pt x="214" y="231"/>
                    <a:pt x="214" y="230"/>
                  </a:cubicBezTo>
                  <a:cubicBezTo>
                    <a:pt x="216" y="230"/>
                    <a:pt x="215" y="230"/>
                    <a:pt x="216" y="231"/>
                  </a:cubicBezTo>
                  <a:cubicBezTo>
                    <a:pt x="216" y="231"/>
                    <a:pt x="216" y="231"/>
                    <a:pt x="216" y="231"/>
                  </a:cubicBezTo>
                  <a:cubicBezTo>
                    <a:pt x="217" y="232"/>
                    <a:pt x="217" y="232"/>
                    <a:pt x="217" y="233"/>
                  </a:cubicBezTo>
                  <a:cubicBezTo>
                    <a:pt x="217" y="234"/>
                    <a:pt x="217" y="234"/>
                    <a:pt x="218" y="234"/>
                  </a:cubicBezTo>
                  <a:cubicBezTo>
                    <a:pt x="218" y="235"/>
                    <a:pt x="218" y="235"/>
                    <a:pt x="218" y="236"/>
                  </a:cubicBezTo>
                  <a:cubicBezTo>
                    <a:pt x="219" y="236"/>
                    <a:pt x="219" y="236"/>
                    <a:pt x="219" y="236"/>
                  </a:cubicBezTo>
                  <a:cubicBezTo>
                    <a:pt x="219" y="236"/>
                    <a:pt x="219" y="236"/>
                    <a:pt x="219" y="237"/>
                  </a:cubicBezTo>
                  <a:cubicBezTo>
                    <a:pt x="220" y="237"/>
                    <a:pt x="219" y="236"/>
                    <a:pt x="220" y="237"/>
                  </a:cubicBezTo>
                  <a:cubicBezTo>
                    <a:pt x="222" y="237"/>
                    <a:pt x="223" y="237"/>
                    <a:pt x="224" y="237"/>
                  </a:cubicBezTo>
                  <a:cubicBezTo>
                    <a:pt x="225" y="236"/>
                    <a:pt x="224" y="235"/>
                    <a:pt x="225" y="237"/>
                  </a:cubicBezTo>
                  <a:cubicBezTo>
                    <a:pt x="225" y="237"/>
                    <a:pt x="226" y="238"/>
                    <a:pt x="226" y="238"/>
                  </a:cubicBezTo>
                  <a:cubicBezTo>
                    <a:pt x="226" y="238"/>
                    <a:pt x="225" y="239"/>
                    <a:pt x="225" y="239"/>
                  </a:cubicBezTo>
                  <a:cubicBezTo>
                    <a:pt x="225" y="240"/>
                    <a:pt x="225" y="241"/>
                    <a:pt x="225" y="242"/>
                  </a:cubicBezTo>
                  <a:cubicBezTo>
                    <a:pt x="225" y="242"/>
                    <a:pt x="226" y="243"/>
                    <a:pt x="226" y="243"/>
                  </a:cubicBezTo>
                  <a:cubicBezTo>
                    <a:pt x="227" y="243"/>
                    <a:pt x="227" y="243"/>
                    <a:pt x="227" y="244"/>
                  </a:cubicBezTo>
                  <a:cubicBezTo>
                    <a:pt x="227" y="244"/>
                    <a:pt x="228" y="244"/>
                    <a:pt x="228" y="244"/>
                  </a:cubicBezTo>
                  <a:cubicBezTo>
                    <a:pt x="229" y="244"/>
                    <a:pt x="229" y="245"/>
                    <a:pt x="229" y="245"/>
                  </a:cubicBezTo>
                  <a:cubicBezTo>
                    <a:pt x="230" y="245"/>
                    <a:pt x="230" y="246"/>
                    <a:pt x="230" y="246"/>
                  </a:cubicBezTo>
                  <a:cubicBezTo>
                    <a:pt x="231" y="247"/>
                    <a:pt x="232" y="247"/>
                    <a:pt x="233" y="248"/>
                  </a:cubicBezTo>
                  <a:cubicBezTo>
                    <a:pt x="234" y="248"/>
                    <a:pt x="235" y="249"/>
                    <a:pt x="235" y="249"/>
                  </a:cubicBezTo>
                  <a:cubicBezTo>
                    <a:pt x="235" y="250"/>
                    <a:pt x="235" y="250"/>
                    <a:pt x="236" y="251"/>
                  </a:cubicBezTo>
                  <a:cubicBezTo>
                    <a:pt x="238" y="251"/>
                    <a:pt x="239" y="251"/>
                    <a:pt x="241" y="251"/>
                  </a:cubicBezTo>
                  <a:cubicBezTo>
                    <a:pt x="242" y="251"/>
                    <a:pt x="242" y="251"/>
                    <a:pt x="243" y="251"/>
                  </a:cubicBezTo>
                  <a:cubicBezTo>
                    <a:pt x="243" y="252"/>
                    <a:pt x="244" y="251"/>
                    <a:pt x="244" y="252"/>
                  </a:cubicBezTo>
                  <a:cubicBezTo>
                    <a:pt x="245" y="253"/>
                    <a:pt x="244" y="254"/>
                    <a:pt x="245" y="254"/>
                  </a:cubicBezTo>
                  <a:cubicBezTo>
                    <a:pt x="247" y="254"/>
                    <a:pt x="246" y="255"/>
                    <a:pt x="247" y="256"/>
                  </a:cubicBezTo>
                  <a:cubicBezTo>
                    <a:pt x="249" y="256"/>
                    <a:pt x="250" y="256"/>
                    <a:pt x="251" y="257"/>
                  </a:cubicBezTo>
                  <a:cubicBezTo>
                    <a:pt x="252" y="258"/>
                    <a:pt x="252" y="258"/>
                    <a:pt x="253" y="258"/>
                  </a:cubicBezTo>
                  <a:cubicBezTo>
                    <a:pt x="253" y="258"/>
                    <a:pt x="253" y="258"/>
                    <a:pt x="253" y="259"/>
                  </a:cubicBezTo>
                  <a:cubicBezTo>
                    <a:pt x="253" y="259"/>
                    <a:pt x="253" y="259"/>
                    <a:pt x="253" y="259"/>
                  </a:cubicBezTo>
                  <a:cubicBezTo>
                    <a:pt x="253" y="259"/>
                    <a:pt x="253" y="259"/>
                    <a:pt x="253" y="259"/>
                  </a:cubicBezTo>
                  <a:cubicBezTo>
                    <a:pt x="254" y="260"/>
                    <a:pt x="255" y="263"/>
                    <a:pt x="256" y="264"/>
                  </a:cubicBezTo>
                  <a:cubicBezTo>
                    <a:pt x="256" y="265"/>
                    <a:pt x="255" y="265"/>
                    <a:pt x="255" y="266"/>
                  </a:cubicBezTo>
                  <a:cubicBezTo>
                    <a:pt x="255" y="268"/>
                    <a:pt x="255" y="270"/>
                    <a:pt x="255" y="271"/>
                  </a:cubicBezTo>
                  <a:cubicBezTo>
                    <a:pt x="256" y="272"/>
                    <a:pt x="256" y="272"/>
                    <a:pt x="256" y="274"/>
                  </a:cubicBezTo>
                  <a:cubicBezTo>
                    <a:pt x="256" y="274"/>
                    <a:pt x="256" y="274"/>
                    <a:pt x="256" y="275"/>
                  </a:cubicBezTo>
                  <a:cubicBezTo>
                    <a:pt x="257" y="276"/>
                    <a:pt x="257" y="275"/>
                    <a:pt x="258" y="276"/>
                  </a:cubicBezTo>
                  <a:cubicBezTo>
                    <a:pt x="259" y="276"/>
                    <a:pt x="259" y="277"/>
                    <a:pt x="259" y="278"/>
                  </a:cubicBezTo>
                  <a:cubicBezTo>
                    <a:pt x="259" y="278"/>
                    <a:pt x="260" y="279"/>
                    <a:pt x="261" y="279"/>
                  </a:cubicBezTo>
                  <a:cubicBezTo>
                    <a:pt x="261" y="280"/>
                    <a:pt x="261" y="280"/>
                    <a:pt x="261" y="280"/>
                  </a:cubicBezTo>
                  <a:cubicBezTo>
                    <a:pt x="261" y="280"/>
                    <a:pt x="264" y="282"/>
                    <a:pt x="264" y="282"/>
                  </a:cubicBezTo>
                  <a:cubicBezTo>
                    <a:pt x="264" y="282"/>
                    <a:pt x="265" y="282"/>
                    <a:pt x="266" y="282"/>
                  </a:cubicBezTo>
                  <a:cubicBezTo>
                    <a:pt x="265" y="283"/>
                    <a:pt x="265" y="284"/>
                    <a:pt x="266" y="284"/>
                  </a:cubicBezTo>
                  <a:cubicBezTo>
                    <a:pt x="266" y="285"/>
                    <a:pt x="266" y="285"/>
                    <a:pt x="266" y="286"/>
                  </a:cubicBezTo>
                  <a:cubicBezTo>
                    <a:pt x="267" y="287"/>
                    <a:pt x="267" y="287"/>
                    <a:pt x="268" y="287"/>
                  </a:cubicBezTo>
                  <a:cubicBezTo>
                    <a:pt x="269" y="287"/>
                    <a:pt x="271" y="288"/>
                    <a:pt x="271" y="288"/>
                  </a:cubicBezTo>
                  <a:cubicBezTo>
                    <a:pt x="273" y="288"/>
                    <a:pt x="273" y="290"/>
                    <a:pt x="271" y="290"/>
                  </a:cubicBezTo>
                  <a:cubicBezTo>
                    <a:pt x="269" y="290"/>
                    <a:pt x="269" y="290"/>
                    <a:pt x="268" y="291"/>
                  </a:cubicBezTo>
                  <a:cubicBezTo>
                    <a:pt x="268" y="292"/>
                    <a:pt x="268" y="293"/>
                    <a:pt x="268" y="294"/>
                  </a:cubicBezTo>
                  <a:cubicBezTo>
                    <a:pt x="270" y="295"/>
                    <a:pt x="270" y="297"/>
                    <a:pt x="271" y="299"/>
                  </a:cubicBezTo>
                  <a:cubicBezTo>
                    <a:pt x="271" y="299"/>
                    <a:pt x="272" y="299"/>
                    <a:pt x="272" y="299"/>
                  </a:cubicBezTo>
                  <a:cubicBezTo>
                    <a:pt x="272" y="300"/>
                    <a:pt x="273" y="301"/>
                    <a:pt x="274" y="301"/>
                  </a:cubicBezTo>
                  <a:cubicBezTo>
                    <a:pt x="275" y="301"/>
                    <a:pt x="276" y="301"/>
                    <a:pt x="276" y="301"/>
                  </a:cubicBezTo>
                  <a:cubicBezTo>
                    <a:pt x="277" y="302"/>
                    <a:pt x="278" y="303"/>
                    <a:pt x="279" y="301"/>
                  </a:cubicBezTo>
                  <a:cubicBezTo>
                    <a:pt x="280" y="301"/>
                    <a:pt x="280" y="300"/>
                    <a:pt x="280" y="298"/>
                  </a:cubicBezTo>
                  <a:cubicBezTo>
                    <a:pt x="279" y="298"/>
                    <a:pt x="278" y="297"/>
                    <a:pt x="278" y="296"/>
                  </a:cubicBezTo>
                  <a:cubicBezTo>
                    <a:pt x="278" y="295"/>
                    <a:pt x="278" y="293"/>
                    <a:pt x="279" y="292"/>
                  </a:cubicBezTo>
                  <a:cubicBezTo>
                    <a:pt x="280" y="292"/>
                    <a:pt x="279" y="292"/>
                    <a:pt x="280" y="291"/>
                  </a:cubicBezTo>
                  <a:cubicBezTo>
                    <a:pt x="280" y="291"/>
                    <a:pt x="280" y="291"/>
                    <a:pt x="281" y="291"/>
                  </a:cubicBezTo>
                  <a:cubicBezTo>
                    <a:pt x="281" y="291"/>
                    <a:pt x="282" y="291"/>
                    <a:pt x="282" y="291"/>
                  </a:cubicBezTo>
                  <a:cubicBezTo>
                    <a:pt x="282" y="292"/>
                    <a:pt x="282" y="292"/>
                    <a:pt x="283" y="292"/>
                  </a:cubicBezTo>
                  <a:cubicBezTo>
                    <a:pt x="284" y="293"/>
                    <a:pt x="284" y="293"/>
                    <a:pt x="286" y="294"/>
                  </a:cubicBezTo>
                  <a:cubicBezTo>
                    <a:pt x="286" y="293"/>
                    <a:pt x="287" y="293"/>
                    <a:pt x="287" y="292"/>
                  </a:cubicBezTo>
                  <a:cubicBezTo>
                    <a:pt x="287" y="291"/>
                    <a:pt x="287" y="291"/>
                    <a:pt x="288" y="291"/>
                  </a:cubicBezTo>
                  <a:cubicBezTo>
                    <a:pt x="288" y="290"/>
                    <a:pt x="288" y="290"/>
                    <a:pt x="288" y="289"/>
                  </a:cubicBezTo>
                  <a:cubicBezTo>
                    <a:pt x="287" y="288"/>
                    <a:pt x="286" y="286"/>
                    <a:pt x="285" y="286"/>
                  </a:cubicBezTo>
                  <a:cubicBezTo>
                    <a:pt x="285" y="286"/>
                    <a:pt x="283" y="285"/>
                    <a:pt x="283" y="285"/>
                  </a:cubicBezTo>
                  <a:cubicBezTo>
                    <a:pt x="283" y="286"/>
                    <a:pt x="281" y="284"/>
                    <a:pt x="281" y="284"/>
                  </a:cubicBezTo>
                  <a:cubicBezTo>
                    <a:pt x="280" y="284"/>
                    <a:pt x="280" y="284"/>
                    <a:pt x="279" y="283"/>
                  </a:cubicBezTo>
                  <a:cubicBezTo>
                    <a:pt x="278" y="282"/>
                    <a:pt x="278" y="283"/>
                    <a:pt x="278" y="281"/>
                  </a:cubicBezTo>
                  <a:cubicBezTo>
                    <a:pt x="278" y="280"/>
                    <a:pt x="278" y="279"/>
                    <a:pt x="278" y="277"/>
                  </a:cubicBezTo>
                  <a:cubicBezTo>
                    <a:pt x="278" y="277"/>
                    <a:pt x="278" y="277"/>
                    <a:pt x="278" y="276"/>
                  </a:cubicBezTo>
                  <a:cubicBezTo>
                    <a:pt x="277" y="276"/>
                    <a:pt x="277" y="276"/>
                    <a:pt x="276" y="275"/>
                  </a:cubicBezTo>
                  <a:cubicBezTo>
                    <a:pt x="276" y="274"/>
                    <a:pt x="276" y="272"/>
                    <a:pt x="276" y="271"/>
                  </a:cubicBezTo>
                  <a:cubicBezTo>
                    <a:pt x="279" y="271"/>
                    <a:pt x="281" y="271"/>
                    <a:pt x="283" y="271"/>
                  </a:cubicBezTo>
                  <a:cubicBezTo>
                    <a:pt x="284" y="270"/>
                    <a:pt x="284" y="270"/>
                    <a:pt x="285" y="270"/>
                  </a:cubicBezTo>
                  <a:cubicBezTo>
                    <a:pt x="285" y="269"/>
                    <a:pt x="285" y="269"/>
                    <a:pt x="285" y="269"/>
                  </a:cubicBezTo>
                  <a:cubicBezTo>
                    <a:pt x="286" y="268"/>
                    <a:pt x="286" y="268"/>
                    <a:pt x="286" y="267"/>
                  </a:cubicBezTo>
                  <a:cubicBezTo>
                    <a:pt x="288" y="267"/>
                    <a:pt x="294" y="266"/>
                    <a:pt x="295" y="268"/>
                  </a:cubicBezTo>
                  <a:cubicBezTo>
                    <a:pt x="296" y="268"/>
                    <a:pt x="297" y="268"/>
                    <a:pt x="298" y="269"/>
                  </a:cubicBezTo>
                  <a:cubicBezTo>
                    <a:pt x="298" y="269"/>
                    <a:pt x="297" y="269"/>
                    <a:pt x="298" y="269"/>
                  </a:cubicBezTo>
                  <a:cubicBezTo>
                    <a:pt x="298" y="269"/>
                    <a:pt x="299" y="269"/>
                    <a:pt x="299" y="269"/>
                  </a:cubicBezTo>
                  <a:cubicBezTo>
                    <a:pt x="300" y="270"/>
                    <a:pt x="300" y="270"/>
                    <a:pt x="302" y="270"/>
                  </a:cubicBezTo>
                  <a:cubicBezTo>
                    <a:pt x="302" y="270"/>
                    <a:pt x="301" y="271"/>
                    <a:pt x="302" y="271"/>
                  </a:cubicBezTo>
                  <a:cubicBezTo>
                    <a:pt x="303" y="271"/>
                    <a:pt x="304" y="271"/>
                    <a:pt x="305" y="271"/>
                  </a:cubicBezTo>
                  <a:cubicBezTo>
                    <a:pt x="305" y="270"/>
                    <a:pt x="305" y="270"/>
                    <a:pt x="305" y="270"/>
                  </a:cubicBezTo>
                  <a:cubicBezTo>
                    <a:pt x="306" y="269"/>
                    <a:pt x="306" y="270"/>
                    <a:pt x="306" y="269"/>
                  </a:cubicBezTo>
                  <a:cubicBezTo>
                    <a:pt x="306" y="269"/>
                    <a:pt x="307" y="269"/>
                    <a:pt x="307" y="269"/>
                  </a:cubicBezTo>
                  <a:cubicBezTo>
                    <a:pt x="307" y="268"/>
                    <a:pt x="307" y="268"/>
                    <a:pt x="307" y="268"/>
                  </a:cubicBezTo>
                  <a:cubicBezTo>
                    <a:pt x="307" y="268"/>
                    <a:pt x="308" y="268"/>
                    <a:pt x="308" y="267"/>
                  </a:cubicBezTo>
                  <a:cubicBezTo>
                    <a:pt x="309" y="266"/>
                    <a:pt x="310" y="266"/>
                    <a:pt x="312" y="266"/>
                  </a:cubicBezTo>
                  <a:cubicBezTo>
                    <a:pt x="313" y="266"/>
                    <a:pt x="314" y="266"/>
                    <a:pt x="315" y="266"/>
                  </a:cubicBezTo>
                  <a:cubicBezTo>
                    <a:pt x="316" y="266"/>
                    <a:pt x="315" y="267"/>
                    <a:pt x="315" y="267"/>
                  </a:cubicBezTo>
                  <a:cubicBezTo>
                    <a:pt x="316" y="267"/>
                    <a:pt x="317" y="268"/>
                    <a:pt x="318" y="268"/>
                  </a:cubicBezTo>
                  <a:cubicBezTo>
                    <a:pt x="318" y="268"/>
                    <a:pt x="319" y="269"/>
                    <a:pt x="319" y="269"/>
                  </a:cubicBezTo>
                  <a:cubicBezTo>
                    <a:pt x="319" y="270"/>
                    <a:pt x="321" y="270"/>
                    <a:pt x="319" y="270"/>
                  </a:cubicBezTo>
                  <a:cubicBezTo>
                    <a:pt x="318" y="270"/>
                    <a:pt x="319" y="271"/>
                    <a:pt x="318" y="271"/>
                  </a:cubicBezTo>
                  <a:cubicBezTo>
                    <a:pt x="317" y="271"/>
                    <a:pt x="317" y="271"/>
                    <a:pt x="316" y="272"/>
                  </a:cubicBezTo>
                  <a:cubicBezTo>
                    <a:pt x="313" y="271"/>
                    <a:pt x="311" y="272"/>
                    <a:pt x="307" y="271"/>
                  </a:cubicBezTo>
                  <a:cubicBezTo>
                    <a:pt x="308" y="272"/>
                    <a:pt x="304" y="272"/>
                    <a:pt x="304" y="272"/>
                  </a:cubicBezTo>
                  <a:cubicBezTo>
                    <a:pt x="304" y="273"/>
                    <a:pt x="303" y="273"/>
                    <a:pt x="303" y="274"/>
                  </a:cubicBezTo>
                  <a:cubicBezTo>
                    <a:pt x="302" y="274"/>
                    <a:pt x="302" y="274"/>
                    <a:pt x="302" y="274"/>
                  </a:cubicBezTo>
                  <a:cubicBezTo>
                    <a:pt x="301" y="275"/>
                    <a:pt x="301" y="275"/>
                    <a:pt x="300" y="275"/>
                  </a:cubicBezTo>
                  <a:cubicBezTo>
                    <a:pt x="300" y="277"/>
                    <a:pt x="300" y="279"/>
                    <a:pt x="300" y="281"/>
                  </a:cubicBezTo>
                  <a:cubicBezTo>
                    <a:pt x="301" y="281"/>
                    <a:pt x="303" y="282"/>
                    <a:pt x="304" y="282"/>
                  </a:cubicBezTo>
                  <a:cubicBezTo>
                    <a:pt x="304" y="284"/>
                    <a:pt x="305" y="284"/>
                    <a:pt x="305" y="286"/>
                  </a:cubicBezTo>
                  <a:cubicBezTo>
                    <a:pt x="305" y="287"/>
                    <a:pt x="305" y="287"/>
                    <a:pt x="305" y="288"/>
                  </a:cubicBezTo>
                  <a:cubicBezTo>
                    <a:pt x="305" y="289"/>
                    <a:pt x="305" y="288"/>
                    <a:pt x="305" y="289"/>
                  </a:cubicBezTo>
                  <a:cubicBezTo>
                    <a:pt x="306" y="290"/>
                    <a:pt x="306" y="290"/>
                    <a:pt x="306" y="291"/>
                  </a:cubicBezTo>
                  <a:cubicBezTo>
                    <a:pt x="305" y="292"/>
                    <a:pt x="305" y="292"/>
                    <a:pt x="305" y="294"/>
                  </a:cubicBezTo>
                  <a:cubicBezTo>
                    <a:pt x="305" y="294"/>
                    <a:pt x="306" y="294"/>
                    <a:pt x="306" y="294"/>
                  </a:cubicBezTo>
                  <a:cubicBezTo>
                    <a:pt x="306" y="294"/>
                    <a:pt x="308" y="296"/>
                    <a:pt x="308" y="296"/>
                  </a:cubicBezTo>
                  <a:cubicBezTo>
                    <a:pt x="309" y="296"/>
                    <a:pt x="308" y="298"/>
                    <a:pt x="308" y="299"/>
                  </a:cubicBezTo>
                  <a:cubicBezTo>
                    <a:pt x="309" y="299"/>
                    <a:pt x="310" y="299"/>
                    <a:pt x="310" y="299"/>
                  </a:cubicBezTo>
                  <a:cubicBezTo>
                    <a:pt x="311" y="300"/>
                    <a:pt x="313" y="300"/>
                    <a:pt x="313" y="301"/>
                  </a:cubicBezTo>
                  <a:cubicBezTo>
                    <a:pt x="315" y="301"/>
                    <a:pt x="315" y="301"/>
                    <a:pt x="317" y="301"/>
                  </a:cubicBezTo>
                  <a:cubicBezTo>
                    <a:pt x="318" y="302"/>
                    <a:pt x="318" y="302"/>
                    <a:pt x="319" y="301"/>
                  </a:cubicBezTo>
                  <a:cubicBezTo>
                    <a:pt x="320" y="301"/>
                    <a:pt x="320" y="301"/>
                    <a:pt x="321" y="301"/>
                  </a:cubicBezTo>
                  <a:cubicBezTo>
                    <a:pt x="322" y="302"/>
                    <a:pt x="322" y="302"/>
                    <a:pt x="322" y="304"/>
                  </a:cubicBezTo>
                  <a:cubicBezTo>
                    <a:pt x="322" y="306"/>
                    <a:pt x="322" y="306"/>
                    <a:pt x="324" y="306"/>
                  </a:cubicBezTo>
                  <a:cubicBezTo>
                    <a:pt x="325" y="306"/>
                    <a:pt x="325" y="306"/>
                    <a:pt x="326" y="306"/>
                  </a:cubicBezTo>
                  <a:cubicBezTo>
                    <a:pt x="327" y="306"/>
                    <a:pt x="327" y="306"/>
                    <a:pt x="328" y="306"/>
                  </a:cubicBezTo>
                  <a:cubicBezTo>
                    <a:pt x="329" y="304"/>
                    <a:pt x="330" y="303"/>
                    <a:pt x="331" y="301"/>
                  </a:cubicBezTo>
                  <a:cubicBezTo>
                    <a:pt x="332" y="301"/>
                    <a:pt x="331" y="301"/>
                    <a:pt x="332" y="301"/>
                  </a:cubicBezTo>
                  <a:cubicBezTo>
                    <a:pt x="333" y="300"/>
                    <a:pt x="334" y="300"/>
                    <a:pt x="336" y="300"/>
                  </a:cubicBezTo>
                  <a:cubicBezTo>
                    <a:pt x="337" y="301"/>
                    <a:pt x="337" y="301"/>
                    <a:pt x="338" y="301"/>
                  </a:cubicBezTo>
                  <a:cubicBezTo>
                    <a:pt x="339" y="302"/>
                    <a:pt x="340" y="303"/>
                    <a:pt x="340" y="304"/>
                  </a:cubicBezTo>
                  <a:cubicBezTo>
                    <a:pt x="342" y="304"/>
                    <a:pt x="342" y="305"/>
                    <a:pt x="343" y="306"/>
                  </a:cubicBezTo>
                  <a:cubicBezTo>
                    <a:pt x="345" y="306"/>
                    <a:pt x="348" y="306"/>
                    <a:pt x="351" y="306"/>
                  </a:cubicBezTo>
                  <a:cubicBezTo>
                    <a:pt x="352" y="305"/>
                    <a:pt x="352" y="305"/>
                    <a:pt x="353" y="304"/>
                  </a:cubicBezTo>
                  <a:cubicBezTo>
                    <a:pt x="353" y="304"/>
                    <a:pt x="354" y="304"/>
                    <a:pt x="355" y="304"/>
                  </a:cubicBezTo>
                  <a:cubicBezTo>
                    <a:pt x="356" y="302"/>
                    <a:pt x="357" y="302"/>
                    <a:pt x="358" y="301"/>
                  </a:cubicBezTo>
                  <a:cubicBezTo>
                    <a:pt x="359" y="301"/>
                    <a:pt x="360" y="301"/>
                    <a:pt x="360" y="301"/>
                  </a:cubicBezTo>
                  <a:cubicBezTo>
                    <a:pt x="362" y="303"/>
                    <a:pt x="364" y="302"/>
                    <a:pt x="365" y="301"/>
                  </a:cubicBezTo>
                  <a:cubicBezTo>
                    <a:pt x="366" y="300"/>
                    <a:pt x="366" y="301"/>
                    <a:pt x="366" y="300"/>
                  </a:cubicBezTo>
                  <a:cubicBezTo>
                    <a:pt x="367" y="300"/>
                    <a:pt x="367" y="300"/>
                    <a:pt x="368" y="300"/>
                  </a:cubicBezTo>
                  <a:cubicBezTo>
                    <a:pt x="368" y="300"/>
                    <a:pt x="370" y="302"/>
                    <a:pt x="369" y="302"/>
                  </a:cubicBezTo>
                  <a:close/>
                  <a:moveTo>
                    <a:pt x="398" y="263"/>
                  </a:moveTo>
                  <a:cubicBezTo>
                    <a:pt x="398" y="264"/>
                    <a:pt x="397" y="264"/>
                    <a:pt x="397" y="265"/>
                  </a:cubicBezTo>
                  <a:cubicBezTo>
                    <a:pt x="396" y="266"/>
                    <a:pt x="394" y="266"/>
                    <a:pt x="393" y="266"/>
                  </a:cubicBezTo>
                  <a:cubicBezTo>
                    <a:pt x="392" y="266"/>
                    <a:pt x="384" y="266"/>
                    <a:pt x="384" y="267"/>
                  </a:cubicBezTo>
                  <a:cubicBezTo>
                    <a:pt x="384" y="268"/>
                    <a:pt x="379" y="266"/>
                    <a:pt x="379" y="266"/>
                  </a:cubicBezTo>
                  <a:cubicBezTo>
                    <a:pt x="378" y="267"/>
                    <a:pt x="376" y="267"/>
                    <a:pt x="375" y="266"/>
                  </a:cubicBezTo>
                  <a:cubicBezTo>
                    <a:pt x="373" y="266"/>
                    <a:pt x="374" y="266"/>
                    <a:pt x="373" y="266"/>
                  </a:cubicBezTo>
                  <a:cubicBezTo>
                    <a:pt x="372" y="265"/>
                    <a:pt x="369" y="264"/>
                    <a:pt x="367" y="264"/>
                  </a:cubicBezTo>
                  <a:cubicBezTo>
                    <a:pt x="366" y="263"/>
                    <a:pt x="366" y="262"/>
                    <a:pt x="366" y="261"/>
                  </a:cubicBezTo>
                  <a:cubicBezTo>
                    <a:pt x="365" y="261"/>
                    <a:pt x="365" y="262"/>
                    <a:pt x="365" y="261"/>
                  </a:cubicBezTo>
                  <a:cubicBezTo>
                    <a:pt x="363" y="261"/>
                    <a:pt x="361" y="261"/>
                    <a:pt x="359" y="261"/>
                  </a:cubicBezTo>
                  <a:cubicBezTo>
                    <a:pt x="359" y="260"/>
                    <a:pt x="358" y="260"/>
                    <a:pt x="358" y="260"/>
                  </a:cubicBezTo>
                  <a:cubicBezTo>
                    <a:pt x="358" y="259"/>
                    <a:pt x="358" y="260"/>
                    <a:pt x="357" y="259"/>
                  </a:cubicBezTo>
                  <a:cubicBezTo>
                    <a:pt x="357" y="259"/>
                    <a:pt x="354" y="258"/>
                    <a:pt x="353" y="258"/>
                  </a:cubicBezTo>
                  <a:cubicBezTo>
                    <a:pt x="350" y="258"/>
                    <a:pt x="347" y="258"/>
                    <a:pt x="345" y="258"/>
                  </a:cubicBezTo>
                  <a:cubicBezTo>
                    <a:pt x="344" y="259"/>
                    <a:pt x="343" y="259"/>
                    <a:pt x="342" y="260"/>
                  </a:cubicBezTo>
                  <a:cubicBezTo>
                    <a:pt x="342" y="260"/>
                    <a:pt x="341" y="260"/>
                    <a:pt x="341" y="260"/>
                  </a:cubicBezTo>
                  <a:cubicBezTo>
                    <a:pt x="341" y="261"/>
                    <a:pt x="341" y="261"/>
                    <a:pt x="340" y="261"/>
                  </a:cubicBezTo>
                  <a:cubicBezTo>
                    <a:pt x="339" y="261"/>
                    <a:pt x="339" y="262"/>
                    <a:pt x="338" y="262"/>
                  </a:cubicBezTo>
                  <a:cubicBezTo>
                    <a:pt x="337" y="262"/>
                    <a:pt x="338" y="263"/>
                    <a:pt x="338" y="263"/>
                  </a:cubicBezTo>
                  <a:cubicBezTo>
                    <a:pt x="337" y="263"/>
                    <a:pt x="336" y="263"/>
                    <a:pt x="335" y="263"/>
                  </a:cubicBezTo>
                  <a:cubicBezTo>
                    <a:pt x="335" y="263"/>
                    <a:pt x="334" y="264"/>
                    <a:pt x="334" y="264"/>
                  </a:cubicBezTo>
                  <a:cubicBezTo>
                    <a:pt x="333" y="265"/>
                    <a:pt x="333" y="265"/>
                    <a:pt x="333" y="266"/>
                  </a:cubicBezTo>
                  <a:cubicBezTo>
                    <a:pt x="328" y="266"/>
                    <a:pt x="324" y="266"/>
                    <a:pt x="320" y="265"/>
                  </a:cubicBezTo>
                  <a:cubicBezTo>
                    <a:pt x="319" y="265"/>
                    <a:pt x="320" y="264"/>
                    <a:pt x="319" y="264"/>
                  </a:cubicBezTo>
                  <a:cubicBezTo>
                    <a:pt x="318" y="264"/>
                    <a:pt x="317" y="265"/>
                    <a:pt x="316" y="264"/>
                  </a:cubicBezTo>
                  <a:cubicBezTo>
                    <a:pt x="316" y="264"/>
                    <a:pt x="315" y="263"/>
                    <a:pt x="315" y="263"/>
                  </a:cubicBezTo>
                  <a:cubicBezTo>
                    <a:pt x="314" y="263"/>
                    <a:pt x="314" y="263"/>
                    <a:pt x="313" y="262"/>
                  </a:cubicBezTo>
                  <a:cubicBezTo>
                    <a:pt x="313" y="262"/>
                    <a:pt x="312" y="261"/>
                    <a:pt x="312" y="261"/>
                  </a:cubicBezTo>
                  <a:cubicBezTo>
                    <a:pt x="311" y="260"/>
                    <a:pt x="311" y="261"/>
                    <a:pt x="311" y="260"/>
                  </a:cubicBezTo>
                  <a:cubicBezTo>
                    <a:pt x="311" y="259"/>
                    <a:pt x="311" y="259"/>
                    <a:pt x="310" y="259"/>
                  </a:cubicBezTo>
                  <a:cubicBezTo>
                    <a:pt x="309" y="258"/>
                    <a:pt x="310" y="256"/>
                    <a:pt x="310" y="254"/>
                  </a:cubicBezTo>
                  <a:cubicBezTo>
                    <a:pt x="310" y="253"/>
                    <a:pt x="308" y="252"/>
                    <a:pt x="310" y="251"/>
                  </a:cubicBezTo>
                  <a:cubicBezTo>
                    <a:pt x="310" y="250"/>
                    <a:pt x="310" y="250"/>
                    <a:pt x="310" y="250"/>
                  </a:cubicBezTo>
                  <a:cubicBezTo>
                    <a:pt x="311" y="249"/>
                    <a:pt x="311" y="250"/>
                    <a:pt x="311" y="249"/>
                  </a:cubicBezTo>
                  <a:cubicBezTo>
                    <a:pt x="311" y="249"/>
                    <a:pt x="312" y="249"/>
                    <a:pt x="312" y="249"/>
                  </a:cubicBezTo>
                  <a:cubicBezTo>
                    <a:pt x="312" y="248"/>
                    <a:pt x="312" y="248"/>
                    <a:pt x="312" y="248"/>
                  </a:cubicBezTo>
                  <a:cubicBezTo>
                    <a:pt x="312" y="248"/>
                    <a:pt x="313" y="248"/>
                    <a:pt x="313" y="247"/>
                  </a:cubicBezTo>
                  <a:cubicBezTo>
                    <a:pt x="313" y="244"/>
                    <a:pt x="314" y="242"/>
                    <a:pt x="314" y="238"/>
                  </a:cubicBezTo>
                  <a:cubicBezTo>
                    <a:pt x="315" y="237"/>
                    <a:pt x="317" y="237"/>
                    <a:pt x="318" y="237"/>
                  </a:cubicBezTo>
                  <a:cubicBezTo>
                    <a:pt x="318" y="234"/>
                    <a:pt x="319" y="233"/>
                    <a:pt x="319" y="229"/>
                  </a:cubicBezTo>
                  <a:cubicBezTo>
                    <a:pt x="320" y="229"/>
                    <a:pt x="321" y="229"/>
                    <a:pt x="321" y="228"/>
                  </a:cubicBezTo>
                  <a:cubicBezTo>
                    <a:pt x="322" y="228"/>
                    <a:pt x="323" y="228"/>
                    <a:pt x="323" y="227"/>
                  </a:cubicBezTo>
                  <a:cubicBezTo>
                    <a:pt x="323" y="225"/>
                    <a:pt x="323" y="224"/>
                    <a:pt x="324" y="224"/>
                  </a:cubicBezTo>
                  <a:cubicBezTo>
                    <a:pt x="325" y="223"/>
                    <a:pt x="326" y="223"/>
                    <a:pt x="328" y="223"/>
                  </a:cubicBezTo>
                  <a:cubicBezTo>
                    <a:pt x="329" y="222"/>
                    <a:pt x="332" y="220"/>
                    <a:pt x="333" y="222"/>
                  </a:cubicBezTo>
                  <a:cubicBezTo>
                    <a:pt x="333" y="222"/>
                    <a:pt x="333" y="222"/>
                    <a:pt x="333" y="222"/>
                  </a:cubicBezTo>
                  <a:cubicBezTo>
                    <a:pt x="335" y="223"/>
                    <a:pt x="333" y="225"/>
                    <a:pt x="335" y="226"/>
                  </a:cubicBezTo>
                  <a:cubicBezTo>
                    <a:pt x="335" y="227"/>
                    <a:pt x="335" y="226"/>
                    <a:pt x="336" y="226"/>
                  </a:cubicBezTo>
                  <a:cubicBezTo>
                    <a:pt x="337" y="226"/>
                    <a:pt x="336" y="227"/>
                    <a:pt x="337" y="227"/>
                  </a:cubicBezTo>
                  <a:cubicBezTo>
                    <a:pt x="338" y="226"/>
                    <a:pt x="339" y="227"/>
                    <a:pt x="340" y="227"/>
                  </a:cubicBezTo>
                  <a:cubicBezTo>
                    <a:pt x="344" y="227"/>
                    <a:pt x="348" y="227"/>
                    <a:pt x="352" y="227"/>
                  </a:cubicBezTo>
                  <a:cubicBezTo>
                    <a:pt x="352" y="226"/>
                    <a:pt x="352" y="226"/>
                    <a:pt x="353" y="225"/>
                  </a:cubicBezTo>
                  <a:cubicBezTo>
                    <a:pt x="353" y="225"/>
                    <a:pt x="353" y="225"/>
                    <a:pt x="353" y="225"/>
                  </a:cubicBezTo>
                  <a:cubicBezTo>
                    <a:pt x="353" y="225"/>
                    <a:pt x="353" y="225"/>
                    <a:pt x="353" y="224"/>
                  </a:cubicBezTo>
                  <a:cubicBezTo>
                    <a:pt x="353" y="224"/>
                    <a:pt x="354" y="224"/>
                    <a:pt x="354" y="224"/>
                  </a:cubicBezTo>
                  <a:cubicBezTo>
                    <a:pt x="354" y="224"/>
                    <a:pt x="355" y="223"/>
                    <a:pt x="355" y="223"/>
                  </a:cubicBezTo>
                  <a:cubicBezTo>
                    <a:pt x="356" y="223"/>
                    <a:pt x="356" y="223"/>
                    <a:pt x="357" y="222"/>
                  </a:cubicBezTo>
                  <a:cubicBezTo>
                    <a:pt x="358" y="221"/>
                    <a:pt x="360" y="222"/>
                    <a:pt x="362" y="222"/>
                  </a:cubicBezTo>
                  <a:cubicBezTo>
                    <a:pt x="363" y="221"/>
                    <a:pt x="362" y="221"/>
                    <a:pt x="364" y="221"/>
                  </a:cubicBezTo>
                  <a:cubicBezTo>
                    <a:pt x="364" y="220"/>
                    <a:pt x="365" y="220"/>
                    <a:pt x="365" y="219"/>
                  </a:cubicBezTo>
                  <a:cubicBezTo>
                    <a:pt x="366" y="219"/>
                    <a:pt x="366" y="219"/>
                    <a:pt x="367" y="219"/>
                  </a:cubicBezTo>
                  <a:cubicBezTo>
                    <a:pt x="367" y="218"/>
                    <a:pt x="368" y="218"/>
                    <a:pt x="370" y="218"/>
                  </a:cubicBezTo>
                  <a:cubicBezTo>
                    <a:pt x="370" y="218"/>
                    <a:pt x="371" y="218"/>
                    <a:pt x="372" y="218"/>
                  </a:cubicBezTo>
                  <a:cubicBezTo>
                    <a:pt x="373" y="218"/>
                    <a:pt x="372" y="217"/>
                    <a:pt x="372" y="217"/>
                  </a:cubicBezTo>
                  <a:cubicBezTo>
                    <a:pt x="373" y="217"/>
                    <a:pt x="374" y="217"/>
                    <a:pt x="375" y="217"/>
                  </a:cubicBezTo>
                  <a:cubicBezTo>
                    <a:pt x="376" y="217"/>
                    <a:pt x="377" y="217"/>
                    <a:pt x="378" y="217"/>
                  </a:cubicBezTo>
                  <a:cubicBezTo>
                    <a:pt x="379" y="218"/>
                    <a:pt x="378" y="219"/>
                    <a:pt x="377" y="219"/>
                  </a:cubicBezTo>
                  <a:cubicBezTo>
                    <a:pt x="376" y="219"/>
                    <a:pt x="377" y="220"/>
                    <a:pt x="376" y="219"/>
                  </a:cubicBezTo>
                  <a:cubicBezTo>
                    <a:pt x="376" y="219"/>
                    <a:pt x="375" y="220"/>
                    <a:pt x="375" y="220"/>
                  </a:cubicBezTo>
                  <a:cubicBezTo>
                    <a:pt x="373" y="221"/>
                    <a:pt x="372" y="221"/>
                    <a:pt x="370" y="222"/>
                  </a:cubicBezTo>
                  <a:cubicBezTo>
                    <a:pt x="370" y="225"/>
                    <a:pt x="372" y="224"/>
                    <a:pt x="373" y="225"/>
                  </a:cubicBezTo>
                  <a:cubicBezTo>
                    <a:pt x="373" y="226"/>
                    <a:pt x="373" y="227"/>
                    <a:pt x="372" y="227"/>
                  </a:cubicBezTo>
                  <a:cubicBezTo>
                    <a:pt x="372" y="228"/>
                    <a:pt x="372" y="228"/>
                    <a:pt x="372" y="228"/>
                  </a:cubicBezTo>
                  <a:cubicBezTo>
                    <a:pt x="372" y="228"/>
                    <a:pt x="371" y="228"/>
                    <a:pt x="371" y="228"/>
                  </a:cubicBezTo>
                  <a:cubicBezTo>
                    <a:pt x="371" y="228"/>
                    <a:pt x="371" y="228"/>
                    <a:pt x="371" y="229"/>
                  </a:cubicBezTo>
                  <a:cubicBezTo>
                    <a:pt x="371" y="229"/>
                    <a:pt x="371" y="229"/>
                    <a:pt x="370" y="229"/>
                  </a:cubicBezTo>
                  <a:cubicBezTo>
                    <a:pt x="370" y="229"/>
                    <a:pt x="370" y="229"/>
                    <a:pt x="370" y="229"/>
                  </a:cubicBezTo>
                  <a:cubicBezTo>
                    <a:pt x="370" y="231"/>
                    <a:pt x="369" y="230"/>
                    <a:pt x="369" y="231"/>
                  </a:cubicBezTo>
                  <a:cubicBezTo>
                    <a:pt x="369" y="231"/>
                    <a:pt x="369" y="231"/>
                    <a:pt x="369" y="232"/>
                  </a:cubicBezTo>
                  <a:cubicBezTo>
                    <a:pt x="369" y="232"/>
                    <a:pt x="368" y="232"/>
                    <a:pt x="368" y="232"/>
                  </a:cubicBezTo>
                  <a:cubicBezTo>
                    <a:pt x="368" y="232"/>
                    <a:pt x="368" y="232"/>
                    <a:pt x="367" y="232"/>
                  </a:cubicBezTo>
                  <a:cubicBezTo>
                    <a:pt x="367" y="232"/>
                    <a:pt x="367" y="233"/>
                    <a:pt x="367" y="233"/>
                  </a:cubicBezTo>
                  <a:cubicBezTo>
                    <a:pt x="365" y="233"/>
                    <a:pt x="362" y="232"/>
                    <a:pt x="359" y="232"/>
                  </a:cubicBezTo>
                  <a:cubicBezTo>
                    <a:pt x="357" y="232"/>
                    <a:pt x="354" y="234"/>
                    <a:pt x="353" y="232"/>
                  </a:cubicBezTo>
                  <a:cubicBezTo>
                    <a:pt x="352" y="231"/>
                    <a:pt x="351" y="231"/>
                    <a:pt x="350" y="229"/>
                  </a:cubicBezTo>
                  <a:cubicBezTo>
                    <a:pt x="349" y="229"/>
                    <a:pt x="349" y="229"/>
                    <a:pt x="348" y="229"/>
                  </a:cubicBezTo>
                  <a:cubicBezTo>
                    <a:pt x="347" y="228"/>
                    <a:pt x="345" y="228"/>
                    <a:pt x="343" y="228"/>
                  </a:cubicBezTo>
                  <a:cubicBezTo>
                    <a:pt x="343" y="228"/>
                    <a:pt x="343" y="229"/>
                    <a:pt x="343" y="229"/>
                  </a:cubicBezTo>
                  <a:cubicBezTo>
                    <a:pt x="342" y="229"/>
                    <a:pt x="341" y="228"/>
                    <a:pt x="340" y="229"/>
                  </a:cubicBezTo>
                  <a:cubicBezTo>
                    <a:pt x="340" y="229"/>
                    <a:pt x="339" y="230"/>
                    <a:pt x="339" y="230"/>
                  </a:cubicBezTo>
                  <a:cubicBezTo>
                    <a:pt x="338" y="231"/>
                    <a:pt x="338" y="231"/>
                    <a:pt x="338" y="232"/>
                  </a:cubicBezTo>
                  <a:cubicBezTo>
                    <a:pt x="338" y="232"/>
                    <a:pt x="338" y="232"/>
                    <a:pt x="338" y="232"/>
                  </a:cubicBezTo>
                  <a:cubicBezTo>
                    <a:pt x="339" y="233"/>
                    <a:pt x="341" y="233"/>
                    <a:pt x="342" y="234"/>
                  </a:cubicBezTo>
                  <a:cubicBezTo>
                    <a:pt x="343" y="235"/>
                    <a:pt x="341" y="240"/>
                    <a:pt x="344" y="239"/>
                  </a:cubicBezTo>
                  <a:cubicBezTo>
                    <a:pt x="344" y="239"/>
                    <a:pt x="345" y="240"/>
                    <a:pt x="346" y="240"/>
                  </a:cubicBezTo>
                  <a:cubicBezTo>
                    <a:pt x="347" y="240"/>
                    <a:pt x="347" y="240"/>
                    <a:pt x="348" y="239"/>
                  </a:cubicBezTo>
                  <a:cubicBezTo>
                    <a:pt x="348" y="239"/>
                    <a:pt x="348" y="239"/>
                    <a:pt x="348" y="239"/>
                  </a:cubicBezTo>
                  <a:cubicBezTo>
                    <a:pt x="349" y="237"/>
                    <a:pt x="353" y="238"/>
                    <a:pt x="354" y="237"/>
                  </a:cubicBezTo>
                  <a:cubicBezTo>
                    <a:pt x="355" y="237"/>
                    <a:pt x="355" y="236"/>
                    <a:pt x="355" y="236"/>
                  </a:cubicBezTo>
                  <a:cubicBezTo>
                    <a:pt x="355" y="236"/>
                    <a:pt x="357" y="234"/>
                    <a:pt x="356" y="234"/>
                  </a:cubicBezTo>
                  <a:cubicBezTo>
                    <a:pt x="358" y="235"/>
                    <a:pt x="360" y="234"/>
                    <a:pt x="362" y="234"/>
                  </a:cubicBezTo>
                  <a:cubicBezTo>
                    <a:pt x="362" y="234"/>
                    <a:pt x="363" y="235"/>
                    <a:pt x="364" y="235"/>
                  </a:cubicBezTo>
                  <a:cubicBezTo>
                    <a:pt x="365" y="235"/>
                    <a:pt x="366" y="235"/>
                    <a:pt x="367" y="235"/>
                  </a:cubicBezTo>
                  <a:cubicBezTo>
                    <a:pt x="367" y="235"/>
                    <a:pt x="368" y="236"/>
                    <a:pt x="368" y="237"/>
                  </a:cubicBezTo>
                  <a:cubicBezTo>
                    <a:pt x="368" y="237"/>
                    <a:pt x="371" y="238"/>
                    <a:pt x="371" y="238"/>
                  </a:cubicBezTo>
                  <a:cubicBezTo>
                    <a:pt x="372" y="238"/>
                    <a:pt x="373" y="240"/>
                    <a:pt x="373" y="240"/>
                  </a:cubicBezTo>
                  <a:cubicBezTo>
                    <a:pt x="375" y="240"/>
                    <a:pt x="377" y="240"/>
                    <a:pt x="378" y="242"/>
                  </a:cubicBezTo>
                  <a:cubicBezTo>
                    <a:pt x="379" y="242"/>
                    <a:pt x="380" y="243"/>
                    <a:pt x="381" y="244"/>
                  </a:cubicBezTo>
                  <a:cubicBezTo>
                    <a:pt x="381" y="244"/>
                    <a:pt x="381" y="244"/>
                    <a:pt x="382" y="244"/>
                  </a:cubicBezTo>
                  <a:cubicBezTo>
                    <a:pt x="382" y="244"/>
                    <a:pt x="382" y="244"/>
                    <a:pt x="382" y="245"/>
                  </a:cubicBezTo>
                  <a:cubicBezTo>
                    <a:pt x="385" y="245"/>
                    <a:pt x="387" y="247"/>
                    <a:pt x="388" y="248"/>
                  </a:cubicBezTo>
                  <a:cubicBezTo>
                    <a:pt x="388" y="248"/>
                    <a:pt x="389" y="248"/>
                    <a:pt x="389" y="248"/>
                  </a:cubicBezTo>
                  <a:cubicBezTo>
                    <a:pt x="389" y="249"/>
                    <a:pt x="389" y="248"/>
                    <a:pt x="390" y="249"/>
                  </a:cubicBezTo>
                  <a:cubicBezTo>
                    <a:pt x="390" y="249"/>
                    <a:pt x="391" y="250"/>
                    <a:pt x="391" y="250"/>
                  </a:cubicBezTo>
                  <a:cubicBezTo>
                    <a:pt x="391" y="250"/>
                    <a:pt x="392" y="251"/>
                    <a:pt x="392" y="251"/>
                  </a:cubicBezTo>
                  <a:cubicBezTo>
                    <a:pt x="393" y="251"/>
                    <a:pt x="393" y="251"/>
                    <a:pt x="393" y="251"/>
                  </a:cubicBezTo>
                  <a:cubicBezTo>
                    <a:pt x="394" y="252"/>
                    <a:pt x="393" y="252"/>
                    <a:pt x="394" y="252"/>
                  </a:cubicBezTo>
                  <a:cubicBezTo>
                    <a:pt x="394" y="252"/>
                    <a:pt x="394" y="252"/>
                    <a:pt x="395" y="252"/>
                  </a:cubicBezTo>
                  <a:cubicBezTo>
                    <a:pt x="395" y="253"/>
                    <a:pt x="396" y="253"/>
                    <a:pt x="397" y="254"/>
                  </a:cubicBezTo>
                  <a:cubicBezTo>
                    <a:pt x="398" y="255"/>
                    <a:pt x="398" y="257"/>
                    <a:pt x="398" y="259"/>
                  </a:cubicBezTo>
                  <a:cubicBezTo>
                    <a:pt x="398" y="259"/>
                    <a:pt x="399" y="258"/>
                    <a:pt x="399" y="259"/>
                  </a:cubicBezTo>
                  <a:cubicBezTo>
                    <a:pt x="399" y="260"/>
                    <a:pt x="399" y="260"/>
                    <a:pt x="399" y="261"/>
                  </a:cubicBezTo>
                  <a:cubicBezTo>
                    <a:pt x="399" y="262"/>
                    <a:pt x="399" y="263"/>
                    <a:pt x="398" y="263"/>
                  </a:cubicBezTo>
                  <a:close/>
                  <a:moveTo>
                    <a:pt x="485" y="298"/>
                  </a:moveTo>
                  <a:cubicBezTo>
                    <a:pt x="484" y="299"/>
                    <a:pt x="487" y="299"/>
                    <a:pt x="485" y="300"/>
                  </a:cubicBezTo>
                  <a:cubicBezTo>
                    <a:pt x="485" y="301"/>
                    <a:pt x="482" y="301"/>
                    <a:pt x="481" y="301"/>
                  </a:cubicBezTo>
                  <a:cubicBezTo>
                    <a:pt x="480" y="301"/>
                    <a:pt x="478" y="301"/>
                    <a:pt x="477" y="301"/>
                  </a:cubicBezTo>
                  <a:cubicBezTo>
                    <a:pt x="476" y="302"/>
                    <a:pt x="477" y="302"/>
                    <a:pt x="475" y="302"/>
                  </a:cubicBezTo>
                  <a:cubicBezTo>
                    <a:pt x="473" y="302"/>
                    <a:pt x="472" y="302"/>
                    <a:pt x="470" y="301"/>
                  </a:cubicBezTo>
                  <a:cubicBezTo>
                    <a:pt x="469" y="301"/>
                    <a:pt x="468" y="301"/>
                    <a:pt x="467" y="300"/>
                  </a:cubicBezTo>
                  <a:cubicBezTo>
                    <a:pt x="466" y="300"/>
                    <a:pt x="466" y="300"/>
                    <a:pt x="466" y="300"/>
                  </a:cubicBezTo>
                  <a:cubicBezTo>
                    <a:pt x="465" y="299"/>
                    <a:pt x="465" y="299"/>
                    <a:pt x="463" y="299"/>
                  </a:cubicBezTo>
                  <a:cubicBezTo>
                    <a:pt x="463" y="299"/>
                    <a:pt x="462" y="297"/>
                    <a:pt x="462" y="297"/>
                  </a:cubicBezTo>
                  <a:cubicBezTo>
                    <a:pt x="461" y="297"/>
                    <a:pt x="461" y="297"/>
                    <a:pt x="460" y="296"/>
                  </a:cubicBezTo>
                  <a:cubicBezTo>
                    <a:pt x="458" y="296"/>
                    <a:pt x="454" y="297"/>
                    <a:pt x="454" y="294"/>
                  </a:cubicBezTo>
                  <a:cubicBezTo>
                    <a:pt x="453" y="294"/>
                    <a:pt x="453" y="293"/>
                    <a:pt x="453" y="292"/>
                  </a:cubicBezTo>
                  <a:cubicBezTo>
                    <a:pt x="453" y="292"/>
                    <a:pt x="453" y="292"/>
                    <a:pt x="452" y="291"/>
                  </a:cubicBezTo>
                  <a:cubicBezTo>
                    <a:pt x="451" y="291"/>
                    <a:pt x="451" y="289"/>
                    <a:pt x="450" y="288"/>
                  </a:cubicBezTo>
                  <a:cubicBezTo>
                    <a:pt x="450" y="287"/>
                    <a:pt x="450" y="286"/>
                    <a:pt x="450" y="285"/>
                  </a:cubicBezTo>
                  <a:cubicBezTo>
                    <a:pt x="451" y="285"/>
                    <a:pt x="451" y="284"/>
                    <a:pt x="451" y="284"/>
                  </a:cubicBezTo>
                  <a:cubicBezTo>
                    <a:pt x="452" y="284"/>
                    <a:pt x="451" y="284"/>
                    <a:pt x="452" y="284"/>
                  </a:cubicBezTo>
                  <a:cubicBezTo>
                    <a:pt x="452" y="283"/>
                    <a:pt x="453" y="282"/>
                    <a:pt x="453" y="281"/>
                  </a:cubicBezTo>
                  <a:cubicBezTo>
                    <a:pt x="453" y="280"/>
                    <a:pt x="454" y="280"/>
                    <a:pt x="454" y="279"/>
                  </a:cubicBezTo>
                  <a:cubicBezTo>
                    <a:pt x="453" y="279"/>
                    <a:pt x="453" y="280"/>
                    <a:pt x="453" y="279"/>
                  </a:cubicBezTo>
                  <a:cubicBezTo>
                    <a:pt x="453" y="278"/>
                    <a:pt x="453" y="275"/>
                    <a:pt x="454" y="275"/>
                  </a:cubicBezTo>
                  <a:cubicBezTo>
                    <a:pt x="454" y="275"/>
                    <a:pt x="455" y="275"/>
                    <a:pt x="455" y="274"/>
                  </a:cubicBezTo>
                  <a:cubicBezTo>
                    <a:pt x="456" y="274"/>
                    <a:pt x="456" y="274"/>
                    <a:pt x="457" y="272"/>
                  </a:cubicBezTo>
                  <a:cubicBezTo>
                    <a:pt x="455" y="271"/>
                    <a:pt x="452" y="272"/>
                    <a:pt x="452" y="270"/>
                  </a:cubicBezTo>
                  <a:cubicBezTo>
                    <a:pt x="451" y="269"/>
                    <a:pt x="451" y="268"/>
                    <a:pt x="451" y="266"/>
                  </a:cubicBezTo>
                  <a:cubicBezTo>
                    <a:pt x="450" y="266"/>
                    <a:pt x="450" y="266"/>
                    <a:pt x="449" y="265"/>
                  </a:cubicBezTo>
                  <a:cubicBezTo>
                    <a:pt x="449" y="265"/>
                    <a:pt x="448" y="264"/>
                    <a:pt x="448" y="264"/>
                  </a:cubicBezTo>
                  <a:cubicBezTo>
                    <a:pt x="448" y="263"/>
                    <a:pt x="448" y="263"/>
                    <a:pt x="448" y="263"/>
                  </a:cubicBezTo>
                  <a:cubicBezTo>
                    <a:pt x="447" y="262"/>
                    <a:pt x="448" y="263"/>
                    <a:pt x="447" y="262"/>
                  </a:cubicBezTo>
                  <a:cubicBezTo>
                    <a:pt x="447" y="262"/>
                    <a:pt x="447" y="262"/>
                    <a:pt x="447" y="262"/>
                  </a:cubicBezTo>
                  <a:cubicBezTo>
                    <a:pt x="446" y="262"/>
                    <a:pt x="446" y="262"/>
                    <a:pt x="446" y="261"/>
                  </a:cubicBezTo>
                  <a:cubicBezTo>
                    <a:pt x="446" y="261"/>
                    <a:pt x="445" y="261"/>
                    <a:pt x="445" y="261"/>
                  </a:cubicBezTo>
                  <a:cubicBezTo>
                    <a:pt x="445" y="261"/>
                    <a:pt x="445" y="260"/>
                    <a:pt x="445" y="260"/>
                  </a:cubicBezTo>
                  <a:cubicBezTo>
                    <a:pt x="445" y="260"/>
                    <a:pt x="445" y="260"/>
                    <a:pt x="444" y="260"/>
                  </a:cubicBezTo>
                  <a:cubicBezTo>
                    <a:pt x="444" y="260"/>
                    <a:pt x="444" y="260"/>
                    <a:pt x="444" y="259"/>
                  </a:cubicBezTo>
                  <a:cubicBezTo>
                    <a:pt x="444" y="259"/>
                    <a:pt x="444" y="259"/>
                    <a:pt x="444" y="259"/>
                  </a:cubicBezTo>
                  <a:cubicBezTo>
                    <a:pt x="443" y="258"/>
                    <a:pt x="442" y="257"/>
                    <a:pt x="441" y="256"/>
                  </a:cubicBezTo>
                  <a:cubicBezTo>
                    <a:pt x="441" y="256"/>
                    <a:pt x="440" y="256"/>
                    <a:pt x="440" y="256"/>
                  </a:cubicBezTo>
                  <a:cubicBezTo>
                    <a:pt x="440" y="256"/>
                    <a:pt x="440" y="255"/>
                    <a:pt x="440" y="255"/>
                  </a:cubicBezTo>
                  <a:cubicBezTo>
                    <a:pt x="440" y="255"/>
                    <a:pt x="440" y="255"/>
                    <a:pt x="439" y="255"/>
                  </a:cubicBezTo>
                  <a:cubicBezTo>
                    <a:pt x="439" y="254"/>
                    <a:pt x="439" y="254"/>
                    <a:pt x="438" y="254"/>
                  </a:cubicBezTo>
                  <a:cubicBezTo>
                    <a:pt x="438" y="254"/>
                    <a:pt x="438" y="254"/>
                    <a:pt x="437" y="254"/>
                  </a:cubicBezTo>
                  <a:cubicBezTo>
                    <a:pt x="437" y="253"/>
                    <a:pt x="437" y="253"/>
                    <a:pt x="437" y="253"/>
                  </a:cubicBezTo>
                  <a:cubicBezTo>
                    <a:pt x="437" y="252"/>
                    <a:pt x="437" y="253"/>
                    <a:pt x="437" y="252"/>
                  </a:cubicBezTo>
                  <a:cubicBezTo>
                    <a:pt x="436" y="251"/>
                    <a:pt x="436" y="251"/>
                    <a:pt x="436" y="249"/>
                  </a:cubicBezTo>
                  <a:cubicBezTo>
                    <a:pt x="436" y="248"/>
                    <a:pt x="435" y="249"/>
                    <a:pt x="435" y="248"/>
                  </a:cubicBezTo>
                  <a:cubicBezTo>
                    <a:pt x="435" y="248"/>
                    <a:pt x="435" y="246"/>
                    <a:pt x="435" y="245"/>
                  </a:cubicBezTo>
                  <a:cubicBezTo>
                    <a:pt x="435" y="243"/>
                    <a:pt x="435" y="244"/>
                    <a:pt x="434" y="243"/>
                  </a:cubicBezTo>
                  <a:cubicBezTo>
                    <a:pt x="434" y="243"/>
                    <a:pt x="433" y="242"/>
                    <a:pt x="433" y="242"/>
                  </a:cubicBezTo>
                  <a:cubicBezTo>
                    <a:pt x="432" y="241"/>
                    <a:pt x="427" y="240"/>
                    <a:pt x="429" y="237"/>
                  </a:cubicBezTo>
                  <a:cubicBezTo>
                    <a:pt x="430" y="237"/>
                    <a:pt x="430" y="236"/>
                    <a:pt x="431" y="236"/>
                  </a:cubicBezTo>
                  <a:cubicBezTo>
                    <a:pt x="431" y="234"/>
                    <a:pt x="431" y="233"/>
                    <a:pt x="432" y="232"/>
                  </a:cubicBezTo>
                  <a:cubicBezTo>
                    <a:pt x="432" y="231"/>
                    <a:pt x="434" y="231"/>
                    <a:pt x="435" y="230"/>
                  </a:cubicBezTo>
                  <a:cubicBezTo>
                    <a:pt x="434" y="230"/>
                    <a:pt x="437" y="229"/>
                    <a:pt x="436" y="229"/>
                  </a:cubicBezTo>
                  <a:cubicBezTo>
                    <a:pt x="438" y="230"/>
                    <a:pt x="437" y="229"/>
                    <a:pt x="437" y="229"/>
                  </a:cubicBezTo>
                  <a:cubicBezTo>
                    <a:pt x="438" y="228"/>
                    <a:pt x="438" y="228"/>
                    <a:pt x="438" y="228"/>
                  </a:cubicBezTo>
                  <a:cubicBezTo>
                    <a:pt x="438" y="228"/>
                    <a:pt x="439" y="228"/>
                    <a:pt x="439" y="228"/>
                  </a:cubicBezTo>
                  <a:cubicBezTo>
                    <a:pt x="439" y="228"/>
                    <a:pt x="439" y="227"/>
                    <a:pt x="439" y="227"/>
                  </a:cubicBezTo>
                  <a:cubicBezTo>
                    <a:pt x="439" y="227"/>
                    <a:pt x="440" y="227"/>
                    <a:pt x="440" y="227"/>
                  </a:cubicBezTo>
                  <a:cubicBezTo>
                    <a:pt x="441" y="226"/>
                    <a:pt x="441" y="226"/>
                    <a:pt x="443" y="226"/>
                  </a:cubicBezTo>
                  <a:cubicBezTo>
                    <a:pt x="445" y="223"/>
                    <a:pt x="447" y="222"/>
                    <a:pt x="449" y="220"/>
                  </a:cubicBezTo>
                  <a:cubicBezTo>
                    <a:pt x="450" y="220"/>
                    <a:pt x="449" y="220"/>
                    <a:pt x="449" y="219"/>
                  </a:cubicBezTo>
                  <a:cubicBezTo>
                    <a:pt x="450" y="219"/>
                    <a:pt x="451" y="219"/>
                    <a:pt x="452" y="219"/>
                  </a:cubicBezTo>
                  <a:cubicBezTo>
                    <a:pt x="453" y="221"/>
                    <a:pt x="455" y="220"/>
                    <a:pt x="455" y="222"/>
                  </a:cubicBezTo>
                  <a:cubicBezTo>
                    <a:pt x="456" y="222"/>
                    <a:pt x="456" y="222"/>
                    <a:pt x="457" y="222"/>
                  </a:cubicBezTo>
                  <a:cubicBezTo>
                    <a:pt x="456" y="222"/>
                    <a:pt x="457" y="223"/>
                    <a:pt x="458" y="222"/>
                  </a:cubicBezTo>
                  <a:cubicBezTo>
                    <a:pt x="459" y="220"/>
                    <a:pt x="462" y="221"/>
                    <a:pt x="464" y="219"/>
                  </a:cubicBezTo>
                  <a:cubicBezTo>
                    <a:pt x="464" y="220"/>
                    <a:pt x="464" y="220"/>
                    <a:pt x="465" y="220"/>
                  </a:cubicBezTo>
                  <a:cubicBezTo>
                    <a:pt x="465" y="220"/>
                    <a:pt x="466" y="221"/>
                    <a:pt x="466" y="221"/>
                  </a:cubicBezTo>
                  <a:cubicBezTo>
                    <a:pt x="466" y="222"/>
                    <a:pt x="466" y="222"/>
                    <a:pt x="467" y="222"/>
                  </a:cubicBezTo>
                  <a:cubicBezTo>
                    <a:pt x="467" y="223"/>
                    <a:pt x="467" y="224"/>
                    <a:pt x="468" y="224"/>
                  </a:cubicBezTo>
                  <a:cubicBezTo>
                    <a:pt x="468" y="227"/>
                    <a:pt x="468" y="229"/>
                    <a:pt x="468" y="231"/>
                  </a:cubicBezTo>
                  <a:cubicBezTo>
                    <a:pt x="469" y="232"/>
                    <a:pt x="471" y="232"/>
                    <a:pt x="473" y="232"/>
                  </a:cubicBezTo>
                  <a:cubicBezTo>
                    <a:pt x="475" y="232"/>
                    <a:pt x="475" y="232"/>
                    <a:pt x="473" y="232"/>
                  </a:cubicBezTo>
                  <a:cubicBezTo>
                    <a:pt x="472" y="233"/>
                    <a:pt x="473" y="233"/>
                    <a:pt x="472" y="233"/>
                  </a:cubicBezTo>
                  <a:cubicBezTo>
                    <a:pt x="471" y="234"/>
                    <a:pt x="470" y="234"/>
                    <a:pt x="469" y="233"/>
                  </a:cubicBezTo>
                  <a:cubicBezTo>
                    <a:pt x="468" y="232"/>
                    <a:pt x="465" y="233"/>
                    <a:pt x="464" y="233"/>
                  </a:cubicBezTo>
                  <a:cubicBezTo>
                    <a:pt x="462" y="233"/>
                    <a:pt x="461" y="231"/>
                    <a:pt x="459" y="232"/>
                  </a:cubicBezTo>
                  <a:cubicBezTo>
                    <a:pt x="459" y="232"/>
                    <a:pt x="458" y="233"/>
                    <a:pt x="458" y="234"/>
                  </a:cubicBezTo>
                  <a:cubicBezTo>
                    <a:pt x="457" y="234"/>
                    <a:pt x="457" y="234"/>
                    <a:pt x="457" y="234"/>
                  </a:cubicBezTo>
                  <a:cubicBezTo>
                    <a:pt x="457" y="236"/>
                    <a:pt x="457" y="236"/>
                    <a:pt x="457" y="237"/>
                  </a:cubicBezTo>
                  <a:cubicBezTo>
                    <a:pt x="458" y="238"/>
                    <a:pt x="461" y="240"/>
                    <a:pt x="457" y="240"/>
                  </a:cubicBezTo>
                  <a:cubicBezTo>
                    <a:pt x="457" y="239"/>
                    <a:pt x="455" y="239"/>
                    <a:pt x="454" y="238"/>
                  </a:cubicBezTo>
                  <a:cubicBezTo>
                    <a:pt x="453" y="238"/>
                    <a:pt x="453" y="238"/>
                    <a:pt x="452" y="239"/>
                  </a:cubicBezTo>
                  <a:cubicBezTo>
                    <a:pt x="451" y="240"/>
                    <a:pt x="452" y="241"/>
                    <a:pt x="453" y="240"/>
                  </a:cubicBezTo>
                  <a:cubicBezTo>
                    <a:pt x="453" y="240"/>
                    <a:pt x="454" y="241"/>
                    <a:pt x="454" y="241"/>
                  </a:cubicBezTo>
                  <a:cubicBezTo>
                    <a:pt x="454" y="241"/>
                    <a:pt x="454" y="241"/>
                    <a:pt x="454" y="242"/>
                  </a:cubicBezTo>
                  <a:cubicBezTo>
                    <a:pt x="454" y="242"/>
                    <a:pt x="454" y="242"/>
                    <a:pt x="454" y="242"/>
                  </a:cubicBezTo>
                  <a:cubicBezTo>
                    <a:pt x="455" y="242"/>
                    <a:pt x="455" y="242"/>
                    <a:pt x="455" y="242"/>
                  </a:cubicBezTo>
                  <a:cubicBezTo>
                    <a:pt x="456" y="243"/>
                    <a:pt x="456" y="243"/>
                    <a:pt x="456" y="244"/>
                  </a:cubicBezTo>
                  <a:cubicBezTo>
                    <a:pt x="457" y="244"/>
                    <a:pt x="457" y="245"/>
                    <a:pt x="457" y="246"/>
                  </a:cubicBezTo>
                  <a:cubicBezTo>
                    <a:pt x="458" y="246"/>
                    <a:pt x="458" y="246"/>
                    <a:pt x="458" y="247"/>
                  </a:cubicBezTo>
                  <a:cubicBezTo>
                    <a:pt x="459" y="248"/>
                    <a:pt x="459" y="248"/>
                    <a:pt x="459" y="248"/>
                  </a:cubicBezTo>
                  <a:cubicBezTo>
                    <a:pt x="460" y="248"/>
                    <a:pt x="460" y="249"/>
                    <a:pt x="461" y="249"/>
                  </a:cubicBezTo>
                  <a:cubicBezTo>
                    <a:pt x="462" y="250"/>
                    <a:pt x="463" y="251"/>
                    <a:pt x="464" y="252"/>
                  </a:cubicBezTo>
                  <a:cubicBezTo>
                    <a:pt x="465" y="252"/>
                    <a:pt x="468" y="253"/>
                    <a:pt x="469" y="254"/>
                  </a:cubicBezTo>
                  <a:cubicBezTo>
                    <a:pt x="469" y="254"/>
                    <a:pt x="469" y="262"/>
                    <a:pt x="470" y="261"/>
                  </a:cubicBezTo>
                  <a:cubicBezTo>
                    <a:pt x="470" y="261"/>
                    <a:pt x="471" y="263"/>
                    <a:pt x="471" y="263"/>
                  </a:cubicBezTo>
                  <a:cubicBezTo>
                    <a:pt x="472" y="264"/>
                    <a:pt x="473" y="266"/>
                    <a:pt x="473" y="262"/>
                  </a:cubicBezTo>
                  <a:cubicBezTo>
                    <a:pt x="473" y="262"/>
                    <a:pt x="474" y="261"/>
                    <a:pt x="474" y="260"/>
                  </a:cubicBezTo>
                  <a:cubicBezTo>
                    <a:pt x="474" y="259"/>
                    <a:pt x="474" y="259"/>
                    <a:pt x="474" y="258"/>
                  </a:cubicBezTo>
                  <a:cubicBezTo>
                    <a:pt x="475" y="258"/>
                    <a:pt x="478" y="259"/>
                    <a:pt x="478" y="259"/>
                  </a:cubicBezTo>
                  <a:cubicBezTo>
                    <a:pt x="478" y="260"/>
                    <a:pt x="479" y="260"/>
                    <a:pt x="479" y="260"/>
                  </a:cubicBezTo>
                  <a:cubicBezTo>
                    <a:pt x="480" y="260"/>
                    <a:pt x="479" y="261"/>
                    <a:pt x="479" y="261"/>
                  </a:cubicBezTo>
                  <a:cubicBezTo>
                    <a:pt x="479" y="262"/>
                    <a:pt x="480" y="261"/>
                    <a:pt x="480" y="261"/>
                  </a:cubicBezTo>
                  <a:cubicBezTo>
                    <a:pt x="481" y="262"/>
                    <a:pt x="480" y="262"/>
                    <a:pt x="481" y="262"/>
                  </a:cubicBezTo>
                  <a:cubicBezTo>
                    <a:pt x="481" y="263"/>
                    <a:pt x="481" y="262"/>
                    <a:pt x="482" y="263"/>
                  </a:cubicBezTo>
                  <a:cubicBezTo>
                    <a:pt x="482" y="263"/>
                    <a:pt x="482" y="263"/>
                    <a:pt x="482" y="264"/>
                  </a:cubicBezTo>
                  <a:cubicBezTo>
                    <a:pt x="483" y="264"/>
                    <a:pt x="483" y="264"/>
                    <a:pt x="483" y="264"/>
                  </a:cubicBezTo>
                  <a:cubicBezTo>
                    <a:pt x="483" y="265"/>
                    <a:pt x="484" y="266"/>
                    <a:pt x="484" y="266"/>
                  </a:cubicBezTo>
                  <a:cubicBezTo>
                    <a:pt x="485" y="266"/>
                    <a:pt x="485" y="266"/>
                    <a:pt x="486" y="266"/>
                  </a:cubicBezTo>
                  <a:cubicBezTo>
                    <a:pt x="486" y="267"/>
                    <a:pt x="486" y="268"/>
                    <a:pt x="485" y="269"/>
                  </a:cubicBezTo>
                  <a:cubicBezTo>
                    <a:pt x="485" y="269"/>
                    <a:pt x="483" y="270"/>
                    <a:pt x="483" y="270"/>
                  </a:cubicBezTo>
                  <a:cubicBezTo>
                    <a:pt x="483" y="270"/>
                    <a:pt x="482" y="271"/>
                    <a:pt x="481" y="271"/>
                  </a:cubicBezTo>
                  <a:cubicBezTo>
                    <a:pt x="480" y="269"/>
                    <a:pt x="478" y="269"/>
                    <a:pt x="477" y="268"/>
                  </a:cubicBezTo>
                  <a:cubicBezTo>
                    <a:pt x="476" y="267"/>
                    <a:pt x="476" y="267"/>
                    <a:pt x="475" y="266"/>
                  </a:cubicBezTo>
                  <a:cubicBezTo>
                    <a:pt x="474" y="266"/>
                    <a:pt x="474" y="267"/>
                    <a:pt x="474" y="266"/>
                  </a:cubicBezTo>
                  <a:cubicBezTo>
                    <a:pt x="473" y="266"/>
                    <a:pt x="473" y="266"/>
                    <a:pt x="473" y="266"/>
                  </a:cubicBezTo>
                  <a:cubicBezTo>
                    <a:pt x="472" y="268"/>
                    <a:pt x="473" y="271"/>
                    <a:pt x="474" y="274"/>
                  </a:cubicBezTo>
                  <a:cubicBezTo>
                    <a:pt x="475" y="274"/>
                    <a:pt x="477" y="275"/>
                    <a:pt x="478" y="276"/>
                  </a:cubicBezTo>
                  <a:cubicBezTo>
                    <a:pt x="479" y="276"/>
                    <a:pt x="479" y="276"/>
                    <a:pt x="479" y="277"/>
                  </a:cubicBezTo>
                  <a:cubicBezTo>
                    <a:pt x="478" y="277"/>
                    <a:pt x="478" y="278"/>
                    <a:pt x="478" y="278"/>
                  </a:cubicBezTo>
                  <a:cubicBezTo>
                    <a:pt x="476" y="279"/>
                    <a:pt x="477" y="280"/>
                    <a:pt x="479" y="280"/>
                  </a:cubicBezTo>
                  <a:cubicBezTo>
                    <a:pt x="480" y="280"/>
                    <a:pt x="480" y="281"/>
                    <a:pt x="480" y="281"/>
                  </a:cubicBezTo>
                  <a:cubicBezTo>
                    <a:pt x="481" y="281"/>
                    <a:pt x="481" y="282"/>
                    <a:pt x="482" y="282"/>
                  </a:cubicBezTo>
                  <a:cubicBezTo>
                    <a:pt x="482" y="282"/>
                    <a:pt x="482" y="282"/>
                    <a:pt x="482" y="282"/>
                  </a:cubicBezTo>
                  <a:cubicBezTo>
                    <a:pt x="483" y="283"/>
                    <a:pt x="483" y="283"/>
                    <a:pt x="483" y="284"/>
                  </a:cubicBezTo>
                  <a:cubicBezTo>
                    <a:pt x="484" y="284"/>
                    <a:pt x="484" y="289"/>
                    <a:pt x="484" y="289"/>
                  </a:cubicBezTo>
                  <a:cubicBezTo>
                    <a:pt x="485" y="289"/>
                    <a:pt x="484" y="293"/>
                    <a:pt x="484" y="294"/>
                  </a:cubicBezTo>
                  <a:cubicBezTo>
                    <a:pt x="485" y="294"/>
                    <a:pt x="486" y="297"/>
                    <a:pt x="487" y="296"/>
                  </a:cubicBezTo>
                  <a:cubicBezTo>
                    <a:pt x="486" y="297"/>
                    <a:pt x="485" y="297"/>
                    <a:pt x="485" y="298"/>
                  </a:cubicBezTo>
                  <a:close/>
                  <a:moveTo>
                    <a:pt x="517" y="224"/>
                  </a:moveTo>
                  <a:cubicBezTo>
                    <a:pt x="517" y="225"/>
                    <a:pt x="513" y="225"/>
                    <a:pt x="512" y="226"/>
                  </a:cubicBezTo>
                  <a:cubicBezTo>
                    <a:pt x="512" y="228"/>
                    <a:pt x="513" y="229"/>
                    <a:pt x="514" y="231"/>
                  </a:cubicBezTo>
                  <a:cubicBezTo>
                    <a:pt x="515" y="232"/>
                    <a:pt x="514" y="234"/>
                    <a:pt x="515" y="234"/>
                  </a:cubicBezTo>
                  <a:cubicBezTo>
                    <a:pt x="515" y="235"/>
                    <a:pt x="515" y="236"/>
                    <a:pt x="516" y="237"/>
                  </a:cubicBezTo>
                  <a:cubicBezTo>
                    <a:pt x="517" y="237"/>
                    <a:pt x="516" y="237"/>
                    <a:pt x="517" y="238"/>
                  </a:cubicBezTo>
                  <a:cubicBezTo>
                    <a:pt x="517" y="239"/>
                    <a:pt x="517" y="239"/>
                    <a:pt x="517" y="240"/>
                  </a:cubicBezTo>
                  <a:cubicBezTo>
                    <a:pt x="517" y="240"/>
                    <a:pt x="517" y="241"/>
                    <a:pt x="516" y="241"/>
                  </a:cubicBezTo>
                  <a:cubicBezTo>
                    <a:pt x="516" y="241"/>
                    <a:pt x="516" y="242"/>
                    <a:pt x="515" y="242"/>
                  </a:cubicBezTo>
                  <a:cubicBezTo>
                    <a:pt x="514" y="242"/>
                    <a:pt x="513" y="242"/>
                    <a:pt x="513" y="242"/>
                  </a:cubicBezTo>
                  <a:cubicBezTo>
                    <a:pt x="512" y="242"/>
                    <a:pt x="512" y="243"/>
                    <a:pt x="512" y="243"/>
                  </a:cubicBezTo>
                  <a:cubicBezTo>
                    <a:pt x="511" y="243"/>
                    <a:pt x="511" y="242"/>
                    <a:pt x="510" y="242"/>
                  </a:cubicBezTo>
                  <a:cubicBezTo>
                    <a:pt x="508" y="242"/>
                    <a:pt x="509" y="242"/>
                    <a:pt x="508" y="242"/>
                  </a:cubicBezTo>
                  <a:cubicBezTo>
                    <a:pt x="507" y="241"/>
                    <a:pt x="506" y="241"/>
                    <a:pt x="506" y="241"/>
                  </a:cubicBezTo>
                  <a:cubicBezTo>
                    <a:pt x="505" y="240"/>
                    <a:pt x="505" y="240"/>
                    <a:pt x="504" y="240"/>
                  </a:cubicBezTo>
                  <a:cubicBezTo>
                    <a:pt x="504" y="240"/>
                    <a:pt x="504" y="240"/>
                    <a:pt x="504" y="240"/>
                  </a:cubicBezTo>
                  <a:cubicBezTo>
                    <a:pt x="504" y="240"/>
                    <a:pt x="504" y="240"/>
                    <a:pt x="504" y="239"/>
                  </a:cubicBezTo>
                  <a:cubicBezTo>
                    <a:pt x="503" y="239"/>
                    <a:pt x="503" y="239"/>
                    <a:pt x="503" y="239"/>
                  </a:cubicBezTo>
                  <a:cubicBezTo>
                    <a:pt x="503" y="239"/>
                    <a:pt x="503" y="239"/>
                    <a:pt x="502" y="238"/>
                  </a:cubicBezTo>
                  <a:cubicBezTo>
                    <a:pt x="501" y="237"/>
                    <a:pt x="502" y="231"/>
                    <a:pt x="503" y="230"/>
                  </a:cubicBezTo>
                  <a:cubicBezTo>
                    <a:pt x="503" y="228"/>
                    <a:pt x="502" y="228"/>
                    <a:pt x="504" y="228"/>
                  </a:cubicBezTo>
                  <a:cubicBezTo>
                    <a:pt x="505" y="228"/>
                    <a:pt x="505" y="228"/>
                    <a:pt x="505" y="228"/>
                  </a:cubicBezTo>
                  <a:cubicBezTo>
                    <a:pt x="505" y="227"/>
                    <a:pt x="506" y="227"/>
                    <a:pt x="507" y="227"/>
                  </a:cubicBezTo>
                  <a:cubicBezTo>
                    <a:pt x="506" y="226"/>
                    <a:pt x="507" y="225"/>
                    <a:pt x="508" y="226"/>
                  </a:cubicBezTo>
                  <a:cubicBezTo>
                    <a:pt x="509" y="225"/>
                    <a:pt x="508" y="222"/>
                    <a:pt x="510" y="222"/>
                  </a:cubicBezTo>
                  <a:cubicBezTo>
                    <a:pt x="511" y="221"/>
                    <a:pt x="510" y="222"/>
                    <a:pt x="511" y="222"/>
                  </a:cubicBezTo>
                  <a:cubicBezTo>
                    <a:pt x="512" y="221"/>
                    <a:pt x="513" y="221"/>
                    <a:pt x="515" y="221"/>
                  </a:cubicBezTo>
                  <a:cubicBezTo>
                    <a:pt x="515" y="221"/>
                    <a:pt x="515" y="221"/>
                    <a:pt x="516" y="222"/>
                  </a:cubicBezTo>
                  <a:cubicBezTo>
                    <a:pt x="516" y="222"/>
                    <a:pt x="516" y="222"/>
                    <a:pt x="516" y="222"/>
                  </a:cubicBezTo>
                  <a:cubicBezTo>
                    <a:pt x="516" y="222"/>
                    <a:pt x="516" y="222"/>
                    <a:pt x="516" y="222"/>
                  </a:cubicBezTo>
                  <a:cubicBezTo>
                    <a:pt x="517" y="223"/>
                    <a:pt x="517" y="223"/>
                    <a:pt x="517" y="224"/>
                  </a:cubicBezTo>
                  <a:cubicBezTo>
                    <a:pt x="519" y="224"/>
                    <a:pt x="517" y="224"/>
                    <a:pt x="517" y="224"/>
                  </a:cubicBezTo>
                  <a:close/>
                  <a:moveTo>
                    <a:pt x="631" y="222"/>
                  </a:moveTo>
                  <a:cubicBezTo>
                    <a:pt x="630" y="223"/>
                    <a:pt x="631" y="224"/>
                    <a:pt x="629" y="224"/>
                  </a:cubicBezTo>
                  <a:cubicBezTo>
                    <a:pt x="628" y="224"/>
                    <a:pt x="627" y="224"/>
                    <a:pt x="627" y="224"/>
                  </a:cubicBezTo>
                  <a:cubicBezTo>
                    <a:pt x="625" y="224"/>
                    <a:pt x="621" y="225"/>
                    <a:pt x="620" y="224"/>
                  </a:cubicBezTo>
                  <a:cubicBezTo>
                    <a:pt x="618" y="224"/>
                    <a:pt x="618" y="223"/>
                    <a:pt x="616" y="223"/>
                  </a:cubicBezTo>
                  <a:cubicBezTo>
                    <a:pt x="616" y="223"/>
                    <a:pt x="615" y="223"/>
                    <a:pt x="615" y="223"/>
                  </a:cubicBezTo>
                  <a:cubicBezTo>
                    <a:pt x="614" y="223"/>
                    <a:pt x="614" y="222"/>
                    <a:pt x="614" y="222"/>
                  </a:cubicBezTo>
                  <a:cubicBezTo>
                    <a:pt x="612" y="222"/>
                    <a:pt x="613" y="223"/>
                    <a:pt x="611" y="223"/>
                  </a:cubicBezTo>
                  <a:cubicBezTo>
                    <a:pt x="609" y="223"/>
                    <a:pt x="608" y="223"/>
                    <a:pt x="606" y="223"/>
                  </a:cubicBezTo>
                  <a:cubicBezTo>
                    <a:pt x="605" y="224"/>
                    <a:pt x="605" y="223"/>
                    <a:pt x="605" y="224"/>
                  </a:cubicBezTo>
                  <a:cubicBezTo>
                    <a:pt x="605" y="224"/>
                    <a:pt x="605" y="224"/>
                    <a:pt x="605" y="224"/>
                  </a:cubicBezTo>
                  <a:cubicBezTo>
                    <a:pt x="604" y="225"/>
                    <a:pt x="604" y="224"/>
                    <a:pt x="604" y="226"/>
                  </a:cubicBezTo>
                  <a:cubicBezTo>
                    <a:pt x="604" y="227"/>
                    <a:pt x="604" y="226"/>
                    <a:pt x="603" y="227"/>
                  </a:cubicBezTo>
                  <a:cubicBezTo>
                    <a:pt x="603" y="228"/>
                    <a:pt x="601" y="226"/>
                    <a:pt x="601" y="229"/>
                  </a:cubicBezTo>
                  <a:cubicBezTo>
                    <a:pt x="601" y="230"/>
                    <a:pt x="602" y="230"/>
                    <a:pt x="602" y="231"/>
                  </a:cubicBezTo>
                  <a:cubicBezTo>
                    <a:pt x="602" y="233"/>
                    <a:pt x="604" y="234"/>
                    <a:pt x="601" y="234"/>
                  </a:cubicBezTo>
                  <a:cubicBezTo>
                    <a:pt x="600" y="233"/>
                    <a:pt x="600" y="233"/>
                    <a:pt x="600" y="233"/>
                  </a:cubicBezTo>
                  <a:cubicBezTo>
                    <a:pt x="599" y="232"/>
                    <a:pt x="598" y="232"/>
                    <a:pt x="598" y="232"/>
                  </a:cubicBezTo>
                  <a:cubicBezTo>
                    <a:pt x="598" y="231"/>
                    <a:pt x="598" y="231"/>
                    <a:pt x="598" y="231"/>
                  </a:cubicBezTo>
                  <a:cubicBezTo>
                    <a:pt x="597" y="230"/>
                    <a:pt x="597" y="230"/>
                    <a:pt x="596" y="230"/>
                  </a:cubicBezTo>
                  <a:cubicBezTo>
                    <a:pt x="596" y="229"/>
                    <a:pt x="596" y="229"/>
                    <a:pt x="596" y="228"/>
                  </a:cubicBezTo>
                  <a:cubicBezTo>
                    <a:pt x="598" y="227"/>
                    <a:pt x="597" y="225"/>
                    <a:pt x="598" y="224"/>
                  </a:cubicBezTo>
                  <a:cubicBezTo>
                    <a:pt x="599" y="224"/>
                    <a:pt x="599" y="224"/>
                    <a:pt x="599" y="224"/>
                  </a:cubicBezTo>
                  <a:cubicBezTo>
                    <a:pt x="599" y="224"/>
                    <a:pt x="599" y="224"/>
                    <a:pt x="599" y="224"/>
                  </a:cubicBezTo>
                  <a:cubicBezTo>
                    <a:pt x="599" y="224"/>
                    <a:pt x="600" y="224"/>
                    <a:pt x="600" y="224"/>
                  </a:cubicBezTo>
                  <a:cubicBezTo>
                    <a:pt x="600" y="223"/>
                    <a:pt x="600" y="223"/>
                    <a:pt x="601" y="223"/>
                  </a:cubicBezTo>
                  <a:cubicBezTo>
                    <a:pt x="601" y="223"/>
                    <a:pt x="601" y="222"/>
                    <a:pt x="601" y="222"/>
                  </a:cubicBezTo>
                  <a:cubicBezTo>
                    <a:pt x="601" y="222"/>
                    <a:pt x="602" y="222"/>
                    <a:pt x="603" y="222"/>
                  </a:cubicBezTo>
                  <a:cubicBezTo>
                    <a:pt x="604" y="220"/>
                    <a:pt x="606" y="222"/>
                    <a:pt x="608" y="222"/>
                  </a:cubicBezTo>
                  <a:cubicBezTo>
                    <a:pt x="608" y="221"/>
                    <a:pt x="609" y="220"/>
                    <a:pt x="610" y="221"/>
                  </a:cubicBezTo>
                  <a:cubicBezTo>
                    <a:pt x="612" y="221"/>
                    <a:pt x="614" y="221"/>
                    <a:pt x="615" y="222"/>
                  </a:cubicBezTo>
                  <a:cubicBezTo>
                    <a:pt x="616" y="222"/>
                    <a:pt x="618" y="223"/>
                    <a:pt x="619" y="222"/>
                  </a:cubicBezTo>
                  <a:cubicBezTo>
                    <a:pt x="620" y="222"/>
                    <a:pt x="620" y="221"/>
                    <a:pt x="620" y="222"/>
                  </a:cubicBezTo>
                  <a:cubicBezTo>
                    <a:pt x="622" y="222"/>
                    <a:pt x="624" y="222"/>
                    <a:pt x="625" y="222"/>
                  </a:cubicBezTo>
                  <a:cubicBezTo>
                    <a:pt x="626" y="221"/>
                    <a:pt x="626" y="221"/>
                    <a:pt x="626" y="221"/>
                  </a:cubicBezTo>
                  <a:cubicBezTo>
                    <a:pt x="627" y="220"/>
                    <a:pt x="630" y="219"/>
                    <a:pt x="631" y="221"/>
                  </a:cubicBezTo>
                  <a:cubicBezTo>
                    <a:pt x="632" y="221"/>
                    <a:pt x="632" y="221"/>
                    <a:pt x="631" y="222"/>
                  </a:cubicBezTo>
                  <a:close/>
                  <a:moveTo>
                    <a:pt x="789" y="170"/>
                  </a:moveTo>
                  <a:cubicBezTo>
                    <a:pt x="788" y="171"/>
                    <a:pt x="788" y="172"/>
                    <a:pt x="787" y="173"/>
                  </a:cubicBezTo>
                  <a:cubicBezTo>
                    <a:pt x="787" y="173"/>
                    <a:pt x="785" y="174"/>
                    <a:pt x="785" y="174"/>
                  </a:cubicBezTo>
                  <a:cubicBezTo>
                    <a:pt x="785" y="174"/>
                    <a:pt x="784" y="175"/>
                    <a:pt x="784" y="175"/>
                  </a:cubicBezTo>
                  <a:cubicBezTo>
                    <a:pt x="784" y="175"/>
                    <a:pt x="781" y="177"/>
                    <a:pt x="781" y="177"/>
                  </a:cubicBezTo>
                  <a:cubicBezTo>
                    <a:pt x="779" y="176"/>
                    <a:pt x="780" y="178"/>
                    <a:pt x="780" y="180"/>
                  </a:cubicBezTo>
                  <a:cubicBezTo>
                    <a:pt x="780" y="182"/>
                    <a:pt x="779" y="181"/>
                    <a:pt x="779" y="182"/>
                  </a:cubicBezTo>
                  <a:cubicBezTo>
                    <a:pt x="778" y="182"/>
                    <a:pt x="779" y="182"/>
                    <a:pt x="778" y="182"/>
                  </a:cubicBezTo>
                  <a:cubicBezTo>
                    <a:pt x="777" y="183"/>
                    <a:pt x="777" y="183"/>
                    <a:pt x="775" y="183"/>
                  </a:cubicBezTo>
                  <a:cubicBezTo>
                    <a:pt x="774" y="183"/>
                    <a:pt x="774" y="184"/>
                    <a:pt x="773" y="184"/>
                  </a:cubicBezTo>
                  <a:cubicBezTo>
                    <a:pt x="771" y="184"/>
                    <a:pt x="768" y="184"/>
                    <a:pt x="767" y="183"/>
                  </a:cubicBezTo>
                  <a:cubicBezTo>
                    <a:pt x="766" y="183"/>
                    <a:pt x="768" y="182"/>
                    <a:pt x="769" y="182"/>
                  </a:cubicBezTo>
                  <a:cubicBezTo>
                    <a:pt x="770" y="181"/>
                    <a:pt x="770" y="182"/>
                    <a:pt x="772" y="182"/>
                  </a:cubicBezTo>
                  <a:cubicBezTo>
                    <a:pt x="772" y="182"/>
                    <a:pt x="773" y="180"/>
                    <a:pt x="773" y="180"/>
                  </a:cubicBezTo>
                  <a:cubicBezTo>
                    <a:pt x="774" y="180"/>
                    <a:pt x="775" y="181"/>
                    <a:pt x="775" y="179"/>
                  </a:cubicBezTo>
                  <a:cubicBezTo>
                    <a:pt x="775" y="179"/>
                    <a:pt x="774" y="179"/>
                    <a:pt x="775" y="179"/>
                  </a:cubicBezTo>
                  <a:cubicBezTo>
                    <a:pt x="775" y="179"/>
                    <a:pt x="776" y="178"/>
                    <a:pt x="776" y="177"/>
                  </a:cubicBezTo>
                  <a:cubicBezTo>
                    <a:pt x="776" y="177"/>
                    <a:pt x="777" y="177"/>
                    <a:pt x="777" y="177"/>
                  </a:cubicBezTo>
                  <a:cubicBezTo>
                    <a:pt x="777" y="176"/>
                    <a:pt x="777" y="176"/>
                    <a:pt x="777" y="176"/>
                  </a:cubicBezTo>
                  <a:cubicBezTo>
                    <a:pt x="778" y="175"/>
                    <a:pt x="777" y="176"/>
                    <a:pt x="778" y="175"/>
                  </a:cubicBezTo>
                  <a:cubicBezTo>
                    <a:pt x="778" y="174"/>
                    <a:pt x="778" y="174"/>
                    <a:pt x="779" y="174"/>
                  </a:cubicBezTo>
                  <a:cubicBezTo>
                    <a:pt x="779" y="172"/>
                    <a:pt x="779" y="172"/>
                    <a:pt x="780" y="171"/>
                  </a:cubicBezTo>
                  <a:cubicBezTo>
                    <a:pt x="780" y="170"/>
                    <a:pt x="780" y="170"/>
                    <a:pt x="780" y="169"/>
                  </a:cubicBezTo>
                  <a:cubicBezTo>
                    <a:pt x="781" y="169"/>
                    <a:pt x="781" y="170"/>
                    <a:pt x="781" y="169"/>
                  </a:cubicBezTo>
                  <a:cubicBezTo>
                    <a:pt x="781" y="169"/>
                    <a:pt x="781" y="168"/>
                    <a:pt x="781" y="168"/>
                  </a:cubicBezTo>
                  <a:cubicBezTo>
                    <a:pt x="782" y="167"/>
                    <a:pt x="782" y="167"/>
                    <a:pt x="782" y="165"/>
                  </a:cubicBezTo>
                  <a:cubicBezTo>
                    <a:pt x="784" y="164"/>
                    <a:pt x="783" y="160"/>
                    <a:pt x="783" y="157"/>
                  </a:cubicBezTo>
                  <a:cubicBezTo>
                    <a:pt x="782" y="157"/>
                    <a:pt x="782" y="155"/>
                    <a:pt x="781" y="155"/>
                  </a:cubicBezTo>
                  <a:cubicBezTo>
                    <a:pt x="781" y="153"/>
                    <a:pt x="781" y="154"/>
                    <a:pt x="782" y="153"/>
                  </a:cubicBezTo>
                  <a:cubicBezTo>
                    <a:pt x="782" y="153"/>
                    <a:pt x="782" y="153"/>
                    <a:pt x="782" y="152"/>
                  </a:cubicBezTo>
                  <a:cubicBezTo>
                    <a:pt x="782" y="150"/>
                    <a:pt x="784" y="152"/>
                    <a:pt x="784" y="152"/>
                  </a:cubicBezTo>
                  <a:cubicBezTo>
                    <a:pt x="784" y="152"/>
                    <a:pt x="784" y="152"/>
                    <a:pt x="785" y="152"/>
                  </a:cubicBezTo>
                  <a:cubicBezTo>
                    <a:pt x="785" y="153"/>
                    <a:pt x="785" y="155"/>
                    <a:pt x="786" y="156"/>
                  </a:cubicBezTo>
                  <a:cubicBezTo>
                    <a:pt x="787" y="157"/>
                    <a:pt x="787" y="157"/>
                    <a:pt x="787" y="159"/>
                  </a:cubicBezTo>
                  <a:cubicBezTo>
                    <a:pt x="788" y="160"/>
                    <a:pt x="791" y="168"/>
                    <a:pt x="789" y="17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3" name="Freeform 162"/>
            <p:cNvSpPr/>
            <p:nvPr/>
          </p:nvSpPr>
          <p:spPr>
            <a:xfrm>
              <a:off x="7208163" y="2642340"/>
              <a:ext cx="63268" cy="21090"/>
            </a:xfrm>
            <a:custGeom>
              <a:avLst/>
              <a:gdLst>
                <a:gd name="T0" fmla="*/ 18 w 19"/>
                <a:gd name="T1" fmla="*/ 3 h 6"/>
                <a:gd name="T2" fmla="*/ 17 w 19"/>
                <a:gd name="T3" fmla="*/ 2 h 6"/>
                <a:gd name="T4" fmla="*/ 15 w 19"/>
                <a:gd name="T5" fmla="*/ 1 h 6"/>
                <a:gd name="T6" fmla="*/ 10 w 19"/>
                <a:gd name="T7" fmla="*/ 1 h 6"/>
                <a:gd name="T8" fmla="*/ 9 w 19"/>
                <a:gd name="T9" fmla="*/ 0 h 6"/>
                <a:gd name="T10" fmla="*/ 5 w 19"/>
                <a:gd name="T11" fmla="*/ 0 h 6"/>
                <a:gd name="T12" fmla="*/ 2 w 19"/>
                <a:gd name="T13" fmla="*/ 1 h 6"/>
                <a:gd name="T14" fmla="*/ 2 w 19"/>
                <a:gd name="T15" fmla="*/ 5 h 6"/>
                <a:gd name="T16" fmla="*/ 3 w 19"/>
                <a:gd name="T17" fmla="*/ 5 h 6"/>
                <a:gd name="T18" fmla="*/ 9 w 19"/>
                <a:gd name="T19" fmla="*/ 5 h 6"/>
                <a:gd name="T20" fmla="*/ 19 w 19"/>
                <a:gd name="T21" fmla="*/ 5 h 6"/>
                <a:gd name="T22" fmla="*/ 18 w 19"/>
                <a:gd name="T2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6">
                  <a:moveTo>
                    <a:pt x="18" y="3"/>
                  </a:moveTo>
                  <a:cubicBezTo>
                    <a:pt x="17" y="3"/>
                    <a:pt x="18" y="3"/>
                    <a:pt x="17" y="2"/>
                  </a:cubicBezTo>
                  <a:cubicBezTo>
                    <a:pt x="17" y="2"/>
                    <a:pt x="15" y="2"/>
                    <a:pt x="15" y="1"/>
                  </a:cubicBezTo>
                  <a:cubicBezTo>
                    <a:pt x="15" y="1"/>
                    <a:pt x="11" y="1"/>
                    <a:pt x="10" y="1"/>
                  </a:cubicBezTo>
                  <a:cubicBezTo>
                    <a:pt x="9" y="1"/>
                    <a:pt x="10" y="0"/>
                    <a:pt x="9" y="0"/>
                  </a:cubicBezTo>
                  <a:cubicBezTo>
                    <a:pt x="7" y="0"/>
                    <a:pt x="6" y="0"/>
                    <a:pt x="5" y="0"/>
                  </a:cubicBezTo>
                  <a:cubicBezTo>
                    <a:pt x="3" y="0"/>
                    <a:pt x="3" y="0"/>
                    <a:pt x="2" y="1"/>
                  </a:cubicBezTo>
                  <a:cubicBezTo>
                    <a:pt x="1" y="1"/>
                    <a:pt x="0" y="3"/>
                    <a:pt x="2" y="5"/>
                  </a:cubicBezTo>
                  <a:cubicBezTo>
                    <a:pt x="2" y="5"/>
                    <a:pt x="3" y="4"/>
                    <a:pt x="3" y="5"/>
                  </a:cubicBezTo>
                  <a:cubicBezTo>
                    <a:pt x="3" y="6"/>
                    <a:pt x="9" y="5"/>
                    <a:pt x="9" y="5"/>
                  </a:cubicBezTo>
                  <a:cubicBezTo>
                    <a:pt x="12" y="5"/>
                    <a:pt x="17" y="6"/>
                    <a:pt x="19" y="5"/>
                  </a:cubicBezTo>
                  <a:cubicBezTo>
                    <a:pt x="19" y="3"/>
                    <a:pt x="19" y="3"/>
                    <a:pt x="18"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4" name="Freeform 163"/>
            <p:cNvSpPr/>
            <p:nvPr/>
          </p:nvSpPr>
          <p:spPr>
            <a:xfrm>
              <a:off x="2634596" y="33973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5" name="Freeform 164"/>
            <p:cNvSpPr/>
            <p:nvPr/>
          </p:nvSpPr>
          <p:spPr>
            <a:xfrm>
              <a:off x="2628973" y="2636716"/>
              <a:ext cx="185586" cy="161685"/>
            </a:xfrm>
            <a:custGeom>
              <a:avLst/>
              <a:gdLst>
                <a:gd name="T0" fmla="*/ 3 w 56"/>
                <a:gd name="T1" fmla="*/ 46 h 49"/>
                <a:gd name="T2" fmla="*/ 8 w 56"/>
                <a:gd name="T3" fmla="*/ 42 h 49"/>
                <a:gd name="T4" fmla="*/ 12 w 56"/>
                <a:gd name="T5" fmla="*/ 40 h 49"/>
                <a:gd name="T6" fmla="*/ 15 w 56"/>
                <a:gd name="T7" fmla="*/ 37 h 49"/>
                <a:gd name="T8" fmla="*/ 20 w 56"/>
                <a:gd name="T9" fmla="*/ 37 h 49"/>
                <a:gd name="T10" fmla="*/ 24 w 56"/>
                <a:gd name="T11" fmla="*/ 39 h 49"/>
                <a:gd name="T12" fmla="*/ 26 w 56"/>
                <a:gd name="T13" fmla="*/ 40 h 49"/>
                <a:gd name="T14" fmla="*/ 27 w 56"/>
                <a:gd name="T15" fmla="*/ 36 h 49"/>
                <a:gd name="T16" fmla="*/ 27 w 56"/>
                <a:gd name="T17" fmla="*/ 34 h 49"/>
                <a:gd name="T18" fmla="*/ 28 w 56"/>
                <a:gd name="T19" fmla="*/ 34 h 49"/>
                <a:gd name="T20" fmla="*/ 29 w 56"/>
                <a:gd name="T21" fmla="*/ 37 h 49"/>
                <a:gd name="T22" fmla="*/ 32 w 56"/>
                <a:gd name="T23" fmla="*/ 37 h 49"/>
                <a:gd name="T24" fmla="*/ 36 w 56"/>
                <a:gd name="T25" fmla="*/ 36 h 49"/>
                <a:gd name="T26" fmla="*/ 44 w 56"/>
                <a:gd name="T27" fmla="*/ 33 h 49"/>
                <a:gd name="T28" fmla="*/ 47 w 56"/>
                <a:gd name="T29" fmla="*/ 31 h 49"/>
                <a:gd name="T30" fmla="*/ 48 w 56"/>
                <a:gd name="T31" fmla="*/ 24 h 49"/>
                <a:gd name="T32" fmla="*/ 51 w 56"/>
                <a:gd name="T33" fmla="*/ 24 h 49"/>
                <a:gd name="T34" fmla="*/ 56 w 56"/>
                <a:gd name="T35" fmla="*/ 20 h 49"/>
                <a:gd name="T36" fmla="*/ 55 w 56"/>
                <a:gd name="T37" fmla="*/ 17 h 49"/>
                <a:gd name="T38" fmla="*/ 54 w 56"/>
                <a:gd name="T39" fmla="*/ 17 h 49"/>
                <a:gd name="T40" fmla="*/ 46 w 56"/>
                <a:gd name="T41" fmla="*/ 14 h 49"/>
                <a:gd name="T42" fmla="*/ 40 w 56"/>
                <a:gd name="T43" fmla="*/ 14 h 49"/>
                <a:gd name="T44" fmla="*/ 37 w 56"/>
                <a:gd name="T45" fmla="*/ 17 h 49"/>
                <a:gd name="T46" fmla="*/ 32 w 56"/>
                <a:gd name="T47" fmla="*/ 22 h 49"/>
                <a:gd name="T48" fmla="*/ 29 w 56"/>
                <a:gd name="T49" fmla="*/ 22 h 49"/>
                <a:gd name="T50" fmla="*/ 29 w 56"/>
                <a:gd name="T51" fmla="*/ 23 h 49"/>
                <a:gd name="T52" fmla="*/ 27 w 56"/>
                <a:gd name="T53" fmla="*/ 25 h 49"/>
                <a:gd name="T54" fmla="*/ 24 w 56"/>
                <a:gd name="T55" fmla="*/ 24 h 49"/>
                <a:gd name="T56" fmla="*/ 21 w 56"/>
                <a:gd name="T57" fmla="*/ 26 h 49"/>
                <a:gd name="T58" fmla="*/ 20 w 56"/>
                <a:gd name="T59" fmla="*/ 30 h 49"/>
                <a:gd name="T60" fmla="*/ 14 w 56"/>
                <a:gd name="T61" fmla="*/ 32 h 49"/>
                <a:gd name="T62" fmla="*/ 18 w 56"/>
                <a:gd name="T63" fmla="*/ 25 h 49"/>
                <a:gd name="T64" fmla="*/ 19 w 56"/>
                <a:gd name="T65" fmla="*/ 19 h 49"/>
                <a:gd name="T66" fmla="*/ 13 w 56"/>
                <a:gd name="T67" fmla="*/ 19 h 49"/>
                <a:gd name="T68" fmla="*/ 12 w 56"/>
                <a:gd name="T69" fmla="*/ 20 h 49"/>
                <a:gd name="T70" fmla="*/ 10 w 56"/>
                <a:gd name="T71" fmla="*/ 22 h 49"/>
                <a:gd name="T72" fmla="*/ 8 w 56"/>
                <a:gd name="T73" fmla="*/ 24 h 49"/>
                <a:gd name="T74" fmla="*/ 6 w 56"/>
                <a:gd name="T75" fmla="*/ 19 h 49"/>
                <a:gd name="T76" fmla="*/ 9 w 56"/>
                <a:gd name="T77" fmla="*/ 17 h 49"/>
                <a:gd name="T78" fmla="*/ 8 w 56"/>
                <a:gd name="T79" fmla="*/ 14 h 49"/>
                <a:gd name="T80" fmla="*/ 2 w 56"/>
                <a:gd name="T81" fmla="*/ 14 h 49"/>
                <a:gd name="T82" fmla="*/ 3 w 56"/>
                <a:gd name="T83" fmla="*/ 14 h 49"/>
                <a:gd name="T84" fmla="*/ 8 w 56"/>
                <a:gd name="T85" fmla="*/ 11 h 49"/>
                <a:gd name="T86" fmla="*/ 8 w 56"/>
                <a:gd name="T87" fmla="*/ 5 h 49"/>
                <a:gd name="T88" fmla="*/ 7 w 56"/>
                <a:gd name="T89" fmla="*/ 1 h 49"/>
                <a:gd name="T90" fmla="*/ 2 w 56"/>
                <a:gd name="T91" fmla="*/ 1 h 49"/>
                <a:gd name="T92" fmla="*/ 2 w 56"/>
                <a:gd name="T9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49">
                  <a:moveTo>
                    <a:pt x="3" y="48"/>
                  </a:moveTo>
                  <a:cubicBezTo>
                    <a:pt x="4" y="47"/>
                    <a:pt x="4" y="47"/>
                    <a:pt x="3" y="46"/>
                  </a:cubicBezTo>
                  <a:cubicBezTo>
                    <a:pt x="3" y="44"/>
                    <a:pt x="5" y="44"/>
                    <a:pt x="7" y="44"/>
                  </a:cubicBezTo>
                  <a:cubicBezTo>
                    <a:pt x="7" y="43"/>
                    <a:pt x="8" y="42"/>
                    <a:pt x="8" y="42"/>
                  </a:cubicBezTo>
                  <a:cubicBezTo>
                    <a:pt x="8" y="42"/>
                    <a:pt x="9" y="42"/>
                    <a:pt x="9" y="42"/>
                  </a:cubicBezTo>
                  <a:cubicBezTo>
                    <a:pt x="10" y="41"/>
                    <a:pt x="11" y="41"/>
                    <a:pt x="12" y="40"/>
                  </a:cubicBezTo>
                  <a:cubicBezTo>
                    <a:pt x="15" y="40"/>
                    <a:pt x="11" y="37"/>
                    <a:pt x="14" y="37"/>
                  </a:cubicBezTo>
                  <a:cubicBezTo>
                    <a:pt x="14" y="37"/>
                    <a:pt x="15" y="37"/>
                    <a:pt x="15" y="37"/>
                  </a:cubicBezTo>
                  <a:cubicBezTo>
                    <a:pt x="17" y="37"/>
                    <a:pt x="17" y="37"/>
                    <a:pt x="17" y="37"/>
                  </a:cubicBezTo>
                  <a:cubicBezTo>
                    <a:pt x="18" y="36"/>
                    <a:pt x="20" y="37"/>
                    <a:pt x="20" y="37"/>
                  </a:cubicBezTo>
                  <a:cubicBezTo>
                    <a:pt x="20" y="37"/>
                    <a:pt x="22" y="39"/>
                    <a:pt x="22" y="38"/>
                  </a:cubicBezTo>
                  <a:cubicBezTo>
                    <a:pt x="21" y="39"/>
                    <a:pt x="24" y="38"/>
                    <a:pt x="24" y="39"/>
                  </a:cubicBezTo>
                  <a:cubicBezTo>
                    <a:pt x="24" y="41"/>
                    <a:pt x="24" y="42"/>
                    <a:pt x="25" y="43"/>
                  </a:cubicBezTo>
                  <a:cubicBezTo>
                    <a:pt x="29" y="43"/>
                    <a:pt x="26" y="41"/>
                    <a:pt x="26" y="40"/>
                  </a:cubicBezTo>
                  <a:cubicBezTo>
                    <a:pt x="26" y="40"/>
                    <a:pt x="27" y="40"/>
                    <a:pt x="27" y="39"/>
                  </a:cubicBezTo>
                  <a:cubicBezTo>
                    <a:pt x="27" y="38"/>
                    <a:pt x="28" y="37"/>
                    <a:pt x="27" y="36"/>
                  </a:cubicBezTo>
                  <a:cubicBezTo>
                    <a:pt x="27" y="35"/>
                    <a:pt x="26" y="36"/>
                    <a:pt x="27" y="35"/>
                  </a:cubicBezTo>
                  <a:cubicBezTo>
                    <a:pt x="27" y="35"/>
                    <a:pt x="27" y="34"/>
                    <a:pt x="27" y="34"/>
                  </a:cubicBezTo>
                  <a:cubicBezTo>
                    <a:pt x="26" y="34"/>
                    <a:pt x="26" y="32"/>
                    <a:pt x="27" y="33"/>
                  </a:cubicBezTo>
                  <a:cubicBezTo>
                    <a:pt x="28" y="33"/>
                    <a:pt x="28" y="34"/>
                    <a:pt x="28" y="34"/>
                  </a:cubicBezTo>
                  <a:cubicBezTo>
                    <a:pt x="28" y="34"/>
                    <a:pt x="28" y="34"/>
                    <a:pt x="29" y="34"/>
                  </a:cubicBezTo>
                  <a:cubicBezTo>
                    <a:pt x="29" y="35"/>
                    <a:pt x="29" y="35"/>
                    <a:pt x="29" y="37"/>
                  </a:cubicBezTo>
                  <a:cubicBezTo>
                    <a:pt x="29" y="39"/>
                    <a:pt x="31" y="38"/>
                    <a:pt x="32" y="37"/>
                  </a:cubicBezTo>
                  <a:cubicBezTo>
                    <a:pt x="32" y="37"/>
                    <a:pt x="32" y="37"/>
                    <a:pt x="32" y="37"/>
                  </a:cubicBezTo>
                  <a:cubicBezTo>
                    <a:pt x="32" y="36"/>
                    <a:pt x="33" y="36"/>
                    <a:pt x="33" y="36"/>
                  </a:cubicBezTo>
                  <a:cubicBezTo>
                    <a:pt x="34" y="36"/>
                    <a:pt x="35" y="36"/>
                    <a:pt x="36" y="36"/>
                  </a:cubicBezTo>
                  <a:cubicBezTo>
                    <a:pt x="36" y="35"/>
                    <a:pt x="38" y="35"/>
                    <a:pt x="39" y="34"/>
                  </a:cubicBezTo>
                  <a:cubicBezTo>
                    <a:pt x="41" y="34"/>
                    <a:pt x="43" y="34"/>
                    <a:pt x="44" y="33"/>
                  </a:cubicBezTo>
                  <a:cubicBezTo>
                    <a:pt x="44" y="32"/>
                    <a:pt x="46" y="32"/>
                    <a:pt x="46" y="32"/>
                  </a:cubicBezTo>
                  <a:cubicBezTo>
                    <a:pt x="47" y="31"/>
                    <a:pt x="47" y="31"/>
                    <a:pt x="47" y="31"/>
                  </a:cubicBezTo>
                  <a:cubicBezTo>
                    <a:pt x="47" y="28"/>
                    <a:pt x="46" y="27"/>
                    <a:pt x="46" y="24"/>
                  </a:cubicBezTo>
                  <a:cubicBezTo>
                    <a:pt x="47" y="24"/>
                    <a:pt x="47" y="24"/>
                    <a:pt x="48" y="24"/>
                  </a:cubicBezTo>
                  <a:cubicBezTo>
                    <a:pt x="48" y="24"/>
                    <a:pt x="49" y="24"/>
                    <a:pt x="49" y="24"/>
                  </a:cubicBezTo>
                  <a:cubicBezTo>
                    <a:pt x="50" y="24"/>
                    <a:pt x="50" y="24"/>
                    <a:pt x="51" y="24"/>
                  </a:cubicBezTo>
                  <a:cubicBezTo>
                    <a:pt x="53" y="24"/>
                    <a:pt x="53" y="23"/>
                    <a:pt x="54" y="22"/>
                  </a:cubicBezTo>
                  <a:cubicBezTo>
                    <a:pt x="55" y="21"/>
                    <a:pt x="55" y="21"/>
                    <a:pt x="56" y="20"/>
                  </a:cubicBezTo>
                  <a:cubicBezTo>
                    <a:pt x="56" y="19"/>
                    <a:pt x="56" y="18"/>
                    <a:pt x="56" y="18"/>
                  </a:cubicBezTo>
                  <a:cubicBezTo>
                    <a:pt x="55" y="18"/>
                    <a:pt x="55" y="18"/>
                    <a:pt x="55" y="17"/>
                  </a:cubicBezTo>
                  <a:cubicBezTo>
                    <a:pt x="55" y="17"/>
                    <a:pt x="55" y="17"/>
                    <a:pt x="54" y="17"/>
                  </a:cubicBezTo>
                  <a:cubicBezTo>
                    <a:pt x="54" y="17"/>
                    <a:pt x="54" y="17"/>
                    <a:pt x="54" y="17"/>
                  </a:cubicBezTo>
                  <a:cubicBezTo>
                    <a:pt x="53" y="16"/>
                    <a:pt x="53" y="16"/>
                    <a:pt x="53" y="16"/>
                  </a:cubicBezTo>
                  <a:cubicBezTo>
                    <a:pt x="52" y="15"/>
                    <a:pt x="48" y="14"/>
                    <a:pt x="46" y="14"/>
                  </a:cubicBezTo>
                  <a:cubicBezTo>
                    <a:pt x="45" y="14"/>
                    <a:pt x="43" y="15"/>
                    <a:pt x="41" y="14"/>
                  </a:cubicBezTo>
                  <a:cubicBezTo>
                    <a:pt x="40" y="14"/>
                    <a:pt x="41" y="13"/>
                    <a:pt x="40" y="14"/>
                  </a:cubicBezTo>
                  <a:cubicBezTo>
                    <a:pt x="39" y="14"/>
                    <a:pt x="38" y="15"/>
                    <a:pt x="38" y="16"/>
                  </a:cubicBezTo>
                  <a:cubicBezTo>
                    <a:pt x="38" y="16"/>
                    <a:pt x="37" y="17"/>
                    <a:pt x="37" y="17"/>
                  </a:cubicBezTo>
                  <a:cubicBezTo>
                    <a:pt x="37" y="19"/>
                    <a:pt x="37" y="20"/>
                    <a:pt x="37" y="21"/>
                  </a:cubicBezTo>
                  <a:cubicBezTo>
                    <a:pt x="35" y="21"/>
                    <a:pt x="33" y="21"/>
                    <a:pt x="32" y="22"/>
                  </a:cubicBezTo>
                  <a:cubicBezTo>
                    <a:pt x="32" y="22"/>
                    <a:pt x="31" y="22"/>
                    <a:pt x="30" y="22"/>
                  </a:cubicBezTo>
                  <a:cubicBezTo>
                    <a:pt x="30" y="22"/>
                    <a:pt x="30" y="22"/>
                    <a:pt x="29" y="22"/>
                  </a:cubicBezTo>
                  <a:cubicBezTo>
                    <a:pt x="29" y="22"/>
                    <a:pt x="29" y="23"/>
                    <a:pt x="29" y="23"/>
                  </a:cubicBezTo>
                  <a:cubicBezTo>
                    <a:pt x="29" y="23"/>
                    <a:pt x="29" y="23"/>
                    <a:pt x="29" y="23"/>
                  </a:cubicBezTo>
                  <a:cubicBezTo>
                    <a:pt x="28" y="23"/>
                    <a:pt x="28" y="24"/>
                    <a:pt x="28" y="24"/>
                  </a:cubicBezTo>
                  <a:cubicBezTo>
                    <a:pt x="27" y="24"/>
                    <a:pt x="27" y="24"/>
                    <a:pt x="27" y="25"/>
                  </a:cubicBezTo>
                  <a:cubicBezTo>
                    <a:pt x="26" y="25"/>
                    <a:pt x="26" y="25"/>
                    <a:pt x="26" y="26"/>
                  </a:cubicBezTo>
                  <a:cubicBezTo>
                    <a:pt x="24" y="25"/>
                    <a:pt x="26" y="26"/>
                    <a:pt x="24" y="24"/>
                  </a:cubicBezTo>
                  <a:cubicBezTo>
                    <a:pt x="24" y="24"/>
                    <a:pt x="22" y="25"/>
                    <a:pt x="22" y="25"/>
                  </a:cubicBezTo>
                  <a:cubicBezTo>
                    <a:pt x="22" y="26"/>
                    <a:pt x="21" y="25"/>
                    <a:pt x="21" y="26"/>
                  </a:cubicBezTo>
                  <a:cubicBezTo>
                    <a:pt x="21" y="26"/>
                    <a:pt x="21" y="26"/>
                    <a:pt x="21" y="27"/>
                  </a:cubicBezTo>
                  <a:cubicBezTo>
                    <a:pt x="20" y="27"/>
                    <a:pt x="20" y="28"/>
                    <a:pt x="20" y="30"/>
                  </a:cubicBezTo>
                  <a:cubicBezTo>
                    <a:pt x="20" y="30"/>
                    <a:pt x="18" y="31"/>
                    <a:pt x="18" y="31"/>
                  </a:cubicBezTo>
                  <a:cubicBezTo>
                    <a:pt x="17" y="31"/>
                    <a:pt x="16" y="32"/>
                    <a:pt x="14" y="32"/>
                  </a:cubicBezTo>
                  <a:cubicBezTo>
                    <a:pt x="13" y="31"/>
                    <a:pt x="13" y="27"/>
                    <a:pt x="14" y="27"/>
                  </a:cubicBezTo>
                  <a:cubicBezTo>
                    <a:pt x="14" y="25"/>
                    <a:pt x="17" y="26"/>
                    <a:pt x="18" y="25"/>
                  </a:cubicBezTo>
                  <a:cubicBezTo>
                    <a:pt x="18" y="25"/>
                    <a:pt x="18" y="25"/>
                    <a:pt x="19" y="24"/>
                  </a:cubicBezTo>
                  <a:cubicBezTo>
                    <a:pt x="19" y="23"/>
                    <a:pt x="21" y="21"/>
                    <a:pt x="19" y="19"/>
                  </a:cubicBezTo>
                  <a:cubicBezTo>
                    <a:pt x="19" y="19"/>
                    <a:pt x="18" y="19"/>
                    <a:pt x="18" y="19"/>
                  </a:cubicBezTo>
                  <a:cubicBezTo>
                    <a:pt x="17" y="18"/>
                    <a:pt x="14" y="17"/>
                    <a:pt x="13" y="19"/>
                  </a:cubicBezTo>
                  <a:cubicBezTo>
                    <a:pt x="12" y="19"/>
                    <a:pt x="12" y="19"/>
                    <a:pt x="12" y="19"/>
                  </a:cubicBezTo>
                  <a:cubicBezTo>
                    <a:pt x="12" y="20"/>
                    <a:pt x="12" y="20"/>
                    <a:pt x="12" y="20"/>
                  </a:cubicBezTo>
                  <a:cubicBezTo>
                    <a:pt x="11" y="21"/>
                    <a:pt x="11" y="20"/>
                    <a:pt x="11" y="21"/>
                  </a:cubicBezTo>
                  <a:cubicBezTo>
                    <a:pt x="11" y="21"/>
                    <a:pt x="10" y="21"/>
                    <a:pt x="10" y="22"/>
                  </a:cubicBezTo>
                  <a:cubicBezTo>
                    <a:pt x="10" y="22"/>
                    <a:pt x="9" y="23"/>
                    <a:pt x="8" y="23"/>
                  </a:cubicBezTo>
                  <a:cubicBezTo>
                    <a:pt x="7" y="23"/>
                    <a:pt x="8" y="24"/>
                    <a:pt x="8" y="24"/>
                  </a:cubicBezTo>
                  <a:cubicBezTo>
                    <a:pt x="7" y="24"/>
                    <a:pt x="6" y="24"/>
                    <a:pt x="5" y="24"/>
                  </a:cubicBezTo>
                  <a:cubicBezTo>
                    <a:pt x="4" y="22"/>
                    <a:pt x="6" y="21"/>
                    <a:pt x="6" y="19"/>
                  </a:cubicBezTo>
                  <a:cubicBezTo>
                    <a:pt x="7" y="18"/>
                    <a:pt x="7" y="18"/>
                    <a:pt x="8" y="17"/>
                  </a:cubicBezTo>
                  <a:cubicBezTo>
                    <a:pt x="8" y="17"/>
                    <a:pt x="8" y="17"/>
                    <a:pt x="9" y="17"/>
                  </a:cubicBezTo>
                  <a:cubicBezTo>
                    <a:pt x="9" y="16"/>
                    <a:pt x="10" y="15"/>
                    <a:pt x="8" y="14"/>
                  </a:cubicBezTo>
                  <a:cubicBezTo>
                    <a:pt x="8" y="14"/>
                    <a:pt x="8" y="14"/>
                    <a:pt x="8" y="14"/>
                  </a:cubicBezTo>
                  <a:cubicBezTo>
                    <a:pt x="7" y="14"/>
                    <a:pt x="8" y="14"/>
                    <a:pt x="7" y="14"/>
                  </a:cubicBezTo>
                  <a:cubicBezTo>
                    <a:pt x="6" y="15"/>
                    <a:pt x="0" y="16"/>
                    <a:pt x="2" y="14"/>
                  </a:cubicBezTo>
                  <a:cubicBezTo>
                    <a:pt x="2" y="14"/>
                    <a:pt x="2" y="14"/>
                    <a:pt x="2" y="14"/>
                  </a:cubicBezTo>
                  <a:cubicBezTo>
                    <a:pt x="3" y="14"/>
                    <a:pt x="3" y="14"/>
                    <a:pt x="3" y="14"/>
                  </a:cubicBezTo>
                  <a:cubicBezTo>
                    <a:pt x="3" y="14"/>
                    <a:pt x="4" y="12"/>
                    <a:pt x="4" y="12"/>
                  </a:cubicBezTo>
                  <a:cubicBezTo>
                    <a:pt x="6" y="12"/>
                    <a:pt x="7" y="12"/>
                    <a:pt x="8" y="11"/>
                  </a:cubicBezTo>
                  <a:cubicBezTo>
                    <a:pt x="9" y="11"/>
                    <a:pt x="10" y="11"/>
                    <a:pt x="9" y="9"/>
                  </a:cubicBezTo>
                  <a:cubicBezTo>
                    <a:pt x="8" y="8"/>
                    <a:pt x="8" y="8"/>
                    <a:pt x="8" y="5"/>
                  </a:cubicBezTo>
                  <a:cubicBezTo>
                    <a:pt x="9" y="5"/>
                    <a:pt x="11" y="3"/>
                    <a:pt x="9" y="2"/>
                  </a:cubicBezTo>
                  <a:cubicBezTo>
                    <a:pt x="8" y="1"/>
                    <a:pt x="9" y="1"/>
                    <a:pt x="7" y="1"/>
                  </a:cubicBezTo>
                  <a:cubicBezTo>
                    <a:pt x="7" y="1"/>
                    <a:pt x="6" y="0"/>
                    <a:pt x="6" y="0"/>
                  </a:cubicBezTo>
                  <a:cubicBezTo>
                    <a:pt x="5" y="0"/>
                    <a:pt x="3" y="1"/>
                    <a:pt x="2" y="1"/>
                  </a:cubicBezTo>
                  <a:cubicBezTo>
                    <a:pt x="2" y="1"/>
                    <a:pt x="2" y="1"/>
                    <a:pt x="2" y="2"/>
                  </a:cubicBezTo>
                  <a:cubicBezTo>
                    <a:pt x="2" y="49"/>
                    <a:pt x="2" y="49"/>
                    <a:pt x="2" y="49"/>
                  </a:cubicBezTo>
                  <a:cubicBezTo>
                    <a:pt x="2" y="49"/>
                    <a:pt x="3" y="48"/>
                    <a:pt x="3" y="4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6" name="Freeform 165"/>
            <p:cNvSpPr>
              <a:spLocks noEditPoints="1"/>
            </p:cNvSpPr>
            <p:nvPr/>
          </p:nvSpPr>
          <p:spPr>
            <a:xfrm>
              <a:off x="984007" y="2642340"/>
              <a:ext cx="2345131" cy="3327892"/>
            </a:xfrm>
            <a:custGeom>
              <a:avLst/>
              <a:gdLst>
                <a:gd name="T0" fmla="*/ 633 w 706"/>
                <a:gd name="T1" fmla="*/ 584 h 1002"/>
                <a:gd name="T2" fmla="*/ 594 w 706"/>
                <a:gd name="T3" fmla="*/ 554 h 1002"/>
                <a:gd name="T4" fmla="*/ 532 w 706"/>
                <a:gd name="T5" fmla="*/ 494 h 1002"/>
                <a:gd name="T6" fmla="*/ 456 w 706"/>
                <a:gd name="T7" fmla="*/ 465 h 1002"/>
                <a:gd name="T8" fmla="*/ 410 w 706"/>
                <a:gd name="T9" fmla="*/ 487 h 1002"/>
                <a:gd name="T10" fmla="*/ 364 w 706"/>
                <a:gd name="T11" fmla="*/ 452 h 1002"/>
                <a:gd name="T12" fmla="*/ 340 w 706"/>
                <a:gd name="T13" fmla="*/ 404 h 1002"/>
                <a:gd name="T14" fmla="*/ 281 w 706"/>
                <a:gd name="T15" fmla="*/ 407 h 1002"/>
                <a:gd name="T16" fmla="*/ 301 w 706"/>
                <a:gd name="T17" fmla="*/ 326 h 1002"/>
                <a:gd name="T18" fmla="*/ 376 w 706"/>
                <a:gd name="T19" fmla="*/ 319 h 1002"/>
                <a:gd name="T20" fmla="*/ 406 w 706"/>
                <a:gd name="T21" fmla="*/ 300 h 1002"/>
                <a:gd name="T22" fmla="*/ 454 w 706"/>
                <a:gd name="T23" fmla="*/ 244 h 1002"/>
                <a:gd name="T24" fmla="*/ 501 w 706"/>
                <a:gd name="T25" fmla="*/ 225 h 1002"/>
                <a:gd name="T26" fmla="*/ 544 w 706"/>
                <a:gd name="T27" fmla="*/ 197 h 1002"/>
                <a:gd name="T28" fmla="*/ 573 w 706"/>
                <a:gd name="T29" fmla="*/ 185 h 1002"/>
                <a:gd name="T30" fmla="*/ 551 w 706"/>
                <a:gd name="T31" fmla="*/ 179 h 1002"/>
                <a:gd name="T32" fmla="*/ 520 w 706"/>
                <a:gd name="T33" fmla="*/ 175 h 1002"/>
                <a:gd name="T34" fmla="*/ 625 w 706"/>
                <a:gd name="T35" fmla="*/ 134 h 1002"/>
                <a:gd name="T36" fmla="*/ 605 w 706"/>
                <a:gd name="T37" fmla="*/ 104 h 1002"/>
                <a:gd name="T38" fmla="*/ 569 w 706"/>
                <a:gd name="T39" fmla="*/ 84 h 1002"/>
                <a:gd name="T40" fmla="*/ 517 w 706"/>
                <a:gd name="T41" fmla="*/ 88 h 1002"/>
                <a:gd name="T42" fmla="*/ 477 w 706"/>
                <a:gd name="T43" fmla="*/ 146 h 1002"/>
                <a:gd name="T44" fmla="*/ 426 w 706"/>
                <a:gd name="T45" fmla="*/ 100 h 1002"/>
                <a:gd name="T46" fmla="*/ 476 w 706"/>
                <a:gd name="T47" fmla="*/ 52 h 1002"/>
                <a:gd name="T48" fmla="*/ 432 w 706"/>
                <a:gd name="T49" fmla="*/ 27 h 1002"/>
                <a:gd name="T50" fmla="*/ 333 w 706"/>
                <a:gd name="T51" fmla="*/ 13 h 1002"/>
                <a:gd name="T52" fmla="*/ 257 w 706"/>
                <a:gd name="T53" fmla="*/ 17 h 1002"/>
                <a:gd name="T54" fmla="*/ 108 w 706"/>
                <a:gd name="T55" fmla="*/ 19 h 1002"/>
                <a:gd name="T56" fmla="*/ 68 w 706"/>
                <a:gd name="T57" fmla="*/ 45 h 1002"/>
                <a:gd name="T58" fmla="*/ 39 w 706"/>
                <a:gd name="T59" fmla="*/ 68 h 1002"/>
                <a:gd name="T60" fmla="*/ 34 w 706"/>
                <a:gd name="T61" fmla="*/ 107 h 1002"/>
                <a:gd name="T62" fmla="*/ 76 w 706"/>
                <a:gd name="T63" fmla="*/ 86 h 1002"/>
                <a:gd name="T64" fmla="*/ 109 w 706"/>
                <a:gd name="T65" fmla="*/ 84 h 1002"/>
                <a:gd name="T66" fmla="*/ 184 w 706"/>
                <a:gd name="T67" fmla="*/ 93 h 1002"/>
                <a:gd name="T68" fmla="*/ 188 w 706"/>
                <a:gd name="T69" fmla="*/ 140 h 1002"/>
                <a:gd name="T70" fmla="*/ 180 w 706"/>
                <a:gd name="T71" fmla="*/ 154 h 1002"/>
                <a:gd name="T72" fmla="*/ 155 w 706"/>
                <a:gd name="T73" fmla="*/ 213 h 1002"/>
                <a:gd name="T74" fmla="*/ 162 w 706"/>
                <a:gd name="T75" fmla="*/ 296 h 1002"/>
                <a:gd name="T76" fmla="*/ 190 w 706"/>
                <a:gd name="T77" fmla="*/ 375 h 1002"/>
                <a:gd name="T78" fmla="*/ 192 w 706"/>
                <a:gd name="T79" fmla="*/ 335 h 1002"/>
                <a:gd name="T80" fmla="*/ 227 w 706"/>
                <a:gd name="T81" fmla="*/ 412 h 1002"/>
                <a:gd name="T82" fmla="*/ 304 w 706"/>
                <a:gd name="T83" fmla="*/ 445 h 1002"/>
                <a:gd name="T84" fmla="*/ 346 w 706"/>
                <a:gd name="T85" fmla="*/ 480 h 1002"/>
                <a:gd name="T86" fmla="*/ 397 w 706"/>
                <a:gd name="T87" fmla="*/ 501 h 1002"/>
                <a:gd name="T88" fmla="*/ 374 w 706"/>
                <a:gd name="T89" fmla="*/ 594 h 1002"/>
                <a:gd name="T90" fmla="*/ 414 w 706"/>
                <a:gd name="T91" fmla="*/ 671 h 1002"/>
                <a:gd name="T92" fmla="*/ 464 w 706"/>
                <a:gd name="T93" fmla="*/ 758 h 1002"/>
                <a:gd name="T94" fmla="*/ 475 w 706"/>
                <a:gd name="T95" fmla="*/ 886 h 1002"/>
                <a:gd name="T96" fmla="*/ 487 w 706"/>
                <a:gd name="T97" fmla="*/ 929 h 1002"/>
                <a:gd name="T98" fmla="*/ 525 w 706"/>
                <a:gd name="T99" fmla="*/ 986 h 1002"/>
                <a:gd name="T100" fmla="*/ 559 w 706"/>
                <a:gd name="T101" fmla="*/ 992 h 1002"/>
                <a:gd name="T102" fmla="*/ 548 w 706"/>
                <a:gd name="T103" fmla="*/ 941 h 1002"/>
                <a:gd name="T104" fmla="*/ 534 w 706"/>
                <a:gd name="T105" fmla="*/ 889 h 1002"/>
                <a:gd name="T106" fmla="*/ 566 w 706"/>
                <a:gd name="T107" fmla="*/ 837 h 1002"/>
                <a:gd name="T108" fmla="*/ 619 w 706"/>
                <a:gd name="T109" fmla="*/ 765 h 1002"/>
                <a:gd name="T110" fmla="*/ 681 w 706"/>
                <a:gd name="T111" fmla="*/ 665 h 1002"/>
                <a:gd name="T112" fmla="*/ 404 w 706"/>
                <a:gd name="T113" fmla="*/ 204 h 1002"/>
                <a:gd name="T114" fmla="*/ 432 w 706"/>
                <a:gd name="T115" fmla="*/ 190 h 1002"/>
                <a:gd name="T116" fmla="*/ 425 w 706"/>
                <a:gd name="T117" fmla="*/ 202 h 1002"/>
                <a:gd name="T118" fmla="*/ 423 w 706"/>
                <a:gd name="T119" fmla="*/ 184 h 1002"/>
                <a:gd name="T120" fmla="*/ 366 w 706"/>
                <a:gd name="T121" fmla="*/ 131 h 1002"/>
                <a:gd name="T122" fmla="*/ 325 w 706"/>
                <a:gd name="T123" fmla="*/ 74 h 1002"/>
                <a:gd name="T124" fmla="*/ 326 w 706"/>
                <a:gd name="T125" fmla="*/ 4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6" h="1002">
                  <a:moveTo>
                    <a:pt x="704" y="609"/>
                  </a:moveTo>
                  <a:cubicBezTo>
                    <a:pt x="704" y="609"/>
                    <a:pt x="703" y="606"/>
                    <a:pt x="703" y="606"/>
                  </a:cubicBezTo>
                  <a:cubicBezTo>
                    <a:pt x="703" y="606"/>
                    <a:pt x="702" y="605"/>
                    <a:pt x="702" y="604"/>
                  </a:cubicBezTo>
                  <a:cubicBezTo>
                    <a:pt x="701" y="604"/>
                    <a:pt x="702" y="604"/>
                    <a:pt x="701" y="604"/>
                  </a:cubicBezTo>
                  <a:cubicBezTo>
                    <a:pt x="701" y="603"/>
                    <a:pt x="701" y="603"/>
                    <a:pt x="701" y="603"/>
                  </a:cubicBezTo>
                  <a:cubicBezTo>
                    <a:pt x="700" y="602"/>
                    <a:pt x="701" y="601"/>
                    <a:pt x="699" y="601"/>
                  </a:cubicBezTo>
                  <a:cubicBezTo>
                    <a:pt x="698" y="600"/>
                    <a:pt x="695" y="601"/>
                    <a:pt x="691" y="601"/>
                  </a:cubicBezTo>
                  <a:cubicBezTo>
                    <a:pt x="691" y="599"/>
                    <a:pt x="689" y="600"/>
                    <a:pt x="688" y="599"/>
                  </a:cubicBezTo>
                  <a:cubicBezTo>
                    <a:pt x="688" y="599"/>
                    <a:pt x="688" y="599"/>
                    <a:pt x="688" y="599"/>
                  </a:cubicBezTo>
                  <a:cubicBezTo>
                    <a:pt x="687" y="598"/>
                    <a:pt x="688" y="598"/>
                    <a:pt x="687" y="598"/>
                  </a:cubicBezTo>
                  <a:cubicBezTo>
                    <a:pt x="687" y="598"/>
                    <a:pt x="687" y="597"/>
                    <a:pt x="686" y="597"/>
                  </a:cubicBezTo>
                  <a:cubicBezTo>
                    <a:pt x="686" y="596"/>
                    <a:pt x="685" y="596"/>
                    <a:pt x="685" y="596"/>
                  </a:cubicBezTo>
                  <a:cubicBezTo>
                    <a:pt x="685" y="596"/>
                    <a:pt x="684" y="596"/>
                    <a:pt x="684" y="596"/>
                  </a:cubicBezTo>
                  <a:cubicBezTo>
                    <a:pt x="682" y="596"/>
                    <a:pt x="683" y="594"/>
                    <a:pt x="682" y="594"/>
                  </a:cubicBezTo>
                  <a:cubicBezTo>
                    <a:pt x="682" y="594"/>
                    <a:pt x="681" y="594"/>
                    <a:pt x="681" y="594"/>
                  </a:cubicBezTo>
                  <a:cubicBezTo>
                    <a:pt x="681" y="593"/>
                    <a:pt x="681" y="593"/>
                    <a:pt x="681" y="593"/>
                  </a:cubicBezTo>
                  <a:cubicBezTo>
                    <a:pt x="681" y="592"/>
                    <a:pt x="681" y="593"/>
                    <a:pt x="681" y="592"/>
                  </a:cubicBezTo>
                  <a:cubicBezTo>
                    <a:pt x="680" y="592"/>
                    <a:pt x="680" y="592"/>
                    <a:pt x="680" y="592"/>
                  </a:cubicBezTo>
                  <a:cubicBezTo>
                    <a:pt x="679" y="592"/>
                    <a:pt x="680" y="592"/>
                    <a:pt x="679" y="591"/>
                  </a:cubicBezTo>
                  <a:cubicBezTo>
                    <a:pt x="679" y="591"/>
                    <a:pt x="679" y="591"/>
                    <a:pt x="679" y="591"/>
                  </a:cubicBezTo>
                  <a:cubicBezTo>
                    <a:pt x="679" y="590"/>
                    <a:pt x="678" y="590"/>
                    <a:pt x="678" y="589"/>
                  </a:cubicBezTo>
                  <a:cubicBezTo>
                    <a:pt x="677" y="588"/>
                    <a:pt x="676" y="589"/>
                    <a:pt x="676" y="587"/>
                  </a:cubicBezTo>
                  <a:cubicBezTo>
                    <a:pt x="676" y="587"/>
                    <a:pt x="674" y="587"/>
                    <a:pt x="674" y="586"/>
                  </a:cubicBezTo>
                  <a:cubicBezTo>
                    <a:pt x="674" y="586"/>
                    <a:pt x="674" y="585"/>
                    <a:pt x="673" y="586"/>
                  </a:cubicBezTo>
                  <a:cubicBezTo>
                    <a:pt x="673" y="586"/>
                    <a:pt x="672" y="585"/>
                    <a:pt x="672" y="585"/>
                  </a:cubicBezTo>
                  <a:cubicBezTo>
                    <a:pt x="672" y="585"/>
                    <a:pt x="671" y="584"/>
                    <a:pt x="671" y="584"/>
                  </a:cubicBezTo>
                  <a:cubicBezTo>
                    <a:pt x="670" y="583"/>
                    <a:pt x="669" y="583"/>
                    <a:pt x="668" y="582"/>
                  </a:cubicBezTo>
                  <a:cubicBezTo>
                    <a:pt x="665" y="582"/>
                    <a:pt x="664" y="583"/>
                    <a:pt x="660" y="583"/>
                  </a:cubicBezTo>
                  <a:cubicBezTo>
                    <a:pt x="656" y="583"/>
                    <a:pt x="654" y="582"/>
                    <a:pt x="651" y="582"/>
                  </a:cubicBezTo>
                  <a:cubicBezTo>
                    <a:pt x="651" y="582"/>
                    <a:pt x="650" y="581"/>
                    <a:pt x="650" y="581"/>
                  </a:cubicBezTo>
                  <a:cubicBezTo>
                    <a:pt x="650" y="580"/>
                    <a:pt x="647" y="580"/>
                    <a:pt x="647" y="580"/>
                  </a:cubicBezTo>
                  <a:cubicBezTo>
                    <a:pt x="647" y="579"/>
                    <a:pt x="644" y="579"/>
                    <a:pt x="643" y="579"/>
                  </a:cubicBezTo>
                  <a:cubicBezTo>
                    <a:pt x="641" y="579"/>
                    <a:pt x="639" y="580"/>
                    <a:pt x="638" y="581"/>
                  </a:cubicBezTo>
                  <a:cubicBezTo>
                    <a:pt x="637" y="581"/>
                    <a:pt x="637" y="582"/>
                    <a:pt x="636" y="582"/>
                  </a:cubicBezTo>
                  <a:cubicBezTo>
                    <a:pt x="636" y="583"/>
                    <a:pt x="636" y="582"/>
                    <a:pt x="636" y="583"/>
                  </a:cubicBezTo>
                  <a:cubicBezTo>
                    <a:pt x="635" y="583"/>
                    <a:pt x="635" y="583"/>
                    <a:pt x="635" y="584"/>
                  </a:cubicBezTo>
                  <a:cubicBezTo>
                    <a:pt x="635" y="584"/>
                    <a:pt x="634" y="583"/>
                    <a:pt x="634" y="584"/>
                  </a:cubicBezTo>
                  <a:cubicBezTo>
                    <a:pt x="634" y="586"/>
                    <a:pt x="633" y="585"/>
                    <a:pt x="633" y="584"/>
                  </a:cubicBezTo>
                  <a:cubicBezTo>
                    <a:pt x="633" y="582"/>
                    <a:pt x="634" y="582"/>
                    <a:pt x="633" y="581"/>
                  </a:cubicBezTo>
                  <a:cubicBezTo>
                    <a:pt x="633" y="581"/>
                    <a:pt x="635" y="579"/>
                    <a:pt x="634" y="579"/>
                  </a:cubicBezTo>
                  <a:cubicBezTo>
                    <a:pt x="633" y="577"/>
                    <a:pt x="634" y="579"/>
                    <a:pt x="634" y="578"/>
                  </a:cubicBezTo>
                  <a:cubicBezTo>
                    <a:pt x="634" y="576"/>
                    <a:pt x="634" y="575"/>
                    <a:pt x="633" y="574"/>
                  </a:cubicBezTo>
                  <a:cubicBezTo>
                    <a:pt x="633" y="573"/>
                    <a:pt x="633" y="574"/>
                    <a:pt x="633" y="574"/>
                  </a:cubicBezTo>
                  <a:cubicBezTo>
                    <a:pt x="632" y="573"/>
                    <a:pt x="633" y="573"/>
                    <a:pt x="632" y="573"/>
                  </a:cubicBezTo>
                  <a:cubicBezTo>
                    <a:pt x="632" y="573"/>
                    <a:pt x="633" y="572"/>
                    <a:pt x="632" y="572"/>
                  </a:cubicBezTo>
                  <a:cubicBezTo>
                    <a:pt x="632" y="572"/>
                    <a:pt x="631" y="572"/>
                    <a:pt x="631" y="572"/>
                  </a:cubicBezTo>
                  <a:cubicBezTo>
                    <a:pt x="630" y="572"/>
                    <a:pt x="630" y="571"/>
                    <a:pt x="628" y="571"/>
                  </a:cubicBezTo>
                  <a:cubicBezTo>
                    <a:pt x="627" y="571"/>
                    <a:pt x="628" y="571"/>
                    <a:pt x="627" y="571"/>
                  </a:cubicBezTo>
                  <a:cubicBezTo>
                    <a:pt x="626" y="570"/>
                    <a:pt x="625" y="569"/>
                    <a:pt x="623" y="569"/>
                  </a:cubicBezTo>
                  <a:cubicBezTo>
                    <a:pt x="623" y="568"/>
                    <a:pt x="622" y="567"/>
                    <a:pt x="622" y="567"/>
                  </a:cubicBezTo>
                  <a:cubicBezTo>
                    <a:pt x="620" y="567"/>
                    <a:pt x="620" y="568"/>
                    <a:pt x="619" y="566"/>
                  </a:cubicBezTo>
                  <a:cubicBezTo>
                    <a:pt x="618" y="566"/>
                    <a:pt x="616" y="565"/>
                    <a:pt x="615" y="564"/>
                  </a:cubicBezTo>
                  <a:cubicBezTo>
                    <a:pt x="613" y="564"/>
                    <a:pt x="612" y="564"/>
                    <a:pt x="611" y="565"/>
                  </a:cubicBezTo>
                  <a:cubicBezTo>
                    <a:pt x="611" y="566"/>
                    <a:pt x="610" y="566"/>
                    <a:pt x="609" y="566"/>
                  </a:cubicBezTo>
                  <a:cubicBezTo>
                    <a:pt x="608" y="567"/>
                    <a:pt x="609" y="567"/>
                    <a:pt x="609" y="567"/>
                  </a:cubicBezTo>
                  <a:cubicBezTo>
                    <a:pt x="607" y="568"/>
                    <a:pt x="607" y="570"/>
                    <a:pt x="606" y="571"/>
                  </a:cubicBezTo>
                  <a:cubicBezTo>
                    <a:pt x="603" y="571"/>
                    <a:pt x="604" y="569"/>
                    <a:pt x="605" y="569"/>
                  </a:cubicBezTo>
                  <a:cubicBezTo>
                    <a:pt x="605" y="569"/>
                    <a:pt x="606" y="566"/>
                    <a:pt x="606" y="566"/>
                  </a:cubicBezTo>
                  <a:cubicBezTo>
                    <a:pt x="607" y="567"/>
                    <a:pt x="606" y="565"/>
                    <a:pt x="606" y="564"/>
                  </a:cubicBezTo>
                  <a:cubicBezTo>
                    <a:pt x="607" y="564"/>
                    <a:pt x="608" y="561"/>
                    <a:pt x="606" y="561"/>
                  </a:cubicBezTo>
                  <a:cubicBezTo>
                    <a:pt x="605" y="561"/>
                    <a:pt x="604" y="561"/>
                    <a:pt x="604" y="561"/>
                  </a:cubicBezTo>
                  <a:cubicBezTo>
                    <a:pt x="603" y="561"/>
                    <a:pt x="598" y="559"/>
                    <a:pt x="598" y="560"/>
                  </a:cubicBezTo>
                  <a:cubicBezTo>
                    <a:pt x="598" y="561"/>
                    <a:pt x="593" y="561"/>
                    <a:pt x="593" y="561"/>
                  </a:cubicBezTo>
                  <a:cubicBezTo>
                    <a:pt x="590" y="561"/>
                    <a:pt x="592" y="567"/>
                    <a:pt x="592" y="569"/>
                  </a:cubicBezTo>
                  <a:cubicBezTo>
                    <a:pt x="591" y="570"/>
                    <a:pt x="589" y="568"/>
                    <a:pt x="589" y="567"/>
                  </a:cubicBezTo>
                  <a:cubicBezTo>
                    <a:pt x="588" y="567"/>
                    <a:pt x="588" y="566"/>
                    <a:pt x="587" y="566"/>
                  </a:cubicBezTo>
                  <a:cubicBezTo>
                    <a:pt x="587" y="565"/>
                    <a:pt x="585" y="565"/>
                    <a:pt x="585" y="565"/>
                  </a:cubicBezTo>
                  <a:cubicBezTo>
                    <a:pt x="585" y="565"/>
                    <a:pt x="586" y="564"/>
                    <a:pt x="586" y="563"/>
                  </a:cubicBezTo>
                  <a:cubicBezTo>
                    <a:pt x="586" y="563"/>
                    <a:pt x="587" y="561"/>
                    <a:pt x="587" y="561"/>
                  </a:cubicBezTo>
                  <a:cubicBezTo>
                    <a:pt x="587" y="560"/>
                    <a:pt x="588" y="560"/>
                    <a:pt x="589" y="559"/>
                  </a:cubicBezTo>
                  <a:cubicBezTo>
                    <a:pt x="589" y="559"/>
                    <a:pt x="589" y="559"/>
                    <a:pt x="589" y="559"/>
                  </a:cubicBezTo>
                  <a:cubicBezTo>
                    <a:pt x="589" y="558"/>
                    <a:pt x="589" y="559"/>
                    <a:pt x="589" y="558"/>
                  </a:cubicBezTo>
                  <a:cubicBezTo>
                    <a:pt x="590" y="558"/>
                    <a:pt x="590" y="558"/>
                    <a:pt x="590" y="558"/>
                  </a:cubicBezTo>
                  <a:cubicBezTo>
                    <a:pt x="591" y="557"/>
                    <a:pt x="591" y="556"/>
                    <a:pt x="592" y="556"/>
                  </a:cubicBezTo>
                  <a:cubicBezTo>
                    <a:pt x="592" y="556"/>
                    <a:pt x="592" y="555"/>
                    <a:pt x="593" y="555"/>
                  </a:cubicBezTo>
                  <a:cubicBezTo>
                    <a:pt x="593" y="554"/>
                    <a:pt x="594" y="554"/>
                    <a:pt x="594" y="554"/>
                  </a:cubicBezTo>
                  <a:cubicBezTo>
                    <a:pt x="595" y="553"/>
                    <a:pt x="594" y="553"/>
                    <a:pt x="595" y="553"/>
                  </a:cubicBezTo>
                  <a:cubicBezTo>
                    <a:pt x="595" y="553"/>
                    <a:pt x="595" y="552"/>
                    <a:pt x="595" y="552"/>
                  </a:cubicBezTo>
                  <a:cubicBezTo>
                    <a:pt x="595" y="552"/>
                    <a:pt x="595" y="552"/>
                    <a:pt x="596" y="552"/>
                  </a:cubicBezTo>
                  <a:cubicBezTo>
                    <a:pt x="596" y="551"/>
                    <a:pt x="598" y="547"/>
                    <a:pt x="596" y="546"/>
                  </a:cubicBezTo>
                  <a:cubicBezTo>
                    <a:pt x="596" y="544"/>
                    <a:pt x="595" y="545"/>
                    <a:pt x="594" y="544"/>
                  </a:cubicBezTo>
                  <a:cubicBezTo>
                    <a:pt x="594" y="543"/>
                    <a:pt x="594" y="543"/>
                    <a:pt x="594" y="543"/>
                  </a:cubicBezTo>
                  <a:cubicBezTo>
                    <a:pt x="592" y="542"/>
                    <a:pt x="590" y="541"/>
                    <a:pt x="590" y="539"/>
                  </a:cubicBezTo>
                  <a:cubicBezTo>
                    <a:pt x="590" y="537"/>
                    <a:pt x="589" y="537"/>
                    <a:pt x="589" y="537"/>
                  </a:cubicBezTo>
                  <a:cubicBezTo>
                    <a:pt x="589" y="536"/>
                    <a:pt x="589" y="536"/>
                    <a:pt x="589" y="535"/>
                  </a:cubicBezTo>
                  <a:cubicBezTo>
                    <a:pt x="589" y="533"/>
                    <a:pt x="589" y="530"/>
                    <a:pt x="588" y="527"/>
                  </a:cubicBezTo>
                  <a:cubicBezTo>
                    <a:pt x="588" y="527"/>
                    <a:pt x="587" y="526"/>
                    <a:pt x="587" y="526"/>
                  </a:cubicBezTo>
                  <a:cubicBezTo>
                    <a:pt x="587" y="525"/>
                    <a:pt x="586" y="525"/>
                    <a:pt x="586" y="524"/>
                  </a:cubicBezTo>
                  <a:cubicBezTo>
                    <a:pt x="585" y="524"/>
                    <a:pt x="584" y="523"/>
                    <a:pt x="583" y="522"/>
                  </a:cubicBezTo>
                  <a:cubicBezTo>
                    <a:pt x="582" y="522"/>
                    <a:pt x="581" y="521"/>
                    <a:pt x="581" y="521"/>
                  </a:cubicBezTo>
                  <a:cubicBezTo>
                    <a:pt x="581" y="521"/>
                    <a:pt x="581" y="520"/>
                    <a:pt x="581" y="520"/>
                  </a:cubicBezTo>
                  <a:cubicBezTo>
                    <a:pt x="580" y="520"/>
                    <a:pt x="580" y="519"/>
                    <a:pt x="579" y="519"/>
                  </a:cubicBezTo>
                  <a:cubicBezTo>
                    <a:pt x="578" y="518"/>
                    <a:pt x="577" y="517"/>
                    <a:pt x="576" y="517"/>
                  </a:cubicBezTo>
                  <a:cubicBezTo>
                    <a:pt x="575" y="515"/>
                    <a:pt x="573" y="514"/>
                    <a:pt x="570" y="514"/>
                  </a:cubicBezTo>
                  <a:cubicBezTo>
                    <a:pt x="569" y="513"/>
                    <a:pt x="567" y="513"/>
                    <a:pt x="566" y="512"/>
                  </a:cubicBezTo>
                  <a:cubicBezTo>
                    <a:pt x="563" y="510"/>
                    <a:pt x="561" y="512"/>
                    <a:pt x="558" y="512"/>
                  </a:cubicBezTo>
                  <a:cubicBezTo>
                    <a:pt x="557" y="512"/>
                    <a:pt x="557" y="512"/>
                    <a:pt x="556" y="512"/>
                  </a:cubicBezTo>
                  <a:cubicBezTo>
                    <a:pt x="555" y="511"/>
                    <a:pt x="556" y="512"/>
                    <a:pt x="556" y="512"/>
                  </a:cubicBezTo>
                  <a:cubicBezTo>
                    <a:pt x="553" y="514"/>
                    <a:pt x="549" y="513"/>
                    <a:pt x="546" y="512"/>
                  </a:cubicBezTo>
                  <a:cubicBezTo>
                    <a:pt x="546" y="511"/>
                    <a:pt x="546" y="511"/>
                    <a:pt x="546" y="510"/>
                  </a:cubicBezTo>
                  <a:cubicBezTo>
                    <a:pt x="546" y="510"/>
                    <a:pt x="545" y="509"/>
                    <a:pt x="545" y="509"/>
                  </a:cubicBezTo>
                  <a:cubicBezTo>
                    <a:pt x="545" y="509"/>
                    <a:pt x="544" y="507"/>
                    <a:pt x="544" y="507"/>
                  </a:cubicBezTo>
                  <a:cubicBezTo>
                    <a:pt x="543" y="506"/>
                    <a:pt x="543" y="506"/>
                    <a:pt x="542" y="506"/>
                  </a:cubicBezTo>
                  <a:cubicBezTo>
                    <a:pt x="542" y="505"/>
                    <a:pt x="541" y="504"/>
                    <a:pt x="539" y="504"/>
                  </a:cubicBezTo>
                  <a:cubicBezTo>
                    <a:pt x="539" y="503"/>
                    <a:pt x="539" y="504"/>
                    <a:pt x="538" y="504"/>
                  </a:cubicBezTo>
                  <a:cubicBezTo>
                    <a:pt x="537" y="506"/>
                    <a:pt x="536" y="502"/>
                    <a:pt x="537" y="502"/>
                  </a:cubicBezTo>
                  <a:cubicBezTo>
                    <a:pt x="537" y="501"/>
                    <a:pt x="537" y="502"/>
                    <a:pt x="537" y="501"/>
                  </a:cubicBezTo>
                  <a:cubicBezTo>
                    <a:pt x="537" y="499"/>
                    <a:pt x="537" y="501"/>
                    <a:pt x="537" y="500"/>
                  </a:cubicBezTo>
                  <a:cubicBezTo>
                    <a:pt x="536" y="499"/>
                    <a:pt x="537" y="499"/>
                    <a:pt x="536" y="498"/>
                  </a:cubicBezTo>
                  <a:cubicBezTo>
                    <a:pt x="535" y="497"/>
                    <a:pt x="535" y="497"/>
                    <a:pt x="535" y="497"/>
                  </a:cubicBezTo>
                  <a:cubicBezTo>
                    <a:pt x="535" y="497"/>
                    <a:pt x="535" y="497"/>
                    <a:pt x="534" y="497"/>
                  </a:cubicBezTo>
                  <a:cubicBezTo>
                    <a:pt x="534" y="496"/>
                    <a:pt x="534" y="496"/>
                    <a:pt x="534" y="496"/>
                  </a:cubicBezTo>
                  <a:cubicBezTo>
                    <a:pt x="533" y="496"/>
                    <a:pt x="533" y="495"/>
                    <a:pt x="533" y="495"/>
                  </a:cubicBezTo>
                  <a:cubicBezTo>
                    <a:pt x="532" y="495"/>
                    <a:pt x="533" y="494"/>
                    <a:pt x="532" y="494"/>
                  </a:cubicBezTo>
                  <a:cubicBezTo>
                    <a:pt x="531" y="494"/>
                    <a:pt x="531" y="494"/>
                    <a:pt x="531" y="494"/>
                  </a:cubicBezTo>
                  <a:cubicBezTo>
                    <a:pt x="530" y="493"/>
                    <a:pt x="531" y="493"/>
                    <a:pt x="530" y="493"/>
                  </a:cubicBezTo>
                  <a:cubicBezTo>
                    <a:pt x="530" y="493"/>
                    <a:pt x="530" y="493"/>
                    <a:pt x="530" y="492"/>
                  </a:cubicBezTo>
                  <a:cubicBezTo>
                    <a:pt x="530" y="492"/>
                    <a:pt x="530" y="492"/>
                    <a:pt x="529" y="492"/>
                  </a:cubicBezTo>
                  <a:cubicBezTo>
                    <a:pt x="529" y="491"/>
                    <a:pt x="529" y="492"/>
                    <a:pt x="529" y="492"/>
                  </a:cubicBezTo>
                  <a:cubicBezTo>
                    <a:pt x="528" y="491"/>
                    <a:pt x="529" y="491"/>
                    <a:pt x="529" y="491"/>
                  </a:cubicBezTo>
                  <a:cubicBezTo>
                    <a:pt x="529" y="491"/>
                    <a:pt x="528" y="491"/>
                    <a:pt x="528" y="491"/>
                  </a:cubicBezTo>
                  <a:cubicBezTo>
                    <a:pt x="527" y="490"/>
                    <a:pt x="528" y="490"/>
                    <a:pt x="527" y="490"/>
                  </a:cubicBezTo>
                  <a:cubicBezTo>
                    <a:pt x="526" y="489"/>
                    <a:pt x="521" y="489"/>
                    <a:pt x="519" y="490"/>
                  </a:cubicBezTo>
                  <a:cubicBezTo>
                    <a:pt x="519" y="490"/>
                    <a:pt x="518" y="492"/>
                    <a:pt x="518" y="492"/>
                  </a:cubicBezTo>
                  <a:cubicBezTo>
                    <a:pt x="516" y="493"/>
                    <a:pt x="517" y="491"/>
                    <a:pt x="517" y="490"/>
                  </a:cubicBezTo>
                  <a:cubicBezTo>
                    <a:pt x="518" y="489"/>
                    <a:pt x="519" y="489"/>
                    <a:pt x="519" y="489"/>
                  </a:cubicBezTo>
                  <a:cubicBezTo>
                    <a:pt x="519" y="487"/>
                    <a:pt x="519" y="486"/>
                    <a:pt x="519" y="484"/>
                  </a:cubicBezTo>
                  <a:cubicBezTo>
                    <a:pt x="520" y="484"/>
                    <a:pt x="520" y="483"/>
                    <a:pt x="519" y="482"/>
                  </a:cubicBezTo>
                  <a:cubicBezTo>
                    <a:pt x="518" y="482"/>
                    <a:pt x="518" y="482"/>
                    <a:pt x="518" y="482"/>
                  </a:cubicBezTo>
                  <a:cubicBezTo>
                    <a:pt x="517" y="480"/>
                    <a:pt x="515" y="480"/>
                    <a:pt x="514" y="479"/>
                  </a:cubicBezTo>
                  <a:cubicBezTo>
                    <a:pt x="512" y="478"/>
                    <a:pt x="511" y="479"/>
                    <a:pt x="509" y="479"/>
                  </a:cubicBezTo>
                  <a:cubicBezTo>
                    <a:pt x="507" y="479"/>
                    <a:pt x="507" y="478"/>
                    <a:pt x="507" y="477"/>
                  </a:cubicBezTo>
                  <a:cubicBezTo>
                    <a:pt x="508" y="476"/>
                    <a:pt x="508" y="474"/>
                    <a:pt x="509" y="474"/>
                  </a:cubicBezTo>
                  <a:cubicBezTo>
                    <a:pt x="510" y="474"/>
                    <a:pt x="511" y="474"/>
                    <a:pt x="512" y="474"/>
                  </a:cubicBezTo>
                  <a:cubicBezTo>
                    <a:pt x="512" y="472"/>
                    <a:pt x="510" y="472"/>
                    <a:pt x="508" y="472"/>
                  </a:cubicBezTo>
                  <a:cubicBezTo>
                    <a:pt x="507" y="472"/>
                    <a:pt x="508" y="473"/>
                    <a:pt x="507" y="473"/>
                  </a:cubicBezTo>
                  <a:cubicBezTo>
                    <a:pt x="505" y="474"/>
                    <a:pt x="501" y="472"/>
                    <a:pt x="501" y="474"/>
                  </a:cubicBezTo>
                  <a:cubicBezTo>
                    <a:pt x="500" y="474"/>
                    <a:pt x="498" y="475"/>
                    <a:pt x="497" y="475"/>
                  </a:cubicBezTo>
                  <a:cubicBezTo>
                    <a:pt x="497" y="475"/>
                    <a:pt x="497" y="476"/>
                    <a:pt x="497" y="476"/>
                  </a:cubicBezTo>
                  <a:cubicBezTo>
                    <a:pt x="496" y="476"/>
                    <a:pt x="496" y="476"/>
                    <a:pt x="495" y="476"/>
                  </a:cubicBezTo>
                  <a:cubicBezTo>
                    <a:pt x="495" y="476"/>
                    <a:pt x="493" y="477"/>
                    <a:pt x="493" y="477"/>
                  </a:cubicBezTo>
                  <a:cubicBezTo>
                    <a:pt x="493" y="477"/>
                    <a:pt x="493" y="478"/>
                    <a:pt x="492" y="478"/>
                  </a:cubicBezTo>
                  <a:cubicBezTo>
                    <a:pt x="489" y="478"/>
                    <a:pt x="488" y="477"/>
                    <a:pt x="484" y="477"/>
                  </a:cubicBezTo>
                  <a:cubicBezTo>
                    <a:pt x="484" y="476"/>
                    <a:pt x="484" y="476"/>
                    <a:pt x="483" y="475"/>
                  </a:cubicBezTo>
                  <a:cubicBezTo>
                    <a:pt x="483" y="475"/>
                    <a:pt x="482" y="474"/>
                    <a:pt x="482" y="474"/>
                  </a:cubicBezTo>
                  <a:cubicBezTo>
                    <a:pt x="477" y="473"/>
                    <a:pt x="476" y="474"/>
                    <a:pt x="473" y="474"/>
                  </a:cubicBezTo>
                  <a:cubicBezTo>
                    <a:pt x="471" y="474"/>
                    <a:pt x="471" y="475"/>
                    <a:pt x="470" y="474"/>
                  </a:cubicBezTo>
                  <a:cubicBezTo>
                    <a:pt x="469" y="474"/>
                    <a:pt x="468" y="473"/>
                    <a:pt x="468" y="472"/>
                  </a:cubicBezTo>
                  <a:cubicBezTo>
                    <a:pt x="468" y="468"/>
                    <a:pt x="468" y="469"/>
                    <a:pt x="466" y="468"/>
                  </a:cubicBezTo>
                  <a:cubicBezTo>
                    <a:pt x="465" y="467"/>
                    <a:pt x="462" y="467"/>
                    <a:pt x="461" y="466"/>
                  </a:cubicBezTo>
                  <a:cubicBezTo>
                    <a:pt x="458" y="466"/>
                    <a:pt x="458" y="460"/>
                    <a:pt x="456" y="462"/>
                  </a:cubicBezTo>
                  <a:cubicBezTo>
                    <a:pt x="455" y="463"/>
                    <a:pt x="455" y="464"/>
                    <a:pt x="456" y="465"/>
                  </a:cubicBezTo>
                  <a:cubicBezTo>
                    <a:pt x="456" y="468"/>
                    <a:pt x="451" y="469"/>
                    <a:pt x="448" y="469"/>
                  </a:cubicBezTo>
                  <a:cubicBezTo>
                    <a:pt x="448" y="470"/>
                    <a:pt x="448" y="470"/>
                    <a:pt x="447" y="471"/>
                  </a:cubicBezTo>
                  <a:cubicBezTo>
                    <a:pt x="447" y="472"/>
                    <a:pt x="445" y="474"/>
                    <a:pt x="445" y="471"/>
                  </a:cubicBezTo>
                  <a:cubicBezTo>
                    <a:pt x="442" y="470"/>
                    <a:pt x="444" y="468"/>
                    <a:pt x="444" y="466"/>
                  </a:cubicBezTo>
                  <a:cubicBezTo>
                    <a:pt x="444" y="466"/>
                    <a:pt x="445" y="466"/>
                    <a:pt x="445" y="465"/>
                  </a:cubicBezTo>
                  <a:cubicBezTo>
                    <a:pt x="446" y="465"/>
                    <a:pt x="445" y="465"/>
                    <a:pt x="446" y="464"/>
                  </a:cubicBezTo>
                  <a:cubicBezTo>
                    <a:pt x="446" y="464"/>
                    <a:pt x="448" y="465"/>
                    <a:pt x="447" y="464"/>
                  </a:cubicBezTo>
                  <a:cubicBezTo>
                    <a:pt x="447" y="464"/>
                    <a:pt x="448" y="464"/>
                    <a:pt x="449" y="463"/>
                  </a:cubicBezTo>
                  <a:cubicBezTo>
                    <a:pt x="449" y="463"/>
                    <a:pt x="449" y="461"/>
                    <a:pt x="448" y="460"/>
                  </a:cubicBezTo>
                  <a:cubicBezTo>
                    <a:pt x="447" y="458"/>
                    <a:pt x="446" y="459"/>
                    <a:pt x="445" y="460"/>
                  </a:cubicBezTo>
                  <a:cubicBezTo>
                    <a:pt x="444" y="461"/>
                    <a:pt x="444" y="461"/>
                    <a:pt x="443" y="462"/>
                  </a:cubicBezTo>
                  <a:cubicBezTo>
                    <a:pt x="442" y="462"/>
                    <a:pt x="442" y="461"/>
                    <a:pt x="441" y="462"/>
                  </a:cubicBezTo>
                  <a:cubicBezTo>
                    <a:pt x="441" y="463"/>
                    <a:pt x="440" y="463"/>
                    <a:pt x="440" y="463"/>
                  </a:cubicBezTo>
                  <a:cubicBezTo>
                    <a:pt x="439" y="464"/>
                    <a:pt x="437" y="463"/>
                    <a:pt x="436" y="464"/>
                  </a:cubicBezTo>
                  <a:cubicBezTo>
                    <a:pt x="435" y="465"/>
                    <a:pt x="435" y="465"/>
                    <a:pt x="435" y="465"/>
                  </a:cubicBezTo>
                  <a:cubicBezTo>
                    <a:pt x="435" y="465"/>
                    <a:pt x="435" y="466"/>
                    <a:pt x="435" y="466"/>
                  </a:cubicBezTo>
                  <a:cubicBezTo>
                    <a:pt x="434" y="466"/>
                    <a:pt x="434" y="466"/>
                    <a:pt x="434" y="467"/>
                  </a:cubicBezTo>
                  <a:cubicBezTo>
                    <a:pt x="433" y="467"/>
                    <a:pt x="434" y="467"/>
                    <a:pt x="433" y="467"/>
                  </a:cubicBezTo>
                  <a:cubicBezTo>
                    <a:pt x="433" y="468"/>
                    <a:pt x="433" y="468"/>
                    <a:pt x="432" y="468"/>
                  </a:cubicBezTo>
                  <a:cubicBezTo>
                    <a:pt x="431" y="467"/>
                    <a:pt x="429" y="467"/>
                    <a:pt x="427" y="467"/>
                  </a:cubicBezTo>
                  <a:cubicBezTo>
                    <a:pt x="427" y="469"/>
                    <a:pt x="426" y="472"/>
                    <a:pt x="425" y="470"/>
                  </a:cubicBezTo>
                  <a:cubicBezTo>
                    <a:pt x="424" y="470"/>
                    <a:pt x="424" y="470"/>
                    <a:pt x="424" y="469"/>
                  </a:cubicBezTo>
                  <a:cubicBezTo>
                    <a:pt x="424" y="469"/>
                    <a:pt x="423" y="468"/>
                    <a:pt x="422" y="469"/>
                  </a:cubicBezTo>
                  <a:cubicBezTo>
                    <a:pt x="421" y="470"/>
                    <a:pt x="421" y="470"/>
                    <a:pt x="420" y="470"/>
                  </a:cubicBezTo>
                  <a:cubicBezTo>
                    <a:pt x="420" y="471"/>
                    <a:pt x="420" y="471"/>
                    <a:pt x="419" y="472"/>
                  </a:cubicBezTo>
                  <a:cubicBezTo>
                    <a:pt x="418" y="473"/>
                    <a:pt x="417" y="474"/>
                    <a:pt x="416" y="474"/>
                  </a:cubicBezTo>
                  <a:cubicBezTo>
                    <a:pt x="415" y="477"/>
                    <a:pt x="416" y="478"/>
                    <a:pt x="416" y="479"/>
                  </a:cubicBezTo>
                  <a:cubicBezTo>
                    <a:pt x="415" y="480"/>
                    <a:pt x="415" y="479"/>
                    <a:pt x="415" y="481"/>
                  </a:cubicBezTo>
                  <a:cubicBezTo>
                    <a:pt x="415" y="481"/>
                    <a:pt x="414" y="481"/>
                    <a:pt x="414" y="482"/>
                  </a:cubicBezTo>
                  <a:cubicBezTo>
                    <a:pt x="414" y="482"/>
                    <a:pt x="414" y="482"/>
                    <a:pt x="414" y="482"/>
                  </a:cubicBezTo>
                  <a:cubicBezTo>
                    <a:pt x="413" y="483"/>
                    <a:pt x="413" y="483"/>
                    <a:pt x="412" y="484"/>
                  </a:cubicBezTo>
                  <a:cubicBezTo>
                    <a:pt x="412" y="484"/>
                    <a:pt x="413" y="484"/>
                    <a:pt x="412" y="484"/>
                  </a:cubicBezTo>
                  <a:cubicBezTo>
                    <a:pt x="412" y="485"/>
                    <a:pt x="412" y="484"/>
                    <a:pt x="412" y="484"/>
                  </a:cubicBezTo>
                  <a:cubicBezTo>
                    <a:pt x="412" y="485"/>
                    <a:pt x="412" y="485"/>
                    <a:pt x="412" y="485"/>
                  </a:cubicBezTo>
                  <a:cubicBezTo>
                    <a:pt x="411" y="486"/>
                    <a:pt x="411" y="485"/>
                    <a:pt x="411" y="486"/>
                  </a:cubicBezTo>
                  <a:cubicBezTo>
                    <a:pt x="411" y="486"/>
                    <a:pt x="411" y="486"/>
                    <a:pt x="410" y="486"/>
                  </a:cubicBezTo>
                  <a:cubicBezTo>
                    <a:pt x="410" y="486"/>
                    <a:pt x="410" y="486"/>
                    <a:pt x="410" y="487"/>
                  </a:cubicBezTo>
                  <a:cubicBezTo>
                    <a:pt x="410" y="487"/>
                    <a:pt x="410" y="487"/>
                    <a:pt x="410" y="487"/>
                  </a:cubicBezTo>
                  <a:cubicBezTo>
                    <a:pt x="409" y="488"/>
                    <a:pt x="409" y="487"/>
                    <a:pt x="409" y="488"/>
                  </a:cubicBezTo>
                  <a:cubicBezTo>
                    <a:pt x="409" y="488"/>
                    <a:pt x="408" y="488"/>
                    <a:pt x="408" y="489"/>
                  </a:cubicBezTo>
                  <a:cubicBezTo>
                    <a:pt x="407" y="489"/>
                    <a:pt x="408" y="489"/>
                    <a:pt x="407" y="489"/>
                  </a:cubicBezTo>
                  <a:cubicBezTo>
                    <a:pt x="407" y="490"/>
                    <a:pt x="407" y="489"/>
                    <a:pt x="407" y="490"/>
                  </a:cubicBezTo>
                  <a:cubicBezTo>
                    <a:pt x="407" y="490"/>
                    <a:pt x="407" y="491"/>
                    <a:pt x="407" y="491"/>
                  </a:cubicBezTo>
                  <a:cubicBezTo>
                    <a:pt x="407" y="491"/>
                    <a:pt x="406" y="493"/>
                    <a:pt x="405" y="492"/>
                  </a:cubicBezTo>
                  <a:cubicBezTo>
                    <a:pt x="405" y="491"/>
                    <a:pt x="404" y="490"/>
                    <a:pt x="404" y="489"/>
                  </a:cubicBezTo>
                  <a:cubicBezTo>
                    <a:pt x="404" y="490"/>
                    <a:pt x="403" y="488"/>
                    <a:pt x="403" y="488"/>
                  </a:cubicBezTo>
                  <a:cubicBezTo>
                    <a:pt x="403" y="488"/>
                    <a:pt x="402" y="487"/>
                    <a:pt x="402" y="487"/>
                  </a:cubicBezTo>
                  <a:cubicBezTo>
                    <a:pt x="401" y="486"/>
                    <a:pt x="402" y="486"/>
                    <a:pt x="401" y="486"/>
                  </a:cubicBezTo>
                  <a:cubicBezTo>
                    <a:pt x="401" y="485"/>
                    <a:pt x="401" y="486"/>
                    <a:pt x="400" y="485"/>
                  </a:cubicBezTo>
                  <a:cubicBezTo>
                    <a:pt x="400" y="485"/>
                    <a:pt x="400" y="485"/>
                    <a:pt x="400" y="484"/>
                  </a:cubicBezTo>
                  <a:cubicBezTo>
                    <a:pt x="399" y="483"/>
                    <a:pt x="399" y="484"/>
                    <a:pt x="397" y="484"/>
                  </a:cubicBezTo>
                  <a:cubicBezTo>
                    <a:pt x="396" y="483"/>
                    <a:pt x="397" y="484"/>
                    <a:pt x="396" y="483"/>
                  </a:cubicBezTo>
                  <a:cubicBezTo>
                    <a:pt x="395" y="482"/>
                    <a:pt x="394" y="482"/>
                    <a:pt x="391" y="482"/>
                  </a:cubicBezTo>
                  <a:cubicBezTo>
                    <a:pt x="389" y="481"/>
                    <a:pt x="388" y="480"/>
                    <a:pt x="387" y="482"/>
                  </a:cubicBezTo>
                  <a:cubicBezTo>
                    <a:pt x="386" y="482"/>
                    <a:pt x="386" y="482"/>
                    <a:pt x="385" y="482"/>
                  </a:cubicBezTo>
                  <a:cubicBezTo>
                    <a:pt x="385" y="483"/>
                    <a:pt x="385" y="483"/>
                    <a:pt x="385" y="483"/>
                  </a:cubicBezTo>
                  <a:cubicBezTo>
                    <a:pt x="384" y="483"/>
                    <a:pt x="385" y="483"/>
                    <a:pt x="384" y="484"/>
                  </a:cubicBezTo>
                  <a:cubicBezTo>
                    <a:pt x="384" y="484"/>
                    <a:pt x="384" y="484"/>
                    <a:pt x="383" y="484"/>
                  </a:cubicBezTo>
                  <a:cubicBezTo>
                    <a:pt x="382" y="486"/>
                    <a:pt x="381" y="485"/>
                    <a:pt x="380" y="487"/>
                  </a:cubicBezTo>
                  <a:cubicBezTo>
                    <a:pt x="379" y="487"/>
                    <a:pt x="378" y="488"/>
                    <a:pt x="378" y="489"/>
                  </a:cubicBezTo>
                  <a:cubicBezTo>
                    <a:pt x="374" y="489"/>
                    <a:pt x="374" y="488"/>
                    <a:pt x="373" y="487"/>
                  </a:cubicBezTo>
                  <a:cubicBezTo>
                    <a:pt x="372" y="486"/>
                    <a:pt x="369" y="487"/>
                    <a:pt x="368" y="486"/>
                  </a:cubicBezTo>
                  <a:cubicBezTo>
                    <a:pt x="368" y="485"/>
                    <a:pt x="368" y="483"/>
                    <a:pt x="369" y="483"/>
                  </a:cubicBezTo>
                  <a:cubicBezTo>
                    <a:pt x="370" y="483"/>
                    <a:pt x="368" y="482"/>
                    <a:pt x="368" y="482"/>
                  </a:cubicBezTo>
                  <a:cubicBezTo>
                    <a:pt x="368" y="479"/>
                    <a:pt x="366" y="481"/>
                    <a:pt x="365" y="479"/>
                  </a:cubicBezTo>
                  <a:cubicBezTo>
                    <a:pt x="364" y="479"/>
                    <a:pt x="364" y="477"/>
                    <a:pt x="363" y="476"/>
                  </a:cubicBezTo>
                  <a:cubicBezTo>
                    <a:pt x="363" y="476"/>
                    <a:pt x="363" y="475"/>
                    <a:pt x="363" y="475"/>
                  </a:cubicBezTo>
                  <a:cubicBezTo>
                    <a:pt x="362" y="475"/>
                    <a:pt x="362" y="475"/>
                    <a:pt x="362" y="474"/>
                  </a:cubicBezTo>
                  <a:cubicBezTo>
                    <a:pt x="362" y="475"/>
                    <a:pt x="360" y="474"/>
                    <a:pt x="361" y="474"/>
                  </a:cubicBezTo>
                  <a:cubicBezTo>
                    <a:pt x="362" y="474"/>
                    <a:pt x="362" y="472"/>
                    <a:pt x="362" y="472"/>
                  </a:cubicBezTo>
                  <a:cubicBezTo>
                    <a:pt x="361" y="471"/>
                    <a:pt x="361" y="469"/>
                    <a:pt x="360" y="469"/>
                  </a:cubicBezTo>
                  <a:cubicBezTo>
                    <a:pt x="359" y="467"/>
                    <a:pt x="361" y="466"/>
                    <a:pt x="361" y="466"/>
                  </a:cubicBezTo>
                  <a:cubicBezTo>
                    <a:pt x="361" y="466"/>
                    <a:pt x="360" y="460"/>
                    <a:pt x="361" y="459"/>
                  </a:cubicBezTo>
                  <a:cubicBezTo>
                    <a:pt x="361" y="459"/>
                    <a:pt x="362" y="457"/>
                    <a:pt x="362" y="457"/>
                  </a:cubicBezTo>
                  <a:cubicBezTo>
                    <a:pt x="362" y="457"/>
                    <a:pt x="363" y="455"/>
                    <a:pt x="363" y="455"/>
                  </a:cubicBezTo>
                  <a:cubicBezTo>
                    <a:pt x="364" y="455"/>
                    <a:pt x="363" y="452"/>
                    <a:pt x="364" y="452"/>
                  </a:cubicBezTo>
                  <a:cubicBezTo>
                    <a:pt x="364" y="452"/>
                    <a:pt x="364" y="449"/>
                    <a:pt x="364" y="449"/>
                  </a:cubicBezTo>
                  <a:cubicBezTo>
                    <a:pt x="364" y="449"/>
                    <a:pt x="365" y="447"/>
                    <a:pt x="365" y="447"/>
                  </a:cubicBezTo>
                  <a:cubicBezTo>
                    <a:pt x="365" y="447"/>
                    <a:pt x="366" y="446"/>
                    <a:pt x="366" y="446"/>
                  </a:cubicBezTo>
                  <a:cubicBezTo>
                    <a:pt x="366" y="444"/>
                    <a:pt x="366" y="440"/>
                    <a:pt x="367" y="439"/>
                  </a:cubicBezTo>
                  <a:cubicBezTo>
                    <a:pt x="368" y="439"/>
                    <a:pt x="367" y="438"/>
                    <a:pt x="366" y="437"/>
                  </a:cubicBezTo>
                  <a:cubicBezTo>
                    <a:pt x="365" y="436"/>
                    <a:pt x="364" y="435"/>
                    <a:pt x="363" y="435"/>
                  </a:cubicBezTo>
                  <a:cubicBezTo>
                    <a:pt x="362" y="435"/>
                    <a:pt x="362" y="435"/>
                    <a:pt x="362" y="435"/>
                  </a:cubicBezTo>
                  <a:cubicBezTo>
                    <a:pt x="361" y="434"/>
                    <a:pt x="361" y="433"/>
                    <a:pt x="360" y="432"/>
                  </a:cubicBezTo>
                  <a:cubicBezTo>
                    <a:pt x="359" y="431"/>
                    <a:pt x="358" y="431"/>
                    <a:pt x="355" y="431"/>
                  </a:cubicBezTo>
                  <a:cubicBezTo>
                    <a:pt x="355" y="431"/>
                    <a:pt x="354" y="430"/>
                    <a:pt x="353" y="430"/>
                  </a:cubicBezTo>
                  <a:cubicBezTo>
                    <a:pt x="352" y="430"/>
                    <a:pt x="351" y="430"/>
                    <a:pt x="351" y="430"/>
                  </a:cubicBezTo>
                  <a:cubicBezTo>
                    <a:pt x="350" y="430"/>
                    <a:pt x="351" y="431"/>
                    <a:pt x="350" y="431"/>
                  </a:cubicBezTo>
                  <a:cubicBezTo>
                    <a:pt x="349" y="431"/>
                    <a:pt x="347" y="431"/>
                    <a:pt x="346" y="431"/>
                  </a:cubicBezTo>
                  <a:cubicBezTo>
                    <a:pt x="345" y="431"/>
                    <a:pt x="346" y="432"/>
                    <a:pt x="345" y="432"/>
                  </a:cubicBezTo>
                  <a:cubicBezTo>
                    <a:pt x="344" y="432"/>
                    <a:pt x="343" y="432"/>
                    <a:pt x="342" y="432"/>
                  </a:cubicBezTo>
                  <a:cubicBezTo>
                    <a:pt x="339" y="432"/>
                    <a:pt x="336" y="432"/>
                    <a:pt x="333" y="432"/>
                  </a:cubicBezTo>
                  <a:cubicBezTo>
                    <a:pt x="332" y="432"/>
                    <a:pt x="333" y="431"/>
                    <a:pt x="331" y="431"/>
                  </a:cubicBezTo>
                  <a:cubicBezTo>
                    <a:pt x="331" y="430"/>
                    <a:pt x="329" y="431"/>
                    <a:pt x="329" y="431"/>
                  </a:cubicBezTo>
                  <a:cubicBezTo>
                    <a:pt x="329" y="430"/>
                    <a:pt x="326" y="432"/>
                    <a:pt x="327" y="430"/>
                  </a:cubicBezTo>
                  <a:cubicBezTo>
                    <a:pt x="327" y="430"/>
                    <a:pt x="327" y="430"/>
                    <a:pt x="328" y="430"/>
                  </a:cubicBezTo>
                  <a:cubicBezTo>
                    <a:pt x="328" y="429"/>
                    <a:pt x="327" y="429"/>
                    <a:pt x="328" y="429"/>
                  </a:cubicBezTo>
                  <a:cubicBezTo>
                    <a:pt x="328" y="429"/>
                    <a:pt x="328" y="429"/>
                    <a:pt x="328" y="429"/>
                  </a:cubicBezTo>
                  <a:cubicBezTo>
                    <a:pt x="329" y="428"/>
                    <a:pt x="329" y="428"/>
                    <a:pt x="330" y="427"/>
                  </a:cubicBezTo>
                  <a:cubicBezTo>
                    <a:pt x="330" y="427"/>
                    <a:pt x="330" y="428"/>
                    <a:pt x="330" y="427"/>
                  </a:cubicBezTo>
                  <a:cubicBezTo>
                    <a:pt x="331" y="427"/>
                    <a:pt x="330" y="427"/>
                    <a:pt x="330" y="427"/>
                  </a:cubicBezTo>
                  <a:cubicBezTo>
                    <a:pt x="331" y="427"/>
                    <a:pt x="331" y="427"/>
                    <a:pt x="331" y="427"/>
                  </a:cubicBezTo>
                  <a:cubicBezTo>
                    <a:pt x="332" y="426"/>
                    <a:pt x="332" y="426"/>
                    <a:pt x="332" y="425"/>
                  </a:cubicBezTo>
                  <a:cubicBezTo>
                    <a:pt x="334" y="424"/>
                    <a:pt x="333" y="420"/>
                    <a:pt x="335" y="418"/>
                  </a:cubicBezTo>
                  <a:cubicBezTo>
                    <a:pt x="335" y="418"/>
                    <a:pt x="335" y="418"/>
                    <a:pt x="335" y="418"/>
                  </a:cubicBezTo>
                  <a:cubicBezTo>
                    <a:pt x="336" y="418"/>
                    <a:pt x="335" y="418"/>
                    <a:pt x="335" y="417"/>
                  </a:cubicBezTo>
                  <a:cubicBezTo>
                    <a:pt x="336" y="417"/>
                    <a:pt x="336" y="416"/>
                    <a:pt x="337" y="416"/>
                  </a:cubicBezTo>
                  <a:cubicBezTo>
                    <a:pt x="337" y="416"/>
                    <a:pt x="338" y="414"/>
                    <a:pt x="338" y="414"/>
                  </a:cubicBezTo>
                  <a:cubicBezTo>
                    <a:pt x="337" y="413"/>
                    <a:pt x="337" y="414"/>
                    <a:pt x="337" y="412"/>
                  </a:cubicBezTo>
                  <a:cubicBezTo>
                    <a:pt x="337" y="411"/>
                    <a:pt x="338" y="411"/>
                    <a:pt x="338" y="410"/>
                  </a:cubicBezTo>
                  <a:cubicBezTo>
                    <a:pt x="339" y="410"/>
                    <a:pt x="339" y="409"/>
                    <a:pt x="339" y="408"/>
                  </a:cubicBezTo>
                  <a:cubicBezTo>
                    <a:pt x="340" y="408"/>
                    <a:pt x="339" y="407"/>
                    <a:pt x="340" y="406"/>
                  </a:cubicBezTo>
                  <a:cubicBezTo>
                    <a:pt x="340" y="406"/>
                    <a:pt x="341" y="406"/>
                    <a:pt x="340" y="406"/>
                  </a:cubicBezTo>
                  <a:cubicBezTo>
                    <a:pt x="340" y="405"/>
                    <a:pt x="340" y="404"/>
                    <a:pt x="340" y="404"/>
                  </a:cubicBezTo>
                  <a:cubicBezTo>
                    <a:pt x="341" y="403"/>
                    <a:pt x="341" y="404"/>
                    <a:pt x="341" y="402"/>
                  </a:cubicBezTo>
                  <a:cubicBezTo>
                    <a:pt x="341" y="402"/>
                    <a:pt x="342" y="401"/>
                    <a:pt x="342" y="399"/>
                  </a:cubicBezTo>
                  <a:cubicBezTo>
                    <a:pt x="342" y="399"/>
                    <a:pt x="343" y="398"/>
                    <a:pt x="343" y="397"/>
                  </a:cubicBezTo>
                  <a:cubicBezTo>
                    <a:pt x="343" y="395"/>
                    <a:pt x="344" y="395"/>
                    <a:pt x="344" y="393"/>
                  </a:cubicBezTo>
                  <a:cubicBezTo>
                    <a:pt x="345" y="393"/>
                    <a:pt x="345" y="393"/>
                    <a:pt x="345" y="392"/>
                  </a:cubicBezTo>
                  <a:cubicBezTo>
                    <a:pt x="346" y="392"/>
                    <a:pt x="345" y="392"/>
                    <a:pt x="345" y="392"/>
                  </a:cubicBezTo>
                  <a:cubicBezTo>
                    <a:pt x="346" y="391"/>
                    <a:pt x="346" y="391"/>
                    <a:pt x="347" y="390"/>
                  </a:cubicBezTo>
                  <a:cubicBezTo>
                    <a:pt x="347" y="390"/>
                    <a:pt x="347" y="390"/>
                    <a:pt x="348" y="390"/>
                  </a:cubicBezTo>
                  <a:cubicBezTo>
                    <a:pt x="348" y="388"/>
                    <a:pt x="349" y="385"/>
                    <a:pt x="346" y="385"/>
                  </a:cubicBezTo>
                  <a:cubicBezTo>
                    <a:pt x="346" y="385"/>
                    <a:pt x="346" y="384"/>
                    <a:pt x="345" y="385"/>
                  </a:cubicBezTo>
                  <a:cubicBezTo>
                    <a:pt x="345" y="385"/>
                    <a:pt x="344" y="385"/>
                    <a:pt x="344" y="385"/>
                  </a:cubicBezTo>
                  <a:cubicBezTo>
                    <a:pt x="343" y="385"/>
                    <a:pt x="342" y="385"/>
                    <a:pt x="342" y="385"/>
                  </a:cubicBezTo>
                  <a:cubicBezTo>
                    <a:pt x="340" y="385"/>
                    <a:pt x="338" y="384"/>
                    <a:pt x="336" y="385"/>
                  </a:cubicBezTo>
                  <a:cubicBezTo>
                    <a:pt x="335" y="386"/>
                    <a:pt x="334" y="386"/>
                    <a:pt x="333" y="387"/>
                  </a:cubicBezTo>
                  <a:cubicBezTo>
                    <a:pt x="331" y="390"/>
                    <a:pt x="326" y="387"/>
                    <a:pt x="325" y="388"/>
                  </a:cubicBezTo>
                  <a:cubicBezTo>
                    <a:pt x="323" y="389"/>
                    <a:pt x="324" y="389"/>
                    <a:pt x="323" y="390"/>
                  </a:cubicBezTo>
                  <a:cubicBezTo>
                    <a:pt x="323" y="391"/>
                    <a:pt x="323" y="390"/>
                    <a:pt x="323" y="392"/>
                  </a:cubicBezTo>
                  <a:cubicBezTo>
                    <a:pt x="323" y="393"/>
                    <a:pt x="323" y="392"/>
                    <a:pt x="322" y="392"/>
                  </a:cubicBezTo>
                  <a:cubicBezTo>
                    <a:pt x="322" y="395"/>
                    <a:pt x="320" y="394"/>
                    <a:pt x="320" y="396"/>
                  </a:cubicBezTo>
                  <a:cubicBezTo>
                    <a:pt x="321" y="396"/>
                    <a:pt x="319" y="397"/>
                    <a:pt x="319" y="397"/>
                  </a:cubicBezTo>
                  <a:cubicBezTo>
                    <a:pt x="319" y="398"/>
                    <a:pt x="319" y="398"/>
                    <a:pt x="319" y="398"/>
                  </a:cubicBezTo>
                  <a:cubicBezTo>
                    <a:pt x="319" y="398"/>
                    <a:pt x="318" y="399"/>
                    <a:pt x="318" y="400"/>
                  </a:cubicBezTo>
                  <a:cubicBezTo>
                    <a:pt x="318" y="400"/>
                    <a:pt x="317" y="402"/>
                    <a:pt x="317" y="402"/>
                  </a:cubicBezTo>
                  <a:cubicBezTo>
                    <a:pt x="316" y="402"/>
                    <a:pt x="316" y="403"/>
                    <a:pt x="316" y="404"/>
                  </a:cubicBezTo>
                  <a:cubicBezTo>
                    <a:pt x="315" y="404"/>
                    <a:pt x="315" y="404"/>
                    <a:pt x="315" y="405"/>
                  </a:cubicBezTo>
                  <a:cubicBezTo>
                    <a:pt x="314" y="405"/>
                    <a:pt x="313" y="405"/>
                    <a:pt x="313" y="405"/>
                  </a:cubicBezTo>
                  <a:cubicBezTo>
                    <a:pt x="312" y="406"/>
                    <a:pt x="312" y="406"/>
                    <a:pt x="311" y="407"/>
                  </a:cubicBezTo>
                  <a:cubicBezTo>
                    <a:pt x="311" y="407"/>
                    <a:pt x="310" y="406"/>
                    <a:pt x="309" y="407"/>
                  </a:cubicBezTo>
                  <a:cubicBezTo>
                    <a:pt x="309" y="408"/>
                    <a:pt x="309" y="408"/>
                    <a:pt x="308" y="408"/>
                  </a:cubicBezTo>
                  <a:cubicBezTo>
                    <a:pt x="305" y="408"/>
                    <a:pt x="302" y="406"/>
                    <a:pt x="300" y="408"/>
                  </a:cubicBezTo>
                  <a:cubicBezTo>
                    <a:pt x="299" y="409"/>
                    <a:pt x="297" y="410"/>
                    <a:pt x="296" y="410"/>
                  </a:cubicBezTo>
                  <a:cubicBezTo>
                    <a:pt x="295" y="411"/>
                    <a:pt x="292" y="411"/>
                    <a:pt x="291" y="412"/>
                  </a:cubicBezTo>
                  <a:cubicBezTo>
                    <a:pt x="290" y="412"/>
                    <a:pt x="290" y="412"/>
                    <a:pt x="289" y="412"/>
                  </a:cubicBezTo>
                  <a:cubicBezTo>
                    <a:pt x="289" y="411"/>
                    <a:pt x="288" y="411"/>
                    <a:pt x="288" y="410"/>
                  </a:cubicBezTo>
                  <a:cubicBezTo>
                    <a:pt x="288" y="410"/>
                    <a:pt x="288" y="410"/>
                    <a:pt x="288" y="410"/>
                  </a:cubicBezTo>
                  <a:cubicBezTo>
                    <a:pt x="287" y="409"/>
                    <a:pt x="287" y="409"/>
                    <a:pt x="286" y="409"/>
                  </a:cubicBezTo>
                  <a:cubicBezTo>
                    <a:pt x="285" y="408"/>
                    <a:pt x="282" y="408"/>
                    <a:pt x="281" y="407"/>
                  </a:cubicBezTo>
                  <a:cubicBezTo>
                    <a:pt x="281" y="407"/>
                    <a:pt x="281" y="407"/>
                    <a:pt x="281" y="407"/>
                  </a:cubicBezTo>
                  <a:cubicBezTo>
                    <a:pt x="280" y="406"/>
                    <a:pt x="280" y="406"/>
                    <a:pt x="280" y="406"/>
                  </a:cubicBezTo>
                  <a:cubicBezTo>
                    <a:pt x="280" y="406"/>
                    <a:pt x="279" y="406"/>
                    <a:pt x="279" y="405"/>
                  </a:cubicBezTo>
                  <a:cubicBezTo>
                    <a:pt x="279" y="404"/>
                    <a:pt x="279" y="399"/>
                    <a:pt x="278" y="399"/>
                  </a:cubicBezTo>
                  <a:cubicBezTo>
                    <a:pt x="277" y="398"/>
                    <a:pt x="277" y="397"/>
                    <a:pt x="276" y="396"/>
                  </a:cubicBezTo>
                  <a:cubicBezTo>
                    <a:pt x="276" y="395"/>
                    <a:pt x="275" y="395"/>
                    <a:pt x="275" y="394"/>
                  </a:cubicBezTo>
                  <a:cubicBezTo>
                    <a:pt x="275" y="393"/>
                    <a:pt x="274" y="393"/>
                    <a:pt x="273" y="392"/>
                  </a:cubicBezTo>
                  <a:cubicBezTo>
                    <a:pt x="273" y="391"/>
                    <a:pt x="274" y="382"/>
                    <a:pt x="273" y="382"/>
                  </a:cubicBezTo>
                  <a:cubicBezTo>
                    <a:pt x="272" y="383"/>
                    <a:pt x="272" y="377"/>
                    <a:pt x="272" y="376"/>
                  </a:cubicBezTo>
                  <a:cubicBezTo>
                    <a:pt x="273" y="375"/>
                    <a:pt x="274" y="373"/>
                    <a:pt x="274" y="372"/>
                  </a:cubicBezTo>
                  <a:cubicBezTo>
                    <a:pt x="275" y="371"/>
                    <a:pt x="275" y="372"/>
                    <a:pt x="275" y="370"/>
                  </a:cubicBezTo>
                  <a:cubicBezTo>
                    <a:pt x="275" y="369"/>
                    <a:pt x="275" y="368"/>
                    <a:pt x="275" y="367"/>
                  </a:cubicBezTo>
                  <a:cubicBezTo>
                    <a:pt x="275" y="366"/>
                    <a:pt x="276" y="366"/>
                    <a:pt x="277" y="365"/>
                  </a:cubicBezTo>
                  <a:cubicBezTo>
                    <a:pt x="278" y="364"/>
                    <a:pt x="277" y="361"/>
                    <a:pt x="278" y="360"/>
                  </a:cubicBezTo>
                  <a:cubicBezTo>
                    <a:pt x="278" y="359"/>
                    <a:pt x="278" y="359"/>
                    <a:pt x="278" y="358"/>
                  </a:cubicBezTo>
                  <a:cubicBezTo>
                    <a:pt x="278" y="358"/>
                    <a:pt x="280" y="357"/>
                    <a:pt x="279" y="357"/>
                  </a:cubicBezTo>
                  <a:cubicBezTo>
                    <a:pt x="279" y="357"/>
                    <a:pt x="281" y="355"/>
                    <a:pt x="281" y="355"/>
                  </a:cubicBezTo>
                  <a:cubicBezTo>
                    <a:pt x="281" y="353"/>
                    <a:pt x="282" y="352"/>
                    <a:pt x="282" y="351"/>
                  </a:cubicBezTo>
                  <a:cubicBezTo>
                    <a:pt x="282" y="350"/>
                    <a:pt x="283" y="351"/>
                    <a:pt x="283" y="350"/>
                  </a:cubicBezTo>
                  <a:cubicBezTo>
                    <a:pt x="283" y="349"/>
                    <a:pt x="283" y="348"/>
                    <a:pt x="283" y="347"/>
                  </a:cubicBezTo>
                  <a:cubicBezTo>
                    <a:pt x="283" y="345"/>
                    <a:pt x="282" y="342"/>
                    <a:pt x="283" y="340"/>
                  </a:cubicBezTo>
                  <a:cubicBezTo>
                    <a:pt x="284" y="340"/>
                    <a:pt x="284" y="339"/>
                    <a:pt x="284" y="338"/>
                  </a:cubicBezTo>
                  <a:cubicBezTo>
                    <a:pt x="284" y="338"/>
                    <a:pt x="285" y="337"/>
                    <a:pt x="286" y="337"/>
                  </a:cubicBezTo>
                  <a:cubicBezTo>
                    <a:pt x="286" y="337"/>
                    <a:pt x="286" y="336"/>
                    <a:pt x="285" y="336"/>
                  </a:cubicBezTo>
                  <a:cubicBezTo>
                    <a:pt x="285" y="335"/>
                    <a:pt x="286" y="336"/>
                    <a:pt x="286" y="335"/>
                  </a:cubicBezTo>
                  <a:cubicBezTo>
                    <a:pt x="286" y="335"/>
                    <a:pt x="287" y="335"/>
                    <a:pt x="287" y="335"/>
                  </a:cubicBezTo>
                  <a:cubicBezTo>
                    <a:pt x="287" y="334"/>
                    <a:pt x="287" y="334"/>
                    <a:pt x="288" y="334"/>
                  </a:cubicBezTo>
                  <a:cubicBezTo>
                    <a:pt x="288" y="334"/>
                    <a:pt x="288" y="334"/>
                    <a:pt x="288" y="333"/>
                  </a:cubicBezTo>
                  <a:cubicBezTo>
                    <a:pt x="289" y="333"/>
                    <a:pt x="288" y="332"/>
                    <a:pt x="289" y="333"/>
                  </a:cubicBezTo>
                  <a:cubicBezTo>
                    <a:pt x="289" y="333"/>
                    <a:pt x="290" y="332"/>
                    <a:pt x="291" y="332"/>
                  </a:cubicBezTo>
                  <a:cubicBezTo>
                    <a:pt x="291" y="332"/>
                    <a:pt x="290" y="331"/>
                    <a:pt x="292" y="331"/>
                  </a:cubicBezTo>
                  <a:cubicBezTo>
                    <a:pt x="292" y="331"/>
                    <a:pt x="292" y="331"/>
                    <a:pt x="293" y="330"/>
                  </a:cubicBezTo>
                  <a:cubicBezTo>
                    <a:pt x="293" y="330"/>
                    <a:pt x="292" y="330"/>
                    <a:pt x="293" y="330"/>
                  </a:cubicBezTo>
                  <a:cubicBezTo>
                    <a:pt x="293" y="330"/>
                    <a:pt x="294" y="330"/>
                    <a:pt x="295" y="330"/>
                  </a:cubicBezTo>
                  <a:cubicBezTo>
                    <a:pt x="295" y="330"/>
                    <a:pt x="294" y="329"/>
                    <a:pt x="295" y="329"/>
                  </a:cubicBezTo>
                  <a:cubicBezTo>
                    <a:pt x="295" y="329"/>
                    <a:pt x="296" y="329"/>
                    <a:pt x="296" y="329"/>
                  </a:cubicBezTo>
                  <a:cubicBezTo>
                    <a:pt x="297" y="329"/>
                    <a:pt x="299" y="328"/>
                    <a:pt x="300" y="328"/>
                  </a:cubicBezTo>
                  <a:cubicBezTo>
                    <a:pt x="301" y="327"/>
                    <a:pt x="301" y="327"/>
                    <a:pt x="301" y="327"/>
                  </a:cubicBezTo>
                  <a:cubicBezTo>
                    <a:pt x="301" y="327"/>
                    <a:pt x="301" y="326"/>
                    <a:pt x="301" y="326"/>
                  </a:cubicBezTo>
                  <a:cubicBezTo>
                    <a:pt x="301" y="326"/>
                    <a:pt x="302" y="326"/>
                    <a:pt x="302" y="326"/>
                  </a:cubicBezTo>
                  <a:cubicBezTo>
                    <a:pt x="302" y="326"/>
                    <a:pt x="302" y="325"/>
                    <a:pt x="303" y="325"/>
                  </a:cubicBezTo>
                  <a:cubicBezTo>
                    <a:pt x="304" y="325"/>
                    <a:pt x="304" y="325"/>
                    <a:pt x="304" y="324"/>
                  </a:cubicBezTo>
                  <a:cubicBezTo>
                    <a:pt x="304" y="324"/>
                    <a:pt x="305" y="324"/>
                    <a:pt x="305" y="323"/>
                  </a:cubicBezTo>
                  <a:cubicBezTo>
                    <a:pt x="306" y="323"/>
                    <a:pt x="307" y="323"/>
                    <a:pt x="308" y="323"/>
                  </a:cubicBezTo>
                  <a:cubicBezTo>
                    <a:pt x="309" y="323"/>
                    <a:pt x="308" y="322"/>
                    <a:pt x="309" y="322"/>
                  </a:cubicBezTo>
                  <a:cubicBezTo>
                    <a:pt x="310" y="322"/>
                    <a:pt x="312" y="320"/>
                    <a:pt x="313" y="320"/>
                  </a:cubicBezTo>
                  <a:cubicBezTo>
                    <a:pt x="313" y="319"/>
                    <a:pt x="317" y="318"/>
                    <a:pt x="320" y="320"/>
                  </a:cubicBezTo>
                  <a:cubicBezTo>
                    <a:pt x="320" y="321"/>
                    <a:pt x="320" y="320"/>
                    <a:pt x="320" y="320"/>
                  </a:cubicBezTo>
                  <a:cubicBezTo>
                    <a:pt x="321" y="321"/>
                    <a:pt x="322" y="321"/>
                    <a:pt x="323" y="322"/>
                  </a:cubicBezTo>
                  <a:cubicBezTo>
                    <a:pt x="325" y="323"/>
                    <a:pt x="327" y="320"/>
                    <a:pt x="329" y="322"/>
                  </a:cubicBezTo>
                  <a:cubicBezTo>
                    <a:pt x="330" y="323"/>
                    <a:pt x="331" y="323"/>
                    <a:pt x="331" y="324"/>
                  </a:cubicBezTo>
                  <a:cubicBezTo>
                    <a:pt x="331" y="324"/>
                    <a:pt x="332" y="324"/>
                    <a:pt x="332" y="324"/>
                  </a:cubicBezTo>
                  <a:cubicBezTo>
                    <a:pt x="332" y="325"/>
                    <a:pt x="333" y="325"/>
                    <a:pt x="333" y="325"/>
                  </a:cubicBezTo>
                  <a:cubicBezTo>
                    <a:pt x="335" y="327"/>
                    <a:pt x="336" y="326"/>
                    <a:pt x="337" y="325"/>
                  </a:cubicBezTo>
                  <a:cubicBezTo>
                    <a:pt x="337" y="324"/>
                    <a:pt x="337" y="325"/>
                    <a:pt x="338" y="324"/>
                  </a:cubicBezTo>
                  <a:cubicBezTo>
                    <a:pt x="338" y="324"/>
                    <a:pt x="338" y="324"/>
                    <a:pt x="338" y="323"/>
                  </a:cubicBezTo>
                  <a:cubicBezTo>
                    <a:pt x="340" y="324"/>
                    <a:pt x="339" y="323"/>
                    <a:pt x="340" y="324"/>
                  </a:cubicBezTo>
                  <a:cubicBezTo>
                    <a:pt x="340" y="324"/>
                    <a:pt x="340" y="324"/>
                    <a:pt x="340" y="324"/>
                  </a:cubicBezTo>
                  <a:cubicBezTo>
                    <a:pt x="340" y="324"/>
                    <a:pt x="340" y="324"/>
                    <a:pt x="340" y="325"/>
                  </a:cubicBezTo>
                  <a:cubicBezTo>
                    <a:pt x="341" y="326"/>
                    <a:pt x="343" y="325"/>
                    <a:pt x="344" y="325"/>
                  </a:cubicBezTo>
                  <a:cubicBezTo>
                    <a:pt x="344" y="322"/>
                    <a:pt x="343" y="321"/>
                    <a:pt x="343" y="318"/>
                  </a:cubicBezTo>
                  <a:cubicBezTo>
                    <a:pt x="344" y="318"/>
                    <a:pt x="344" y="318"/>
                    <a:pt x="345" y="318"/>
                  </a:cubicBezTo>
                  <a:cubicBezTo>
                    <a:pt x="346" y="316"/>
                    <a:pt x="349" y="316"/>
                    <a:pt x="351" y="315"/>
                  </a:cubicBezTo>
                  <a:cubicBezTo>
                    <a:pt x="352" y="315"/>
                    <a:pt x="351" y="315"/>
                    <a:pt x="353" y="315"/>
                  </a:cubicBezTo>
                  <a:cubicBezTo>
                    <a:pt x="353" y="315"/>
                    <a:pt x="354" y="314"/>
                    <a:pt x="354" y="315"/>
                  </a:cubicBezTo>
                  <a:cubicBezTo>
                    <a:pt x="354" y="316"/>
                    <a:pt x="356" y="316"/>
                    <a:pt x="357" y="315"/>
                  </a:cubicBezTo>
                  <a:cubicBezTo>
                    <a:pt x="358" y="315"/>
                    <a:pt x="357" y="315"/>
                    <a:pt x="358" y="315"/>
                  </a:cubicBezTo>
                  <a:cubicBezTo>
                    <a:pt x="360" y="315"/>
                    <a:pt x="360" y="314"/>
                    <a:pt x="362" y="314"/>
                  </a:cubicBezTo>
                  <a:cubicBezTo>
                    <a:pt x="364" y="314"/>
                    <a:pt x="365" y="315"/>
                    <a:pt x="367" y="315"/>
                  </a:cubicBezTo>
                  <a:cubicBezTo>
                    <a:pt x="367" y="316"/>
                    <a:pt x="367" y="315"/>
                    <a:pt x="368" y="315"/>
                  </a:cubicBezTo>
                  <a:cubicBezTo>
                    <a:pt x="368" y="316"/>
                    <a:pt x="368" y="316"/>
                    <a:pt x="368" y="316"/>
                  </a:cubicBezTo>
                  <a:cubicBezTo>
                    <a:pt x="368" y="316"/>
                    <a:pt x="368" y="317"/>
                    <a:pt x="368" y="317"/>
                  </a:cubicBezTo>
                  <a:cubicBezTo>
                    <a:pt x="368" y="317"/>
                    <a:pt x="370" y="317"/>
                    <a:pt x="370" y="318"/>
                  </a:cubicBezTo>
                  <a:cubicBezTo>
                    <a:pt x="370" y="319"/>
                    <a:pt x="370" y="320"/>
                    <a:pt x="370" y="320"/>
                  </a:cubicBezTo>
                  <a:cubicBezTo>
                    <a:pt x="372" y="320"/>
                    <a:pt x="373" y="322"/>
                    <a:pt x="375" y="320"/>
                  </a:cubicBezTo>
                  <a:cubicBezTo>
                    <a:pt x="375" y="320"/>
                    <a:pt x="375" y="320"/>
                    <a:pt x="375" y="319"/>
                  </a:cubicBezTo>
                  <a:cubicBezTo>
                    <a:pt x="376" y="319"/>
                    <a:pt x="376" y="319"/>
                    <a:pt x="376" y="319"/>
                  </a:cubicBezTo>
                  <a:cubicBezTo>
                    <a:pt x="376" y="319"/>
                    <a:pt x="377" y="318"/>
                    <a:pt x="377" y="318"/>
                  </a:cubicBezTo>
                  <a:cubicBezTo>
                    <a:pt x="379" y="318"/>
                    <a:pt x="378" y="318"/>
                    <a:pt x="379" y="317"/>
                  </a:cubicBezTo>
                  <a:cubicBezTo>
                    <a:pt x="380" y="317"/>
                    <a:pt x="380" y="316"/>
                    <a:pt x="381" y="317"/>
                  </a:cubicBezTo>
                  <a:cubicBezTo>
                    <a:pt x="381" y="317"/>
                    <a:pt x="381" y="318"/>
                    <a:pt x="382" y="318"/>
                  </a:cubicBezTo>
                  <a:cubicBezTo>
                    <a:pt x="382" y="318"/>
                    <a:pt x="383" y="320"/>
                    <a:pt x="383" y="320"/>
                  </a:cubicBezTo>
                  <a:cubicBezTo>
                    <a:pt x="383" y="320"/>
                    <a:pt x="384" y="321"/>
                    <a:pt x="384" y="321"/>
                  </a:cubicBezTo>
                  <a:cubicBezTo>
                    <a:pt x="384" y="322"/>
                    <a:pt x="385" y="322"/>
                    <a:pt x="385" y="323"/>
                  </a:cubicBezTo>
                  <a:cubicBezTo>
                    <a:pt x="385" y="324"/>
                    <a:pt x="385" y="323"/>
                    <a:pt x="385" y="324"/>
                  </a:cubicBezTo>
                  <a:cubicBezTo>
                    <a:pt x="386" y="324"/>
                    <a:pt x="386" y="324"/>
                    <a:pt x="386" y="324"/>
                  </a:cubicBezTo>
                  <a:cubicBezTo>
                    <a:pt x="386" y="324"/>
                    <a:pt x="386" y="324"/>
                    <a:pt x="386" y="325"/>
                  </a:cubicBezTo>
                  <a:cubicBezTo>
                    <a:pt x="386" y="325"/>
                    <a:pt x="387" y="325"/>
                    <a:pt x="387" y="325"/>
                  </a:cubicBezTo>
                  <a:cubicBezTo>
                    <a:pt x="387" y="329"/>
                    <a:pt x="385" y="330"/>
                    <a:pt x="385" y="333"/>
                  </a:cubicBezTo>
                  <a:cubicBezTo>
                    <a:pt x="383" y="334"/>
                    <a:pt x="385" y="338"/>
                    <a:pt x="385" y="340"/>
                  </a:cubicBezTo>
                  <a:cubicBezTo>
                    <a:pt x="385" y="341"/>
                    <a:pt x="386" y="341"/>
                    <a:pt x="387" y="342"/>
                  </a:cubicBezTo>
                  <a:cubicBezTo>
                    <a:pt x="388" y="342"/>
                    <a:pt x="386" y="344"/>
                    <a:pt x="387" y="345"/>
                  </a:cubicBezTo>
                  <a:cubicBezTo>
                    <a:pt x="388" y="345"/>
                    <a:pt x="388" y="345"/>
                    <a:pt x="388" y="345"/>
                  </a:cubicBezTo>
                  <a:cubicBezTo>
                    <a:pt x="388" y="347"/>
                    <a:pt x="387" y="348"/>
                    <a:pt x="388" y="350"/>
                  </a:cubicBezTo>
                  <a:cubicBezTo>
                    <a:pt x="389" y="350"/>
                    <a:pt x="389" y="351"/>
                    <a:pt x="390" y="351"/>
                  </a:cubicBezTo>
                  <a:cubicBezTo>
                    <a:pt x="390" y="351"/>
                    <a:pt x="391" y="352"/>
                    <a:pt x="391" y="353"/>
                  </a:cubicBezTo>
                  <a:cubicBezTo>
                    <a:pt x="391" y="353"/>
                    <a:pt x="391" y="354"/>
                    <a:pt x="391" y="355"/>
                  </a:cubicBezTo>
                  <a:cubicBezTo>
                    <a:pt x="392" y="355"/>
                    <a:pt x="392" y="356"/>
                    <a:pt x="392" y="357"/>
                  </a:cubicBezTo>
                  <a:cubicBezTo>
                    <a:pt x="393" y="357"/>
                    <a:pt x="396" y="359"/>
                    <a:pt x="397" y="357"/>
                  </a:cubicBezTo>
                  <a:cubicBezTo>
                    <a:pt x="399" y="356"/>
                    <a:pt x="400" y="353"/>
                    <a:pt x="400" y="350"/>
                  </a:cubicBezTo>
                  <a:cubicBezTo>
                    <a:pt x="400" y="350"/>
                    <a:pt x="401" y="349"/>
                    <a:pt x="401" y="349"/>
                  </a:cubicBezTo>
                  <a:cubicBezTo>
                    <a:pt x="402" y="348"/>
                    <a:pt x="402" y="348"/>
                    <a:pt x="402" y="346"/>
                  </a:cubicBezTo>
                  <a:cubicBezTo>
                    <a:pt x="403" y="345"/>
                    <a:pt x="404" y="338"/>
                    <a:pt x="402" y="335"/>
                  </a:cubicBezTo>
                  <a:cubicBezTo>
                    <a:pt x="402" y="335"/>
                    <a:pt x="401" y="333"/>
                    <a:pt x="401" y="333"/>
                  </a:cubicBezTo>
                  <a:cubicBezTo>
                    <a:pt x="400" y="330"/>
                    <a:pt x="400" y="329"/>
                    <a:pt x="400" y="326"/>
                  </a:cubicBezTo>
                  <a:cubicBezTo>
                    <a:pt x="400" y="326"/>
                    <a:pt x="401" y="322"/>
                    <a:pt x="400" y="323"/>
                  </a:cubicBezTo>
                  <a:cubicBezTo>
                    <a:pt x="399" y="323"/>
                    <a:pt x="400" y="321"/>
                    <a:pt x="400" y="320"/>
                  </a:cubicBezTo>
                  <a:cubicBezTo>
                    <a:pt x="399" y="320"/>
                    <a:pt x="399" y="320"/>
                    <a:pt x="399" y="318"/>
                  </a:cubicBezTo>
                  <a:cubicBezTo>
                    <a:pt x="399" y="316"/>
                    <a:pt x="397" y="316"/>
                    <a:pt x="399" y="313"/>
                  </a:cubicBezTo>
                  <a:cubicBezTo>
                    <a:pt x="400" y="312"/>
                    <a:pt x="401" y="309"/>
                    <a:pt x="402" y="308"/>
                  </a:cubicBezTo>
                  <a:cubicBezTo>
                    <a:pt x="403" y="306"/>
                    <a:pt x="403" y="304"/>
                    <a:pt x="405" y="303"/>
                  </a:cubicBezTo>
                  <a:cubicBezTo>
                    <a:pt x="405" y="302"/>
                    <a:pt x="405" y="302"/>
                    <a:pt x="405" y="302"/>
                  </a:cubicBezTo>
                  <a:cubicBezTo>
                    <a:pt x="405" y="302"/>
                    <a:pt x="405" y="302"/>
                    <a:pt x="405" y="302"/>
                  </a:cubicBezTo>
                  <a:cubicBezTo>
                    <a:pt x="406" y="301"/>
                    <a:pt x="405" y="302"/>
                    <a:pt x="406" y="301"/>
                  </a:cubicBezTo>
                  <a:cubicBezTo>
                    <a:pt x="406" y="301"/>
                    <a:pt x="406" y="301"/>
                    <a:pt x="406" y="300"/>
                  </a:cubicBezTo>
                  <a:cubicBezTo>
                    <a:pt x="406" y="300"/>
                    <a:pt x="408" y="301"/>
                    <a:pt x="407" y="300"/>
                  </a:cubicBezTo>
                  <a:cubicBezTo>
                    <a:pt x="407" y="300"/>
                    <a:pt x="409" y="299"/>
                    <a:pt x="409" y="299"/>
                  </a:cubicBezTo>
                  <a:cubicBezTo>
                    <a:pt x="409" y="299"/>
                    <a:pt x="411" y="298"/>
                    <a:pt x="411" y="298"/>
                  </a:cubicBezTo>
                  <a:cubicBezTo>
                    <a:pt x="412" y="298"/>
                    <a:pt x="413" y="297"/>
                    <a:pt x="414" y="297"/>
                  </a:cubicBezTo>
                  <a:cubicBezTo>
                    <a:pt x="415" y="297"/>
                    <a:pt x="416" y="296"/>
                    <a:pt x="416" y="295"/>
                  </a:cubicBezTo>
                  <a:cubicBezTo>
                    <a:pt x="416" y="295"/>
                    <a:pt x="416" y="295"/>
                    <a:pt x="417" y="295"/>
                  </a:cubicBezTo>
                  <a:cubicBezTo>
                    <a:pt x="417" y="295"/>
                    <a:pt x="417" y="295"/>
                    <a:pt x="417" y="295"/>
                  </a:cubicBezTo>
                  <a:cubicBezTo>
                    <a:pt x="418" y="295"/>
                    <a:pt x="418" y="295"/>
                    <a:pt x="419" y="294"/>
                  </a:cubicBezTo>
                  <a:cubicBezTo>
                    <a:pt x="419" y="293"/>
                    <a:pt x="419" y="292"/>
                    <a:pt x="420" y="292"/>
                  </a:cubicBezTo>
                  <a:cubicBezTo>
                    <a:pt x="420" y="291"/>
                    <a:pt x="420" y="292"/>
                    <a:pt x="420" y="291"/>
                  </a:cubicBezTo>
                  <a:cubicBezTo>
                    <a:pt x="421" y="291"/>
                    <a:pt x="421" y="291"/>
                    <a:pt x="421" y="291"/>
                  </a:cubicBezTo>
                  <a:cubicBezTo>
                    <a:pt x="421" y="291"/>
                    <a:pt x="421" y="291"/>
                    <a:pt x="422" y="290"/>
                  </a:cubicBezTo>
                  <a:cubicBezTo>
                    <a:pt x="422" y="290"/>
                    <a:pt x="422" y="290"/>
                    <a:pt x="422" y="290"/>
                  </a:cubicBezTo>
                  <a:cubicBezTo>
                    <a:pt x="422" y="290"/>
                    <a:pt x="422" y="289"/>
                    <a:pt x="422" y="289"/>
                  </a:cubicBezTo>
                  <a:cubicBezTo>
                    <a:pt x="423" y="289"/>
                    <a:pt x="423" y="289"/>
                    <a:pt x="424" y="288"/>
                  </a:cubicBezTo>
                  <a:cubicBezTo>
                    <a:pt x="424" y="288"/>
                    <a:pt x="424" y="288"/>
                    <a:pt x="425" y="288"/>
                  </a:cubicBezTo>
                  <a:cubicBezTo>
                    <a:pt x="425" y="288"/>
                    <a:pt x="425" y="288"/>
                    <a:pt x="425" y="288"/>
                  </a:cubicBezTo>
                  <a:cubicBezTo>
                    <a:pt x="425" y="287"/>
                    <a:pt x="427" y="287"/>
                    <a:pt x="427" y="287"/>
                  </a:cubicBezTo>
                  <a:cubicBezTo>
                    <a:pt x="427" y="286"/>
                    <a:pt x="430" y="286"/>
                    <a:pt x="430" y="286"/>
                  </a:cubicBezTo>
                  <a:cubicBezTo>
                    <a:pt x="432" y="284"/>
                    <a:pt x="435" y="282"/>
                    <a:pt x="436" y="280"/>
                  </a:cubicBezTo>
                  <a:cubicBezTo>
                    <a:pt x="438" y="280"/>
                    <a:pt x="441" y="280"/>
                    <a:pt x="442" y="279"/>
                  </a:cubicBezTo>
                  <a:cubicBezTo>
                    <a:pt x="443" y="278"/>
                    <a:pt x="442" y="276"/>
                    <a:pt x="443" y="275"/>
                  </a:cubicBezTo>
                  <a:cubicBezTo>
                    <a:pt x="443" y="275"/>
                    <a:pt x="444" y="273"/>
                    <a:pt x="444" y="273"/>
                  </a:cubicBezTo>
                  <a:cubicBezTo>
                    <a:pt x="446" y="274"/>
                    <a:pt x="446" y="274"/>
                    <a:pt x="447" y="273"/>
                  </a:cubicBezTo>
                  <a:cubicBezTo>
                    <a:pt x="448" y="272"/>
                    <a:pt x="447" y="270"/>
                    <a:pt x="447" y="268"/>
                  </a:cubicBezTo>
                  <a:cubicBezTo>
                    <a:pt x="448" y="267"/>
                    <a:pt x="448" y="268"/>
                    <a:pt x="448" y="267"/>
                  </a:cubicBezTo>
                  <a:cubicBezTo>
                    <a:pt x="448" y="267"/>
                    <a:pt x="449" y="267"/>
                    <a:pt x="449" y="267"/>
                  </a:cubicBezTo>
                  <a:cubicBezTo>
                    <a:pt x="449" y="267"/>
                    <a:pt x="449" y="266"/>
                    <a:pt x="449" y="266"/>
                  </a:cubicBezTo>
                  <a:cubicBezTo>
                    <a:pt x="449" y="266"/>
                    <a:pt x="450" y="266"/>
                    <a:pt x="450" y="266"/>
                  </a:cubicBezTo>
                  <a:cubicBezTo>
                    <a:pt x="451" y="265"/>
                    <a:pt x="451" y="264"/>
                    <a:pt x="450" y="262"/>
                  </a:cubicBezTo>
                  <a:cubicBezTo>
                    <a:pt x="450" y="262"/>
                    <a:pt x="449" y="262"/>
                    <a:pt x="449" y="261"/>
                  </a:cubicBezTo>
                  <a:cubicBezTo>
                    <a:pt x="449" y="259"/>
                    <a:pt x="447" y="259"/>
                    <a:pt x="449" y="255"/>
                  </a:cubicBezTo>
                  <a:cubicBezTo>
                    <a:pt x="450" y="254"/>
                    <a:pt x="450" y="253"/>
                    <a:pt x="451" y="252"/>
                  </a:cubicBezTo>
                  <a:cubicBezTo>
                    <a:pt x="451" y="250"/>
                    <a:pt x="451" y="249"/>
                    <a:pt x="452" y="248"/>
                  </a:cubicBezTo>
                  <a:cubicBezTo>
                    <a:pt x="452" y="246"/>
                    <a:pt x="452" y="247"/>
                    <a:pt x="452" y="246"/>
                  </a:cubicBezTo>
                  <a:cubicBezTo>
                    <a:pt x="452" y="246"/>
                    <a:pt x="452" y="246"/>
                    <a:pt x="452" y="246"/>
                  </a:cubicBezTo>
                  <a:cubicBezTo>
                    <a:pt x="453" y="245"/>
                    <a:pt x="453" y="245"/>
                    <a:pt x="453" y="245"/>
                  </a:cubicBezTo>
                  <a:cubicBezTo>
                    <a:pt x="454" y="244"/>
                    <a:pt x="453" y="245"/>
                    <a:pt x="454" y="244"/>
                  </a:cubicBezTo>
                  <a:cubicBezTo>
                    <a:pt x="456" y="244"/>
                    <a:pt x="455" y="245"/>
                    <a:pt x="455" y="246"/>
                  </a:cubicBezTo>
                  <a:cubicBezTo>
                    <a:pt x="454" y="246"/>
                    <a:pt x="455" y="247"/>
                    <a:pt x="455" y="248"/>
                  </a:cubicBezTo>
                  <a:cubicBezTo>
                    <a:pt x="454" y="248"/>
                    <a:pt x="454" y="249"/>
                    <a:pt x="454" y="251"/>
                  </a:cubicBezTo>
                  <a:cubicBezTo>
                    <a:pt x="454" y="252"/>
                    <a:pt x="455" y="253"/>
                    <a:pt x="454" y="256"/>
                  </a:cubicBezTo>
                  <a:cubicBezTo>
                    <a:pt x="453" y="256"/>
                    <a:pt x="453" y="258"/>
                    <a:pt x="452" y="258"/>
                  </a:cubicBezTo>
                  <a:cubicBezTo>
                    <a:pt x="451" y="260"/>
                    <a:pt x="452" y="260"/>
                    <a:pt x="453" y="260"/>
                  </a:cubicBezTo>
                  <a:cubicBezTo>
                    <a:pt x="454" y="259"/>
                    <a:pt x="454" y="259"/>
                    <a:pt x="455" y="258"/>
                  </a:cubicBezTo>
                  <a:cubicBezTo>
                    <a:pt x="455" y="258"/>
                    <a:pt x="455" y="257"/>
                    <a:pt x="456" y="257"/>
                  </a:cubicBezTo>
                  <a:cubicBezTo>
                    <a:pt x="456" y="257"/>
                    <a:pt x="456" y="257"/>
                    <a:pt x="456" y="256"/>
                  </a:cubicBezTo>
                  <a:cubicBezTo>
                    <a:pt x="457" y="256"/>
                    <a:pt x="457" y="255"/>
                    <a:pt x="457" y="254"/>
                  </a:cubicBezTo>
                  <a:cubicBezTo>
                    <a:pt x="457" y="253"/>
                    <a:pt x="459" y="252"/>
                    <a:pt x="460" y="251"/>
                  </a:cubicBezTo>
                  <a:cubicBezTo>
                    <a:pt x="462" y="251"/>
                    <a:pt x="460" y="242"/>
                    <a:pt x="461" y="241"/>
                  </a:cubicBezTo>
                  <a:cubicBezTo>
                    <a:pt x="462" y="241"/>
                    <a:pt x="463" y="245"/>
                    <a:pt x="463" y="246"/>
                  </a:cubicBezTo>
                  <a:cubicBezTo>
                    <a:pt x="463" y="246"/>
                    <a:pt x="465" y="245"/>
                    <a:pt x="465" y="245"/>
                  </a:cubicBezTo>
                  <a:cubicBezTo>
                    <a:pt x="466" y="244"/>
                    <a:pt x="465" y="245"/>
                    <a:pt x="466" y="244"/>
                  </a:cubicBezTo>
                  <a:cubicBezTo>
                    <a:pt x="466" y="244"/>
                    <a:pt x="466" y="244"/>
                    <a:pt x="466" y="243"/>
                  </a:cubicBezTo>
                  <a:cubicBezTo>
                    <a:pt x="466" y="243"/>
                    <a:pt x="466" y="243"/>
                    <a:pt x="467" y="243"/>
                  </a:cubicBezTo>
                  <a:cubicBezTo>
                    <a:pt x="467" y="243"/>
                    <a:pt x="467" y="243"/>
                    <a:pt x="467" y="243"/>
                  </a:cubicBezTo>
                  <a:cubicBezTo>
                    <a:pt x="468" y="242"/>
                    <a:pt x="467" y="242"/>
                    <a:pt x="468" y="242"/>
                  </a:cubicBezTo>
                  <a:cubicBezTo>
                    <a:pt x="468" y="242"/>
                    <a:pt x="468" y="242"/>
                    <a:pt x="468" y="241"/>
                  </a:cubicBezTo>
                  <a:cubicBezTo>
                    <a:pt x="469" y="241"/>
                    <a:pt x="468" y="241"/>
                    <a:pt x="469" y="241"/>
                  </a:cubicBezTo>
                  <a:cubicBezTo>
                    <a:pt x="469" y="240"/>
                    <a:pt x="470" y="241"/>
                    <a:pt x="470" y="240"/>
                  </a:cubicBezTo>
                  <a:cubicBezTo>
                    <a:pt x="469" y="240"/>
                    <a:pt x="469" y="239"/>
                    <a:pt x="469" y="239"/>
                  </a:cubicBezTo>
                  <a:cubicBezTo>
                    <a:pt x="470" y="239"/>
                    <a:pt x="471" y="239"/>
                    <a:pt x="471" y="238"/>
                  </a:cubicBezTo>
                  <a:cubicBezTo>
                    <a:pt x="471" y="238"/>
                    <a:pt x="471" y="238"/>
                    <a:pt x="471" y="238"/>
                  </a:cubicBezTo>
                  <a:cubicBezTo>
                    <a:pt x="471" y="237"/>
                    <a:pt x="472" y="237"/>
                    <a:pt x="472" y="236"/>
                  </a:cubicBezTo>
                  <a:cubicBezTo>
                    <a:pt x="472" y="234"/>
                    <a:pt x="474" y="232"/>
                    <a:pt x="474" y="231"/>
                  </a:cubicBezTo>
                  <a:cubicBezTo>
                    <a:pt x="475" y="228"/>
                    <a:pt x="477" y="231"/>
                    <a:pt x="479" y="231"/>
                  </a:cubicBezTo>
                  <a:cubicBezTo>
                    <a:pt x="479" y="230"/>
                    <a:pt x="482" y="230"/>
                    <a:pt x="484" y="230"/>
                  </a:cubicBezTo>
                  <a:cubicBezTo>
                    <a:pt x="485" y="228"/>
                    <a:pt x="489" y="230"/>
                    <a:pt x="489" y="227"/>
                  </a:cubicBezTo>
                  <a:cubicBezTo>
                    <a:pt x="489" y="227"/>
                    <a:pt x="488" y="227"/>
                    <a:pt x="489" y="226"/>
                  </a:cubicBezTo>
                  <a:cubicBezTo>
                    <a:pt x="490" y="226"/>
                    <a:pt x="492" y="226"/>
                    <a:pt x="493" y="225"/>
                  </a:cubicBezTo>
                  <a:cubicBezTo>
                    <a:pt x="494" y="225"/>
                    <a:pt x="495" y="224"/>
                    <a:pt x="497" y="224"/>
                  </a:cubicBezTo>
                  <a:cubicBezTo>
                    <a:pt x="497" y="224"/>
                    <a:pt x="497" y="225"/>
                    <a:pt x="497" y="226"/>
                  </a:cubicBezTo>
                  <a:cubicBezTo>
                    <a:pt x="497" y="226"/>
                    <a:pt x="497" y="226"/>
                    <a:pt x="497" y="227"/>
                  </a:cubicBezTo>
                  <a:cubicBezTo>
                    <a:pt x="497" y="227"/>
                    <a:pt x="497" y="227"/>
                    <a:pt x="497" y="227"/>
                  </a:cubicBezTo>
                  <a:cubicBezTo>
                    <a:pt x="497" y="227"/>
                    <a:pt x="498" y="227"/>
                    <a:pt x="499" y="227"/>
                  </a:cubicBezTo>
                  <a:cubicBezTo>
                    <a:pt x="499" y="226"/>
                    <a:pt x="499" y="225"/>
                    <a:pt x="501" y="225"/>
                  </a:cubicBezTo>
                  <a:cubicBezTo>
                    <a:pt x="500" y="225"/>
                    <a:pt x="502" y="224"/>
                    <a:pt x="502" y="224"/>
                  </a:cubicBezTo>
                  <a:cubicBezTo>
                    <a:pt x="504" y="224"/>
                    <a:pt x="503" y="224"/>
                    <a:pt x="504" y="223"/>
                  </a:cubicBezTo>
                  <a:cubicBezTo>
                    <a:pt x="504" y="223"/>
                    <a:pt x="506" y="222"/>
                    <a:pt x="504" y="221"/>
                  </a:cubicBezTo>
                  <a:cubicBezTo>
                    <a:pt x="504" y="220"/>
                    <a:pt x="503" y="221"/>
                    <a:pt x="503" y="221"/>
                  </a:cubicBezTo>
                  <a:cubicBezTo>
                    <a:pt x="502" y="222"/>
                    <a:pt x="502" y="222"/>
                    <a:pt x="502" y="222"/>
                  </a:cubicBezTo>
                  <a:cubicBezTo>
                    <a:pt x="501" y="222"/>
                    <a:pt x="499" y="224"/>
                    <a:pt x="499" y="221"/>
                  </a:cubicBezTo>
                  <a:cubicBezTo>
                    <a:pt x="499" y="220"/>
                    <a:pt x="499" y="217"/>
                    <a:pt x="499" y="216"/>
                  </a:cubicBezTo>
                  <a:cubicBezTo>
                    <a:pt x="500" y="216"/>
                    <a:pt x="501" y="216"/>
                    <a:pt x="501" y="216"/>
                  </a:cubicBezTo>
                  <a:cubicBezTo>
                    <a:pt x="501" y="215"/>
                    <a:pt x="501" y="215"/>
                    <a:pt x="501" y="215"/>
                  </a:cubicBezTo>
                  <a:cubicBezTo>
                    <a:pt x="502" y="214"/>
                    <a:pt x="502" y="213"/>
                    <a:pt x="503" y="212"/>
                  </a:cubicBezTo>
                  <a:cubicBezTo>
                    <a:pt x="504" y="212"/>
                    <a:pt x="504" y="211"/>
                    <a:pt x="504" y="211"/>
                  </a:cubicBezTo>
                  <a:cubicBezTo>
                    <a:pt x="504" y="210"/>
                    <a:pt x="504" y="210"/>
                    <a:pt x="504" y="210"/>
                  </a:cubicBezTo>
                  <a:cubicBezTo>
                    <a:pt x="505" y="209"/>
                    <a:pt x="505" y="210"/>
                    <a:pt x="505" y="209"/>
                  </a:cubicBezTo>
                  <a:cubicBezTo>
                    <a:pt x="505" y="209"/>
                    <a:pt x="506" y="209"/>
                    <a:pt x="506" y="209"/>
                  </a:cubicBezTo>
                  <a:cubicBezTo>
                    <a:pt x="506" y="209"/>
                    <a:pt x="506" y="209"/>
                    <a:pt x="507" y="208"/>
                  </a:cubicBezTo>
                  <a:cubicBezTo>
                    <a:pt x="507" y="208"/>
                    <a:pt x="506" y="208"/>
                    <a:pt x="508" y="208"/>
                  </a:cubicBezTo>
                  <a:cubicBezTo>
                    <a:pt x="508" y="208"/>
                    <a:pt x="509" y="207"/>
                    <a:pt x="509" y="207"/>
                  </a:cubicBezTo>
                  <a:cubicBezTo>
                    <a:pt x="509" y="207"/>
                    <a:pt x="510" y="206"/>
                    <a:pt x="510" y="206"/>
                  </a:cubicBezTo>
                  <a:cubicBezTo>
                    <a:pt x="511" y="205"/>
                    <a:pt x="512" y="206"/>
                    <a:pt x="512" y="205"/>
                  </a:cubicBezTo>
                  <a:cubicBezTo>
                    <a:pt x="513" y="204"/>
                    <a:pt x="515" y="204"/>
                    <a:pt x="516" y="203"/>
                  </a:cubicBezTo>
                  <a:cubicBezTo>
                    <a:pt x="516" y="203"/>
                    <a:pt x="516" y="202"/>
                    <a:pt x="517" y="202"/>
                  </a:cubicBezTo>
                  <a:cubicBezTo>
                    <a:pt x="519" y="203"/>
                    <a:pt x="521" y="203"/>
                    <a:pt x="524" y="203"/>
                  </a:cubicBezTo>
                  <a:cubicBezTo>
                    <a:pt x="524" y="202"/>
                    <a:pt x="526" y="201"/>
                    <a:pt x="527" y="201"/>
                  </a:cubicBezTo>
                  <a:cubicBezTo>
                    <a:pt x="527" y="200"/>
                    <a:pt x="527" y="201"/>
                    <a:pt x="527" y="200"/>
                  </a:cubicBezTo>
                  <a:cubicBezTo>
                    <a:pt x="527" y="200"/>
                    <a:pt x="528" y="200"/>
                    <a:pt x="528" y="199"/>
                  </a:cubicBezTo>
                  <a:cubicBezTo>
                    <a:pt x="529" y="199"/>
                    <a:pt x="530" y="199"/>
                    <a:pt x="530" y="199"/>
                  </a:cubicBezTo>
                  <a:cubicBezTo>
                    <a:pt x="530" y="199"/>
                    <a:pt x="531" y="199"/>
                    <a:pt x="531" y="199"/>
                  </a:cubicBezTo>
                  <a:cubicBezTo>
                    <a:pt x="531" y="198"/>
                    <a:pt x="531" y="198"/>
                    <a:pt x="532" y="197"/>
                  </a:cubicBezTo>
                  <a:cubicBezTo>
                    <a:pt x="533" y="197"/>
                    <a:pt x="533" y="197"/>
                    <a:pt x="534" y="196"/>
                  </a:cubicBezTo>
                  <a:cubicBezTo>
                    <a:pt x="536" y="195"/>
                    <a:pt x="536" y="195"/>
                    <a:pt x="538" y="195"/>
                  </a:cubicBezTo>
                  <a:cubicBezTo>
                    <a:pt x="539" y="195"/>
                    <a:pt x="538" y="194"/>
                    <a:pt x="539" y="194"/>
                  </a:cubicBezTo>
                  <a:cubicBezTo>
                    <a:pt x="540" y="194"/>
                    <a:pt x="541" y="194"/>
                    <a:pt x="541" y="194"/>
                  </a:cubicBezTo>
                  <a:cubicBezTo>
                    <a:pt x="542" y="194"/>
                    <a:pt x="541" y="194"/>
                    <a:pt x="542" y="194"/>
                  </a:cubicBezTo>
                  <a:cubicBezTo>
                    <a:pt x="543" y="194"/>
                    <a:pt x="544" y="194"/>
                    <a:pt x="544" y="193"/>
                  </a:cubicBezTo>
                  <a:cubicBezTo>
                    <a:pt x="544" y="192"/>
                    <a:pt x="548" y="193"/>
                    <a:pt x="545" y="195"/>
                  </a:cubicBezTo>
                  <a:cubicBezTo>
                    <a:pt x="545" y="195"/>
                    <a:pt x="545" y="195"/>
                    <a:pt x="545" y="196"/>
                  </a:cubicBezTo>
                  <a:cubicBezTo>
                    <a:pt x="545" y="196"/>
                    <a:pt x="545" y="196"/>
                    <a:pt x="544" y="196"/>
                  </a:cubicBezTo>
                  <a:cubicBezTo>
                    <a:pt x="544" y="196"/>
                    <a:pt x="544" y="197"/>
                    <a:pt x="544" y="197"/>
                  </a:cubicBezTo>
                  <a:cubicBezTo>
                    <a:pt x="544" y="197"/>
                    <a:pt x="543" y="197"/>
                    <a:pt x="543" y="198"/>
                  </a:cubicBezTo>
                  <a:cubicBezTo>
                    <a:pt x="541" y="198"/>
                    <a:pt x="539" y="199"/>
                    <a:pt x="538" y="200"/>
                  </a:cubicBezTo>
                  <a:cubicBezTo>
                    <a:pt x="537" y="200"/>
                    <a:pt x="538" y="200"/>
                    <a:pt x="537" y="201"/>
                  </a:cubicBezTo>
                  <a:cubicBezTo>
                    <a:pt x="537" y="201"/>
                    <a:pt x="537" y="201"/>
                    <a:pt x="537" y="201"/>
                  </a:cubicBezTo>
                  <a:cubicBezTo>
                    <a:pt x="536" y="201"/>
                    <a:pt x="536" y="201"/>
                    <a:pt x="536" y="201"/>
                  </a:cubicBezTo>
                  <a:cubicBezTo>
                    <a:pt x="536" y="202"/>
                    <a:pt x="536" y="202"/>
                    <a:pt x="536" y="202"/>
                  </a:cubicBezTo>
                  <a:cubicBezTo>
                    <a:pt x="535" y="203"/>
                    <a:pt x="536" y="202"/>
                    <a:pt x="535" y="203"/>
                  </a:cubicBezTo>
                  <a:cubicBezTo>
                    <a:pt x="535" y="203"/>
                    <a:pt x="534" y="202"/>
                    <a:pt x="534" y="203"/>
                  </a:cubicBezTo>
                  <a:cubicBezTo>
                    <a:pt x="534" y="203"/>
                    <a:pt x="534" y="204"/>
                    <a:pt x="534" y="204"/>
                  </a:cubicBezTo>
                  <a:cubicBezTo>
                    <a:pt x="534" y="205"/>
                    <a:pt x="534" y="205"/>
                    <a:pt x="534" y="207"/>
                  </a:cubicBezTo>
                  <a:cubicBezTo>
                    <a:pt x="534" y="207"/>
                    <a:pt x="534" y="209"/>
                    <a:pt x="535" y="209"/>
                  </a:cubicBezTo>
                  <a:cubicBezTo>
                    <a:pt x="536" y="210"/>
                    <a:pt x="539" y="208"/>
                    <a:pt x="540" y="207"/>
                  </a:cubicBezTo>
                  <a:cubicBezTo>
                    <a:pt x="542" y="207"/>
                    <a:pt x="543" y="207"/>
                    <a:pt x="544" y="206"/>
                  </a:cubicBezTo>
                  <a:cubicBezTo>
                    <a:pt x="544" y="205"/>
                    <a:pt x="544" y="205"/>
                    <a:pt x="544" y="205"/>
                  </a:cubicBezTo>
                  <a:cubicBezTo>
                    <a:pt x="545" y="204"/>
                    <a:pt x="545" y="205"/>
                    <a:pt x="545" y="204"/>
                  </a:cubicBezTo>
                  <a:cubicBezTo>
                    <a:pt x="545" y="204"/>
                    <a:pt x="546" y="204"/>
                    <a:pt x="546" y="204"/>
                  </a:cubicBezTo>
                  <a:cubicBezTo>
                    <a:pt x="546" y="204"/>
                    <a:pt x="546" y="204"/>
                    <a:pt x="546" y="204"/>
                  </a:cubicBezTo>
                  <a:cubicBezTo>
                    <a:pt x="547" y="203"/>
                    <a:pt x="547" y="203"/>
                    <a:pt x="546" y="203"/>
                  </a:cubicBezTo>
                  <a:cubicBezTo>
                    <a:pt x="547" y="202"/>
                    <a:pt x="547" y="203"/>
                    <a:pt x="547" y="202"/>
                  </a:cubicBezTo>
                  <a:cubicBezTo>
                    <a:pt x="547" y="202"/>
                    <a:pt x="548" y="202"/>
                    <a:pt x="548" y="201"/>
                  </a:cubicBezTo>
                  <a:cubicBezTo>
                    <a:pt x="550" y="201"/>
                    <a:pt x="550" y="202"/>
                    <a:pt x="553" y="201"/>
                  </a:cubicBezTo>
                  <a:cubicBezTo>
                    <a:pt x="556" y="200"/>
                    <a:pt x="555" y="200"/>
                    <a:pt x="556" y="199"/>
                  </a:cubicBezTo>
                  <a:cubicBezTo>
                    <a:pt x="557" y="199"/>
                    <a:pt x="562" y="199"/>
                    <a:pt x="562" y="199"/>
                  </a:cubicBezTo>
                  <a:cubicBezTo>
                    <a:pt x="562" y="199"/>
                    <a:pt x="563" y="198"/>
                    <a:pt x="564" y="198"/>
                  </a:cubicBezTo>
                  <a:cubicBezTo>
                    <a:pt x="564" y="198"/>
                    <a:pt x="565" y="197"/>
                    <a:pt x="566" y="197"/>
                  </a:cubicBezTo>
                  <a:cubicBezTo>
                    <a:pt x="567" y="197"/>
                    <a:pt x="569" y="196"/>
                    <a:pt x="569" y="196"/>
                  </a:cubicBezTo>
                  <a:cubicBezTo>
                    <a:pt x="570" y="195"/>
                    <a:pt x="571" y="195"/>
                    <a:pt x="571" y="195"/>
                  </a:cubicBezTo>
                  <a:cubicBezTo>
                    <a:pt x="572" y="195"/>
                    <a:pt x="572" y="193"/>
                    <a:pt x="572" y="193"/>
                  </a:cubicBezTo>
                  <a:cubicBezTo>
                    <a:pt x="576" y="193"/>
                    <a:pt x="578" y="192"/>
                    <a:pt x="579" y="190"/>
                  </a:cubicBezTo>
                  <a:cubicBezTo>
                    <a:pt x="581" y="189"/>
                    <a:pt x="580" y="187"/>
                    <a:pt x="579" y="186"/>
                  </a:cubicBezTo>
                  <a:cubicBezTo>
                    <a:pt x="579" y="184"/>
                    <a:pt x="579" y="184"/>
                    <a:pt x="579" y="182"/>
                  </a:cubicBezTo>
                  <a:cubicBezTo>
                    <a:pt x="579" y="179"/>
                    <a:pt x="577" y="181"/>
                    <a:pt x="576" y="181"/>
                  </a:cubicBezTo>
                  <a:cubicBezTo>
                    <a:pt x="576" y="182"/>
                    <a:pt x="576" y="182"/>
                    <a:pt x="576" y="182"/>
                  </a:cubicBezTo>
                  <a:cubicBezTo>
                    <a:pt x="576" y="182"/>
                    <a:pt x="576" y="183"/>
                    <a:pt x="576" y="183"/>
                  </a:cubicBezTo>
                  <a:cubicBezTo>
                    <a:pt x="575" y="183"/>
                    <a:pt x="575" y="183"/>
                    <a:pt x="575" y="184"/>
                  </a:cubicBezTo>
                  <a:cubicBezTo>
                    <a:pt x="575" y="184"/>
                    <a:pt x="575" y="184"/>
                    <a:pt x="574" y="184"/>
                  </a:cubicBezTo>
                  <a:cubicBezTo>
                    <a:pt x="574" y="184"/>
                    <a:pt x="574" y="184"/>
                    <a:pt x="574" y="184"/>
                  </a:cubicBezTo>
                  <a:cubicBezTo>
                    <a:pt x="573" y="185"/>
                    <a:pt x="574" y="185"/>
                    <a:pt x="573" y="185"/>
                  </a:cubicBezTo>
                  <a:cubicBezTo>
                    <a:pt x="573" y="185"/>
                    <a:pt x="573" y="185"/>
                    <a:pt x="573" y="186"/>
                  </a:cubicBezTo>
                  <a:cubicBezTo>
                    <a:pt x="572" y="186"/>
                    <a:pt x="573" y="186"/>
                    <a:pt x="572" y="186"/>
                  </a:cubicBezTo>
                  <a:cubicBezTo>
                    <a:pt x="572" y="186"/>
                    <a:pt x="572" y="186"/>
                    <a:pt x="571" y="186"/>
                  </a:cubicBezTo>
                  <a:cubicBezTo>
                    <a:pt x="571" y="187"/>
                    <a:pt x="571" y="187"/>
                    <a:pt x="571" y="187"/>
                  </a:cubicBezTo>
                  <a:cubicBezTo>
                    <a:pt x="571" y="187"/>
                    <a:pt x="571" y="188"/>
                    <a:pt x="571" y="188"/>
                  </a:cubicBezTo>
                  <a:cubicBezTo>
                    <a:pt x="570" y="188"/>
                    <a:pt x="570" y="188"/>
                    <a:pt x="570" y="189"/>
                  </a:cubicBezTo>
                  <a:cubicBezTo>
                    <a:pt x="569" y="189"/>
                    <a:pt x="570" y="189"/>
                    <a:pt x="569" y="189"/>
                  </a:cubicBezTo>
                  <a:cubicBezTo>
                    <a:pt x="568" y="190"/>
                    <a:pt x="569" y="191"/>
                    <a:pt x="567" y="191"/>
                  </a:cubicBezTo>
                  <a:cubicBezTo>
                    <a:pt x="566" y="191"/>
                    <a:pt x="567" y="191"/>
                    <a:pt x="566" y="191"/>
                  </a:cubicBezTo>
                  <a:cubicBezTo>
                    <a:pt x="563" y="191"/>
                    <a:pt x="561" y="193"/>
                    <a:pt x="561" y="189"/>
                  </a:cubicBezTo>
                  <a:cubicBezTo>
                    <a:pt x="562" y="189"/>
                    <a:pt x="562" y="189"/>
                    <a:pt x="563" y="189"/>
                  </a:cubicBezTo>
                  <a:cubicBezTo>
                    <a:pt x="563" y="188"/>
                    <a:pt x="562" y="188"/>
                    <a:pt x="563" y="188"/>
                  </a:cubicBezTo>
                  <a:cubicBezTo>
                    <a:pt x="564" y="188"/>
                    <a:pt x="564" y="188"/>
                    <a:pt x="564" y="188"/>
                  </a:cubicBezTo>
                  <a:cubicBezTo>
                    <a:pt x="565" y="187"/>
                    <a:pt x="564" y="188"/>
                    <a:pt x="565" y="187"/>
                  </a:cubicBezTo>
                  <a:cubicBezTo>
                    <a:pt x="565" y="187"/>
                    <a:pt x="567" y="187"/>
                    <a:pt x="567" y="186"/>
                  </a:cubicBezTo>
                  <a:cubicBezTo>
                    <a:pt x="567" y="184"/>
                    <a:pt x="566" y="184"/>
                    <a:pt x="564" y="185"/>
                  </a:cubicBezTo>
                  <a:cubicBezTo>
                    <a:pt x="563" y="185"/>
                    <a:pt x="562" y="186"/>
                    <a:pt x="559" y="186"/>
                  </a:cubicBezTo>
                  <a:cubicBezTo>
                    <a:pt x="559" y="185"/>
                    <a:pt x="559" y="186"/>
                    <a:pt x="559" y="185"/>
                  </a:cubicBezTo>
                  <a:cubicBezTo>
                    <a:pt x="559" y="185"/>
                    <a:pt x="559" y="184"/>
                    <a:pt x="559" y="184"/>
                  </a:cubicBezTo>
                  <a:cubicBezTo>
                    <a:pt x="558" y="184"/>
                    <a:pt x="558" y="184"/>
                    <a:pt x="558" y="184"/>
                  </a:cubicBezTo>
                  <a:cubicBezTo>
                    <a:pt x="557" y="183"/>
                    <a:pt x="557" y="182"/>
                    <a:pt x="556" y="181"/>
                  </a:cubicBezTo>
                  <a:cubicBezTo>
                    <a:pt x="555" y="181"/>
                    <a:pt x="556" y="181"/>
                    <a:pt x="554" y="181"/>
                  </a:cubicBezTo>
                  <a:cubicBezTo>
                    <a:pt x="554" y="183"/>
                    <a:pt x="554" y="183"/>
                    <a:pt x="554" y="185"/>
                  </a:cubicBezTo>
                  <a:cubicBezTo>
                    <a:pt x="554" y="185"/>
                    <a:pt x="554" y="185"/>
                    <a:pt x="555" y="186"/>
                  </a:cubicBezTo>
                  <a:cubicBezTo>
                    <a:pt x="555" y="186"/>
                    <a:pt x="556" y="187"/>
                    <a:pt x="556" y="187"/>
                  </a:cubicBezTo>
                  <a:cubicBezTo>
                    <a:pt x="557" y="188"/>
                    <a:pt x="557" y="187"/>
                    <a:pt x="557" y="188"/>
                  </a:cubicBezTo>
                  <a:cubicBezTo>
                    <a:pt x="557" y="188"/>
                    <a:pt x="558" y="188"/>
                    <a:pt x="558" y="189"/>
                  </a:cubicBezTo>
                  <a:cubicBezTo>
                    <a:pt x="559" y="189"/>
                    <a:pt x="559" y="188"/>
                    <a:pt x="559" y="189"/>
                  </a:cubicBezTo>
                  <a:cubicBezTo>
                    <a:pt x="559" y="191"/>
                    <a:pt x="558" y="191"/>
                    <a:pt x="558" y="190"/>
                  </a:cubicBezTo>
                  <a:cubicBezTo>
                    <a:pt x="558" y="190"/>
                    <a:pt x="557" y="190"/>
                    <a:pt x="556" y="190"/>
                  </a:cubicBezTo>
                  <a:cubicBezTo>
                    <a:pt x="556" y="190"/>
                    <a:pt x="556" y="190"/>
                    <a:pt x="556" y="189"/>
                  </a:cubicBezTo>
                  <a:cubicBezTo>
                    <a:pt x="556" y="189"/>
                    <a:pt x="555" y="189"/>
                    <a:pt x="555" y="189"/>
                  </a:cubicBezTo>
                  <a:cubicBezTo>
                    <a:pt x="555" y="189"/>
                    <a:pt x="555" y="189"/>
                    <a:pt x="555" y="189"/>
                  </a:cubicBezTo>
                  <a:cubicBezTo>
                    <a:pt x="554" y="188"/>
                    <a:pt x="554" y="188"/>
                    <a:pt x="553" y="187"/>
                  </a:cubicBezTo>
                  <a:cubicBezTo>
                    <a:pt x="553" y="187"/>
                    <a:pt x="552" y="187"/>
                    <a:pt x="552" y="187"/>
                  </a:cubicBezTo>
                  <a:cubicBezTo>
                    <a:pt x="552" y="187"/>
                    <a:pt x="552" y="187"/>
                    <a:pt x="552" y="186"/>
                  </a:cubicBezTo>
                  <a:cubicBezTo>
                    <a:pt x="552" y="186"/>
                    <a:pt x="551" y="186"/>
                    <a:pt x="551" y="186"/>
                  </a:cubicBezTo>
                  <a:cubicBezTo>
                    <a:pt x="551" y="183"/>
                    <a:pt x="550" y="180"/>
                    <a:pt x="551" y="179"/>
                  </a:cubicBezTo>
                  <a:cubicBezTo>
                    <a:pt x="552" y="178"/>
                    <a:pt x="553" y="178"/>
                    <a:pt x="553" y="178"/>
                  </a:cubicBezTo>
                  <a:cubicBezTo>
                    <a:pt x="553" y="178"/>
                    <a:pt x="553" y="177"/>
                    <a:pt x="553" y="177"/>
                  </a:cubicBezTo>
                  <a:cubicBezTo>
                    <a:pt x="554" y="176"/>
                    <a:pt x="554" y="177"/>
                    <a:pt x="554" y="177"/>
                  </a:cubicBezTo>
                  <a:cubicBezTo>
                    <a:pt x="555" y="176"/>
                    <a:pt x="555" y="176"/>
                    <a:pt x="555" y="176"/>
                  </a:cubicBezTo>
                  <a:cubicBezTo>
                    <a:pt x="557" y="176"/>
                    <a:pt x="557" y="174"/>
                    <a:pt x="555" y="174"/>
                  </a:cubicBezTo>
                  <a:cubicBezTo>
                    <a:pt x="555" y="174"/>
                    <a:pt x="553" y="175"/>
                    <a:pt x="552" y="175"/>
                  </a:cubicBezTo>
                  <a:cubicBezTo>
                    <a:pt x="551" y="175"/>
                    <a:pt x="552" y="174"/>
                    <a:pt x="551" y="174"/>
                  </a:cubicBezTo>
                  <a:cubicBezTo>
                    <a:pt x="550" y="174"/>
                    <a:pt x="550" y="175"/>
                    <a:pt x="550" y="175"/>
                  </a:cubicBezTo>
                  <a:cubicBezTo>
                    <a:pt x="547" y="175"/>
                    <a:pt x="545" y="175"/>
                    <a:pt x="544" y="174"/>
                  </a:cubicBezTo>
                  <a:cubicBezTo>
                    <a:pt x="544" y="173"/>
                    <a:pt x="542" y="173"/>
                    <a:pt x="544" y="173"/>
                  </a:cubicBezTo>
                  <a:cubicBezTo>
                    <a:pt x="546" y="173"/>
                    <a:pt x="545" y="172"/>
                    <a:pt x="546" y="172"/>
                  </a:cubicBezTo>
                  <a:cubicBezTo>
                    <a:pt x="548" y="172"/>
                    <a:pt x="550" y="172"/>
                    <a:pt x="551" y="173"/>
                  </a:cubicBezTo>
                  <a:cubicBezTo>
                    <a:pt x="552" y="173"/>
                    <a:pt x="553" y="172"/>
                    <a:pt x="554" y="171"/>
                  </a:cubicBezTo>
                  <a:cubicBezTo>
                    <a:pt x="554" y="171"/>
                    <a:pt x="554" y="171"/>
                    <a:pt x="554" y="171"/>
                  </a:cubicBezTo>
                  <a:cubicBezTo>
                    <a:pt x="557" y="171"/>
                    <a:pt x="559" y="170"/>
                    <a:pt x="561" y="169"/>
                  </a:cubicBezTo>
                  <a:cubicBezTo>
                    <a:pt x="561" y="168"/>
                    <a:pt x="562" y="167"/>
                    <a:pt x="561" y="166"/>
                  </a:cubicBezTo>
                  <a:cubicBezTo>
                    <a:pt x="560" y="165"/>
                    <a:pt x="560" y="165"/>
                    <a:pt x="559" y="165"/>
                  </a:cubicBezTo>
                  <a:cubicBezTo>
                    <a:pt x="559" y="164"/>
                    <a:pt x="560" y="164"/>
                    <a:pt x="559" y="164"/>
                  </a:cubicBezTo>
                  <a:cubicBezTo>
                    <a:pt x="559" y="164"/>
                    <a:pt x="557" y="164"/>
                    <a:pt x="557" y="164"/>
                  </a:cubicBezTo>
                  <a:cubicBezTo>
                    <a:pt x="557" y="164"/>
                    <a:pt x="558" y="164"/>
                    <a:pt x="556" y="164"/>
                  </a:cubicBezTo>
                  <a:cubicBezTo>
                    <a:pt x="555" y="164"/>
                    <a:pt x="554" y="164"/>
                    <a:pt x="553" y="164"/>
                  </a:cubicBezTo>
                  <a:cubicBezTo>
                    <a:pt x="550" y="164"/>
                    <a:pt x="548" y="164"/>
                    <a:pt x="546" y="164"/>
                  </a:cubicBezTo>
                  <a:cubicBezTo>
                    <a:pt x="545" y="165"/>
                    <a:pt x="543" y="166"/>
                    <a:pt x="542" y="166"/>
                  </a:cubicBezTo>
                  <a:cubicBezTo>
                    <a:pt x="540" y="166"/>
                    <a:pt x="540" y="166"/>
                    <a:pt x="539" y="167"/>
                  </a:cubicBezTo>
                  <a:cubicBezTo>
                    <a:pt x="538" y="168"/>
                    <a:pt x="535" y="168"/>
                    <a:pt x="534" y="169"/>
                  </a:cubicBezTo>
                  <a:cubicBezTo>
                    <a:pt x="534" y="169"/>
                    <a:pt x="531" y="171"/>
                    <a:pt x="531" y="171"/>
                  </a:cubicBezTo>
                  <a:cubicBezTo>
                    <a:pt x="531" y="171"/>
                    <a:pt x="528" y="172"/>
                    <a:pt x="527" y="173"/>
                  </a:cubicBezTo>
                  <a:cubicBezTo>
                    <a:pt x="527" y="173"/>
                    <a:pt x="526" y="174"/>
                    <a:pt x="526" y="174"/>
                  </a:cubicBezTo>
                  <a:cubicBezTo>
                    <a:pt x="525" y="175"/>
                    <a:pt x="525" y="175"/>
                    <a:pt x="524" y="175"/>
                  </a:cubicBezTo>
                  <a:cubicBezTo>
                    <a:pt x="524" y="175"/>
                    <a:pt x="524" y="175"/>
                    <a:pt x="524" y="176"/>
                  </a:cubicBezTo>
                  <a:cubicBezTo>
                    <a:pt x="524" y="176"/>
                    <a:pt x="523" y="176"/>
                    <a:pt x="522" y="177"/>
                  </a:cubicBezTo>
                  <a:cubicBezTo>
                    <a:pt x="522" y="178"/>
                    <a:pt x="516" y="180"/>
                    <a:pt x="516" y="180"/>
                  </a:cubicBezTo>
                  <a:cubicBezTo>
                    <a:pt x="516" y="181"/>
                    <a:pt x="511" y="183"/>
                    <a:pt x="513" y="181"/>
                  </a:cubicBezTo>
                  <a:cubicBezTo>
                    <a:pt x="514" y="180"/>
                    <a:pt x="514" y="179"/>
                    <a:pt x="515" y="179"/>
                  </a:cubicBezTo>
                  <a:cubicBezTo>
                    <a:pt x="515" y="178"/>
                    <a:pt x="516" y="177"/>
                    <a:pt x="517" y="177"/>
                  </a:cubicBezTo>
                  <a:cubicBezTo>
                    <a:pt x="517" y="177"/>
                    <a:pt x="517" y="176"/>
                    <a:pt x="518" y="176"/>
                  </a:cubicBezTo>
                  <a:cubicBezTo>
                    <a:pt x="519" y="176"/>
                    <a:pt x="518" y="176"/>
                    <a:pt x="519" y="176"/>
                  </a:cubicBezTo>
                  <a:cubicBezTo>
                    <a:pt x="519" y="175"/>
                    <a:pt x="520" y="175"/>
                    <a:pt x="520" y="175"/>
                  </a:cubicBezTo>
                  <a:cubicBezTo>
                    <a:pt x="521" y="175"/>
                    <a:pt x="521" y="174"/>
                    <a:pt x="522" y="174"/>
                  </a:cubicBezTo>
                  <a:cubicBezTo>
                    <a:pt x="522" y="174"/>
                    <a:pt x="522" y="174"/>
                    <a:pt x="522" y="174"/>
                  </a:cubicBezTo>
                  <a:cubicBezTo>
                    <a:pt x="522" y="173"/>
                    <a:pt x="522" y="173"/>
                    <a:pt x="522" y="173"/>
                  </a:cubicBezTo>
                  <a:cubicBezTo>
                    <a:pt x="523" y="172"/>
                    <a:pt x="523" y="172"/>
                    <a:pt x="524" y="172"/>
                  </a:cubicBezTo>
                  <a:cubicBezTo>
                    <a:pt x="524" y="172"/>
                    <a:pt x="524" y="172"/>
                    <a:pt x="524" y="171"/>
                  </a:cubicBezTo>
                  <a:cubicBezTo>
                    <a:pt x="524" y="171"/>
                    <a:pt x="525" y="171"/>
                    <a:pt x="526" y="170"/>
                  </a:cubicBezTo>
                  <a:cubicBezTo>
                    <a:pt x="527" y="169"/>
                    <a:pt x="528" y="169"/>
                    <a:pt x="529" y="169"/>
                  </a:cubicBezTo>
                  <a:cubicBezTo>
                    <a:pt x="529" y="168"/>
                    <a:pt x="530" y="168"/>
                    <a:pt x="531" y="167"/>
                  </a:cubicBezTo>
                  <a:cubicBezTo>
                    <a:pt x="531" y="167"/>
                    <a:pt x="531" y="166"/>
                    <a:pt x="532" y="166"/>
                  </a:cubicBezTo>
                  <a:cubicBezTo>
                    <a:pt x="532" y="166"/>
                    <a:pt x="533" y="166"/>
                    <a:pt x="533" y="166"/>
                  </a:cubicBezTo>
                  <a:cubicBezTo>
                    <a:pt x="533" y="166"/>
                    <a:pt x="536" y="165"/>
                    <a:pt x="536" y="165"/>
                  </a:cubicBezTo>
                  <a:cubicBezTo>
                    <a:pt x="536" y="164"/>
                    <a:pt x="543" y="163"/>
                    <a:pt x="543" y="162"/>
                  </a:cubicBezTo>
                  <a:cubicBezTo>
                    <a:pt x="544" y="161"/>
                    <a:pt x="545" y="161"/>
                    <a:pt x="546" y="159"/>
                  </a:cubicBezTo>
                  <a:cubicBezTo>
                    <a:pt x="547" y="159"/>
                    <a:pt x="547" y="159"/>
                    <a:pt x="548" y="159"/>
                  </a:cubicBezTo>
                  <a:cubicBezTo>
                    <a:pt x="548" y="158"/>
                    <a:pt x="549" y="157"/>
                    <a:pt x="549" y="157"/>
                  </a:cubicBezTo>
                  <a:cubicBezTo>
                    <a:pt x="551" y="156"/>
                    <a:pt x="552" y="156"/>
                    <a:pt x="553" y="155"/>
                  </a:cubicBezTo>
                  <a:cubicBezTo>
                    <a:pt x="561" y="155"/>
                    <a:pt x="568" y="153"/>
                    <a:pt x="576" y="155"/>
                  </a:cubicBezTo>
                  <a:cubicBezTo>
                    <a:pt x="577" y="156"/>
                    <a:pt x="579" y="156"/>
                    <a:pt x="580" y="157"/>
                  </a:cubicBezTo>
                  <a:cubicBezTo>
                    <a:pt x="582" y="157"/>
                    <a:pt x="585" y="157"/>
                    <a:pt x="586" y="156"/>
                  </a:cubicBezTo>
                  <a:cubicBezTo>
                    <a:pt x="590" y="156"/>
                    <a:pt x="594" y="155"/>
                    <a:pt x="596" y="153"/>
                  </a:cubicBezTo>
                  <a:cubicBezTo>
                    <a:pt x="596" y="153"/>
                    <a:pt x="596" y="153"/>
                    <a:pt x="596" y="153"/>
                  </a:cubicBezTo>
                  <a:cubicBezTo>
                    <a:pt x="597" y="152"/>
                    <a:pt x="598" y="151"/>
                    <a:pt x="599" y="151"/>
                  </a:cubicBezTo>
                  <a:cubicBezTo>
                    <a:pt x="599" y="150"/>
                    <a:pt x="599" y="151"/>
                    <a:pt x="599" y="150"/>
                  </a:cubicBezTo>
                  <a:cubicBezTo>
                    <a:pt x="599" y="150"/>
                    <a:pt x="600" y="150"/>
                    <a:pt x="600" y="150"/>
                  </a:cubicBezTo>
                  <a:cubicBezTo>
                    <a:pt x="600" y="150"/>
                    <a:pt x="600" y="150"/>
                    <a:pt x="601" y="149"/>
                  </a:cubicBezTo>
                  <a:cubicBezTo>
                    <a:pt x="601" y="149"/>
                    <a:pt x="600" y="148"/>
                    <a:pt x="601" y="149"/>
                  </a:cubicBezTo>
                  <a:cubicBezTo>
                    <a:pt x="601" y="149"/>
                    <a:pt x="602" y="149"/>
                    <a:pt x="602" y="149"/>
                  </a:cubicBezTo>
                  <a:cubicBezTo>
                    <a:pt x="602" y="148"/>
                    <a:pt x="604" y="148"/>
                    <a:pt x="604" y="148"/>
                  </a:cubicBezTo>
                  <a:cubicBezTo>
                    <a:pt x="604" y="148"/>
                    <a:pt x="606" y="146"/>
                    <a:pt x="606" y="146"/>
                  </a:cubicBezTo>
                  <a:cubicBezTo>
                    <a:pt x="609" y="144"/>
                    <a:pt x="612" y="147"/>
                    <a:pt x="614" y="146"/>
                  </a:cubicBezTo>
                  <a:cubicBezTo>
                    <a:pt x="615" y="145"/>
                    <a:pt x="617" y="144"/>
                    <a:pt x="619" y="144"/>
                  </a:cubicBezTo>
                  <a:cubicBezTo>
                    <a:pt x="619" y="143"/>
                    <a:pt x="620" y="143"/>
                    <a:pt x="621" y="142"/>
                  </a:cubicBezTo>
                  <a:cubicBezTo>
                    <a:pt x="621" y="142"/>
                    <a:pt x="621" y="142"/>
                    <a:pt x="621" y="141"/>
                  </a:cubicBezTo>
                  <a:cubicBezTo>
                    <a:pt x="621" y="141"/>
                    <a:pt x="622" y="141"/>
                    <a:pt x="622" y="141"/>
                  </a:cubicBezTo>
                  <a:cubicBezTo>
                    <a:pt x="624" y="140"/>
                    <a:pt x="622" y="139"/>
                    <a:pt x="622" y="136"/>
                  </a:cubicBezTo>
                  <a:cubicBezTo>
                    <a:pt x="622" y="136"/>
                    <a:pt x="623" y="136"/>
                    <a:pt x="623" y="136"/>
                  </a:cubicBezTo>
                  <a:cubicBezTo>
                    <a:pt x="624" y="136"/>
                    <a:pt x="623" y="135"/>
                    <a:pt x="623" y="134"/>
                  </a:cubicBezTo>
                  <a:cubicBezTo>
                    <a:pt x="624" y="134"/>
                    <a:pt x="625" y="134"/>
                    <a:pt x="625" y="134"/>
                  </a:cubicBezTo>
                  <a:cubicBezTo>
                    <a:pt x="626" y="134"/>
                    <a:pt x="627" y="131"/>
                    <a:pt x="626" y="130"/>
                  </a:cubicBezTo>
                  <a:cubicBezTo>
                    <a:pt x="625" y="130"/>
                    <a:pt x="625" y="130"/>
                    <a:pt x="624" y="129"/>
                  </a:cubicBezTo>
                  <a:cubicBezTo>
                    <a:pt x="623" y="129"/>
                    <a:pt x="624" y="129"/>
                    <a:pt x="622" y="129"/>
                  </a:cubicBezTo>
                  <a:cubicBezTo>
                    <a:pt x="621" y="129"/>
                    <a:pt x="620" y="129"/>
                    <a:pt x="620" y="129"/>
                  </a:cubicBezTo>
                  <a:cubicBezTo>
                    <a:pt x="620" y="129"/>
                    <a:pt x="618" y="131"/>
                    <a:pt x="618" y="130"/>
                  </a:cubicBezTo>
                  <a:cubicBezTo>
                    <a:pt x="617" y="129"/>
                    <a:pt x="618" y="129"/>
                    <a:pt x="619" y="129"/>
                  </a:cubicBezTo>
                  <a:cubicBezTo>
                    <a:pt x="619" y="128"/>
                    <a:pt x="619" y="128"/>
                    <a:pt x="619" y="127"/>
                  </a:cubicBezTo>
                  <a:cubicBezTo>
                    <a:pt x="618" y="126"/>
                    <a:pt x="618" y="126"/>
                    <a:pt x="618" y="126"/>
                  </a:cubicBezTo>
                  <a:cubicBezTo>
                    <a:pt x="617" y="126"/>
                    <a:pt x="616" y="127"/>
                    <a:pt x="616" y="127"/>
                  </a:cubicBezTo>
                  <a:cubicBezTo>
                    <a:pt x="615" y="126"/>
                    <a:pt x="615" y="127"/>
                    <a:pt x="615" y="127"/>
                  </a:cubicBezTo>
                  <a:cubicBezTo>
                    <a:pt x="615" y="127"/>
                    <a:pt x="611" y="128"/>
                    <a:pt x="611" y="128"/>
                  </a:cubicBezTo>
                  <a:cubicBezTo>
                    <a:pt x="611" y="128"/>
                    <a:pt x="609" y="129"/>
                    <a:pt x="609" y="129"/>
                  </a:cubicBezTo>
                  <a:cubicBezTo>
                    <a:pt x="608" y="129"/>
                    <a:pt x="606" y="129"/>
                    <a:pt x="606" y="130"/>
                  </a:cubicBezTo>
                  <a:cubicBezTo>
                    <a:pt x="606" y="130"/>
                    <a:pt x="605" y="130"/>
                    <a:pt x="605" y="130"/>
                  </a:cubicBezTo>
                  <a:cubicBezTo>
                    <a:pt x="604" y="130"/>
                    <a:pt x="604" y="131"/>
                    <a:pt x="603" y="131"/>
                  </a:cubicBezTo>
                  <a:cubicBezTo>
                    <a:pt x="601" y="131"/>
                    <a:pt x="602" y="131"/>
                    <a:pt x="601" y="131"/>
                  </a:cubicBezTo>
                  <a:cubicBezTo>
                    <a:pt x="601" y="132"/>
                    <a:pt x="599" y="132"/>
                    <a:pt x="599" y="132"/>
                  </a:cubicBezTo>
                  <a:cubicBezTo>
                    <a:pt x="599" y="132"/>
                    <a:pt x="596" y="131"/>
                    <a:pt x="598" y="131"/>
                  </a:cubicBezTo>
                  <a:cubicBezTo>
                    <a:pt x="598" y="131"/>
                    <a:pt x="600" y="130"/>
                    <a:pt x="601" y="129"/>
                  </a:cubicBezTo>
                  <a:cubicBezTo>
                    <a:pt x="601" y="129"/>
                    <a:pt x="602" y="128"/>
                    <a:pt x="602" y="128"/>
                  </a:cubicBezTo>
                  <a:cubicBezTo>
                    <a:pt x="602" y="128"/>
                    <a:pt x="605" y="127"/>
                    <a:pt x="605" y="127"/>
                  </a:cubicBezTo>
                  <a:cubicBezTo>
                    <a:pt x="605" y="127"/>
                    <a:pt x="608" y="126"/>
                    <a:pt x="607" y="126"/>
                  </a:cubicBezTo>
                  <a:cubicBezTo>
                    <a:pt x="609" y="126"/>
                    <a:pt x="611" y="125"/>
                    <a:pt x="612" y="124"/>
                  </a:cubicBezTo>
                  <a:cubicBezTo>
                    <a:pt x="613" y="124"/>
                    <a:pt x="621" y="123"/>
                    <a:pt x="621" y="123"/>
                  </a:cubicBezTo>
                  <a:cubicBezTo>
                    <a:pt x="621" y="120"/>
                    <a:pt x="616" y="121"/>
                    <a:pt x="614" y="121"/>
                  </a:cubicBezTo>
                  <a:cubicBezTo>
                    <a:pt x="613" y="120"/>
                    <a:pt x="613" y="120"/>
                    <a:pt x="613" y="119"/>
                  </a:cubicBezTo>
                  <a:cubicBezTo>
                    <a:pt x="613" y="119"/>
                    <a:pt x="612" y="119"/>
                    <a:pt x="612" y="119"/>
                  </a:cubicBezTo>
                  <a:cubicBezTo>
                    <a:pt x="610" y="118"/>
                    <a:pt x="609" y="119"/>
                    <a:pt x="607" y="119"/>
                  </a:cubicBezTo>
                  <a:cubicBezTo>
                    <a:pt x="604" y="119"/>
                    <a:pt x="605" y="119"/>
                    <a:pt x="605" y="117"/>
                  </a:cubicBezTo>
                  <a:cubicBezTo>
                    <a:pt x="605" y="115"/>
                    <a:pt x="605" y="115"/>
                    <a:pt x="604" y="114"/>
                  </a:cubicBezTo>
                  <a:cubicBezTo>
                    <a:pt x="604" y="114"/>
                    <a:pt x="604" y="114"/>
                    <a:pt x="604" y="114"/>
                  </a:cubicBezTo>
                  <a:cubicBezTo>
                    <a:pt x="604" y="113"/>
                    <a:pt x="604" y="113"/>
                    <a:pt x="604" y="113"/>
                  </a:cubicBezTo>
                  <a:cubicBezTo>
                    <a:pt x="603" y="113"/>
                    <a:pt x="603" y="113"/>
                    <a:pt x="603" y="113"/>
                  </a:cubicBezTo>
                  <a:cubicBezTo>
                    <a:pt x="603" y="113"/>
                    <a:pt x="601" y="110"/>
                    <a:pt x="601" y="110"/>
                  </a:cubicBezTo>
                  <a:cubicBezTo>
                    <a:pt x="601" y="110"/>
                    <a:pt x="600" y="109"/>
                    <a:pt x="599" y="109"/>
                  </a:cubicBezTo>
                  <a:cubicBezTo>
                    <a:pt x="599" y="107"/>
                    <a:pt x="598" y="106"/>
                    <a:pt x="599" y="105"/>
                  </a:cubicBezTo>
                  <a:cubicBezTo>
                    <a:pt x="601" y="104"/>
                    <a:pt x="602" y="105"/>
                    <a:pt x="603" y="105"/>
                  </a:cubicBezTo>
                  <a:cubicBezTo>
                    <a:pt x="604" y="105"/>
                    <a:pt x="604" y="105"/>
                    <a:pt x="605" y="104"/>
                  </a:cubicBezTo>
                  <a:cubicBezTo>
                    <a:pt x="607" y="102"/>
                    <a:pt x="603" y="102"/>
                    <a:pt x="601" y="101"/>
                  </a:cubicBezTo>
                  <a:cubicBezTo>
                    <a:pt x="601" y="101"/>
                    <a:pt x="601" y="100"/>
                    <a:pt x="601" y="100"/>
                  </a:cubicBezTo>
                  <a:cubicBezTo>
                    <a:pt x="602" y="100"/>
                    <a:pt x="603" y="99"/>
                    <a:pt x="604" y="99"/>
                  </a:cubicBezTo>
                  <a:cubicBezTo>
                    <a:pt x="604" y="98"/>
                    <a:pt x="604" y="99"/>
                    <a:pt x="604" y="98"/>
                  </a:cubicBezTo>
                  <a:cubicBezTo>
                    <a:pt x="605" y="97"/>
                    <a:pt x="605" y="98"/>
                    <a:pt x="604" y="97"/>
                  </a:cubicBezTo>
                  <a:cubicBezTo>
                    <a:pt x="603" y="96"/>
                    <a:pt x="604" y="97"/>
                    <a:pt x="604" y="95"/>
                  </a:cubicBezTo>
                  <a:cubicBezTo>
                    <a:pt x="602" y="94"/>
                    <a:pt x="600" y="94"/>
                    <a:pt x="599" y="94"/>
                  </a:cubicBezTo>
                  <a:cubicBezTo>
                    <a:pt x="600" y="92"/>
                    <a:pt x="599" y="93"/>
                    <a:pt x="601" y="92"/>
                  </a:cubicBezTo>
                  <a:cubicBezTo>
                    <a:pt x="601" y="92"/>
                    <a:pt x="601" y="92"/>
                    <a:pt x="602" y="92"/>
                  </a:cubicBezTo>
                  <a:cubicBezTo>
                    <a:pt x="604" y="90"/>
                    <a:pt x="601" y="87"/>
                    <a:pt x="600" y="87"/>
                  </a:cubicBezTo>
                  <a:cubicBezTo>
                    <a:pt x="600" y="85"/>
                    <a:pt x="600" y="83"/>
                    <a:pt x="599" y="82"/>
                  </a:cubicBezTo>
                  <a:cubicBezTo>
                    <a:pt x="598" y="81"/>
                    <a:pt x="596" y="81"/>
                    <a:pt x="595" y="82"/>
                  </a:cubicBezTo>
                  <a:cubicBezTo>
                    <a:pt x="594" y="83"/>
                    <a:pt x="594" y="83"/>
                    <a:pt x="594" y="83"/>
                  </a:cubicBezTo>
                  <a:cubicBezTo>
                    <a:pt x="594" y="83"/>
                    <a:pt x="594" y="83"/>
                    <a:pt x="594" y="84"/>
                  </a:cubicBezTo>
                  <a:cubicBezTo>
                    <a:pt x="593" y="84"/>
                    <a:pt x="593" y="84"/>
                    <a:pt x="593" y="84"/>
                  </a:cubicBezTo>
                  <a:cubicBezTo>
                    <a:pt x="593" y="85"/>
                    <a:pt x="592" y="85"/>
                    <a:pt x="592" y="85"/>
                  </a:cubicBezTo>
                  <a:cubicBezTo>
                    <a:pt x="592" y="86"/>
                    <a:pt x="591" y="85"/>
                    <a:pt x="591" y="87"/>
                  </a:cubicBezTo>
                  <a:cubicBezTo>
                    <a:pt x="591" y="87"/>
                    <a:pt x="590" y="87"/>
                    <a:pt x="589" y="88"/>
                  </a:cubicBezTo>
                  <a:cubicBezTo>
                    <a:pt x="588" y="89"/>
                    <a:pt x="589" y="89"/>
                    <a:pt x="588" y="89"/>
                  </a:cubicBezTo>
                  <a:cubicBezTo>
                    <a:pt x="588" y="90"/>
                    <a:pt x="588" y="90"/>
                    <a:pt x="588" y="90"/>
                  </a:cubicBezTo>
                  <a:cubicBezTo>
                    <a:pt x="587" y="91"/>
                    <a:pt x="588" y="90"/>
                    <a:pt x="587" y="91"/>
                  </a:cubicBezTo>
                  <a:cubicBezTo>
                    <a:pt x="587" y="91"/>
                    <a:pt x="587" y="91"/>
                    <a:pt x="586" y="91"/>
                  </a:cubicBezTo>
                  <a:cubicBezTo>
                    <a:pt x="586" y="91"/>
                    <a:pt x="586" y="91"/>
                    <a:pt x="586" y="92"/>
                  </a:cubicBezTo>
                  <a:cubicBezTo>
                    <a:pt x="584" y="92"/>
                    <a:pt x="586" y="91"/>
                    <a:pt x="585" y="92"/>
                  </a:cubicBezTo>
                  <a:cubicBezTo>
                    <a:pt x="583" y="92"/>
                    <a:pt x="583" y="91"/>
                    <a:pt x="582" y="92"/>
                  </a:cubicBezTo>
                  <a:cubicBezTo>
                    <a:pt x="581" y="92"/>
                    <a:pt x="581" y="93"/>
                    <a:pt x="580" y="93"/>
                  </a:cubicBezTo>
                  <a:cubicBezTo>
                    <a:pt x="580" y="93"/>
                    <a:pt x="579" y="94"/>
                    <a:pt x="579" y="94"/>
                  </a:cubicBezTo>
                  <a:cubicBezTo>
                    <a:pt x="576" y="94"/>
                    <a:pt x="571" y="96"/>
                    <a:pt x="571" y="93"/>
                  </a:cubicBezTo>
                  <a:cubicBezTo>
                    <a:pt x="571" y="91"/>
                    <a:pt x="571" y="91"/>
                    <a:pt x="571" y="90"/>
                  </a:cubicBezTo>
                  <a:cubicBezTo>
                    <a:pt x="569" y="90"/>
                    <a:pt x="568" y="91"/>
                    <a:pt x="566" y="91"/>
                  </a:cubicBezTo>
                  <a:cubicBezTo>
                    <a:pt x="565" y="91"/>
                    <a:pt x="566" y="92"/>
                    <a:pt x="564" y="91"/>
                  </a:cubicBezTo>
                  <a:cubicBezTo>
                    <a:pt x="565" y="90"/>
                    <a:pt x="564" y="90"/>
                    <a:pt x="565" y="89"/>
                  </a:cubicBezTo>
                  <a:cubicBezTo>
                    <a:pt x="565" y="89"/>
                    <a:pt x="565" y="89"/>
                    <a:pt x="566" y="89"/>
                  </a:cubicBezTo>
                  <a:cubicBezTo>
                    <a:pt x="566" y="88"/>
                    <a:pt x="566" y="88"/>
                    <a:pt x="566" y="88"/>
                  </a:cubicBezTo>
                  <a:cubicBezTo>
                    <a:pt x="566" y="88"/>
                    <a:pt x="567" y="87"/>
                    <a:pt x="567" y="87"/>
                  </a:cubicBezTo>
                  <a:cubicBezTo>
                    <a:pt x="568" y="87"/>
                    <a:pt x="567" y="86"/>
                    <a:pt x="567" y="86"/>
                  </a:cubicBezTo>
                  <a:cubicBezTo>
                    <a:pt x="567" y="85"/>
                    <a:pt x="568" y="86"/>
                    <a:pt x="568" y="85"/>
                  </a:cubicBezTo>
                  <a:cubicBezTo>
                    <a:pt x="568" y="85"/>
                    <a:pt x="568" y="84"/>
                    <a:pt x="569" y="84"/>
                  </a:cubicBezTo>
                  <a:cubicBezTo>
                    <a:pt x="569" y="83"/>
                    <a:pt x="570" y="83"/>
                    <a:pt x="570" y="82"/>
                  </a:cubicBezTo>
                  <a:cubicBezTo>
                    <a:pt x="570" y="82"/>
                    <a:pt x="571" y="80"/>
                    <a:pt x="571" y="79"/>
                  </a:cubicBezTo>
                  <a:cubicBezTo>
                    <a:pt x="571" y="79"/>
                    <a:pt x="572" y="79"/>
                    <a:pt x="572" y="79"/>
                  </a:cubicBezTo>
                  <a:cubicBezTo>
                    <a:pt x="573" y="78"/>
                    <a:pt x="573" y="78"/>
                    <a:pt x="574" y="77"/>
                  </a:cubicBezTo>
                  <a:cubicBezTo>
                    <a:pt x="574" y="77"/>
                    <a:pt x="574" y="77"/>
                    <a:pt x="574" y="77"/>
                  </a:cubicBezTo>
                  <a:cubicBezTo>
                    <a:pt x="575" y="77"/>
                    <a:pt x="574" y="77"/>
                    <a:pt x="575" y="77"/>
                  </a:cubicBezTo>
                  <a:cubicBezTo>
                    <a:pt x="575" y="76"/>
                    <a:pt x="575" y="76"/>
                    <a:pt x="576" y="76"/>
                  </a:cubicBezTo>
                  <a:cubicBezTo>
                    <a:pt x="576" y="73"/>
                    <a:pt x="574" y="74"/>
                    <a:pt x="572" y="74"/>
                  </a:cubicBezTo>
                  <a:cubicBezTo>
                    <a:pt x="572" y="74"/>
                    <a:pt x="572" y="74"/>
                    <a:pt x="571" y="74"/>
                  </a:cubicBezTo>
                  <a:cubicBezTo>
                    <a:pt x="571" y="73"/>
                    <a:pt x="571" y="73"/>
                    <a:pt x="570" y="73"/>
                  </a:cubicBezTo>
                  <a:cubicBezTo>
                    <a:pt x="569" y="73"/>
                    <a:pt x="570" y="72"/>
                    <a:pt x="569" y="72"/>
                  </a:cubicBezTo>
                  <a:cubicBezTo>
                    <a:pt x="569" y="72"/>
                    <a:pt x="567" y="72"/>
                    <a:pt x="566" y="72"/>
                  </a:cubicBezTo>
                  <a:cubicBezTo>
                    <a:pt x="563" y="72"/>
                    <a:pt x="566" y="71"/>
                    <a:pt x="565" y="69"/>
                  </a:cubicBezTo>
                  <a:cubicBezTo>
                    <a:pt x="564" y="69"/>
                    <a:pt x="564" y="68"/>
                    <a:pt x="564" y="68"/>
                  </a:cubicBezTo>
                  <a:cubicBezTo>
                    <a:pt x="564" y="68"/>
                    <a:pt x="564" y="68"/>
                    <a:pt x="564" y="67"/>
                  </a:cubicBezTo>
                  <a:cubicBezTo>
                    <a:pt x="563" y="67"/>
                    <a:pt x="563" y="66"/>
                    <a:pt x="562" y="66"/>
                  </a:cubicBezTo>
                  <a:cubicBezTo>
                    <a:pt x="562" y="65"/>
                    <a:pt x="562" y="66"/>
                    <a:pt x="561" y="65"/>
                  </a:cubicBezTo>
                  <a:cubicBezTo>
                    <a:pt x="561" y="64"/>
                    <a:pt x="559" y="64"/>
                    <a:pt x="559" y="63"/>
                  </a:cubicBezTo>
                  <a:cubicBezTo>
                    <a:pt x="558" y="62"/>
                    <a:pt x="556" y="62"/>
                    <a:pt x="556" y="63"/>
                  </a:cubicBezTo>
                  <a:cubicBezTo>
                    <a:pt x="555" y="64"/>
                    <a:pt x="556" y="63"/>
                    <a:pt x="555" y="64"/>
                  </a:cubicBezTo>
                  <a:cubicBezTo>
                    <a:pt x="555" y="64"/>
                    <a:pt x="554" y="65"/>
                    <a:pt x="554" y="65"/>
                  </a:cubicBezTo>
                  <a:cubicBezTo>
                    <a:pt x="551" y="65"/>
                    <a:pt x="547" y="67"/>
                    <a:pt x="546" y="65"/>
                  </a:cubicBezTo>
                  <a:cubicBezTo>
                    <a:pt x="545" y="64"/>
                    <a:pt x="543" y="63"/>
                    <a:pt x="541" y="63"/>
                  </a:cubicBezTo>
                  <a:cubicBezTo>
                    <a:pt x="540" y="61"/>
                    <a:pt x="535" y="63"/>
                    <a:pt x="534" y="64"/>
                  </a:cubicBezTo>
                  <a:cubicBezTo>
                    <a:pt x="533" y="64"/>
                    <a:pt x="533" y="65"/>
                    <a:pt x="532" y="66"/>
                  </a:cubicBezTo>
                  <a:cubicBezTo>
                    <a:pt x="531" y="66"/>
                    <a:pt x="532" y="67"/>
                    <a:pt x="532" y="67"/>
                  </a:cubicBezTo>
                  <a:cubicBezTo>
                    <a:pt x="531" y="68"/>
                    <a:pt x="530" y="69"/>
                    <a:pt x="532" y="69"/>
                  </a:cubicBezTo>
                  <a:cubicBezTo>
                    <a:pt x="532" y="71"/>
                    <a:pt x="531" y="72"/>
                    <a:pt x="530" y="72"/>
                  </a:cubicBezTo>
                  <a:cubicBezTo>
                    <a:pt x="529" y="72"/>
                    <a:pt x="529" y="73"/>
                    <a:pt x="529" y="73"/>
                  </a:cubicBezTo>
                  <a:cubicBezTo>
                    <a:pt x="528" y="73"/>
                    <a:pt x="528" y="73"/>
                    <a:pt x="528" y="74"/>
                  </a:cubicBezTo>
                  <a:cubicBezTo>
                    <a:pt x="528" y="74"/>
                    <a:pt x="527" y="74"/>
                    <a:pt x="527" y="74"/>
                  </a:cubicBezTo>
                  <a:cubicBezTo>
                    <a:pt x="525" y="75"/>
                    <a:pt x="527" y="81"/>
                    <a:pt x="525" y="82"/>
                  </a:cubicBezTo>
                  <a:cubicBezTo>
                    <a:pt x="525" y="83"/>
                    <a:pt x="524" y="84"/>
                    <a:pt x="523" y="84"/>
                  </a:cubicBezTo>
                  <a:cubicBezTo>
                    <a:pt x="523" y="84"/>
                    <a:pt x="521" y="85"/>
                    <a:pt x="522" y="85"/>
                  </a:cubicBezTo>
                  <a:cubicBezTo>
                    <a:pt x="522" y="85"/>
                    <a:pt x="520" y="86"/>
                    <a:pt x="520" y="87"/>
                  </a:cubicBezTo>
                  <a:cubicBezTo>
                    <a:pt x="520" y="87"/>
                    <a:pt x="519" y="87"/>
                    <a:pt x="519" y="87"/>
                  </a:cubicBezTo>
                  <a:cubicBezTo>
                    <a:pt x="518" y="88"/>
                    <a:pt x="518" y="87"/>
                    <a:pt x="518" y="88"/>
                  </a:cubicBezTo>
                  <a:cubicBezTo>
                    <a:pt x="518" y="88"/>
                    <a:pt x="517" y="88"/>
                    <a:pt x="517" y="88"/>
                  </a:cubicBezTo>
                  <a:cubicBezTo>
                    <a:pt x="517" y="88"/>
                    <a:pt x="517" y="88"/>
                    <a:pt x="517" y="89"/>
                  </a:cubicBezTo>
                  <a:cubicBezTo>
                    <a:pt x="517" y="89"/>
                    <a:pt x="517" y="89"/>
                    <a:pt x="516" y="89"/>
                  </a:cubicBezTo>
                  <a:cubicBezTo>
                    <a:pt x="516" y="89"/>
                    <a:pt x="516" y="89"/>
                    <a:pt x="516" y="89"/>
                  </a:cubicBezTo>
                  <a:cubicBezTo>
                    <a:pt x="516" y="90"/>
                    <a:pt x="516" y="90"/>
                    <a:pt x="516" y="90"/>
                  </a:cubicBezTo>
                  <a:cubicBezTo>
                    <a:pt x="515" y="91"/>
                    <a:pt x="515" y="91"/>
                    <a:pt x="514" y="91"/>
                  </a:cubicBezTo>
                  <a:cubicBezTo>
                    <a:pt x="514" y="92"/>
                    <a:pt x="513" y="92"/>
                    <a:pt x="514" y="93"/>
                  </a:cubicBezTo>
                  <a:cubicBezTo>
                    <a:pt x="515" y="93"/>
                    <a:pt x="515" y="93"/>
                    <a:pt x="515" y="94"/>
                  </a:cubicBezTo>
                  <a:cubicBezTo>
                    <a:pt x="515" y="94"/>
                    <a:pt x="516" y="94"/>
                    <a:pt x="516" y="94"/>
                  </a:cubicBezTo>
                  <a:cubicBezTo>
                    <a:pt x="516" y="94"/>
                    <a:pt x="516" y="94"/>
                    <a:pt x="516" y="94"/>
                  </a:cubicBezTo>
                  <a:cubicBezTo>
                    <a:pt x="516" y="95"/>
                    <a:pt x="517" y="95"/>
                    <a:pt x="517" y="95"/>
                  </a:cubicBezTo>
                  <a:cubicBezTo>
                    <a:pt x="517" y="97"/>
                    <a:pt x="518" y="97"/>
                    <a:pt x="519" y="98"/>
                  </a:cubicBezTo>
                  <a:cubicBezTo>
                    <a:pt x="519" y="99"/>
                    <a:pt x="519" y="103"/>
                    <a:pt x="518" y="103"/>
                  </a:cubicBezTo>
                  <a:cubicBezTo>
                    <a:pt x="518" y="103"/>
                    <a:pt x="517" y="105"/>
                    <a:pt x="517" y="105"/>
                  </a:cubicBezTo>
                  <a:cubicBezTo>
                    <a:pt x="517" y="106"/>
                    <a:pt x="516" y="108"/>
                    <a:pt x="515" y="109"/>
                  </a:cubicBezTo>
                  <a:cubicBezTo>
                    <a:pt x="515" y="109"/>
                    <a:pt x="515" y="109"/>
                    <a:pt x="514" y="109"/>
                  </a:cubicBezTo>
                  <a:cubicBezTo>
                    <a:pt x="514" y="110"/>
                    <a:pt x="514" y="110"/>
                    <a:pt x="514" y="110"/>
                  </a:cubicBezTo>
                  <a:cubicBezTo>
                    <a:pt x="514" y="111"/>
                    <a:pt x="514" y="110"/>
                    <a:pt x="514" y="111"/>
                  </a:cubicBezTo>
                  <a:cubicBezTo>
                    <a:pt x="513" y="111"/>
                    <a:pt x="513" y="111"/>
                    <a:pt x="513" y="111"/>
                  </a:cubicBezTo>
                  <a:cubicBezTo>
                    <a:pt x="513" y="111"/>
                    <a:pt x="513" y="111"/>
                    <a:pt x="512" y="112"/>
                  </a:cubicBezTo>
                  <a:cubicBezTo>
                    <a:pt x="512" y="112"/>
                    <a:pt x="511" y="113"/>
                    <a:pt x="510" y="113"/>
                  </a:cubicBezTo>
                  <a:cubicBezTo>
                    <a:pt x="510" y="113"/>
                    <a:pt x="508" y="114"/>
                    <a:pt x="507" y="114"/>
                  </a:cubicBezTo>
                  <a:cubicBezTo>
                    <a:pt x="507" y="114"/>
                    <a:pt x="504" y="117"/>
                    <a:pt x="504" y="116"/>
                  </a:cubicBezTo>
                  <a:cubicBezTo>
                    <a:pt x="504" y="116"/>
                    <a:pt x="502" y="117"/>
                    <a:pt x="502" y="117"/>
                  </a:cubicBezTo>
                  <a:cubicBezTo>
                    <a:pt x="502" y="118"/>
                    <a:pt x="501" y="118"/>
                    <a:pt x="501" y="118"/>
                  </a:cubicBezTo>
                  <a:cubicBezTo>
                    <a:pt x="500" y="118"/>
                    <a:pt x="498" y="117"/>
                    <a:pt x="498" y="118"/>
                  </a:cubicBezTo>
                  <a:cubicBezTo>
                    <a:pt x="498" y="118"/>
                    <a:pt x="497" y="119"/>
                    <a:pt x="497" y="119"/>
                  </a:cubicBezTo>
                  <a:cubicBezTo>
                    <a:pt x="496" y="119"/>
                    <a:pt x="496" y="119"/>
                    <a:pt x="496" y="119"/>
                  </a:cubicBezTo>
                  <a:cubicBezTo>
                    <a:pt x="495" y="119"/>
                    <a:pt x="492" y="120"/>
                    <a:pt x="491" y="121"/>
                  </a:cubicBezTo>
                  <a:cubicBezTo>
                    <a:pt x="491" y="121"/>
                    <a:pt x="490" y="121"/>
                    <a:pt x="490" y="122"/>
                  </a:cubicBezTo>
                  <a:cubicBezTo>
                    <a:pt x="489" y="122"/>
                    <a:pt x="489" y="127"/>
                    <a:pt x="489" y="129"/>
                  </a:cubicBezTo>
                  <a:cubicBezTo>
                    <a:pt x="488" y="130"/>
                    <a:pt x="488" y="132"/>
                    <a:pt x="487" y="133"/>
                  </a:cubicBezTo>
                  <a:cubicBezTo>
                    <a:pt x="487" y="135"/>
                    <a:pt x="489" y="138"/>
                    <a:pt x="487" y="139"/>
                  </a:cubicBezTo>
                  <a:cubicBezTo>
                    <a:pt x="486" y="139"/>
                    <a:pt x="485" y="139"/>
                    <a:pt x="485" y="141"/>
                  </a:cubicBezTo>
                  <a:cubicBezTo>
                    <a:pt x="485" y="141"/>
                    <a:pt x="484" y="141"/>
                    <a:pt x="484" y="141"/>
                  </a:cubicBezTo>
                  <a:cubicBezTo>
                    <a:pt x="483" y="142"/>
                    <a:pt x="483" y="142"/>
                    <a:pt x="482" y="143"/>
                  </a:cubicBezTo>
                  <a:cubicBezTo>
                    <a:pt x="480" y="143"/>
                    <a:pt x="482" y="148"/>
                    <a:pt x="480" y="146"/>
                  </a:cubicBezTo>
                  <a:cubicBezTo>
                    <a:pt x="479" y="146"/>
                    <a:pt x="479" y="146"/>
                    <a:pt x="478" y="146"/>
                  </a:cubicBezTo>
                  <a:cubicBezTo>
                    <a:pt x="477" y="145"/>
                    <a:pt x="478" y="146"/>
                    <a:pt x="477" y="146"/>
                  </a:cubicBezTo>
                  <a:cubicBezTo>
                    <a:pt x="475" y="146"/>
                    <a:pt x="475" y="146"/>
                    <a:pt x="474" y="147"/>
                  </a:cubicBezTo>
                  <a:cubicBezTo>
                    <a:pt x="473" y="148"/>
                    <a:pt x="469" y="148"/>
                    <a:pt x="469" y="146"/>
                  </a:cubicBezTo>
                  <a:cubicBezTo>
                    <a:pt x="468" y="145"/>
                    <a:pt x="469" y="143"/>
                    <a:pt x="468" y="142"/>
                  </a:cubicBezTo>
                  <a:cubicBezTo>
                    <a:pt x="468" y="141"/>
                    <a:pt x="468" y="142"/>
                    <a:pt x="467" y="141"/>
                  </a:cubicBezTo>
                  <a:cubicBezTo>
                    <a:pt x="467" y="141"/>
                    <a:pt x="467" y="141"/>
                    <a:pt x="467" y="141"/>
                  </a:cubicBezTo>
                  <a:cubicBezTo>
                    <a:pt x="467" y="141"/>
                    <a:pt x="467" y="141"/>
                    <a:pt x="467" y="141"/>
                  </a:cubicBezTo>
                  <a:cubicBezTo>
                    <a:pt x="466" y="141"/>
                    <a:pt x="467" y="140"/>
                    <a:pt x="467" y="140"/>
                  </a:cubicBezTo>
                  <a:cubicBezTo>
                    <a:pt x="467" y="140"/>
                    <a:pt x="465" y="139"/>
                    <a:pt x="467" y="139"/>
                  </a:cubicBezTo>
                  <a:cubicBezTo>
                    <a:pt x="467" y="139"/>
                    <a:pt x="467" y="136"/>
                    <a:pt x="467" y="136"/>
                  </a:cubicBezTo>
                  <a:cubicBezTo>
                    <a:pt x="466" y="135"/>
                    <a:pt x="465" y="134"/>
                    <a:pt x="466" y="134"/>
                  </a:cubicBezTo>
                  <a:cubicBezTo>
                    <a:pt x="466" y="133"/>
                    <a:pt x="466" y="133"/>
                    <a:pt x="466" y="133"/>
                  </a:cubicBezTo>
                  <a:cubicBezTo>
                    <a:pt x="466" y="132"/>
                    <a:pt x="466" y="133"/>
                    <a:pt x="467" y="132"/>
                  </a:cubicBezTo>
                  <a:cubicBezTo>
                    <a:pt x="467" y="132"/>
                    <a:pt x="467" y="132"/>
                    <a:pt x="467" y="131"/>
                  </a:cubicBezTo>
                  <a:cubicBezTo>
                    <a:pt x="469" y="131"/>
                    <a:pt x="469" y="132"/>
                    <a:pt x="469" y="130"/>
                  </a:cubicBezTo>
                  <a:cubicBezTo>
                    <a:pt x="470" y="129"/>
                    <a:pt x="469" y="128"/>
                    <a:pt x="469" y="126"/>
                  </a:cubicBezTo>
                  <a:cubicBezTo>
                    <a:pt x="469" y="125"/>
                    <a:pt x="470" y="125"/>
                    <a:pt x="470" y="124"/>
                  </a:cubicBezTo>
                  <a:cubicBezTo>
                    <a:pt x="471" y="123"/>
                    <a:pt x="471" y="123"/>
                    <a:pt x="472" y="123"/>
                  </a:cubicBezTo>
                  <a:cubicBezTo>
                    <a:pt x="473" y="123"/>
                    <a:pt x="472" y="123"/>
                    <a:pt x="472" y="122"/>
                  </a:cubicBezTo>
                  <a:cubicBezTo>
                    <a:pt x="473" y="122"/>
                    <a:pt x="473" y="122"/>
                    <a:pt x="474" y="122"/>
                  </a:cubicBezTo>
                  <a:cubicBezTo>
                    <a:pt x="474" y="121"/>
                    <a:pt x="474" y="121"/>
                    <a:pt x="474" y="121"/>
                  </a:cubicBezTo>
                  <a:cubicBezTo>
                    <a:pt x="474" y="120"/>
                    <a:pt x="476" y="120"/>
                    <a:pt x="474" y="118"/>
                  </a:cubicBezTo>
                  <a:cubicBezTo>
                    <a:pt x="473" y="117"/>
                    <a:pt x="468" y="117"/>
                    <a:pt x="465" y="117"/>
                  </a:cubicBezTo>
                  <a:cubicBezTo>
                    <a:pt x="463" y="117"/>
                    <a:pt x="461" y="120"/>
                    <a:pt x="458" y="118"/>
                  </a:cubicBezTo>
                  <a:cubicBezTo>
                    <a:pt x="458" y="117"/>
                    <a:pt x="458" y="117"/>
                    <a:pt x="457" y="117"/>
                  </a:cubicBezTo>
                  <a:cubicBezTo>
                    <a:pt x="456" y="116"/>
                    <a:pt x="456" y="114"/>
                    <a:pt x="454" y="114"/>
                  </a:cubicBezTo>
                  <a:cubicBezTo>
                    <a:pt x="453" y="113"/>
                    <a:pt x="450" y="114"/>
                    <a:pt x="449" y="112"/>
                  </a:cubicBezTo>
                  <a:cubicBezTo>
                    <a:pt x="446" y="112"/>
                    <a:pt x="448" y="110"/>
                    <a:pt x="447" y="109"/>
                  </a:cubicBezTo>
                  <a:cubicBezTo>
                    <a:pt x="447" y="109"/>
                    <a:pt x="447" y="108"/>
                    <a:pt x="447" y="108"/>
                  </a:cubicBezTo>
                  <a:cubicBezTo>
                    <a:pt x="446" y="108"/>
                    <a:pt x="446" y="108"/>
                    <a:pt x="446" y="108"/>
                  </a:cubicBezTo>
                  <a:cubicBezTo>
                    <a:pt x="446" y="108"/>
                    <a:pt x="446" y="107"/>
                    <a:pt x="446" y="107"/>
                  </a:cubicBezTo>
                  <a:cubicBezTo>
                    <a:pt x="446" y="107"/>
                    <a:pt x="445" y="107"/>
                    <a:pt x="445" y="107"/>
                  </a:cubicBezTo>
                  <a:cubicBezTo>
                    <a:pt x="445" y="104"/>
                    <a:pt x="442" y="105"/>
                    <a:pt x="440" y="105"/>
                  </a:cubicBezTo>
                  <a:cubicBezTo>
                    <a:pt x="439" y="105"/>
                    <a:pt x="439" y="104"/>
                    <a:pt x="438" y="104"/>
                  </a:cubicBezTo>
                  <a:cubicBezTo>
                    <a:pt x="437" y="103"/>
                    <a:pt x="437" y="103"/>
                    <a:pt x="436" y="102"/>
                  </a:cubicBezTo>
                  <a:cubicBezTo>
                    <a:pt x="435" y="102"/>
                    <a:pt x="432" y="102"/>
                    <a:pt x="431" y="102"/>
                  </a:cubicBezTo>
                  <a:cubicBezTo>
                    <a:pt x="430" y="103"/>
                    <a:pt x="431" y="103"/>
                    <a:pt x="430" y="103"/>
                  </a:cubicBezTo>
                  <a:cubicBezTo>
                    <a:pt x="429" y="103"/>
                    <a:pt x="424" y="104"/>
                    <a:pt x="425" y="102"/>
                  </a:cubicBezTo>
                  <a:cubicBezTo>
                    <a:pt x="426" y="101"/>
                    <a:pt x="426" y="102"/>
                    <a:pt x="426" y="100"/>
                  </a:cubicBezTo>
                  <a:cubicBezTo>
                    <a:pt x="426" y="98"/>
                    <a:pt x="427" y="95"/>
                    <a:pt x="429" y="94"/>
                  </a:cubicBezTo>
                  <a:cubicBezTo>
                    <a:pt x="429" y="94"/>
                    <a:pt x="429" y="93"/>
                    <a:pt x="430" y="93"/>
                  </a:cubicBezTo>
                  <a:cubicBezTo>
                    <a:pt x="430" y="89"/>
                    <a:pt x="424" y="92"/>
                    <a:pt x="422" y="90"/>
                  </a:cubicBezTo>
                  <a:cubicBezTo>
                    <a:pt x="422" y="89"/>
                    <a:pt x="421" y="89"/>
                    <a:pt x="422" y="88"/>
                  </a:cubicBezTo>
                  <a:cubicBezTo>
                    <a:pt x="422" y="88"/>
                    <a:pt x="423" y="87"/>
                    <a:pt x="423" y="87"/>
                  </a:cubicBezTo>
                  <a:cubicBezTo>
                    <a:pt x="423" y="86"/>
                    <a:pt x="423" y="86"/>
                    <a:pt x="423" y="86"/>
                  </a:cubicBezTo>
                  <a:cubicBezTo>
                    <a:pt x="424" y="85"/>
                    <a:pt x="423" y="86"/>
                    <a:pt x="424" y="85"/>
                  </a:cubicBezTo>
                  <a:cubicBezTo>
                    <a:pt x="425" y="85"/>
                    <a:pt x="425" y="84"/>
                    <a:pt x="425" y="83"/>
                  </a:cubicBezTo>
                  <a:cubicBezTo>
                    <a:pt x="426" y="83"/>
                    <a:pt x="426" y="83"/>
                    <a:pt x="426" y="82"/>
                  </a:cubicBezTo>
                  <a:cubicBezTo>
                    <a:pt x="426" y="82"/>
                    <a:pt x="427" y="81"/>
                    <a:pt x="427" y="81"/>
                  </a:cubicBezTo>
                  <a:cubicBezTo>
                    <a:pt x="427" y="81"/>
                    <a:pt x="427" y="81"/>
                    <a:pt x="427" y="80"/>
                  </a:cubicBezTo>
                  <a:cubicBezTo>
                    <a:pt x="429" y="80"/>
                    <a:pt x="428" y="80"/>
                    <a:pt x="429" y="79"/>
                  </a:cubicBezTo>
                  <a:cubicBezTo>
                    <a:pt x="429" y="79"/>
                    <a:pt x="429" y="79"/>
                    <a:pt x="430" y="79"/>
                  </a:cubicBezTo>
                  <a:cubicBezTo>
                    <a:pt x="430" y="79"/>
                    <a:pt x="430" y="79"/>
                    <a:pt x="430" y="79"/>
                  </a:cubicBezTo>
                  <a:cubicBezTo>
                    <a:pt x="431" y="78"/>
                    <a:pt x="431" y="78"/>
                    <a:pt x="432" y="77"/>
                  </a:cubicBezTo>
                  <a:cubicBezTo>
                    <a:pt x="432" y="77"/>
                    <a:pt x="432" y="77"/>
                    <a:pt x="432" y="77"/>
                  </a:cubicBezTo>
                  <a:cubicBezTo>
                    <a:pt x="433" y="77"/>
                    <a:pt x="433" y="77"/>
                    <a:pt x="433" y="77"/>
                  </a:cubicBezTo>
                  <a:cubicBezTo>
                    <a:pt x="434" y="76"/>
                    <a:pt x="434" y="76"/>
                    <a:pt x="435" y="75"/>
                  </a:cubicBezTo>
                  <a:cubicBezTo>
                    <a:pt x="435" y="75"/>
                    <a:pt x="436" y="74"/>
                    <a:pt x="436" y="74"/>
                  </a:cubicBezTo>
                  <a:cubicBezTo>
                    <a:pt x="437" y="74"/>
                    <a:pt x="438" y="73"/>
                    <a:pt x="438" y="72"/>
                  </a:cubicBezTo>
                  <a:cubicBezTo>
                    <a:pt x="438" y="72"/>
                    <a:pt x="439" y="72"/>
                    <a:pt x="439" y="72"/>
                  </a:cubicBezTo>
                  <a:cubicBezTo>
                    <a:pt x="439" y="72"/>
                    <a:pt x="440" y="71"/>
                    <a:pt x="440" y="71"/>
                  </a:cubicBezTo>
                  <a:cubicBezTo>
                    <a:pt x="441" y="70"/>
                    <a:pt x="442" y="70"/>
                    <a:pt x="442" y="69"/>
                  </a:cubicBezTo>
                  <a:cubicBezTo>
                    <a:pt x="443" y="69"/>
                    <a:pt x="443" y="69"/>
                    <a:pt x="443" y="69"/>
                  </a:cubicBezTo>
                  <a:cubicBezTo>
                    <a:pt x="444" y="69"/>
                    <a:pt x="444" y="69"/>
                    <a:pt x="445" y="68"/>
                  </a:cubicBezTo>
                  <a:cubicBezTo>
                    <a:pt x="445" y="68"/>
                    <a:pt x="448" y="66"/>
                    <a:pt x="448" y="66"/>
                  </a:cubicBezTo>
                  <a:cubicBezTo>
                    <a:pt x="448" y="66"/>
                    <a:pt x="453" y="64"/>
                    <a:pt x="454" y="64"/>
                  </a:cubicBezTo>
                  <a:cubicBezTo>
                    <a:pt x="454" y="63"/>
                    <a:pt x="455" y="63"/>
                    <a:pt x="456" y="62"/>
                  </a:cubicBezTo>
                  <a:cubicBezTo>
                    <a:pt x="456" y="62"/>
                    <a:pt x="456" y="62"/>
                    <a:pt x="457" y="62"/>
                  </a:cubicBezTo>
                  <a:cubicBezTo>
                    <a:pt x="459" y="60"/>
                    <a:pt x="462" y="62"/>
                    <a:pt x="464" y="61"/>
                  </a:cubicBezTo>
                  <a:cubicBezTo>
                    <a:pt x="465" y="61"/>
                    <a:pt x="467" y="60"/>
                    <a:pt x="467" y="59"/>
                  </a:cubicBezTo>
                  <a:cubicBezTo>
                    <a:pt x="468" y="59"/>
                    <a:pt x="468" y="59"/>
                    <a:pt x="468" y="59"/>
                  </a:cubicBezTo>
                  <a:cubicBezTo>
                    <a:pt x="469" y="58"/>
                    <a:pt x="468" y="56"/>
                    <a:pt x="470" y="56"/>
                  </a:cubicBezTo>
                  <a:cubicBezTo>
                    <a:pt x="472" y="56"/>
                    <a:pt x="472" y="55"/>
                    <a:pt x="474" y="55"/>
                  </a:cubicBezTo>
                  <a:cubicBezTo>
                    <a:pt x="474" y="54"/>
                    <a:pt x="474" y="55"/>
                    <a:pt x="474" y="54"/>
                  </a:cubicBezTo>
                  <a:cubicBezTo>
                    <a:pt x="474" y="54"/>
                    <a:pt x="474" y="54"/>
                    <a:pt x="474" y="54"/>
                  </a:cubicBezTo>
                  <a:cubicBezTo>
                    <a:pt x="475" y="53"/>
                    <a:pt x="475" y="53"/>
                    <a:pt x="476" y="53"/>
                  </a:cubicBezTo>
                  <a:cubicBezTo>
                    <a:pt x="476" y="53"/>
                    <a:pt x="476" y="53"/>
                    <a:pt x="476" y="52"/>
                  </a:cubicBezTo>
                  <a:cubicBezTo>
                    <a:pt x="481" y="51"/>
                    <a:pt x="486" y="53"/>
                    <a:pt x="489" y="51"/>
                  </a:cubicBezTo>
                  <a:cubicBezTo>
                    <a:pt x="491" y="50"/>
                    <a:pt x="493" y="50"/>
                    <a:pt x="494" y="48"/>
                  </a:cubicBezTo>
                  <a:cubicBezTo>
                    <a:pt x="495" y="48"/>
                    <a:pt x="495" y="48"/>
                    <a:pt x="495" y="48"/>
                  </a:cubicBezTo>
                  <a:cubicBezTo>
                    <a:pt x="496" y="48"/>
                    <a:pt x="496" y="47"/>
                    <a:pt x="497" y="47"/>
                  </a:cubicBezTo>
                  <a:cubicBezTo>
                    <a:pt x="497" y="0"/>
                    <a:pt x="497" y="0"/>
                    <a:pt x="497" y="0"/>
                  </a:cubicBezTo>
                  <a:cubicBezTo>
                    <a:pt x="496" y="0"/>
                    <a:pt x="496" y="0"/>
                    <a:pt x="496" y="0"/>
                  </a:cubicBezTo>
                  <a:cubicBezTo>
                    <a:pt x="494" y="0"/>
                    <a:pt x="495" y="0"/>
                    <a:pt x="494" y="0"/>
                  </a:cubicBezTo>
                  <a:cubicBezTo>
                    <a:pt x="493" y="1"/>
                    <a:pt x="492" y="2"/>
                    <a:pt x="492" y="3"/>
                  </a:cubicBezTo>
                  <a:cubicBezTo>
                    <a:pt x="489" y="3"/>
                    <a:pt x="488" y="2"/>
                    <a:pt x="485" y="3"/>
                  </a:cubicBezTo>
                  <a:cubicBezTo>
                    <a:pt x="485" y="4"/>
                    <a:pt x="485" y="4"/>
                    <a:pt x="484" y="5"/>
                  </a:cubicBezTo>
                  <a:cubicBezTo>
                    <a:pt x="484" y="5"/>
                    <a:pt x="484" y="4"/>
                    <a:pt x="484" y="5"/>
                  </a:cubicBezTo>
                  <a:cubicBezTo>
                    <a:pt x="483" y="6"/>
                    <a:pt x="484" y="7"/>
                    <a:pt x="483" y="7"/>
                  </a:cubicBezTo>
                  <a:cubicBezTo>
                    <a:pt x="482" y="7"/>
                    <a:pt x="481" y="8"/>
                    <a:pt x="481" y="8"/>
                  </a:cubicBezTo>
                  <a:cubicBezTo>
                    <a:pt x="480" y="9"/>
                    <a:pt x="480" y="9"/>
                    <a:pt x="479" y="9"/>
                  </a:cubicBezTo>
                  <a:cubicBezTo>
                    <a:pt x="479" y="11"/>
                    <a:pt x="479" y="12"/>
                    <a:pt x="480" y="12"/>
                  </a:cubicBezTo>
                  <a:cubicBezTo>
                    <a:pt x="481" y="13"/>
                    <a:pt x="481" y="14"/>
                    <a:pt x="482" y="14"/>
                  </a:cubicBezTo>
                  <a:cubicBezTo>
                    <a:pt x="483" y="15"/>
                    <a:pt x="487" y="14"/>
                    <a:pt x="486" y="15"/>
                  </a:cubicBezTo>
                  <a:cubicBezTo>
                    <a:pt x="485" y="16"/>
                    <a:pt x="484" y="16"/>
                    <a:pt x="483" y="17"/>
                  </a:cubicBezTo>
                  <a:cubicBezTo>
                    <a:pt x="482" y="18"/>
                    <a:pt x="482" y="21"/>
                    <a:pt x="482" y="22"/>
                  </a:cubicBezTo>
                  <a:cubicBezTo>
                    <a:pt x="480" y="22"/>
                    <a:pt x="481" y="22"/>
                    <a:pt x="479" y="22"/>
                  </a:cubicBezTo>
                  <a:cubicBezTo>
                    <a:pt x="478" y="24"/>
                    <a:pt x="473" y="23"/>
                    <a:pt x="472" y="25"/>
                  </a:cubicBezTo>
                  <a:cubicBezTo>
                    <a:pt x="471" y="25"/>
                    <a:pt x="469" y="25"/>
                    <a:pt x="469" y="26"/>
                  </a:cubicBezTo>
                  <a:cubicBezTo>
                    <a:pt x="469" y="27"/>
                    <a:pt x="468" y="28"/>
                    <a:pt x="467" y="29"/>
                  </a:cubicBezTo>
                  <a:cubicBezTo>
                    <a:pt x="466" y="29"/>
                    <a:pt x="465" y="30"/>
                    <a:pt x="465" y="30"/>
                  </a:cubicBezTo>
                  <a:cubicBezTo>
                    <a:pt x="463" y="30"/>
                    <a:pt x="464" y="28"/>
                    <a:pt x="465" y="27"/>
                  </a:cubicBezTo>
                  <a:cubicBezTo>
                    <a:pt x="465" y="27"/>
                    <a:pt x="465" y="27"/>
                    <a:pt x="465" y="27"/>
                  </a:cubicBezTo>
                  <a:cubicBezTo>
                    <a:pt x="466" y="26"/>
                    <a:pt x="465" y="26"/>
                    <a:pt x="467" y="26"/>
                  </a:cubicBezTo>
                  <a:cubicBezTo>
                    <a:pt x="468" y="26"/>
                    <a:pt x="467" y="26"/>
                    <a:pt x="467" y="25"/>
                  </a:cubicBezTo>
                  <a:cubicBezTo>
                    <a:pt x="469" y="26"/>
                    <a:pt x="469" y="25"/>
                    <a:pt x="469" y="24"/>
                  </a:cubicBezTo>
                  <a:cubicBezTo>
                    <a:pt x="468" y="23"/>
                    <a:pt x="468" y="23"/>
                    <a:pt x="467" y="23"/>
                  </a:cubicBezTo>
                  <a:cubicBezTo>
                    <a:pt x="465" y="23"/>
                    <a:pt x="466" y="22"/>
                    <a:pt x="465" y="22"/>
                  </a:cubicBezTo>
                  <a:cubicBezTo>
                    <a:pt x="464" y="22"/>
                    <a:pt x="464" y="22"/>
                    <a:pt x="462" y="22"/>
                  </a:cubicBezTo>
                  <a:cubicBezTo>
                    <a:pt x="461" y="21"/>
                    <a:pt x="458" y="22"/>
                    <a:pt x="457" y="22"/>
                  </a:cubicBezTo>
                  <a:cubicBezTo>
                    <a:pt x="456" y="22"/>
                    <a:pt x="456" y="23"/>
                    <a:pt x="456" y="23"/>
                  </a:cubicBezTo>
                  <a:cubicBezTo>
                    <a:pt x="455" y="24"/>
                    <a:pt x="456" y="24"/>
                    <a:pt x="455" y="25"/>
                  </a:cubicBezTo>
                  <a:cubicBezTo>
                    <a:pt x="455" y="25"/>
                    <a:pt x="454" y="25"/>
                    <a:pt x="454" y="25"/>
                  </a:cubicBezTo>
                  <a:cubicBezTo>
                    <a:pt x="448" y="27"/>
                    <a:pt x="442" y="27"/>
                    <a:pt x="435" y="27"/>
                  </a:cubicBezTo>
                  <a:cubicBezTo>
                    <a:pt x="434" y="26"/>
                    <a:pt x="433" y="27"/>
                    <a:pt x="432" y="27"/>
                  </a:cubicBezTo>
                  <a:cubicBezTo>
                    <a:pt x="432" y="26"/>
                    <a:pt x="433" y="26"/>
                    <a:pt x="432" y="25"/>
                  </a:cubicBezTo>
                  <a:cubicBezTo>
                    <a:pt x="431" y="24"/>
                    <a:pt x="430" y="24"/>
                    <a:pt x="430" y="25"/>
                  </a:cubicBezTo>
                  <a:cubicBezTo>
                    <a:pt x="428" y="25"/>
                    <a:pt x="428" y="23"/>
                    <a:pt x="427" y="21"/>
                  </a:cubicBezTo>
                  <a:cubicBezTo>
                    <a:pt x="427" y="21"/>
                    <a:pt x="425" y="22"/>
                    <a:pt x="425" y="22"/>
                  </a:cubicBezTo>
                  <a:cubicBezTo>
                    <a:pt x="423" y="22"/>
                    <a:pt x="423" y="20"/>
                    <a:pt x="422" y="19"/>
                  </a:cubicBezTo>
                  <a:cubicBezTo>
                    <a:pt x="419" y="19"/>
                    <a:pt x="418" y="20"/>
                    <a:pt x="415" y="20"/>
                  </a:cubicBezTo>
                  <a:cubicBezTo>
                    <a:pt x="414" y="22"/>
                    <a:pt x="409" y="20"/>
                    <a:pt x="408" y="22"/>
                  </a:cubicBezTo>
                  <a:cubicBezTo>
                    <a:pt x="407" y="22"/>
                    <a:pt x="407" y="22"/>
                    <a:pt x="407" y="23"/>
                  </a:cubicBezTo>
                  <a:cubicBezTo>
                    <a:pt x="407" y="24"/>
                    <a:pt x="406" y="24"/>
                    <a:pt x="406" y="25"/>
                  </a:cubicBezTo>
                  <a:cubicBezTo>
                    <a:pt x="406" y="25"/>
                    <a:pt x="406" y="25"/>
                    <a:pt x="405" y="25"/>
                  </a:cubicBezTo>
                  <a:cubicBezTo>
                    <a:pt x="404" y="26"/>
                    <a:pt x="405" y="28"/>
                    <a:pt x="404" y="28"/>
                  </a:cubicBezTo>
                  <a:cubicBezTo>
                    <a:pt x="404" y="28"/>
                    <a:pt x="404" y="30"/>
                    <a:pt x="404" y="30"/>
                  </a:cubicBezTo>
                  <a:cubicBezTo>
                    <a:pt x="404" y="31"/>
                    <a:pt x="404" y="30"/>
                    <a:pt x="403" y="31"/>
                  </a:cubicBezTo>
                  <a:cubicBezTo>
                    <a:pt x="402" y="32"/>
                    <a:pt x="402" y="33"/>
                    <a:pt x="401" y="32"/>
                  </a:cubicBezTo>
                  <a:cubicBezTo>
                    <a:pt x="401" y="30"/>
                    <a:pt x="401" y="29"/>
                    <a:pt x="399" y="30"/>
                  </a:cubicBezTo>
                  <a:cubicBezTo>
                    <a:pt x="398" y="30"/>
                    <a:pt x="401" y="28"/>
                    <a:pt x="399" y="28"/>
                  </a:cubicBezTo>
                  <a:cubicBezTo>
                    <a:pt x="400" y="28"/>
                    <a:pt x="396" y="27"/>
                    <a:pt x="396" y="27"/>
                  </a:cubicBezTo>
                  <a:cubicBezTo>
                    <a:pt x="396" y="27"/>
                    <a:pt x="394" y="26"/>
                    <a:pt x="393" y="26"/>
                  </a:cubicBezTo>
                  <a:cubicBezTo>
                    <a:pt x="393" y="26"/>
                    <a:pt x="393" y="26"/>
                    <a:pt x="392" y="25"/>
                  </a:cubicBezTo>
                  <a:cubicBezTo>
                    <a:pt x="389" y="24"/>
                    <a:pt x="386" y="25"/>
                    <a:pt x="382" y="25"/>
                  </a:cubicBezTo>
                  <a:cubicBezTo>
                    <a:pt x="381" y="25"/>
                    <a:pt x="380" y="26"/>
                    <a:pt x="378" y="26"/>
                  </a:cubicBezTo>
                  <a:cubicBezTo>
                    <a:pt x="377" y="26"/>
                    <a:pt x="372" y="27"/>
                    <a:pt x="371" y="26"/>
                  </a:cubicBezTo>
                  <a:cubicBezTo>
                    <a:pt x="370" y="25"/>
                    <a:pt x="370" y="26"/>
                    <a:pt x="369" y="25"/>
                  </a:cubicBezTo>
                  <a:cubicBezTo>
                    <a:pt x="368" y="25"/>
                    <a:pt x="368" y="25"/>
                    <a:pt x="368" y="25"/>
                  </a:cubicBezTo>
                  <a:cubicBezTo>
                    <a:pt x="367" y="24"/>
                    <a:pt x="366" y="23"/>
                    <a:pt x="369" y="24"/>
                  </a:cubicBezTo>
                  <a:cubicBezTo>
                    <a:pt x="369" y="24"/>
                    <a:pt x="369" y="23"/>
                    <a:pt x="370" y="23"/>
                  </a:cubicBezTo>
                  <a:cubicBezTo>
                    <a:pt x="372" y="23"/>
                    <a:pt x="375" y="24"/>
                    <a:pt x="376" y="22"/>
                  </a:cubicBezTo>
                  <a:cubicBezTo>
                    <a:pt x="379" y="21"/>
                    <a:pt x="376" y="19"/>
                    <a:pt x="374" y="19"/>
                  </a:cubicBezTo>
                  <a:cubicBezTo>
                    <a:pt x="373" y="17"/>
                    <a:pt x="363" y="18"/>
                    <a:pt x="361" y="18"/>
                  </a:cubicBezTo>
                  <a:cubicBezTo>
                    <a:pt x="361" y="17"/>
                    <a:pt x="361" y="17"/>
                    <a:pt x="360" y="17"/>
                  </a:cubicBezTo>
                  <a:cubicBezTo>
                    <a:pt x="359" y="17"/>
                    <a:pt x="359" y="16"/>
                    <a:pt x="358" y="16"/>
                  </a:cubicBezTo>
                  <a:cubicBezTo>
                    <a:pt x="358" y="16"/>
                    <a:pt x="357" y="15"/>
                    <a:pt x="356" y="15"/>
                  </a:cubicBezTo>
                  <a:cubicBezTo>
                    <a:pt x="355" y="14"/>
                    <a:pt x="354" y="15"/>
                    <a:pt x="352" y="15"/>
                  </a:cubicBezTo>
                  <a:cubicBezTo>
                    <a:pt x="351" y="14"/>
                    <a:pt x="350" y="14"/>
                    <a:pt x="349" y="12"/>
                  </a:cubicBezTo>
                  <a:cubicBezTo>
                    <a:pt x="345" y="12"/>
                    <a:pt x="341" y="11"/>
                    <a:pt x="338" y="12"/>
                  </a:cubicBezTo>
                  <a:cubicBezTo>
                    <a:pt x="338" y="13"/>
                    <a:pt x="338" y="13"/>
                    <a:pt x="338" y="14"/>
                  </a:cubicBezTo>
                  <a:cubicBezTo>
                    <a:pt x="337" y="14"/>
                    <a:pt x="337" y="14"/>
                    <a:pt x="337" y="15"/>
                  </a:cubicBezTo>
                  <a:cubicBezTo>
                    <a:pt x="335" y="15"/>
                    <a:pt x="331" y="15"/>
                    <a:pt x="333" y="13"/>
                  </a:cubicBezTo>
                  <a:cubicBezTo>
                    <a:pt x="334" y="12"/>
                    <a:pt x="335" y="12"/>
                    <a:pt x="335" y="12"/>
                  </a:cubicBezTo>
                  <a:cubicBezTo>
                    <a:pt x="336" y="12"/>
                    <a:pt x="336" y="11"/>
                    <a:pt x="336" y="11"/>
                  </a:cubicBezTo>
                  <a:cubicBezTo>
                    <a:pt x="336" y="9"/>
                    <a:pt x="336" y="10"/>
                    <a:pt x="334" y="10"/>
                  </a:cubicBezTo>
                  <a:cubicBezTo>
                    <a:pt x="333" y="11"/>
                    <a:pt x="331" y="11"/>
                    <a:pt x="330" y="12"/>
                  </a:cubicBezTo>
                  <a:cubicBezTo>
                    <a:pt x="330" y="12"/>
                    <a:pt x="330" y="12"/>
                    <a:pt x="330" y="12"/>
                  </a:cubicBezTo>
                  <a:cubicBezTo>
                    <a:pt x="329" y="13"/>
                    <a:pt x="328" y="13"/>
                    <a:pt x="327" y="13"/>
                  </a:cubicBezTo>
                  <a:cubicBezTo>
                    <a:pt x="326" y="14"/>
                    <a:pt x="325" y="14"/>
                    <a:pt x="325" y="15"/>
                  </a:cubicBezTo>
                  <a:cubicBezTo>
                    <a:pt x="323" y="15"/>
                    <a:pt x="324" y="15"/>
                    <a:pt x="323" y="14"/>
                  </a:cubicBezTo>
                  <a:cubicBezTo>
                    <a:pt x="322" y="13"/>
                    <a:pt x="322" y="13"/>
                    <a:pt x="322" y="12"/>
                  </a:cubicBezTo>
                  <a:cubicBezTo>
                    <a:pt x="322" y="11"/>
                    <a:pt x="323" y="11"/>
                    <a:pt x="323" y="11"/>
                  </a:cubicBezTo>
                  <a:cubicBezTo>
                    <a:pt x="323" y="9"/>
                    <a:pt x="324" y="8"/>
                    <a:pt x="323" y="7"/>
                  </a:cubicBezTo>
                  <a:cubicBezTo>
                    <a:pt x="321" y="7"/>
                    <a:pt x="320" y="7"/>
                    <a:pt x="320" y="8"/>
                  </a:cubicBezTo>
                  <a:cubicBezTo>
                    <a:pt x="320" y="9"/>
                    <a:pt x="316" y="9"/>
                    <a:pt x="315" y="10"/>
                  </a:cubicBezTo>
                  <a:cubicBezTo>
                    <a:pt x="314" y="10"/>
                    <a:pt x="313" y="11"/>
                    <a:pt x="313" y="12"/>
                  </a:cubicBezTo>
                  <a:cubicBezTo>
                    <a:pt x="312" y="13"/>
                    <a:pt x="311" y="13"/>
                    <a:pt x="310" y="12"/>
                  </a:cubicBezTo>
                  <a:cubicBezTo>
                    <a:pt x="310" y="11"/>
                    <a:pt x="310" y="12"/>
                    <a:pt x="310" y="10"/>
                  </a:cubicBezTo>
                  <a:cubicBezTo>
                    <a:pt x="309" y="9"/>
                    <a:pt x="307" y="9"/>
                    <a:pt x="307" y="10"/>
                  </a:cubicBezTo>
                  <a:cubicBezTo>
                    <a:pt x="307" y="11"/>
                    <a:pt x="303" y="10"/>
                    <a:pt x="303" y="10"/>
                  </a:cubicBezTo>
                  <a:cubicBezTo>
                    <a:pt x="300" y="10"/>
                    <a:pt x="300" y="12"/>
                    <a:pt x="297" y="12"/>
                  </a:cubicBezTo>
                  <a:cubicBezTo>
                    <a:pt x="296" y="12"/>
                    <a:pt x="295" y="12"/>
                    <a:pt x="294" y="12"/>
                  </a:cubicBezTo>
                  <a:cubicBezTo>
                    <a:pt x="294" y="12"/>
                    <a:pt x="295" y="13"/>
                    <a:pt x="294" y="12"/>
                  </a:cubicBezTo>
                  <a:cubicBezTo>
                    <a:pt x="293" y="12"/>
                    <a:pt x="292" y="12"/>
                    <a:pt x="291" y="12"/>
                  </a:cubicBezTo>
                  <a:cubicBezTo>
                    <a:pt x="290" y="12"/>
                    <a:pt x="291" y="13"/>
                    <a:pt x="290" y="13"/>
                  </a:cubicBezTo>
                  <a:cubicBezTo>
                    <a:pt x="289" y="13"/>
                    <a:pt x="289" y="14"/>
                    <a:pt x="288" y="14"/>
                  </a:cubicBezTo>
                  <a:cubicBezTo>
                    <a:pt x="286" y="14"/>
                    <a:pt x="285" y="14"/>
                    <a:pt x="285" y="15"/>
                  </a:cubicBezTo>
                  <a:cubicBezTo>
                    <a:pt x="284" y="15"/>
                    <a:pt x="284" y="16"/>
                    <a:pt x="283" y="15"/>
                  </a:cubicBezTo>
                  <a:cubicBezTo>
                    <a:pt x="283" y="15"/>
                    <a:pt x="283" y="15"/>
                    <a:pt x="283" y="15"/>
                  </a:cubicBezTo>
                  <a:cubicBezTo>
                    <a:pt x="282" y="13"/>
                    <a:pt x="284" y="14"/>
                    <a:pt x="281" y="13"/>
                  </a:cubicBezTo>
                  <a:cubicBezTo>
                    <a:pt x="280" y="13"/>
                    <a:pt x="280" y="14"/>
                    <a:pt x="279" y="14"/>
                  </a:cubicBezTo>
                  <a:cubicBezTo>
                    <a:pt x="276" y="14"/>
                    <a:pt x="275" y="14"/>
                    <a:pt x="274" y="15"/>
                  </a:cubicBezTo>
                  <a:cubicBezTo>
                    <a:pt x="273" y="15"/>
                    <a:pt x="271" y="15"/>
                    <a:pt x="270" y="15"/>
                  </a:cubicBezTo>
                  <a:cubicBezTo>
                    <a:pt x="268" y="15"/>
                    <a:pt x="270" y="16"/>
                    <a:pt x="268" y="16"/>
                  </a:cubicBezTo>
                  <a:cubicBezTo>
                    <a:pt x="267" y="17"/>
                    <a:pt x="268" y="16"/>
                    <a:pt x="267" y="17"/>
                  </a:cubicBezTo>
                  <a:cubicBezTo>
                    <a:pt x="267" y="17"/>
                    <a:pt x="267" y="17"/>
                    <a:pt x="267" y="17"/>
                  </a:cubicBezTo>
                  <a:cubicBezTo>
                    <a:pt x="267" y="17"/>
                    <a:pt x="267" y="17"/>
                    <a:pt x="266" y="17"/>
                  </a:cubicBezTo>
                  <a:cubicBezTo>
                    <a:pt x="266" y="18"/>
                    <a:pt x="266" y="18"/>
                    <a:pt x="266" y="19"/>
                  </a:cubicBezTo>
                  <a:cubicBezTo>
                    <a:pt x="264" y="19"/>
                    <a:pt x="265" y="19"/>
                    <a:pt x="264" y="20"/>
                  </a:cubicBezTo>
                  <a:cubicBezTo>
                    <a:pt x="261" y="19"/>
                    <a:pt x="261" y="17"/>
                    <a:pt x="257" y="17"/>
                  </a:cubicBezTo>
                  <a:cubicBezTo>
                    <a:pt x="257" y="17"/>
                    <a:pt x="257" y="16"/>
                    <a:pt x="256" y="16"/>
                  </a:cubicBezTo>
                  <a:cubicBezTo>
                    <a:pt x="256" y="16"/>
                    <a:pt x="256" y="16"/>
                    <a:pt x="256" y="15"/>
                  </a:cubicBezTo>
                  <a:cubicBezTo>
                    <a:pt x="255" y="15"/>
                    <a:pt x="255" y="15"/>
                    <a:pt x="255" y="15"/>
                  </a:cubicBezTo>
                  <a:cubicBezTo>
                    <a:pt x="255" y="14"/>
                    <a:pt x="254" y="14"/>
                    <a:pt x="254" y="14"/>
                  </a:cubicBezTo>
                  <a:cubicBezTo>
                    <a:pt x="252" y="14"/>
                    <a:pt x="248" y="14"/>
                    <a:pt x="247" y="13"/>
                  </a:cubicBezTo>
                  <a:cubicBezTo>
                    <a:pt x="246" y="13"/>
                    <a:pt x="245" y="13"/>
                    <a:pt x="245" y="13"/>
                  </a:cubicBezTo>
                  <a:cubicBezTo>
                    <a:pt x="244" y="13"/>
                    <a:pt x="244" y="13"/>
                    <a:pt x="243" y="12"/>
                  </a:cubicBezTo>
                  <a:cubicBezTo>
                    <a:pt x="243" y="12"/>
                    <a:pt x="243" y="11"/>
                    <a:pt x="243" y="11"/>
                  </a:cubicBezTo>
                  <a:cubicBezTo>
                    <a:pt x="241" y="11"/>
                    <a:pt x="240" y="10"/>
                    <a:pt x="237" y="10"/>
                  </a:cubicBezTo>
                  <a:cubicBezTo>
                    <a:pt x="237" y="10"/>
                    <a:pt x="237" y="11"/>
                    <a:pt x="236" y="11"/>
                  </a:cubicBezTo>
                  <a:cubicBezTo>
                    <a:pt x="234" y="11"/>
                    <a:pt x="233" y="11"/>
                    <a:pt x="232" y="11"/>
                  </a:cubicBezTo>
                  <a:cubicBezTo>
                    <a:pt x="229" y="11"/>
                    <a:pt x="226" y="10"/>
                    <a:pt x="223" y="10"/>
                  </a:cubicBezTo>
                  <a:cubicBezTo>
                    <a:pt x="221" y="10"/>
                    <a:pt x="219" y="10"/>
                    <a:pt x="218" y="10"/>
                  </a:cubicBezTo>
                  <a:cubicBezTo>
                    <a:pt x="216" y="10"/>
                    <a:pt x="217" y="10"/>
                    <a:pt x="216" y="9"/>
                  </a:cubicBezTo>
                  <a:cubicBezTo>
                    <a:pt x="216" y="8"/>
                    <a:pt x="214" y="8"/>
                    <a:pt x="213" y="8"/>
                  </a:cubicBezTo>
                  <a:cubicBezTo>
                    <a:pt x="207" y="8"/>
                    <a:pt x="203" y="8"/>
                    <a:pt x="198" y="7"/>
                  </a:cubicBezTo>
                  <a:cubicBezTo>
                    <a:pt x="197" y="6"/>
                    <a:pt x="197" y="6"/>
                    <a:pt x="196" y="6"/>
                  </a:cubicBezTo>
                  <a:cubicBezTo>
                    <a:pt x="195" y="4"/>
                    <a:pt x="190" y="7"/>
                    <a:pt x="189" y="5"/>
                  </a:cubicBezTo>
                  <a:cubicBezTo>
                    <a:pt x="189" y="4"/>
                    <a:pt x="188" y="3"/>
                    <a:pt x="188" y="2"/>
                  </a:cubicBezTo>
                  <a:cubicBezTo>
                    <a:pt x="185" y="0"/>
                    <a:pt x="180" y="3"/>
                    <a:pt x="177" y="2"/>
                  </a:cubicBezTo>
                  <a:cubicBezTo>
                    <a:pt x="177" y="2"/>
                    <a:pt x="175" y="5"/>
                    <a:pt x="175" y="5"/>
                  </a:cubicBezTo>
                  <a:cubicBezTo>
                    <a:pt x="174" y="5"/>
                    <a:pt x="167" y="4"/>
                    <a:pt x="167" y="5"/>
                  </a:cubicBezTo>
                  <a:cubicBezTo>
                    <a:pt x="167" y="5"/>
                    <a:pt x="162" y="5"/>
                    <a:pt x="161" y="6"/>
                  </a:cubicBezTo>
                  <a:cubicBezTo>
                    <a:pt x="161" y="6"/>
                    <a:pt x="156" y="8"/>
                    <a:pt x="156" y="8"/>
                  </a:cubicBezTo>
                  <a:cubicBezTo>
                    <a:pt x="157" y="9"/>
                    <a:pt x="150" y="9"/>
                    <a:pt x="149" y="9"/>
                  </a:cubicBezTo>
                  <a:cubicBezTo>
                    <a:pt x="147" y="9"/>
                    <a:pt x="148" y="10"/>
                    <a:pt x="146" y="10"/>
                  </a:cubicBezTo>
                  <a:cubicBezTo>
                    <a:pt x="145" y="10"/>
                    <a:pt x="144" y="10"/>
                    <a:pt x="143" y="10"/>
                  </a:cubicBezTo>
                  <a:cubicBezTo>
                    <a:pt x="142" y="9"/>
                    <a:pt x="143" y="10"/>
                    <a:pt x="143" y="10"/>
                  </a:cubicBezTo>
                  <a:cubicBezTo>
                    <a:pt x="142" y="10"/>
                    <a:pt x="139" y="11"/>
                    <a:pt x="140" y="11"/>
                  </a:cubicBezTo>
                  <a:cubicBezTo>
                    <a:pt x="139" y="11"/>
                    <a:pt x="139" y="11"/>
                    <a:pt x="138" y="12"/>
                  </a:cubicBezTo>
                  <a:cubicBezTo>
                    <a:pt x="137" y="12"/>
                    <a:pt x="138" y="12"/>
                    <a:pt x="137" y="12"/>
                  </a:cubicBezTo>
                  <a:cubicBezTo>
                    <a:pt x="135" y="12"/>
                    <a:pt x="136" y="13"/>
                    <a:pt x="135" y="13"/>
                  </a:cubicBezTo>
                  <a:cubicBezTo>
                    <a:pt x="134" y="14"/>
                    <a:pt x="133" y="14"/>
                    <a:pt x="132" y="15"/>
                  </a:cubicBezTo>
                  <a:cubicBezTo>
                    <a:pt x="129" y="15"/>
                    <a:pt x="127" y="15"/>
                    <a:pt x="126" y="17"/>
                  </a:cubicBezTo>
                  <a:cubicBezTo>
                    <a:pt x="125" y="17"/>
                    <a:pt x="121" y="17"/>
                    <a:pt x="121" y="18"/>
                  </a:cubicBezTo>
                  <a:cubicBezTo>
                    <a:pt x="121" y="18"/>
                    <a:pt x="116" y="18"/>
                    <a:pt x="115" y="18"/>
                  </a:cubicBezTo>
                  <a:cubicBezTo>
                    <a:pt x="113" y="18"/>
                    <a:pt x="111" y="18"/>
                    <a:pt x="110" y="19"/>
                  </a:cubicBezTo>
                  <a:cubicBezTo>
                    <a:pt x="110" y="19"/>
                    <a:pt x="109" y="19"/>
                    <a:pt x="108" y="19"/>
                  </a:cubicBezTo>
                  <a:cubicBezTo>
                    <a:pt x="108" y="19"/>
                    <a:pt x="108" y="19"/>
                    <a:pt x="108" y="20"/>
                  </a:cubicBezTo>
                  <a:cubicBezTo>
                    <a:pt x="108" y="20"/>
                    <a:pt x="107" y="20"/>
                    <a:pt x="107" y="20"/>
                  </a:cubicBezTo>
                  <a:cubicBezTo>
                    <a:pt x="106" y="20"/>
                    <a:pt x="106" y="20"/>
                    <a:pt x="106" y="20"/>
                  </a:cubicBezTo>
                  <a:cubicBezTo>
                    <a:pt x="106" y="20"/>
                    <a:pt x="106" y="21"/>
                    <a:pt x="106" y="21"/>
                  </a:cubicBezTo>
                  <a:cubicBezTo>
                    <a:pt x="106" y="21"/>
                    <a:pt x="105" y="21"/>
                    <a:pt x="105" y="21"/>
                  </a:cubicBezTo>
                  <a:cubicBezTo>
                    <a:pt x="105" y="21"/>
                    <a:pt x="105" y="21"/>
                    <a:pt x="104" y="22"/>
                  </a:cubicBezTo>
                  <a:cubicBezTo>
                    <a:pt x="104" y="24"/>
                    <a:pt x="104" y="23"/>
                    <a:pt x="105" y="24"/>
                  </a:cubicBezTo>
                  <a:cubicBezTo>
                    <a:pt x="106" y="24"/>
                    <a:pt x="105" y="24"/>
                    <a:pt x="106" y="25"/>
                  </a:cubicBezTo>
                  <a:cubicBezTo>
                    <a:pt x="106" y="25"/>
                    <a:pt x="106" y="25"/>
                    <a:pt x="107" y="25"/>
                  </a:cubicBezTo>
                  <a:cubicBezTo>
                    <a:pt x="107" y="27"/>
                    <a:pt x="107" y="27"/>
                    <a:pt x="106" y="28"/>
                  </a:cubicBezTo>
                  <a:cubicBezTo>
                    <a:pt x="105" y="29"/>
                    <a:pt x="105" y="30"/>
                    <a:pt x="106" y="31"/>
                  </a:cubicBezTo>
                  <a:cubicBezTo>
                    <a:pt x="107" y="32"/>
                    <a:pt x="107" y="32"/>
                    <a:pt x="108" y="31"/>
                  </a:cubicBezTo>
                  <a:cubicBezTo>
                    <a:pt x="109" y="30"/>
                    <a:pt x="112" y="31"/>
                    <a:pt x="112" y="32"/>
                  </a:cubicBezTo>
                  <a:cubicBezTo>
                    <a:pt x="114" y="32"/>
                    <a:pt x="114" y="32"/>
                    <a:pt x="113" y="33"/>
                  </a:cubicBezTo>
                  <a:cubicBezTo>
                    <a:pt x="113" y="34"/>
                    <a:pt x="112" y="34"/>
                    <a:pt x="112" y="35"/>
                  </a:cubicBezTo>
                  <a:cubicBezTo>
                    <a:pt x="111" y="35"/>
                    <a:pt x="110" y="35"/>
                    <a:pt x="110" y="36"/>
                  </a:cubicBezTo>
                  <a:cubicBezTo>
                    <a:pt x="110" y="37"/>
                    <a:pt x="109" y="37"/>
                    <a:pt x="109" y="37"/>
                  </a:cubicBezTo>
                  <a:cubicBezTo>
                    <a:pt x="107" y="37"/>
                    <a:pt x="105" y="37"/>
                    <a:pt x="103" y="37"/>
                  </a:cubicBezTo>
                  <a:cubicBezTo>
                    <a:pt x="102" y="37"/>
                    <a:pt x="102" y="38"/>
                    <a:pt x="101" y="38"/>
                  </a:cubicBezTo>
                  <a:cubicBezTo>
                    <a:pt x="99" y="38"/>
                    <a:pt x="97" y="39"/>
                    <a:pt x="97" y="37"/>
                  </a:cubicBezTo>
                  <a:cubicBezTo>
                    <a:pt x="96" y="38"/>
                    <a:pt x="95" y="37"/>
                    <a:pt x="96" y="37"/>
                  </a:cubicBezTo>
                  <a:cubicBezTo>
                    <a:pt x="98" y="37"/>
                    <a:pt x="97" y="37"/>
                    <a:pt x="97" y="36"/>
                  </a:cubicBezTo>
                  <a:cubicBezTo>
                    <a:pt x="98" y="36"/>
                    <a:pt x="98" y="36"/>
                    <a:pt x="99" y="35"/>
                  </a:cubicBezTo>
                  <a:cubicBezTo>
                    <a:pt x="99" y="33"/>
                    <a:pt x="97" y="33"/>
                    <a:pt x="94" y="33"/>
                  </a:cubicBezTo>
                  <a:cubicBezTo>
                    <a:pt x="94" y="34"/>
                    <a:pt x="94" y="33"/>
                    <a:pt x="94" y="34"/>
                  </a:cubicBezTo>
                  <a:cubicBezTo>
                    <a:pt x="93" y="34"/>
                    <a:pt x="93" y="35"/>
                    <a:pt x="92" y="35"/>
                  </a:cubicBezTo>
                  <a:cubicBezTo>
                    <a:pt x="90" y="35"/>
                    <a:pt x="88" y="34"/>
                    <a:pt x="86" y="35"/>
                  </a:cubicBezTo>
                  <a:cubicBezTo>
                    <a:pt x="86" y="36"/>
                    <a:pt x="83" y="37"/>
                    <a:pt x="83" y="37"/>
                  </a:cubicBezTo>
                  <a:cubicBezTo>
                    <a:pt x="83" y="38"/>
                    <a:pt x="81" y="37"/>
                    <a:pt x="81" y="37"/>
                  </a:cubicBezTo>
                  <a:cubicBezTo>
                    <a:pt x="79" y="37"/>
                    <a:pt x="79" y="37"/>
                    <a:pt x="79" y="38"/>
                  </a:cubicBezTo>
                  <a:cubicBezTo>
                    <a:pt x="79" y="38"/>
                    <a:pt x="77" y="39"/>
                    <a:pt x="77" y="39"/>
                  </a:cubicBezTo>
                  <a:cubicBezTo>
                    <a:pt x="76" y="39"/>
                    <a:pt x="75" y="39"/>
                    <a:pt x="73" y="39"/>
                  </a:cubicBezTo>
                  <a:cubicBezTo>
                    <a:pt x="73" y="39"/>
                    <a:pt x="73" y="39"/>
                    <a:pt x="72" y="40"/>
                  </a:cubicBezTo>
                  <a:cubicBezTo>
                    <a:pt x="70" y="40"/>
                    <a:pt x="68" y="38"/>
                    <a:pt x="68" y="41"/>
                  </a:cubicBezTo>
                  <a:cubicBezTo>
                    <a:pt x="67" y="42"/>
                    <a:pt x="67" y="42"/>
                    <a:pt x="68" y="42"/>
                  </a:cubicBezTo>
                  <a:cubicBezTo>
                    <a:pt x="68" y="42"/>
                    <a:pt x="68" y="43"/>
                    <a:pt x="69" y="43"/>
                  </a:cubicBezTo>
                  <a:cubicBezTo>
                    <a:pt x="68" y="44"/>
                    <a:pt x="69" y="43"/>
                    <a:pt x="68" y="44"/>
                  </a:cubicBezTo>
                  <a:cubicBezTo>
                    <a:pt x="68" y="44"/>
                    <a:pt x="68" y="44"/>
                    <a:pt x="68" y="45"/>
                  </a:cubicBezTo>
                  <a:cubicBezTo>
                    <a:pt x="68" y="45"/>
                    <a:pt x="68" y="45"/>
                    <a:pt x="67" y="45"/>
                  </a:cubicBezTo>
                  <a:cubicBezTo>
                    <a:pt x="67" y="46"/>
                    <a:pt x="66" y="47"/>
                    <a:pt x="67" y="47"/>
                  </a:cubicBezTo>
                  <a:cubicBezTo>
                    <a:pt x="68" y="48"/>
                    <a:pt x="68" y="48"/>
                    <a:pt x="69" y="49"/>
                  </a:cubicBezTo>
                  <a:cubicBezTo>
                    <a:pt x="70" y="49"/>
                    <a:pt x="71" y="49"/>
                    <a:pt x="72" y="49"/>
                  </a:cubicBezTo>
                  <a:cubicBezTo>
                    <a:pt x="73" y="49"/>
                    <a:pt x="73" y="48"/>
                    <a:pt x="73" y="48"/>
                  </a:cubicBezTo>
                  <a:cubicBezTo>
                    <a:pt x="75" y="48"/>
                    <a:pt x="79" y="48"/>
                    <a:pt x="80" y="47"/>
                  </a:cubicBezTo>
                  <a:cubicBezTo>
                    <a:pt x="82" y="47"/>
                    <a:pt x="83" y="48"/>
                    <a:pt x="84" y="48"/>
                  </a:cubicBezTo>
                  <a:cubicBezTo>
                    <a:pt x="86" y="48"/>
                    <a:pt x="87" y="47"/>
                    <a:pt x="87" y="47"/>
                  </a:cubicBezTo>
                  <a:cubicBezTo>
                    <a:pt x="88" y="47"/>
                    <a:pt x="90" y="47"/>
                    <a:pt x="91" y="47"/>
                  </a:cubicBezTo>
                  <a:cubicBezTo>
                    <a:pt x="92" y="47"/>
                    <a:pt x="94" y="47"/>
                    <a:pt x="94" y="45"/>
                  </a:cubicBezTo>
                  <a:cubicBezTo>
                    <a:pt x="95" y="45"/>
                    <a:pt x="97" y="45"/>
                    <a:pt x="97" y="46"/>
                  </a:cubicBezTo>
                  <a:cubicBezTo>
                    <a:pt x="96" y="46"/>
                    <a:pt x="97" y="47"/>
                    <a:pt x="96" y="47"/>
                  </a:cubicBezTo>
                  <a:cubicBezTo>
                    <a:pt x="96" y="47"/>
                    <a:pt x="95" y="47"/>
                    <a:pt x="95" y="47"/>
                  </a:cubicBezTo>
                  <a:cubicBezTo>
                    <a:pt x="95" y="48"/>
                    <a:pt x="95" y="48"/>
                    <a:pt x="94" y="48"/>
                  </a:cubicBezTo>
                  <a:cubicBezTo>
                    <a:pt x="93" y="49"/>
                    <a:pt x="92" y="47"/>
                    <a:pt x="92" y="49"/>
                  </a:cubicBezTo>
                  <a:cubicBezTo>
                    <a:pt x="91" y="50"/>
                    <a:pt x="91" y="50"/>
                    <a:pt x="90" y="51"/>
                  </a:cubicBezTo>
                  <a:cubicBezTo>
                    <a:pt x="90" y="51"/>
                    <a:pt x="90" y="51"/>
                    <a:pt x="90" y="52"/>
                  </a:cubicBezTo>
                  <a:cubicBezTo>
                    <a:pt x="90" y="52"/>
                    <a:pt x="90" y="52"/>
                    <a:pt x="89" y="52"/>
                  </a:cubicBezTo>
                  <a:cubicBezTo>
                    <a:pt x="89" y="52"/>
                    <a:pt x="89" y="52"/>
                    <a:pt x="89" y="52"/>
                  </a:cubicBezTo>
                  <a:cubicBezTo>
                    <a:pt x="89" y="53"/>
                    <a:pt x="89" y="53"/>
                    <a:pt x="89" y="53"/>
                  </a:cubicBezTo>
                  <a:cubicBezTo>
                    <a:pt x="88" y="53"/>
                    <a:pt x="88" y="53"/>
                    <a:pt x="88" y="53"/>
                  </a:cubicBezTo>
                  <a:cubicBezTo>
                    <a:pt x="88" y="53"/>
                    <a:pt x="88" y="54"/>
                    <a:pt x="87" y="54"/>
                  </a:cubicBezTo>
                  <a:cubicBezTo>
                    <a:pt x="85" y="55"/>
                    <a:pt x="84" y="54"/>
                    <a:pt x="82" y="56"/>
                  </a:cubicBezTo>
                  <a:cubicBezTo>
                    <a:pt x="81" y="57"/>
                    <a:pt x="76" y="55"/>
                    <a:pt x="74" y="57"/>
                  </a:cubicBezTo>
                  <a:cubicBezTo>
                    <a:pt x="73" y="57"/>
                    <a:pt x="73" y="57"/>
                    <a:pt x="72" y="57"/>
                  </a:cubicBezTo>
                  <a:cubicBezTo>
                    <a:pt x="72" y="58"/>
                    <a:pt x="72" y="58"/>
                    <a:pt x="72" y="58"/>
                  </a:cubicBezTo>
                  <a:cubicBezTo>
                    <a:pt x="72" y="59"/>
                    <a:pt x="70" y="58"/>
                    <a:pt x="69" y="59"/>
                  </a:cubicBezTo>
                  <a:cubicBezTo>
                    <a:pt x="69" y="59"/>
                    <a:pt x="68" y="59"/>
                    <a:pt x="67" y="58"/>
                  </a:cubicBezTo>
                  <a:cubicBezTo>
                    <a:pt x="67" y="58"/>
                    <a:pt x="67" y="58"/>
                    <a:pt x="67" y="57"/>
                  </a:cubicBezTo>
                  <a:cubicBezTo>
                    <a:pt x="64" y="56"/>
                    <a:pt x="64" y="57"/>
                    <a:pt x="62" y="57"/>
                  </a:cubicBezTo>
                  <a:cubicBezTo>
                    <a:pt x="61" y="59"/>
                    <a:pt x="59" y="59"/>
                    <a:pt x="58" y="60"/>
                  </a:cubicBezTo>
                  <a:cubicBezTo>
                    <a:pt x="58" y="61"/>
                    <a:pt x="57" y="61"/>
                    <a:pt x="57" y="61"/>
                  </a:cubicBezTo>
                  <a:cubicBezTo>
                    <a:pt x="57" y="61"/>
                    <a:pt x="57" y="61"/>
                    <a:pt x="57" y="62"/>
                  </a:cubicBezTo>
                  <a:cubicBezTo>
                    <a:pt x="56" y="62"/>
                    <a:pt x="56" y="62"/>
                    <a:pt x="55" y="62"/>
                  </a:cubicBezTo>
                  <a:cubicBezTo>
                    <a:pt x="54" y="64"/>
                    <a:pt x="51" y="63"/>
                    <a:pt x="50" y="64"/>
                  </a:cubicBezTo>
                  <a:cubicBezTo>
                    <a:pt x="49" y="64"/>
                    <a:pt x="44" y="66"/>
                    <a:pt x="44" y="66"/>
                  </a:cubicBezTo>
                  <a:cubicBezTo>
                    <a:pt x="44" y="66"/>
                    <a:pt x="41" y="67"/>
                    <a:pt x="40" y="67"/>
                  </a:cubicBezTo>
                  <a:cubicBezTo>
                    <a:pt x="40" y="68"/>
                    <a:pt x="39" y="68"/>
                    <a:pt x="39" y="68"/>
                  </a:cubicBezTo>
                  <a:cubicBezTo>
                    <a:pt x="38" y="68"/>
                    <a:pt x="39" y="68"/>
                    <a:pt x="38" y="69"/>
                  </a:cubicBezTo>
                  <a:cubicBezTo>
                    <a:pt x="37" y="69"/>
                    <a:pt x="37" y="69"/>
                    <a:pt x="37" y="70"/>
                  </a:cubicBezTo>
                  <a:cubicBezTo>
                    <a:pt x="35" y="71"/>
                    <a:pt x="36" y="73"/>
                    <a:pt x="36" y="75"/>
                  </a:cubicBezTo>
                  <a:cubicBezTo>
                    <a:pt x="35" y="76"/>
                    <a:pt x="33" y="76"/>
                    <a:pt x="32" y="77"/>
                  </a:cubicBezTo>
                  <a:cubicBezTo>
                    <a:pt x="31" y="79"/>
                    <a:pt x="32" y="80"/>
                    <a:pt x="32" y="82"/>
                  </a:cubicBezTo>
                  <a:cubicBezTo>
                    <a:pt x="34" y="83"/>
                    <a:pt x="38" y="83"/>
                    <a:pt x="41" y="83"/>
                  </a:cubicBezTo>
                  <a:cubicBezTo>
                    <a:pt x="42" y="83"/>
                    <a:pt x="43" y="82"/>
                    <a:pt x="44" y="82"/>
                  </a:cubicBezTo>
                  <a:cubicBezTo>
                    <a:pt x="44" y="83"/>
                    <a:pt x="44" y="84"/>
                    <a:pt x="42" y="84"/>
                  </a:cubicBezTo>
                  <a:cubicBezTo>
                    <a:pt x="42" y="85"/>
                    <a:pt x="41" y="85"/>
                    <a:pt x="40" y="85"/>
                  </a:cubicBezTo>
                  <a:cubicBezTo>
                    <a:pt x="40" y="86"/>
                    <a:pt x="40" y="86"/>
                    <a:pt x="40" y="87"/>
                  </a:cubicBezTo>
                  <a:cubicBezTo>
                    <a:pt x="39" y="87"/>
                    <a:pt x="39" y="87"/>
                    <a:pt x="39" y="87"/>
                  </a:cubicBezTo>
                  <a:cubicBezTo>
                    <a:pt x="38" y="88"/>
                    <a:pt x="39" y="87"/>
                    <a:pt x="38" y="88"/>
                  </a:cubicBezTo>
                  <a:cubicBezTo>
                    <a:pt x="38" y="88"/>
                    <a:pt x="38" y="88"/>
                    <a:pt x="37" y="89"/>
                  </a:cubicBezTo>
                  <a:cubicBezTo>
                    <a:pt x="37" y="89"/>
                    <a:pt x="36" y="89"/>
                    <a:pt x="35" y="90"/>
                  </a:cubicBezTo>
                  <a:cubicBezTo>
                    <a:pt x="33" y="90"/>
                    <a:pt x="33" y="92"/>
                    <a:pt x="35" y="92"/>
                  </a:cubicBezTo>
                  <a:cubicBezTo>
                    <a:pt x="36" y="92"/>
                    <a:pt x="38" y="93"/>
                    <a:pt x="39" y="92"/>
                  </a:cubicBezTo>
                  <a:cubicBezTo>
                    <a:pt x="40" y="91"/>
                    <a:pt x="42" y="90"/>
                    <a:pt x="43" y="89"/>
                  </a:cubicBezTo>
                  <a:cubicBezTo>
                    <a:pt x="43" y="90"/>
                    <a:pt x="44" y="88"/>
                    <a:pt x="44" y="89"/>
                  </a:cubicBezTo>
                  <a:cubicBezTo>
                    <a:pt x="44" y="90"/>
                    <a:pt x="46" y="89"/>
                    <a:pt x="46" y="89"/>
                  </a:cubicBezTo>
                  <a:cubicBezTo>
                    <a:pt x="47" y="91"/>
                    <a:pt x="46" y="94"/>
                    <a:pt x="47" y="95"/>
                  </a:cubicBezTo>
                  <a:cubicBezTo>
                    <a:pt x="49" y="95"/>
                    <a:pt x="50" y="94"/>
                    <a:pt x="50" y="94"/>
                  </a:cubicBezTo>
                  <a:cubicBezTo>
                    <a:pt x="50" y="94"/>
                    <a:pt x="51" y="94"/>
                    <a:pt x="51" y="94"/>
                  </a:cubicBezTo>
                  <a:cubicBezTo>
                    <a:pt x="51" y="93"/>
                    <a:pt x="51" y="92"/>
                    <a:pt x="52" y="92"/>
                  </a:cubicBezTo>
                  <a:cubicBezTo>
                    <a:pt x="52" y="91"/>
                    <a:pt x="52" y="92"/>
                    <a:pt x="52" y="91"/>
                  </a:cubicBezTo>
                  <a:cubicBezTo>
                    <a:pt x="52" y="89"/>
                    <a:pt x="54" y="90"/>
                    <a:pt x="55" y="90"/>
                  </a:cubicBezTo>
                  <a:cubicBezTo>
                    <a:pt x="56" y="91"/>
                    <a:pt x="56" y="91"/>
                    <a:pt x="56" y="92"/>
                  </a:cubicBezTo>
                  <a:cubicBezTo>
                    <a:pt x="56" y="92"/>
                    <a:pt x="56" y="92"/>
                    <a:pt x="56" y="92"/>
                  </a:cubicBezTo>
                  <a:cubicBezTo>
                    <a:pt x="55" y="93"/>
                    <a:pt x="55" y="93"/>
                    <a:pt x="55" y="94"/>
                  </a:cubicBezTo>
                  <a:cubicBezTo>
                    <a:pt x="55" y="96"/>
                    <a:pt x="53" y="95"/>
                    <a:pt x="52" y="96"/>
                  </a:cubicBezTo>
                  <a:cubicBezTo>
                    <a:pt x="52" y="96"/>
                    <a:pt x="51" y="97"/>
                    <a:pt x="51" y="97"/>
                  </a:cubicBezTo>
                  <a:cubicBezTo>
                    <a:pt x="50" y="98"/>
                    <a:pt x="50" y="98"/>
                    <a:pt x="50" y="98"/>
                  </a:cubicBezTo>
                  <a:cubicBezTo>
                    <a:pt x="50" y="98"/>
                    <a:pt x="50" y="98"/>
                    <a:pt x="50" y="99"/>
                  </a:cubicBezTo>
                  <a:cubicBezTo>
                    <a:pt x="49" y="99"/>
                    <a:pt x="49" y="99"/>
                    <a:pt x="47" y="99"/>
                  </a:cubicBezTo>
                  <a:cubicBezTo>
                    <a:pt x="47" y="100"/>
                    <a:pt x="43" y="100"/>
                    <a:pt x="42" y="101"/>
                  </a:cubicBezTo>
                  <a:cubicBezTo>
                    <a:pt x="42" y="101"/>
                    <a:pt x="41" y="102"/>
                    <a:pt x="40" y="103"/>
                  </a:cubicBezTo>
                  <a:cubicBezTo>
                    <a:pt x="39" y="104"/>
                    <a:pt x="38" y="104"/>
                    <a:pt x="37" y="104"/>
                  </a:cubicBezTo>
                  <a:cubicBezTo>
                    <a:pt x="37" y="104"/>
                    <a:pt x="35" y="106"/>
                    <a:pt x="35" y="105"/>
                  </a:cubicBezTo>
                  <a:cubicBezTo>
                    <a:pt x="35" y="105"/>
                    <a:pt x="34" y="106"/>
                    <a:pt x="34" y="107"/>
                  </a:cubicBezTo>
                  <a:cubicBezTo>
                    <a:pt x="31" y="107"/>
                    <a:pt x="30" y="105"/>
                    <a:pt x="29" y="106"/>
                  </a:cubicBezTo>
                  <a:cubicBezTo>
                    <a:pt x="28" y="107"/>
                    <a:pt x="27" y="107"/>
                    <a:pt x="26" y="108"/>
                  </a:cubicBezTo>
                  <a:cubicBezTo>
                    <a:pt x="24" y="108"/>
                    <a:pt x="22" y="108"/>
                    <a:pt x="21" y="109"/>
                  </a:cubicBezTo>
                  <a:cubicBezTo>
                    <a:pt x="21" y="110"/>
                    <a:pt x="20" y="110"/>
                    <a:pt x="20" y="110"/>
                  </a:cubicBezTo>
                  <a:cubicBezTo>
                    <a:pt x="18" y="110"/>
                    <a:pt x="19" y="110"/>
                    <a:pt x="19" y="111"/>
                  </a:cubicBezTo>
                  <a:cubicBezTo>
                    <a:pt x="18" y="111"/>
                    <a:pt x="17" y="111"/>
                    <a:pt x="17" y="112"/>
                  </a:cubicBezTo>
                  <a:cubicBezTo>
                    <a:pt x="14" y="112"/>
                    <a:pt x="9" y="111"/>
                    <a:pt x="7" y="112"/>
                  </a:cubicBezTo>
                  <a:cubicBezTo>
                    <a:pt x="6" y="115"/>
                    <a:pt x="2" y="114"/>
                    <a:pt x="0" y="116"/>
                  </a:cubicBezTo>
                  <a:cubicBezTo>
                    <a:pt x="0" y="120"/>
                    <a:pt x="4" y="116"/>
                    <a:pt x="7" y="116"/>
                  </a:cubicBezTo>
                  <a:cubicBezTo>
                    <a:pt x="8" y="114"/>
                    <a:pt x="11" y="115"/>
                    <a:pt x="13" y="115"/>
                  </a:cubicBezTo>
                  <a:cubicBezTo>
                    <a:pt x="14" y="115"/>
                    <a:pt x="16" y="114"/>
                    <a:pt x="16" y="114"/>
                  </a:cubicBezTo>
                  <a:cubicBezTo>
                    <a:pt x="16" y="113"/>
                    <a:pt x="19" y="114"/>
                    <a:pt x="20" y="114"/>
                  </a:cubicBezTo>
                  <a:cubicBezTo>
                    <a:pt x="21" y="114"/>
                    <a:pt x="20" y="113"/>
                    <a:pt x="21" y="113"/>
                  </a:cubicBezTo>
                  <a:cubicBezTo>
                    <a:pt x="22" y="113"/>
                    <a:pt x="23" y="113"/>
                    <a:pt x="24" y="112"/>
                  </a:cubicBezTo>
                  <a:cubicBezTo>
                    <a:pt x="25" y="112"/>
                    <a:pt x="28" y="112"/>
                    <a:pt x="28" y="111"/>
                  </a:cubicBezTo>
                  <a:cubicBezTo>
                    <a:pt x="28" y="110"/>
                    <a:pt x="30" y="111"/>
                    <a:pt x="30" y="111"/>
                  </a:cubicBezTo>
                  <a:cubicBezTo>
                    <a:pt x="31" y="110"/>
                    <a:pt x="30" y="111"/>
                    <a:pt x="31" y="110"/>
                  </a:cubicBezTo>
                  <a:cubicBezTo>
                    <a:pt x="31" y="110"/>
                    <a:pt x="31" y="110"/>
                    <a:pt x="32" y="109"/>
                  </a:cubicBezTo>
                  <a:cubicBezTo>
                    <a:pt x="32" y="109"/>
                    <a:pt x="32" y="109"/>
                    <a:pt x="32" y="109"/>
                  </a:cubicBezTo>
                  <a:cubicBezTo>
                    <a:pt x="34" y="109"/>
                    <a:pt x="34" y="109"/>
                    <a:pt x="35" y="109"/>
                  </a:cubicBezTo>
                  <a:cubicBezTo>
                    <a:pt x="36" y="109"/>
                    <a:pt x="36" y="108"/>
                    <a:pt x="37" y="107"/>
                  </a:cubicBezTo>
                  <a:cubicBezTo>
                    <a:pt x="37" y="107"/>
                    <a:pt x="38" y="106"/>
                    <a:pt x="38" y="106"/>
                  </a:cubicBezTo>
                  <a:cubicBezTo>
                    <a:pt x="38" y="105"/>
                    <a:pt x="40" y="106"/>
                    <a:pt x="40" y="105"/>
                  </a:cubicBezTo>
                  <a:cubicBezTo>
                    <a:pt x="40" y="106"/>
                    <a:pt x="43" y="104"/>
                    <a:pt x="43" y="104"/>
                  </a:cubicBezTo>
                  <a:cubicBezTo>
                    <a:pt x="45" y="104"/>
                    <a:pt x="50" y="105"/>
                    <a:pt x="50" y="104"/>
                  </a:cubicBezTo>
                  <a:cubicBezTo>
                    <a:pt x="51" y="103"/>
                    <a:pt x="51" y="102"/>
                    <a:pt x="52" y="102"/>
                  </a:cubicBezTo>
                  <a:cubicBezTo>
                    <a:pt x="53" y="101"/>
                    <a:pt x="54" y="102"/>
                    <a:pt x="55" y="101"/>
                  </a:cubicBezTo>
                  <a:cubicBezTo>
                    <a:pt x="56" y="101"/>
                    <a:pt x="56" y="101"/>
                    <a:pt x="57" y="100"/>
                  </a:cubicBezTo>
                  <a:cubicBezTo>
                    <a:pt x="57" y="99"/>
                    <a:pt x="56" y="99"/>
                    <a:pt x="56" y="98"/>
                  </a:cubicBezTo>
                  <a:cubicBezTo>
                    <a:pt x="56" y="96"/>
                    <a:pt x="58" y="97"/>
                    <a:pt x="60" y="97"/>
                  </a:cubicBezTo>
                  <a:cubicBezTo>
                    <a:pt x="61" y="97"/>
                    <a:pt x="61" y="97"/>
                    <a:pt x="62" y="97"/>
                  </a:cubicBezTo>
                  <a:cubicBezTo>
                    <a:pt x="64" y="97"/>
                    <a:pt x="65" y="97"/>
                    <a:pt x="66" y="97"/>
                  </a:cubicBezTo>
                  <a:cubicBezTo>
                    <a:pt x="66" y="97"/>
                    <a:pt x="67" y="96"/>
                    <a:pt x="67" y="96"/>
                  </a:cubicBezTo>
                  <a:cubicBezTo>
                    <a:pt x="68" y="95"/>
                    <a:pt x="69" y="95"/>
                    <a:pt x="70" y="95"/>
                  </a:cubicBezTo>
                  <a:cubicBezTo>
                    <a:pt x="71" y="94"/>
                    <a:pt x="73" y="94"/>
                    <a:pt x="74" y="94"/>
                  </a:cubicBezTo>
                  <a:cubicBezTo>
                    <a:pt x="77" y="94"/>
                    <a:pt x="76" y="93"/>
                    <a:pt x="77" y="92"/>
                  </a:cubicBezTo>
                  <a:cubicBezTo>
                    <a:pt x="80" y="91"/>
                    <a:pt x="83" y="91"/>
                    <a:pt x="84" y="89"/>
                  </a:cubicBezTo>
                  <a:cubicBezTo>
                    <a:pt x="84" y="85"/>
                    <a:pt x="78" y="88"/>
                    <a:pt x="76" y="86"/>
                  </a:cubicBezTo>
                  <a:cubicBezTo>
                    <a:pt x="75" y="85"/>
                    <a:pt x="75" y="86"/>
                    <a:pt x="75" y="84"/>
                  </a:cubicBezTo>
                  <a:cubicBezTo>
                    <a:pt x="76" y="81"/>
                    <a:pt x="79" y="84"/>
                    <a:pt x="81" y="84"/>
                  </a:cubicBezTo>
                  <a:cubicBezTo>
                    <a:pt x="81" y="84"/>
                    <a:pt x="81" y="83"/>
                    <a:pt x="82" y="83"/>
                  </a:cubicBezTo>
                  <a:cubicBezTo>
                    <a:pt x="82" y="83"/>
                    <a:pt x="83" y="83"/>
                    <a:pt x="84" y="83"/>
                  </a:cubicBezTo>
                  <a:cubicBezTo>
                    <a:pt x="84" y="83"/>
                    <a:pt x="87" y="83"/>
                    <a:pt x="87" y="83"/>
                  </a:cubicBezTo>
                  <a:cubicBezTo>
                    <a:pt x="88" y="84"/>
                    <a:pt x="89" y="84"/>
                    <a:pt x="90" y="84"/>
                  </a:cubicBezTo>
                  <a:cubicBezTo>
                    <a:pt x="92" y="84"/>
                    <a:pt x="91" y="83"/>
                    <a:pt x="92" y="83"/>
                  </a:cubicBezTo>
                  <a:cubicBezTo>
                    <a:pt x="93" y="83"/>
                    <a:pt x="94" y="83"/>
                    <a:pt x="95" y="82"/>
                  </a:cubicBezTo>
                  <a:cubicBezTo>
                    <a:pt x="96" y="82"/>
                    <a:pt x="97" y="82"/>
                    <a:pt x="97" y="82"/>
                  </a:cubicBezTo>
                  <a:cubicBezTo>
                    <a:pt x="98" y="81"/>
                    <a:pt x="97" y="81"/>
                    <a:pt x="98" y="81"/>
                  </a:cubicBezTo>
                  <a:cubicBezTo>
                    <a:pt x="98" y="81"/>
                    <a:pt x="99" y="81"/>
                    <a:pt x="99" y="81"/>
                  </a:cubicBezTo>
                  <a:cubicBezTo>
                    <a:pt x="99" y="81"/>
                    <a:pt x="99" y="80"/>
                    <a:pt x="99" y="79"/>
                  </a:cubicBezTo>
                  <a:cubicBezTo>
                    <a:pt x="100" y="79"/>
                    <a:pt x="100" y="79"/>
                    <a:pt x="100" y="79"/>
                  </a:cubicBezTo>
                  <a:cubicBezTo>
                    <a:pt x="101" y="79"/>
                    <a:pt x="101" y="79"/>
                    <a:pt x="102" y="78"/>
                  </a:cubicBezTo>
                  <a:cubicBezTo>
                    <a:pt x="103" y="78"/>
                    <a:pt x="107" y="77"/>
                    <a:pt x="107" y="77"/>
                  </a:cubicBezTo>
                  <a:cubicBezTo>
                    <a:pt x="109" y="77"/>
                    <a:pt x="108" y="76"/>
                    <a:pt x="109" y="76"/>
                  </a:cubicBezTo>
                  <a:cubicBezTo>
                    <a:pt x="109" y="75"/>
                    <a:pt x="109" y="76"/>
                    <a:pt x="109" y="75"/>
                  </a:cubicBezTo>
                  <a:cubicBezTo>
                    <a:pt x="110" y="75"/>
                    <a:pt x="110" y="75"/>
                    <a:pt x="110" y="74"/>
                  </a:cubicBezTo>
                  <a:cubicBezTo>
                    <a:pt x="111" y="74"/>
                    <a:pt x="120" y="72"/>
                    <a:pt x="120" y="72"/>
                  </a:cubicBezTo>
                  <a:cubicBezTo>
                    <a:pt x="120" y="72"/>
                    <a:pt x="125" y="71"/>
                    <a:pt x="126" y="71"/>
                  </a:cubicBezTo>
                  <a:cubicBezTo>
                    <a:pt x="126" y="71"/>
                    <a:pt x="125" y="70"/>
                    <a:pt x="126" y="70"/>
                  </a:cubicBezTo>
                  <a:cubicBezTo>
                    <a:pt x="127" y="70"/>
                    <a:pt x="128" y="68"/>
                    <a:pt x="129" y="70"/>
                  </a:cubicBezTo>
                  <a:cubicBezTo>
                    <a:pt x="129" y="72"/>
                    <a:pt x="129" y="72"/>
                    <a:pt x="127" y="72"/>
                  </a:cubicBezTo>
                  <a:cubicBezTo>
                    <a:pt x="127" y="72"/>
                    <a:pt x="120" y="74"/>
                    <a:pt x="120" y="74"/>
                  </a:cubicBezTo>
                  <a:cubicBezTo>
                    <a:pt x="120" y="75"/>
                    <a:pt x="112" y="77"/>
                    <a:pt x="112" y="77"/>
                  </a:cubicBezTo>
                  <a:cubicBezTo>
                    <a:pt x="111" y="77"/>
                    <a:pt x="111" y="77"/>
                    <a:pt x="111" y="78"/>
                  </a:cubicBezTo>
                  <a:cubicBezTo>
                    <a:pt x="111" y="78"/>
                    <a:pt x="110" y="78"/>
                    <a:pt x="110" y="78"/>
                  </a:cubicBezTo>
                  <a:cubicBezTo>
                    <a:pt x="110" y="79"/>
                    <a:pt x="109" y="79"/>
                    <a:pt x="109" y="79"/>
                  </a:cubicBezTo>
                  <a:cubicBezTo>
                    <a:pt x="109" y="80"/>
                    <a:pt x="108" y="80"/>
                    <a:pt x="108" y="80"/>
                  </a:cubicBezTo>
                  <a:cubicBezTo>
                    <a:pt x="106" y="80"/>
                    <a:pt x="105" y="82"/>
                    <a:pt x="103" y="82"/>
                  </a:cubicBezTo>
                  <a:cubicBezTo>
                    <a:pt x="103" y="82"/>
                    <a:pt x="103" y="82"/>
                    <a:pt x="102" y="82"/>
                  </a:cubicBezTo>
                  <a:cubicBezTo>
                    <a:pt x="102" y="83"/>
                    <a:pt x="102" y="83"/>
                    <a:pt x="102" y="83"/>
                  </a:cubicBezTo>
                  <a:cubicBezTo>
                    <a:pt x="102" y="84"/>
                    <a:pt x="101" y="84"/>
                    <a:pt x="101" y="85"/>
                  </a:cubicBezTo>
                  <a:cubicBezTo>
                    <a:pt x="99" y="85"/>
                    <a:pt x="98" y="85"/>
                    <a:pt x="98" y="86"/>
                  </a:cubicBezTo>
                  <a:cubicBezTo>
                    <a:pt x="98" y="88"/>
                    <a:pt x="100" y="88"/>
                    <a:pt x="101" y="87"/>
                  </a:cubicBezTo>
                  <a:cubicBezTo>
                    <a:pt x="103" y="87"/>
                    <a:pt x="105" y="85"/>
                    <a:pt x="107" y="84"/>
                  </a:cubicBezTo>
                  <a:cubicBezTo>
                    <a:pt x="108" y="84"/>
                    <a:pt x="107" y="84"/>
                    <a:pt x="108" y="84"/>
                  </a:cubicBezTo>
                  <a:cubicBezTo>
                    <a:pt x="108" y="84"/>
                    <a:pt x="108" y="84"/>
                    <a:pt x="109" y="84"/>
                  </a:cubicBezTo>
                  <a:cubicBezTo>
                    <a:pt x="110" y="83"/>
                    <a:pt x="109" y="84"/>
                    <a:pt x="109" y="83"/>
                  </a:cubicBezTo>
                  <a:cubicBezTo>
                    <a:pt x="110" y="83"/>
                    <a:pt x="111" y="82"/>
                    <a:pt x="112" y="82"/>
                  </a:cubicBezTo>
                  <a:cubicBezTo>
                    <a:pt x="114" y="82"/>
                    <a:pt x="117" y="81"/>
                    <a:pt x="119" y="81"/>
                  </a:cubicBezTo>
                  <a:cubicBezTo>
                    <a:pt x="121" y="80"/>
                    <a:pt x="122" y="81"/>
                    <a:pt x="123" y="80"/>
                  </a:cubicBezTo>
                  <a:cubicBezTo>
                    <a:pt x="123" y="80"/>
                    <a:pt x="124" y="80"/>
                    <a:pt x="124" y="79"/>
                  </a:cubicBezTo>
                  <a:cubicBezTo>
                    <a:pt x="125" y="79"/>
                    <a:pt x="125" y="78"/>
                    <a:pt x="125" y="78"/>
                  </a:cubicBezTo>
                  <a:cubicBezTo>
                    <a:pt x="126" y="78"/>
                    <a:pt x="125" y="78"/>
                    <a:pt x="126" y="78"/>
                  </a:cubicBezTo>
                  <a:cubicBezTo>
                    <a:pt x="126" y="78"/>
                    <a:pt x="126" y="77"/>
                    <a:pt x="126" y="77"/>
                  </a:cubicBezTo>
                  <a:cubicBezTo>
                    <a:pt x="126" y="77"/>
                    <a:pt x="127" y="77"/>
                    <a:pt x="127" y="77"/>
                  </a:cubicBezTo>
                  <a:cubicBezTo>
                    <a:pt x="127" y="77"/>
                    <a:pt x="127" y="76"/>
                    <a:pt x="127" y="76"/>
                  </a:cubicBezTo>
                  <a:cubicBezTo>
                    <a:pt x="127" y="76"/>
                    <a:pt x="128" y="76"/>
                    <a:pt x="128" y="76"/>
                  </a:cubicBezTo>
                  <a:cubicBezTo>
                    <a:pt x="128" y="75"/>
                    <a:pt x="130" y="73"/>
                    <a:pt x="131" y="73"/>
                  </a:cubicBezTo>
                  <a:cubicBezTo>
                    <a:pt x="133" y="73"/>
                    <a:pt x="137" y="71"/>
                    <a:pt x="138" y="73"/>
                  </a:cubicBezTo>
                  <a:cubicBezTo>
                    <a:pt x="138" y="73"/>
                    <a:pt x="139" y="73"/>
                    <a:pt x="140" y="74"/>
                  </a:cubicBezTo>
                  <a:cubicBezTo>
                    <a:pt x="140" y="74"/>
                    <a:pt x="142" y="73"/>
                    <a:pt x="144" y="73"/>
                  </a:cubicBezTo>
                  <a:cubicBezTo>
                    <a:pt x="145" y="74"/>
                    <a:pt x="145" y="74"/>
                    <a:pt x="144" y="75"/>
                  </a:cubicBezTo>
                  <a:cubicBezTo>
                    <a:pt x="144" y="76"/>
                    <a:pt x="144" y="75"/>
                    <a:pt x="144" y="77"/>
                  </a:cubicBezTo>
                  <a:cubicBezTo>
                    <a:pt x="145" y="77"/>
                    <a:pt x="145" y="77"/>
                    <a:pt x="146" y="78"/>
                  </a:cubicBezTo>
                  <a:cubicBezTo>
                    <a:pt x="146" y="78"/>
                    <a:pt x="146" y="78"/>
                    <a:pt x="146" y="79"/>
                  </a:cubicBezTo>
                  <a:cubicBezTo>
                    <a:pt x="147" y="79"/>
                    <a:pt x="147" y="79"/>
                    <a:pt x="147" y="79"/>
                  </a:cubicBezTo>
                  <a:cubicBezTo>
                    <a:pt x="147" y="79"/>
                    <a:pt x="147" y="79"/>
                    <a:pt x="147" y="79"/>
                  </a:cubicBezTo>
                  <a:cubicBezTo>
                    <a:pt x="147" y="80"/>
                    <a:pt x="148" y="79"/>
                    <a:pt x="148" y="79"/>
                  </a:cubicBezTo>
                  <a:cubicBezTo>
                    <a:pt x="148" y="80"/>
                    <a:pt x="148" y="80"/>
                    <a:pt x="148" y="80"/>
                  </a:cubicBezTo>
                  <a:cubicBezTo>
                    <a:pt x="148" y="81"/>
                    <a:pt x="149" y="81"/>
                    <a:pt x="150" y="81"/>
                  </a:cubicBezTo>
                  <a:cubicBezTo>
                    <a:pt x="151" y="81"/>
                    <a:pt x="152" y="80"/>
                    <a:pt x="152" y="79"/>
                  </a:cubicBezTo>
                  <a:cubicBezTo>
                    <a:pt x="155" y="79"/>
                    <a:pt x="156" y="80"/>
                    <a:pt x="158" y="80"/>
                  </a:cubicBezTo>
                  <a:cubicBezTo>
                    <a:pt x="160" y="80"/>
                    <a:pt x="161" y="79"/>
                    <a:pt x="164" y="79"/>
                  </a:cubicBezTo>
                  <a:cubicBezTo>
                    <a:pt x="164" y="81"/>
                    <a:pt x="164" y="83"/>
                    <a:pt x="165" y="84"/>
                  </a:cubicBezTo>
                  <a:cubicBezTo>
                    <a:pt x="166" y="84"/>
                    <a:pt x="169" y="82"/>
                    <a:pt x="170" y="82"/>
                  </a:cubicBezTo>
                  <a:cubicBezTo>
                    <a:pt x="172" y="83"/>
                    <a:pt x="171" y="86"/>
                    <a:pt x="171" y="87"/>
                  </a:cubicBezTo>
                  <a:cubicBezTo>
                    <a:pt x="173" y="87"/>
                    <a:pt x="173" y="87"/>
                    <a:pt x="174" y="87"/>
                  </a:cubicBezTo>
                  <a:cubicBezTo>
                    <a:pt x="176" y="87"/>
                    <a:pt x="174" y="88"/>
                    <a:pt x="174" y="89"/>
                  </a:cubicBezTo>
                  <a:cubicBezTo>
                    <a:pt x="174" y="91"/>
                    <a:pt x="175" y="92"/>
                    <a:pt x="176" y="93"/>
                  </a:cubicBezTo>
                  <a:cubicBezTo>
                    <a:pt x="177" y="94"/>
                    <a:pt x="178" y="94"/>
                    <a:pt x="179" y="93"/>
                  </a:cubicBezTo>
                  <a:cubicBezTo>
                    <a:pt x="179" y="93"/>
                    <a:pt x="179" y="92"/>
                    <a:pt x="179" y="92"/>
                  </a:cubicBezTo>
                  <a:cubicBezTo>
                    <a:pt x="179" y="92"/>
                    <a:pt x="180" y="91"/>
                    <a:pt x="180" y="91"/>
                  </a:cubicBezTo>
                  <a:cubicBezTo>
                    <a:pt x="181" y="91"/>
                    <a:pt x="181" y="91"/>
                    <a:pt x="181" y="90"/>
                  </a:cubicBezTo>
                  <a:cubicBezTo>
                    <a:pt x="183" y="90"/>
                    <a:pt x="183" y="92"/>
                    <a:pt x="184" y="93"/>
                  </a:cubicBezTo>
                  <a:cubicBezTo>
                    <a:pt x="184" y="93"/>
                    <a:pt x="184" y="93"/>
                    <a:pt x="185" y="92"/>
                  </a:cubicBezTo>
                  <a:cubicBezTo>
                    <a:pt x="186" y="92"/>
                    <a:pt x="186" y="91"/>
                    <a:pt x="186" y="91"/>
                  </a:cubicBezTo>
                  <a:cubicBezTo>
                    <a:pt x="186" y="91"/>
                    <a:pt x="186" y="90"/>
                    <a:pt x="186" y="90"/>
                  </a:cubicBezTo>
                  <a:cubicBezTo>
                    <a:pt x="187" y="90"/>
                    <a:pt x="187" y="90"/>
                    <a:pt x="188" y="89"/>
                  </a:cubicBezTo>
                  <a:cubicBezTo>
                    <a:pt x="188" y="89"/>
                    <a:pt x="188" y="89"/>
                    <a:pt x="188" y="89"/>
                  </a:cubicBezTo>
                  <a:cubicBezTo>
                    <a:pt x="188" y="88"/>
                    <a:pt x="188" y="89"/>
                    <a:pt x="189" y="89"/>
                  </a:cubicBezTo>
                  <a:cubicBezTo>
                    <a:pt x="189" y="88"/>
                    <a:pt x="189" y="87"/>
                    <a:pt x="189" y="87"/>
                  </a:cubicBezTo>
                  <a:cubicBezTo>
                    <a:pt x="189" y="87"/>
                    <a:pt x="191" y="85"/>
                    <a:pt x="191" y="88"/>
                  </a:cubicBezTo>
                  <a:cubicBezTo>
                    <a:pt x="190" y="89"/>
                    <a:pt x="190" y="89"/>
                    <a:pt x="190" y="89"/>
                  </a:cubicBezTo>
                  <a:cubicBezTo>
                    <a:pt x="190" y="90"/>
                    <a:pt x="189" y="89"/>
                    <a:pt x="189" y="91"/>
                  </a:cubicBezTo>
                  <a:cubicBezTo>
                    <a:pt x="189" y="92"/>
                    <a:pt x="189" y="92"/>
                    <a:pt x="190" y="92"/>
                  </a:cubicBezTo>
                  <a:cubicBezTo>
                    <a:pt x="191" y="93"/>
                    <a:pt x="190" y="92"/>
                    <a:pt x="191" y="92"/>
                  </a:cubicBezTo>
                  <a:cubicBezTo>
                    <a:pt x="192" y="92"/>
                    <a:pt x="192" y="92"/>
                    <a:pt x="192" y="92"/>
                  </a:cubicBezTo>
                  <a:cubicBezTo>
                    <a:pt x="194" y="92"/>
                    <a:pt x="194" y="93"/>
                    <a:pt x="194" y="93"/>
                  </a:cubicBezTo>
                  <a:cubicBezTo>
                    <a:pt x="194" y="93"/>
                    <a:pt x="192" y="93"/>
                    <a:pt x="192" y="94"/>
                  </a:cubicBezTo>
                  <a:cubicBezTo>
                    <a:pt x="192" y="94"/>
                    <a:pt x="192" y="94"/>
                    <a:pt x="192" y="94"/>
                  </a:cubicBezTo>
                  <a:cubicBezTo>
                    <a:pt x="192" y="95"/>
                    <a:pt x="191" y="96"/>
                    <a:pt x="191" y="96"/>
                  </a:cubicBezTo>
                  <a:cubicBezTo>
                    <a:pt x="190" y="96"/>
                    <a:pt x="191" y="98"/>
                    <a:pt x="191" y="98"/>
                  </a:cubicBezTo>
                  <a:cubicBezTo>
                    <a:pt x="191" y="99"/>
                    <a:pt x="190" y="98"/>
                    <a:pt x="190" y="99"/>
                  </a:cubicBezTo>
                  <a:cubicBezTo>
                    <a:pt x="189" y="102"/>
                    <a:pt x="190" y="101"/>
                    <a:pt x="190" y="104"/>
                  </a:cubicBezTo>
                  <a:cubicBezTo>
                    <a:pt x="190" y="105"/>
                    <a:pt x="190" y="108"/>
                    <a:pt x="190" y="109"/>
                  </a:cubicBezTo>
                  <a:cubicBezTo>
                    <a:pt x="190" y="109"/>
                    <a:pt x="189" y="108"/>
                    <a:pt x="189" y="109"/>
                  </a:cubicBezTo>
                  <a:cubicBezTo>
                    <a:pt x="189" y="109"/>
                    <a:pt x="190" y="110"/>
                    <a:pt x="190" y="110"/>
                  </a:cubicBezTo>
                  <a:cubicBezTo>
                    <a:pt x="190" y="111"/>
                    <a:pt x="191" y="112"/>
                    <a:pt x="192" y="113"/>
                  </a:cubicBezTo>
                  <a:cubicBezTo>
                    <a:pt x="191" y="116"/>
                    <a:pt x="192" y="117"/>
                    <a:pt x="192" y="119"/>
                  </a:cubicBezTo>
                  <a:cubicBezTo>
                    <a:pt x="191" y="120"/>
                    <a:pt x="190" y="120"/>
                    <a:pt x="189" y="122"/>
                  </a:cubicBezTo>
                  <a:cubicBezTo>
                    <a:pt x="189" y="122"/>
                    <a:pt x="189" y="122"/>
                    <a:pt x="189" y="122"/>
                  </a:cubicBezTo>
                  <a:cubicBezTo>
                    <a:pt x="188" y="122"/>
                    <a:pt x="187" y="122"/>
                    <a:pt x="187" y="124"/>
                  </a:cubicBezTo>
                  <a:cubicBezTo>
                    <a:pt x="186" y="124"/>
                    <a:pt x="186" y="125"/>
                    <a:pt x="186" y="127"/>
                  </a:cubicBezTo>
                  <a:cubicBezTo>
                    <a:pt x="186" y="127"/>
                    <a:pt x="186" y="129"/>
                    <a:pt x="187" y="129"/>
                  </a:cubicBezTo>
                  <a:cubicBezTo>
                    <a:pt x="188" y="128"/>
                    <a:pt x="186" y="131"/>
                    <a:pt x="186" y="131"/>
                  </a:cubicBezTo>
                  <a:cubicBezTo>
                    <a:pt x="186" y="132"/>
                    <a:pt x="186" y="132"/>
                    <a:pt x="186" y="133"/>
                  </a:cubicBezTo>
                  <a:cubicBezTo>
                    <a:pt x="187" y="133"/>
                    <a:pt x="187" y="135"/>
                    <a:pt x="187" y="135"/>
                  </a:cubicBezTo>
                  <a:cubicBezTo>
                    <a:pt x="187" y="135"/>
                    <a:pt x="188" y="135"/>
                    <a:pt x="189" y="136"/>
                  </a:cubicBezTo>
                  <a:cubicBezTo>
                    <a:pt x="189" y="136"/>
                    <a:pt x="189" y="136"/>
                    <a:pt x="189" y="136"/>
                  </a:cubicBezTo>
                  <a:cubicBezTo>
                    <a:pt x="189" y="137"/>
                    <a:pt x="190" y="137"/>
                    <a:pt x="190" y="137"/>
                  </a:cubicBezTo>
                  <a:cubicBezTo>
                    <a:pt x="190" y="139"/>
                    <a:pt x="190" y="139"/>
                    <a:pt x="189" y="139"/>
                  </a:cubicBezTo>
                  <a:cubicBezTo>
                    <a:pt x="188" y="139"/>
                    <a:pt x="188" y="140"/>
                    <a:pt x="188" y="140"/>
                  </a:cubicBezTo>
                  <a:cubicBezTo>
                    <a:pt x="187" y="141"/>
                    <a:pt x="187" y="140"/>
                    <a:pt x="186" y="141"/>
                  </a:cubicBezTo>
                  <a:cubicBezTo>
                    <a:pt x="185" y="142"/>
                    <a:pt x="186" y="142"/>
                    <a:pt x="186" y="144"/>
                  </a:cubicBezTo>
                  <a:cubicBezTo>
                    <a:pt x="185" y="145"/>
                    <a:pt x="186" y="145"/>
                    <a:pt x="185" y="145"/>
                  </a:cubicBezTo>
                  <a:cubicBezTo>
                    <a:pt x="184" y="146"/>
                    <a:pt x="184" y="146"/>
                    <a:pt x="184" y="146"/>
                  </a:cubicBezTo>
                  <a:cubicBezTo>
                    <a:pt x="184" y="148"/>
                    <a:pt x="183" y="147"/>
                    <a:pt x="184" y="148"/>
                  </a:cubicBezTo>
                  <a:cubicBezTo>
                    <a:pt x="185" y="149"/>
                    <a:pt x="184" y="148"/>
                    <a:pt x="185" y="149"/>
                  </a:cubicBezTo>
                  <a:cubicBezTo>
                    <a:pt x="186" y="149"/>
                    <a:pt x="187" y="149"/>
                    <a:pt x="187" y="150"/>
                  </a:cubicBezTo>
                  <a:cubicBezTo>
                    <a:pt x="190" y="150"/>
                    <a:pt x="188" y="152"/>
                    <a:pt x="190" y="153"/>
                  </a:cubicBezTo>
                  <a:cubicBezTo>
                    <a:pt x="191" y="154"/>
                    <a:pt x="193" y="154"/>
                    <a:pt x="193" y="154"/>
                  </a:cubicBezTo>
                  <a:cubicBezTo>
                    <a:pt x="193" y="156"/>
                    <a:pt x="192" y="158"/>
                    <a:pt x="194" y="159"/>
                  </a:cubicBezTo>
                  <a:cubicBezTo>
                    <a:pt x="194" y="160"/>
                    <a:pt x="197" y="159"/>
                    <a:pt x="198" y="160"/>
                  </a:cubicBezTo>
                  <a:cubicBezTo>
                    <a:pt x="198" y="160"/>
                    <a:pt x="198" y="160"/>
                    <a:pt x="199" y="161"/>
                  </a:cubicBezTo>
                  <a:cubicBezTo>
                    <a:pt x="198" y="162"/>
                    <a:pt x="198" y="163"/>
                    <a:pt x="198" y="163"/>
                  </a:cubicBezTo>
                  <a:cubicBezTo>
                    <a:pt x="198" y="164"/>
                    <a:pt x="198" y="166"/>
                    <a:pt x="198" y="167"/>
                  </a:cubicBezTo>
                  <a:cubicBezTo>
                    <a:pt x="198" y="167"/>
                    <a:pt x="196" y="170"/>
                    <a:pt x="196" y="170"/>
                  </a:cubicBezTo>
                  <a:cubicBezTo>
                    <a:pt x="196" y="170"/>
                    <a:pt x="194" y="174"/>
                    <a:pt x="194" y="175"/>
                  </a:cubicBezTo>
                  <a:cubicBezTo>
                    <a:pt x="193" y="175"/>
                    <a:pt x="194" y="175"/>
                    <a:pt x="194" y="176"/>
                  </a:cubicBezTo>
                  <a:cubicBezTo>
                    <a:pt x="193" y="176"/>
                    <a:pt x="193" y="176"/>
                    <a:pt x="192" y="176"/>
                  </a:cubicBezTo>
                  <a:cubicBezTo>
                    <a:pt x="192" y="176"/>
                    <a:pt x="192" y="177"/>
                    <a:pt x="192" y="177"/>
                  </a:cubicBezTo>
                  <a:cubicBezTo>
                    <a:pt x="191" y="178"/>
                    <a:pt x="190" y="178"/>
                    <a:pt x="189" y="179"/>
                  </a:cubicBezTo>
                  <a:cubicBezTo>
                    <a:pt x="189" y="179"/>
                    <a:pt x="188" y="179"/>
                    <a:pt x="188" y="180"/>
                  </a:cubicBezTo>
                  <a:cubicBezTo>
                    <a:pt x="185" y="180"/>
                    <a:pt x="185" y="180"/>
                    <a:pt x="185" y="178"/>
                  </a:cubicBezTo>
                  <a:cubicBezTo>
                    <a:pt x="186" y="177"/>
                    <a:pt x="186" y="177"/>
                    <a:pt x="186" y="176"/>
                  </a:cubicBezTo>
                  <a:cubicBezTo>
                    <a:pt x="186" y="176"/>
                    <a:pt x="186" y="176"/>
                    <a:pt x="186" y="176"/>
                  </a:cubicBezTo>
                  <a:cubicBezTo>
                    <a:pt x="187" y="175"/>
                    <a:pt x="187" y="175"/>
                    <a:pt x="187" y="175"/>
                  </a:cubicBezTo>
                  <a:cubicBezTo>
                    <a:pt x="188" y="175"/>
                    <a:pt x="188" y="175"/>
                    <a:pt x="189" y="174"/>
                  </a:cubicBezTo>
                  <a:cubicBezTo>
                    <a:pt x="189" y="174"/>
                    <a:pt x="189" y="174"/>
                    <a:pt x="189" y="173"/>
                  </a:cubicBezTo>
                  <a:cubicBezTo>
                    <a:pt x="190" y="173"/>
                    <a:pt x="190" y="173"/>
                    <a:pt x="190" y="173"/>
                  </a:cubicBezTo>
                  <a:cubicBezTo>
                    <a:pt x="191" y="172"/>
                    <a:pt x="190" y="170"/>
                    <a:pt x="190" y="168"/>
                  </a:cubicBezTo>
                  <a:cubicBezTo>
                    <a:pt x="190" y="168"/>
                    <a:pt x="191" y="167"/>
                    <a:pt x="191" y="166"/>
                  </a:cubicBezTo>
                  <a:cubicBezTo>
                    <a:pt x="191" y="165"/>
                    <a:pt x="191" y="165"/>
                    <a:pt x="190" y="164"/>
                  </a:cubicBezTo>
                  <a:cubicBezTo>
                    <a:pt x="190" y="164"/>
                    <a:pt x="189" y="163"/>
                    <a:pt x="189" y="163"/>
                  </a:cubicBezTo>
                  <a:cubicBezTo>
                    <a:pt x="188" y="162"/>
                    <a:pt x="188" y="163"/>
                    <a:pt x="188" y="161"/>
                  </a:cubicBezTo>
                  <a:cubicBezTo>
                    <a:pt x="186" y="160"/>
                    <a:pt x="188" y="157"/>
                    <a:pt x="186" y="156"/>
                  </a:cubicBezTo>
                  <a:cubicBezTo>
                    <a:pt x="186" y="156"/>
                    <a:pt x="186" y="156"/>
                    <a:pt x="185" y="156"/>
                  </a:cubicBezTo>
                  <a:cubicBezTo>
                    <a:pt x="185" y="155"/>
                    <a:pt x="182" y="155"/>
                    <a:pt x="182" y="155"/>
                  </a:cubicBezTo>
                  <a:cubicBezTo>
                    <a:pt x="182" y="155"/>
                    <a:pt x="181" y="154"/>
                    <a:pt x="181" y="154"/>
                  </a:cubicBezTo>
                  <a:cubicBezTo>
                    <a:pt x="180" y="154"/>
                    <a:pt x="180" y="154"/>
                    <a:pt x="180" y="154"/>
                  </a:cubicBezTo>
                  <a:cubicBezTo>
                    <a:pt x="180" y="153"/>
                    <a:pt x="180" y="153"/>
                    <a:pt x="179" y="153"/>
                  </a:cubicBezTo>
                  <a:cubicBezTo>
                    <a:pt x="179" y="152"/>
                    <a:pt x="178" y="153"/>
                    <a:pt x="177" y="152"/>
                  </a:cubicBezTo>
                  <a:cubicBezTo>
                    <a:pt x="176" y="151"/>
                    <a:pt x="174" y="149"/>
                    <a:pt x="172" y="151"/>
                  </a:cubicBezTo>
                  <a:cubicBezTo>
                    <a:pt x="171" y="152"/>
                    <a:pt x="172" y="155"/>
                    <a:pt x="174" y="156"/>
                  </a:cubicBezTo>
                  <a:cubicBezTo>
                    <a:pt x="174" y="157"/>
                    <a:pt x="174" y="157"/>
                    <a:pt x="174" y="157"/>
                  </a:cubicBezTo>
                  <a:cubicBezTo>
                    <a:pt x="175" y="159"/>
                    <a:pt x="178" y="158"/>
                    <a:pt x="179" y="159"/>
                  </a:cubicBezTo>
                  <a:cubicBezTo>
                    <a:pt x="180" y="160"/>
                    <a:pt x="178" y="161"/>
                    <a:pt x="179" y="161"/>
                  </a:cubicBezTo>
                  <a:cubicBezTo>
                    <a:pt x="179" y="163"/>
                    <a:pt x="179" y="162"/>
                    <a:pt x="180" y="163"/>
                  </a:cubicBezTo>
                  <a:cubicBezTo>
                    <a:pt x="180" y="163"/>
                    <a:pt x="180" y="164"/>
                    <a:pt x="181" y="164"/>
                  </a:cubicBezTo>
                  <a:cubicBezTo>
                    <a:pt x="181" y="165"/>
                    <a:pt x="181" y="165"/>
                    <a:pt x="181" y="165"/>
                  </a:cubicBezTo>
                  <a:cubicBezTo>
                    <a:pt x="182" y="165"/>
                    <a:pt x="182" y="165"/>
                    <a:pt x="183" y="166"/>
                  </a:cubicBezTo>
                  <a:cubicBezTo>
                    <a:pt x="183" y="169"/>
                    <a:pt x="182" y="170"/>
                    <a:pt x="181" y="171"/>
                  </a:cubicBezTo>
                  <a:cubicBezTo>
                    <a:pt x="179" y="173"/>
                    <a:pt x="182" y="174"/>
                    <a:pt x="181" y="176"/>
                  </a:cubicBezTo>
                  <a:cubicBezTo>
                    <a:pt x="179" y="177"/>
                    <a:pt x="180" y="179"/>
                    <a:pt x="179" y="180"/>
                  </a:cubicBezTo>
                  <a:cubicBezTo>
                    <a:pt x="178" y="180"/>
                    <a:pt x="178" y="180"/>
                    <a:pt x="178" y="181"/>
                  </a:cubicBezTo>
                  <a:cubicBezTo>
                    <a:pt x="178" y="182"/>
                    <a:pt x="178" y="183"/>
                    <a:pt x="178" y="184"/>
                  </a:cubicBezTo>
                  <a:cubicBezTo>
                    <a:pt x="178" y="184"/>
                    <a:pt x="177" y="184"/>
                    <a:pt x="177" y="184"/>
                  </a:cubicBezTo>
                  <a:cubicBezTo>
                    <a:pt x="177" y="186"/>
                    <a:pt x="176" y="186"/>
                    <a:pt x="176" y="188"/>
                  </a:cubicBezTo>
                  <a:cubicBezTo>
                    <a:pt x="176" y="188"/>
                    <a:pt x="176" y="188"/>
                    <a:pt x="175" y="188"/>
                  </a:cubicBezTo>
                  <a:cubicBezTo>
                    <a:pt x="175" y="188"/>
                    <a:pt x="176" y="189"/>
                    <a:pt x="175" y="189"/>
                  </a:cubicBezTo>
                  <a:cubicBezTo>
                    <a:pt x="175" y="189"/>
                    <a:pt x="175" y="189"/>
                    <a:pt x="174" y="189"/>
                  </a:cubicBezTo>
                  <a:cubicBezTo>
                    <a:pt x="174" y="190"/>
                    <a:pt x="173" y="190"/>
                    <a:pt x="173" y="191"/>
                  </a:cubicBezTo>
                  <a:cubicBezTo>
                    <a:pt x="172" y="191"/>
                    <a:pt x="172" y="192"/>
                    <a:pt x="171" y="193"/>
                  </a:cubicBezTo>
                  <a:cubicBezTo>
                    <a:pt x="171" y="193"/>
                    <a:pt x="170" y="194"/>
                    <a:pt x="170" y="194"/>
                  </a:cubicBezTo>
                  <a:cubicBezTo>
                    <a:pt x="170" y="195"/>
                    <a:pt x="170" y="195"/>
                    <a:pt x="169" y="196"/>
                  </a:cubicBezTo>
                  <a:cubicBezTo>
                    <a:pt x="169" y="196"/>
                    <a:pt x="169" y="196"/>
                    <a:pt x="169" y="196"/>
                  </a:cubicBezTo>
                  <a:cubicBezTo>
                    <a:pt x="168" y="196"/>
                    <a:pt x="168" y="197"/>
                    <a:pt x="167" y="198"/>
                  </a:cubicBezTo>
                  <a:cubicBezTo>
                    <a:pt x="166" y="199"/>
                    <a:pt x="166" y="200"/>
                    <a:pt x="166" y="201"/>
                  </a:cubicBezTo>
                  <a:cubicBezTo>
                    <a:pt x="166" y="201"/>
                    <a:pt x="165" y="201"/>
                    <a:pt x="165" y="201"/>
                  </a:cubicBezTo>
                  <a:cubicBezTo>
                    <a:pt x="164" y="201"/>
                    <a:pt x="164" y="202"/>
                    <a:pt x="164" y="203"/>
                  </a:cubicBezTo>
                  <a:cubicBezTo>
                    <a:pt x="163" y="203"/>
                    <a:pt x="163" y="204"/>
                    <a:pt x="163" y="204"/>
                  </a:cubicBezTo>
                  <a:cubicBezTo>
                    <a:pt x="163" y="204"/>
                    <a:pt x="162" y="204"/>
                    <a:pt x="162" y="204"/>
                  </a:cubicBezTo>
                  <a:cubicBezTo>
                    <a:pt x="162" y="205"/>
                    <a:pt x="161" y="206"/>
                    <a:pt x="161" y="206"/>
                  </a:cubicBezTo>
                  <a:cubicBezTo>
                    <a:pt x="160" y="207"/>
                    <a:pt x="160" y="208"/>
                    <a:pt x="159" y="208"/>
                  </a:cubicBezTo>
                  <a:cubicBezTo>
                    <a:pt x="159" y="208"/>
                    <a:pt x="159" y="208"/>
                    <a:pt x="159" y="208"/>
                  </a:cubicBezTo>
                  <a:cubicBezTo>
                    <a:pt x="158" y="209"/>
                    <a:pt x="158" y="211"/>
                    <a:pt x="157" y="211"/>
                  </a:cubicBezTo>
                  <a:cubicBezTo>
                    <a:pt x="157" y="211"/>
                    <a:pt x="156" y="212"/>
                    <a:pt x="156" y="212"/>
                  </a:cubicBezTo>
                  <a:cubicBezTo>
                    <a:pt x="155" y="212"/>
                    <a:pt x="155" y="213"/>
                    <a:pt x="155" y="213"/>
                  </a:cubicBezTo>
                  <a:cubicBezTo>
                    <a:pt x="155" y="213"/>
                    <a:pt x="155" y="213"/>
                    <a:pt x="154" y="213"/>
                  </a:cubicBezTo>
                  <a:cubicBezTo>
                    <a:pt x="154" y="214"/>
                    <a:pt x="154" y="215"/>
                    <a:pt x="154" y="215"/>
                  </a:cubicBezTo>
                  <a:cubicBezTo>
                    <a:pt x="153" y="215"/>
                    <a:pt x="153" y="215"/>
                    <a:pt x="153" y="215"/>
                  </a:cubicBezTo>
                  <a:cubicBezTo>
                    <a:pt x="152" y="215"/>
                    <a:pt x="152" y="216"/>
                    <a:pt x="152" y="217"/>
                  </a:cubicBezTo>
                  <a:cubicBezTo>
                    <a:pt x="151" y="218"/>
                    <a:pt x="151" y="221"/>
                    <a:pt x="151" y="223"/>
                  </a:cubicBezTo>
                  <a:cubicBezTo>
                    <a:pt x="151" y="224"/>
                    <a:pt x="151" y="223"/>
                    <a:pt x="151" y="225"/>
                  </a:cubicBezTo>
                  <a:cubicBezTo>
                    <a:pt x="150" y="225"/>
                    <a:pt x="150" y="225"/>
                    <a:pt x="149" y="226"/>
                  </a:cubicBezTo>
                  <a:cubicBezTo>
                    <a:pt x="149" y="226"/>
                    <a:pt x="149" y="226"/>
                    <a:pt x="149" y="226"/>
                  </a:cubicBezTo>
                  <a:cubicBezTo>
                    <a:pt x="149" y="227"/>
                    <a:pt x="149" y="227"/>
                    <a:pt x="148" y="227"/>
                  </a:cubicBezTo>
                  <a:cubicBezTo>
                    <a:pt x="148" y="228"/>
                    <a:pt x="149" y="228"/>
                    <a:pt x="148" y="228"/>
                  </a:cubicBezTo>
                  <a:cubicBezTo>
                    <a:pt x="148" y="228"/>
                    <a:pt x="147" y="228"/>
                    <a:pt x="147" y="228"/>
                  </a:cubicBezTo>
                  <a:cubicBezTo>
                    <a:pt x="147" y="229"/>
                    <a:pt x="147" y="229"/>
                    <a:pt x="146" y="230"/>
                  </a:cubicBezTo>
                  <a:cubicBezTo>
                    <a:pt x="146" y="230"/>
                    <a:pt x="145" y="231"/>
                    <a:pt x="145" y="231"/>
                  </a:cubicBezTo>
                  <a:cubicBezTo>
                    <a:pt x="145" y="232"/>
                    <a:pt x="145" y="233"/>
                    <a:pt x="144" y="233"/>
                  </a:cubicBezTo>
                  <a:cubicBezTo>
                    <a:pt x="143" y="234"/>
                    <a:pt x="143" y="236"/>
                    <a:pt x="144" y="237"/>
                  </a:cubicBezTo>
                  <a:cubicBezTo>
                    <a:pt x="144" y="239"/>
                    <a:pt x="143" y="239"/>
                    <a:pt x="143" y="240"/>
                  </a:cubicBezTo>
                  <a:cubicBezTo>
                    <a:pt x="142" y="241"/>
                    <a:pt x="142" y="241"/>
                    <a:pt x="142" y="242"/>
                  </a:cubicBezTo>
                  <a:cubicBezTo>
                    <a:pt x="140" y="244"/>
                    <a:pt x="142" y="250"/>
                    <a:pt x="143" y="250"/>
                  </a:cubicBezTo>
                  <a:cubicBezTo>
                    <a:pt x="144" y="250"/>
                    <a:pt x="143" y="253"/>
                    <a:pt x="143" y="254"/>
                  </a:cubicBezTo>
                  <a:cubicBezTo>
                    <a:pt x="144" y="256"/>
                    <a:pt x="144" y="256"/>
                    <a:pt x="144" y="257"/>
                  </a:cubicBezTo>
                  <a:cubicBezTo>
                    <a:pt x="144" y="257"/>
                    <a:pt x="145" y="260"/>
                    <a:pt x="144" y="260"/>
                  </a:cubicBezTo>
                  <a:cubicBezTo>
                    <a:pt x="144" y="260"/>
                    <a:pt x="145" y="262"/>
                    <a:pt x="145" y="263"/>
                  </a:cubicBezTo>
                  <a:cubicBezTo>
                    <a:pt x="144" y="264"/>
                    <a:pt x="144" y="264"/>
                    <a:pt x="144" y="264"/>
                  </a:cubicBezTo>
                  <a:cubicBezTo>
                    <a:pt x="143" y="264"/>
                    <a:pt x="143" y="265"/>
                    <a:pt x="143" y="265"/>
                  </a:cubicBezTo>
                  <a:cubicBezTo>
                    <a:pt x="143" y="266"/>
                    <a:pt x="142" y="268"/>
                    <a:pt x="143" y="269"/>
                  </a:cubicBezTo>
                  <a:cubicBezTo>
                    <a:pt x="145" y="270"/>
                    <a:pt x="144" y="274"/>
                    <a:pt x="146" y="275"/>
                  </a:cubicBezTo>
                  <a:cubicBezTo>
                    <a:pt x="145" y="277"/>
                    <a:pt x="145" y="280"/>
                    <a:pt x="146" y="281"/>
                  </a:cubicBezTo>
                  <a:cubicBezTo>
                    <a:pt x="147" y="283"/>
                    <a:pt x="150" y="282"/>
                    <a:pt x="151" y="282"/>
                  </a:cubicBezTo>
                  <a:cubicBezTo>
                    <a:pt x="152" y="283"/>
                    <a:pt x="152" y="283"/>
                    <a:pt x="152" y="283"/>
                  </a:cubicBezTo>
                  <a:cubicBezTo>
                    <a:pt x="153" y="284"/>
                    <a:pt x="153" y="285"/>
                    <a:pt x="154" y="285"/>
                  </a:cubicBezTo>
                  <a:cubicBezTo>
                    <a:pt x="155" y="286"/>
                    <a:pt x="154" y="286"/>
                    <a:pt x="156" y="286"/>
                  </a:cubicBezTo>
                  <a:cubicBezTo>
                    <a:pt x="158" y="286"/>
                    <a:pt x="157" y="286"/>
                    <a:pt x="158" y="287"/>
                  </a:cubicBezTo>
                  <a:cubicBezTo>
                    <a:pt x="158" y="287"/>
                    <a:pt x="158" y="287"/>
                    <a:pt x="158" y="288"/>
                  </a:cubicBezTo>
                  <a:cubicBezTo>
                    <a:pt x="159" y="288"/>
                    <a:pt x="159" y="288"/>
                    <a:pt x="160" y="289"/>
                  </a:cubicBezTo>
                  <a:cubicBezTo>
                    <a:pt x="160" y="289"/>
                    <a:pt x="161" y="289"/>
                    <a:pt x="161" y="289"/>
                  </a:cubicBezTo>
                  <a:cubicBezTo>
                    <a:pt x="161" y="289"/>
                    <a:pt x="160" y="291"/>
                    <a:pt x="161" y="290"/>
                  </a:cubicBezTo>
                  <a:cubicBezTo>
                    <a:pt x="161" y="290"/>
                    <a:pt x="162" y="291"/>
                    <a:pt x="162" y="291"/>
                  </a:cubicBezTo>
                  <a:cubicBezTo>
                    <a:pt x="162" y="292"/>
                    <a:pt x="162" y="296"/>
                    <a:pt x="162" y="296"/>
                  </a:cubicBezTo>
                  <a:cubicBezTo>
                    <a:pt x="161" y="296"/>
                    <a:pt x="161" y="298"/>
                    <a:pt x="161" y="298"/>
                  </a:cubicBezTo>
                  <a:cubicBezTo>
                    <a:pt x="161" y="299"/>
                    <a:pt x="162" y="299"/>
                    <a:pt x="162" y="299"/>
                  </a:cubicBezTo>
                  <a:cubicBezTo>
                    <a:pt x="163" y="300"/>
                    <a:pt x="162" y="304"/>
                    <a:pt x="162" y="305"/>
                  </a:cubicBezTo>
                  <a:cubicBezTo>
                    <a:pt x="162" y="306"/>
                    <a:pt x="163" y="305"/>
                    <a:pt x="163" y="306"/>
                  </a:cubicBezTo>
                  <a:cubicBezTo>
                    <a:pt x="163" y="307"/>
                    <a:pt x="163" y="308"/>
                    <a:pt x="163" y="308"/>
                  </a:cubicBezTo>
                  <a:cubicBezTo>
                    <a:pt x="162" y="309"/>
                    <a:pt x="163" y="312"/>
                    <a:pt x="163" y="315"/>
                  </a:cubicBezTo>
                  <a:cubicBezTo>
                    <a:pt x="163" y="316"/>
                    <a:pt x="163" y="318"/>
                    <a:pt x="164" y="319"/>
                  </a:cubicBezTo>
                  <a:cubicBezTo>
                    <a:pt x="164" y="320"/>
                    <a:pt x="164" y="320"/>
                    <a:pt x="165" y="320"/>
                  </a:cubicBezTo>
                  <a:cubicBezTo>
                    <a:pt x="165" y="321"/>
                    <a:pt x="165" y="321"/>
                    <a:pt x="166" y="321"/>
                  </a:cubicBezTo>
                  <a:cubicBezTo>
                    <a:pt x="166" y="322"/>
                    <a:pt x="167" y="322"/>
                    <a:pt x="168" y="323"/>
                  </a:cubicBezTo>
                  <a:cubicBezTo>
                    <a:pt x="169" y="324"/>
                    <a:pt x="168" y="324"/>
                    <a:pt x="169" y="325"/>
                  </a:cubicBezTo>
                  <a:cubicBezTo>
                    <a:pt x="170" y="326"/>
                    <a:pt x="171" y="328"/>
                    <a:pt x="171" y="329"/>
                  </a:cubicBezTo>
                  <a:cubicBezTo>
                    <a:pt x="171" y="329"/>
                    <a:pt x="170" y="329"/>
                    <a:pt x="171" y="330"/>
                  </a:cubicBezTo>
                  <a:cubicBezTo>
                    <a:pt x="171" y="330"/>
                    <a:pt x="171" y="332"/>
                    <a:pt x="171" y="332"/>
                  </a:cubicBezTo>
                  <a:cubicBezTo>
                    <a:pt x="170" y="332"/>
                    <a:pt x="170" y="333"/>
                    <a:pt x="169" y="333"/>
                  </a:cubicBezTo>
                  <a:cubicBezTo>
                    <a:pt x="169" y="334"/>
                    <a:pt x="171" y="336"/>
                    <a:pt x="169" y="336"/>
                  </a:cubicBezTo>
                  <a:cubicBezTo>
                    <a:pt x="167" y="336"/>
                    <a:pt x="166" y="335"/>
                    <a:pt x="165" y="336"/>
                  </a:cubicBezTo>
                  <a:cubicBezTo>
                    <a:pt x="163" y="336"/>
                    <a:pt x="164" y="338"/>
                    <a:pt x="164" y="339"/>
                  </a:cubicBezTo>
                  <a:cubicBezTo>
                    <a:pt x="165" y="340"/>
                    <a:pt x="164" y="340"/>
                    <a:pt x="165" y="340"/>
                  </a:cubicBezTo>
                  <a:cubicBezTo>
                    <a:pt x="165" y="341"/>
                    <a:pt x="166" y="340"/>
                    <a:pt x="166" y="341"/>
                  </a:cubicBezTo>
                  <a:cubicBezTo>
                    <a:pt x="168" y="342"/>
                    <a:pt x="168" y="343"/>
                    <a:pt x="169" y="344"/>
                  </a:cubicBezTo>
                  <a:cubicBezTo>
                    <a:pt x="171" y="344"/>
                    <a:pt x="172" y="345"/>
                    <a:pt x="174" y="345"/>
                  </a:cubicBezTo>
                  <a:cubicBezTo>
                    <a:pt x="175" y="346"/>
                    <a:pt x="176" y="348"/>
                    <a:pt x="176" y="349"/>
                  </a:cubicBezTo>
                  <a:cubicBezTo>
                    <a:pt x="177" y="350"/>
                    <a:pt x="177" y="349"/>
                    <a:pt x="177" y="351"/>
                  </a:cubicBezTo>
                  <a:cubicBezTo>
                    <a:pt x="177" y="353"/>
                    <a:pt x="177" y="354"/>
                    <a:pt x="177" y="356"/>
                  </a:cubicBezTo>
                  <a:cubicBezTo>
                    <a:pt x="176" y="356"/>
                    <a:pt x="176" y="357"/>
                    <a:pt x="176" y="358"/>
                  </a:cubicBezTo>
                  <a:cubicBezTo>
                    <a:pt x="175" y="358"/>
                    <a:pt x="175" y="360"/>
                    <a:pt x="176" y="360"/>
                  </a:cubicBezTo>
                  <a:cubicBezTo>
                    <a:pt x="176" y="361"/>
                    <a:pt x="176" y="361"/>
                    <a:pt x="176" y="361"/>
                  </a:cubicBezTo>
                  <a:cubicBezTo>
                    <a:pt x="177" y="362"/>
                    <a:pt x="177" y="361"/>
                    <a:pt x="177" y="362"/>
                  </a:cubicBezTo>
                  <a:cubicBezTo>
                    <a:pt x="178" y="362"/>
                    <a:pt x="178" y="363"/>
                    <a:pt x="179" y="363"/>
                  </a:cubicBezTo>
                  <a:cubicBezTo>
                    <a:pt x="179" y="364"/>
                    <a:pt x="181" y="364"/>
                    <a:pt x="181" y="364"/>
                  </a:cubicBezTo>
                  <a:cubicBezTo>
                    <a:pt x="182" y="365"/>
                    <a:pt x="183" y="366"/>
                    <a:pt x="184" y="367"/>
                  </a:cubicBezTo>
                  <a:cubicBezTo>
                    <a:pt x="184" y="367"/>
                    <a:pt x="184" y="368"/>
                    <a:pt x="185" y="369"/>
                  </a:cubicBezTo>
                  <a:cubicBezTo>
                    <a:pt x="185" y="369"/>
                    <a:pt x="185" y="369"/>
                    <a:pt x="186" y="369"/>
                  </a:cubicBezTo>
                  <a:cubicBezTo>
                    <a:pt x="186" y="369"/>
                    <a:pt x="186" y="369"/>
                    <a:pt x="186" y="370"/>
                  </a:cubicBezTo>
                  <a:cubicBezTo>
                    <a:pt x="187" y="370"/>
                    <a:pt x="187" y="370"/>
                    <a:pt x="187" y="370"/>
                  </a:cubicBezTo>
                  <a:cubicBezTo>
                    <a:pt x="187" y="372"/>
                    <a:pt x="187" y="374"/>
                    <a:pt x="188" y="375"/>
                  </a:cubicBezTo>
                  <a:cubicBezTo>
                    <a:pt x="189" y="375"/>
                    <a:pt x="189" y="375"/>
                    <a:pt x="190" y="375"/>
                  </a:cubicBezTo>
                  <a:cubicBezTo>
                    <a:pt x="190" y="374"/>
                    <a:pt x="192" y="373"/>
                    <a:pt x="192" y="372"/>
                  </a:cubicBezTo>
                  <a:cubicBezTo>
                    <a:pt x="192" y="371"/>
                    <a:pt x="193" y="372"/>
                    <a:pt x="193" y="370"/>
                  </a:cubicBezTo>
                  <a:cubicBezTo>
                    <a:pt x="193" y="369"/>
                    <a:pt x="193" y="369"/>
                    <a:pt x="192" y="368"/>
                  </a:cubicBezTo>
                  <a:cubicBezTo>
                    <a:pt x="192" y="367"/>
                    <a:pt x="192" y="367"/>
                    <a:pt x="191" y="367"/>
                  </a:cubicBezTo>
                  <a:cubicBezTo>
                    <a:pt x="191" y="365"/>
                    <a:pt x="188" y="365"/>
                    <a:pt x="186" y="364"/>
                  </a:cubicBezTo>
                  <a:cubicBezTo>
                    <a:pt x="186" y="364"/>
                    <a:pt x="186" y="363"/>
                    <a:pt x="186" y="363"/>
                  </a:cubicBezTo>
                  <a:cubicBezTo>
                    <a:pt x="186" y="360"/>
                    <a:pt x="186" y="354"/>
                    <a:pt x="184" y="353"/>
                  </a:cubicBezTo>
                  <a:cubicBezTo>
                    <a:pt x="184" y="351"/>
                    <a:pt x="184" y="350"/>
                    <a:pt x="184" y="348"/>
                  </a:cubicBezTo>
                  <a:cubicBezTo>
                    <a:pt x="184" y="346"/>
                    <a:pt x="184" y="349"/>
                    <a:pt x="184" y="346"/>
                  </a:cubicBezTo>
                  <a:cubicBezTo>
                    <a:pt x="183" y="346"/>
                    <a:pt x="183" y="346"/>
                    <a:pt x="183" y="345"/>
                  </a:cubicBezTo>
                  <a:cubicBezTo>
                    <a:pt x="183" y="345"/>
                    <a:pt x="182" y="345"/>
                    <a:pt x="182" y="345"/>
                  </a:cubicBezTo>
                  <a:cubicBezTo>
                    <a:pt x="182" y="345"/>
                    <a:pt x="182" y="345"/>
                    <a:pt x="182" y="345"/>
                  </a:cubicBezTo>
                  <a:cubicBezTo>
                    <a:pt x="182" y="344"/>
                    <a:pt x="181" y="344"/>
                    <a:pt x="181" y="344"/>
                  </a:cubicBezTo>
                  <a:cubicBezTo>
                    <a:pt x="181" y="341"/>
                    <a:pt x="180" y="340"/>
                    <a:pt x="180" y="337"/>
                  </a:cubicBezTo>
                  <a:cubicBezTo>
                    <a:pt x="179" y="336"/>
                    <a:pt x="179" y="336"/>
                    <a:pt x="179" y="335"/>
                  </a:cubicBezTo>
                  <a:cubicBezTo>
                    <a:pt x="178" y="335"/>
                    <a:pt x="178" y="335"/>
                    <a:pt x="178" y="335"/>
                  </a:cubicBezTo>
                  <a:cubicBezTo>
                    <a:pt x="178" y="334"/>
                    <a:pt x="177" y="330"/>
                    <a:pt x="177" y="330"/>
                  </a:cubicBezTo>
                  <a:cubicBezTo>
                    <a:pt x="176" y="330"/>
                    <a:pt x="176" y="326"/>
                    <a:pt x="176" y="326"/>
                  </a:cubicBezTo>
                  <a:cubicBezTo>
                    <a:pt x="176" y="326"/>
                    <a:pt x="173" y="324"/>
                    <a:pt x="174" y="324"/>
                  </a:cubicBezTo>
                  <a:cubicBezTo>
                    <a:pt x="174" y="324"/>
                    <a:pt x="172" y="322"/>
                    <a:pt x="172" y="322"/>
                  </a:cubicBezTo>
                  <a:cubicBezTo>
                    <a:pt x="172" y="320"/>
                    <a:pt x="171" y="319"/>
                    <a:pt x="171" y="316"/>
                  </a:cubicBezTo>
                  <a:cubicBezTo>
                    <a:pt x="171" y="315"/>
                    <a:pt x="171" y="315"/>
                    <a:pt x="171" y="313"/>
                  </a:cubicBezTo>
                  <a:cubicBezTo>
                    <a:pt x="171" y="312"/>
                    <a:pt x="172" y="313"/>
                    <a:pt x="172" y="311"/>
                  </a:cubicBezTo>
                  <a:cubicBezTo>
                    <a:pt x="172" y="309"/>
                    <a:pt x="173" y="306"/>
                    <a:pt x="174" y="304"/>
                  </a:cubicBezTo>
                  <a:cubicBezTo>
                    <a:pt x="175" y="303"/>
                    <a:pt x="176" y="304"/>
                    <a:pt x="176" y="305"/>
                  </a:cubicBezTo>
                  <a:cubicBezTo>
                    <a:pt x="177" y="305"/>
                    <a:pt x="177" y="305"/>
                    <a:pt x="178" y="306"/>
                  </a:cubicBezTo>
                  <a:cubicBezTo>
                    <a:pt x="180" y="306"/>
                    <a:pt x="180" y="305"/>
                    <a:pt x="181" y="306"/>
                  </a:cubicBezTo>
                  <a:cubicBezTo>
                    <a:pt x="181" y="307"/>
                    <a:pt x="182" y="308"/>
                    <a:pt x="182" y="308"/>
                  </a:cubicBezTo>
                  <a:cubicBezTo>
                    <a:pt x="184" y="308"/>
                    <a:pt x="184" y="313"/>
                    <a:pt x="184" y="315"/>
                  </a:cubicBezTo>
                  <a:cubicBezTo>
                    <a:pt x="184" y="318"/>
                    <a:pt x="184" y="321"/>
                    <a:pt x="184" y="323"/>
                  </a:cubicBezTo>
                  <a:cubicBezTo>
                    <a:pt x="183" y="325"/>
                    <a:pt x="182" y="327"/>
                    <a:pt x="183" y="328"/>
                  </a:cubicBezTo>
                  <a:cubicBezTo>
                    <a:pt x="183" y="328"/>
                    <a:pt x="185" y="329"/>
                    <a:pt x="185" y="328"/>
                  </a:cubicBezTo>
                  <a:cubicBezTo>
                    <a:pt x="185" y="327"/>
                    <a:pt x="186" y="328"/>
                    <a:pt x="186" y="328"/>
                  </a:cubicBezTo>
                  <a:cubicBezTo>
                    <a:pt x="186" y="328"/>
                    <a:pt x="186" y="329"/>
                    <a:pt x="186" y="329"/>
                  </a:cubicBezTo>
                  <a:cubicBezTo>
                    <a:pt x="186" y="329"/>
                    <a:pt x="187" y="330"/>
                    <a:pt x="187" y="330"/>
                  </a:cubicBezTo>
                  <a:cubicBezTo>
                    <a:pt x="187" y="330"/>
                    <a:pt x="188" y="331"/>
                    <a:pt x="189" y="331"/>
                  </a:cubicBezTo>
                  <a:cubicBezTo>
                    <a:pt x="189" y="333"/>
                    <a:pt x="188" y="332"/>
                    <a:pt x="189" y="333"/>
                  </a:cubicBezTo>
                  <a:cubicBezTo>
                    <a:pt x="190" y="334"/>
                    <a:pt x="191" y="335"/>
                    <a:pt x="192" y="335"/>
                  </a:cubicBezTo>
                  <a:cubicBezTo>
                    <a:pt x="192" y="337"/>
                    <a:pt x="192" y="340"/>
                    <a:pt x="193" y="341"/>
                  </a:cubicBezTo>
                  <a:cubicBezTo>
                    <a:pt x="194" y="342"/>
                    <a:pt x="196" y="342"/>
                    <a:pt x="196" y="343"/>
                  </a:cubicBezTo>
                  <a:cubicBezTo>
                    <a:pt x="196" y="343"/>
                    <a:pt x="197" y="344"/>
                    <a:pt x="197" y="345"/>
                  </a:cubicBezTo>
                  <a:cubicBezTo>
                    <a:pt x="197" y="345"/>
                    <a:pt x="197" y="345"/>
                    <a:pt x="198" y="345"/>
                  </a:cubicBezTo>
                  <a:cubicBezTo>
                    <a:pt x="198" y="346"/>
                    <a:pt x="200" y="347"/>
                    <a:pt x="199" y="348"/>
                  </a:cubicBezTo>
                  <a:cubicBezTo>
                    <a:pt x="199" y="348"/>
                    <a:pt x="198" y="348"/>
                    <a:pt x="198" y="349"/>
                  </a:cubicBezTo>
                  <a:cubicBezTo>
                    <a:pt x="197" y="350"/>
                    <a:pt x="197" y="351"/>
                    <a:pt x="197" y="353"/>
                  </a:cubicBezTo>
                  <a:cubicBezTo>
                    <a:pt x="198" y="354"/>
                    <a:pt x="197" y="353"/>
                    <a:pt x="198" y="354"/>
                  </a:cubicBezTo>
                  <a:cubicBezTo>
                    <a:pt x="198" y="354"/>
                    <a:pt x="198" y="354"/>
                    <a:pt x="199" y="355"/>
                  </a:cubicBezTo>
                  <a:cubicBezTo>
                    <a:pt x="199" y="355"/>
                    <a:pt x="199" y="355"/>
                    <a:pt x="199" y="355"/>
                  </a:cubicBezTo>
                  <a:cubicBezTo>
                    <a:pt x="200" y="356"/>
                    <a:pt x="201" y="357"/>
                    <a:pt x="203" y="357"/>
                  </a:cubicBezTo>
                  <a:cubicBezTo>
                    <a:pt x="203" y="357"/>
                    <a:pt x="203" y="358"/>
                    <a:pt x="204" y="358"/>
                  </a:cubicBezTo>
                  <a:cubicBezTo>
                    <a:pt x="205" y="359"/>
                    <a:pt x="204" y="360"/>
                    <a:pt x="205" y="361"/>
                  </a:cubicBezTo>
                  <a:cubicBezTo>
                    <a:pt x="206" y="362"/>
                    <a:pt x="206" y="362"/>
                    <a:pt x="206" y="362"/>
                  </a:cubicBezTo>
                  <a:cubicBezTo>
                    <a:pt x="207" y="363"/>
                    <a:pt x="207" y="364"/>
                    <a:pt x="209" y="365"/>
                  </a:cubicBezTo>
                  <a:cubicBezTo>
                    <a:pt x="209" y="366"/>
                    <a:pt x="209" y="366"/>
                    <a:pt x="209" y="367"/>
                  </a:cubicBezTo>
                  <a:cubicBezTo>
                    <a:pt x="209" y="367"/>
                    <a:pt x="210" y="367"/>
                    <a:pt x="210" y="367"/>
                  </a:cubicBezTo>
                  <a:cubicBezTo>
                    <a:pt x="210" y="367"/>
                    <a:pt x="210" y="367"/>
                    <a:pt x="211" y="368"/>
                  </a:cubicBezTo>
                  <a:cubicBezTo>
                    <a:pt x="211" y="368"/>
                    <a:pt x="211" y="368"/>
                    <a:pt x="211" y="368"/>
                  </a:cubicBezTo>
                  <a:cubicBezTo>
                    <a:pt x="212" y="368"/>
                    <a:pt x="212" y="369"/>
                    <a:pt x="212" y="369"/>
                  </a:cubicBezTo>
                  <a:cubicBezTo>
                    <a:pt x="212" y="371"/>
                    <a:pt x="212" y="372"/>
                    <a:pt x="214" y="372"/>
                  </a:cubicBezTo>
                  <a:cubicBezTo>
                    <a:pt x="214" y="373"/>
                    <a:pt x="214" y="374"/>
                    <a:pt x="214" y="374"/>
                  </a:cubicBezTo>
                  <a:cubicBezTo>
                    <a:pt x="215" y="375"/>
                    <a:pt x="215" y="375"/>
                    <a:pt x="216" y="376"/>
                  </a:cubicBezTo>
                  <a:cubicBezTo>
                    <a:pt x="216" y="376"/>
                    <a:pt x="217" y="377"/>
                    <a:pt x="217" y="377"/>
                  </a:cubicBezTo>
                  <a:cubicBezTo>
                    <a:pt x="217" y="377"/>
                    <a:pt x="218" y="379"/>
                    <a:pt x="218" y="380"/>
                  </a:cubicBezTo>
                  <a:cubicBezTo>
                    <a:pt x="218" y="382"/>
                    <a:pt x="218" y="384"/>
                    <a:pt x="218" y="386"/>
                  </a:cubicBezTo>
                  <a:cubicBezTo>
                    <a:pt x="218" y="387"/>
                    <a:pt x="218" y="387"/>
                    <a:pt x="219" y="389"/>
                  </a:cubicBezTo>
                  <a:cubicBezTo>
                    <a:pt x="218" y="388"/>
                    <a:pt x="218" y="390"/>
                    <a:pt x="218" y="390"/>
                  </a:cubicBezTo>
                  <a:cubicBezTo>
                    <a:pt x="217" y="391"/>
                    <a:pt x="217" y="391"/>
                    <a:pt x="216" y="392"/>
                  </a:cubicBezTo>
                  <a:cubicBezTo>
                    <a:pt x="216" y="392"/>
                    <a:pt x="215" y="393"/>
                    <a:pt x="215" y="393"/>
                  </a:cubicBezTo>
                  <a:cubicBezTo>
                    <a:pt x="213" y="395"/>
                    <a:pt x="215" y="399"/>
                    <a:pt x="216" y="400"/>
                  </a:cubicBezTo>
                  <a:cubicBezTo>
                    <a:pt x="216" y="401"/>
                    <a:pt x="216" y="400"/>
                    <a:pt x="217" y="401"/>
                  </a:cubicBezTo>
                  <a:cubicBezTo>
                    <a:pt x="217" y="401"/>
                    <a:pt x="217" y="401"/>
                    <a:pt x="217" y="402"/>
                  </a:cubicBezTo>
                  <a:cubicBezTo>
                    <a:pt x="217" y="403"/>
                    <a:pt x="218" y="404"/>
                    <a:pt x="219" y="405"/>
                  </a:cubicBezTo>
                  <a:cubicBezTo>
                    <a:pt x="220" y="406"/>
                    <a:pt x="222" y="406"/>
                    <a:pt x="223" y="407"/>
                  </a:cubicBezTo>
                  <a:cubicBezTo>
                    <a:pt x="224" y="408"/>
                    <a:pt x="224" y="409"/>
                    <a:pt x="225" y="410"/>
                  </a:cubicBezTo>
                  <a:cubicBezTo>
                    <a:pt x="225" y="411"/>
                    <a:pt x="226" y="411"/>
                    <a:pt x="226" y="412"/>
                  </a:cubicBezTo>
                  <a:cubicBezTo>
                    <a:pt x="227" y="412"/>
                    <a:pt x="227" y="412"/>
                    <a:pt x="227" y="412"/>
                  </a:cubicBezTo>
                  <a:cubicBezTo>
                    <a:pt x="228" y="413"/>
                    <a:pt x="230" y="414"/>
                    <a:pt x="232" y="414"/>
                  </a:cubicBezTo>
                  <a:cubicBezTo>
                    <a:pt x="233" y="415"/>
                    <a:pt x="236" y="416"/>
                    <a:pt x="238" y="416"/>
                  </a:cubicBezTo>
                  <a:cubicBezTo>
                    <a:pt x="240" y="417"/>
                    <a:pt x="240" y="419"/>
                    <a:pt x="242" y="420"/>
                  </a:cubicBezTo>
                  <a:cubicBezTo>
                    <a:pt x="242" y="420"/>
                    <a:pt x="242" y="421"/>
                    <a:pt x="243" y="420"/>
                  </a:cubicBezTo>
                  <a:cubicBezTo>
                    <a:pt x="243" y="420"/>
                    <a:pt x="244" y="421"/>
                    <a:pt x="244" y="421"/>
                  </a:cubicBezTo>
                  <a:cubicBezTo>
                    <a:pt x="245" y="421"/>
                    <a:pt x="245" y="422"/>
                    <a:pt x="246" y="422"/>
                  </a:cubicBezTo>
                  <a:cubicBezTo>
                    <a:pt x="246" y="423"/>
                    <a:pt x="247" y="422"/>
                    <a:pt x="247" y="422"/>
                  </a:cubicBezTo>
                  <a:cubicBezTo>
                    <a:pt x="248" y="422"/>
                    <a:pt x="247" y="423"/>
                    <a:pt x="248" y="423"/>
                  </a:cubicBezTo>
                  <a:cubicBezTo>
                    <a:pt x="248" y="423"/>
                    <a:pt x="250" y="424"/>
                    <a:pt x="250" y="424"/>
                  </a:cubicBezTo>
                  <a:cubicBezTo>
                    <a:pt x="250" y="424"/>
                    <a:pt x="251" y="424"/>
                    <a:pt x="251" y="425"/>
                  </a:cubicBezTo>
                  <a:cubicBezTo>
                    <a:pt x="252" y="425"/>
                    <a:pt x="251" y="425"/>
                    <a:pt x="253" y="425"/>
                  </a:cubicBezTo>
                  <a:cubicBezTo>
                    <a:pt x="253" y="426"/>
                    <a:pt x="253" y="426"/>
                    <a:pt x="255" y="426"/>
                  </a:cubicBezTo>
                  <a:cubicBezTo>
                    <a:pt x="256" y="426"/>
                    <a:pt x="255" y="427"/>
                    <a:pt x="256" y="427"/>
                  </a:cubicBezTo>
                  <a:cubicBezTo>
                    <a:pt x="258" y="427"/>
                    <a:pt x="258" y="427"/>
                    <a:pt x="259" y="427"/>
                  </a:cubicBezTo>
                  <a:cubicBezTo>
                    <a:pt x="260" y="427"/>
                    <a:pt x="263" y="429"/>
                    <a:pt x="263" y="430"/>
                  </a:cubicBezTo>
                  <a:cubicBezTo>
                    <a:pt x="263" y="429"/>
                    <a:pt x="265" y="431"/>
                    <a:pt x="265" y="431"/>
                  </a:cubicBezTo>
                  <a:cubicBezTo>
                    <a:pt x="265" y="432"/>
                    <a:pt x="268" y="430"/>
                    <a:pt x="268" y="431"/>
                  </a:cubicBezTo>
                  <a:cubicBezTo>
                    <a:pt x="268" y="433"/>
                    <a:pt x="274" y="433"/>
                    <a:pt x="275" y="432"/>
                  </a:cubicBezTo>
                  <a:cubicBezTo>
                    <a:pt x="275" y="432"/>
                    <a:pt x="276" y="432"/>
                    <a:pt x="276" y="431"/>
                  </a:cubicBezTo>
                  <a:cubicBezTo>
                    <a:pt x="276" y="431"/>
                    <a:pt x="277" y="431"/>
                    <a:pt x="277" y="430"/>
                  </a:cubicBezTo>
                  <a:cubicBezTo>
                    <a:pt x="278" y="430"/>
                    <a:pt x="284" y="430"/>
                    <a:pt x="283" y="429"/>
                  </a:cubicBezTo>
                  <a:cubicBezTo>
                    <a:pt x="283" y="428"/>
                    <a:pt x="287" y="430"/>
                    <a:pt x="287" y="430"/>
                  </a:cubicBezTo>
                  <a:cubicBezTo>
                    <a:pt x="288" y="429"/>
                    <a:pt x="289" y="430"/>
                    <a:pt x="290" y="430"/>
                  </a:cubicBezTo>
                  <a:cubicBezTo>
                    <a:pt x="290" y="431"/>
                    <a:pt x="291" y="431"/>
                    <a:pt x="292" y="432"/>
                  </a:cubicBezTo>
                  <a:cubicBezTo>
                    <a:pt x="293" y="432"/>
                    <a:pt x="293" y="432"/>
                    <a:pt x="294" y="433"/>
                  </a:cubicBezTo>
                  <a:cubicBezTo>
                    <a:pt x="295" y="434"/>
                    <a:pt x="295" y="434"/>
                    <a:pt x="296" y="435"/>
                  </a:cubicBezTo>
                  <a:cubicBezTo>
                    <a:pt x="296" y="435"/>
                    <a:pt x="297" y="435"/>
                    <a:pt x="297" y="435"/>
                  </a:cubicBezTo>
                  <a:cubicBezTo>
                    <a:pt x="297" y="435"/>
                    <a:pt x="297" y="436"/>
                    <a:pt x="297" y="436"/>
                  </a:cubicBezTo>
                  <a:cubicBezTo>
                    <a:pt x="297" y="436"/>
                    <a:pt x="298" y="436"/>
                    <a:pt x="298" y="437"/>
                  </a:cubicBezTo>
                  <a:cubicBezTo>
                    <a:pt x="299" y="437"/>
                    <a:pt x="298" y="437"/>
                    <a:pt x="299" y="438"/>
                  </a:cubicBezTo>
                  <a:cubicBezTo>
                    <a:pt x="299" y="438"/>
                    <a:pt x="299" y="438"/>
                    <a:pt x="299" y="439"/>
                  </a:cubicBezTo>
                  <a:cubicBezTo>
                    <a:pt x="299" y="439"/>
                    <a:pt x="300" y="439"/>
                    <a:pt x="300" y="439"/>
                  </a:cubicBezTo>
                  <a:cubicBezTo>
                    <a:pt x="300" y="439"/>
                    <a:pt x="300" y="439"/>
                    <a:pt x="300" y="440"/>
                  </a:cubicBezTo>
                  <a:cubicBezTo>
                    <a:pt x="300" y="440"/>
                    <a:pt x="301" y="440"/>
                    <a:pt x="301" y="441"/>
                  </a:cubicBezTo>
                  <a:cubicBezTo>
                    <a:pt x="302" y="441"/>
                    <a:pt x="301" y="441"/>
                    <a:pt x="302" y="442"/>
                  </a:cubicBezTo>
                  <a:cubicBezTo>
                    <a:pt x="302" y="442"/>
                    <a:pt x="302" y="442"/>
                    <a:pt x="302" y="442"/>
                  </a:cubicBezTo>
                  <a:cubicBezTo>
                    <a:pt x="302" y="443"/>
                    <a:pt x="302" y="442"/>
                    <a:pt x="303" y="442"/>
                  </a:cubicBezTo>
                  <a:cubicBezTo>
                    <a:pt x="303" y="443"/>
                    <a:pt x="303" y="444"/>
                    <a:pt x="304" y="445"/>
                  </a:cubicBezTo>
                  <a:cubicBezTo>
                    <a:pt x="305" y="445"/>
                    <a:pt x="304" y="445"/>
                    <a:pt x="305" y="445"/>
                  </a:cubicBezTo>
                  <a:cubicBezTo>
                    <a:pt x="305" y="445"/>
                    <a:pt x="305" y="446"/>
                    <a:pt x="305" y="446"/>
                  </a:cubicBezTo>
                  <a:cubicBezTo>
                    <a:pt x="306" y="448"/>
                    <a:pt x="311" y="448"/>
                    <a:pt x="313" y="447"/>
                  </a:cubicBezTo>
                  <a:cubicBezTo>
                    <a:pt x="314" y="448"/>
                    <a:pt x="317" y="450"/>
                    <a:pt x="318" y="450"/>
                  </a:cubicBezTo>
                  <a:cubicBezTo>
                    <a:pt x="319" y="450"/>
                    <a:pt x="322" y="451"/>
                    <a:pt x="323" y="452"/>
                  </a:cubicBezTo>
                  <a:cubicBezTo>
                    <a:pt x="323" y="452"/>
                    <a:pt x="324" y="453"/>
                    <a:pt x="324" y="453"/>
                  </a:cubicBezTo>
                  <a:cubicBezTo>
                    <a:pt x="324" y="453"/>
                    <a:pt x="325" y="453"/>
                    <a:pt x="326" y="453"/>
                  </a:cubicBezTo>
                  <a:cubicBezTo>
                    <a:pt x="327" y="454"/>
                    <a:pt x="331" y="454"/>
                    <a:pt x="332" y="453"/>
                  </a:cubicBezTo>
                  <a:cubicBezTo>
                    <a:pt x="332" y="453"/>
                    <a:pt x="332" y="453"/>
                    <a:pt x="333" y="452"/>
                  </a:cubicBezTo>
                  <a:cubicBezTo>
                    <a:pt x="335" y="452"/>
                    <a:pt x="333" y="455"/>
                    <a:pt x="334" y="456"/>
                  </a:cubicBezTo>
                  <a:cubicBezTo>
                    <a:pt x="334" y="456"/>
                    <a:pt x="334" y="457"/>
                    <a:pt x="335" y="457"/>
                  </a:cubicBezTo>
                  <a:cubicBezTo>
                    <a:pt x="335" y="458"/>
                    <a:pt x="336" y="459"/>
                    <a:pt x="336" y="459"/>
                  </a:cubicBezTo>
                  <a:cubicBezTo>
                    <a:pt x="336" y="460"/>
                    <a:pt x="337" y="461"/>
                    <a:pt x="337" y="461"/>
                  </a:cubicBezTo>
                  <a:cubicBezTo>
                    <a:pt x="337" y="461"/>
                    <a:pt x="337" y="461"/>
                    <a:pt x="338" y="461"/>
                  </a:cubicBezTo>
                  <a:cubicBezTo>
                    <a:pt x="338" y="461"/>
                    <a:pt x="338" y="461"/>
                    <a:pt x="338" y="462"/>
                  </a:cubicBezTo>
                  <a:cubicBezTo>
                    <a:pt x="339" y="463"/>
                    <a:pt x="338" y="465"/>
                    <a:pt x="340" y="465"/>
                  </a:cubicBezTo>
                  <a:cubicBezTo>
                    <a:pt x="340" y="465"/>
                    <a:pt x="340" y="465"/>
                    <a:pt x="340" y="465"/>
                  </a:cubicBezTo>
                  <a:cubicBezTo>
                    <a:pt x="341" y="466"/>
                    <a:pt x="341" y="465"/>
                    <a:pt x="341" y="466"/>
                  </a:cubicBezTo>
                  <a:cubicBezTo>
                    <a:pt x="341" y="466"/>
                    <a:pt x="341" y="466"/>
                    <a:pt x="341" y="467"/>
                  </a:cubicBezTo>
                  <a:cubicBezTo>
                    <a:pt x="341" y="468"/>
                    <a:pt x="343" y="467"/>
                    <a:pt x="343" y="468"/>
                  </a:cubicBezTo>
                  <a:cubicBezTo>
                    <a:pt x="343" y="468"/>
                    <a:pt x="343" y="469"/>
                    <a:pt x="343" y="469"/>
                  </a:cubicBezTo>
                  <a:cubicBezTo>
                    <a:pt x="344" y="470"/>
                    <a:pt x="344" y="470"/>
                    <a:pt x="345" y="469"/>
                  </a:cubicBezTo>
                  <a:cubicBezTo>
                    <a:pt x="346" y="469"/>
                    <a:pt x="347" y="468"/>
                    <a:pt x="347" y="467"/>
                  </a:cubicBezTo>
                  <a:cubicBezTo>
                    <a:pt x="347" y="464"/>
                    <a:pt x="345" y="466"/>
                    <a:pt x="345" y="463"/>
                  </a:cubicBezTo>
                  <a:cubicBezTo>
                    <a:pt x="347" y="462"/>
                    <a:pt x="346" y="462"/>
                    <a:pt x="347" y="463"/>
                  </a:cubicBezTo>
                  <a:cubicBezTo>
                    <a:pt x="347" y="463"/>
                    <a:pt x="347" y="463"/>
                    <a:pt x="348" y="463"/>
                  </a:cubicBezTo>
                  <a:cubicBezTo>
                    <a:pt x="348" y="463"/>
                    <a:pt x="348" y="464"/>
                    <a:pt x="348" y="464"/>
                  </a:cubicBezTo>
                  <a:cubicBezTo>
                    <a:pt x="348" y="464"/>
                    <a:pt x="348" y="464"/>
                    <a:pt x="348" y="464"/>
                  </a:cubicBezTo>
                  <a:cubicBezTo>
                    <a:pt x="349" y="464"/>
                    <a:pt x="349" y="464"/>
                    <a:pt x="349" y="464"/>
                  </a:cubicBezTo>
                  <a:cubicBezTo>
                    <a:pt x="349" y="465"/>
                    <a:pt x="349" y="466"/>
                    <a:pt x="350" y="466"/>
                  </a:cubicBezTo>
                  <a:cubicBezTo>
                    <a:pt x="350" y="466"/>
                    <a:pt x="351" y="467"/>
                    <a:pt x="351" y="467"/>
                  </a:cubicBezTo>
                  <a:cubicBezTo>
                    <a:pt x="352" y="469"/>
                    <a:pt x="350" y="470"/>
                    <a:pt x="350" y="470"/>
                  </a:cubicBezTo>
                  <a:cubicBezTo>
                    <a:pt x="349" y="471"/>
                    <a:pt x="347" y="470"/>
                    <a:pt x="347" y="471"/>
                  </a:cubicBezTo>
                  <a:cubicBezTo>
                    <a:pt x="347" y="471"/>
                    <a:pt x="346" y="472"/>
                    <a:pt x="346" y="472"/>
                  </a:cubicBezTo>
                  <a:cubicBezTo>
                    <a:pt x="345" y="473"/>
                    <a:pt x="345" y="474"/>
                    <a:pt x="345" y="477"/>
                  </a:cubicBezTo>
                  <a:cubicBezTo>
                    <a:pt x="345" y="477"/>
                    <a:pt x="345" y="478"/>
                    <a:pt x="345" y="479"/>
                  </a:cubicBezTo>
                  <a:cubicBezTo>
                    <a:pt x="345" y="480"/>
                    <a:pt x="345" y="479"/>
                    <a:pt x="345" y="479"/>
                  </a:cubicBezTo>
                  <a:cubicBezTo>
                    <a:pt x="346" y="480"/>
                    <a:pt x="346" y="480"/>
                    <a:pt x="346" y="480"/>
                  </a:cubicBezTo>
                  <a:cubicBezTo>
                    <a:pt x="347" y="481"/>
                    <a:pt x="346" y="480"/>
                    <a:pt x="347" y="481"/>
                  </a:cubicBezTo>
                  <a:cubicBezTo>
                    <a:pt x="347" y="481"/>
                    <a:pt x="347" y="481"/>
                    <a:pt x="348" y="482"/>
                  </a:cubicBezTo>
                  <a:cubicBezTo>
                    <a:pt x="348" y="482"/>
                    <a:pt x="348" y="482"/>
                    <a:pt x="349" y="482"/>
                  </a:cubicBezTo>
                  <a:cubicBezTo>
                    <a:pt x="349" y="482"/>
                    <a:pt x="350" y="481"/>
                    <a:pt x="350" y="481"/>
                  </a:cubicBezTo>
                  <a:cubicBezTo>
                    <a:pt x="350" y="479"/>
                    <a:pt x="352" y="480"/>
                    <a:pt x="352" y="482"/>
                  </a:cubicBezTo>
                  <a:cubicBezTo>
                    <a:pt x="353" y="482"/>
                    <a:pt x="353" y="482"/>
                    <a:pt x="353" y="483"/>
                  </a:cubicBezTo>
                  <a:cubicBezTo>
                    <a:pt x="354" y="484"/>
                    <a:pt x="354" y="484"/>
                    <a:pt x="355" y="484"/>
                  </a:cubicBezTo>
                  <a:cubicBezTo>
                    <a:pt x="355" y="485"/>
                    <a:pt x="356" y="485"/>
                    <a:pt x="356" y="485"/>
                  </a:cubicBezTo>
                  <a:cubicBezTo>
                    <a:pt x="356" y="487"/>
                    <a:pt x="356" y="487"/>
                    <a:pt x="357" y="488"/>
                  </a:cubicBezTo>
                  <a:cubicBezTo>
                    <a:pt x="357" y="488"/>
                    <a:pt x="358" y="489"/>
                    <a:pt x="358" y="489"/>
                  </a:cubicBezTo>
                  <a:cubicBezTo>
                    <a:pt x="358" y="491"/>
                    <a:pt x="358" y="490"/>
                    <a:pt x="359" y="491"/>
                  </a:cubicBezTo>
                  <a:cubicBezTo>
                    <a:pt x="359" y="491"/>
                    <a:pt x="359" y="491"/>
                    <a:pt x="360" y="492"/>
                  </a:cubicBezTo>
                  <a:cubicBezTo>
                    <a:pt x="360" y="492"/>
                    <a:pt x="360" y="492"/>
                    <a:pt x="360" y="492"/>
                  </a:cubicBezTo>
                  <a:cubicBezTo>
                    <a:pt x="360" y="493"/>
                    <a:pt x="362" y="492"/>
                    <a:pt x="365" y="492"/>
                  </a:cubicBezTo>
                  <a:cubicBezTo>
                    <a:pt x="365" y="492"/>
                    <a:pt x="365" y="492"/>
                    <a:pt x="365" y="492"/>
                  </a:cubicBezTo>
                  <a:cubicBezTo>
                    <a:pt x="366" y="493"/>
                    <a:pt x="367" y="493"/>
                    <a:pt x="368" y="494"/>
                  </a:cubicBezTo>
                  <a:cubicBezTo>
                    <a:pt x="368" y="495"/>
                    <a:pt x="370" y="494"/>
                    <a:pt x="372" y="494"/>
                  </a:cubicBezTo>
                  <a:cubicBezTo>
                    <a:pt x="372" y="496"/>
                    <a:pt x="372" y="497"/>
                    <a:pt x="373" y="497"/>
                  </a:cubicBezTo>
                  <a:cubicBezTo>
                    <a:pt x="373" y="498"/>
                    <a:pt x="374" y="498"/>
                    <a:pt x="376" y="498"/>
                  </a:cubicBezTo>
                  <a:cubicBezTo>
                    <a:pt x="379" y="498"/>
                    <a:pt x="376" y="498"/>
                    <a:pt x="378" y="499"/>
                  </a:cubicBezTo>
                  <a:cubicBezTo>
                    <a:pt x="378" y="500"/>
                    <a:pt x="378" y="500"/>
                    <a:pt x="379" y="501"/>
                  </a:cubicBezTo>
                  <a:cubicBezTo>
                    <a:pt x="380" y="501"/>
                    <a:pt x="380" y="502"/>
                    <a:pt x="382" y="501"/>
                  </a:cubicBezTo>
                  <a:cubicBezTo>
                    <a:pt x="383" y="500"/>
                    <a:pt x="383" y="501"/>
                    <a:pt x="383" y="500"/>
                  </a:cubicBezTo>
                  <a:cubicBezTo>
                    <a:pt x="383" y="500"/>
                    <a:pt x="383" y="500"/>
                    <a:pt x="383" y="499"/>
                  </a:cubicBezTo>
                  <a:cubicBezTo>
                    <a:pt x="384" y="499"/>
                    <a:pt x="384" y="499"/>
                    <a:pt x="384" y="499"/>
                  </a:cubicBezTo>
                  <a:cubicBezTo>
                    <a:pt x="385" y="499"/>
                    <a:pt x="384" y="498"/>
                    <a:pt x="384" y="498"/>
                  </a:cubicBezTo>
                  <a:cubicBezTo>
                    <a:pt x="384" y="498"/>
                    <a:pt x="384" y="497"/>
                    <a:pt x="384" y="497"/>
                  </a:cubicBezTo>
                  <a:cubicBezTo>
                    <a:pt x="384" y="495"/>
                    <a:pt x="384" y="496"/>
                    <a:pt x="383" y="496"/>
                  </a:cubicBezTo>
                  <a:cubicBezTo>
                    <a:pt x="383" y="496"/>
                    <a:pt x="383" y="494"/>
                    <a:pt x="383" y="494"/>
                  </a:cubicBezTo>
                  <a:cubicBezTo>
                    <a:pt x="383" y="493"/>
                    <a:pt x="383" y="492"/>
                    <a:pt x="385" y="492"/>
                  </a:cubicBezTo>
                  <a:cubicBezTo>
                    <a:pt x="385" y="492"/>
                    <a:pt x="386" y="492"/>
                    <a:pt x="386" y="492"/>
                  </a:cubicBezTo>
                  <a:cubicBezTo>
                    <a:pt x="386" y="491"/>
                    <a:pt x="386" y="491"/>
                    <a:pt x="386" y="491"/>
                  </a:cubicBezTo>
                  <a:cubicBezTo>
                    <a:pt x="387" y="490"/>
                    <a:pt x="387" y="490"/>
                    <a:pt x="388" y="490"/>
                  </a:cubicBezTo>
                  <a:cubicBezTo>
                    <a:pt x="389" y="489"/>
                    <a:pt x="389" y="487"/>
                    <a:pt x="391" y="487"/>
                  </a:cubicBezTo>
                  <a:cubicBezTo>
                    <a:pt x="391" y="488"/>
                    <a:pt x="392" y="488"/>
                    <a:pt x="392" y="489"/>
                  </a:cubicBezTo>
                  <a:cubicBezTo>
                    <a:pt x="393" y="489"/>
                    <a:pt x="394" y="489"/>
                    <a:pt x="395" y="490"/>
                  </a:cubicBezTo>
                  <a:cubicBezTo>
                    <a:pt x="395" y="491"/>
                    <a:pt x="396" y="492"/>
                    <a:pt x="397" y="492"/>
                  </a:cubicBezTo>
                  <a:cubicBezTo>
                    <a:pt x="399" y="495"/>
                    <a:pt x="397" y="497"/>
                    <a:pt x="397" y="501"/>
                  </a:cubicBezTo>
                  <a:cubicBezTo>
                    <a:pt x="397" y="501"/>
                    <a:pt x="398" y="501"/>
                    <a:pt x="398" y="503"/>
                  </a:cubicBezTo>
                  <a:cubicBezTo>
                    <a:pt x="398" y="503"/>
                    <a:pt x="400" y="504"/>
                    <a:pt x="400" y="504"/>
                  </a:cubicBezTo>
                  <a:cubicBezTo>
                    <a:pt x="400" y="506"/>
                    <a:pt x="401" y="505"/>
                    <a:pt x="401" y="507"/>
                  </a:cubicBezTo>
                  <a:cubicBezTo>
                    <a:pt x="401" y="508"/>
                    <a:pt x="401" y="510"/>
                    <a:pt x="401" y="512"/>
                  </a:cubicBezTo>
                  <a:cubicBezTo>
                    <a:pt x="401" y="514"/>
                    <a:pt x="401" y="514"/>
                    <a:pt x="402" y="515"/>
                  </a:cubicBezTo>
                  <a:cubicBezTo>
                    <a:pt x="402" y="516"/>
                    <a:pt x="401" y="516"/>
                    <a:pt x="401" y="516"/>
                  </a:cubicBezTo>
                  <a:cubicBezTo>
                    <a:pt x="401" y="517"/>
                    <a:pt x="402" y="517"/>
                    <a:pt x="402" y="518"/>
                  </a:cubicBezTo>
                  <a:cubicBezTo>
                    <a:pt x="402" y="518"/>
                    <a:pt x="401" y="519"/>
                    <a:pt x="401" y="520"/>
                  </a:cubicBezTo>
                  <a:cubicBezTo>
                    <a:pt x="401" y="523"/>
                    <a:pt x="400" y="523"/>
                    <a:pt x="400" y="526"/>
                  </a:cubicBezTo>
                  <a:cubicBezTo>
                    <a:pt x="402" y="527"/>
                    <a:pt x="402" y="528"/>
                    <a:pt x="402" y="531"/>
                  </a:cubicBezTo>
                  <a:cubicBezTo>
                    <a:pt x="401" y="531"/>
                    <a:pt x="401" y="532"/>
                    <a:pt x="400" y="532"/>
                  </a:cubicBezTo>
                  <a:cubicBezTo>
                    <a:pt x="400" y="533"/>
                    <a:pt x="399" y="534"/>
                    <a:pt x="399" y="535"/>
                  </a:cubicBezTo>
                  <a:cubicBezTo>
                    <a:pt x="398" y="536"/>
                    <a:pt x="398" y="537"/>
                    <a:pt x="397" y="539"/>
                  </a:cubicBezTo>
                  <a:cubicBezTo>
                    <a:pt x="395" y="538"/>
                    <a:pt x="394" y="539"/>
                    <a:pt x="392" y="539"/>
                  </a:cubicBezTo>
                  <a:cubicBezTo>
                    <a:pt x="392" y="541"/>
                    <a:pt x="391" y="542"/>
                    <a:pt x="391" y="544"/>
                  </a:cubicBezTo>
                  <a:cubicBezTo>
                    <a:pt x="390" y="544"/>
                    <a:pt x="390" y="544"/>
                    <a:pt x="390" y="544"/>
                  </a:cubicBezTo>
                  <a:cubicBezTo>
                    <a:pt x="389" y="544"/>
                    <a:pt x="389" y="545"/>
                    <a:pt x="389" y="545"/>
                  </a:cubicBezTo>
                  <a:cubicBezTo>
                    <a:pt x="389" y="546"/>
                    <a:pt x="388" y="549"/>
                    <a:pt x="387" y="550"/>
                  </a:cubicBezTo>
                  <a:cubicBezTo>
                    <a:pt x="385" y="550"/>
                    <a:pt x="383" y="551"/>
                    <a:pt x="382" y="552"/>
                  </a:cubicBezTo>
                  <a:cubicBezTo>
                    <a:pt x="381" y="553"/>
                    <a:pt x="381" y="553"/>
                    <a:pt x="381" y="554"/>
                  </a:cubicBezTo>
                  <a:cubicBezTo>
                    <a:pt x="380" y="555"/>
                    <a:pt x="380" y="555"/>
                    <a:pt x="380" y="556"/>
                  </a:cubicBezTo>
                  <a:cubicBezTo>
                    <a:pt x="380" y="557"/>
                    <a:pt x="380" y="559"/>
                    <a:pt x="380" y="559"/>
                  </a:cubicBezTo>
                  <a:cubicBezTo>
                    <a:pt x="380" y="560"/>
                    <a:pt x="379" y="560"/>
                    <a:pt x="379" y="561"/>
                  </a:cubicBezTo>
                  <a:cubicBezTo>
                    <a:pt x="379" y="562"/>
                    <a:pt x="379" y="563"/>
                    <a:pt x="379" y="564"/>
                  </a:cubicBezTo>
                  <a:cubicBezTo>
                    <a:pt x="378" y="565"/>
                    <a:pt x="378" y="565"/>
                    <a:pt x="378" y="565"/>
                  </a:cubicBezTo>
                  <a:cubicBezTo>
                    <a:pt x="378" y="565"/>
                    <a:pt x="378" y="566"/>
                    <a:pt x="377" y="566"/>
                  </a:cubicBezTo>
                  <a:cubicBezTo>
                    <a:pt x="377" y="566"/>
                    <a:pt x="377" y="566"/>
                    <a:pt x="376" y="566"/>
                  </a:cubicBezTo>
                  <a:cubicBezTo>
                    <a:pt x="376" y="567"/>
                    <a:pt x="376" y="567"/>
                    <a:pt x="375" y="567"/>
                  </a:cubicBezTo>
                  <a:cubicBezTo>
                    <a:pt x="375" y="570"/>
                    <a:pt x="377" y="572"/>
                    <a:pt x="376" y="576"/>
                  </a:cubicBezTo>
                  <a:cubicBezTo>
                    <a:pt x="376" y="577"/>
                    <a:pt x="374" y="580"/>
                    <a:pt x="376" y="581"/>
                  </a:cubicBezTo>
                  <a:cubicBezTo>
                    <a:pt x="376" y="581"/>
                    <a:pt x="376" y="582"/>
                    <a:pt x="377" y="582"/>
                  </a:cubicBezTo>
                  <a:cubicBezTo>
                    <a:pt x="377" y="582"/>
                    <a:pt x="377" y="582"/>
                    <a:pt x="378" y="582"/>
                  </a:cubicBezTo>
                  <a:cubicBezTo>
                    <a:pt x="378" y="583"/>
                    <a:pt x="379" y="584"/>
                    <a:pt x="380" y="584"/>
                  </a:cubicBezTo>
                  <a:cubicBezTo>
                    <a:pt x="381" y="584"/>
                    <a:pt x="380" y="585"/>
                    <a:pt x="380" y="586"/>
                  </a:cubicBezTo>
                  <a:cubicBezTo>
                    <a:pt x="379" y="586"/>
                    <a:pt x="379" y="586"/>
                    <a:pt x="378" y="587"/>
                  </a:cubicBezTo>
                  <a:cubicBezTo>
                    <a:pt x="377" y="588"/>
                    <a:pt x="377" y="590"/>
                    <a:pt x="376" y="591"/>
                  </a:cubicBezTo>
                  <a:cubicBezTo>
                    <a:pt x="376" y="591"/>
                    <a:pt x="376" y="591"/>
                    <a:pt x="375" y="591"/>
                  </a:cubicBezTo>
                  <a:cubicBezTo>
                    <a:pt x="375" y="591"/>
                    <a:pt x="374" y="593"/>
                    <a:pt x="374" y="594"/>
                  </a:cubicBezTo>
                  <a:cubicBezTo>
                    <a:pt x="373" y="595"/>
                    <a:pt x="373" y="598"/>
                    <a:pt x="374" y="598"/>
                  </a:cubicBezTo>
                  <a:cubicBezTo>
                    <a:pt x="374" y="598"/>
                    <a:pt x="373" y="602"/>
                    <a:pt x="374" y="603"/>
                  </a:cubicBezTo>
                  <a:cubicBezTo>
                    <a:pt x="375" y="603"/>
                    <a:pt x="375" y="603"/>
                    <a:pt x="375" y="604"/>
                  </a:cubicBezTo>
                  <a:cubicBezTo>
                    <a:pt x="376" y="604"/>
                    <a:pt x="376" y="604"/>
                    <a:pt x="376" y="604"/>
                  </a:cubicBezTo>
                  <a:cubicBezTo>
                    <a:pt x="376" y="606"/>
                    <a:pt x="374" y="608"/>
                    <a:pt x="376" y="609"/>
                  </a:cubicBezTo>
                  <a:cubicBezTo>
                    <a:pt x="377" y="611"/>
                    <a:pt x="379" y="612"/>
                    <a:pt x="381" y="612"/>
                  </a:cubicBezTo>
                  <a:cubicBezTo>
                    <a:pt x="381" y="613"/>
                    <a:pt x="381" y="613"/>
                    <a:pt x="382" y="613"/>
                  </a:cubicBezTo>
                  <a:cubicBezTo>
                    <a:pt x="382" y="613"/>
                    <a:pt x="382" y="613"/>
                    <a:pt x="382" y="613"/>
                  </a:cubicBezTo>
                  <a:cubicBezTo>
                    <a:pt x="383" y="614"/>
                    <a:pt x="383" y="614"/>
                    <a:pt x="383" y="614"/>
                  </a:cubicBezTo>
                  <a:cubicBezTo>
                    <a:pt x="383" y="614"/>
                    <a:pt x="383" y="615"/>
                    <a:pt x="383" y="615"/>
                  </a:cubicBezTo>
                  <a:cubicBezTo>
                    <a:pt x="384" y="615"/>
                    <a:pt x="384" y="615"/>
                    <a:pt x="384" y="616"/>
                  </a:cubicBezTo>
                  <a:cubicBezTo>
                    <a:pt x="384" y="616"/>
                    <a:pt x="385" y="617"/>
                    <a:pt x="385" y="618"/>
                  </a:cubicBezTo>
                  <a:cubicBezTo>
                    <a:pt x="385" y="618"/>
                    <a:pt x="386" y="620"/>
                    <a:pt x="386" y="620"/>
                  </a:cubicBezTo>
                  <a:cubicBezTo>
                    <a:pt x="387" y="620"/>
                    <a:pt x="388" y="622"/>
                    <a:pt x="387" y="622"/>
                  </a:cubicBezTo>
                  <a:cubicBezTo>
                    <a:pt x="387" y="623"/>
                    <a:pt x="389" y="624"/>
                    <a:pt x="389" y="624"/>
                  </a:cubicBezTo>
                  <a:cubicBezTo>
                    <a:pt x="389" y="625"/>
                    <a:pt x="390" y="626"/>
                    <a:pt x="390" y="626"/>
                  </a:cubicBezTo>
                  <a:cubicBezTo>
                    <a:pt x="390" y="626"/>
                    <a:pt x="391" y="628"/>
                    <a:pt x="391" y="628"/>
                  </a:cubicBezTo>
                  <a:cubicBezTo>
                    <a:pt x="392" y="629"/>
                    <a:pt x="392" y="629"/>
                    <a:pt x="392" y="630"/>
                  </a:cubicBezTo>
                  <a:cubicBezTo>
                    <a:pt x="393" y="630"/>
                    <a:pt x="393" y="630"/>
                    <a:pt x="393" y="631"/>
                  </a:cubicBezTo>
                  <a:cubicBezTo>
                    <a:pt x="393" y="631"/>
                    <a:pt x="394" y="631"/>
                    <a:pt x="394" y="631"/>
                  </a:cubicBezTo>
                  <a:cubicBezTo>
                    <a:pt x="394" y="633"/>
                    <a:pt x="395" y="635"/>
                    <a:pt x="396" y="636"/>
                  </a:cubicBezTo>
                  <a:cubicBezTo>
                    <a:pt x="396" y="637"/>
                    <a:pt x="397" y="639"/>
                    <a:pt x="397" y="639"/>
                  </a:cubicBezTo>
                  <a:cubicBezTo>
                    <a:pt x="397" y="640"/>
                    <a:pt x="398" y="641"/>
                    <a:pt x="398" y="641"/>
                  </a:cubicBezTo>
                  <a:cubicBezTo>
                    <a:pt x="398" y="642"/>
                    <a:pt x="398" y="642"/>
                    <a:pt x="398" y="642"/>
                  </a:cubicBezTo>
                  <a:cubicBezTo>
                    <a:pt x="399" y="643"/>
                    <a:pt x="400" y="644"/>
                    <a:pt x="400" y="646"/>
                  </a:cubicBezTo>
                  <a:cubicBezTo>
                    <a:pt x="401" y="646"/>
                    <a:pt x="402" y="647"/>
                    <a:pt x="402" y="648"/>
                  </a:cubicBezTo>
                  <a:cubicBezTo>
                    <a:pt x="402" y="648"/>
                    <a:pt x="403" y="650"/>
                    <a:pt x="403" y="650"/>
                  </a:cubicBezTo>
                  <a:cubicBezTo>
                    <a:pt x="403" y="650"/>
                    <a:pt x="405" y="654"/>
                    <a:pt x="405" y="654"/>
                  </a:cubicBezTo>
                  <a:cubicBezTo>
                    <a:pt x="406" y="655"/>
                    <a:pt x="406" y="654"/>
                    <a:pt x="406" y="656"/>
                  </a:cubicBezTo>
                  <a:cubicBezTo>
                    <a:pt x="406" y="657"/>
                    <a:pt x="406" y="656"/>
                    <a:pt x="407" y="656"/>
                  </a:cubicBezTo>
                  <a:cubicBezTo>
                    <a:pt x="407" y="657"/>
                    <a:pt x="407" y="657"/>
                    <a:pt x="407" y="658"/>
                  </a:cubicBezTo>
                  <a:cubicBezTo>
                    <a:pt x="408" y="658"/>
                    <a:pt x="408" y="658"/>
                    <a:pt x="408" y="658"/>
                  </a:cubicBezTo>
                  <a:cubicBezTo>
                    <a:pt x="409" y="658"/>
                    <a:pt x="409" y="659"/>
                    <a:pt x="410" y="660"/>
                  </a:cubicBezTo>
                  <a:cubicBezTo>
                    <a:pt x="410" y="660"/>
                    <a:pt x="410" y="660"/>
                    <a:pt x="410" y="661"/>
                  </a:cubicBezTo>
                  <a:cubicBezTo>
                    <a:pt x="410" y="661"/>
                    <a:pt x="410" y="662"/>
                    <a:pt x="411" y="662"/>
                  </a:cubicBezTo>
                  <a:cubicBezTo>
                    <a:pt x="411" y="662"/>
                    <a:pt x="411" y="662"/>
                    <a:pt x="411" y="663"/>
                  </a:cubicBezTo>
                  <a:cubicBezTo>
                    <a:pt x="412" y="664"/>
                    <a:pt x="412" y="665"/>
                    <a:pt x="413" y="666"/>
                  </a:cubicBezTo>
                  <a:cubicBezTo>
                    <a:pt x="413" y="668"/>
                    <a:pt x="413" y="670"/>
                    <a:pt x="414" y="671"/>
                  </a:cubicBezTo>
                  <a:cubicBezTo>
                    <a:pt x="416" y="672"/>
                    <a:pt x="415" y="676"/>
                    <a:pt x="416" y="677"/>
                  </a:cubicBezTo>
                  <a:cubicBezTo>
                    <a:pt x="417" y="678"/>
                    <a:pt x="417" y="678"/>
                    <a:pt x="417" y="679"/>
                  </a:cubicBezTo>
                  <a:cubicBezTo>
                    <a:pt x="419" y="680"/>
                    <a:pt x="420" y="680"/>
                    <a:pt x="421" y="681"/>
                  </a:cubicBezTo>
                  <a:cubicBezTo>
                    <a:pt x="422" y="682"/>
                    <a:pt x="421" y="682"/>
                    <a:pt x="422" y="682"/>
                  </a:cubicBezTo>
                  <a:cubicBezTo>
                    <a:pt x="422" y="682"/>
                    <a:pt x="423" y="683"/>
                    <a:pt x="423" y="683"/>
                  </a:cubicBezTo>
                  <a:cubicBezTo>
                    <a:pt x="423" y="684"/>
                    <a:pt x="423" y="684"/>
                    <a:pt x="423" y="684"/>
                  </a:cubicBezTo>
                  <a:cubicBezTo>
                    <a:pt x="424" y="685"/>
                    <a:pt x="423" y="684"/>
                    <a:pt x="424" y="685"/>
                  </a:cubicBezTo>
                  <a:cubicBezTo>
                    <a:pt x="425" y="686"/>
                    <a:pt x="426" y="687"/>
                    <a:pt x="427" y="687"/>
                  </a:cubicBezTo>
                  <a:cubicBezTo>
                    <a:pt x="428" y="687"/>
                    <a:pt x="428" y="687"/>
                    <a:pt x="428" y="687"/>
                  </a:cubicBezTo>
                  <a:cubicBezTo>
                    <a:pt x="429" y="688"/>
                    <a:pt x="429" y="688"/>
                    <a:pt x="430" y="688"/>
                  </a:cubicBezTo>
                  <a:cubicBezTo>
                    <a:pt x="431" y="689"/>
                    <a:pt x="430" y="689"/>
                    <a:pt x="432" y="689"/>
                  </a:cubicBezTo>
                  <a:cubicBezTo>
                    <a:pt x="433" y="689"/>
                    <a:pt x="432" y="690"/>
                    <a:pt x="433" y="690"/>
                  </a:cubicBezTo>
                  <a:cubicBezTo>
                    <a:pt x="434" y="690"/>
                    <a:pt x="435" y="691"/>
                    <a:pt x="435" y="691"/>
                  </a:cubicBezTo>
                  <a:cubicBezTo>
                    <a:pt x="435" y="691"/>
                    <a:pt x="436" y="691"/>
                    <a:pt x="436" y="691"/>
                  </a:cubicBezTo>
                  <a:cubicBezTo>
                    <a:pt x="437" y="692"/>
                    <a:pt x="437" y="692"/>
                    <a:pt x="438" y="693"/>
                  </a:cubicBezTo>
                  <a:cubicBezTo>
                    <a:pt x="439" y="693"/>
                    <a:pt x="438" y="694"/>
                    <a:pt x="439" y="693"/>
                  </a:cubicBezTo>
                  <a:cubicBezTo>
                    <a:pt x="439" y="693"/>
                    <a:pt x="440" y="694"/>
                    <a:pt x="440" y="694"/>
                  </a:cubicBezTo>
                  <a:cubicBezTo>
                    <a:pt x="441" y="695"/>
                    <a:pt x="441" y="695"/>
                    <a:pt x="443" y="695"/>
                  </a:cubicBezTo>
                  <a:cubicBezTo>
                    <a:pt x="444" y="696"/>
                    <a:pt x="444" y="697"/>
                    <a:pt x="445" y="697"/>
                  </a:cubicBezTo>
                  <a:cubicBezTo>
                    <a:pt x="445" y="697"/>
                    <a:pt x="446" y="697"/>
                    <a:pt x="446" y="697"/>
                  </a:cubicBezTo>
                  <a:cubicBezTo>
                    <a:pt x="447" y="698"/>
                    <a:pt x="449" y="699"/>
                    <a:pt x="450" y="699"/>
                  </a:cubicBezTo>
                  <a:cubicBezTo>
                    <a:pt x="451" y="700"/>
                    <a:pt x="451" y="701"/>
                    <a:pt x="452" y="701"/>
                  </a:cubicBezTo>
                  <a:cubicBezTo>
                    <a:pt x="452" y="702"/>
                    <a:pt x="452" y="701"/>
                    <a:pt x="453" y="702"/>
                  </a:cubicBezTo>
                  <a:cubicBezTo>
                    <a:pt x="453" y="702"/>
                    <a:pt x="453" y="702"/>
                    <a:pt x="453" y="703"/>
                  </a:cubicBezTo>
                  <a:cubicBezTo>
                    <a:pt x="454" y="704"/>
                    <a:pt x="454" y="704"/>
                    <a:pt x="455" y="705"/>
                  </a:cubicBezTo>
                  <a:cubicBezTo>
                    <a:pt x="456" y="705"/>
                    <a:pt x="456" y="705"/>
                    <a:pt x="457" y="705"/>
                  </a:cubicBezTo>
                  <a:cubicBezTo>
                    <a:pt x="457" y="706"/>
                    <a:pt x="457" y="706"/>
                    <a:pt x="457" y="706"/>
                  </a:cubicBezTo>
                  <a:cubicBezTo>
                    <a:pt x="457" y="706"/>
                    <a:pt x="458" y="706"/>
                    <a:pt x="458" y="707"/>
                  </a:cubicBezTo>
                  <a:cubicBezTo>
                    <a:pt x="458" y="707"/>
                    <a:pt x="458" y="707"/>
                    <a:pt x="458" y="708"/>
                  </a:cubicBezTo>
                  <a:cubicBezTo>
                    <a:pt x="458" y="708"/>
                    <a:pt x="459" y="708"/>
                    <a:pt x="460" y="708"/>
                  </a:cubicBezTo>
                  <a:cubicBezTo>
                    <a:pt x="459" y="711"/>
                    <a:pt x="460" y="713"/>
                    <a:pt x="461" y="714"/>
                  </a:cubicBezTo>
                  <a:cubicBezTo>
                    <a:pt x="462" y="716"/>
                    <a:pt x="461" y="717"/>
                    <a:pt x="462" y="718"/>
                  </a:cubicBezTo>
                  <a:cubicBezTo>
                    <a:pt x="462" y="721"/>
                    <a:pt x="461" y="724"/>
                    <a:pt x="462" y="725"/>
                  </a:cubicBezTo>
                  <a:cubicBezTo>
                    <a:pt x="463" y="726"/>
                    <a:pt x="462" y="729"/>
                    <a:pt x="464" y="730"/>
                  </a:cubicBezTo>
                  <a:cubicBezTo>
                    <a:pt x="465" y="734"/>
                    <a:pt x="464" y="738"/>
                    <a:pt x="464" y="741"/>
                  </a:cubicBezTo>
                  <a:cubicBezTo>
                    <a:pt x="464" y="744"/>
                    <a:pt x="463" y="744"/>
                    <a:pt x="463" y="746"/>
                  </a:cubicBezTo>
                  <a:cubicBezTo>
                    <a:pt x="463" y="748"/>
                    <a:pt x="464" y="748"/>
                    <a:pt x="464" y="750"/>
                  </a:cubicBezTo>
                  <a:cubicBezTo>
                    <a:pt x="464" y="753"/>
                    <a:pt x="462" y="756"/>
                    <a:pt x="464" y="758"/>
                  </a:cubicBezTo>
                  <a:cubicBezTo>
                    <a:pt x="465" y="759"/>
                    <a:pt x="465" y="760"/>
                    <a:pt x="466" y="761"/>
                  </a:cubicBezTo>
                  <a:cubicBezTo>
                    <a:pt x="466" y="762"/>
                    <a:pt x="466" y="763"/>
                    <a:pt x="466" y="764"/>
                  </a:cubicBezTo>
                  <a:cubicBezTo>
                    <a:pt x="464" y="765"/>
                    <a:pt x="464" y="767"/>
                    <a:pt x="465" y="768"/>
                  </a:cubicBezTo>
                  <a:cubicBezTo>
                    <a:pt x="466" y="770"/>
                    <a:pt x="467" y="775"/>
                    <a:pt x="465" y="777"/>
                  </a:cubicBezTo>
                  <a:cubicBezTo>
                    <a:pt x="464" y="778"/>
                    <a:pt x="465" y="779"/>
                    <a:pt x="465" y="780"/>
                  </a:cubicBezTo>
                  <a:cubicBezTo>
                    <a:pt x="465" y="782"/>
                    <a:pt x="465" y="781"/>
                    <a:pt x="465" y="782"/>
                  </a:cubicBezTo>
                  <a:cubicBezTo>
                    <a:pt x="465" y="782"/>
                    <a:pt x="465" y="784"/>
                    <a:pt x="465" y="784"/>
                  </a:cubicBezTo>
                  <a:cubicBezTo>
                    <a:pt x="465" y="785"/>
                    <a:pt x="465" y="785"/>
                    <a:pt x="465" y="785"/>
                  </a:cubicBezTo>
                  <a:cubicBezTo>
                    <a:pt x="464" y="786"/>
                    <a:pt x="465" y="790"/>
                    <a:pt x="464" y="790"/>
                  </a:cubicBezTo>
                  <a:cubicBezTo>
                    <a:pt x="464" y="790"/>
                    <a:pt x="463" y="794"/>
                    <a:pt x="464" y="795"/>
                  </a:cubicBezTo>
                  <a:cubicBezTo>
                    <a:pt x="465" y="795"/>
                    <a:pt x="464" y="795"/>
                    <a:pt x="465" y="795"/>
                  </a:cubicBezTo>
                  <a:cubicBezTo>
                    <a:pt x="465" y="796"/>
                    <a:pt x="465" y="796"/>
                    <a:pt x="466" y="797"/>
                  </a:cubicBezTo>
                  <a:cubicBezTo>
                    <a:pt x="467" y="799"/>
                    <a:pt x="466" y="801"/>
                    <a:pt x="466" y="802"/>
                  </a:cubicBezTo>
                  <a:cubicBezTo>
                    <a:pt x="466" y="804"/>
                    <a:pt x="465" y="803"/>
                    <a:pt x="465" y="804"/>
                  </a:cubicBezTo>
                  <a:cubicBezTo>
                    <a:pt x="465" y="806"/>
                    <a:pt x="466" y="808"/>
                    <a:pt x="466" y="809"/>
                  </a:cubicBezTo>
                  <a:cubicBezTo>
                    <a:pt x="467" y="809"/>
                    <a:pt x="467" y="811"/>
                    <a:pt x="468" y="812"/>
                  </a:cubicBezTo>
                  <a:cubicBezTo>
                    <a:pt x="468" y="812"/>
                    <a:pt x="468" y="812"/>
                    <a:pt x="469" y="812"/>
                  </a:cubicBezTo>
                  <a:cubicBezTo>
                    <a:pt x="469" y="815"/>
                    <a:pt x="468" y="817"/>
                    <a:pt x="469" y="819"/>
                  </a:cubicBezTo>
                  <a:cubicBezTo>
                    <a:pt x="470" y="819"/>
                    <a:pt x="470" y="821"/>
                    <a:pt x="470" y="822"/>
                  </a:cubicBezTo>
                  <a:cubicBezTo>
                    <a:pt x="470" y="823"/>
                    <a:pt x="471" y="824"/>
                    <a:pt x="471" y="826"/>
                  </a:cubicBezTo>
                  <a:cubicBezTo>
                    <a:pt x="471" y="827"/>
                    <a:pt x="471" y="829"/>
                    <a:pt x="471" y="830"/>
                  </a:cubicBezTo>
                  <a:cubicBezTo>
                    <a:pt x="471" y="830"/>
                    <a:pt x="472" y="829"/>
                    <a:pt x="472" y="830"/>
                  </a:cubicBezTo>
                  <a:cubicBezTo>
                    <a:pt x="472" y="832"/>
                    <a:pt x="471" y="832"/>
                    <a:pt x="471" y="835"/>
                  </a:cubicBezTo>
                  <a:cubicBezTo>
                    <a:pt x="471" y="837"/>
                    <a:pt x="471" y="841"/>
                    <a:pt x="470" y="842"/>
                  </a:cubicBezTo>
                  <a:cubicBezTo>
                    <a:pt x="470" y="842"/>
                    <a:pt x="470" y="847"/>
                    <a:pt x="470" y="848"/>
                  </a:cubicBezTo>
                  <a:cubicBezTo>
                    <a:pt x="470" y="847"/>
                    <a:pt x="469" y="851"/>
                    <a:pt x="469" y="851"/>
                  </a:cubicBezTo>
                  <a:cubicBezTo>
                    <a:pt x="468" y="851"/>
                    <a:pt x="469" y="853"/>
                    <a:pt x="469" y="853"/>
                  </a:cubicBezTo>
                  <a:cubicBezTo>
                    <a:pt x="469" y="854"/>
                    <a:pt x="468" y="855"/>
                    <a:pt x="468" y="855"/>
                  </a:cubicBezTo>
                  <a:cubicBezTo>
                    <a:pt x="468" y="856"/>
                    <a:pt x="469" y="856"/>
                    <a:pt x="469" y="858"/>
                  </a:cubicBezTo>
                  <a:cubicBezTo>
                    <a:pt x="468" y="858"/>
                    <a:pt x="468" y="858"/>
                    <a:pt x="467" y="859"/>
                  </a:cubicBezTo>
                  <a:cubicBezTo>
                    <a:pt x="467" y="859"/>
                    <a:pt x="467" y="859"/>
                    <a:pt x="467" y="859"/>
                  </a:cubicBezTo>
                  <a:cubicBezTo>
                    <a:pt x="467" y="861"/>
                    <a:pt x="466" y="861"/>
                    <a:pt x="467" y="863"/>
                  </a:cubicBezTo>
                  <a:cubicBezTo>
                    <a:pt x="468" y="864"/>
                    <a:pt x="468" y="865"/>
                    <a:pt x="469" y="867"/>
                  </a:cubicBezTo>
                  <a:cubicBezTo>
                    <a:pt x="469" y="867"/>
                    <a:pt x="471" y="869"/>
                    <a:pt x="471" y="870"/>
                  </a:cubicBezTo>
                  <a:cubicBezTo>
                    <a:pt x="471" y="872"/>
                    <a:pt x="472" y="873"/>
                    <a:pt x="472" y="874"/>
                  </a:cubicBezTo>
                  <a:cubicBezTo>
                    <a:pt x="472" y="874"/>
                    <a:pt x="474" y="875"/>
                    <a:pt x="473" y="875"/>
                  </a:cubicBezTo>
                  <a:cubicBezTo>
                    <a:pt x="473" y="875"/>
                    <a:pt x="474" y="876"/>
                    <a:pt x="474" y="877"/>
                  </a:cubicBezTo>
                  <a:cubicBezTo>
                    <a:pt x="474" y="878"/>
                    <a:pt x="474" y="886"/>
                    <a:pt x="475" y="886"/>
                  </a:cubicBezTo>
                  <a:cubicBezTo>
                    <a:pt x="476" y="886"/>
                    <a:pt x="476" y="889"/>
                    <a:pt x="475" y="890"/>
                  </a:cubicBezTo>
                  <a:cubicBezTo>
                    <a:pt x="475" y="891"/>
                    <a:pt x="475" y="890"/>
                    <a:pt x="475" y="892"/>
                  </a:cubicBezTo>
                  <a:cubicBezTo>
                    <a:pt x="476" y="892"/>
                    <a:pt x="476" y="893"/>
                    <a:pt x="477" y="893"/>
                  </a:cubicBezTo>
                  <a:cubicBezTo>
                    <a:pt x="477" y="894"/>
                    <a:pt x="478" y="894"/>
                    <a:pt x="478" y="894"/>
                  </a:cubicBezTo>
                  <a:cubicBezTo>
                    <a:pt x="478" y="895"/>
                    <a:pt x="478" y="896"/>
                    <a:pt x="477" y="897"/>
                  </a:cubicBezTo>
                  <a:cubicBezTo>
                    <a:pt x="477" y="897"/>
                    <a:pt x="477" y="897"/>
                    <a:pt x="477" y="899"/>
                  </a:cubicBezTo>
                  <a:cubicBezTo>
                    <a:pt x="477" y="900"/>
                    <a:pt x="476" y="901"/>
                    <a:pt x="477" y="902"/>
                  </a:cubicBezTo>
                  <a:cubicBezTo>
                    <a:pt x="478" y="902"/>
                    <a:pt x="478" y="902"/>
                    <a:pt x="478" y="902"/>
                  </a:cubicBezTo>
                  <a:cubicBezTo>
                    <a:pt x="478" y="904"/>
                    <a:pt x="478" y="904"/>
                    <a:pt x="478" y="905"/>
                  </a:cubicBezTo>
                  <a:cubicBezTo>
                    <a:pt x="478" y="907"/>
                    <a:pt x="478" y="907"/>
                    <a:pt x="479" y="907"/>
                  </a:cubicBezTo>
                  <a:cubicBezTo>
                    <a:pt x="479" y="908"/>
                    <a:pt x="479" y="908"/>
                    <a:pt x="479" y="908"/>
                  </a:cubicBezTo>
                  <a:cubicBezTo>
                    <a:pt x="480" y="908"/>
                    <a:pt x="480" y="908"/>
                    <a:pt x="480" y="909"/>
                  </a:cubicBezTo>
                  <a:cubicBezTo>
                    <a:pt x="481" y="910"/>
                    <a:pt x="481" y="910"/>
                    <a:pt x="483" y="909"/>
                  </a:cubicBezTo>
                  <a:cubicBezTo>
                    <a:pt x="483" y="909"/>
                    <a:pt x="483" y="909"/>
                    <a:pt x="484" y="908"/>
                  </a:cubicBezTo>
                  <a:cubicBezTo>
                    <a:pt x="484" y="907"/>
                    <a:pt x="484" y="908"/>
                    <a:pt x="484" y="907"/>
                  </a:cubicBezTo>
                  <a:cubicBezTo>
                    <a:pt x="485" y="906"/>
                    <a:pt x="484" y="904"/>
                    <a:pt x="484" y="903"/>
                  </a:cubicBezTo>
                  <a:cubicBezTo>
                    <a:pt x="484" y="902"/>
                    <a:pt x="484" y="902"/>
                    <a:pt x="483" y="902"/>
                  </a:cubicBezTo>
                  <a:cubicBezTo>
                    <a:pt x="483" y="901"/>
                    <a:pt x="483" y="901"/>
                    <a:pt x="482" y="901"/>
                  </a:cubicBezTo>
                  <a:cubicBezTo>
                    <a:pt x="481" y="899"/>
                    <a:pt x="482" y="898"/>
                    <a:pt x="483" y="897"/>
                  </a:cubicBezTo>
                  <a:cubicBezTo>
                    <a:pt x="484" y="896"/>
                    <a:pt x="484" y="896"/>
                    <a:pt x="484" y="897"/>
                  </a:cubicBezTo>
                  <a:cubicBezTo>
                    <a:pt x="485" y="897"/>
                    <a:pt x="485" y="896"/>
                    <a:pt x="485" y="898"/>
                  </a:cubicBezTo>
                  <a:cubicBezTo>
                    <a:pt x="485" y="899"/>
                    <a:pt x="486" y="899"/>
                    <a:pt x="486" y="899"/>
                  </a:cubicBezTo>
                  <a:cubicBezTo>
                    <a:pt x="486" y="900"/>
                    <a:pt x="487" y="901"/>
                    <a:pt x="487" y="902"/>
                  </a:cubicBezTo>
                  <a:cubicBezTo>
                    <a:pt x="489" y="904"/>
                    <a:pt x="487" y="908"/>
                    <a:pt x="488" y="908"/>
                  </a:cubicBezTo>
                  <a:cubicBezTo>
                    <a:pt x="489" y="909"/>
                    <a:pt x="487" y="910"/>
                    <a:pt x="488" y="911"/>
                  </a:cubicBezTo>
                  <a:cubicBezTo>
                    <a:pt x="489" y="912"/>
                    <a:pt x="489" y="910"/>
                    <a:pt x="489" y="912"/>
                  </a:cubicBezTo>
                  <a:cubicBezTo>
                    <a:pt x="489" y="914"/>
                    <a:pt x="490" y="915"/>
                    <a:pt x="491" y="915"/>
                  </a:cubicBezTo>
                  <a:cubicBezTo>
                    <a:pt x="492" y="916"/>
                    <a:pt x="493" y="916"/>
                    <a:pt x="494" y="918"/>
                  </a:cubicBezTo>
                  <a:cubicBezTo>
                    <a:pt x="494" y="920"/>
                    <a:pt x="494" y="924"/>
                    <a:pt x="492" y="925"/>
                  </a:cubicBezTo>
                  <a:cubicBezTo>
                    <a:pt x="492" y="926"/>
                    <a:pt x="493" y="928"/>
                    <a:pt x="493" y="928"/>
                  </a:cubicBezTo>
                  <a:cubicBezTo>
                    <a:pt x="493" y="929"/>
                    <a:pt x="494" y="929"/>
                    <a:pt x="494" y="929"/>
                  </a:cubicBezTo>
                  <a:cubicBezTo>
                    <a:pt x="494" y="931"/>
                    <a:pt x="495" y="931"/>
                    <a:pt x="494" y="932"/>
                  </a:cubicBezTo>
                  <a:cubicBezTo>
                    <a:pt x="493" y="932"/>
                    <a:pt x="492" y="933"/>
                    <a:pt x="492" y="932"/>
                  </a:cubicBezTo>
                  <a:cubicBezTo>
                    <a:pt x="491" y="932"/>
                    <a:pt x="492" y="931"/>
                    <a:pt x="491" y="931"/>
                  </a:cubicBezTo>
                  <a:cubicBezTo>
                    <a:pt x="491" y="931"/>
                    <a:pt x="490" y="931"/>
                    <a:pt x="490" y="931"/>
                  </a:cubicBezTo>
                  <a:cubicBezTo>
                    <a:pt x="490" y="930"/>
                    <a:pt x="491" y="929"/>
                    <a:pt x="490" y="929"/>
                  </a:cubicBezTo>
                  <a:cubicBezTo>
                    <a:pt x="489" y="930"/>
                    <a:pt x="489" y="929"/>
                    <a:pt x="489" y="929"/>
                  </a:cubicBezTo>
                  <a:cubicBezTo>
                    <a:pt x="489" y="929"/>
                    <a:pt x="487" y="929"/>
                    <a:pt x="487" y="929"/>
                  </a:cubicBezTo>
                  <a:cubicBezTo>
                    <a:pt x="485" y="928"/>
                    <a:pt x="485" y="929"/>
                    <a:pt x="485" y="930"/>
                  </a:cubicBezTo>
                  <a:cubicBezTo>
                    <a:pt x="485" y="931"/>
                    <a:pt x="485" y="930"/>
                    <a:pt x="484" y="931"/>
                  </a:cubicBezTo>
                  <a:cubicBezTo>
                    <a:pt x="484" y="932"/>
                    <a:pt x="485" y="934"/>
                    <a:pt x="485" y="935"/>
                  </a:cubicBezTo>
                  <a:cubicBezTo>
                    <a:pt x="485" y="935"/>
                    <a:pt x="486" y="936"/>
                    <a:pt x="487" y="937"/>
                  </a:cubicBezTo>
                  <a:cubicBezTo>
                    <a:pt x="487" y="937"/>
                    <a:pt x="492" y="937"/>
                    <a:pt x="494" y="936"/>
                  </a:cubicBezTo>
                  <a:cubicBezTo>
                    <a:pt x="494" y="936"/>
                    <a:pt x="494" y="936"/>
                    <a:pt x="495" y="936"/>
                  </a:cubicBezTo>
                  <a:cubicBezTo>
                    <a:pt x="495" y="936"/>
                    <a:pt x="495" y="936"/>
                    <a:pt x="496" y="937"/>
                  </a:cubicBezTo>
                  <a:cubicBezTo>
                    <a:pt x="495" y="936"/>
                    <a:pt x="497" y="937"/>
                    <a:pt x="497" y="937"/>
                  </a:cubicBezTo>
                  <a:cubicBezTo>
                    <a:pt x="497" y="938"/>
                    <a:pt x="496" y="940"/>
                    <a:pt x="497" y="941"/>
                  </a:cubicBezTo>
                  <a:cubicBezTo>
                    <a:pt x="497" y="942"/>
                    <a:pt x="497" y="942"/>
                    <a:pt x="497" y="942"/>
                  </a:cubicBezTo>
                  <a:cubicBezTo>
                    <a:pt x="498" y="943"/>
                    <a:pt x="498" y="943"/>
                    <a:pt x="499" y="944"/>
                  </a:cubicBezTo>
                  <a:cubicBezTo>
                    <a:pt x="499" y="944"/>
                    <a:pt x="500" y="944"/>
                    <a:pt x="500" y="944"/>
                  </a:cubicBezTo>
                  <a:cubicBezTo>
                    <a:pt x="500" y="944"/>
                    <a:pt x="501" y="945"/>
                    <a:pt x="501" y="945"/>
                  </a:cubicBezTo>
                  <a:cubicBezTo>
                    <a:pt x="500" y="946"/>
                    <a:pt x="501" y="946"/>
                    <a:pt x="500" y="947"/>
                  </a:cubicBezTo>
                  <a:cubicBezTo>
                    <a:pt x="500" y="948"/>
                    <a:pt x="499" y="948"/>
                    <a:pt x="499" y="949"/>
                  </a:cubicBezTo>
                  <a:cubicBezTo>
                    <a:pt x="499" y="951"/>
                    <a:pt x="499" y="950"/>
                    <a:pt x="500" y="951"/>
                  </a:cubicBezTo>
                  <a:cubicBezTo>
                    <a:pt x="500" y="953"/>
                    <a:pt x="500" y="954"/>
                    <a:pt x="501" y="954"/>
                  </a:cubicBezTo>
                  <a:cubicBezTo>
                    <a:pt x="502" y="955"/>
                    <a:pt x="502" y="956"/>
                    <a:pt x="502" y="957"/>
                  </a:cubicBezTo>
                  <a:cubicBezTo>
                    <a:pt x="503" y="958"/>
                    <a:pt x="503" y="959"/>
                    <a:pt x="504" y="960"/>
                  </a:cubicBezTo>
                  <a:cubicBezTo>
                    <a:pt x="504" y="960"/>
                    <a:pt x="504" y="961"/>
                    <a:pt x="504" y="961"/>
                  </a:cubicBezTo>
                  <a:cubicBezTo>
                    <a:pt x="504" y="963"/>
                    <a:pt x="505" y="962"/>
                    <a:pt x="505" y="962"/>
                  </a:cubicBezTo>
                  <a:cubicBezTo>
                    <a:pt x="505" y="963"/>
                    <a:pt x="505" y="963"/>
                    <a:pt x="505" y="963"/>
                  </a:cubicBezTo>
                  <a:cubicBezTo>
                    <a:pt x="506" y="964"/>
                    <a:pt x="506" y="964"/>
                    <a:pt x="507" y="964"/>
                  </a:cubicBezTo>
                  <a:cubicBezTo>
                    <a:pt x="507" y="965"/>
                    <a:pt x="507" y="965"/>
                    <a:pt x="507" y="966"/>
                  </a:cubicBezTo>
                  <a:cubicBezTo>
                    <a:pt x="508" y="966"/>
                    <a:pt x="509" y="968"/>
                    <a:pt x="509" y="968"/>
                  </a:cubicBezTo>
                  <a:cubicBezTo>
                    <a:pt x="510" y="968"/>
                    <a:pt x="510" y="968"/>
                    <a:pt x="510" y="969"/>
                  </a:cubicBezTo>
                  <a:cubicBezTo>
                    <a:pt x="511" y="970"/>
                    <a:pt x="511" y="973"/>
                    <a:pt x="512" y="974"/>
                  </a:cubicBezTo>
                  <a:cubicBezTo>
                    <a:pt x="512" y="974"/>
                    <a:pt x="515" y="975"/>
                    <a:pt x="514" y="974"/>
                  </a:cubicBezTo>
                  <a:cubicBezTo>
                    <a:pt x="514" y="972"/>
                    <a:pt x="515" y="971"/>
                    <a:pt x="516" y="972"/>
                  </a:cubicBezTo>
                  <a:cubicBezTo>
                    <a:pt x="516" y="973"/>
                    <a:pt x="516" y="973"/>
                    <a:pt x="517" y="974"/>
                  </a:cubicBezTo>
                  <a:cubicBezTo>
                    <a:pt x="517" y="974"/>
                    <a:pt x="518" y="975"/>
                    <a:pt x="519" y="976"/>
                  </a:cubicBezTo>
                  <a:cubicBezTo>
                    <a:pt x="519" y="976"/>
                    <a:pt x="518" y="976"/>
                    <a:pt x="519" y="976"/>
                  </a:cubicBezTo>
                  <a:cubicBezTo>
                    <a:pt x="519" y="977"/>
                    <a:pt x="520" y="977"/>
                    <a:pt x="520" y="977"/>
                  </a:cubicBezTo>
                  <a:cubicBezTo>
                    <a:pt x="521" y="978"/>
                    <a:pt x="520" y="978"/>
                    <a:pt x="520" y="979"/>
                  </a:cubicBezTo>
                  <a:cubicBezTo>
                    <a:pt x="520" y="979"/>
                    <a:pt x="521" y="980"/>
                    <a:pt x="522" y="981"/>
                  </a:cubicBezTo>
                  <a:cubicBezTo>
                    <a:pt x="522" y="982"/>
                    <a:pt x="521" y="984"/>
                    <a:pt x="523" y="985"/>
                  </a:cubicBezTo>
                  <a:cubicBezTo>
                    <a:pt x="523" y="986"/>
                    <a:pt x="523" y="986"/>
                    <a:pt x="524" y="986"/>
                  </a:cubicBezTo>
                  <a:cubicBezTo>
                    <a:pt x="524" y="986"/>
                    <a:pt x="526" y="987"/>
                    <a:pt x="525" y="986"/>
                  </a:cubicBezTo>
                  <a:cubicBezTo>
                    <a:pt x="526" y="987"/>
                    <a:pt x="528" y="984"/>
                    <a:pt x="528" y="987"/>
                  </a:cubicBezTo>
                  <a:cubicBezTo>
                    <a:pt x="529" y="988"/>
                    <a:pt x="528" y="988"/>
                    <a:pt x="529" y="989"/>
                  </a:cubicBezTo>
                  <a:cubicBezTo>
                    <a:pt x="529" y="990"/>
                    <a:pt x="530" y="990"/>
                    <a:pt x="530" y="990"/>
                  </a:cubicBezTo>
                  <a:cubicBezTo>
                    <a:pt x="530" y="990"/>
                    <a:pt x="531" y="991"/>
                    <a:pt x="532" y="991"/>
                  </a:cubicBezTo>
                  <a:cubicBezTo>
                    <a:pt x="533" y="992"/>
                    <a:pt x="535" y="991"/>
                    <a:pt x="535" y="991"/>
                  </a:cubicBezTo>
                  <a:cubicBezTo>
                    <a:pt x="535" y="991"/>
                    <a:pt x="536" y="991"/>
                    <a:pt x="536" y="991"/>
                  </a:cubicBezTo>
                  <a:cubicBezTo>
                    <a:pt x="536" y="990"/>
                    <a:pt x="536" y="990"/>
                    <a:pt x="537" y="989"/>
                  </a:cubicBezTo>
                  <a:cubicBezTo>
                    <a:pt x="537" y="986"/>
                    <a:pt x="537" y="987"/>
                    <a:pt x="535" y="986"/>
                  </a:cubicBezTo>
                  <a:cubicBezTo>
                    <a:pt x="535" y="985"/>
                    <a:pt x="535" y="985"/>
                    <a:pt x="535" y="985"/>
                  </a:cubicBezTo>
                  <a:cubicBezTo>
                    <a:pt x="535" y="985"/>
                    <a:pt x="535" y="985"/>
                    <a:pt x="534" y="984"/>
                  </a:cubicBezTo>
                  <a:cubicBezTo>
                    <a:pt x="534" y="984"/>
                    <a:pt x="534" y="984"/>
                    <a:pt x="534" y="984"/>
                  </a:cubicBezTo>
                  <a:cubicBezTo>
                    <a:pt x="533" y="983"/>
                    <a:pt x="535" y="982"/>
                    <a:pt x="537" y="984"/>
                  </a:cubicBezTo>
                  <a:cubicBezTo>
                    <a:pt x="537" y="984"/>
                    <a:pt x="537" y="984"/>
                    <a:pt x="537" y="985"/>
                  </a:cubicBezTo>
                  <a:cubicBezTo>
                    <a:pt x="538" y="987"/>
                    <a:pt x="537" y="986"/>
                    <a:pt x="538" y="986"/>
                  </a:cubicBezTo>
                  <a:cubicBezTo>
                    <a:pt x="539" y="987"/>
                    <a:pt x="538" y="987"/>
                    <a:pt x="539" y="987"/>
                  </a:cubicBezTo>
                  <a:cubicBezTo>
                    <a:pt x="539" y="988"/>
                    <a:pt x="539" y="987"/>
                    <a:pt x="539" y="988"/>
                  </a:cubicBezTo>
                  <a:cubicBezTo>
                    <a:pt x="540" y="988"/>
                    <a:pt x="539" y="989"/>
                    <a:pt x="540" y="989"/>
                  </a:cubicBezTo>
                  <a:cubicBezTo>
                    <a:pt x="540" y="989"/>
                    <a:pt x="541" y="988"/>
                    <a:pt x="541" y="989"/>
                  </a:cubicBezTo>
                  <a:cubicBezTo>
                    <a:pt x="541" y="991"/>
                    <a:pt x="541" y="991"/>
                    <a:pt x="542" y="992"/>
                  </a:cubicBezTo>
                  <a:cubicBezTo>
                    <a:pt x="543" y="993"/>
                    <a:pt x="542" y="992"/>
                    <a:pt x="543" y="993"/>
                  </a:cubicBezTo>
                  <a:cubicBezTo>
                    <a:pt x="543" y="993"/>
                    <a:pt x="543" y="993"/>
                    <a:pt x="544" y="994"/>
                  </a:cubicBezTo>
                  <a:cubicBezTo>
                    <a:pt x="544" y="994"/>
                    <a:pt x="544" y="994"/>
                    <a:pt x="544" y="994"/>
                  </a:cubicBezTo>
                  <a:cubicBezTo>
                    <a:pt x="544" y="996"/>
                    <a:pt x="545" y="998"/>
                    <a:pt x="546" y="998"/>
                  </a:cubicBezTo>
                  <a:cubicBezTo>
                    <a:pt x="547" y="999"/>
                    <a:pt x="546" y="999"/>
                    <a:pt x="548" y="999"/>
                  </a:cubicBezTo>
                  <a:cubicBezTo>
                    <a:pt x="549" y="1001"/>
                    <a:pt x="556" y="998"/>
                    <a:pt x="559" y="999"/>
                  </a:cubicBezTo>
                  <a:cubicBezTo>
                    <a:pt x="559" y="999"/>
                    <a:pt x="559" y="999"/>
                    <a:pt x="560" y="999"/>
                  </a:cubicBezTo>
                  <a:cubicBezTo>
                    <a:pt x="561" y="1001"/>
                    <a:pt x="563" y="1001"/>
                    <a:pt x="564" y="1002"/>
                  </a:cubicBezTo>
                  <a:cubicBezTo>
                    <a:pt x="565" y="1002"/>
                    <a:pt x="566" y="1002"/>
                    <a:pt x="566" y="1002"/>
                  </a:cubicBezTo>
                  <a:cubicBezTo>
                    <a:pt x="567" y="1002"/>
                    <a:pt x="567" y="1001"/>
                    <a:pt x="568" y="1001"/>
                  </a:cubicBezTo>
                  <a:cubicBezTo>
                    <a:pt x="569" y="1000"/>
                    <a:pt x="569" y="1000"/>
                    <a:pt x="570" y="999"/>
                  </a:cubicBezTo>
                  <a:cubicBezTo>
                    <a:pt x="571" y="1000"/>
                    <a:pt x="572" y="1000"/>
                    <a:pt x="572" y="1000"/>
                  </a:cubicBezTo>
                  <a:cubicBezTo>
                    <a:pt x="573" y="1000"/>
                    <a:pt x="574" y="1001"/>
                    <a:pt x="576" y="1000"/>
                  </a:cubicBezTo>
                  <a:cubicBezTo>
                    <a:pt x="577" y="999"/>
                    <a:pt x="576" y="999"/>
                    <a:pt x="576" y="998"/>
                  </a:cubicBezTo>
                  <a:cubicBezTo>
                    <a:pt x="576" y="998"/>
                    <a:pt x="573" y="997"/>
                    <a:pt x="572" y="997"/>
                  </a:cubicBezTo>
                  <a:cubicBezTo>
                    <a:pt x="572" y="997"/>
                    <a:pt x="569" y="996"/>
                    <a:pt x="569" y="996"/>
                  </a:cubicBezTo>
                  <a:cubicBezTo>
                    <a:pt x="568" y="996"/>
                    <a:pt x="567" y="994"/>
                    <a:pt x="566" y="994"/>
                  </a:cubicBezTo>
                  <a:cubicBezTo>
                    <a:pt x="564" y="994"/>
                    <a:pt x="563" y="994"/>
                    <a:pt x="561" y="994"/>
                  </a:cubicBezTo>
                  <a:cubicBezTo>
                    <a:pt x="559" y="993"/>
                    <a:pt x="559" y="991"/>
                    <a:pt x="559" y="992"/>
                  </a:cubicBezTo>
                  <a:cubicBezTo>
                    <a:pt x="559" y="990"/>
                    <a:pt x="557" y="991"/>
                    <a:pt x="556" y="990"/>
                  </a:cubicBezTo>
                  <a:cubicBezTo>
                    <a:pt x="556" y="989"/>
                    <a:pt x="555" y="989"/>
                    <a:pt x="555" y="989"/>
                  </a:cubicBezTo>
                  <a:cubicBezTo>
                    <a:pt x="555" y="988"/>
                    <a:pt x="555" y="988"/>
                    <a:pt x="554" y="988"/>
                  </a:cubicBezTo>
                  <a:cubicBezTo>
                    <a:pt x="554" y="987"/>
                    <a:pt x="554" y="988"/>
                    <a:pt x="554" y="987"/>
                  </a:cubicBezTo>
                  <a:cubicBezTo>
                    <a:pt x="553" y="986"/>
                    <a:pt x="553" y="987"/>
                    <a:pt x="553" y="986"/>
                  </a:cubicBezTo>
                  <a:cubicBezTo>
                    <a:pt x="553" y="985"/>
                    <a:pt x="553" y="985"/>
                    <a:pt x="552" y="985"/>
                  </a:cubicBezTo>
                  <a:cubicBezTo>
                    <a:pt x="552" y="984"/>
                    <a:pt x="551" y="984"/>
                    <a:pt x="551" y="984"/>
                  </a:cubicBezTo>
                  <a:cubicBezTo>
                    <a:pt x="551" y="984"/>
                    <a:pt x="550" y="984"/>
                    <a:pt x="550" y="984"/>
                  </a:cubicBezTo>
                  <a:cubicBezTo>
                    <a:pt x="550" y="983"/>
                    <a:pt x="549" y="983"/>
                    <a:pt x="549" y="982"/>
                  </a:cubicBezTo>
                  <a:cubicBezTo>
                    <a:pt x="549" y="982"/>
                    <a:pt x="548" y="982"/>
                    <a:pt x="548" y="981"/>
                  </a:cubicBezTo>
                  <a:cubicBezTo>
                    <a:pt x="547" y="981"/>
                    <a:pt x="548" y="981"/>
                    <a:pt x="547" y="981"/>
                  </a:cubicBezTo>
                  <a:cubicBezTo>
                    <a:pt x="547" y="981"/>
                    <a:pt x="547" y="981"/>
                    <a:pt x="546" y="981"/>
                  </a:cubicBezTo>
                  <a:cubicBezTo>
                    <a:pt x="547" y="980"/>
                    <a:pt x="547" y="980"/>
                    <a:pt x="546" y="980"/>
                  </a:cubicBezTo>
                  <a:cubicBezTo>
                    <a:pt x="546" y="979"/>
                    <a:pt x="546" y="979"/>
                    <a:pt x="545" y="979"/>
                  </a:cubicBezTo>
                  <a:cubicBezTo>
                    <a:pt x="545" y="977"/>
                    <a:pt x="545" y="978"/>
                    <a:pt x="544" y="977"/>
                  </a:cubicBezTo>
                  <a:cubicBezTo>
                    <a:pt x="544" y="976"/>
                    <a:pt x="543" y="976"/>
                    <a:pt x="543" y="976"/>
                  </a:cubicBezTo>
                  <a:cubicBezTo>
                    <a:pt x="543" y="975"/>
                    <a:pt x="542" y="975"/>
                    <a:pt x="541" y="975"/>
                  </a:cubicBezTo>
                  <a:cubicBezTo>
                    <a:pt x="541" y="974"/>
                    <a:pt x="541" y="971"/>
                    <a:pt x="540" y="971"/>
                  </a:cubicBezTo>
                  <a:cubicBezTo>
                    <a:pt x="540" y="970"/>
                    <a:pt x="539" y="969"/>
                    <a:pt x="539" y="969"/>
                  </a:cubicBezTo>
                  <a:cubicBezTo>
                    <a:pt x="538" y="968"/>
                    <a:pt x="539" y="968"/>
                    <a:pt x="538" y="968"/>
                  </a:cubicBezTo>
                  <a:cubicBezTo>
                    <a:pt x="538" y="968"/>
                    <a:pt x="538" y="967"/>
                    <a:pt x="537" y="967"/>
                  </a:cubicBezTo>
                  <a:cubicBezTo>
                    <a:pt x="537" y="966"/>
                    <a:pt x="535" y="966"/>
                    <a:pt x="537" y="964"/>
                  </a:cubicBezTo>
                  <a:cubicBezTo>
                    <a:pt x="538" y="963"/>
                    <a:pt x="538" y="963"/>
                    <a:pt x="539" y="963"/>
                  </a:cubicBezTo>
                  <a:cubicBezTo>
                    <a:pt x="540" y="963"/>
                    <a:pt x="539" y="963"/>
                    <a:pt x="539" y="962"/>
                  </a:cubicBezTo>
                  <a:cubicBezTo>
                    <a:pt x="540" y="962"/>
                    <a:pt x="540" y="962"/>
                    <a:pt x="541" y="961"/>
                  </a:cubicBezTo>
                  <a:cubicBezTo>
                    <a:pt x="541" y="961"/>
                    <a:pt x="541" y="960"/>
                    <a:pt x="541" y="959"/>
                  </a:cubicBezTo>
                  <a:cubicBezTo>
                    <a:pt x="541" y="958"/>
                    <a:pt x="541" y="957"/>
                    <a:pt x="541" y="954"/>
                  </a:cubicBezTo>
                  <a:cubicBezTo>
                    <a:pt x="541" y="953"/>
                    <a:pt x="542" y="953"/>
                    <a:pt x="542" y="953"/>
                  </a:cubicBezTo>
                  <a:cubicBezTo>
                    <a:pt x="542" y="953"/>
                    <a:pt x="542" y="952"/>
                    <a:pt x="542" y="952"/>
                  </a:cubicBezTo>
                  <a:cubicBezTo>
                    <a:pt x="542" y="952"/>
                    <a:pt x="543" y="952"/>
                    <a:pt x="543" y="952"/>
                  </a:cubicBezTo>
                  <a:cubicBezTo>
                    <a:pt x="543" y="952"/>
                    <a:pt x="543" y="952"/>
                    <a:pt x="544" y="951"/>
                  </a:cubicBezTo>
                  <a:cubicBezTo>
                    <a:pt x="544" y="951"/>
                    <a:pt x="544" y="951"/>
                    <a:pt x="544" y="951"/>
                  </a:cubicBezTo>
                  <a:cubicBezTo>
                    <a:pt x="544" y="950"/>
                    <a:pt x="545" y="950"/>
                    <a:pt x="546" y="950"/>
                  </a:cubicBezTo>
                  <a:cubicBezTo>
                    <a:pt x="546" y="950"/>
                    <a:pt x="546" y="950"/>
                    <a:pt x="546" y="949"/>
                  </a:cubicBezTo>
                  <a:cubicBezTo>
                    <a:pt x="546" y="949"/>
                    <a:pt x="546" y="949"/>
                    <a:pt x="546" y="949"/>
                  </a:cubicBezTo>
                  <a:cubicBezTo>
                    <a:pt x="547" y="948"/>
                    <a:pt x="547" y="949"/>
                    <a:pt x="547" y="948"/>
                  </a:cubicBezTo>
                  <a:cubicBezTo>
                    <a:pt x="547" y="948"/>
                    <a:pt x="548" y="948"/>
                    <a:pt x="548" y="947"/>
                  </a:cubicBezTo>
                  <a:cubicBezTo>
                    <a:pt x="549" y="947"/>
                    <a:pt x="549" y="941"/>
                    <a:pt x="548" y="941"/>
                  </a:cubicBezTo>
                  <a:cubicBezTo>
                    <a:pt x="549" y="941"/>
                    <a:pt x="547" y="939"/>
                    <a:pt x="546" y="939"/>
                  </a:cubicBezTo>
                  <a:cubicBezTo>
                    <a:pt x="546" y="939"/>
                    <a:pt x="544" y="939"/>
                    <a:pt x="544" y="938"/>
                  </a:cubicBezTo>
                  <a:cubicBezTo>
                    <a:pt x="544" y="938"/>
                    <a:pt x="541" y="938"/>
                    <a:pt x="541" y="938"/>
                  </a:cubicBezTo>
                  <a:cubicBezTo>
                    <a:pt x="539" y="938"/>
                    <a:pt x="540" y="938"/>
                    <a:pt x="539" y="937"/>
                  </a:cubicBezTo>
                  <a:cubicBezTo>
                    <a:pt x="539" y="937"/>
                    <a:pt x="537" y="937"/>
                    <a:pt x="537" y="937"/>
                  </a:cubicBezTo>
                  <a:cubicBezTo>
                    <a:pt x="536" y="936"/>
                    <a:pt x="535" y="935"/>
                    <a:pt x="535" y="935"/>
                  </a:cubicBezTo>
                  <a:cubicBezTo>
                    <a:pt x="535" y="935"/>
                    <a:pt x="535" y="935"/>
                    <a:pt x="534" y="935"/>
                  </a:cubicBezTo>
                  <a:cubicBezTo>
                    <a:pt x="534" y="935"/>
                    <a:pt x="534" y="935"/>
                    <a:pt x="534" y="934"/>
                  </a:cubicBezTo>
                  <a:cubicBezTo>
                    <a:pt x="534" y="934"/>
                    <a:pt x="534" y="934"/>
                    <a:pt x="534" y="934"/>
                  </a:cubicBezTo>
                  <a:cubicBezTo>
                    <a:pt x="533" y="933"/>
                    <a:pt x="532" y="932"/>
                    <a:pt x="532" y="931"/>
                  </a:cubicBezTo>
                  <a:cubicBezTo>
                    <a:pt x="531" y="928"/>
                    <a:pt x="532" y="926"/>
                    <a:pt x="533" y="925"/>
                  </a:cubicBezTo>
                  <a:cubicBezTo>
                    <a:pt x="534" y="924"/>
                    <a:pt x="534" y="924"/>
                    <a:pt x="534" y="924"/>
                  </a:cubicBezTo>
                  <a:cubicBezTo>
                    <a:pt x="534" y="924"/>
                    <a:pt x="535" y="923"/>
                    <a:pt x="535" y="923"/>
                  </a:cubicBezTo>
                  <a:cubicBezTo>
                    <a:pt x="536" y="923"/>
                    <a:pt x="536" y="922"/>
                    <a:pt x="537" y="922"/>
                  </a:cubicBezTo>
                  <a:cubicBezTo>
                    <a:pt x="538" y="920"/>
                    <a:pt x="541" y="924"/>
                    <a:pt x="541" y="922"/>
                  </a:cubicBezTo>
                  <a:cubicBezTo>
                    <a:pt x="541" y="922"/>
                    <a:pt x="539" y="918"/>
                    <a:pt x="540" y="918"/>
                  </a:cubicBezTo>
                  <a:cubicBezTo>
                    <a:pt x="542" y="918"/>
                    <a:pt x="540" y="914"/>
                    <a:pt x="540" y="914"/>
                  </a:cubicBezTo>
                  <a:cubicBezTo>
                    <a:pt x="540" y="914"/>
                    <a:pt x="539" y="913"/>
                    <a:pt x="539" y="912"/>
                  </a:cubicBezTo>
                  <a:cubicBezTo>
                    <a:pt x="539" y="911"/>
                    <a:pt x="538" y="910"/>
                    <a:pt x="539" y="909"/>
                  </a:cubicBezTo>
                  <a:cubicBezTo>
                    <a:pt x="540" y="908"/>
                    <a:pt x="540" y="908"/>
                    <a:pt x="541" y="908"/>
                  </a:cubicBezTo>
                  <a:cubicBezTo>
                    <a:pt x="541" y="908"/>
                    <a:pt x="541" y="908"/>
                    <a:pt x="541" y="907"/>
                  </a:cubicBezTo>
                  <a:cubicBezTo>
                    <a:pt x="541" y="905"/>
                    <a:pt x="541" y="905"/>
                    <a:pt x="541" y="904"/>
                  </a:cubicBezTo>
                  <a:cubicBezTo>
                    <a:pt x="542" y="904"/>
                    <a:pt x="542" y="903"/>
                    <a:pt x="542" y="904"/>
                  </a:cubicBezTo>
                  <a:cubicBezTo>
                    <a:pt x="542" y="906"/>
                    <a:pt x="543" y="905"/>
                    <a:pt x="543" y="905"/>
                  </a:cubicBezTo>
                  <a:cubicBezTo>
                    <a:pt x="544" y="906"/>
                    <a:pt x="543" y="907"/>
                    <a:pt x="546" y="907"/>
                  </a:cubicBezTo>
                  <a:cubicBezTo>
                    <a:pt x="546" y="906"/>
                    <a:pt x="547" y="904"/>
                    <a:pt x="547" y="904"/>
                  </a:cubicBezTo>
                  <a:cubicBezTo>
                    <a:pt x="547" y="903"/>
                    <a:pt x="548" y="900"/>
                    <a:pt x="547" y="899"/>
                  </a:cubicBezTo>
                  <a:cubicBezTo>
                    <a:pt x="547" y="899"/>
                    <a:pt x="546" y="898"/>
                    <a:pt x="546" y="898"/>
                  </a:cubicBezTo>
                  <a:cubicBezTo>
                    <a:pt x="546" y="898"/>
                    <a:pt x="545" y="898"/>
                    <a:pt x="545" y="897"/>
                  </a:cubicBezTo>
                  <a:cubicBezTo>
                    <a:pt x="544" y="897"/>
                    <a:pt x="544" y="896"/>
                    <a:pt x="543" y="897"/>
                  </a:cubicBezTo>
                  <a:cubicBezTo>
                    <a:pt x="543" y="898"/>
                    <a:pt x="543" y="897"/>
                    <a:pt x="542" y="898"/>
                  </a:cubicBezTo>
                  <a:cubicBezTo>
                    <a:pt x="542" y="899"/>
                    <a:pt x="541" y="899"/>
                    <a:pt x="541" y="899"/>
                  </a:cubicBezTo>
                  <a:cubicBezTo>
                    <a:pt x="540" y="899"/>
                    <a:pt x="538" y="901"/>
                    <a:pt x="537" y="899"/>
                  </a:cubicBezTo>
                  <a:cubicBezTo>
                    <a:pt x="537" y="899"/>
                    <a:pt x="537" y="899"/>
                    <a:pt x="537" y="898"/>
                  </a:cubicBezTo>
                  <a:cubicBezTo>
                    <a:pt x="536" y="898"/>
                    <a:pt x="535" y="897"/>
                    <a:pt x="535" y="897"/>
                  </a:cubicBezTo>
                  <a:cubicBezTo>
                    <a:pt x="535" y="896"/>
                    <a:pt x="534" y="894"/>
                    <a:pt x="534" y="893"/>
                  </a:cubicBezTo>
                  <a:cubicBezTo>
                    <a:pt x="534" y="894"/>
                    <a:pt x="533" y="891"/>
                    <a:pt x="534" y="891"/>
                  </a:cubicBezTo>
                  <a:cubicBezTo>
                    <a:pt x="533" y="890"/>
                    <a:pt x="533" y="891"/>
                    <a:pt x="534" y="889"/>
                  </a:cubicBezTo>
                  <a:cubicBezTo>
                    <a:pt x="536" y="889"/>
                    <a:pt x="536" y="889"/>
                    <a:pt x="537" y="890"/>
                  </a:cubicBezTo>
                  <a:cubicBezTo>
                    <a:pt x="537" y="891"/>
                    <a:pt x="536" y="891"/>
                    <a:pt x="538" y="891"/>
                  </a:cubicBezTo>
                  <a:cubicBezTo>
                    <a:pt x="539" y="892"/>
                    <a:pt x="544" y="892"/>
                    <a:pt x="546" y="892"/>
                  </a:cubicBezTo>
                  <a:cubicBezTo>
                    <a:pt x="547" y="892"/>
                    <a:pt x="548" y="891"/>
                    <a:pt x="549" y="890"/>
                  </a:cubicBezTo>
                  <a:cubicBezTo>
                    <a:pt x="550" y="890"/>
                    <a:pt x="550" y="890"/>
                    <a:pt x="551" y="889"/>
                  </a:cubicBezTo>
                  <a:cubicBezTo>
                    <a:pt x="553" y="889"/>
                    <a:pt x="552" y="888"/>
                    <a:pt x="552" y="887"/>
                  </a:cubicBezTo>
                  <a:cubicBezTo>
                    <a:pt x="551" y="886"/>
                    <a:pt x="552" y="886"/>
                    <a:pt x="551" y="886"/>
                  </a:cubicBezTo>
                  <a:cubicBezTo>
                    <a:pt x="551" y="886"/>
                    <a:pt x="551" y="885"/>
                    <a:pt x="551" y="885"/>
                  </a:cubicBezTo>
                  <a:cubicBezTo>
                    <a:pt x="550" y="885"/>
                    <a:pt x="550" y="885"/>
                    <a:pt x="549" y="884"/>
                  </a:cubicBezTo>
                  <a:cubicBezTo>
                    <a:pt x="549" y="883"/>
                    <a:pt x="549" y="881"/>
                    <a:pt x="550" y="880"/>
                  </a:cubicBezTo>
                  <a:cubicBezTo>
                    <a:pt x="550" y="879"/>
                    <a:pt x="551" y="879"/>
                    <a:pt x="550" y="878"/>
                  </a:cubicBezTo>
                  <a:cubicBezTo>
                    <a:pt x="549" y="877"/>
                    <a:pt x="549" y="877"/>
                    <a:pt x="548" y="876"/>
                  </a:cubicBezTo>
                  <a:cubicBezTo>
                    <a:pt x="547" y="875"/>
                    <a:pt x="547" y="874"/>
                    <a:pt x="549" y="874"/>
                  </a:cubicBezTo>
                  <a:cubicBezTo>
                    <a:pt x="550" y="875"/>
                    <a:pt x="552" y="875"/>
                    <a:pt x="554" y="875"/>
                  </a:cubicBezTo>
                  <a:cubicBezTo>
                    <a:pt x="555" y="874"/>
                    <a:pt x="556" y="875"/>
                    <a:pt x="556" y="874"/>
                  </a:cubicBezTo>
                  <a:cubicBezTo>
                    <a:pt x="557" y="874"/>
                    <a:pt x="556" y="874"/>
                    <a:pt x="558" y="874"/>
                  </a:cubicBezTo>
                  <a:cubicBezTo>
                    <a:pt x="558" y="874"/>
                    <a:pt x="559" y="874"/>
                    <a:pt x="559" y="874"/>
                  </a:cubicBezTo>
                  <a:cubicBezTo>
                    <a:pt x="560" y="873"/>
                    <a:pt x="564" y="872"/>
                    <a:pt x="565" y="872"/>
                  </a:cubicBezTo>
                  <a:cubicBezTo>
                    <a:pt x="567" y="872"/>
                    <a:pt x="568" y="871"/>
                    <a:pt x="570" y="871"/>
                  </a:cubicBezTo>
                  <a:cubicBezTo>
                    <a:pt x="571" y="871"/>
                    <a:pt x="573" y="869"/>
                    <a:pt x="574" y="869"/>
                  </a:cubicBezTo>
                  <a:cubicBezTo>
                    <a:pt x="574" y="869"/>
                    <a:pt x="574" y="869"/>
                    <a:pt x="574" y="869"/>
                  </a:cubicBezTo>
                  <a:cubicBezTo>
                    <a:pt x="575" y="868"/>
                    <a:pt x="575" y="868"/>
                    <a:pt x="576" y="867"/>
                  </a:cubicBezTo>
                  <a:cubicBezTo>
                    <a:pt x="577" y="867"/>
                    <a:pt x="576" y="867"/>
                    <a:pt x="576" y="866"/>
                  </a:cubicBezTo>
                  <a:cubicBezTo>
                    <a:pt x="577" y="865"/>
                    <a:pt x="577" y="866"/>
                    <a:pt x="577" y="864"/>
                  </a:cubicBezTo>
                  <a:cubicBezTo>
                    <a:pt x="577" y="863"/>
                    <a:pt x="576" y="862"/>
                    <a:pt x="577" y="861"/>
                  </a:cubicBezTo>
                  <a:cubicBezTo>
                    <a:pt x="578" y="861"/>
                    <a:pt x="579" y="860"/>
                    <a:pt x="579" y="859"/>
                  </a:cubicBezTo>
                  <a:cubicBezTo>
                    <a:pt x="579" y="857"/>
                    <a:pt x="579" y="859"/>
                    <a:pt x="579" y="857"/>
                  </a:cubicBezTo>
                  <a:cubicBezTo>
                    <a:pt x="579" y="856"/>
                    <a:pt x="581" y="854"/>
                    <a:pt x="579" y="853"/>
                  </a:cubicBezTo>
                  <a:cubicBezTo>
                    <a:pt x="579" y="853"/>
                    <a:pt x="578" y="853"/>
                    <a:pt x="578" y="852"/>
                  </a:cubicBezTo>
                  <a:cubicBezTo>
                    <a:pt x="577" y="852"/>
                    <a:pt x="578" y="852"/>
                    <a:pt x="577" y="852"/>
                  </a:cubicBezTo>
                  <a:cubicBezTo>
                    <a:pt x="577" y="852"/>
                    <a:pt x="575" y="852"/>
                    <a:pt x="575" y="852"/>
                  </a:cubicBezTo>
                  <a:cubicBezTo>
                    <a:pt x="574" y="851"/>
                    <a:pt x="574" y="851"/>
                    <a:pt x="574" y="850"/>
                  </a:cubicBezTo>
                  <a:cubicBezTo>
                    <a:pt x="573" y="848"/>
                    <a:pt x="573" y="844"/>
                    <a:pt x="571" y="843"/>
                  </a:cubicBezTo>
                  <a:cubicBezTo>
                    <a:pt x="571" y="842"/>
                    <a:pt x="571" y="842"/>
                    <a:pt x="570" y="842"/>
                  </a:cubicBezTo>
                  <a:cubicBezTo>
                    <a:pt x="570" y="841"/>
                    <a:pt x="569" y="841"/>
                    <a:pt x="569" y="840"/>
                  </a:cubicBezTo>
                  <a:cubicBezTo>
                    <a:pt x="567" y="839"/>
                    <a:pt x="566" y="839"/>
                    <a:pt x="565" y="838"/>
                  </a:cubicBezTo>
                  <a:cubicBezTo>
                    <a:pt x="563" y="838"/>
                    <a:pt x="564" y="838"/>
                    <a:pt x="564" y="836"/>
                  </a:cubicBezTo>
                  <a:cubicBezTo>
                    <a:pt x="565" y="836"/>
                    <a:pt x="565" y="836"/>
                    <a:pt x="566" y="837"/>
                  </a:cubicBezTo>
                  <a:cubicBezTo>
                    <a:pt x="566" y="837"/>
                    <a:pt x="566" y="837"/>
                    <a:pt x="567" y="838"/>
                  </a:cubicBezTo>
                  <a:cubicBezTo>
                    <a:pt x="568" y="838"/>
                    <a:pt x="570" y="838"/>
                    <a:pt x="571" y="838"/>
                  </a:cubicBezTo>
                  <a:cubicBezTo>
                    <a:pt x="573" y="838"/>
                    <a:pt x="572" y="838"/>
                    <a:pt x="572" y="839"/>
                  </a:cubicBezTo>
                  <a:cubicBezTo>
                    <a:pt x="574" y="839"/>
                    <a:pt x="574" y="839"/>
                    <a:pt x="575" y="840"/>
                  </a:cubicBezTo>
                  <a:cubicBezTo>
                    <a:pt x="575" y="840"/>
                    <a:pt x="575" y="840"/>
                    <a:pt x="575" y="840"/>
                  </a:cubicBezTo>
                  <a:cubicBezTo>
                    <a:pt x="576" y="841"/>
                    <a:pt x="576" y="841"/>
                    <a:pt x="577" y="841"/>
                  </a:cubicBezTo>
                  <a:cubicBezTo>
                    <a:pt x="577" y="843"/>
                    <a:pt x="585" y="841"/>
                    <a:pt x="585" y="842"/>
                  </a:cubicBezTo>
                  <a:cubicBezTo>
                    <a:pt x="585" y="843"/>
                    <a:pt x="589" y="842"/>
                    <a:pt x="589" y="842"/>
                  </a:cubicBezTo>
                  <a:cubicBezTo>
                    <a:pt x="590" y="841"/>
                    <a:pt x="590" y="841"/>
                    <a:pt x="591" y="840"/>
                  </a:cubicBezTo>
                  <a:cubicBezTo>
                    <a:pt x="591" y="840"/>
                    <a:pt x="592" y="839"/>
                    <a:pt x="592" y="839"/>
                  </a:cubicBezTo>
                  <a:cubicBezTo>
                    <a:pt x="593" y="838"/>
                    <a:pt x="592" y="838"/>
                    <a:pt x="593" y="837"/>
                  </a:cubicBezTo>
                  <a:cubicBezTo>
                    <a:pt x="593" y="837"/>
                    <a:pt x="593" y="837"/>
                    <a:pt x="594" y="837"/>
                  </a:cubicBezTo>
                  <a:cubicBezTo>
                    <a:pt x="594" y="837"/>
                    <a:pt x="594" y="837"/>
                    <a:pt x="594" y="837"/>
                  </a:cubicBezTo>
                  <a:cubicBezTo>
                    <a:pt x="594" y="836"/>
                    <a:pt x="594" y="836"/>
                    <a:pt x="594" y="836"/>
                  </a:cubicBezTo>
                  <a:cubicBezTo>
                    <a:pt x="595" y="836"/>
                    <a:pt x="595" y="836"/>
                    <a:pt x="595" y="835"/>
                  </a:cubicBezTo>
                  <a:cubicBezTo>
                    <a:pt x="595" y="835"/>
                    <a:pt x="595" y="835"/>
                    <a:pt x="596" y="835"/>
                  </a:cubicBezTo>
                  <a:cubicBezTo>
                    <a:pt x="597" y="834"/>
                    <a:pt x="596" y="832"/>
                    <a:pt x="597" y="832"/>
                  </a:cubicBezTo>
                  <a:cubicBezTo>
                    <a:pt x="597" y="830"/>
                    <a:pt x="598" y="830"/>
                    <a:pt x="599" y="829"/>
                  </a:cubicBezTo>
                  <a:cubicBezTo>
                    <a:pt x="599" y="828"/>
                    <a:pt x="599" y="828"/>
                    <a:pt x="599" y="827"/>
                  </a:cubicBezTo>
                  <a:cubicBezTo>
                    <a:pt x="600" y="826"/>
                    <a:pt x="600" y="825"/>
                    <a:pt x="600" y="824"/>
                  </a:cubicBezTo>
                  <a:cubicBezTo>
                    <a:pt x="600" y="822"/>
                    <a:pt x="600" y="823"/>
                    <a:pt x="601" y="822"/>
                  </a:cubicBezTo>
                  <a:cubicBezTo>
                    <a:pt x="601" y="822"/>
                    <a:pt x="601" y="819"/>
                    <a:pt x="601" y="818"/>
                  </a:cubicBezTo>
                  <a:cubicBezTo>
                    <a:pt x="602" y="818"/>
                    <a:pt x="604" y="817"/>
                    <a:pt x="604" y="817"/>
                  </a:cubicBezTo>
                  <a:cubicBezTo>
                    <a:pt x="605" y="816"/>
                    <a:pt x="605" y="815"/>
                    <a:pt x="606" y="815"/>
                  </a:cubicBezTo>
                  <a:cubicBezTo>
                    <a:pt x="606" y="815"/>
                    <a:pt x="606" y="815"/>
                    <a:pt x="607" y="815"/>
                  </a:cubicBezTo>
                  <a:cubicBezTo>
                    <a:pt x="608" y="815"/>
                    <a:pt x="608" y="814"/>
                    <a:pt x="609" y="813"/>
                  </a:cubicBezTo>
                  <a:cubicBezTo>
                    <a:pt x="609" y="813"/>
                    <a:pt x="609" y="813"/>
                    <a:pt x="609" y="812"/>
                  </a:cubicBezTo>
                  <a:cubicBezTo>
                    <a:pt x="611" y="810"/>
                    <a:pt x="610" y="806"/>
                    <a:pt x="613" y="805"/>
                  </a:cubicBezTo>
                  <a:cubicBezTo>
                    <a:pt x="613" y="802"/>
                    <a:pt x="611" y="800"/>
                    <a:pt x="613" y="798"/>
                  </a:cubicBezTo>
                  <a:cubicBezTo>
                    <a:pt x="614" y="797"/>
                    <a:pt x="614" y="796"/>
                    <a:pt x="615" y="795"/>
                  </a:cubicBezTo>
                  <a:cubicBezTo>
                    <a:pt x="615" y="794"/>
                    <a:pt x="616" y="794"/>
                    <a:pt x="616" y="793"/>
                  </a:cubicBezTo>
                  <a:cubicBezTo>
                    <a:pt x="617" y="793"/>
                    <a:pt x="617" y="792"/>
                    <a:pt x="617" y="792"/>
                  </a:cubicBezTo>
                  <a:cubicBezTo>
                    <a:pt x="618" y="791"/>
                    <a:pt x="619" y="791"/>
                    <a:pt x="619" y="790"/>
                  </a:cubicBezTo>
                  <a:cubicBezTo>
                    <a:pt x="620" y="790"/>
                    <a:pt x="620" y="790"/>
                    <a:pt x="620" y="790"/>
                  </a:cubicBezTo>
                  <a:cubicBezTo>
                    <a:pt x="620" y="789"/>
                    <a:pt x="620" y="789"/>
                    <a:pt x="621" y="789"/>
                  </a:cubicBezTo>
                  <a:cubicBezTo>
                    <a:pt x="623" y="787"/>
                    <a:pt x="621" y="779"/>
                    <a:pt x="621" y="776"/>
                  </a:cubicBezTo>
                  <a:cubicBezTo>
                    <a:pt x="621" y="775"/>
                    <a:pt x="620" y="773"/>
                    <a:pt x="620" y="773"/>
                  </a:cubicBezTo>
                  <a:cubicBezTo>
                    <a:pt x="619" y="773"/>
                    <a:pt x="618" y="767"/>
                    <a:pt x="619" y="765"/>
                  </a:cubicBezTo>
                  <a:cubicBezTo>
                    <a:pt x="620" y="765"/>
                    <a:pt x="619" y="765"/>
                    <a:pt x="620" y="765"/>
                  </a:cubicBezTo>
                  <a:cubicBezTo>
                    <a:pt x="621" y="764"/>
                    <a:pt x="621" y="763"/>
                    <a:pt x="621" y="763"/>
                  </a:cubicBezTo>
                  <a:cubicBezTo>
                    <a:pt x="622" y="762"/>
                    <a:pt x="623" y="761"/>
                    <a:pt x="623" y="761"/>
                  </a:cubicBezTo>
                  <a:cubicBezTo>
                    <a:pt x="623" y="760"/>
                    <a:pt x="624" y="759"/>
                    <a:pt x="625" y="758"/>
                  </a:cubicBezTo>
                  <a:cubicBezTo>
                    <a:pt x="625" y="758"/>
                    <a:pt x="626" y="758"/>
                    <a:pt x="626" y="758"/>
                  </a:cubicBezTo>
                  <a:cubicBezTo>
                    <a:pt x="626" y="757"/>
                    <a:pt x="626" y="757"/>
                    <a:pt x="626" y="757"/>
                  </a:cubicBezTo>
                  <a:cubicBezTo>
                    <a:pt x="627" y="756"/>
                    <a:pt x="628" y="755"/>
                    <a:pt x="629" y="754"/>
                  </a:cubicBezTo>
                  <a:cubicBezTo>
                    <a:pt x="632" y="754"/>
                    <a:pt x="635" y="752"/>
                    <a:pt x="638" y="752"/>
                  </a:cubicBezTo>
                  <a:cubicBezTo>
                    <a:pt x="639" y="752"/>
                    <a:pt x="640" y="753"/>
                    <a:pt x="640" y="750"/>
                  </a:cubicBezTo>
                  <a:cubicBezTo>
                    <a:pt x="640" y="750"/>
                    <a:pt x="641" y="748"/>
                    <a:pt x="641" y="748"/>
                  </a:cubicBezTo>
                  <a:cubicBezTo>
                    <a:pt x="643" y="747"/>
                    <a:pt x="645" y="747"/>
                    <a:pt x="646" y="746"/>
                  </a:cubicBezTo>
                  <a:cubicBezTo>
                    <a:pt x="648" y="746"/>
                    <a:pt x="648" y="745"/>
                    <a:pt x="650" y="745"/>
                  </a:cubicBezTo>
                  <a:cubicBezTo>
                    <a:pt x="652" y="745"/>
                    <a:pt x="661" y="746"/>
                    <a:pt x="661" y="744"/>
                  </a:cubicBezTo>
                  <a:cubicBezTo>
                    <a:pt x="662" y="743"/>
                    <a:pt x="663" y="742"/>
                    <a:pt x="663" y="740"/>
                  </a:cubicBezTo>
                  <a:cubicBezTo>
                    <a:pt x="664" y="740"/>
                    <a:pt x="664" y="740"/>
                    <a:pt x="664" y="740"/>
                  </a:cubicBezTo>
                  <a:cubicBezTo>
                    <a:pt x="665" y="739"/>
                    <a:pt x="667" y="739"/>
                    <a:pt x="668" y="738"/>
                  </a:cubicBezTo>
                  <a:cubicBezTo>
                    <a:pt x="671" y="738"/>
                    <a:pt x="668" y="733"/>
                    <a:pt x="668" y="731"/>
                  </a:cubicBezTo>
                  <a:cubicBezTo>
                    <a:pt x="668" y="732"/>
                    <a:pt x="669" y="730"/>
                    <a:pt x="669" y="730"/>
                  </a:cubicBezTo>
                  <a:cubicBezTo>
                    <a:pt x="669" y="729"/>
                    <a:pt x="669" y="728"/>
                    <a:pt x="669" y="727"/>
                  </a:cubicBezTo>
                  <a:cubicBezTo>
                    <a:pt x="669" y="727"/>
                    <a:pt x="670" y="727"/>
                    <a:pt x="670" y="725"/>
                  </a:cubicBezTo>
                  <a:cubicBezTo>
                    <a:pt x="670" y="724"/>
                    <a:pt x="670" y="725"/>
                    <a:pt x="671" y="724"/>
                  </a:cubicBezTo>
                  <a:cubicBezTo>
                    <a:pt x="671" y="724"/>
                    <a:pt x="672" y="722"/>
                    <a:pt x="672" y="721"/>
                  </a:cubicBezTo>
                  <a:cubicBezTo>
                    <a:pt x="672" y="721"/>
                    <a:pt x="673" y="719"/>
                    <a:pt x="673" y="718"/>
                  </a:cubicBezTo>
                  <a:cubicBezTo>
                    <a:pt x="674" y="718"/>
                    <a:pt x="673" y="718"/>
                    <a:pt x="674" y="718"/>
                  </a:cubicBezTo>
                  <a:cubicBezTo>
                    <a:pt x="674" y="717"/>
                    <a:pt x="674" y="717"/>
                    <a:pt x="675" y="717"/>
                  </a:cubicBezTo>
                  <a:cubicBezTo>
                    <a:pt x="675" y="713"/>
                    <a:pt x="673" y="710"/>
                    <a:pt x="675" y="706"/>
                  </a:cubicBezTo>
                  <a:cubicBezTo>
                    <a:pt x="676" y="706"/>
                    <a:pt x="676" y="706"/>
                    <a:pt x="676" y="705"/>
                  </a:cubicBezTo>
                  <a:cubicBezTo>
                    <a:pt x="676" y="704"/>
                    <a:pt x="676" y="705"/>
                    <a:pt x="676" y="704"/>
                  </a:cubicBezTo>
                  <a:cubicBezTo>
                    <a:pt x="676" y="704"/>
                    <a:pt x="677" y="704"/>
                    <a:pt x="677" y="704"/>
                  </a:cubicBezTo>
                  <a:cubicBezTo>
                    <a:pt x="677" y="704"/>
                    <a:pt x="677" y="704"/>
                    <a:pt x="677" y="703"/>
                  </a:cubicBezTo>
                  <a:cubicBezTo>
                    <a:pt x="677" y="703"/>
                    <a:pt x="678" y="703"/>
                    <a:pt x="678" y="703"/>
                  </a:cubicBezTo>
                  <a:cubicBezTo>
                    <a:pt x="679" y="702"/>
                    <a:pt x="679" y="691"/>
                    <a:pt x="678" y="686"/>
                  </a:cubicBezTo>
                  <a:cubicBezTo>
                    <a:pt x="677" y="685"/>
                    <a:pt x="678" y="683"/>
                    <a:pt x="677" y="682"/>
                  </a:cubicBezTo>
                  <a:cubicBezTo>
                    <a:pt x="677" y="679"/>
                    <a:pt x="677" y="675"/>
                    <a:pt x="678" y="674"/>
                  </a:cubicBezTo>
                  <a:cubicBezTo>
                    <a:pt x="678" y="673"/>
                    <a:pt x="678" y="673"/>
                    <a:pt x="678" y="672"/>
                  </a:cubicBezTo>
                  <a:cubicBezTo>
                    <a:pt x="677" y="670"/>
                    <a:pt x="677" y="669"/>
                    <a:pt x="678" y="667"/>
                  </a:cubicBezTo>
                  <a:cubicBezTo>
                    <a:pt x="678" y="667"/>
                    <a:pt x="679" y="667"/>
                    <a:pt x="679" y="666"/>
                  </a:cubicBezTo>
                  <a:cubicBezTo>
                    <a:pt x="679" y="666"/>
                    <a:pt x="681" y="665"/>
                    <a:pt x="681" y="665"/>
                  </a:cubicBezTo>
                  <a:cubicBezTo>
                    <a:pt x="681" y="665"/>
                    <a:pt x="682" y="664"/>
                    <a:pt x="682" y="664"/>
                  </a:cubicBezTo>
                  <a:cubicBezTo>
                    <a:pt x="683" y="664"/>
                    <a:pt x="683" y="664"/>
                    <a:pt x="683" y="663"/>
                  </a:cubicBezTo>
                  <a:cubicBezTo>
                    <a:pt x="684" y="662"/>
                    <a:pt x="684" y="660"/>
                    <a:pt x="686" y="659"/>
                  </a:cubicBezTo>
                  <a:cubicBezTo>
                    <a:pt x="686" y="658"/>
                    <a:pt x="686" y="657"/>
                    <a:pt x="687" y="656"/>
                  </a:cubicBezTo>
                  <a:cubicBezTo>
                    <a:pt x="687" y="656"/>
                    <a:pt x="687" y="655"/>
                    <a:pt x="688" y="655"/>
                  </a:cubicBezTo>
                  <a:cubicBezTo>
                    <a:pt x="689" y="654"/>
                    <a:pt x="689" y="652"/>
                    <a:pt x="689" y="650"/>
                  </a:cubicBezTo>
                  <a:cubicBezTo>
                    <a:pt x="690" y="649"/>
                    <a:pt x="689" y="650"/>
                    <a:pt x="690" y="649"/>
                  </a:cubicBezTo>
                  <a:cubicBezTo>
                    <a:pt x="690" y="649"/>
                    <a:pt x="690" y="649"/>
                    <a:pt x="691" y="648"/>
                  </a:cubicBezTo>
                  <a:cubicBezTo>
                    <a:pt x="691" y="648"/>
                    <a:pt x="691" y="648"/>
                    <a:pt x="691" y="648"/>
                  </a:cubicBezTo>
                  <a:cubicBezTo>
                    <a:pt x="692" y="648"/>
                    <a:pt x="691" y="648"/>
                    <a:pt x="692" y="648"/>
                  </a:cubicBezTo>
                  <a:cubicBezTo>
                    <a:pt x="692" y="647"/>
                    <a:pt x="692" y="647"/>
                    <a:pt x="692" y="647"/>
                  </a:cubicBezTo>
                  <a:cubicBezTo>
                    <a:pt x="692" y="647"/>
                    <a:pt x="692" y="647"/>
                    <a:pt x="693" y="646"/>
                  </a:cubicBezTo>
                  <a:cubicBezTo>
                    <a:pt x="693" y="646"/>
                    <a:pt x="693" y="646"/>
                    <a:pt x="693" y="645"/>
                  </a:cubicBezTo>
                  <a:cubicBezTo>
                    <a:pt x="694" y="645"/>
                    <a:pt x="695" y="644"/>
                    <a:pt x="695" y="643"/>
                  </a:cubicBezTo>
                  <a:cubicBezTo>
                    <a:pt x="695" y="643"/>
                    <a:pt x="696" y="641"/>
                    <a:pt x="696" y="641"/>
                  </a:cubicBezTo>
                  <a:cubicBezTo>
                    <a:pt x="696" y="640"/>
                    <a:pt x="696" y="639"/>
                    <a:pt x="697" y="638"/>
                  </a:cubicBezTo>
                  <a:cubicBezTo>
                    <a:pt x="697" y="638"/>
                    <a:pt x="697" y="639"/>
                    <a:pt x="698" y="638"/>
                  </a:cubicBezTo>
                  <a:cubicBezTo>
                    <a:pt x="698" y="638"/>
                    <a:pt x="698" y="637"/>
                    <a:pt x="698" y="637"/>
                  </a:cubicBezTo>
                  <a:cubicBezTo>
                    <a:pt x="698" y="636"/>
                    <a:pt x="699" y="637"/>
                    <a:pt x="699" y="636"/>
                  </a:cubicBezTo>
                  <a:cubicBezTo>
                    <a:pt x="699" y="636"/>
                    <a:pt x="699" y="635"/>
                    <a:pt x="700" y="635"/>
                  </a:cubicBezTo>
                  <a:cubicBezTo>
                    <a:pt x="700" y="634"/>
                    <a:pt x="701" y="634"/>
                    <a:pt x="701" y="633"/>
                  </a:cubicBezTo>
                  <a:cubicBezTo>
                    <a:pt x="701" y="632"/>
                    <a:pt x="703" y="631"/>
                    <a:pt x="703" y="630"/>
                  </a:cubicBezTo>
                  <a:cubicBezTo>
                    <a:pt x="703" y="630"/>
                    <a:pt x="703" y="627"/>
                    <a:pt x="703" y="627"/>
                  </a:cubicBezTo>
                  <a:cubicBezTo>
                    <a:pt x="704" y="626"/>
                    <a:pt x="704" y="626"/>
                    <a:pt x="704" y="625"/>
                  </a:cubicBezTo>
                  <a:cubicBezTo>
                    <a:pt x="704" y="623"/>
                    <a:pt x="704" y="622"/>
                    <a:pt x="704" y="621"/>
                  </a:cubicBezTo>
                  <a:cubicBezTo>
                    <a:pt x="704" y="619"/>
                    <a:pt x="706" y="609"/>
                    <a:pt x="704" y="609"/>
                  </a:cubicBezTo>
                  <a:close/>
                  <a:moveTo>
                    <a:pt x="419" y="194"/>
                  </a:moveTo>
                  <a:cubicBezTo>
                    <a:pt x="418" y="195"/>
                    <a:pt x="417" y="195"/>
                    <a:pt x="416" y="196"/>
                  </a:cubicBezTo>
                  <a:cubicBezTo>
                    <a:pt x="416" y="196"/>
                    <a:pt x="416" y="196"/>
                    <a:pt x="415" y="196"/>
                  </a:cubicBezTo>
                  <a:cubicBezTo>
                    <a:pt x="415" y="196"/>
                    <a:pt x="415" y="197"/>
                    <a:pt x="415" y="197"/>
                  </a:cubicBezTo>
                  <a:cubicBezTo>
                    <a:pt x="413" y="197"/>
                    <a:pt x="412" y="197"/>
                    <a:pt x="411" y="198"/>
                  </a:cubicBezTo>
                  <a:cubicBezTo>
                    <a:pt x="408" y="198"/>
                    <a:pt x="409" y="199"/>
                    <a:pt x="408" y="200"/>
                  </a:cubicBezTo>
                  <a:cubicBezTo>
                    <a:pt x="408" y="200"/>
                    <a:pt x="407" y="201"/>
                    <a:pt x="407" y="201"/>
                  </a:cubicBezTo>
                  <a:cubicBezTo>
                    <a:pt x="407" y="202"/>
                    <a:pt x="406" y="202"/>
                    <a:pt x="406" y="202"/>
                  </a:cubicBezTo>
                  <a:cubicBezTo>
                    <a:pt x="406" y="203"/>
                    <a:pt x="406" y="202"/>
                    <a:pt x="405" y="203"/>
                  </a:cubicBezTo>
                  <a:cubicBezTo>
                    <a:pt x="405" y="203"/>
                    <a:pt x="405" y="203"/>
                    <a:pt x="405" y="204"/>
                  </a:cubicBezTo>
                  <a:cubicBezTo>
                    <a:pt x="405" y="204"/>
                    <a:pt x="405" y="204"/>
                    <a:pt x="405" y="204"/>
                  </a:cubicBezTo>
                  <a:cubicBezTo>
                    <a:pt x="404" y="204"/>
                    <a:pt x="404" y="204"/>
                    <a:pt x="404" y="204"/>
                  </a:cubicBezTo>
                  <a:cubicBezTo>
                    <a:pt x="403" y="205"/>
                    <a:pt x="404" y="204"/>
                    <a:pt x="403" y="205"/>
                  </a:cubicBezTo>
                  <a:cubicBezTo>
                    <a:pt x="403" y="205"/>
                    <a:pt x="403" y="205"/>
                    <a:pt x="402" y="206"/>
                  </a:cubicBezTo>
                  <a:cubicBezTo>
                    <a:pt x="402" y="208"/>
                    <a:pt x="402" y="207"/>
                    <a:pt x="402" y="209"/>
                  </a:cubicBezTo>
                  <a:cubicBezTo>
                    <a:pt x="402" y="211"/>
                    <a:pt x="402" y="213"/>
                    <a:pt x="402" y="215"/>
                  </a:cubicBezTo>
                  <a:cubicBezTo>
                    <a:pt x="400" y="216"/>
                    <a:pt x="400" y="217"/>
                    <a:pt x="399" y="218"/>
                  </a:cubicBezTo>
                  <a:cubicBezTo>
                    <a:pt x="399" y="219"/>
                    <a:pt x="399" y="219"/>
                    <a:pt x="399" y="219"/>
                  </a:cubicBezTo>
                  <a:cubicBezTo>
                    <a:pt x="398" y="220"/>
                    <a:pt x="399" y="219"/>
                    <a:pt x="398" y="220"/>
                  </a:cubicBezTo>
                  <a:cubicBezTo>
                    <a:pt x="398" y="220"/>
                    <a:pt x="398" y="220"/>
                    <a:pt x="397" y="220"/>
                  </a:cubicBezTo>
                  <a:cubicBezTo>
                    <a:pt x="397" y="221"/>
                    <a:pt x="397" y="220"/>
                    <a:pt x="397" y="221"/>
                  </a:cubicBezTo>
                  <a:cubicBezTo>
                    <a:pt x="396" y="221"/>
                    <a:pt x="396" y="222"/>
                    <a:pt x="395" y="222"/>
                  </a:cubicBezTo>
                  <a:cubicBezTo>
                    <a:pt x="394" y="223"/>
                    <a:pt x="394" y="222"/>
                    <a:pt x="394" y="223"/>
                  </a:cubicBezTo>
                  <a:cubicBezTo>
                    <a:pt x="393" y="223"/>
                    <a:pt x="394" y="223"/>
                    <a:pt x="393" y="223"/>
                  </a:cubicBezTo>
                  <a:cubicBezTo>
                    <a:pt x="393" y="224"/>
                    <a:pt x="392" y="225"/>
                    <a:pt x="392" y="225"/>
                  </a:cubicBezTo>
                  <a:cubicBezTo>
                    <a:pt x="391" y="226"/>
                    <a:pt x="390" y="224"/>
                    <a:pt x="390" y="224"/>
                  </a:cubicBezTo>
                  <a:cubicBezTo>
                    <a:pt x="387" y="224"/>
                    <a:pt x="390" y="220"/>
                    <a:pt x="390" y="220"/>
                  </a:cubicBezTo>
                  <a:cubicBezTo>
                    <a:pt x="390" y="219"/>
                    <a:pt x="390" y="218"/>
                    <a:pt x="390" y="218"/>
                  </a:cubicBezTo>
                  <a:cubicBezTo>
                    <a:pt x="390" y="218"/>
                    <a:pt x="390" y="217"/>
                    <a:pt x="390" y="217"/>
                  </a:cubicBezTo>
                  <a:cubicBezTo>
                    <a:pt x="391" y="217"/>
                    <a:pt x="391" y="217"/>
                    <a:pt x="391" y="217"/>
                  </a:cubicBezTo>
                  <a:cubicBezTo>
                    <a:pt x="392" y="217"/>
                    <a:pt x="391" y="217"/>
                    <a:pt x="392" y="216"/>
                  </a:cubicBezTo>
                  <a:cubicBezTo>
                    <a:pt x="392" y="214"/>
                    <a:pt x="391" y="211"/>
                    <a:pt x="392" y="210"/>
                  </a:cubicBezTo>
                  <a:cubicBezTo>
                    <a:pt x="393" y="209"/>
                    <a:pt x="394" y="208"/>
                    <a:pt x="395" y="207"/>
                  </a:cubicBezTo>
                  <a:cubicBezTo>
                    <a:pt x="395" y="206"/>
                    <a:pt x="396" y="205"/>
                    <a:pt x="397" y="204"/>
                  </a:cubicBezTo>
                  <a:cubicBezTo>
                    <a:pt x="397" y="204"/>
                    <a:pt x="397" y="204"/>
                    <a:pt x="397" y="204"/>
                  </a:cubicBezTo>
                  <a:cubicBezTo>
                    <a:pt x="398" y="203"/>
                    <a:pt x="398" y="201"/>
                    <a:pt x="399" y="201"/>
                  </a:cubicBezTo>
                  <a:cubicBezTo>
                    <a:pt x="399" y="200"/>
                    <a:pt x="400" y="200"/>
                    <a:pt x="400" y="199"/>
                  </a:cubicBezTo>
                  <a:cubicBezTo>
                    <a:pt x="401" y="199"/>
                    <a:pt x="401" y="199"/>
                    <a:pt x="401" y="199"/>
                  </a:cubicBezTo>
                  <a:cubicBezTo>
                    <a:pt x="402" y="198"/>
                    <a:pt x="403" y="199"/>
                    <a:pt x="403" y="196"/>
                  </a:cubicBezTo>
                  <a:cubicBezTo>
                    <a:pt x="403" y="195"/>
                    <a:pt x="399" y="197"/>
                    <a:pt x="401" y="196"/>
                  </a:cubicBezTo>
                  <a:cubicBezTo>
                    <a:pt x="402" y="195"/>
                    <a:pt x="401" y="193"/>
                    <a:pt x="403" y="194"/>
                  </a:cubicBezTo>
                  <a:cubicBezTo>
                    <a:pt x="403" y="194"/>
                    <a:pt x="405" y="192"/>
                    <a:pt x="405" y="192"/>
                  </a:cubicBezTo>
                  <a:cubicBezTo>
                    <a:pt x="406" y="192"/>
                    <a:pt x="405" y="191"/>
                    <a:pt x="407" y="191"/>
                  </a:cubicBezTo>
                  <a:cubicBezTo>
                    <a:pt x="407" y="190"/>
                    <a:pt x="411" y="191"/>
                    <a:pt x="412" y="190"/>
                  </a:cubicBezTo>
                  <a:cubicBezTo>
                    <a:pt x="412" y="190"/>
                    <a:pt x="413" y="190"/>
                    <a:pt x="414" y="190"/>
                  </a:cubicBezTo>
                  <a:cubicBezTo>
                    <a:pt x="415" y="188"/>
                    <a:pt x="417" y="188"/>
                    <a:pt x="420" y="188"/>
                  </a:cubicBezTo>
                  <a:cubicBezTo>
                    <a:pt x="422" y="188"/>
                    <a:pt x="419" y="193"/>
                    <a:pt x="419" y="194"/>
                  </a:cubicBezTo>
                  <a:close/>
                  <a:moveTo>
                    <a:pt x="430" y="189"/>
                  </a:moveTo>
                  <a:cubicBezTo>
                    <a:pt x="430" y="189"/>
                    <a:pt x="430" y="189"/>
                    <a:pt x="430" y="189"/>
                  </a:cubicBezTo>
                  <a:cubicBezTo>
                    <a:pt x="430" y="189"/>
                    <a:pt x="431" y="190"/>
                    <a:pt x="432" y="190"/>
                  </a:cubicBezTo>
                  <a:cubicBezTo>
                    <a:pt x="432" y="190"/>
                    <a:pt x="433" y="191"/>
                    <a:pt x="433" y="191"/>
                  </a:cubicBezTo>
                  <a:cubicBezTo>
                    <a:pt x="435" y="192"/>
                    <a:pt x="437" y="193"/>
                    <a:pt x="437" y="192"/>
                  </a:cubicBezTo>
                  <a:cubicBezTo>
                    <a:pt x="438" y="192"/>
                    <a:pt x="439" y="192"/>
                    <a:pt x="440" y="192"/>
                  </a:cubicBezTo>
                  <a:cubicBezTo>
                    <a:pt x="440" y="192"/>
                    <a:pt x="441" y="192"/>
                    <a:pt x="441" y="191"/>
                  </a:cubicBezTo>
                  <a:cubicBezTo>
                    <a:pt x="441" y="191"/>
                    <a:pt x="441" y="191"/>
                    <a:pt x="442" y="190"/>
                  </a:cubicBezTo>
                  <a:cubicBezTo>
                    <a:pt x="444" y="190"/>
                    <a:pt x="444" y="189"/>
                    <a:pt x="447" y="189"/>
                  </a:cubicBezTo>
                  <a:cubicBezTo>
                    <a:pt x="448" y="191"/>
                    <a:pt x="448" y="193"/>
                    <a:pt x="448" y="195"/>
                  </a:cubicBezTo>
                  <a:cubicBezTo>
                    <a:pt x="449" y="196"/>
                    <a:pt x="450" y="197"/>
                    <a:pt x="449" y="198"/>
                  </a:cubicBezTo>
                  <a:cubicBezTo>
                    <a:pt x="449" y="199"/>
                    <a:pt x="449" y="199"/>
                    <a:pt x="448" y="199"/>
                  </a:cubicBezTo>
                  <a:cubicBezTo>
                    <a:pt x="448" y="200"/>
                    <a:pt x="448" y="200"/>
                    <a:pt x="447" y="201"/>
                  </a:cubicBezTo>
                  <a:cubicBezTo>
                    <a:pt x="446" y="201"/>
                    <a:pt x="445" y="201"/>
                    <a:pt x="445" y="201"/>
                  </a:cubicBezTo>
                  <a:cubicBezTo>
                    <a:pt x="444" y="200"/>
                    <a:pt x="444" y="200"/>
                    <a:pt x="444" y="200"/>
                  </a:cubicBezTo>
                  <a:cubicBezTo>
                    <a:pt x="443" y="199"/>
                    <a:pt x="444" y="200"/>
                    <a:pt x="443" y="199"/>
                  </a:cubicBezTo>
                  <a:cubicBezTo>
                    <a:pt x="443" y="199"/>
                    <a:pt x="443" y="199"/>
                    <a:pt x="443" y="199"/>
                  </a:cubicBezTo>
                  <a:cubicBezTo>
                    <a:pt x="442" y="197"/>
                    <a:pt x="442" y="197"/>
                    <a:pt x="440" y="196"/>
                  </a:cubicBezTo>
                  <a:cubicBezTo>
                    <a:pt x="439" y="196"/>
                    <a:pt x="440" y="199"/>
                    <a:pt x="439" y="199"/>
                  </a:cubicBezTo>
                  <a:cubicBezTo>
                    <a:pt x="439" y="199"/>
                    <a:pt x="439" y="200"/>
                    <a:pt x="439" y="201"/>
                  </a:cubicBezTo>
                  <a:cubicBezTo>
                    <a:pt x="439" y="202"/>
                    <a:pt x="439" y="201"/>
                    <a:pt x="438" y="201"/>
                  </a:cubicBezTo>
                  <a:cubicBezTo>
                    <a:pt x="438" y="202"/>
                    <a:pt x="438" y="202"/>
                    <a:pt x="437" y="202"/>
                  </a:cubicBezTo>
                  <a:cubicBezTo>
                    <a:pt x="437" y="202"/>
                    <a:pt x="437" y="203"/>
                    <a:pt x="437" y="203"/>
                  </a:cubicBezTo>
                  <a:cubicBezTo>
                    <a:pt x="437" y="203"/>
                    <a:pt x="437" y="203"/>
                    <a:pt x="437" y="203"/>
                  </a:cubicBezTo>
                  <a:cubicBezTo>
                    <a:pt x="437" y="203"/>
                    <a:pt x="437" y="203"/>
                    <a:pt x="437" y="204"/>
                  </a:cubicBezTo>
                  <a:cubicBezTo>
                    <a:pt x="436" y="204"/>
                    <a:pt x="436" y="204"/>
                    <a:pt x="436" y="204"/>
                  </a:cubicBezTo>
                  <a:cubicBezTo>
                    <a:pt x="436" y="204"/>
                    <a:pt x="436" y="204"/>
                    <a:pt x="435" y="204"/>
                  </a:cubicBezTo>
                  <a:cubicBezTo>
                    <a:pt x="435" y="204"/>
                    <a:pt x="435" y="205"/>
                    <a:pt x="435" y="205"/>
                  </a:cubicBezTo>
                  <a:cubicBezTo>
                    <a:pt x="435" y="205"/>
                    <a:pt x="435" y="205"/>
                    <a:pt x="435" y="206"/>
                  </a:cubicBezTo>
                  <a:cubicBezTo>
                    <a:pt x="434" y="206"/>
                    <a:pt x="434" y="206"/>
                    <a:pt x="434" y="206"/>
                  </a:cubicBezTo>
                  <a:cubicBezTo>
                    <a:pt x="433" y="206"/>
                    <a:pt x="433" y="207"/>
                    <a:pt x="433" y="208"/>
                  </a:cubicBezTo>
                  <a:cubicBezTo>
                    <a:pt x="432" y="209"/>
                    <a:pt x="433" y="211"/>
                    <a:pt x="431" y="211"/>
                  </a:cubicBezTo>
                  <a:cubicBezTo>
                    <a:pt x="430" y="212"/>
                    <a:pt x="429" y="213"/>
                    <a:pt x="428" y="211"/>
                  </a:cubicBezTo>
                  <a:cubicBezTo>
                    <a:pt x="427" y="211"/>
                    <a:pt x="427" y="209"/>
                    <a:pt x="428" y="208"/>
                  </a:cubicBezTo>
                  <a:cubicBezTo>
                    <a:pt x="428" y="208"/>
                    <a:pt x="431" y="206"/>
                    <a:pt x="429" y="206"/>
                  </a:cubicBezTo>
                  <a:cubicBezTo>
                    <a:pt x="428" y="206"/>
                    <a:pt x="429" y="205"/>
                    <a:pt x="427" y="205"/>
                  </a:cubicBezTo>
                  <a:cubicBezTo>
                    <a:pt x="426" y="205"/>
                    <a:pt x="427" y="206"/>
                    <a:pt x="426" y="206"/>
                  </a:cubicBezTo>
                  <a:cubicBezTo>
                    <a:pt x="425" y="206"/>
                    <a:pt x="418" y="208"/>
                    <a:pt x="421" y="206"/>
                  </a:cubicBezTo>
                  <a:cubicBezTo>
                    <a:pt x="422" y="205"/>
                    <a:pt x="422" y="205"/>
                    <a:pt x="422" y="204"/>
                  </a:cubicBezTo>
                  <a:cubicBezTo>
                    <a:pt x="423" y="204"/>
                    <a:pt x="423" y="203"/>
                    <a:pt x="424" y="203"/>
                  </a:cubicBezTo>
                  <a:cubicBezTo>
                    <a:pt x="424" y="203"/>
                    <a:pt x="424" y="202"/>
                    <a:pt x="425" y="202"/>
                  </a:cubicBezTo>
                  <a:cubicBezTo>
                    <a:pt x="425" y="201"/>
                    <a:pt x="425" y="201"/>
                    <a:pt x="426" y="200"/>
                  </a:cubicBezTo>
                  <a:cubicBezTo>
                    <a:pt x="426" y="199"/>
                    <a:pt x="427" y="199"/>
                    <a:pt x="427" y="198"/>
                  </a:cubicBezTo>
                  <a:cubicBezTo>
                    <a:pt x="427" y="197"/>
                    <a:pt x="430" y="194"/>
                    <a:pt x="427" y="194"/>
                  </a:cubicBezTo>
                  <a:cubicBezTo>
                    <a:pt x="426" y="194"/>
                    <a:pt x="426" y="193"/>
                    <a:pt x="425" y="193"/>
                  </a:cubicBezTo>
                  <a:cubicBezTo>
                    <a:pt x="425" y="193"/>
                    <a:pt x="425" y="193"/>
                    <a:pt x="425" y="193"/>
                  </a:cubicBezTo>
                  <a:cubicBezTo>
                    <a:pt x="425" y="193"/>
                    <a:pt x="425" y="192"/>
                    <a:pt x="425" y="192"/>
                  </a:cubicBezTo>
                  <a:cubicBezTo>
                    <a:pt x="424" y="192"/>
                    <a:pt x="424" y="192"/>
                    <a:pt x="424" y="192"/>
                  </a:cubicBezTo>
                  <a:cubicBezTo>
                    <a:pt x="423" y="191"/>
                    <a:pt x="423" y="191"/>
                    <a:pt x="424" y="191"/>
                  </a:cubicBezTo>
                  <a:cubicBezTo>
                    <a:pt x="424" y="190"/>
                    <a:pt x="425" y="190"/>
                    <a:pt x="425" y="189"/>
                  </a:cubicBezTo>
                  <a:cubicBezTo>
                    <a:pt x="426" y="189"/>
                    <a:pt x="425" y="188"/>
                    <a:pt x="426" y="187"/>
                  </a:cubicBezTo>
                  <a:cubicBezTo>
                    <a:pt x="427" y="186"/>
                    <a:pt x="427" y="188"/>
                    <a:pt x="427" y="188"/>
                  </a:cubicBezTo>
                  <a:cubicBezTo>
                    <a:pt x="427" y="188"/>
                    <a:pt x="427" y="188"/>
                    <a:pt x="428" y="189"/>
                  </a:cubicBezTo>
                  <a:cubicBezTo>
                    <a:pt x="428" y="189"/>
                    <a:pt x="429" y="188"/>
                    <a:pt x="430" y="189"/>
                  </a:cubicBezTo>
                  <a:close/>
                  <a:moveTo>
                    <a:pt x="382" y="181"/>
                  </a:moveTo>
                  <a:cubicBezTo>
                    <a:pt x="382" y="180"/>
                    <a:pt x="384" y="180"/>
                    <a:pt x="385" y="180"/>
                  </a:cubicBezTo>
                  <a:cubicBezTo>
                    <a:pt x="385" y="180"/>
                    <a:pt x="385" y="179"/>
                    <a:pt x="385" y="179"/>
                  </a:cubicBezTo>
                  <a:cubicBezTo>
                    <a:pt x="386" y="179"/>
                    <a:pt x="386" y="178"/>
                    <a:pt x="387" y="178"/>
                  </a:cubicBezTo>
                  <a:cubicBezTo>
                    <a:pt x="387" y="178"/>
                    <a:pt x="387" y="178"/>
                    <a:pt x="387" y="178"/>
                  </a:cubicBezTo>
                  <a:cubicBezTo>
                    <a:pt x="388" y="177"/>
                    <a:pt x="387" y="177"/>
                    <a:pt x="389" y="177"/>
                  </a:cubicBezTo>
                  <a:cubicBezTo>
                    <a:pt x="389" y="176"/>
                    <a:pt x="394" y="176"/>
                    <a:pt x="395" y="176"/>
                  </a:cubicBezTo>
                  <a:cubicBezTo>
                    <a:pt x="396" y="175"/>
                    <a:pt x="396" y="175"/>
                    <a:pt x="396" y="174"/>
                  </a:cubicBezTo>
                  <a:cubicBezTo>
                    <a:pt x="396" y="174"/>
                    <a:pt x="397" y="174"/>
                    <a:pt x="397" y="174"/>
                  </a:cubicBezTo>
                  <a:cubicBezTo>
                    <a:pt x="397" y="174"/>
                    <a:pt x="397" y="174"/>
                    <a:pt x="397" y="174"/>
                  </a:cubicBezTo>
                  <a:cubicBezTo>
                    <a:pt x="397" y="173"/>
                    <a:pt x="398" y="173"/>
                    <a:pt x="399" y="173"/>
                  </a:cubicBezTo>
                  <a:cubicBezTo>
                    <a:pt x="400" y="174"/>
                    <a:pt x="401" y="174"/>
                    <a:pt x="402" y="174"/>
                  </a:cubicBezTo>
                  <a:cubicBezTo>
                    <a:pt x="403" y="172"/>
                    <a:pt x="404" y="172"/>
                    <a:pt x="406" y="172"/>
                  </a:cubicBezTo>
                  <a:cubicBezTo>
                    <a:pt x="406" y="172"/>
                    <a:pt x="406" y="170"/>
                    <a:pt x="407" y="170"/>
                  </a:cubicBezTo>
                  <a:cubicBezTo>
                    <a:pt x="407" y="170"/>
                    <a:pt x="408" y="170"/>
                    <a:pt x="409" y="169"/>
                  </a:cubicBezTo>
                  <a:cubicBezTo>
                    <a:pt x="409" y="169"/>
                    <a:pt x="410" y="168"/>
                    <a:pt x="410" y="168"/>
                  </a:cubicBezTo>
                  <a:cubicBezTo>
                    <a:pt x="411" y="167"/>
                    <a:pt x="411" y="167"/>
                    <a:pt x="412" y="167"/>
                  </a:cubicBezTo>
                  <a:cubicBezTo>
                    <a:pt x="413" y="165"/>
                    <a:pt x="414" y="167"/>
                    <a:pt x="414" y="167"/>
                  </a:cubicBezTo>
                  <a:cubicBezTo>
                    <a:pt x="416" y="167"/>
                    <a:pt x="418" y="167"/>
                    <a:pt x="420" y="167"/>
                  </a:cubicBezTo>
                  <a:cubicBezTo>
                    <a:pt x="421" y="167"/>
                    <a:pt x="421" y="167"/>
                    <a:pt x="421" y="169"/>
                  </a:cubicBezTo>
                  <a:cubicBezTo>
                    <a:pt x="422" y="169"/>
                    <a:pt x="422" y="173"/>
                    <a:pt x="422" y="174"/>
                  </a:cubicBezTo>
                  <a:cubicBezTo>
                    <a:pt x="424" y="174"/>
                    <a:pt x="427" y="173"/>
                    <a:pt x="427" y="176"/>
                  </a:cubicBezTo>
                  <a:cubicBezTo>
                    <a:pt x="426" y="177"/>
                    <a:pt x="429" y="180"/>
                    <a:pt x="427" y="180"/>
                  </a:cubicBezTo>
                  <a:cubicBezTo>
                    <a:pt x="426" y="180"/>
                    <a:pt x="427" y="182"/>
                    <a:pt x="427" y="183"/>
                  </a:cubicBezTo>
                  <a:cubicBezTo>
                    <a:pt x="425" y="183"/>
                    <a:pt x="424" y="183"/>
                    <a:pt x="423" y="184"/>
                  </a:cubicBezTo>
                  <a:cubicBezTo>
                    <a:pt x="424" y="183"/>
                    <a:pt x="419" y="183"/>
                    <a:pt x="419" y="183"/>
                  </a:cubicBezTo>
                  <a:cubicBezTo>
                    <a:pt x="418" y="184"/>
                    <a:pt x="416" y="184"/>
                    <a:pt x="414" y="184"/>
                  </a:cubicBezTo>
                  <a:cubicBezTo>
                    <a:pt x="413" y="184"/>
                    <a:pt x="413" y="185"/>
                    <a:pt x="412" y="185"/>
                  </a:cubicBezTo>
                  <a:cubicBezTo>
                    <a:pt x="410" y="185"/>
                    <a:pt x="409" y="185"/>
                    <a:pt x="407" y="185"/>
                  </a:cubicBezTo>
                  <a:cubicBezTo>
                    <a:pt x="407" y="184"/>
                    <a:pt x="406" y="183"/>
                    <a:pt x="406" y="182"/>
                  </a:cubicBezTo>
                  <a:cubicBezTo>
                    <a:pt x="405" y="182"/>
                    <a:pt x="402" y="181"/>
                    <a:pt x="405" y="181"/>
                  </a:cubicBezTo>
                  <a:cubicBezTo>
                    <a:pt x="405" y="180"/>
                    <a:pt x="407" y="179"/>
                    <a:pt x="407" y="179"/>
                  </a:cubicBezTo>
                  <a:cubicBezTo>
                    <a:pt x="407" y="179"/>
                    <a:pt x="411" y="177"/>
                    <a:pt x="408" y="176"/>
                  </a:cubicBezTo>
                  <a:cubicBezTo>
                    <a:pt x="407" y="176"/>
                    <a:pt x="407" y="177"/>
                    <a:pt x="406" y="177"/>
                  </a:cubicBezTo>
                  <a:cubicBezTo>
                    <a:pt x="405" y="177"/>
                    <a:pt x="405" y="178"/>
                    <a:pt x="404" y="178"/>
                  </a:cubicBezTo>
                  <a:cubicBezTo>
                    <a:pt x="404" y="178"/>
                    <a:pt x="402" y="179"/>
                    <a:pt x="402" y="179"/>
                  </a:cubicBezTo>
                  <a:cubicBezTo>
                    <a:pt x="402" y="179"/>
                    <a:pt x="400" y="180"/>
                    <a:pt x="400" y="180"/>
                  </a:cubicBezTo>
                  <a:cubicBezTo>
                    <a:pt x="401" y="181"/>
                    <a:pt x="400" y="182"/>
                    <a:pt x="399" y="181"/>
                  </a:cubicBezTo>
                  <a:cubicBezTo>
                    <a:pt x="399" y="181"/>
                    <a:pt x="398" y="182"/>
                    <a:pt x="397" y="182"/>
                  </a:cubicBezTo>
                  <a:cubicBezTo>
                    <a:pt x="395" y="182"/>
                    <a:pt x="396" y="183"/>
                    <a:pt x="395" y="183"/>
                  </a:cubicBezTo>
                  <a:cubicBezTo>
                    <a:pt x="392" y="183"/>
                    <a:pt x="391" y="183"/>
                    <a:pt x="388" y="184"/>
                  </a:cubicBezTo>
                  <a:cubicBezTo>
                    <a:pt x="387" y="184"/>
                    <a:pt x="387" y="183"/>
                    <a:pt x="387" y="183"/>
                  </a:cubicBezTo>
                  <a:cubicBezTo>
                    <a:pt x="387" y="182"/>
                    <a:pt x="386" y="182"/>
                    <a:pt x="385" y="182"/>
                  </a:cubicBezTo>
                  <a:cubicBezTo>
                    <a:pt x="385" y="182"/>
                    <a:pt x="384" y="182"/>
                    <a:pt x="383" y="182"/>
                  </a:cubicBezTo>
                  <a:cubicBezTo>
                    <a:pt x="382" y="182"/>
                    <a:pt x="383" y="183"/>
                    <a:pt x="382" y="183"/>
                  </a:cubicBezTo>
                  <a:cubicBezTo>
                    <a:pt x="381" y="183"/>
                    <a:pt x="382" y="183"/>
                    <a:pt x="381" y="182"/>
                  </a:cubicBezTo>
                  <a:cubicBezTo>
                    <a:pt x="380" y="181"/>
                    <a:pt x="381" y="182"/>
                    <a:pt x="382" y="181"/>
                  </a:cubicBezTo>
                  <a:close/>
                  <a:moveTo>
                    <a:pt x="372" y="149"/>
                  </a:moveTo>
                  <a:cubicBezTo>
                    <a:pt x="371" y="149"/>
                    <a:pt x="371" y="150"/>
                    <a:pt x="370" y="150"/>
                  </a:cubicBezTo>
                  <a:cubicBezTo>
                    <a:pt x="370" y="150"/>
                    <a:pt x="370" y="151"/>
                    <a:pt x="370" y="151"/>
                  </a:cubicBezTo>
                  <a:cubicBezTo>
                    <a:pt x="369" y="151"/>
                    <a:pt x="369" y="151"/>
                    <a:pt x="369" y="151"/>
                  </a:cubicBezTo>
                  <a:cubicBezTo>
                    <a:pt x="369" y="152"/>
                    <a:pt x="368" y="152"/>
                    <a:pt x="368" y="152"/>
                  </a:cubicBezTo>
                  <a:cubicBezTo>
                    <a:pt x="368" y="152"/>
                    <a:pt x="368" y="153"/>
                    <a:pt x="368" y="153"/>
                  </a:cubicBezTo>
                  <a:cubicBezTo>
                    <a:pt x="368" y="153"/>
                    <a:pt x="368" y="153"/>
                    <a:pt x="368" y="153"/>
                  </a:cubicBezTo>
                  <a:cubicBezTo>
                    <a:pt x="366" y="155"/>
                    <a:pt x="365" y="152"/>
                    <a:pt x="366" y="151"/>
                  </a:cubicBezTo>
                  <a:cubicBezTo>
                    <a:pt x="366" y="151"/>
                    <a:pt x="367" y="151"/>
                    <a:pt x="367" y="151"/>
                  </a:cubicBezTo>
                  <a:cubicBezTo>
                    <a:pt x="367" y="151"/>
                    <a:pt x="367" y="150"/>
                    <a:pt x="367" y="150"/>
                  </a:cubicBezTo>
                  <a:cubicBezTo>
                    <a:pt x="367" y="150"/>
                    <a:pt x="367" y="150"/>
                    <a:pt x="368" y="150"/>
                  </a:cubicBezTo>
                  <a:cubicBezTo>
                    <a:pt x="368" y="149"/>
                    <a:pt x="368" y="149"/>
                    <a:pt x="369" y="149"/>
                  </a:cubicBezTo>
                  <a:cubicBezTo>
                    <a:pt x="369" y="148"/>
                    <a:pt x="370" y="147"/>
                    <a:pt x="371" y="147"/>
                  </a:cubicBezTo>
                  <a:cubicBezTo>
                    <a:pt x="371" y="147"/>
                    <a:pt x="371" y="146"/>
                    <a:pt x="372" y="146"/>
                  </a:cubicBezTo>
                  <a:cubicBezTo>
                    <a:pt x="372" y="147"/>
                    <a:pt x="372" y="149"/>
                    <a:pt x="372" y="149"/>
                  </a:cubicBezTo>
                  <a:close/>
                  <a:moveTo>
                    <a:pt x="366" y="131"/>
                  </a:moveTo>
                  <a:cubicBezTo>
                    <a:pt x="366" y="131"/>
                    <a:pt x="367" y="131"/>
                    <a:pt x="367" y="131"/>
                  </a:cubicBezTo>
                  <a:cubicBezTo>
                    <a:pt x="367" y="131"/>
                    <a:pt x="367" y="130"/>
                    <a:pt x="367" y="130"/>
                  </a:cubicBezTo>
                  <a:cubicBezTo>
                    <a:pt x="368" y="130"/>
                    <a:pt x="367" y="129"/>
                    <a:pt x="368" y="129"/>
                  </a:cubicBezTo>
                  <a:cubicBezTo>
                    <a:pt x="369" y="128"/>
                    <a:pt x="374" y="127"/>
                    <a:pt x="375" y="129"/>
                  </a:cubicBezTo>
                  <a:cubicBezTo>
                    <a:pt x="376" y="129"/>
                    <a:pt x="375" y="132"/>
                    <a:pt x="375" y="133"/>
                  </a:cubicBezTo>
                  <a:cubicBezTo>
                    <a:pt x="375" y="133"/>
                    <a:pt x="375" y="134"/>
                    <a:pt x="375" y="134"/>
                  </a:cubicBezTo>
                  <a:cubicBezTo>
                    <a:pt x="373" y="135"/>
                    <a:pt x="374" y="139"/>
                    <a:pt x="372" y="140"/>
                  </a:cubicBezTo>
                  <a:cubicBezTo>
                    <a:pt x="372" y="141"/>
                    <a:pt x="371" y="144"/>
                    <a:pt x="372" y="144"/>
                  </a:cubicBezTo>
                  <a:cubicBezTo>
                    <a:pt x="373" y="144"/>
                    <a:pt x="371" y="144"/>
                    <a:pt x="370" y="144"/>
                  </a:cubicBezTo>
                  <a:cubicBezTo>
                    <a:pt x="370" y="144"/>
                    <a:pt x="369" y="142"/>
                    <a:pt x="369" y="141"/>
                  </a:cubicBezTo>
                  <a:cubicBezTo>
                    <a:pt x="369" y="141"/>
                    <a:pt x="366" y="141"/>
                    <a:pt x="366" y="141"/>
                  </a:cubicBezTo>
                  <a:cubicBezTo>
                    <a:pt x="366" y="142"/>
                    <a:pt x="367" y="142"/>
                    <a:pt x="366" y="142"/>
                  </a:cubicBezTo>
                  <a:cubicBezTo>
                    <a:pt x="366" y="142"/>
                    <a:pt x="365" y="141"/>
                    <a:pt x="365" y="141"/>
                  </a:cubicBezTo>
                  <a:cubicBezTo>
                    <a:pt x="365" y="139"/>
                    <a:pt x="365" y="138"/>
                    <a:pt x="364" y="136"/>
                  </a:cubicBezTo>
                  <a:cubicBezTo>
                    <a:pt x="364" y="136"/>
                    <a:pt x="365" y="135"/>
                    <a:pt x="365" y="135"/>
                  </a:cubicBezTo>
                  <a:cubicBezTo>
                    <a:pt x="366" y="135"/>
                    <a:pt x="366" y="134"/>
                    <a:pt x="366" y="134"/>
                  </a:cubicBezTo>
                  <a:cubicBezTo>
                    <a:pt x="367" y="134"/>
                    <a:pt x="366" y="134"/>
                    <a:pt x="365" y="133"/>
                  </a:cubicBezTo>
                  <a:cubicBezTo>
                    <a:pt x="365" y="132"/>
                    <a:pt x="365" y="134"/>
                    <a:pt x="365" y="132"/>
                  </a:cubicBezTo>
                  <a:cubicBezTo>
                    <a:pt x="365" y="132"/>
                    <a:pt x="366" y="132"/>
                    <a:pt x="366" y="131"/>
                  </a:cubicBezTo>
                  <a:cubicBezTo>
                    <a:pt x="366" y="131"/>
                    <a:pt x="366" y="131"/>
                    <a:pt x="366" y="131"/>
                  </a:cubicBezTo>
                  <a:close/>
                  <a:moveTo>
                    <a:pt x="349" y="63"/>
                  </a:moveTo>
                  <a:cubicBezTo>
                    <a:pt x="350" y="62"/>
                    <a:pt x="352" y="62"/>
                    <a:pt x="353" y="60"/>
                  </a:cubicBezTo>
                  <a:cubicBezTo>
                    <a:pt x="354" y="60"/>
                    <a:pt x="354" y="59"/>
                    <a:pt x="356" y="59"/>
                  </a:cubicBezTo>
                  <a:cubicBezTo>
                    <a:pt x="358" y="59"/>
                    <a:pt x="358" y="60"/>
                    <a:pt x="358" y="60"/>
                  </a:cubicBezTo>
                  <a:cubicBezTo>
                    <a:pt x="359" y="61"/>
                    <a:pt x="362" y="59"/>
                    <a:pt x="363" y="61"/>
                  </a:cubicBezTo>
                  <a:cubicBezTo>
                    <a:pt x="364" y="61"/>
                    <a:pt x="364" y="61"/>
                    <a:pt x="365" y="61"/>
                  </a:cubicBezTo>
                  <a:cubicBezTo>
                    <a:pt x="365" y="61"/>
                    <a:pt x="365" y="62"/>
                    <a:pt x="365" y="62"/>
                  </a:cubicBezTo>
                  <a:cubicBezTo>
                    <a:pt x="364" y="63"/>
                    <a:pt x="352" y="63"/>
                    <a:pt x="353" y="64"/>
                  </a:cubicBezTo>
                  <a:cubicBezTo>
                    <a:pt x="353" y="65"/>
                    <a:pt x="349" y="66"/>
                    <a:pt x="348" y="66"/>
                  </a:cubicBezTo>
                  <a:cubicBezTo>
                    <a:pt x="347" y="66"/>
                    <a:pt x="345" y="66"/>
                    <a:pt x="344" y="67"/>
                  </a:cubicBezTo>
                  <a:cubicBezTo>
                    <a:pt x="343" y="67"/>
                    <a:pt x="342" y="68"/>
                    <a:pt x="341" y="69"/>
                  </a:cubicBezTo>
                  <a:cubicBezTo>
                    <a:pt x="341" y="69"/>
                    <a:pt x="341" y="69"/>
                    <a:pt x="340" y="69"/>
                  </a:cubicBezTo>
                  <a:cubicBezTo>
                    <a:pt x="340" y="70"/>
                    <a:pt x="339" y="70"/>
                    <a:pt x="338" y="70"/>
                  </a:cubicBezTo>
                  <a:cubicBezTo>
                    <a:pt x="337" y="71"/>
                    <a:pt x="334" y="71"/>
                    <a:pt x="332" y="71"/>
                  </a:cubicBezTo>
                  <a:cubicBezTo>
                    <a:pt x="331" y="72"/>
                    <a:pt x="331" y="72"/>
                    <a:pt x="330" y="72"/>
                  </a:cubicBezTo>
                  <a:cubicBezTo>
                    <a:pt x="329" y="72"/>
                    <a:pt x="329" y="72"/>
                    <a:pt x="329" y="72"/>
                  </a:cubicBezTo>
                  <a:cubicBezTo>
                    <a:pt x="329" y="73"/>
                    <a:pt x="329" y="73"/>
                    <a:pt x="328" y="74"/>
                  </a:cubicBezTo>
                  <a:cubicBezTo>
                    <a:pt x="327" y="74"/>
                    <a:pt x="326" y="74"/>
                    <a:pt x="325" y="74"/>
                  </a:cubicBezTo>
                  <a:cubicBezTo>
                    <a:pt x="325" y="75"/>
                    <a:pt x="323" y="74"/>
                    <a:pt x="322" y="74"/>
                  </a:cubicBezTo>
                  <a:cubicBezTo>
                    <a:pt x="321" y="75"/>
                    <a:pt x="322" y="75"/>
                    <a:pt x="322" y="75"/>
                  </a:cubicBezTo>
                  <a:cubicBezTo>
                    <a:pt x="321" y="75"/>
                    <a:pt x="320" y="75"/>
                    <a:pt x="320" y="75"/>
                  </a:cubicBezTo>
                  <a:cubicBezTo>
                    <a:pt x="318" y="75"/>
                    <a:pt x="316" y="75"/>
                    <a:pt x="314" y="75"/>
                  </a:cubicBezTo>
                  <a:cubicBezTo>
                    <a:pt x="311" y="75"/>
                    <a:pt x="311" y="75"/>
                    <a:pt x="310" y="74"/>
                  </a:cubicBezTo>
                  <a:cubicBezTo>
                    <a:pt x="307" y="71"/>
                    <a:pt x="314" y="72"/>
                    <a:pt x="316" y="72"/>
                  </a:cubicBezTo>
                  <a:cubicBezTo>
                    <a:pt x="317" y="72"/>
                    <a:pt x="317" y="71"/>
                    <a:pt x="318" y="71"/>
                  </a:cubicBezTo>
                  <a:cubicBezTo>
                    <a:pt x="318" y="70"/>
                    <a:pt x="318" y="70"/>
                    <a:pt x="319" y="69"/>
                  </a:cubicBezTo>
                  <a:cubicBezTo>
                    <a:pt x="322" y="70"/>
                    <a:pt x="324" y="69"/>
                    <a:pt x="325" y="69"/>
                  </a:cubicBezTo>
                  <a:cubicBezTo>
                    <a:pt x="327" y="67"/>
                    <a:pt x="326" y="63"/>
                    <a:pt x="328" y="63"/>
                  </a:cubicBezTo>
                  <a:cubicBezTo>
                    <a:pt x="328" y="63"/>
                    <a:pt x="329" y="64"/>
                    <a:pt x="329" y="64"/>
                  </a:cubicBezTo>
                  <a:cubicBezTo>
                    <a:pt x="329" y="65"/>
                    <a:pt x="330" y="64"/>
                    <a:pt x="330" y="64"/>
                  </a:cubicBezTo>
                  <a:cubicBezTo>
                    <a:pt x="332" y="66"/>
                    <a:pt x="331" y="64"/>
                    <a:pt x="332" y="65"/>
                  </a:cubicBezTo>
                  <a:cubicBezTo>
                    <a:pt x="333" y="66"/>
                    <a:pt x="333" y="66"/>
                    <a:pt x="333" y="67"/>
                  </a:cubicBezTo>
                  <a:cubicBezTo>
                    <a:pt x="334" y="67"/>
                    <a:pt x="336" y="68"/>
                    <a:pt x="338" y="67"/>
                  </a:cubicBezTo>
                  <a:cubicBezTo>
                    <a:pt x="338" y="67"/>
                    <a:pt x="338" y="67"/>
                    <a:pt x="339" y="67"/>
                  </a:cubicBezTo>
                  <a:cubicBezTo>
                    <a:pt x="340" y="67"/>
                    <a:pt x="341" y="67"/>
                    <a:pt x="341" y="66"/>
                  </a:cubicBezTo>
                  <a:cubicBezTo>
                    <a:pt x="341" y="66"/>
                    <a:pt x="344" y="65"/>
                    <a:pt x="344" y="64"/>
                  </a:cubicBezTo>
                  <a:cubicBezTo>
                    <a:pt x="345" y="64"/>
                    <a:pt x="347" y="64"/>
                    <a:pt x="348" y="64"/>
                  </a:cubicBezTo>
                  <a:cubicBezTo>
                    <a:pt x="349" y="63"/>
                    <a:pt x="349" y="63"/>
                    <a:pt x="349" y="63"/>
                  </a:cubicBezTo>
                  <a:close/>
                  <a:moveTo>
                    <a:pt x="312" y="35"/>
                  </a:moveTo>
                  <a:cubicBezTo>
                    <a:pt x="313" y="34"/>
                    <a:pt x="313" y="34"/>
                    <a:pt x="314" y="34"/>
                  </a:cubicBezTo>
                  <a:cubicBezTo>
                    <a:pt x="314" y="34"/>
                    <a:pt x="316" y="33"/>
                    <a:pt x="316" y="33"/>
                  </a:cubicBezTo>
                  <a:cubicBezTo>
                    <a:pt x="319" y="33"/>
                    <a:pt x="322" y="33"/>
                    <a:pt x="325" y="33"/>
                  </a:cubicBezTo>
                  <a:cubicBezTo>
                    <a:pt x="326" y="32"/>
                    <a:pt x="330" y="31"/>
                    <a:pt x="333" y="31"/>
                  </a:cubicBezTo>
                  <a:cubicBezTo>
                    <a:pt x="335" y="31"/>
                    <a:pt x="336" y="31"/>
                    <a:pt x="338" y="32"/>
                  </a:cubicBezTo>
                  <a:cubicBezTo>
                    <a:pt x="339" y="32"/>
                    <a:pt x="339" y="32"/>
                    <a:pt x="340" y="33"/>
                  </a:cubicBezTo>
                  <a:cubicBezTo>
                    <a:pt x="341" y="33"/>
                    <a:pt x="343" y="33"/>
                    <a:pt x="344" y="34"/>
                  </a:cubicBezTo>
                  <a:cubicBezTo>
                    <a:pt x="344" y="34"/>
                    <a:pt x="345" y="34"/>
                    <a:pt x="345" y="35"/>
                  </a:cubicBezTo>
                  <a:cubicBezTo>
                    <a:pt x="344" y="35"/>
                    <a:pt x="344" y="35"/>
                    <a:pt x="344" y="35"/>
                  </a:cubicBezTo>
                  <a:cubicBezTo>
                    <a:pt x="343" y="36"/>
                    <a:pt x="341" y="37"/>
                    <a:pt x="340" y="37"/>
                  </a:cubicBezTo>
                  <a:cubicBezTo>
                    <a:pt x="339" y="37"/>
                    <a:pt x="339" y="37"/>
                    <a:pt x="339" y="37"/>
                  </a:cubicBezTo>
                  <a:cubicBezTo>
                    <a:pt x="339" y="38"/>
                    <a:pt x="338" y="38"/>
                    <a:pt x="338" y="38"/>
                  </a:cubicBezTo>
                  <a:cubicBezTo>
                    <a:pt x="338" y="39"/>
                    <a:pt x="337" y="40"/>
                    <a:pt x="337" y="40"/>
                  </a:cubicBezTo>
                  <a:cubicBezTo>
                    <a:pt x="333" y="40"/>
                    <a:pt x="332" y="40"/>
                    <a:pt x="328" y="40"/>
                  </a:cubicBezTo>
                  <a:cubicBezTo>
                    <a:pt x="328" y="40"/>
                    <a:pt x="327" y="40"/>
                    <a:pt x="327" y="41"/>
                  </a:cubicBezTo>
                  <a:cubicBezTo>
                    <a:pt x="327" y="41"/>
                    <a:pt x="326" y="41"/>
                    <a:pt x="326" y="41"/>
                  </a:cubicBezTo>
                  <a:cubicBezTo>
                    <a:pt x="326" y="41"/>
                    <a:pt x="326" y="41"/>
                    <a:pt x="326" y="42"/>
                  </a:cubicBezTo>
                  <a:cubicBezTo>
                    <a:pt x="326" y="42"/>
                    <a:pt x="326" y="42"/>
                    <a:pt x="325" y="42"/>
                  </a:cubicBezTo>
                  <a:cubicBezTo>
                    <a:pt x="325" y="42"/>
                    <a:pt x="325" y="42"/>
                    <a:pt x="325" y="42"/>
                  </a:cubicBezTo>
                  <a:cubicBezTo>
                    <a:pt x="325" y="43"/>
                    <a:pt x="325" y="43"/>
                    <a:pt x="325" y="43"/>
                  </a:cubicBezTo>
                  <a:cubicBezTo>
                    <a:pt x="325" y="43"/>
                    <a:pt x="324" y="43"/>
                    <a:pt x="324" y="43"/>
                  </a:cubicBezTo>
                  <a:cubicBezTo>
                    <a:pt x="323" y="44"/>
                    <a:pt x="322" y="44"/>
                    <a:pt x="322" y="45"/>
                  </a:cubicBezTo>
                  <a:cubicBezTo>
                    <a:pt x="322" y="45"/>
                    <a:pt x="320" y="46"/>
                    <a:pt x="319" y="46"/>
                  </a:cubicBezTo>
                  <a:cubicBezTo>
                    <a:pt x="318" y="46"/>
                    <a:pt x="314" y="46"/>
                    <a:pt x="316" y="45"/>
                  </a:cubicBezTo>
                  <a:cubicBezTo>
                    <a:pt x="317" y="44"/>
                    <a:pt x="319" y="43"/>
                    <a:pt x="321" y="43"/>
                  </a:cubicBezTo>
                  <a:cubicBezTo>
                    <a:pt x="322" y="42"/>
                    <a:pt x="322" y="42"/>
                    <a:pt x="321" y="42"/>
                  </a:cubicBezTo>
                  <a:cubicBezTo>
                    <a:pt x="321" y="41"/>
                    <a:pt x="321" y="41"/>
                    <a:pt x="320" y="41"/>
                  </a:cubicBezTo>
                  <a:cubicBezTo>
                    <a:pt x="320" y="40"/>
                    <a:pt x="320" y="40"/>
                    <a:pt x="318" y="40"/>
                  </a:cubicBezTo>
                  <a:cubicBezTo>
                    <a:pt x="318" y="41"/>
                    <a:pt x="318" y="41"/>
                    <a:pt x="317" y="41"/>
                  </a:cubicBezTo>
                  <a:cubicBezTo>
                    <a:pt x="317" y="41"/>
                    <a:pt x="316" y="41"/>
                    <a:pt x="316" y="42"/>
                  </a:cubicBezTo>
                  <a:cubicBezTo>
                    <a:pt x="316" y="42"/>
                    <a:pt x="315" y="43"/>
                    <a:pt x="315" y="43"/>
                  </a:cubicBezTo>
                  <a:cubicBezTo>
                    <a:pt x="315" y="43"/>
                    <a:pt x="314" y="43"/>
                    <a:pt x="313" y="43"/>
                  </a:cubicBezTo>
                  <a:cubicBezTo>
                    <a:pt x="312" y="43"/>
                    <a:pt x="313" y="43"/>
                    <a:pt x="313" y="44"/>
                  </a:cubicBezTo>
                  <a:cubicBezTo>
                    <a:pt x="312" y="44"/>
                    <a:pt x="312" y="44"/>
                    <a:pt x="312" y="44"/>
                  </a:cubicBezTo>
                  <a:cubicBezTo>
                    <a:pt x="311" y="44"/>
                    <a:pt x="309" y="45"/>
                    <a:pt x="308" y="45"/>
                  </a:cubicBezTo>
                  <a:cubicBezTo>
                    <a:pt x="307" y="45"/>
                    <a:pt x="306" y="45"/>
                    <a:pt x="305" y="45"/>
                  </a:cubicBezTo>
                  <a:cubicBezTo>
                    <a:pt x="304" y="45"/>
                    <a:pt x="304" y="44"/>
                    <a:pt x="305" y="44"/>
                  </a:cubicBezTo>
                  <a:cubicBezTo>
                    <a:pt x="305" y="44"/>
                    <a:pt x="306" y="43"/>
                    <a:pt x="306" y="43"/>
                  </a:cubicBezTo>
                  <a:cubicBezTo>
                    <a:pt x="306" y="43"/>
                    <a:pt x="306" y="43"/>
                    <a:pt x="306" y="42"/>
                  </a:cubicBezTo>
                  <a:cubicBezTo>
                    <a:pt x="307" y="42"/>
                    <a:pt x="307" y="42"/>
                    <a:pt x="308" y="42"/>
                  </a:cubicBezTo>
                  <a:cubicBezTo>
                    <a:pt x="309" y="41"/>
                    <a:pt x="310" y="41"/>
                    <a:pt x="312" y="41"/>
                  </a:cubicBezTo>
                  <a:cubicBezTo>
                    <a:pt x="313" y="40"/>
                    <a:pt x="313" y="40"/>
                    <a:pt x="315" y="40"/>
                  </a:cubicBezTo>
                  <a:cubicBezTo>
                    <a:pt x="316" y="38"/>
                    <a:pt x="318" y="40"/>
                    <a:pt x="319" y="39"/>
                  </a:cubicBezTo>
                  <a:cubicBezTo>
                    <a:pt x="320" y="38"/>
                    <a:pt x="319" y="38"/>
                    <a:pt x="320" y="38"/>
                  </a:cubicBezTo>
                  <a:cubicBezTo>
                    <a:pt x="320" y="35"/>
                    <a:pt x="320" y="36"/>
                    <a:pt x="318" y="36"/>
                  </a:cubicBezTo>
                  <a:cubicBezTo>
                    <a:pt x="317" y="37"/>
                    <a:pt x="316" y="37"/>
                    <a:pt x="314" y="37"/>
                  </a:cubicBezTo>
                  <a:cubicBezTo>
                    <a:pt x="314" y="37"/>
                    <a:pt x="314" y="38"/>
                    <a:pt x="313" y="38"/>
                  </a:cubicBezTo>
                  <a:cubicBezTo>
                    <a:pt x="310" y="38"/>
                    <a:pt x="308" y="38"/>
                    <a:pt x="305" y="38"/>
                  </a:cubicBezTo>
                  <a:cubicBezTo>
                    <a:pt x="303" y="38"/>
                    <a:pt x="300" y="38"/>
                    <a:pt x="300" y="36"/>
                  </a:cubicBezTo>
                  <a:cubicBezTo>
                    <a:pt x="303" y="34"/>
                    <a:pt x="308" y="35"/>
                    <a:pt x="312" y="3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7" name="Freeform 166"/>
            <p:cNvSpPr/>
            <p:nvPr/>
          </p:nvSpPr>
          <p:spPr>
            <a:xfrm>
              <a:off x="3770607" y="2759033"/>
              <a:ext cx="189804" cy="75921"/>
            </a:xfrm>
            <a:custGeom>
              <a:avLst/>
              <a:gdLst>
                <a:gd name="T0" fmla="*/ 53 w 57"/>
                <a:gd name="T1" fmla="*/ 4 h 23"/>
                <a:gd name="T2" fmla="*/ 52 w 57"/>
                <a:gd name="T3" fmla="*/ 1 h 23"/>
                <a:gd name="T4" fmla="*/ 47 w 57"/>
                <a:gd name="T5" fmla="*/ 0 h 23"/>
                <a:gd name="T6" fmla="*/ 44 w 57"/>
                <a:gd name="T7" fmla="*/ 1 h 23"/>
                <a:gd name="T8" fmla="*/ 42 w 57"/>
                <a:gd name="T9" fmla="*/ 2 h 23"/>
                <a:gd name="T10" fmla="*/ 41 w 57"/>
                <a:gd name="T11" fmla="*/ 2 h 23"/>
                <a:gd name="T12" fmla="*/ 40 w 57"/>
                <a:gd name="T13" fmla="*/ 3 h 23"/>
                <a:gd name="T14" fmla="*/ 28 w 57"/>
                <a:gd name="T15" fmla="*/ 3 h 23"/>
                <a:gd name="T16" fmla="*/ 25 w 57"/>
                <a:gd name="T17" fmla="*/ 5 h 23"/>
                <a:gd name="T18" fmla="*/ 25 w 57"/>
                <a:gd name="T19" fmla="*/ 5 h 23"/>
                <a:gd name="T20" fmla="*/ 25 w 57"/>
                <a:gd name="T21" fmla="*/ 4 h 23"/>
                <a:gd name="T22" fmla="*/ 24 w 57"/>
                <a:gd name="T23" fmla="*/ 4 h 23"/>
                <a:gd name="T24" fmla="*/ 23 w 57"/>
                <a:gd name="T25" fmla="*/ 2 h 23"/>
                <a:gd name="T26" fmla="*/ 21 w 57"/>
                <a:gd name="T27" fmla="*/ 7 h 23"/>
                <a:gd name="T28" fmla="*/ 20 w 57"/>
                <a:gd name="T29" fmla="*/ 7 h 23"/>
                <a:gd name="T30" fmla="*/ 15 w 57"/>
                <a:gd name="T31" fmla="*/ 5 h 23"/>
                <a:gd name="T32" fmla="*/ 15 w 57"/>
                <a:gd name="T33" fmla="*/ 3 h 23"/>
                <a:gd name="T34" fmla="*/ 14 w 57"/>
                <a:gd name="T35" fmla="*/ 2 h 23"/>
                <a:gd name="T36" fmla="*/ 12 w 57"/>
                <a:gd name="T37" fmla="*/ 2 h 23"/>
                <a:gd name="T38" fmla="*/ 9 w 57"/>
                <a:gd name="T39" fmla="*/ 1 h 23"/>
                <a:gd name="T40" fmla="*/ 5 w 57"/>
                <a:gd name="T41" fmla="*/ 3 h 23"/>
                <a:gd name="T42" fmla="*/ 0 w 57"/>
                <a:gd name="T43" fmla="*/ 5 h 23"/>
                <a:gd name="T44" fmla="*/ 6 w 57"/>
                <a:gd name="T45" fmla="*/ 7 h 23"/>
                <a:gd name="T46" fmla="*/ 8 w 57"/>
                <a:gd name="T47" fmla="*/ 7 h 23"/>
                <a:gd name="T48" fmla="*/ 11 w 57"/>
                <a:gd name="T49" fmla="*/ 6 h 23"/>
                <a:gd name="T50" fmla="*/ 11 w 57"/>
                <a:gd name="T51" fmla="*/ 10 h 23"/>
                <a:gd name="T52" fmla="*/ 9 w 57"/>
                <a:gd name="T53" fmla="*/ 10 h 23"/>
                <a:gd name="T54" fmla="*/ 7 w 57"/>
                <a:gd name="T55" fmla="*/ 11 h 23"/>
                <a:gd name="T56" fmla="*/ 6 w 57"/>
                <a:gd name="T57" fmla="*/ 11 h 23"/>
                <a:gd name="T58" fmla="*/ 4 w 57"/>
                <a:gd name="T59" fmla="*/ 12 h 23"/>
                <a:gd name="T60" fmla="*/ 8 w 57"/>
                <a:gd name="T61" fmla="*/ 13 h 23"/>
                <a:gd name="T62" fmla="*/ 10 w 57"/>
                <a:gd name="T63" fmla="*/ 14 h 23"/>
                <a:gd name="T64" fmla="*/ 11 w 57"/>
                <a:gd name="T65" fmla="*/ 14 h 23"/>
                <a:gd name="T66" fmla="*/ 11 w 57"/>
                <a:gd name="T67" fmla="*/ 15 h 23"/>
                <a:gd name="T68" fmla="*/ 10 w 57"/>
                <a:gd name="T69" fmla="*/ 15 h 23"/>
                <a:gd name="T70" fmla="*/ 10 w 57"/>
                <a:gd name="T71" fmla="*/ 18 h 23"/>
                <a:gd name="T72" fmla="*/ 12 w 57"/>
                <a:gd name="T73" fmla="*/ 19 h 23"/>
                <a:gd name="T74" fmla="*/ 16 w 57"/>
                <a:gd name="T75" fmla="*/ 19 h 23"/>
                <a:gd name="T76" fmla="*/ 18 w 57"/>
                <a:gd name="T77" fmla="*/ 19 h 23"/>
                <a:gd name="T78" fmla="*/ 18 w 57"/>
                <a:gd name="T79" fmla="*/ 20 h 23"/>
                <a:gd name="T80" fmla="*/ 21 w 57"/>
                <a:gd name="T81" fmla="*/ 22 h 23"/>
                <a:gd name="T82" fmla="*/ 30 w 57"/>
                <a:gd name="T83" fmla="*/ 21 h 23"/>
                <a:gd name="T84" fmla="*/ 33 w 57"/>
                <a:gd name="T85" fmla="*/ 20 h 23"/>
                <a:gd name="T86" fmla="*/ 35 w 57"/>
                <a:gd name="T87" fmla="*/ 19 h 23"/>
                <a:gd name="T88" fmla="*/ 37 w 57"/>
                <a:gd name="T89" fmla="*/ 17 h 23"/>
                <a:gd name="T90" fmla="*/ 42 w 57"/>
                <a:gd name="T91" fmla="*/ 17 h 23"/>
                <a:gd name="T92" fmla="*/ 44 w 57"/>
                <a:gd name="T93" fmla="*/ 17 h 23"/>
                <a:gd name="T94" fmla="*/ 46 w 57"/>
                <a:gd name="T95" fmla="*/ 16 h 23"/>
                <a:gd name="T96" fmla="*/ 48 w 57"/>
                <a:gd name="T97" fmla="*/ 15 h 23"/>
                <a:gd name="T98" fmla="*/ 51 w 57"/>
                <a:gd name="T99" fmla="*/ 13 h 23"/>
                <a:gd name="T100" fmla="*/ 55 w 57"/>
                <a:gd name="T101" fmla="*/ 12 h 23"/>
                <a:gd name="T102" fmla="*/ 56 w 57"/>
                <a:gd name="T103" fmla="*/ 10 h 23"/>
                <a:gd name="T104" fmla="*/ 56 w 57"/>
                <a:gd name="T105" fmla="*/ 6 h 23"/>
                <a:gd name="T106" fmla="*/ 53 w 57"/>
                <a:gd name="T10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 h="23">
                  <a:moveTo>
                    <a:pt x="53" y="4"/>
                  </a:moveTo>
                  <a:cubicBezTo>
                    <a:pt x="53" y="3"/>
                    <a:pt x="52" y="2"/>
                    <a:pt x="52" y="1"/>
                  </a:cubicBezTo>
                  <a:cubicBezTo>
                    <a:pt x="50" y="1"/>
                    <a:pt x="48" y="1"/>
                    <a:pt x="47" y="0"/>
                  </a:cubicBezTo>
                  <a:cubicBezTo>
                    <a:pt x="45" y="0"/>
                    <a:pt x="45" y="0"/>
                    <a:pt x="44" y="1"/>
                  </a:cubicBezTo>
                  <a:cubicBezTo>
                    <a:pt x="42" y="1"/>
                    <a:pt x="43" y="1"/>
                    <a:pt x="42" y="2"/>
                  </a:cubicBezTo>
                  <a:cubicBezTo>
                    <a:pt x="41" y="2"/>
                    <a:pt x="42" y="2"/>
                    <a:pt x="41" y="2"/>
                  </a:cubicBezTo>
                  <a:cubicBezTo>
                    <a:pt x="41" y="3"/>
                    <a:pt x="41" y="3"/>
                    <a:pt x="40" y="3"/>
                  </a:cubicBezTo>
                  <a:cubicBezTo>
                    <a:pt x="34" y="3"/>
                    <a:pt x="29" y="3"/>
                    <a:pt x="28" y="3"/>
                  </a:cubicBezTo>
                  <a:cubicBezTo>
                    <a:pt x="28" y="4"/>
                    <a:pt x="26" y="6"/>
                    <a:pt x="25" y="5"/>
                  </a:cubicBezTo>
                  <a:cubicBezTo>
                    <a:pt x="25" y="4"/>
                    <a:pt x="25" y="5"/>
                    <a:pt x="25" y="5"/>
                  </a:cubicBezTo>
                  <a:cubicBezTo>
                    <a:pt x="25" y="4"/>
                    <a:pt x="25" y="4"/>
                    <a:pt x="25" y="4"/>
                  </a:cubicBezTo>
                  <a:cubicBezTo>
                    <a:pt x="25" y="4"/>
                    <a:pt x="24" y="4"/>
                    <a:pt x="24" y="4"/>
                  </a:cubicBezTo>
                  <a:cubicBezTo>
                    <a:pt x="24" y="3"/>
                    <a:pt x="24" y="3"/>
                    <a:pt x="23" y="2"/>
                  </a:cubicBezTo>
                  <a:cubicBezTo>
                    <a:pt x="21" y="2"/>
                    <a:pt x="22" y="5"/>
                    <a:pt x="21" y="7"/>
                  </a:cubicBezTo>
                  <a:cubicBezTo>
                    <a:pt x="20" y="7"/>
                    <a:pt x="20" y="7"/>
                    <a:pt x="20" y="7"/>
                  </a:cubicBezTo>
                  <a:cubicBezTo>
                    <a:pt x="19" y="7"/>
                    <a:pt x="12" y="8"/>
                    <a:pt x="15" y="5"/>
                  </a:cubicBezTo>
                  <a:cubicBezTo>
                    <a:pt x="16" y="4"/>
                    <a:pt x="16" y="4"/>
                    <a:pt x="15" y="3"/>
                  </a:cubicBezTo>
                  <a:cubicBezTo>
                    <a:pt x="15" y="3"/>
                    <a:pt x="14" y="3"/>
                    <a:pt x="14" y="2"/>
                  </a:cubicBezTo>
                  <a:cubicBezTo>
                    <a:pt x="13" y="1"/>
                    <a:pt x="14" y="2"/>
                    <a:pt x="12" y="2"/>
                  </a:cubicBezTo>
                  <a:cubicBezTo>
                    <a:pt x="11" y="1"/>
                    <a:pt x="11" y="1"/>
                    <a:pt x="9" y="1"/>
                  </a:cubicBezTo>
                  <a:cubicBezTo>
                    <a:pt x="8" y="2"/>
                    <a:pt x="6" y="3"/>
                    <a:pt x="5" y="3"/>
                  </a:cubicBezTo>
                  <a:cubicBezTo>
                    <a:pt x="4" y="4"/>
                    <a:pt x="1" y="4"/>
                    <a:pt x="0" y="5"/>
                  </a:cubicBezTo>
                  <a:cubicBezTo>
                    <a:pt x="0" y="8"/>
                    <a:pt x="2" y="7"/>
                    <a:pt x="6" y="7"/>
                  </a:cubicBezTo>
                  <a:cubicBezTo>
                    <a:pt x="6" y="7"/>
                    <a:pt x="7" y="7"/>
                    <a:pt x="8" y="7"/>
                  </a:cubicBezTo>
                  <a:cubicBezTo>
                    <a:pt x="10" y="6"/>
                    <a:pt x="9" y="6"/>
                    <a:pt x="11" y="6"/>
                  </a:cubicBezTo>
                  <a:cubicBezTo>
                    <a:pt x="12" y="7"/>
                    <a:pt x="14" y="10"/>
                    <a:pt x="11" y="10"/>
                  </a:cubicBezTo>
                  <a:cubicBezTo>
                    <a:pt x="11" y="10"/>
                    <a:pt x="11" y="10"/>
                    <a:pt x="9" y="10"/>
                  </a:cubicBezTo>
                  <a:cubicBezTo>
                    <a:pt x="8" y="10"/>
                    <a:pt x="7" y="11"/>
                    <a:pt x="7" y="11"/>
                  </a:cubicBezTo>
                  <a:cubicBezTo>
                    <a:pt x="7" y="11"/>
                    <a:pt x="5" y="9"/>
                    <a:pt x="6" y="11"/>
                  </a:cubicBezTo>
                  <a:cubicBezTo>
                    <a:pt x="6" y="11"/>
                    <a:pt x="3" y="11"/>
                    <a:pt x="4" y="12"/>
                  </a:cubicBezTo>
                  <a:cubicBezTo>
                    <a:pt x="5" y="12"/>
                    <a:pt x="7" y="12"/>
                    <a:pt x="8" y="13"/>
                  </a:cubicBezTo>
                  <a:cubicBezTo>
                    <a:pt x="9" y="13"/>
                    <a:pt x="9" y="13"/>
                    <a:pt x="10" y="14"/>
                  </a:cubicBezTo>
                  <a:cubicBezTo>
                    <a:pt x="13" y="14"/>
                    <a:pt x="11" y="14"/>
                    <a:pt x="11" y="14"/>
                  </a:cubicBezTo>
                  <a:cubicBezTo>
                    <a:pt x="11" y="15"/>
                    <a:pt x="11" y="15"/>
                    <a:pt x="11" y="15"/>
                  </a:cubicBezTo>
                  <a:cubicBezTo>
                    <a:pt x="10" y="15"/>
                    <a:pt x="10" y="15"/>
                    <a:pt x="10" y="15"/>
                  </a:cubicBezTo>
                  <a:cubicBezTo>
                    <a:pt x="9" y="16"/>
                    <a:pt x="9" y="17"/>
                    <a:pt x="10" y="18"/>
                  </a:cubicBezTo>
                  <a:cubicBezTo>
                    <a:pt x="10" y="19"/>
                    <a:pt x="10" y="19"/>
                    <a:pt x="12" y="19"/>
                  </a:cubicBezTo>
                  <a:cubicBezTo>
                    <a:pt x="13" y="20"/>
                    <a:pt x="14" y="19"/>
                    <a:pt x="16" y="19"/>
                  </a:cubicBezTo>
                  <a:cubicBezTo>
                    <a:pt x="16" y="20"/>
                    <a:pt x="18" y="19"/>
                    <a:pt x="18" y="19"/>
                  </a:cubicBezTo>
                  <a:cubicBezTo>
                    <a:pt x="18" y="20"/>
                    <a:pt x="18" y="20"/>
                    <a:pt x="18" y="20"/>
                  </a:cubicBezTo>
                  <a:cubicBezTo>
                    <a:pt x="19" y="21"/>
                    <a:pt x="20" y="21"/>
                    <a:pt x="21" y="22"/>
                  </a:cubicBezTo>
                  <a:cubicBezTo>
                    <a:pt x="21" y="23"/>
                    <a:pt x="30" y="22"/>
                    <a:pt x="30" y="21"/>
                  </a:cubicBezTo>
                  <a:cubicBezTo>
                    <a:pt x="30" y="21"/>
                    <a:pt x="33" y="20"/>
                    <a:pt x="33" y="20"/>
                  </a:cubicBezTo>
                  <a:cubicBezTo>
                    <a:pt x="34" y="20"/>
                    <a:pt x="35" y="19"/>
                    <a:pt x="35" y="19"/>
                  </a:cubicBezTo>
                  <a:cubicBezTo>
                    <a:pt x="36" y="18"/>
                    <a:pt x="36" y="18"/>
                    <a:pt x="37" y="17"/>
                  </a:cubicBezTo>
                  <a:cubicBezTo>
                    <a:pt x="37" y="17"/>
                    <a:pt x="42" y="18"/>
                    <a:pt x="42" y="17"/>
                  </a:cubicBezTo>
                  <a:cubicBezTo>
                    <a:pt x="42" y="16"/>
                    <a:pt x="44" y="17"/>
                    <a:pt x="44" y="17"/>
                  </a:cubicBezTo>
                  <a:cubicBezTo>
                    <a:pt x="45" y="16"/>
                    <a:pt x="44" y="16"/>
                    <a:pt x="46" y="16"/>
                  </a:cubicBezTo>
                  <a:cubicBezTo>
                    <a:pt x="46" y="16"/>
                    <a:pt x="47" y="15"/>
                    <a:pt x="48" y="15"/>
                  </a:cubicBezTo>
                  <a:cubicBezTo>
                    <a:pt x="48" y="15"/>
                    <a:pt x="51" y="13"/>
                    <a:pt x="51" y="13"/>
                  </a:cubicBezTo>
                  <a:cubicBezTo>
                    <a:pt x="51" y="14"/>
                    <a:pt x="54" y="12"/>
                    <a:pt x="55" y="12"/>
                  </a:cubicBezTo>
                  <a:cubicBezTo>
                    <a:pt x="55" y="11"/>
                    <a:pt x="55" y="11"/>
                    <a:pt x="56" y="10"/>
                  </a:cubicBezTo>
                  <a:cubicBezTo>
                    <a:pt x="57" y="9"/>
                    <a:pt x="57" y="7"/>
                    <a:pt x="56" y="6"/>
                  </a:cubicBezTo>
                  <a:cubicBezTo>
                    <a:pt x="55" y="5"/>
                    <a:pt x="54" y="5"/>
                    <a:pt x="5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8" name="Freeform 167"/>
            <p:cNvSpPr/>
            <p:nvPr/>
          </p:nvSpPr>
          <p:spPr>
            <a:xfrm>
              <a:off x="2714735" y="2590319"/>
              <a:ext cx="404915" cy="281191"/>
            </a:xfrm>
            <a:custGeom>
              <a:avLst/>
              <a:gdLst>
                <a:gd name="T0" fmla="*/ 113 w 122"/>
                <a:gd name="T1" fmla="*/ 46 h 85"/>
                <a:gd name="T2" fmla="*/ 105 w 122"/>
                <a:gd name="T3" fmla="*/ 43 h 85"/>
                <a:gd name="T4" fmla="*/ 95 w 122"/>
                <a:gd name="T5" fmla="*/ 36 h 85"/>
                <a:gd name="T6" fmla="*/ 94 w 122"/>
                <a:gd name="T7" fmla="*/ 33 h 85"/>
                <a:gd name="T8" fmla="*/ 100 w 122"/>
                <a:gd name="T9" fmla="*/ 31 h 85"/>
                <a:gd name="T10" fmla="*/ 97 w 122"/>
                <a:gd name="T11" fmla="*/ 26 h 85"/>
                <a:gd name="T12" fmla="*/ 96 w 122"/>
                <a:gd name="T13" fmla="*/ 25 h 85"/>
                <a:gd name="T14" fmla="*/ 85 w 122"/>
                <a:gd name="T15" fmla="*/ 21 h 85"/>
                <a:gd name="T16" fmla="*/ 85 w 122"/>
                <a:gd name="T17" fmla="*/ 17 h 85"/>
                <a:gd name="T18" fmla="*/ 78 w 122"/>
                <a:gd name="T19" fmla="*/ 17 h 85"/>
                <a:gd name="T20" fmla="*/ 71 w 122"/>
                <a:gd name="T21" fmla="*/ 9 h 85"/>
                <a:gd name="T22" fmla="*/ 59 w 122"/>
                <a:gd name="T23" fmla="*/ 11 h 85"/>
                <a:gd name="T24" fmla="*/ 51 w 122"/>
                <a:gd name="T25" fmla="*/ 11 h 85"/>
                <a:gd name="T26" fmla="*/ 55 w 122"/>
                <a:gd name="T27" fmla="*/ 6 h 85"/>
                <a:gd name="T28" fmla="*/ 45 w 122"/>
                <a:gd name="T29" fmla="*/ 3 h 85"/>
                <a:gd name="T30" fmla="*/ 32 w 122"/>
                <a:gd name="T31" fmla="*/ 7 h 85"/>
                <a:gd name="T32" fmla="*/ 26 w 122"/>
                <a:gd name="T33" fmla="*/ 13 h 85"/>
                <a:gd name="T34" fmla="*/ 25 w 122"/>
                <a:gd name="T35" fmla="*/ 18 h 85"/>
                <a:gd name="T36" fmla="*/ 17 w 122"/>
                <a:gd name="T37" fmla="*/ 20 h 85"/>
                <a:gd name="T38" fmla="*/ 21 w 122"/>
                <a:gd name="T39" fmla="*/ 11 h 85"/>
                <a:gd name="T40" fmla="*/ 23 w 122"/>
                <a:gd name="T41" fmla="*/ 8 h 85"/>
                <a:gd name="T42" fmla="*/ 34 w 122"/>
                <a:gd name="T43" fmla="*/ 3 h 85"/>
                <a:gd name="T44" fmla="*/ 35 w 122"/>
                <a:gd name="T45" fmla="*/ 1 h 85"/>
                <a:gd name="T46" fmla="*/ 22 w 122"/>
                <a:gd name="T47" fmla="*/ 3 h 85"/>
                <a:gd name="T48" fmla="*/ 14 w 122"/>
                <a:gd name="T49" fmla="*/ 7 h 85"/>
                <a:gd name="T50" fmla="*/ 7 w 122"/>
                <a:gd name="T51" fmla="*/ 11 h 85"/>
                <a:gd name="T52" fmla="*/ 5 w 122"/>
                <a:gd name="T53" fmla="*/ 14 h 85"/>
                <a:gd name="T54" fmla="*/ 1 w 122"/>
                <a:gd name="T55" fmla="*/ 18 h 85"/>
                <a:gd name="T56" fmla="*/ 2 w 122"/>
                <a:gd name="T57" fmla="*/ 25 h 85"/>
                <a:gd name="T58" fmla="*/ 17 w 122"/>
                <a:gd name="T59" fmla="*/ 25 h 85"/>
                <a:gd name="T60" fmla="*/ 32 w 122"/>
                <a:gd name="T61" fmla="*/ 26 h 85"/>
                <a:gd name="T62" fmla="*/ 49 w 122"/>
                <a:gd name="T63" fmla="*/ 26 h 85"/>
                <a:gd name="T64" fmla="*/ 53 w 122"/>
                <a:gd name="T65" fmla="*/ 23 h 85"/>
                <a:gd name="T66" fmla="*/ 60 w 122"/>
                <a:gd name="T67" fmla="*/ 32 h 85"/>
                <a:gd name="T68" fmla="*/ 58 w 122"/>
                <a:gd name="T69" fmla="*/ 36 h 85"/>
                <a:gd name="T70" fmla="*/ 65 w 122"/>
                <a:gd name="T71" fmla="*/ 38 h 85"/>
                <a:gd name="T72" fmla="*/ 69 w 122"/>
                <a:gd name="T73" fmla="*/ 40 h 85"/>
                <a:gd name="T74" fmla="*/ 56 w 122"/>
                <a:gd name="T75" fmla="*/ 50 h 85"/>
                <a:gd name="T76" fmla="*/ 50 w 122"/>
                <a:gd name="T77" fmla="*/ 58 h 85"/>
                <a:gd name="T78" fmla="*/ 40 w 122"/>
                <a:gd name="T79" fmla="*/ 60 h 85"/>
                <a:gd name="T80" fmla="*/ 29 w 122"/>
                <a:gd name="T81" fmla="*/ 61 h 85"/>
                <a:gd name="T82" fmla="*/ 24 w 122"/>
                <a:gd name="T83" fmla="*/ 66 h 85"/>
                <a:gd name="T84" fmla="*/ 39 w 122"/>
                <a:gd name="T85" fmla="*/ 66 h 85"/>
                <a:gd name="T86" fmla="*/ 50 w 122"/>
                <a:gd name="T87" fmla="*/ 66 h 85"/>
                <a:gd name="T88" fmla="*/ 53 w 122"/>
                <a:gd name="T89" fmla="*/ 72 h 85"/>
                <a:gd name="T90" fmla="*/ 55 w 122"/>
                <a:gd name="T91" fmla="*/ 80 h 85"/>
                <a:gd name="T92" fmla="*/ 64 w 122"/>
                <a:gd name="T93" fmla="*/ 81 h 85"/>
                <a:gd name="T94" fmla="*/ 78 w 122"/>
                <a:gd name="T95" fmla="*/ 85 h 85"/>
                <a:gd name="T96" fmla="*/ 73 w 122"/>
                <a:gd name="T97" fmla="*/ 75 h 85"/>
                <a:gd name="T98" fmla="*/ 69 w 122"/>
                <a:gd name="T99" fmla="*/ 71 h 85"/>
                <a:gd name="T100" fmla="*/ 73 w 122"/>
                <a:gd name="T101" fmla="*/ 70 h 85"/>
                <a:gd name="T102" fmla="*/ 75 w 122"/>
                <a:gd name="T103" fmla="*/ 73 h 85"/>
                <a:gd name="T104" fmla="*/ 85 w 122"/>
                <a:gd name="T105" fmla="*/ 77 h 85"/>
                <a:gd name="T106" fmla="*/ 88 w 122"/>
                <a:gd name="T107" fmla="*/ 80 h 85"/>
                <a:gd name="T108" fmla="*/ 95 w 122"/>
                <a:gd name="T109" fmla="*/ 73 h 85"/>
                <a:gd name="T110" fmla="*/ 88 w 122"/>
                <a:gd name="T111" fmla="*/ 61 h 85"/>
                <a:gd name="T112" fmla="*/ 84 w 122"/>
                <a:gd name="T113" fmla="*/ 56 h 85"/>
                <a:gd name="T114" fmla="*/ 90 w 122"/>
                <a:gd name="T115" fmla="*/ 51 h 85"/>
                <a:gd name="T116" fmla="*/ 100 w 122"/>
                <a:gd name="T117" fmla="*/ 60 h 85"/>
                <a:gd name="T118" fmla="*/ 107 w 122"/>
                <a:gd name="T119" fmla="*/ 57 h 85"/>
                <a:gd name="T120" fmla="*/ 122 w 122"/>
                <a:gd name="T121"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85">
                  <a:moveTo>
                    <a:pt x="120" y="48"/>
                  </a:moveTo>
                  <a:cubicBezTo>
                    <a:pt x="120" y="48"/>
                    <a:pt x="120" y="48"/>
                    <a:pt x="119" y="48"/>
                  </a:cubicBezTo>
                  <a:cubicBezTo>
                    <a:pt x="118" y="47"/>
                    <a:pt x="116" y="48"/>
                    <a:pt x="115" y="48"/>
                  </a:cubicBezTo>
                  <a:cubicBezTo>
                    <a:pt x="115" y="48"/>
                    <a:pt x="113" y="47"/>
                    <a:pt x="113" y="46"/>
                  </a:cubicBezTo>
                  <a:cubicBezTo>
                    <a:pt x="113" y="46"/>
                    <a:pt x="112" y="47"/>
                    <a:pt x="112" y="46"/>
                  </a:cubicBezTo>
                  <a:cubicBezTo>
                    <a:pt x="112" y="46"/>
                    <a:pt x="113" y="45"/>
                    <a:pt x="112" y="45"/>
                  </a:cubicBezTo>
                  <a:cubicBezTo>
                    <a:pt x="112" y="44"/>
                    <a:pt x="112" y="44"/>
                    <a:pt x="111" y="44"/>
                  </a:cubicBezTo>
                  <a:cubicBezTo>
                    <a:pt x="111" y="42"/>
                    <a:pt x="107" y="43"/>
                    <a:pt x="105" y="43"/>
                  </a:cubicBezTo>
                  <a:cubicBezTo>
                    <a:pt x="103" y="43"/>
                    <a:pt x="103" y="42"/>
                    <a:pt x="102" y="41"/>
                  </a:cubicBezTo>
                  <a:cubicBezTo>
                    <a:pt x="102" y="41"/>
                    <a:pt x="102" y="41"/>
                    <a:pt x="101" y="40"/>
                  </a:cubicBezTo>
                  <a:cubicBezTo>
                    <a:pt x="100" y="40"/>
                    <a:pt x="98" y="38"/>
                    <a:pt x="96" y="38"/>
                  </a:cubicBezTo>
                  <a:cubicBezTo>
                    <a:pt x="97" y="38"/>
                    <a:pt x="95" y="36"/>
                    <a:pt x="95" y="36"/>
                  </a:cubicBezTo>
                  <a:cubicBezTo>
                    <a:pt x="94" y="36"/>
                    <a:pt x="94" y="36"/>
                    <a:pt x="94" y="36"/>
                  </a:cubicBezTo>
                  <a:cubicBezTo>
                    <a:pt x="93" y="36"/>
                    <a:pt x="94" y="36"/>
                    <a:pt x="93" y="36"/>
                  </a:cubicBezTo>
                  <a:cubicBezTo>
                    <a:pt x="93" y="35"/>
                    <a:pt x="93" y="34"/>
                    <a:pt x="93" y="33"/>
                  </a:cubicBezTo>
                  <a:cubicBezTo>
                    <a:pt x="93" y="33"/>
                    <a:pt x="93" y="33"/>
                    <a:pt x="94" y="33"/>
                  </a:cubicBezTo>
                  <a:cubicBezTo>
                    <a:pt x="94" y="32"/>
                    <a:pt x="95" y="32"/>
                    <a:pt x="95" y="31"/>
                  </a:cubicBezTo>
                  <a:cubicBezTo>
                    <a:pt x="96" y="31"/>
                    <a:pt x="96" y="31"/>
                    <a:pt x="96" y="31"/>
                  </a:cubicBezTo>
                  <a:cubicBezTo>
                    <a:pt x="96" y="30"/>
                    <a:pt x="97" y="30"/>
                    <a:pt x="97" y="30"/>
                  </a:cubicBezTo>
                  <a:cubicBezTo>
                    <a:pt x="99" y="30"/>
                    <a:pt x="99" y="31"/>
                    <a:pt x="100" y="31"/>
                  </a:cubicBezTo>
                  <a:cubicBezTo>
                    <a:pt x="101" y="31"/>
                    <a:pt x="101" y="30"/>
                    <a:pt x="102" y="29"/>
                  </a:cubicBezTo>
                  <a:cubicBezTo>
                    <a:pt x="102" y="28"/>
                    <a:pt x="102" y="28"/>
                    <a:pt x="101" y="28"/>
                  </a:cubicBezTo>
                  <a:cubicBezTo>
                    <a:pt x="100" y="27"/>
                    <a:pt x="100" y="27"/>
                    <a:pt x="98" y="27"/>
                  </a:cubicBezTo>
                  <a:cubicBezTo>
                    <a:pt x="98" y="27"/>
                    <a:pt x="97" y="26"/>
                    <a:pt x="97" y="26"/>
                  </a:cubicBezTo>
                  <a:cubicBezTo>
                    <a:pt x="97" y="26"/>
                    <a:pt x="95" y="27"/>
                    <a:pt x="95" y="28"/>
                  </a:cubicBezTo>
                  <a:cubicBezTo>
                    <a:pt x="93" y="28"/>
                    <a:pt x="92" y="28"/>
                    <a:pt x="92" y="27"/>
                  </a:cubicBezTo>
                  <a:cubicBezTo>
                    <a:pt x="92" y="26"/>
                    <a:pt x="93" y="27"/>
                    <a:pt x="93" y="26"/>
                  </a:cubicBezTo>
                  <a:cubicBezTo>
                    <a:pt x="94" y="26"/>
                    <a:pt x="95" y="25"/>
                    <a:pt x="96" y="25"/>
                  </a:cubicBezTo>
                  <a:cubicBezTo>
                    <a:pt x="96" y="21"/>
                    <a:pt x="93" y="22"/>
                    <a:pt x="91" y="23"/>
                  </a:cubicBezTo>
                  <a:cubicBezTo>
                    <a:pt x="90" y="24"/>
                    <a:pt x="88" y="24"/>
                    <a:pt x="88" y="26"/>
                  </a:cubicBezTo>
                  <a:cubicBezTo>
                    <a:pt x="84" y="26"/>
                    <a:pt x="84" y="25"/>
                    <a:pt x="84" y="22"/>
                  </a:cubicBezTo>
                  <a:cubicBezTo>
                    <a:pt x="84" y="22"/>
                    <a:pt x="85" y="21"/>
                    <a:pt x="85" y="21"/>
                  </a:cubicBezTo>
                  <a:cubicBezTo>
                    <a:pt x="87" y="21"/>
                    <a:pt x="86" y="21"/>
                    <a:pt x="86" y="21"/>
                  </a:cubicBezTo>
                  <a:cubicBezTo>
                    <a:pt x="87" y="20"/>
                    <a:pt x="87" y="20"/>
                    <a:pt x="88" y="20"/>
                  </a:cubicBezTo>
                  <a:cubicBezTo>
                    <a:pt x="88" y="20"/>
                    <a:pt x="88" y="19"/>
                    <a:pt x="88" y="19"/>
                  </a:cubicBezTo>
                  <a:cubicBezTo>
                    <a:pt x="88" y="17"/>
                    <a:pt x="87" y="17"/>
                    <a:pt x="85" y="17"/>
                  </a:cubicBezTo>
                  <a:cubicBezTo>
                    <a:pt x="84" y="18"/>
                    <a:pt x="82" y="18"/>
                    <a:pt x="82" y="18"/>
                  </a:cubicBezTo>
                  <a:cubicBezTo>
                    <a:pt x="80" y="18"/>
                    <a:pt x="81" y="18"/>
                    <a:pt x="80" y="19"/>
                  </a:cubicBezTo>
                  <a:cubicBezTo>
                    <a:pt x="80" y="19"/>
                    <a:pt x="79" y="18"/>
                    <a:pt x="78" y="18"/>
                  </a:cubicBezTo>
                  <a:cubicBezTo>
                    <a:pt x="78" y="18"/>
                    <a:pt x="78" y="17"/>
                    <a:pt x="78" y="17"/>
                  </a:cubicBezTo>
                  <a:cubicBezTo>
                    <a:pt x="77" y="16"/>
                    <a:pt x="78" y="16"/>
                    <a:pt x="77" y="14"/>
                  </a:cubicBezTo>
                  <a:cubicBezTo>
                    <a:pt x="76" y="13"/>
                    <a:pt x="75" y="13"/>
                    <a:pt x="76" y="11"/>
                  </a:cubicBezTo>
                  <a:cubicBezTo>
                    <a:pt x="77" y="10"/>
                    <a:pt x="78" y="10"/>
                    <a:pt x="77" y="9"/>
                  </a:cubicBezTo>
                  <a:cubicBezTo>
                    <a:pt x="74" y="8"/>
                    <a:pt x="73" y="9"/>
                    <a:pt x="71" y="9"/>
                  </a:cubicBezTo>
                  <a:cubicBezTo>
                    <a:pt x="70" y="9"/>
                    <a:pt x="70" y="9"/>
                    <a:pt x="70" y="10"/>
                  </a:cubicBezTo>
                  <a:cubicBezTo>
                    <a:pt x="68" y="11"/>
                    <a:pt x="66" y="8"/>
                    <a:pt x="66" y="11"/>
                  </a:cubicBezTo>
                  <a:cubicBezTo>
                    <a:pt x="65" y="12"/>
                    <a:pt x="65" y="13"/>
                    <a:pt x="65" y="13"/>
                  </a:cubicBezTo>
                  <a:cubicBezTo>
                    <a:pt x="62" y="13"/>
                    <a:pt x="60" y="13"/>
                    <a:pt x="59" y="11"/>
                  </a:cubicBezTo>
                  <a:cubicBezTo>
                    <a:pt x="57" y="10"/>
                    <a:pt x="56" y="11"/>
                    <a:pt x="55" y="11"/>
                  </a:cubicBezTo>
                  <a:cubicBezTo>
                    <a:pt x="54" y="13"/>
                    <a:pt x="53" y="15"/>
                    <a:pt x="50" y="13"/>
                  </a:cubicBezTo>
                  <a:cubicBezTo>
                    <a:pt x="50" y="12"/>
                    <a:pt x="50" y="12"/>
                    <a:pt x="50" y="11"/>
                  </a:cubicBezTo>
                  <a:cubicBezTo>
                    <a:pt x="51" y="11"/>
                    <a:pt x="51" y="11"/>
                    <a:pt x="51" y="11"/>
                  </a:cubicBezTo>
                  <a:cubicBezTo>
                    <a:pt x="51" y="10"/>
                    <a:pt x="51" y="10"/>
                    <a:pt x="52" y="10"/>
                  </a:cubicBezTo>
                  <a:cubicBezTo>
                    <a:pt x="52" y="10"/>
                    <a:pt x="53" y="10"/>
                    <a:pt x="53" y="10"/>
                  </a:cubicBezTo>
                  <a:cubicBezTo>
                    <a:pt x="53" y="9"/>
                    <a:pt x="54" y="9"/>
                    <a:pt x="55" y="8"/>
                  </a:cubicBezTo>
                  <a:cubicBezTo>
                    <a:pt x="55" y="8"/>
                    <a:pt x="56" y="6"/>
                    <a:pt x="55" y="6"/>
                  </a:cubicBezTo>
                  <a:cubicBezTo>
                    <a:pt x="54" y="6"/>
                    <a:pt x="55" y="4"/>
                    <a:pt x="55" y="5"/>
                  </a:cubicBezTo>
                  <a:cubicBezTo>
                    <a:pt x="55" y="3"/>
                    <a:pt x="55" y="3"/>
                    <a:pt x="55" y="2"/>
                  </a:cubicBezTo>
                  <a:cubicBezTo>
                    <a:pt x="53" y="2"/>
                    <a:pt x="53" y="3"/>
                    <a:pt x="51" y="3"/>
                  </a:cubicBezTo>
                  <a:cubicBezTo>
                    <a:pt x="49" y="3"/>
                    <a:pt x="48" y="2"/>
                    <a:pt x="45" y="3"/>
                  </a:cubicBezTo>
                  <a:cubicBezTo>
                    <a:pt x="42" y="3"/>
                    <a:pt x="41" y="5"/>
                    <a:pt x="41" y="5"/>
                  </a:cubicBezTo>
                  <a:cubicBezTo>
                    <a:pt x="39" y="5"/>
                    <a:pt x="37" y="4"/>
                    <a:pt x="35" y="5"/>
                  </a:cubicBezTo>
                  <a:cubicBezTo>
                    <a:pt x="34" y="6"/>
                    <a:pt x="34" y="6"/>
                    <a:pt x="33" y="6"/>
                  </a:cubicBezTo>
                  <a:cubicBezTo>
                    <a:pt x="33" y="7"/>
                    <a:pt x="34" y="7"/>
                    <a:pt x="32" y="7"/>
                  </a:cubicBezTo>
                  <a:cubicBezTo>
                    <a:pt x="31" y="7"/>
                    <a:pt x="32" y="7"/>
                    <a:pt x="31" y="8"/>
                  </a:cubicBezTo>
                  <a:cubicBezTo>
                    <a:pt x="31" y="8"/>
                    <a:pt x="31" y="8"/>
                    <a:pt x="30" y="8"/>
                  </a:cubicBezTo>
                  <a:cubicBezTo>
                    <a:pt x="30" y="9"/>
                    <a:pt x="29" y="11"/>
                    <a:pt x="29" y="11"/>
                  </a:cubicBezTo>
                  <a:cubicBezTo>
                    <a:pt x="29" y="12"/>
                    <a:pt x="27" y="12"/>
                    <a:pt x="26" y="13"/>
                  </a:cubicBezTo>
                  <a:cubicBezTo>
                    <a:pt x="25" y="12"/>
                    <a:pt x="24" y="13"/>
                    <a:pt x="25" y="14"/>
                  </a:cubicBezTo>
                  <a:cubicBezTo>
                    <a:pt x="26" y="15"/>
                    <a:pt x="25" y="15"/>
                    <a:pt x="26" y="16"/>
                  </a:cubicBezTo>
                  <a:cubicBezTo>
                    <a:pt x="27" y="16"/>
                    <a:pt x="27" y="18"/>
                    <a:pt x="26" y="18"/>
                  </a:cubicBezTo>
                  <a:cubicBezTo>
                    <a:pt x="25" y="18"/>
                    <a:pt x="26" y="18"/>
                    <a:pt x="25" y="18"/>
                  </a:cubicBezTo>
                  <a:cubicBezTo>
                    <a:pt x="25" y="19"/>
                    <a:pt x="25" y="19"/>
                    <a:pt x="25" y="19"/>
                  </a:cubicBezTo>
                  <a:cubicBezTo>
                    <a:pt x="25" y="19"/>
                    <a:pt x="24" y="19"/>
                    <a:pt x="24" y="19"/>
                  </a:cubicBezTo>
                  <a:cubicBezTo>
                    <a:pt x="24" y="20"/>
                    <a:pt x="23" y="20"/>
                    <a:pt x="23" y="21"/>
                  </a:cubicBezTo>
                  <a:cubicBezTo>
                    <a:pt x="22" y="21"/>
                    <a:pt x="16" y="20"/>
                    <a:pt x="17" y="20"/>
                  </a:cubicBezTo>
                  <a:cubicBezTo>
                    <a:pt x="18" y="19"/>
                    <a:pt x="17" y="19"/>
                    <a:pt x="18" y="19"/>
                  </a:cubicBezTo>
                  <a:cubicBezTo>
                    <a:pt x="19" y="19"/>
                    <a:pt x="18" y="19"/>
                    <a:pt x="19" y="18"/>
                  </a:cubicBezTo>
                  <a:cubicBezTo>
                    <a:pt x="19" y="18"/>
                    <a:pt x="21" y="18"/>
                    <a:pt x="21" y="18"/>
                  </a:cubicBezTo>
                  <a:cubicBezTo>
                    <a:pt x="22" y="17"/>
                    <a:pt x="19" y="14"/>
                    <a:pt x="21" y="11"/>
                  </a:cubicBezTo>
                  <a:cubicBezTo>
                    <a:pt x="22" y="11"/>
                    <a:pt x="21" y="11"/>
                    <a:pt x="22" y="11"/>
                  </a:cubicBezTo>
                  <a:cubicBezTo>
                    <a:pt x="22" y="11"/>
                    <a:pt x="22" y="11"/>
                    <a:pt x="23" y="10"/>
                  </a:cubicBezTo>
                  <a:cubicBezTo>
                    <a:pt x="24" y="10"/>
                    <a:pt x="23" y="10"/>
                    <a:pt x="23" y="9"/>
                  </a:cubicBezTo>
                  <a:cubicBezTo>
                    <a:pt x="23" y="9"/>
                    <a:pt x="23" y="9"/>
                    <a:pt x="23" y="8"/>
                  </a:cubicBezTo>
                  <a:cubicBezTo>
                    <a:pt x="24" y="8"/>
                    <a:pt x="25" y="8"/>
                    <a:pt x="25" y="8"/>
                  </a:cubicBezTo>
                  <a:cubicBezTo>
                    <a:pt x="25" y="7"/>
                    <a:pt x="27" y="5"/>
                    <a:pt x="27" y="6"/>
                  </a:cubicBezTo>
                  <a:cubicBezTo>
                    <a:pt x="29" y="6"/>
                    <a:pt x="30" y="4"/>
                    <a:pt x="31" y="4"/>
                  </a:cubicBezTo>
                  <a:cubicBezTo>
                    <a:pt x="32" y="4"/>
                    <a:pt x="34" y="3"/>
                    <a:pt x="34" y="3"/>
                  </a:cubicBezTo>
                  <a:cubicBezTo>
                    <a:pt x="35" y="4"/>
                    <a:pt x="35" y="3"/>
                    <a:pt x="35" y="3"/>
                  </a:cubicBezTo>
                  <a:cubicBezTo>
                    <a:pt x="38" y="3"/>
                    <a:pt x="38" y="3"/>
                    <a:pt x="39" y="2"/>
                  </a:cubicBezTo>
                  <a:cubicBezTo>
                    <a:pt x="39" y="1"/>
                    <a:pt x="39" y="1"/>
                    <a:pt x="38" y="1"/>
                  </a:cubicBezTo>
                  <a:cubicBezTo>
                    <a:pt x="38" y="0"/>
                    <a:pt x="36" y="0"/>
                    <a:pt x="35" y="1"/>
                  </a:cubicBezTo>
                  <a:cubicBezTo>
                    <a:pt x="35" y="2"/>
                    <a:pt x="31" y="1"/>
                    <a:pt x="30" y="1"/>
                  </a:cubicBezTo>
                  <a:cubicBezTo>
                    <a:pt x="30" y="1"/>
                    <a:pt x="25" y="1"/>
                    <a:pt x="25" y="2"/>
                  </a:cubicBezTo>
                  <a:cubicBezTo>
                    <a:pt x="25" y="2"/>
                    <a:pt x="24" y="2"/>
                    <a:pt x="23" y="2"/>
                  </a:cubicBezTo>
                  <a:cubicBezTo>
                    <a:pt x="22" y="2"/>
                    <a:pt x="23" y="2"/>
                    <a:pt x="22" y="3"/>
                  </a:cubicBezTo>
                  <a:cubicBezTo>
                    <a:pt x="21" y="4"/>
                    <a:pt x="19" y="3"/>
                    <a:pt x="18" y="4"/>
                  </a:cubicBezTo>
                  <a:cubicBezTo>
                    <a:pt x="18" y="4"/>
                    <a:pt x="16" y="5"/>
                    <a:pt x="16" y="5"/>
                  </a:cubicBezTo>
                  <a:cubicBezTo>
                    <a:pt x="16" y="5"/>
                    <a:pt x="15" y="6"/>
                    <a:pt x="15" y="6"/>
                  </a:cubicBezTo>
                  <a:cubicBezTo>
                    <a:pt x="15" y="6"/>
                    <a:pt x="14" y="7"/>
                    <a:pt x="14" y="7"/>
                  </a:cubicBezTo>
                  <a:cubicBezTo>
                    <a:pt x="12" y="7"/>
                    <a:pt x="10" y="8"/>
                    <a:pt x="9" y="9"/>
                  </a:cubicBezTo>
                  <a:cubicBezTo>
                    <a:pt x="8" y="10"/>
                    <a:pt x="9" y="9"/>
                    <a:pt x="8" y="10"/>
                  </a:cubicBezTo>
                  <a:cubicBezTo>
                    <a:pt x="8" y="10"/>
                    <a:pt x="8" y="10"/>
                    <a:pt x="8" y="11"/>
                  </a:cubicBezTo>
                  <a:cubicBezTo>
                    <a:pt x="7" y="11"/>
                    <a:pt x="7" y="11"/>
                    <a:pt x="7" y="11"/>
                  </a:cubicBezTo>
                  <a:cubicBezTo>
                    <a:pt x="6" y="11"/>
                    <a:pt x="7" y="11"/>
                    <a:pt x="6" y="11"/>
                  </a:cubicBezTo>
                  <a:cubicBezTo>
                    <a:pt x="6" y="12"/>
                    <a:pt x="7" y="12"/>
                    <a:pt x="6" y="12"/>
                  </a:cubicBezTo>
                  <a:cubicBezTo>
                    <a:pt x="6" y="12"/>
                    <a:pt x="5" y="12"/>
                    <a:pt x="5" y="12"/>
                  </a:cubicBezTo>
                  <a:cubicBezTo>
                    <a:pt x="5" y="13"/>
                    <a:pt x="5" y="14"/>
                    <a:pt x="5" y="14"/>
                  </a:cubicBezTo>
                  <a:cubicBezTo>
                    <a:pt x="4" y="14"/>
                    <a:pt x="4" y="14"/>
                    <a:pt x="3" y="15"/>
                  </a:cubicBezTo>
                  <a:cubicBezTo>
                    <a:pt x="3" y="15"/>
                    <a:pt x="2" y="16"/>
                    <a:pt x="2" y="16"/>
                  </a:cubicBezTo>
                  <a:cubicBezTo>
                    <a:pt x="1" y="17"/>
                    <a:pt x="2" y="16"/>
                    <a:pt x="1" y="18"/>
                  </a:cubicBezTo>
                  <a:cubicBezTo>
                    <a:pt x="1" y="18"/>
                    <a:pt x="2" y="19"/>
                    <a:pt x="1" y="18"/>
                  </a:cubicBezTo>
                  <a:cubicBezTo>
                    <a:pt x="0" y="18"/>
                    <a:pt x="1" y="20"/>
                    <a:pt x="1" y="21"/>
                  </a:cubicBezTo>
                  <a:cubicBezTo>
                    <a:pt x="0" y="21"/>
                    <a:pt x="0" y="22"/>
                    <a:pt x="1" y="23"/>
                  </a:cubicBezTo>
                  <a:cubicBezTo>
                    <a:pt x="1" y="23"/>
                    <a:pt x="1" y="24"/>
                    <a:pt x="1" y="24"/>
                  </a:cubicBezTo>
                  <a:cubicBezTo>
                    <a:pt x="2" y="25"/>
                    <a:pt x="1" y="24"/>
                    <a:pt x="2" y="25"/>
                  </a:cubicBezTo>
                  <a:cubicBezTo>
                    <a:pt x="2" y="25"/>
                    <a:pt x="3" y="26"/>
                    <a:pt x="3" y="26"/>
                  </a:cubicBezTo>
                  <a:cubicBezTo>
                    <a:pt x="6" y="26"/>
                    <a:pt x="7" y="26"/>
                    <a:pt x="11" y="26"/>
                  </a:cubicBezTo>
                  <a:cubicBezTo>
                    <a:pt x="13" y="26"/>
                    <a:pt x="13" y="27"/>
                    <a:pt x="15" y="26"/>
                  </a:cubicBezTo>
                  <a:cubicBezTo>
                    <a:pt x="15" y="26"/>
                    <a:pt x="16" y="24"/>
                    <a:pt x="17" y="25"/>
                  </a:cubicBezTo>
                  <a:cubicBezTo>
                    <a:pt x="18" y="26"/>
                    <a:pt x="18" y="26"/>
                    <a:pt x="20" y="26"/>
                  </a:cubicBezTo>
                  <a:cubicBezTo>
                    <a:pt x="22" y="26"/>
                    <a:pt x="24" y="26"/>
                    <a:pt x="25" y="26"/>
                  </a:cubicBezTo>
                  <a:cubicBezTo>
                    <a:pt x="26" y="26"/>
                    <a:pt x="28" y="26"/>
                    <a:pt x="28" y="26"/>
                  </a:cubicBezTo>
                  <a:cubicBezTo>
                    <a:pt x="29" y="26"/>
                    <a:pt x="30" y="25"/>
                    <a:pt x="32" y="26"/>
                  </a:cubicBezTo>
                  <a:cubicBezTo>
                    <a:pt x="33" y="26"/>
                    <a:pt x="33" y="27"/>
                    <a:pt x="35" y="27"/>
                  </a:cubicBezTo>
                  <a:cubicBezTo>
                    <a:pt x="40" y="28"/>
                    <a:pt x="43" y="28"/>
                    <a:pt x="46" y="28"/>
                  </a:cubicBezTo>
                  <a:cubicBezTo>
                    <a:pt x="48" y="27"/>
                    <a:pt x="48" y="27"/>
                    <a:pt x="48" y="26"/>
                  </a:cubicBezTo>
                  <a:cubicBezTo>
                    <a:pt x="49" y="26"/>
                    <a:pt x="49" y="26"/>
                    <a:pt x="49" y="26"/>
                  </a:cubicBezTo>
                  <a:cubicBezTo>
                    <a:pt x="49" y="25"/>
                    <a:pt x="49" y="25"/>
                    <a:pt x="50" y="25"/>
                  </a:cubicBezTo>
                  <a:cubicBezTo>
                    <a:pt x="50" y="25"/>
                    <a:pt x="50" y="25"/>
                    <a:pt x="50" y="24"/>
                  </a:cubicBezTo>
                  <a:cubicBezTo>
                    <a:pt x="52" y="24"/>
                    <a:pt x="51" y="24"/>
                    <a:pt x="52" y="23"/>
                  </a:cubicBezTo>
                  <a:cubicBezTo>
                    <a:pt x="52" y="23"/>
                    <a:pt x="52" y="23"/>
                    <a:pt x="53" y="23"/>
                  </a:cubicBezTo>
                  <a:cubicBezTo>
                    <a:pt x="53" y="25"/>
                    <a:pt x="53" y="27"/>
                    <a:pt x="54" y="28"/>
                  </a:cubicBezTo>
                  <a:cubicBezTo>
                    <a:pt x="55" y="29"/>
                    <a:pt x="56" y="29"/>
                    <a:pt x="57" y="29"/>
                  </a:cubicBezTo>
                  <a:cubicBezTo>
                    <a:pt x="57" y="30"/>
                    <a:pt x="58" y="30"/>
                    <a:pt x="59" y="31"/>
                  </a:cubicBezTo>
                  <a:cubicBezTo>
                    <a:pt x="60" y="31"/>
                    <a:pt x="60" y="32"/>
                    <a:pt x="60" y="32"/>
                  </a:cubicBezTo>
                  <a:cubicBezTo>
                    <a:pt x="60" y="35"/>
                    <a:pt x="55" y="33"/>
                    <a:pt x="55" y="34"/>
                  </a:cubicBezTo>
                  <a:cubicBezTo>
                    <a:pt x="56" y="35"/>
                    <a:pt x="53" y="34"/>
                    <a:pt x="55" y="35"/>
                  </a:cubicBezTo>
                  <a:cubicBezTo>
                    <a:pt x="56" y="35"/>
                    <a:pt x="55" y="36"/>
                    <a:pt x="58" y="36"/>
                  </a:cubicBezTo>
                  <a:cubicBezTo>
                    <a:pt x="58" y="36"/>
                    <a:pt x="58" y="36"/>
                    <a:pt x="58" y="36"/>
                  </a:cubicBezTo>
                  <a:cubicBezTo>
                    <a:pt x="59" y="37"/>
                    <a:pt x="59" y="37"/>
                    <a:pt x="60" y="38"/>
                  </a:cubicBezTo>
                  <a:cubicBezTo>
                    <a:pt x="63" y="38"/>
                    <a:pt x="63" y="37"/>
                    <a:pt x="64" y="36"/>
                  </a:cubicBezTo>
                  <a:cubicBezTo>
                    <a:pt x="64" y="36"/>
                    <a:pt x="64" y="36"/>
                    <a:pt x="65" y="36"/>
                  </a:cubicBezTo>
                  <a:cubicBezTo>
                    <a:pt x="65" y="37"/>
                    <a:pt x="65" y="37"/>
                    <a:pt x="65" y="38"/>
                  </a:cubicBezTo>
                  <a:cubicBezTo>
                    <a:pt x="66" y="38"/>
                    <a:pt x="66" y="38"/>
                    <a:pt x="66" y="38"/>
                  </a:cubicBezTo>
                  <a:cubicBezTo>
                    <a:pt x="66" y="38"/>
                    <a:pt x="66" y="39"/>
                    <a:pt x="66" y="39"/>
                  </a:cubicBezTo>
                  <a:cubicBezTo>
                    <a:pt x="66" y="39"/>
                    <a:pt x="67" y="39"/>
                    <a:pt x="68" y="39"/>
                  </a:cubicBezTo>
                  <a:cubicBezTo>
                    <a:pt x="68" y="39"/>
                    <a:pt x="68" y="39"/>
                    <a:pt x="69" y="40"/>
                  </a:cubicBezTo>
                  <a:cubicBezTo>
                    <a:pt x="71" y="41"/>
                    <a:pt x="71" y="44"/>
                    <a:pt x="69" y="45"/>
                  </a:cubicBezTo>
                  <a:cubicBezTo>
                    <a:pt x="68" y="46"/>
                    <a:pt x="65" y="46"/>
                    <a:pt x="65" y="47"/>
                  </a:cubicBezTo>
                  <a:cubicBezTo>
                    <a:pt x="62" y="47"/>
                    <a:pt x="63" y="49"/>
                    <a:pt x="62" y="50"/>
                  </a:cubicBezTo>
                  <a:cubicBezTo>
                    <a:pt x="61" y="50"/>
                    <a:pt x="56" y="49"/>
                    <a:pt x="56" y="50"/>
                  </a:cubicBezTo>
                  <a:cubicBezTo>
                    <a:pt x="56" y="50"/>
                    <a:pt x="53" y="51"/>
                    <a:pt x="53" y="51"/>
                  </a:cubicBezTo>
                  <a:cubicBezTo>
                    <a:pt x="50" y="51"/>
                    <a:pt x="51" y="54"/>
                    <a:pt x="51" y="56"/>
                  </a:cubicBezTo>
                  <a:cubicBezTo>
                    <a:pt x="51" y="56"/>
                    <a:pt x="52" y="58"/>
                    <a:pt x="51" y="58"/>
                  </a:cubicBezTo>
                  <a:cubicBezTo>
                    <a:pt x="50" y="58"/>
                    <a:pt x="50" y="58"/>
                    <a:pt x="50" y="58"/>
                  </a:cubicBezTo>
                  <a:cubicBezTo>
                    <a:pt x="51" y="57"/>
                    <a:pt x="49" y="58"/>
                    <a:pt x="48" y="58"/>
                  </a:cubicBezTo>
                  <a:cubicBezTo>
                    <a:pt x="47" y="58"/>
                    <a:pt x="48" y="58"/>
                    <a:pt x="48" y="58"/>
                  </a:cubicBezTo>
                  <a:cubicBezTo>
                    <a:pt x="44" y="58"/>
                    <a:pt x="43" y="58"/>
                    <a:pt x="42" y="60"/>
                  </a:cubicBezTo>
                  <a:cubicBezTo>
                    <a:pt x="41" y="61"/>
                    <a:pt x="40" y="60"/>
                    <a:pt x="40" y="60"/>
                  </a:cubicBezTo>
                  <a:cubicBezTo>
                    <a:pt x="39" y="59"/>
                    <a:pt x="38" y="59"/>
                    <a:pt x="37" y="58"/>
                  </a:cubicBezTo>
                  <a:cubicBezTo>
                    <a:pt x="35" y="58"/>
                    <a:pt x="33" y="57"/>
                    <a:pt x="32" y="58"/>
                  </a:cubicBezTo>
                  <a:cubicBezTo>
                    <a:pt x="31" y="59"/>
                    <a:pt x="31" y="58"/>
                    <a:pt x="30" y="59"/>
                  </a:cubicBezTo>
                  <a:cubicBezTo>
                    <a:pt x="30" y="59"/>
                    <a:pt x="29" y="60"/>
                    <a:pt x="29" y="61"/>
                  </a:cubicBezTo>
                  <a:cubicBezTo>
                    <a:pt x="27" y="60"/>
                    <a:pt x="26" y="60"/>
                    <a:pt x="25" y="61"/>
                  </a:cubicBezTo>
                  <a:cubicBezTo>
                    <a:pt x="25" y="62"/>
                    <a:pt x="25" y="61"/>
                    <a:pt x="25" y="62"/>
                  </a:cubicBezTo>
                  <a:cubicBezTo>
                    <a:pt x="23" y="62"/>
                    <a:pt x="23" y="62"/>
                    <a:pt x="23" y="63"/>
                  </a:cubicBezTo>
                  <a:cubicBezTo>
                    <a:pt x="22" y="64"/>
                    <a:pt x="23" y="65"/>
                    <a:pt x="24" y="66"/>
                  </a:cubicBezTo>
                  <a:cubicBezTo>
                    <a:pt x="26" y="69"/>
                    <a:pt x="35" y="65"/>
                    <a:pt x="36" y="64"/>
                  </a:cubicBezTo>
                  <a:cubicBezTo>
                    <a:pt x="38" y="64"/>
                    <a:pt x="37" y="64"/>
                    <a:pt x="38" y="65"/>
                  </a:cubicBezTo>
                  <a:cubicBezTo>
                    <a:pt x="38" y="65"/>
                    <a:pt x="38" y="65"/>
                    <a:pt x="38" y="65"/>
                  </a:cubicBezTo>
                  <a:cubicBezTo>
                    <a:pt x="38" y="66"/>
                    <a:pt x="39" y="66"/>
                    <a:pt x="39" y="66"/>
                  </a:cubicBezTo>
                  <a:cubicBezTo>
                    <a:pt x="42" y="67"/>
                    <a:pt x="42" y="66"/>
                    <a:pt x="44" y="66"/>
                  </a:cubicBezTo>
                  <a:cubicBezTo>
                    <a:pt x="46" y="66"/>
                    <a:pt x="44" y="66"/>
                    <a:pt x="45" y="65"/>
                  </a:cubicBezTo>
                  <a:cubicBezTo>
                    <a:pt x="45" y="65"/>
                    <a:pt x="47" y="65"/>
                    <a:pt x="47" y="65"/>
                  </a:cubicBezTo>
                  <a:cubicBezTo>
                    <a:pt x="50" y="65"/>
                    <a:pt x="49" y="65"/>
                    <a:pt x="50" y="66"/>
                  </a:cubicBezTo>
                  <a:cubicBezTo>
                    <a:pt x="51" y="67"/>
                    <a:pt x="51" y="67"/>
                    <a:pt x="51" y="68"/>
                  </a:cubicBezTo>
                  <a:cubicBezTo>
                    <a:pt x="52" y="68"/>
                    <a:pt x="51" y="68"/>
                    <a:pt x="52" y="68"/>
                  </a:cubicBezTo>
                  <a:cubicBezTo>
                    <a:pt x="53" y="69"/>
                    <a:pt x="53" y="69"/>
                    <a:pt x="54" y="70"/>
                  </a:cubicBezTo>
                  <a:cubicBezTo>
                    <a:pt x="54" y="72"/>
                    <a:pt x="53" y="71"/>
                    <a:pt x="53" y="72"/>
                  </a:cubicBezTo>
                  <a:cubicBezTo>
                    <a:pt x="52" y="72"/>
                    <a:pt x="51" y="74"/>
                    <a:pt x="52" y="75"/>
                  </a:cubicBezTo>
                  <a:cubicBezTo>
                    <a:pt x="53" y="75"/>
                    <a:pt x="53" y="76"/>
                    <a:pt x="53" y="77"/>
                  </a:cubicBezTo>
                  <a:cubicBezTo>
                    <a:pt x="54" y="78"/>
                    <a:pt x="54" y="77"/>
                    <a:pt x="54" y="79"/>
                  </a:cubicBezTo>
                  <a:cubicBezTo>
                    <a:pt x="54" y="79"/>
                    <a:pt x="55" y="80"/>
                    <a:pt x="55" y="80"/>
                  </a:cubicBezTo>
                  <a:cubicBezTo>
                    <a:pt x="57" y="80"/>
                    <a:pt x="57" y="80"/>
                    <a:pt x="58" y="78"/>
                  </a:cubicBezTo>
                  <a:cubicBezTo>
                    <a:pt x="59" y="78"/>
                    <a:pt x="60" y="77"/>
                    <a:pt x="62" y="78"/>
                  </a:cubicBezTo>
                  <a:cubicBezTo>
                    <a:pt x="62" y="79"/>
                    <a:pt x="63" y="79"/>
                    <a:pt x="63" y="80"/>
                  </a:cubicBezTo>
                  <a:cubicBezTo>
                    <a:pt x="63" y="80"/>
                    <a:pt x="64" y="81"/>
                    <a:pt x="64" y="81"/>
                  </a:cubicBezTo>
                  <a:cubicBezTo>
                    <a:pt x="66" y="81"/>
                    <a:pt x="67" y="79"/>
                    <a:pt x="70" y="81"/>
                  </a:cubicBezTo>
                  <a:cubicBezTo>
                    <a:pt x="71" y="82"/>
                    <a:pt x="70" y="82"/>
                    <a:pt x="72" y="82"/>
                  </a:cubicBezTo>
                  <a:cubicBezTo>
                    <a:pt x="73" y="83"/>
                    <a:pt x="74" y="83"/>
                    <a:pt x="75" y="84"/>
                  </a:cubicBezTo>
                  <a:cubicBezTo>
                    <a:pt x="76" y="85"/>
                    <a:pt x="75" y="85"/>
                    <a:pt x="78" y="85"/>
                  </a:cubicBezTo>
                  <a:cubicBezTo>
                    <a:pt x="78" y="84"/>
                    <a:pt x="78" y="83"/>
                    <a:pt x="78" y="81"/>
                  </a:cubicBezTo>
                  <a:cubicBezTo>
                    <a:pt x="78" y="81"/>
                    <a:pt x="77" y="80"/>
                    <a:pt x="77" y="80"/>
                  </a:cubicBezTo>
                  <a:cubicBezTo>
                    <a:pt x="76" y="79"/>
                    <a:pt x="76" y="78"/>
                    <a:pt x="75" y="78"/>
                  </a:cubicBezTo>
                  <a:cubicBezTo>
                    <a:pt x="75" y="77"/>
                    <a:pt x="74" y="76"/>
                    <a:pt x="73" y="75"/>
                  </a:cubicBezTo>
                  <a:cubicBezTo>
                    <a:pt x="73" y="75"/>
                    <a:pt x="73" y="75"/>
                    <a:pt x="73" y="75"/>
                  </a:cubicBezTo>
                  <a:cubicBezTo>
                    <a:pt x="73" y="74"/>
                    <a:pt x="72" y="74"/>
                    <a:pt x="72" y="74"/>
                  </a:cubicBezTo>
                  <a:cubicBezTo>
                    <a:pt x="71" y="73"/>
                    <a:pt x="71" y="73"/>
                    <a:pt x="70" y="73"/>
                  </a:cubicBezTo>
                  <a:cubicBezTo>
                    <a:pt x="70" y="71"/>
                    <a:pt x="70" y="72"/>
                    <a:pt x="69" y="71"/>
                  </a:cubicBezTo>
                  <a:cubicBezTo>
                    <a:pt x="69" y="69"/>
                    <a:pt x="69" y="68"/>
                    <a:pt x="70" y="69"/>
                  </a:cubicBezTo>
                  <a:cubicBezTo>
                    <a:pt x="71" y="70"/>
                    <a:pt x="71" y="69"/>
                    <a:pt x="71" y="70"/>
                  </a:cubicBezTo>
                  <a:cubicBezTo>
                    <a:pt x="71" y="70"/>
                    <a:pt x="72" y="70"/>
                    <a:pt x="72" y="70"/>
                  </a:cubicBezTo>
                  <a:cubicBezTo>
                    <a:pt x="72" y="70"/>
                    <a:pt x="72" y="70"/>
                    <a:pt x="73" y="70"/>
                  </a:cubicBezTo>
                  <a:cubicBezTo>
                    <a:pt x="73" y="71"/>
                    <a:pt x="72" y="71"/>
                    <a:pt x="73" y="71"/>
                  </a:cubicBezTo>
                  <a:cubicBezTo>
                    <a:pt x="73" y="71"/>
                    <a:pt x="73" y="71"/>
                    <a:pt x="73" y="71"/>
                  </a:cubicBezTo>
                  <a:cubicBezTo>
                    <a:pt x="73" y="71"/>
                    <a:pt x="73" y="72"/>
                    <a:pt x="73" y="72"/>
                  </a:cubicBezTo>
                  <a:cubicBezTo>
                    <a:pt x="74" y="72"/>
                    <a:pt x="74" y="72"/>
                    <a:pt x="75" y="73"/>
                  </a:cubicBezTo>
                  <a:cubicBezTo>
                    <a:pt x="76" y="74"/>
                    <a:pt x="77" y="74"/>
                    <a:pt x="79" y="74"/>
                  </a:cubicBezTo>
                  <a:cubicBezTo>
                    <a:pt x="79" y="75"/>
                    <a:pt x="79" y="75"/>
                    <a:pt x="80" y="75"/>
                  </a:cubicBezTo>
                  <a:cubicBezTo>
                    <a:pt x="80" y="76"/>
                    <a:pt x="80" y="76"/>
                    <a:pt x="80" y="76"/>
                  </a:cubicBezTo>
                  <a:cubicBezTo>
                    <a:pt x="83" y="76"/>
                    <a:pt x="83" y="77"/>
                    <a:pt x="85" y="77"/>
                  </a:cubicBezTo>
                  <a:cubicBezTo>
                    <a:pt x="85" y="77"/>
                    <a:pt x="85" y="78"/>
                    <a:pt x="85" y="78"/>
                  </a:cubicBezTo>
                  <a:cubicBezTo>
                    <a:pt x="86" y="78"/>
                    <a:pt x="86" y="78"/>
                    <a:pt x="86" y="78"/>
                  </a:cubicBezTo>
                  <a:cubicBezTo>
                    <a:pt x="86" y="79"/>
                    <a:pt x="87" y="79"/>
                    <a:pt x="87" y="80"/>
                  </a:cubicBezTo>
                  <a:cubicBezTo>
                    <a:pt x="87" y="81"/>
                    <a:pt x="88" y="81"/>
                    <a:pt x="88" y="80"/>
                  </a:cubicBezTo>
                  <a:cubicBezTo>
                    <a:pt x="88" y="79"/>
                    <a:pt x="88" y="78"/>
                    <a:pt x="88" y="78"/>
                  </a:cubicBezTo>
                  <a:cubicBezTo>
                    <a:pt x="88" y="76"/>
                    <a:pt x="89" y="75"/>
                    <a:pt x="90" y="75"/>
                  </a:cubicBezTo>
                  <a:cubicBezTo>
                    <a:pt x="90" y="71"/>
                    <a:pt x="90" y="73"/>
                    <a:pt x="92" y="73"/>
                  </a:cubicBezTo>
                  <a:cubicBezTo>
                    <a:pt x="93" y="73"/>
                    <a:pt x="94" y="73"/>
                    <a:pt x="95" y="73"/>
                  </a:cubicBezTo>
                  <a:cubicBezTo>
                    <a:pt x="95" y="69"/>
                    <a:pt x="94" y="69"/>
                    <a:pt x="92" y="68"/>
                  </a:cubicBezTo>
                  <a:cubicBezTo>
                    <a:pt x="92" y="66"/>
                    <a:pt x="92" y="64"/>
                    <a:pt x="91" y="63"/>
                  </a:cubicBezTo>
                  <a:cubicBezTo>
                    <a:pt x="91" y="63"/>
                    <a:pt x="90" y="62"/>
                    <a:pt x="90" y="62"/>
                  </a:cubicBezTo>
                  <a:cubicBezTo>
                    <a:pt x="89" y="61"/>
                    <a:pt x="89" y="61"/>
                    <a:pt x="88" y="61"/>
                  </a:cubicBezTo>
                  <a:cubicBezTo>
                    <a:pt x="87" y="61"/>
                    <a:pt x="87" y="60"/>
                    <a:pt x="87" y="60"/>
                  </a:cubicBezTo>
                  <a:cubicBezTo>
                    <a:pt x="86" y="59"/>
                    <a:pt x="86" y="58"/>
                    <a:pt x="85" y="58"/>
                  </a:cubicBezTo>
                  <a:cubicBezTo>
                    <a:pt x="85" y="57"/>
                    <a:pt x="85" y="57"/>
                    <a:pt x="85" y="57"/>
                  </a:cubicBezTo>
                  <a:cubicBezTo>
                    <a:pt x="84" y="56"/>
                    <a:pt x="85" y="57"/>
                    <a:pt x="84" y="56"/>
                  </a:cubicBezTo>
                  <a:cubicBezTo>
                    <a:pt x="84" y="56"/>
                    <a:pt x="83" y="55"/>
                    <a:pt x="83" y="54"/>
                  </a:cubicBezTo>
                  <a:cubicBezTo>
                    <a:pt x="84" y="54"/>
                    <a:pt x="84" y="53"/>
                    <a:pt x="85" y="53"/>
                  </a:cubicBezTo>
                  <a:cubicBezTo>
                    <a:pt x="86" y="54"/>
                    <a:pt x="87" y="55"/>
                    <a:pt x="89" y="55"/>
                  </a:cubicBezTo>
                  <a:cubicBezTo>
                    <a:pt x="90" y="55"/>
                    <a:pt x="89" y="52"/>
                    <a:pt x="90" y="51"/>
                  </a:cubicBezTo>
                  <a:cubicBezTo>
                    <a:pt x="92" y="51"/>
                    <a:pt x="93" y="52"/>
                    <a:pt x="94" y="53"/>
                  </a:cubicBezTo>
                  <a:cubicBezTo>
                    <a:pt x="95" y="53"/>
                    <a:pt x="97" y="54"/>
                    <a:pt x="98" y="55"/>
                  </a:cubicBezTo>
                  <a:cubicBezTo>
                    <a:pt x="98" y="55"/>
                    <a:pt x="98" y="55"/>
                    <a:pt x="98" y="56"/>
                  </a:cubicBezTo>
                  <a:cubicBezTo>
                    <a:pt x="98" y="57"/>
                    <a:pt x="99" y="59"/>
                    <a:pt x="100" y="60"/>
                  </a:cubicBezTo>
                  <a:cubicBezTo>
                    <a:pt x="101" y="61"/>
                    <a:pt x="102" y="61"/>
                    <a:pt x="102" y="63"/>
                  </a:cubicBezTo>
                  <a:cubicBezTo>
                    <a:pt x="103" y="64"/>
                    <a:pt x="104" y="63"/>
                    <a:pt x="105" y="63"/>
                  </a:cubicBezTo>
                  <a:cubicBezTo>
                    <a:pt x="106" y="62"/>
                    <a:pt x="106" y="60"/>
                    <a:pt x="107" y="59"/>
                  </a:cubicBezTo>
                  <a:cubicBezTo>
                    <a:pt x="107" y="58"/>
                    <a:pt x="107" y="58"/>
                    <a:pt x="107" y="57"/>
                  </a:cubicBezTo>
                  <a:cubicBezTo>
                    <a:pt x="109" y="56"/>
                    <a:pt x="113" y="57"/>
                    <a:pt x="114" y="56"/>
                  </a:cubicBezTo>
                  <a:cubicBezTo>
                    <a:pt x="115" y="55"/>
                    <a:pt x="115" y="53"/>
                    <a:pt x="116" y="52"/>
                  </a:cubicBezTo>
                  <a:cubicBezTo>
                    <a:pt x="118" y="52"/>
                    <a:pt x="119" y="52"/>
                    <a:pt x="121" y="51"/>
                  </a:cubicBezTo>
                  <a:cubicBezTo>
                    <a:pt x="122" y="51"/>
                    <a:pt x="122" y="50"/>
                    <a:pt x="122" y="49"/>
                  </a:cubicBezTo>
                  <a:cubicBezTo>
                    <a:pt x="121" y="48"/>
                    <a:pt x="122" y="49"/>
                    <a:pt x="120" y="4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9" name="Freeform 168"/>
            <p:cNvSpPr/>
            <p:nvPr/>
          </p:nvSpPr>
          <p:spPr>
            <a:xfrm>
              <a:off x="4053203" y="2929154"/>
              <a:ext cx="165903" cy="241824"/>
            </a:xfrm>
            <a:custGeom>
              <a:avLst/>
              <a:gdLst>
                <a:gd name="T0" fmla="*/ 5 w 50"/>
                <a:gd name="T1" fmla="*/ 8 h 73"/>
                <a:gd name="T2" fmla="*/ 3 w 50"/>
                <a:gd name="T3" fmla="*/ 9 h 73"/>
                <a:gd name="T4" fmla="*/ 0 w 50"/>
                <a:gd name="T5" fmla="*/ 13 h 73"/>
                <a:gd name="T6" fmla="*/ 5 w 50"/>
                <a:gd name="T7" fmla="*/ 17 h 73"/>
                <a:gd name="T8" fmla="*/ 4 w 50"/>
                <a:gd name="T9" fmla="*/ 27 h 73"/>
                <a:gd name="T10" fmla="*/ 10 w 50"/>
                <a:gd name="T11" fmla="*/ 30 h 73"/>
                <a:gd name="T12" fmla="*/ 12 w 50"/>
                <a:gd name="T13" fmla="*/ 35 h 73"/>
                <a:gd name="T14" fmla="*/ 20 w 50"/>
                <a:gd name="T15" fmla="*/ 33 h 73"/>
                <a:gd name="T16" fmla="*/ 20 w 50"/>
                <a:gd name="T17" fmla="*/ 40 h 73"/>
                <a:gd name="T18" fmla="*/ 20 w 50"/>
                <a:gd name="T19" fmla="*/ 45 h 73"/>
                <a:gd name="T20" fmla="*/ 15 w 50"/>
                <a:gd name="T21" fmla="*/ 51 h 73"/>
                <a:gd name="T22" fmla="*/ 8 w 50"/>
                <a:gd name="T23" fmla="*/ 56 h 73"/>
                <a:gd name="T24" fmla="*/ 10 w 50"/>
                <a:gd name="T25" fmla="*/ 59 h 73"/>
                <a:gd name="T26" fmla="*/ 15 w 50"/>
                <a:gd name="T27" fmla="*/ 60 h 73"/>
                <a:gd name="T28" fmla="*/ 14 w 50"/>
                <a:gd name="T29" fmla="*/ 63 h 73"/>
                <a:gd name="T30" fmla="*/ 11 w 50"/>
                <a:gd name="T31" fmla="*/ 65 h 73"/>
                <a:gd name="T32" fmla="*/ 5 w 50"/>
                <a:gd name="T33" fmla="*/ 68 h 73"/>
                <a:gd name="T34" fmla="*/ 4 w 50"/>
                <a:gd name="T35" fmla="*/ 70 h 73"/>
                <a:gd name="T36" fmla="*/ 8 w 50"/>
                <a:gd name="T37" fmla="*/ 70 h 73"/>
                <a:gd name="T38" fmla="*/ 17 w 50"/>
                <a:gd name="T39" fmla="*/ 67 h 73"/>
                <a:gd name="T40" fmla="*/ 28 w 50"/>
                <a:gd name="T41" fmla="*/ 67 h 73"/>
                <a:gd name="T42" fmla="*/ 40 w 50"/>
                <a:gd name="T43" fmla="*/ 65 h 73"/>
                <a:gd name="T44" fmla="*/ 45 w 50"/>
                <a:gd name="T45" fmla="*/ 64 h 73"/>
                <a:gd name="T46" fmla="*/ 45 w 50"/>
                <a:gd name="T47" fmla="*/ 58 h 73"/>
                <a:gd name="T48" fmla="*/ 48 w 50"/>
                <a:gd name="T49" fmla="*/ 54 h 73"/>
                <a:gd name="T50" fmla="*/ 42 w 50"/>
                <a:gd name="T51" fmla="*/ 50 h 73"/>
                <a:gd name="T52" fmla="*/ 40 w 50"/>
                <a:gd name="T53" fmla="*/ 42 h 73"/>
                <a:gd name="T54" fmla="*/ 37 w 50"/>
                <a:gd name="T55" fmla="*/ 38 h 73"/>
                <a:gd name="T56" fmla="*/ 35 w 50"/>
                <a:gd name="T57" fmla="*/ 37 h 73"/>
                <a:gd name="T58" fmla="*/ 30 w 50"/>
                <a:gd name="T59" fmla="*/ 31 h 73"/>
                <a:gd name="T60" fmla="*/ 27 w 50"/>
                <a:gd name="T61" fmla="*/ 26 h 73"/>
                <a:gd name="T62" fmla="*/ 24 w 50"/>
                <a:gd name="T63" fmla="*/ 23 h 73"/>
                <a:gd name="T64" fmla="*/ 28 w 50"/>
                <a:gd name="T65" fmla="*/ 20 h 73"/>
                <a:gd name="T66" fmla="*/ 30 w 50"/>
                <a:gd name="T67" fmla="*/ 16 h 73"/>
                <a:gd name="T68" fmla="*/ 25 w 50"/>
                <a:gd name="T69" fmla="*/ 12 h 73"/>
                <a:gd name="T70" fmla="*/ 18 w 50"/>
                <a:gd name="T71" fmla="*/ 12 h 73"/>
                <a:gd name="T72" fmla="*/ 21 w 50"/>
                <a:gd name="T73" fmla="*/ 11 h 73"/>
                <a:gd name="T74" fmla="*/ 26 w 50"/>
                <a:gd name="T75" fmla="*/ 6 h 73"/>
                <a:gd name="T76" fmla="*/ 21 w 50"/>
                <a:gd name="T77" fmla="*/ 5 h 73"/>
                <a:gd name="T78" fmla="*/ 13 w 50"/>
                <a:gd name="T79" fmla="*/ 6 h 73"/>
                <a:gd name="T80" fmla="*/ 10 w 50"/>
                <a:gd name="T81" fmla="*/ 11 h 73"/>
                <a:gd name="T82" fmla="*/ 9 w 50"/>
                <a:gd name="T83" fmla="*/ 12 h 73"/>
                <a:gd name="T84" fmla="*/ 3 w 50"/>
                <a:gd name="T85"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73">
                  <a:moveTo>
                    <a:pt x="3" y="13"/>
                  </a:moveTo>
                  <a:cubicBezTo>
                    <a:pt x="3" y="11"/>
                    <a:pt x="3" y="11"/>
                    <a:pt x="4" y="10"/>
                  </a:cubicBezTo>
                  <a:cubicBezTo>
                    <a:pt x="4" y="9"/>
                    <a:pt x="5" y="9"/>
                    <a:pt x="5" y="8"/>
                  </a:cubicBezTo>
                  <a:cubicBezTo>
                    <a:pt x="5" y="7"/>
                    <a:pt x="5" y="7"/>
                    <a:pt x="5" y="7"/>
                  </a:cubicBezTo>
                  <a:cubicBezTo>
                    <a:pt x="4" y="7"/>
                    <a:pt x="4" y="8"/>
                    <a:pt x="4" y="8"/>
                  </a:cubicBezTo>
                  <a:cubicBezTo>
                    <a:pt x="2" y="8"/>
                    <a:pt x="3" y="7"/>
                    <a:pt x="3" y="9"/>
                  </a:cubicBezTo>
                  <a:cubicBezTo>
                    <a:pt x="3" y="9"/>
                    <a:pt x="2" y="10"/>
                    <a:pt x="2" y="10"/>
                  </a:cubicBezTo>
                  <a:cubicBezTo>
                    <a:pt x="2" y="10"/>
                    <a:pt x="1" y="10"/>
                    <a:pt x="1" y="10"/>
                  </a:cubicBezTo>
                  <a:cubicBezTo>
                    <a:pt x="0" y="11"/>
                    <a:pt x="0" y="11"/>
                    <a:pt x="0" y="13"/>
                  </a:cubicBezTo>
                  <a:cubicBezTo>
                    <a:pt x="1" y="13"/>
                    <a:pt x="2" y="14"/>
                    <a:pt x="2" y="14"/>
                  </a:cubicBezTo>
                  <a:cubicBezTo>
                    <a:pt x="2" y="15"/>
                    <a:pt x="3" y="16"/>
                    <a:pt x="4" y="16"/>
                  </a:cubicBezTo>
                  <a:cubicBezTo>
                    <a:pt x="4" y="17"/>
                    <a:pt x="5" y="17"/>
                    <a:pt x="5" y="17"/>
                  </a:cubicBezTo>
                  <a:cubicBezTo>
                    <a:pt x="4" y="19"/>
                    <a:pt x="4" y="21"/>
                    <a:pt x="6" y="22"/>
                  </a:cubicBezTo>
                  <a:cubicBezTo>
                    <a:pt x="6" y="24"/>
                    <a:pt x="5" y="23"/>
                    <a:pt x="5" y="24"/>
                  </a:cubicBezTo>
                  <a:cubicBezTo>
                    <a:pt x="4" y="25"/>
                    <a:pt x="4" y="25"/>
                    <a:pt x="4" y="27"/>
                  </a:cubicBezTo>
                  <a:cubicBezTo>
                    <a:pt x="5" y="28"/>
                    <a:pt x="6" y="27"/>
                    <a:pt x="7" y="28"/>
                  </a:cubicBezTo>
                  <a:cubicBezTo>
                    <a:pt x="7" y="28"/>
                    <a:pt x="8" y="29"/>
                    <a:pt x="8" y="29"/>
                  </a:cubicBezTo>
                  <a:cubicBezTo>
                    <a:pt x="9" y="30"/>
                    <a:pt x="8" y="30"/>
                    <a:pt x="10" y="30"/>
                  </a:cubicBezTo>
                  <a:cubicBezTo>
                    <a:pt x="13" y="30"/>
                    <a:pt x="11" y="30"/>
                    <a:pt x="10" y="31"/>
                  </a:cubicBezTo>
                  <a:cubicBezTo>
                    <a:pt x="10" y="32"/>
                    <a:pt x="11" y="33"/>
                    <a:pt x="11" y="34"/>
                  </a:cubicBezTo>
                  <a:cubicBezTo>
                    <a:pt x="11" y="34"/>
                    <a:pt x="12" y="34"/>
                    <a:pt x="12" y="35"/>
                  </a:cubicBezTo>
                  <a:cubicBezTo>
                    <a:pt x="13" y="35"/>
                    <a:pt x="14" y="35"/>
                    <a:pt x="15" y="35"/>
                  </a:cubicBezTo>
                  <a:cubicBezTo>
                    <a:pt x="16" y="35"/>
                    <a:pt x="16" y="34"/>
                    <a:pt x="16" y="34"/>
                  </a:cubicBezTo>
                  <a:cubicBezTo>
                    <a:pt x="18" y="34"/>
                    <a:pt x="18" y="33"/>
                    <a:pt x="20" y="33"/>
                  </a:cubicBezTo>
                  <a:cubicBezTo>
                    <a:pt x="20" y="35"/>
                    <a:pt x="20" y="35"/>
                    <a:pt x="19" y="36"/>
                  </a:cubicBezTo>
                  <a:cubicBezTo>
                    <a:pt x="19" y="38"/>
                    <a:pt x="19" y="38"/>
                    <a:pt x="20" y="38"/>
                  </a:cubicBezTo>
                  <a:cubicBezTo>
                    <a:pt x="20" y="39"/>
                    <a:pt x="20" y="39"/>
                    <a:pt x="20" y="40"/>
                  </a:cubicBezTo>
                  <a:cubicBezTo>
                    <a:pt x="21" y="41"/>
                    <a:pt x="21" y="40"/>
                    <a:pt x="21" y="41"/>
                  </a:cubicBezTo>
                  <a:cubicBezTo>
                    <a:pt x="21" y="43"/>
                    <a:pt x="23" y="44"/>
                    <a:pt x="21" y="45"/>
                  </a:cubicBezTo>
                  <a:cubicBezTo>
                    <a:pt x="20" y="46"/>
                    <a:pt x="20" y="46"/>
                    <a:pt x="20" y="45"/>
                  </a:cubicBezTo>
                  <a:cubicBezTo>
                    <a:pt x="19" y="45"/>
                    <a:pt x="16" y="46"/>
                    <a:pt x="16" y="46"/>
                  </a:cubicBezTo>
                  <a:cubicBezTo>
                    <a:pt x="16" y="46"/>
                    <a:pt x="12" y="47"/>
                    <a:pt x="12" y="48"/>
                  </a:cubicBezTo>
                  <a:cubicBezTo>
                    <a:pt x="12" y="51"/>
                    <a:pt x="13" y="49"/>
                    <a:pt x="15" y="51"/>
                  </a:cubicBezTo>
                  <a:cubicBezTo>
                    <a:pt x="15" y="52"/>
                    <a:pt x="16" y="53"/>
                    <a:pt x="13" y="53"/>
                  </a:cubicBezTo>
                  <a:cubicBezTo>
                    <a:pt x="13" y="53"/>
                    <a:pt x="11" y="54"/>
                    <a:pt x="11" y="54"/>
                  </a:cubicBezTo>
                  <a:cubicBezTo>
                    <a:pt x="10" y="55"/>
                    <a:pt x="9" y="55"/>
                    <a:pt x="8" y="56"/>
                  </a:cubicBezTo>
                  <a:cubicBezTo>
                    <a:pt x="7" y="56"/>
                    <a:pt x="7" y="57"/>
                    <a:pt x="7" y="57"/>
                  </a:cubicBezTo>
                  <a:cubicBezTo>
                    <a:pt x="7" y="58"/>
                    <a:pt x="7" y="58"/>
                    <a:pt x="8" y="58"/>
                  </a:cubicBezTo>
                  <a:cubicBezTo>
                    <a:pt x="9" y="60"/>
                    <a:pt x="8" y="59"/>
                    <a:pt x="10" y="59"/>
                  </a:cubicBezTo>
                  <a:cubicBezTo>
                    <a:pt x="10" y="59"/>
                    <a:pt x="11" y="58"/>
                    <a:pt x="13" y="58"/>
                  </a:cubicBezTo>
                  <a:cubicBezTo>
                    <a:pt x="13" y="59"/>
                    <a:pt x="13" y="59"/>
                    <a:pt x="14" y="59"/>
                  </a:cubicBezTo>
                  <a:cubicBezTo>
                    <a:pt x="15" y="60"/>
                    <a:pt x="14" y="59"/>
                    <a:pt x="15" y="60"/>
                  </a:cubicBezTo>
                  <a:cubicBezTo>
                    <a:pt x="16" y="61"/>
                    <a:pt x="16" y="60"/>
                    <a:pt x="15" y="61"/>
                  </a:cubicBezTo>
                  <a:cubicBezTo>
                    <a:pt x="15" y="62"/>
                    <a:pt x="14" y="62"/>
                    <a:pt x="14" y="62"/>
                  </a:cubicBezTo>
                  <a:cubicBezTo>
                    <a:pt x="14" y="62"/>
                    <a:pt x="14" y="63"/>
                    <a:pt x="14" y="63"/>
                  </a:cubicBezTo>
                  <a:cubicBezTo>
                    <a:pt x="14" y="63"/>
                    <a:pt x="13" y="63"/>
                    <a:pt x="13" y="63"/>
                  </a:cubicBezTo>
                  <a:cubicBezTo>
                    <a:pt x="13" y="64"/>
                    <a:pt x="13" y="64"/>
                    <a:pt x="13" y="64"/>
                  </a:cubicBezTo>
                  <a:cubicBezTo>
                    <a:pt x="13" y="64"/>
                    <a:pt x="11" y="65"/>
                    <a:pt x="11" y="65"/>
                  </a:cubicBezTo>
                  <a:cubicBezTo>
                    <a:pt x="11" y="65"/>
                    <a:pt x="10" y="66"/>
                    <a:pt x="10" y="66"/>
                  </a:cubicBezTo>
                  <a:cubicBezTo>
                    <a:pt x="9" y="67"/>
                    <a:pt x="7" y="67"/>
                    <a:pt x="6" y="68"/>
                  </a:cubicBezTo>
                  <a:cubicBezTo>
                    <a:pt x="6" y="68"/>
                    <a:pt x="6" y="68"/>
                    <a:pt x="5" y="68"/>
                  </a:cubicBezTo>
                  <a:cubicBezTo>
                    <a:pt x="5" y="69"/>
                    <a:pt x="5" y="69"/>
                    <a:pt x="5" y="69"/>
                  </a:cubicBezTo>
                  <a:cubicBezTo>
                    <a:pt x="5" y="69"/>
                    <a:pt x="5" y="69"/>
                    <a:pt x="5" y="70"/>
                  </a:cubicBezTo>
                  <a:cubicBezTo>
                    <a:pt x="4" y="70"/>
                    <a:pt x="4" y="70"/>
                    <a:pt x="4" y="70"/>
                  </a:cubicBezTo>
                  <a:cubicBezTo>
                    <a:pt x="3" y="72"/>
                    <a:pt x="4" y="70"/>
                    <a:pt x="4" y="72"/>
                  </a:cubicBezTo>
                  <a:cubicBezTo>
                    <a:pt x="4" y="73"/>
                    <a:pt x="6" y="71"/>
                    <a:pt x="6" y="71"/>
                  </a:cubicBezTo>
                  <a:cubicBezTo>
                    <a:pt x="6" y="71"/>
                    <a:pt x="7" y="70"/>
                    <a:pt x="8" y="70"/>
                  </a:cubicBezTo>
                  <a:cubicBezTo>
                    <a:pt x="9" y="69"/>
                    <a:pt x="10" y="70"/>
                    <a:pt x="12" y="70"/>
                  </a:cubicBezTo>
                  <a:cubicBezTo>
                    <a:pt x="14" y="70"/>
                    <a:pt x="11" y="69"/>
                    <a:pt x="14" y="69"/>
                  </a:cubicBezTo>
                  <a:cubicBezTo>
                    <a:pt x="15" y="68"/>
                    <a:pt x="16" y="68"/>
                    <a:pt x="17" y="67"/>
                  </a:cubicBezTo>
                  <a:cubicBezTo>
                    <a:pt x="18" y="67"/>
                    <a:pt x="19" y="68"/>
                    <a:pt x="20" y="68"/>
                  </a:cubicBezTo>
                  <a:cubicBezTo>
                    <a:pt x="23" y="68"/>
                    <a:pt x="23" y="68"/>
                    <a:pt x="25" y="68"/>
                  </a:cubicBezTo>
                  <a:cubicBezTo>
                    <a:pt x="27" y="68"/>
                    <a:pt x="27" y="67"/>
                    <a:pt x="28" y="67"/>
                  </a:cubicBezTo>
                  <a:cubicBezTo>
                    <a:pt x="29" y="67"/>
                    <a:pt x="30" y="66"/>
                    <a:pt x="30" y="66"/>
                  </a:cubicBezTo>
                  <a:cubicBezTo>
                    <a:pt x="33" y="66"/>
                    <a:pt x="33" y="67"/>
                    <a:pt x="37" y="66"/>
                  </a:cubicBezTo>
                  <a:cubicBezTo>
                    <a:pt x="39" y="66"/>
                    <a:pt x="40" y="66"/>
                    <a:pt x="40" y="65"/>
                  </a:cubicBezTo>
                  <a:cubicBezTo>
                    <a:pt x="41" y="65"/>
                    <a:pt x="42" y="66"/>
                    <a:pt x="43" y="65"/>
                  </a:cubicBezTo>
                  <a:cubicBezTo>
                    <a:pt x="43" y="65"/>
                    <a:pt x="44" y="65"/>
                    <a:pt x="44" y="65"/>
                  </a:cubicBezTo>
                  <a:cubicBezTo>
                    <a:pt x="45" y="65"/>
                    <a:pt x="44" y="64"/>
                    <a:pt x="45" y="64"/>
                  </a:cubicBezTo>
                  <a:cubicBezTo>
                    <a:pt x="45" y="64"/>
                    <a:pt x="46" y="64"/>
                    <a:pt x="46" y="63"/>
                  </a:cubicBezTo>
                  <a:cubicBezTo>
                    <a:pt x="46" y="60"/>
                    <a:pt x="44" y="61"/>
                    <a:pt x="44" y="59"/>
                  </a:cubicBezTo>
                  <a:cubicBezTo>
                    <a:pt x="45" y="59"/>
                    <a:pt x="45" y="58"/>
                    <a:pt x="45" y="58"/>
                  </a:cubicBezTo>
                  <a:cubicBezTo>
                    <a:pt x="46" y="57"/>
                    <a:pt x="45" y="57"/>
                    <a:pt x="46" y="57"/>
                  </a:cubicBezTo>
                  <a:cubicBezTo>
                    <a:pt x="46" y="57"/>
                    <a:pt x="46" y="56"/>
                    <a:pt x="47" y="56"/>
                  </a:cubicBezTo>
                  <a:cubicBezTo>
                    <a:pt x="47" y="56"/>
                    <a:pt x="48" y="55"/>
                    <a:pt x="48" y="54"/>
                  </a:cubicBezTo>
                  <a:cubicBezTo>
                    <a:pt x="50" y="53"/>
                    <a:pt x="49" y="51"/>
                    <a:pt x="50" y="50"/>
                  </a:cubicBezTo>
                  <a:cubicBezTo>
                    <a:pt x="50" y="49"/>
                    <a:pt x="49" y="49"/>
                    <a:pt x="49" y="48"/>
                  </a:cubicBezTo>
                  <a:cubicBezTo>
                    <a:pt x="46" y="48"/>
                    <a:pt x="43" y="48"/>
                    <a:pt x="42" y="50"/>
                  </a:cubicBezTo>
                  <a:cubicBezTo>
                    <a:pt x="40" y="50"/>
                    <a:pt x="40" y="49"/>
                    <a:pt x="40" y="47"/>
                  </a:cubicBezTo>
                  <a:cubicBezTo>
                    <a:pt x="41" y="46"/>
                    <a:pt x="42" y="45"/>
                    <a:pt x="41" y="45"/>
                  </a:cubicBezTo>
                  <a:cubicBezTo>
                    <a:pt x="41" y="43"/>
                    <a:pt x="40" y="43"/>
                    <a:pt x="40" y="42"/>
                  </a:cubicBezTo>
                  <a:cubicBezTo>
                    <a:pt x="39" y="41"/>
                    <a:pt x="39" y="40"/>
                    <a:pt x="38" y="40"/>
                  </a:cubicBezTo>
                  <a:cubicBezTo>
                    <a:pt x="38" y="39"/>
                    <a:pt x="38" y="39"/>
                    <a:pt x="37" y="39"/>
                  </a:cubicBezTo>
                  <a:cubicBezTo>
                    <a:pt x="37" y="39"/>
                    <a:pt x="37" y="39"/>
                    <a:pt x="37" y="38"/>
                  </a:cubicBezTo>
                  <a:cubicBezTo>
                    <a:pt x="37" y="38"/>
                    <a:pt x="37" y="38"/>
                    <a:pt x="37" y="38"/>
                  </a:cubicBezTo>
                  <a:cubicBezTo>
                    <a:pt x="36" y="37"/>
                    <a:pt x="36" y="37"/>
                    <a:pt x="36" y="37"/>
                  </a:cubicBezTo>
                  <a:cubicBezTo>
                    <a:pt x="36" y="37"/>
                    <a:pt x="36" y="37"/>
                    <a:pt x="35" y="37"/>
                  </a:cubicBezTo>
                  <a:cubicBezTo>
                    <a:pt x="34" y="36"/>
                    <a:pt x="34" y="35"/>
                    <a:pt x="32" y="35"/>
                  </a:cubicBezTo>
                  <a:cubicBezTo>
                    <a:pt x="31" y="34"/>
                    <a:pt x="31" y="33"/>
                    <a:pt x="31" y="33"/>
                  </a:cubicBezTo>
                  <a:cubicBezTo>
                    <a:pt x="31" y="32"/>
                    <a:pt x="30" y="32"/>
                    <a:pt x="30" y="31"/>
                  </a:cubicBezTo>
                  <a:cubicBezTo>
                    <a:pt x="30" y="30"/>
                    <a:pt x="29" y="30"/>
                    <a:pt x="29" y="30"/>
                  </a:cubicBezTo>
                  <a:cubicBezTo>
                    <a:pt x="28" y="29"/>
                    <a:pt x="29" y="28"/>
                    <a:pt x="28" y="27"/>
                  </a:cubicBezTo>
                  <a:cubicBezTo>
                    <a:pt x="28" y="26"/>
                    <a:pt x="28" y="26"/>
                    <a:pt x="27" y="26"/>
                  </a:cubicBezTo>
                  <a:cubicBezTo>
                    <a:pt x="26" y="25"/>
                    <a:pt x="26" y="25"/>
                    <a:pt x="25" y="25"/>
                  </a:cubicBezTo>
                  <a:cubicBezTo>
                    <a:pt x="23" y="25"/>
                    <a:pt x="24" y="24"/>
                    <a:pt x="24" y="23"/>
                  </a:cubicBezTo>
                  <a:cubicBezTo>
                    <a:pt x="24" y="23"/>
                    <a:pt x="24" y="23"/>
                    <a:pt x="24" y="23"/>
                  </a:cubicBezTo>
                  <a:cubicBezTo>
                    <a:pt x="24" y="22"/>
                    <a:pt x="24" y="22"/>
                    <a:pt x="25" y="22"/>
                  </a:cubicBezTo>
                  <a:cubicBezTo>
                    <a:pt x="25" y="22"/>
                    <a:pt x="26" y="21"/>
                    <a:pt x="26" y="21"/>
                  </a:cubicBezTo>
                  <a:cubicBezTo>
                    <a:pt x="26" y="20"/>
                    <a:pt x="28" y="20"/>
                    <a:pt x="28" y="20"/>
                  </a:cubicBezTo>
                  <a:cubicBezTo>
                    <a:pt x="29" y="19"/>
                    <a:pt x="29" y="19"/>
                    <a:pt x="29" y="18"/>
                  </a:cubicBezTo>
                  <a:cubicBezTo>
                    <a:pt x="29" y="18"/>
                    <a:pt x="30" y="18"/>
                    <a:pt x="30" y="17"/>
                  </a:cubicBezTo>
                  <a:cubicBezTo>
                    <a:pt x="30" y="17"/>
                    <a:pt x="30" y="16"/>
                    <a:pt x="30" y="16"/>
                  </a:cubicBezTo>
                  <a:cubicBezTo>
                    <a:pt x="31" y="16"/>
                    <a:pt x="34" y="13"/>
                    <a:pt x="30" y="13"/>
                  </a:cubicBezTo>
                  <a:cubicBezTo>
                    <a:pt x="30" y="12"/>
                    <a:pt x="29" y="11"/>
                    <a:pt x="29" y="11"/>
                  </a:cubicBezTo>
                  <a:cubicBezTo>
                    <a:pt x="28" y="11"/>
                    <a:pt x="25" y="11"/>
                    <a:pt x="25" y="12"/>
                  </a:cubicBezTo>
                  <a:cubicBezTo>
                    <a:pt x="25" y="11"/>
                    <a:pt x="21" y="13"/>
                    <a:pt x="20" y="13"/>
                  </a:cubicBezTo>
                  <a:cubicBezTo>
                    <a:pt x="20" y="13"/>
                    <a:pt x="16" y="14"/>
                    <a:pt x="18" y="13"/>
                  </a:cubicBezTo>
                  <a:cubicBezTo>
                    <a:pt x="18" y="12"/>
                    <a:pt x="18" y="13"/>
                    <a:pt x="18" y="12"/>
                  </a:cubicBezTo>
                  <a:cubicBezTo>
                    <a:pt x="18" y="12"/>
                    <a:pt x="19" y="12"/>
                    <a:pt x="20" y="11"/>
                  </a:cubicBezTo>
                  <a:cubicBezTo>
                    <a:pt x="20" y="11"/>
                    <a:pt x="20" y="11"/>
                    <a:pt x="20" y="11"/>
                  </a:cubicBezTo>
                  <a:cubicBezTo>
                    <a:pt x="21" y="11"/>
                    <a:pt x="20" y="11"/>
                    <a:pt x="21" y="11"/>
                  </a:cubicBezTo>
                  <a:cubicBezTo>
                    <a:pt x="22" y="10"/>
                    <a:pt x="23" y="9"/>
                    <a:pt x="23" y="8"/>
                  </a:cubicBezTo>
                  <a:cubicBezTo>
                    <a:pt x="23" y="8"/>
                    <a:pt x="24" y="8"/>
                    <a:pt x="24" y="8"/>
                  </a:cubicBezTo>
                  <a:cubicBezTo>
                    <a:pt x="25" y="8"/>
                    <a:pt x="25" y="7"/>
                    <a:pt x="26" y="6"/>
                  </a:cubicBezTo>
                  <a:cubicBezTo>
                    <a:pt x="27" y="5"/>
                    <a:pt x="28" y="4"/>
                    <a:pt x="28" y="1"/>
                  </a:cubicBezTo>
                  <a:cubicBezTo>
                    <a:pt x="28" y="0"/>
                    <a:pt x="22" y="0"/>
                    <a:pt x="22" y="3"/>
                  </a:cubicBezTo>
                  <a:cubicBezTo>
                    <a:pt x="22" y="3"/>
                    <a:pt x="22" y="4"/>
                    <a:pt x="21" y="5"/>
                  </a:cubicBezTo>
                  <a:cubicBezTo>
                    <a:pt x="20" y="5"/>
                    <a:pt x="19" y="4"/>
                    <a:pt x="19" y="5"/>
                  </a:cubicBezTo>
                  <a:cubicBezTo>
                    <a:pt x="18" y="6"/>
                    <a:pt x="17" y="6"/>
                    <a:pt x="15" y="6"/>
                  </a:cubicBezTo>
                  <a:cubicBezTo>
                    <a:pt x="14" y="6"/>
                    <a:pt x="14" y="6"/>
                    <a:pt x="13" y="6"/>
                  </a:cubicBezTo>
                  <a:cubicBezTo>
                    <a:pt x="13" y="6"/>
                    <a:pt x="13" y="10"/>
                    <a:pt x="11" y="10"/>
                  </a:cubicBezTo>
                  <a:cubicBezTo>
                    <a:pt x="11" y="10"/>
                    <a:pt x="11" y="9"/>
                    <a:pt x="10" y="10"/>
                  </a:cubicBezTo>
                  <a:cubicBezTo>
                    <a:pt x="10" y="10"/>
                    <a:pt x="10" y="10"/>
                    <a:pt x="10" y="11"/>
                  </a:cubicBezTo>
                  <a:cubicBezTo>
                    <a:pt x="10" y="11"/>
                    <a:pt x="10" y="11"/>
                    <a:pt x="10" y="11"/>
                  </a:cubicBezTo>
                  <a:cubicBezTo>
                    <a:pt x="9" y="11"/>
                    <a:pt x="10" y="11"/>
                    <a:pt x="9" y="11"/>
                  </a:cubicBezTo>
                  <a:cubicBezTo>
                    <a:pt x="9" y="12"/>
                    <a:pt x="9" y="12"/>
                    <a:pt x="9" y="12"/>
                  </a:cubicBezTo>
                  <a:cubicBezTo>
                    <a:pt x="8" y="13"/>
                    <a:pt x="9" y="13"/>
                    <a:pt x="8" y="13"/>
                  </a:cubicBezTo>
                  <a:cubicBezTo>
                    <a:pt x="8" y="14"/>
                    <a:pt x="7" y="13"/>
                    <a:pt x="7" y="14"/>
                  </a:cubicBezTo>
                  <a:cubicBezTo>
                    <a:pt x="5" y="14"/>
                    <a:pt x="4" y="14"/>
                    <a:pt x="3" y="1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0" name="Freeform 169"/>
            <p:cNvSpPr/>
            <p:nvPr/>
          </p:nvSpPr>
          <p:spPr>
            <a:xfrm>
              <a:off x="2941094" y="3124581"/>
              <a:ext cx="139190" cy="129348"/>
            </a:xfrm>
            <a:custGeom>
              <a:avLst/>
              <a:gdLst>
                <a:gd name="T0" fmla="*/ 39 w 42"/>
                <a:gd name="T1" fmla="*/ 32 h 39"/>
                <a:gd name="T2" fmla="*/ 38 w 42"/>
                <a:gd name="T3" fmla="*/ 34 h 39"/>
                <a:gd name="T4" fmla="*/ 37 w 42"/>
                <a:gd name="T5" fmla="*/ 35 h 39"/>
                <a:gd name="T6" fmla="*/ 36 w 42"/>
                <a:gd name="T7" fmla="*/ 33 h 39"/>
                <a:gd name="T8" fmla="*/ 39 w 42"/>
                <a:gd name="T9" fmla="*/ 30 h 39"/>
                <a:gd name="T10" fmla="*/ 40 w 42"/>
                <a:gd name="T11" fmla="*/ 29 h 39"/>
                <a:gd name="T12" fmla="*/ 37 w 42"/>
                <a:gd name="T13" fmla="*/ 29 h 39"/>
                <a:gd name="T14" fmla="*/ 37 w 42"/>
                <a:gd name="T15" fmla="*/ 30 h 39"/>
                <a:gd name="T16" fmla="*/ 34 w 42"/>
                <a:gd name="T17" fmla="*/ 27 h 39"/>
                <a:gd name="T18" fmla="*/ 39 w 42"/>
                <a:gd name="T19" fmla="*/ 24 h 39"/>
                <a:gd name="T20" fmla="*/ 37 w 42"/>
                <a:gd name="T21" fmla="*/ 23 h 39"/>
                <a:gd name="T22" fmla="*/ 36 w 42"/>
                <a:gd name="T23" fmla="*/ 21 h 39"/>
                <a:gd name="T24" fmla="*/ 39 w 42"/>
                <a:gd name="T25" fmla="*/ 19 h 39"/>
                <a:gd name="T26" fmla="*/ 37 w 42"/>
                <a:gd name="T27" fmla="*/ 15 h 39"/>
                <a:gd name="T28" fmla="*/ 35 w 42"/>
                <a:gd name="T29" fmla="*/ 16 h 39"/>
                <a:gd name="T30" fmla="*/ 31 w 42"/>
                <a:gd name="T31" fmla="*/ 18 h 39"/>
                <a:gd name="T32" fmla="*/ 26 w 42"/>
                <a:gd name="T33" fmla="*/ 16 h 39"/>
                <a:gd name="T34" fmla="*/ 27 w 42"/>
                <a:gd name="T35" fmla="*/ 15 h 39"/>
                <a:gd name="T36" fmla="*/ 27 w 42"/>
                <a:gd name="T37" fmla="*/ 11 h 39"/>
                <a:gd name="T38" fmla="*/ 25 w 42"/>
                <a:gd name="T39" fmla="*/ 13 h 39"/>
                <a:gd name="T40" fmla="*/ 24 w 42"/>
                <a:gd name="T41" fmla="*/ 10 h 39"/>
                <a:gd name="T42" fmla="*/ 27 w 42"/>
                <a:gd name="T43" fmla="*/ 9 h 39"/>
                <a:gd name="T44" fmla="*/ 30 w 42"/>
                <a:gd name="T45" fmla="*/ 7 h 39"/>
                <a:gd name="T46" fmla="*/ 34 w 42"/>
                <a:gd name="T47" fmla="*/ 2 h 39"/>
                <a:gd name="T48" fmla="*/ 35 w 42"/>
                <a:gd name="T49" fmla="*/ 1 h 39"/>
                <a:gd name="T50" fmla="*/ 31 w 42"/>
                <a:gd name="T51" fmla="*/ 0 h 39"/>
                <a:gd name="T52" fmla="*/ 27 w 42"/>
                <a:gd name="T53" fmla="*/ 1 h 39"/>
                <a:gd name="T54" fmla="*/ 22 w 42"/>
                <a:gd name="T55" fmla="*/ 6 h 39"/>
                <a:gd name="T56" fmla="*/ 21 w 42"/>
                <a:gd name="T57" fmla="*/ 6 h 39"/>
                <a:gd name="T58" fmla="*/ 20 w 42"/>
                <a:gd name="T59" fmla="*/ 8 h 39"/>
                <a:gd name="T60" fmla="*/ 19 w 42"/>
                <a:gd name="T61" fmla="*/ 9 h 39"/>
                <a:gd name="T62" fmla="*/ 17 w 42"/>
                <a:gd name="T63" fmla="*/ 10 h 39"/>
                <a:gd name="T64" fmla="*/ 17 w 42"/>
                <a:gd name="T65" fmla="*/ 11 h 39"/>
                <a:gd name="T66" fmla="*/ 15 w 42"/>
                <a:gd name="T67" fmla="*/ 12 h 39"/>
                <a:gd name="T68" fmla="*/ 13 w 42"/>
                <a:gd name="T69" fmla="*/ 16 h 39"/>
                <a:gd name="T70" fmla="*/ 11 w 42"/>
                <a:gd name="T71" fmla="*/ 20 h 39"/>
                <a:gd name="T72" fmla="*/ 7 w 42"/>
                <a:gd name="T73" fmla="*/ 21 h 39"/>
                <a:gd name="T74" fmla="*/ 5 w 42"/>
                <a:gd name="T75" fmla="*/ 23 h 39"/>
                <a:gd name="T76" fmla="*/ 3 w 42"/>
                <a:gd name="T77" fmla="*/ 26 h 39"/>
                <a:gd name="T78" fmla="*/ 0 w 42"/>
                <a:gd name="T79" fmla="*/ 28 h 39"/>
                <a:gd name="T80" fmla="*/ 0 w 42"/>
                <a:gd name="T81" fmla="*/ 32 h 39"/>
                <a:gd name="T82" fmla="*/ 6 w 42"/>
                <a:gd name="T83" fmla="*/ 30 h 39"/>
                <a:gd name="T84" fmla="*/ 12 w 42"/>
                <a:gd name="T85" fmla="*/ 31 h 39"/>
                <a:gd name="T86" fmla="*/ 14 w 42"/>
                <a:gd name="T87" fmla="*/ 31 h 39"/>
                <a:gd name="T88" fmla="*/ 20 w 42"/>
                <a:gd name="T89" fmla="*/ 30 h 39"/>
                <a:gd name="T90" fmla="*/ 24 w 42"/>
                <a:gd name="T91" fmla="*/ 31 h 39"/>
                <a:gd name="T92" fmla="*/ 20 w 42"/>
                <a:gd name="T93" fmla="*/ 36 h 39"/>
                <a:gd name="T94" fmla="*/ 22 w 42"/>
                <a:gd name="T95" fmla="*/ 38 h 39"/>
                <a:gd name="T96" fmla="*/ 23 w 42"/>
                <a:gd name="T97" fmla="*/ 36 h 39"/>
                <a:gd name="T98" fmla="*/ 25 w 42"/>
                <a:gd name="T99" fmla="*/ 34 h 39"/>
                <a:gd name="T100" fmla="*/ 31 w 42"/>
                <a:gd name="T101" fmla="*/ 31 h 39"/>
                <a:gd name="T102" fmla="*/ 33 w 42"/>
                <a:gd name="T103" fmla="*/ 35 h 39"/>
                <a:gd name="T104" fmla="*/ 32 w 42"/>
                <a:gd name="T105" fmla="*/ 36 h 39"/>
                <a:gd name="T106" fmla="*/ 31 w 42"/>
                <a:gd name="T107" fmla="*/ 37 h 39"/>
                <a:gd name="T108" fmla="*/ 32 w 42"/>
                <a:gd name="T109" fmla="*/ 39 h 39"/>
                <a:gd name="T110" fmla="*/ 36 w 42"/>
                <a:gd name="T111" fmla="*/ 38 h 39"/>
                <a:gd name="T112" fmla="*/ 37 w 42"/>
                <a:gd name="T113" fmla="*/ 36 h 39"/>
                <a:gd name="T114" fmla="*/ 39 w 42"/>
                <a:gd name="T115" fmla="*/ 34 h 39"/>
                <a:gd name="T116" fmla="*/ 41 w 42"/>
                <a:gd name="T11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9">
                  <a:moveTo>
                    <a:pt x="39" y="32"/>
                  </a:moveTo>
                  <a:cubicBezTo>
                    <a:pt x="39" y="32"/>
                    <a:pt x="39" y="32"/>
                    <a:pt x="39" y="32"/>
                  </a:cubicBezTo>
                  <a:cubicBezTo>
                    <a:pt x="38" y="32"/>
                    <a:pt x="39" y="33"/>
                    <a:pt x="39" y="33"/>
                  </a:cubicBezTo>
                  <a:cubicBezTo>
                    <a:pt x="39" y="33"/>
                    <a:pt x="38" y="33"/>
                    <a:pt x="38" y="34"/>
                  </a:cubicBezTo>
                  <a:cubicBezTo>
                    <a:pt x="38" y="34"/>
                    <a:pt x="38" y="34"/>
                    <a:pt x="37" y="34"/>
                  </a:cubicBezTo>
                  <a:cubicBezTo>
                    <a:pt x="37" y="35"/>
                    <a:pt x="36" y="34"/>
                    <a:pt x="37" y="35"/>
                  </a:cubicBezTo>
                  <a:cubicBezTo>
                    <a:pt x="37" y="35"/>
                    <a:pt x="36" y="36"/>
                    <a:pt x="36" y="36"/>
                  </a:cubicBezTo>
                  <a:cubicBezTo>
                    <a:pt x="35" y="37"/>
                    <a:pt x="36" y="33"/>
                    <a:pt x="36" y="33"/>
                  </a:cubicBezTo>
                  <a:cubicBezTo>
                    <a:pt x="36" y="33"/>
                    <a:pt x="36" y="33"/>
                    <a:pt x="37" y="33"/>
                  </a:cubicBezTo>
                  <a:cubicBezTo>
                    <a:pt x="38" y="32"/>
                    <a:pt x="38" y="31"/>
                    <a:pt x="39" y="30"/>
                  </a:cubicBezTo>
                  <a:cubicBezTo>
                    <a:pt x="39" y="30"/>
                    <a:pt x="40" y="30"/>
                    <a:pt x="40" y="29"/>
                  </a:cubicBezTo>
                  <a:cubicBezTo>
                    <a:pt x="40" y="29"/>
                    <a:pt x="40" y="29"/>
                    <a:pt x="40" y="29"/>
                  </a:cubicBezTo>
                  <a:cubicBezTo>
                    <a:pt x="40" y="28"/>
                    <a:pt x="37" y="29"/>
                    <a:pt x="38" y="29"/>
                  </a:cubicBezTo>
                  <a:cubicBezTo>
                    <a:pt x="38" y="29"/>
                    <a:pt x="38" y="29"/>
                    <a:pt x="37" y="29"/>
                  </a:cubicBezTo>
                  <a:cubicBezTo>
                    <a:pt x="37" y="30"/>
                    <a:pt x="38" y="30"/>
                    <a:pt x="37" y="30"/>
                  </a:cubicBezTo>
                  <a:cubicBezTo>
                    <a:pt x="37" y="30"/>
                    <a:pt x="37" y="30"/>
                    <a:pt x="37" y="30"/>
                  </a:cubicBezTo>
                  <a:cubicBezTo>
                    <a:pt x="36" y="30"/>
                    <a:pt x="36" y="31"/>
                    <a:pt x="36" y="31"/>
                  </a:cubicBezTo>
                  <a:cubicBezTo>
                    <a:pt x="34" y="31"/>
                    <a:pt x="34" y="29"/>
                    <a:pt x="34" y="27"/>
                  </a:cubicBezTo>
                  <a:cubicBezTo>
                    <a:pt x="34" y="25"/>
                    <a:pt x="35" y="26"/>
                    <a:pt x="37" y="26"/>
                  </a:cubicBezTo>
                  <a:cubicBezTo>
                    <a:pt x="40" y="26"/>
                    <a:pt x="41" y="26"/>
                    <a:pt x="39" y="24"/>
                  </a:cubicBezTo>
                  <a:cubicBezTo>
                    <a:pt x="39" y="24"/>
                    <a:pt x="39" y="24"/>
                    <a:pt x="38" y="24"/>
                  </a:cubicBezTo>
                  <a:cubicBezTo>
                    <a:pt x="38" y="23"/>
                    <a:pt x="38" y="23"/>
                    <a:pt x="37" y="23"/>
                  </a:cubicBezTo>
                  <a:cubicBezTo>
                    <a:pt x="37" y="23"/>
                    <a:pt x="36" y="23"/>
                    <a:pt x="36" y="23"/>
                  </a:cubicBezTo>
                  <a:cubicBezTo>
                    <a:pt x="36" y="22"/>
                    <a:pt x="36" y="21"/>
                    <a:pt x="36" y="21"/>
                  </a:cubicBezTo>
                  <a:cubicBezTo>
                    <a:pt x="37" y="21"/>
                    <a:pt x="37" y="21"/>
                    <a:pt x="38" y="21"/>
                  </a:cubicBezTo>
                  <a:cubicBezTo>
                    <a:pt x="39" y="21"/>
                    <a:pt x="39" y="21"/>
                    <a:pt x="39" y="19"/>
                  </a:cubicBezTo>
                  <a:cubicBezTo>
                    <a:pt x="39" y="17"/>
                    <a:pt x="38" y="19"/>
                    <a:pt x="38" y="16"/>
                  </a:cubicBezTo>
                  <a:cubicBezTo>
                    <a:pt x="38" y="16"/>
                    <a:pt x="37" y="15"/>
                    <a:pt x="37" y="15"/>
                  </a:cubicBezTo>
                  <a:cubicBezTo>
                    <a:pt x="37" y="14"/>
                    <a:pt x="37" y="16"/>
                    <a:pt x="37" y="16"/>
                  </a:cubicBezTo>
                  <a:cubicBezTo>
                    <a:pt x="36" y="17"/>
                    <a:pt x="36" y="16"/>
                    <a:pt x="35" y="16"/>
                  </a:cubicBezTo>
                  <a:cubicBezTo>
                    <a:pt x="34" y="14"/>
                    <a:pt x="33" y="17"/>
                    <a:pt x="32" y="18"/>
                  </a:cubicBezTo>
                  <a:cubicBezTo>
                    <a:pt x="31" y="18"/>
                    <a:pt x="32" y="19"/>
                    <a:pt x="31" y="18"/>
                  </a:cubicBezTo>
                  <a:cubicBezTo>
                    <a:pt x="30" y="17"/>
                    <a:pt x="28" y="17"/>
                    <a:pt x="27" y="16"/>
                  </a:cubicBezTo>
                  <a:cubicBezTo>
                    <a:pt x="27" y="17"/>
                    <a:pt x="25" y="16"/>
                    <a:pt x="26" y="16"/>
                  </a:cubicBezTo>
                  <a:cubicBezTo>
                    <a:pt x="26" y="16"/>
                    <a:pt x="27" y="16"/>
                    <a:pt x="27" y="16"/>
                  </a:cubicBezTo>
                  <a:cubicBezTo>
                    <a:pt x="27" y="15"/>
                    <a:pt x="27" y="15"/>
                    <a:pt x="27" y="15"/>
                  </a:cubicBezTo>
                  <a:cubicBezTo>
                    <a:pt x="29" y="14"/>
                    <a:pt x="29" y="14"/>
                    <a:pt x="29" y="12"/>
                  </a:cubicBezTo>
                  <a:cubicBezTo>
                    <a:pt x="28" y="12"/>
                    <a:pt x="28" y="11"/>
                    <a:pt x="27" y="11"/>
                  </a:cubicBezTo>
                  <a:cubicBezTo>
                    <a:pt x="27" y="11"/>
                    <a:pt x="26" y="12"/>
                    <a:pt x="25" y="12"/>
                  </a:cubicBezTo>
                  <a:cubicBezTo>
                    <a:pt x="24" y="12"/>
                    <a:pt x="25" y="12"/>
                    <a:pt x="25" y="13"/>
                  </a:cubicBezTo>
                  <a:cubicBezTo>
                    <a:pt x="22" y="13"/>
                    <a:pt x="23" y="12"/>
                    <a:pt x="24" y="11"/>
                  </a:cubicBezTo>
                  <a:cubicBezTo>
                    <a:pt x="24" y="11"/>
                    <a:pt x="25" y="12"/>
                    <a:pt x="24" y="10"/>
                  </a:cubicBezTo>
                  <a:cubicBezTo>
                    <a:pt x="24" y="10"/>
                    <a:pt x="25" y="9"/>
                    <a:pt x="25" y="9"/>
                  </a:cubicBezTo>
                  <a:cubicBezTo>
                    <a:pt x="27" y="9"/>
                    <a:pt x="26" y="9"/>
                    <a:pt x="27" y="9"/>
                  </a:cubicBezTo>
                  <a:cubicBezTo>
                    <a:pt x="28" y="8"/>
                    <a:pt x="27" y="8"/>
                    <a:pt x="28" y="8"/>
                  </a:cubicBezTo>
                  <a:cubicBezTo>
                    <a:pt x="29" y="8"/>
                    <a:pt x="29" y="8"/>
                    <a:pt x="30" y="7"/>
                  </a:cubicBezTo>
                  <a:cubicBezTo>
                    <a:pt x="31" y="7"/>
                    <a:pt x="31" y="5"/>
                    <a:pt x="32" y="4"/>
                  </a:cubicBezTo>
                  <a:cubicBezTo>
                    <a:pt x="32" y="3"/>
                    <a:pt x="33" y="3"/>
                    <a:pt x="34" y="2"/>
                  </a:cubicBezTo>
                  <a:cubicBezTo>
                    <a:pt x="34" y="2"/>
                    <a:pt x="34" y="2"/>
                    <a:pt x="35" y="2"/>
                  </a:cubicBezTo>
                  <a:cubicBezTo>
                    <a:pt x="35" y="1"/>
                    <a:pt x="35" y="1"/>
                    <a:pt x="35" y="1"/>
                  </a:cubicBezTo>
                  <a:cubicBezTo>
                    <a:pt x="35" y="1"/>
                    <a:pt x="35" y="1"/>
                    <a:pt x="34" y="1"/>
                  </a:cubicBezTo>
                  <a:cubicBezTo>
                    <a:pt x="34" y="0"/>
                    <a:pt x="33" y="0"/>
                    <a:pt x="31" y="0"/>
                  </a:cubicBezTo>
                  <a:cubicBezTo>
                    <a:pt x="30" y="0"/>
                    <a:pt x="28" y="0"/>
                    <a:pt x="27" y="0"/>
                  </a:cubicBezTo>
                  <a:cubicBezTo>
                    <a:pt x="27" y="0"/>
                    <a:pt x="28" y="1"/>
                    <a:pt x="27" y="1"/>
                  </a:cubicBezTo>
                  <a:cubicBezTo>
                    <a:pt x="26" y="2"/>
                    <a:pt x="26" y="4"/>
                    <a:pt x="25" y="4"/>
                  </a:cubicBezTo>
                  <a:cubicBezTo>
                    <a:pt x="24" y="5"/>
                    <a:pt x="23" y="5"/>
                    <a:pt x="22" y="6"/>
                  </a:cubicBezTo>
                  <a:cubicBezTo>
                    <a:pt x="22" y="6"/>
                    <a:pt x="22" y="6"/>
                    <a:pt x="22" y="6"/>
                  </a:cubicBezTo>
                  <a:cubicBezTo>
                    <a:pt x="21" y="6"/>
                    <a:pt x="21" y="6"/>
                    <a:pt x="21" y="6"/>
                  </a:cubicBezTo>
                  <a:cubicBezTo>
                    <a:pt x="20" y="7"/>
                    <a:pt x="21" y="7"/>
                    <a:pt x="20" y="7"/>
                  </a:cubicBezTo>
                  <a:cubicBezTo>
                    <a:pt x="20" y="7"/>
                    <a:pt x="20" y="8"/>
                    <a:pt x="20" y="8"/>
                  </a:cubicBezTo>
                  <a:cubicBezTo>
                    <a:pt x="20" y="8"/>
                    <a:pt x="20" y="8"/>
                    <a:pt x="20" y="9"/>
                  </a:cubicBezTo>
                  <a:cubicBezTo>
                    <a:pt x="19" y="9"/>
                    <a:pt x="19" y="9"/>
                    <a:pt x="19" y="9"/>
                  </a:cubicBezTo>
                  <a:cubicBezTo>
                    <a:pt x="19" y="9"/>
                    <a:pt x="19" y="9"/>
                    <a:pt x="18" y="9"/>
                  </a:cubicBezTo>
                  <a:cubicBezTo>
                    <a:pt x="18" y="10"/>
                    <a:pt x="18" y="10"/>
                    <a:pt x="17" y="10"/>
                  </a:cubicBezTo>
                  <a:cubicBezTo>
                    <a:pt x="17" y="10"/>
                    <a:pt x="17" y="10"/>
                    <a:pt x="17" y="11"/>
                  </a:cubicBezTo>
                  <a:cubicBezTo>
                    <a:pt x="17" y="11"/>
                    <a:pt x="17" y="11"/>
                    <a:pt x="17" y="11"/>
                  </a:cubicBezTo>
                  <a:cubicBezTo>
                    <a:pt x="16" y="11"/>
                    <a:pt x="16" y="11"/>
                    <a:pt x="16" y="11"/>
                  </a:cubicBezTo>
                  <a:cubicBezTo>
                    <a:pt x="16" y="12"/>
                    <a:pt x="16" y="12"/>
                    <a:pt x="15" y="12"/>
                  </a:cubicBezTo>
                  <a:cubicBezTo>
                    <a:pt x="15" y="12"/>
                    <a:pt x="15" y="13"/>
                    <a:pt x="15" y="13"/>
                  </a:cubicBezTo>
                  <a:cubicBezTo>
                    <a:pt x="14" y="14"/>
                    <a:pt x="14" y="15"/>
                    <a:pt x="13" y="16"/>
                  </a:cubicBezTo>
                  <a:cubicBezTo>
                    <a:pt x="12" y="17"/>
                    <a:pt x="12" y="16"/>
                    <a:pt x="12" y="18"/>
                  </a:cubicBezTo>
                  <a:cubicBezTo>
                    <a:pt x="12" y="19"/>
                    <a:pt x="11" y="19"/>
                    <a:pt x="11" y="20"/>
                  </a:cubicBezTo>
                  <a:cubicBezTo>
                    <a:pt x="9" y="20"/>
                    <a:pt x="10" y="19"/>
                    <a:pt x="9" y="20"/>
                  </a:cubicBezTo>
                  <a:cubicBezTo>
                    <a:pt x="8" y="21"/>
                    <a:pt x="8" y="21"/>
                    <a:pt x="7" y="21"/>
                  </a:cubicBezTo>
                  <a:cubicBezTo>
                    <a:pt x="7" y="22"/>
                    <a:pt x="8" y="22"/>
                    <a:pt x="7" y="22"/>
                  </a:cubicBezTo>
                  <a:cubicBezTo>
                    <a:pt x="5" y="23"/>
                    <a:pt x="6" y="22"/>
                    <a:pt x="5" y="23"/>
                  </a:cubicBezTo>
                  <a:cubicBezTo>
                    <a:pt x="4" y="23"/>
                    <a:pt x="4" y="25"/>
                    <a:pt x="4" y="26"/>
                  </a:cubicBezTo>
                  <a:cubicBezTo>
                    <a:pt x="4" y="26"/>
                    <a:pt x="3" y="26"/>
                    <a:pt x="3" y="26"/>
                  </a:cubicBezTo>
                  <a:cubicBezTo>
                    <a:pt x="2" y="26"/>
                    <a:pt x="2" y="27"/>
                    <a:pt x="2" y="27"/>
                  </a:cubicBezTo>
                  <a:cubicBezTo>
                    <a:pt x="1" y="28"/>
                    <a:pt x="0" y="27"/>
                    <a:pt x="0" y="28"/>
                  </a:cubicBezTo>
                  <a:cubicBezTo>
                    <a:pt x="0" y="29"/>
                    <a:pt x="0" y="28"/>
                    <a:pt x="0" y="29"/>
                  </a:cubicBezTo>
                  <a:cubicBezTo>
                    <a:pt x="0" y="30"/>
                    <a:pt x="0" y="31"/>
                    <a:pt x="0" y="32"/>
                  </a:cubicBezTo>
                  <a:cubicBezTo>
                    <a:pt x="1" y="32"/>
                    <a:pt x="2" y="33"/>
                    <a:pt x="2" y="32"/>
                  </a:cubicBezTo>
                  <a:cubicBezTo>
                    <a:pt x="3" y="31"/>
                    <a:pt x="5" y="31"/>
                    <a:pt x="6" y="30"/>
                  </a:cubicBezTo>
                  <a:cubicBezTo>
                    <a:pt x="7" y="30"/>
                    <a:pt x="7" y="31"/>
                    <a:pt x="9" y="31"/>
                  </a:cubicBezTo>
                  <a:cubicBezTo>
                    <a:pt x="10" y="31"/>
                    <a:pt x="12" y="30"/>
                    <a:pt x="12" y="31"/>
                  </a:cubicBezTo>
                  <a:cubicBezTo>
                    <a:pt x="13" y="31"/>
                    <a:pt x="12" y="32"/>
                    <a:pt x="13" y="31"/>
                  </a:cubicBezTo>
                  <a:cubicBezTo>
                    <a:pt x="13" y="31"/>
                    <a:pt x="14" y="31"/>
                    <a:pt x="14" y="31"/>
                  </a:cubicBezTo>
                  <a:cubicBezTo>
                    <a:pt x="15" y="32"/>
                    <a:pt x="15" y="32"/>
                    <a:pt x="17" y="32"/>
                  </a:cubicBezTo>
                  <a:cubicBezTo>
                    <a:pt x="18" y="32"/>
                    <a:pt x="19" y="31"/>
                    <a:pt x="20" y="30"/>
                  </a:cubicBezTo>
                  <a:cubicBezTo>
                    <a:pt x="20" y="30"/>
                    <a:pt x="21" y="29"/>
                    <a:pt x="22" y="29"/>
                  </a:cubicBezTo>
                  <a:cubicBezTo>
                    <a:pt x="22" y="30"/>
                    <a:pt x="22" y="32"/>
                    <a:pt x="24" y="31"/>
                  </a:cubicBezTo>
                  <a:cubicBezTo>
                    <a:pt x="25" y="31"/>
                    <a:pt x="23" y="33"/>
                    <a:pt x="23" y="34"/>
                  </a:cubicBezTo>
                  <a:cubicBezTo>
                    <a:pt x="22" y="34"/>
                    <a:pt x="21" y="35"/>
                    <a:pt x="20" y="36"/>
                  </a:cubicBezTo>
                  <a:cubicBezTo>
                    <a:pt x="20" y="36"/>
                    <a:pt x="19" y="36"/>
                    <a:pt x="19" y="36"/>
                  </a:cubicBezTo>
                  <a:cubicBezTo>
                    <a:pt x="19" y="39"/>
                    <a:pt x="20" y="38"/>
                    <a:pt x="22" y="38"/>
                  </a:cubicBezTo>
                  <a:cubicBezTo>
                    <a:pt x="22" y="37"/>
                    <a:pt x="22" y="37"/>
                    <a:pt x="22" y="36"/>
                  </a:cubicBezTo>
                  <a:cubicBezTo>
                    <a:pt x="23" y="36"/>
                    <a:pt x="23" y="36"/>
                    <a:pt x="23" y="36"/>
                  </a:cubicBezTo>
                  <a:cubicBezTo>
                    <a:pt x="24" y="35"/>
                    <a:pt x="23" y="36"/>
                    <a:pt x="24" y="35"/>
                  </a:cubicBezTo>
                  <a:cubicBezTo>
                    <a:pt x="24" y="35"/>
                    <a:pt x="24" y="35"/>
                    <a:pt x="25" y="34"/>
                  </a:cubicBezTo>
                  <a:cubicBezTo>
                    <a:pt x="27" y="34"/>
                    <a:pt x="28" y="34"/>
                    <a:pt x="30" y="34"/>
                  </a:cubicBezTo>
                  <a:cubicBezTo>
                    <a:pt x="31" y="33"/>
                    <a:pt x="31" y="33"/>
                    <a:pt x="31" y="31"/>
                  </a:cubicBezTo>
                  <a:cubicBezTo>
                    <a:pt x="31" y="30"/>
                    <a:pt x="31" y="31"/>
                    <a:pt x="32" y="31"/>
                  </a:cubicBezTo>
                  <a:cubicBezTo>
                    <a:pt x="33" y="32"/>
                    <a:pt x="34" y="33"/>
                    <a:pt x="33" y="35"/>
                  </a:cubicBezTo>
                  <a:cubicBezTo>
                    <a:pt x="33" y="35"/>
                    <a:pt x="33" y="35"/>
                    <a:pt x="32" y="35"/>
                  </a:cubicBezTo>
                  <a:cubicBezTo>
                    <a:pt x="32" y="35"/>
                    <a:pt x="32" y="35"/>
                    <a:pt x="32" y="36"/>
                  </a:cubicBezTo>
                  <a:cubicBezTo>
                    <a:pt x="32" y="36"/>
                    <a:pt x="32" y="36"/>
                    <a:pt x="32" y="36"/>
                  </a:cubicBezTo>
                  <a:cubicBezTo>
                    <a:pt x="31" y="37"/>
                    <a:pt x="31" y="36"/>
                    <a:pt x="31" y="37"/>
                  </a:cubicBezTo>
                  <a:cubicBezTo>
                    <a:pt x="31" y="37"/>
                    <a:pt x="29" y="38"/>
                    <a:pt x="32" y="38"/>
                  </a:cubicBezTo>
                  <a:cubicBezTo>
                    <a:pt x="32" y="38"/>
                    <a:pt x="32" y="39"/>
                    <a:pt x="32" y="39"/>
                  </a:cubicBezTo>
                  <a:cubicBezTo>
                    <a:pt x="34" y="39"/>
                    <a:pt x="34" y="39"/>
                    <a:pt x="34" y="39"/>
                  </a:cubicBezTo>
                  <a:cubicBezTo>
                    <a:pt x="36" y="39"/>
                    <a:pt x="35" y="38"/>
                    <a:pt x="36" y="38"/>
                  </a:cubicBezTo>
                  <a:cubicBezTo>
                    <a:pt x="36" y="38"/>
                    <a:pt x="36" y="37"/>
                    <a:pt x="37" y="37"/>
                  </a:cubicBezTo>
                  <a:cubicBezTo>
                    <a:pt x="37" y="37"/>
                    <a:pt x="37" y="37"/>
                    <a:pt x="37" y="36"/>
                  </a:cubicBezTo>
                  <a:cubicBezTo>
                    <a:pt x="38" y="35"/>
                    <a:pt x="39" y="36"/>
                    <a:pt x="39" y="35"/>
                  </a:cubicBezTo>
                  <a:cubicBezTo>
                    <a:pt x="39" y="35"/>
                    <a:pt x="39" y="35"/>
                    <a:pt x="39" y="34"/>
                  </a:cubicBezTo>
                  <a:cubicBezTo>
                    <a:pt x="39" y="34"/>
                    <a:pt x="40" y="33"/>
                    <a:pt x="40" y="32"/>
                  </a:cubicBezTo>
                  <a:cubicBezTo>
                    <a:pt x="40" y="32"/>
                    <a:pt x="42" y="32"/>
                    <a:pt x="41" y="31"/>
                  </a:cubicBezTo>
                  <a:cubicBezTo>
                    <a:pt x="39" y="31"/>
                    <a:pt x="40" y="32"/>
                    <a:pt x="39" y="3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1" name="Freeform 170"/>
            <p:cNvSpPr/>
            <p:nvPr/>
          </p:nvSpPr>
          <p:spPr>
            <a:xfrm>
              <a:off x="7165984" y="3280643"/>
              <a:ext cx="125130" cy="116695"/>
            </a:xfrm>
            <a:custGeom>
              <a:avLst/>
              <a:gdLst>
                <a:gd name="T0" fmla="*/ 7 w 38"/>
                <a:gd name="T1" fmla="*/ 4 h 35"/>
                <a:gd name="T2" fmla="*/ 5 w 38"/>
                <a:gd name="T3" fmla="*/ 2 h 35"/>
                <a:gd name="T4" fmla="*/ 1 w 38"/>
                <a:gd name="T5" fmla="*/ 2 h 35"/>
                <a:gd name="T6" fmla="*/ 2 w 38"/>
                <a:gd name="T7" fmla="*/ 6 h 35"/>
                <a:gd name="T8" fmla="*/ 5 w 38"/>
                <a:gd name="T9" fmla="*/ 7 h 35"/>
                <a:gd name="T10" fmla="*/ 6 w 38"/>
                <a:gd name="T11" fmla="*/ 10 h 35"/>
                <a:gd name="T12" fmla="*/ 9 w 38"/>
                <a:gd name="T13" fmla="*/ 18 h 35"/>
                <a:gd name="T14" fmla="*/ 7 w 38"/>
                <a:gd name="T15" fmla="*/ 19 h 35"/>
                <a:gd name="T16" fmla="*/ 3 w 38"/>
                <a:gd name="T17" fmla="*/ 19 h 35"/>
                <a:gd name="T18" fmla="*/ 5 w 38"/>
                <a:gd name="T19" fmla="*/ 23 h 35"/>
                <a:gd name="T20" fmla="*/ 5 w 38"/>
                <a:gd name="T21" fmla="*/ 26 h 35"/>
                <a:gd name="T22" fmla="*/ 7 w 38"/>
                <a:gd name="T23" fmla="*/ 29 h 35"/>
                <a:gd name="T24" fmla="*/ 10 w 38"/>
                <a:gd name="T25" fmla="*/ 34 h 35"/>
                <a:gd name="T26" fmla="*/ 13 w 38"/>
                <a:gd name="T27" fmla="*/ 32 h 35"/>
                <a:gd name="T28" fmla="*/ 15 w 38"/>
                <a:gd name="T29" fmla="*/ 31 h 35"/>
                <a:gd name="T30" fmla="*/ 13 w 38"/>
                <a:gd name="T31" fmla="*/ 29 h 35"/>
                <a:gd name="T32" fmla="*/ 7 w 38"/>
                <a:gd name="T33" fmla="*/ 26 h 35"/>
                <a:gd name="T34" fmla="*/ 10 w 38"/>
                <a:gd name="T35" fmla="*/ 26 h 35"/>
                <a:gd name="T36" fmla="*/ 17 w 38"/>
                <a:gd name="T37" fmla="*/ 24 h 35"/>
                <a:gd name="T38" fmla="*/ 20 w 38"/>
                <a:gd name="T39" fmla="*/ 26 h 35"/>
                <a:gd name="T40" fmla="*/ 24 w 38"/>
                <a:gd name="T41" fmla="*/ 29 h 35"/>
                <a:gd name="T42" fmla="*/ 28 w 38"/>
                <a:gd name="T43" fmla="*/ 26 h 35"/>
                <a:gd name="T44" fmla="*/ 29 w 38"/>
                <a:gd name="T45" fmla="*/ 23 h 35"/>
                <a:gd name="T46" fmla="*/ 31 w 38"/>
                <a:gd name="T47" fmla="*/ 21 h 35"/>
                <a:gd name="T48" fmla="*/ 37 w 38"/>
                <a:gd name="T49" fmla="*/ 20 h 35"/>
                <a:gd name="T50" fmla="*/ 35 w 38"/>
                <a:gd name="T51" fmla="*/ 17 h 35"/>
                <a:gd name="T52" fmla="*/ 35 w 38"/>
                <a:gd name="T53" fmla="*/ 11 h 35"/>
                <a:gd name="T54" fmla="*/ 35 w 38"/>
                <a:gd name="T55" fmla="*/ 9 h 35"/>
                <a:gd name="T56" fmla="*/ 33 w 38"/>
                <a:gd name="T57" fmla="*/ 12 h 35"/>
                <a:gd name="T58" fmla="*/ 29 w 38"/>
                <a:gd name="T59" fmla="*/ 11 h 35"/>
                <a:gd name="T60" fmla="*/ 29 w 38"/>
                <a:gd name="T61" fmla="*/ 13 h 35"/>
                <a:gd name="T62" fmla="*/ 25 w 38"/>
                <a:gd name="T63" fmla="*/ 12 h 35"/>
                <a:gd name="T64" fmla="*/ 17 w 38"/>
                <a:gd name="T65" fmla="*/ 9 h 35"/>
                <a:gd name="T66" fmla="*/ 15 w 38"/>
                <a:gd name="T67" fmla="*/ 8 h 35"/>
                <a:gd name="T68" fmla="*/ 13 w 38"/>
                <a:gd name="T69" fmla="*/ 7 h 35"/>
                <a:gd name="T70" fmla="*/ 9 w 38"/>
                <a:gd name="T71" fmla="*/ 6 h 35"/>
                <a:gd name="T72" fmla="*/ 7 w 38"/>
                <a:gd name="T7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35">
                  <a:moveTo>
                    <a:pt x="7" y="4"/>
                  </a:moveTo>
                  <a:cubicBezTo>
                    <a:pt x="7" y="4"/>
                    <a:pt x="7" y="4"/>
                    <a:pt x="7" y="4"/>
                  </a:cubicBezTo>
                  <a:cubicBezTo>
                    <a:pt x="7" y="3"/>
                    <a:pt x="6" y="3"/>
                    <a:pt x="6" y="3"/>
                  </a:cubicBezTo>
                  <a:cubicBezTo>
                    <a:pt x="6" y="3"/>
                    <a:pt x="6" y="3"/>
                    <a:pt x="5" y="2"/>
                  </a:cubicBezTo>
                  <a:cubicBezTo>
                    <a:pt x="5" y="2"/>
                    <a:pt x="5" y="2"/>
                    <a:pt x="5" y="2"/>
                  </a:cubicBezTo>
                  <a:cubicBezTo>
                    <a:pt x="3" y="2"/>
                    <a:pt x="2" y="0"/>
                    <a:pt x="1" y="2"/>
                  </a:cubicBezTo>
                  <a:cubicBezTo>
                    <a:pt x="0" y="3"/>
                    <a:pt x="1" y="4"/>
                    <a:pt x="1" y="5"/>
                  </a:cubicBezTo>
                  <a:cubicBezTo>
                    <a:pt x="1" y="5"/>
                    <a:pt x="2" y="6"/>
                    <a:pt x="2" y="6"/>
                  </a:cubicBezTo>
                  <a:cubicBezTo>
                    <a:pt x="4" y="6"/>
                    <a:pt x="3" y="6"/>
                    <a:pt x="3" y="7"/>
                  </a:cubicBezTo>
                  <a:cubicBezTo>
                    <a:pt x="4" y="7"/>
                    <a:pt x="4" y="7"/>
                    <a:pt x="5" y="7"/>
                  </a:cubicBezTo>
                  <a:cubicBezTo>
                    <a:pt x="5" y="7"/>
                    <a:pt x="5" y="8"/>
                    <a:pt x="5" y="8"/>
                  </a:cubicBezTo>
                  <a:cubicBezTo>
                    <a:pt x="6" y="9"/>
                    <a:pt x="5" y="9"/>
                    <a:pt x="6" y="10"/>
                  </a:cubicBezTo>
                  <a:cubicBezTo>
                    <a:pt x="6" y="10"/>
                    <a:pt x="8" y="13"/>
                    <a:pt x="8" y="13"/>
                  </a:cubicBezTo>
                  <a:cubicBezTo>
                    <a:pt x="8" y="13"/>
                    <a:pt x="9" y="18"/>
                    <a:pt x="9" y="18"/>
                  </a:cubicBezTo>
                  <a:cubicBezTo>
                    <a:pt x="9" y="19"/>
                    <a:pt x="10" y="18"/>
                    <a:pt x="10" y="19"/>
                  </a:cubicBezTo>
                  <a:cubicBezTo>
                    <a:pt x="8" y="19"/>
                    <a:pt x="8" y="19"/>
                    <a:pt x="7" y="19"/>
                  </a:cubicBezTo>
                  <a:cubicBezTo>
                    <a:pt x="7" y="18"/>
                    <a:pt x="4" y="18"/>
                    <a:pt x="4" y="18"/>
                  </a:cubicBezTo>
                  <a:cubicBezTo>
                    <a:pt x="4" y="18"/>
                    <a:pt x="3" y="19"/>
                    <a:pt x="3" y="19"/>
                  </a:cubicBezTo>
                  <a:cubicBezTo>
                    <a:pt x="3" y="22"/>
                    <a:pt x="5" y="19"/>
                    <a:pt x="5" y="22"/>
                  </a:cubicBezTo>
                  <a:cubicBezTo>
                    <a:pt x="5" y="22"/>
                    <a:pt x="5" y="23"/>
                    <a:pt x="5" y="23"/>
                  </a:cubicBezTo>
                  <a:cubicBezTo>
                    <a:pt x="4" y="24"/>
                    <a:pt x="4" y="23"/>
                    <a:pt x="4" y="24"/>
                  </a:cubicBezTo>
                  <a:cubicBezTo>
                    <a:pt x="4" y="26"/>
                    <a:pt x="4" y="25"/>
                    <a:pt x="5" y="26"/>
                  </a:cubicBezTo>
                  <a:cubicBezTo>
                    <a:pt x="5" y="27"/>
                    <a:pt x="5" y="26"/>
                    <a:pt x="5" y="27"/>
                  </a:cubicBezTo>
                  <a:cubicBezTo>
                    <a:pt x="6" y="28"/>
                    <a:pt x="6" y="29"/>
                    <a:pt x="7" y="29"/>
                  </a:cubicBezTo>
                  <a:cubicBezTo>
                    <a:pt x="7" y="30"/>
                    <a:pt x="7" y="30"/>
                    <a:pt x="8" y="30"/>
                  </a:cubicBezTo>
                  <a:cubicBezTo>
                    <a:pt x="9" y="31"/>
                    <a:pt x="9" y="33"/>
                    <a:pt x="10" y="34"/>
                  </a:cubicBezTo>
                  <a:cubicBezTo>
                    <a:pt x="11" y="34"/>
                    <a:pt x="11" y="35"/>
                    <a:pt x="12" y="34"/>
                  </a:cubicBezTo>
                  <a:cubicBezTo>
                    <a:pt x="14" y="33"/>
                    <a:pt x="13" y="33"/>
                    <a:pt x="13" y="32"/>
                  </a:cubicBezTo>
                  <a:cubicBezTo>
                    <a:pt x="13" y="32"/>
                    <a:pt x="14" y="33"/>
                    <a:pt x="15" y="32"/>
                  </a:cubicBezTo>
                  <a:cubicBezTo>
                    <a:pt x="15" y="32"/>
                    <a:pt x="15" y="31"/>
                    <a:pt x="15" y="31"/>
                  </a:cubicBezTo>
                  <a:cubicBezTo>
                    <a:pt x="14" y="31"/>
                    <a:pt x="16" y="30"/>
                    <a:pt x="15" y="30"/>
                  </a:cubicBezTo>
                  <a:cubicBezTo>
                    <a:pt x="15" y="30"/>
                    <a:pt x="14" y="29"/>
                    <a:pt x="13" y="29"/>
                  </a:cubicBezTo>
                  <a:cubicBezTo>
                    <a:pt x="12" y="28"/>
                    <a:pt x="10" y="28"/>
                    <a:pt x="9" y="26"/>
                  </a:cubicBezTo>
                  <a:cubicBezTo>
                    <a:pt x="8" y="26"/>
                    <a:pt x="8" y="26"/>
                    <a:pt x="7" y="26"/>
                  </a:cubicBezTo>
                  <a:cubicBezTo>
                    <a:pt x="6" y="25"/>
                    <a:pt x="7" y="25"/>
                    <a:pt x="9" y="25"/>
                  </a:cubicBezTo>
                  <a:cubicBezTo>
                    <a:pt x="9" y="24"/>
                    <a:pt x="9" y="26"/>
                    <a:pt x="10" y="26"/>
                  </a:cubicBezTo>
                  <a:cubicBezTo>
                    <a:pt x="11" y="26"/>
                    <a:pt x="12" y="26"/>
                    <a:pt x="12" y="26"/>
                  </a:cubicBezTo>
                  <a:cubicBezTo>
                    <a:pt x="13" y="24"/>
                    <a:pt x="15" y="24"/>
                    <a:pt x="17" y="24"/>
                  </a:cubicBezTo>
                  <a:cubicBezTo>
                    <a:pt x="17" y="25"/>
                    <a:pt x="18" y="25"/>
                    <a:pt x="19" y="26"/>
                  </a:cubicBezTo>
                  <a:cubicBezTo>
                    <a:pt x="19" y="26"/>
                    <a:pt x="20" y="26"/>
                    <a:pt x="20" y="26"/>
                  </a:cubicBezTo>
                  <a:cubicBezTo>
                    <a:pt x="21" y="27"/>
                    <a:pt x="20" y="27"/>
                    <a:pt x="21" y="27"/>
                  </a:cubicBezTo>
                  <a:cubicBezTo>
                    <a:pt x="22" y="28"/>
                    <a:pt x="23" y="28"/>
                    <a:pt x="24" y="29"/>
                  </a:cubicBezTo>
                  <a:cubicBezTo>
                    <a:pt x="24" y="29"/>
                    <a:pt x="25" y="30"/>
                    <a:pt x="27" y="29"/>
                  </a:cubicBezTo>
                  <a:cubicBezTo>
                    <a:pt x="30" y="28"/>
                    <a:pt x="29" y="27"/>
                    <a:pt x="28" y="26"/>
                  </a:cubicBezTo>
                  <a:cubicBezTo>
                    <a:pt x="27" y="25"/>
                    <a:pt x="28" y="26"/>
                    <a:pt x="28" y="24"/>
                  </a:cubicBezTo>
                  <a:cubicBezTo>
                    <a:pt x="29" y="23"/>
                    <a:pt x="28" y="23"/>
                    <a:pt x="29" y="23"/>
                  </a:cubicBezTo>
                  <a:cubicBezTo>
                    <a:pt x="29" y="23"/>
                    <a:pt x="29" y="23"/>
                    <a:pt x="30" y="23"/>
                  </a:cubicBezTo>
                  <a:cubicBezTo>
                    <a:pt x="30" y="23"/>
                    <a:pt x="31" y="21"/>
                    <a:pt x="31" y="21"/>
                  </a:cubicBezTo>
                  <a:cubicBezTo>
                    <a:pt x="33" y="22"/>
                    <a:pt x="35" y="22"/>
                    <a:pt x="36" y="21"/>
                  </a:cubicBezTo>
                  <a:cubicBezTo>
                    <a:pt x="36" y="21"/>
                    <a:pt x="36" y="20"/>
                    <a:pt x="37" y="20"/>
                  </a:cubicBezTo>
                  <a:cubicBezTo>
                    <a:pt x="38" y="19"/>
                    <a:pt x="37" y="19"/>
                    <a:pt x="37" y="19"/>
                  </a:cubicBezTo>
                  <a:cubicBezTo>
                    <a:pt x="36" y="18"/>
                    <a:pt x="35" y="18"/>
                    <a:pt x="35" y="17"/>
                  </a:cubicBezTo>
                  <a:cubicBezTo>
                    <a:pt x="35" y="16"/>
                    <a:pt x="34" y="16"/>
                    <a:pt x="35" y="14"/>
                  </a:cubicBezTo>
                  <a:cubicBezTo>
                    <a:pt x="36" y="13"/>
                    <a:pt x="35" y="11"/>
                    <a:pt x="35" y="11"/>
                  </a:cubicBezTo>
                  <a:cubicBezTo>
                    <a:pt x="36" y="10"/>
                    <a:pt x="36" y="11"/>
                    <a:pt x="37" y="10"/>
                  </a:cubicBezTo>
                  <a:cubicBezTo>
                    <a:pt x="37" y="9"/>
                    <a:pt x="37" y="8"/>
                    <a:pt x="35" y="9"/>
                  </a:cubicBezTo>
                  <a:cubicBezTo>
                    <a:pt x="35" y="10"/>
                    <a:pt x="35" y="10"/>
                    <a:pt x="35" y="11"/>
                  </a:cubicBezTo>
                  <a:cubicBezTo>
                    <a:pt x="34" y="11"/>
                    <a:pt x="34" y="12"/>
                    <a:pt x="33" y="12"/>
                  </a:cubicBezTo>
                  <a:cubicBezTo>
                    <a:pt x="33" y="16"/>
                    <a:pt x="32" y="12"/>
                    <a:pt x="31" y="12"/>
                  </a:cubicBezTo>
                  <a:cubicBezTo>
                    <a:pt x="31" y="9"/>
                    <a:pt x="30" y="10"/>
                    <a:pt x="29" y="11"/>
                  </a:cubicBezTo>
                  <a:cubicBezTo>
                    <a:pt x="29" y="11"/>
                    <a:pt x="29" y="11"/>
                    <a:pt x="29" y="12"/>
                  </a:cubicBezTo>
                  <a:cubicBezTo>
                    <a:pt x="28" y="12"/>
                    <a:pt x="29" y="13"/>
                    <a:pt x="29" y="13"/>
                  </a:cubicBezTo>
                  <a:cubicBezTo>
                    <a:pt x="28" y="13"/>
                    <a:pt x="27" y="13"/>
                    <a:pt x="27" y="14"/>
                  </a:cubicBezTo>
                  <a:cubicBezTo>
                    <a:pt x="26" y="13"/>
                    <a:pt x="25" y="12"/>
                    <a:pt x="25" y="12"/>
                  </a:cubicBezTo>
                  <a:cubicBezTo>
                    <a:pt x="24" y="12"/>
                    <a:pt x="22" y="11"/>
                    <a:pt x="22" y="11"/>
                  </a:cubicBezTo>
                  <a:cubicBezTo>
                    <a:pt x="20" y="12"/>
                    <a:pt x="18" y="10"/>
                    <a:pt x="17" y="9"/>
                  </a:cubicBezTo>
                  <a:cubicBezTo>
                    <a:pt x="17" y="9"/>
                    <a:pt x="17" y="9"/>
                    <a:pt x="17" y="9"/>
                  </a:cubicBezTo>
                  <a:cubicBezTo>
                    <a:pt x="16" y="9"/>
                    <a:pt x="15" y="9"/>
                    <a:pt x="15" y="8"/>
                  </a:cubicBezTo>
                  <a:cubicBezTo>
                    <a:pt x="14" y="8"/>
                    <a:pt x="14" y="8"/>
                    <a:pt x="13" y="8"/>
                  </a:cubicBezTo>
                  <a:cubicBezTo>
                    <a:pt x="13" y="8"/>
                    <a:pt x="14" y="7"/>
                    <a:pt x="13" y="7"/>
                  </a:cubicBezTo>
                  <a:cubicBezTo>
                    <a:pt x="12" y="7"/>
                    <a:pt x="12" y="7"/>
                    <a:pt x="11" y="7"/>
                  </a:cubicBezTo>
                  <a:cubicBezTo>
                    <a:pt x="10" y="6"/>
                    <a:pt x="10" y="6"/>
                    <a:pt x="9" y="6"/>
                  </a:cubicBezTo>
                  <a:cubicBezTo>
                    <a:pt x="8" y="5"/>
                    <a:pt x="9" y="6"/>
                    <a:pt x="8" y="5"/>
                  </a:cubicBezTo>
                  <a:cubicBezTo>
                    <a:pt x="8" y="5"/>
                    <a:pt x="8" y="5"/>
                    <a:pt x="7"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2" name="Freeform 171"/>
            <p:cNvSpPr/>
            <p:nvPr/>
          </p:nvSpPr>
          <p:spPr>
            <a:xfrm>
              <a:off x="4684477" y="3546367"/>
              <a:ext cx="63268" cy="19683"/>
            </a:xfrm>
            <a:custGeom>
              <a:avLst/>
              <a:gdLst>
                <a:gd name="T0" fmla="*/ 1 w 19"/>
                <a:gd name="T1" fmla="*/ 4 h 6"/>
                <a:gd name="T2" fmla="*/ 11 w 19"/>
                <a:gd name="T3" fmla="*/ 5 h 6"/>
                <a:gd name="T4" fmla="*/ 19 w 19"/>
                <a:gd name="T5" fmla="*/ 5 h 6"/>
                <a:gd name="T6" fmla="*/ 16 w 19"/>
                <a:gd name="T7" fmla="*/ 3 h 6"/>
                <a:gd name="T8" fmla="*/ 5 w 19"/>
                <a:gd name="T9" fmla="*/ 2 h 6"/>
                <a:gd name="T10" fmla="*/ 3 w 19"/>
                <a:gd name="T11" fmla="*/ 1 h 6"/>
                <a:gd name="T12" fmla="*/ 1 w 19"/>
                <a:gd name="T13" fmla="*/ 1 h 6"/>
                <a:gd name="T14" fmla="*/ 0 w 19"/>
                <a:gd name="T15" fmla="*/ 3 h 6"/>
                <a:gd name="T16" fmla="*/ 1 w 19"/>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
                  <a:moveTo>
                    <a:pt x="1" y="4"/>
                  </a:moveTo>
                  <a:cubicBezTo>
                    <a:pt x="3" y="5"/>
                    <a:pt x="8" y="4"/>
                    <a:pt x="11" y="5"/>
                  </a:cubicBezTo>
                  <a:cubicBezTo>
                    <a:pt x="13" y="6"/>
                    <a:pt x="17" y="6"/>
                    <a:pt x="19" y="5"/>
                  </a:cubicBezTo>
                  <a:cubicBezTo>
                    <a:pt x="19" y="3"/>
                    <a:pt x="17" y="3"/>
                    <a:pt x="16" y="3"/>
                  </a:cubicBezTo>
                  <a:cubicBezTo>
                    <a:pt x="15" y="1"/>
                    <a:pt x="7" y="2"/>
                    <a:pt x="5" y="2"/>
                  </a:cubicBezTo>
                  <a:cubicBezTo>
                    <a:pt x="4" y="2"/>
                    <a:pt x="4" y="2"/>
                    <a:pt x="3" y="1"/>
                  </a:cubicBezTo>
                  <a:cubicBezTo>
                    <a:pt x="1" y="1"/>
                    <a:pt x="1" y="0"/>
                    <a:pt x="1" y="1"/>
                  </a:cubicBezTo>
                  <a:cubicBezTo>
                    <a:pt x="0" y="1"/>
                    <a:pt x="0" y="2"/>
                    <a:pt x="0" y="3"/>
                  </a:cubicBezTo>
                  <a:cubicBezTo>
                    <a:pt x="0" y="3"/>
                    <a:pt x="1" y="3"/>
                    <a:pt x="1"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3" name="Freeform 172"/>
            <p:cNvSpPr/>
            <p:nvPr/>
          </p:nvSpPr>
          <p:spPr>
            <a:xfrm>
              <a:off x="4879904" y="3546367"/>
              <a:ext cx="46397" cy="26714"/>
            </a:xfrm>
            <a:custGeom>
              <a:avLst/>
              <a:gdLst>
                <a:gd name="T0" fmla="*/ 2 w 14"/>
                <a:gd name="T1" fmla="*/ 7 h 8"/>
                <a:gd name="T2" fmla="*/ 5 w 14"/>
                <a:gd name="T3" fmla="*/ 8 h 8"/>
                <a:gd name="T4" fmla="*/ 8 w 14"/>
                <a:gd name="T5" fmla="*/ 8 h 8"/>
                <a:gd name="T6" fmla="*/ 8 w 14"/>
                <a:gd name="T7" fmla="*/ 7 h 8"/>
                <a:gd name="T8" fmla="*/ 10 w 14"/>
                <a:gd name="T9" fmla="*/ 6 h 8"/>
                <a:gd name="T10" fmla="*/ 11 w 14"/>
                <a:gd name="T11" fmla="*/ 6 h 8"/>
                <a:gd name="T12" fmla="*/ 12 w 14"/>
                <a:gd name="T13" fmla="*/ 6 h 8"/>
                <a:gd name="T14" fmla="*/ 12 w 14"/>
                <a:gd name="T15" fmla="*/ 5 h 8"/>
                <a:gd name="T16" fmla="*/ 13 w 14"/>
                <a:gd name="T17" fmla="*/ 4 h 8"/>
                <a:gd name="T18" fmla="*/ 14 w 14"/>
                <a:gd name="T19" fmla="*/ 4 h 8"/>
                <a:gd name="T20" fmla="*/ 14 w 14"/>
                <a:gd name="T21" fmla="*/ 1 h 8"/>
                <a:gd name="T22" fmla="*/ 12 w 14"/>
                <a:gd name="T23" fmla="*/ 1 h 8"/>
                <a:gd name="T24" fmla="*/ 5 w 14"/>
                <a:gd name="T25" fmla="*/ 3 h 8"/>
                <a:gd name="T26" fmla="*/ 1 w 14"/>
                <a:gd name="T27" fmla="*/ 5 h 8"/>
                <a:gd name="T28" fmla="*/ 2 w 14"/>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2" y="7"/>
                  </a:moveTo>
                  <a:cubicBezTo>
                    <a:pt x="4" y="7"/>
                    <a:pt x="3" y="8"/>
                    <a:pt x="5" y="8"/>
                  </a:cubicBezTo>
                  <a:cubicBezTo>
                    <a:pt x="6" y="8"/>
                    <a:pt x="7" y="8"/>
                    <a:pt x="8" y="8"/>
                  </a:cubicBezTo>
                  <a:cubicBezTo>
                    <a:pt x="9" y="8"/>
                    <a:pt x="8" y="7"/>
                    <a:pt x="8" y="7"/>
                  </a:cubicBezTo>
                  <a:cubicBezTo>
                    <a:pt x="10" y="7"/>
                    <a:pt x="10" y="7"/>
                    <a:pt x="10" y="6"/>
                  </a:cubicBezTo>
                  <a:cubicBezTo>
                    <a:pt x="11" y="6"/>
                    <a:pt x="11" y="6"/>
                    <a:pt x="11" y="6"/>
                  </a:cubicBezTo>
                  <a:cubicBezTo>
                    <a:pt x="11" y="6"/>
                    <a:pt x="11" y="6"/>
                    <a:pt x="12" y="6"/>
                  </a:cubicBezTo>
                  <a:cubicBezTo>
                    <a:pt x="12" y="5"/>
                    <a:pt x="12" y="5"/>
                    <a:pt x="12" y="5"/>
                  </a:cubicBezTo>
                  <a:cubicBezTo>
                    <a:pt x="13" y="4"/>
                    <a:pt x="12" y="5"/>
                    <a:pt x="13" y="4"/>
                  </a:cubicBezTo>
                  <a:cubicBezTo>
                    <a:pt x="13" y="4"/>
                    <a:pt x="13" y="4"/>
                    <a:pt x="14" y="4"/>
                  </a:cubicBezTo>
                  <a:cubicBezTo>
                    <a:pt x="14" y="3"/>
                    <a:pt x="14" y="2"/>
                    <a:pt x="14" y="1"/>
                  </a:cubicBezTo>
                  <a:cubicBezTo>
                    <a:pt x="13" y="0"/>
                    <a:pt x="14" y="1"/>
                    <a:pt x="12" y="1"/>
                  </a:cubicBezTo>
                  <a:cubicBezTo>
                    <a:pt x="11" y="3"/>
                    <a:pt x="8" y="3"/>
                    <a:pt x="5" y="3"/>
                  </a:cubicBezTo>
                  <a:cubicBezTo>
                    <a:pt x="5" y="3"/>
                    <a:pt x="1" y="4"/>
                    <a:pt x="1" y="5"/>
                  </a:cubicBezTo>
                  <a:cubicBezTo>
                    <a:pt x="1" y="7"/>
                    <a:pt x="0" y="7"/>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4" name="Freeform 173"/>
            <p:cNvSpPr/>
            <p:nvPr/>
          </p:nvSpPr>
          <p:spPr>
            <a:xfrm>
              <a:off x="7066162" y="3592764"/>
              <a:ext cx="66080" cy="80140"/>
            </a:xfrm>
            <a:custGeom>
              <a:avLst/>
              <a:gdLst>
                <a:gd name="T0" fmla="*/ 2 w 20"/>
                <a:gd name="T1" fmla="*/ 7 h 24"/>
                <a:gd name="T2" fmla="*/ 5 w 20"/>
                <a:gd name="T3" fmla="*/ 9 h 24"/>
                <a:gd name="T4" fmla="*/ 9 w 20"/>
                <a:gd name="T5" fmla="*/ 9 h 24"/>
                <a:gd name="T6" fmla="*/ 10 w 20"/>
                <a:gd name="T7" fmla="*/ 15 h 24"/>
                <a:gd name="T8" fmla="*/ 12 w 20"/>
                <a:gd name="T9" fmla="*/ 22 h 24"/>
                <a:gd name="T10" fmla="*/ 16 w 20"/>
                <a:gd name="T11" fmla="*/ 23 h 24"/>
                <a:gd name="T12" fmla="*/ 18 w 20"/>
                <a:gd name="T13" fmla="*/ 21 h 24"/>
                <a:gd name="T14" fmla="*/ 17 w 20"/>
                <a:gd name="T15" fmla="*/ 17 h 24"/>
                <a:gd name="T16" fmla="*/ 18 w 20"/>
                <a:gd name="T17" fmla="*/ 8 h 24"/>
                <a:gd name="T18" fmla="*/ 15 w 20"/>
                <a:gd name="T19" fmla="*/ 5 h 24"/>
                <a:gd name="T20" fmla="*/ 15 w 20"/>
                <a:gd name="T21" fmla="*/ 2 h 24"/>
                <a:gd name="T22" fmla="*/ 11 w 20"/>
                <a:gd name="T23" fmla="*/ 2 h 24"/>
                <a:gd name="T24" fmla="*/ 10 w 20"/>
                <a:gd name="T25" fmla="*/ 2 h 24"/>
                <a:gd name="T26" fmla="*/ 9 w 20"/>
                <a:gd name="T27" fmla="*/ 1 h 24"/>
                <a:gd name="T28" fmla="*/ 9 w 20"/>
                <a:gd name="T29" fmla="*/ 0 h 24"/>
                <a:gd name="T30" fmla="*/ 5 w 20"/>
                <a:gd name="T31" fmla="*/ 0 h 24"/>
                <a:gd name="T32" fmla="*/ 5 w 20"/>
                <a:gd name="T33" fmla="*/ 2 h 24"/>
                <a:gd name="T34" fmla="*/ 2 w 20"/>
                <a:gd name="T35" fmla="*/ 3 h 24"/>
                <a:gd name="T36" fmla="*/ 1 w 20"/>
                <a:gd name="T37" fmla="*/ 4 h 24"/>
                <a:gd name="T38" fmla="*/ 1 w 20"/>
                <a:gd name="T39" fmla="*/ 7 h 24"/>
                <a:gd name="T40" fmla="*/ 2 w 20"/>
                <a:gd name="T4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4">
                  <a:moveTo>
                    <a:pt x="2" y="7"/>
                  </a:moveTo>
                  <a:cubicBezTo>
                    <a:pt x="3" y="8"/>
                    <a:pt x="3" y="9"/>
                    <a:pt x="5" y="9"/>
                  </a:cubicBezTo>
                  <a:cubicBezTo>
                    <a:pt x="6" y="10"/>
                    <a:pt x="8" y="8"/>
                    <a:pt x="9" y="9"/>
                  </a:cubicBezTo>
                  <a:cubicBezTo>
                    <a:pt x="11" y="11"/>
                    <a:pt x="10" y="13"/>
                    <a:pt x="10" y="15"/>
                  </a:cubicBezTo>
                  <a:cubicBezTo>
                    <a:pt x="10" y="18"/>
                    <a:pt x="10" y="21"/>
                    <a:pt x="12" y="22"/>
                  </a:cubicBezTo>
                  <a:cubicBezTo>
                    <a:pt x="13" y="23"/>
                    <a:pt x="15" y="24"/>
                    <a:pt x="16" y="23"/>
                  </a:cubicBezTo>
                  <a:cubicBezTo>
                    <a:pt x="16" y="22"/>
                    <a:pt x="18" y="22"/>
                    <a:pt x="18" y="21"/>
                  </a:cubicBezTo>
                  <a:cubicBezTo>
                    <a:pt x="20" y="20"/>
                    <a:pt x="18" y="18"/>
                    <a:pt x="17" y="17"/>
                  </a:cubicBezTo>
                  <a:cubicBezTo>
                    <a:pt x="17" y="13"/>
                    <a:pt x="20" y="10"/>
                    <a:pt x="18" y="8"/>
                  </a:cubicBezTo>
                  <a:cubicBezTo>
                    <a:pt x="17" y="7"/>
                    <a:pt x="16" y="6"/>
                    <a:pt x="15" y="5"/>
                  </a:cubicBezTo>
                  <a:cubicBezTo>
                    <a:pt x="14" y="5"/>
                    <a:pt x="16" y="4"/>
                    <a:pt x="15" y="2"/>
                  </a:cubicBezTo>
                  <a:cubicBezTo>
                    <a:pt x="13" y="1"/>
                    <a:pt x="13" y="2"/>
                    <a:pt x="11" y="2"/>
                  </a:cubicBezTo>
                  <a:cubicBezTo>
                    <a:pt x="11" y="1"/>
                    <a:pt x="10" y="2"/>
                    <a:pt x="10" y="2"/>
                  </a:cubicBezTo>
                  <a:cubicBezTo>
                    <a:pt x="9" y="1"/>
                    <a:pt x="10" y="1"/>
                    <a:pt x="9" y="1"/>
                  </a:cubicBezTo>
                  <a:cubicBezTo>
                    <a:pt x="9" y="1"/>
                    <a:pt x="9" y="0"/>
                    <a:pt x="9" y="0"/>
                  </a:cubicBezTo>
                  <a:cubicBezTo>
                    <a:pt x="8" y="0"/>
                    <a:pt x="6" y="0"/>
                    <a:pt x="5" y="0"/>
                  </a:cubicBezTo>
                  <a:cubicBezTo>
                    <a:pt x="4" y="1"/>
                    <a:pt x="5" y="1"/>
                    <a:pt x="5" y="2"/>
                  </a:cubicBezTo>
                  <a:cubicBezTo>
                    <a:pt x="4" y="2"/>
                    <a:pt x="4" y="3"/>
                    <a:pt x="2" y="3"/>
                  </a:cubicBezTo>
                  <a:cubicBezTo>
                    <a:pt x="2" y="3"/>
                    <a:pt x="1" y="4"/>
                    <a:pt x="1" y="4"/>
                  </a:cubicBezTo>
                  <a:cubicBezTo>
                    <a:pt x="0" y="4"/>
                    <a:pt x="0" y="7"/>
                    <a:pt x="1" y="7"/>
                  </a:cubicBezTo>
                  <a:cubicBezTo>
                    <a:pt x="2" y="6"/>
                    <a:pt x="2" y="7"/>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5" name="Freeform 174"/>
            <p:cNvSpPr/>
            <p:nvPr/>
          </p:nvSpPr>
          <p:spPr>
            <a:xfrm>
              <a:off x="2446199" y="3968153"/>
              <a:ext cx="112476" cy="56238"/>
            </a:xfrm>
            <a:custGeom>
              <a:avLst/>
              <a:gdLst>
                <a:gd name="T0" fmla="*/ 33 w 34"/>
                <a:gd name="T1" fmla="*/ 10 h 17"/>
                <a:gd name="T2" fmla="*/ 33 w 34"/>
                <a:gd name="T3" fmla="*/ 9 h 17"/>
                <a:gd name="T4" fmla="*/ 32 w 34"/>
                <a:gd name="T5" fmla="*/ 8 h 17"/>
                <a:gd name="T6" fmla="*/ 29 w 34"/>
                <a:gd name="T7" fmla="*/ 8 h 17"/>
                <a:gd name="T8" fmla="*/ 27 w 34"/>
                <a:gd name="T9" fmla="*/ 7 h 17"/>
                <a:gd name="T10" fmla="*/ 25 w 34"/>
                <a:gd name="T11" fmla="*/ 4 h 17"/>
                <a:gd name="T12" fmla="*/ 24 w 34"/>
                <a:gd name="T13" fmla="*/ 3 h 17"/>
                <a:gd name="T14" fmla="*/ 22 w 34"/>
                <a:gd name="T15" fmla="*/ 2 h 17"/>
                <a:gd name="T16" fmla="*/ 18 w 34"/>
                <a:gd name="T17" fmla="*/ 3 h 17"/>
                <a:gd name="T18" fmla="*/ 17 w 34"/>
                <a:gd name="T19" fmla="*/ 2 h 17"/>
                <a:gd name="T20" fmla="*/ 14 w 34"/>
                <a:gd name="T21" fmla="*/ 1 h 17"/>
                <a:gd name="T22" fmla="*/ 10 w 34"/>
                <a:gd name="T23" fmla="*/ 1 h 17"/>
                <a:gd name="T24" fmla="*/ 8 w 34"/>
                <a:gd name="T25" fmla="*/ 1 h 17"/>
                <a:gd name="T26" fmla="*/ 2 w 34"/>
                <a:gd name="T27" fmla="*/ 1 h 17"/>
                <a:gd name="T28" fmla="*/ 1 w 34"/>
                <a:gd name="T29" fmla="*/ 4 h 17"/>
                <a:gd name="T30" fmla="*/ 2 w 34"/>
                <a:gd name="T31" fmla="*/ 5 h 17"/>
                <a:gd name="T32" fmla="*/ 5 w 34"/>
                <a:gd name="T33" fmla="*/ 6 h 17"/>
                <a:gd name="T34" fmla="*/ 5 w 34"/>
                <a:gd name="T35" fmla="*/ 11 h 17"/>
                <a:gd name="T36" fmla="*/ 7 w 34"/>
                <a:gd name="T37" fmla="*/ 13 h 17"/>
                <a:gd name="T38" fmla="*/ 8 w 34"/>
                <a:gd name="T39" fmla="*/ 16 h 17"/>
                <a:gd name="T40" fmla="*/ 10 w 34"/>
                <a:gd name="T41" fmla="*/ 17 h 17"/>
                <a:gd name="T42" fmla="*/ 13 w 34"/>
                <a:gd name="T43" fmla="*/ 16 h 17"/>
                <a:gd name="T44" fmla="*/ 13 w 34"/>
                <a:gd name="T45" fmla="*/ 15 h 17"/>
                <a:gd name="T46" fmla="*/ 15 w 34"/>
                <a:gd name="T47" fmla="*/ 15 h 17"/>
                <a:gd name="T48" fmla="*/ 15 w 34"/>
                <a:gd name="T49" fmla="*/ 13 h 17"/>
                <a:gd name="T50" fmla="*/ 25 w 34"/>
                <a:gd name="T51" fmla="*/ 13 h 17"/>
                <a:gd name="T52" fmla="*/ 34 w 34"/>
                <a:gd name="T53" fmla="*/ 12 h 17"/>
                <a:gd name="T54" fmla="*/ 33 w 34"/>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7">
                  <a:moveTo>
                    <a:pt x="33" y="10"/>
                  </a:moveTo>
                  <a:cubicBezTo>
                    <a:pt x="33" y="9"/>
                    <a:pt x="33" y="9"/>
                    <a:pt x="33" y="9"/>
                  </a:cubicBezTo>
                  <a:cubicBezTo>
                    <a:pt x="32" y="8"/>
                    <a:pt x="32" y="8"/>
                    <a:pt x="32" y="8"/>
                  </a:cubicBezTo>
                  <a:cubicBezTo>
                    <a:pt x="31" y="8"/>
                    <a:pt x="31" y="8"/>
                    <a:pt x="29" y="8"/>
                  </a:cubicBezTo>
                  <a:cubicBezTo>
                    <a:pt x="28" y="8"/>
                    <a:pt x="28" y="8"/>
                    <a:pt x="27" y="7"/>
                  </a:cubicBezTo>
                  <a:cubicBezTo>
                    <a:pt x="25" y="6"/>
                    <a:pt x="26" y="5"/>
                    <a:pt x="25" y="4"/>
                  </a:cubicBezTo>
                  <a:cubicBezTo>
                    <a:pt x="25" y="4"/>
                    <a:pt x="25" y="3"/>
                    <a:pt x="24" y="3"/>
                  </a:cubicBezTo>
                  <a:cubicBezTo>
                    <a:pt x="24" y="3"/>
                    <a:pt x="23" y="2"/>
                    <a:pt x="22" y="2"/>
                  </a:cubicBezTo>
                  <a:cubicBezTo>
                    <a:pt x="21" y="2"/>
                    <a:pt x="21" y="3"/>
                    <a:pt x="18" y="3"/>
                  </a:cubicBezTo>
                  <a:cubicBezTo>
                    <a:pt x="18" y="2"/>
                    <a:pt x="18" y="3"/>
                    <a:pt x="17" y="2"/>
                  </a:cubicBezTo>
                  <a:cubicBezTo>
                    <a:pt x="17" y="1"/>
                    <a:pt x="16" y="2"/>
                    <a:pt x="14" y="1"/>
                  </a:cubicBezTo>
                  <a:cubicBezTo>
                    <a:pt x="12" y="0"/>
                    <a:pt x="12" y="0"/>
                    <a:pt x="10" y="1"/>
                  </a:cubicBezTo>
                  <a:cubicBezTo>
                    <a:pt x="9" y="1"/>
                    <a:pt x="9" y="1"/>
                    <a:pt x="8" y="1"/>
                  </a:cubicBezTo>
                  <a:cubicBezTo>
                    <a:pt x="5" y="1"/>
                    <a:pt x="3" y="0"/>
                    <a:pt x="2" y="1"/>
                  </a:cubicBezTo>
                  <a:cubicBezTo>
                    <a:pt x="0" y="2"/>
                    <a:pt x="0" y="3"/>
                    <a:pt x="1" y="4"/>
                  </a:cubicBezTo>
                  <a:cubicBezTo>
                    <a:pt x="1" y="4"/>
                    <a:pt x="2" y="5"/>
                    <a:pt x="2" y="5"/>
                  </a:cubicBezTo>
                  <a:cubicBezTo>
                    <a:pt x="3" y="5"/>
                    <a:pt x="4" y="5"/>
                    <a:pt x="5" y="6"/>
                  </a:cubicBezTo>
                  <a:cubicBezTo>
                    <a:pt x="6" y="7"/>
                    <a:pt x="4" y="10"/>
                    <a:pt x="5" y="11"/>
                  </a:cubicBezTo>
                  <a:cubicBezTo>
                    <a:pt x="5" y="12"/>
                    <a:pt x="6" y="13"/>
                    <a:pt x="7" y="13"/>
                  </a:cubicBezTo>
                  <a:cubicBezTo>
                    <a:pt x="7" y="14"/>
                    <a:pt x="7" y="15"/>
                    <a:pt x="8" y="16"/>
                  </a:cubicBezTo>
                  <a:cubicBezTo>
                    <a:pt x="9" y="16"/>
                    <a:pt x="9" y="17"/>
                    <a:pt x="10" y="17"/>
                  </a:cubicBezTo>
                  <a:cubicBezTo>
                    <a:pt x="10" y="17"/>
                    <a:pt x="12" y="16"/>
                    <a:pt x="13" y="16"/>
                  </a:cubicBezTo>
                  <a:cubicBezTo>
                    <a:pt x="13" y="15"/>
                    <a:pt x="13" y="15"/>
                    <a:pt x="13" y="15"/>
                  </a:cubicBezTo>
                  <a:cubicBezTo>
                    <a:pt x="14" y="15"/>
                    <a:pt x="14" y="15"/>
                    <a:pt x="15" y="15"/>
                  </a:cubicBezTo>
                  <a:cubicBezTo>
                    <a:pt x="15" y="14"/>
                    <a:pt x="15" y="14"/>
                    <a:pt x="15" y="13"/>
                  </a:cubicBezTo>
                  <a:cubicBezTo>
                    <a:pt x="16" y="13"/>
                    <a:pt x="22" y="13"/>
                    <a:pt x="25" y="13"/>
                  </a:cubicBezTo>
                  <a:cubicBezTo>
                    <a:pt x="28" y="13"/>
                    <a:pt x="32" y="13"/>
                    <a:pt x="34" y="12"/>
                  </a:cubicBezTo>
                  <a:cubicBezTo>
                    <a:pt x="34" y="11"/>
                    <a:pt x="34" y="10"/>
                    <a:pt x="33"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6" name="Freeform 175"/>
            <p:cNvSpPr/>
            <p:nvPr/>
          </p:nvSpPr>
          <p:spPr>
            <a:xfrm>
              <a:off x="6949468" y="4004708"/>
              <a:ext cx="116695" cy="178557"/>
            </a:xfrm>
            <a:custGeom>
              <a:avLst/>
              <a:gdLst>
                <a:gd name="T0" fmla="*/ 4 w 35"/>
                <a:gd name="T1" fmla="*/ 17 h 54"/>
                <a:gd name="T2" fmla="*/ 1 w 35"/>
                <a:gd name="T3" fmla="*/ 24 h 54"/>
                <a:gd name="T4" fmla="*/ 4 w 35"/>
                <a:gd name="T5" fmla="*/ 27 h 54"/>
                <a:gd name="T6" fmla="*/ 6 w 35"/>
                <a:gd name="T7" fmla="*/ 32 h 54"/>
                <a:gd name="T8" fmla="*/ 10 w 35"/>
                <a:gd name="T9" fmla="*/ 34 h 54"/>
                <a:gd name="T10" fmla="*/ 10 w 35"/>
                <a:gd name="T11" fmla="*/ 37 h 54"/>
                <a:gd name="T12" fmla="*/ 13 w 35"/>
                <a:gd name="T13" fmla="*/ 39 h 54"/>
                <a:gd name="T14" fmla="*/ 16 w 35"/>
                <a:gd name="T15" fmla="*/ 38 h 54"/>
                <a:gd name="T16" fmla="*/ 19 w 35"/>
                <a:gd name="T17" fmla="*/ 39 h 54"/>
                <a:gd name="T18" fmla="*/ 20 w 35"/>
                <a:gd name="T19" fmla="*/ 41 h 54"/>
                <a:gd name="T20" fmla="*/ 25 w 35"/>
                <a:gd name="T21" fmla="*/ 40 h 54"/>
                <a:gd name="T22" fmla="*/ 29 w 35"/>
                <a:gd name="T23" fmla="*/ 44 h 54"/>
                <a:gd name="T24" fmla="*/ 30 w 35"/>
                <a:gd name="T25" fmla="*/ 48 h 54"/>
                <a:gd name="T26" fmla="*/ 33 w 35"/>
                <a:gd name="T27" fmla="*/ 54 h 54"/>
                <a:gd name="T28" fmla="*/ 34 w 35"/>
                <a:gd name="T29" fmla="*/ 52 h 54"/>
                <a:gd name="T30" fmla="*/ 32 w 35"/>
                <a:gd name="T31" fmla="*/ 47 h 54"/>
                <a:gd name="T32" fmla="*/ 35 w 35"/>
                <a:gd name="T33" fmla="*/ 45 h 54"/>
                <a:gd name="T34" fmla="*/ 33 w 35"/>
                <a:gd name="T35" fmla="*/ 43 h 54"/>
                <a:gd name="T36" fmla="*/ 32 w 35"/>
                <a:gd name="T37" fmla="*/ 42 h 54"/>
                <a:gd name="T38" fmla="*/ 35 w 35"/>
                <a:gd name="T39" fmla="*/ 40 h 54"/>
                <a:gd name="T40" fmla="*/ 30 w 35"/>
                <a:gd name="T41" fmla="*/ 36 h 54"/>
                <a:gd name="T42" fmla="*/ 25 w 35"/>
                <a:gd name="T43" fmla="*/ 36 h 54"/>
                <a:gd name="T44" fmla="*/ 24 w 35"/>
                <a:gd name="T45" fmla="*/ 34 h 54"/>
                <a:gd name="T46" fmla="*/ 16 w 35"/>
                <a:gd name="T47" fmla="*/ 34 h 54"/>
                <a:gd name="T48" fmla="*/ 15 w 35"/>
                <a:gd name="T49" fmla="*/ 32 h 54"/>
                <a:gd name="T50" fmla="*/ 13 w 35"/>
                <a:gd name="T51" fmla="*/ 29 h 54"/>
                <a:gd name="T52" fmla="*/ 15 w 35"/>
                <a:gd name="T53" fmla="*/ 20 h 54"/>
                <a:gd name="T54" fmla="*/ 18 w 35"/>
                <a:gd name="T55" fmla="*/ 16 h 54"/>
                <a:gd name="T56" fmla="*/ 16 w 35"/>
                <a:gd name="T57" fmla="*/ 5 h 54"/>
                <a:gd name="T58" fmla="*/ 13 w 35"/>
                <a:gd name="T59" fmla="*/ 2 h 54"/>
                <a:gd name="T60" fmla="*/ 4 w 35"/>
                <a:gd name="T61" fmla="*/ 0 h 54"/>
                <a:gd name="T62" fmla="*/ 3 w 35"/>
                <a:gd name="T6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4">
                  <a:moveTo>
                    <a:pt x="3" y="11"/>
                  </a:moveTo>
                  <a:cubicBezTo>
                    <a:pt x="4" y="13"/>
                    <a:pt x="4" y="15"/>
                    <a:pt x="4" y="17"/>
                  </a:cubicBezTo>
                  <a:cubicBezTo>
                    <a:pt x="4" y="21"/>
                    <a:pt x="3" y="17"/>
                    <a:pt x="3" y="17"/>
                  </a:cubicBezTo>
                  <a:cubicBezTo>
                    <a:pt x="0" y="17"/>
                    <a:pt x="0" y="22"/>
                    <a:pt x="1" y="24"/>
                  </a:cubicBezTo>
                  <a:cubicBezTo>
                    <a:pt x="1" y="24"/>
                    <a:pt x="3" y="25"/>
                    <a:pt x="3" y="26"/>
                  </a:cubicBezTo>
                  <a:cubicBezTo>
                    <a:pt x="2" y="27"/>
                    <a:pt x="3" y="27"/>
                    <a:pt x="4" y="27"/>
                  </a:cubicBezTo>
                  <a:cubicBezTo>
                    <a:pt x="4" y="29"/>
                    <a:pt x="4" y="30"/>
                    <a:pt x="5" y="31"/>
                  </a:cubicBezTo>
                  <a:cubicBezTo>
                    <a:pt x="6" y="32"/>
                    <a:pt x="6" y="31"/>
                    <a:pt x="6" y="32"/>
                  </a:cubicBezTo>
                  <a:cubicBezTo>
                    <a:pt x="7" y="32"/>
                    <a:pt x="7" y="32"/>
                    <a:pt x="8" y="32"/>
                  </a:cubicBezTo>
                  <a:cubicBezTo>
                    <a:pt x="10" y="32"/>
                    <a:pt x="10" y="33"/>
                    <a:pt x="10" y="34"/>
                  </a:cubicBezTo>
                  <a:cubicBezTo>
                    <a:pt x="10" y="35"/>
                    <a:pt x="9" y="35"/>
                    <a:pt x="9" y="36"/>
                  </a:cubicBezTo>
                  <a:cubicBezTo>
                    <a:pt x="9" y="37"/>
                    <a:pt x="9" y="37"/>
                    <a:pt x="10" y="37"/>
                  </a:cubicBezTo>
                  <a:cubicBezTo>
                    <a:pt x="10" y="37"/>
                    <a:pt x="10" y="38"/>
                    <a:pt x="10" y="38"/>
                  </a:cubicBezTo>
                  <a:cubicBezTo>
                    <a:pt x="11" y="39"/>
                    <a:pt x="11" y="39"/>
                    <a:pt x="13" y="39"/>
                  </a:cubicBezTo>
                  <a:cubicBezTo>
                    <a:pt x="13" y="40"/>
                    <a:pt x="13" y="40"/>
                    <a:pt x="15" y="40"/>
                  </a:cubicBezTo>
                  <a:cubicBezTo>
                    <a:pt x="15" y="39"/>
                    <a:pt x="16" y="39"/>
                    <a:pt x="16" y="38"/>
                  </a:cubicBezTo>
                  <a:cubicBezTo>
                    <a:pt x="16" y="38"/>
                    <a:pt x="18" y="37"/>
                    <a:pt x="18" y="37"/>
                  </a:cubicBezTo>
                  <a:cubicBezTo>
                    <a:pt x="19" y="38"/>
                    <a:pt x="19" y="38"/>
                    <a:pt x="19" y="39"/>
                  </a:cubicBezTo>
                  <a:cubicBezTo>
                    <a:pt x="19" y="39"/>
                    <a:pt x="20" y="39"/>
                    <a:pt x="20" y="40"/>
                  </a:cubicBezTo>
                  <a:cubicBezTo>
                    <a:pt x="20" y="40"/>
                    <a:pt x="20" y="41"/>
                    <a:pt x="20" y="41"/>
                  </a:cubicBezTo>
                  <a:cubicBezTo>
                    <a:pt x="20" y="41"/>
                    <a:pt x="21" y="41"/>
                    <a:pt x="21" y="42"/>
                  </a:cubicBezTo>
                  <a:cubicBezTo>
                    <a:pt x="23" y="42"/>
                    <a:pt x="23" y="40"/>
                    <a:pt x="25" y="40"/>
                  </a:cubicBezTo>
                  <a:cubicBezTo>
                    <a:pt x="26" y="41"/>
                    <a:pt x="25" y="41"/>
                    <a:pt x="27" y="41"/>
                  </a:cubicBezTo>
                  <a:cubicBezTo>
                    <a:pt x="28" y="42"/>
                    <a:pt x="28" y="44"/>
                    <a:pt x="29" y="44"/>
                  </a:cubicBezTo>
                  <a:cubicBezTo>
                    <a:pt x="29" y="45"/>
                    <a:pt x="29" y="45"/>
                    <a:pt x="30" y="45"/>
                  </a:cubicBezTo>
                  <a:cubicBezTo>
                    <a:pt x="30" y="46"/>
                    <a:pt x="30" y="47"/>
                    <a:pt x="30" y="48"/>
                  </a:cubicBezTo>
                  <a:cubicBezTo>
                    <a:pt x="29" y="49"/>
                    <a:pt x="28" y="50"/>
                    <a:pt x="28" y="52"/>
                  </a:cubicBezTo>
                  <a:cubicBezTo>
                    <a:pt x="30" y="53"/>
                    <a:pt x="32" y="52"/>
                    <a:pt x="33" y="54"/>
                  </a:cubicBezTo>
                  <a:cubicBezTo>
                    <a:pt x="35" y="54"/>
                    <a:pt x="35" y="53"/>
                    <a:pt x="34" y="52"/>
                  </a:cubicBezTo>
                  <a:cubicBezTo>
                    <a:pt x="34" y="52"/>
                    <a:pt x="34" y="52"/>
                    <a:pt x="34" y="52"/>
                  </a:cubicBezTo>
                  <a:cubicBezTo>
                    <a:pt x="33" y="51"/>
                    <a:pt x="33" y="50"/>
                    <a:pt x="33" y="49"/>
                  </a:cubicBezTo>
                  <a:cubicBezTo>
                    <a:pt x="32" y="48"/>
                    <a:pt x="32" y="50"/>
                    <a:pt x="32" y="47"/>
                  </a:cubicBezTo>
                  <a:cubicBezTo>
                    <a:pt x="33" y="47"/>
                    <a:pt x="33" y="47"/>
                    <a:pt x="33" y="48"/>
                  </a:cubicBezTo>
                  <a:cubicBezTo>
                    <a:pt x="35" y="48"/>
                    <a:pt x="35" y="47"/>
                    <a:pt x="35" y="45"/>
                  </a:cubicBezTo>
                  <a:cubicBezTo>
                    <a:pt x="34" y="45"/>
                    <a:pt x="34" y="44"/>
                    <a:pt x="33" y="44"/>
                  </a:cubicBezTo>
                  <a:cubicBezTo>
                    <a:pt x="33" y="44"/>
                    <a:pt x="33" y="43"/>
                    <a:pt x="33" y="43"/>
                  </a:cubicBezTo>
                  <a:cubicBezTo>
                    <a:pt x="33" y="43"/>
                    <a:pt x="33" y="43"/>
                    <a:pt x="33" y="43"/>
                  </a:cubicBezTo>
                  <a:cubicBezTo>
                    <a:pt x="32" y="43"/>
                    <a:pt x="32" y="43"/>
                    <a:pt x="32" y="42"/>
                  </a:cubicBezTo>
                  <a:cubicBezTo>
                    <a:pt x="32" y="42"/>
                    <a:pt x="31" y="42"/>
                    <a:pt x="31" y="42"/>
                  </a:cubicBezTo>
                  <a:cubicBezTo>
                    <a:pt x="31" y="38"/>
                    <a:pt x="33" y="42"/>
                    <a:pt x="35" y="40"/>
                  </a:cubicBezTo>
                  <a:cubicBezTo>
                    <a:pt x="35" y="39"/>
                    <a:pt x="35" y="36"/>
                    <a:pt x="34" y="36"/>
                  </a:cubicBezTo>
                  <a:cubicBezTo>
                    <a:pt x="33" y="36"/>
                    <a:pt x="31" y="38"/>
                    <a:pt x="30" y="36"/>
                  </a:cubicBezTo>
                  <a:cubicBezTo>
                    <a:pt x="28" y="36"/>
                    <a:pt x="29" y="35"/>
                    <a:pt x="27" y="35"/>
                  </a:cubicBezTo>
                  <a:cubicBezTo>
                    <a:pt x="26" y="35"/>
                    <a:pt x="27" y="36"/>
                    <a:pt x="25" y="36"/>
                  </a:cubicBezTo>
                  <a:cubicBezTo>
                    <a:pt x="25" y="35"/>
                    <a:pt x="25" y="35"/>
                    <a:pt x="25" y="35"/>
                  </a:cubicBezTo>
                  <a:cubicBezTo>
                    <a:pt x="25" y="34"/>
                    <a:pt x="24" y="34"/>
                    <a:pt x="24" y="34"/>
                  </a:cubicBezTo>
                  <a:cubicBezTo>
                    <a:pt x="21" y="34"/>
                    <a:pt x="19" y="34"/>
                    <a:pt x="17" y="35"/>
                  </a:cubicBezTo>
                  <a:cubicBezTo>
                    <a:pt x="16" y="34"/>
                    <a:pt x="17" y="34"/>
                    <a:pt x="16" y="34"/>
                  </a:cubicBezTo>
                  <a:cubicBezTo>
                    <a:pt x="16" y="33"/>
                    <a:pt x="16" y="34"/>
                    <a:pt x="15" y="33"/>
                  </a:cubicBezTo>
                  <a:cubicBezTo>
                    <a:pt x="15" y="33"/>
                    <a:pt x="15" y="33"/>
                    <a:pt x="15" y="32"/>
                  </a:cubicBezTo>
                  <a:cubicBezTo>
                    <a:pt x="15" y="32"/>
                    <a:pt x="14" y="30"/>
                    <a:pt x="14" y="30"/>
                  </a:cubicBezTo>
                  <a:cubicBezTo>
                    <a:pt x="14" y="30"/>
                    <a:pt x="13" y="29"/>
                    <a:pt x="13" y="29"/>
                  </a:cubicBezTo>
                  <a:cubicBezTo>
                    <a:pt x="11" y="27"/>
                    <a:pt x="13" y="23"/>
                    <a:pt x="13" y="20"/>
                  </a:cubicBezTo>
                  <a:cubicBezTo>
                    <a:pt x="14" y="20"/>
                    <a:pt x="14" y="20"/>
                    <a:pt x="15" y="20"/>
                  </a:cubicBezTo>
                  <a:cubicBezTo>
                    <a:pt x="15" y="19"/>
                    <a:pt x="16" y="19"/>
                    <a:pt x="16" y="18"/>
                  </a:cubicBezTo>
                  <a:cubicBezTo>
                    <a:pt x="18" y="18"/>
                    <a:pt x="18" y="18"/>
                    <a:pt x="18" y="16"/>
                  </a:cubicBezTo>
                  <a:cubicBezTo>
                    <a:pt x="20" y="15"/>
                    <a:pt x="18" y="8"/>
                    <a:pt x="17" y="7"/>
                  </a:cubicBezTo>
                  <a:cubicBezTo>
                    <a:pt x="16" y="7"/>
                    <a:pt x="16" y="6"/>
                    <a:pt x="16" y="5"/>
                  </a:cubicBezTo>
                  <a:cubicBezTo>
                    <a:pt x="15" y="4"/>
                    <a:pt x="17" y="0"/>
                    <a:pt x="15" y="0"/>
                  </a:cubicBezTo>
                  <a:cubicBezTo>
                    <a:pt x="14" y="0"/>
                    <a:pt x="14" y="1"/>
                    <a:pt x="13" y="2"/>
                  </a:cubicBezTo>
                  <a:cubicBezTo>
                    <a:pt x="13" y="2"/>
                    <a:pt x="12" y="2"/>
                    <a:pt x="11" y="2"/>
                  </a:cubicBezTo>
                  <a:cubicBezTo>
                    <a:pt x="10" y="0"/>
                    <a:pt x="7" y="0"/>
                    <a:pt x="4" y="0"/>
                  </a:cubicBezTo>
                  <a:cubicBezTo>
                    <a:pt x="3" y="0"/>
                    <a:pt x="4" y="0"/>
                    <a:pt x="3" y="0"/>
                  </a:cubicBezTo>
                  <a:cubicBezTo>
                    <a:pt x="2" y="2"/>
                    <a:pt x="2" y="9"/>
                    <a:pt x="3" y="1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7" name="Freeform 176"/>
            <p:cNvSpPr/>
            <p:nvPr/>
          </p:nvSpPr>
          <p:spPr>
            <a:xfrm>
              <a:off x="6966339" y="4127027"/>
              <a:ext cx="39367" cy="50614"/>
            </a:xfrm>
            <a:custGeom>
              <a:avLst/>
              <a:gdLst>
                <a:gd name="T0" fmla="*/ 5 w 12"/>
                <a:gd name="T1" fmla="*/ 4 h 15"/>
                <a:gd name="T2" fmla="*/ 5 w 12"/>
                <a:gd name="T3" fmla="*/ 3 h 15"/>
                <a:gd name="T4" fmla="*/ 4 w 12"/>
                <a:gd name="T5" fmla="*/ 3 h 15"/>
                <a:gd name="T6" fmla="*/ 2 w 12"/>
                <a:gd name="T7" fmla="*/ 1 h 15"/>
                <a:gd name="T8" fmla="*/ 0 w 12"/>
                <a:gd name="T9" fmla="*/ 1 h 15"/>
                <a:gd name="T10" fmla="*/ 0 w 12"/>
                <a:gd name="T11" fmla="*/ 4 h 15"/>
                <a:gd name="T12" fmla="*/ 1 w 12"/>
                <a:gd name="T13" fmla="*/ 5 h 15"/>
                <a:gd name="T14" fmla="*/ 2 w 12"/>
                <a:gd name="T15" fmla="*/ 5 h 15"/>
                <a:gd name="T16" fmla="*/ 2 w 12"/>
                <a:gd name="T17" fmla="*/ 5 h 15"/>
                <a:gd name="T18" fmla="*/ 3 w 12"/>
                <a:gd name="T19" fmla="*/ 5 h 15"/>
                <a:gd name="T20" fmla="*/ 3 w 12"/>
                <a:gd name="T21" fmla="*/ 6 h 15"/>
                <a:gd name="T22" fmla="*/ 3 w 12"/>
                <a:gd name="T23" fmla="*/ 7 h 15"/>
                <a:gd name="T24" fmla="*/ 5 w 12"/>
                <a:gd name="T25" fmla="*/ 8 h 15"/>
                <a:gd name="T26" fmla="*/ 5 w 12"/>
                <a:gd name="T27" fmla="*/ 9 h 15"/>
                <a:gd name="T28" fmla="*/ 6 w 12"/>
                <a:gd name="T29" fmla="*/ 10 h 15"/>
                <a:gd name="T30" fmla="*/ 7 w 12"/>
                <a:gd name="T31" fmla="*/ 10 h 15"/>
                <a:gd name="T32" fmla="*/ 8 w 12"/>
                <a:gd name="T33" fmla="*/ 12 h 15"/>
                <a:gd name="T34" fmla="*/ 8 w 12"/>
                <a:gd name="T35" fmla="*/ 14 h 15"/>
                <a:gd name="T36" fmla="*/ 9 w 12"/>
                <a:gd name="T37" fmla="*/ 15 h 15"/>
                <a:gd name="T38" fmla="*/ 10 w 12"/>
                <a:gd name="T39" fmla="*/ 14 h 15"/>
                <a:gd name="T40" fmla="*/ 11 w 12"/>
                <a:gd name="T41" fmla="*/ 14 h 15"/>
                <a:gd name="T42" fmla="*/ 11 w 12"/>
                <a:gd name="T43" fmla="*/ 12 h 15"/>
                <a:gd name="T44" fmla="*/ 11 w 12"/>
                <a:gd name="T45" fmla="*/ 10 h 15"/>
                <a:gd name="T46" fmla="*/ 12 w 12"/>
                <a:gd name="T47" fmla="*/ 9 h 15"/>
                <a:gd name="T48" fmla="*/ 10 w 12"/>
                <a:gd name="T49" fmla="*/ 6 h 15"/>
                <a:gd name="T50" fmla="*/ 5 w 12"/>
                <a:gd name="T51"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15">
                  <a:moveTo>
                    <a:pt x="5" y="4"/>
                  </a:moveTo>
                  <a:cubicBezTo>
                    <a:pt x="5" y="3"/>
                    <a:pt x="5" y="3"/>
                    <a:pt x="5" y="3"/>
                  </a:cubicBezTo>
                  <a:cubicBezTo>
                    <a:pt x="4" y="2"/>
                    <a:pt x="4" y="3"/>
                    <a:pt x="4" y="3"/>
                  </a:cubicBezTo>
                  <a:cubicBezTo>
                    <a:pt x="3" y="2"/>
                    <a:pt x="2" y="2"/>
                    <a:pt x="2" y="1"/>
                  </a:cubicBezTo>
                  <a:cubicBezTo>
                    <a:pt x="1" y="1"/>
                    <a:pt x="1" y="0"/>
                    <a:pt x="0" y="1"/>
                  </a:cubicBezTo>
                  <a:cubicBezTo>
                    <a:pt x="0" y="2"/>
                    <a:pt x="0" y="3"/>
                    <a:pt x="0" y="4"/>
                  </a:cubicBezTo>
                  <a:cubicBezTo>
                    <a:pt x="1" y="4"/>
                    <a:pt x="1" y="4"/>
                    <a:pt x="1" y="5"/>
                  </a:cubicBezTo>
                  <a:cubicBezTo>
                    <a:pt x="1" y="5"/>
                    <a:pt x="2" y="5"/>
                    <a:pt x="2" y="5"/>
                  </a:cubicBezTo>
                  <a:cubicBezTo>
                    <a:pt x="2" y="5"/>
                    <a:pt x="2" y="5"/>
                    <a:pt x="2" y="5"/>
                  </a:cubicBezTo>
                  <a:cubicBezTo>
                    <a:pt x="2" y="6"/>
                    <a:pt x="2" y="5"/>
                    <a:pt x="3" y="5"/>
                  </a:cubicBezTo>
                  <a:cubicBezTo>
                    <a:pt x="3" y="6"/>
                    <a:pt x="3" y="6"/>
                    <a:pt x="3" y="6"/>
                  </a:cubicBezTo>
                  <a:cubicBezTo>
                    <a:pt x="3" y="6"/>
                    <a:pt x="3" y="7"/>
                    <a:pt x="3" y="7"/>
                  </a:cubicBezTo>
                  <a:cubicBezTo>
                    <a:pt x="4" y="7"/>
                    <a:pt x="4" y="6"/>
                    <a:pt x="5" y="8"/>
                  </a:cubicBezTo>
                  <a:cubicBezTo>
                    <a:pt x="5" y="8"/>
                    <a:pt x="5" y="9"/>
                    <a:pt x="5" y="9"/>
                  </a:cubicBezTo>
                  <a:cubicBezTo>
                    <a:pt x="6" y="9"/>
                    <a:pt x="5" y="9"/>
                    <a:pt x="6" y="10"/>
                  </a:cubicBezTo>
                  <a:cubicBezTo>
                    <a:pt x="6" y="10"/>
                    <a:pt x="6" y="10"/>
                    <a:pt x="7" y="10"/>
                  </a:cubicBezTo>
                  <a:cubicBezTo>
                    <a:pt x="7" y="12"/>
                    <a:pt x="7" y="12"/>
                    <a:pt x="8" y="12"/>
                  </a:cubicBezTo>
                  <a:cubicBezTo>
                    <a:pt x="8" y="13"/>
                    <a:pt x="8" y="12"/>
                    <a:pt x="8" y="14"/>
                  </a:cubicBezTo>
                  <a:cubicBezTo>
                    <a:pt x="8" y="14"/>
                    <a:pt x="9" y="14"/>
                    <a:pt x="9" y="15"/>
                  </a:cubicBezTo>
                  <a:cubicBezTo>
                    <a:pt x="10" y="14"/>
                    <a:pt x="9" y="14"/>
                    <a:pt x="10" y="14"/>
                  </a:cubicBezTo>
                  <a:cubicBezTo>
                    <a:pt x="10" y="14"/>
                    <a:pt x="11" y="14"/>
                    <a:pt x="11" y="14"/>
                  </a:cubicBezTo>
                  <a:cubicBezTo>
                    <a:pt x="11" y="14"/>
                    <a:pt x="11" y="12"/>
                    <a:pt x="11" y="12"/>
                  </a:cubicBezTo>
                  <a:cubicBezTo>
                    <a:pt x="11" y="11"/>
                    <a:pt x="11" y="10"/>
                    <a:pt x="11" y="10"/>
                  </a:cubicBezTo>
                  <a:cubicBezTo>
                    <a:pt x="11" y="9"/>
                    <a:pt x="12" y="10"/>
                    <a:pt x="12" y="9"/>
                  </a:cubicBezTo>
                  <a:cubicBezTo>
                    <a:pt x="12" y="9"/>
                    <a:pt x="10" y="6"/>
                    <a:pt x="10" y="6"/>
                  </a:cubicBezTo>
                  <a:cubicBezTo>
                    <a:pt x="9" y="5"/>
                    <a:pt x="7" y="4"/>
                    <a:pt x="5"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8" name="Freeform 177"/>
            <p:cNvSpPr/>
            <p:nvPr/>
          </p:nvSpPr>
          <p:spPr>
            <a:xfrm>
              <a:off x="1970986" y="4502416"/>
              <a:ext cx="36555" cy="29525"/>
            </a:xfrm>
            <a:custGeom>
              <a:avLst/>
              <a:gdLst>
                <a:gd name="T0" fmla="*/ 8 w 11"/>
                <a:gd name="T1" fmla="*/ 1 h 9"/>
                <a:gd name="T2" fmla="*/ 6 w 11"/>
                <a:gd name="T3" fmla="*/ 1 h 9"/>
                <a:gd name="T4" fmla="*/ 4 w 11"/>
                <a:gd name="T5" fmla="*/ 0 h 9"/>
                <a:gd name="T6" fmla="*/ 5 w 11"/>
                <a:gd name="T7" fmla="*/ 4 h 9"/>
                <a:gd name="T8" fmla="*/ 5 w 11"/>
                <a:gd name="T9" fmla="*/ 6 h 9"/>
                <a:gd name="T10" fmla="*/ 4 w 11"/>
                <a:gd name="T11" fmla="*/ 7 h 9"/>
                <a:gd name="T12" fmla="*/ 4 w 11"/>
                <a:gd name="T13" fmla="*/ 9 h 9"/>
                <a:gd name="T14" fmla="*/ 6 w 11"/>
                <a:gd name="T15" fmla="*/ 7 h 9"/>
                <a:gd name="T16" fmla="*/ 7 w 11"/>
                <a:gd name="T17" fmla="*/ 7 h 9"/>
                <a:gd name="T18" fmla="*/ 7 w 11"/>
                <a:gd name="T19" fmla="*/ 6 h 9"/>
                <a:gd name="T20" fmla="*/ 8 w 11"/>
                <a:gd name="T21" fmla="*/ 4 h 9"/>
                <a:gd name="T22" fmla="*/ 8 w 11"/>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8" y="1"/>
                  </a:moveTo>
                  <a:cubicBezTo>
                    <a:pt x="7" y="1"/>
                    <a:pt x="8" y="2"/>
                    <a:pt x="6" y="1"/>
                  </a:cubicBezTo>
                  <a:cubicBezTo>
                    <a:pt x="6" y="0"/>
                    <a:pt x="6" y="0"/>
                    <a:pt x="4" y="0"/>
                  </a:cubicBezTo>
                  <a:cubicBezTo>
                    <a:pt x="3" y="1"/>
                    <a:pt x="0" y="4"/>
                    <a:pt x="5" y="4"/>
                  </a:cubicBezTo>
                  <a:cubicBezTo>
                    <a:pt x="6" y="4"/>
                    <a:pt x="6" y="5"/>
                    <a:pt x="5" y="6"/>
                  </a:cubicBezTo>
                  <a:cubicBezTo>
                    <a:pt x="5" y="6"/>
                    <a:pt x="4" y="7"/>
                    <a:pt x="4" y="7"/>
                  </a:cubicBezTo>
                  <a:cubicBezTo>
                    <a:pt x="4" y="8"/>
                    <a:pt x="3" y="7"/>
                    <a:pt x="4" y="9"/>
                  </a:cubicBezTo>
                  <a:cubicBezTo>
                    <a:pt x="6" y="9"/>
                    <a:pt x="5" y="8"/>
                    <a:pt x="6" y="7"/>
                  </a:cubicBezTo>
                  <a:cubicBezTo>
                    <a:pt x="7" y="7"/>
                    <a:pt x="7" y="7"/>
                    <a:pt x="7" y="7"/>
                  </a:cubicBezTo>
                  <a:cubicBezTo>
                    <a:pt x="7" y="7"/>
                    <a:pt x="7" y="7"/>
                    <a:pt x="7" y="6"/>
                  </a:cubicBezTo>
                  <a:cubicBezTo>
                    <a:pt x="8" y="6"/>
                    <a:pt x="8" y="6"/>
                    <a:pt x="8" y="4"/>
                  </a:cubicBezTo>
                  <a:cubicBezTo>
                    <a:pt x="8" y="3"/>
                    <a:pt x="11" y="1"/>
                    <a:pt x="8"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9" name="Freeform 178"/>
            <p:cNvSpPr/>
            <p:nvPr/>
          </p:nvSpPr>
          <p:spPr>
            <a:xfrm>
              <a:off x="7271431" y="4538970"/>
              <a:ext cx="431628" cy="248854"/>
            </a:xfrm>
            <a:custGeom>
              <a:avLst/>
              <a:gdLst>
                <a:gd name="T0" fmla="*/ 129 w 130"/>
                <a:gd name="T1" fmla="*/ 75 h 75"/>
                <a:gd name="T2" fmla="*/ 128 w 130"/>
                <a:gd name="T3" fmla="*/ 72 h 75"/>
                <a:gd name="T4" fmla="*/ 122 w 130"/>
                <a:gd name="T5" fmla="*/ 69 h 75"/>
                <a:gd name="T6" fmla="*/ 119 w 130"/>
                <a:gd name="T7" fmla="*/ 65 h 75"/>
                <a:gd name="T8" fmla="*/ 115 w 130"/>
                <a:gd name="T9" fmla="*/ 62 h 75"/>
                <a:gd name="T10" fmla="*/ 111 w 130"/>
                <a:gd name="T11" fmla="*/ 53 h 75"/>
                <a:gd name="T12" fmla="*/ 109 w 130"/>
                <a:gd name="T13" fmla="*/ 51 h 75"/>
                <a:gd name="T14" fmla="*/ 104 w 130"/>
                <a:gd name="T15" fmla="*/ 45 h 75"/>
                <a:gd name="T16" fmla="*/ 109 w 130"/>
                <a:gd name="T17" fmla="*/ 42 h 75"/>
                <a:gd name="T18" fmla="*/ 107 w 130"/>
                <a:gd name="T19" fmla="*/ 37 h 75"/>
                <a:gd name="T20" fmla="*/ 104 w 130"/>
                <a:gd name="T21" fmla="*/ 35 h 75"/>
                <a:gd name="T22" fmla="*/ 96 w 130"/>
                <a:gd name="T23" fmla="*/ 26 h 75"/>
                <a:gd name="T24" fmla="*/ 94 w 130"/>
                <a:gd name="T25" fmla="*/ 25 h 75"/>
                <a:gd name="T26" fmla="*/ 90 w 130"/>
                <a:gd name="T27" fmla="*/ 20 h 75"/>
                <a:gd name="T28" fmla="*/ 84 w 130"/>
                <a:gd name="T29" fmla="*/ 19 h 75"/>
                <a:gd name="T30" fmla="*/ 82 w 130"/>
                <a:gd name="T31" fmla="*/ 16 h 75"/>
                <a:gd name="T32" fmla="*/ 75 w 130"/>
                <a:gd name="T33" fmla="*/ 14 h 75"/>
                <a:gd name="T34" fmla="*/ 67 w 130"/>
                <a:gd name="T35" fmla="*/ 10 h 75"/>
                <a:gd name="T36" fmla="*/ 64 w 130"/>
                <a:gd name="T37" fmla="*/ 8 h 75"/>
                <a:gd name="T38" fmla="*/ 51 w 130"/>
                <a:gd name="T39" fmla="*/ 5 h 75"/>
                <a:gd name="T40" fmla="*/ 44 w 130"/>
                <a:gd name="T41" fmla="*/ 1 h 75"/>
                <a:gd name="T42" fmla="*/ 40 w 130"/>
                <a:gd name="T43" fmla="*/ 0 h 75"/>
                <a:gd name="T44" fmla="*/ 35 w 130"/>
                <a:gd name="T45" fmla="*/ 5 h 75"/>
                <a:gd name="T46" fmla="*/ 30 w 130"/>
                <a:gd name="T47" fmla="*/ 8 h 75"/>
                <a:gd name="T48" fmla="*/ 29 w 130"/>
                <a:gd name="T49" fmla="*/ 10 h 75"/>
                <a:gd name="T50" fmla="*/ 26 w 130"/>
                <a:gd name="T51" fmla="*/ 13 h 75"/>
                <a:gd name="T52" fmla="*/ 24 w 130"/>
                <a:gd name="T53" fmla="*/ 15 h 75"/>
                <a:gd name="T54" fmla="*/ 17 w 130"/>
                <a:gd name="T55" fmla="*/ 9 h 75"/>
                <a:gd name="T56" fmla="*/ 12 w 130"/>
                <a:gd name="T57" fmla="*/ 9 h 75"/>
                <a:gd name="T58" fmla="*/ 0 w 130"/>
                <a:gd name="T59" fmla="*/ 12 h 75"/>
                <a:gd name="T60" fmla="*/ 4 w 130"/>
                <a:gd name="T61" fmla="*/ 15 h 75"/>
                <a:gd name="T62" fmla="*/ 5 w 130"/>
                <a:gd name="T63" fmla="*/ 18 h 75"/>
                <a:gd name="T64" fmla="*/ 9 w 130"/>
                <a:gd name="T65" fmla="*/ 20 h 75"/>
                <a:gd name="T66" fmla="*/ 18 w 130"/>
                <a:gd name="T67" fmla="*/ 23 h 75"/>
                <a:gd name="T68" fmla="*/ 24 w 130"/>
                <a:gd name="T69" fmla="*/ 25 h 75"/>
                <a:gd name="T70" fmla="*/ 30 w 130"/>
                <a:gd name="T71" fmla="*/ 28 h 75"/>
                <a:gd name="T72" fmla="*/ 36 w 130"/>
                <a:gd name="T73" fmla="*/ 30 h 75"/>
                <a:gd name="T74" fmla="*/ 42 w 130"/>
                <a:gd name="T75" fmla="*/ 34 h 75"/>
                <a:gd name="T76" fmla="*/ 45 w 130"/>
                <a:gd name="T77" fmla="*/ 46 h 75"/>
                <a:gd name="T78" fmla="*/ 41 w 130"/>
                <a:gd name="T79" fmla="*/ 50 h 75"/>
                <a:gd name="T80" fmla="*/ 37 w 130"/>
                <a:gd name="T81" fmla="*/ 55 h 75"/>
                <a:gd name="T82" fmla="*/ 58 w 130"/>
                <a:gd name="T83" fmla="*/ 59 h 75"/>
                <a:gd name="T84" fmla="*/ 63 w 130"/>
                <a:gd name="T85" fmla="*/ 62 h 75"/>
                <a:gd name="T86" fmla="*/ 71 w 130"/>
                <a:gd name="T87" fmla="*/ 63 h 75"/>
                <a:gd name="T88" fmla="*/ 76 w 130"/>
                <a:gd name="T89" fmla="*/ 62 h 75"/>
                <a:gd name="T90" fmla="*/ 79 w 130"/>
                <a:gd name="T91" fmla="*/ 54 h 75"/>
                <a:gd name="T92" fmla="*/ 84 w 130"/>
                <a:gd name="T93" fmla="*/ 50 h 75"/>
                <a:gd name="T94" fmla="*/ 90 w 130"/>
                <a:gd name="T95" fmla="*/ 51 h 75"/>
                <a:gd name="T96" fmla="*/ 97 w 130"/>
                <a:gd name="T97" fmla="*/ 54 h 75"/>
                <a:gd name="T98" fmla="*/ 99 w 130"/>
                <a:gd name="T99" fmla="*/ 60 h 75"/>
                <a:gd name="T100" fmla="*/ 102 w 130"/>
                <a:gd name="T101" fmla="*/ 62 h 75"/>
                <a:gd name="T102" fmla="*/ 107 w 130"/>
                <a:gd name="T103" fmla="*/ 69 h 75"/>
                <a:gd name="T104" fmla="*/ 117 w 130"/>
                <a:gd name="T105" fmla="*/ 72 h 75"/>
                <a:gd name="T106" fmla="*/ 124 w 130"/>
                <a:gd name="T10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75">
                  <a:moveTo>
                    <a:pt x="124" y="74"/>
                  </a:moveTo>
                  <a:cubicBezTo>
                    <a:pt x="124" y="74"/>
                    <a:pt x="124" y="74"/>
                    <a:pt x="124" y="74"/>
                  </a:cubicBezTo>
                  <a:cubicBezTo>
                    <a:pt x="125" y="75"/>
                    <a:pt x="127" y="75"/>
                    <a:pt x="129" y="75"/>
                  </a:cubicBezTo>
                  <a:cubicBezTo>
                    <a:pt x="129" y="74"/>
                    <a:pt x="130" y="75"/>
                    <a:pt x="129" y="74"/>
                  </a:cubicBezTo>
                  <a:cubicBezTo>
                    <a:pt x="128" y="73"/>
                    <a:pt x="129" y="74"/>
                    <a:pt x="128" y="73"/>
                  </a:cubicBezTo>
                  <a:cubicBezTo>
                    <a:pt x="128" y="73"/>
                    <a:pt x="129" y="72"/>
                    <a:pt x="128" y="72"/>
                  </a:cubicBezTo>
                  <a:cubicBezTo>
                    <a:pt x="127" y="72"/>
                    <a:pt x="126" y="73"/>
                    <a:pt x="126" y="72"/>
                  </a:cubicBezTo>
                  <a:cubicBezTo>
                    <a:pt x="125" y="72"/>
                    <a:pt x="126" y="72"/>
                    <a:pt x="124" y="72"/>
                  </a:cubicBezTo>
                  <a:cubicBezTo>
                    <a:pt x="124" y="70"/>
                    <a:pt x="123" y="70"/>
                    <a:pt x="122" y="69"/>
                  </a:cubicBezTo>
                  <a:cubicBezTo>
                    <a:pt x="122" y="68"/>
                    <a:pt x="122" y="67"/>
                    <a:pt x="121" y="67"/>
                  </a:cubicBezTo>
                  <a:cubicBezTo>
                    <a:pt x="120" y="66"/>
                    <a:pt x="120" y="66"/>
                    <a:pt x="120" y="65"/>
                  </a:cubicBezTo>
                  <a:cubicBezTo>
                    <a:pt x="120" y="65"/>
                    <a:pt x="119" y="65"/>
                    <a:pt x="119" y="65"/>
                  </a:cubicBezTo>
                  <a:cubicBezTo>
                    <a:pt x="118" y="64"/>
                    <a:pt x="119" y="63"/>
                    <a:pt x="118" y="62"/>
                  </a:cubicBezTo>
                  <a:cubicBezTo>
                    <a:pt x="117" y="62"/>
                    <a:pt x="116" y="62"/>
                    <a:pt x="116" y="62"/>
                  </a:cubicBezTo>
                  <a:cubicBezTo>
                    <a:pt x="116" y="62"/>
                    <a:pt x="115" y="62"/>
                    <a:pt x="115" y="62"/>
                  </a:cubicBezTo>
                  <a:cubicBezTo>
                    <a:pt x="114" y="61"/>
                    <a:pt x="114" y="60"/>
                    <a:pt x="113" y="59"/>
                  </a:cubicBezTo>
                  <a:cubicBezTo>
                    <a:pt x="113" y="57"/>
                    <a:pt x="112" y="55"/>
                    <a:pt x="111" y="54"/>
                  </a:cubicBezTo>
                  <a:cubicBezTo>
                    <a:pt x="110" y="53"/>
                    <a:pt x="111" y="53"/>
                    <a:pt x="111" y="53"/>
                  </a:cubicBezTo>
                  <a:cubicBezTo>
                    <a:pt x="110" y="52"/>
                    <a:pt x="110" y="53"/>
                    <a:pt x="109" y="52"/>
                  </a:cubicBezTo>
                  <a:cubicBezTo>
                    <a:pt x="109" y="52"/>
                    <a:pt x="109" y="52"/>
                    <a:pt x="109" y="52"/>
                  </a:cubicBezTo>
                  <a:cubicBezTo>
                    <a:pt x="109" y="51"/>
                    <a:pt x="109" y="52"/>
                    <a:pt x="109" y="51"/>
                  </a:cubicBezTo>
                  <a:cubicBezTo>
                    <a:pt x="109" y="51"/>
                    <a:pt x="108" y="50"/>
                    <a:pt x="108" y="50"/>
                  </a:cubicBezTo>
                  <a:cubicBezTo>
                    <a:pt x="107" y="49"/>
                    <a:pt x="106" y="49"/>
                    <a:pt x="106" y="49"/>
                  </a:cubicBezTo>
                  <a:cubicBezTo>
                    <a:pt x="104" y="47"/>
                    <a:pt x="106" y="46"/>
                    <a:pt x="104" y="45"/>
                  </a:cubicBezTo>
                  <a:cubicBezTo>
                    <a:pt x="104" y="44"/>
                    <a:pt x="104" y="44"/>
                    <a:pt x="104" y="44"/>
                  </a:cubicBezTo>
                  <a:cubicBezTo>
                    <a:pt x="106" y="43"/>
                    <a:pt x="107" y="43"/>
                    <a:pt x="108" y="42"/>
                  </a:cubicBezTo>
                  <a:cubicBezTo>
                    <a:pt x="108" y="42"/>
                    <a:pt x="108" y="42"/>
                    <a:pt x="109" y="42"/>
                  </a:cubicBezTo>
                  <a:cubicBezTo>
                    <a:pt x="109" y="41"/>
                    <a:pt x="110" y="40"/>
                    <a:pt x="109" y="38"/>
                  </a:cubicBezTo>
                  <a:cubicBezTo>
                    <a:pt x="108" y="38"/>
                    <a:pt x="108" y="38"/>
                    <a:pt x="107" y="37"/>
                  </a:cubicBezTo>
                  <a:cubicBezTo>
                    <a:pt x="107" y="37"/>
                    <a:pt x="108" y="37"/>
                    <a:pt x="107" y="37"/>
                  </a:cubicBezTo>
                  <a:cubicBezTo>
                    <a:pt x="107" y="37"/>
                    <a:pt x="107" y="37"/>
                    <a:pt x="107" y="37"/>
                  </a:cubicBezTo>
                  <a:cubicBezTo>
                    <a:pt x="106" y="36"/>
                    <a:pt x="106" y="36"/>
                    <a:pt x="105" y="35"/>
                  </a:cubicBezTo>
                  <a:cubicBezTo>
                    <a:pt x="104" y="35"/>
                    <a:pt x="105" y="35"/>
                    <a:pt x="104" y="35"/>
                  </a:cubicBezTo>
                  <a:cubicBezTo>
                    <a:pt x="103" y="34"/>
                    <a:pt x="103" y="34"/>
                    <a:pt x="102" y="33"/>
                  </a:cubicBezTo>
                  <a:cubicBezTo>
                    <a:pt x="99" y="33"/>
                    <a:pt x="97" y="33"/>
                    <a:pt x="95" y="32"/>
                  </a:cubicBezTo>
                  <a:cubicBezTo>
                    <a:pt x="96" y="30"/>
                    <a:pt x="98" y="26"/>
                    <a:pt x="96" y="26"/>
                  </a:cubicBezTo>
                  <a:cubicBezTo>
                    <a:pt x="96" y="26"/>
                    <a:pt x="95" y="26"/>
                    <a:pt x="95" y="26"/>
                  </a:cubicBezTo>
                  <a:cubicBezTo>
                    <a:pt x="95" y="26"/>
                    <a:pt x="95" y="25"/>
                    <a:pt x="95" y="25"/>
                  </a:cubicBezTo>
                  <a:cubicBezTo>
                    <a:pt x="94" y="25"/>
                    <a:pt x="94" y="25"/>
                    <a:pt x="94" y="25"/>
                  </a:cubicBezTo>
                  <a:cubicBezTo>
                    <a:pt x="93" y="24"/>
                    <a:pt x="93" y="24"/>
                    <a:pt x="92" y="23"/>
                  </a:cubicBezTo>
                  <a:cubicBezTo>
                    <a:pt x="92" y="23"/>
                    <a:pt x="92" y="23"/>
                    <a:pt x="92" y="23"/>
                  </a:cubicBezTo>
                  <a:cubicBezTo>
                    <a:pt x="91" y="22"/>
                    <a:pt x="91" y="21"/>
                    <a:pt x="90" y="20"/>
                  </a:cubicBezTo>
                  <a:cubicBezTo>
                    <a:pt x="89" y="20"/>
                    <a:pt x="89" y="20"/>
                    <a:pt x="88" y="20"/>
                  </a:cubicBezTo>
                  <a:cubicBezTo>
                    <a:pt x="88" y="19"/>
                    <a:pt x="88" y="19"/>
                    <a:pt x="87" y="19"/>
                  </a:cubicBezTo>
                  <a:cubicBezTo>
                    <a:pt x="86" y="18"/>
                    <a:pt x="86" y="19"/>
                    <a:pt x="84" y="19"/>
                  </a:cubicBezTo>
                  <a:cubicBezTo>
                    <a:pt x="83" y="18"/>
                    <a:pt x="84" y="19"/>
                    <a:pt x="83" y="18"/>
                  </a:cubicBezTo>
                  <a:cubicBezTo>
                    <a:pt x="83" y="18"/>
                    <a:pt x="83" y="18"/>
                    <a:pt x="82" y="18"/>
                  </a:cubicBezTo>
                  <a:cubicBezTo>
                    <a:pt x="82" y="17"/>
                    <a:pt x="82" y="17"/>
                    <a:pt x="82" y="16"/>
                  </a:cubicBezTo>
                  <a:cubicBezTo>
                    <a:pt x="80" y="16"/>
                    <a:pt x="81" y="15"/>
                    <a:pt x="79" y="15"/>
                  </a:cubicBezTo>
                  <a:cubicBezTo>
                    <a:pt x="78" y="14"/>
                    <a:pt x="78" y="15"/>
                    <a:pt x="77" y="15"/>
                  </a:cubicBezTo>
                  <a:cubicBezTo>
                    <a:pt x="75" y="15"/>
                    <a:pt x="76" y="15"/>
                    <a:pt x="75" y="14"/>
                  </a:cubicBezTo>
                  <a:cubicBezTo>
                    <a:pt x="75" y="14"/>
                    <a:pt x="71" y="13"/>
                    <a:pt x="72" y="13"/>
                  </a:cubicBezTo>
                  <a:cubicBezTo>
                    <a:pt x="71" y="14"/>
                    <a:pt x="69" y="12"/>
                    <a:pt x="68" y="11"/>
                  </a:cubicBezTo>
                  <a:cubicBezTo>
                    <a:pt x="68" y="11"/>
                    <a:pt x="67" y="11"/>
                    <a:pt x="67" y="10"/>
                  </a:cubicBezTo>
                  <a:cubicBezTo>
                    <a:pt x="66" y="10"/>
                    <a:pt x="67" y="9"/>
                    <a:pt x="66" y="10"/>
                  </a:cubicBezTo>
                  <a:cubicBezTo>
                    <a:pt x="66" y="10"/>
                    <a:pt x="65" y="9"/>
                    <a:pt x="65" y="9"/>
                  </a:cubicBezTo>
                  <a:cubicBezTo>
                    <a:pt x="64" y="9"/>
                    <a:pt x="64" y="9"/>
                    <a:pt x="64" y="8"/>
                  </a:cubicBezTo>
                  <a:cubicBezTo>
                    <a:pt x="63" y="7"/>
                    <a:pt x="56" y="8"/>
                    <a:pt x="54" y="8"/>
                  </a:cubicBezTo>
                  <a:cubicBezTo>
                    <a:pt x="53" y="7"/>
                    <a:pt x="54" y="7"/>
                    <a:pt x="52" y="7"/>
                  </a:cubicBezTo>
                  <a:cubicBezTo>
                    <a:pt x="52" y="6"/>
                    <a:pt x="51" y="6"/>
                    <a:pt x="51" y="5"/>
                  </a:cubicBezTo>
                  <a:cubicBezTo>
                    <a:pt x="51" y="4"/>
                    <a:pt x="50" y="5"/>
                    <a:pt x="50" y="5"/>
                  </a:cubicBezTo>
                  <a:cubicBezTo>
                    <a:pt x="49" y="5"/>
                    <a:pt x="49" y="4"/>
                    <a:pt x="49" y="4"/>
                  </a:cubicBezTo>
                  <a:cubicBezTo>
                    <a:pt x="48" y="3"/>
                    <a:pt x="45" y="2"/>
                    <a:pt x="44" y="1"/>
                  </a:cubicBezTo>
                  <a:cubicBezTo>
                    <a:pt x="43" y="1"/>
                    <a:pt x="45" y="0"/>
                    <a:pt x="43" y="0"/>
                  </a:cubicBezTo>
                  <a:cubicBezTo>
                    <a:pt x="43" y="0"/>
                    <a:pt x="42" y="1"/>
                    <a:pt x="42" y="0"/>
                  </a:cubicBezTo>
                  <a:cubicBezTo>
                    <a:pt x="41" y="0"/>
                    <a:pt x="41" y="1"/>
                    <a:pt x="40" y="0"/>
                  </a:cubicBezTo>
                  <a:cubicBezTo>
                    <a:pt x="40" y="0"/>
                    <a:pt x="38" y="1"/>
                    <a:pt x="38" y="1"/>
                  </a:cubicBezTo>
                  <a:cubicBezTo>
                    <a:pt x="38" y="2"/>
                    <a:pt x="38" y="1"/>
                    <a:pt x="37" y="2"/>
                  </a:cubicBezTo>
                  <a:cubicBezTo>
                    <a:pt x="36" y="3"/>
                    <a:pt x="36" y="4"/>
                    <a:pt x="35" y="5"/>
                  </a:cubicBezTo>
                  <a:cubicBezTo>
                    <a:pt x="34" y="6"/>
                    <a:pt x="33" y="6"/>
                    <a:pt x="32" y="7"/>
                  </a:cubicBezTo>
                  <a:cubicBezTo>
                    <a:pt x="31" y="7"/>
                    <a:pt x="31" y="7"/>
                    <a:pt x="30" y="8"/>
                  </a:cubicBezTo>
                  <a:cubicBezTo>
                    <a:pt x="30" y="8"/>
                    <a:pt x="30" y="8"/>
                    <a:pt x="30" y="8"/>
                  </a:cubicBezTo>
                  <a:cubicBezTo>
                    <a:pt x="30" y="8"/>
                    <a:pt x="30" y="8"/>
                    <a:pt x="30" y="8"/>
                  </a:cubicBezTo>
                  <a:cubicBezTo>
                    <a:pt x="29" y="9"/>
                    <a:pt x="30" y="9"/>
                    <a:pt x="29" y="9"/>
                  </a:cubicBezTo>
                  <a:cubicBezTo>
                    <a:pt x="29" y="9"/>
                    <a:pt x="29" y="9"/>
                    <a:pt x="29" y="10"/>
                  </a:cubicBezTo>
                  <a:cubicBezTo>
                    <a:pt x="28" y="10"/>
                    <a:pt x="28" y="11"/>
                    <a:pt x="27" y="12"/>
                  </a:cubicBezTo>
                  <a:cubicBezTo>
                    <a:pt x="27" y="12"/>
                    <a:pt x="27" y="12"/>
                    <a:pt x="27" y="12"/>
                  </a:cubicBezTo>
                  <a:cubicBezTo>
                    <a:pt x="26" y="12"/>
                    <a:pt x="27" y="12"/>
                    <a:pt x="26" y="13"/>
                  </a:cubicBezTo>
                  <a:cubicBezTo>
                    <a:pt x="26" y="13"/>
                    <a:pt x="26" y="13"/>
                    <a:pt x="26" y="13"/>
                  </a:cubicBezTo>
                  <a:cubicBezTo>
                    <a:pt x="26" y="14"/>
                    <a:pt x="24" y="13"/>
                    <a:pt x="25" y="14"/>
                  </a:cubicBezTo>
                  <a:cubicBezTo>
                    <a:pt x="25" y="14"/>
                    <a:pt x="24" y="15"/>
                    <a:pt x="24" y="15"/>
                  </a:cubicBezTo>
                  <a:cubicBezTo>
                    <a:pt x="22" y="15"/>
                    <a:pt x="21" y="15"/>
                    <a:pt x="20" y="14"/>
                  </a:cubicBezTo>
                  <a:cubicBezTo>
                    <a:pt x="20" y="14"/>
                    <a:pt x="19" y="12"/>
                    <a:pt x="19" y="12"/>
                  </a:cubicBezTo>
                  <a:cubicBezTo>
                    <a:pt x="18" y="12"/>
                    <a:pt x="18" y="9"/>
                    <a:pt x="17" y="9"/>
                  </a:cubicBezTo>
                  <a:cubicBezTo>
                    <a:pt x="17" y="9"/>
                    <a:pt x="17" y="9"/>
                    <a:pt x="17" y="8"/>
                  </a:cubicBezTo>
                  <a:cubicBezTo>
                    <a:pt x="16" y="7"/>
                    <a:pt x="14" y="7"/>
                    <a:pt x="13" y="8"/>
                  </a:cubicBezTo>
                  <a:cubicBezTo>
                    <a:pt x="13" y="8"/>
                    <a:pt x="13" y="9"/>
                    <a:pt x="12" y="9"/>
                  </a:cubicBezTo>
                  <a:cubicBezTo>
                    <a:pt x="10" y="9"/>
                    <a:pt x="8" y="8"/>
                    <a:pt x="7" y="8"/>
                  </a:cubicBezTo>
                  <a:cubicBezTo>
                    <a:pt x="5" y="9"/>
                    <a:pt x="6" y="10"/>
                    <a:pt x="5" y="11"/>
                  </a:cubicBezTo>
                  <a:cubicBezTo>
                    <a:pt x="4" y="11"/>
                    <a:pt x="1" y="11"/>
                    <a:pt x="0" y="12"/>
                  </a:cubicBezTo>
                  <a:cubicBezTo>
                    <a:pt x="0" y="13"/>
                    <a:pt x="0" y="12"/>
                    <a:pt x="1" y="13"/>
                  </a:cubicBezTo>
                  <a:cubicBezTo>
                    <a:pt x="1" y="13"/>
                    <a:pt x="2" y="15"/>
                    <a:pt x="3" y="15"/>
                  </a:cubicBezTo>
                  <a:cubicBezTo>
                    <a:pt x="3" y="15"/>
                    <a:pt x="4" y="14"/>
                    <a:pt x="4" y="15"/>
                  </a:cubicBezTo>
                  <a:cubicBezTo>
                    <a:pt x="4" y="15"/>
                    <a:pt x="4" y="16"/>
                    <a:pt x="4" y="16"/>
                  </a:cubicBezTo>
                  <a:cubicBezTo>
                    <a:pt x="5" y="17"/>
                    <a:pt x="4" y="16"/>
                    <a:pt x="4" y="17"/>
                  </a:cubicBezTo>
                  <a:cubicBezTo>
                    <a:pt x="4" y="18"/>
                    <a:pt x="5" y="18"/>
                    <a:pt x="5" y="18"/>
                  </a:cubicBezTo>
                  <a:cubicBezTo>
                    <a:pt x="5" y="21"/>
                    <a:pt x="3" y="20"/>
                    <a:pt x="5" y="21"/>
                  </a:cubicBezTo>
                  <a:cubicBezTo>
                    <a:pt x="6" y="22"/>
                    <a:pt x="8" y="22"/>
                    <a:pt x="8" y="22"/>
                  </a:cubicBezTo>
                  <a:cubicBezTo>
                    <a:pt x="9" y="21"/>
                    <a:pt x="8" y="20"/>
                    <a:pt x="9" y="20"/>
                  </a:cubicBezTo>
                  <a:cubicBezTo>
                    <a:pt x="10" y="20"/>
                    <a:pt x="10" y="20"/>
                    <a:pt x="10" y="19"/>
                  </a:cubicBezTo>
                  <a:cubicBezTo>
                    <a:pt x="13" y="19"/>
                    <a:pt x="13" y="20"/>
                    <a:pt x="16" y="20"/>
                  </a:cubicBezTo>
                  <a:cubicBezTo>
                    <a:pt x="17" y="21"/>
                    <a:pt x="17" y="22"/>
                    <a:pt x="18" y="23"/>
                  </a:cubicBezTo>
                  <a:cubicBezTo>
                    <a:pt x="19" y="24"/>
                    <a:pt x="18" y="24"/>
                    <a:pt x="20" y="24"/>
                  </a:cubicBezTo>
                  <a:cubicBezTo>
                    <a:pt x="20" y="25"/>
                    <a:pt x="22" y="25"/>
                    <a:pt x="22" y="25"/>
                  </a:cubicBezTo>
                  <a:cubicBezTo>
                    <a:pt x="22" y="26"/>
                    <a:pt x="23" y="25"/>
                    <a:pt x="24" y="25"/>
                  </a:cubicBezTo>
                  <a:cubicBezTo>
                    <a:pt x="26" y="25"/>
                    <a:pt x="24" y="25"/>
                    <a:pt x="25" y="26"/>
                  </a:cubicBezTo>
                  <a:cubicBezTo>
                    <a:pt x="25" y="27"/>
                    <a:pt x="28" y="25"/>
                    <a:pt x="28" y="26"/>
                  </a:cubicBezTo>
                  <a:cubicBezTo>
                    <a:pt x="28" y="27"/>
                    <a:pt x="30" y="27"/>
                    <a:pt x="30" y="28"/>
                  </a:cubicBezTo>
                  <a:cubicBezTo>
                    <a:pt x="31" y="28"/>
                    <a:pt x="31" y="28"/>
                    <a:pt x="31" y="28"/>
                  </a:cubicBezTo>
                  <a:cubicBezTo>
                    <a:pt x="32" y="28"/>
                    <a:pt x="32" y="29"/>
                    <a:pt x="34" y="29"/>
                  </a:cubicBezTo>
                  <a:cubicBezTo>
                    <a:pt x="35" y="29"/>
                    <a:pt x="36" y="30"/>
                    <a:pt x="36" y="30"/>
                  </a:cubicBezTo>
                  <a:cubicBezTo>
                    <a:pt x="37" y="30"/>
                    <a:pt x="38" y="32"/>
                    <a:pt x="39" y="32"/>
                  </a:cubicBezTo>
                  <a:cubicBezTo>
                    <a:pt x="40" y="32"/>
                    <a:pt x="41" y="33"/>
                    <a:pt x="41" y="33"/>
                  </a:cubicBezTo>
                  <a:cubicBezTo>
                    <a:pt x="41" y="34"/>
                    <a:pt x="42" y="34"/>
                    <a:pt x="42" y="34"/>
                  </a:cubicBezTo>
                  <a:cubicBezTo>
                    <a:pt x="43" y="36"/>
                    <a:pt x="43" y="37"/>
                    <a:pt x="44" y="38"/>
                  </a:cubicBezTo>
                  <a:cubicBezTo>
                    <a:pt x="44" y="40"/>
                    <a:pt x="45" y="41"/>
                    <a:pt x="45" y="42"/>
                  </a:cubicBezTo>
                  <a:cubicBezTo>
                    <a:pt x="45" y="43"/>
                    <a:pt x="45" y="46"/>
                    <a:pt x="45" y="46"/>
                  </a:cubicBezTo>
                  <a:cubicBezTo>
                    <a:pt x="46" y="46"/>
                    <a:pt x="46" y="47"/>
                    <a:pt x="45" y="47"/>
                  </a:cubicBezTo>
                  <a:cubicBezTo>
                    <a:pt x="45" y="47"/>
                    <a:pt x="44" y="48"/>
                    <a:pt x="44" y="48"/>
                  </a:cubicBezTo>
                  <a:cubicBezTo>
                    <a:pt x="43" y="49"/>
                    <a:pt x="42" y="49"/>
                    <a:pt x="41" y="50"/>
                  </a:cubicBezTo>
                  <a:cubicBezTo>
                    <a:pt x="41" y="51"/>
                    <a:pt x="41" y="51"/>
                    <a:pt x="40" y="52"/>
                  </a:cubicBezTo>
                  <a:cubicBezTo>
                    <a:pt x="40" y="52"/>
                    <a:pt x="40" y="52"/>
                    <a:pt x="40" y="52"/>
                  </a:cubicBezTo>
                  <a:cubicBezTo>
                    <a:pt x="39" y="53"/>
                    <a:pt x="39" y="55"/>
                    <a:pt x="37" y="55"/>
                  </a:cubicBezTo>
                  <a:cubicBezTo>
                    <a:pt x="37" y="58"/>
                    <a:pt x="45" y="57"/>
                    <a:pt x="47" y="56"/>
                  </a:cubicBezTo>
                  <a:cubicBezTo>
                    <a:pt x="49" y="55"/>
                    <a:pt x="51" y="53"/>
                    <a:pt x="56" y="55"/>
                  </a:cubicBezTo>
                  <a:cubicBezTo>
                    <a:pt x="57" y="57"/>
                    <a:pt x="57" y="58"/>
                    <a:pt x="58" y="59"/>
                  </a:cubicBezTo>
                  <a:cubicBezTo>
                    <a:pt x="59" y="59"/>
                    <a:pt x="58" y="59"/>
                    <a:pt x="59" y="60"/>
                  </a:cubicBezTo>
                  <a:cubicBezTo>
                    <a:pt x="59" y="60"/>
                    <a:pt x="59" y="60"/>
                    <a:pt x="60" y="60"/>
                  </a:cubicBezTo>
                  <a:cubicBezTo>
                    <a:pt x="60" y="61"/>
                    <a:pt x="61" y="62"/>
                    <a:pt x="63" y="62"/>
                  </a:cubicBezTo>
                  <a:cubicBezTo>
                    <a:pt x="64" y="63"/>
                    <a:pt x="64" y="64"/>
                    <a:pt x="65" y="63"/>
                  </a:cubicBezTo>
                  <a:cubicBezTo>
                    <a:pt x="65" y="63"/>
                    <a:pt x="67" y="62"/>
                    <a:pt x="67" y="62"/>
                  </a:cubicBezTo>
                  <a:cubicBezTo>
                    <a:pt x="68" y="64"/>
                    <a:pt x="69" y="63"/>
                    <a:pt x="71" y="63"/>
                  </a:cubicBezTo>
                  <a:cubicBezTo>
                    <a:pt x="72" y="63"/>
                    <a:pt x="74" y="64"/>
                    <a:pt x="74" y="62"/>
                  </a:cubicBezTo>
                  <a:cubicBezTo>
                    <a:pt x="74" y="61"/>
                    <a:pt x="74" y="62"/>
                    <a:pt x="75" y="62"/>
                  </a:cubicBezTo>
                  <a:cubicBezTo>
                    <a:pt x="75" y="61"/>
                    <a:pt x="76" y="62"/>
                    <a:pt x="76" y="62"/>
                  </a:cubicBezTo>
                  <a:cubicBezTo>
                    <a:pt x="77" y="61"/>
                    <a:pt x="78" y="62"/>
                    <a:pt x="78" y="60"/>
                  </a:cubicBezTo>
                  <a:cubicBezTo>
                    <a:pt x="78" y="59"/>
                    <a:pt x="79" y="59"/>
                    <a:pt x="79" y="58"/>
                  </a:cubicBezTo>
                  <a:cubicBezTo>
                    <a:pt x="79" y="57"/>
                    <a:pt x="79" y="56"/>
                    <a:pt x="79" y="54"/>
                  </a:cubicBezTo>
                  <a:cubicBezTo>
                    <a:pt x="81" y="53"/>
                    <a:pt x="80" y="53"/>
                    <a:pt x="80" y="51"/>
                  </a:cubicBezTo>
                  <a:cubicBezTo>
                    <a:pt x="80" y="49"/>
                    <a:pt x="80" y="49"/>
                    <a:pt x="82" y="50"/>
                  </a:cubicBezTo>
                  <a:cubicBezTo>
                    <a:pt x="82" y="50"/>
                    <a:pt x="83" y="51"/>
                    <a:pt x="84" y="50"/>
                  </a:cubicBezTo>
                  <a:cubicBezTo>
                    <a:pt x="85" y="50"/>
                    <a:pt x="85" y="49"/>
                    <a:pt x="87" y="49"/>
                  </a:cubicBezTo>
                  <a:cubicBezTo>
                    <a:pt x="88" y="50"/>
                    <a:pt x="88" y="50"/>
                    <a:pt x="89" y="50"/>
                  </a:cubicBezTo>
                  <a:cubicBezTo>
                    <a:pt x="89" y="51"/>
                    <a:pt x="89" y="51"/>
                    <a:pt x="90" y="51"/>
                  </a:cubicBezTo>
                  <a:cubicBezTo>
                    <a:pt x="92" y="51"/>
                    <a:pt x="94" y="52"/>
                    <a:pt x="95" y="53"/>
                  </a:cubicBezTo>
                  <a:cubicBezTo>
                    <a:pt x="95" y="53"/>
                    <a:pt x="96" y="53"/>
                    <a:pt x="96" y="53"/>
                  </a:cubicBezTo>
                  <a:cubicBezTo>
                    <a:pt x="96" y="54"/>
                    <a:pt x="96" y="53"/>
                    <a:pt x="97" y="54"/>
                  </a:cubicBezTo>
                  <a:cubicBezTo>
                    <a:pt x="97" y="54"/>
                    <a:pt x="97" y="54"/>
                    <a:pt x="97" y="55"/>
                  </a:cubicBezTo>
                  <a:cubicBezTo>
                    <a:pt x="98" y="56"/>
                    <a:pt x="98" y="58"/>
                    <a:pt x="99" y="58"/>
                  </a:cubicBezTo>
                  <a:cubicBezTo>
                    <a:pt x="99" y="60"/>
                    <a:pt x="99" y="59"/>
                    <a:pt x="99" y="60"/>
                  </a:cubicBezTo>
                  <a:cubicBezTo>
                    <a:pt x="100" y="60"/>
                    <a:pt x="100" y="61"/>
                    <a:pt x="100" y="61"/>
                  </a:cubicBezTo>
                  <a:cubicBezTo>
                    <a:pt x="100" y="61"/>
                    <a:pt x="101" y="62"/>
                    <a:pt x="101" y="62"/>
                  </a:cubicBezTo>
                  <a:cubicBezTo>
                    <a:pt x="101" y="62"/>
                    <a:pt x="102" y="62"/>
                    <a:pt x="102" y="62"/>
                  </a:cubicBezTo>
                  <a:cubicBezTo>
                    <a:pt x="103" y="64"/>
                    <a:pt x="103" y="65"/>
                    <a:pt x="104" y="66"/>
                  </a:cubicBezTo>
                  <a:cubicBezTo>
                    <a:pt x="105" y="67"/>
                    <a:pt x="106" y="68"/>
                    <a:pt x="107" y="69"/>
                  </a:cubicBezTo>
                  <a:cubicBezTo>
                    <a:pt x="107" y="69"/>
                    <a:pt x="107" y="69"/>
                    <a:pt x="107" y="69"/>
                  </a:cubicBezTo>
                  <a:cubicBezTo>
                    <a:pt x="108" y="69"/>
                    <a:pt x="108" y="70"/>
                    <a:pt x="109" y="70"/>
                  </a:cubicBezTo>
                  <a:cubicBezTo>
                    <a:pt x="112" y="72"/>
                    <a:pt x="114" y="70"/>
                    <a:pt x="116" y="70"/>
                  </a:cubicBezTo>
                  <a:cubicBezTo>
                    <a:pt x="116" y="71"/>
                    <a:pt x="116" y="71"/>
                    <a:pt x="117" y="72"/>
                  </a:cubicBezTo>
                  <a:cubicBezTo>
                    <a:pt x="118" y="73"/>
                    <a:pt x="121" y="72"/>
                    <a:pt x="123" y="72"/>
                  </a:cubicBezTo>
                  <a:cubicBezTo>
                    <a:pt x="123" y="73"/>
                    <a:pt x="123" y="73"/>
                    <a:pt x="124" y="73"/>
                  </a:cubicBezTo>
                  <a:cubicBezTo>
                    <a:pt x="124" y="73"/>
                    <a:pt x="124" y="74"/>
                    <a:pt x="124" y="7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0" name="Freeform 179"/>
            <p:cNvSpPr/>
            <p:nvPr/>
          </p:nvSpPr>
          <p:spPr>
            <a:xfrm>
              <a:off x="7175827" y="4572713"/>
              <a:ext cx="68892" cy="29525"/>
            </a:xfrm>
            <a:custGeom>
              <a:avLst/>
              <a:gdLst>
                <a:gd name="T0" fmla="*/ 8 w 21"/>
                <a:gd name="T1" fmla="*/ 5 h 9"/>
                <a:gd name="T2" fmla="*/ 9 w 21"/>
                <a:gd name="T3" fmla="*/ 6 h 9"/>
                <a:gd name="T4" fmla="*/ 10 w 21"/>
                <a:gd name="T5" fmla="*/ 8 h 9"/>
                <a:gd name="T6" fmla="*/ 13 w 21"/>
                <a:gd name="T7" fmla="*/ 8 h 9"/>
                <a:gd name="T8" fmla="*/ 13 w 21"/>
                <a:gd name="T9" fmla="*/ 8 h 9"/>
                <a:gd name="T10" fmla="*/ 15 w 21"/>
                <a:gd name="T11" fmla="*/ 8 h 9"/>
                <a:gd name="T12" fmla="*/ 17 w 21"/>
                <a:gd name="T13" fmla="*/ 8 h 9"/>
                <a:gd name="T14" fmla="*/ 18 w 21"/>
                <a:gd name="T15" fmla="*/ 9 h 9"/>
                <a:gd name="T16" fmla="*/ 17 w 21"/>
                <a:gd name="T17" fmla="*/ 3 h 9"/>
                <a:gd name="T18" fmla="*/ 16 w 21"/>
                <a:gd name="T19" fmla="*/ 3 h 9"/>
                <a:gd name="T20" fmla="*/ 16 w 21"/>
                <a:gd name="T21" fmla="*/ 2 h 9"/>
                <a:gd name="T22" fmla="*/ 13 w 21"/>
                <a:gd name="T23" fmla="*/ 2 h 9"/>
                <a:gd name="T24" fmla="*/ 13 w 21"/>
                <a:gd name="T25" fmla="*/ 1 h 9"/>
                <a:gd name="T26" fmla="*/ 2 w 21"/>
                <a:gd name="T27" fmla="*/ 2 h 9"/>
                <a:gd name="T28" fmla="*/ 1 w 21"/>
                <a:gd name="T29" fmla="*/ 5 h 9"/>
                <a:gd name="T30" fmla="*/ 8 w 21"/>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9">
                  <a:moveTo>
                    <a:pt x="8" y="5"/>
                  </a:moveTo>
                  <a:cubicBezTo>
                    <a:pt x="8" y="6"/>
                    <a:pt x="8" y="6"/>
                    <a:pt x="9" y="6"/>
                  </a:cubicBezTo>
                  <a:cubicBezTo>
                    <a:pt x="9" y="7"/>
                    <a:pt x="10" y="7"/>
                    <a:pt x="10" y="8"/>
                  </a:cubicBezTo>
                  <a:cubicBezTo>
                    <a:pt x="10" y="8"/>
                    <a:pt x="13" y="7"/>
                    <a:pt x="13" y="8"/>
                  </a:cubicBezTo>
                  <a:cubicBezTo>
                    <a:pt x="13" y="8"/>
                    <a:pt x="12" y="8"/>
                    <a:pt x="13" y="8"/>
                  </a:cubicBezTo>
                  <a:cubicBezTo>
                    <a:pt x="14" y="8"/>
                    <a:pt x="14" y="7"/>
                    <a:pt x="15" y="8"/>
                  </a:cubicBezTo>
                  <a:cubicBezTo>
                    <a:pt x="16" y="8"/>
                    <a:pt x="16" y="8"/>
                    <a:pt x="17" y="8"/>
                  </a:cubicBezTo>
                  <a:cubicBezTo>
                    <a:pt x="17" y="8"/>
                    <a:pt x="17" y="8"/>
                    <a:pt x="18" y="9"/>
                  </a:cubicBezTo>
                  <a:cubicBezTo>
                    <a:pt x="21" y="9"/>
                    <a:pt x="18" y="4"/>
                    <a:pt x="17" y="3"/>
                  </a:cubicBezTo>
                  <a:cubicBezTo>
                    <a:pt x="17" y="3"/>
                    <a:pt x="17" y="3"/>
                    <a:pt x="16" y="3"/>
                  </a:cubicBezTo>
                  <a:cubicBezTo>
                    <a:pt x="16" y="3"/>
                    <a:pt x="16" y="2"/>
                    <a:pt x="16" y="2"/>
                  </a:cubicBezTo>
                  <a:cubicBezTo>
                    <a:pt x="15" y="2"/>
                    <a:pt x="14" y="2"/>
                    <a:pt x="13" y="2"/>
                  </a:cubicBezTo>
                  <a:cubicBezTo>
                    <a:pt x="13" y="2"/>
                    <a:pt x="13" y="1"/>
                    <a:pt x="13" y="1"/>
                  </a:cubicBezTo>
                  <a:cubicBezTo>
                    <a:pt x="10" y="1"/>
                    <a:pt x="3" y="0"/>
                    <a:pt x="2" y="2"/>
                  </a:cubicBezTo>
                  <a:cubicBezTo>
                    <a:pt x="0" y="2"/>
                    <a:pt x="1" y="4"/>
                    <a:pt x="1" y="5"/>
                  </a:cubicBezTo>
                  <a:cubicBezTo>
                    <a:pt x="2" y="6"/>
                    <a:pt x="5" y="5"/>
                    <a:pt x="8"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1" name="Freeform 180"/>
            <p:cNvSpPr/>
            <p:nvPr/>
          </p:nvSpPr>
          <p:spPr>
            <a:xfrm>
              <a:off x="7929418" y="4721744"/>
              <a:ext cx="26714" cy="46397"/>
            </a:xfrm>
            <a:custGeom>
              <a:avLst/>
              <a:gdLst>
                <a:gd name="T0" fmla="*/ 8 w 8"/>
                <a:gd name="T1" fmla="*/ 8 h 14"/>
                <a:gd name="T2" fmla="*/ 6 w 8"/>
                <a:gd name="T3" fmla="*/ 7 h 14"/>
                <a:gd name="T4" fmla="*/ 5 w 8"/>
                <a:gd name="T5" fmla="*/ 5 h 14"/>
                <a:gd name="T6" fmla="*/ 4 w 8"/>
                <a:gd name="T7" fmla="*/ 2 h 14"/>
                <a:gd name="T8" fmla="*/ 3 w 8"/>
                <a:gd name="T9" fmla="*/ 2 h 14"/>
                <a:gd name="T10" fmla="*/ 2 w 8"/>
                <a:gd name="T11" fmla="*/ 0 h 14"/>
                <a:gd name="T12" fmla="*/ 3 w 8"/>
                <a:gd name="T13" fmla="*/ 7 h 14"/>
                <a:gd name="T14" fmla="*/ 3 w 8"/>
                <a:gd name="T15" fmla="*/ 8 h 14"/>
                <a:gd name="T16" fmla="*/ 4 w 8"/>
                <a:gd name="T17" fmla="*/ 10 h 14"/>
                <a:gd name="T18" fmla="*/ 5 w 8"/>
                <a:gd name="T19" fmla="*/ 12 h 14"/>
                <a:gd name="T20" fmla="*/ 6 w 8"/>
                <a:gd name="T21" fmla="*/ 12 h 14"/>
                <a:gd name="T22" fmla="*/ 6 w 8"/>
                <a:gd name="T23" fmla="*/ 12 h 14"/>
                <a:gd name="T24" fmla="*/ 6 w 8"/>
                <a:gd name="T25" fmla="*/ 13 h 14"/>
                <a:gd name="T26" fmla="*/ 8 w 8"/>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4">
                  <a:moveTo>
                    <a:pt x="8" y="8"/>
                  </a:moveTo>
                  <a:cubicBezTo>
                    <a:pt x="7" y="7"/>
                    <a:pt x="7" y="7"/>
                    <a:pt x="6" y="7"/>
                  </a:cubicBezTo>
                  <a:cubicBezTo>
                    <a:pt x="6" y="6"/>
                    <a:pt x="6" y="6"/>
                    <a:pt x="5" y="5"/>
                  </a:cubicBezTo>
                  <a:cubicBezTo>
                    <a:pt x="5" y="5"/>
                    <a:pt x="5" y="3"/>
                    <a:pt x="4" y="2"/>
                  </a:cubicBezTo>
                  <a:cubicBezTo>
                    <a:pt x="4" y="2"/>
                    <a:pt x="3" y="3"/>
                    <a:pt x="3" y="2"/>
                  </a:cubicBezTo>
                  <a:cubicBezTo>
                    <a:pt x="4" y="0"/>
                    <a:pt x="4" y="0"/>
                    <a:pt x="2" y="0"/>
                  </a:cubicBezTo>
                  <a:cubicBezTo>
                    <a:pt x="0" y="1"/>
                    <a:pt x="2" y="7"/>
                    <a:pt x="3" y="7"/>
                  </a:cubicBezTo>
                  <a:cubicBezTo>
                    <a:pt x="3" y="8"/>
                    <a:pt x="3" y="8"/>
                    <a:pt x="3" y="8"/>
                  </a:cubicBezTo>
                  <a:cubicBezTo>
                    <a:pt x="3" y="9"/>
                    <a:pt x="4" y="9"/>
                    <a:pt x="4" y="10"/>
                  </a:cubicBezTo>
                  <a:cubicBezTo>
                    <a:pt x="4" y="10"/>
                    <a:pt x="5" y="11"/>
                    <a:pt x="5" y="12"/>
                  </a:cubicBezTo>
                  <a:cubicBezTo>
                    <a:pt x="5" y="12"/>
                    <a:pt x="5" y="11"/>
                    <a:pt x="6" y="12"/>
                  </a:cubicBezTo>
                  <a:cubicBezTo>
                    <a:pt x="6" y="12"/>
                    <a:pt x="6" y="12"/>
                    <a:pt x="6" y="12"/>
                  </a:cubicBezTo>
                  <a:cubicBezTo>
                    <a:pt x="6" y="13"/>
                    <a:pt x="6" y="13"/>
                    <a:pt x="6" y="13"/>
                  </a:cubicBezTo>
                  <a:cubicBezTo>
                    <a:pt x="8" y="14"/>
                    <a:pt x="8" y="9"/>
                    <a:pt x="8"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2" name="Freeform 181"/>
            <p:cNvSpPr/>
            <p:nvPr/>
          </p:nvSpPr>
          <p:spPr>
            <a:xfrm>
              <a:off x="8314649" y="4931232"/>
              <a:ext cx="43585" cy="22495"/>
            </a:xfrm>
            <a:custGeom>
              <a:avLst/>
              <a:gdLst>
                <a:gd name="T0" fmla="*/ 4 w 13"/>
                <a:gd name="T1" fmla="*/ 3 h 7"/>
                <a:gd name="T2" fmla="*/ 3 w 13"/>
                <a:gd name="T3" fmla="*/ 4 h 7"/>
                <a:gd name="T4" fmla="*/ 1 w 13"/>
                <a:gd name="T5" fmla="*/ 4 h 7"/>
                <a:gd name="T6" fmla="*/ 0 w 13"/>
                <a:gd name="T7" fmla="*/ 6 h 7"/>
                <a:gd name="T8" fmla="*/ 2 w 13"/>
                <a:gd name="T9" fmla="*/ 7 h 7"/>
                <a:gd name="T10" fmla="*/ 3 w 13"/>
                <a:gd name="T11" fmla="*/ 7 h 7"/>
                <a:gd name="T12" fmla="*/ 4 w 13"/>
                <a:gd name="T13" fmla="*/ 6 h 7"/>
                <a:gd name="T14" fmla="*/ 8 w 13"/>
                <a:gd name="T15" fmla="*/ 6 h 7"/>
                <a:gd name="T16" fmla="*/ 10 w 13"/>
                <a:gd name="T17" fmla="*/ 4 h 7"/>
                <a:gd name="T18" fmla="*/ 12 w 13"/>
                <a:gd name="T19" fmla="*/ 3 h 7"/>
                <a:gd name="T20" fmla="*/ 13 w 13"/>
                <a:gd name="T21" fmla="*/ 2 h 7"/>
                <a:gd name="T22" fmla="*/ 12 w 13"/>
                <a:gd name="T23" fmla="*/ 2 h 7"/>
                <a:gd name="T24" fmla="*/ 4 w 13"/>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4" y="3"/>
                  </a:moveTo>
                  <a:cubicBezTo>
                    <a:pt x="4" y="3"/>
                    <a:pt x="2" y="4"/>
                    <a:pt x="3" y="4"/>
                  </a:cubicBezTo>
                  <a:cubicBezTo>
                    <a:pt x="1" y="3"/>
                    <a:pt x="1" y="4"/>
                    <a:pt x="1" y="4"/>
                  </a:cubicBezTo>
                  <a:cubicBezTo>
                    <a:pt x="0" y="5"/>
                    <a:pt x="0" y="5"/>
                    <a:pt x="0" y="6"/>
                  </a:cubicBezTo>
                  <a:cubicBezTo>
                    <a:pt x="1" y="7"/>
                    <a:pt x="1" y="6"/>
                    <a:pt x="2" y="7"/>
                  </a:cubicBezTo>
                  <a:cubicBezTo>
                    <a:pt x="2" y="7"/>
                    <a:pt x="1" y="7"/>
                    <a:pt x="3" y="7"/>
                  </a:cubicBezTo>
                  <a:cubicBezTo>
                    <a:pt x="4" y="7"/>
                    <a:pt x="3" y="6"/>
                    <a:pt x="4" y="6"/>
                  </a:cubicBezTo>
                  <a:cubicBezTo>
                    <a:pt x="6" y="7"/>
                    <a:pt x="6" y="6"/>
                    <a:pt x="8" y="6"/>
                  </a:cubicBezTo>
                  <a:cubicBezTo>
                    <a:pt x="8" y="6"/>
                    <a:pt x="10" y="4"/>
                    <a:pt x="10" y="4"/>
                  </a:cubicBezTo>
                  <a:cubicBezTo>
                    <a:pt x="12" y="4"/>
                    <a:pt x="11" y="4"/>
                    <a:pt x="12" y="3"/>
                  </a:cubicBezTo>
                  <a:cubicBezTo>
                    <a:pt x="12" y="2"/>
                    <a:pt x="13" y="2"/>
                    <a:pt x="13" y="2"/>
                  </a:cubicBezTo>
                  <a:cubicBezTo>
                    <a:pt x="12" y="1"/>
                    <a:pt x="12" y="2"/>
                    <a:pt x="12" y="2"/>
                  </a:cubicBezTo>
                  <a:cubicBezTo>
                    <a:pt x="10" y="0"/>
                    <a:pt x="5" y="2"/>
                    <a:pt x="4"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3" name="Freeform 182"/>
            <p:cNvSpPr/>
            <p:nvPr/>
          </p:nvSpPr>
          <p:spPr>
            <a:xfrm>
              <a:off x="5594128" y="5808547"/>
              <a:ext cx="36555" cy="19683"/>
            </a:xfrm>
            <a:custGeom>
              <a:avLst/>
              <a:gdLst>
                <a:gd name="T0" fmla="*/ 7 w 11"/>
                <a:gd name="T1" fmla="*/ 3 h 6"/>
                <a:gd name="T2" fmla="*/ 5 w 11"/>
                <a:gd name="T3" fmla="*/ 2 h 6"/>
                <a:gd name="T4" fmla="*/ 4 w 11"/>
                <a:gd name="T5" fmla="*/ 1 h 6"/>
                <a:gd name="T6" fmla="*/ 1 w 11"/>
                <a:gd name="T7" fmla="*/ 1 h 6"/>
                <a:gd name="T8" fmla="*/ 1 w 11"/>
                <a:gd name="T9" fmla="*/ 1 h 6"/>
                <a:gd name="T10" fmla="*/ 0 w 11"/>
                <a:gd name="T11" fmla="*/ 3 h 6"/>
                <a:gd name="T12" fmla="*/ 3 w 11"/>
                <a:gd name="T13" fmla="*/ 6 h 6"/>
                <a:gd name="T14" fmla="*/ 8 w 11"/>
                <a:gd name="T15" fmla="*/ 5 h 6"/>
                <a:gd name="T16" fmla="*/ 10 w 11"/>
                <a:gd name="T17" fmla="*/ 4 h 6"/>
                <a:gd name="T18" fmla="*/ 11 w 11"/>
                <a:gd name="T19" fmla="*/ 2 h 6"/>
                <a:gd name="T20" fmla="*/ 7 w 11"/>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7" y="3"/>
                  </a:moveTo>
                  <a:cubicBezTo>
                    <a:pt x="5" y="3"/>
                    <a:pt x="6" y="2"/>
                    <a:pt x="5" y="2"/>
                  </a:cubicBezTo>
                  <a:cubicBezTo>
                    <a:pt x="4" y="2"/>
                    <a:pt x="4" y="1"/>
                    <a:pt x="4" y="1"/>
                  </a:cubicBezTo>
                  <a:cubicBezTo>
                    <a:pt x="4" y="0"/>
                    <a:pt x="2" y="1"/>
                    <a:pt x="1" y="1"/>
                  </a:cubicBezTo>
                  <a:cubicBezTo>
                    <a:pt x="1" y="1"/>
                    <a:pt x="1" y="1"/>
                    <a:pt x="1" y="1"/>
                  </a:cubicBezTo>
                  <a:cubicBezTo>
                    <a:pt x="1" y="3"/>
                    <a:pt x="0" y="2"/>
                    <a:pt x="0" y="3"/>
                  </a:cubicBezTo>
                  <a:cubicBezTo>
                    <a:pt x="0" y="6"/>
                    <a:pt x="1" y="6"/>
                    <a:pt x="3" y="6"/>
                  </a:cubicBezTo>
                  <a:cubicBezTo>
                    <a:pt x="5" y="6"/>
                    <a:pt x="8" y="6"/>
                    <a:pt x="8" y="5"/>
                  </a:cubicBezTo>
                  <a:cubicBezTo>
                    <a:pt x="10" y="5"/>
                    <a:pt x="9" y="5"/>
                    <a:pt x="10" y="4"/>
                  </a:cubicBezTo>
                  <a:cubicBezTo>
                    <a:pt x="11" y="3"/>
                    <a:pt x="11" y="3"/>
                    <a:pt x="11" y="2"/>
                  </a:cubicBezTo>
                  <a:cubicBezTo>
                    <a:pt x="10" y="1"/>
                    <a:pt x="8" y="2"/>
                    <a:pt x="7"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4" name="Freeform 183"/>
            <p:cNvSpPr/>
            <p:nvPr/>
          </p:nvSpPr>
          <p:spPr>
            <a:xfrm>
              <a:off x="885590" y="3058502"/>
              <a:ext cx="5624" cy="5624"/>
            </a:xfrm>
            <a:custGeom>
              <a:avLst/>
              <a:gdLst>
                <a:gd name="T0" fmla="*/ 0 w 2"/>
                <a:gd name="T1" fmla="*/ 1 h 2"/>
                <a:gd name="T2" fmla="*/ 0 w 2"/>
                <a:gd name="T3" fmla="*/ 2 h 2"/>
                <a:gd name="T4" fmla="*/ 1 w 2"/>
                <a:gd name="T5" fmla="*/ 2 h 2"/>
                <a:gd name="T6" fmla="*/ 2 w 2"/>
                <a:gd name="T7" fmla="*/ 1 h 2"/>
                <a:gd name="T8" fmla="*/ 2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2"/>
                    <a:pt x="0" y="2"/>
                  </a:cubicBezTo>
                  <a:cubicBezTo>
                    <a:pt x="0" y="2"/>
                    <a:pt x="1" y="2"/>
                    <a:pt x="1" y="2"/>
                  </a:cubicBezTo>
                  <a:cubicBezTo>
                    <a:pt x="2" y="2"/>
                    <a:pt x="2" y="2"/>
                    <a:pt x="2" y="1"/>
                  </a:cubicBezTo>
                  <a:cubicBezTo>
                    <a:pt x="2" y="1"/>
                    <a:pt x="2" y="0"/>
                    <a:pt x="2" y="0"/>
                  </a:cubicBezTo>
                  <a:cubicBezTo>
                    <a:pt x="1" y="0"/>
                    <a:pt x="0"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5" name="Freeform 184"/>
            <p:cNvSpPr/>
            <p:nvPr/>
          </p:nvSpPr>
          <p:spPr>
            <a:xfrm>
              <a:off x="2785033" y="2815272"/>
              <a:ext cx="12654" cy="7030"/>
            </a:xfrm>
            <a:custGeom>
              <a:avLst/>
              <a:gdLst>
                <a:gd name="T0" fmla="*/ 3 w 4"/>
                <a:gd name="T1" fmla="*/ 2 h 2"/>
                <a:gd name="T2" fmla="*/ 3 w 4"/>
                <a:gd name="T3" fmla="*/ 1 h 2"/>
                <a:gd name="T4" fmla="*/ 2 w 4"/>
                <a:gd name="T5" fmla="*/ 0 h 2"/>
                <a:gd name="T6" fmla="*/ 0 w 4"/>
                <a:gd name="T7" fmla="*/ 1 h 2"/>
                <a:gd name="T8" fmla="*/ 1 w 4"/>
                <a:gd name="T9" fmla="*/ 2 h 2"/>
                <a:gd name="T10" fmla="*/ 3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3" y="2"/>
                  </a:moveTo>
                  <a:cubicBezTo>
                    <a:pt x="3" y="2"/>
                    <a:pt x="4" y="1"/>
                    <a:pt x="3" y="1"/>
                  </a:cubicBezTo>
                  <a:cubicBezTo>
                    <a:pt x="3" y="0"/>
                    <a:pt x="3" y="0"/>
                    <a:pt x="2" y="0"/>
                  </a:cubicBezTo>
                  <a:cubicBezTo>
                    <a:pt x="2" y="0"/>
                    <a:pt x="0" y="0"/>
                    <a:pt x="0" y="1"/>
                  </a:cubicBezTo>
                  <a:cubicBezTo>
                    <a:pt x="0" y="1"/>
                    <a:pt x="1" y="2"/>
                    <a:pt x="1" y="2"/>
                  </a:cubicBezTo>
                  <a:cubicBezTo>
                    <a:pt x="2" y="2"/>
                    <a:pt x="2" y="2"/>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6" name="Freeform 185"/>
            <p:cNvSpPr/>
            <p:nvPr/>
          </p:nvSpPr>
          <p:spPr>
            <a:xfrm>
              <a:off x="6322412" y="4207165"/>
              <a:ext cx="5624" cy="12654"/>
            </a:xfrm>
            <a:custGeom>
              <a:avLst/>
              <a:gdLst>
                <a:gd name="T0" fmla="*/ 0 w 2"/>
                <a:gd name="T1" fmla="*/ 1 h 4"/>
                <a:gd name="T2" fmla="*/ 0 w 2"/>
                <a:gd name="T3" fmla="*/ 2 h 4"/>
                <a:gd name="T4" fmla="*/ 0 w 2"/>
                <a:gd name="T5" fmla="*/ 3 h 4"/>
                <a:gd name="T6" fmla="*/ 1 w 2"/>
                <a:gd name="T7" fmla="*/ 4 h 4"/>
                <a:gd name="T8" fmla="*/ 2 w 2"/>
                <a:gd name="T9" fmla="*/ 3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1"/>
                    <a:pt x="0" y="1"/>
                    <a:pt x="0" y="2"/>
                  </a:cubicBezTo>
                  <a:cubicBezTo>
                    <a:pt x="0" y="2"/>
                    <a:pt x="0" y="3"/>
                    <a:pt x="0" y="3"/>
                  </a:cubicBezTo>
                  <a:cubicBezTo>
                    <a:pt x="0" y="3"/>
                    <a:pt x="0" y="4"/>
                    <a:pt x="1" y="4"/>
                  </a:cubicBezTo>
                  <a:cubicBezTo>
                    <a:pt x="1" y="4"/>
                    <a:pt x="2" y="4"/>
                    <a:pt x="2" y="3"/>
                  </a:cubicBezTo>
                  <a:cubicBezTo>
                    <a:pt x="2" y="2"/>
                    <a:pt x="2" y="2"/>
                    <a:pt x="1" y="1"/>
                  </a:cubicBezTo>
                  <a:cubicBezTo>
                    <a:pt x="1" y="1"/>
                    <a:pt x="1"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7" name="Freeform 186"/>
            <p:cNvSpPr/>
            <p:nvPr/>
          </p:nvSpPr>
          <p:spPr>
            <a:xfrm>
              <a:off x="6332254" y="4250750"/>
              <a:ext cx="5624" cy="9842"/>
            </a:xfrm>
            <a:custGeom>
              <a:avLst/>
              <a:gdLst>
                <a:gd name="T0" fmla="*/ 0 w 2"/>
                <a:gd name="T1" fmla="*/ 1 h 3"/>
                <a:gd name="T2" fmla="*/ 0 w 2"/>
                <a:gd name="T3" fmla="*/ 1 h 3"/>
                <a:gd name="T4" fmla="*/ 1 w 2"/>
                <a:gd name="T5" fmla="*/ 2 h 3"/>
                <a:gd name="T6" fmla="*/ 2 w 2"/>
                <a:gd name="T7" fmla="*/ 2 h 3"/>
                <a:gd name="T8" fmla="*/ 1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1"/>
                    <a:pt x="0" y="1"/>
                    <a:pt x="0" y="1"/>
                  </a:cubicBezTo>
                  <a:cubicBezTo>
                    <a:pt x="1" y="2"/>
                    <a:pt x="1" y="2"/>
                    <a:pt x="1" y="2"/>
                  </a:cubicBezTo>
                  <a:cubicBezTo>
                    <a:pt x="2" y="3"/>
                    <a:pt x="2" y="2"/>
                    <a:pt x="2" y="2"/>
                  </a:cubicBezTo>
                  <a:cubicBezTo>
                    <a:pt x="2" y="1"/>
                    <a:pt x="2" y="0"/>
                    <a:pt x="1" y="0"/>
                  </a:cubicBezTo>
                  <a:cubicBezTo>
                    <a:pt x="1" y="0"/>
                    <a:pt x="0"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8" name="Freeform 187"/>
            <p:cNvSpPr/>
            <p:nvPr/>
          </p:nvSpPr>
          <p:spPr>
            <a:xfrm>
              <a:off x="8078449" y="5667952"/>
              <a:ext cx="19683" cy="16871"/>
            </a:xfrm>
            <a:custGeom>
              <a:avLst/>
              <a:gdLst>
                <a:gd name="T0" fmla="*/ 5 w 6"/>
                <a:gd name="T1" fmla="*/ 0 h 5"/>
                <a:gd name="T2" fmla="*/ 2 w 6"/>
                <a:gd name="T3" fmla="*/ 0 h 5"/>
                <a:gd name="T4" fmla="*/ 2 w 6"/>
                <a:gd name="T5" fmla="*/ 1 h 5"/>
                <a:gd name="T6" fmla="*/ 1 w 6"/>
                <a:gd name="T7" fmla="*/ 1 h 5"/>
                <a:gd name="T8" fmla="*/ 0 w 6"/>
                <a:gd name="T9" fmla="*/ 3 h 5"/>
                <a:gd name="T10" fmla="*/ 1 w 6"/>
                <a:gd name="T11" fmla="*/ 4 h 5"/>
                <a:gd name="T12" fmla="*/ 2 w 6"/>
                <a:gd name="T13" fmla="*/ 5 h 5"/>
                <a:gd name="T14" fmla="*/ 3 w 6"/>
                <a:gd name="T15" fmla="*/ 4 h 5"/>
                <a:gd name="T16" fmla="*/ 4 w 6"/>
                <a:gd name="T17" fmla="*/ 4 h 5"/>
                <a:gd name="T18" fmla="*/ 5 w 6"/>
                <a:gd name="T19" fmla="*/ 2 h 5"/>
                <a:gd name="T20" fmla="*/ 6 w 6"/>
                <a:gd name="T21" fmla="*/ 1 h 5"/>
                <a:gd name="T22" fmla="*/ 5 w 6"/>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5" y="0"/>
                  </a:moveTo>
                  <a:cubicBezTo>
                    <a:pt x="4" y="0"/>
                    <a:pt x="3" y="0"/>
                    <a:pt x="2" y="0"/>
                  </a:cubicBezTo>
                  <a:cubicBezTo>
                    <a:pt x="2" y="0"/>
                    <a:pt x="2" y="0"/>
                    <a:pt x="2" y="1"/>
                  </a:cubicBezTo>
                  <a:cubicBezTo>
                    <a:pt x="1" y="1"/>
                    <a:pt x="1" y="1"/>
                    <a:pt x="1" y="1"/>
                  </a:cubicBezTo>
                  <a:cubicBezTo>
                    <a:pt x="0" y="2"/>
                    <a:pt x="0" y="2"/>
                    <a:pt x="0" y="3"/>
                  </a:cubicBezTo>
                  <a:cubicBezTo>
                    <a:pt x="0" y="3"/>
                    <a:pt x="0" y="4"/>
                    <a:pt x="1" y="4"/>
                  </a:cubicBezTo>
                  <a:cubicBezTo>
                    <a:pt x="1" y="5"/>
                    <a:pt x="2" y="5"/>
                    <a:pt x="2" y="5"/>
                  </a:cubicBezTo>
                  <a:cubicBezTo>
                    <a:pt x="2" y="5"/>
                    <a:pt x="3" y="5"/>
                    <a:pt x="3" y="4"/>
                  </a:cubicBezTo>
                  <a:cubicBezTo>
                    <a:pt x="3" y="4"/>
                    <a:pt x="3" y="4"/>
                    <a:pt x="4" y="4"/>
                  </a:cubicBezTo>
                  <a:cubicBezTo>
                    <a:pt x="4" y="4"/>
                    <a:pt x="5" y="3"/>
                    <a:pt x="5" y="2"/>
                  </a:cubicBezTo>
                  <a:cubicBezTo>
                    <a:pt x="6" y="2"/>
                    <a:pt x="6" y="1"/>
                    <a:pt x="6" y="1"/>
                  </a:cubicBezTo>
                  <a:cubicBezTo>
                    <a:pt x="6" y="0"/>
                    <a:pt x="6" y="0"/>
                    <a:pt x="5"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9" name="Freeform 188"/>
            <p:cNvSpPr/>
            <p:nvPr/>
          </p:nvSpPr>
          <p:spPr>
            <a:xfrm>
              <a:off x="7361412" y="3178008"/>
              <a:ext cx="9842" cy="16871"/>
            </a:xfrm>
            <a:custGeom>
              <a:avLst/>
              <a:gdLst>
                <a:gd name="T0" fmla="*/ 1 w 3"/>
                <a:gd name="T1" fmla="*/ 0 h 5"/>
                <a:gd name="T2" fmla="*/ 1 w 3"/>
                <a:gd name="T3" fmla="*/ 2 h 5"/>
                <a:gd name="T4" fmla="*/ 3 w 3"/>
                <a:gd name="T5" fmla="*/ 4 h 5"/>
                <a:gd name="T6" fmla="*/ 3 w 3"/>
                <a:gd name="T7" fmla="*/ 1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0" y="0"/>
                    <a:pt x="1" y="2"/>
                    <a:pt x="1" y="2"/>
                  </a:cubicBezTo>
                  <a:cubicBezTo>
                    <a:pt x="2" y="3"/>
                    <a:pt x="2" y="5"/>
                    <a:pt x="3" y="4"/>
                  </a:cubicBezTo>
                  <a:cubicBezTo>
                    <a:pt x="3" y="3"/>
                    <a:pt x="3" y="2"/>
                    <a:pt x="3" y="1"/>
                  </a:cubicBezTo>
                  <a:cubicBezTo>
                    <a:pt x="3" y="1"/>
                    <a:pt x="2"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0" name="Freeform 189"/>
            <p:cNvSpPr/>
            <p:nvPr/>
          </p:nvSpPr>
          <p:spPr>
            <a:xfrm>
              <a:off x="6534712" y="2532675"/>
              <a:ext cx="12654" cy="7030"/>
            </a:xfrm>
            <a:custGeom>
              <a:avLst/>
              <a:gdLst>
                <a:gd name="T0" fmla="*/ 1 w 4"/>
                <a:gd name="T1" fmla="*/ 2 h 2"/>
                <a:gd name="T2" fmla="*/ 2 w 4"/>
                <a:gd name="T3" fmla="*/ 2 h 2"/>
                <a:gd name="T4" fmla="*/ 4 w 4"/>
                <a:gd name="T5" fmla="*/ 1 h 2"/>
                <a:gd name="T6" fmla="*/ 2 w 4"/>
                <a:gd name="T7" fmla="*/ 0 h 2"/>
                <a:gd name="T8" fmla="*/ 1 w 4"/>
                <a:gd name="T9" fmla="*/ 0 h 2"/>
                <a:gd name="T10" fmla="*/ 0 w 4"/>
                <a:gd name="T11" fmla="*/ 1 h 2"/>
                <a:gd name="T12" fmla="*/ 0 w 4"/>
                <a:gd name="T13" fmla="*/ 1 h 2"/>
                <a:gd name="T14" fmla="*/ 1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1" y="2"/>
                  </a:moveTo>
                  <a:cubicBezTo>
                    <a:pt x="1" y="2"/>
                    <a:pt x="2" y="2"/>
                    <a:pt x="2" y="2"/>
                  </a:cubicBezTo>
                  <a:cubicBezTo>
                    <a:pt x="3" y="2"/>
                    <a:pt x="4" y="2"/>
                    <a:pt x="4" y="1"/>
                  </a:cubicBezTo>
                  <a:cubicBezTo>
                    <a:pt x="4" y="0"/>
                    <a:pt x="3" y="0"/>
                    <a:pt x="2" y="0"/>
                  </a:cubicBezTo>
                  <a:cubicBezTo>
                    <a:pt x="1" y="0"/>
                    <a:pt x="1" y="0"/>
                    <a:pt x="1" y="0"/>
                  </a:cubicBezTo>
                  <a:cubicBezTo>
                    <a:pt x="1" y="1"/>
                    <a:pt x="0" y="1"/>
                    <a:pt x="0" y="1"/>
                  </a:cubicBezTo>
                  <a:cubicBezTo>
                    <a:pt x="0" y="1"/>
                    <a:pt x="0" y="1"/>
                    <a:pt x="0" y="1"/>
                  </a:cubicBezTo>
                  <a:cubicBezTo>
                    <a:pt x="0" y="2"/>
                    <a:pt x="1" y="2"/>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1" name="Freeform 190"/>
            <p:cNvSpPr/>
            <p:nvPr/>
          </p:nvSpPr>
          <p:spPr>
            <a:xfrm>
              <a:off x="6401146" y="2583290"/>
              <a:ext cx="26714" cy="16871"/>
            </a:xfrm>
            <a:custGeom>
              <a:avLst/>
              <a:gdLst>
                <a:gd name="T0" fmla="*/ 2 w 8"/>
                <a:gd name="T1" fmla="*/ 2 h 5"/>
                <a:gd name="T2" fmla="*/ 4 w 8"/>
                <a:gd name="T3" fmla="*/ 3 h 5"/>
                <a:gd name="T4" fmla="*/ 7 w 8"/>
                <a:gd name="T5" fmla="*/ 4 h 5"/>
                <a:gd name="T6" fmla="*/ 5 w 8"/>
                <a:gd name="T7" fmla="*/ 2 h 5"/>
                <a:gd name="T8" fmla="*/ 1 w 8"/>
                <a:gd name="T9" fmla="*/ 0 h 5"/>
                <a:gd name="T10" fmla="*/ 0 w 8"/>
                <a:gd name="T11" fmla="*/ 1 h 5"/>
                <a:gd name="T12" fmla="*/ 2 w 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2" y="2"/>
                  </a:moveTo>
                  <a:cubicBezTo>
                    <a:pt x="3" y="2"/>
                    <a:pt x="3" y="3"/>
                    <a:pt x="4" y="3"/>
                  </a:cubicBezTo>
                  <a:cubicBezTo>
                    <a:pt x="5" y="4"/>
                    <a:pt x="7" y="5"/>
                    <a:pt x="7" y="4"/>
                  </a:cubicBezTo>
                  <a:cubicBezTo>
                    <a:pt x="8" y="3"/>
                    <a:pt x="6" y="2"/>
                    <a:pt x="5" y="2"/>
                  </a:cubicBezTo>
                  <a:cubicBezTo>
                    <a:pt x="4" y="1"/>
                    <a:pt x="3" y="0"/>
                    <a:pt x="1" y="0"/>
                  </a:cubicBezTo>
                  <a:cubicBezTo>
                    <a:pt x="0" y="0"/>
                    <a:pt x="0" y="0"/>
                    <a:pt x="0" y="1"/>
                  </a:cubicBezTo>
                  <a:cubicBezTo>
                    <a:pt x="0" y="2"/>
                    <a:pt x="1" y="2"/>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2" name="Freeform 191"/>
            <p:cNvSpPr/>
            <p:nvPr/>
          </p:nvSpPr>
          <p:spPr>
            <a:xfrm>
              <a:off x="5837359" y="2500338"/>
              <a:ext cx="29525" cy="16871"/>
            </a:xfrm>
            <a:custGeom>
              <a:avLst/>
              <a:gdLst>
                <a:gd name="T0" fmla="*/ 2 w 9"/>
                <a:gd name="T1" fmla="*/ 3 h 5"/>
                <a:gd name="T2" fmla="*/ 4 w 9"/>
                <a:gd name="T3" fmla="*/ 4 h 5"/>
                <a:gd name="T4" fmla="*/ 9 w 9"/>
                <a:gd name="T5" fmla="*/ 4 h 5"/>
                <a:gd name="T6" fmla="*/ 8 w 9"/>
                <a:gd name="T7" fmla="*/ 2 h 5"/>
                <a:gd name="T8" fmla="*/ 6 w 9"/>
                <a:gd name="T9" fmla="*/ 2 h 5"/>
                <a:gd name="T10" fmla="*/ 4 w 9"/>
                <a:gd name="T11" fmla="*/ 1 h 5"/>
                <a:gd name="T12" fmla="*/ 3 w 9"/>
                <a:gd name="T13" fmla="*/ 1 h 5"/>
                <a:gd name="T14" fmla="*/ 0 w 9"/>
                <a:gd name="T15" fmla="*/ 1 h 5"/>
                <a:gd name="T16" fmla="*/ 2 w 9"/>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2" y="3"/>
                  </a:moveTo>
                  <a:cubicBezTo>
                    <a:pt x="3" y="3"/>
                    <a:pt x="4" y="3"/>
                    <a:pt x="4" y="4"/>
                  </a:cubicBezTo>
                  <a:cubicBezTo>
                    <a:pt x="5" y="4"/>
                    <a:pt x="8" y="5"/>
                    <a:pt x="9" y="4"/>
                  </a:cubicBezTo>
                  <a:cubicBezTo>
                    <a:pt x="9" y="3"/>
                    <a:pt x="9" y="2"/>
                    <a:pt x="8" y="2"/>
                  </a:cubicBezTo>
                  <a:cubicBezTo>
                    <a:pt x="8" y="1"/>
                    <a:pt x="7" y="2"/>
                    <a:pt x="6" y="2"/>
                  </a:cubicBezTo>
                  <a:cubicBezTo>
                    <a:pt x="5" y="2"/>
                    <a:pt x="5" y="2"/>
                    <a:pt x="4" y="1"/>
                  </a:cubicBezTo>
                  <a:cubicBezTo>
                    <a:pt x="4" y="1"/>
                    <a:pt x="3" y="1"/>
                    <a:pt x="3" y="1"/>
                  </a:cubicBezTo>
                  <a:cubicBezTo>
                    <a:pt x="2" y="1"/>
                    <a:pt x="0" y="0"/>
                    <a:pt x="0" y="1"/>
                  </a:cubicBezTo>
                  <a:cubicBezTo>
                    <a:pt x="1" y="2"/>
                    <a:pt x="2" y="2"/>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3" name="Freeform 192"/>
            <p:cNvSpPr/>
            <p:nvPr/>
          </p:nvSpPr>
          <p:spPr>
            <a:xfrm>
              <a:off x="5598347" y="2520021"/>
              <a:ext cx="15466" cy="9842"/>
            </a:xfrm>
            <a:custGeom>
              <a:avLst/>
              <a:gdLst>
                <a:gd name="T0" fmla="*/ 3 w 5"/>
                <a:gd name="T1" fmla="*/ 0 h 3"/>
                <a:gd name="T2" fmla="*/ 2 w 5"/>
                <a:gd name="T3" fmla="*/ 1 h 3"/>
                <a:gd name="T4" fmla="*/ 1 w 5"/>
                <a:gd name="T5" fmla="*/ 1 h 3"/>
                <a:gd name="T6" fmla="*/ 0 w 5"/>
                <a:gd name="T7" fmla="*/ 3 h 3"/>
                <a:gd name="T8" fmla="*/ 1 w 5"/>
                <a:gd name="T9" fmla="*/ 3 h 3"/>
                <a:gd name="T10" fmla="*/ 3 w 5"/>
                <a:gd name="T11" fmla="*/ 3 h 3"/>
                <a:gd name="T12" fmla="*/ 4 w 5"/>
                <a:gd name="T13" fmla="*/ 0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0"/>
                  </a:moveTo>
                  <a:cubicBezTo>
                    <a:pt x="2" y="1"/>
                    <a:pt x="2" y="1"/>
                    <a:pt x="2" y="1"/>
                  </a:cubicBezTo>
                  <a:cubicBezTo>
                    <a:pt x="2" y="1"/>
                    <a:pt x="1" y="1"/>
                    <a:pt x="1" y="1"/>
                  </a:cubicBezTo>
                  <a:cubicBezTo>
                    <a:pt x="1" y="1"/>
                    <a:pt x="0" y="3"/>
                    <a:pt x="0" y="3"/>
                  </a:cubicBezTo>
                  <a:cubicBezTo>
                    <a:pt x="1" y="3"/>
                    <a:pt x="1" y="3"/>
                    <a:pt x="1" y="3"/>
                  </a:cubicBezTo>
                  <a:cubicBezTo>
                    <a:pt x="2" y="3"/>
                    <a:pt x="2" y="3"/>
                    <a:pt x="3" y="3"/>
                  </a:cubicBezTo>
                  <a:cubicBezTo>
                    <a:pt x="4" y="2"/>
                    <a:pt x="5" y="1"/>
                    <a:pt x="4" y="0"/>
                  </a:cubicBezTo>
                  <a:cubicBezTo>
                    <a:pt x="3" y="0"/>
                    <a:pt x="3" y="0"/>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4" name="Freeform 193"/>
            <p:cNvSpPr/>
            <p:nvPr/>
          </p:nvSpPr>
          <p:spPr>
            <a:xfrm>
              <a:off x="5515395" y="2559388"/>
              <a:ext cx="15466" cy="9842"/>
            </a:xfrm>
            <a:custGeom>
              <a:avLst/>
              <a:gdLst>
                <a:gd name="T0" fmla="*/ 4 w 5"/>
                <a:gd name="T1" fmla="*/ 3 h 3"/>
                <a:gd name="T2" fmla="*/ 4 w 5"/>
                <a:gd name="T3" fmla="*/ 1 h 3"/>
                <a:gd name="T4" fmla="*/ 2 w 5"/>
                <a:gd name="T5" fmla="*/ 0 h 3"/>
                <a:gd name="T6" fmla="*/ 1 w 5"/>
                <a:gd name="T7" fmla="*/ 1 h 3"/>
                <a:gd name="T8" fmla="*/ 4 w 5"/>
                <a:gd name="T9" fmla="*/ 3 h 3"/>
              </a:gdLst>
              <a:ahLst/>
              <a:cxnLst>
                <a:cxn ang="0">
                  <a:pos x="T0" y="T1"/>
                </a:cxn>
                <a:cxn ang="0">
                  <a:pos x="T2" y="T3"/>
                </a:cxn>
                <a:cxn ang="0">
                  <a:pos x="T4" y="T5"/>
                </a:cxn>
                <a:cxn ang="0">
                  <a:pos x="T6" y="T7"/>
                </a:cxn>
                <a:cxn ang="0">
                  <a:pos x="T8" y="T9"/>
                </a:cxn>
              </a:cxnLst>
              <a:rect l="0" t="0" r="r" b="b"/>
              <a:pathLst>
                <a:path w="5" h="3">
                  <a:moveTo>
                    <a:pt x="4" y="3"/>
                  </a:moveTo>
                  <a:cubicBezTo>
                    <a:pt x="5" y="3"/>
                    <a:pt x="5" y="2"/>
                    <a:pt x="4" y="1"/>
                  </a:cubicBezTo>
                  <a:cubicBezTo>
                    <a:pt x="4" y="0"/>
                    <a:pt x="3" y="0"/>
                    <a:pt x="2" y="0"/>
                  </a:cubicBezTo>
                  <a:cubicBezTo>
                    <a:pt x="1" y="0"/>
                    <a:pt x="0" y="0"/>
                    <a:pt x="1" y="1"/>
                  </a:cubicBezTo>
                  <a:cubicBezTo>
                    <a:pt x="1" y="2"/>
                    <a:pt x="3" y="3"/>
                    <a:pt x="4"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5" name="Freeform 194"/>
            <p:cNvSpPr/>
            <p:nvPr/>
          </p:nvSpPr>
          <p:spPr>
            <a:xfrm>
              <a:off x="5508366" y="2610002"/>
              <a:ext cx="19683" cy="12654"/>
            </a:xfrm>
            <a:custGeom>
              <a:avLst/>
              <a:gdLst>
                <a:gd name="T0" fmla="*/ 4 w 6"/>
                <a:gd name="T1" fmla="*/ 4 h 4"/>
                <a:gd name="T2" fmla="*/ 5 w 6"/>
                <a:gd name="T3" fmla="*/ 4 h 4"/>
                <a:gd name="T4" fmla="*/ 5 w 6"/>
                <a:gd name="T5" fmla="*/ 2 h 4"/>
                <a:gd name="T6" fmla="*/ 2 w 6"/>
                <a:gd name="T7" fmla="*/ 0 h 4"/>
                <a:gd name="T8" fmla="*/ 1 w 6"/>
                <a:gd name="T9" fmla="*/ 0 h 4"/>
                <a:gd name="T10" fmla="*/ 0 w 6"/>
                <a:gd name="T11" fmla="*/ 2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5" y="4"/>
                    <a:pt x="5" y="4"/>
                    <a:pt x="5" y="4"/>
                  </a:cubicBezTo>
                  <a:cubicBezTo>
                    <a:pt x="6" y="3"/>
                    <a:pt x="5" y="2"/>
                    <a:pt x="5" y="2"/>
                  </a:cubicBezTo>
                  <a:cubicBezTo>
                    <a:pt x="5" y="1"/>
                    <a:pt x="3" y="1"/>
                    <a:pt x="2" y="0"/>
                  </a:cubicBezTo>
                  <a:cubicBezTo>
                    <a:pt x="2" y="0"/>
                    <a:pt x="1" y="0"/>
                    <a:pt x="1" y="0"/>
                  </a:cubicBezTo>
                  <a:cubicBezTo>
                    <a:pt x="0" y="1"/>
                    <a:pt x="0" y="1"/>
                    <a:pt x="0" y="2"/>
                  </a:cubicBezTo>
                  <a:cubicBezTo>
                    <a:pt x="1" y="3"/>
                    <a:pt x="3" y="4"/>
                    <a:pt x="4"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6" name="Freeform 195"/>
            <p:cNvSpPr/>
            <p:nvPr/>
          </p:nvSpPr>
          <p:spPr>
            <a:xfrm>
              <a:off x="5488682" y="2576259"/>
              <a:ext cx="12654" cy="9842"/>
            </a:xfrm>
            <a:custGeom>
              <a:avLst/>
              <a:gdLst>
                <a:gd name="T0" fmla="*/ 3 w 4"/>
                <a:gd name="T1" fmla="*/ 2 h 3"/>
                <a:gd name="T2" fmla="*/ 4 w 4"/>
                <a:gd name="T3" fmla="*/ 1 h 3"/>
                <a:gd name="T4" fmla="*/ 3 w 4"/>
                <a:gd name="T5" fmla="*/ 0 h 3"/>
                <a:gd name="T6" fmla="*/ 1 w 4"/>
                <a:gd name="T7" fmla="*/ 0 h 3"/>
                <a:gd name="T8" fmla="*/ 1 w 4"/>
                <a:gd name="T9" fmla="*/ 1 h 3"/>
                <a:gd name="T10" fmla="*/ 3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3" y="2"/>
                  </a:moveTo>
                  <a:cubicBezTo>
                    <a:pt x="4" y="2"/>
                    <a:pt x="4" y="2"/>
                    <a:pt x="4" y="1"/>
                  </a:cubicBezTo>
                  <a:cubicBezTo>
                    <a:pt x="3" y="0"/>
                    <a:pt x="3" y="0"/>
                    <a:pt x="3" y="0"/>
                  </a:cubicBezTo>
                  <a:cubicBezTo>
                    <a:pt x="3" y="0"/>
                    <a:pt x="2" y="0"/>
                    <a:pt x="1" y="0"/>
                  </a:cubicBezTo>
                  <a:cubicBezTo>
                    <a:pt x="0" y="0"/>
                    <a:pt x="0" y="1"/>
                    <a:pt x="1" y="1"/>
                  </a:cubicBezTo>
                  <a:cubicBezTo>
                    <a:pt x="1" y="2"/>
                    <a:pt x="2" y="3"/>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7" name="Freeform 196"/>
            <p:cNvSpPr/>
            <p:nvPr/>
          </p:nvSpPr>
          <p:spPr>
            <a:xfrm>
              <a:off x="5362146" y="2476437"/>
              <a:ext cx="26714" cy="9842"/>
            </a:xfrm>
            <a:custGeom>
              <a:avLst/>
              <a:gdLst>
                <a:gd name="T0" fmla="*/ 4 w 8"/>
                <a:gd name="T1" fmla="*/ 2 h 3"/>
                <a:gd name="T2" fmla="*/ 7 w 8"/>
                <a:gd name="T3" fmla="*/ 2 h 3"/>
                <a:gd name="T4" fmla="*/ 5 w 8"/>
                <a:gd name="T5" fmla="*/ 0 h 3"/>
                <a:gd name="T6" fmla="*/ 2 w 8"/>
                <a:gd name="T7" fmla="*/ 0 h 3"/>
                <a:gd name="T8" fmla="*/ 0 w 8"/>
                <a:gd name="T9" fmla="*/ 0 h 3"/>
                <a:gd name="T10" fmla="*/ 4 w 8"/>
                <a:gd name="T11" fmla="*/ 2 h 3"/>
              </a:gdLst>
              <a:ahLst/>
              <a:cxnLst>
                <a:cxn ang="0">
                  <a:pos x="T0" y="T1"/>
                </a:cxn>
                <a:cxn ang="0">
                  <a:pos x="T2" y="T3"/>
                </a:cxn>
                <a:cxn ang="0">
                  <a:pos x="T4" y="T5"/>
                </a:cxn>
                <a:cxn ang="0">
                  <a:pos x="T6" y="T7"/>
                </a:cxn>
                <a:cxn ang="0">
                  <a:pos x="T8" y="T9"/>
                </a:cxn>
                <a:cxn ang="0">
                  <a:pos x="T10" y="T11"/>
                </a:cxn>
              </a:cxnLst>
              <a:rect l="0" t="0" r="r" b="b"/>
              <a:pathLst>
                <a:path w="8" h="3">
                  <a:moveTo>
                    <a:pt x="4" y="2"/>
                  </a:moveTo>
                  <a:cubicBezTo>
                    <a:pt x="4" y="2"/>
                    <a:pt x="7" y="3"/>
                    <a:pt x="7" y="2"/>
                  </a:cubicBezTo>
                  <a:cubicBezTo>
                    <a:pt x="8" y="1"/>
                    <a:pt x="5" y="0"/>
                    <a:pt x="5" y="0"/>
                  </a:cubicBezTo>
                  <a:cubicBezTo>
                    <a:pt x="4" y="0"/>
                    <a:pt x="3" y="0"/>
                    <a:pt x="2" y="0"/>
                  </a:cubicBezTo>
                  <a:cubicBezTo>
                    <a:pt x="0" y="0"/>
                    <a:pt x="0" y="0"/>
                    <a:pt x="0" y="0"/>
                  </a:cubicBezTo>
                  <a:cubicBezTo>
                    <a:pt x="0" y="2"/>
                    <a:pt x="2" y="2"/>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8" name="Freeform 197"/>
            <p:cNvSpPr/>
            <p:nvPr/>
          </p:nvSpPr>
          <p:spPr>
            <a:xfrm>
              <a:off x="4508732" y="2460971"/>
              <a:ext cx="32337" cy="22495"/>
            </a:xfrm>
            <a:custGeom>
              <a:avLst/>
              <a:gdLst>
                <a:gd name="T0" fmla="*/ 10 w 10"/>
                <a:gd name="T1" fmla="*/ 1 h 7"/>
                <a:gd name="T2" fmla="*/ 8 w 10"/>
                <a:gd name="T3" fmla="*/ 0 h 7"/>
                <a:gd name="T4" fmla="*/ 5 w 10"/>
                <a:gd name="T5" fmla="*/ 0 h 7"/>
                <a:gd name="T6" fmla="*/ 3 w 10"/>
                <a:gd name="T7" fmla="*/ 2 h 7"/>
                <a:gd name="T8" fmla="*/ 1 w 10"/>
                <a:gd name="T9" fmla="*/ 3 h 7"/>
                <a:gd name="T10" fmla="*/ 1 w 10"/>
                <a:gd name="T11" fmla="*/ 5 h 7"/>
                <a:gd name="T12" fmla="*/ 5 w 10"/>
                <a:gd name="T13" fmla="*/ 6 h 7"/>
                <a:gd name="T14" fmla="*/ 8 w 10"/>
                <a:gd name="T15" fmla="*/ 6 h 7"/>
                <a:gd name="T16" fmla="*/ 10 w 10"/>
                <a:gd name="T17" fmla="*/ 7 h 7"/>
                <a:gd name="T18" fmla="*/ 10 w 10"/>
                <a:gd name="T19" fmla="*/ 1 h 7"/>
                <a:gd name="T20" fmla="*/ 10 w 10"/>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10" y="1"/>
                  </a:moveTo>
                  <a:cubicBezTo>
                    <a:pt x="9" y="1"/>
                    <a:pt x="9" y="0"/>
                    <a:pt x="8" y="0"/>
                  </a:cubicBezTo>
                  <a:cubicBezTo>
                    <a:pt x="7" y="0"/>
                    <a:pt x="6" y="0"/>
                    <a:pt x="5" y="0"/>
                  </a:cubicBezTo>
                  <a:cubicBezTo>
                    <a:pt x="4" y="0"/>
                    <a:pt x="4" y="1"/>
                    <a:pt x="3" y="2"/>
                  </a:cubicBezTo>
                  <a:cubicBezTo>
                    <a:pt x="2" y="2"/>
                    <a:pt x="1" y="2"/>
                    <a:pt x="1" y="3"/>
                  </a:cubicBezTo>
                  <a:cubicBezTo>
                    <a:pt x="0" y="4"/>
                    <a:pt x="0" y="4"/>
                    <a:pt x="1" y="5"/>
                  </a:cubicBezTo>
                  <a:cubicBezTo>
                    <a:pt x="2" y="6"/>
                    <a:pt x="4" y="6"/>
                    <a:pt x="5" y="6"/>
                  </a:cubicBezTo>
                  <a:cubicBezTo>
                    <a:pt x="6" y="6"/>
                    <a:pt x="7" y="6"/>
                    <a:pt x="8" y="6"/>
                  </a:cubicBezTo>
                  <a:cubicBezTo>
                    <a:pt x="9" y="7"/>
                    <a:pt x="10" y="7"/>
                    <a:pt x="10" y="7"/>
                  </a:cubicBezTo>
                  <a:cubicBezTo>
                    <a:pt x="10" y="1"/>
                    <a:pt x="10" y="1"/>
                    <a:pt x="10" y="1"/>
                  </a:cubicBezTo>
                  <a:cubicBezTo>
                    <a:pt x="10" y="1"/>
                    <a:pt x="10" y="1"/>
                    <a:pt x="1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9" name="Freeform 198"/>
            <p:cNvSpPr/>
            <p:nvPr/>
          </p:nvSpPr>
          <p:spPr>
            <a:xfrm>
              <a:off x="4541070" y="2463783"/>
              <a:ext cx="97011" cy="26714"/>
            </a:xfrm>
            <a:custGeom>
              <a:avLst/>
              <a:gdLst>
                <a:gd name="T0" fmla="*/ 6 w 29"/>
                <a:gd name="T1" fmla="*/ 6 h 8"/>
                <a:gd name="T2" fmla="*/ 10 w 29"/>
                <a:gd name="T3" fmla="*/ 7 h 8"/>
                <a:gd name="T4" fmla="*/ 14 w 29"/>
                <a:gd name="T5" fmla="*/ 8 h 8"/>
                <a:gd name="T6" fmla="*/ 17 w 29"/>
                <a:gd name="T7" fmla="*/ 8 h 8"/>
                <a:gd name="T8" fmla="*/ 20 w 29"/>
                <a:gd name="T9" fmla="*/ 7 h 8"/>
                <a:gd name="T10" fmla="*/ 25 w 29"/>
                <a:gd name="T11" fmla="*/ 5 h 8"/>
                <a:gd name="T12" fmla="*/ 28 w 29"/>
                <a:gd name="T13" fmla="*/ 2 h 8"/>
                <a:gd name="T14" fmla="*/ 22 w 29"/>
                <a:gd name="T15" fmla="*/ 1 h 8"/>
                <a:gd name="T16" fmla="*/ 13 w 29"/>
                <a:gd name="T17" fmla="*/ 1 h 8"/>
                <a:gd name="T18" fmla="*/ 11 w 29"/>
                <a:gd name="T19" fmla="*/ 2 h 8"/>
                <a:gd name="T20" fmla="*/ 8 w 29"/>
                <a:gd name="T21" fmla="*/ 2 h 8"/>
                <a:gd name="T22" fmla="*/ 5 w 29"/>
                <a:gd name="T23" fmla="*/ 1 h 8"/>
                <a:gd name="T24" fmla="*/ 0 w 29"/>
                <a:gd name="T25" fmla="*/ 0 h 8"/>
                <a:gd name="T26" fmla="*/ 0 w 29"/>
                <a:gd name="T27" fmla="*/ 6 h 8"/>
                <a:gd name="T28" fmla="*/ 2 w 29"/>
                <a:gd name="T29" fmla="*/ 6 h 8"/>
                <a:gd name="T30" fmla="*/ 6 w 29"/>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8">
                  <a:moveTo>
                    <a:pt x="6" y="6"/>
                  </a:moveTo>
                  <a:cubicBezTo>
                    <a:pt x="7" y="6"/>
                    <a:pt x="8" y="6"/>
                    <a:pt x="10" y="7"/>
                  </a:cubicBezTo>
                  <a:cubicBezTo>
                    <a:pt x="11" y="7"/>
                    <a:pt x="13" y="8"/>
                    <a:pt x="14" y="8"/>
                  </a:cubicBezTo>
                  <a:cubicBezTo>
                    <a:pt x="15" y="8"/>
                    <a:pt x="16" y="8"/>
                    <a:pt x="17" y="8"/>
                  </a:cubicBezTo>
                  <a:cubicBezTo>
                    <a:pt x="18" y="8"/>
                    <a:pt x="19" y="7"/>
                    <a:pt x="20" y="7"/>
                  </a:cubicBezTo>
                  <a:cubicBezTo>
                    <a:pt x="21" y="6"/>
                    <a:pt x="23" y="6"/>
                    <a:pt x="25" y="5"/>
                  </a:cubicBezTo>
                  <a:cubicBezTo>
                    <a:pt x="26" y="4"/>
                    <a:pt x="29" y="3"/>
                    <a:pt x="28" y="2"/>
                  </a:cubicBezTo>
                  <a:cubicBezTo>
                    <a:pt x="27" y="0"/>
                    <a:pt x="23" y="1"/>
                    <a:pt x="22" y="1"/>
                  </a:cubicBezTo>
                  <a:cubicBezTo>
                    <a:pt x="19" y="1"/>
                    <a:pt x="16" y="1"/>
                    <a:pt x="13" y="1"/>
                  </a:cubicBezTo>
                  <a:cubicBezTo>
                    <a:pt x="12" y="2"/>
                    <a:pt x="12" y="2"/>
                    <a:pt x="11" y="2"/>
                  </a:cubicBezTo>
                  <a:cubicBezTo>
                    <a:pt x="10" y="2"/>
                    <a:pt x="9" y="2"/>
                    <a:pt x="8" y="2"/>
                  </a:cubicBezTo>
                  <a:cubicBezTo>
                    <a:pt x="7" y="2"/>
                    <a:pt x="6" y="1"/>
                    <a:pt x="5" y="1"/>
                  </a:cubicBezTo>
                  <a:cubicBezTo>
                    <a:pt x="4" y="0"/>
                    <a:pt x="2" y="1"/>
                    <a:pt x="0" y="0"/>
                  </a:cubicBezTo>
                  <a:cubicBezTo>
                    <a:pt x="0" y="6"/>
                    <a:pt x="0" y="6"/>
                    <a:pt x="0" y="6"/>
                  </a:cubicBezTo>
                  <a:cubicBezTo>
                    <a:pt x="1" y="6"/>
                    <a:pt x="1" y="6"/>
                    <a:pt x="2" y="6"/>
                  </a:cubicBezTo>
                  <a:cubicBezTo>
                    <a:pt x="3" y="6"/>
                    <a:pt x="4" y="6"/>
                    <a:pt x="6"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0" name="Freeform 199"/>
            <p:cNvSpPr/>
            <p:nvPr/>
          </p:nvSpPr>
          <p:spPr>
            <a:xfrm>
              <a:off x="4392038" y="2470813"/>
              <a:ext cx="149031" cy="68892"/>
            </a:xfrm>
            <a:custGeom>
              <a:avLst/>
              <a:gdLst>
                <a:gd name="T0" fmla="*/ 42 w 45"/>
                <a:gd name="T1" fmla="*/ 5 h 21"/>
                <a:gd name="T2" fmla="*/ 37 w 45"/>
                <a:gd name="T3" fmla="*/ 4 h 21"/>
                <a:gd name="T4" fmla="*/ 34 w 45"/>
                <a:gd name="T5" fmla="*/ 2 h 21"/>
                <a:gd name="T6" fmla="*/ 31 w 45"/>
                <a:gd name="T7" fmla="*/ 1 h 21"/>
                <a:gd name="T8" fmla="*/ 28 w 45"/>
                <a:gd name="T9" fmla="*/ 0 h 21"/>
                <a:gd name="T10" fmla="*/ 25 w 45"/>
                <a:gd name="T11" fmla="*/ 1 h 21"/>
                <a:gd name="T12" fmla="*/ 23 w 45"/>
                <a:gd name="T13" fmla="*/ 3 h 21"/>
                <a:gd name="T14" fmla="*/ 20 w 45"/>
                <a:gd name="T15" fmla="*/ 1 h 21"/>
                <a:gd name="T16" fmla="*/ 18 w 45"/>
                <a:gd name="T17" fmla="*/ 3 h 21"/>
                <a:gd name="T18" fmla="*/ 16 w 45"/>
                <a:gd name="T19" fmla="*/ 3 h 21"/>
                <a:gd name="T20" fmla="*/ 16 w 45"/>
                <a:gd name="T21" fmla="*/ 2 h 21"/>
                <a:gd name="T22" fmla="*/ 15 w 45"/>
                <a:gd name="T23" fmla="*/ 1 h 21"/>
                <a:gd name="T24" fmla="*/ 11 w 45"/>
                <a:gd name="T25" fmla="*/ 1 h 21"/>
                <a:gd name="T26" fmla="*/ 5 w 45"/>
                <a:gd name="T27" fmla="*/ 1 h 21"/>
                <a:gd name="T28" fmla="*/ 2 w 45"/>
                <a:gd name="T29" fmla="*/ 2 h 21"/>
                <a:gd name="T30" fmla="*/ 2 w 45"/>
                <a:gd name="T31" fmla="*/ 4 h 21"/>
                <a:gd name="T32" fmla="*/ 0 w 45"/>
                <a:gd name="T33" fmla="*/ 7 h 21"/>
                <a:gd name="T34" fmla="*/ 2 w 45"/>
                <a:gd name="T35" fmla="*/ 9 h 21"/>
                <a:gd name="T36" fmla="*/ 10 w 45"/>
                <a:gd name="T37" fmla="*/ 12 h 21"/>
                <a:gd name="T38" fmla="*/ 16 w 45"/>
                <a:gd name="T39" fmla="*/ 10 h 21"/>
                <a:gd name="T40" fmla="*/ 19 w 45"/>
                <a:gd name="T41" fmla="*/ 8 h 21"/>
                <a:gd name="T42" fmla="*/ 21 w 45"/>
                <a:gd name="T43" fmla="*/ 11 h 21"/>
                <a:gd name="T44" fmla="*/ 17 w 45"/>
                <a:gd name="T45" fmla="*/ 12 h 21"/>
                <a:gd name="T46" fmla="*/ 15 w 45"/>
                <a:gd name="T47" fmla="*/ 14 h 21"/>
                <a:gd name="T48" fmla="*/ 16 w 45"/>
                <a:gd name="T49" fmla="*/ 17 h 21"/>
                <a:gd name="T50" fmla="*/ 22 w 45"/>
                <a:gd name="T51" fmla="*/ 20 h 21"/>
                <a:gd name="T52" fmla="*/ 28 w 45"/>
                <a:gd name="T53" fmla="*/ 21 h 21"/>
                <a:gd name="T54" fmla="*/ 30 w 45"/>
                <a:gd name="T55" fmla="*/ 18 h 21"/>
                <a:gd name="T56" fmla="*/ 32 w 45"/>
                <a:gd name="T57" fmla="*/ 16 h 21"/>
                <a:gd name="T58" fmla="*/ 35 w 45"/>
                <a:gd name="T59" fmla="*/ 15 h 21"/>
                <a:gd name="T60" fmla="*/ 36 w 45"/>
                <a:gd name="T61" fmla="*/ 13 h 21"/>
                <a:gd name="T62" fmla="*/ 38 w 45"/>
                <a:gd name="T63" fmla="*/ 12 h 21"/>
                <a:gd name="T64" fmla="*/ 40 w 45"/>
                <a:gd name="T65" fmla="*/ 9 h 21"/>
                <a:gd name="T66" fmla="*/ 45 w 45"/>
                <a:gd name="T67" fmla="*/ 10 h 21"/>
                <a:gd name="T68" fmla="*/ 45 w 45"/>
                <a:gd name="T69" fmla="*/ 6 h 21"/>
                <a:gd name="T70" fmla="*/ 42 w 45"/>
                <a:gd name="T7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21">
                  <a:moveTo>
                    <a:pt x="42" y="5"/>
                  </a:moveTo>
                  <a:cubicBezTo>
                    <a:pt x="40" y="5"/>
                    <a:pt x="38" y="5"/>
                    <a:pt x="37" y="4"/>
                  </a:cubicBezTo>
                  <a:cubicBezTo>
                    <a:pt x="36" y="4"/>
                    <a:pt x="35" y="3"/>
                    <a:pt x="34" y="2"/>
                  </a:cubicBezTo>
                  <a:cubicBezTo>
                    <a:pt x="34" y="1"/>
                    <a:pt x="33" y="1"/>
                    <a:pt x="31" y="1"/>
                  </a:cubicBezTo>
                  <a:cubicBezTo>
                    <a:pt x="30" y="1"/>
                    <a:pt x="29" y="0"/>
                    <a:pt x="28" y="0"/>
                  </a:cubicBezTo>
                  <a:cubicBezTo>
                    <a:pt x="27" y="0"/>
                    <a:pt x="25" y="0"/>
                    <a:pt x="25" y="1"/>
                  </a:cubicBezTo>
                  <a:cubicBezTo>
                    <a:pt x="24" y="2"/>
                    <a:pt x="25" y="4"/>
                    <a:pt x="23" y="3"/>
                  </a:cubicBezTo>
                  <a:cubicBezTo>
                    <a:pt x="22" y="3"/>
                    <a:pt x="22" y="1"/>
                    <a:pt x="20" y="1"/>
                  </a:cubicBezTo>
                  <a:cubicBezTo>
                    <a:pt x="19" y="1"/>
                    <a:pt x="19" y="3"/>
                    <a:pt x="18" y="3"/>
                  </a:cubicBezTo>
                  <a:cubicBezTo>
                    <a:pt x="17" y="3"/>
                    <a:pt x="16" y="3"/>
                    <a:pt x="16" y="3"/>
                  </a:cubicBezTo>
                  <a:cubicBezTo>
                    <a:pt x="15" y="2"/>
                    <a:pt x="16" y="2"/>
                    <a:pt x="16" y="2"/>
                  </a:cubicBezTo>
                  <a:cubicBezTo>
                    <a:pt x="15" y="1"/>
                    <a:pt x="15" y="1"/>
                    <a:pt x="15" y="1"/>
                  </a:cubicBezTo>
                  <a:cubicBezTo>
                    <a:pt x="13" y="1"/>
                    <a:pt x="12" y="1"/>
                    <a:pt x="11" y="1"/>
                  </a:cubicBezTo>
                  <a:cubicBezTo>
                    <a:pt x="9" y="1"/>
                    <a:pt x="7" y="1"/>
                    <a:pt x="5" y="1"/>
                  </a:cubicBezTo>
                  <a:cubicBezTo>
                    <a:pt x="4" y="1"/>
                    <a:pt x="2" y="1"/>
                    <a:pt x="2" y="2"/>
                  </a:cubicBezTo>
                  <a:cubicBezTo>
                    <a:pt x="1" y="3"/>
                    <a:pt x="2" y="4"/>
                    <a:pt x="2" y="4"/>
                  </a:cubicBezTo>
                  <a:cubicBezTo>
                    <a:pt x="2" y="5"/>
                    <a:pt x="1" y="6"/>
                    <a:pt x="0" y="7"/>
                  </a:cubicBezTo>
                  <a:cubicBezTo>
                    <a:pt x="0" y="8"/>
                    <a:pt x="1" y="9"/>
                    <a:pt x="2" y="9"/>
                  </a:cubicBezTo>
                  <a:cubicBezTo>
                    <a:pt x="5" y="10"/>
                    <a:pt x="7" y="12"/>
                    <a:pt x="10" y="12"/>
                  </a:cubicBezTo>
                  <a:cubicBezTo>
                    <a:pt x="12" y="12"/>
                    <a:pt x="14" y="12"/>
                    <a:pt x="16" y="10"/>
                  </a:cubicBezTo>
                  <a:cubicBezTo>
                    <a:pt x="17" y="9"/>
                    <a:pt x="17" y="8"/>
                    <a:pt x="19" y="8"/>
                  </a:cubicBezTo>
                  <a:cubicBezTo>
                    <a:pt x="20" y="8"/>
                    <a:pt x="22" y="9"/>
                    <a:pt x="21" y="11"/>
                  </a:cubicBezTo>
                  <a:cubicBezTo>
                    <a:pt x="20" y="11"/>
                    <a:pt x="18" y="12"/>
                    <a:pt x="17" y="12"/>
                  </a:cubicBezTo>
                  <a:cubicBezTo>
                    <a:pt x="16" y="12"/>
                    <a:pt x="15" y="13"/>
                    <a:pt x="15" y="14"/>
                  </a:cubicBezTo>
                  <a:cubicBezTo>
                    <a:pt x="15" y="15"/>
                    <a:pt x="15" y="16"/>
                    <a:pt x="16" y="17"/>
                  </a:cubicBezTo>
                  <a:cubicBezTo>
                    <a:pt x="18" y="19"/>
                    <a:pt x="20" y="19"/>
                    <a:pt x="22" y="20"/>
                  </a:cubicBezTo>
                  <a:cubicBezTo>
                    <a:pt x="24" y="21"/>
                    <a:pt x="26" y="21"/>
                    <a:pt x="28" y="21"/>
                  </a:cubicBezTo>
                  <a:cubicBezTo>
                    <a:pt x="29" y="20"/>
                    <a:pt x="30" y="19"/>
                    <a:pt x="30" y="18"/>
                  </a:cubicBezTo>
                  <a:cubicBezTo>
                    <a:pt x="31" y="17"/>
                    <a:pt x="31" y="16"/>
                    <a:pt x="32" y="16"/>
                  </a:cubicBezTo>
                  <a:cubicBezTo>
                    <a:pt x="33" y="15"/>
                    <a:pt x="34" y="16"/>
                    <a:pt x="35" y="15"/>
                  </a:cubicBezTo>
                  <a:cubicBezTo>
                    <a:pt x="36" y="15"/>
                    <a:pt x="35" y="14"/>
                    <a:pt x="36" y="13"/>
                  </a:cubicBezTo>
                  <a:cubicBezTo>
                    <a:pt x="36" y="12"/>
                    <a:pt x="37" y="13"/>
                    <a:pt x="38" y="12"/>
                  </a:cubicBezTo>
                  <a:cubicBezTo>
                    <a:pt x="39" y="12"/>
                    <a:pt x="38" y="10"/>
                    <a:pt x="40" y="9"/>
                  </a:cubicBezTo>
                  <a:cubicBezTo>
                    <a:pt x="42" y="9"/>
                    <a:pt x="44" y="9"/>
                    <a:pt x="45" y="10"/>
                  </a:cubicBezTo>
                  <a:cubicBezTo>
                    <a:pt x="45" y="6"/>
                    <a:pt x="45" y="6"/>
                    <a:pt x="45" y="6"/>
                  </a:cubicBezTo>
                  <a:cubicBezTo>
                    <a:pt x="44" y="6"/>
                    <a:pt x="43" y="6"/>
                    <a:pt x="4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1" name="Freeform 200"/>
            <p:cNvSpPr/>
            <p:nvPr/>
          </p:nvSpPr>
          <p:spPr>
            <a:xfrm>
              <a:off x="4541070" y="2490497"/>
              <a:ext cx="70298" cy="39367"/>
            </a:xfrm>
            <a:custGeom>
              <a:avLst/>
              <a:gdLst>
                <a:gd name="T0" fmla="*/ 3 w 21"/>
                <a:gd name="T1" fmla="*/ 5 h 12"/>
                <a:gd name="T2" fmla="*/ 3 w 21"/>
                <a:gd name="T3" fmla="*/ 7 h 12"/>
                <a:gd name="T4" fmla="*/ 1 w 21"/>
                <a:gd name="T5" fmla="*/ 10 h 12"/>
                <a:gd name="T6" fmla="*/ 5 w 21"/>
                <a:gd name="T7" fmla="*/ 10 h 12"/>
                <a:gd name="T8" fmla="*/ 9 w 21"/>
                <a:gd name="T9" fmla="*/ 10 h 12"/>
                <a:gd name="T10" fmla="*/ 10 w 21"/>
                <a:gd name="T11" fmla="*/ 10 h 12"/>
                <a:gd name="T12" fmla="*/ 13 w 21"/>
                <a:gd name="T13" fmla="*/ 11 h 12"/>
                <a:gd name="T14" fmla="*/ 18 w 21"/>
                <a:gd name="T15" fmla="*/ 9 h 12"/>
                <a:gd name="T16" fmla="*/ 18 w 21"/>
                <a:gd name="T17" fmla="*/ 7 h 12"/>
                <a:gd name="T18" fmla="*/ 14 w 21"/>
                <a:gd name="T19" fmla="*/ 5 h 12"/>
                <a:gd name="T20" fmla="*/ 13 w 21"/>
                <a:gd name="T21" fmla="*/ 5 h 12"/>
                <a:gd name="T22" fmla="*/ 12 w 21"/>
                <a:gd name="T23" fmla="*/ 5 h 12"/>
                <a:gd name="T24" fmla="*/ 9 w 21"/>
                <a:gd name="T25" fmla="*/ 3 h 12"/>
                <a:gd name="T26" fmla="*/ 6 w 21"/>
                <a:gd name="T27" fmla="*/ 3 h 12"/>
                <a:gd name="T28" fmla="*/ 5 w 21"/>
                <a:gd name="T29" fmla="*/ 2 h 12"/>
                <a:gd name="T30" fmla="*/ 3 w 21"/>
                <a:gd name="T31" fmla="*/ 1 h 12"/>
                <a:gd name="T32" fmla="*/ 1 w 21"/>
                <a:gd name="T33" fmla="*/ 0 h 12"/>
                <a:gd name="T34" fmla="*/ 0 w 21"/>
                <a:gd name="T35" fmla="*/ 0 h 12"/>
                <a:gd name="T36" fmla="*/ 0 w 21"/>
                <a:gd name="T37" fmla="*/ 4 h 12"/>
                <a:gd name="T38" fmla="*/ 1 w 21"/>
                <a:gd name="T39" fmla="*/ 4 h 12"/>
                <a:gd name="T40" fmla="*/ 3 w 21"/>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2">
                  <a:moveTo>
                    <a:pt x="3" y="5"/>
                  </a:moveTo>
                  <a:cubicBezTo>
                    <a:pt x="3" y="6"/>
                    <a:pt x="3" y="6"/>
                    <a:pt x="3" y="7"/>
                  </a:cubicBezTo>
                  <a:cubicBezTo>
                    <a:pt x="2" y="8"/>
                    <a:pt x="0" y="10"/>
                    <a:pt x="1" y="10"/>
                  </a:cubicBezTo>
                  <a:cubicBezTo>
                    <a:pt x="2" y="12"/>
                    <a:pt x="4" y="10"/>
                    <a:pt x="5" y="10"/>
                  </a:cubicBezTo>
                  <a:cubicBezTo>
                    <a:pt x="6" y="9"/>
                    <a:pt x="8" y="9"/>
                    <a:pt x="9" y="10"/>
                  </a:cubicBezTo>
                  <a:cubicBezTo>
                    <a:pt x="9" y="10"/>
                    <a:pt x="9" y="10"/>
                    <a:pt x="10" y="10"/>
                  </a:cubicBezTo>
                  <a:cubicBezTo>
                    <a:pt x="11" y="11"/>
                    <a:pt x="12" y="11"/>
                    <a:pt x="13" y="11"/>
                  </a:cubicBezTo>
                  <a:cubicBezTo>
                    <a:pt x="15" y="10"/>
                    <a:pt x="16" y="10"/>
                    <a:pt x="18" y="9"/>
                  </a:cubicBezTo>
                  <a:cubicBezTo>
                    <a:pt x="19" y="8"/>
                    <a:pt x="21" y="7"/>
                    <a:pt x="18" y="7"/>
                  </a:cubicBezTo>
                  <a:cubicBezTo>
                    <a:pt x="17" y="7"/>
                    <a:pt x="16" y="7"/>
                    <a:pt x="14" y="5"/>
                  </a:cubicBezTo>
                  <a:cubicBezTo>
                    <a:pt x="14" y="5"/>
                    <a:pt x="14" y="5"/>
                    <a:pt x="13" y="5"/>
                  </a:cubicBezTo>
                  <a:cubicBezTo>
                    <a:pt x="13" y="5"/>
                    <a:pt x="12" y="5"/>
                    <a:pt x="12" y="5"/>
                  </a:cubicBezTo>
                  <a:cubicBezTo>
                    <a:pt x="11" y="5"/>
                    <a:pt x="8" y="4"/>
                    <a:pt x="9" y="3"/>
                  </a:cubicBezTo>
                  <a:cubicBezTo>
                    <a:pt x="8" y="3"/>
                    <a:pt x="7" y="3"/>
                    <a:pt x="6" y="3"/>
                  </a:cubicBezTo>
                  <a:cubicBezTo>
                    <a:pt x="6" y="3"/>
                    <a:pt x="5" y="2"/>
                    <a:pt x="5" y="2"/>
                  </a:cubicBezTo>
                  <a:cubicBezTo>
                    <a:pt x="4" y="1"/>
                    <a:pt x="4" y="1"/>
                    <a:pt x="3" y="1"/>
                  </a:cubicBezTo>
                  <a:cubicBezTo>
                    <a:pt x="3" y="1"/>
                    <a:pt x="2" y="0"/>
                    <a:pt x="1" y="0"/>
                  </a:cubicBezTo>
                  <a:cubicBezTo>
                    <a:pt x="1" y="0"/>
                    <a:pt x="1" y="0"/>
                    <a:pt x="0" y="0"/>
                  </a:cubicBezTo>
                  <a:cubicBezTo>
                    <a:pt x="0" y="4"/>
                    <a:pt x="0" y="4"/>
                    <a:pt x="0" y="4"/>
                  </a:cubicBezTo>
                  <a:cubicBezTo>
                    <a:pt x="1" y="4"/>
                    <a:pt x="1" y="4"/>
                    <a:pt x="1" y="4"/>
                  </a:cubicBezTo>
                  <a:cubicBezTo>
                    <a:pt x="1" y="5"/>
                    <a:pt x="2" y="5"/>
                    <a:pt x="3"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2" name="Freeform 201"/>
            <p:cNvSpPr/>
            <p:nvPr/>
          </p:nvSpPr>
          <p:spPr>
            <a:xfrm>
              <a:off x="4562158" y="2902441"/>
              <a:ext cx="15466" cy="12654"/>
            </a:xfrm>
            <a:custGeom>
              <a:avLst/>
              <a:gdLst>
                <a:gd name="T0" fmla="*/ 5 w 5"/>
                <a:gd name="T1" fmla="*/ 3 h 4"/>
                <a:gd name="T2" fmla="*/ 5 w 5"/>
                <a:gd name="T3" fmla="*/ 2 h 4"/>
                <a:gd name="T4" fmla="*/ 4 w 5"/>
                <a:gd name="T5" fmla="*/ 0 h 4"/>
                <a:gd name="T6" fmla="*/ 1 w 5"/>
                <a:gd name="T7" fmla="*/ 0 h 4"/>
                <a:gd name="T8" fmla="*/ 1 w 5"/>
                <a:gd name="T9" fmla="*/ 1 h 4"/>
                <a:gd name="T10" fmla="*/ 4 w 5"/>
                <a:gd name="T11" fmla="*/ 4 h 4"/>
                <a:gd name="T12" fmla="*/ 5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3"/>
                  </a:moveTo>
                  <a:cubicBezTo>
                    <a:pt x="5" y="2"/>
                    <a:pt x="5" y="2"/>
                    <a:pt x="5" y="2"/>
                  </a:cubicBezTo>
                  <a:cubicBezTo>
                    <a:pt x="5" y="1"/>
                    <a:pt x="5" y="1"/>
                    <a:pt x="4" y="0"/>
                  </a:cubicBezTo>
                  <a:cubicBezTo>
                    <a:pt x="3" y="0"/>
                    <a:pt x="2" y="0"/>
                    <a:pt x="1" y="0"/>
                  </a:cubicBezTo>
                  <a:cubicBezTo>
                    <a:pt x="1" y="1"/>
                    <a:pt x="1" y="1"/>
                    <a:pt x="1" y="1"/>
                  </a:cubicBezTo>
                  <a:cubicBezTo>
                    <a:pt x="0" y="3"/>
                    <a:pt x="2" y="3"/>
                    <a:pt x="4" y="4"/>
                  </a:cubicBezTo>
                  <a:cubicBezTo>
                    <a:pt x="4" y="4"/>
                    <a:pt x="5" y="4"/>
                    <a:pt x="5"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3" name="Freeform 202"/>
            <p:cNvSpPr/>
            <p:nvPr/>
          </p:nvSpPr>
          <p:spPr>
            <a:xfrm>
              <a:off x="4063045" y="2858857"/>
              <a:ext cx="16871" cy="12654"/>
            </a:xfrm>
            <a:custGeom>
              <a:avLst/>
              <a:gdLst>
                <a:gd name="T0" fmla="*/ 0 w 5"/>
                <a:gd name="T1" fmla="*/ 1 h 4"/>
                <a:gd name="T2" fmla="*/ 2 w 5"/>
                <a:gd name="T3" fmla="*/ 3 h 4"/>
                <a:gd name="T4" fmla="*/ 3 w 5"/>
                <a:gd name="T5" fmla="*/ 3 h 4"/>
                <a:gd name="T6" fmla="*/ 5 w 5"/>
                <a:gd name="T7" fmla="*/ 1 h 4"/>
                <a:gd name="T8" fmla="*/ 4 w 5"/>
                <a:gd name="T9" fmla="*/ 1 h 4"/>
                <a:gd name="T10" fmla="*/ 1 w 5"/>
                <a:gd name="T11" fmla="*/ 0 h 4"/>
                <a:gd name="T12" fmla="*/ 0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1"/>
                  </a:moveTo>
                  <a:cubicBezTo>
                    <a:pt x="0" y="2"/>
                    <a:pt x="1" y="2"/>
                    <a:pt x="2" y="3"/>
                  </a:cubicBezTo>
                  <a:cubicBezTo>
                    <a:pt x="2" y="3"/>
                    <a:pt x="3" y="3"/>
                    <a:pt x="3" y="3"/>
                  </a:cubicBezTo>
                  <a:cubicBezTo>
                    <a:pt x="4" y="4"/>
                    <a:pt x="5" y="2"/>
                    <a:pt x="5" y="1"/>
                  </a:cubicBezTo>
                  <a:cubicBezTo>
                    <a:pt x="5" y="1"/>
                    <a:pt x="5" y="1"/>
                    <a:pt x="4" y="1"/>
                  </a:cubicBezTo>
                  <a:cubicBezTo>
                    <a:pt x="3" y="0"/>
                    <a:pt x="2" y="0"/>
                    <a:pt x="1" y="0"/>
                  </a:cubicBezTo>
                  <a:cubicBezTo>
                    <a:pt x="1" y="0"/>
                    <a:pt x="0"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4" name="Freeform 203"/>
            <p:cNvSpPr/>
            <p:nvPr/>
          </p:nvSpPr>
          <p:spPr>
            <a:xfrm>
              <a:off x="1678548" y="3914727"/>
              <a:ext cx="9842" cy="16871"/>
            </a:xfrm>
            <a:custGeom>
              <a:avLst/>
              <a:gdLst>
                <a:gd name="T0" fmla="*/ 0 w 3"/>
                <a:gd name="T1" fmla="*/ 1 h 5"/>
                <a:gd name="T2" fmla="*/ 2 w 3"/>
                <a:gd name="T3" fmla="*/ 3 h 5"/>
                <a:gd name="T4" fmla="*/ 0 w 3"/>
                <a:gd name="T5" fmla="*/ 1 h 5"/>
              </a:gdLst>
              <a:ahLst/>
              <a:cxnLst>
                <a:cxn ang="0">
                  <a:pos x="T0" y="T1"/>
                </a:cxn>
                <a:cxn ang="0">
                  <a:pos x="T2" y="T3"/>
                </a:cxn>
                <a:cxn ang="0">
                  <a:pos x="T4" y="T5"/>
                </a:cxn>
              </a:cxnLst>
              <a:rect l="0" t="0" r="r" b="b"/>
              <a:pathLst>
                <a:path w="3" h="5">
                  <a:moveTo>
                    <a:pt x="0" y="1"/>
                  </a:moveTo>
                  <a:cubicBezTo>
                    <a:pt x="0" y="2"/>
                    <a:pt x="2" y="5"/>
                    <a:pt x="2" y="3"/>
                  </a:cubicBezTo>
                  <a:cubicBezTo>
                    <a:pt x="3" y="2"/>
                    <a:pt x="1"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5" name="Freeform 204"/>
            <p:cNvSpPr/>
            <p:nvPr/>
          </p:nvSpPr>
          <p:spPr>
            <a:xfrm>
              <a:off x="4216294" y="3429674"/>
              <a:ext cx="26714" cy="19683"/>
            </a:xfrm>
            <a:custGeom>
              <a:avLst/>
              <a:gdLst>
                <a:gd name="T0" fmla="*/ 6 w 8"/>
                <a:gd name="T1" fmla="*/ 1 h 6"/>
                <a:gd name="T2" fmla="*/ 5 w 8"/>
                <a:gd name="T3" fmla="*/ 0 h 6"/>
                <a:gd name="T4" fmla="*/ 3 w 8"/>
                <a:gd name="T5" fmla="*/ 1 h 6"/>
                <a:gd name="T6" fmla="*/ 0 w 8"/>
                <a:gd name="T7" fmla="*/ 4 h 6"/>
                <a:gd name="T8" fmla="*/ 1 w 8"/>
                <a:gd name="T9" fmla="*/ 4 h 6"/>
                <a:gd name="T10" fmla="*/ 3 w 8"/>
                <a:gd name="T11" fmla="*/ 6 h 6"/>
                <a:gd name="T12" fmla="*/ 5 w 8"/>
                <a:gd name="T13" fmla="*/ 6 h 6"/>
                <a:gd name="T14" fmla="*/ 7 w 8"/>
                <a:gd name="T15" fmla="*/ 4 h 6"/>
                <a:gd name="T16" fmla="*/ 8 w 8"/>
                <a:gd name="T17" fmla="*/ 3 h 6"/>
                <a:gd name="T18" fmla="*/ 6 w 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6" y="1"/>
                  </a:moveTo>
                  <a:cubicBezTo>
                    <a:pt x="6" y="1"/>
                    <a:pt x="6" y="0"/>
                    <a:pt x="5" y="0"/>
                  </a:cubicBezTo>
                  <a:cubicBezTo>
                    <a:pt x="4" y="0"/>
                    <a:pt x="3" y="0"/>
                    <a:pt x="3" y="1"/>
                  </a:cubicBezTo>
                  <a:cubicBezTo>
                    <a:pt x="2" y="1"/>
                    <a:pt x="0" y="2"/>
                    <a:pt x="0" y="4"/>
                  </a:cubicBezTo>
                  <a:cubicBezTo>
                    <a:pt x="1" y="4"/>
                    <a:pt x="1" y="4"/>
                    <a:pt x="1" y="4"/>
                  </a:cubicBezTo>
                  <a:cubicBezTo>
                    <a:pt x="1" y="5"/>
                    <a:pt x="2" y="5"/>
                    <a:pt x="3" y="6"/>
                  </a:cubicBezTo>
                  <a:cubicBezTo>
                    <a:pt x="4" y="6"/>
                    <a:pt x="5" y="6"/>
                    <a:pt x="5" y="6"/>
                  </a:cubicBezTo>
                  <a:cubicBezTo>
                    <a:pt x="6" y="6"/>
                    <a:pt x="7" y="5"/>
                    <a:pt x="7" y="4"/>
                  </a:cubicBezTo>
                  <a:cubicBezTo>
                    <a:pt x="7" y="4"/>
                    <a:pt x="8" y="3"/>
                    <a:pt x="8" y="3"/>
                  </a:cubicBezTo>
                  <a:cubicBezTo>
                    <a:pt x="8" y="2"/>
                    <a:pt x="7" y="1"/>
                    <a:pt x="6"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6" name="Freeform 205"/>
            <p:cNvSpPr/>
            <p:nvPr/>
          </p:nvSpPr>
          <p:spPr>
            <a:xfrm>
              <a:off x="6696396" y="4387127"/>
              <a:ext cx="16871" cy="15466"/>
            </a:xfrm>
            <a:custGeom>
              <a:avLst/>
              <a:gdLst>
                <a:gd name="T0" fmla="*/ 3 w 5"/>
                <a:gd name="T1" fmla="*/ 4 h 5"/>
                <a:gd name="T2" fmla="*/ 4 w 5"/>
                <a:gd name="T3" fmla="*/ 5 h 5"/>
                <a:gd name="T4" fmla="*/ 5 w 5"/>
                <a:gd name="T5" fmla="*/ 4 h 5"/>
                <a:gd name="T6" fmla="*/ 4 w 5"/>
                <a:gd name="T7" fmla="*/ 3 h 5"/>
                <a:gd name="T8" fmla="*/ 3 w 5"/>
                <a:gd name="T9" fmla="*/ 1 h 5"/>
                <a:gd name="T10" fmla="*/ 1 w 5"/>
                <a:gd name="T11" fmla="*/ 1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5"/>
                    <a:pt x="3" y="5"/>
                    <a:pt x="4" y="5"/>
                  </a:cubicBezTo>
                  <a:cubicBezTo>
                    <a:pt x="4" y="5"/>
                    <a:pt x="5" y="5"/>
                    <a:pt x="5" y="4"/>
                  </a:cubicBezTo>
                  <a:cubicBezTo>
                    <a:pt x="4" y="3"/>
                    <a:pt x="4" y="3"/>
                    <a:pt x="4" y="3"/>
                  </a:cubicBezTo>
                  <a:cubicBezTo>
                    <a:pt x="4" y="2"/>
                    <a:pt x="4" y="1"/>
                    <a:pt x="3" y="1"/>
                  </a:cubicBezTo>
                  <a:cubicBezTo>
                    <a:pt x="2" y="0"/>
                    <a:pt x="1" y="0"/>
                    <a:pt x="1" y="1"/>
                  </a:cubicBezTo>
                  <a:cubicBezTo>
                    <a:pt x="0" y="2"/>
                    <a:pt x="2" y="4"/>
                    <a:pt x="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7" name="Freeform 216"/>
            <p:cNvSpPr/>
            <p:nvPr/>
          </p:nvSpPr>
          <p:spPr>
            <a:xfrm>
              <a:off x="7059132" y="2931966"/>
              <a:ext cx="9842" cy="12654"/>
            </a:xfrm>
            <a:custGeom>
              <a:avLst/>
              <a:gdLst>
                <a:gd name="T0" fmla="*/ 3 w 3"/>
                <a:gd name="T1" fmla="*/ 1 h 4"/>
                <a:gd name="T2" fmla="*/ 2 w 3"/>
                <a:gd name="T3" fmla="*/ 1 h 4"/>
                <a:gd name="T4" fmla="*/ 1 w 3"/>
                <a:gd name="T5" fmla="*/ 2 h 4"/>
                <a:gd name="T6" fmla="*/ 1 w 3"/>
                <a:gd name="T7" fmla="*/ 3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1"/>
                    <a:pt x="2" y="0"/>
                    <a:pt x="2" y="1"/>
                  </a:cubicBezTo>
                  <a:cubicBezTo>
                    <a:pt x="1" y="1"/>
                    <a:pt x="1" y="1"/>
                    <a:pt x="1" y="2"/>
                  </a:cubicBezTo>
                  <a:cubicBezTo>
                    <a:pt x="0" y="2"/>
                    <a:pt x="0" y="3"/>
                    <a:pt x="1" y="3"/>
                  </a:cubicBezTo>
                  <a:cubicBezTo>
                    <a:pt x="2" y="4"/>
                    <a:pt x="3" y="2"/>
                    <a:pt x="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8" name="Freeform 217"/>
            <p:cNvSpPr/>
            <p:nvPr/>
          </p:nvSpPr>
          <p:spPr>
            <a:xfrm>
              <a:off x="6610633" y="2539705"/>
              <a:ext cx="9842" cy="16871"/>
            </a:xfrm>
            <a:custGeom>
              <a:avLst/>
              <a:gdLst>
                <a:gd name="T0" fmla="*/ 3 w 3"/>
                <a:gd name="T1" fmla="*/ 3 h 5"/>
                <a:gd name="T2" fmla="*/ 2 w 3"/>
                <a:gd name="T3" fmla="*/ 1 h 5"/>
                <a:gd name="T4" fmla="*/ 3 w 3"/>
                <a:gd name="T5" fmla="*/ 3 h 5"/>
              </a:gdLst>
              <a:ahLst/>
              <a:cxnLst>
                <a:cxn ang="0">
                  <a:pos x="T0" y="T1"/>
                </a:cxn>
                <a:cxn ang="0">
                  <a:pos x="T2" y="T3"/>
                </a:cxn>
                <a:cxn ang="0">
                  <a:pos x="T4" y="T5"/>
                </a:cxn>
              </a:cxnLst>
              <a:rect l="0" t="0" r="r" b="b"/>
              <a:pathLst>
                <a:path w="3" h="5">
                  <a:moveTo>
                    <a:pt x="3" y="3"/>
                  </a:moveTo>
                  <a:cubicBezTo>
                    <a:pt x="3" y="2"/>
                    <a:pt x="3" y="2"/>
                    <a:pt x="2" y="1"/>
                  </a:cubicBezTo>
                  <a:cubicBezTo>
                    <a:pt x="0" y="0"/>
                    <a:pt x="1" y="5"/>
                    <a:pt x="3"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grpSp>
      <p:sp>
        <p:nvSpPr>
          <p:cNvPr id="221" name="Text Placeholder 3"/>
          <p:cNvSpPr txBox="1">
            <a:spLocks/>
          </p:cNvSpPr>
          <p:nvPr userDrawn="1"/>
        </p:nvSpPr>
        <p:spPr>
          <a:xfrm>
            <a:off x="530352" y="822960"/>
            <a:ext cx="8215312" cy="1102573"/>
          </a:xfrm>
          <a:prstGeom prst="rect">
            <a:avLst/>
          </a:prstGeom>
        </p:spPr>
        <p:txBody>
          <a:bodyPr lIns="91440" rIns="91440">
            <a:normAutofit/>
          </a:bodyPr>
          <a:lstStyle>
            <a:lvl1pPr marL="225425" indent="-225425" algn="l" defTabSz="914400" rtl="0" eaLnBrk="1" latinLnBrk="0" hangingPunct="1">
              <a:spcBef>
                <a:spcPts val="600"/>
              </a:spcBef>
              <a:buClr>
                <a:srgbClr val="60C3DA"/>
              </a:buClr>
              <a:buFont typeface="Wingdings" panose="05000000000000000000" pitchFamily="2" charset="2"/>
              <a:buChar char="§"/>
              <a:defRPr sz="1100" kern="1200" baseline="0">
                <a:solidFill>
                  <a:srgbClr val="62686F"/>
                </a:solidFill>
                <a:latin typeface="+mn-lt"/>
                <a:ea typeface="+mn-ea"/>
                <a:cs typeface="+mn-cs"/>
              </a:defRPr>
            </a:lvl1pPr>
            <a:lvl2pPr marL="688975" indent="-231775" algn="l" defTabSz="914400" rtl="0" eaLnBrk="1" latinLnBrk="0" hangingPunct="1">
              <a:spcBef>
                <a:spcPts val="1200"/>
              </a:spcBef>
              <a:buClr>
                <a:schemeClr val="tx1">
                  <a:lumMod val="65000"/>
                  <a:lumOff val="35000"/>
                </a:schemeClr>
              </a:buClr>
              <a:buFont typeface="Arial" panose="020B0604020202020204" pitchFamily="34" charset="0"/>
              <a:buChar char="•"/>
              <a:defRPr sz="1600" b="0" kern="1200">
                <a:solidFill>
                  <a:srgbClr val="62686F"/>
                </a:solidFill>
                <a:latin typeface="+mn-lt"/>
                <a:ea typeface="+mn-ea"/>
                <a:cs typeface="+mn-cs"/>
              </a:defRPr>
            </a:lvl2pPr>
            <a:lvl3pPr marL="1139825" indent="-225425" algn="l" defTabSz="914400" rtl="0" eaLnBrk="1" latinLnBrk="0" hangingPunct="1">
              <a:spcBef>
                <a:spcPts val="1200"/>
              </a:spcBef>
              <a:buFont typeface="Arial" panose="020B0604020202020204" pitchFamily="34" charset="0"/>
              <a:buChar char="̶"/>
              <a:defRPr sz="1400" kern="1200">
                <a:solidFill>
                  <a:srgbClr val="62686F"/>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00395C"/>
              </a:buClr>
            </a:pPr>
            <a:r>
              <a:rPr lang="en-US" dirty="0">
                <a:solidFill>
                  <a:srgbClr val="00395C"/>
                </a:solidFill>
              </a:rPr>
              <a:t>Working in international teams, our corporate lawyers provide </a:t>
            </a:r>
            <a:r>
              <a:rPr lang="en-US" b="1" dirty="0">
                <a:solidFill>
                  <a:srgbClr val="00395C"/>
                </a:solidFill>
              </a:rPr>
              <a:t>seamless legal services to clients around the world.</a:t>
            </a:r>
            <a:r>
              <a:rPr lang="en-US" dirty="0">
                <a:solidFill>
                  <a:srgbClr val="00395C"/>
                </a:solidFill>
              </a:rPr>
              <a:t> </a:t>
            </a:r>
          </a:p>
          <a:p>
            <a:pPr>
              <a:buClr>
                <a:srgbClr val="00395C"/>
              </a:buClr>
            </a:pPr>
            <a:r>
              <a:rPr lang="en-US" dirty="0">
                <a:solidFill>
                  <a:srgbClr val="00395C"/>
                </a:solidFill>
              </a:rPr>
              <a:t>Many of our lawyers are </a:t>
            </a:r>
            <a:r>
              <a:rPr lang="en-US" b="1" dirty="0">
                <a:solidFill>
                  <a:srgbClr val="00395C"/>
                </a:solidFill>
              </a:rPr>
              <a:t>qualified in multiple jurisdictions</a:t>
            </a:r>
            <a:r>
              <a:rPr lang="en-US" dirty="0">
                <a:solidFill>
                  <a:srgbClr val="00395C"/>
                </a:solidFill>
              </a:rPr>
              <a:t> and </a:t>
            </a:r>
            <a:r>
              <a:rPr lang="en-US" b="1" dirty="0">
                <a:solidFill>
                  <a:srgbClr val="00395C"/>
                </a:solidFill>
              </a:rPr>
              <a:t>fluent in several languages.</a:t>
            </a:r>
          </a:p>
          <a:p>
            <a:pPr>
              <a:buClr>
                <a:srgbClr val="00395C"/>
              </a:buClr>
            </a:pPr>
            <a:r>
              <a:rPr lang="en-US" dirty="0">
                <a:solidFill>
                  <a:srgbClr val="00395C"/>
                </a:solidFill>
              </a:rPr>
              <a:t>In locations where we do not have offices, </a:t>
            </a:r>
            <a:r>
              <a:rPr lang="en-US" b="1" dirty="0">
                <a:solidFill>
                  <a:srgbClr val="00395C"/>
                </a:solidFill>
              </a:rPr>
              <a:t>we maintain a network of trusted law firms</a:t>
            </a:r>
            <a:r>
              <a:rPr lang="en-US" dirty="0">
                <a:solidFill>
                  <a:srgbClr val="00395C"/>
                </a:solidFill>
              </a:rPr>
              <a:t> to provide </a:t>
            </a:r>
            <a:br>
              <a:rPr lang="en-US" dirty="0">
                <a:solidFill>
                  <a:srgbClr val="00395C"/>
                </a:solidFill>
              </a:rPr>
            </a:br>
            <a:r>
              <a:rPr lang="en-US" dirty="0">
                <a:solidFill>
                  <a:srgbClr val="00395C"/>
                </a:solidFill>
              </a:rPr>
              <a:t>clients with the representation that best meets their needs.</a:t>
            </a:r>
          </a:p>
        </p:txBody>
      </p:sp>
      <p:graphicFrame>
        <p:nvGraphicFramePr>
          <p:cNvPr id="222" name="Table 221"/>
          <p:cNvGraphicFramePr>
            <a:graphicFrameLocks noGrp="1"/>
          </p:cNvGraphicFramePr>
          <p:nvPr userDrawn="1">
            <p:extLst>
              <p:ext uri="{D42A27DB-BD31-4B8C-83A1-F6EECF244321}">
                <p14:modId xmlns:p14="http://schemas.microsoft.com/office/powerpoint/2010/main" val="3539161063"/>
              </p:ext>
            </p:extLst>
          </p:nvPr>
        </p:nvGraphicFramePr>
        <p:xfrm>
          <a:off x="6418588" y="2438399"/>
          <a:ext cx="2341236" cy="1174998"/>
        </p:xfrm>
        <a:graphic>
          <a:graphicData uri="http://schemas.openxmlformats.org/drawingml/2006/table">
            <a:tbl>
              <a:tblPr firstRow="1" bandRow="1">
                <a:tableStyleId>{5C22544A-7EE6-4342-B048-85BDC9FD1C3A}</a:tableStyleId>
              </a:tblPr>
              <a:tblGrid>
                <a:gridCol w="1924364">
                  <a:extLst>
                    <a:ext uri="{9D8B030D-6E8A-4147-A177-3AD203B41FA5}">
                      <a16:colId xmlns:a16="http://schemas.microsoft.com/office/drawing/2014/main" xmlns="" val="20000"/>
                    </a:ext>
                  </a:extLst>
                </a:gridCol>
                <a:gridCol w="416872">
                  <a:extLst>
                    <a:ext uri="{9D8B030D-6E8A-4147-A177-3AD203B41FA5}">
                      <a16:colId xmlns:a16="http://schemas.microsoft.com/office/drawing/2014/main" xmlns="" val="20001"/>
                    </a:ext>
                  </a:extLst>
                </a:gridCol>
              </a:tblGrid>
              <a:tr h="600958">
                <a:tc gridSpan="2">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Corporate 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ASIA</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solidFill>
                  </a:tcPr>
                </a:tc>
                <a:tc hMerge="1">
                  <a:txBody>
                    <a:bodyPr/>
                    <a:lstStyle/>
                    <a:p>
                      <a:endParaRPr lang="en-US"/>
                    </a:p>
                  </a:txBody>
                  <a:tcPr/>
                </a:tc>
                <a:extLst>
                  <a:ext uri="{0D108BD9-81ED-4DB2-BD59-A6C34878D82A}">
                    <a16:rowId xmlns:a16="http://schemas.microsoft.com/office/drawing/2014/main" xmlns="" val="10000"/>
                  </a:ext>
                </a:extLst>
              </a:tr>
              <a:tr h="543564">
                <a:tc>
                  <a:txBody>
                    <a:bodyPr/>
                    <a:lstStyle/>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Almaty</a:t>
                      </a:r>
                    </a:p>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Beijing, Hong Kong</a:t>
                      </a:r>
                    </a:p>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Singapore</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tc>
                  <a:txBody>
                    <a:bodyPr/>
                    <a:lstStyle/>
                    <a:p>
                      <a:pPr marL="0" marR="0" indent="171450" algn="r"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 3</a:t>
                      </a:r>
                    </a:p>
                    <a:p>
                      <a:pPr marL="0" marR="0" indent="171450" algn="r"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18</a:t>
                      </a:r>
                      <a:br>
                        <a:rPr lang="en-US" sz="1000" b="0" i="0" u="none" strike="noStrike" kern="1200" spc="0" baseline="0" dirty="0">
                          <a:ln>
                            <a:noFill/>
                          </a:ln>
                          <a:solidFill>
                            <a:schemeClr val="bg1"/>
                          </a:solidFill>
                          <a:latin typeface="+mn-lt"/>
                          <a:ea typeface="+mn-ea"/>
                          <a:cs typeface="+mn-cs"/>
                        </a:rPr>
                      </a:br>
                      <a:r>
                        <a:rPr lang="en-US" sz="1000" b="0" i="0" u="none" strike="noStrike" kern="1200" spc="0" baseline="0" dirty="0">
                          <a:ln>
                            <a:noFill/>
                          </a:ln>
                          <a:solidFill>
                            <a:schemeClr val="bg1"/>
                          </a:solidFill>
                          <a:latin typeface="+mn-lt"/>
                          <a:ea typeface="+mn-ea"/>
                          <a:cs typeface="+mn-cs"/>
                        </a:rPr>
                        <a:t>3</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extLst>
                  <a:ext uri="{0D108BD9-81ED-4DB2-BD59-A6C34878D82A}">
                    <a16:rowId xmlns:a16="http://schemas.microsoft.com/office/drawing/2014/main" xmlns="" val="10001"/>
                  </a:ext>
                </a:extLst>
              </a:tr>
            </a:tbl>
          </a:graphicData>
        </a:graphic>
      </p:graphicFrame>
      <p:graphicFrame>
        <p:nvGraphicFramePr>
          <p:cNvPr id="223" name="Table 222"/>
          <p:cNvGraphicFramePr>
            <a:graphicFrameLocks noGrp="1"/>
          </p:cNvGraphicFramePr>
          <p:nvPr userDrawn="1">
            <p:extLst>
              <p:ext uri="{D42A27DB-BD31-4B8C-83A1-F6EECF244321}">
                <p14:modId xmlns:p14="http://schemas.microsoft.com/office/powerpoint/2010/main" val="1011236070"/>
              </p:ext>
            </p:extLst>
          </p:nvPr>
        </p:nvGraphicFramePr>
        <p:xfrm>
          <a:off x="4652169" y="5029200"/>
          <a:ext cx="2341236" cy="695960"/>
        </p:xfrm>
        <a:graphic>
          <a:graphicData uri="http://schemas.openxmlformats.org/drawingml/2006/table">
            <a:tbl>
              <a:tblPr firstRow="1" bandRow="1">
                <a:tableStyleId>{5C22544A-7EE6-4342-B048-85BDC9FD1C3A}</a:tableStyleId>
              </a:tblPr>
              <a:tblGrid>
                <a:gridCol w="1924364">
                  <a:extLst>
                    <a:ext uri="{9D8B030D-6E8A-4147-A177-3AD203B41FA5}">
                      <a16:colId xmlns:a16="http://schemas.microsoft.com/office/drawing/2014/main" xmlns="" val="20000"/>
                    </a:ext>
                  </a:extLst>
                </a:gridCol>
                <a:gridCol w="416872">
                  <a:extLst>
                    <a:ext uri="{9D8B030D-6E8A-4147-A177-3AD203B41FA5}">
                      <a16:colId xmlns:a16="http://schemas.microsoft.com/office/drawing/2014/main" xmlns="" val="20001"/>
                    </a:ext>
                  </a:extLst>
                </a:gridCol>
              </a:tblGrid>
              <a:tr h="448056">
                <a:tc gridSpan="2">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Corporate 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THE MIDDLE EAST</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hMerge="1">
                  <a:txBody>
                    <a:bodyPr/>
                    <a:lstStyle/>
                    <a:p>
                      <a:endParaRPr lang="en-US"/>
                    </a:p>
                  </a:txBody>
                  <a:tcPr/>
                </a:tc>
                <a:extLst>
                  <a:ext uri="{0D108BD9-81ED-4DB2-BD59-A6C34878D82A}">
                    <a16:rowId xmlns:a16="http://schemas.microsoft.com/office/drawing/2014/main" xmlns="" val="10000"/>
                  </a:ext>
                </a:extLst>
              </a:tr>
              <a:tr h="182880">
                <a:tc>
                  <a:txBody>
                    <a:bodyPr/>
                    <a:lstStyle/>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Dubai</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indent="60325" algn="r"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 5</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extLst>
                  <a:ext uri="{0D108BD9-81ED-4DB2-BD59-A6C34878D82A}">
                    <a16:rowId xmlns:a16="http://schemas.microsoft.com/office/drawing/2014/main" xmlns="" val="10001"/>
                  </a:ext>
                </a:extLst>
              </a:tr>
            </a:tbl>
          </a:graphicData>
        </a:graphic>
      </p:graphicFrame>
      <p:sp>
        <p:nvSpPr>
          <p:cNvPr id="224" name="Freeform 7"/>
          <p:cNvSpPr>
            <a:spLocks noChangeAspect="1" noEditPoints="1"/>
          </p:cNvSpPr>
          <p:nvPr userDrawn="1"/>
        </p:nvSpPr>
        <p:spPr>
          <a:xfrm>
            <a:off x="5375270" y="3993046"/>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sp>
        <p:nvSpPr>
          <p:cNvPr id="225" name="Freeform 7"/>
          <p:cNvSpPr>
            <a:spLocks noChangeAspect="1" noEditPoints="1"/>
          </p:cNvSpPr>
          <p:nvPr userDrawn="1"/>
        </p:nvSpPr>
        <p:spPr>
          <a:xfrm>
            <a:off x="6527676" y="3973448"/>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cxnSp>
        <p:nvCxnSpPr>
          <p:cNvPr id="226" name="Elbow Connector 225"/>
          <p:cNvCxnSpPr>
            <a:stCxn id="223" idx="0"/>
            <a:endCxn id="224" idx="40"/>
          </p:cNvCxnSpPr>
          <p:nvPr userDrawn="1"/>
        </p:nvCxnSpPr>
        <p:spPr>
          <a:xfrm rot="16200000" flipV="1">
            <a:off x="5166119" y="4372532"/>
            <a:ext cx="912284" cy="401052"/>
          </a:xfrm>
          <a:prstGeom prst="bentConnector2">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Elbow Connector 226"/>
          <p:cNvCxnSpPr>
            <a:stCxn id="222" idx="2"/>
            <a:endCxn id="225" idx="45"/>
          </p:cNvCxnSpPr>
          <p:nvPr userDrawn="1"/>
        </p:nvCxnSpPr>
        <p:spPr>
          <a:xfrm rot="5400000">
            <a:off x="6840295" y="3331754"/>
            <a:ext cx="467268" cy="1030554"/>
          </a:xfrm>
          <a:prstGeom prst="bentConnector2">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8" name="Rectangle 227"/>
          <p:cNvSpPr/>
          <p:nvPr userDrawn="1"/>
        </p:nvSpPr>
        <p:spPr>
          <a:xfrm>
            <a:off x="8280854" y="2438400"/>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24</a:t>
            </a:r>
          </a:p>
        </p:txBody>
      </p:sp>
      <p:sp>
        <p:nvSpPr>
          <p:cNvPr id="229" name="Rectangle 228"/>
          <p:cNvSpPr/>
          <p:nvPr userDrawn="1"/>
        </p:nvSpPr>
        <p:spPr>
          <a:xfrm>
            <a:off x="6514434" y="5029200"/>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5</a:t>
            </a:r>
          </a:p>
        </p:txBody>
      </p:sp>
      <p:sp>
        <p:nvSpPr>
          <p:cNvPr id="230" name="Freeform 7"/>
          <p:cNvSpPr>
            <a:spLocks noChangeAspect="1" noEditPoints="1"/>
          </p:cNvSpPr>
          <p:nvPr userDrawn="1"/>
        </p:nvSpPr>
        <p:spPr>
          <a:xfrm>
            <a:off x="4295899" y="3086107"/>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graphicFrame>
        <p:nvGraphicFramePr>
          <p:cNvPr id="231" name="Table 230"/>
          <p:cNvGraphicFramePr>
            <a:graphicFrameLocks noGrp="1"/>
          </p:cNvGraphicFramePr>
          <p:nvPr userDrawn="1">
            <p:extLst>
              <p:ext uri="{D42A27DB-BD31-4B8C-83A1-F6EECF244321}">
                <p14:modId xmlns:p14="http://schemas.microsoft.com/office/powerpoint/2010/main" val="3448291650"/>
              </p:ext>
            </p:extLst>
          </p:nvPr>
        </p:nvGraphicFramePr>
        <p:xfrm>
          <a:off x="625921" y="2209800"/>
          <a:ext cx="2341236" cy="1026160"/>
        </p:xfrm>
        <a:graphic>
          <a:graphicData uri="http://schemas.openxmlformats.org/drawingml/2006/table">
            <a:tbl>
              <a:tblPr firstRow="1" bandRow="1">
                <a:tableStyleId>{5C22544A-7EE6-4342-B048-85BDC9FD1C3A}</a:tableStyleId>
              </a:tblPr>
              <a:tblGrid>
                <a:gridCol w="1087446">
                  <a:extLst>
                    <a:ext uri="{9D8B030D-6E8A-4147-A177-3AD203B41FA5}">
                      <a16:colId xmlns:a16="http://schemas.microsoft.com/office/drawing/2014/main" xmlns="" val="20000"/>
                    </a:ext>
                  </a:extLst>
                </a:gridCol>
                <a:gridCol w="235572">
                  <a:extLst>
                    <a:ext uri="{9D8B030D-6E8A-4147-A177-3AD203B41FA5}">
                      <a16:colId xmlns:a16="http://schemas.microsoft.com/office/drawing/2014/main" xmlns="" val="20002"/>
                    </a:ext>
                  </a:extLst>
                </a:gridCol>
                <a:gridCol w="722943">
                  <a:extLst>
                    <a:ext uri="{9D8B030D-6E8A-4147-A177-3AD203B41FA5}">
                      <a16:colId xmlns:a16="http://schemas.microsoft.com/office/drawing/2014/main" xmlns="" val="20001"/>
                    </a:ext>
                  </a:extLst>
                </a:gridCol>
                <a:gridCol w="295275">
                  <a:extLst>
                    <a:ext uri="{9D8B030D-6E8A-4147-A177-3AD203B41FA5}">
                      <a16:colId xmlns:a16="http://schemas.microsoft.com/office/drawing/2014/main" xmlns="" val="20003"/>
                    </a:ext>
                  </a:extLst>
                </a:gridCol>
              </a:tblGrid>
              <a:tr h="274320">
                <a:tc gridSpan="4">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Corporate 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EUROPE</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endParaRPr kumimoji="0" lang="en-US" sz="1200" b="1" i="0" u="none" strike="noStrike" kern="1200" cap="none" spc="0" normalizeH="0" baseline="0" noProof="0">
                        <a:ln>
                          <a:noFill/>
                        </a:ln>
                        <a:solidFill>
                          <a:schemeClr val="accent2"/>
                        </a:solidFill>
                        <a:uLnTx/>
                        <a:uFillTx/>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Brussels</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Frankfurt, Munich</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London</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4</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9</a:t>
                      </a:r>
                      <a:br>
                        <a:rPr kumimoji="0" lang="de-DE" sz="1000" b="0" i="0" u="none" strike="noStrike" kern="1200" cap="none" spc="0" normalizeH="0" baseline="0" noProof="0" dirty="0">
                          <a:ln>
                            <a:noFill/>
                          </a:ln>
                          <a:solidFill>
                            <a:schemeClr val="bg1"/>
                          </a:solidFill>
                          <a:uLnTx/>
                          <a:uFillTx/>
                          <a:latin typeface="+mn-lt"/>
                          <a:ea typeface="+mn-ea"/>
                          <a:cs typeface="+mn-cs"/>
                        </a:rPr>
                      </a:br>
                      <a:r>
                        <a:rPr kumimoji="0" lang="de-DE" sz="1000" b="0" i="0" u="none" strike="noStrike" kern="1200" cap="none" spc="0" normalizeH="0" baseline="0" noProof="0" dirty="0">
                          <a:ln>
                            <a:noFill/>
                          </a:ln>
                          <a:solidFill>
                            <a:schemeClr val="bg1"/>
                          </a:solidFill>
                          <a:uLnTx/>
                          <a:uFillTx/>
                          <a:latin typeface="+mn-lt"/>
                          <a:ea typeface="+mn-ea"/>
                          <a:cs typeface="+mn-cs"/>
                        </a:rPr>
                        <a:t>35</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Moscow</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Paris</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endParaRPr kumimoji="0" lang="en-US" sz="1000" b="0" i="0" u="none" strike="noStrike" kern="1200" cap="none" spc="0" normalizeH="0" baseline="0" noProof="0" dirty="0">
                        <a:ln>
                          <a:noFill/>
                        </a:ln>
                        <a:solidFill>
                          <a:schemeClr val="bg1"/>
                        </a:solidFill>
                        <a:uLnTx/>
                        <a:uFillTx/>
                        <a:latin typeface="+mn-lt"/>
                        <a:ea typeface="+mn-ea"/>
                        <a:cs typeface="+mn-cs"/>
                      </a:endParaRP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  3</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20</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  </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extLst>
                  <a:ext uri="{0D108BD9-81ED-4DB2-BD59-A6C34878D82A}">
                    <a16:rowId xmlns:a16="http://schemas.microsoft.com/office/drawing/2014/main" xmlns="" val="10001"/>
                  </a:ext>
                </a:extLst>
              </a:tr>
            </a:tbl>
          </a:graphicData>
        </a:graphic>
      </p:graphicFrame>
      <p:sp>
        <p:nvSpPr>
          <p:cNvPr id="232" name="Rectangle 231"/>
          <p:cNvSpPr/>
          <p:nvPr userDrawn="1"/>
        </p:nvSpPr>
        <p:spPr>
          <a:xfrm>
            <a:off x="2488186" y="2209800"/>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71</a:t>
            </a:r>
          </a:p>
        </p:txBody>
      </p:sp>
      <p:cxnSp>
        <p:nvCxnSpPr>
          <p:cNvPr id="233" name="Elbow Connector 232"/>
          <p:cNvCxnSpPr>
            <a:stCxn id="230" idx="22"/>
            <a:endCxn id="231" idx="3"/>
          </p:cNvCxnSpPr>
          <p:nvPr userDrawn="1"/>
        </p:nvCxnSpPr>
        <p:spPr>
          <a:xfrm flipH="1" flipV="1">
            <a:off x="2967157" y="2722880"/>
            <a:ext cx="1384043" cy="364251"/>
          </a:xfrm>
          <a:prstGeom prst="bentConnector3">
            <a:avLst>
              <a:gd name="adj1" fmla="val -19128"/>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34" name="Table 233"/>
          <p:cNvGraphicFramePr>
            <a:graphicFrameLocks noGrp="1"/>
          </p:cNvGraphicFramePr>
          <p:nvPr userDrawn="1">
            <p:extLst>
              <p:ext uri="{D42A27DB-BD31-4B8C-83A1-F6EECF244321}">
                <p14:modId xmlns:p14="http://schemas.microsoft.com/office/powerpoint/2010/main" val="3506540581"/>
              </p:ext>
            </p:extLst>
          </p:nvPr>
        </p:nvGraphicFramePr>
        <p:xfrm>
          <a:off x="1264707" y="3886200"/>
          <a:ext cx="2747328" cy="1026160"/>
        </p:xfrm>
        <a:graphic>
          <a:graphicData uri="http://schemas.openxmlformats.org/drawingml/2006/table">
            <a:tbl>
              <a:tblPr firstRow="1" bandRow="1">
                <a:tableStyleId>{5C22544A-7EE6-4342-B048-85BDC9FD1C3A}</a:tableStyleId>
              </a:tblPr>
              <a:tblGrid>
                <a:gridCol w="1162808">
                  <a:extLst>
                    <a:ext uri="{9D8B030D-6E8A-4147-A177-3AD203B41FA5}">
                      <a16:colId xmlns:a16="http://schemas.microsoft.com/office/drawing/2014/main" xmlns="" val="20000"/>
                    </a:ext>
                  </a:extLst>
                </a:gridCol>
                <a:gridCol w="251897">
                  <a:extLst>
                    <a:ext uri="{9D8B030D-6E8A-4147-A177-3AD203B41FA5}">
                      <a16:colId xmlns:a16="http://schemas.microsoft.com/office/drawing/2014/main" xmlns="" val="20002"/>
                    </a:ext>
                  </a:extLst>
                </a:gridCol>
                <a:gridCol w="1088783">
                  <a:extLst>
                    <a:ext uri="{9D8B030D-6E8A-4147-A177-3AD203B41FA5}">
                      <a16:colId xmlns:a16="http://schemas.microsoft.com/office/drawing/2014/main" xmlns="" val="20001"/>
                    </a:ext>
                  </a:extLst>
                </a:gridCol>
                <a:gridCol w="243840">
                  <a:extLst>
                    <a:ext uri="{9D8B030D-6E8A-4147-A177-3AD203B41FA5}">
                      <a16:colId xmlns:a16="http://schemas.microsoft.com/office/drawing/2014/main" xmlns="" val="20003"/>
                    </a:ext>
                  </a:extLst>
                </a:gridCol>
              </a:tblGrid>
              <a:tr h="448056">
                <a:tc gridSpan="4">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Corporate 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THE UNITED STATES</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solid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endParaRPr kumimoji="0" lang="en-US" sz="1200" b="1" i="0" u="none" strike="noStrike" kern="1200" cap="none" spc="0" normalizeH="0" baseline="0" noProof="0">
                        <a:ln>
                          <a:noFill/>
                        </a:ln>
                        <a:solidFill>
                          <a:schemeClr val="accent2"/>
                        </a:solidFill>
                        <a:uLnTx/>
                        <a:uFillTx/>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Boston</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New York</a:t>
                      </a:r>
                    </a:p>
                    <a:p>
                      <a:pPr marL="0" marR="0" lvl="0" indent="0" algn="l" defTabSz="914400" rtl="0" eaLnBrk="1" fontAlgn="auto" latinLnBrk="0" hangingPunct="1">
                        <a:lnSpc>
                          <a:spcPct val="100000"/>
                        </a:lnSpc>
                        <a:spcBef>
                          <a:spcPts val="100"/>
                        </a:spcBef>
                        <a:spcAft>
                          <a:spcPct val="0"/>
                        </a:spcAft>
                        <a:buClr>
                          <a:srgbClr val="00395C"/>
                        </a:buClr>
                        <a:buSzPct val="110000"/>
                        <a:buFontTx/>
                        <a:buNone/>
                        <a:tabLst/>
                        <a:defRPr/>
                      </a:pPr>
                      <a:r>
                        <a:rPr kumimoji="0" lang="en-US" sz="1000" b="0" i="0" u="none" strike="noStrike" kern="1200" cap="none" spc="0" normalizeH="0" baseline="0" noProof="0" dirty="0">
                          <a:ln>
                            <a:noFill/>
                          </a:ln>
                          <a:solidFill>
                            <a:schemeClr val="bg1"/>
                          </a:solidFill>
                          <a:uLnTx/>
                          <a:uFillTx/>
                          <a:latin typeface="+mn-lt"/>
                          <a:ea typeface="+mn-ea"/>
                          <a:cs typeface="+mn-cs"/>
                        </a:rPr>
                        <a:t>Philadelphia</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4  </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55</a:t>
                      </a:r>
                    </a:p>
                    <a:p>
                      <a:pPr marL="0" marR="0" lvl="0" indent="0" algn="r" defTabSz="914400" rtl="0" eaLnBrk="1" fontAlgn="auto" latinLnBrk="0" hangingPunct="1">
                        <a:lnSpc>
                          <a:spcPct val="100000"/>
                        </a:lnSpc>
                        <a:spcBef>
                          <a:spcPts val="100"/>
                        </a:spcBef>
                        <a:spcAft>
                          <a:spcPct val="0"/>
                        </a:spcAft>
                        <a:buClr>
                          <a:srgbClr val="00395C"/>
                        </a:buClr>
                        <a:buSzPct val="110000"/>
                        <a:buFontTx/>
                        <a:buNone/>
                        <a:tabLst/>
                        <a:defRPr/>
                      </a:pPr>
                      <a:r>
                        <a:rPr kumimoji="0" lang="en-US" sz="1000" b="0" i="0" u="none" strike="noStrike" kern="1200" cap="none" spc="0" normalizeH="0" baseline="0" noProof="0" dirty="0">
                          <a:ln>
                            <a:noFill/>
                          </a:ln>
                          <a:solidFill>
                            <a:schemeClr val="bg1"/>
                          </a:solidFill>
                          <a:uLnTx/>
                          <a:uFillTx/>
                          <a:latin typeface="+mn-lt"/>
                          <a:ea typeface="+mn-ea"/>
                          <a:cs typeface="+mn-cs"/>
                        </a:rPr>
                        <a:t>43</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Princeton</a:t>
                      </a:r>
                      <a:br>
                        <a:rPr kumimoji="0" lang="en-US" sz="1000" b="0" i="0" u="none" strike="noStrike" kern="1200" cap="none" spc="0" normalizeH="0" baseline="0" noProof="0" dirty="0">
                          <a:ln>
                            <a:noFill/>
                          </a:ln>
                          <a:solidFill>
                            <a:schemeClr val="bg1"/>
                          </a:solidFill>
                          <a:uLnTx/>
                          <a:uFillTx/>
                          <a:latin typeface="+mn-lt"/>
                          <a:ea typeface="+mn-ea"/>
                          <a:cs typeface="+mn-cs"/>
                        </a:rPr>
                      </a:br>
                      <a:r>
                        <a:rPr kumimoji="0" lang="en-US" sz="1000" b="0" i="0" u="none" strike="noStrike" kern="1200" cap="none" spc="0" normalizeH="0" baseline="0" noProof="0" dirty="0">
                          <a:ln>
                            <a:noFill/>
                          </a:ln>
                          <a:solidFill>
                            <a:schemeClr val="bg1"/>
                          </a:solidFill>
                          <a:uLnTx/>
                          <a:uFillTx/>
                          <a:latin typeface="+mn-lt"/>
                          <a:ea typeface="+mn-ea"/>
                          <a:cs typeface="+mn-cs"/>
                        </a:rPr>
                        <a:t>Washington, D.C.</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1</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12</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extLst>
                  <a:ext uri="{0D108BD9-81ED-4DB2-BD59-A6C34878D82A}">
                    <a16:rowId xmlns:a16="http://schemas.microsoft.com/office/drawing/2014/main" xmlns="" val="10001"/>
                  </a:ext>
                </a:extLst>
              </a:tr>
            </a:tbl>
          </a:graphicData>
        </a:graphic>
      </p:graphicFrame>
      <p:sp>
        <p:nvSpPr>
          <p:cNvPr id="235" name="Freeform 7"/>
          <p:cNvSpPr>
            <a:spLocks noChangeAspect="1" noEditPoints="1"/>
          </p:cNvSpPr>
          <p:nvPr userDrawn="1"/>
        </p:nvSpPr>
        <p:spPr>
          <a:xfrm>
            <a:off x="2514600" y="3276600"/>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cxnSp>
        <p:nvCxnSpPr>
          <p:cNvPr id="236" name="Elbow Connector 235"/>
          <p:cNvCxnSpPr>
            <a:stCxn id="234" idx="0"/>
            <a:endCxn id="235" idx="40"/>
          </p:cNvCxnSpPr>
          <p:nvPr userDrawn="1"/>
        </p:nvCxnSpPr>
        <p:spPr>
          <a:xfrm rot="16200000" flipV="1">
            <a:off x="2356853" y="3604682"/>
            <a:ext cx="485730" cy="77306"/>
          </a:xfrm>
          <a:prstGeom prst="bentConnector2">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7" name="Rectangle 236"/>
          <p:cNvSpPr/>
          <p:nvPr userDrawn="1"/>
        </p:nvSpPr>
        <p:spPr>
          <a:xfrm>
            <a:off x="3533064" y="3886200"/>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115</a:t>
            </a:r>
          </a:p>
        </p:txBody>
      </p:sp>
      <p:sp>
        <p:nvSpPr>
          <p:cNvPr id="238" name="Rectangle 237"/>
          <p:cNvSpPr/>
          <p:nvPr userDrawn="1"/>
        </p:nvSpPr>
        <p:spPr>
          <a:xfrm>
            <a:off x="530352" y="301752"/>
            <a:ext cx="8229600" cy="524095"/>
          </a:xfrm>
          <a:prstGeom prst="rect">
            <a:avLst/>
          </a:prstGeom>
        </p:spPr>
        <p:txBody>
          <a:bodyPr wrap="none" lIns="0" rIns="0">
            <a:noAutofit/>
          </a:bodyPr>
          <a:lstStyle/>
          <a:p>
            <a:pPr algn="l" defTabSz="914400" rtl="0" eaLnBrk="1" latinLnBrk="0" hangingPunct="1">
              <a:lnSpc>
                <a:spcPct val="100000"/>
              </a:lnSpc>
              <a:spcBef>
                <a:spcPct val="0"/>
              </a:spcBef>
              <a:buNone/>
            </a:pPr>
            <a:r>
              <a:rPr lang="en-US" sz="3000" b="0" i="0" u="none" kern="1200" dirty="0">
                <a:solidFill>
                  <a:srgbClr val="00395C"/>
                </a:solidFill>
                <a:latin typeface="+mj-lt"/>
                <a:ea typeface="+mj-ea"/>
                <a:cs typeface="+mj-cs"/>
              </a:rPr>
              <a:t>Corporate Expertise</a:t>
            </a:r>
          </a:p>
        </p:txBody>
      </p:sp>
      <p:sp>
        <p:nvSpPr>
          <p:cNvPr id="240"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41"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42"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43" name="Straight Connector 242"/>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44" name="Picture 243"/>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spTree>
    <p:extLst>
      <p:ext uri="{BB962C8B-B14F-4D97-AF65-F5344CB8AC3E}">
        <p14:creationId xmlns:p14="http://schemas.microsoft.com/office/powerpoint/2010/main" val="5233340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Global Reach">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785767" y="2407545"/>
            <a:ext cx="7572467" cy="3562687"/>
            <a:chOff x="785767" y="2407545"/>
            <a:chExt cx="7572467" cy="3562687"/>
          </a:xfrm>
        </p:grpSpPr>
        <p:sp>
          <p:nvSpPr>
            <p:cNvPr id="14" name="Freeform 6"/>
            <p:cNvSpPr/>
            <p:nvPr/>
          </p:nvSpPr>
          <p:spPr>
            <a:xfrm>
              <a:off x="2634596" y="3387495"/>
              <a:ext cx="0" cy="9842"/>
            </a:xfrm>
            <a:custGeom>
              <a:avLst/>
              <a:gdLst>
                <a:gd name="T0" fmla="*/ 2 h 3"/>
                <a:gd name="T1" fmla="*/ 0 h 3"/>
                <a:gd name="T2" fmla="*/ 3 h 3"/>
                <a:gd name="T3" fmla="*/ 2 h 3"/>
              </a:gdLst>
              <a:ahLst/>
              <a:cxnLst>
                <a:cxn ang="0">
                  <a:pos x="0" y="T0"/>
                </a:cxn>
                <a:cxn ang="0">
                  <a:pos x="0" y="T1"/>
                </a:cxn>
                <a:cxn ang="0">
                  <a:pos x="0" y="T2"/>
                </a:cxn>
                <a:cxn ang="0">
                  <a:pos x="0" y="T3"/>
                </a:cxn>
              </a:cxnLst>
              <a:rect l="0" t="0" r="r" b="b"/>
              <a:pathLst>
                <a:path h="3">
                  <a:moveTo>
                    <a:pt x="0" y="2"/>
                  </a:moveTo>
                  <a:cubicBezTo>
                    <a:pt x="0" y="1"/>
                    <a:pt x="0" y="0"/>
                    <a:pt x="0" y="0"/>
                  </a:cubicBezTo>
                  <a:cubicBezTo>
                    <a:pt x="0" y="3"/>
                    <a:pt x="0" y="3"/>
                    <a:pt x="0" y="3"/>
                  </a:cubicBezTo>
                  <a:cubicBezTo>
                    <a:pt x="0" y="2"/>
                    <a:pt x="0" y="2"/>
                    <a:pt x="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 name="Freeform 7"/>
            <p:cNvSpPr/>
            <p:nvPr/>
          </p:nvSpPr>
          <p:spPr>
            <a:xfrm>
              <a:off x="2634596" y="2825114"/>
              <a:ext cx="4218" cy="7030"/>
            </a:xfrm>
            <a:custGeom>
              <a:avLst/>
              <a:gdLst>
                <a:gd name="T0" fmla="*/ 1 w 1"/>
                <a:gd name="T1" fmla="*/ 1 h 2"/>
                <a:gd name="T2" fmla="*/ 0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0"/>
                    <a:pt x="0" y="0"/>
                  </a:cubicBezTo>
                  <a:cubicBezTo>
                    <a:pt x="0" y="2"/>
                    <a:pt x="0" y="2"/>
                    <a:pt x="0" y="2"/>
                  </a:cubicBezTo>
                  <a:cubicBezTo>
                    <a:pt x="0" y="2"/>
                    <a:pt x="1" y="1"/>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 name="Freeform 8"/>
            <p:cNvSpPr/>
            <p:nvPr/>
          </p:nvSpPr>
          <p:spPr>
            <a:xfrm>
              <a:off x="4999410" y="2437070"/>
              <a:ext cx="104041" cy="36555"/>
            </a:xfrm>
            <a:custGeom>
              <a:avLst/>
              <a:gdLst>
                <a:gd name="T0" fmla="*/ 2 w 31"/>
                <a:gd name="T1" fmla="*/ 10 h 11"/>
                <a:gd name="T2" fmla="*/ 4 w 31"/>
                <a:gd name="T3" fmla="*/ 10 h 11"/>
                <a:gd name="T4" fmla="*/ 6 w 31"/>
                <a:gd name="T5" fmla="*/ 10 h 11"/>
                <a:gd name="T6" fmla="*/ 8 w 31"/>
                <a:gd name="T7" fmla="*/ 10 h 11"/>
                <a:gd name="T8" fmla="*/ 8 w 31"/>
                <a:gd name="T9" fmla="*/ 8 h 11"/>
                <a:gd name="T10" fmla="*/ 9 w 31"/>
                <a:gd name="T11" fmla="*/ 7 h 11"/>
                <a:gd name="T12" fmla="*/ 11 w 31"/>
                <a:gd name="T13" fmla="*/ 9 h 11"/>
                <a:gd name="T14" fmla="*/ 13 w 31"/>
                <a:gd name="T15" fmla="*/ 10 h 11"/>
                <a:gd name="T16" fmla="*/ 15 w 31"/>
                <a:gd name="T17" fmla="*/ 7 h 11"/>
                <a:gd name="T18" fmla="*/ 18 w 31"/>
                <a:gd name="T19" fmla="*/ 11 h 11"/>
                <a:gd name="T20" fmla="*/ 28 w 31"/>
                <a:gd name="T21" fmla="*/ 10 h 11"/>
                <a:gd name="T22" fmla="*/ 29 w 31"/>
                <a:gd name="T23" fmla="*/ 9 h 11"/>
                <a:gd name="T24" fmla="*/ 28 w 31"/>
                <a:gd name="T25" fmla="*/ 8 h 11"/>
                <a:gd name="T26" fmla="*/ 28 w 31"/>
                <a:gd name="T27" fmla="*/ 5 h 11"/>
                <a:gd name="T28" fmla="*/ 31 w 31"/>
                <a:gd name="T29" fmla="*/ 4 h 11"/>
                <a:gd name="T30" fmla="*/ 28 w 31"/>
                <a:gd name="T31" fmla="*/ 3 h 11"/>
                <a:gd name="T32" fmla="*/ 27 w 31"/>
                <a:gd name="T33" fmla="*/ 1 h 11"/>
                <a:gd name="T34" fmla="*/ 23 w 31"/>
                <a:gd name="T35" fmla="*/ 1 h 11"/>
                <a:gd name="T36" fmla="*/ 22 w 31"/>
                <a:gd name="T37" fmla="*/ 2 h 11"/>
                <a:gd name="T38" fmla="*/ 20 w 31"/>
                <a:gd name="T39" fmla="*/ 2 h 11"/>
                <a:gd name="T40" fmla="*/ 17 w 31"/>
                <a:gd name="T41" fmla="*/ 3 h 11"/>
                <a:gd name="T42" fmla="*/ 13 w 31"/>
                <a:gd name="T43" fmla="*/ 5 h 11"/>
                <a:gd name="T44" fmla="*/ 9 w 31"/>
                <a:gd name="T45" fmla="*/ 4 h 11"/>
                <a:gd name="T46" fmla="*/ 8 w 31"/>
                <a:gd name="T47" fmla="*/ 5 h 11"/>
                <a:gd name="T48" fmla="*/ 6 w 31"/>
                <a:gd name="T49" fmla="*/ 7 h 11"/>
                <a:gd name="T50" fmla="*/ 4 w 31"/>
                <a:gd name="T51" fmla="*/ 7 h 11"/>
                <a:gd name="T52" fmla="*/ 3 w 31"/>
                <a:gd name="T53" fmla="*/ 8 h 11"/>
                <a:gd name="T54" fmla="*/ 0 w 31"/>
                <a:gd name="T55" fmla="*/ 8 h 11"/>
                <a:gd name="T56" fmla="*/ 2 w 31"/>
                <a:gd name="T5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11">
                  <a:moveTo>
                    <a:pt x="2" y="10"/>
                  </a:moveTo>
                  <a:cubicBezTo>
                    <a:pt x="2" y="11"/>
                    <a:pt x="4" y="10"/>
                    <a:pt x="4" y="10"/>
                  </a:cubicBezTo>
                  <a:cubicBezTo>
                    <a:pt x="5" y="11"/>
                    <a:pt x="6" y="11"/>
                    <a:pt x="6" y="10"/>
                  </a:cubicBezTo>
                  <a:cubicBezTo>
                    <a:pt x="7" y="10"/>
                    <a:pt x="7" y="10"/>
                    <a:pt x="8" y="10"/>
                  </a:cubicBezTo>
                  <a:cubicBezTo>
                    <a:pt x="8" y="9"/>
                    <a:pt x="8" y="8"/>
                    <a:pt x="8" y="8"/>
                  </a:cubicBezTo>
                  <a:cubicBezTo>
                    <a:pt x="9" y="8"/>
                    <a:pt x="9" y="8"/>
                    <a:pt x="9" y="7"/>
                  </a:cubicBezTo>
                  <a:cubicBezTo>
                    <a:pt x="12" y="7"/>
                    <a:pt x="10" y="8"/>
                    <a:pt x="11" y="9"/>
                  </a:cubicBezTo>
                  <a:cubicBezTo>
                    <a:pt x="11" y="10"/>
                    <a:pt x="12" y="10"/>
                    <a:pt x="13" y="10"/>
                  </a:cubicBezTo>
                  <a:cubicBezTo>
                    <a:pt x="15" y="10"/>
                    <a:pt x="13" y="8"/>
                    <a:pt x="15" y="7"/>
                  </a:cubicBezTo>
                  <a:cubicBezTo>
                    <a:pt x="17" y="7"/>
                    <a:pt x="16" y="10"/>
                    <a:pt x="18" y="11"/>
                  </a:cubicBezTo>
                  <a:cubicBezTo>
                    <a:pt x="19" y="11"/>
                    <a:pt x="25" y="11"/>
                    <a:pt x="28" y="10"/>
                  </a:cubicBezTo>
                  <a:cubicBezTo>
                    <a:pt x="28" y="9"/>
                    <a:pt x="28" y="9"/>
                    <a:pt x="29" y="9"/>
                  </a:cubicBezTo>
                  <a:cubicBezTo>
                    <a:pt x="30" y="9"/>
                    <a:pt x="28" y="8"/>
                    <a:pt x="28" y="8"/>
                  </a:cubicBezTo>
                  <a:cubicBezTo>
                    <a:pt x="28" y="7"/>
                    <a:pt x="28" y="7"/>
                    <a:pt x="28" y="5"/>
                  </a:cubicBezTo>
                  <a:cubicBezTo>
                    <a:pt x="30" y="5"/>
                    <a:pt x="31" y="6"/>
                    <a:pt x="31" y="4"/>
                  </a:cubicBezTo>
                  <a:cubicBezTo>
                    <a:pt x="31" y="2"/>
                    <a:pt x="29" y="3"/>
                    <a:pt x="28" y="3"/>
                  </a:cubicBezTo>
                  <a:cubicBezTo>
                    <a:pt x="27" y="2"/>
                    <a:pt x="28" y="2"/>
                    <a:pt x="27" y="1"/>
                  </a:cubicBezTo>
                  <a:cubicBezTo>
                    <a:pt x="26" y="0"/>
                    <a:pt x="25" y="1"/>
                    <a:pt x="23" y="1"/>
                  </a:cubicBezTo>
                  <a:cubicBezTo>
                    <a:pt x="22" y="1"/>
                    <a:pt x="23" y="1"/>
                    <a:pt x="22" y="2"/>
                  </a:cubicBezTo>
                  <a:cubicBezTo>
                    <a:pt x="21" y="2"/>
                    <a:pt x="21" y="2"/>
                    <a:pt x="20" y="2"/>
                  </a:cubicBezTo>
                  <a:cubicBezTo>
                    <a:pt x="18" y="2"/>
                    <a:pt x="18" y="2"/>
                    <a:pt x="17" y="3"/>
                  </a:cubicBezTo>
                  <a:cubicBezTo>
                    <a:pt x="16" y="4"/>
                    <a:pt x="14" y="3"/>
                    <a:pt x="13" y="5"/>
                  </a:cubicBezTo>
                  <a:cubicBezTo>
                    <a:pt x="12" y="4"/>
                    <a:pt x="10" y="4"/>
                    <a:pt x="9" y="4"/>
                  </a:cubicBezTo>
                  <a:cubicBezTo>
                    <a:pt x="8" y="4"/>
                    <a:pt x="8" y="5"/>
                    <a:pt x="8" y="5"/>
                  </a:cubicBezTo>
                  <a:cubicBezTo>
                    <a:pt x="7" y="6"/>
                    <a:pt x="7" y="7"/>
                    <a:pt x="6" y="7"/>
                  </a:cubicBezTo>
                  <a:cubicBezTo>
                    <a:pt x="6" y="7"/>
                    <a:pt x="5" y="7"/>
                    <a:pt x="4" y="7"/>
                  </a:cubicBezTo>
                  <a:cubicBezTo>
                    <a:pt x="4" y="7"/>
                    <a:pt x="3" y="8"/>
                    <a:pt x="3" y="8"/>
                  </a:cubicBezTo>
                  <a:cubicBezTo>
                    <a:pt x="2" y="9"/>
                    <a:pt x="0" y="8"/>
                    <a:pt x="0" y="8"/>
                  </a:cubicBezTo>
                  <a:cubicBezTo>
                    <a:pt x="0" y="9"/>
                    <a:pt x="0" y="10"/>
                    <a:pt x="2"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 name="Freeform 9"/>
            <p:cNvSpPr/>
            <p:nvPr/>
          </p:nvSpPr>
          <p:spPr>
            <a:xfrm>
              <a:off x="5537890" y="2446912"/>
              <a:ext cx="19683" cy="7030"/>
            </a:xfrm>
            <a:custGeom>
              <a:avLst/>
              <a:gdLst>
                <a:gd name="T0" fmla="*/ 2 w 6"/>
                <a:gd name="T1" fmla="*/ 2 h 2"/>
                <a:gd name="T2" fmla="*/ 4 w 6"/>
                <a:gd name="T3" fmla="*/ 2 h 2"/>
                <a:gd name="T4" fmla="*/ 5 w 6"/>
                <a:gd name="T5" fmla="*/ 2 h 2"/>
                <a:gd name="T6" fmla="*/ 5 w 6"/>
                <a:gd name="T7" fmla="*/ 0 h 2"/>
                <a:gd name="T8" fmla="*/ 2 w 6"/>
                <a:gd name="T9" fmla="*/ 1 h 2"/>
                <a:gd name="T10" fmla="*/ 2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2" y="2"/>
                  </a:moveTo>
                  <a:cubicBezTo>
                    <a:pt x="3" y="2"/>
                    <a:pt x="3" y="2"/>
                    <a:pt x="4" y="2"/>
                  </a:cubicBezTo>
                  <a:cubicBezTo>
                    <a:pt x="4" y="2"/>
                    <a:pt x="5" y="2"/>
                    <a:pt x="5" y="2"/>
                  </a:cubicBezTo>
                  <a:cubicBezTo>
                    <a:pt x="5" y="1"/>
                    <a:pt x="6" y="1"/>
                    <a:pt x="5" y="0"/>
                  </a:cubicBezTo>
                  <a:cubicBezTo>
                    <a:pt x="5" y="0"/>
                    <a:pt x="3" y="0"/>
                    <a:pt x="2" y="1"/>
                  </a:cubicBezTo>
                  <a:cubicBezTo>
                    <a:pt x="0" y="1"/>
                    <a:pt x="2" y="1"/>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 name="Freeform 10"/>
            <p:cNvSpPr/>
            <p:nvPr/>
          </p:nvSpPr>
          <p:spPr>
            <a:xfrm>
              <a:off x="5571633" y="2444100"/>
              <a:ext cx="158873" cy="56238"/>
            </a:xfrm>
            <a:custGeom>
              <a:avLst/>
              <a:gdLst>
                <a:gd name="T0" fmla="*/ 11 w 48"/>
                <a:gd name="T1" fmla="*/ 10 h 17"/>
                <a:gd name="T2" fmla="*/ 13 w 48"/>
                <a:gd name="T3" fmla="*/ 9 h 17"/>
                <a:gd name="T4" fmla="*/ 16 w 48"/>
                <a:gd name="T5" fmla="*/ 9 h 17"/>
                <a:gd name="T6" fmla="*/ 17 w 48"/>
                <a:gd name="T7" fmla="*/ 12 h 17"/>
                <a:gd name="T8" fmla="*/ 20 w 48"/>
                <a:gd name="T9" fmla="*/ 13 h 17"/>
                <a:gd name="T10" fmla="*/ 22 w 48"/>
                <a:gd name="T11" fmla="*/ 13 h 17"/>
                <a:gd name="T12" fmla="*/ 26 w 48"/>
                <a:gd name="T13" fmla="*/ 15 h 17"/>
                <a:gd name="T14" fmla="*/ 32 w 48"/>
                <a:gd name="T15" fmla="*/ 14 h 17"/>
                <a:gd name="T16" fmla="*/ 37 w 48"/>
                <a:gd name="T17" fmla="*/ 15 h 17"/>
                <a:gd name="T18" fmla="*/ 46 w 48"/>
                <a:gd name="T19" fmla="*/ 16 h 17"/>
                <a:gd name="T20" fmla="*/ 47 w 48"/>
                <a:gd name="T21" fmla="*/ 14 h 17"/>
                <a:gd name="T22" fmla="*/ 44 w 48"/>
                <a:gd name="T23" fmla="*/ 13 h 17"/>
                <a:gd name="T24" fmla="*/ 44 w 48"/>
                <a:gd name="T25" fmla="*/ 10 h 17"/>
                <a:gd name="T26" fmla="*/ 42 w 48"/>
                <a:gd name="T27" fmla="*/ 10 h 17"/>
                <a:gd name="T28" fmla="*/ 38 w 48"/>
                <a:gd name="T29" fmla="*/ 8 h 17"/>
                <a:gd name="T30" fmla="*/ 35 w 48"/>
                <a:gd name="T31" fmla="*/ 8 h 17"/>
                <a:gd name="T32" fmla="*/ 32 w 48"/>
                <a:gd name="T33" fmla="*/ 8 h 17"/>
                <a:gd name="T34" fmla="*/ 30 w 48"/>
                <a:gd name="T35" fmla="*/ 7 h 17"/>
                <a:gd name="T36" fmla="*/ 26 w 48"/>
                <a:gd name="T37" fmla="*/ 7 h 17"/>
                <a:gd name="T38" fmla="*/ 23 w 48"/>
                <a:gd name="T39" fmla="*/ 5 h 17"/>
                <a:gd name="T40" fmla="*/ 20 w 48"/>
                <a:gd name="T41" fmla="*/ 4 h 17"/>
                <a:gd name="T42" fmla="*/ 17 w 48"/>
                <a:gd name="T43" fmla="*/ 2 h 17"/>
                <a:gd name="T44" fmla="*/ 7 w 48"/>
                <a:gd name="T45" fmla="*/ 3 h 17"/>
                <a:gd name="T46" fmla="*/ 5 w 48"/>
                <a:gd name="T47" fmla="*/ 4 h 17"/>
                <a:gd name="T48" fmla="*/ 4 w 48"/>
                <a:gd name="T49" fmla="*/ 7 h 17"/>
                <a:gd name="T50" fmla="*/ 3 w 48"/>
                <a:gd name="T51" fmla="*/ 8 h 17"/>
                <a:gd name="T52" fmla="*/ 2 w 48"/>
                <a:gd name="T53" fmla="*/ 9 h 17"/>
                <a:gd name="T54" fmla="*/ 11 w 48"/>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7">
                  <a:moveTo>
                    <a:pt x="11" y="10"/>
                  </a:moveTo>
                  <a:cubicBezTo>
                    <a:pt x="12" y="10"/>
                    <a:pt x="12" y="10"/>
                    <a:pt x="13" y="9"/>
                  </a:cubicBezTo>
                  <a:cubicBezTo>
                    <a:pt x="14" y="9"/>
                    <a:pt x="15" y="9"/>
                    <a:pt x="16" y="9"/>
                  </a:cubicBezTo>
                  <a:cubicBezTo>
                    <a:pt x="16" y="10"/>
                    <a:pt x="15" y="12"/>
                    <a:pt x="17" y="12"/>
                  </a:cubicBezTo>
                  <a:cubicBezTo>
                    <a:pt x="19" y="12"/>
                    <a:pt x="20" y="12"/>
                    <a:pt x="20" y="13"/>
                  </a:cubicBezTo>
                  <a:cubicBezTo>
                    <a:pt x="21" y="13"/>
                    <a:pt x="21" y="13"/>
                    <a:pt x="22" y="13"/>
                  </a:cubicBezTo>
                  <a:cubicBezTo>
                    <a:pt x="23" y="15"/>
                    <a:pt x="24" y="15"/>
                    <a:pt x="26" y="15"/>
                  </a:cubicBezTo>
                  <a:cubicBezTo>
                    <a:pt x="28" y="15"/>
                    <a:pt x="29" y="14"/>
                    <a:pt x="32" y="14"/>
                  </a:cubicBezTo>
                  <a:cubicBezTo>
                    <a:pt x="32" y="15"/>
                    <a:pt x="35" y="15"/>
                    <a:pt x="37" y="15"/>
                  </a:cubicBezTo>
                  <a:cubicBezTo>
                    <a:pt x="38" y="16"/>
                    <a:pt x="45" y="17"/>
                    <a:pt x="46" y="16"/>
                  </a:cubicBezTo>
                  <a:cubicBezTo>
                    <a:pt x="47" y="15"/>
                    <a:pt x="48" y="14"/>
                    <a:pt x="47" y="14"/>
                  </a:cubicBezTo>
                  <a:cubicBezTo>
                    <a:pt x="47" y="13"/>
                    <a:pt x="45" y="12"/>
                    <a:pt x="44" y="13"/>
                  </a:cubicBezTo>
                  <a:cubicBezTo>
                    <a:pt x="43" y="13"/>
                    <a:pt x="45" y="11"/>
                    <a:pt x="44" y="10"/>
                  </a:cubicBezTo>
                  <a:cubicBezTo>
                    <a:pt x="44" y="10"/>
                    <a:pt x="42" y="10"/>
                    <a:pt x="42" y="10"/>
                  </a:cubicBezTo>
                  <a:cubicBezTo>
                    <a:pt x="41" y="9"/>
                    <a:pt x="40" y="8"/>
                    <a:pt x="38" y="8"/>
                  </a:cubicBezTo>
                  <a:cubicBezTo>
                    <a:pt x="38" y="7"/>
                    <a:pt x="36" y="8"/>
                    <a:pt x="35" y="8"/>
                  </a:cubicBezTo>
                  <a:cubicBezTo>
                    <a:pt x="33" y="8"/>
                    <a:pt x="33" y="8"/>
                    <a:pt x="32" y="8"/>
                  </a:cubicBezTo>
                  <a:cubicBezTo>
                    <a:pt x="32" y="8"/>
                    <a:pt x="30" y="7"/>
                    <a:pt x="30" y="7"/>
                  </a:cubicBezTo>
                  <a:cubicBezTo>
                    <a:pt x="31" y="6"/>
                    <a:pt x="27" y="7"/>
                    <a:pt x="26" y="7"/>
                  </a:cubicBezTo>
                  <a:cubicBezTo>
                    <a:pt x="25" y="5"/>
                    <a:pt x="26" y="5"/>
                    <a:pt x="23" y="5"/>
                  </a:cubicBezTo>
                  <a:cubicBezTo>
                    <a:pt x="22" y="5"/>
                    <a:pt x="22" y="4"/>
                    <a:pt x="20" y="4"/>
                  </a:cubicBezTo>
                  <a:cubicBezTo>
                    <a:pt x="20" y="3"/>
                    <a:pt x="19" y="2"/>
                    <a:pt x="17" y="2"/>
                  </a:cubicBezTo>
                  <a:cubicBezTo>
                    <a:pt x="16" y="0"/>
                    <a:pt x="8" y="2"/>
                    <a:pt x="7" y="3"/>
                  </a:cubicBezTo>
                  <a:cubicBezTo>
                    <a:pt x="6" y="3"/>
                    <a:pt x="5" y="4"/>
                    <a:pt x="5" y="4"/>
                  </a:cubicBezTo>
                  <a:cubicBezTo>
                    <a:pt x="5" y="4"/>
                    <a:pt x="4" y="6"/>
                    <a:pt x="4" y="7"/>
                  </a:cubicBezTo>
                  <a:cubicBezTo>
                    <a:pt x="2" y="7"/>
                    <a:pt x="3" y="7"/>
                    <a:pt x="3" y="8"/>
                  </a:cubicBezTo>
                  <a:cubicBezTo>
                    <a:pt x="2" y="8"/>
                    <a:pt x="0" y="8"/>
                    <a:pt x="2" y="9"/>
                  </a:cubicBezTo>
                  <a:cubicBezTo>
                    <a:pt x="3" y="10"/>
                    <a:pt x="9" y="10"/>
                    <a:pt x="11"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2" name="Freeform 11"/>
            <p:cNvSpPr/>
            <p:nvPr/>
          </p:nvSpPr>
          <p:spPr>
            <a:xfrm>
              <a:off x="4893963" y="2453942"/>
              <a:ext cx="105447" cy="22495"/>
            </a:xfrm>
            <a:custGeom>
              <a:avLst/>
              <a:gdLst>
                <a:gd name="T0" fmla="*/ 1 w 32"/>
                <a:gd name="T1" fmla="*/ 3 h 7"/>
                <a:gd name="T2" fmla="*/ 4 w 32"/>
                <a:gd name="T3" fmla="*/ 4 h 7"/>
                <a:gd name="T4" fmla="*/ 5 w 32"/>
                <a:gd name="T5" fmla="*/ 3 h 7"/>
                <a:gd name="T6" fmla="*/ 8 w 32"/>
                <a:gd name="T7" fmla="*/ 3 h 7"/>
                <a:gd name="T8" fmla="*/ 18 w 32"/>
                <a:gd name="T9" fmla="*/ 5 h 7"/>
                <a:gd name="T10" fmla="*/ 19 w 32"/>
                <a:gd name="T11" fmla="*/ 2 h 7"/>
                <a:gd name="T12" fmla="*/ 23 w 32"/>
                <a:gd name="T13" fmla="*/ 2 h 7"/>
                <a:gd name="T14" fmla="*/ 22 w 32"/>
                <a:gd name="T15" fmla="*/ 3 h 7"/>
                <a:gd name="T16" fmla="*/ 23 w 32"/>
                <a:gd name="T17" fmla="*/ 5 h 7"/>
                <a:gd name="T18" fmla="*/ 27 w 32"/>
                <a:gd name="T19" fmla="*/ 6 h 7"/>
                <a:gd name="T20" fmla="*/ 26 w 32"/>
                <a:gd name="T21" fmla="*/ 5 h 7"/>
                <a:gd name="T22" fmla="*/ 24 w 32"/>
                <a:gd name="T23" fmla="*/ 4 h 7"/>
                <a:gd name="T24" fmla="*/ 28 w 32"/>
                <a:gd name="T25" fmla="*/ 2 h 7"/>
                <a:gd name="T26" fmla="*/ 28 w 32"/>
                <a:gd name="T27" fmla="*/ 1 h 7"/>
                <a:gd name="T28" fmla="*/ 25 w 32"/>
                <a:gd name="T29" fmla="*/ 0 h 7"/>
                <a:gd name="T30" fmla="*/ 24 w 32"/>
                <a:gd name="T31" fmla="*/ 0 h 7"/>
                <a:gd name="T32" fmla="*/ 21 w 32"/>
                <a:gd name="T33" fmla="*/ 1 h 7"/>
                <a:gd name="T34" fmla="*/ 18 w 32"/>
                <a:gd name="T35" fmla="*/ 2 h 7"/>
                <a:gd name="T36" fmla="*/ 14 w 32"/>
                <a:gd name="T37" fmla="*/ 1 h 7"/>
                <a:gd name="T38" fmla="*/ 7 w 32"/>
                <a:gd name="T39" fmla="*/ 2 h 7"/>
                <a:gd name="T40" fmla="*/ 2 w 32"/>
                <a:gd name="T41" fmla="*/ 2 h 7"/>
                <a:gd name="T42" fmla="*/ 1 w 32"/>
                <a:gd name="T4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7">
                  <a:moveTo>
                    <a:pt x="1" y="3"/>
                  </a:moveTo>
                  <a:cubicBezTo>
                    <a:pt x="1" y="3"/>
                    <a:pt x="3" y="4"/>
                    <a:pt x="4" y="4"/>
                  </a:cubicBezTo>
                  <a:cubicBezTo>
                    <a:pt x="5" y="4"/>
                    <a:pt x="3" y="3"/>
                    <a:pt x="5" y="3"/>
                  </a:cubicBezTo>
                  <a:cubicBezTo>
                    <a:pt x="6" y="3"/>
                    <a:pt x="7" y="3"/>
                    <a:pt x="8" y="3"/>
                  </a:cubicBezTo>
                  <a:cubicBezTo>
                    <a:pt x="9" y="5"/>
                    <a:pt x="15" y="7"/>
                    <a:pt x="18" y="5"/>
                  </a:cubicBezTo>
                  <a:cubicBezTo>
                    <a:pt x="18" y="4"/>
                    <a:pt x="18" y="3"/>
                    <a:pt x="19" y="2"/>
                  </a:cubicBezTo>
                  <a:cubicBezTo>
                    <a:pt x="21" y="3"/>
                    <a:pt x="22" y="2"/>
                    <a:pt x="23" y="2"/>
                  </a:cubicBezTo>
                  <a:cubicBezTo>
                    <a:pt x="25" y="3"/>
                    <a:pt x="23" y="2"/>
                    <a:pt x="22" y="3"/>
                  </a:cubicBezTo>
                  <a:cubicBezTo>
                    <a:pt x="22" y="5"/>
                    <a:pt x="22" y="4"/>
                    <a:pt x="23" y="5"/>
                  </a:cubicBezTo>
                  <a:cubicBezTo>
                    <a:pt x="23" y="6"/>
                    <a:pt x="25" y="6"/>
                    <a:pt x="27" y="6"/>
                  </a:cubicBezTo>
                  <a:cubicBezTo>
                    <a:pt x="32" y="6"/>
                    <a:pt x="30" y="5"/>
                    <a:pt x="26" y="5"/>
                  </a:cubicBezTo>
                  <a:cubicBezTo>
                    <a:pt x="26" y="5"/>
                    <a:pt x="24" y="4"/>
                    <a:pt x="24" y="4"/>
                  </a:cubicBezTo>
                  <a:cubicBezTo>
                    <a:pt x="25" y="3"/>
                    <a:pt x="27" y="3"/>
                    <a:pt x="28" y="2"/>
                  </a:cubicBezTo>
                  <a:cubicBezTo>
                    <a:pt x="28" y="1"/>
                    <a:pt x="27" y="2"/>
                    <a:pt x="28" y="1"/>
                  </a:cubicBezTo>
                  <a:cubicBezTo>
                    <a:pt x="28" y="1"/>
                    <a:pt x="25" y="1"/>
                    <a:pt x="25" y="0"/>
                  </a:cubicBezTo>
                  <a:cubicBezTo>
                    <a:pt x="25" y="0"/>
                    <a:pt x="24" y="0"/>
                    <a:pt x="24" y="0"/>
                  </a:cubicBezTo>
                  <a:cubicBezTo>
                    <a:pt x="22" y="0"/>
                    <a:pt x="24" y="1"/>
                    <a:pt x="21" y="1"/>
                  </a:cubicBezTo>
                  <a:cubicBezTo>
                    <a:pt x="20" y="1"/>
                    <a:pt x="19" y="2"/>
                    <a:pt x="18" y="2"/>
                  </a:cubicBezTo>
                  <a:cubicBezTo>
                    <a:pt x="16" y="4"/>
                    <a:pt x="15" y="2"/>
                    <a:pt x="14" y="1"/>
                  </a:cubicBezTo>
                  <a:cubicBezTo>
                    <a:pt x="11" y="0"/>
                    <a:pt x="8" y="1"/>
                    <a:pt x="7" y="2"/>
                  </a:cubicBezTo>
                  <a:cubicBezTo>
                    <a:pt x="6" y="2"/>
                    <a:pt x="4" y="2"/>
                    <a:pt x="2" y="2"/>
                  </a:cubicBezTo>
                  <a:cubicBezTo>
                    <a:pt x="0" y="2"/>
                    <a:pt x="0" y="3"/>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3" name="Freeform 12"/>
            <p:cNvSpPr/>
            <p:nvPr/>
          </p:nvSpPr>
          <p:spPr>
            <a:xfrm>
              <a:off x="5145630" y="2446912"/>
              <a:ext cx="43585" cy="16871"/>
            </a:xfrm>
            <a:custGeom>
              <a:avLst/>
              <a:gdLst>
                <a:gd name="T0" fmla="*/ 4 w 13"/>
                <a:gd name="T1" fmla="*/ 4 h 5"/>
                <a:gd name="T2" fmla="*/ 9 w 13"/>
                <a:gd name="T3" fmla="*/ 4 h 5"/>
                <a:gd name="T4" fmla="*/ 11 w 13"/>
                <a:gd name="T5" fmla="*/ 4 h 5"/>
                <a:gd name="T6" fmla="*/ 12 w 13"/>
                <a:gd name="T7" fmla="*/ 4 h 5"/>
                <a:gd name="T8" fmla="*/ 13 w 13"/>
                <a:gd name="T9" fmla="*/ 3 h 5"/>
                <a:gd name="T10" fmla="*/ 11 w 13"/>
                <a:gd name="T11" fmla="*/ 1 h 5"/>
                <a:gd name="T12" fmla="*/ 5 w 13"/>
                <a:gd name="T13" fmla="*/ 2 h 5"/>
                <a:gd name="T14" fmla="*/ 2 w 13"/>
                <a:gd name="T15" fmla="*/ 4 h 5"/>
                <a:gd name="T16" fmla="*/ 4 w 1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
                  <a:moveTo>
                    <a:pt x="4" y="4"/>
                  </a:moveTo>
                  <a:cubicBezTo>
                    <a:pt x="6" y="5"/>
                    <a:pt x="8" y="5"/>
                    <a:pt x="9" y="4"/>
                  </a:cubicBezTo>
                  <a:cubicBezTo>
                    <a:pt x="9" y="5"/>
                    <a:pt x="11" y="4"/>
                    <a:pt x="11" y="4"/>
                  </a:cubicBezTo>
                  <a:cubicBezTo>
                    <a:pt x="12" y="4"/>
                    <a:pt x="11" y="4"/>
                    <a:pt x="12" y="4"/>
                  </a:cubicBezTo>
                  <a:cubicBezTo>
                    <a:pt x="12" y="3"/>
                    <a:pt x="13" y="3"/>
                    <a:pt x="13" y="3"/>
                  </a:cubicBezTo>
                  <a:cubicBezTo>
                    <a:pt x="13" y="2"/>
                    <a:pt x="11" y="1"/>
                    <a:pt x="11" y="1"/>
                  </a:cubicBezTo>
                  <a:cubicBezTo>
                    <a:pt x="10" y="0"/>
                    <a:pt x="6" y="1"/>
                    <a:pt x="5" y="2"/>
                  </a:cubicBezTo>
                  <a:cubicBezTo>
                    <a:pt x="4" y="3"/>
                    <a:pt x="0" y="1"/>
                    <a:pt x="2" y="4"/>
                  </a:cubicBezTo>
                  <a:cubicBezTo>
                    <a:pt x="3" y="4"/>
                    <a:pt x="3" y="4"/>
                    <a:pt x="4"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4" name="Freeform 13"/>
            <p:cNvSpPr/>
            <p:nvPr/>
          </p:nvSpPr>
          <p:spPr>
            <a:xfrm>
              <a:off x="5103451" y="2449724"/>
              <a:ext cx="46397" cy="21090"/>
            </a:xfrm>
            <a:custGeom>
              <a:avLst/>
              <a:gdLst>
                <a:gd name="T0" fmla="*/ 1 w 14"/>
                <a:gd name="T1" fmla="*/ 3 h 6"/>
                <a:gd name="T2" fmla="*/ 11 w 14"/>
                <a:gd name="T3" fmla="*/ 2 h 6"/>
                <a:gd name="T4" fmla="*/ 7 w 14"/>
                <a:gd name="T5" fmla="*/ 3 h 6"/>
                <a:gd name="T6" fmla="*/ 6 w 14"/>
                <a:gd name="T7" fmla="*/ 2 h 6"/>
                <a:gd name="T8" fmla="*/ 5 w 14"/>
                <a:gd name="T9" fmla="*/ 2 h 6"/>
                <a:gd name="T10" fmla="*/ 0 w 14"/>
                <a:gd name="T11" fmla="*/ 3 h 6"/>
                <a:gd name="T12" fmla="*/ 1 w 1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 y="3"/>
                  </a:moveTo>
                  <a:cubicBezTo>
                    <a:pt x="4" y="3"/>
                    <a:pt x="14" y="6"/>
                    <a:pt x="11" y="2"/>
                  </a:cubicBezTo>
                  <a:cubicBezTo>
                    <a:pt x="9" y="2"/>
                    <a:pt x="9" y="3"/>
                    <a:pt x="7" y="3"/>
                  </a:cubicBezTo>
                  <a:cubicBezTo>
                    <a:pt x="7" y="2"/>
                    <a:pt x="7" y="3"/>
                    <a:pt x="6" y="2"/>
                  </a:cubicBezTo>
                  <a:cubicBezTo>
                    <a:pt x="5" y="1"/>
                    <a:pt x="5" y="1"/>
                    <a:pt x="5" y="2"/>
                  </a:cubicBezTo>
                  <a:cubicBezTo>
                    <a:pt x="3" y="4"/>
                    <a:pt x="0" y="0"/>
                    <a:pt x="0" y="3"/>
                  </a:cubicBezTo>
                  <a:cubicBezTo>
                    <a:pt x="1" y="4"/>
                    <a:pt x="0" y="3"/>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5" name="Freeform 14"/>
            <p:cNvSpPr/>
            <p:nvPr/>
          </p:nvSpPr>
          <p:spPr>
            <a:xfrm>
              <a:off x="5384642" y="2449724"/>
              <a:ext cx="16871" cy="14060"/>
            </a:xfrm>
            <a:custGeom>
              <a:avLst/>
              <a:gdLst>
                <a:gd name="T0" fmla="*/ 5 w 5"/>
                <a:gd name="T1" fmla="*/ 1 h 4"/>
                <a:gd name="T2" fmla="*/ 2 w 5"/>
                <a:gd name="T3" fmla="*/ 1 h 4"/>
                <a:gd name="T4" fmla="*/ 0 w 5"/>
                <a:gd name="T5" fmla="*/ 2 h 4"/>
                <a:gd name="T6" fmla="*/ 5 w 5"/>
                <a:gd name="T7" fmla="*/ 1 h 4"/>
              </a:gdLst>
              <a:ahLst/>
              <a:cxnLst>
                <a:cxn ang="0">
                  <a:pos x="T0" y="T1"/>
                </a:cxn>
                <a:cxn ang="0">
                  <a:pos x="T2" y="T3"/>
                </a:cxn>
                <a:cxn ang="0">
                  <a:pos x="T4" y="T5"/>
                </a:cxn>
                <a:cxn ang="0">
                  <a:pos x="T6" y="T7"/>
                </a:cxn>
              </a:cxnLst>
              <a:rect l="0" t="0" r="r" b="b"/>
              <a:pathLst>
                <a:path w="5" h="4">
                  <a:moveTo>
                    <a:pt x="5" y="1"/>
                  </a:moveTo>
                  <a:cubicBezTo>
                    <a:pt x="4" y="1"/>
                    <a:pt x="4" y="0"/>
                    <a:pt x="2" y="1"/>
                  </a:cubicBezTo>
                  <a:cubicBezTo>
                    <a:pt x="0" y="1"/>
                    <a:pt x="1" y="1"/>
                    <a:pt x="0" y="2"/>
                  </a:cubicBezTo>
                  <a:cubicBezTo>
                    <a:pt x="1" y="3"/>
                    <a:pt x="5" y="4"/>
                    <a:pt x="5"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6" name="Freeform 15"/>
            <p:cNvSpPr/>
            <p:nvPr/>
          </p:nvSpPr>
          <p:spPr>
            <a:xfrm>
              <a:off x="5096421" y="2466595"/>
              <a:ext cx="16871" cy="9842"/>
            </a:xfrm>
            <a:custGeom>
              <a:avLst/>
              <a:gdLst>
                <a:gd name="T0" fmla="*/ 5 w 5"/>
                <a:gd name="T1" fmla="*/ 2 h 3"/>
                <a:gd name="T2" fmla="*/ 1 w 5"/>
                <a:gd name="T3" fmla="*/ 1 h 3"/>
                <a:gd name="T4" fmla="*/ 1 w 5"/>
                <a:gd name="T5" fmla="*/ 2 h 3"/>
                <a:gd name="T6" fmla="*/ 5 w 5"/>
                <a:gd name="T7" fmla="*/ 2 h 3"/>
              </a:gdLst>
              <a:ahLst/>
              <a:cxnLst>
                <a:cxn ang="0">
                  <a:pos x="T0" y="T1"/>
                </a:cxn>
                <a:cxn ang="0">
                  <a:pos x="T2" y="T3"/>
                </a:cxn>
                <a:cxn ang="0">
                  <a:pos x="T4" y="T5"/>
                </a:cxn>
                <a:cxn ang="0">
                  <a:pos x="T6" y="T7"/>
                </a:cxn>
              </a:cxnLst>
              <a:rect l="0" t="0" r="r" b="b"/>
              <a:pathLst>
                <a:path w="5" h="3">
                  <a:moveTo>
                    <a:pt x="5" y="2"/>
                  </a:moveTo>
                  <a:cubicBezTo>
                    <a:pt x="5" y="0"/>
                    <a:pt x="2" y="2"/>
                    <a:pt x="1" y="1"/>
                  </a:cubicBezTo>
                  <a:cubicBezTo>
                    <a:pt x="0" y="0"/>
                    <a:pt x="1" y="1"/>
                    <a:pt x="1" y="2"/>
                  </a:cubicBezTo>
                  <a:cubicBezTo>
                    <a:pt x="2" y="3"/>
                    <a:pt x="3" y="3"/>
                    <a:pt x="5"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7" name="Freeform 16"/>
            <p:cNvSpPr/>
            <p:nvPr/>
          </p:nvSpPr>
          <p:spPr>
            <a:xfrm>
              <a:off x="2655685" y="2476437"/>
              <a:ext cx="78733" cy="43585"/>
            </a:xfrm>
            <a:custGeom>
              <a:avLst/>
              <a:gdLst>
                <a:gd name="T0" fmla="*/ 24 w 24"/>
                <a:gd name="T1" fmla="*/ 5 h 13"/>
                <a:gd name="T2" fmla="*/ 22 w 24"/>
                <a:gd name="T3" fmla="*/ 5 h 13"/>
                <a:gd name="T4" fmla="*/ 21 w 24"/>
                <a:gd name="T5" fmla="*/ 5 h 13"/>
                <a:gd name="T6" fmla="*/ 19 w 24"/>
                <a:gd name="T7" fmla="*/ 4 h 13"/>
                <a:gd name="T8" fmla="*/ 14 w 24"/>
                <a:gd name="T9" fmla="*/ 3 h 13"/>
                <a:gd name="T10" fmla="*/ 13 w 24"/>
                <a:gd name="T11" fmla="*/ 3 h 13"/>
                <a:gd name="T12" fmla="*/ 3 w 24"/>
                <a:gd name="T13" fmla="*/ 2 h 13"/>
                <a:gd name="T14" fmla="*/ 1 w 24"/>
                <a:gd name="T15" fmla="*/ 4 h 13"/>
                <a:gd name="T16" fmla="*/ 2 w 24"/>
                <a:gd name="T17" fmla="*/ 5 h 13"/>
                <a:gd name="T18" fmla="*/ 3 w 24"/>
                <a:gd name="T19" fmla="*/ 5 h 13"/>
                <a:gd name="T20" fmla="*/ 4 w 24"/>
                <a:gd name="T21" fmla="*/ 6 h 13"/>
                <a:gd name="T22" fmla="*/ 6 w 24"/>
                <a:gd name="T23" fmla="*/ 6 h 13"/>
                <a:gd name="T24" fmla="*/ 8 w 24"/>
                <a:gd name="T25" fmla="*/ 8 h 13"/>
                <a:gd name="T26" fmla="*/ 11 w 24"/>
                <a:gd name="T27" fmla="*/ 9 h 13"/>
                <a:gd name="T28" fmla="*/ 14 w 24"/>
                <a:gd name="T29" fmla="*/ 10 h 13"/>
                <a:gd name="T30" fmla="*/ 14 w 24"/>
                <a:gd name="T31" fmla="*/ 10 h 13"/>
                <a:gd name="T32" fmla="*/ 15 w 24"/>
                <a:gd name="T33" fmla="*/ 12 h 13"/>
                <a:gd name="T34" fmla="*/ 16 w 24"/>
                <a:gd name="T35" fmla="*/ 13 h 13"/>
                <a:gd name="T36" fmla="*/ 18 w 24"/>
                <a:gd name="T37" fmla="*/ 11 h 13"/>
                <a:gd name="T38" fmla="*/ 21 w 24"/>
                <a:gd name="T39" fmla="*/ 10 h 13"/>
                <a:gd name="T40" fmla="*/ 24 w 24"/>
                <a:gd name="T41" fmla="*/ 7 h 13"/>
                <a:gd name="T42" fmla="*/ 24 w 24"/>
                <a:gd name="T4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3">
                  <a:moveTo>
                    <a:pt x="24" y="5"/>
                  </a:moveTo>
                  <a:cubicBezTo>
                    <a:pt x="23" y="5"/>
                    <a:pt x="23" y="5"/>
                    <a:pt x="22" y="5"/>
                  </a:cubicBezTo>
                  <a:cubicBezTo>
                    <a:pt x="22" y="4"/>
                    <a:pt x="22" y="5"/>
                    <a:pt x="21" y="5"/>
                  </a:cubicBezTo>
                  <a:cubicBezTo>
                    <a:pt x="19" y="4"/>
                    <a:pt x="19" y="5"/>
                    <a:pt x="19" y="4"/>
                  </a:cubicBezTo>
                  <a:cubicBezTo>
                    <a:pt x="18" y="3"/>
                    <a:pt x="16" y="3"/>
                    <a:pt x="14" y="3"/>
                  </a:cubicBezTo>
                  <a:cubicBezTo>
                    <a:pt x="13" y="2"/>
                    <a:pt x="13" y="3"/>
                    <a:pt x="13" y="3"/>
                  </a:cubicBezTo>
                  <a:cubicBezTo>
                    <a:pt x="12" y="1"/>
                    <a:pt x="4" y="0"/>
                    <a:pt x="3" y="2"/>
                  </a:cubicBezTo>
                  <a:cubicBezTo>
                    <a:pt x="1" y="2"/>
                    <a:pt x="0" y="3"/>
                    <a:pt x="1" y="4"/>
                  </a:cubicBezTo>
                  <a:cubicBezTo>
                    <a:pt x="1" y="4"/>
                    <a:pt x="2" y="4"/>
                    <a:pt x="2" y="5"/>
                  </a:cubicBezTo>
                  <a:cubicBezTo>
                    <a:pt x="2" y="5"/>
                    <a:pt x="2" y="5"/>
                    <a:pt x="3" y="5"/>
                  </a:cubicBezTo>
                  <a:cubicBezTo>
                    <a:pt x="3" y="6"/>
                    <a:pt x="2" y="6"/>
                    <a:pt x="4" y="6"/>
                  </a:cubicBezTo>
                  <a:cubicBezTo>
                    <a:pt x="5" y="6"/>
                    <a:pt x="5" y="5"/>
                    <a:pt x="6" y="6"/>
                  </a:cubicBezTo>
                  <a:cubicBezTo>
                    <a:pt x="6" y="8"/>
                    <a:pt x="6" y="8"/>
                    <a:pt x="8" y="8"/>
                  </a:cubicBezTo>
                  <a:cubicBezTo>
                    <a:pt x="9" y="9"/>
                    <a:pt x="9" y="9"/>
                    <a:pt x="11" y="9"/>
                  </a:cubicBezTo>
                  <a:cubicBezTo>
                    <a:pt x="12" y="9"/>
                    <a:pt x="14" y="8"/>
                    <a:pt x="14" y="10"/>
                  </a:cubicBezTo>
                  <a:cubicBezTo>
                    <a:pt x="13" y="10"/>
                    <a:pt x="13" y="10"/>
                    <a:pt x="14" y="10"/>
                  </a:cubicBezTo>
                  <a:cubicBezTo>
                    <a:pt x="15" y="10"/>
                    <a:pt x="13" y="12"/>
                    <a:pt x="15" y="12"/>
                  </a:cubicBezTo>
                  <a:cubicBezTo>
                    <a:pt x="16" y="12"/>
                    <a:pt x="16" y="12"/>
                    <a:pt x="16" y="13"/>
                  </a:cubicBezTo>
                  <a:cubicBezTo>
                    <a:pt x="17" y="13"/>
                    <a:pt x="18" y="12"/>
                    <a:pt x="18" y="11"/>
                  </a:cubicBezTo>
                  <a:cubicBezTo>
                    <a:pt x="19" y="11"/>
                    <a:pt x="21" y="10"/>
                    <a:pt x="21" y="10"/>
                  </a:cubicBezTo>
                  <a:cubicBezTo>
                    <a:pt x="21" y="8"/>
                    <a:pt x="22" y="8"/>
                    <a:pt x="24" y="7"/>
                  </a:cubicBezTo>
                  <a:cubicBezTo>
                    <a:pt x="24" y="6"/>
                    <a:pt x="24" y="6"/>
                    <a:pt x="24"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8" name="Freeform 17"/>
            <p:cNvSpPr/>
            <p:nvPr/>
          </p:nvSpPr>
          <p:spPr>
            <a:xfrm>
              <a:off x="5740348" y="2480655"/>
              <a:ext cx="87169" cy="36555"/>
            </a:xfrm>
            <a:custGeom>
              <a:avLst/>
              <a:gdLst>
                <a:gd name="T0" fmla="*/ 8 w 26"/>
                <a:gd name="T1" fmla="*/ 8 h 11"/>
                <a:gd name="T2" fmla="*/ 20 w 26"/>
                <a:gd name="T3" fmla="*/ 8 h 11"/>
                <a:gd name="T4" fmla="*/ 24 w 26"/>
                <a:gd name="T5" fmla="*/ 7 h 11"/>
                <a:gd name="T6" fmla="*/ 24 w 26"/>
                <a:gd name="T7" fmla="*/ 6 h 11"/>
                <a:gd name="T8" fmla="*/ 24 w 26"/>
                <a:gd name="T9" fmla="*/ 5 h 11"/>
                <a:gd name="T10" fmla="*/ 23 w 26"/>
                <a:gd name="T11" fmla="*/ 4 h 11"/>
                <a:gd name="T12" fmla="*/ 22 w 26"/>
                <a:gd name="T13" fmla="*/ 4 h 11"/>
                <a:gd name="T14" fmla="*/ 20 w 26"/>
                <a:gd name="T15" fmla="*/ 4 h 11"/>
                <a:gd name="T16" fmla="*/ 19 w 26"/>
                <a:gd name="T17" fmla="*/ 3 h 11"/>
                <a:gd name="T18" fmla="*/ 14 w 26"/>
                <a:gd name="T19" fmla="*/ 3 h 11"/>
                <a:gd name="T20" fmla="*/ 9 w 26"/>
                <a:gd name="T21" fmla="*/ 3 h 11"/>
                <a:gd name="T22" fmla="*/ 7 w 26"/>
                <a:gd name="T23" fmla="*/ 1 h 11"/>
                <a:gd name="T24" fmla="*/ 2 w 26"/>
                <a:gd name="T25" fmla="*/ 0 h 11"/>
                <a:gd name="T26" fmla="*/ 1 w 26"/>
                <a:gd name="T27" fmla="*/ 3 h 11"/>
                <a:gd name="T28" fmla="*/ 0 w 26"/>
                <a:gd name="T29" fmla="*/ 5 h 11"/>
                <a:gd name="T30" fmla="*/ 1 w 26"/>
                <a:gd name="T31" fmla="*/ 9 h 11"/>
                <a:gd name="T32" fmla="*/ 8 w 26"/>
                <a:gd name="T3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1">
                  <a:moveTo>
                    <a:pt x="8" y="8"/>
                  </a:moveTo>
                  <a:cubicBezTo>
                    <a:pt x="13" y="8"/>
                    <a:pt x="16" y="8"/>
                    <a:pt x="20" y="8"/>
                  </a:cubicBezTo>
                  <a:cubicBezTo>
                    <a:pt x="21" y="8"/>
                    <a:pt x="24" y="8"/>
                    <a:pt x="24" y="7"/>
                  </a:cubicBezTo>
                  <a:cubicBezTo>
                    <a:pt x="24" y="6"/>
                    <a:pt x="26" y="7"/>
                    <a:pt x="24" y="6"/>
                  </a:cubicBezTo>
                  <a:cubicBezTo>
                    <a:pt x="24" y="6"/>
                    <a:pt x="24" y="5"/>
                    <a:pt x="24" y="5"/>
                  </a:cubicBezTo>
                  <a:cubicBezTo>
                    <a:pt x="23" y="5"/>
                    <a:pt x="24" y="4"/>
                    <a:pt x="23" y="4"/>
                  </a:cubicBezTo>
                  <a:cubicBezTo>
                    <a:pt x="23" y="4"/>
                    <a:pt x="22" y="4"/>
                    <a:pt x="22" y="4"/>
                  </a:cubicBezTo>
                  <a:cubicBezTo>
                    <a:pt x="21" y="4"/>
                    <a:pt x="22" y="4"/>
                    <a:pt x="20" y="4"/>
                  </a:cubicBezTo>
                  <a:cubicBezTo>
                    <a:pt x="19" y="3"/>
                    <a:pt x="20" y="3"/>
                    <a:pt x="19" y="3"/>
                  </a:cubicBezTo>
                  <a:cubicBezTo>
                    <a:pt x="17" y="3"/>
                    <a:pt x="16" y="3"/>
                    <a:pt x="14" y="3"/>
                  </a:cubicBezTo>
                  <a:cubicBezTo>
                    <a:pt x="12" y="3"/>
                    <a:pt x="9" y="4"/>
                    <a:pt x="9" y="3"/>
                  </a:cubicBezTo>
                  <a:cubicBezTo>
                    <a:pt x="9" y="2"/>
                    <a:pt x="8" y="2"/>
                    <a:pt x="7" y="1"/>
                  </a:cubicBezTo>
                  <a:cubicBezTo>
                    <a:pt x="6" y="0"/>
                    <a:pt x="3" y="0"/>
                    <a:pt x="2" y="0"/>
                  </a:cubicBezTo>
                  <a:cubicBezTo>
                    <a:pt x="1" y="1"/>
                    <a:pt x="1" y="0"/>
                    <a:pt x="1" y="3"/>
                  </a:cubicBezTo>
                  <a:cubicBezTo>
                    <a:pt x="1" y="4"/>
                    <a:pt x="0" y="5"/>
                    <a:pt x="0" y="5"/>
                  </a:cubicBezTo>
                  <a:cubicBezTo>
                    <a:pt x="0" y="6"/>
                    <a:pt x="0" y="8"/>
                    <a:pt x="1" y="9"/>
                  </a:cubicBezTo>
                  <a:cubicBezTo>
                    <a:pt x="3" y="11"/>
                    <a:pt x="7" y="10"/>
                    <a:pt x="8"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9" name="Freeform 18"/>
            <p:cNvSpPr/>
            <p:nvPr/>
          </p:nvSpPr>
          <p:spPr>
            <a:xfrm>
              <a:off x="2748478" y="2490497"/>
              <a:ext cx="49209" cy="32337"/>
            </a:xfrm>
            <a:custGeom>
              <a:avLst/>
              <a:gdLst>
                <a:gd name="T0" fmla="*/ 2 w 15"/>
                <a:gd name="T1" fmla="*/ 6 h 10"/>
                <a:gd name="T2" fmla="*/ 2 w 15"/>
                <a:gd name="T3" fmla="*/ 7 h 10"/>
                <a:gd name="T4" fmla="*/ 6 w 15"/>
                <a:gd name="T5" fmla="*/ 9 h 10"/>
                <a:gd name="T6" fmla="*/ 7 w 15"/>
                <a:gd name="T7" fmla="*/ 9 h 10"/>
                <a:gd name="T8" fmla="*/ 8 w 15"/>
                <a:gd name="T9" fmla="*/ 9 h 10"/>
                <a:gd name="T10" fmla="*/ 8 w 15"/>
                <a:gd name="T11" fmla="*/ 10 h 10"/>
                <a:gd name="T12" fmla="*/ 12 w 15"/>
                <a:gd name="T13" fmla="*/ 10 h 10"/>
                <a:gd name="T14" fmla="*/ 15 w 15"/>
                <a:gd name="T15" fmla="*/ 9 h 10"/>
                <a:gd name="T16" fmla="*/ 15 w 15"/>
                <a:gd name="T17" fmla="*/ 7 h 10"/>
                <a:gd name="T18" fmla="*/ 13 w 15"/>
                <a:gd name="T19" fmla="*/ 6 h 10"/>
                <a:gd name="T20" fmla="*/ 13 w 15"/>
                <a:gd name="T21" fmla="*/ 2 h 10"/>
                <a:gd name="T22" fmla="*/ 10 w 15"/>
                <a:gd name="T23" fmla="*/ 1 h 10"/>
                <a:gd name="T24" fmla="*/ 1 w 15"/>
                <a:gd name="T25" fmla="*/ 2 h 10"/>
                <a:gd name="T26" fmla="*/ 0 w 15"/>
                <a:gd name="T27" fmla="*/ 4 h 10"/>
                <a:gd name="T28" fmla="*/ 2 w 15"/>
                <a:gd name="T2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0">
                  <a:moveTo>
                    <a:pt x="2" y="6"/>
                  </a:moveTo>
                  <a:cubicBezTo>
                    <a:pt x="2" y="6"/>
                    <a:pt x="2" y="7"/>
                    <a:pt x="2" y="7"/>
                  </a:cubicBezTo>
                  <a:cubicBezTo>
                    <a:pt x="4" y="8"/>
                    <a:pt x="5" y="8"/>
                    <a:pt x="6" y="9"/>
                  </a:cubicBezTo>
                  <a:cubicBezTo>
                    <a:pt x="7" y="9"/>
                    <a:pt x="6" y="9"/>
                    <a:pt x="7" y="9"/>
                  </a:cubicBezTo>
                  <a:cubicBezTo>
                    <a:pt x="7" y="9"/>
                    <a:pt x="8" y="9"/>
                    <a:pt x="8" y="9"/>
                  </a:cubicBezTo>
                  <a:cubicBezTo>
                    <a:pt x="8" y="10"/>
                    <a:pt x="7" y="10"/>
                    <a:pt x="8" y="10"/>
                  </a:cubicBezTo>
                  <a:cubicBezTo>
                    <a:pt x="10" y="10"/>
                    <a:pt x="11" y="10"/>
                    <a:pt x="12" y="10"/>
                  </a:cubicBezTo>
                  <a:cubicBezTo>
                    <a:pt x="13" y="10"/>
                    <a:pt x="15" y="9"/>
                    <a:pt x="15" y="9"/>
                  </a:cubicBezTo>
                  <a:cubicBezTo>
                    <a:pt x="15" y="7"/>
                    <a:pt x="15" y="7"/>
                    <a:pt x="15" y="7"/>
                  </a:cubicBezTo>
                  <a:cubicBezTo>
                    <a:pt x="15" y="6"/>
                    <a:pt x="12" y="7"/>
                    <a:pt x="13" y="6"/>
                  </a:cubicBezTo>
                  <a:cubicBezTo>
                    <a:pt x="13" y="4"/>
                    <a:pt x="13" y="4"/>
                    <a:pt x="13" y="2"/>
                  </a:cubicBezTo>
                  <a:cubicBezTo>
                    <a:pt x="12" y="1"/>
                    <a:pt x="11" y="3"/>
                    <a:pt x="10" y="1"/>
                  </a:cubicBezTo>
                  <a:cubicBezTo>
                    <a:pt x="7" y="1"/>
                    <a:pt x="3" y="0"/>
                    <a:pt x="1" y="2"/>
                  </a:cubicBezTo>
                  <a:cubicBezTo>
                    <a:pt x="0" y="3"/>
                    <a:pt x="0" y="2"/>
                    <a:pt x="0" y="4"/>
                  </a:cubicBezTo>
                  <a:cubicBezTo>
                    <a:pt x="0" y="6"/>
                    <a:pt x="0" y="6"/>
                    <a:pt x="2"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0" name="Freeform 19"/>
            <p:cNvSpPr/>
            <p:nvPr/>
          </p:nvSpPr>
          <p:spPr>
            <a:xfrm>
              <a:off x="2605071" y="2512992"/>
              <a:ext cx="23902" cy="16871"/>
            </a:xfrm>
            <a:custGeom>
              <a:avLst/>
              <a:gdLst>
                <a:gd name="T0" fmla="*/ 6 w 7"/>
                <a:gd name="T1" fmla="*/ 4 h 5"/>
                <a:gd name="T2" fmla="*/ 5 w 7"/>
                <a:gd name="T3" fmla="*/ 2 h 5"/>
                <a:gd name="T4" fmla="*/ 4 w 7"/>
                <a:gd name="T5" fmla="*/ 2 h 5"/>
                <a:gd name="T6" fmla="*/ 1 w 7"/>
                <a:gd name="T7" fmla="*/ 1 h 5"/>
                <a:gd name="T8" fmla="*/ 2 w 7"/>
                <a:gd name="T9" fmla="*/ 5 h 5"/>
                <a:gd name="T10" fmla="*/ 6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6" y="4"/>
                  </a:moveTo>
                  <a:cubicBezTo>
                    <a:pt x="7" y="3"/>
                    <a:pt x="6" y="2"/>
                    <a:pt x="5" y="2"/>
                  </a:cubicBezTo>
                  <a:cubicBezTo>
                    <a:pt x="5" y="2"/>
                    <a:pt x="5" y="2"/>
                    <a:pt x="4" y="2"/>
                  </a:cubicBezTo>
                  <a:cubicBezTo>
                    <a:pt x="3" y="1"/>
                    <a:pt x="2" y="0"/>
                    <a:pt x="1" y="1"/>
                  </a:cubicBezTo>
                  <a:cubicBezTo>
                    <a:pt x="0" y="1"/>
                    <a:pt x="1" y="4"/>
                    <a:pt x="2" y="5"/>
                  </a:cubicBezTo>
                  <a:cubicBezTo>
                    <a:pt x="4" y="5"/>
                    <a:pt x="5" y="5"/>
                    <a:pt x="6"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1" name="Freeform 20"/>
            <p:cNvSpPr/>
            <p:nvPr/>
          </p:nvSpPr>
          <p:spPr>
            <a:xfrm>
              <a:off x="2295761" y="2512992"/>
              <a:ext cx="269943" cy="73110"/>
            </a:xfrm>
            <a:custGeom>
              <a:avLst/>
              <a:gdLst>
                <a:gd name="T0" fmla="*/ 13 w 81"/>
                <a:gd name="T1" fmla="*/ 11 h 22"/>
                <a:gd name="T2" fmla="*/ 15 w 81"/>
                <a:gd name="T3" fmla="*/ 13 h 22"/>
                <a:gd name="T4" fmla="*/ 22 w 81"/>
                <a:gd name="T5" fmla="*/ 12 h 22"/>
                <a:gd name="T6" fmla="*/ 25 w 81"/>
                <a:gd name="T7" fmla="*/ 16 h 22"/>
                <a:gd name="T8" fmla="*/ 32 w 81"/>
                <a:gd name="T9" fmla="*/ 15 h 22"/>
                <a:gd name="T10" fmla="*/ 30 w 81"/>
                <a:gd name="T11" fmla="*/ 18 h 22"/>
                <a:gd name="T12" fmla="*/ 40 w 81"/>
                <a:gd name="T13" fmla="*/ 21 h 22"/>
                <a:gd name="T14" fmla="*/ 52 w 81"/>
                <a:gd name="T15" fmla="*/ 19 h 22"/>
                <a:gd name="T16" fmla="*/ 56 w 81"/>
                <a:gd name="T17" fmla="*/ 19 h 22"/>
                <a:gd name="T18" fmla="*/ 66 w 81"/>
                <a:gd name="T19" fmla="*/ 18 h 22"/>
                <a:gd name="T20" fmla="*/ 68 w 81"/>
                <a:gd name="T21" fmla="*/ 18 h 22"/>
                <a:gd name="T22" fmla="*/ 74 w 81"/>
                <a:gd name="T23" fmla="*/ 16 h 22"/>
                <a:gd name="T24" fmla="*/ 81 w 81"/>
                <a:gd name="T25" fmla="*/ 13 h 22"/>
                <a:gd name="T26" fmla="*/ 77 w 81"/>
                <a:gd name="T27" fmla="*/ 10 h 22"/>
                <a:gd name="T28" fmla="*/ 74 w 81"/>
                <a:gd name="T29" fmla="*/ 8 h 22"/>
                <a:gd name="T30" fmla="*/ 73 w 81"/>
                <a:gd name="T31" fmla="*/ 6 h 22"/>
                <a:gd name="T32" fmla="*/ 70 w 81"/>
                <a:gd name="T33" fmla="*/ 7 h 22"/>
                <a:gd name="T34" fmla="*/ 63 w 81"/>
                <a:gd name="T35" fmla="*/ 10 h 22"/>
                <a:gd name="T36" fmla="*/ 61 w 81"/>
                <a:gd name="T37" fmla="*/ 11 h 22"/>
                <a:gd name="T38" fmla="*/ 57 w 81"/>
                <a:gd name="T39" fmla="*/ 13 h 22"/>
                <a:gd name="T40" fmla="*/ 50 w 81"/>
                <a:gd name="T41" fmla="*/ 11 h 22"/>
                <a:gd name="T42" fmla="*/ 49 w 81"/>
                <a:gd name="T43" fmla="*/ 8 h 22"/>
                <a:gd name="T44" fmla="*/ 51 w 81"/>
                <a:gd name="T45" fmla="*/ 5 h 22"/>
                <a:gd name="T46" fmla="*/ 46 w 81"/>
                <a:gd name="T47" fmla="*/ 7 h 22"/>
                <a:gd name="T48" fmla="*/ 45 w 81"/>
                <a:gd name="T49" fmla="*/ 8 h 22"/>
                <a:gd name="T50" fmla="*/ 41 w 81"/>
                <a:gd name="T51" fmla="*/ 8 h 22"/>
                <a:gd name="T52" fmla="*/ 41 w 81"/>
                <a:gd name="T53" fmla="*/ 6 h 22"/>
                <a:gd name="T54" fmla="*/ 44 w 81"/>
                <a:gd name="T55" fmla="*/ 4 h 22"/>
                <a:gd name="T56" fmla="*/ 47 w 81"/>
                <a:gd name="T57" fmla="*/ 3 h 22"/>
                <a:gd name="T58" fmla="*/ 41 w 81"/>
                <a:gd name="T59" fmla="*/ 3 h 22"/>
                <a:gd name="T60" fmla="*/ 31 w 81"/>
                <a:gd name="T61" fmla="*/ 3 h 22"/>
                <a:gd name="T62" fmla="*/ 23 w 81"/>
                <a:gd name="T63" fmla="*/ 4 h 22"/>
                <a:gd name="T64" fmla="*/ 19 w 81"/>
                <a:gd name="T65" fmla="*/ 5 h 22"/>
                <a:gd name="T66" fmla="*/ 16 w 81"/>
                <a:gd name="T67" fmla="*/ 7 h 22"/>
                <a:gd name="T68" fmla="*/ 5 w 81"/>
                <a:gd name="T69" fmla="*/ 8 h 22"/>
                <a:gd name="T70" fmla="*/ 2 w 81"/>
                <a:gd name="T71" fmla="*/ 9 h 22"/>
                <a:gd name="T72" fmla="*/ 9 w 81"/>
                <a:gd name="T7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22">
                  <a:moveTo>
                    <a:pt x="9" y="12"/>
                  </a:moveTo>
                  <a:cubicBezTo>
                    <a:pt x="10" y="12"/>
                    <a:pt x="13" y="12"/>
                    <a:pt x="13" y="11"/>
                  </a:cubicBezTo>
                  <a:cubicBezTo>
                    <a:pt x="14" y="11"/>
                    <a:pt x="13" y="11"/>
                    <a:pt x="14" y="11"/>
                  </a:cubicBezTo>
                  <a:cubicBezTo>
                    <a:pt x="14" y="12"/>
                    <a:pt x="15" y="11"/>
                    <a:pt x="15" y="13"/>
                  </a:cubicBezTo>
                  <a:cubicBezTo>
                    <a:pt x="15" y="13"/>
                    <a:pt x="15" y="14"/>
                    <a:pt x="15" y="14"/>
                  </a:cubicBezTo>
                  <a:cubicBezTo>
                    <a:pt x="17" y="16"/>
                    <a:pt x="21" y="14"/>
                    <a:pt x="22" y="12"/>
                  </a:cubicBezTo>
                  <a:cubicBezTo>
                    <a:pt x="23" y="13"/>
                    <a:pt x="22" y="14"/>
                    <a:pt x="22" y="14"/>
                  </a:cubicBezTo>
                  <a:cubicBezTo>
                    <a:pt x="23" y="15"/>
                    <a:pt x="24" y="15"/>
                    <a:pt x="25" y="16"/>
                  </a:cubicBezTo>
                  <a:cubicBezTo>
                    <a:pt x="26" y="17"/>
                    <a:pt x="28" y="16"/>
                    <a:pt x="30" y="16"/>
                  </a:cubicBezTo>
                  <a:cubicBezTo>
                    <a:pt x="31" y="16"/>
                    <a:pt x="31" y="16"/>
                    <a:pt x="32" y="15"/>
                  </a:cubicBezTo>
                  <a:cubicBezTo>
                    <a:pt x="32" y="15"/>
                    <a:pt x="35" y="13"/>
                    <a:pt x="35" y="16"/>
                  </a:cubicBezTo>
                  <a:cubicBezTo>
                    <a:pt x="35" y="18"/>
                    <a:pt x="31" y="17"/>
                    <a:pt x="30" y="18"/>
                  </a:cubicBezTo>
                  <a:cubicBezTo>
                    <a:pt x="30" y="20"/>
                    <a:pt x="29" y="20"/>
                    <a:pt x="31" y="20"/>
                  </a:cubicBezTo>
                  <a:cubicBezTo>
                    <a:pt x="32" y="22"/>
                    <a:pt x="37" y="21"/>
                    <a:pt x="40" y="21"/>
                  </a:cubicBezTo>
                  <a:cubicBezTo>
                    <a:pt x="40" y="20"/>
                    <a:pt x="42" y="20"/>
                    <a:pt x="42" y="19"/>
                  </a:cubicBezTo>
                  <a:cubicBezTo>
                    <a:pt x="44" y="19"/>
                    <a:pt x="51" y="20"/>
                    <a:pt x="52" y="19"/>
                  </a:cubicBezTo>
                  <a:cubicBezTo>
                    <a:pt x="52" y="18"/>
                    <a:pt x="53" y="18"/>
                    <a:pt x="55" y="18"/>
                  </a:cubicBezTo>
                  <a:cubicBezTo>
                    <a:pt x="56" y="18"/>
                    <a:pt x="55" y="19"/>
                    <a:pt x="56" y="19"/>
                  </a:cubicBezTo>
                  <a:cubicBezTo>
                    <a:pt x="58" y="19"/>
                    <a:pt x="59" y="18"/>
                    <a:pt x="62" y="18"/>
                  </a:cubicBezTo>
                  <a:cubicBezTo>
                    <a:pt x="63" y="18"/>
                    <a:pt x="64" y="18"/>
                    <a:pt x="66" y="18"/>
                  </a:cubicBezTo>
                  <a:cubicBezTo>
                    <a:pt x="66" y="18"/>
                    <a:pt x="66" y="19"/>
                    <a:pt x="67" y="19"/>
                  </a:cubicBezTo>
                  <a:cubicBezTo>
                    <a:pt x="67" y="19"/>
                    <a:pt x="67" y="18"/>
                    <a:pt x="68" y="18"/>
                  </a:cubicBezTo>
                  <a:cubicBezTo>
                    <a:pt x="68" y="18"/>
                    <a:pt x="70" y="17"/>
                    <a:pt x="71" y="17"/>
                  </a:cubicBezTo>
                  <a:cubicBezTo>
                    <a:pt x="72" y="17"/>
                    <a:pt x="74" y="16"/>
                    <a:pt x="74" y="16"/>
                  </a:cubicBezTo>
                  <a:cubicBezTo>
                    <a:pt x="76" y="16"/>
                    <a:pt x="76" y="14"/>
                    <a:pt x="78" y="14"/>
                  </a:cubicBezTo>
                  <a:cubicBezTo>
                    <a:pt x="78" y="14"/>
                    <a:pt x="81" y="13"/>
                    <a:pt x="81" y="13"/>
                  </a:cubicBezTo>
                  <a:cubicBezTo>
                    <a:pt x="81" y="10"/>
                    <a:pt x="80" y="9"/>
                    <a:pt x="78" y="9"/>
                  </a:cubicBezTo>
                  <a:cubicBezTo>
                    <a:pt x="78" y="9"/>
                    <a:pt x="77" y="10"/>
                    <a:pt x="77" y="10"/>
                  </a:cubicBezTo>
                  <a:cubicBezTo>
                    <a:pt x="75" y="10"/>
                    <a:pt x="73" y="11"/>
                    <a:pt x="74" y="9"/>
                  </a:cubicBezTo>
                  <a:cubicBezTo>
                    <a:pt x="74" y="8"/>
                    <a:pt x="74" y="9"/>
                    <a:pt x="74" y="8"/>
                  </a:cubicBezTo>
                  <a:cubicBezTo>
                    <a:pt x="75" y="7"/>
                    <a:pt x="75" y="7"/>
                    <a:pt x="74" y="7"/>
                  </a:cubicBezTo>
                  <a:cubicBezTo>
                    <a:pt x="74" y="6"/>
                    <a:pt x="73" y="6"/>
                    <a:pt x="73" y="6"/>
                  </a:cubicBezTo>
                  <a:cubicBezTo>
                    <a:pt x="73" y="5"/>
                    <a:pt x="73" y="5"/>
                    <a:pt x="72" y="5"/>
                  </a:cubicBezTo>
                  <a:cubicBezTo>
                    <a:pt x="71" y="6"/>
                    <a:pt x="71" y="6"/>
                    <a:pt x="70" y="7"/>
                  </a:cubicBezTo>
                  <a:cubicBezTo>
                    <a:pt x="68" y="7"/>
                    <a:pt x="64" y="6"/>
                    <a:pt x="63" y="8"/>
                  </a:cubicBezTo>
                  <a:cubicBezTo>
                    <a:pt x="62" y="9"/>
                    <a:pt x="62" y="9"/>
                    <a:pt x="63" y="10"/>
                  </a:cubicBezTo>
                  <a:cubicBezTo>
                    <a:pt x="64" y="11"/>
                    <a:pt x="62" y="11"/>
                    <a:pt x="62" y="11"/>
                  </a:cubicBezTo>
                  <a:cubicBezTo>
                    <a:pt x="61" y="11"/>
                    <a:pt x="62" y="11"/>
                    <a:pt x="61" y="11"/>
                  </a:cubicBezTo>
                  <a:cubicBezTo>
                    <a:pt x="60" y="12"/>
                    <a:pt x="61" y="14"/>
                    <a:pt x="59" y="14"/>
                  </a:cubicBezTo>
                  <a:cubicBezTo>
                    <a:pt x="58" y="14"/>
                    <a:pt x="58" y="13"/>
                    <a:pt x="57" y="13"/>
                  </a:cubicBezTo>
                  <a:cubicBezTo>
                    <a:pt x="55" y="13"/>
                    <a:pt x="51" y="14"/>
                    <a:pt x="51" y="12"/>
                  </a:cubicBezTo>
                  <a:cubicBezTo>
                    <a:pt x="51" y="11"/>
                    <a:pt x="51" y="11"/>
                    <a:pt x="50" y="11"/>
                  </a:cubicBezTo>
                  <a:cubicBezTo>
                    <a:pt x="50" y="10"/>
                    <a:pt x="50" y="9"/>
                    <a:pt x="49" y="9"/>
                  </a:cubicBezTo>
                  <a:cubicBezTo>
                    <a:pt x="49" y="8"/>
                    <a:pt x="49" y="8"/>
                    <a:pt x="49" y="8"/>
                  </a:cubicBezTo>
                  <a:cubicBezTo>
                    <a:pt x="50" y="7"/>
                    <a:pt x="50" y="7"/>
                    <a:pt x="51" y="7"/>
                  </a:cubicBezTo>
                  <a:cubicBezTo>
                    <a:pt x="52" y="6"/>
                    <a:pt x="52" y="6"/>
                    <a:pt x="51" y="5"/>
                  </a:cubicBezTo>
                  <a:cubicBezTo>
                    <a:pt x="49" y="5"/>
                    <a:pt x="49" y="5"/>
                    <a:pt x="48" y="6"/>
                  </a:cubicBezTo>
                  <a:cubicBezTo>
                    <a:pt x="47" y="6"/>
                    <a:pt x="47" y="6"/>
                    <a:pt x="46" y="7"/>
                  </a:cubicBezTo>
                  <a:cubicBezTo>
                    <a:pt x="46" y="7"/>
                    <a:pt x="46" y="7"/>
                    <a:pt x="46" y="7"/>
                  </a:cubicBezTo>
                  <a:cubicBezTo>
                    <a:pt x="46" y="8"/>
                    <a:pt x="46" y="7"/>
                    <a:pt x="45" y="8"/>
                  </a:cubicBezTo>
                  <a:cubicBezTo>
                    <a:pt x="45" y="8"/>
                    <a:pt x="45" y="8"/>
                    <a:pt x="45" y="9"/>
                  </a:cubicBezTo>
                  <a:cubicBezTo>
                    <a:pt x="43" y="9"/>
                    <a:pt x="42" y="9"/>
                    <a:pt x="41" y="8"/>
                  </a:cubicBezTo>
                  <a:cubicBezTo>
                    <a:pt x="40" y="7"/>
                    <a:pt x="40" y="8"/>
                    <a:pt x="40" y="7"/>
                  </a:cubicBezTo>
                  <a:cubicBezTo>
                    <a:pt x="41" y="6"/>
                    <a:pt x="41" y="6"/>
                    <a:pt x="41" y="6"/>
                  </a:cubicBezTo>
                  <a:cubicBezTo>
                    <a:pt x="41" y="6"/>
                    <a:pt x="41" y="6"/>
                    <a:pt x="42" y="6"/>
                  </a:cubicBezTo>
                  <a:cubicBezTo>
                    <a:pt x="42" y="5"/>
                    <a:pt x="43" y="5"/>
                    <a:pt x="44" y="4"/>
                  </a:cubicBezTo>
                  <a:cubicBezTo>
                    <a:pt x="44" y="4"/>
                    <a:pt x="46" y="4"/>
                    <a:pt x="47" y="4"/>
                  </a:cubicBezTo>
                  <a:cubicBezTo>
                    <a:pt x="47" y="3"/>
                    <a:pt x="47" y="3"/>
                    <a:pt x="47" y="3"/>
                  </a:cubicBezTo>
                  <a:cubicBezTo>
                    <a:pt x="47" y="2"/>
                    <a:pt x="46" y="2"/>
                    <a:pt x="46" y="2"/>
                  </a:cubicBezTo>
                  <a:cubicBezTo>
                    <a:pt x="45" y="0"/>
                    <a:pt x="42" y="2"/>
                    <a:pt x="41" y="3"/>
                  </a:cubicBezTo>
                  <a:cubicBezTo>
                    <a:pt x="38" y="2"/>
                    <a:pt x="37" y="2"/>
                    <a:pt x="34" y="2"/>
                  </a:cubicBezTo>
                  <a:cubicBezTo>
                    <a:pt x="32" y="2"/>
                    <a:pt x="33" y="3"/>
                    <a:pt x="31" y="3"/>
                  </a:cubicBezTo>
                  <a:cubicBezTo>
                    <a:pt x="30" y="3"/>
                    <a:pt x="26" y="2"/>
                    <a:pt x="25" y="3"/>
                  </a:cubicBezTo>
                  <a:cubicBezTo>
                    <a:pt x="25" y="3"/>
                    <a:pt x="23" y="4"/>
                    <a:pt x="23" y="4"/>
                  </a:cubicBezTo>
                  <a:cubicBezTo>
                    <a:pt x="23" y="5"/>
                    <a:pt x="20" y="4"/>
                    <a:pt x="20" y="4"/>
                  </a:cubicBezTo>
                  <a:cubicBezTo>
                    <a:pt x="20" y="4"/>
                    <a:pt x="19" y="5"/>
                    <a:pt x="19" y="5"/>
                  </a:cubicBezTo>
                  <a:cubicBezTo>
                    <a:pt x="18" y="5"/>
                    <a:pt x="18" y="5"/>
                    <a:pt x="17" y="5"/>
                  </a:cubicBezTo>
                  <a:cubicBezTo>
                    <a:pt x="17" y="5"/>
                    <a:pt x="16" y="6"/>
                    <a:pt x="16" y="7"/>
                  </a:cubicBezTo>
                  <a:cubicBezTo>
                    <a:pt x="13" y="7"/>
                    <a:pt x="10" y="5"/>
                    <a:pt x="7" y="7"/>
                  </a:cubicBezTo>
                  <a:cubicBezTo>
                    <a:pt x="7" y="8"/>
                    <a:pt x="6" y="7"/>
                    <a:pt x="5" y="8"/>
                  </a:cubicBezTo>
                  <a:cubicBezTo>
                    <a:pt x="4" y="8"/>
                    <a:pt x="5" y="9"/>
                    <a:pt x="3" y="9"/>
                  </a:cubicBezTo>
                  <a:cubicBezTo>
                    <a:pt x="2" y="9"/>
                    <a:pt x="2" y="9"/>
                    <a:pt x="2" y="9"/>
                  </a:cubicBezTo>
                  <a:cubicBezTo>
                    <a:pt x="0" y="9"/>
                    <a:pt x="0" y="10"/>
                    <a:pt x="0" y="11"/>
                  </a:cubicBezTo>
                  <a:cubicBezTo>
                    <a:pt x="1" y="13"/>
                    <a:pt x="8" y="14"/>
                    <a:pt x="9" y="1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2" name="Freeform 21"/>
            <p:cNvSpPr/>
            <p:nvPr/>
          </p:nvSpPr>
          <p:spPr>
            <a:xfrm>
              <a:off x="5703793" y="2522833"/>
              <a:ext cx="16871" cy="14060"/>
            </a:xfrm>
            <a:custGeom>
              <a:avLst/>
              <a:gdLst>
                <a:gd name="T0" fmla="*/ 1 w 5"/>
                <a:gd name="T1" fmla="*/ 1 h 4"/>
                <a:gd name="T2" fmla="*/ 0 w 5"/>
                <a:gd name="T3" fmla="*/ 3 h 4"/>
                <a:gd name="T4" fmla="*/ 5 w 5"/>
                <a:gd name="T5" fmla="*/ 3 h 4"/>
                <a:gd name="T6" fmla="*/ 5 w 5"/>
                <a:gd name="T7" fmla="*/ 1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2"/>
                    <a:pt x="0" y="0"/>
                    <a:pt x="0" y="3"/>
                  </a:cubicBezTo>
                  <a:cubicBezTo>
                    <a:pt x="0" y="4"/>
                    <a:pt x="5" y="3"/>
                    <a:pt x="5" y="3"/>
                  </a:cubicBezTo>
                  <a:cubicBezTo>
                    <a:pt x="5" y="2"/>
                    <a:pt x="5" y="2"/>
                    <a:pt x="5" y="1"/>
                  </a:cubicBezTo>
                  <a:cubicBezTo>
                    <a:pt x="4" y="1"/>
                    <a:pt x="1" y="0"/>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3" name="Freeform 22"/>
            <p:cNvSpPr/>
            <p:nvPr/>
          </p:nvSpPr>
          <p:spPr>
            <a:xfrm>
              <a:off x="5072520" y="2527051"/>
              <a:ext cx="229171" cy="142002"/>
            </a:xfrm>
            <a:custGeom>
              <a:avLst/>
              <a:gdLst>
                <a:gd name="T0" fmla="*/ 14 w 69"/>
                <a:gd name="T1" fmla="*/ 12 h 43"/>
                <a:gd name="T2" fmla="*/ 12 w 69"/>
                <a:gd name="T3" fmla="*/ 16 h 43"/>
                <a:gd name="T4" fmla="*/ 10 w 69"/>
                <a:gd name="T5" fmla="*/ 19 h 43"/>
                <a:gd name="T6" fmla="*/ 6 w 69"/>
                <a:gd name="T7" fmla="*/ 22 h 43"/>
                <a:gd name="T8" fmla="*/ 6 w 69"/>
                <a:gd name="T9" fmla="*/ 25 h 43"/>
                <a:gd name="T10" fmla="*/ 4 w 69"/>
                <a:gd name="T11" fmla="*/ 29 h 43"/>
                <a:gd name="T12" fmla="*/ 4 w 69"/>
                <a:gd name="T13" fmla="*/ 31 h 43"/>
                <a:gd name="T14" fmla="*/ 1 w 69"/>
                <a:gd name="T15" fmla="*/ 32 h 43"/>
                <a:gd name="T16" fmla="*/ 1 w 69"/>
                <a:gd name="T17" fmla="*/ 35 h 43"/>
                <a:gd name="T18" fmla="*/ 5 w 69"/>
                <a:gd name="T19" fmla="*/ 36 h 43"/>
                <a:gd name="T20" fmla="*/ 9 w 69"/>
                <a:gd name="T21" fmla="*/ 38 h 43"/>
                <a:gd name="T22" fmla="*/ 14 w 69"/>
                <a:gd name="T23" fmla="*/ 40 h 43"/>
                <a:gd name="T24" fmla="*/ 20 w 69"/>
                <a:gd name="T25" fmla="*/ 41 h 43"/>
                <a:gd name="T26" fmla="*/ 23 w 69"/>
                <a:gd name="T27" fmla="*/ 42 h 43"/>
                <a:gd name="T28" fmla="*/ 29 w 69"/>
                <a:gd name="T29" fmla="*/ 43 h 43"/>
                <a:gd name="T30" fmla="*/ 31 w 69"/>
                <a:gd name="T31" fmla="*/ 40 h 43"/>
                <a:gd name="T32" fmla="*/ 30 w 69"/>
                <a:gd name="T33" fmla="*/ 39 h 43"/>
                <a:gd name="T34" fmla="*/ 28 w 69"/>
                <a:gd name="T35" fmla="*/ 38 h 43"/>
                <a:gd name="T36" fmla="*/ 25 w 69"/>
                <a:gd name="T37" fmla="*/ 35 h 43"/>
                <a:gd name="T38" fmla="*/ 19 w 69"/>
                <a:gd name="T39" fmla="*/ 30 h 43"/>
                <a:gd name="T40" fmla="*/ 21 w 69"/>
                <a:gd name="T41" fmla="*/ 29 h 43"/>
                <a:gd name="T42" fmla="*/ 21 w 69"/>
                <a:gd name="T43" fmla="*/ 27 h 43"/>
                <a:gd name="T44" fmla="*/ 25 w 69"/>
                <a:gd name="T45" fmla="*/ 23 h 43"/>
                <a:gd name="T46" fmla="*/ 26 w 69"/>
                <a:gd name="T47" fmla="*/ 20 h 43"/>
                <a:gd name="T48" fmla="*/ 28 w 69"/>
                <a:gd name="T49" fmla="*/ 17 h 43"/>
                <a:gd name="T50" fmla="*/ 34 w 69"/>
                <a:gd name="T51" fmla="*/ 15 h 43"/>
                <a:gd name="T52" fmla="*/ 37 w 69"/>
                <a:gd name="T53" fmla="*/ 13 h 43"/>
                <a:gd name="T54" fmla="*/ 42 w 69"/>
                <a:gd name="T55" fmla="*/ 10 h 43"/>
                <a:gd name="T56" fmla="*/ 46 w 69"/>
                <a:gd name="T57" fmla="*/ 9 h 43"/>
                <a:gd name="T58" fmla="*/ 50 w 69"/>
                <a:gd name="T59" fmla="*/ 8 h 43"/>
                <a:gd name="T60" fmla="*/ 53 w 69"/>
                <a:gd name="T61" fmla="*/ 7 h 43"/>
                <a:gd name="T62" fmla="*/ 58 w 69"/>
                <a:gd name="T63" fmla="*/ 7 h 43"/>
                <a:gd name="T64" fmla="*/ 68 w 69"/>
                <a:gd name="T65" fmla="*/ 5 h 43"/>
                <a:gd name="T66" fmla="*/ 68 w 69"/>
                <a:gd name="T67" fmla="*/ 3 h 43"/>
                <a:gd name="T68" fmla="*/ 53 w 69"/>
                <a:gd name="T69" fmla="*/ 3 h 43"/>
                <a:gd name="T70" fmla="*/ 50 w 69"/>
                <a:gd name="T71" fmla="*/ 4 h 43"/>
                <a:gd name="T72" fmla="*/ 29 w 69"/>
                <a:gd name="T73" fmla="*/ 6 h 43"/>
                <a:gd name="T74" fmla="*/ 21 w 69"/>
                <a:gd name="T75" fmla="*/ 10 h 43"/>
                <a:gd name="T76" fmla="*/ 16 w 69"/>
                <a:gd name="T7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43">
                  <a:moveTo>
                    <a:pt x="16" y="12"/>
                  </a:moveTo>
                  <a:cubicBezTo>
                    <a:pt x="15" y="12"/>
                    <a:pt x="14" y="12"/>
                    <a:pt x="14" y="12"/>
                  </a:cubicBezTo>
                  <a:cubicBezTo>
                    <a:pt x="13" y="12"/>
                    <a:pt x="13" y="12"/>
                    <a:pt x="12" y="12"/>
                  </a:cubicBezTo>
                  <a:cubicBezTo>
                    <a:pt x="12" y="14"/>
                    <a:pt x="14" y="15"/>
                    <a:pt x="12" y="16"/>
                  </a:cubicBezTo>
                  <a:cubicBezTo>
                    <a:pt x="12" y="16"/>
                    <a:pt x="12" y="17"/>
                    <a:pt x="11" y="17"/>
                  </a:cubicBezTo>
                  <a:cubicBezTo>
                    <a:pt x="11" y="19"/>
                    <a:pt x="11" y="18"/>
                    <a:pt x="10" y="19"/>
                  </a:cubicBezTo>
                  <a:cubicBezTo>
                    <a:pt x="9" y="19"/>
                    <a:pt x="9" y="21"/>
                    <a:pt x="7" y="20"/>
                  </a:cubicBezTo>
                  <a:cubicBezTo>
                    <a:pt x="7" y="20"/>
                    <a:pt x="6" y="21"/>
                    <a:pt x="6" y="22"/>
                  </a:cubicBezTo>
                  <a:cubicBezTo>
                    <a:pt x="5" y="23"/>
                    <a:pt x="9" y="22"/>
                    <a:pt x="9" y="22"/>
                  </a:cubicBezTo>
                  <a:cubicBezTo>
                    <a:pt x="9" y="25"/>
                    <a:pt x="7" y="24"/>
                    <a:pt x="6" y="25"/>
                  </a:cubicBezTo>
                  <a:cubicBezTo>
                    <a:pt x="5" y="25"/>
                    <a:pt x="5" y="26"/>
                    <a:pt x="4" y="27"/>
                  </a:cubicBezTo>
                  <a:cubicBezTo>
                    <a:pt x="2" y="27"/>
                    <a:pt x="2" y="28"/>
                    <a:pt x="4" y="29"/>
                  </a:cubicBezTo>
                  <a:cubicBezTo>
                    <a:pt x="5" y="30"/>
                    <a:pt x="4" y="29"/>
                    <a:pt x="5" y="30"/>
                  </a:cubicBezTo>
                  <a:cubicBezTo>
                    <a:pt x="4" y="31"/>
                    <a:pt x="4" y="31"/>
                    <a:pt x="4" y="31"/>
                  </a:cubicBezTo>
                  <a:cubicBezTo>
                    <a:pt x="3" y="31"/>
                    <a:pt x="4" y="32"/>
                    <a:pt x="2" y="32"/>
                  </a:cubicBezTo>
                  <a:cubicBezTo>
                    <a:pt x="1" y="32"/>
                    <a:pt x="1" y="32"/>
                    <a:pt x="1" y="32"/>
                  </a:cubicBezTo>
                  <a:cubicBezTo>
                    <a:pt x="0" y="33"/>
                    <a:pt x="0" y="32"/>
                    <a:pt x="0" y="35"/>
                  </a:cubicBezTo>
                  <a:cubicBezTo>
                    <a:pt x="0" y="35"/>
                    <a:pt x="0" y="35"/>
                    <a:pt x="1" y="35"/>
                  </a:cubicBezTo>
                  <a:cubicBezTo>
                    <a:pt x="1" y="36"/>
                    <a:pt x="0" y="36"/>
                    <a:pt x="1" y="36"/>
                  </a:cubicBezTo>
                  <a:cubicBezTo>
                    <a:pt x="2" y="36"/>
                    <a:pt x="4" y="36"/>
                    <a:pt x="5" y="36"/>
                  </a:cubicBezTo>
                  <a:cubicBezTo>
                    <a:pt x="5" y="36"/>
                    <a:pt x="6" y="37"/>
                    <a:pt x="6" y="37"/>
                  </a:cubicBezTo>
                  <a:cubicBezTo>
                    <a:pt x="7" y="38"/>
                    <a:pt x="7" y="38"/>
                    <a:pt x="9" y="38"/>
                  </a:cubicBezTo>
                  <a:cubicBezTo>
                    <a:pt x="10" y="40"/>
                    <a:pt x="11" y="38"/>
                    <a:pt x="13" y="38"/>
                  </a:cubicBezTo>
                  <a:cubicBezTo>
                    <a:pt x="13" y="39"/>
                    <a:pt x="14" y="39"/>
                    <a:pt x="14" y="40"/>
                  </a:cubicBezTo>
                  <a:cubicBezTo>
                    <a:pt x="14" y="40"/>
                    <a:pt x="15" y="41"/>
                    <a:pt x="15" y="41"/>
                  </a:cubicBezTo>
                  <a:cubicBezTo>
                    <a:pt x="17" y="41"/>
                    <a:pt x="18" y="40"/>
                    <a:pt x="20" y="41"/>
                  </a:cubicBezTo>
                  <a:cubicBezTo>
                    <a:pt x="20" y="41"/>
                    <a:pt x="20" y="42"/>
                    <a:pt x="21" y="42"/>
                  </a:cubicBezTo>
                  <a:cubicBezTo>
                    <a:pt x="21" y="42"/>
                    <a:pt x="22" y="42"/>
                    <a:pt x="23" y="42"/>
                  </a:cubicBezTo>
                  <a:cubicBezTo>
                    <a:pt x="24" y="42"/>
                    <a:pt x="23" y="41"/>
                    <a:pt x="25" y="41"/>
                  </a:cubicBezTo>
                  <a:cubicBezTo>
                    <a:pt x="25" y="42"/>
                    <a:pt x="28" y="43"/>
                    <a:pt x="29" y="43"/>
                  </a:cubicBezTo>
                  <a:cubicBezTo>
                    <a:pt x="30" y="43"/>
                    <a:pt x="37" y="43"/>
                    <a:pt x="34" y="41"/>
                  </a:cubicBezTo>
                  <a:cubicBezTo>
                    <a:pt x="34" y="40"/>
                    <a:pt x="32" y="40"/>
                    <a:pt x="31" y="40"/>
                  </a:cubicBezTo>
                  <a:cubicBezTo>
                    <a:pt x="31" y="39"/>
                    <a:pt x="32" y="39"/>
                    <a:pt x="31" y="39"/>
                  </a:cubicBezTo>
                  <a:cubicBezTo>
                    <a:pt x="31" y="39"/>
                    <a:pt x="30" y="39"/>
                    <a:pt x="30" y="39"/>
                  </a:cubicBezTo>
                  <a:cubicBezTo>
                    <a:pt x="30" y="39"/>
                    <a:pt x="30" y="38"/>
                    <a:pt x="30" y="38"/>
                  </a:cubicBezTo>
                  <a:cubicBezTo>
                    <a:pt x="29" y="38"/>
                    <a:pt x="29" y="38"/>
                    <a:pt x="28" y="38"/>
                  </a:cubicBezTo>
                  <a:cubicBezTo>
                    <a:pt x="28" y="37"/>
                    <a:pt x="26" y="37"/>
                    <a:pt x="26" y="36"/>
                  </a:cubicBezTo>
                  <a:cubicBezTo>
                    <a:pt x="26" y="36"/>
                    <a:pt x="25" y="36"/>
                    <a:pt x="25" y="35"/>
                  </a:cubicBezTo>
                  <a:cubicBezTo>
                    <a:pt x="23" y="35"/>
                    <a:pt x="21" y="34"/>
                    <a:pt x="20" y="33"/>
                  </a:cubicBezTo>
                  <a:cubicBezTo>
                    <a:pt x="19" y="31"/>
                    <a:pt x="19" y="31"/>
                    <a:pt x="19" y="30"/>
                  </a:cubicBezTo>
                  <a:cubicBezTo>
                    <a:pt x="20" y="29"/>
                    <a:pt x="19" y="29"/>
                    <a:pt x="20" y="29"/>
                  </a:cubicBezTo>
                  <a:cubicBezTo>
                    <a:pt x="20" y="29"/>
                    <a:pt x="20" y="29"/>
                    <a:pt x="21" y="29"/>
                  </a:cubicBezTo>
                  <a:cubicBezTo>
                    <a:pt x="21" y="29"/>
                    <a:pt x="21" y="28"/>
                    <a:pt x="21" y="28"/>
                  </a:cubicBezTo>
                  <a:cubicBezTo>
                    <a:pt x="21" y="28"/>
                    <a:pt x="21" y="28"/>
                    <a:pt x="21" y="27"/>
                  </a:cubicBezTo>
                  <a:cubicBezTo>
                    <a:pt x="22" y="26"/>
                    <a:pt x="23" y="26"/>
                    <a:pt x="23" y="24"/>
                  </a:cubicBezTo>
                  <a:cubicBezTo>
                    <a:pt x="24" y="24"/>
                    <a:pt x="25" y="23"/>
                    <a:pt x="25" y="23"/>
                  </a:cubicBezTo>
                  <a:cubicBezTo>
                    <a:pt x="25" y="23"/>
                    <a:pt x="26" y="22"/>
                    <a:pt x="26" y="22"/>
                  </a:cubicBezTo>
                  <a:cubicBezTo>
                    <a:pt x="27" y="21"/>
                    <a:pt x="26" y="20"/>
                    <a:pt x="26" y="20"/>
                  </a:cubicBezTo>
                  <a:cubicBezTo>
                    <a:pt x="27" y="19"/>
                    <a:pt x="26" y="19"/>
                    <a:pt x="27" y="18"/>
                  </a:cubicBezTo>
                  <a:cubicBezTo>
                    <a:pt x="27" y="18"/>
                    <a:pt x="28" y="18"/>
                    <a:pt x="28" y="17"/>
                  </a:cubicBezTo>
                  <a:cubicBezTo>
                    <a:pt x="29" y="17"/>
                    <a:pt x="29" y="17"/>
                    <a:pt x="29" y="17"/>
                  </a:cubicBezTo>
                  <a:cubicBezTo>
                    <a:pt x="31" y="16"/>
                    <a:pt x="32" y="15"/>
                    <a:pt x="34" y="15"/>
                  </a:cubicBezTo>
                  <a:cubicBezTo>
                    <a:pt x="35" y="15"/>
                    <a:pt x="35" y="14"/>
                    <a:pt x="35" y="14"/>
                  </a:cubicBezTo>
                  <a:cubicBezTo>
                    <a:pt x="35" y="14"/>
                    <a:pt x="37" y="13"/>
                    <a:pt x="37" y="13"/>
                  </a:cubicBezTo>
                  <a:cubicBezTo>
                    <a:pt x="38" y="12"/>
                    <a:pt x="39" y="11"/>
                    <a:pt x="41" y="11"/>
                  </a:cubicBezTo>
                  <a:cubicBezTo>
                    <a:pt x="42" y="11"/>
                    <a:pt x="41" y="10"/>
                    <a:pt x="42" y="10"/>
                  </a:cubicBezTo>
                  <a:cubicBezTo>
                    <a:pt x="42" y="10"/>
                    <a:pt x="44" y="10"/>
                    <a:pt x="44" y="10"/>
                  </a:cubicBezTo>
                  <a:cubicBezTo>
                    <a:pt x="45" y="9"/>
                    <a:pt x="44" y="9"/>
                    <a:pt x="46" y="9"/>
                  </a:cubicBezTo>
                  <a:cubicBezTo>
                    <a:pt x="46" y="9"/>
                    <a:pt x="48" y="10"/>
                    <a:pt x="48" y="10"/>
                  </a:cubicBezTo>
                  <a:cubicBezTo>
                    <a:pt x="49" y="9"/>
                    <a:pt x="48" y="8"/>
                    <a:pt x="50" y="8"/>
                  </a:cubicBezTo>
                  <a:cubicBezTo>
                    <a:pt x="51" y="8"/>
                    <a:pt x="51" y="8"/>
                    <a:pt x="52" y="8"/>
                  </a:cubicBezTo>
                  <a:cubicBezTo>
                    <a:pt x="54" y="8"/>
                    <a:pt x="53" y="8"/>
                    <a:pt x="53" y="7"/>
                  </a:cubicBezTo>
                  <a:cubicBezTo>
                    <a:pt x="54" y="7"/>
                    <a:pt x="56" y="8"/>
                    <a:pt x="56" y="7"/>
                  </a:cubicBezTo>
                  <a:cubicBezTo>
                    <a:pt x="56" y="6"/>
                    <a:pt x="58" y="7"/>
                    <a:pt x="58" y="7"/>
                  </a:cubicBezTo>
                  <a:cubicBezTo>
                    <a:pt x="61" y="7"/>
                    <a:pt x="63" y="7"/>
                    <a:pt x="65" y="6"/>
                  </a:cubicBezTo>
                  <a:cubicBezTo>
                    <a:pt x="66" y="5"/>
                    <a:pt x="67" y="5"/>
                    <a:pt x="68" y="5"/>
                  </a:cubicBezTo>
                  <a:cubicBezTo>
                    <a:pt x="68" y="4"/>
                    <a:pt x="69" y="5"/>
                    <a:pt x="69" y="4"/>
                  </a:cubicBezTo>
                  <a:cubicBezTo>
                    <a:pt x="69" y="3"/>
                    <a:pt x="68" y="3"/>
                    <a:pt x="68" y="3"/>
                  </a:cubicBezTo>
                  <a:cubicBezTo>
                    <a:pt x="65" y="1"/>
                    <a:pt x="58" y="0"/>
                    <a:pt x="56" y="1"/>
                  </a:cubicBezTo>
                  <a:cubicBezTo>
                    <a:pt x="54" y="2"/>
                    <a:pt x="54" y="3"/>
                    <a:pt x="53" y="3"/>
                  </a:cubicBezTo>
                  <a:cubicBezTo>
                    <a:pt x="54" y="4"/>
                    <a:pt x="52" y="3"/>
                    <a:pt x="51" y="3"/>
                  </a:cubicBezTo>
                  <a:cubicBezTo>
                    <a:pt x="50" y="3"/>
                    <a:pt x="50" y="4"/>
                    <a:pt x="50" y="4"/>
                  </a:cubicBezTo>
                  <a:cubicBezTo>
                    <a:pt x="45" y="5"/>
                    <a:pt x="35" y="4"/>
                    <a:pt x="34" y="5"/>
                  </a:cubicBezTo>
                  <a:cubicBezTo>
                    <a:pt x="33" y="6"/>
                    <a:pt x="30" y="5"/>
                    <a:pt x="29" y="6"/>
                  </a:cubicBezTo>
                  <a:cubicBezTo>
                    <a:pt x="29" y="8"/>
                    <a:pt x="24" y="7"/>
                    <a:pt x="24" y="8"/>
                  </a:cubicBezTo>
                  <a:cubicBezTo>
                    <a:pt x="24" y="8"/>
                    <a:pt x="21" y="10"/>
                    <a:pt x="21" y="10"/>
                  </a:cubicBezTo>
                  <a:cubicBezTo>
                    <a:pt x="19" y="10"/>
                    <a:pt x="18" y="11"/>
                    <a:pt x="16" y="11"/>
                  </a:cubicBezTo>
                  <a:cubicBezTo>
                    <a:pt x="15" y="11"/>
                    <a:pt x="16" y="12"/>
                    <a:pt x="16" y="1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4" name="Freeform 23"/>
            <p:cNvSpPr/>
            <p:nvPr/>
          </p:nvSpPr>
          <p:spPr>
            <a:xfrm>
              <a:off x="6384274" y="2543923"/>
              <a:ext cx="67486" cy="36555"/>
            </a:xfrm>
            <a:custGeom>
              <a:avLst/>
              <a:gdLst>
                <a:gd name="T0" fmla="*/ 16 w 20"/>
                <a:gd name="T1" fmla="*/ 2 h 11"/>
                <a:gd name="T2" fmla="*/ 15 w 20"/>
                <a:gd name="T3" fmla="*/ 4 h 11"/>
                <a:gd name="T4" fmla="*/ 12 w 20"/>
                <a:gd name="T5" fmla="*/ 3 h 11"/>
                <a:gd name="T6" fmla="*/ 10 w 20"/>
                <a:gd name="T7" fmla="*/ 2 h 11"/>
                <a:gd name="T8" fmla="*/ 6 w 20"/>
                <a:gd name="T9" fmla="*/ 1 h 11"/>
                <a:gd name="T10" fmla="*/ 4 w 20"/>
                <a:gd name="T11" fmla="*/ 1 h 11"/>
                <a:gd name="T12" fmla="*/ 2 w 20"/>
                <a:gd name="T13" fmla="*/ 2 h 11"/>
                <a:gd name="T14" fmla="*/ 4 w 20"/>
                <a:gd name="T15" fmla="*/ 5 h 11"/>
                <a:gd name="T16" fmla="*/ 5 w 20"/>
                <a:gd name="T17" fmla="*/ 7 h 11"/>
                <a:gd name="T18" fmla="*/ 7 w 20"/>
                <a:gd name="T19" fmla="*/ 8 h 11"/>
                <a:gd name="T20" fmla="*/ 11 w 20"/>
                <a:gd name="T21" fmla="*/ 10 h 11"/>
                <a:gd name="T22" fmla="*/ 18 w 20"/>
                <a:gd name="T23" fmla="*/ 11 h 11"/>
                <a:gd name="T24" fmla="*/ 20 w 20"/>
                <a:gd name="T25" fmla="*/ 10 h 11"/>
                <a:gd name="T26" fmla="*/ 20 w 20"/>
                <a:gd name="T27" fmla="*/ 10 h 11"/>
                <a:gd name="T28" fmla="*/ 20 w 20"/>
                <a:gd name="T29" fmla="*/ 2 h 11"/>
                <a:gd name="T30" fmla="*/ 16 w 20"/>
                <a:gd name="T3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1">
                  <a:moveTo>
                    <a:pt x="16" y="2"/>
                  </a:moveTo>
                  <a:cubicBezTo>
                    <a:pt x="15" y="3"/>
                    <a:pt x="18" y="4"/>
                    <a:pt x="15" y="4"/>
                  </a:cubicBezTo>
                  <a:cubicBezTo>
                    <a:pt x="13" y="4"/>
                    <a:pt x="14" y="3"/>
                    <a:pt x="12" y="3"/>
                  </a:cubicBezTo>
                  <a:cubicBezTo>
                    <a:pt x="11" y="2"/>
                    <a:pt x="12" y="2"/>
                    <a:pt x="10" y="2"/>
                  </a:cubicBezTo>
                  <a:cubicBezTo>
                    <a:pt x="9" y="0"/>
                    <a:pt x="8" y="1"/>
                    <a:pt x="6" y="1"/>
                  </a:cubicBezTo>
                  <a:cubicBezTo>
                    <a:pt x="5" y="1"/>
                    <a:pt x="4" y="0"/>
                    <a:pt x="4" y="1"/>
                  </a:cubicBezTo>
                  <a:cubicBezTo>
                    <a:pt x="2" y="1"/>
                    <a:pt x="2" y="1"/>
                    <a:pt x="2" y="2"/>
                  </a:cubicBezTo>
                  <a:cubicBezTo>
                    <a:pt x="0" y="4"/>
                    <a:pt x="2" y="5"/>
                    <a:pt x="4" y="5"/>
                  </a:cubicBezTo>
                  <a:cubicBezTo>
                    <a:pt x="5" y="5"/>
                    <a:pt x="3" y="7"/>
                    <a:pt x="5" y="7"/>
                  </a:cubicBezTo>
                  <a:cubicBezTo>
                    <a:pt x="5" y="7"/>
                    <a:pt x="7" y="8"/>
                    <a:pt x="7" y="8"/>
                  </a:cubicBezTo>
                  <a:cubicBezTo>
                    <a:pt x="8" y="9"/>
                    <a:pt x="11" y="10"/>
                    <a:pt x="11" y="10"/>
                  </a:cubicBezTo>
                  <a:cubicBezTo>
                    <a:pt x="14" y="10"/>
                    <a:pt x="16" y="11"/>
                    <a:pt x="18" y="11"/>
                  </a:cubicBezTo>
                  <a:cubicBezTo>
                    <a:pt x="18" y="11"/>
                    <a:pt x="20" y="10"/>
                    <a:pt x="20" y="10"/>
                  </a:cubicBezTo>
                  <a:cubicBezTo>
                    <a:pt x="20" y="10"/>
                    <a:pt x="20" y="10"/>
                    <a:pt x="20" y="10"/>
                  </a:cubicBezTo>
                  <a:cubicBezTo>
                    <a:pt x="20" y="2"/>
                    <a:pt x="20" y="2"/>
                    <a:pt x="20" y="2"/>
                  </a:cubicBezTo>
                  <a:cubicBezTo>
                    <a:pt x="19" y="2"/>
                    <a:pt x="17" y="1"/>
                    <a:pt x="1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5" name="Freeform 24"/>
            <p:cNvSpPr/>
            <p:nvPr/>
          </p:nvSpPr>
          <p:spPr>
            <a:xfrm>
              <a:off x="6451760" y="2549547"/>
              <a:ext cx="75921" cy="26714"/>
            </a:xfrm>
            <a:custGeom>
              <a:avLst/>
              <a:gdLst>
                <a:gd name="T0" fmla="*/ 1 w 23"/>
                <a:gd name="T1" fmla="*/ 8 h 8"/>
                <a:gd name="T2" fmla="*/ 4 w 23"/>
                <a:gd name="T3" fmla="*/ 8 h 8"/>
                <a:gd name="T4" fmla="*/ 6 w 23"/>
                <a:gd name="T5" fmla="*/ 7 h 8"/>
                <a:gd name="T6" fmla="*/ 9 w 23"/>
                <a:gd name="T7" fmla="*/ 6 h 8"/>
                <a:gd name="T8" fmla="*/ 12 w 23"/>
                <a:gd name="T9" fmla="*/ 7 h 8"/>
                <a:gd name="T10" fmla="*/ 15 w 23"/>
                <a:gd name="T11" fmla="*/ 8 h 8"/>
                <a:gd name="T12" fmla="*/ 18 w 23"/>
                <a:gd name="T13" fmla="*/ 7 h 8"/>
                <a:gd name="T14" fmla="*/ 21 w 23"/>
                <a:gd name="T15" fmla="*/ 6 h 8"/>
                <a:gd name="T16" fmla="*/ 22 w 23"/>
                <a:gd name="T17" fmla="*/ 5 h 8"/>
                <a:gd name="T18" fmla="*/ 22 w 23"/>
                <a:gd name="T19" fmla="*/ 3 h 8"/>
                <a:gd name="T20" fmla="*/ 16 w 23"/>
                <a:gd name="T21" fmla="*/ 1 h 8"/>
                <a:gd name="T22" fmla="*/ 11 w 23"/>
                <a:gd name="T23" fmla="*/ 2 h 8"/>
                <a:gd name="T24" fmla="*/ 6 w 23"/>
                <a:gd name="T25" fmla="*/ 1 h 8"/>
                <a:gd name="T26" fmla="*/ 4 w 23"/>
                <a:gd name="T27" fmla="*/ 1 h 8"/>
                <a:gd name="T28" fmla="*/ 1 w 23"/>
                <a:gd name="T29" fmla="*/ 0 h 8"/>
                <a:gd name="T30" fmla="*/ 0 w 23"/>
                <a:gd name="T31" fmla="*/ 0 h 8"/>
                <a:gd name="T32" fmla="*/ 0 w 23"/>
                <a:gd name="T33" fmla="*/ 8 h 8"/>
                <a:gd name="T34" fmla="*/ 1 w 23"/>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8">
                  <a:moveTo>
                    <a:pt x="1" y="8"/>
                  </a:moveTo>
                  <a:cubicBezTo>
                    <a:pt x="2" y="8"/>
                    <a:pt x="3" y="8"/>
                    <a:pt x="4" y="8"/>
                  </a:cubicBezTo>
                  <a:cubicBezTo>
                    <a:pt x="5" y="8"/>
                    <a:pt x="5" y="7"/>
                    <a:pt x="6" y="7"/>
                  </a:cubicBezTo>
                  <a:cubicBezTo>
                    <a:pt x="7" y="7"/>
                    <a:pt x="9" y="6"/>
                    <a:pt x="9" y="6"/>
                  </a:cubicBezTo>
                  <a:cubicBezTo>
                    <a:pt x="10" y="6"/>
                    <a:pt x="11" y="7"/>
                    <a:pt x="12" y="7"/>
                  </a:cubicBezTo>
                  <a:cubicBezTo>
                    <a:pt x="14" y="7"/>
                    <a:pt x="13" y="8"/>
                    <a:pt x="15" y="8"/>
                  </a:cubicBezTo>
                  <a:cubicBezTo>
                    <a:pt x="17" y="8"/>
                    <a:pt x="16" y="7"/>
                    <a:pt x="18" y="7"/>
                  </a:cubicBezTo>
                  <a:cubicBezTo>
                    <a:pt x="19" y="7"/>
                    <a:pt x="20" y="7"/>
                    <a:pt x="21" y="6"/>
                  </a:cubicBezTo>
                  <a:cubicBezTo>
                    <a:pt x="21" y="6"/>
                    <a:pt x="22" y="6"/>
                    <a:pt x="22" y="5"/>
                  </a:cubicBezTo>
                  <a:cubicBezTo>
                    <a:pt x="22" y="5"/>
                    <a:pt x="23" y="5"/>
                    <a:pt x="22" y="3"/>
                  </a:cubicBezTo>
                  <a:cubicBezTo>
                    <a:pt x="20" y="2"/>
                    <a:pt x="18" y="1"/>
                    <a:pt x="16" y="1"/>
                  </a:cubicBezTo>
                  <a:cubicBezTo>
                    <a:pt x="14" y="1"/>
                    <a:pt x="14" y="2"/>
                    <a:pt x="11" y="2"/>
                  </a:cubicBezTo>
                  <a:cubicBezTo>
                    <a:pt x="9" y="2"/>
                    <a:pt x="9" y="1"/>
                    <a:pt x="6" y="1"/>
                  </a:cubicBezTo>
                  <a:cubicBezTo>
                    <a:pt x="6" y="0"/>
                    <a:pt x="4" y="2"/>
                    <a:pt x="4" y="1"/>
                  </a:cubicBezTo>
                  <a:cubicBezTo>
                    <a:pt x="3" y="1"/>
                    <a:pt x="2" y="1"/>
                    <a:pt x="1" y="0"/>
                  </a:cubicBezTo>
                  <a:cubicBezTo>
                    <a:pt x="1" y="0"/>
                    <a:pt x="1" y="0"/>
                    <a:pt x="0" y="0"/>
                  </a:cubicBezTo>
                  <a:cubicBezTo>
                    <a:pt x="0" y="8"/>
                    <a:pt x="0" y="8"/>
                    <a:pt x="0" y="8"/>
                  </a:cubicBezTo>
                  <a:cubicBezTo>
                    <a:pt x="0" y="8"/>
                    <a:pt x="0" y="8"/>
                    <a:pt x="1"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6" name="Freeform 25"/>
            <p:cNvSpPr/>
            <p:nvPr/>
          </p:nvSpPr>
          <p:spPr>
            <a:xfrm>
              <a:off x="6361779" y="2553764"/>
              <a:ext cx="19683" cy="12654"/>
            </a:xfrm>
            <a:custGeom>
              <a:avLst/>
              <a:gdLst>
                <a:gd name="T0" fmla="*/ 1 w 6"/>
                <a:gd name="T1" fmla="*/ 2 h 4"/>
                <a:gd name="T2" fmla="*/ 1 w 6"/>
                <a:gd name="T3" fmla="*/ 2 h 4"/>
                <a:gd name="T4" fmla="*/ 1 w 6"/>
                <a:gd name="T5" fmla="*/ 2 h 4"/>
                <a:gd name="T6" fmla="*/ 1 w 6"/>
                <a:gd name="T7" fmla="*/ 3 h 4"/>
                <a:gd name="T8" fmla="*/ 4 w 6"/>
                <a:gd name="T9" fmla="*/ 4 h 4"/>
                <a:gd name="T10" fmla="*/ 4 w 6"/>
                <a:gd name="T11" fmla="*/ 2 h 4"/>
                <a:gd name="T12" fmla="*/ 1 w 6"/>
                <a:gd name="T13" fmla="*/ 0 h 4"/>
                <a:gd name="T14" fmla="*/ 0 w 6"/>
                <a:gd name="T15" fmla="*/ 1 h 4"/>
                <a:gd name="T16" fmla="*/ 1 w 6"/>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1" y="2"/>
                  </a:moveTo>
                  <a:cubicBezTo>
                    <a:pt x="1" y="2"/>
                    <a:pt x="1" y="2"/>
                    <a:pt x="1" y="2"/>
                  </a:cubicBezTo>
                  <a:cubicBezTo>
                    <a:pt x="1" y="2"/>
                    <a:pt x="1" y="2"/>
                    <a:pt x="1" y="2"/>
                  </a:cubicBezTo>
                  <a:cubicBezTo>
                    <a:pt x="1" y="3"/>
                    <a:pt x="1" y="3"/>
                    <a:pt x="1" y="3"/>
                  </a:cubicBezTo>
                  <a:cubicBezTo>
                    <a:pt x="2" y="4"/>
                    <a:pt x="3" y="4"/>
                    <a:pt x="4" y="4"/>
                  </a:cubicBezTo>
                  <a:cubicBezTo>
                    <a:pt x="6" y="3"/>
                    <a:pt x="6" y="2"/>
                    <a:pt x="4" y="2"/>
                  </a:cubicBezTo>
                  <a:cubicBezTo>
                    <a:pt x="3" y="1"/>
                    <a:pt x="2" y="0"/>
                    <a:pt x="1" y="0"/>
                  </a:cubicBezTo>
                  <a:cubicBezTo>
                    <a:pt x="0" y="1"/>
                    <a:pt x="1" y="0"/>
                    <a:pt x="0" y="1"/>
                  </a:cubicBezTo>
                  <a:cubicBezTo>
                    <a:pt x="0" y="2"/>
                    <a:pt x="0" y="1"/>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7" name="Freeform 26"/>
            <p:cNvSpPr/>
            <p:nvPr/>
          </p:nvSpPr>
          <p:spPr>
            <a:xfrm>
              <a:off x="2555863" y="2559388"/>
              <a:ext cx="22495" cy="21090"/>
            </a:xfrm>
            <a:custGeom>
              <a:avLst/>
              <a:gdLst>
                <a:gd name="T0" fmla="*/ 4 w 7"/>
                <a:gd name="T1" fmla="*/ 1 h 6"/>
                <a:gd name="T2" fmla="*/ 1 w 7"/>
                <a:gd name="T3" fmla="*/ 2 h 6"/>
                <a:gd name="T4" fmla="*/ 6 w 7"/>
                <a:gd name="T5" fmla="*/ 2 h 6"/>
                <a:gd name="T6" fmla="*/ 7 w 7"/>
                <a:gd name="T7" fmla="*/ 0 h 6"/>
                <a:gd name="T8" fmla="*/ 4 w 7"/>
                <a:gd name="T9" fmla="*/ 1 h 6"/>
              </a:gdLst>
              <a:ahLst/>
              <a:cxnLst>
                <a:cxn ang="0">
                  <a:pos x="T0" y="T1"/>
                </a:cxn>
                <a:cxn ang="0">
                  <a:pos x="T2" y="T3"/>
                </a:cxn>
                <a:cxn ang="0">
                  <a:pos x="T4" y="T5"/>
                </a:cxn>
                <a:cxn ang="0">
                  <a:pos x="T6" y="T7"/>
                </a:cxn>
                <a:cxn ang="0">
                  <a:pos x="T8" y="T9"/>
                </a:cxn>
              </a:cxnLst>
              <a:rect l="0" t="0" r="r" b="b"/>
              <a:pathLst>
                <a:path w="7" h="6">
                  <a:moveTo>
                    <a:pt x="4" y="1"/>
                  </a:moveTo>
                  <a:cubicBezTo>
                    <a:pt x="4" y="1"/>
                    <a:pt x="2" y="2"/>
                    <a:pt x="1" y="2"/>
                  </a:cubicBezTo>
                  <a:cubicBezTo>
                    <a:pt x="0" y="6"/>
                    <a:pt x="6" y="3"/>
                    <a:pt x="6" y="2"/>
                  </a:cubicBezTo>
                  <a:cubicBezTo>
                    <a:pt x="7" y="1"/>
                    <a:pt x="7" y="0"/>
                    <a:pt x="7" y="0"/>
                  </a:cubicBezTo>
                  <a:cubicBezTo>
                    <a:pt x="6" y="0"/>
                    <a:pt x="4" y="1"/>
                    <a:pt x="4"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8" name="Freeform 27"/>
            <p:cNvSpPr/>
            <p:nvPr/>
          </p:nvSpPr>
          <p:spPr>
            <a:xfrm>
              <a:off x="6537524" y="2556576"/>
              <a:ext cx="87169" cy="23902"/>
            </a:xfrm>
            <a:custGeom>
              <a:avLst/>
              <a:gdLst>
                <a:gd name="T0" fmla="*/ 20 w 26"/>
                <a:gd name="T1" fmla="*/ 3 h 7"/>
                <a:gd name="T2" fmla="*/ 14 w 26"/>
                <a:gd name="T3" fmla="*/ 3 h 7"/>
                <a:gd name="T4" fmla="*/ 11 w 26"/>
                <a:gd name="T5" fmla="*/ 2 h 7"/>
                <a:gd name="T6" fmla="*/ 10 w 26"/>
                <a:gd name="T7" fmla="*/ 1 h 7"/>
                <a:gd name="T8" fmla="*/ 7 w 26"/>
                <a:gd name="T9" fmla="*/ 1 h 7"/>
                <a:gd name="T10" fmla="*/ 3 w 26"/>
                <a:gd name="T11" fmla="*/ 1 h 7"/>
                <a:gd name="T12" fmla="*/ 1 w 26"/>
                <a:gd name="T13" fmla="*/ 1 h 7"/>
                <a:gd name="T14" fmla="*/ 2 w 26"/>
                <a:gd name="T15" fmla="*/ 3 h 7"/>
                <a:gd name="T16" fmla="*/ 6 w 26"/>
                <a:gd name="T17" fmla="*/ 4 h 7"/>
                <a:gd name="T18" fmla="*/ 14 w 26"/>
                <a:gd name="T19" fmla="*/ 4 h 7"/>
                <a:gd name="T20" fmla="*/ 15 w 26"/>
                <a:gd name="T21" fmla="*/ 5 h 7"/>
                <a:gd name="T22" fmla="*/ 17 w 26"/>
                <a:gd name="T23" fmla="*/ 6 h 7"/>
                <a:gd name="T24" fmla="*/ 21 w 26"/>
                <a:gd name="T25" fmla="*/ 6 h 7"/>
                <a:gd name="T26" fmla="*/ 26 w 26"/>
                <a:gd name="T27" fmla="*/ 4 h 7"/>
                <a:gd name="T28" fmla="*/ 20 w 26"/>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7">
                  <a:moveTo>
                    <a:pt x="20" y="3"/>
                  </a:moveTo>
                  <a:cubicBezTo>
                    <a:pt x="18" y="3"/>
                    <a:pt x="16" y="3"/>
                    <a:pt x="14" y="3"/>
                  </a:cubicBezTo>
                  <a:cubicBezTo>
                    <a:pt x="13" y="3"/>
                    <a:pt x="13" y="2"/>
                    <a:pt x="11" y="2"/>
                  </a:cubicBezTo>
                  <a:cubicBezTo>
                    <a:pt x="11" y="2"/>
                    <a:pt x="12" y="1"/>
                    <a:pt x="10" y="1"/>
                  </a:cubicBezTo>
                  <a:cubicBezTo>
                    <a:pt x="9" y="1"/>
                    <a:pt x="8" y="1"/>
                    <a:pt x="7" y="1"/>
                  </a:cubicBezTo>
                  <a:cubicBezTo>
                    <a:pt x="6" y="1"/>
                    <a:pt x="4" y="2"/>
                    <a:pt x="3" y="1"/>
                  </a:cubicBezTo>
                  <a:cubicBezTo>
                    <a:pt x="2" y="1"/>
                    <a:pt x="2" y="0"/>
                    <a:pt x="1" y="1"/>
                  </a:cubicBezTo>
                  <a:cubicBezTo>
                    <a:pt x="0" y="1"/>
                    <a:pt x="1" y="3"/>
                    <a:pt x="2" y="3"/>
                  </a:cubicBezTo>
                  <a:cubicBezTo>
                    <a:pt x="3" y="4"/>
                    <a:pt x="5" y="3"/>
                    <a:pt x="6" y="4"/>
                  </a:cubicBezTo>
                  <a:cubicBezTo>
                    <a:pt x="7" y="5"/>
                    <a:pt x="13" y="4"/>
                    <a:pt x="14" y="4"/>
                  </a:cubicBezTo>
                  <a:cubicBezTo>
                    <a:pt x="15" y="4"/>
                    <a:pt x="14" y="5"/>
                    <a:pt x="15" y="5"/>
                  </a:cubicBezTo>
                  <a:cubicBezTo>
                    <a:pt x="17" y="5"/>
                    <a:pt x="16" y="5"/>
                    <a:pt x="17" y="6"/>
                  </a:cubicBezTo>
                  <a:cubicBezTo>
                    <a:pt x="18" y="6"/>
                    <a:pt x="20" y="6"/>
                    <a:pt x="21" y="6"/>
                  </a:cubicBezTo>
                  <a:cubicBezTo>
                    <a:pt x="23" y="6"/>
                    <a:pt x="26" y="7"/>
                    <a:pt x="26" y="4"/>
                  </a:cubicBezTo>
                  <a:cubicBezTo>
                    <a:pt x="26" y="2"/>
                    <a:pt x="22" y="3"/>
                    <a:pt x="20"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9" name="Freeform 28"/>
            <p:cNvSpPr/>
            <p:nvPr/>
          </p:nvSpPr>
          <p:spPr>
            <a:xfrm>
              <a:off x="2136889" y="2576259"/>
              <a:ext cx="209488" cy="82952"/>
            </a:xfrm>
            <a:custGeom>
              <a:avLst/>
              <a:gdLst>
                <a:gd name="T0" fmla="*/ 2 w 63"/>
                <a:gd name="T1" fmla="*/ 18 h 25"/>
                <a:gd name="T2" fmla="*/ 5 w 63"/>
                <a:gd name="T3" fmla="*/ 19 h 25"/>
                <a:gd name="T4" fmla="*/ 4 w 63"/>
                <a:gd name="T5" fmla="*/ 21 h 25"/>
                <a:gd name="T6" fmla="*/ 4 w 63"/>
                <a:gd name="T7" fmla="*/ 24 h 25"/>
                <a:gd name="T8" fmla="*/ 8 w 63"/>
                <a:gd name="T9" fmla="*/ 24 h 25"/>
                <a:gd name="T10" fmla="*/ 13 w 63"/>
                <a:gd name="T11" fmla="*/ 21 h 25"/>
                <a:gd name="T12" fmla="*/ 13 w 63"/>
                <a:gd name="T13" fmla="*/ 20 h 25"/>
                <a:gd name="T14" fmla="*/ 20 w 63"/>
                <a:gd name="T15" fmla="*/ 20 h 25"/>
                <a:gd name="T16" fmla="*/ 22 w 63"/>
                <a:gd name="T17" fmla="*/ 20 h 25"/>
                <a:gd name="T18" fmla="*/ 22 w 63"/>
                <a:gd name="T19" fmla="*/ 18 h 25"/>
                <a:gd name="T20" fmla="*/ 23 w 63"/>
                <a:gd name="T21" fmla="*/ 18 h 25"/>
                <a:gd name="T22" fmla="*/ 25 w 63"/>
                <a:gd name="T23" fmla="*/ 17 h 25"/>
                <a:gd name="T24" fmla="*/ 26 w 63"/>
                <a:gd name="T25" fmla="*/ 16 h 25"/>
                <a:gd name="T26" fmla="*/ 33 w 63"/>
                <a:gd name="T27" fmla="*/ 15 h 25"/>
                <a:gd name="T28" fmla="*/ 38 w 63"/>
                <a:gd name="T29" fmla="*/ 12 h 25"/>
                <a:gd name="T30" fmla="*/ 42 w 63"/>
                <a:gd name="T31" fmla="*/ 11 h 25"/>
                <a:gd name="T32" fmla="*/ 45 w 63"/>
                <a:gd name="T33" fmla="*/ 10 h 25"/>
                <a:gd name="T34" fmla="*/ 47 w 63"/>
                <a:gd name="T35" fmla="*/ 10 h 25"/>
                <a:gd name="T36" fmla="*/ 51 w 63"/>
                <a:gd name="T37" fmla="*/ 10 h 25"/>
                <a:gd name="T38" fmla="*/ 56 w 63"/>
                <a:gd name="T39" fmla="*/ 9 h 25"/>
                <a:gd name="T40" fmla="*/ 59 w 63"/>
                <a:gd name="T41" fmla="*/ 7 h 25"/>
                <a:gd name="T42" fmla="*/ 62 w 63"/>
                <a:gd name="T43" fmla="*/ 7 h 25"/>
                <a:gd name="T44" fmla="*/ 63 w 63"/>
                <a:gd name="T45" fmla="*/ 7 h 25"/>
                <a:gd name="T46" fmla="*/ 61 w 63"/>
                <a:gd name="T47" fmla="*/ 5 h 25"/>
                <a:gd name="T48" fmla="*/ 60 w 63"/>
                <a:gd name="T49" fmla="*/ 5 h 25"/>
                <a:gd name="T50" fmla="*/ 60 w 63"/>
                <a:gd name="T51" fmla="*/ 4 h 25"/>
                <a:gd name="T52" fmla="*/ 59 w 63"/>
                <a:gd name="T53" fmla="*/ 4 h 25"/>
                <a:gd name="T54" fmla="*/ 58 w 63"/>
                <a:gd name="T55" fmla="*/ 3 h 25"/>
                <a:gd name="T56" fmla="*/ 57 w 63"/>
                <a:gd name="T57" fmla="*/ 3 h 25"/>
                <a:gd name="T58" fmla="*/ 55 w 63"/>
                <a:gd name="T59" fmla="*/ 3 h 25"/>
                <a:gd name="T60" fmla="*/ 53 w 63"/>
                <a:gd name="T61" fmla="*/ 5 h 25"/>
                <a:gd name="T62" fmla="*/ 49 w 63"/>
                <a:gd name="T63" fmla="*/ 5 h 25"/>
                <a:gd name="T64" fmla="*/ 47 w 63"/>
                <a:gd name="T65" fmla="*/ 3 h 25"/>
                <a:gd name="T66" fmla="*/ 45 w 63"/>
                <a:gd name="T67" fmla="*/ 2 h 25"/>
                <a:gd name="T68" fmla="*/ 45 w 63"/>
                <a:gd name="T69" fmla="*/ 2 h 25"/>
                <a:gd name="T70" fmla="*/ 43 w 63"/>
                <a:gd name="T71" fmla="*/ 1 h 25"/>
                <a:gd name="T72" fmla="*/ 40 w 63"/>
                <a:gd name="T73" fmla="*/ 0 h 25"/>
                <a:gd name="T74" fmla="*/ 39 w 63"/>
                <a:gd name="T75" fmla="*/ 2 h 25"/>
                <a:gd name="T76" fmla="*/ 26 w 63"/>
                <a:gd name="T77" fmla="*/ 2 h 25"/>
                <a:gd name="T78" fmla="*/ 24 w 63"/>
                <a:gd name="T79" fmla="*/ 4 h 25"/>
                <a:gd name="T80" fmla="*/ 23 w 63"/>
                <a:gd name="T81" fmla="*/ 7 h 25"/>
                <a:gd name="T82" fmla="*/ 21 w 63"/>
                <a:gd name="T83" fmla="*/ 7 h 25"/>
                <a:gd name="T84" fmla="*/ 19 w 63"/>
                <a:gd name="T85" fmla="*/ 9 h 25"/>
                <a:gd name="T86" fmla="*/ 14 w 63"/>
                <a:gd name="T87" fmla="*/ 10 h 25"/>
                <a:gd name="T88" fmla="*/ 11 w 63"/>
                <a:gd name="T89" fmla="*/ 12 h 25"/>
                <a:gd name="T90" fmla="*/ 8 w 63"/>
                <a:gd name="T91" fmla="*/ 13 h 25"/>
                <a:gd name="T92" fmla="*/ 6 w 63"/>
                <a:gd name="T93" fmla="*/ 13 h 25"/>
                <a:gd name="T94" fmla="*/ 6 w 63"/>
                <a:gd name="T95" fmla="*/ 14 h 25"/>
                <a:gd name="T96" fmla="*/ 2 w 63"/>
                <a:gd name="T97" fmla="*/ 16 h 25"/>
                <a:gd name="T98" fmla="*/ 2 w 63"/>
                <a:gd name="T9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25">
                  <a:moveTo>
                    <a:pt x="2" y="18"/>
                  </a:moveTo>
                  <a:cubicBezTo>
                    <a:pt x="4" y="18"/>
                    <a:pt x="4" y="18"/>
                    <a:pt x="5" y="19"/>
                  </a:cubicBezTo>
                  <a:cubicBezTo>
                    <a:pt x="5" y="20"/>
                    <a:pt x="4" y="21"/>
                    <a:pt x="4" y="21"/>
                  </a:cubicBezTo>
                  <a:cubicBezTo>
                    <a:pt x="4" y="22"/>
                    <a:pt x="3" y="22"/>
                    <a:pt x="4" y="24"/>
                  </a:cubicBezTo>
                  <a:cubicBezTo>
                    <a:pt x="5" y="25"/>
                    <a:pt x="7" y="24"/>
                    <a:pt x="8" y="24"/>
                  </a:cubicBezTo>
                  <a:cubicBezTo>
                    <a:pt x="9" y="22"/>
                    <a:pt x="12" y="22"/>
                    <a:pt x="13" y="21"/>
                  </a:cubicBezTo>
                  <a:cubicBezTo>
                    <a:pt x="13" y="21"/>
                    <a:pt x="13" y="21"/>
                    <a:pt x="13" y="20"/>
                  </a:cubicBezTo>
                  <a:cubicBezTo>
                    <a:pt x="16" y="19"/>
                    <a:pt x="18" y="20"/>
                    <a:pt x="20" y="20"/>
                  </a:cubicBezTo>
                  <a:cubicBezTo>
                    <a:pt x="22" y="20"/>
                    <a:pt x="19" y="20"/>
                    <a:pt x="22" y="20"/>
                  </a:cubicBezTo>
                  <a:cubicBezTo>
                    <a:pt x="22" y="19"/>
                    <a:pt x="22" y="19"/>
                    <a:pt x="22" y="18"/>
                  </a:cubicBezTo>
                  <a:cubicBezTo>
                    <a:pt x="23" y="18"/>
                    <a:pt x="23" y="18"/>
                    <a:pt x="23" y="18"/>
                  </a:cubicBezTo>
                  <a:cubicBezTo>
                    <a:pt x="24" y="18"/>
                    <a:pt x="24" y="17"/>
                    <a:pt x="25" y="17"/>
                  </a:cubicBezTo>
                  <a:cubicBezTo>
                    <a:pt x="25" y="17"/>
                    <a:pt x="25" y="16"/>
                    <a:pt x="26" y="16"/>
                  </a:cubicBezTo>
                  <a:cubicBezTo>
                    <a:pt x="28" y="14"/>
                    <a:pt x="30" y="16"/>
                    <a:pt x="33" y="15"/>
                  </a:cubicBezTo>
                  <a:cubicBezTo>
                    <a:pt x="34" y="14"/>
                    <a:pt x="36" y="12"/>
                    <a:pt x="38" y="12"/>
                  </a:cubicBezTo>
                  <a:cubicBezTo>
                    <a:pt x="38" y="12"/>
                    <a:pt x="42" y="11"/>
                    <a:pt x="42" y="11"/>
                  </a:cubicBezTo>
                  <a:cubicBezTo>
                    <a:pt x="42" y="11"/>
                    <a:pt x="45" y="10"/>
                    <a:pt x="45" y="10"/>
                  </a:cubicBezTo>
                  <a:cubicBezTo>
                    <a:pt x="47" y="10"/>
                    <a:pt x="46" y="10"/>
                    <a:pt x="47" y="10"/>
                  </a:cubicBezTo>
                  <a:cubicBezTo>
                    <a:pt x="48" y="10"/>
                    <a:pt x="50" y="10"/>
                    <a:pt x="51" y="10"/>
                  </a:cubicBezTo>
                  <a:cubicBezTo>
                    <a:pt x="54" y="10"/>
                    <a:pt x="54" y="9"/>
                    <a:pt x="56" y="9"/>
                  </a:cubicBezTo>
                  <a:cubicBezTo>
                    <a:pt x="58" y="9"/>
                    <a:pt x="58" y="8"/>
                    <a:pt x="59" y="7"/>
                  </a:cubicBezTo>
                  <a:cubicBezTo>
                    <a:pt x="59" y="7"/>
                    <a:pt x="61" y="8"/>
                    <a:pt x="62" y="7"/>
                  </a:cubicBezTo>
                  <a:cubicBezTo>
                    <a:pt x="62" y="7"/>
                    <a:pt x="62" y="7"/>
                    <a:pt x="63" y="7"/>
                  </a:cubicBezTo>
                  <a:cubicBezTo>
                    <a:pt x="63" y="5"/>
                    <a:pt x="62" y="5"/>
                    <a:pt x="61" y="5"/>
                  </a:cubicBezTo>
                  <a:cubicBezTo>
                    <a:pt x="61" y="5"/>
                    <a:pt x="61" y="5"/>
                    <a:pt x="60" y="5"/>
                  </a:cubicBezTo>
                  <a:cubicBezTo>
                    <a:pt x="60" y="4"/>
                    <a:pt x="61" y="4"/>
                    <a:pt x="60" y="4"/>
                  </a:cubicBezTo>
                  <a:cubicBezTo>
                    <a:pt x="60" y="4"/>
                    <a:pt x="59" y="4"/>
                    <a:pt x="59" y="4"/>
                  </a:cubicBezTo>
                  <a:cubicBezTo>
                    <a:pt x="59" y="3"/>
                    <a:pt x="58" y="4"/>
                    <a:pt x="58" y="3"/>
                  </a:cubicBezTo>
                  <a:cubicBezTo>
                    <a:pt x="58" y="3"/>
                    <a:pt x="57" y="2"/>
                    <a:pt x="57" y="3"/>
                  </a:cubicBezTo>
                  <a:cubicBezTo>
                    <a:pt x="57" y="4"/>
                    <a:pt x="55" y="3"/>
                    <a:pt x="55" y="3"/>
                  </a:cubicBezTo>
                  <a:cubicBezTo>
                    <a:pt x="54" y="3"/>
                    <a:pt x="53" y="4"/>
                    <a:pt x="53" y="5"/>
                  </a:cubicBezTo>
                  <a:cubicBezTo>
                    <a:pt x="51" y="5"/>
                    <a:pt x="50" y="6"/>
                    <a:pt x="49" y="5"/>
                  </a:cubicBezTo>
                  <a:cubicBezTo>
                    <a:pt x="49" y="4"/>
                    <a:pt x="48" y="4"/>
                    <a:pt x="47" y="3"/>
                  </a:cubicBezTo>
                  <a:cubicBezTo>
                    <a:pt x="46" y="3"/>
                    <a:pt x="46" y="3"/>
                    <a:pt x="45" y="2"/>
                  </a:cubicBezTo>
                  <a:cubicBezTo>
                    <a:pt x="44" y="2"/>
                    <a:pt x="45" y="2"/>
                    <a:pt x="45" y="2"/>
                  </a:cubicBezTo>
                  <a:cubicBezTo>
                    <a:pt x="44" y="1"/>
                    <a:pt x="44" y="1"/>
                    <a:pt x="43" y="1"/>
                  </a:cubicBezTo>
                  <a:cubicBezTo>
                    <a:pt x="42" y="0"/>
                    <a:pt x="41" y="0"/>
                    <a:pt x="40" y="0"/>
                  </a:cubicBezTo>
                  <a:cubicBezTo>
                    <a:pt x="40" y="1"/>
                    <a:pt x="40" y="1"/>
                    <a:pt x="39" y="2"/>
                  </a:cubicBezTo>
                  <a:cubicBezTo>
                    <a:pt x="37" y="2"/>
                    <a:pt x="26" y="1"/>
                    <a:pt x="26" y="2"/>
                  </a:cubicBezTo>
                  <a:cubicBezTo>
                    <a:pt x="25" y="3"/>
                    <a:pt x="25" y="3"/>
                    <a:pt x="24" y="4"/>
                  </a:cubicBezTo>
                  <a:cubicBezTo>
                    <a:pt x="24" y="5"/>
                    <a:pt x="23" y="5"/>
                    <a:pt x="23" y="7"/>
                  </a:cubicBezTo>
                  <a:cubicBezTo>
                    <a:pt x="22" y="7"/>
                    <a:pt x="22" y="7"/>
                    <a:pt x="21" y="7"/>
                  </a:cubicBezTo>
                  <a:cubicBezTo>
                    <a:pt x="21" y="8"/>
                    <a:pt x="20" y="9"/>
                    <a:pt x="19" y="9"/>
                  </a:cubicBezTo>
                  <a:cubicBezTo>
                    <a:pt x="17" y="9"/>
                    <a:pt x="15" y="9"/>
                    <a:pt x="14" y="10"/>
                  </a:cubicBezTo>
                  <a:cubicBezTo>
                    <a:pt x="14" y="10"/>
                    <a:pt x="12" y="11"/>
                    <a:pt x="11" y="12"/>
                  </a:cubicBezTo>
                  <a:cubicBezTo>
                    <a:pt x="9" y="13"/>
                    <a:pt x="9" y="12"/>
                    <a:pt x="8" y="13"/>
                  </a:cubicBezTo>
                  <a:cubicBezTo>
                    <a:pt x="8" y="13"/>
                    <a:pt x="6" y="13"/>
                    <a:pt x="6" y="13"/>
                  </a:cubicBezTo>
                  <a:cubicBezTo>
                    <a:pt x="5" y="13"/>
                    <a:pt x="6" y="13"/>
                    <a:pt x="6" y="14"/>
                  </a:cubicBezTo>
                  <a:cubicBezTo>
                    <a:pt x="5" y="15"/>
                    <a:pt x="3" y="15"/>
                    <a:pt x="2" y="16"/>
                  </a:cubicBezTo>
                  <a:cubicBezTo>
                    <a:pt x="0" y="16"/>
                    <a:pt x="0" y="18"/>
                    <a:pt x="2" y="1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0" name="Freeform 29"/>
            <p:cNvSpPr/>
            <p:nvPr/>
          </p:nvSpPr>
          <p:spPr>
            <a:xfrm>
              <a:off x="6478474" y="2583290"/>
              <a:ext cx="19683" cy="16871"/>
            </a:xfrm>
            <a:custGeom>
              <a:avLst/>
              <a:gdLst>
                <a:gd name="T0" fmla="*/ 6 w 6"/>
                <a:gd name="T1" fmla="*/ 2 h 5"/>
                <a:gd name="T2" fmla="*/ 1 w 6"/>
                <a:gd name="T3" fmla="*/ 1 h 5"/>
                <a:gd name="T4" fmla="*/ 1 w 6"/>
                <a:gd name="T5" fmla="*/ 3 h 5"/>
                <a:gd name="T6" fmla="*/ 6 w 6"/>
                <a:gd name="T7" fmla="*/ 3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1"/>
                    <a:pt x="2" y="0"/>
                    <a:pt x="1" y="1"/>
                  </a:cubicBezTo>
                  <a:cubicBezTo>
                    <a:pt x="0" y="1"/>
                    <a:pt x="0" y="1"/>
                    <a:pt x="1" y="3"/>
                  </a:cubicBezTo>
                  <a:cubicBezTo>
                    <a:pt x="1" y="4"/>
                    <a:pt x="4" y="5"/>
                    <a:pt x="6" y="3"/>
                  </a:cubicBezTo>
                  <a:cubicBezTo>
                    <a:pt x="6" y="3"/>
                    <a:pt x="6" y="3"/>
                    <a:pt x="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1" name="Freeform 30"/>
            <p:cNvSpPr/>
            <p:nvPr/>
          </p:nvSpPr>
          <p:spPr>
            <a:xfrm>
              <a:off x="2529149" y="2586102"/>
              <a:ext cx="105447" cy="70298"/>
            </a:xfrm>
            <a:custGeom>
              <a:avLst/>
              <a:gdLst>
                <a:gd name="T0" fmla="*/ 28 w 32"/>
                <a:gd name="T1" fmla="*/ 2 h 21"/>
                <a:gd name="T2" fmla="*/ 28 w 32"/>
                <a:gd name="T3" fmla="*/ 3 h 21"/>
                <a:gd name="T4" fmla="*/ 27 w 32"/>
                <a:gd name="T5" fmla="*/ 4 h 21"/>
                <a:gd name="T6" fmla="*/ 26 w 32"/>
                <a:gd name="T7" fmla="*/ 3 h 21"/>
                <a:gd name="T8" fmla="*/ 22 w 32"/>
                <a:gd name="T9" fmla="*/ 2 h 21"/>
                <a:gd name="T10" fmla="*/ 18 w 32"/>
                <a:gd name="T11" fmla="*/ 2 h 21"/>
                <a:gd name="T12" fmla="*/ 16 w 32"/>
                <a:gd name="T13" fmla="*/ 2 h 21"/>
                <a:gd name="T14" fmla="*/ 13 w 32"/>
                <a:gd name="T15" fmla="*/ 3 h 21"/>
                <a:gd name="T16" fmla="*/ 12 w 32"/>
                <a:gd name="T17" fmla="*/ 4 h 21"/>
                <a:gd name="T18" fmla="*/ 14 w 32"/>
                <a:gd name="T19" fmla="*/ 9 h 21"/>
                <a:gd name="T20" fmla="*/ 9 w 32"/>
                <a:gd name="T21" fmla="*/ 9 h 21"/>
                <a:gd name="T22" fmla="*/ 8 w 32"/>
                <a:gd name="T23" fmla="*/ 8 h 21"/>
                <a:gd name="T24" fmla="*/ 7 w 32"/>
                <a:gd name="T25" fmla="*/ 7 h 21"/>
                <a:gd name="T26" fmla="*/ 5 w 32"/>
                <a:gd name="T27" fmla="*/ 7 h 21"/>
                <a:gd name="T28" fmla="*/ 4 w 32"/>
                <a:gd name="T29" fmla="*/ 7 h 21"/>
                <a:gd name="T30" fmla="*/ 2 w 32"/>
                <a:gd name="T31" fmla="*/ 7 h 21"/>
                <a:gd name="T32" fmla="*/ 2 w 32"/>
                <a:gd name="T33" fmla="*/ 11 h 21"/>
                <a:gd name="T34" fmla="*/ 2 w 32"/>
                <a:gd name="T35" fmla="*/ 12 h 21"/>
                <a:gd name="T36" fmla="*/ 2 w 32"/>
                <a:gd name="T37" fmla="*/ 12 h 21"/>
                <a:gd name="T38" fmla="*/ 3 w 32"/>
                <a:gd name="T39" fmla="*/ 12 h 21"/>
                <a:gd name="T40" fmla="*/ 6 w 32"/>
                <a:gd name="T41" fmla="*/ 13 h 21"/>
                <a:gd name="T42" fmla="*/ 7 w 32"/>
                <a:gd name="T43" fmla="*/ 14 h 21"/>
                <a:gd name="T44" fmla="*/ 8 w 32"/>
                <a:gd name="T45" fmla="*/ 15 h 21"/>
                <a:gd name="T46" fmla="*/ 9 w 32"/>
                <a:gd name="T47" fmla="*/ 17 h 21"/>
                <a:gd name="T48" fmla="*/ 9 w 32"/>
                <a:gd name="T49" fmla="*/ 19 h 21"/>
                <a:gd name="T50" fmla="*/ 10 w 32"/>
                <a:gd name="T51" fmla="*/ 19 h 21"/>
                <a:gd name="T52" fmla="*/ 14 w 32"/>
                <a:gd name="T53" fmla="*/ 19 h 21"/>
                <a:gd name="T54" fmla="*/ 15 w 32"/>
                <a:gd name="T55" fmla="*/ 19 h 21"/>
                <a:gd name="T56" fmla="*/ 15 w 32"/>
                <a:gd name="T57" fmla="*/ 18 h 21"/>
                <a:gd name="T58" fmla="*/ 16 w 32"/>
                <a:gd name="T59" fmla="*/ 17 h 21"/>
                <a:gd name="T60" fmla="*/ 17 w 32"/>
                <a:gd name="T61" fmla="*/ 17 h 21"/>
                <a:gd name="T62" fmla="*/ 17 w 32"/>
                <a:gd name="T63" fmla="*/ 17 h 21"/>
                <a:gd name="T64" fmla="*/ 19 w 32"/>
                <a:gd name="T65" fmla="*/ 17 h 21"/>
                <a:gd name="T66" fmla="*/ 22 w 32"/>
                <a:gd name="T67" fmla="*/ 17 h 21"/>
                <a:gd name="T68" fmla="*/ 24 w 32"/>
                <a:gd name="T69" fmla="*/ 17 h 21"/>
                <a:gd name="T70" fmla="*/ 27 w 32"/>
                <a:gd name="T71" fmla="*/ 14 h 21"/>
                <a:gd name="T72" fmla="*/ 30 w 32"/>
                <a:gd name="T73" fmla="*/ 11 h 21"/>
                <a:gd name="T74" fmla="*/ 31 w 32"/>
                <a:gd name="T75" fmla="*/ 11 h 21"/>
                <a:gd name="T76" fmla="*/ 32 w 32"/>
                <a:gd name="T77" fmla="*/ 9 h 21"/>
                <a:gd name="T78" fmla="*/ 32 w 32"/>
                <a:gd name="T79" fmla="*/ 9 h 21"/>
                <a:gd name="T80" fmla="*/ 32 w 32"/>
                <a:gd name="T81" fmla="*/ 0 h 21"/>
                <a:gd name="T82" fmla="*/ 31 w 32"/>
                <a:gd name="T83" fmla="*/ 1 h 21"/>
                <a:gd name="T84" fmla="*/ 28 w 32"/>
                <a:gd name="T8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21">
                  <a:moveTo>
                    <a:pt x="28" y="2"/>
                  </a:moveTo>
                  <a:cubicBezTo>
                    <a:pt x="27" y="2"/>
                    <a:pt x="27" y="2"/>
                    <a:pt x="28" y="3"/>
                  </a:cubicBezTo>
                  <a:cubicBezTo>
                    <a:pt x="29" y="4"/>
                    <a:pt x="27" y="4"/>
                    <a:pt x="27" y="4"/>
                  </a:cubicBezTo>
                  <a:cubicBezTo>
                    <a:pt x="25" y="4"/>
                    <a:pt x="26" y="3"/>
                    <a:pt x="26" y="3"/>
                  </a:cubicBezTo>
                  <a:cubicBezTo>
                    <a:pt x="25" y="2"/>
                    <a:pt x="23" y="3"/>
                    <a:pt x="22" y="2"/>
                  </a:cubicBezTo>
                  <a:cubicBezTo>
                    <a:pt x="21" y="2"/>
                    <a:pt x="19" y="0"/>
                    <a:pt x="18" y="2"/>
                  </a:cubicBezTo>
                  <a:cubicBezTo>
                    <a:pt x="18" y="2"/>
                    <a:pt x="16" y="2"/>
                    <a:pt x="16" y="2"/>
                  </a:cubicBezTo>
                  <a:cubicBezTo>
                    <a:pt x="15" y="3"/>
                    <a:pt x="15" y="3"/>
                    <a:pt x="13" y="3"/>
                  </a:cubicBezTo>
                  <a:cubicBezTo>
                    <a:pt x="13" y="3"/>
                    <a:pt x="13" y="3"/>
                    <a:pt x="12" y="4"/>
                  </a:cubicBezTo>
                  <a:cubicBezTo>
                    <a:pt x="12" y="5"/>
                    <a:pt x="16" y="8"/>
                    <a:pt x="14" y="9"/>
                  </a:cubicBezTo>
                  <a:cubicBezTo>
                    <a:pt x="12" y="10"/>
                    <a:pt x="11" y="11"/>
                    <a:pt x="9" y="9"/>
                  </a:cubicBezTo>
                  <a:cubicBezTo>
                    <a:pt x="8" y="8"/>
                    <a:pt x="8" y="9"/>
                    <a:pt x="8" y="8"/>
                  </a:cubicBezTo>
                  <a:cubicBezTo>
                    <a:pt x="8" y="8"/>
                    <a:pt x="8" y="8"/>
                    <a:pt x="7" y="7"/>
                  </a:cubicBezTo>
                  <a:cubicBezTo>
                    <a:pt x="6" y="7"/>
                    <a:pt x="6" y="7"/>
                    <a:pt x="5" y="7"/>
                  </a:cubicBezTo>
                  <a:cubicBezTo>
                    <a:pt x="5" y="7"/>
                    <a:pt x="4" y="6"/>
                    <a:pt x="4" y="7"/>
                  </a:cubicBezTo>
                  <a:cubicBezTo>
                    <a:pt x="4" y="8"/>
                    <a:pt x="3" y="7"/>
                    <a:pt x="2" y="7"/>
                  </a:cubicBezTo>
                  <a:cubicBezTo>
                    <a:pt x="2" y="8"/>
                    <a:pt x="0" y="10"/>
                    <a:pt x="2" y="11"/>
                  </a:cubicBezTo>
                  <a:cubicBezTo>
                    <a:pt x="2" y="12"/>
                    <a:pt x="2" y="11"/>
                    <a:pt x="2" y="12"/>
                  </a:cubicBezTo>
                  <a:cubicBezTo>
                    <a:pt x="2" y="12"/>
                    <a:pt x="2" y="12"/>
                    <a:pt x="2" y="12"/>
                  </a:cubicBezTo>
                  <a:cubicBezTo>
                    <a:pt x="3" y="13"/>
                    <a:pt x="3" y="12"/>
                    <a:pt x="3" y="12"/>
                  </a:cubicBezTo>
                  <a:cubicBezTo>
                    <a:pt x="4" y="13"/>
                    <a:pt x="4" y="13"/>
                    <a:pt x="6" y="13"/>
                  </a:cubicBezTo>
                  <a:cubicBezTo>
                    <a:pt x="6" y="13"/>
                    <a:pt x="7" y="13"/>
                    <a:pt x="7" y="14"/>
                  </a:cubicBezTo>
                  <a:cubicBezTo>
                    <a:pt x="8" y="14"/>
                    <a:pt x="8" y="15"/>
                    <a:pt x="8" y="15"/>
                  </a:cubicBezTo>
                  <a:cubicBezTo>
                    <a:pt x="8" y="17"/>
                    <a:pt x="8" y="17"/>
                    <a:pt x="9" y="17"/>
                  </a:cubicBezTo>
                  <a:cubicBezTo>
                    <a:pt x="9" y="18"/>
                    <a:pt x="8" y="19"/>
                    <a:pt x="9" y="19"/>
                  </a:cubicBezTo>
                  <a:cubicBezTo>
                    <a:pt x="9" y="19"/>
                    <a:pt x="10" y="19"/>
                    <a:pt x="10" y="19"/>
                  </a:cubicBezTo>
                  <a:cubicBezTo>
                    <a:pt x="11" y="21"/>
                    <a:pt x="13" y="20"/>
                    <a:pt x="14" y="19"/>
                  </a:cubicBezTo>
                  <a:cubicBezTo>
                    <a:pt x="14" y="19"/>
                    <a:pt x="15" y="19"/>
                    <a:pt x="15" y="19"/>
                  </a:cubicBezTo>
                  <a:cubicBezTo>
                    <a:pt x="15" y="18"/>
                    <a:pt x="15" y="18"/>
                    <a:pt x="15" y="18"/>
                  </a:cubicBezTo>
                  <a:cubicBezTo>
                    <a:pt x="16" y="18"/>
                    <a:pt x="15" y="18"/>
                    <a:pt x="16" y="17"/>
                  </a:cubicBezTo>
                  <a:cubicBezTo>
                    <a:pt x="16" y="17"/>
                    <a:pt x="16" y="17"/>
                    <a:pt x="17" y="17"/>
                  </a:cubicBezTo>
                  <a:cubicBezTo>
                    <a:pt x="17" y="17"/>
                    <a:pt x="17" y="17"/>
                    <a:pt x="17" y="17"/>
                  </a:cubicBezTo>
                  <a:cubicBezTo>
                    <a:pt x="18" y="16"/>
                    <a:pt x="18" y="16"/>
                    <a:pt x="19" y="17"/>
                  </a:cubicBezTo>
                  <a:cubicBezTo>
                    <a:pt x="19" y="17"/>
                    <a:pt x="21" y="17"/>
                    <a:pt x="22" y="17"/>
                  </a:cubicBezTo>
                  <a:cubicBezTo>
                    <a:pt x="23" y="16"/>
                    <a:pt x="23" y="17"/>
                    <a:pt x="24" y="17"/>
                  </a:cubicBezTo>
                  <a:cubicBezTo>
                    <a:pt x="24" y="16"/>
                    <a:pt x="26" y="15"/>
                    <a:pt x="27" y="14"/>
                  </a:cubicBezTo>
                  <a:cubicBezTo>
                    <a:pt x="29" y="14"/>
                    <a:pt x="29" y="12"/>
                    <a:pt x="30" y="11"/>
                  </a:cubicBezTo>
                  <a:cubicBezTo>
                    <a:pt x="30" y="11"/>
                    <a:pt x="31" y="11"/>
                    <a:pt x="31" y="11"/>
                  </a:cubicBezTo>
                  <a:cubicBezTo>
                    <a:pt x="31" y="11"/>
                    <a:pt x="31" y="10"/>
                    <a:pt x="32" y="9"/>
                  </a:cubicBezTo>
                  <a:cubicBezTo>
                    <a:pt x="32" y="9"/>
                    <a:pt x="32" y="9"/>
                    <a:pt x="32" y="9"/>
                  </a:cubicBezTo>
                  <a:cubicBezTo>
                    <a:pt x="32" y="0"/>
                    <a:pt x="32" y="0"/>
                    <a:pt x="32" y="0"/>
                  </a:cubicBezTo>
                  <a:cubicBezTo>
                    <a:pt x="31" y="1"/>
                    <a:pt x="31" y="1"/>
                    <a:pt x="31" y="1"/>
                  </a:cubicBezTo>
                  <a:cubicBezTo>
                    <a:pt x="29" y="1"/>
                    <a:pt x="29" y="1"/>
                    <a:pt x="28"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2" name="Freeform 31"/>
            <p:cNvSpPr/>
            <p:nvPr/>
          </p:nvSpPr>
          <p:spPr>
            <a:xfrm>
              <a:off x="2634596" y="2586102"/>
              <a:ext cx="16871" cy="30931"/>
            </a:xfrm>
            <a:custGeom>
              <a:avLst/>
              <a:gdLst>
                <a:gd name="T0" fmla="*/ 1 w 5"/>
                <a:gd name="T1" fmla="*/ 5 h 9"/>
                <a:gd name="T2" fmla="*/ 2 w 5"/>
                <a:gd name="T3" fmla="*/ 4 h 9"/>
                <a:gd name="T4" fmla="*/ 3 w 5"/>
                <a:gd name="T5" fmla="*/ 4 h 9"/>
                <a:gd name="T6" fmla="*/ 3 w 5"/>
                <a:gd name="T7" fmla="*/ 1 h 9"/>
                <a:gd name="T8" fmla="*/ 0 w 5"/>
                <a:gd name="T9" fmla="*/ 0 h 9"/>
                <a:gd name="T10" fmla="*/ 0 w 5"/>
                <a:gd name="T11" fmla="*/ 9 h 9"/>
                <a:gd name="T12" fmla="*/ 1 w 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5"/>
                  </a:moveTo>
                  <a:cubicBezTo>
                    <a:pt x="2" y="5"/>
                    <a:pt x="2" y="5"/>
                    <a:pt x="2" y="4"/>
                  </a:cubicBezTo>
                  <a:cubicBezTo>
                    <a:pt x="3" y="4"/>
                    <a:pt x="2" y="4"/>
                    <a:pt x="3" y="4"/>
                  </a:cubicBezTo>
                  <a:cubicBezTo>
                    <a:pt x="5" y="4"/>
                    <a:pt x="4" y="1"/>
                    <a:pt x="3" y="1"/>
                  </a:cubicBezTo>
                  <a:cubicBezTo>
                    <a:pt x="3" y="1"/>
                    <a:pt x="1" y="0"/>
                    <a:pt x="0" y="0"/>
                  </a:cubicBezTo>
                  <a:cubicBezTo>
                    <a:pt x="0" y="9"/>
                    <a:pt x="0" y="9"/>
                    <a:pt x="0" y="9"/>
                  </a:cubicBezTo>
                  <a:cubicBezTo>
                    <a:pt x="1" y="9"/>
                    <a:pt x="1" y="7"/>
                    <a:pt x="1"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3" name="Freeform 32"/>
            <p:cNvSpPr/>
            <p:nvPr/>
          </p:nvSpPr>
          <p:spPr>
            <a:xfrm>
              <a:off x="2645844" y="2586102"/>
              <a:ext cx="112476" cy="53426"/>
            </a:xfrm>
            <a:custGeom>
              <a:avLst/>
              <a:gdLst>
                <a:gd name="T0" fmla="*/ 29 w 34"/>
                <a:gd name="T1" fmla="*/ 5 h 16"/>
                <a:gd name="T2" fmla="*/ 30 w 34"/>
                <a:gd name="T3" fmla="*/ 4 h 16"/>
                <a:gd name="T4" fmla="*/ 32 w 34"/>
                <a:gd name="T5" fmla="*/ 4 h 16"/>
                <a:gd name="T6" fmla="*/ 34 w 34"/>
                <a:gd name="T7" fmla="*/ 3 h 16"/>
                <a:gd name="T8" fmla="*/ 32 w 34"/>
                <a:gd name="T9" fmla="*/ 2 h 16"/>
                <a:gd name="T10" fmla="*/ 27 w 34"/>
                <a:gd name="T11" fmla="*/ 2 h 16"/>
                <a:gd name="T12" fmla="*/ 26 w 34"/>
                <a:gd name="T13" fmla="*/ 1 h 16"/>
                <a:gd name="T14" fmla="*/ 25 w 34"/>
                <a:gd name="T15" fmla="*/ 0 h 16"/>
                <a:gd name="T16" fmla="*/ 22 w 34"/>
                <a:gd name="T17" fmla="*/ 0 h 16"/>
                <a:gd name="T18" fmla="*/ 22 w 34"/>
                <a:gd name="T19" fmla="*/ 1 h 16"/>
                <a:gd name="T20" fmla="*/ 19 w 34"/>
                <a:gd name="T21" fmla="*/ 1 h 16"/>
                <a:gd name="T22" fmla="*/ 14 w 34"/>
                <a:gd name="T23" fmla="*/ 1 h 16"/>
                <a:gd name="T24" fmla="*/ 12 w 34"/>
                <a:gd name="T25" fmla="*/ 2 h 16"/>
                <a:gd name="T26" fmla="*/ 10 w 34"/>
                <a:gd name="T27" fmla="*/ 3 h 16"/>
                <a:gd name="T28" fmla="*/ 5 w 34"/>
                <a:gd name="T29" fmla="*/ 5 h 16"/>
                <a:gd name="T30" fmla="*/ 5 w 34"/>
                <a:gd name="T31" fmla="*/ 7 h 16"/>
                <a:gd name="T32" fmla="*/ 4 w 34"/>
                <a:gd name="T33" fmla="*/ 7 h 16"/>
                <a:gd name="T34" fmla="*/ 2 w 34"/>
                <a:gd name="T35" fmla="*/ 8 h 16"/>
                <a:gd name="T36" fmla="*/ 2 w 34"/>
                <a:gd name="T37" fmla="*/ 9 h 16"/>
                <a:gd name="T38" fmla="*/ 1 w 34"/>
                <a:gd name="T39" fmla="*/ 9 h 16"/>
                <a:gd name="T40" fmla="*/ 0 w 34"/>
                <a:gd name="T41" fmla="*/ 10 h 16"/>
                <a:gd name="T42" fmla="*/ 1 w 34"/>
                <a:gd name="T43" fmla="*/ 12 h 16"/>
                <a:gd name="T44" fmla="*/ 9 w 34"/>
                <a:gd name="T45" fmla="*/ 10 h 16"/>
                <a:gd name="T46" fmla="*/ 10 w 34"/>
                <a:gd name="T47" fmla="*/ 9 h 16"/>
                <a:gd name="T48" fmla="*/ 11 w 34"/>
                <a:gd name="T49" fmla="*/ 9 h 16"/>
                <a:gd name="T50" fmla="*/ 19 w 34"/>
                <a:gd name="T51" fmla="*/ 9 h 16"/>
                <a:gd name="T52" fmla="*/ 25 w 34"/>
                <a:gd name="T53" fmla="*/ 7 h 16"/>
                <a:gd name="T54" fmla="*/ 29 w 34"/>
                <a:gd name="T5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6">
                  <a:moveTo>
                    <a:pt x="29" y="5"/>
                  </a:moveTo>
                  <a:cubicBezTo>
                    <a:pt x="29" y="5"/>
                    <a:pt x="30" y="4"/>
                    <a:pt x="30" y="4"/>
                  </a:cubicBezTo>
                  <a:cubicBezTo>
                    <a:pt x="32" y="5"/>
                    <a:pt x="32" y="4"/>
                    <a:pt x="32" y="4"/>
                  </a:cubicBezTo>
                  <a:cubicBezTo>
                    <a:pt x="33" y="3"/>
                    <a:pt x="33" y="3"/>
                    <a:pt x="34" y="3"/>
                  </a:cubicBezTo>
                  <a:cubicBezTo>
                    <a:pt x="34" y="3"/>
                    <a:pt x="33" y="2"/>
                    <a:pt x="32" y="2"/>
                  </a:cubicBezTo>
                  <a:cubicBezTo>
                    <a:pt x="31" y="1"/>
                    <a:pt x="29" y="2"/>
                    <a:pt x="27" y="2"/>
                  </a:cubicBezTo>
                  <a:cubicBezTo>
                    <a:pt x="27" y="1"/>
                    <a:pt x="26" y="1"/>
                    <a:pt x="26" y="1"/>
                  </a:cubicBezTo>
                  <a:cubicBezTo>
                    <a:pt x="25" y="1"/>
                    <a:pt x="26" y="0"/>
                    <a:pt x="25" y="0"/>
                  </a:cubicBezTo>
                  <a:cubicBezTo>
                    <a:pt x="24" y="0"/>
                    <a:pt x="23" y="0"/>
                    <a:pt x="22" y="0"/>
                  </a:cubicBezTo>
                  <a:cubicBezTo>
                    <a:pt x="22" y="0"/>
                    <a:pt x="22" y="1"/>
                    <a:pt x="22" y="1"/>
                  </a:cubicBezTo>
                  <a:cubicBezTo>
                    <a:pt x="21" y="1"/>
                    <a:pt x="20" y="1"/>
                    <a:pt x="19" y="1"/>
                  </a:cubicBezTo>
                  <a:cubicBezTo>
                    <a:pt x="17" y="1"/>
                    <a:pt x="15" y="0"/>
                    <a:pt x="14" y="1"/>
                  </a:cubicBezTo>
                  <a:cubicBezTo>
                    <a:pt x="13" y="2"/>
                    <a:pt x="12" y="1"/>
                    <a:pt x="12" y="2"/>
                  </a:cubicBezTo>
                  <a:cubicBezTo>
                    <a:pt x="11" y="2"/>
                    <a:pt x="11" y="2"/>
                    <a:pt x="10" y="3"/>
                  </a:cubicBezTo>
                  <a:cubicBezTo>
                    <a:pt x="7" y="3"/>
                    <a:pt x="6" y="4"/>
                    <a:pt x="5" y="5"/>
                  </a:cubicBezTo>
                  <a:cubicBezTo>
                    <a:pt x="5" y="6"/>
                    <a:pt x="5" y="6"/>
                    <a:pt x="5" y="7"/>
                  </a:cubicBezTo>
                  <a:cubicBezTo>
                    <a:pt x="5" y="7"/>
                    <a:pt x="4" y="7"/>
                    <a:pt x="4" y="7"/>
                  </a:cubicBezTo>
                  <a:cubicBezTo>
                    <a:pt x="3" y="8"/>
                    <a:pt x="3" y="8"/>
                    <a:pt x="2" y="8"/>
                  </a:cubicBezTo>
                  <a:cubicBezTo>
                    <a:pt x="2" y="8"/>
                    <a:pt x="2" y="9"/>
                    <a:pt x="2" y="9"/>
                  </a:cubicBezTo>
                  <a:cubicBezTo>
                    <a:pt x="1" y="9"/>
                    <a:pt x="1" y="9"/>
                    <a:pt x="1" y="9"/>
                  </a:cubicBezTo>
                  <a:cubicBezTo>
                    <a:pt x="1" y="10"/>
                    <a:pt x="1" y="10"/>
                    <a:pt x="0" y="10"/>
                  </a:cubicBezTo>
                  <a:cubicBezTo>
                    <a:pt x="0" y="12"/>
                    <a:pt x="0" y="12"/>
                    <a:pt x="1" y="12"/>
                  </a:cubicBezTo>
                  <a:cubicBezTo>
                    <a:pt x="1" y="16"/>
                    <a:pt x="9" y="11"/>
                    <a:pt x="9" y="10"/>
                  </a:cubicBezTo>
                  <a:cubicBezTo>
                    <a:pt x="10" y="10"/>
                    <a:pt x="9" y="10"/>
                    <a:pt x="10" y="9"/>
                  </a:cubicBezTo>
                  <a:cubicBezTo>
                    <a:pt x="10" y="9"/>
                    <a:pt x="11" y="9"/>
                    <a:pt x="11" y="9"/>
                  </a:cubicBezTo>
                  <a:cubicBezTo>
                    <a:pt x="13" y="7"/>
                    <a:pt x="16" y="10"/>
                    <a:pt x="19" y="9"/>
                  </a:cubicBezTo>
                  <a:cubicBezTo>
                    <a:pt x="20" y="8"/>
                    <a:pt x="23" y="8"/>
                    <a:pt x="25" y="7"/>
                  </a:cubicBezTo>
                  <a:cubicBezTo>
                    <a:pt x="26" y="6"/>
                    <a:pt x="28" y="5"/>
                    <a:pt x="29"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4" name="Freeform 33"/>
            <p:cNvSpPr/>
            <p:nvPr/>
          </p:nvSpPr>
          <p:spPr>
            <a:xfrm>
              <a:off x="2482753" y="2590319"/>
              <a:ext cx="42179" cy="26714"/>
            </a:xfrm>
            <a:custGeom>
              <a:avLst/>
              <a:gdLst>
                <a:gd name="T0" fmla="*/ 8 w 13"/>
                <a:gd name="T1" fmla="*/ 5 h 8"/>
                <a:gd name="T2" fmla="*/ 12 w 13"/>
                <a:gd name="T3" fmla="*/ 4 h 8"/>
                <a:gd name="T4" fmla="*/ 12 w 13"/>
                <a:gd name="T5" fmla="*/ 3 h 8"/>
                <a:gd name="T6" fmla="*/ 10 w 13"/>
                <a:gd name="T7" fmla="*/ 2 h 8"/>
                <a:gd name="T8" fmla="*/ 8 w 13"/>
                <a:gd name="T9" fmla="*/ 2 h 8"/>
                <a:gd name="T10" fmla="*/ 3 w 13"/>
                <a:gd name="T11" fmla="*/ 2 h 8"/>
                <a:gd name="T12" fmla="*/ 2 w 13"/>
                <a:gd name="T13" fmla="*/ 5 h 8"/>
                <a:gd name="T14" fmla="*/ 3 w 13"/>
                <a:gd name="T15" fmla="*/ 6 h 8"/>
                <a:gd name="T16" fmla="*/ 4 w 13"/>
                <a:gd name="T17" fmla="*/ 6 h 8"/>
                <a:gd name="T18" fmla="*/ 5 w 13"/>
                <a:gd name="T19" fmla="*/ 7 h 8"/>
                <a:gd name="T20" fmla="*/ 8 w 13"/>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8" y="5"/>
                  </a:moveTo>
                  <a:cubicBezTo>
                    <a:pt x="10" y="5"/>
                    <a:pt x="10" y="4"/>
                    <a:pt x="12" y="4"/>
                  </a:cubicBezTo>
                  <a:cubicBezTo>
                    <a:pt x="13" y="4"/>
                    <a:pt x="12" y="3"/>
                    <a:pt x="12" y="3"/>
                  </a:cubicBezTo>
                  <a:cubicBezTo>
                    <a:pt x="11" y="2"/>
                    <a:pt x="11" y="2"/>
                    <a:pt x="10" y="2"/>
                  </a:cubicBezTo>
                  <a:cubicBezTo>
                    <a:pt x="9" y="2"/>
                    <a:pt x="8" y="1"/>
                    <a:pt x="8" y="2"/>
                  </a:cubicBezTo>
                  <a:cubicBezTo>
                    <a:pt x="7" y="3"/>
                    <a:pt x="4" y="0"/>
                    <a:pt x="3" y="2"/>
                  </a:cubicBezTo>
                  <a:cubicBezTo>
                    <a:pt x="0" y="2"/>
                    <a:pt x="1" y="4"/>
                    <a:pt x="2" y="5"/>
                  </a:cubicBezTo>
                  <a:cubicBezTo>
                    <a:pt x="3" y="5"/>
                    <a:pt x="2" y="5"/>
                    <a:pt x="3" y="6"/>
                  </a:cubicBezTo>
                  <a:cubicBezTo>
                    <a:pt x="3" y="6"/>
                    <a:pt x="3" y="6"/>
                    <a:pt x="4" y="6"/>
                  </a:cubicBezTo>
                  <a:cubicBezTo>
                    <a:pt x="4" y="7"/>
                    <a:pt x="4" y="8"/>
                    <a:pt x="5" y="7"/>
                  </a:cubicBezTo>
                  <a:cubicBezTo>
                    <a:pt x="6" y="6"/>
                    <a:pt x="7" y="6"/>
                    <a:pt x="8"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5" name="Freeform 34"/>
            <p:cNvSpPr/>
            <p:nvPr/>
          </p:nvSpPr>
          <p:spPr>
            <a:xfrm>
              <a:off x="6493939" y="2593131"/>
              <a:ext cx="67486" cy="19683"/>
            </a:xfrm>
            <a:custGeom>
              <a:avLst/>
              <a:gdLst>
                <a:gd name="T0" fmla="*/ 19 w 20"/>
                <a:gd name="T1" fmla="*/ 4 h 6"/>
                <a:gd name="T2" fmla="*/ 15 w 20"/>
                <a:gd name="T3" fmla="*/ 2 h 6"/>
                <a:gd name="T4" fmla="*/ 12 w 20"/>
                <a:gd name="T5" fmla="*/ 1 h 6"/>
                <a:gd name="T6" fmla="*/ 10 w 20"/>
                <a:gd name="T7" fmla="*/ 0 h 6"/>
                <a:gd name="T8" fmla="*/ 6 w 20"/>
                <a:gd name="T9" fmla="*/ 0 h 6"/>
                <a:gd name="T10" fmla="*/ 3 w 20"/>
                <a:gd name="T11" fmla="*/ 1 h 6"/>
                <a:gd name="T12" fmla="*/ 1 w 20"/>
                <a:gd name="T13" fmla="*/ 2 h 6"/>
                <a:gd name="T14" fmla="*/ 1 w 20"/>
                <a:gd name="T15" fmla="*/ 2 h 6"/>
                <a:gd name="T16" fmla="*/ 6 w 20"/>
                <a:gd name="T17" fmla="*/ 3 h 6"/>
                <a:gd name="T18" fmla="*/ 11 w 20"/>
                <a:gd name="T19" fmla="*/ 4 h 6"/>
                <a:gd name="T20" fmla="*/ 17 w 20"/>
                <a:gd name="T21" fmla="*/ 5 h 6"/>
                <a:gd name="T22" fmla="*/ 20 w 20"/>
                <a:gd name="T23" fmla="*/ 5 h 6"/>
                <a:gd name="T24" fmla="*/ 19 w 20"/>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6">
                  <a:moveTo>
                    <a:pt x="19" y="4"/>
                  </a:moveTo>
                  <a:cubicBezTo>
                    <a:pt x="18" y="3"/>
                    <a:pt x="17" y="3"/>
                    <a:pt x="15" y="2"/>
                  </a:cubicBezTo>
                  <a:cubicBezTo>
                    <a:pt x="15" y="2"/>
                    <a:pt x="13" y="1"/>
                    <a:pt x="12" y="1"/>
                  </a:cubicBezTo>
                  <a:cubicBezTo>
                    <a:pt x="11" y="1"/>
                    <a:pt x="11" y="0"/>
                    <a:pt x="10" y="0"/>
                  </a:cubicBezTo>
                  <a:cubicBezTo>
                    <a:pt x="9" y="0"/>
                    <a:pt x="8" y="0"/>
                    <a:pt x="6" y="0"/>
                  </a:cubicBezTo>
                  <a:cubicBezTo>
                    <a:pt x="5" y="0"/>
                    <a:pt x="3" y="0"/>
                    <a:pt x="3" y="1"/>
                  </a:cubicBezTo>
                  <a:cubicBezTo>
                    <a:pt x="3" y="2"/>
                    <a:pt x="2" y="1"/>
                    <a:pt x="1" y="2"/>
                  </a:cubicBezTo>
                  <a:cubicBezTo>
                    <a:pt x="1" y="2"/>
                    <a:pt x="1" y="2"/>
                    <a:pt x="1" y="2"/>
                  </a:cubicBezTo>
                  <a:cubicBezTo>
                    <a:pt x="0" y="5"/>
                    <a:pt x="4" y="3"/>
                    <a:pt x="6" y="3"/>
                  </a:cubicBezTo>
                  <a:cubicBezTo>
                    <a:pt x="8" y="3"/>
                    <a:pt x="10" y="3"/>
                    <a:pt x="11" y="4"/>
                  </a:cubicBezTo>
                  <a:cubicBezTo>
                    <a:pt x="13" y="4"/>
                    <a:pt x="14" y="5"/>
                    <a:pt x="17" y="5"/>
                  </a:cubicBezTo>
                  <a:cubicBezTo>
                    <a:pt x="19" y="5"/>
                    <a:pt x="19" y="6"/>
                    <a:pt x="20" y="5"/>
                  </a:cubicBezTo>
                  <a:cubicBezTo>
                    <a:pt x="19" y="4"/>
                    <a:pt x="20" y="4"/>
                    <a:pt x="19"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6" name="Freeform 35"/>
            <p:cNvSpPr/>
            <p:nvPr/>
          </p:nvSpPr>
          <p:spPr>
            <a:xfrm>
              <a:off x="2904540" y="2593131"/>
              <a:ext cx="66080" cy="26714"/>
            </a:xfrm>
            <a:custGeom>
              <a:avLst/>
              <a:gdLst>
                <a:gd name="T0" fmla="*/ 16 w 20"/>
                <a:gd name="T1" fmla="*/ 2 h 8"/>
                <a:gd name="T2" fmla="*/ 10 w 20"/>
                <a:gd name="T3" fmla="*/ 1 h 8"/>
                <a:gd name="T4" fmla="*/ 6 w 20"/>
                <a:gd name="T5" fmla="*/ 1 h 8"/>
                <a:gd name="T6" fmla="*/ 5 w 20"/>
                <a:gd name="T7" fmla="*/ 2 h 8"/>
                <a:gd name="T8" fmla="*/ 2 w 20"/>
                <a:gd name="T9" fmla="*/ 2 h 8"/>
                <a:gd name="T10" fmla="*/ 1 w 20"/>
                <a:gd name="T11" fmla="*/ 5 h 8"/>
                <a:gd name="T12" fmla="*/ 2 w 20"/>
                <a:gd name="T13" fmla="*/ 7 h 8"/>
                <a:gd name="T14" fmla="*/ 7 w 20"/>
                <a:gd name="T15" fmla="*/ 7 h 8"/>
                <a:gd name="T16" fmla="*/ 8 w 20"/>
                <a:gd name="T17" fmla="*/ 7 h 8"/>
                <a:gd name="T18" fmla="*/ 11 w 20"/>
                <a:gd name="T19" fmla="*/ 5 h 8"/>
                <a:gd name="T20" fmla="*/ 20 w 20"/>
                <a:gd name="T21" fmla="*/ 6 h 8"/>
                <a:gd name="T22" fmla="*/ 18 w 20"/>
                <a:gd name="T23" fmla="*/ 4 h 8"/>
                <a:gd name="T24" fmla="*/ 18 w 20"/>
                <a:gd name="T25" fmla="*/ 3 h 8"/>
                <a:gd name="T26" fmla="*/ 16 w 20"/>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8">
                  <a:moveTo>
                    <a:pt x="16" y="2"/>
                  </a:moveTo>
                  <a:cubicBezTo>
                    <a:pt x="13" y="2"/>
                    <a:pt x="11" y="1"/>
                    <a:pt x="10" y="1"/>
                  </a:cubicBezTo>
                  <a:cubicBezTo>
                    <a:pt x="8" y="1"/>
                    <a:pt x="7" y="1"/>
                    <a:pt x="6" y="1"/>
                  </a:cubicBezTo>
                  <a:cubicBezTo>
                    <a:pt x="5" y="1"/>
                    <a:pt x="5" y="2"/>
                    <a:pt x="5" y="2"/>
                  </a:cubicBezTo>
                  <a:cubicBezTo>
                    <a:pt x="3" y="2"/>
                    <a:pt x="3" y="0"/>
                    <a:pt x="2" y="2"/>
                  </a:cubicBezTo>
                  <a:cubicBezTo>
                    <a:pt x="1" y="2"/>
                    <a:pt x="0" y="5"/>
                    <a:pt x="1" y="5"/>
                  </a:cubicBezTo>
                  <a:cubicBezTo>
                    <a:pt x="1" y="5"/>
                    <a:pt x="2" y="7"/>
                    <a:pt x="2" y="7"/>
                  </a:cubicBezTo>
                  <a:cubicBezTo>
                    <a:pt x="3" y="8"/>
                    <a:pt x="5" y="8"/>
                    <a:pt x="7" y="7"/>
                  </a:cubicBezTo>
                  <a:cubicBezTo>
                    <a:pt x="7" y="7"/>
                    <a:pt x="7" y="7"/>
                    <a:pt x="8" y="7"/>
                  </a:cubicBezTo>
                  <a:cubicBezTo>
                    <a:pt x="8" y="7"/>
                    <a:pt x="10" y="6"/>
                    <a:pt x="11" y="5"/>
                  </a:cubicBezTo>
                  <a:cubicBezTo>
                    <a:pt x="15" y="5"/>
                    <a:pt x="20" y="7"/>
                    <a:pt x="20" y="6"/>
                  </a:cubicBezTo>
                  <a:cubicBezTo>
                    <a:pt x="20" y="4"/>
                    <a:pt x="19" y="5"/>
                    <a:pt x="18" y="4"/>
                  </a:cubicBezTo>
                  <a:cubicBezTo>
                    <a:pt x="18" y="4"/>
                    <a:pt x="18" y="3"/>
                    <a:pt x="18" y="3"/>
                  </a:cubicBezTo>
                  <a:cubicBezTo>
                    <a:pt x="18" y="3"/>
                    <a:pt x="16" y="2"/>
                    <a:pt x="1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7" name="Freeform 36"/>
            <p:cNvSpPr/>
            <p:nvPr/>
          </p:nvSpPr>
          <p:spPr>
            <a:xfrm>
              <a:off x="5445097" y="2600161"/>
              <a:ext cx="22495" cy="5624"/>
            </a:xfrm>
            <a:custGeom>
              <a:avLst/>
              <a:gdLst>
                <a:gd name="T0" fmla="*/ 2 w 7"/>
                <a:gd name="T1" fmla="*/ 2 h 2"/>
                <a:gd name="T2" fmla="*/ 6 w 7"/>
                <a:gd name="T3" fmla="*/ 0 h 2"/>
                <a:gd name="T4" fmla="*/ 2 w 7"/>
                <a:gd name="T5" fmla="*/ 0 h 2"/>
                <a:gd name="T6" fmla="*/ 1 w 7"/>
                <a:gd name="T7" fmla="*/ 0 h 2"/>
                <a:gd name="T8" fmla="*/ 2 w 7"/>
                <a:gd name="T9" fmla="*/ 2 h 2"/>
              </a:gdLst>
              <a:ahLst/>
              <a:cxnLst>
                <a:cxn ang="0">
                  <a:pos x="T0" y="T1"/>
                </a:cxn>
                <a:cxn ang="0">
                  <a:pos x="T2" y="T3"/>
                </a:cxn>
                <a:cxn ang="0">
                  <a:pos x="T4" y="T5"/>
                </a:cxn>
                <a:cxn ang="0">
                  <a:pos x="T6" y="T7"/>
                </a:cxn>
                <a:cxn ang="0">
                  <a:pos x="T8" y="T9"/>
                </a:cxn>
              </a:cxnLst>
              <a:rect l="0" t="0" r="r" b="b"/>
              <a:pathLst>
                <a:path w="7" h="2">
                  <a:moveTo>
                    <a:pt x="2" y="2"/>
                  </a:moveTo>
                  <a:cubicBezTo>
                    <a:pt x="2" y="1"/>
                    <a:pt x="6" y="1"/>
                    <a:pt x="6" y="0"/>
                  </a:cubicBezTo>
                  <a:cubicBezTo>
                    <a:pt x="7" y="0"/>
                    <a:pt x="4" y="0"/>
                    <a:pt x="2" y="0"/>
                  </a:cubicBezTo>
                  <a:cubicBezTo>
                    <a:pt x="2" y="1"/>
                    <a:pt x="1" y="0"/>
                    <a:pt x="1" y="0"/>
                  </a:cubicBezTo>
                  <a:cubicBezTo>
                    <a:pt x="0" y="2"/>
                    <a:pt x="2" y="2"/>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8" name="Freeform 37"/>
            <p:cNvSpPr/>
            <p:nvPr/>
          </p:nvSpPr>
          <p:spPr>
            <a:xfrm>
              <a:off x="2212810" y="2600161"/>
              <a:ext cx="282597" cy="119506"/>
            </a:xfrm>
            <a:custGeom>
              <a:avLst/>
              <a:gdLst>
                <a:gd name="T0" fmla="*/ 82 w 85"/>
                <a:gd name="T1" fmla="*/ 20 h 36"/>
                <a:gd name="T2" fmla="*/ 76 w 85"/>
                <a:gd name="T3" fmla="*/ 16 h 36"/>
                <a:gd name="T4" fmla="*/ 78 w 85"/>
                <a:gd name="T5" fmla="*/ 14 h 36"/>
                <a:gd name="T6" fmla="*/ 80 w 85"/>
                <a:gd name="T7" fmla="*/ 9 h 36"/>
                <a:gd name="T8" fmla="*/ 81 w 85"/>
                <a:gd name="T9" fmla="*/ 4 h 36"/>
                <a:gd name="T10" fmla="*/ 79 w 85"/>
                <a:gd name="T11" fmla="*/ 2 h 36"/>
                <a:gd name="T12" fmla="*/ 77 w 85"/>
                <a:gd name="T13" fmla="*/ 1 h 36"/>
                <a:gd name="T14" fmla="*/ 74 w 85"/>
                <a:gd name="T15" fmla="*/ 0 h 36"/>
                <a:gd name="T16" fmla="*/ 72 w 85"/>
                <a:gd name="T17" fmla="*/ 2 h 36"/>
                <a:gd name="T18" fmla="*/ 71 w 85"/>
                <a:gd name="T19" fmla="*/ 3 h 36"/>
                <a:gd name="T20" fmla="*/ 70 w 85"/>
                <a:gd name="T21" fmla="*/ 4 h 36"/>
                <a:gd name="T22" fmla="*/ 68 w 85"/>
                <a:gd name="T23" fmla="*/ 5 h 36"/>
                <a:gd name="T24" fmla="*/ 65 w 85"/>
                <a:gd name="T25" fmla="*/ 12 h 36"/>
                <a:gd name="T26" fmla="*/ 63 w 85"/>
                <a:gd name="T27" fmla="*/ 9 h 36"/>
                <a:gd name="T28" fmla="*/ 62 w 85"/>
                <a:gd name="T29" fmla="*/ 5 h 36"/>
                <a:gd name="T30" fmla="*/ 60 w 85"/>
                <a:gd name="T31" fmla="*/ 3 h 36"/>
                <a:gd name="T32" fmla="*/ 52 w 85"/>
                <a:gd name="T33" fmla="*/ 8 h 36"/>
                <a:gd name="T34" fmla="*/ 50 w 85"/>
                <a:gd name="T35" fmla="*/ 7 h 36"/>
                <a:gd name="T36" fmla="*/ 48 w 85"/>
                <a:gd name="T37" fmla="*/ 3 h 36"/>
                <a:gd name="T38" fmla="*/ 43 w 85"/>
                <a:gd name="T39" fmla="*/ 6 h 36"/>
                <a:gd name="T40" fmla="*/ 41 w 85"/>
                <a:gd name="T41" fmla="*/ 4 h 36"/>
                <a:gd name="T42" fmla="*/ 44 w 85"/>
                <a:gd name="T43" fmla="*/ 3 h 36"/>
                <a:gd name="T44" fmla="*/ 39 w 85"/>
                <a:gd name="T45" fmla="*/ 3 h 36"/>
                <a:gd name="T46" fmla="*/ 35 w 85"/>
                <a:gd name="T47" fmla="*/ 3 h 36"/>
                <a:gd name="T48" fmla="*/ 30 w 85"/>
                <a:gd name="T49" fmla="*/ 4 h 36"/>
                <a:gd name="T50" fmla="*/ 23 w 85"/>
                <a:gd name="T51" fmla="*/ 5 h 36"/>
                <a:gd name="T52" fmla="*/ 19 w 85"/>
                <a:gd name="T53" fmla="*/ 7 h 36"/>
                <a:gd name="T54" fmla="*/ 17 w 85"/>
                <a:gd name="T55" fmla="*/ 8 h 36"/>
                <a:gd name="T56" fmla="*/ 15 w 85"/>
                <a:gd name="T57" fmla="*/ 9 h 36"/>
                <a:gd name="T58" fmla="*/ 11 w 85"/>
                <a:gd name="T59" fmla="*/ 10 h 36"/>
                <a:gd name="T60" fmla="*/ 8 w 85"/>
                <a:gd name="T61" fmla="*/ 11 h 36"/>
                <a:gd name="T62" fmla="*/ 9 w 85"/>
                <a:gd name="T63" fmla="*/ 13 h 36"/>
                <a:gd name="T64" fmla="*/ 15 w 85"/>
                <a:gd name="T65" fmla="*/ 15 h 36"/>
                <a:gd name="T66" fmla="*/ 18 w 85"/>
                <a:gd name="T67" fmla="*/ 13 h 36"/>
                <a:gd name="T68" fmla="*/ 24 w 85"/>
                <a:gd name="T69" fmla="*/ 13 h 36"/>
                <a:gd name="T70" fmla="*/ 22 w 85"/>
                <a:gd name="T71" fmla="*/ 14 h 36"/>
                <a:gd name="T72" fmla="*/ 19 w 85"/>
                <a:gd name="T73" fmla="*/ 15 h 36"/>
                <a:gd name="T74" fmla="*/ 14 w 85"/>
                <a:gd name="T75" fmla="*/ 16 h 36"/>
                <a:gd name="T76" fmla="*/ 5 w 85"/>
                <a:gd name="T77" fmla="*/ 17 h 36"/>
                <a:gd name="T78" fmla="*/ 17 w 85"/>
                <a:gd name="T79" fmla="*/ 19 h 36"/>
                <a:gd name="T80" fmla="*/ 30 w 85"/>
                <a:gd name="T81" fmla="*/ 21 h 36"/>
                <a:gd name="T82" fmla="*/ 28 w 85"/>
                <a:gd name="T83" fmla="*/ 23 h 36"/>
                <a:gd name="T84" fmla="*/ 2 w 85"/>
                <a:gd name="T85" fmla="*/ 23 h 36"/>
                <a:gd name="T86" fmla="*/ 3 w 85"/>
                <a:gd name="T87" fmla="*/ 28 h 36"/>
                <a:gd name="T88" fmla="*/ 12 w 85"/>
                <a:gd name="T89" fmla="*/ 29 h 36"/>
                <a:gd name="T90" fmla="*/ 12 w 85"/>
                <a:gd name="T91" fmla="*/ 33 h 36"/>
                <a:gd name="T92" fmla="*/ 24 w 85"/>
                <a:gd name="T93" fmla="*/ 34 h 36"/>
                <a:gd name="T94" fmla="*/ 31 w 85"/>
                <a:gd name="T95" fmla="*/ 33 h 36"/>
                <a:gd name="T96" fmla="*/ 33 w 85"/>
                <a:gd name="T97" fmla="*/ 33 h 36"/>
                <a:gd name="T98" fmla="*/ 35 w 85"/>
                <a:gd name="T99" fmla="*/ 32 h 36"/>
                <a:gd name="T100" fmla="*/ 39 w 85"/>
                <a:gd name="T101" fmla="*/ 31 h 36"/>
                <a:gd name="T102" fmla="*/ 44 w 85"/>
                <a:gd name="T103" fmla="*/ 30 h 36"/>
                <a:gd name="T104" fmla="*/ 52 w 85"/>
                <a:gd name="T105" fmla="*/ 28 h 36"/>
                <a:gd name="T106" fmla="*/ 57 w 85"/>
                <a:gd name="T107" fmla="*/ 30 h 36"/>
                <a:gd name="T108" fmla="*/ 65 w 85"/>
                <a:gd name="T109" fmla="*/ 32 h 36"/>
                <a:gd name="T110" fmla="*/ 72 w 85"/>
                <a:gd name="T111" fmla="*/ 33 h 36"/>
                <a:gd name="T112" fmla="*/ 75 w 85"/>
                <a:gd name="T113" fmla="*/ 32 h 36"/>
                <a:gd name="T114" fmla="*/ 75 w 85"/>
                <a:gd name="T115" fmla="*/ 30 h 36"/>
                <a:gd name="T116" fmla="*/ 77 w 85"/>
                <a:gd name="T117" fmla="*/ 30 h 36"/>
                <a:gd name="T118" fmla="*/ 77 w 85"/>
                <a:gd name="T119" fmla="*/ 25 h 36"/>
                <a:gd name="T120" fmla="*/ 81 w 85"/>
                <a:gd name="T121" fmla="*/ 25 h 36"/>
                <a:gd name="T122" fmla="*/ 84 w 85"/>
                <a:gd name="T123" fmla="*/ 25 h 36"/>
                <a:gd name="T124" fmla="*/ 85 w 85"/>
                <a:gd name="T1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36">
                  <a:moveTo>
                    <a:pt x="83" y="21"/>
                  </a:moveTo>
                  <a:cubicBezTo>
                    <a:pt x="83" y="21"/>
                    <a:pt x="82" y="20"/>
                    <a:pt x="82" y="20"/>
                  </a:cubicBezTo>
                  <a:cubicBezTo>
                    <a:pt x="81" y="19"/>
                    <a:pt x="80" y="20"/>
                    <a:pt x="80" y="19"/>
                  </a:cubicBezTo>
                  <a:cubicBezTo>
                    <a:pt x="78" y="18"/>
                    <a:pt x="73" y="19"/>
                    <a:pt x="76" y="16"/>
                  </a:cubicBezTo>
                  <a:cubicBezTo>
                    <a:pt x="76" y="16"/>
                    <a:pt x="77" y="15"/>
                    <a:pt x="77" y="15"/>
                  </a:cubicBezTo>
                  <a:cubicBezTo>
                    <a:pt x="78" y="15"/>
                    <a:pt x="78" y="14"/>
                    <a:pt x="78" y="14"/>
                  </a:cubicBezTo>
                  <a:cubicBezTo>
                    <a:pt x="79" y="14"/>
                    <a:pt x="79" y="14"/>
                    <a:pt x="79" y="13"/>
                  </a:cubicBezTo>
                  <a:cubicBezTo>
                    <a:pt x="80" y="12"/>
                    <a:pt x="80" y="10"/>
                    <a:pt x="80" y="9"/>
                  </a:cubicBezTo>
                  <a:cubicBezTo>
                    <a:pt x="80" y="9"/>
                    <a:pt x="81" y="7"/>
                    <a:pt x="81" y="7"/>
                  </a:cubicBezTo>
                  <a:cubicBezTo>
                    <a:pt x="82" y="7"/>
                    <a:pt x="82" y="5"/>
                    <a:pt x="81" y="4"/>
                  </a:cubicBezTo>
                  <a:cubicBezTo>
                    <a:pt x="80" y="3"/>
                    <a:pt x="81" y="3"/>
                    <a:pt x="80" y="3"/>
                  </a:cubicBezTo>
                  <a:cubicBezTo>
                    <a:pt x="79" y="2"/>
                    <a:pt x="80" y="2"/>
                    <a:pt x="79" y="2"/>
                  </a:cubicBezTo>
                  <a:cubicBezTo>
                    <a:pt x="79" y="2"/>
                    <a:pt x="78" y="2"/>
                    <a:pt x="77" y="2"/>
                  </a:cubicBezTo>
                  <a:cubicBezTo>
                    <a:pt x="77" y="2"/>
                    <a:pt x="78" y="1"/>
                    <a:pt x="77" y="1"/>
                  </a:cubicBezTo>
                  <a:cubicBezTo>
                    <a:pt x="76" y="1"/>
                    <a:pt x="75" y="1"/>
                    <a:pt x="75" y="1"/>
                  </a:cubicBezTo>
                  <a:cubicBezTo>
                    <a:pt x="74" y="1"/>
                    <a:pt x="75" y="0"/>
                    <a:pt x="74" y="0"/>
                  </a:cubicBezTo>
                  <a:cubicBezTo>
                    <a:pt x="73" y="1"/>
                    <a:pt x="72" y="1"/>
                    <a:pt x="72" y="1"/>
                  </a:cubicBezTo>
                  <a:cubicBezTo>
                    <a:pt x="72" y="2"/>
                    <a:pt x="72" y="1"/>
                    <a:pt x="72" y="2"/>
                  </a:cubicBezTo>
                  <a:cubicBezTo>
                    <a:pt x="71" y="2"/>
                    <a:pt x="72" y="2"/>
                    <a:pt x="71" y="3"/>
                  </a:cubicBezTo>
                  <a:cubicBezTo>
                    <a:pt x="71" y="3"/>
                    <a:pt x="71" y="3"/>
                    <a:pt x="71" y="3"/>
                  </a:cubicBezTo>
                  <a:cubicBezTo>
                    <a:pt x="71" y="4"/>
                    <a:pt x="71" y="3"/>
                    <a:pt x="70" y="4"/>
                  </a:cubicBezTo>
                  <a:cubicBezTo>
                    <a:pt x="70" y="4"/>
                    <a:pt x="70" y="4"/>
                    <a:pt x="70" y="4"/>
                  </a:cubicBezTo>
                  <a:cubicBezTo>
                    <a:pt x="69" y="4"/>
                    <a:pt x="69" y="4"/>
                    <a:pt x="69" y="5"/>
                  </a:cubicBezTo>
                  <a:cubicBezTo>
                    <a:pt x="69" y="5"/>
                    <a:pt x="68" y="5"/>
                    <a:pt x="68" y="5"/>
                  </a:cubicBezTo>
                  <a:cubicBezTo>
                    <a:pt x="68" y="7"/>
                    <a:pt x="67" y="8"/>
                    <a:pt x="67" y="9"/>
                  </a:cubicBezTo>
                  <a:cubicBezTo>
                    <a:pt x="67" y="10"/>
                    <a:pt x="66" y="11"/>
                    <a:pt x="65" y="12"/>
                  </a:cubicBezTo>
                  <a:cubicBezTo>
                    <a:pt x="64" y="12"/>
                    <a:pt x="63" y="13"/>
                    <a:pt x="62" y="12"/>
                  </a:cubicBezTo>
                  <a:cubicBezTo>
                    <a:pt x="62" y="11"/>
                    <a:pt x="62" y="10"/>
                    <a:pt x="63" y="9"/>
                  </a:cubicBezTo>
                  <a:cubicBezTo>
                    <a:pt x="64" y="8"/>
                    <a:pt x="65" y="6"/>
                    <a:pt x="64" y="5"/>
                  </a:cubicBezTo>
                  <a:cubicBezTo>
                    <a:pt x="63" y="5"/>
                    <a:pt x="63" y="5"/>
                    <a:pt x="62" y="5"/>
                  </a:cubicBezTo>
                  <a:cubicBezTo>
                    <a:pt x="62" y="5"/>
                    <a:pt x="62" y="4"/>
                    <a:pt x="62" y="4"/>
                  </a:cubicBezTo>
                  <a:cubicBezTo>
                    <a:pt x="62" y="4"/>
                    <a:pt x="61" y="3"/>
                    <a:pt x="60" y="3"/>
                  </a:cubicBezTo>
                  <a:cubicBezTo>
                    <a:pt x="57" y="3"/>
                    <a:pt x="57" y="4"/>
                    <a:pt x="57" y="7"/>
                  </a:cubicBezTo>
                  <a:cubicBezTo>
                    <a:pt x="56" y="8"/>
                    <a:pt x="54" y="8"/>
                    <a:pt x="52" y="8"/>
                  </a:cubicBezTo>
                  <a:cubicBezTo>
                    <a:pt x="51" y="9"/>
                    <a:pt x="49" y="10"/>
                    <a:pt x="49" y="8"/>
                  </a:cubicBezTo>
                  <a:cubicBezTo>
                    <a:pt x="49" y="7"/>
                    <a:pt x="50" y="7"/>
                    <a:pt x="50" y="7"/>
                  </a:cubicBezTo>
                  <a:cubicBezTo>
                    <a:pt x="51" y="6"/>
                    <a:pt x="50" y="4"/>
                    <a:pt x="50" y="4"/>
                  </a:cubicBezTo>
                  <a:cubicBezTo>
                    <a:pt x="48" y="4"/>
                    <a:pt x="49" y="3"/>
                    <a:pt x="48" y="3"/>
                  </a:cubicBezTo>
                  <a:cubicBezTo>
                    <a:pt x="47" y="3"/>
                    <a:pt x="46" y="3"/>
                    <a:pt x="45" y="4"/>
                  </a:cubicBezTo>
                  <a:cubicBezTo>
                    <a:pt x="45" y="5"/>
                    <a:pt x="44" y="5"/>
                    <a:pt x="43" y="6"/>
                  </a:cubicBezTo>
                  <a:cubicBezTo>
                    <a:pt x="40" y="6"/>
                    <a:pt x="39" y="6"/>
                    <a:pt x="40" y="4"/>
                  </a:cubicBezTo>
                  <a:cubicBezTo>
                    <a:pt x="41" y="4"/>
                    <a:pt x="41" y="4"/>
                    <a:pt x="41" y="4"/>
                  </a:cubicBezTo>
                  <a:cubicBezTo>
                    <a:pt x="42" y="3"/>
                    <a:pt x="42" y="3"/>
                    <a:pt x="43" y="3"/>
                  </a:cubicBezTo>
                  <a:cubicBezTo>
                    <a:pt x="44" y="3"/>
                    <a:pt x="43" y="3"/>
                    <a:pt x="44" y="3"/>
                  </a:cubicBezTo>
                  <a:cubicBezTo>
                    <a:pt x="44" y="2"/>
                    <a:pt x="41" y="2"/>
                    <a:pt x="40" y="2"/>
                  </a:cubicBezTo>
                  <a:cubicBezTo>
                    <a:pt x="40" y="2"/>
                    <a:pt x="39" y="2"/>
                    <a:pt x="39" y="3"/>
                  </a:cubicBezTo>
                  <a:cubicBezTo>
                    <a:pt x="38" y="3"/>
                    <a:pt x="37" y="2"/>
                    <a:pt x="36" y="3"/>
                  </a:cubicBezTo>
                  <a:cubicBezTo>
                    <a:pt x="36" y="3"/>
                    <a:pt x="36" y="3"/>
                    <a:pt x="35" y="3"/>
                  </a:cubicBezTo>
                  <a:cubicBezTo>
                    <a:pt x="34" y="3"/>
                    <a:pt x="33" y="3"/>
                    <a:pt x="32" y="3"/>
                  </a:cubicBezTo>
                  <a:cubicBezTo>
                    <a:pt x="33" y="3"/>
                    <a:pt x="30" y="4"/>
                    <a:pt x="30" y="4"/>
                  </a:cubicBezTo>
                  <a:cubicBezTo>
                    <a:pt x="29" y="5"/>
                    <a:pt x="28" y="5"/>
                    <a:pt x="27" y="5"/>
                  </a:cubicBezTo>
                  <a:cubicBezTo>
                    <a:pt x="27" y="6"/>
                    <a:pt x="24" y="5"/>
                    <a:pt x="23" y="5"/>
                  </a:cubicBezTo>
                  <a:cubicBezTo>
                    <a:pt x="22" y="6"/>
                    <a:pt x="23" y="6"/>
                    <a:pt x="21" y="6"/>
                  </a:cubicBezTo>
                  <a:cubicBezTo>
                    <a:pt x="21" y="6"/>
                    <a:pt x="19" y="6"/>
                    <a:pt x="19" y="7"/>
                  </a:cubicBezTo>
                  <a:cubicBezTo>
                    <a:pt x="19" y="7"/>
                    <a:pt x="18" y="7"/>
                    <a:pt x="17" y="7"/>
                  </a:cubicBezTo>
                  <a:cubicBezTo>
                    <a:pt x="17" y="7"/>
                    <a:pt x="17" y="7"/>
                    <a:pt x="17" y="8"/>
                  </a:cubicBezTo>
                  <a:cubicBezTo>
                    <a:pt x="16" y="8"/>
                    <a:pt x="16" y="8"/>
                    <a:pt x="16" y="8"/>
                  </a:cubicBezTo>
                  <a:cubicBezTo>
                    <a:pt x="16" y="8"/>
                    <a:pt x="16" y="9"/>
                    <a:pt x="15" y="9"/>
                  </a:cubicBezTo>
                  <a:cubicBezTo>
                    <a:pt x="14" y="9"/>
                    <a:pt x="13" y="9"/>
                    <a:pt x="12" y="10"/>
                  </a:cubicBezTo>
                  <a:cubicBezTo>
                    <a:pt x="12" y="10"/>
                    <a:pt x="12" y="10"/>
                    <a:pt x="11" y="10"/>
                  </a:cubicBezTo>
                  <a:cubicBezTo>
                    <a:pt x="11" y="10"/>
                    <a:pt x="11" y="10"/>
                    <a:pt x="11" y="10"/>
                  </a:cubicBezTo>
                  <a:cubicBezTo>
                    <a:pt x="10" y="11"/>
                    <a:pt x="8" y="11"/>
                    <a:pt x="8" y="11"/>
                  </a:cubicBezTo>
                  <a:cubicBezTo>
                    <a:pt x="8" y="12"/>
                    <a:pt x="7" y="12"/>
                    <a:pt x="8" y="13"/>
                  </a:cubicBezTo>
                  <a:cubicBezTo>
                    <a:pt x="8" y="13"/>
                    <a:pt x="9" y="13"/>
                    <a:pt x="9" y="13"/>
                  </a:cubicBezTo>
                  <a:cubicBezTo>
                    <a:pt x="9" y="13"/>
                    <a:pt x="11" y="15"/>
                    <a:pt x="11" y="14"/>
                  </a:cubicBezTo>
                  <a:cubicBezTo>
                    <a:pt x="11" y="15"/>
                    <a:pt x="14" y="15"/>
                    <a:pt x="15" y="15"/>
                  </a:cubicBezTo>
                  <a:cubicBezTo>
                    <a:pt x="15" y="15"/>
                    <a:pt x="16" y="13"/>
                    <a:pt x="16" y="13"/>
                  </a:cubicBezTo>
                  <a:cubicBezTo>
                    <a:pt x="17" y="13"/>
                    <a:pt x="18" y="14"/>
                    <a:pt x="18" y="13"/>
                  </a:cubicBezTo>
                  <a:cubicBezTo>
                    <a:pt x="20" y="13"/>
                    <a:pt x="25" y="11"/>
                    <a:pt x="25" y="12"/>
                  </a:cubicBezTo>
                  <a:cubicBezTo>
                    <a:pt x="26" y="12"/>
                    <a:pt x="24" y="13"/>
                    <a:pt x="24" y="13"/>
                  </a:cubicBezTo>
                  <a:cubicBezTo>
                    <a:pt x="23" y="14"/>
                    <a:pt x="25" y="14"/>
                    <a:pt x="23" y="14"/>
                  </a:cubicBezTo>
                  <a:cubicBezTo>
                    <a:pt x="23" y="14"/>
                    <a:pt x="22" y="14"/>
                    <a:pt x="22" y="14"/>
                  </a:cubicBezTo>
                  <a:cubicBezTo>
                    <a:pt x="22" y="15"/>
                    <a:pt x="21" y="14"/>
                    <a:pt x="20" y="15"/>
                  </a:cubicBezTo>
                  <a:cubicBezTo>
                    <a:pt x="20" y="15"/>
                    <a:pt x="21" y="15"/>
                    <a:pt x="19" y="15"/>
                  </a:cubicBezTo>
                  <a:cubicBezTo>
                    <a:pt x="18" y="15"/>
                    <a:pt x="17" y="15"/>
                    <a:pt x="16" y="15"/>
                  </a:cubicBezTo>
                  <a:cubicBezTo>
                    <a:pt x="15" y="15"/>
                    <a:pt x="15" y="16"/>
                    <a:pt x="14" y="16"/>
                  </a:cubicBezTo>
                  <a:cubicBezTo>
                    <a:pt x="12" y="16"/>
                    <a:pt x="11" y="16"/>
                    <a:pt x="10" y="16"/>
                  </a:cubicBezTo>
                  <a:cubicBezTo>
                    <a:pt x="8" y="16"/>
                    <a:pt x="6" y="16"/>
                    <a:pt x="5" y="17"/>
                  </a:cubicBezTo>
                  <a:cubicBezTo>
                    <a:pt x="4" y="19"/>
                    <a:pt x="5" y="20"/>
                    <a:pt x="6" y="20"/>
                  </a:cubicBezTo>
                  <a:cubicBezTo>
                    <a:pt x="10" y="20"/>
                    <a:pt x="13" y="19"/>
                    <a:pt x="17" y="19"/>
                  </a:cubicBezTo>
                  <a:cubicBezTo>
                    <a:pt x="20" y="19"/>
                    <a:pt x="28" y="19"/>
                    <a:pt x="29" y="20"/>
                  </a:cubicBezTo>
                  <a:cubicBezTo>
                    <a:pt x="30" y="20"/>
                    <a:pt x="30" y="20"/>
                    <a:pt x="30" y="21"/>
                  </a:cubicBezTo>
                  <a:cubicBezTo>
                    <a:pt x="31" y="22"/>
                    <a:pt x="33" y="23"/>
                    <a:pt x="30" y="23"/>
                  </a:cubicBezTo>
                  <a:cubicBezTo>
                    <a:pt x="30" y="23"/>
                    <a:pt x="28" y="23"/>
                    <a:pt x="28" y="23"/>
                  </a:cubicBezTo>
                  <a:cubicBezTo>
                    <a:pt x="24" y="22"/>
                    <a:pt x="20" y="23"/>
                    <a:pt x="17" y="23"/>
                  </a:cubicBezTo>
                  <a:cubicBezTo>
                    <a:pt x="14" y="23"/>
                    <a:pt x="3" y="21"/>
                    <a:pt x="2" y="23"/>
                  </a:cubicBezTo>
                  <a:cubicBezTo>
                    <a:pt x="0" y="24"/>
                    <a:pt x="1" y="24"/>
                    <a:pt x="1" y="25"/>
                  </a:cubicBezTo>
                  <a:cubicBezTo>
                    <a:pt x="1" y="27"/>
                    <a:pt x="2" y="28"/>
                    <a:pt x="3" y="28"/>
                  </a:cubicBezTo>
                  <a:cubicBezTo>
                    <a:pt x="4" y="29"/>
                    <a:pt x="5" y="29"/>
                    <a:pt x="7" y="29"/>
                  </a:cubicBezTo>
                  <a:cubicBezTo>
                    <a:pt x="8" y="29"/>
                    <a:pt x="10" y="29"/>
                    <a:pt x="12" y="29"/>
                  </a:cubicBezTo>
                  <a:cubicBezTo>
                    <a:pt x="14" y="29"/>
                    <a:pt x="13" y="29"/>
                    <a:pt x="13" y="31"/>
                  </a:cubicBezTo>
                  <a:cubicBezTo>
                    <a:pt x="12" y="32"/>
                    <a:pt x="12" y="32"/>
                    <a:pt x="12" y="33"/>
                  </a:cubicBezTo>
                  <a:cubicBezTo>
                    <a:pt x="12" y="36"/>
                    <a:pt x="16" y="35"/>
                    <a:pt x="18" y="35"/>
                  </a:cubicBezTo>
                  <a:cubicBezTo>
                    <a:pt x="21" y="35"/>
                    <a:pt x="21" y="34"/>
                    <a:pt x="24" y="34"/>
                  </a:cubicBezTo>
                  <a:cubicBezTo>
                    <a:pt x="26" y="34"/>
                    <a:pt x="28" y="34"/>
                    <a:pt x="30" y="34"/>
                  </a:cubicBezTo>
                  <a:cubicBezTo>
                    <a:pt x="31" y="34"/>
                    <a:pt x="30" y="34"/>
                    <a:pt x="31" y="33"/>
                  </a:cubicBezTo>
                  <a:cubicBezTo>
                    <a:pt x="31" y="33"/>
                    <a:pt x="32" y="33"/>
                    <a:pt x="33" y="33"/>
                  </a:cubicBezTo>
                  <a:cubicBezTo>
                    <a:pt x="34" y="33"/>
                    <a:pt x="33" y="33"/>
                    <a:pt x="33" y="33"/>
                  </a:cubicBezTo>
                  <a:cubicBezTo>
                    <a:pt x="33" y="32"/>
                    <a:pt x="34" y="33"/>
                    <a:pt x="35" y="33"/>
                  </a:cubicBezTo>
                  <a:cubicBezTo>
                    <a:pt x="35" y="32"/>
                    <a:pt x="35" y="32"/>
                    <a:pt x="35" y="32"/>
                  </a:cubicBezTo>
                  <a:cubicBezTo>
                    <a:pt x="36" y="31"/>
                    <a:pt x="36" y="32"/>
                    <a:pt x="37" y="31"/>
                  </a:cubicBezTo>
                  <a:cubicBezTo>
                    <a:pt x="37" y="31"/>
                    <a:pt x="39" y="31"/>
                    <a:pt x="39" y="31"/>
                  </a:cubicBezTo>
                  <a:cubicBezTo>
                    <a:pt x="40" y="31"/>
                    <a:pt x="40" y="30"/>
                    <a:pt x="41" y="30"/>
                  </a:cubicBezTo>
                  <a:cubicBezTo>
                    <a:pt x="42" y="30"/>
                    <a:pt x="43" y="30"/>
                    <a:pt x="44" y="30"/>
                  </a:cubicBezTo>
                  <a:cubicBezTo>
                    <a:pt x="44" y="30"/>
                    <a:pt x="48" y="29"/>
                    <a:pt x="48" y="29"/>
                  </a:cubicBezTo>
                  <a:cubicBezTo>
                    <a:pt x="48" y="29"/>
                    <a:pt x="52" y="28"/>
                    <a:pt x="52" y="28"/>
                  </a:cubicBezTo>
                  <a:cubicBezTo>
                    <a:pt x="53" y="29"/>
                    <a:pt x="54" y="29"/>
                    <a:pt x="55" y="30"/>
                  </a:cubicBezTo>
                  <a:cubicBezTo>
                    <a:pt x="55" y="30"/>
                    <a:pt x="57" y="29"/>
                    <a:pt x="57" y="30"/>
                  </a:cubicBezTo>
                  <a:cubicBezTo>
                    <a:pt x="57" y="32"/>
                    <a:pt x="57" y="31"/>
                    <a:pt x="59" y="31"/>
                  </a:cubicBezTo>
                  <a:cubicBezTo>
                    <a:pt x="62" y="31"/>
                    <a:pt x="63" y="32"/>
                    <a:pt x="65" y="32"/>
                  </a:cubicBezTo>
                  <a:cubicBezTo>
                    <a:pt x="67" y="32"/>
                    <a:pt x="69" y="32"/>
                    <a:pt x="70" y="33"/>
                  </a:cubicBezTo>
                  <a:cubicBezTo>
                    <a:pt x="71" y="33"/>
                    <a:pt x="70" y="33"/>
                    <a:pt x="72" y="33"/>
                  </a:cubicBezTo>
                  <a:cubicBezTo>
                    <a:pt x="73" y="33"/>
                    <a:pt x="73" y="33"/>
                    <a:pt x="73" y="33"/>
                  </a:cubicBezTo>
                  <a:cubicBezTo>
                    <a:pt x="74" y="32"/>
                    <a:pt x="74" y="32"/>
                    <a:pt x="75" y="32"/>
                  </a:cubicBezTo>
                  <a:cubicBezTo>
                    <a:pt x="75" y="32"/>
                    <a:pt x="75" y="31"/>
                    <a:pt x="75" y="31"/>
                  </a:cubicBezTo>
                  <a:cubicBezTo>
                    <a:pt x="75" y="31"/>
                    <a:pt x="75" y="31"/>
                    <a:pt x="75" y="30"/>
                  </a:cubicBezTo>
                  <a:cubicBezTo>
                    <a:pt x="75" y="30"/>
                    <a:pt x="76" y="30"/>
                    <a:pt x="76" y="30"/>
                  </a:cubicBezTo>
                  <a:cubicBezTo>
                    <a:pt x="76" y="30"/>
                    <a:pt x="76" y="30"/>
                    <a:pt x="77" y="30"/>
                  </a:cubicBezTo>
                  <a:cubicBezTo>
                    <a:pt x="78" y="30"/>
                    <a:pt x="76" y="27"/>
                    <a:pt x="77" y="26"/>
                  </a:cubicBezTo>
                  <a:cubicBezTo>
                    <a:pt x="77" y="26"/>
                    <a:pt x="77" y="26"/>
                    <a:pt x="77" y="25"/>
                  </a:cubicBezTo>
                  <a:cubicBezTo>
                    <a:pt x="78" y="25"/>
                    <a:pt x="78" y="25"/>
                    <a:pt x="78" y="25"/>
                  </a:cubicBezTo>
                  <a:cubicBezTo>
                    <a:pt x="81" y="25"/>
                    <a:pt x="80" y="24"/>
                    <a:pt x="81" y="25"/>
                  </a:cubicBezTo>
                  <a:cubicBezTo>
                    <a:pt x="83" y="25"/>
                    <a:pt x="82" y="27"/>
                    <a:pt x="83" y="26"/>
                  </a:cubicBezTo>
                  <a:cubicBezTo>
                    <a:pt x="84" y="26"/>
                    <a:pt x="83" y="26"/>
                    <a:pt x="84" y="25"/>
                  </a:cubicBezTo>
                  <a:cubicBezTo>
                    <a:pt x="84" y="25"/>
                    <a:pt x="84" y="25"/>
                    <a:pt x="85" y="25"/>
                  </a:cubicBezTo>
                  <a:cubicBezTo>
                    <a:pt x="85" y="24"/>
                    <a:pt x="85" y="25"/>
                    <a:pt x="85" y="23"/>
                  </a:cubicBezTo>
                  <a:cubicBezTo>
                    <a:pt x="84" y="21"/>
                    <a:pt x="84" y="22"/>
                    <a:pt x="83" y="2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9" name="Freeform 38"/>
            <p:cNvSpPr/>
            <p:nvPr/>
          </p:nvSpPr>
          <p:spPr>
            <a:xfrm>
              <a:off x="2499625" y="2678894"/>
              <a:ext cx="68892" cy="33743"/>
            </a:xfrm>
            <a:custGeom>
              <a:avLst/>
              <a:gdLst>
                <a:gd name="T0" fmla="*/ 2 w 21"/>
                <a:gd name="T1" fmla="*/ 5 h 10"/>
                <a:gd name="T2" fmla="*/ 0 w 21"/>
                <a:gd name="T3" fmla="*/ 6 h 10"/>
                <a:gd name="T4" fmla="*/ 12 w 21"/>
                <a:gd name="T5" fmla="*/ 9 h 10"/>
                <a:gd name="T6" fmla="*/ 15 w 21"/>
                <a:gd name="T7" fmla="*/ 10 h 10"/>
                <a:gd name="T8" fmla="*/ 17 w 21"/>
                <a:gd name="T9" fmla="*/ 9 h 10"/>
                <a:gd name="T10" fmla="*/ 18 w 21"/>
                <a:gd name="T11" fmla="*/ 9 h 10"/>
                <a:gd name="T12" fmla="*/ 19 w 21"/>
                <a:gd name="T13" fmla="*/ 8 h 10"/>
                <a:gd name="T14" fmla="*/ 20 w 21"/>
                <a:gd name="T15" fmla="*/ 7 h 10"/>
                <a:gd name="T16" fmla="*/ 19 w 21"/>
                <a:gd name="T17" fmla="*/ 6 h 10"/>
                <a:gd name="T18" fmla="*/ 18 w 21"/>
                <a:gd name="T19" fmla="*/ 6 h 10"/>
                <a:gd name="T20" fmla="*/ 18 w 21"/>
                <a:gd name="T21" fmla="*/ 4 h 10"/>
                <a:gd name="T22" fmla="*/ 17 w 21"/>
                <a:gd name="T23" fmla="*/ 3 h 10"/>
                <a:gd name="T24" fmla="*/ 16 w 21"/>
                <a:gd name="T25" fmla="*/ 2 h 10"/>
                <a:gd name="T26" fmla="*/ 15 w 21"/>
                <a:gd name="T27" fmla="*/ 0 h 10"/>
                <a:gd name="T28" fmla="*/ 13 w 21"/>
                <a:gd name="T29" fmla="*/ 1 h 10"/>
                <a:gd name="T30" fmla="*/ 12 w 21"/>
                <a:gd name="T31" fmla="*/ 1 h 10"/>
                <a:gd name="T32" fmla="*/ 10 w 21"/>
                <a:gd name="T33" fmla="*/ 2 h 10"/>
                <a:gd name="T34" fmla="*/ 6 w 21"/>
                <a:gd name="T35" fmla="*/ 4 h 10"/>
                <a:gd name="T36" fmla="*/ 2 w 21"/>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0">
                  <a:moveTo>
                    <a:pt x="2" y="5"/>
                  </a:moveTo>
                  <a:cubicBezTo>
                    <a:pt x="1" y="5"/>
                    <a:pt x="1" y="5"/>
                    <a:pt x="0" y="6"/>
                  </a:cubicBezTo>
                  <a:cubicBezTo>
                    <a:pt x="0" y="9"/>
                    <a:pt x="8" y="9"/>
                    <a:pt x="12" y="9"/>
                  </a:cubicBezTo>
                  <a:cubicBezTo>
                    <a:pt x="13" y="9"/>
                    <a:pt x="13" y="10"/>
                    <a:pt x="15" y="10"/>
                  </a:cubicBezTo>
                  <a:cubicBezTo>
                    <a:pt x="15" y="10"/>
                    <a:pt x="17" y="9"/>
                    <a:pt x="17" y="9"/>
                  </a:cubicBezTo>
                  <a:cubicBezTo>
                    <a:pt x="18" y="9"/>
                    <a:pt x="17" y="9"/>
                    <a:pt x="18" y="9"/>
                  </a:cubicBezTo>
                  <a:cubicBezTo>
                    <a:pt x="20" y="9"/>
                    <a:pt x="18" y="8"/>
                    <a:pt x="19" y="8"/>
                  </a:cubicBezTo>
                  <a:cubicBezTo>
                    <a:pt x="21" y="8"/>
                    <a:pt x="20" y="8"/>
                    <a:pt x="20" y="7"/>
                  </a:cubicBezTo>
                  <a:cubicBezTo>
                    <a:pt x="19" y="7"/>
                    <a:pt x="20" y="7"/>
                    <a:pt x="19" y="6"/>
                  </a:cubicBezTo>
                  <a:cubicBezTo>
                    <a:pt x="19" y="6"/>
                    <a:pt x="19" y="6"/>
                    <a:pt x="18" y="6"/>
                  </a:cubicBezTo>
                  <a:cubicBezTo>
                    <a:pt x="18" y="5"/>
                    <a:pt x="19" y="4"/>
                    <a:pt x="18" y="4"/>
                  </a:cubicBezTo>
                  <a:cubicBezTo>
                    <a:pt x="17" y="3"/>
                    <a:pt x="18" y="3"/>
                    <a:pt x="17" y="3"/>
                  </a:cubicBezTo>
                  <a:cubicBezTo>
                    <a:pt x="17" y="3"/>
                    <a:pt x="17" y="2"/>
                    <a:pt x="16" y="2"/>
                  </a:cubicBezTo>
                  <a:cubicBezTo>
                    <a:pt x="16" y="2"/>
                    <a:pt x="16" y="1"/>
                    <a:pt x="15" y="0"/>
                  </a:cubicBezTo>
                  <a:cubicBezTo>
                    <a:pt x="14" y="0"/>
                    <a:pt x="14" y="1"/>
                    <a:pt x="13" y="1"/>
                  </a:cubicBezTo>
                  <a:cubicBezTo>
                    <a:pt x="11" y="1"/>
                    <a:pt x="13" y="1"/>
                    <a:pt x="12" y="1"/>
                  </a:cubicBezTo>
                  <a:cubicBezTo>
                    <a:pt x="12" y="1"/>
                    <a:pt x="10" y="2"/>
                    <a:pt x="10" y="2"/>
                  </a:cubicBezTo>
                  <a:cubicBezTo>
                    <a:pt x="9" y="2"/>
                    <a:pt x="8" y="4"/>
                    <a:pt x="6" y="4"/>
                  </a:cubicBezTo>
                  <a:cubicBezTo>
                    <a:pt x="5" y="5"/>
                    <a:pt x="3" y="4"/>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0" name="Freeform 39"/>
            <p:cNvSpPr/>
            <p:nvPr/>
          </p:nvSpPr>
          <p:spPr>
            <a:xfrm>
              <a:off x="5035965" y="2688736"/>
              <a:ext cx="36555" cy="21090"/>
            </a:xfrm>
            <a:custGeom>
              <a:avLst/>
              <a:gdLst>
                <a:gd name="T0" fmla="*/ 2 w 11"/>
                <a:gd name="T1" fmla="*/ 1 h 6"/>
                <a:gd name="T2" fmla="*/ 2 w 11"/>
                <a:gd name="T3" fmla="*/ 5 h 6"/>
                <a:gd name="T4" fmla="*/ 6 w 11"/>
                <a:gd name="T5" fmla="*/ 6 h 6"/>
                <a:gd name="T6" fmla="*/ 8 w 11"/>
                <a:gd name="T7" fmla="*/ 5 h 6"/>
                <a:gd name="T8" fmla="*/ 9 w 11"/>
                <a:gd name="T9" fmla="*/ 4 h 6"/>
                <a:gd name="T10" fmla="*/ 10 w 11"/>
                <a:gd name="T11" fmla="*/ 3 h 6"/>
                <a:gd name="T12" fmla="*/ 11 w 11"/>
                <a:gd name="T13" fmla="*/ 2 h 6"/>
                <a:gd name="T14" fmla="*/ 2 w 11"/>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2" y="1"/>
                  </a:moveTo>
                  <a:cubicBezTo>
                    <a:pt x="0" y="1"/>
                    <a:pt x="2" y="5"/>
                    <a:pt x="2" y="5"/>
                  </a:cubicBezTo>
                  <a:cubicBezTo>
                    <a:pt x="2" y="6"/>
                    <a:pt x="5" y="6"/>
                    <a:pt x="6" y="6"/>
                  </a:cubicBezTo>
                  <a:cubicBezTo>
                    <a:pt x="8" y="6"/>
                    <a:pt x="7" y="6"/>
                    <a:pt x="8" y="5"/>
                  </a:cubicBezTo>
                  <a:cubicBezTo>
                    <a:pt x="9" y="4"/>
                    <a:pt x="8" y="5"/>
                    <a:pt x="9" y="4"/>
                  </a:cubicBezTo>
                  <a:cubicBezTo>
                    <a:pt x="9" y="4"/>
                    <a:pt x="9" y="4"/>
                    <a:pt x="10" y="3"/>
                  </a:cubicBezTo>
                  <a:cubicBezTo>
                    <a:pt x="11" y="4"/>
                    <a:pt x="11" y="3"/>
                    <a:pt x="11" y="2"/>
                  </a:cubicBezTo>
                  <a:cubicBezTo>
                    <a:pt x="11" y="0"/>
                    <a:pt x="3" y="0"/>
                    <a:pt x="2"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1" name="Freeform 40"/>
            <p:cNvSpPr/>
            <p:nvPr/>
          </p:nvSpPr>
          <p:spPr>
            <a:xfrm>
              <a:off x="2853925" y="2715449"/>
              <a:ext cx="50614" cy="26714"/>
            </a:xfrm>
            <a:custGeom>
              <a:avLst/>
              <a:gdLst>
                <a:gd name="T0" fmla="*/ 11 w 15"/>
                <a:gd name="T1" fmla="*/ 7 h 8"/>
                <a:gd name="T2" fmla="*/ 13 w 15"/>
                <a:gd name="T3" fmla="*/ 6 h 8"/>
                <a:gd name="T4" fmla="*/ 13 w 15"/>
                <a:gd name="T5" fmla="*/ 4 h 8"/>
                <a:gd name="T6" fmla="*/ 15 w 15"/>
                <a:gd name="T7" fmla="*/ 3 h 8"/>
                <a:gd name="T8" fmla="*/ 15 w 15"/>
                <a:gd name="T9" fmla="*/ 1 h 8"/>
                <a:gd name="T10" fmla="*/ 14 w 15"/>
                <a:gd name="T11" fmla="*/ 1 h 8"/>
                <a:gd name="T12" fmla="*/ 12 w 15"/>
                <a:gd name="T13" fmla="*/ 0 h 8"/>
                <a:gd name="T14" fmla="*/ 8 w 15"/>
                <a:gd name="T15" fmla="*/ 0 h 8"/>
                <a:gd name="T16" fmla="*/ 6 w 15"/>
                <a:gd name="T17" fmla="*/ 1 h 8"/>
                <a:gd name="T18" fmla="*/ 4 w 15"/>
                <a:gd name="T19" fmla="*/ 3 h 8"/>
                <a:gd name="T20" fmla="*/ 3 w 15"/>
                <a:gd name="T21" fmla="*/ 3 h 8"/>
                <a:gd name="T22" fmla="*/ 3 w 15"/>
                <a:gd name="T23" fmla="*/ 3 h 8"/>
                <a:gd name="T24" fmla="*/ 1 w 15"/>
                <a:gd name="T25" fmla="*/ 5 h 8"/>
                <a:gd name="T26" fmla="*/ 1 w 15"/>
                <a:gd name="T27" fmla="*/ 7 h 8"/>
                <a:gd name="T28" fmla="*/ 11 w 15"/>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11" y="7"/>
                  </a:moveTo>
                  <a:cubicBezTo>
                    <a:pt x="11" y="6"/>
                    <a:pt x="12" y="7"/>
                    <a:pt x="13" y="6"/>
                  </a:cubicBezTo>
                  <a:cubicBezTo>
                    <a:pt x="13" y="6"/>
                    <a:pt x="13" y="4"/>
                    <a:pt x="13" y="4"/>
                  </a:cubicBezTo>
                  <a:cubicBezTo>
                    <a:pt x="14" y="4"/>
                    <a:pt x="14" y="3"/>
                    <a:pt x="15" y="3"/>
                  </a:cubicBezTo>
                  <a:cubicBezTo>
                    <a:pt x="15" y="2"/>
                    <a:pt x="15" y="2"/>
                    <a:pt x="15" y="1"/>
                  </a:cubicBezTo>
                  <a:cubicBezTo>
                    <a:pt x="15" y="1"/>
                    <a:pt x="14" y="1"/>
                    <a:pt x="14" y="1"/>
                  </a:cubicBezTo>
                  <a:cubicBezTo>
                    <a:pt x="14" y="0"/>
                    <a:pt x="14" y="0"/>
                    <a:pt x="12" y="0"/>
                  </a:cubicBezTo>
                  <a:cubicBezTo>
                    <a:pt x="10" y="0"/>
                    <a:pt x="9" y="0"/>
                    <a:pt x="8" y="0"/>
                  </a:cubicBezTo>
                  <a:cubicBezTo>
                    <a:pt x="7" y="1"/>
                    <a:pt x="7" y="1"/>
                    <a:pt x="6" y="1"/>
                  </a:cubicBezTo>
                  <a:cubicBezTo>
                    <a:pt x="5" y="1"/>
                    <a:pt x="4" y="2"/>
                    <a:pt x="4" y="3"/>
                  </a:cubicBezTo>
                  <a:cubicBezTo>
                    <a:pt x="4" y="3"/>
                    <a:pt x="4" y="3"/>
                    <a:pt x="3" y="3"/>
                  </a:cubicBezTo>
                  <a:cubicBezTo>
                    <a:pt x="3" y="4"/>
                    <a:pt x="3" y="3"/>
                    <a:pt x="3" y="3"/>
                  </a:cubicBezTo>
                  <a:cubicBezTo>
                    <a:pt x="2" y="4"/>
                    <a:pt x="2" y="4"/>
                    <a:pt x="1" y="5"/>
                  </a:cubicBezTo>
                  <a:cubicBezTo>
                    <a:pt x="1" y="6"/>
                    <a:pt x="0" y="6"/>
                    <a:pt x="1" y="7"/>
                  </a:cubicBezTo>
                  <a:cubicBezTo>
                    <a:pt x="2" y="8"/>
                    <a:pt x="9" y="8"/>
                    <a:pt x="11"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2" name="Freeform 41"/>
            <p:cNvSpPr/>
            <p:nvPr/>
          </p:nvSpPr>
          <p:spPr>
            <a:xfrm>
              <a:off x="2080651" y="2749192"/>
              <a:ext cx="33743" cy="16871"/>
            </a:xfrm>
            <a:custGeom>
              <a:avLst/>
              <a:gdLst>
                <a:gd name="T0" fmla="*/ 3 w 10"/>
                <a:gd name="T1" fmla="*/ 4 h 5"/>
                <a:gd name="T2" fmla="*/ 5 w 10"/>
                <a:gd name="T3" fmla="*/ 3 h 5"/>
                <a:gd name="T4" fmla="*/ 10 w 10"/>
                <a:gd name="T5" fmla="*/ 3 h 5"/>
                <a:gd name="T6" fmla="*/ 3 w 10"/>
                <a:gd name="T7" fmla="*/ 3 h 5"/>
                <a:gd name="T8" fmla="*/ 0 w 10"/>
                <a:gd name="T9" fmla="*/ 4 h 5"/>
                <a:gd name="T10" fmla="*/ 3 w 10"/>
                <a:gd name="T11" fmla="*/ 4 h 5"/>
              </a:gdLst>
              <a:ahLst/>
              <a:cxnLst>
                <a:cxn ang="0">
                  <a:pos x="T0" y="T1"/>
                </a:cxn>
                <a:cxn ang="0">
                  <a:pos x="T2" y="T3"/>
                </a:cxn>
                <a:cxn ang="0">
                  <a:pos x="T4" y="T5"/>
                </a:cxn>
                <a:cxn ang="0">
                  <a:pos x="T6" y="T7"/>
                </a:cxn>
                <a:cxn ang="0">
                  <a:pos x="T8" y="T9"/>
                </a:cxn>
                <a:cxn ang="0">
                  <a:pos x="T10" y="T11"/>
                </a:cxn>
              </a:cxnLst>
              <a:rect l="0" t="0" r="r" b="b"/>
              <a:pathLst>
                <a:path w="10" h="5">
                  <a:moveTo>
                    <a:pt x="3" y="4"/>
                  </a:moveTo>
                  <a:cubicBezTo>
                    <a:pt x="4" y="4"/>
                    <a:pt x="5" y="3"/>
                    <a:pt x="5" y="3"/>
                  </a:cubicBezTo>
                  <a:cubicBezTo>
                    <a:pt x="7" y="3"/>
                    <a:pt x="8" y="4"/>
                    <a:pt x="10" y="3"/>
                  </a:cubicBezTo>
                  <a:cubicBezTo>
                    <a:pt x="10" y="0"/>
                    <a:pt x="5" y="3"/>
                    <a:pt x="3" y="3"/>
                  </a:cubicBezTo>
                  <a:cubicBezTo>
                    <a:pt x="1" y="3"/>
                    <a:pt x="0" y="3"/>
                    <a:pt x="0" y="4"/>
                  </a:cubicBezTo>
                  <a:cubicBezTo>
                    <a:pt x="1" y="5"/>
                    <a:pt x="2" y="4"/>
                    <a:pt x="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3" name="Freeform 42"/>
            <p:cNvSpPr/>
            <p:nvPr/>
          </p:nvSpPr>
          <p:spPr>
            <a:xfrm>
              <a:off x="2634596" y="28321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4" name="Freeform 43"/>
            <p:cNvSpPr/>
            <p:nvPr/>
          </p:nvSpPr>
          <p:spPr>
            <a:xfrm>
              <a:off x="2612101" y="2815272"/>
              <a:ext cx="22495" cy="16871"/>
            </a:xfrm>
            <a:custGeom>
              <a:avLst/>
              <a:gdLst>
                <a:gd name="T0" fmla="*/ 0 w 7"/>
                <a:gd name="T1" fmla="*/ 2 h 5"/>
                <a:gd name="T2" fmla="*/ 7 w 7"/>
                <a:gd name="T3" fmla="*/ 3 h 5"/>
                <a:gd name="T4" fmla="*/ 7 w 7"/>
                <a:gd name="T5" fmla="*/ 0 h 5"/>
                <a:gd name="T6" fmla="*/ 0 w 7"/>
                <a:gd name="T7" fmla="*/ 2 h 5"/>
              </a:gdLst>
              <a:ahLst/>
              <a:cxnLst>
                <a:cxn ang="0">
                  <a:pos x="T0" y="T1"/>
                </a:cxn>
                <a:cxn ang="0">
                  <a:pos x="T2" y="T3"/>
                </a:cxn>
                <a:cxn ang="0">
                  <a:pos x="T4" y="T5"/>
                </a:cxn>
                <a:cxn ang="0">
                  <a:pos x="T6" y="T7"/>
                </a:cxn>
              </a:cxnLst>
              <a:rect l="0" t="0" r="r" b="b"/>
              <a:pathLst>
                <a:path w="7" h="5">
                  <a:moveTo>
                    <a:pt x="0" y="2"/>
                  </a:moveTo>
                  <a:cubicBezTo>
                    <a:pt x="0" y="5"/>
                    <a:pt x="4" y="3"/>
                    <a:pt x="7" y="3"/>
                  </a:cubicBezTo>
                  <a:cubicBezTo>
                    <a:pt x="7" y="0"/>
                    <a:pt x="7" y="0"/>
                    <a:pt x="7" y="0"/>
                  </a:cubicBezTo>
                  <a:cubicBezTo>
                    <a:pt x="4" y="0"/>
                    <a:pt x="0" y="1"/>
                    <a:pt x="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5" name="Freeform 44"/>
            <p:cNvSpPr/>
            <p:nvPr/>
          </p:nvSpPr>
          <p:spPr>
            <a:xfrm>
              <a:off x="2634596" y="2773093"/>
              <a:ext cx="106852" cy="68892"/>
            </a:xfrm>
            <a:custGeom>
              <a:avLst/>
              <a:gdLst>
                <a:gd name="T0" fmla="*/ 1 w 32"/>
                <a:gd name="T1" fmla="*/ 17 h 21"/>
                <a:gd name="T2" fmla="*/ 0 w 32"/>
                <a:gd name="T3" fmla="*/ 18 h 21"/>
                <a:gd name="T4" fmla="*/ 0 w 32"/>
                <a:gd name="T5" fmla="*/ 18 h 21"/>
                <a:gd name="T6" fmla="*/ 4 w 32"/>
                <a:gd name="T7" fmla="*/ 20 h 21"/>
                <a:gd name="T8" fmla="*/ 6 w 32"/>
                <a:gd name="T9" fmla="*/ 18 h 21"/>
                <a:gd name="T10" fmla="*/ 10 w 32"/>
                <a:gd name="T11" fmla="*/ 16 h 21"/>
                <a:gd name="T12" fmla="*/ 11 w 32"/>
                <a:gd name="T13" fmla="*/ 15 h 21"/>
                <a:gd name="T14" fmla="*/ 12 w 32"/>
                <a:gd name="T15" fmla="*/ 15 h 21"/>
                <a:gd name="T16" fmla="*/ 13 w 32"/>
                <a:gd name="T17" fmla="*/ 14 h 21"/>
                <a:gd name="T18" fmla="*/ 15 w 32"/>
                <a:gd name="T19" fmla="*/ 13 h 21"/>
                <a:gd name="T20" fmla="*/ 15 w 32"/>
                <a:gd name="T21" fmla="*/ 13 h 21"/>
                <a:gd name="T22" fmla="*/ 17 w 32"/>
                <a:gd name="T23" fmla="*/ 13 h 21"/>
                <a:gd name="T24" fmla="*/ 19 w 32"/>
                <a:gd name="T25" fmla="*/ 13 h 21"/>
                <a:gd name="T26" fmla="*/ 21 w 32"/>
                <a:gd name="T27" fmla="*/ 16 h 21"/>
                <a:gd name="T28" fmla="*/ 28 w 32"/>
                <a:gd name="T29" fmla="*/ 17 h 21"/>
                <a:gd name="T30" fmla="*/ 31 w 32"/>
                <a:gd name="T31" fmla="*/ 15 h 21"/>
                <a:gd name="T32" fmla="*/ 32 w 32"/>
                <a:gd name="T33" fmla="*/ 13 h 21"/>
                <a:gd name="T34" fmla="*/ 26 w 32"/>
                <a:gd name="T35" fmla="*/ 13 h 21"/>
                <a:gd name="T36" fmla="*/ 26 w 32"/>
                <a:gd name="T37" fmla="*/ 12 h 21"/>
                <a:gd name="T38" fmla="*/ 26 w 32"/>
                <a:gd name="T39" fmla="*/ 11 h 21"/>
                <a:gd name="T40" fmla="*/ 27 w 32"/>
                <a:gd name="T41" fmla="*/ 10 h 21"/>
                <a:gd name="T42" fmla="*/ 24 w 32"/>
                <a:gd name="T43" fmla="*/ 8 h 21"/>
                <a:gd name="T44" fmla="*/ 23 w 32"/>
                <a:gd name="T45" fmla="*/ 7 h 21"/>
                <a:gd name="T46" fmla="*/ 22 w 32"/>
                <a:gd name="T47" fmla="*/ 7 h 21"/>
                <a:gd name="T48" fmla="*/ 22 w 32"/>
                <a:gd name="T49" fmla="*/ 5 h 21"/>
                <a:gd name="T50" fmla="*/ 20 w 32"/>
                <a:gd name="T51" fmla="*/ 4 h 21"/>
                <a:gd name="T52" fmla="*/ 18 w 32"/>
                <a:gd name="T53" fmla="*/ 3 h 21"/>
                <a:gd name="T54" fmla="*/ 17 w 32"/>
                <a:gd name="T55" fmla="*/ 0 h 21"/>
                <a:gd name="T56" fmla="*/ 12 w 32"/>
                <a:gd name="T57" fmla="*/ 1 h 21"/>
                <a:gd name="T58" fmla="*/ 11 w 32"/>
                <a:gd name="T59" fmla="*/ 2 h 21"/>
                <a:gd name="T60" fmla="*/ 10 w 32"/>
                <a:gd name="T61" fmla="*/ 3 h 21"/>
                <a:gd name="T62" fmla="*/ 10 w 32"/>
                <a:gd name="T63" fmla="*/ 3 h 21"/>
                <a:gd name="T64" fmla="*/ 7 w 32"/>
                <a:gd name="T65" fmla="*/ 6 h 21"/>
                <a:gd name="T66" fmla="*/ 5 w 32"/>
                <a:gd name="T67" fmla="*/ 8 h 21"/>
                <a:gd name="T68" fmla="*/ 3 w 32"/>
                <a:gd name="T69" fmla="*/ 9 h 21"/>
                <a:gd name="T70" fmla="*/ 2 w 32"/>
                <a:gd name="T71" fmla="*/ 9 h 21"/>
                <a:gd name="T72" fmla="*/ 1 w 32"/>
                <a:gd name="T73" fmla="*/ 13 h 21"/>
                <a:gd name="T74" fmla="*/ 0 w 32"/>
                <a:gd name="T75" fmla="*/ 13 h 21"/>
                <a:gd name="T76" fmla="*/ 0 w 32"/>
                <a:gd name="T77" fmla="*/ 13 h 21"/>
                <a:gd name="T78" fmla="*/ 0 w 32"/>
                <a:gd name="T79" fmla="*/ 16 h 21"/>
                <a:gd name="T80" fmla="*/ 1 w 32"/>
                <a:gd name="T8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21">
                  <a:moveTo>
                    <a:pt x="1" y="17"/>
                  </a:moveTo>
                  <a:cubicBezTo>
                    <a:pt x="1" y="17"/>
                    <a:pt x="0" y="18"/>
                    <a:pt x="0" y="18"/>
                  </a:cubicBezTo>
                  <a:cubicBezTo>
                    <a:pt x="0" y="18"/>
                    <a:pt x="0" y="18"/>
                    <a:pt x="0" y="18"/>
                  </a:cubicBezTo>
                  <a:cubicBezTo>
                    <a:pt x="0" y="21"/>
                    <a:pt x="3" y="20"/>
                    <a:pt x="4" y="20"/>
                  </a:cubicBezTo>
                  <a:cubicBezTo>
                    <a:pt x="5" y="19"/>
                    <a:pt x="5" y="18"/>
                    <a:pt x="6" y="18"/>
                  </a:cubicBezTo>
                  <a:cubicBezTo>
                    <a:pt x="7" y="17"/>
                    <a:pt x="8" y="17"/>
                    <a:pt x="10" y="16"/>
                  </a:cubicBezTo>
                  <a:cubicBezTo>
                    <a:pt x="10" y="16"/>
                    <a:pt x="11" y="15"/>
                    <a:pt x="11" y="15"/>
                  </a:cubicBezTo>
                  <a:cubicBezTo>
                    <a:pt x="11" y="14"/>
                    <a:pt x="12" y="15"/>
                    <a:pt x="12" y="15"/>
                  </a:cubicBezTo>
                  <a:cubicBezTo>
                    <a:pt x="14" y="15"/>
                    <a:pt x="13" y="15"/>
                    <a:pt x="13" y="14"/>
                  </a:cubicBezTo>
                  <a:cubicBezTo>
                    <a:pt x="15" y="14"/>
                    <a:pt x="14" y="14"/>
                    <a:pt x="15" y="13"/>
                  </a:cubicBezTo>
                  <a:cubicBezTo>
                    <a:pt x="15" y="13"/>
                    <a:pt x="15" y="13"/>
                    <a:pt x="15" y="13"/>
                  </a:cubicBezTo>
                  <a:cubicBezTo>
                    <a:pt x="16" y="13"/>
                    <a:pt x="17" y="13"/>
                    <a:pt x="17" y="13"/>
                  </a:cubicBezTo>
                  <a:cubicBezTo>
                    <a:pt x="18" y="13"/>
                    <a:pt x="17" y="13"/>
                    <a:pt x="19" y="13"/>
                  </a:cubicBezTo>
                  <a:cubicBezTo>
                    <a:pt x="20" y="15"/>
                    <a:pt x="19" y="16"/>
                    <a:pt x="21" y="16"/>
                  </a:cubicBezTo>
                  <a:cubicBezTo>
                    <a:pt x="22" y="19"/>
                    <a:pt x="26" y="17"/>
                    <a:pt x="28" y="17"/>
                  </a:cubicBezTo>
                  <a:cubicBezTo>
                    <a:pt x="29" y="17"/>
                    <a:pt x="31" y="16"/>
                    <a:pt x="31" y="15"/>
                  </a:cubicBezTo>
                  <a:cubicBezTo>
                    <a:pt x="31" y="15"/>
                    <a:pt x="32" y="16"/>
                    <a:pt x="32" y="13"/>
                  </a:cubicBezTo>
                  <a:cubicBezTo>
                    <a:pt x="31" y="12"/>
                    <a:pt x="28" y="13"/>
                    <a:pt x="26" y="13"/>
                  </a:cubicBezTo>
                  <a:cubicBezTo>
                    <a:pt x="25" y="12"/>
                    <a:pt x="25" y="13"/>
                    <a:pt x="26" y="12"/>
                  </a:cubicBezTo>
                  <a:cubicBezTo>
                    <a:pt x="26" y="11"/>
                    <a:pt x="26" y="11"/>
                    <a:pt x="26" y="11"/>
                  </a:cubicBezTo>
                  <a:cubicBezTo>
                    <a:pt x="27" y="11"/>
                    <a:pt x="27" y="11"/>
                    <a:pt x="27" y="10"/>
                  </a:cubicBezTo>
                  <a:cubicBezTo>
                    <a:pt x="27" y="9"/>
                    <a:pt x="26" y="8"/>
                    <a:pt x="24" y="8"/>
                  </a:cubicBezTo>
                  <a:cubicBezTo>
                    <a:pt x="23" y="8"/>
                    <a:pt x="24" y="7"/>
                    <a:pt x="23" y="7"/>
                  </a:cubicBezTo>
                  <a:cubicBezTo>
                    <a:pt x="23" y="7"/>
                    <a:pt x="23" y="7"/>
                    <a:pt x="22" y="7"/>
                  </a:cubicBezTo>
                  <a:cubicBezTo>
                    <a:pt x="22" y="6"/>
                    <a:pt x="23" y="5"/>
                    <a:pt x="22" y="5"/>
                  </a:cubicBezTo>
                  <a:cubicBezTo>
                    <a:pt x="20" y="5"/>
                    <a:pt x="20" y="5"/>
                    <a:pt x="20" y="4"/>
                  </a:cubicBezTo>
                  <a:cubicBezTo>
                    <a:pt x="19" y="4"/>
                    <a:pt x="19" y="4"/>
                    <a:pt x="18" y="3"/>
                  </a:cubicBezTo>
                  <a:cubicBezTo>
                    <a:pt x="18" y="2"/>
                    <a:pt x="18" y="0"/>
                    <a:pt x="17" y="0"/>
                  </a:cubicBezTo>
                  <a:cubicBezTo>
                    <a:pt x="17" y="2"/>
                    <a:pt x="12" y="0"/>
                    <a:pt x="12" y="1"/>
                  </a:cubicBezTo>
                  <a:cubicBezTo>
                    <a:pt x="12" y="1"/>
                    <a:pt x="11" y="2"/>
                    <a:pt x="11" y="2"/>
                  </a:cubicBezTo>
                  <a:cubicBezTo>
                    <a:pt x="10" y="2"/>
                    <a:pt x="10" y="2"/>
                    <a:pt x="10" y="3"/>
                  </a:cubicBezTo>
                  <a:cubicBezTo>
                    <a:pt x="10" y="3"/>
                    <a:pt x="10" y="3"/>
                    <a:pt x="10" y="3"/>
                  </a:cubicBezTo>
                  <a:cubicBezTo>
                    <a:pt x="9" y="4"/>
                    <a:pt x="8" y="5"/>
                    <a:pt x="7" y="6"/>
                  </a:cubicBezTo>
                  <a:cubicBezTo>
                    <a:pt x="7" y="7"/>
                    <a:pt x="6" y="7"/>
                    <a:pt x="5" y="8"/>
                  </a:cubicBezTo>
                  <a:cubicBezTo>
                    <a:pt x="4" y="8"/>
                    <a:pt x="3" y="9"/>
                    <a:pt x="3" y="9"/>
                  </a:cubicBezTo>
                  <a:cubicBezTo>
                    <a:pt x="3" y="9"/>
                    <a:pt x="3" y="9"/>
                    <a:pt x="2" y="9"/>
                  </a:cubicBezTo>
                  <a:cubicBezTo>
                    <a:pt x="2" y="10"/>
                    <a:pt x="2" y="12"/>
                    <a:pt x="1" y="13"/>
                  </a:cubicBezTo>
                  <a:cubicBezTo>
                    <a:pt x="1" y="13"/>
                    <a:pt x="1" y="13"/>
                    <a:pt x="0" y="13"/>
                  </a:cubicBezTo>
                  <a:cubicBezTo>
                    <a:pt x="0" y="13"/>
                    <a:pt x="0" y="13"/>
                    <a:pt x="0" y="13"/>
                  </a:cubicBezTo>
                  <a:cubicBezTo>
                    <a:pt x="0" y="16"/>
                    <a:pt x="0" y="16"/>
                    <a:pt x="0" y="16"/>
                  </a:cubicBezTo>
                  <a:cubicBezTo>
                    <a:pt x="0" y="16"/>
                    <a:pt x="1" y="16"/>
                    <a:pt x="1" y="1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6" name="Freeform 45"/>
            <p:cNvSpPr/>
            <p:nvPr/>
          </p:nvSpPr>
          <p:spPr>
            <a:xfrm>
              <a:off x="2790657" y="2822302"/>
              <a:ext cx="11248" cy="12654"/>
            </a:xfrm>
            <a:custGeom>
              <a:avLst/>
              <a:gdLst>
                <a:gd name="T0" fmla="*/ 2 w 3"/>
                <a:gd name="T1" fmla="*/ 2 h 4"/>
                <a:gd name="T2" fmla="*/ 2 w 3"/>
                <a:gd name="T3" fmla="*/ 0 h 4"/>
                <a:gd name="T4" fmla="*/ 0 w 3"/>
                <a:gd name="T5" fmla="*/ 1 h 4"/>
                <a:gd name="T6" fmla="*/ 0 w 3"/>
                <a:gd name="T7" fmla="*/ 2 h 4"/>
                <a:gd name="T8" fmla="*/ 1 w 3"/>
                <a:gd name="T9" fmla="*/ 3 h 4"/>
                <a:gd name="T10" fmla="*/ 2 w 3"/>
                <a:gd name="T11" fmla="*/ 3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1"/>
                    <a:pt x="2" y="0"/>
                  </a:cubicBezTo>
                  <a:cubicBezTo>
                    <a:pt x="1" y="0"/>
                    <a:pt x="0" y="1"/>
                    <a:pt x="0" y="1"/>
                  </a:cubicBezTo>
                  <a:cubicBezTo>
                    <a:pt x="0" y="2"/>
                    <a:pt x="0" y="1"/>
                    <a:pt x="0" y="2"/>
                  </a:cubicBezTo>
                  <a:cubicBezTo>
                    <a:pt x="1" y="2"/>
                    <a:pt x="1" y="3"/>
                    <a:pt x="1" y="3"/>
                  </a:cubicBezTo>
                  <a:cubicBezTo>
                    <a:pt x="1" y="4"/>
                    <a:pt x="2" y="4"/>
                    <a:pt x="2" y="3"/>
                  </a:cubicBezTo>
                  <a:cubicBezTo>
                    <a:pt x="3" y="2"/>
                    <a:pt x="3" y="3"/>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7" name="Freeform 46"/>
            <p:cNvSpPr/>
            <p:nvPr/>
          </p:nvSpPr>
          <p:spPr>
            <a:xfrm>
              <a:off x="2765350" y="2825114"/>
              <a:ext cx="19683" cy="16871"/>
            </a:xfrm>
            <a:custGeom>
              <a:avLst/>
              <a:gdLst>
                <a:gd name="T0" fmla="*/ 4 w 6"/>
                <a:gd name="T1" fmla="*/ 2 h 5"/>
                <a:gd name="T2" fmla="*/ 1 w 6"/>
                <a:gd name="T3" fmla="*/ 2 h 5"/>
                <a:gd name="T4" fmla="*/ 2 w 6"/>
                <a:gd name="T5" fmla="*/ 4 h 5"/>
                <a:gd name="T6" fmla="*/ 5 w 6"/>
                <a:gd name="T7" fmla="*/ 4 h 5"/>
                <a:gd name="T8" fmla="*/ 5 w 6"/>
                <a:gd name="T9" fmla="*/ 2 h 5"/>
                <a:gd name="T10" fmla="*/ 4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4" y="2"/>
                  </a:moveTo>
                  <a:cubicBezTo>
                    <a:pt x="3" y="0"/>
                    <a:pt x="2" y="1"/>
                    <a:pt x="1" y="2"/>
                  </a:cubicBezTo>
                  <a:cubicBezTo>
                    <a:pt x="0" y="2"/>
                    <a:pt x="2" y="3"/>
                    <a:pt x="2" y="4"/>
                  </a:cubicBezTo>
                  <a:cubicBezTo>
                    <a:pt x="3" y="5"/>
                    <a:pt x="4" y="5"/>
                    <a:pt x="5" y="4"/>
                  </a:cubicBezTo>
                  <a:cubicBezTo>
                    <a:pt x="5" y="4"/>
                    <a:pt x="5" y="4"/>
                    <a:pt x="5" y="2"/>
                  </a:cubicBezTo>
                  <a:cubicBezTo>
                    <a:pt x="6" y="1"/>
                    <a:pt x="5" y="1"/>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8" name="Freeform 47"/>
            <p:cNvSpPr/>
            <p:nvPr/>
          </p:nvSpPr>
          <p:spPr>
            <a:xfrm>
              <a:off x="2707706" y="2851826"/>
              <a:ext cx="26714" cy="23902"/>
            </a:xfrm>
            <a:custGeom>
              <a:avLst/>
              <a:gdLst>
                <a:gd name="T0" fmla="*/ 4 w 8"/>
                <a:gd name="T1" fmla="*/ 1 h 7"/>
                <a:gd name="T2" fmla="*/ 3 w 8"/>
                <a:gd name="T3" fmla="*/ 1 h 7"/>
                <a:gd name="T4" fmla="*/ 3 w 8"/>
                <a:gd name="T5" fmla="*/ 3 h 7"/>
                <a:gd name="T6" fmla="*/ 2 w 8"/>
                <a:gd name="T7" fmla="*/ 4 h 7"/>
                <a:gd name="T8" fmla="*/ 1 w 8"/>
                <a:gd name="T9" fmla="*/ 4 h 7"/>
                <a:gd name="T10" fmla="*/ 0 w 8"/>
                <a:gd name="T11" fmla="*/ 5 h 7"/>
                <a:gd name="T12" fmla="*/ 3 w 8"/>
                <a:gd name="T13" fmla="*/ 6 h 7"/>
                <a:gd name="T14" fmla="*/ 4 w 8"/>
                <a:gd name="T15" fmla="*/ 6 h 7"/>
                <a:gd name="T16" fmla="*/ 4 w 8"/>
                <a:gd name="T17" fmla="*/ 5 h 7"/>
                <a:gd name="T18" fmla="*/ 5 w 8"/>
                <a:gd name="T19" fmla="*/ 5 h 7"/>
                <a:gd name="T20" fmla="*/ 5 w 8"/>
                <a:gd name="T21" fmla="*/ 4 h 7"/>
                <a:gd name="T22" fmla="*/ 6 w 8"/>
                <a:gd name="T23" fmla="*/ 4 h 7"/>
                <a:gd name="T24" fmla="*/ 7 w 8"/>
                <a:gd name="T25" fmla="*/ 2 h 7"/>
                <a:gd name="T26" fmla="*/ 7 w 8"/>
                <a:gd name="T27" fmla="*/ 1 h 7"/>
                <a:gd name="T28" fmla="*/ 4 w 8"/>
                <a:gd name="T2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4" y="1"/>
                  </a:moveTo>
                  <a:cubicBezTo>
                    <a:pt x="3" y="2"/>
                    <a:pt x="4" y="1"/>
                    <a:pt x="3" y="1"/>
                  </a:cubicBezTo>
                  <a:cubicBezTo>
                    <a:pt x="3" y="2"/>
                    <a:pt x="3" y="3"/>
                    <a:pt x="3" y="3"/>
                  </a:cubicBezTo>
                  <a:cubicBezTo>
                    <a:pt x="2" y="3"/>
                    <a:pt x="2" y="3"/>
                    <a:pt x="2" y="4"/>
                  </a:cubicBezTo>
                  <a:cubicBezTo>
                    <a:pt x="1" y="4"/>
                    <a:pt x="2" y="4"/>
                    <a:pt x="1" y="4"/>
                  </a:cubicBezTo>
                  <a:cubicBezTo>
                    <a:pt x="1" y="5"/>
                    <a:pt x="1" y="5"/>
                    <a:pt x="0" y="5"/>
                  </a:cubicBezTo>
                  <a:cubicBezTo>
                    <a:pt x="0" y="7"/>
                    <a:pt x="1" y="6"/>
                    <a:pt x="3" y="6"/>
                  </a:cubicBezTo>
                  <a:cubicBezTo>
                    <a:pt x="4" y="6"/>
                    <a:pt x="3" y="6"/>
                    <a:pt x="4" y="6"/>
                  </a:cubicBezTo>
                  <a:cubicBezTo>
                    <a:pt x="4" y="6"/>
                    <a:pt x="4" y="5"/>
                    <a:pt x="4" y="5"/>
                  </a:cubicBezTo>
                  <a:cubicBezTo>
                    <a:pt x="4" y="5"/>
                    <a:pt x="4" y="5"/>
                    <a:pt x="5" y="5"/>
                  </a:cubicBezTo>
                  <a:cubicBezTo>
                    <a:pt x="5" y="5"/>
                    <a:pt x="5" y="4"/>
                    <a:pt x="5" y="4"/>
                  </a:cubicBezTo>
                  <a:cubicBezTo>
                    <a:pt x="6" y="4"/>
                    <a:pt x="6" y="4"/>
                    <a:pt x="6" y="4"/>
                  </a:cubicBezTo>
                  <a:cubicBezTo>
                    <a:pt x="7" y="3"/>
                    <a:pt x="7" y="3"/>
                    <a:pt x="7" y="2"/>
                  </a:cubicBezTo>
                  <a:cubicBezTo>
                    <a:pt x="7" y="1"/>
                    <a:pt x="8" y="2"/>
                    <a:pt x="7" y="1"/>
                  </a:cubicBezTo>
                  <a:cubicBezTo>
                    <a:pt x="5" y="0"/>
                    <a:pt x="5" y="1"/>
                    <a:pt x="4"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9" name="Freeform 48"/>
            <p:cNvSpPr/>
            <p:nvPr/>
          </p:nvSpPr>
          <p:spPr>
            <a:xfrm>
              <a:off x="2980461" y="2865886"/>
              <a:ext cx="14060" cy="15466"/>
            </a:xfrm>
            <a:custGeom>
              <a:avLst/>
              <a:gdLst>
                <a:gd name="T0" fmla="*/ 2 w 4"/>
                <a:gd name="T1" fmla="*/ 2 h 5"/>
                <a:gd name="T2" fmla="*/ 0 w 4"/>
                <a:gd name="T3" fmla="*/ 2 h 5"/>
                <a:gd name="T4" fmla="*/ 3 w 4"/>
                <a:gd name="T5" fmla="*/ 4 h 5"/>
                <a:gd name="T6" fmla="*/ 4 w 4"/>
                <a:gd name="T7" fmla="*/ 2 h 5"/>
                <a:gd name="T8" fmla="*/ 4 w 4"/>
                <a:gd name="T9" fmla="*/ 1 h 5"/>
                <a:gd name="T10" fmla="*/ 2 w 4"/>
                <a:gd name="T11" fmla="*/ 2 h 5"/>
              </a:gdLst>
              <a:ahLst/>
              <a:cxnLst>
                <a:cxn ang="0">
                  <a:pos x="T0" y="T1"/>
                </a:cxn>
                <a:cxn ang="0">
                  <a:pos x="T2" y="T3"/>
                </a:cxn>
                <a:cxn ang="0">
                  <a:pos x="T4" y="T5"/>
                </a:cxn>
                <a:cxn ang="0">
                  <a:pos x="T6" y="T7"/>
                </a:cxn>
                <a:cxn ang="0">
                  <a:pos x="T8" y="T9"/>
                </a:cxn>
                <a:cxn ang="0">
                  <a:pos x="T10" y="T11"/>
                </a:cxn>
              </a:cxnLst>
              <a:rect l="0" t="0" r="r" b="b"/>
              <a:pathLst>
                <a:path w="4" h="5">
                  <a:moveTo>
                    <a:pt x="2" y="2"/>
                  </a:moveTo>
                  <a:cubicBezTo>
                    <a:pt x="1" y="2"/>
                    <a:pt x="1" y="2"/>
                    <a:pt x="0" y="2"/>
                  </a:cubicBezTo>
                  <a:cubicBezTo>
                    <a:pt x="0" y="4"/>
                    <a:pt x="3" y="5"/>
                    <a:pt x="3" y="4"/>
                  </a:cubicBezTo>
                  <a:cubicBezTo>
                    <a:pt x="2" y="4"/>
                    <a:pt x="4" y="3"/>
                    <a:pt x="4" y="2"/>
                  </a:cubicBezTo>
                  <a:cubicBezTo>
                    <a:pt x="4" y="2"/>
                    <a:pt x="4" y="2"/>
                    <a:pt x="4" y="1"/>
                  </a:cubicBezTo>
                  <a:cubicBezTo>
                    <a:pt x="3" y="0"/>
                    <a:pt x="2" y="1"/>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0" name="Freeform 49"/>
            <p:cNvSpPr/>
            <p:nvPr/>
          </p:nvSpPr>
          <p:spPr>
            <a:xfrm>
              <a:off x="4165679" y="2895411"/>
              <a:ext cx="14060" cy="19683"/>
            </a:xfrm>
            <a:custGeom>
              <a:avLst/>
              <a:gdLst>
                <a:gd name="T0" fmla="*/ 2 w 4"/>
                <a:gd name="T1" fmla="*/ 5 h 6"/>
                <a:gd name="T2" fmla="*/ 3 w 4"/>
                <a:gd name="T3" fmla="*/ 4 h 6"/>
                <a:gd name="T4" fmla="*/ 3 w 4"/>
                <a:gd name="T5" fmla="*/ 3 h 6"/>
                <a:gd name="T6" fmla="*/ 4 w 4"/>
                <a:gd name="T7" fmla="*/ 2 h 6"/>
                <a:gd name="T8" fmla="*/ 4 w 4"/>
                <a:gd name="T9" fmla="*/ 1 h 6"/>
                <a:gd name="T10" fmla="*/ 2 w 4"/>
                <a:gd name="T11" fmla="*/ 1 h 6"/>
                <a:gd name="T12" fmla="*/ 1 w 4"/>
                <a:gd name="T13" fmla="*/ 2 h 6"/>
                <a:gd name="T14" fmla="*/ 1 w 4"/>
                <a:gd name="T15" fmla="*/ 3 h 6"/>
                <a:gd name="T16" fmla="*/ 1 w 4"/>
                <a:gd name="T17" fmla="*/ 5 h 6"/>
                <a:gd name="T18" fmla="*/ 2 w 4"/>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2" y="5"/>
                  </a:moveTo>
                  <a:cubicBezTo>
                    <a:pt x="2" y="5"/>
                    <a:pt x="2" y="4"/>
                    <a:pt x="3" y="4"/>
                  </a:cubicBezTo>
                  <a:cubicBezTo>
                    <a:pt x="3" y="3"/>
                    <a:pt x="3" y="3"/>
                    <a:pt x="3" y="3"/>
                  </a:cubicBezTo>
                  <a:cubicBezTo>
                    <a:pt x="4" y="3"/>
                    <a:pt x="4" y="2"/>
                    <a:pt x="4" y="2"/>
                  </a:cubicBezTo>
                  <a:cubicBezTo>
                    <a:pt x="4" y="2"/>
                    <a:pt x="4" y="1"/>
                    <a:pt x="4" y="1"/>
                  </a:cubicBezTo>
                  <a:cubicBezTo>
                    <a:pt x="4" y="0"/>
                    <a:pt x="3" y="0"/>
                    <a:pt x="2" y="1"/>
                  </a:cubicBezTo>
                  <a:cubicBezTo>
                    <a:pt x="1" y="2"/>
                    <a:pt x="2" y="1"/>
                    <a:pt x="1" y="2"/>
                  </a:cubicBezTo>
                  <a:cubicBezTo>
                    <a:pt x="0" y="3"/>
                    <a:pt x="1" y="2"/>
                    <a:pt x="1" y="3"/>
                  </a:cubicBezTo>
                  <a:cubicBezTo>
                    <a:pt x="0" y="3"/>
                    <a:pt x="0" y="5"/>
                    <a:pt x="1" y="5"/>
                  </a:cubicBezTo>
                  <a:cubicBezTo>
                    <a:pt x="1" y="6"/>
                    <a:pt x="1" y="6"/>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1" name="Freeform 50"/>
            <p:cNvSpPr/>
            <p:nvPr/>
          </p:nvSpPr>
          <p:spPr>
            <a:xfrm>
              <a:off x="1034621" y="2898223"/>
              <a:ext cx="36555" cy="23902"/>
            </a:xfrm>
            <a:custGeom>
              <a:avLst/>
              <a:gdLst>
                <a:gd name="T0" fmla="*/ 4 w 11"/>
                <a:gd name="T1" fmla="*/ 5 h 7"/>
                <a:gd name="T2" fmla="*/ 5 w 11"/>
                <a:gd name="T3" fmla="*/ 6 h 7"/>
                <a:gd name="T4" fmla="*/ 9 w 11"/>
                <a:gd name="T5" fmla="*/ 5 h 7"/>
                <a:gd name="T6" fmla="*/ 10 w 11"/>
                <a:gd name="T7" fmla="*/ 4 h 7"/>
                <a:gd name="T8" fmla="*/ 11 w 11"/>
                <a:gd name="T9" fmla="*/ 1 h 7"/>
                <a:gd name="T10" fmla="*/ 5 w 11"/>
                <a:gd name="T11" fmla="*/ 2 h 7"/>
                <a:gd name="T12" fmla="*/ 4 w 11"/>
                <a:gd name="T13" fmla="*/ 2 h 7"/>
                <a:gd name="T14" fmla="*/ 2 w 11"/>
                <a:gd name="T15" fmla="*/ 3 h 7"/>
                <a:gd name="T16" fmla="*/ 0 w 11"/>
                <a:gd name="T17" fmla="*/ 4 h 7"/>
                <a:gd name="T18" fmla="*/ 4 w 11"/>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4" y="5"/>
                  </a:moveTo>
                  <a:cubicBezTo>
                    <a:pt x="5" y="5"/>
                    <a:pt x="4" y="6"/>
                    <a:pt x="5" y="6"/>
                  </a:cubicBezTo>
                  <a:cubicBezTo>
                    <a:pt x="6" y="6"/>
                    <a:pt x="9" y="7"/>
                    <a:pt x="9" y="5"/>
                  </a:cubicBezTo>
                  <a:cubicBezTo>
                    <a:pt x="10" y="5"/>
                    <a:pt x="10" y="4"/>
                    <a:pt x="10" y="4"/>
                  </a:cubicBezTo>
                  <a:cubicBezTo>
                    <a:pt x="11" y="3"/>
                    <a:pt x="11" y="3"/>
                    <a:pt x="11" y="1"/>
                  </a:cubicBezTo>
                  <a:cubicBezTo>
                    <a:pt x="9" y="0"/>
                    <a:pt x="7" y="1"/>
                    <a:pt x="5" y="2"/>
                  </a:cubicBezTo>
                  <a:cubicBezTo>
                    <a:pt x="5" y="2"/>
                    <a:pt x="5" y="2"/>
                    <a:pt x="4" y="2"/>
                  </a:cubicBezTo>
                  <a:cubicBezTo>
                    <a:pt x="2" y="2"/>
                    <a:pt x="2" y="3"/>
                    <a:pt x="2" y="3"/>
                  </a:cubicBezTo>
                  <a:cubicBezTo>
                    <a:pt x="1" y="4"/>
                    <a:pt x="1" y="4"/>
                    <a:pt x="0" y="4"/>
                  </a:cubicBezTo>
                  <a:cubicBezTo>
                    <a:pt x="0" y="6"/>
                    <a:pt x="2" y="5"/>
                    <a:pt x="4"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2" name="Freeform 51"/>
            <p:cNvSpPr/>
            <p:nvPr/>
          </p:nvSpPr>
          <p:spPr>
            <a:xfrm>
              <a:off x="2904540" y="2902441"/>
              <a:ext cx="19683" cy="9842"/>
            </a:xfrm>
            <a:custGeom>
              <a:avLst/>
              <a:gdLst>
                <a:gd name="T0" fmla="*/ 2 w 6"/>
                <a:gd name="T1" fmla="*/ 1 h 3"/>
                <a:gd name="T2" fmla="*/ 1 w 6"/>
                <a:gd name="T3" fmla="*/ 1 h 3"/>
                <a:gd name="T4" fmla="*/ 3 w 6"/>
                <a:gd name="T5" fmla="*/ 2 h 3"/>
                <a:gd name="T6" fmla="*/ 4 w 6"/>
                <a:gd name="T7" fmla="*/ 1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cubicBezTo>
                    <a:pt x="1" y="1"/>
                    <a:pt x="2" y="1"/>
                    <a:pt x="1" y="1"/>
                  </a:cubicBezTo>
                  <a:cubicBezTo>
                    <a:pt x="0" y="2"/>
                    <a:pt x="1" y="3"/>
                    <a:pt x="3" y="2"/>
                  </a:cubicBezTo>
                  <a:cubicBezTo>
                    <a:pt x="3" y="1"/>
                    <a:pt x="3" y="1"/>
                    <a:pt x="4" y="1"/>
                  </a:cubicBezTo>
                  <a:cubicBezTo>
                    <a:pt x="6" y="0"/>
                    <a:pt x="3" y="0"/>
                    <a:pt x="2"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3" name="Freeform 52"/>
            <p:cNvSpPr/>
            <p:nvPr/>
          </p:nvSpPr>
          <p:spPr>
            <a:xfrm>
              <a:off x="7315016" y="2931966"/>
              <a:ext cx="29525" cy="19683"/>
            </a:xfrm>
            <a:custGeom>
              <a:avLst/>
              <a:gdLst>
                <a:gd name="T0" fmla="*/ 3 w 9"/>
                <a:gd name="T1" fmla="*/ 0 h 6"/>
                <a:gd name="T2" fmla="*/ 2 w 9"/>
                <a:gd name="T3" fmla="*/ 1 h 6"/>
                <a:gd name="T4" fmla="*/ 2 w 9"/>
                <a:gd name="T5" fmla="*/ 2 h 6"/>
                <a:gd name="T6" fmla="*/ 2 w 9"/>
                <a:gd name="T7" fmla="*/ 6 h 6"/>
                <a:gd name="T8" fmla="*/ 4 w 9"/>
                <a:gd name="T9" fmla="*/ 4 h 6"/>
                <a:gd name="T10" fmla="*/ 3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3" y="0"/>
                  </a:moveTo>
                  <a:cubicBezTo>
                    <a:pt x="3" y="0"/>
                    <a:pt x="2" y="1"/>
                    <a:pt x="2" y="1"/>
                  </a:cubicBezTo>
                  <a:cubicBezTo>
                    <a:pt x="2" y="2"/>
                    <a:pt x="2" y="1"/>
                    <a:pt x="2" y="2"/>
                  </a:cubicBezTo>
                  <a:cubicBezTo>
                    <a:pt x="0" y="3"/>
                    <a:pt x="2" y="6"/>
                    <a:pt x="2" y="6"/>
                  </a:cubicBezTo>
                  <a:cubicBezTo>
                    <a:pt x="3" y="6"/>
                    <a:pt x="4" y="5"/>
                    <a:pt x="4" y="4"/>
                  </a:cubicBezTo>
                  <a:cubicBezTo>
                    <a:pt x="9" y="3"/>
                    <a:pt x="4" y="0"/>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4" name="Freeform 53"/>
            <p:cNvSpPr/>
            <p:nvPr/>
          </p:nvSpPr>
          <p:spPr>
            <a:xfrm>
              <a:off x="1180840" y="2944619"/>
              <a:ext cx="95605" cy="46397"/>
            </a:xfrm>
            <a:custGeom>
              <a:avLst/>
              <a:gdLst>
                <a:gd name="T0" fmla="*/ 28 w 29"/>
                <a:gd name="T1" fmla="*/ 2 h 14"/>
                <a:gd name="T2" fmla="*/ 25 w 29"/>
                <a:gd name="T3" fmla="*/ 3 h 14"/>
                <a:gd name="T4" fmla="*/ 23 w 29"/>
                <a:gd name="T5" fmla="*/ 4 h 14"/>
                <a:gd name="T6" fmla="*/ 18 w 29"/>
                <a:gd name="T7" fmla="*/ 6 h 14"/>
                <a:gd name="T8" fmla="*/ 13 w 29"/>
                <a:gd name="T9" fmla="*/ 6 h 14"/>
                <a:gd name="T10" fmla="*/ 10 w 29"/>
                <a:gd name="T11" fmla="*/ 8 h 14"/>
                <a:gd name="T12" fmla="*/ 5 w 29"/>
                <a:gd name="T13" fmla="*/ 10 h 14"/>
                <a:gd name="T14" fmla="*/ 4 w 29"/>
                <a:gd name="T15" fmla="*/ 11 h 14"/>
                <a:gd name="T16" fmla="*/ 3 w 29"/>
                <a:gd name="T17" fmla="*/ 12 h 14"/>
                <a:gd name="T18" fmla="*/ 6 w 29"/>
                <a:gd name="T19" fmla="*/ 14 h 14"/>
                <a:gd name="T20" fmla="*/ 8 w 29"/>
                <a:gd name="T21" fmla="*/ 13 h 14"/>
                <a:gd name="T22" fmla="*/ 8 w 29"/>
                <a:gd name="T23" fmla="*/ 12 h 14"/>
                <a:gd name="T24" fmla="*/ 10 w 29"/>
                <a:gd name="T25" fmla="*/ 11 h 14"/>
                <a:gd name="T26" fmla="*/ 15 w 29"/>
                <a:gd name="T27" fmla="*/ 11 h 14"/>
                <a:gd name="T28" fmla="*/ 21 w 29"/>
                <a:gd name="T29" fmla="*/ 8 h 14"/>
                <a:gd name="T30" fmla="*/ 22 w 29"/>
                <a:gd name="T31" fmla="*/ 7 h 14"/>
                <a:gd name="T32" fmla="*/ 23 w 29"/>
                <a:gd name="T33" fmla="*/ 6 h 14"/>
                <a:gd name="T34" fmla="*/ 24 w 29"/>
                <a:gd name="T35" fmla="*/ 6 h 14"/>
                <a:gd name="T36" fmla="*/ 25 w 29"/>
                <a:gd name="T37" fmla="*/ 6 h 14"/>
                <a:gd name="T38" fmla="*/ 28 w 29"/>
                <a:gd name="T39" fmla="*/ 3 h 14"/>
                <a:gd name="T40" fmla="*/ 28 w 29"/>
                <a:gd name="T41" fmla="*/ 1 h 14"/>
                <a:gd name="T42" fmla="*/ 28 w 29"/>
                <a:gd name="T4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14">
                  <a:moveTo>
                    <a:pt x="28" y="2"/>
                  </a:moveTo>
                  <a:cubicBezTo>
                    <a:pt x="27" y="2"/>
                    <a:pt x="25" y="2"/>
                    <a:pt x="25" y="3"/>
                  </a:cubicBezTo>
                  <a:cubicBezTo>
                    <a:pt x="24" y="3"/>
                    <a:pt x="24" y="4"/>
                    <a:pt x="23" y="4"/>
                  </a:cubicBezTo>
                  <a:cubicBezTo>
                    <a:pt x="21" y="5"/>
                    <a:pt x="19" y="5"/>
                    <a:pt x="18" y="6"/>
                  </a:cubicBezTo>
                  <a:cubicBezTo>
                    <a:pt x="16" y="6"/>
                    <a:pt x="14" y="5"/>
                    <a:pt x="13" y="6"/>
                  </a:cubicBezTo>
                  <a:cubicBezTo>
                    <a:pt x="12" y="7"/>
                    <a:pt x="11" y="7"/>
                    <a:pt x="10" y="8"/>
                  </a:cubicBezTo>
                  <a:cubicBezTo>
                    <a:pt x="7" y="8"/>
                    <a:pt x="6" y="9"/>
                    <a:pt x="5" y="10"/>
                  </a:cubicBezTo>
                  <a:cubicBezTo>
                    <a:pt x="5" y="10"/>
                    <a:pt x="4" y="10"/>
                    <a:pt x="4" y="11"/>
                  </a:cubicBezTo>
                  <a:cubicBezTo>
                    <a:pt x="4" y="11"/>
                    <a:pt x="3" y="12"/>
                    <a:pt x="3" y="12"/>
                  </a:cubicBezTo>
                  <a:cubicBezTo>
                    <a:pt x="0" y="14"/>
                    <a:pt x="5" y="14"/>
                    <a:pt x="6" y="14"/>
                  </a:cubicBezTo>
                  <a:cubicBezTo>
                    <a:pt x="7" y="13"/>
                    <a:pt x="7" y="14"/>
                    <a:pt x="8" y="13"/>
                  </a:cubicBezTo>
                  <a:cubicBezTo>
                    <a:pt x="8" y="13"/>
                    <a:pt x="8" y="12"/>
                    <a:pt x="8" y="12"/>
                  </a:cubicBezTo>
                  <a:cubicBezTo>
                    <a:pt x="10" y="12"/>
                    <a:pt x="9" y="12"/>
                    <a:pt x="10" y="11"/>
                  </a:cubicBezTo>
                  <a:cubicBezTo>
                    <a:pt x="12" y="11"/>
                    <a:pt x="14" y="13"/>
                    <a:pt x="15" y="11"/>
                  </a:cubicBezTo>
                  <a:cubicBezTo>
                    <a:pt x="17" y="10"/>
                    <a:pt x="20" y="9"/>
                    <a:pt x="21" y="8"/>
                  </a:cubicBezTo>
                  <a:cubicBezTo>
                    <a:pt x="22" y="7"/>
                    <a:pt x="21" y="8"/>
                    <a:pt x="22" y="7"/>
                  </a:cubicBezTo>
                  <a:cubicBezTo>
                    <a:pt x="22" y="7"/>
                    <a:pt x="22" y="7"/>
                    <a:pt x="23" y="6"/>
                  </a:cubicBezTo>
                  <a:cubicBezTo>
                    <a:pt x="24" y="6"/>
                    <a:pt x="24" y="6"/>
                    <a:pt x="24" y="6"/>
                  </a:cubicBezTo>
                  <a:cubicBezTo>
                    <a:pt x="24" y="6"/>
                    <a:pt x="25" y="6"/>
                    <a:pt x="25" y="6"/>
                  </a:cubicBezTo>
                  <a:cubicBezTo>
                    <a:pt x="26" y="5"/>
                    <a:pt x="27" y="4"/>
                    <a:pt x="28" y="3"/>
                  </a:cubicBezTo>
                  <a:cubicBezTo>
                    <a:pt x="29" y="3"/>
                    <a:pt x="28" y="3"/>
                    <a:pt x="28" y="1"/>
                  </a:cubicBezTo>
                  <a:cubicBezTo>
                    <a:pt x="28" y="0"/>
                    <a:pt x="28" y="0"/>
                    <a:pt x="28"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5" name="Freeform 54"/>
            <p:cNvSpPr/>
            <p:nvPr/>
          </p:nvSpPr>
          <p:spPr>
            <a:xfrm>
              <a:off x="4541070" y="2975550"/>
              <a:ext cx="0" cy="12654"/>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cubicBezTo>
                    <a:pt x="0" y="1"/>
                    <a:pt x="0" y="3"/>
                    <a:pt x="0" y="4"/>
                  </a:cubicBezTo>
                  <a:cubicBezTo>
                    <a:pt x="0" y="0"/>
                    <a:pt x="0" y="0"/>
                    <a:pt x="0" y="0"/>
                  </a:cubicBezTo>
                  <a:cubicBezTo>
                    <a:pt x="0"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6" name="Freeform 55"/>
            <p:cNvSpPr/>
            <p:nvPr/>
          </p:nvSpPr>
          <p:spPr>
            <a:xfrm>
              <a:off x="4541070" y="2965709"/>
              <a:ext cx="16871" cy="22495"/>
            </a:xfrm>
            <a:custGeom>
              <a:avLst/>
              <a:gdLst>
                <a:gd name="T0" fmla="*/ 2 w 5"/>
                <a:gd name="T1" fmla="*/ 7 h 7"/>
                <a:gd name="T2" fmla="*/ 2 w 5"/>
                <a:gd name="T3" fmla="*/ 7 h 7"/>
                <a:gd name="T4" fmla="*/ 3 w 5"/>
                <a:gd name="T5" fmla="*/ 6 h 7"/>
                <a:gd name="T6" fmla="*/ 3 w 5"/>
                <a:gd name="T7" fmla="*/ 2 h 7"/>
                <a:gd name="T8" fmla="*/ 5 w 5"/>
                <a:gd name="T9" fmla="*/ 2 h 7"/>
                <a:gd name="T10" fmla="*/ 5 w 5"/>
                <a:gd name="T11" fmla="*/ 0 h 7"/>
                <a:gd name="T12" fmla="*/ 2 w 5"/>
                <a:gd name="T13" fmla="*/ 1 h 7"/>
                <a:gd name="T14" fmla="*/ 2 w 5"/>
                <a:gd name="T15" fmla="*/ 2 h 7"/>
                <a:gd name="T16" fmla="*/ 1 w 5"/>
                <a:gd name="T17" fmla="*/ 2 h 7"/>
                <a:gd name="T18" fmla="*/ 0 w 5"/>
                <a:gd name="T19" fmla="*/ 3 h 7"/>
                <a:gd name="T20" fmla="*/ 0 w 5"/>
                <a:gd name="T21" fmla="*/ 7 h 7"/>
                <a:gd name="T22" fmla="*/ 2 w 5"/>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2" y="7"/>
                  </a:moveTo>
                  <a:cubicBezTo>
                    <a:pt x="2" y="7"/>
                    <a:pt x="2" y="7"/>
                    <a:pt x="2" y="7"/>
                  </a:cubicBezTo>
                  <a:cubicBezTo>
                    <a:pt x="3" y="6"/>
                    <a:pt x="3" y="7"/>
                    <a:pt x="3" y="6"/>
                  </a:cubicBezTo>
                  <a:cubicBezTo>
                    <a:pt x="3" y="5"/>
                    <a:pt x="3" y="3"/>
                    <a:pt x="3" y="2"/>
                  </a:cubicBezTo>
                  <a:cubicBezTo>
                    <a:pt x="4" y="2"/>
                    <a:pt x="4" y="2"/>
                    <a:pt x="5" y="2"/>
                  </a:cubicBezTo>
                  <a:cubicBezTo>
                    <a:pt x="5" y="1"/>
                    <a:pt x="5" y="1"/>
                    <a:pt x="5" y="0"/>
                  </a:cubicBezTo>
                  <a:cubicBezTo>
                    <a:pt x="4" y="0"/>
                    <a:pt x="3" y="0"/>
                    <a:pt x="2" y="1"/>
                  </a:cubicBezTo>
                  <a:cubicBezTo>
                    <a:pt x="2" y="2"/>
                    <a:pt x="2" y="1"/>
                    <a:pt x="2" y="2"/>
                  </a:cubicBezTo>
                  <a:cubicBezTo>
                    <a:pt x="1" y="2"/>
                    <a:pt x="2" y="2"/>
                    <a:pt x="1" y="2"/>
                  </a:cubicBezTo>
                  <a:cubicBezTo>
                    <a:pt x="1" y="3"/>
                    <a:pt x="1" y="3"/>
                    <a:pt x="0" y="3"/>
                  </a:cubicBezTo>
                  <a:cubicBezTo>
                    <a:pt x="0" y="7"/>
                    <a:pt x="0" y="7"/>
                    <a:pt x="0" y="7"/>
                  </a:cubicBezTo>
                  <a:cubicBezTo>
                    <a:pt x="1" y="7"/>
                    <a:pt x="1" y="7"/>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7" name="Freeform 56"/>
            <p:cNvSpPr/>
            <p:nvPr/>
          </p:nvSpPr>
          <p:spPr>
            <a:xfrm>
              <a:off x="3970252" y="3027571"/>
              <a:ext cx="106852" cy="106852"/>
            </a:xfrm>
            <a:custGeom>
              <a:avLst/>
              <a:gdLst>
                <a:gd name="T0" fmla="*/ 31 w 32"/>
                <a:gd name="T1" fmla="*/ 7 h 32"/>
                <a:gd name="T2" fmla="*/ 30 w 32"/>
                <a:gd name="T3" fmla="*/ 3 h 32"/>
                <a:gd name="T4" fmla="*/ 25 w 32"/>
                <a:gd name="T5" fmla="*/ 1 h 32"/>
                <a:gd name="T6" fmla="*/ 17 w 32"/>
                <a:gd name="T7" fmla="*/ 2 h 32"/>
                <a:gd name="T8" fmla="*/ 15 w 32"/>
                <a:gd name="T9" fmla="*/ 3 h 32"/>
                <a:gd name="T10" fmla="*/ 15 w 32"/>
                <a:gd name="T11" fmla="*/ 3 h 32"/>
                <a:gd name="T12" fmla="*/ 14 w 32"/>
                <a:gd name="T13" fmla="*/ 4 h 32"/>
                <a:gd name="T14" fmla="*/ 13 w 32"/>
                <a:gd name="T15" fmla="*/ 6 h 32"/>
                <a:gd name="T16" fmla="*/ 13 w 32"/>
                <a:gd name="T17" fmla="*/ 8 h 32"/>
                <a:gd name="T18" fmla="*/ 5 w 32"/>
                <a:gd name="T19" fmla="*/ 9 h 32"/>
                <a:gd name="T20" fmla="*/ 3 w 32"/>
                <a:gd name="T21" fmla="*/ 15 h 32"/>
                <a:gd name="T22" fmla="*/ 5 w 32"/>
                <a:gd name="T23" fmla="*/ 16 h 32"/>
                <a:gd name="T24" fmla="*/ 7 w 32"/>
                <a:gd name="T25" fmla="*/ 17 h 32"/>
                <a:gd name="T26" fmla="*/ 7 w 32"/>
                <a:gd name="T27" fmla="*/ 19 h 32"/>
                <a:gd name="T28" fmla="*/ 5 w 32"/>
                <a:gd name="T29" fmla="*/ 20 h 32"/>
                <a:gd name="T30" fmla="*/ 5 w 32"/>
                <a:gd name="T31" fmla="*/ 20 h 32"/>
                <a:gd name="T32" fmla="*/ 4 w 32"/>
                <a:gd name="T33" fmla="*/ 21 h 32"/>
                <a:gd name="T34" fmla="*/ 4 w 32"/>
                <a:gd name="T35" fmla="*/ 22 h 32"/>
                <a:gd name="T36" fmla="*/ 3 w 32"/>
                <a:gd name="T37" fmla="*/ 23 h 32"/>
                <a:gd name="T38" fmla="*/ 2 w 32"/>
                <a:gd name="T39" fmla="*/ 24 h 32"/>
                <a:gd name="T40" fmla="*/ 1 w 32"/>
                <a:gd name="T41" fmla="*/ 25 h 32"/>
                <a:gd name="T42" fmla="*/ 1 w 32"/>
                <a:gd name="T43" fmla="*/ 25 h 32"/>
                <a:gd name="T44" fmla="*/ 2 w 32"/>
                <a:gd name="T45" fmla="*/ 27 h 32"/>
                <a:gd name="T46" fmla="*/ 2 w 32"/>
                <a:gd name="T47" fmla="*/ 28 h 32"/>
                <a:gd name="T48" fmla="*/ 4 w 32"/>
                <a:gd name="T49" fmla="*/ 30 h 32"/>
                <a:gd name="T50" fmla="*/ 8 w 32"/>
                <a:gd name="T51" fmla="*/ 30 h 32"/>
                <a:gd name="T52" fmla="*/ 10 w 32"/>
                <a:gd name="T53" fmla="*/ 30 h 32"/>
                <a:gd name="T54" fmla="*/ 11 w 32"/>
                <a:gd name="T55" fmla="*/ 29 h 32"/>
                <a:gd name="T56" fmla="*/ 13 w 32"/>
                <a:gd name="T57" fmla="*/ 29 h 32"/>
                <a:gd name="T58" fmla="*/ 13 w 32"/>
                <a:gd name="T59" fmla="*/ 28 h 32"/>
                <a:gd name="T60" fmla="*/ 15 w 32"/>
                <a:gd name="T61" fmla="*/ 27 h 32"/>
                <a:gd name="T62" fmla="*/ 20 w 32"/>
                <a:gd name="T63" fmla="*/ 26 h 32"/>
                <a:gd name="T64" fmla="*/ 24 w 32"/>
                <a:gd name="T65" fmla="*/ 24 h 32"/>
                <a:gd name="T66" fmla="*/ 25 w 32"/>
                <a:gd name="T67" fmla="*/ 21 h 32"/>
                <a:gd name="T68" fmla="*/ 26 w 32"/>
                <a:gd name="T69" fmla="*/ 18 h 32"/>
                <a:gd name="T70" fmla="*/ 27 w 32"/>
                <a:gd name="T71" fmla="*/ 11 h 32"/>
                <a:gd name="T72" fmla="*/ 28 w 32"/>
                <a:gd name="T73" fmla="*/ 11 h 32"/>
                <a:gd name="T74" fmla="*/ 28 w 32"/>
                <a:gd name="T75" fmla="*/ 10 h 32"/>
                <a:gd name="T76" fmla="*/ 29 w 32"/>
                <a:gd name="T77" fmla="*/ 10 h 32"/>
                <a:gd name="T78" fmla="*/ 31 w 32"/>
                <a:gd name="T79"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31" y="7"/>
                  </a:moveTo>
                  <a:cubicBezTo>
                    <a:pt x="32" y="6"/>
                    <a:pt x="31" y="3"/>
                    <a:pt x="30" y="3"/>
                  </a:cubicBezTo>
                  <a:cubicBezTo>
                    <a:pt x="29" y="2"/>
                    <a:pt x="27" y="1"/>
                    <a:pt x="25" y="1"/>
                  </a:cubicBezTo>
                  <a:cubicBezTo>
                    <a:pt x="23" y="1"/>
                    <a:pt x="18" y="0"/>
                    <a:pt x="17" y="2"/>
                  </a:cubicBezTo>
                  <a:cubicBezTo>
                    <a:pt x="15" y="2"/>
                    <a:pt x="16" y="2"/>
                    <a:pt x="15" y="3"/>
                  </a:cubicBezTo>
                  <a:cubicBezTo>
                    <a:pt x="15" y="3"/>
                    <a:pt x="15" y="2"/>
                    <a:pt x="15" y="3"/>
                  </a:cubicBezTo>
                  <a:cubicBezTo>
                    <a:pt x="15" y="4"/>
                    <a:pt x="14" y="4"/>
                    <a:pt x="14" y="4"/>
                  </a:cubicBezTo>
                  <a:cubicBezTo>
                    <a:pt x="14" y="5"/>
                    <a:pt x="13" y="4"/>
                    <a:pt x="13" y="6"/>
                  </a:cubicBezTo>
                  <a:cubicBezTo>
                    <a:pt x="13" y="7"/>
                    <a:pt x="13" y="8"/>
                    <a:pt x="13" y="8"/>
                  </a:cubicBezTo>
                  <a:cubicBezTo>
                    <a:pt x="10" y="8"/>
                    <a:pt x="6" y="8"/>
                    <a:pt x="5" y="9"/>
                  </a:cubicBezTo>
                  <a:cubicBezTo>
                    <a:pt x="4" y="10"/>
                    <a:pt x="3" y="12"/>
                    <a:pt x="3" y="15"/>
                  </a:cubicBezTo>
                  <a:cubicBezTo>
                    <a:pt x="4" y="15"/>
                    <a:pt x="5" y="16"/>
                    <a:pt x="5" y="16"/>
                  </a:cubicBezTo>
                  <a:cubicBezTo>
                    <a:pt x="6" y="17"/>
                    <a:pt x="6" y="17"/>
                    <a:pt x="7" y="17"/>
                  </a:cubicBezTo>
                  <a:cubicBezTo>
                    <a:pt x="8" y="18"/>
                    <a:pt x="8" y="19"/>
                    <a:pt x="7" y="19"/>
                  </a:cubicBezTo>
                  <a:cubicBezTo>
                    <a:pt x="6" y="19"/>
                    <a:pt x="6" y="19"/>
                    <a:pt x="5" y="20"/>
                  </a:cubicBezTo>
                  <a:cubicBezTo>
                    <a:pt x="5" y="20"/>
                    <a:pt x="5" y="20"/>
                    <a:pt x="5" y="20"/>
                  </a:cubicBezTo>
                  <a:cubicBezTo>
                    <a:pt x="4" y="21"/>
                    <a:pt x="4" y="21"/>
                    <a:pt x="4" y="21"/>
                  </a:cubicBezTo>
                  <a:cubicBezTo>
                    <a:pt x="4" y="21"/>
                    <a:pt x="4" y="22"/>
                    <a:pt x="4" y="22"/>
                  </a:cubicBezTo>
                  <a:cubicBezTo>
                    <a:pt x="4" y="22"/>
                    <a:pt x="3" y="22"/>
                    <a:pt x="3" y="23"/>
                  </a:cubicBezTo>
                  <a:cubicBezTo>
                    <a:pt x="2" y="23"/>
                    <a:pt x="2" y="23"/>
                    <a:pt x="2" y="24"/>
                  </a:cubicBezTo>
                  <a:cubicBezTo>
                    <a:pt x="1" y="25"/>
                    <a:pt x="2" y="24"/>
                    <a:pt x="1" y="25"/>
                  </a:cubicBezTo>
                  <a:cubicBezTo>
                    <a:pt x="1" y="25"/>
                    <a:pt x="0" y="25"/>
                    <a:pt x="1" y="25"/>
                  </a:cubicBezTo>
                  <a:cubicBezTo>
                    <a:pt x="2" y="26"/>
                    <a:pt x="1" y="26"/>
                    <a:pt x="2" y="27"/>
                  </a:cubicBezTo>
                  <a:cubicBezTo>
                    <a:pt x="2" y="27"/>
                    <a:pt x="2" y="27"/>
                    <a:pt x="2" y="28"/>
                  </a:cubicBezTo>
                  <a:cubicBezTo>
                    <a:pt x="3" y="28"/>
                    <a:pt x="3" y="29"/>
                    <a:pt x="4" y="30"/>
                  </a:cubicBezTo>
                  <a:cubicBezTo>
                    <a:pt x="5" y="32"/>
                    <a:pt x="7" y="30"/>
                    <a:pt x="8" y="30"/>
                  </a:cubicBezTo>
                  <a:cubicBezTo>
                    <a:pt x="10" y="30"/>
                    <a:pt x="8" y="30"/>
                    <a:pt x="10" y="30"/>
                  </a:cubicBezTo>
                  <a:cubicBezTo>
                    <a:pt x="11" y="30"/>
                    <a:pt x="10" y="29"/>
                    <a:pt x="11" y="29"/>
                  </a:cubicBezTo>
                  <a:cubicBezTo>
                    <a:pt x="11" y="29"/>
                    <a:pt x="12" y="29"/>
                    <a:pt x="13" y="29"/>
                  </a:cubicBezTo>
                  <a:cubicBezTo>
                    <a:pt x="13" y="29"/>
                    <a:pt x="13" y="29"/>
                    <a:pt x="13" y="28"/>
                  </a:cubicBezTo>
                  <a:cubicBezTo>
                    <a:pt x="13" y="28"/>
                    <a:pt x="14" y="28"/>
                    <a:pt x="15" y="27"/>
                  </a:cubicBezTo>
                  <a:cubicBezTo>
                    <a:pt x="15" y="27"/>
                    <a:pt x="19" y="26"/>
                    <a:pt x="20" y="26"/>
                  </a:cubicBezTo>
                  <a:cubicBezTo>
                    <a:pt x="21" y="25"/>
                    <a:pt x="24" y="24"/>
                    <a:pt x="24" y="24"/>
                  </a:cubicBezTo>
                  <a:cubicBezTo>
                    <a:pt x="26" y="25"/>
                    <a:pt x="26" y="23"/>
                    <a:pt x="25" y="21"/>
                  </a:cubicBezTo>
                  <a:cubicBezTo>
                    <a:pt x="25" y="21"/>
                    <a:pt x="26" y="19"/>
                    <a:pt x="26" y="18"/>
                  </a:cubicBezTo>
                  <a:cubicBezTo>
                    <a:pt x="26" y="16"/>
                    <a:pt x="27" y="14"/>
                    <a:pt x="27" y="11"/>
                  </a:cubicBezTo>
                  <a:cubicBezTo>
                    <a:pt x="28" y="11"/>
                    <a:pt x="27" y="11"/>
                    <a:pt x="28" y="11"/>
                  </a:cubicBezTo>
                  <a:cubicBezTo>
                    <a:pt x="28" y="10"/>
                    <a:pt x="28" y="10"/>
                    <a:pt x="28" y="10"/>
                  </a:cubicBezTo>
                  <a:cubicBezTo>
                    <a:pt x="28" y="10"/>
                    <a:pt x="29" y="10"/>
                    <a:pt x="29" y="10"/>
                  </a:cubicBezTo>
                  <a:cubicBezTo>
                    <a:pt x="30" y="9"/>
                    <a:pt x="31" y="9"/>
                    <a:pt x="31"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8" name="Freeform 57"/>
            <p:cNvSpPr/>
            <p:nvPr/>
          </p:nvSpPr>
          <p:spPr>
            <a:xfrm>
              <a:off x="4474989" y="3031788"/>
              <a:ext cx="14060" cy="9842"/>
            </a:xfrm>
            <a:custGeom>
              <a:avLst/>
              <a:gdLst>
                <a:gd name="T0" fmla="*/ 1 w 4"/>
                <a:gd name="T1" fmla="*/ 2 h 3"/>
                <a:gd name="T2" fmla="*/ 3 w 4"/>
                <a:gd name="T3" fmla="*/ 2 h 3"/>
                <a:gd name="T4" fmla="*/ 3 w 4"/>
                <a:gd name="T5" fmla="*/ 2 h 3"/>
                <a:gd name="T6" fmla="*/ 1 w 4"/>
                <a:gd name="T7" fmla="*/ 0 h 3"/>
                <a:gd name="T8" fmla="*/ 0 w 4"/>
                <a:gd name="T9" fmla="*/ 1 h 3"/>
                <a:gd name="T10" fmla="*/ 1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1" y="2"/>
                  </a:moveTo>
                  <a:cubicBezTo>
                    <a:pt x="2" y="3"/>
                    <a:pt x="2" y="3"/>
                    <a:pt x="3" y="2"/>
                  </a:cubicBezTo>
                  <a:cubicBezTo>
                    <a:pt x="3" y="2"/>
                    <a:pt x="3" y="2"/>
                    <a:pt x="3" y="2"/>
                  </a:cubicBezTo>
                  <a:cubicBezTo>
                    <a:pt x="4" y="1"/>
                    <a:pt x="3" y="0"/>
                    <a:pt x="1" y="0"/>
                  </a:cubicBezTo>
                  <a:cubicBezTo>
                    <a:pt x="1" y="1"/>
                    <a:pt x="1" y="0"/>
                    <a:pt x="0" y="1"/>
                  </a:cubicBezTo>
                  <a:cubicBezTo>
                    <a:pt x="0" y="2"/>
                    <a:pt x="0" y="2"/>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9" name="Freeform 58"/>
            <p:cNvSpPr/>
            <p:nvPr/>
          </p:nvSpPr>
          <p:spPr>
            <a:xfrm>
              <a:off x="917927" y="3034600"/>
              <a:ext cx="43585" cy="23902"/>
            </a:xfrm>
            <a:custGeom>
              <a:avLst/>
              <a:gdLst>
                <a:gd name="T0" fmla="*/ 5 w 13"/>
                <a:gd name="T1" fmla="*/ 2 h 7"/>
                <a:gd name="T2" fmla="*/ 0 w 13"/>
                <a:gd name="T3" fmla="*/ 4 h 7"/>
                <a:gd name="T4" fmla="*/ 0 w 13"/>
                <a:gd name="T5" fmla="*/ 4 h 7"/>
                <a:gd name="T6" fmla="*/ 3 w 13"/>
                <a:gd name="T7" fmla="*/ 4 h 7"/>
                <a:gd name="T8" fmla="*/ 12 w 13"/>
                <a:gd name="T9" fmla="*/ 4 h 7"/>
                <a:gd name="T10" fmla="*/ 12 w 13"/>
                <a:gd name="T11" fmla="*/ 1 h 7"/>
                <a:gd name="T12" fmla="*/ 5 w 1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5" y="2"/>
                  </a:moveTo>
                  <a:cubicBezTo>
                    <a:pt x="5" y="3"/>
                    <a:pt x="2" y="3"/>
                    <a:pt x="0" y="4"/>
                  </a:cubicBezTo>
                  <a:cubicBezTo>
                    <a:pt x="0" y="4"/>
                    <a:pt x="0" y="4"/>
                    <a:pt x="0" y="4"/>
                  </a:cubicBezTo>
                  <a:cubicBezTo>
                    <a:pt x="0" y="7"/>
                    <a:pt x="3" y="5"/>
                    <a:pt x="3" y="4"/>
                  </a:cubicBezTo>
                  <a:cubicBezTo>
                    <a:pt x="6" y="4"/>
                    <a:pt x="9" y="6"/>
                    <a:pt x="12" y="4"/>
                  </a:cubicBezTo>
                  <a:cubicBezTo>
                    <a:pt x="13" y="3"/>
                    <a:pt x="12" y="2"/>
                    <a:pt x="12" y="1"/>
                  </a:cubicBezTo>
                  <a:cubicBezTo>
                    <a:pt x="9" y="0"/>
                    <a:pt x="8" y="2"/>
                    <a:pt x="5"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0" name="Freeform 59"/>
            <p:cNvSpPr/>
            <p:nvPr/>
          </p:nvSpPr>
          <p:spPr>
            <a:xfrm>
              <a:off x="7015548" y="3051472"/>
              <a:ext cx="179962" cy="219329"/>
            </a:xfrm>
            <a:custGeom>
              <a:avLst/>
              <a:gdLst>
                <a:gd name="T0" fmla="*/ 25 w 54"/>
                <a:gd name="T1" fmla="*/ 35 h 66"/>
                <a:gd name="T2" fmla="*/ 27 w 54"/>
                <a:gd name="T3" fmla="*/ 38 h 66"/>
                <a:gd name="T4" fmla="*/ 28 w 54"/>
                <a:gd name="T5" fmla="*/ 41 h 66"/>
                <a:gd name="T6" fmla="*/ 30 w 54"/>
                <a:gd name="T7" fmla="*/ 45 h 66"/>
                <a:gd name="T8" fmla="*/ 32 w 54"/>
                <a:gd name="T9" fmla="*/ 46 h 66"/>
                <a:gd name="T10" fmla="*/ 34 w 54"/>
                <a:gd name="T11" fmla="*/ 48 h 66"/>
                <a:gd name="T12" fmla="*/ 36 w 54"/>
                <a:gd name="T13" fmla="*/ 53 h 66"/>
                <a:gd name="T14" fmla="*/ 37 w 54"/>
                <a:gd name="T15" fmla="*/ 55 h 66"/>
                <a:gd name="T16" fmla="*/ 39 w 54"/>
                <a:gd name="T17" fmla="*/ 56 h 66"/>
                <a:gd name="T18" fmla="*/ 42 w 54"/>
                <a:gd name="T19" fmla="*/ 63 h 66"/>
                <a:gd name="T20" fmla="*/ 45 w 54"/>
                <a:gd name="T21" fmla="*/ 66 h 66"/>
                <a:gd name="T22" fmla="*/ 47 w 54"/>
                <a:gd name="T23" fmla="*/ 61 h 66"/>
                <a:gd name="T24" fmla="*/ 50 w 54"/>
                <a:gd name="T25" fmla="*/ 62 h 66"/>
                <a:gd name="T26" fmla="*/ 52 w 54"/>
                <a:gd name="T27" fmla="*/ 63 h 66"/>
                <a:gd name="T28" fmla="*/ 52 w 54"/>
                <a:gd name="T29" fmla="*/ 63 h 66"/>
                <a:gd name="T30" fmla="*/ 51 w 54"/>
                <a:gd name="T31" fmla="*/ 61 h 66"/>
                <a:gd name="T32" fmla="*/ 47 w 54"/>
                <a:gd name="T33" fmla="*/ 59 h 66"/>
                <a:gd name="T34" fmla="*/ 47 w 54"/>
                <a:gd name="T35" fmla="*/ 58 h 66"/>
                <a:gd name="T36" fmla="*/ 43 w 54"/>
                <a:gd name="T37" fmla="*/ 55 h 66"/>
                <a:gd name="T38" fmla="*/ 40 w 54"/>
                <a:gd name="T39" fmla="*/ 53 h 66"/>
                <a:gd name="T40" fmla="*/ 40 w 54"/>
                <a:gd name="T41" fmla="*/ 52 h 66"/>
                <a:gd name="T42" fmla="*/ 37 w 54"/>
                <a:gd name="T43" fmla="*/ 49 h 66"/>
                <a:gd name="T44" fmla="*/ 35 w 54"/>
                <a:gd name="T45" fmla="*/ 43 h 66"/>
                <a:gd name="T46" fmla="*/ 43 w 54"/>
                <a:gd name="T47" fmla="*/ 43 h 66"/>
                <a:gd name="T48" fmla="*/ 45 w 54"/>
                <a:gd name="T49" fmla="*/ 44 h 66"/>
                <a:gd name="T50" fmla="*/ 47 w 54"/>
                <a:gd name="T51" fmla="*/ 43 h 66"/>
                <a:gd name="T52" fmla="*/ 45 w 54"/>
                <a:gd name="T53" fmla="*/ 43 h 66"/>
                <a:gd name="T54" fmla="*/ 42 w 54"/>
                <a:gd name="T55" fmla="*/ 41 h 66"/>
                <a:gd name="T56" fmla="*/ 39 w 54"/>
                <a:gd name="T57" fmla="*/ 37 h 66"/>
                <a:gd name="T58" fmla="*/ 36 w 54"/>
                <a:gd name="T59" fmla="*/ 35 h 66"/>
                <a:gd name="T60" fmla="*/ 32 w 54"/>
                <a:gd name="T61" fmla="*/ 31 h 66"/>
                <a:gd name="T62" fmla="*/ 30 w 54"/>
                <a:gd name="T63" fmla="*/ 30 h 66"/>
                <a:gd name="T64" fmla="*/ 27 w 54"/>
                <a:gd name="T65" fmla="*/ 26 h 66"/>
                <a:gd name="T66" fmla="*/ 25 w 54"/>
                <a:gd name="T67" fmla="*/ 25 h 66"/>
                <a:gd name="T68" fmla="*/ 25 w 54"/>
                <a:gd name="T69" fmla="*/ 23 h 66"/>
                <a:gd name="T70" fmla="*/ 24 w 54"/>
                <a:gd name="T71" fmla="*/ 23 h 66"/>
                <a:gd name="T72" fmla="*/ 21 w 54"/>
                <a:gd name="T73" fmla="*/ 21 h 66"/>
                <a:gd name="T74" fmla="*/ 20 w 54"/>
                <a:gd name="T75" fmla="*/ 20 h 66"/>
                <a:gd name="T76" fmla="*/ 19 w 54"/>
                <a:gd name="T77" fmla="*/ 19 h 66"/>
                <a:gd name="T78" fmla="*/ 18 w 54"/>
                <a:gd name="T79" fmla="*/ 18 h 66"/>
                <a:gd name="T80" fmla="*/ 17 w 54"/>
                <a:gd name="T81" fmla="*/ 16 h 66"/>
                <a:gd name="T82" fmla="*/ 15 w 54"/>
                <a:gd name="T83" fmla="*/ 13 h 66"/>
                <a:gd name="T84" fmla="*/ 14 w 54"/>
                <a:gd name="T85" fmla="*/ 12 h 66"/>
                <a:gd name="T86" fmla="*/ 11 w 54"/>
                <a:gd name="T87" fmla="*/ 9 h 66"/>
                <a:gd name="T88" fmla="*/ 10 w 54"/>
                <a:gd name="T89" fmla="*/ 7 h 66"/>
                <a:gd name="T90" fmla="*/ 5 w 54"/>
                <a:gd name="T91" fmla="*/ 4 h 66"/>
                <a:gd name="T92" fmla="*/ 4 w 54"/>
                <a:gd name="T93" fmla="*/ 3 h 66"/>
                <a:gd name="T94" fmla="*/ 3 w 54"/>
                <a:gd name="T95" fmla="*/ 1 h 66"/>
                <a:gd name="T96" fmla="*/ 0 w 54"/>
                <a:gd name="T97" fmla="*/ 1 h 66"/>
                <a:gd name="T98" fmla="*/ 4 w 54"/>
                <a:gd name="T99" fmla="*/ 6 h 66"/>
                <a:gd name="T100" fmla="*/ 4 w 54"/>
                <a:gd name="T101" fmla="*/ 8 h 66"/>
                <a:gd name="T102" fmla="*/ 5 w 54"/>
                <a:gd name="T103" fmla="*/ 11 h 66"/>
                <a:gd name="T104" fmla="*/ 5 w 54"/>
                <a:gd name="T105" fmla="*/ 13 h 66"/>
                <a:gd name="T106" fmla="*/ 6 w 54"/>
                <a:gd name="T107" fmla="*/ 14 h 66"/>
                <a:gd name="T108" fmla="*/ 9 w 54"/>
                <a:gd name="T109" fmla="*/ 18 h 66"/>
                <a:gd name="T110" fmla="*/ 12 w 54"/>
                <a:gd name="T111" fmla="*/ 22 h 66"/>
                <a:gd name="T112" fmla="*/ 16 w 54"/>
                <a:gd name="T113" fmla="*/ 25 h 66"/>
                <a:gd name="T114" fmla="*/ 21 w 54"/>
                <a:gd name="T115"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66">
                  <a:moveTo>
                    <a:pt x="23" y="34"/>
                  </a:moveTo>
                  <a:cubicBezTo>
                    <a:pt x="24" y="35"/>
                    <a:pt x="24" y="35"/>
                    <a:pt x="25" y="35"/>
                  </a:cubicBezTo>
                  <a:cubicBezTo>
                    <a:pt x="25" y="36"/>
                    <a:pt x="25" y="36"/>
                    <a:pt x="25" y="37"/>
                  </a:cubicBezTo>
                  <a:cubicBezTo>
                    <a:pt x="26" y="37"/>
                    <a:pt x="26" y="38"/>
                    <a:pt x="27" y="38"/>
                  </a:cubicBezTo>
                  <a:cubicBezTo>
                    <a:pt x="27" y="39"/>
                    <a:pt x="27" y="39"/>
                    <a:pt x="27" y="40"/>
                  </a:cubicBezTo>
                  <a:cubicBezTo>
                    <a:pt x="28" y="40"/>
                    <a:pt x="28" y="41"/>
                    <a:pt x="28" y="41"/>
                  </a:cubicBezTo>
                  <a:cubicBezTo>
                    <a:pt x="29" y="42"/>
                    <a:pt x="29" y="42"/>
                    <a:pt x="30" y="42"/>
                  </a:cubicBezTo>
                  <a:cubicBezTo>
                    <a:pt x="30" y="44"/>
                    <a:pt x="29" y="44"/>
                    <a:pt x="30" y="45"/>
                  </a:cubicBezTo>
                  <a:cubicBezTo>
                    <a:pt x="31" y="46"/>
                    <a:pt x="30" y="45"/>
                    <a:pt x="31" y="46"/>
                  </a:cubicBezTo>
                  <a:cubicBezTo>
                    <a:pt x="31" y="46"/>
                    <a:pt x="31" y="46"/>
                    <a:pt x="32" y="46"/>
                  </a:cubicBezTo>
                  <a:cubicBezTo>
                    <a:pt x="32" y="47"/>
                    <a:pt x="32" y="47"/>
                    <a:pt x="32" y="47"/>
                  </a:cubicBezTo>
                  <a:cubicBezTo>
                    <a:pt x="32" y="48"/>
                    <a:pt x="33" y="48"/>
                    <a:pt x="34" y="48"/>
                  </a:cubicBezTo>
                  <a:cubicBezTo>
                    <a:pt x="34" y="49"/>
                    <a:pt x="34" y="49"/>
                    <a:pt x="35" y="49"/>
                  </a:cubicBezTo>
                  <a:cubicBezTo>
                    <a:pt x="36" y="50"/>
                    <a:pt x="35" y="52"/>
                    <a:pt x="36" y="53"/>
                  </a:cubicBezTo>
                  <a:cubicBezTo>
                    <a:pt x="36" y="53"/>
                    <a:pt x="36" y="54"/>
                    <a:pt x="37" y="54"/>
                  </a:cubicBezTo>
                  <a:cubicBezTo>
                    <a:pt x="37" y="54"/>
                    <a:pt x="36" y="55"/>
                    <a:pt x="37" y="55"/>
                  </a:cubicBezTo>
                  <a:cubicBezTo>
                    <a:pt x="37" y="55"/>
                    <a:pt x="38" y="56"/>
                    <a:pt x="38" y="56"/>
                  </a:cubicBezTo>
                  <a:cubicBezTo>
                    <a:pt x="38" y="56"/>
                    <a:pt x="38" y="56"/>
                    <a:pt x="39" y="56"/>
                  </a:cubicBezTo>
                  <a:cubicBezTo>
                    <a:pt x="39" y="59"/>
                    <a:pt x="39" y="60"/>
                    <a:pt x="40" y="61"/>
                  </a:cubicBezTo>
                  <a:cubicBezTo>
                    <a:pt x="41" y="62"/>
                    <a:pt x="41" y="62"/>
                    <a:pt x="42" y="63"/>
                  </a:cubicBezTo>
                  <a:cubicBezTo>
                    <a:pt x="42" y="63"/>
                    <a:pt x="42" y="64"/>
                    <a:pt x="42" y="64"/>
                  </a:cubicBezTo>
                  <a:cubicBezTo>
                    <a:pt x="43" y="65"/>
                    <a:pt x="43" y="66"/>
                    <a:pt x="45" y="66"/>
                  </a:cubicBezTo>
                  <a:cubicBezTo>
                    <a:pt x="46" y="66"/>
                    <a:pt x="46" y="64"/>
                    <a:pt x="46" y="63"/>
                  </a:cubicBezTo>
                  <a:cubicBezTo>
                    <a:pt x="46" y="61"/>
                    <a:pt x="44" y="61"/>
                    <a:pt x="47" y="61"/>
                  </a:cubicBezTo>
                  <a:cubicBezTo>
                    <a:pt x="48" y="61"/>
                    <a:pt x="49" y="61"/>
                    <a:pt x="50" y="62"/>
                  </a:cubicBezTo>
                  <a:cubicBezTo>
                    <a:pt x="50" y="62"/>
                    <a:pt x="50" y="62"/>
                    <a:pt x="50" y="62"/>
                  </a:cubicBezTo>
                  <a:cubicBezTo>
                    <a:pt x="51" y="62"/>
                    <a:pt x="50" y="63"/>
                    <a:pt x="51" y="63"/>
                  </a:cubicBezTo>
                  <a:cubicBezTo>
                    <a:pt x="51" y="63"/>
                    <a:pt x="52" y="63"/>
                    <a:pt x="52" y="63"/>
                  </a:cubicBezTo>
                  <a:cubicBezTo>
                    <a:pt x="52" y="64"/>
                    <a:pt x="52" y="64"/>
                    <a:pt x="52" y="64"/>
                  </a:cubicBezTo>
                  <a:cubicBezTo>
                    <a:pt x="54" y="66"/>
                    <a:pt x="54" y="64"/>
                    <a:pt x="52" y="63"/>
                  </a:cubicBezTo>
                  <a:cubicBezTo>
                    <a:pt x="52" y="62"/>
                    <a:pt x="52" y="62"/>
                    <a:pt x="52" y="62"/>
                  </a:cubicBezTo>
                  <a:cubicBezTo>
                    <a:pt x="51" y="62"/>
                    <a:pt x="52" y="62"/>
                    <a:pt x="51" y="61"/>
                  </a:cubicBezTo>
                  <a:cubicBezTo>
                    <a:pt x="50" y="61"/>
                    <a:pt x="50" y="60"/>
                    <a:pt x="48" y="60"/>
                  </a:cubicBezTo>
                  <a:cubicBezTo>
                    <a:pt x="48" y="59"/>
                    <a:pt x="48" y="60"/>
                    <a:pt x="47" y="59"/>
                  </a:cubicBezTo>
                  <a:cubicBezTo>
                    <a:pt x="47" y="59"/>
                    <a:pt x="47" y="59"/>
                    <a:pt x="47" y="58"/>
                  </a:cubicBezTo>
                  <a:cubicBezTo>
                    <a:pt x="47" y="58"/>
                    <a:pt x="47" y="58"/>
                    <a:pt x="47" y="58"/>
                  </a:cubicBezTo>
                  <a:cubicBezTo>
                    <a:pt x="46" y="57"/>
                    <a:pt x="45" y="57"/>
                    <a:pt x="45" y="56"/>
                  </a:cubicBezTo>
                  <a:cubicBezTo>
                    <a:pt x="44" y="56"/>
                    <a:pt x="44" y="56"/>
                    <a:pt x="43" y="55"/>
                  </a:cubicBezTo>
                  <a:cubicBezTo>
                    <a:pt x="43" y="55"/>
                    <a:pt x="42" y="55"/>
                    <a:pt x="42" y="54"/>
                  </a:cubicBezTo>
                  <a:cubicBezTo>
                    <a:pt x="41" y="54"/>
                    <a:pt x="41" y="53"/>
                    <a:pt x="40" y="53"/>
                  </a:cubicBezTo>
                  <a:cubicBezTo>
                    <a:pt x="40" y="53"/>
                    <a:pt x="40" y="53"/>
                    <a:pt x="40" y="53"/>
                  </a:cubicBezTo>
                  <a:cubicBezTo>
                    <a:pt x="39" y="52"/>
                    <a:pt x="40" y="52"/>
                    <a:pt x="40" y="52"/>
                  </a:cubicBezTo>
                  <a:cubicBezTo>
                    <a:pt x="39" y="52"/>
                    <a:pt x="39" y="52"/>
                    <a:pt x="38" y="51"/>
                  </a:cubicBezTo>
                  <a:cubicBezTo>
                    <a:pt x="38" y="50"/>
                    <a:pt x="38" y="50"/>
                    <a:pt x="37" y="49"/>
                  </a:cubicBezTo>
                  <a:cubicBezTo>
                    <a:pt x="37" y="48"/>
                    <a:pt x="37" y="48"/>
                    <a:pt x="37" y="47"/>
                  </a:cubicBezTo>
                  <a:cubicBezTo>
                    <a:pt x="37" y="45"/>
                    <a:pt x="37" y="44"/>
                    <a:pt x="35" y="43"/>
                  </a:cubicBezTo>
                  <a:cubicBezTo>
                    <a:pt x="35" y="40"/>
                    <a:pt x="38" y="41"/>
                    <a:pt x="40" y="41"/>
                  </a:cubicBezTo>
                  <a:cubicBezTo>
                    <a:pt x="41" y="42"/>
                    <a:pt x="42" y="42"/>
                    <a:pt x="43" y="43"/>
                  </a:cubicBezTo>
                  <a:cubicBezTo>
                    <a:pt x="44" y="43"/>
                    <a:pt x="43" y="43"/>
                    <a:pt x="44" y="43"/>
                  </a:cubicBezTo>
                  <a:cubicBezTo>
                    <a:pt x="44" y="44"/>
                    <a:pt x="44" y="44"/>
                    <a:pt x="45" y="44"/>
                  </a:cubicBezTo>
                  <a:cubicBezTo>
                    <a:pt x="45" y="45"/>
                    <a:pt x="49" y="45"/>
                    <a:pt x="47" y="44"/>
                  </a:cubicBezTo>
                  <a:cubicBezTo>
                    <a:pt x="47" y="44"/>
                    <a:pt x="47" y="44"/>
                    <a:pt x="47" y="43"/>
                  </a:cubicBezTo>
                  <a:cubicBezTo>
                    <a:pt x="47" y="43"/>
                    <a:pt x="47" y="43"/>
                    <a:pt x="46" y="43"/>
                  </a:cubicBezTo>
                  <a:cubicBezTo>
                    <a:pt x="46" y="43"/>
                    <a:pt x="46" y="43"/>
                    <a:pt x="45" y="43"/>
                  </a:cubicBezTo>
                  <a:cubicBezTo>
                    <a:pt x="45" y="42"/>
                    <a:pt x="44" y="41"/>
                    <a:pt x="44" y="41"/>
                  </a:cubicBezTo>
                  <a:cubicBezTo>
                    <a:pt x="43" y="41"/>
                    <a:pt x="43" y="41"/>
                    <a:pt x="42" y="41"/>
                  </a:cubicBezTo>
                  <a:cubicBezTo>
                    <a:pt x="41" y="39"/>
                    <a:pt x="40" y="39"/>
                    <a:pt x="39" y="38"/>
                  </a:cubicBezTo>
                  <a:cubicBezTo>
                    <a:pt x="39" y="37"/>
                    <a:pt x="39" y="37"/>
                    <a:pt x="39" y="37"/>
                  </a:cubicBezTo>
                  <a:cubicBezTo>
                    <a:pt x="38" y="37"/>
                    <a:pt x="38" y="37"/>
                    <a:pt x="37" y="36"/>
                  </a:cubicBezTo>
                  <a:cubicBezTo>
                    <a:pt x="37" y="36"/>
                    <a:pt x="36" y="35"/>
                    <a:pt x="36" y="35"/>
                  </a:cubicBezTo>
                  <a:cubicBezTo>
                    <a:pt x="35" y="34"/>
                    <a:pt x="34" y="33"/>
                    <a:pt x="34" y="32"/>
                  </a:cubicBezTo>
                  <a:cubicBezTo>
                    <a:pt x="33" y="32"/>
                    <a:pt x="32" y="32"/>
                    <a:pt x="32" y="31"/>
                  </a:cubicBezTo>
                  <a:cubicBezTo>
                    <a:pt x="32" y="31"/>
                    <a:pt x="32" y="31"/>
                    <a:pt x="31" y="31"/>
                  </a:cubicBezTo>
                  <a:cubicBezTo>
                    <a:pt x="31" y="30"/>
                    <a:pt x="31" y="30"/>
                    <a:pt x="30" y="30"/>
                  </a:cubicBezTo>
                  <a:cubicBezTo>
                    <a:pt x="30" y="30"/>
                    <a:pt x="30" y="29"/>
                    <a:pt x="29" y="28"/>
                  </a:cubicBezTo>
                  <a:cubicBezTo>
                    <a:pt x="29" y="27"/>
                    <a:pt x="28" y="27"/>
                    <a:pt x="27" y="26"/>
                  </a:cubicBezTo>
                  <a:cubicBezTo>
                    <a:pt x="27" y="26"/>
                    <a:pt x="27" y="25"/>
                    <a:pt x="26" y="25"/>
                  </a:cubicBezTo>
                  <a:cubicBezTo>
                    <a:pt x="26" y="25"/>
                    <a:pt x="26" y="25"/>
                    <a:pt x="25" y="25"/>
                  </a:cubicBezTo>
                  <a:cubicBezTo>
                    <a:pt x="25" y="25"/>
                    <a:pt x="25" y="24"/>
                    <a:pt x="25" y="24"/>
                  </a:cubicBezTo>
                  <a:cubicBezTo>
                    <a:pt x="25" y="24"/>
                    <a:pt x="25" y="24"/>
                    <a:pt x="25" y="23"/>
                  </a:cubicBezTo>
                  <a:cubicBezTo>
                    <a:pt x="24" y="23"/>
                    <a:pt x="24" y="24"/>
                    <a:pt x="24" y="23"/>
                  </a:cubicBezTo>
                  <a:cubicBezTo>
                    <a:pt x="24" y="23"/>
                    <a:pt x="24" y="23"/>
                    <a:pt x="24" y="23"/>
                  </a:cubicBezTo>
                  <a:cubicBezTo>
                    <a:pt x="24" y="22"/>
                    <a:pt x="23" y="22"/>
                    <a:pt x="22" y="22"/>
                  </a:cubicBezTo>
                  <a:cubicBezTo>
                    <a:pt x="22" y="22"/>
                    <a:pt x="22" y="21"/>
                    <a:pt x="21" y="21"/>
                  </a:cubicBezTo>
                  <a:cubicBezTo>
                    <a:pt x="21" y="21"/>
                    <a:pt x="21" y="21"/>
                    <a:pt x="20" y="21"/>
                  </a:cubicBezTo>
                  <a:cubicBezTo>
                    <a:pt x="20" y="20"/>
                    <a:pt x="20" y="20"/>
                    <a:pt x="20" y="20"/>
                  </a:cubicBezTo>
                  <a:cubicBezTo>
                    <a:pt x="20" y="20"/>
                    <a:pt x="20" y="20"/>
                    <a:pt x="19" y="20"/>
                  </a:cubicBezTo>
                  <a:cubicBezTo>
                    <a:pt x="19" y="20"/>
                    <a:pt x="19" y="19"/>
                    <a:pt x="19" y="19"/>
                  </a:cubicBezTo>
                  <a:cubicBezTo>
                    <a:pt x="19" y="19"/>
                    <a:pt x="19" y="19"/>
                    <a:pt x="19" y="18"/>
                  </a:cubicBezTo>
                  <a:cubicBezTo>
                    <a:pt x="18" y="18"/>
                    <a:pt x="19" y="18"/>
                    <a:pt x="18" y="18"/>
                  </a:cubicBezTo>
                  <a:cubicBezTo>
                    <a:pt x="18" y="17"/>
                    <a:pt x="17" y="18"/>
                    <a:pt x="17" y="17"/>
                  </a:cubicBezTo>
                  <a:cubicBezTo>
                    <a:pt x="17" y="17"/>
                    <a:pt x="17" y="16"/>
                    <a:pt x="17" y="16"/>
                  </a:cubicBezTo>
                  <a:cubicBezTo>
                    <a:pt x="16" y="15"/>
                    <a:pt x="16" y="16"/>
                    <a:pt x="16" y="15"/>
                  </a:cubicBezTo>
                  <a:cubicBezTo>
                    <a:pt x="16" y="14"/>
                    <a:pt x="16" y="14"/>
                    <a:pt x="15" y="13"/>
                  </a:cubicBezTo>
                  <a:cubicBezTo>
                    <a:pt x="15" y="13"/>
                    <a:pt x="15" y="12"/>
                    <a:pt x="15" y="12"/>
                  </a:cubicBezTo>
                  <a:cubicBezTo>
                    <a:pt x="14" y="12"/>
                    <a:pt x="14" y="12"/>
                    <a:pt x="14" y="12"/>
                  </a:cubicBezTo>
                  <a:cubicBezTo>
                    <a:pt x="13" y="11"/>
                    <a:pt x="13" y="11"/>
                    <a:pt x="13" y="10"/>
                  </a:cubicBezTo>
                  <a:cubicBezTo>
                    <a:pt x="12" y="9"/>
                    <a:pt x="11" y="9"/>
                    <a:pt x="11" y="9"/>
                  </a:cubicBezTo>
                  <a:cubicBezTo>
                    <a:pt x="11" y="8"/>
                    <a:pt x="10" y="7"/>
                    <a:pt x="10" y="7"/>
                  </a:cubicBezTo>
                  <a:cubicBezTo>
                    <a:pt x="10" y="7"/>
                    <a:pt x="10" y="7"/>
                    <a:pt x="10" y="7"/>
                  </a:cubicBezTo>
                  <a:cubicBezTo>
                    <a:pt x="9" y="6"/>
                    <a:pt x="8" y="6"/>
                    <a:pt x="7" y="5"/>
                  </a:cubicBezTo>
                  <a:cubicBezTo>
                    <a:pt x="6" y="4"/>
                    <a:pt x="6" y="4"/>
                    <a:pt x="5" y="4"/>
                  </a:cubicBezTo>
                  <a:cubicBezTo>
                    <a:pt x="5" y="4"/>
                    <a:pt x="5" y="3"/>
                    <a:pt x="5" y="3"/>
                  </a:cubicBezTo>
                  <a:cubicBezTo>
                    <a:pt x="4" y="3"/>
                    <a:pt x="4" y="3"/>
                    <a:pt x="4" y="3"/>
                  </a:cubicBezTo>
                  <a:cubicBezTo>
                    <a:pt x="4" y="2"/>
                    <a:pt x="4" y="2"/>
                    <a:pt x="4" y="2"/>
                  </a:cubicBezTo>
                  <a:cubicBezTo>
                    <a:pt x="3" y="2"/>
                    <a:pt x="4" y="2"/>
                    <a:pt x="3" y="1"/>
                  </a:cubicBezTo>
                  <a:cubicBezTo>
                    <a:pt x="3" y="1"/>
                    <a:pt x="3" y="1"/>
                    <a:pt x="3" y="1"/>
                  </a:cubicBezTo>
                  <a:cubicBezTo>
                    <a:pt x="2" y="0"/>
                    <a:pt x="1" y="0"/>
                    <a:pt x="0" y="1"/>
                  </a:cubicBezTo>
                  <a:cubicBezTo>
                    <a:pt x="0" y="1"/>
                    <a:pt x="1" y="4"/>
                    <a:pt x="3" y="5"/>
                  </a:cubicBezTo>
                  <a:cubicBezTo>
                    <a:pt x="3" y="5"/>
                    <a:pt x="2" y="6"/>
                    <a:pt x="4" y="6"/>
                  </a:cubicBezTo>
                  <a:cubicBezTo>
                    <a:pt x="4" y="6"/>
                    <a:pt x="4" y="6"/>
                    <a:pt x="5" y="6"/>
                  </a:cubicBezTo>
                  <a:cubicBezTo>
                    <a:pt x="4" y="7"/>
                    <a:pt x="5" y="8"/>
                    <a:pt x="4" y="8"/>
                  </a:cubicBezTo>
                  <a:cubicBezTo>
                    <a:pt x="3" y="8"/>
                    <a:pt x="3" y="10"/>
                    <a:pt x="3" y="11"/>
                  </a:cubicBezTo>
                  <a:cubicBezTo>
                    <a:pt x="4" y="11"/>
                    <a:pt x="4" y="11"/>
                    <a:pt x="5" y="11"/>
                  </a:cubicBezTo>
                  <a:cubicBezTo>
                    <a:pt x="5" y="12"/>
                    <a:pt x="5" y="12"/>
                    <a:pt x="5" y="12"/>
                  </a:cubicBezTo>
                  <a:cubicBezTo>
                    <a:pt x="5" y="13"/>
                    <a:pt x="5" y="12"/>
                    <a:pt x="5" y="13"/>
                  </a:cubicBezTo>
                  <a:cubicBezTo>
                    <a:pt x="6" y="13"/>
                    <a:pt x="6" y="13"/>
                    <a:pt x="6" y="13"/>
                  </a:cubicBezTo>
                  <a:cubicBezTo>
                    <a:pt x="7" y="13"/>
                    <a:pt x="6" y="13"/>
                    <a:pt x="6" y="14"/>
                  </a:cubicBezTo>
                  <a:cubicBezTo>
                    <a:pt x="6" y="14"/>
                    <a:pt x="7" y="14"/>
                    <a:pt x="7" y="14"/>
                  </a:cubicBezTo>
                  <a:cubicBezTo>
                    <a:pt x="7" y="16"/>
                    <a:pt x="8" y="18"/>
                    <a:pt x="9" y="18"/>
                  </a:cubicBezTo>
                  <a:cubicBezTo>
                    <a:pt x="9" y="20"/>
                    <a:pt x="9" y="19"/>
                    <a:pt x="10" y="20"/>
                  </a:cubicBezTo>
                  <a:cubicBezTo>
                    <a:pt x="11" y="21"/>
                    <a:pt x="11" y="22"/>
                    <a:pt x="12" y="22"/>
                  </a:cubicBezTo>
                  <a:cubicBezTo>
                    <a:pt x="12" y="22"/>
                    <a:pt x="14" y="23"/>
                    <a:pt x="14" y="23"/>
                  </a:cubicBezTo>
                  <a:cubicBezTo>
                    <a:pt x="14" y="23"/>
                    <a:pt x="15" y="24"/>
                    <a:pt x="16" y="25"/>
                  </a:cubicBezTo>
                  <a:cubicBezTo>
                    <a:pt x="16" y="25"/>
                    <a:pt x="17" y="25"/>
                    <a:pt x="19" y="26"/>
                  </a:cubicBezTo>
                  <a:cubicBezTo>
                    <a:pt x="19" y="28"/>
                    <a:pt x="20" y="31"/>
                    <a:pt x="21" y="31"/>
                  </a:cubicBezTo>
                  <a:cubicBezTo>
                    <a:pt x="21" y="33"/>
                    <a:pt x="22" y="33"/>
                    <a:pt x="23" y="3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1" name="Freeform 60"/>
            <p:cNvSpPr/>
            <p:nvPr/>
          </p:nvSpPr>
          <p:spPr>
            <a:xfrm>
              <a:off x="844817" y="3064126"/>
              <a:ext cx="26714" cy="14060"/>
            </a:xfrm>
            <a:custGeom>
              <a:avLst/>
              <a:gdLst>
                <a:gd name="T0" fmla="*/ 7 w 8"/>
                <a:gd name="T1" fmla="*/ 1 h 4"/>
                <a:gd name="T2" fmla="*/ 4 w 8"/>
                <a:gd name="T3" fmla="*/ 0 h 4"/>
                <a:gd name="T4" fmla="*/ 2 w 8"/>
                <a:gd name="T5" fmla="*/ 1 h 4"/>
                <a:gd name="T6" fmla="*/ 2 w 8"/>
                <a:gd name="T7" fmla="*/ 2 h 4"/>
                <a:gd name="T8" fmla="*/ 0 w 8"/>
                <a:gd name="T9" fmla="*/ 3 h 4"/>
                <a:gd name="T10" fmla="*/ 0 w 8"/>
                <a:gd name="T11" fmla="*/ 4 h 4"/>
                <a:gd name="T12" fmla="*/ 2 w 8"/>
                <a:gd name="T13" fmla="*/ 3 h 4"/>
                <a:gd name="T14" fmla="*/ 4 w 8"/>
                <a:gd name="T15" fmla="*/ 2 h 4"/>
                <a:gd name="T16" fmla="*/ 7 w 8"/>
                <a:gd name="T17" fmla="*/ 1 h 4"/>
                <a:gd name="T18" fmla="*/ 7 w 8"/>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7" y="1"/>
                  </a:moveTo>
                  <a:cubicBezTo>
                    <a:pt x="6" y="0"/>
                    <a:pt x="6" y="0"/>
                    <a:pt x="4" y="0"/>
                  </a:cubicBezTo>
                  <a:cubicBezTo>
                    <a:pt x="3" y="0"/>
                    <a:pt x="3" y="0"/>
                    <a:pt x="2" y="1"/>
                  </a:cubicBezTo>
                  <a:cubicBezTo>
                    <a:pt x="2" y="2"/>
                    <a:pt x="2" y="1"/>
                    <a:pt x="2" y="2"/>
                  </a:cubicBezTo>
                  <a:cubicBezTo>
                    <a:pt x="1" y="2"/>
                    <a:pt x="0" y="3"/>
                    <a:pt x="0" y="3"/>
                  </a:cubicBezTo>
                  <a:cubicBezTo>
                    <a:pt x="0" y="3"/>
                    <a:pt x="0" y="4"/>
                    <a:pt x="0" y="4"/>
                  </a:cubicBezTo>
                  <a:cubicBezTo>
                    <a:pt x="1" y="4"/>
                    <a:pt x="2" y="3"/>
                    <a:pt x="2" y="3"/>
                  </a:cubicBezTo>
                  <a:cubicBezTo>
                    <a:pt x="3" y="3"/>
                    <a:pt x="4" y="2"/>
                    <a:pt x="4" y="2"/>
                  </a:cubicBezTo>
                  <a:cubicBezTo>
                    <a:pt x="7" y="3"/>
                    <a:pt x="8" y="2"/>
                    <a:pt x="7" y="1"/>
                  </a:cubicBezTo>
                  <a:cubicBezTo>
                    <a:pt x="7" y="1"/>
                    <a:pt x="7" y="1"/>
                    <a:pt x="7"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2" name="Freeform 61"/>
            <p:cNvSpPr/>
            <p:nvPr/>
          </p:nvSpPr>
          <p:spPr>
            <a:xfrm>
              <a:off x="785767" y="3073967"/>
              <a:ext cx="49209" cy="21090"/>
            </a:xfrm>
            <a:custGeom>
              <a:avLst/>
              <a:gdLst>
                <a:gd name="T0" fmla="*/ 13 w 15"/>
                <a:gd name="T1" fmla="*/ 1 h 6"/>
                <a:gd name="T2" fmla="*/ 11 w 15"/>
                <a:gd name="T3" fmla="*/ 1 h 6"/>
                <a:gd name="T4" fmla="*/ 8 w 15"/>
                <a:gd name="T5" fmla="*/ 1 h 6"/>
                <a:gd name="T6" fmla="*/ 4 w 15"/>
                <a:gd name="T7" fmla="*/ 4 h 6"/>
                <a:gd name="T8" fmla="*/ 4 w 15"/>
                <a:gd name="T9" fmla="*/ 5 h 6"/>
                <a:gd name="T10" fmla="*/ 5 w 15"/>
                <a:gd name="T11" fmla="*/ 4 h 6"/>
                <a:gd name="T12" fmla="*/ 7 w 15"/>
                <a:gd name="T13" fmla="*/ 3 h 6"/>
                <a:gd name="T14" fmla="*/ 8 w 15"/>
                <a:gd name="T15" fmla="*/ 2 h 6"/>
                <a:gd name="T16" fmla="*/ 15 w 15"/>
                <a:gd name="T17" fmla="*/ 3 h 6"/>
                <a:gd name="T18" fmla="*/ 13 w 15"/>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
                  <a:moveTo>
                    <a:pt x="13" y="1"/>
                  </a:moveTo>
                  <a:cubicBezTo>
                    <a:pt x="12" y="1"/>
                    <a:pt x="12" y="0"/>
                    <a:pt x="11" y="1"/>
                  </a:cubicBezTo>
                  <a:cubicBezTo>
                    <a:pt x="9" y="1"/>
                    <a:pt x="8" y="1"/>
                    <a:pt x="8" y="1"/>
                  </a:cubicBezTo>
                  <a:cubicBezTo>
                    <a:pt x="7" y="3"/>
                    <a:pt x="5" y="2"/>
                    <a:pt x="4" y="4"/>
                  </a:cubicBezTo>
                  <a:cubicBezTo>
                    <a:pt x="0" y="4"/>
                    <a:pt x="4" y="6"/>
                    <a:pt x="4" y="5"/>
                  </a:cubicBezTo>
                  <a:cubicBezTo>
                    <a:pt x="4" y="4"/>
                    <a:pt x="5" y="5"/>
                    <a:pt x="5" y="4"/>
                  </a:cubicBezTo>
                  <a:cubicBezTo>
                    <a:pt x="6" y="4"/>
                    <a:pt x="7" y="3"/>
                    <a:pt x="7" y="3"/>
                  </a:cubicBezTo>
                  <a:cubicBezTo>
                    <a:pt x="7" y="3"/>
                    <a:pt x="7" y="3"/>
                    <a:pt x="8" y="2"/>
                  </a:cubicBezTo>
                  <a:cubicBezTo>
                    <a:pt x="11" y="2"/>
                    <a:pt x="14" y="4"/>
                    <a:pt x="15" y="3"/>
                  </a:cubicBezTo>
                  <a:cubicBezTo>
                    <a:pt x="15" y="1"/>
                    <a:pt x="14" y="2"/>
                    <a:pt x="1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3" name="Freeform 62"/>
            <p:cNvSpPr/>
            <p:nvPr/>
          </p:nvSpPr>
          <p:spPr>
            <a:xfrm>
              <a:off x="2536180" y="3080997"/>
              <a:ext cx="25307" cy="16871"/>
            </a:xfrm>
            <a:custGeom>
              <a:avLst/>
              <a:gdLst>
                <a:gd name="T0" fmla="*/ 7 w 8"/>
                <a:gd name="T1" fmla="*/ 2 h 5"/>
                <a:gd name="T2" fmla="*/ 2 w 8"/>
                <a:gd name="T3" fmla="*/ 2 h 5"/>
                <a:gd name="T4" fmla="*/ 3 w 8"/>
                <a:gd name="T5" fmla="*/ 4 h 5"/>
                <a:gd name="T6" fmla="*/ 7 w 8"/>
                <a:gd name="T7" fmla="*/ 4 h 5"/>
                <a:gd name="T8" fmla="*/ 7 w 8"/>
                <a:gd name="T9" fmla="*/ 2 h 5"/>
                <a:gd name="T10" fmla="*/ 7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7" y="2"/>
                  </a:moveTo>
                  <a:cubicBezTo>
                    <a:pt x="6" y="0"/>
                    <a:pt x="3" y="0"/>
                    <a:pt x="2" y="2"/>
                  </a:cubicBezTo>
                  <a:cubicBezTo>
                    <a:pt x="0" y="2"/>
                    <a:pt x="3" y="4"/>
                    <a:pt x="3" y="4"/>
                  </a:cubicBezTo>
                  <a:cubicBezTo>
                    <a:pt x="5" y="5"/>
                    <a:pt x="6" y="5"/>
                    <a:pt x="7" y="4"/>
                  </a:cubicBezTo>
                  <a:cubicBezTo>
                    <a:pt x="8" y="4"/>
                    <a:pt x="8" y="3"/>
                    <a:pt x="7" y="2"/>
                  </a:cubicBezTo>
                  <a:cubicBezTo>
                    <a:pt x="7" y="2"/>
                    <a:pt x="7" y="2"/>
                    <a:pt x="7"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4" name="Freeform 63"/>
            <p:cNvSpPr/>
            <p:nvPr/>
          </p:nvSpPr>
          <p:spPr>
            <a:xfrm>
              <a:off x="7361412" y="3144265"/>
              <a:ext cx="16871" cy="23902"/>
            </a:xfrm>
            <a:custGeom>
              <a:avLst/>
              <a:gdLst>
                <a:gd name="T0" fmla="*/ 3 w 5"/>
                <a:gd name="T1" fmla="*/ 5 h 7"/>
                <a:gd name="T2" fmla="*/ 3 w 5"/>
                <a:gd name="T3" fmla="*/ 5 h 7"/>
                <a:gd name="T4" fmla="*/ 5 w 5"/>
                <a:gd name="T5" fmla="*/ 2 h 7"/>
                <a:gd name="T6" fmla="*/ 3 w 5"/>
                <a:gd name="T7" fmla="*/ 1 h 7"/>
                <a:gd name="T8" fmla="*/ 2 w 5"/>
                <a:gd name="T9" fmla="*/ 3 h 7"/>
                <a:gd name="T10" fmla="*/ 1 w 5"/>
                <a:gd name="T11" fmla="*/ 3 h 7"/>
                <a:gd name="T12" fmla="*/ 0 w 5"/>
                <a:gd name="T13" fmla="*/ 5 h 7"/>
                <a:gd name="T14" fmla="*/ 0 w 5"/>
                <a:gd name="T15" fmla="*/ 7 h 7"/>
                <a:gd name="T16" fmla="*/ 3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3" y="5"/>
                  </a:moveTo>
                  <a:cubicBezTo>
                    <a:pt x="3" y="5"/>
                    <a:pt x="3" y="5"/>
                    <a:pt x="3" y="5"/>
                  </a:cubicBezTo>
                  <a:cubicBezTo>
                    <a:pt x="4" y="4"/>
                    <a:pt x="5" y="4"/>
                    <a:pt x="5" y="2"/>
                  </a:cubicBezTo>
                  <a:cubicBezTo>
                    <a:pt x="4" y="1"/>
                    <a:pt x="4" y="0"/>
                    <a:pt x="3" y="1"/>
                  </a:cubicBezTo>
                  <a:cubicBezTo>
                    <a:pt x="2" y="1"/>
                    <a:pt x="2" y="1"/>
                    <a:pt x="2" y="3"/>
                  </a:cubicBezTo>
                  <a:cubicBezTo>
                    <a:pt x="2" y="4"/>
                    <a:pt x="1" y="3"/>
                    <a:pt x="1" y="3"/>
                  </a:cubicBezTo>
                  <a:cubicBezTo>
                    <a:pt x="1" y="4"/>
                    <a:pt x="0" y="4"/>
                    <a:pt x="0" y="5"/>
                  </a:cubicBezTo>
                  <a:cubicBezTo>
                    <a:pt x="0" y="6"/>
                    <a:pt x="0" y="6"/>
                    <a:pt x="0" y="7"/>
                  </a:cubicBezTo>
                  <a:cubicBezTo>
                    <a:pt x="2" y="7"/>
                    <a:pt x="2" y="6"/>
                    <a:pt x="3"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5" name="Freeform 64"/>
            <p:cNvSpPr/>
            <p:nvPr/>
          </p:nvSpPr>
          <p:spPr>
            <a:xfrm>
              <a:off x="2853925" y="3163948"/>
              <a:ext cx="50614" cy="30931"/>
            </a:xfrm>
            <a:custGeom>
              <a:avLst/>
              <a:gdLst>
                <a:gd name="T0" fmla="*/ 11 w 15"/>
                <a:gd name="T1" fmla="*/ 4 h 9"/>
                <a:gd name="T2" fmla="*/ 9 w 15"/>
                <a:gd name="T3" fmla="*/ 4 h 9"/>
                <a:gd name="T4" fmla="*/ 8 w 15"/>
                <a:gd name="T5" fmla="*/ 3 h 9"/>
                <a:gd name="T6" fmla="*/ 6 w 15"/>
                <a:gd name="T7" fmla="*/ 2 h 9"/>
                <a:gd name="T8" fmla="*/ 0 w 15"/>
                <a:gd name="T9" fmla="*/ 3 h 9"/>
                <a:gd name="T10" fmla="*/ 3 w 15"/>
                <a:gd name="T11" fmla="*/ 4 h 9"/>
                <a:gd name="T12" fmla="*/ 6 w 15"/>
                <a:gd name="T13" fmla="*/ 7 h 9"/>
                <a:gd name="T14" fmla="*/ 8 w 15"/>
                <a:gd name="T15" fmla="*/ 7 h 9"/>
                <a:gd name="T16" fmla="*/ 10 w 15"/>
                <a:gd name="T17" fmla="*/ 7 h 9"/>
                <a:gd name="T18" fmla="*/ 12 w 15"/>
                <a:gd name="T19" fmla="*/ 9 h 9"/>
                <a:gd name="T20" fmla="*/ 15 w 15"/>
                <a:gd name="T21" fmla="*/ 8 h 9"/>
                <a:gd name="T22" fmla="*/ 15 w 15"/>
                <a:gd name="T23" fmla="*/ 7 h 9"/>
                <a:gd name="T24" fmla="*/ 11 w 15"/>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1" y="4"/>
                  </a:moveTo>
                  <a:cubicBezTo>
                    <a:pt x="10" y="4"/>
                    <a:pt x="10" y="4"/>
                    <a:pt x="9" y="4"/>
                  </a:cubicBezTo>
                  <a:cubicBezTo>
                    <a:pt x="9" y="4"/>
                    <a:pt x="8" y="3"/>
                    <a:pt x="8" y="3"/>
                  </a:cubicBezTo>
                  <a:cubicBezTo>
                    <a:pt x="8" y="2"/>
                    <a:pt x="6" y="3"/>
                    <a:pt x="6" y="2"/>
                  </a:cubicBezTo>
                  <a:cubicBezTo>
                    <a:pt x="6" y="2"/>
                    <a:pt x="0" y="0"/>
                    <a:pt x="0" y="3"/>
                  </a:cubicBezTo>
                  <a:cubicBezTo>
                    <a:pt x="1" y="4"/>
                    <a:pt x="1" y="4"/>
                    <a:pt x="3" y="4"/>
                  </a:cubicBezTo>
                  <a:cubicBezTo>
                    <a:pt x="3" y="5"/>
                    <a:pt x="4" y="7"/>
                    <a:pt x="6" y="7"/>
                  </a:cubicBezTo>
                  <a:cubicBezTo>
                    <a:pt x="8" y="7"/>
                    <a:pt x="6" y="7"/>
                    <a:pt x="8" y="7"/>
                  </a:cubicBezTo>
                  <a:cubicBezTo>
                    <a:pt x="8" y="7"/>
                    <a:pt x="10" y="7"/>
                    <a:pt x="10" y="7"/>
                  </a:cubicBezTo>
                  <a:cubicBezTo>
                    <a:pt x="11" y="8"/>
                    <a:pt x="11" y="8"/>
                    <a:pt x="12" y="9"/>
                  </a:cubicBezTo>
                  <a:cubicBezTo>
                    <a:pt x="13" y="9"/>
                    <a:pt x="14" y="9"/>
                    <a:pt x="15" y="8"/>
                  </a:cubicBezTo>
                  <a:cubicBezTo>
                    <a:pt x="15" y="8"/>
                    <a:pt x="15" y="7"/>
                    <a:pt x="15" y="7"/>
                  </a:cubicBezTo>
                  <a:cubicBezTo>
                    <a:pt x="15" y="6"/>
                    <a:pt x="12" y="5"/>
                    <a:pt x="11"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6" name="Freeform 65"/>
            <p:cNvSpPr/>
            <p:nvPr/>
          </p:nvSpPr>
          <p:spPr>
            <a:xfrm>
              <a:off x="2877826" y="3227216"/>
              <a:ext cx="16871" cy="14060"/>
            </a:xfrm>
            <a:custGeom>
              <a:avLst/>
              <a:gdLst>
                <a:gd name="T0" fmla="*/ 3 w 5"/>
                <a:gd name="T1" fmla="*/ 0 h 4"/>
                <a:gd name="T2" fmla="*/ 2 w 5"/>
                <a:gd name="T3" fmla="*/ 1 h 4"/>
                <a:gd name="T4" fmla="*/ 2 w 5"/>
                <a:gd name="T5" fmla="*/ 2 h 4"/>
                <a:gd name="T6" fmla="*/ 1 w 5"/>
                <a:gd name="T7" fmla="*/ 2 h 4"/>
                <a:gd name="T8" fmla="*/ 0 w 5"/>
                <a:gd name="T9" fmla="*/ 4 h 4"/>
                <a:gd name="T10" fmla="*/ 1 w 5"/>
                <a:gd name="T11" fmla="*/ 3 h 4"/>
                <a:gd name="T12" fmla="*/ 4 w 5"/>
                <a:gd name="T13" fmla="*/ 2 h 4"/>
                <a:gd name="T14" fmla="*/ 4 w 5"/>
                <a:gd name="T15" fmla="*/ 1 h 4"/>
                <a:gd name="T16" fmla="*/ 5 w 5"/>
                <a:gd name="T17" fmla="*/ 0 h 4"/>
                <a:gd name="T18" fmla="*/ 3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3" y="0"/>
                  </a:moveTo>
                  <a:cubicBezTo>
                    <a:pt x="2" y="1"/>
                    <a:pt x="3" y="1"/>
                    <a:pt x="2" y="1"/>
                  </a:cubicBezTo>
                  <a:cubicBezTo>
                    <a:pt x="2" y="1"/>
                    <a:pt x="2" y="2"/>
                    <a:pt x="2" y="2"/>
                  </a:cubicBezTo>
                  <a:cubicBezTo>
                    <a:pt x="2" y="2"/>
                    <a:pt x="2" y="2"/>
                    <a:pt x="1" y="2"/>
                  </a:cubicBezTo>
                  <a:cubicBezTo>
                    <a:pt x="1" y="3"/>
                    <a:pt x="0" y="4"/>
                    <a:pt x="0" y="4"/>
                  </a:cubicBezTo>
                  <a:cubicBezTo>
                    <a:pt x="0" y="4"/>
                    <a:pt x="1" y="4"/>
                    <a:pt x="1" y="3"/>
                  </a:cubicBezTo>
                  <a:cubicBezTo>
                    <a:pt x="2" y="3"/>
                    <a:pt x="3" y="3"/>
                    <a:pt x="4" y="2"/>
                  </a:cubicBezTo>
                  <a:cubicBezTo>
                    <a:pt x="4" y="1"/>
                    <a:pt x="4" y="2"/>
                    <a:pt x="4" y="1"/>
                  </a:cubicBezTo>
                  <a:cubicBezTo>
                    <a:pt x="4" y="1"/>
                    <a:pt x="5" y="1"/>
                    <a:pt x="5" y="0"/>
                  </a:cubicBezTo>
                  <a:cubicBezTo>
                    <a:pt x="5" y="0"/>
                    <a:pt x="4" y="0"/>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7" name="Freeform 66"/>
            <p:cNvSpPr/>
            <p:nvPr/>
          </p:nvSpPr>
          <p:spPr>
            <a:xfrm>
              <a:off x="7331887" y="3263771"/>
              <a:ext cx="12654" cy="16871"/>
            </a:xfrm>
            <a:custGeom>
              <a:avLst/>
              <a:gdLst>
                <a:gd name="T0" fmla="*/ 3 w 4"/>
                <a:gd name="T1" fmla="*/ 2 h 5"/>
                <a:gd name="T2" fmla="*/ 3 w 4"/>
                <a:gd name="T3" fmla="*/ 0 h 5"/>
                <a:gd name="T4" fmla="*/ 1 w 4"/>
                <a:gd name="T5" fmla="*/ 2 h 5"/>
                <a:gd name="T6" fmla="*/ 1 w 4"/>
                <a:gd name="T7" fmla="*/ 2 h 5"/>
                <a:gd name="T8" fmla="*/ 0 w 4"/>
                <a:gd name="T9" fmla="*/ 5 h 5"/>
                <a:gd name="T10" fmla="*/ 3 w 4"/>
                <a:gd name="T11" fmla="*/ 2 h 5"/>
              </a:gdLst>
              <a:ahLst/>
              <a:cxnLst>
                <a:cxn ang="0">
                  <a:pos x="T0" y="T1"/>
                </a:cxn>
                <a:cxn ang="0">
                  <a:pos x="T2" y="T3"/>
                </a:cxn>
                <a:cxn ang="0">
                  <a:pos x="T4" y="T5"/>
                </a:cxn>
                <a:cxn ang="0">
                  <a:pos x="T6" y="T7"/>
                </a:cxn>
                <a:cxn ang="0">
                  <a:pos x="T8" y="T9"/>
                </a:cxn>
                <a:cxn ang="0">
                  <a:pos x="T10" y="T11"/>
                </a:cxn>
              </a:cxnLst>
              <a:rect l="0" t="0" r="r" b="b"/>
              <a:pathLst>
                <a:path w="4" h="5">
                  <a:moveTo>
                    <a:pt x="3" y="2"/>
                  </a:moveTo>
                  <a:cubicBezTo>
                    <a:pt x="3" y="1"/>
                    <a:pt x="4" y="1"/>
                    <a:pt x="3" y="0"/>
                  </a:cubicBezTo>
                  <a:cubicBezTo>
                    <a:pt x="3" y="0"/>
                    <a:pt x="1" y="1"/>
                    <a:pt x="1" y="2"/>
                  </a:cubicBezTo>
                  <a:cubicBezTo>
                    <a:pt x="1" y="2"/>
                    <a:pt x="1" y="2"/>
                    <a:pt x="1" y="2"/>
                  </a:cubicBezTo>
                  <a:cubicBezTo>
                    <a:pt x="0" y="3"/>
                    <a:pt x="0" y="5"/>
                    <a:pt x="0" y="5"/>
                  </a:cubicBezTo>
                  <a:cubicBezTo>
                    <a:pt x="1" y="5"/>
                    <a:pt x="2" y="3"/>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8" name="Freeform 67"/>
            <p:cNvSpPr/>
            <p:nvPr/>
          </p:nvSpPr>
          <p:spPr>
            <a:xfrm>
              <a:off x="5411354" y="3280643"/>
              <a:ext cx="19683" cy="39367"/>
            </a:xfrm>
            <a:custGeom>
              <a:avLst/>
              <a:gdLst>
                <a:gd name="T0" fmla="*/ 4 w 6"/>
                <a:gd name="T1" fmla="*/ 2 h 12"/>
                <a:gd name="T2" fmla="*/ 1 w 6"/>
                <a:gd name="T3" fmla="*/ 1 h 12"/>
                <a:gd name="T4" fmla="*/ 1 w 6"/>
                <a:gd name="T5" fmla="*/ 4 h 12"/>
                <a:gd name="T6" fmla="*/ 2 w 6"/>
                <a:gd name="T7" fmla="*/ 5 h 12"/>
                <a:gd name="T8" fmla="*/ 2 w 6"/>
                <a:gd name="T9" fmla="*/ 8 h 12"/>
                <a:gd name="T10" fmla="*/ 3 w 6"/>
                <a:gd name="T11" fmla="*/ 9 h 12"/>
                <a:gd name="T12" fmla="*/ 4 w 6"/>
                <a:gd name="T13" fmla="*/ 10 h 12"/>
                <a:gd name="T14" fmla="*/ 6 w 6"/>
                <a:gd name="T15" fmla="*/ 7 h 12"/>
                <a:gd name="T16" fmla="*/ 4 w 6"/>
                <a:gd name="T17" fmla="*/ 2 h 12"/>
                <a:gd name="T18" fmla="*/ 4 w 6"/>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2">
                  <a:moveTo>
                    <a:pt x="4" y="2"/>
                  </a:moveTo>
                  <a:cubicBezTo>
                    <a:pt x="3" y="1"/>
                    <a:pt x="2" y="0"/>
                    <a:pt x="1" y="1"/>
                  </a:cubicBezTo>
                  <a:cubicBezTo>
                    <a:pt x="0" y="1"/>
                    <a:pt x="1" y="3"/>
                    <a:pt x="1" y="4"/>
                  </a:cubicBezTo>
                  <a:cubicBezTo>
                    <a:pt x="1" y="5"/>
                    <a:pt x="2" y="4"/>
                    <a:pt x="2" y="5"/>
                  </a:cubicBezTo>
                  <a:cubicBezTo>
                    <a:pt x="2" y="6"/>
                    <a:pt x="2" y="7"/>
                    <a:pt x="2" y="8"/>
                  </a:cubicBezTo>
                  <a:cubicBezTo>
                    <a:pt x="2" y="9"/>
                    <a:pt x="2" y="8"/>
                    <a:pt x="3" y="9"/>
                  </a:cubicBezTo>
                  <a:cubicBezTo>
                    <a:pt x="3" y="9"/>
                    <a:pt x="3" y="10"/>
                    <a:pt x="4" y="10"/>
                  </a:cubicBezTo>
                  <a:cubicBezTo>
                    <a:pt x="5" y="12"/>
                    <a:pt x="6" y="8"/>
                    <a:pt x="6" y="7"/>
                  </a:cubicBezTo>
                  <a:cubicBezTo>
                    <a:pt x="6" y="6"/>
                    <a:pt x="5" y="3"/>
                    <a:pt x="4" y="2"/>
                  </a:cubicBezTo>
                  <a:cubicBezTo>
                    <a:pt x="4" y="2"/>
                    <a:pt x="4" y="2"/>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9" name="Freeform 68"/>
            <p:cNvSpPr/>
            <p:nvPr/>
          </p:nvSpPr>
          <p:spPr>
            <a:xfrm>
              <a:off x="7291115" y="3283454"/>
              <a:ext cx="30931" cy="30931"/>
            </a:xfrm>
            <a:custGeom>
              <a:avLst/>
              <a:gdLst>
                <a:gd name="T0" fmla="*/ 1 w 9"/>
                <a:gd name="T1" fmla="*/ 9 h 9"/>
                <a:gd name="T2" fmla="*/ 3 w 9"/>
                <a:gd name="T3" fmla="*/ 8 h 9"/>
                <a:gd name="T4" fmla="*/ 4 w 9"/>
                <a:gd name="T5" fmla="*/ 5 h 9"/>
                <a:gd name="T6" fmla="*/ 4 w 9"/>
                <a:gd name="T7" fmla="*/ 2 h 9"/>
                <a:gd name="T8" fmla="*/ 7 w 9"/>
                <a:gd name="T9" fmla="*/ 1 h 9"/>
                <a:gd name="T10" fmla="*/ 8 w 9"/>
                <a:gd name="T11" fmla="*/ 0 h 9"/>
                <a:gd name="T12" fmla="*/ 6 w 9"/>
                <a:gd name="T13" fmla="*/ 1 h 9"/>
                <a:gd name="T14" fmla="*/ 4 w 9"/>
                <a:gd name="T15" fmla="*/ 1 h 9"/>
                <a:gd name="T16" fmla="*/ 2 w 9"/>
                <a:gd name="T17" fmla="*/ 4 h 9"/>
                <a:gd name="T18" fmla="*/ 1 w 9"/>
                <a:gd name="T19" fmla="*/ 4 h 9"/>
                <a:gd name="T20" fmla="*/ 2 w 9"/>
                <a:gd name="T21" fmla="*/ 6 h 9"/>
                <a:gd name="T22" fmla="*/ 1 w 9"/>
                <a:gd name="T23" fmla="*/ 7 h 9"/>
                <a:gd name="T24" fmla="*/ 1 w 9"/>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1" y="9"/>
                  </a:moveTo>
                  <a:cubicBezTo>
                    <a:pt x="3" y="9"/>
                    <a:pt x="2" y="8"/>
                    <a:pt x="3" y="8"/>
                  </a:cubicBezTo>
                  <a:cubicBezTo>
                    <a:pt x="3" y="8"/>
                    <a:pt x="3" y="5"/>
                    <a:pt x="4" y="5"/>
                  </a:cubicBezTo>
                  <a:cubicBezTo>
                    <a:pt x="4" y="4"/>
                    <a:pt x="4" y="2"/>
                    <a:pt x="4" y="2"/>
                  </a:cubicBezTo>
                  <a:cubicBezTo>
                    <a:pt x="5" y="2"/>
                    <a:pt x="7" y="2"/>
                    <a:pt x="7" y="1"/>
                  </a:cubicBezTo>
                  <a:cubicBezTo>
                    <a:pt x="9" y="1"/>
                    <a:pt x="9" y="0"/>
                    <a:pt x="8" y="0"/>
                  </a:cubicBezTo>
                  <a:cubicBezTo>
                    <a:pt x="7" y="0"/>
                    <a:pt x="7" y="1"/>
                    <a:pt x="6" y="1"/>
                  </a:cubicBezTo>
                  <a:cubicBezTo>
                    <a:pt x="5" y="1"/>
                    <a:pt x="4" y="1"/>
                    <a:pt x="4" y="1"/>
                  </a:cubicBezTo>
                  <a:cubicBezTo>
                    <a:pt x="2" y="2"/>
                    <a:pt x="3" y="3"/>
                    <a:pt x="2" y="4"/>
                  </a:cubicBezTo>
                  <a:cubicBezTo>
                    <a:pt x="2" y="4"/>
                    <a:pt x="1" y="4"/>
                    <a:pt x="1" y="4"/>
                  </a:cubicBezTo>
                  <a:cubicBezTo>
                    <a:pt x="2" y="5"/>
                    <a:pt x="2" y="5"/>
                    <a:pt x="2" y="6"/>
                  </a:cubicBezTo>
                  <a:cubicBezTo>
                    <a:pt x="1" y="6"/>
                    <a:pt x="1" y="5"/>
                    <a:pt x="1" y="7"/>
                  </a:cubicBezTo>
                  <a:cubicBezTo>
                    <a:pt x="1" y="7"/>
                    <a:pt x="0" y="9"/>
                    <a:pt x="1"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0" name="Freeform 69"/>
            <p:cNvSpPr/>
            <p:nvPr/>
          </p:nvSpPr>
          <p:spPr>
            <a:xfrm>
              <a:off x="4345642" y="3353752"/>
              <a:ext cx="26714" cy="39367"/>
            </a:xfrm>
            <a:custGeom>
              <a:avLst/>
              <a:gdLst>
                <a:gd name="T0" fmla="*/ 7 w 8"/>
                <a:gd name="T1" fmla="*/ 10 h 12"/>
                <a:gd name="T2" fmla="*/ 6 w 8"/>
                <a:gd name="T3" fmla="*/ 8 h 12"/>
                <a:gd name="T4" fmla="*/ 7 w 8"/>
                <a:gd name="T5" fmla="*/ 8 h 12"/>
                <a:gd name="T6" fmla="*/ 7 w 8"/>
                <a:gd name="T7" fmla="*/ 2 h 12"/>
                <a:gd name="T8" fmla="*/ 5 w 8"/>
                <a:gd name="T9" fmla="*/ 1 h 12"/>
                <a:gd name="T10" fmla="*/ 4 w 8"/>
                <a:gd name="T11" fmla="*/ 2 h 12"/>
                <a:gd name="T12" fmla="*/ 4 w 8"/>
                <a:gd name="T13" fmla="*/ 9 h 12"/>
                <a:gd name="T14" fmla="*/ 7 w 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7" y="10"/>
                  </a:moveTo>
                  <a:cubicBezTo>
                    <a:pt x="7" y="10"/>
                    <a:pt x="7" y="9"/>
                    <a:pt x="6" y="8"/>
                  </a:cubicBezTo>
                  <a:cubicBezTo>
                    <a:pt x="6" y="8"/>
                    <a:pt x="7" y="8"/>
                    <a:pt x="7" y="8"/>
                  </a:cubicBezTo>
                  <a:cubicBezTo>
                    <a:pt x="8" y="6"/>
                    <a:pt x="7" y="3"/>
                    <a:pt x="7" y="2"/>
                  </a:cubicBezTo>
                  <a:cubicBezTo>
                    <a:pt x="7" y="1"/>
                    <a:pt x="7" y="0"/>
                    <a:pt x="5" y="1"/>
                  </a:cubicBezTo>
                  <a:cubicBezTo>
                    <a:pt x="4" y="1"/>
                    <a:pt x="4" y="1"/>
                    <a:pt x="4" y="2"/>
                  </a:cubicBezTo>
                  <a:cubicBezTo>
                    <a:pt x="0" y="2"/>
                    <a:pt x="3" y="8"/>
                    <a:pt x="4" y="9"/>
                  </a:cubicBezTo>
                  <a:cubicBezTo>
                    <a:pt x="4" y="11"/>
                    <a:pt x="7" y="12"/>
                    <a:pt x="7"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1" name="Freeform 70"/>
            <p:cNvSpPr/>
            <p:nvPr/>
          </p:nvSpPr>
          <p:spPr>
            <a:xfrm>
              <a:off x="7085846" y="3387495"/>
              <a:ext cx="212299" cy="217923"/>
            </a:xfrm>
            <a:custGeom>
              <a:avLst/>
              <a:gdLst>
                <a:gd name="T0" fmla="*/ 59 w 64"/>
                <a:gd name="T1" fmla="*/ 43 h 66"/>
                <a:gd name="T2" fmla="*/ 59 w 64"/>
                <a:gd name="T3" fmla="*/ 32 h 66"/>
                <a:gd name="T4" fmla="*/ 54 w 64"/>
                <a:gd name="T5" fmla="*/ 29 h 66"/>
                <a:gd name="T6" fmla="*/ 56 w 64"/>
                <a:gd name="T7" fmla="*/ 24 h 66"/>
                <a:gd name="T8" fmla="*/ 55 w 64"/>
                <a:gd name="T9" fmla="*/ 15 h 66"/>
                <a:gd name="T10" fmla="*/ 51 w 64"/>
                <a:gd name="T11" fmla="*/ 10 h 66"/>
                <a:gd name="T12" fmla="*/ 46 w 64"/>
                <a:gd name="T13" fmla="*/ 7 h 66"/>
                <a:gd name="T14" fmla="*/ 42 w 64"/>
                <a:gd name="T15" fmla="*/ 4 h 66"/>
                <a:gd name="T16" fmla="*/ 40 w 64"/>
                <a:gd name="T17" fmla="*/ 1 h 66"/>
                <a:gd name="T18" fmla="*/ 39 w 64"/>
                <a:gd name="T19" fmla="*/ 3 h 66"/>
                <a:gd name="T20" fmla="*/ 39 w 64"/>
                <a:gd name="T21" fmla="*/ 12 h 66"/>
                <a:gd name="T22" fmla="*/ 40 w 64"/>
                <a:gd name="T23" fmla="*/ 14 h 66"/>
                <a:gd name="T24" fmla="*/ 43 w 64"/>
                <a:gd name="T25" fmla="*/ 20 h 66"/>
                <a:gd name="T26" fmla="*/ 42 w 64"/>
                <a:gd name="T27" fmla="*/ 31 h 66"/>
                <a:gd name="T28" fmla="*/ 40 w 64"/>
                <a:gd name="T29" fmla="*/ 35 h 66"/>
                <a:gd name="T30" fmla="*/ 38 w 64"/>
                <a:gd name="T31" fmla="*/ 37 h 66"/>
                <a:gd name="T32" fmla="*/ 32 w 64"/>
                <a:gd name="T33" fmla="*/ 37 h 66"/>
                <a:gd name="T34" fmla="*/ 32 w 64"/>
                <a:gd name="T35" fmla="*/ 34 h 66"/>
                <a:gd name="T36" fmla="*/ 30 w 64"/>
                <a:gd name="T37" fmla="*/ 34 h 66"/>
                <a:gd name="T38" fmla="*/ 29 w 64"/>
                <a:gd name="T39" fmla="*/ 42 h 66"/>
                <a:gd name="T40" fmla="*/ 26 w 64"/>
                <a:gd name="T41" fmla="*/ 48 h 66"/>
                <a:gd name="T42" fmla="*/ 21 w 64"/>
                <a:gd name="T43" fmla="*/ 48 h 66"/>
                <a:gd name="T44" fmla="*/ 9 w 64"/>
                <a:gd name="T45" fmla="*/ 49 h 66"/>
                <a:gd name="T46" fmla="*/ 6 w 64"/>
                <a:gd name="T47" fmla="*/ 53 h 66"/>
                <a:gd name="T48" fmla="*/ 5 w 64"/>
                <a:gd name="T49" fmla="*/ 55 h 66"/>
                <a:gd name="T50" fmla="*/ 2 w 64"/>
                <a:gd name="T51" fmla="*/ 58 h 66"/>
                <a:gd name="T52" fmla="*/ 7 w 64"/>
                <a:gd name="T53" fmla="*/ 62 h 66"/>
                <a:gd name="T54" fmla="*/ 14 w 64"/>
                <a:gd name="T55" fmla="*/ 60 h 66"/>
                <a:gd name="T56" fmla="*/ 17 w 64"/>
                <a:gd name="T57" fmla="*/ 59 h 66"/>
                <a:gd name="T58" fmla="*/ 29 w 64"/>
                <a:gd name="T59" fmla="*/ 55 h 66"/>
                <a:gd name="T60" fmla="*/ 30 w 64"/>
                <a:gd name="T61" fmla="*/ 61 h 66"/>
                <a:gd name="T62" fmla="*/ 32 w 64"/>
                <a:gd name="T63" fmla="*/ 64 h 66"/>
                <a:gd name="T64" fmla="*/ 34 w 64"/>
                <a:gd name="T65" fmla="*/ 65 h 66"/>
                <a:gd name="T66" fmla="*/ 36 w 64"/>
                <a:gd name="T67" fmla="*/ 66 h 66"/>
                <a:gd name="T68" fmla="*/ 38 w 64"/>
                <a:gd name="T69" fmla="*/ 62 h 66"/>
                <a:gd name="T70" fmla="*/ 40 w 64"/>
                <a:gd name="T71" fmla="*/ 58 h 66"/>
                <a:gd name="T72" fmla="*/ 39 w 64"/>
                <a:gd name="T73" fmla="*/ 53 h 66"/>
                <a:gd name="T74" fmla="*/ 41 w 64"/>
                <a:gd name="T75" fmla="*/ 54 h 66"/>
                <a:gd name="T76" fmla="*/ 44 w 64"/>
                <a:gd name="T77" fmla="*/ 57 h 66"/>
                <a:gd name="T78" fmla="*/ 48 w 64"/>
                <a:gd name="T79" fmla="*/ 58 h 66"/>
                <a:gd name="T80" fmla="*/ 49 w 64"/>
                <a:gd name="T81" fmla="*/ 56 h 66"/>
                <a:gd name="T82" fmla="*/ 51 w 64"/>
                <a:gd name="T83" fmla="*/ 53 h 66"/>
                <a:gd name="T84" fmla="*/ 53 w 64"/>
                <a:gd name="T85" fmla="*/ 52 h 66"/>
                <a:gd name="T86" fmla="*/ 56 w 64"/>
                <a:gd name="T87" fmla="*/ 51 h 66"/>
                <a:gd name="T88" fmla="*/ 61 w 64"/>
                <a:gd name="T89" fmla="*/ 55 h 66"/>
                <a:gd name="T90" fmla="*/ 61 w 64"/>
                <a:gd name="T91" fmla="*/ 49 h 66"/>
                <a:gd name="T92" fmla="*/ 63 w 64"/>
                <a:gd name="T93" fmla="*/ 48 h 66"/>
                <a:gd name="T94" fmla="*/ 61 w 64"/>
                <a:gd name="T95"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6">
                  <a:moveTo>
                    <a:pt x="61" y="44"/>
                  </a:moveTo>
                  <a:cubicBezTo>
                    <a:pt x="60" y="44"/>
                    <a:pt x="60" y="43"/>
                    <a:pt x="59" y="43"/>
                  </a:cubicBezTo>
                  <a:cubicBezTo>
                    <a:pt x="58" y="40"/>
                    <a:pt x="59" y="38"/>
                    <a:pt x="59" y="36"/>
                  </a:cubicBezTo>
                  <a:cubicBezTo>
                    <a:pt x="59" y="34"/>
                    <a:pt x="59" y="33"/>
                    <a:pt x="59" y="32"/>
                  </a:cubicBezTo>
                  <a:cubicBezTo>
                    <a:pt x="58" y="31"/>
                    <a:pt x="58" y="32"/>
                    <a:pt x="58" y="30"/>
                  </a:cubicBezTo>
                  <a:cubicBezTo>
                    <a:pt x="56" y="28"/>
                    <a:pt x="55" y="29"/>
                    <a:pt x="54" y="29"/>
                  </a:cubicBezTo>
                  <a:cubicBezTo>
                    <a:pt x="54" y="28"/>
                    <a:pt x="54" y="26"/>
                    <a:pt x="55" y="26"/>
                  </a:cubicBezTo>
                  <a:cubicBezTo>
                    <a:pt x="56" y="26"/>
                    <a:pt x="56" y="26"/>
                    <a:pt x="56" y="24"/>
                  </a:cubicBezTo>
                  <a:cubicBezTo>
                    <a:pt x="56" y="22"/>
                    <a:pt x="57" y="18"/>
                    <a:pt x="56" y="17"/>
                  </a:cubicBezTo>
                  <a:cubicBezTo>
                    <a:pt x="55" y="17"/>
                    <a:pt x="55" y="15"/>
                    <a:pt x="55" y="15"/>
                  </a:cubicBezTo>
                  <a:cubicBezTo>
                    <a:pt x="55" y="14"/>
                    <a:pt x="54" y="13"/>
                    <a:pt x="54" y="13"/>
                  </a:cubicBezTo>
                  <a:cubicBezTo>
                    <a:pt x="53" y="12"/>
                    <a:pt x="52" y="11"/>
                    <a:pt x="51" y="10"/>
                  </a:cubicBezTo>
                  <a:cubicBezTo>
                    <a:pt x="51" y="10"/>
                    <a:pt x="50" y="10"/>
                    <a:pt x="50" y="9"/>
                  </a:cubicBezTo>
                  <a:cubicBezTo>
                    <a:pt x="49" y="8"/>
                    <a:pt x="47" y="8"/>
                    <a:pt x="46" y="7"/>
                  </a:cubicBezTo>
                  <a:cubicBezTo>
                    <a:pt x="45" y="6"/>
                    <a:pt x="45" y="6"/>
                    <a:pt x="44" y="5"/>
                  </a:cubicBezTo>
                  <a:cubicBezTo>
                    <a:pt x="44" y="4"/>
                    <a:pt x="43" y="5"/>
                    <a:pt x="42" y="4"/>
                  </a:cubicBezTo>
                  <a:cubicBezTo>
                    <a:pt x="41" y="3"/>
                    <a:pt x="42" y="2"/>
                    <a:pt x="41" y="1"/>
                  </a:cubicBezTo>
                  <a:cubicBezTo>
                    <a:pt x="41" y="1"/>
                    <a:pt x="41" y="0"/>
                    <a:pt x="40" y="1"/>
                  </a:cubicBezTo>
                  <a:cubicBezTo>
                    <a:pt x="40" y="1"/>
                    <a:pt x="40" y="2"/>
                    <a:pt x="39" y="2"/>
                  </a:cubicBezTo>
                  <a:cubicBezTo>
                    <a:pt x="39" y="2"/>
                    <a:pt x="39" y="3"/>
                    <a:pt x="39" y="3"/>
                  </a:cubicBezTo>
                  <a:cubicBezTo>
                    <a:pt x="38" y="4"/>
                    <a:pt x="37" y="9"/>
                    <a:pt x="38" y="10"/>
                  </a:cubicBezTo>
                  <a:cubicBezTo>
                    <a:pt x="38" y="11"/>
                    <a:pt x="38" y="11"/>
                    <a:pt x="39" y="12"/>
                  </a:cubicBezTo>
                  <a:cubicBezTo>
                    <a:pt x="39" y="12"/>
                    <a:pt x="39" y="11"/>
                    <a:pt x="39" y="13"/>
                  </a:cubicBezTo>
                  <a:cubicBezTo>
                    <a:pt x="39" y="14"/>
                    <a:pt x="39" y="13"/>
                    <a:pt x="40" y="14"/>
                  </a:cubicBezTo>
                  <a:cubicBezTo>
                    <a:pt x="40" y="14"/>
                    <a:pt x="41" y="16"/>
                    <a:pt x="42" y="16"/>
                  </a:cubicBezTo>
                  <a:cubicBezTo>
                    <a:pt x="43" y="17"/>
                    <a:pt x="43" y="18"/>
                    <a:pt x="43" y="20"/>
                  </a:cubicBezTo>
                  <a:cubicBezTo>
                    <a:pt x="43" y="23"/>
                    <a:pt x="43" y="25"/>
                    <a:pt x="44" y="29"/>
                  </a:cubicBezTo>
                  <a:cubicBezTo>
                    <a:pt x="43" y="29"/>
                    <a:pt x="42" y="29"/>
                    <a:pt x="42" y="31"/>
                  </a:cubicBezTo>
                  <a:cubicBezTo>
                    <a:pt x="41" y="32"/>
                    <a:pt x="41" y="33"/>
                    <a:pt x="41" y="34"/>
                  </a:cubicBezTo>
                  <a:cubicBezTo>
                    <a:pt x="40" y="34"/>
                    <a:pt x="40" y="35"/>
                    <a:pt x="40" y="35"/>
                  </a:cubicBezTo>
                  <a:cubicBezTo>
                    <a:pt x="40" y="36"/>
                    <a:pt x="39" y="35"/>
                    <a:pt x="39" y="36"/>
                  </a:cubicBezTo>
                  <a:cubicBezTo>
                    <a:pt x="39" y="37"/>
                    <a:pt x="38" y="36"/>
                    <a:pt x="38" y="37"/>
                  </a:cubicBezTo>
                  <a:cubicBezTo>
                    <a:pt x="37" y="38"/>
                    <a:pt x="34" y="39"/>
                    <a:pt x="33" y="38"/>
                  </a:cubicBezTo>
                  <a:cubicBezTo>
                    <a:pt x="33" y="37"/>
                    <a:pt x="33" y="37"/>
                    <a:pt x="32" y="37"/>
                  </a:cubicBezTo>
                  <a:cubicBezTo>
                    <a:pt x="32" y="36"/>
                    <a:pt x="32" y="36"/>
                    <a:pt x="32" y="36"/>
                  </a:cubicBezTo>
                  <a:cubicBezTo>
                    <a:pt x="32" y="36"/>
                    <a:pt x="30" y="34"/>
                    <a:pt x="32" y="34"/>
                  </a:cubicBezTo>
                  <a:cubicBezTo>
                    <a:pt x="32" y="34"/>
                    <a:pt x="33" y="33"/>
                    <a:pt x="31" y="33"/>
                  </a:cubicBezTo>
                  <a:cubicBezTo>
                    <a:pt x="30" y="33"/>
                    <a:pt x="30" y="33"/>
                    <a:pt x="30" y="34"/>
                  </a:cubicBezTo>
                  <a:cubicBezTo>
                    <a:pt x="29" y="35"/>
                    <a:pt x="30" y="38"/>
                    <a:pt x="31" y="39"/>
                  </a:cubicBezTo>
                  <a:cubicBezTo>
                    <a:pt x="31" y="40"/>
                    <a:pt x="30" y="42"/>
                    <a:pt x="29" y="42"/>
                  </a:cubicBezTo>
                  <a:cubicBezTo>
                    <a:pt x="27" y="46"/>
                    <a:pt x="31" y="47"/>
                    <a:pt x="29" y="49"/>
                  </a:cubicBezTo>
                  <a:cubicBezTo>
                    <a:pt x="27" y="49"/>
                    <a:pt x="27" y="49"/>
                    <a:pt x="26" y="48"/>
                  </a:cubicBezTo>
                  <a:cubicBezTo>
                    <a:pt x="25" y="48"/>
                    <a:pt x="24" y="46"/>
                    <a:pt x="23" y="47"/>
                  </a:cubicBezTo>
                  <a:cubicBezTo>
                    <a:pt x="22" y="48"/>
                    <a:pt x="23" y="48"/>
                    <a:pt x="21" y="48"/>
                  </a:cubicBezTo>
                  <a:cubicBezTo>
                    <a:pt x="21" y="48"/>
                    <a:pt x="21" y="48"/>
                    <a:pt x="21" y="48"/>
                  </a:cubicBezTo>
                  <a:cubicBezTo>
                    <a:pt x="21" y="49"/>
                    <a:pt x="11" y="47"/>
                    <a:pt x="9" y="49"/>
                  </a:cubicBezTo>
                  <a:cubicBezTo>
                    <a:pt x="9" y="50"/>
                    <a:pt x="8" y="51"/>
                    <a:pt x="7" y="52"/>
                  </a:cubicBezTo>
                  <a:cubicBezTo>
                    <a:pt x="7" y="53"/>
                    <a:pt x="7" y="52"/>
                    <a:pt x="6" y="53"/>
                  </a:cubicBezTo>
                  <a:cubicBezTo>
                    <a:pt x="6" y="53"/>
                    <a:pt x="7" y="54"/>
                    <a:pt x="7" y="54"/>
                  </a:cubicBezTo>
                  <a:cubicBezTo>
                    <a:pt x="7" y="54"/>
                    <a:pt x="6" y="55"/>
                    <a:pt x="5" y="55"/>
                  </a:cubicBezTo>
                  <a:cubicBezTo>
                    <a:pt x="5" y="55"/>
                    <a:pt x="4" y="56"/>
                    <a:pt x="4" y="56"/>
                  </a:cubicBezTo>
                  <a:cubicBezTo>
                    <a:pt x="4" y="57"/>
                    <a:pt x="3" y="58"/>
                    <a:pt x="2" y="58"/>
                  </a:cubicBezTo>
                  <a:cubicBezTo>
                    <a:pt x="2" y="59"/>
                    <a:pt x="0" y="59"/>
                    <a:pt x="1" y="60"/>
                  </a:cubicBezTo>
                  <a:cubicBezTo>
                    <a:pt x="2" y="61"/>
                    <a:pt x="5" y="62"/>
                    <a:pt x="7" y="62"/>
                  </a:cubicBezTo>
                  <a:cubicBezTo>
                    <a:pt x="9" y="62"/>
                    <a:pt x="11" y="63"/>
                    <a:pt x="12" y="62"/>
                  </a:cubicBezTo>
                  <a:cubicBezTo>
                    <a:pt x="13" y="61"/>
                    <a:pt x="14" y="61"/>
                    <a:pt x="14" y="60"/>
                  </a:cubicBezTo>
                  <a:cubicBezTo>
                    <a:pt x="15" y="60"/>
                    <a:pt x="15" y="60"/>
                    <a:pt x="15" y="60"/>
                  </a:cubicBezTo>
                  <a:cubicBezTo>
                    <a:pt x="16" y="59"/>
                    <a:pt x="16" y="59"/>
                    <a:pt x="17" y="59"/>
                  </a:cubicBezTo>
                  <a:cubicBezTo>
                    <a:pt x="17" y="58"/>
                    <a:pt x="17" y="58"/>
                    <a:pt x="17" y="58"/>
                  </a:cubicBezTo>
                  <a:cubicBezTo>
                    <a:pt x="19" y="56"/>
                    <a:pt x="26" y="53"/>
                    <a:pt x="29" y="55"/>
                  </a:cubicBezTo>
                  <a:cubicBezTo>
                    <a:pt x="29" y="56"/>
                    <a:pt x="29" y="56"/>
                    <a:pt x="29" y="57"/>
                  </a:cubicBezTo>
                  <a:cubicBezTo>
                    <a:pt x="29" y="59"/>
                    <a:pt x="29" y="60"/>
                    <a:pt x="30" y="61"/>
                  </a:cubicBezTo>
                  <a:cubicBezTo>
                    <a:pt x="30" y="61"/>
                    <a:pt x="29" y="62"/>
                    <a:pt x="30" y="63"/>
                  </a:cubicBezTo>
                  <a:cubicBezTo>
                    <a:pt x="30" y="63"/>
                    <a:pt x="32" y="63"/>
                    <a:pt x="32" y="64"/>
                  </a:cubicBezTo>
                  <a:cubicBezTo>
                    <a:pt x="33" y="64"/>
                    <a:pt x="32" y="64"/>
                    <a:pt x="33" y="64"/>
                  </a:cubicBezTo>
                  <a:cubicBezTo>
                    <a:pt x="34" y="65"/>
                    <a:pt x="33" y="65"/>
                    <a:pt x="34" y="65"/>
                  </a:cubicBezTo>
                  <a:cubicBezTo>
                    <a:pt x="35" y="65"/>
                    <a:pt x="35" y="65"/>
                    <a:pt x="35" y="66"/>
                  </a:cubicBezTo>
                  <a:cubicBezTo>
                    <a:pt x="36" y="65"/>
                    <a:pt x="36" y="66"/>
                    <a:pt x="36" y="66"/>
                  </a:cubicBezTo>
                  <a:cubicBezTo>
                    <a:pt x="37" y="65"/>
                    <a:pt x="37" y="65"/>
                    <a:pt x="38" y="64"/>
                  </a:cubicBezTo>
                  <a:cubicBezTo>
                    <a:pt x="38" y="64"/>
                    <a:pt x="38" y="62"/>
                    <a:pt x="38" y="62"/>
                  </a:cubicBezTo>
                  <a:cubicBezTo>
                    <a:pt x="37" y="60"/>
                    <a:pt x="40" y="60"/>
                    <a:pt x="41" y="59"/>
                  </a:cubicBezTo>
                  <a:cubicBezTo>
                    <a:pt x="41" y="58"/>
                    <a:pt x="40" y="59"/>
                    <a:pt x="40" y="58"/>
                  </a:cubicBezTo>
                  <a:cubicBezTo>
                    <a:pt x="39" y="57"/>
                    <a:pt x="39" y="57"/>
                    <a:pt x="39" y="57"/>
                  </a:cubicBezTo>
                  <a:cubicBezTo>
                    <a:pt x="39" y="56"/>
                    <a:pt x="37" y="52"/>
                    <a:pt x="39" y="53"/>
                  </a:cubicBezTo>
                  <a:cubicBezTo>
                    <a:pt x="39" y="53"/>
                    <a:pt x="40" y="54"/>
                    <a:pt x="40" y="54"/>
                  </a:cubicBezTo>
                  <a:cubicBezTo>
                    <a:pt x="40" y="54"/>
                    <a:pt x="40" y="54"/>
                    <a:pt x="41" y="54"/>
                  </a:cubicBezTo>
                  <a:cubicBezTo>
                    <a:pt x="41" y="55"/>
                    <a:pt x="41" y="55"/>
                    <a:pt x="42" y="56"/>
                  </a:cubicBezTo>
                  <a:cubicBezTo>
                    <a:pt x="42" y="56"/>
                    <a:pt x="43" y="57"/>
                    <a:pt x="44" y="57"/>
                  </a:cubicBezTo>
                  <a:cubicBezTo>
                    <a:pt x="45" y="58"/>
                    <a:pt x="46" y="57"/>
                    <a:pt x="46" y="58"/>
                  </a:cubicBezTo>
                  <a:cubicBezTo>
                    <a:pt x="48" y="58"/>
                    <a:pt x="48" y="58"/>
                    <a:pt x="48" y="58"/>
                  </a:cubicBezTo>
                  <a:cubicBezTo>
                    <a:pt x="49" y="57"/>
                    <a:pt x="49" y="58"/>
                    <a:pt x="49" y="57"/>
                  </a:cubicBezTo>
                  <a:cubicBezTo>
                    <a:pt x="50" y="57"/>
                    <a:pt x="49" y="57"/>
                    <a:pt x="49" y="56"/>
                  </a:cubicBezTo>
                  <a:cubicBezTo>
                    <a:pt x="50" y="55"/>
                    <a:pt x="49" y="55"/>
                    <a:pt x="50" y="54"/>
                  </a:cubicBezTo>
                  <a:cubicBezTo>
                    <a:pt x="51" y="54"/>
                    <a:pt x="49" y="53"/>
                    <a:pt x="51" y="53"/>
                  </a:cubicBezTo>
                  <a:cubicBezTo>
                    <a:pt x="51" y="53"/>
                    <a:pt x="51" y="53"/>
                    <a:pt x="51" y="53"/>
                  </a:cubicBezTo>
                  <a:cubicBezTo>
                    <a:pt x="51" y="53"/>
                    <a:pt x="53" y="52"/>
                    <a:pt x="53" y="52"/>
                  </a:cubicBezTo>
                  <a:cubicBezTo>
                    <a:pt x="53" y="51"/>
                    <a:pt x="55" y="52"/>
                    <a:pt x="55" y="52"/>
                  </a:cubicBezTo>
                  <a:cubicBezTo>
                    <a:pt x="57" y="52"/>
                    <a:pt x="55" y="51"/>
                    <a:pt x="56" y="51"/>
                  </a:cubicBezTo>
                  <a:cubicBezTo>
                    <a:pt x="57" y="50"/>
                    <a:pt x="57" y="50"/>
                    <a:pt x="58" y="51"/>
                  </a:cubicBezTo>
                  <a:cubicBezTo>
                    <a:pt x="58" y="52"/>
                    <a:pt x="59" y="55"/>
                    <a:pt x="61" y="55"/>
                  </a:cubicBezTo>
                  <a:cubicBezTo>
                    <a:pt x="61" y="55"/>
                    <a:pt x="62" y="54"/>
                    <a:pt x="61" y="53"/>
                  </a:cubicBezTo>
                  <a:cubicBezTo>
                    <a:pt x="61" y="52"/>
                    <a:pt x="61" y="51"/>
                    <a:pt x="61" y="49"/>
                  </a:cubicBezTo>
                  <a:cubicBezTo>
                    <a:pt x="62" y="49"/>
                    <a:pt x="61" y="49"/>
                    <a:pt x="62" y="49"/>
                  </a:cubicBezTo>
                  <a:cubicBezTo>
                    <a:pt x="62" y="48"/>
                    <a:pt x="62" y="49"/>
                    <a:pt x="63" y="48"/>
                  </a:cubicBezTo>
                  <a:cubicBezTo>
                    <a:pt x="64" y="47"/>
                    <a:pt x="63" y="46"/>
                    <a:pt x="62" y="46"/>
                  </a:cubicBezTo>
                  <a:cubicBezTo>
                    <a:pt x="61" y="45"/>
                    <a:pt x="61" y="45"/>
                    <a:pt x="61" y="4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2" name="Freeform 71"/>
            <p:cNvSpPr/>
            <p:nvPr/>
          </p:nvSpPr>
          <p:spPr>
            <a:xfrm>
              <a:off x="4342830" y="3397336"/>
              <a:ext cx="36555" cy="66080"/>
            </a:xfrm>
            <a:custGeom>
              <a:avLst/>
              <a:gdLst>
                <a:gd name="T0" fmla="*/ 10 w 11"/>
                <a:gd name="T1" fmla="*/ 2 h 20"/>
                <a:gd name="T2" fmla="*/ 9 w 11"/>
                <a:gd name="T3" fmla="*/ 2 h 20"/>
                <a:gd name="T4" fmla="*/ 8 w 11"/>
                <a:gd name="T5" fmla="*/ 1 h 20"/>
                <a:gd name="T6" fmla="*/ 4 w 11"/>
                <a:gd name="T7" fmla="*/ 2 h 20"/>
                <a:gd name="T8" fmla="*/ 3 w 11"/>
                <a:gd name="T9" fmla="*/ 3 h 20"/>
                <a:gd name="T10" fmla="*/ 0 w 11"/>
                <a:gd name="T11" fmla="*/ 4 h 20"/>
                <a:gd name="T12" fmla="*/ 0 w 11"/>
                <a:gd name="T13" fmla="*/ 6 h 20"/>
                <a:gd name="T14" fmla="*/ 3 w 11"/>
                <a:gd name="T15" fmla="*/ 9 h 20"/>
                <a:gd name="T16" fmla="*/ 2 w 11"/>
                <a:gd name="T17" fmla="*/ 16 h 20"/>
                <a:gd name="T18" fmla="*/ 3 w 11"/>
                <a:gd name="T19" fmla="*/ 18 h 20"/>
                <a:gd name="T20" fmla="*/ 5 w 11"/>
                <a:gd name="T21" fmla="*/ 17 h 20"/>
                <a:gd name="T22" fmla="*/ 6 w 11"/>
                <a:gd name="T23" fmla="*/ 16 h 20"/>
                <a:gd name="T24" fmla="*/ 10 w 11"/>
                <a:gd name="T25" fmla="*/ 16 h 20"/>
                <a:gd name="T26" fmla="*/ 10 w 11"/>
                <a:gd name="T27" fmla="*/ 4 h 20"/>
                <a:gd name="T28" fmla="*/ 10 w 11"/>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0">
                  <a:moveTo>
                    <a:pt x="10" y="2"/>
                  </a:moveTo>
                  <a:cubicBezTo>
                    <a:pt x="9" y="2"/>
                    <a:pt x="9" y="2"/>
                    <a:pt x="9" y="2"/>
                  </a:cubicBezTo>
                  <a:cubicBezTo>
                    <a:pt x="9" y="2"/>
                    <a:pt x="9" y="1"/>
                    <a:pt x="8" y="1"/>
                  </a:cubicBezTo>
                  <a:cubicBezTo>
                    <a:pt x="7" y="0"/>
                    <a:pt x="6" y="2"/>
                    <a:pt x="4" y="2"/>
                  </a:cubicBezTo>
                  <a:cubicBezTo>
                    <a:pt x="4" y="2"/>
                    <a:pt x="3" y="3"/>
                    <a:pt x="3" y="3"/>
                  </a:cubicBezTo>
                  <a:cubicBezTo>
                    <a:pt x="3" y="4"/>
                    <a:pt x="1" y="2"/>
                    <a:pt x="0" y="4"/>
                  </a:cubicBezTo>
                  <a:cubicBezTo>
                    <a:pt x="0" y="5"/>
                    <a:pt x="1" y="5"/>
                    <a:pt x="0" y="6"/>
                  </a:cubicBezTo>
                  <a:cubicBezTo>
                    <a:pt x="0" y="7"/>
                    <a:pt x="2" y="9"/>
                    <a:pt x="3" y="9"/>
                  </a:cubicBezTo>
                  <a:cubicBezTo>
                    <a:pt x="3" y="10"/>
                    <a:pt x="3" y="16"/>
                    <a:pt x="2" y="16"/>
                  </a:cubicBezTo>
                  <a:cubicBezTo>
                    <a:pt x="1" y="16"/>
                    <a:pt x="2" y="18"/>
                    <a:pt x="3" y="18"/>
                  </a:cubicBezTo>
                  <a:cubicBezTo>
                    <a:pt x="3" y="20"/>
                    <a:pt x="6" y="20"/>
                    <a:pt x="5" y="17"/>
                  </a:cubicBezTo>
                  <a:cubicBezTo>
                    <a:pt x="5" y="17"/>
                    <a:pt x="6" y="17"/>
                    <a:pt x="6" y="16"/>
                  </a:cubicBezTo>
                  <a:cubicBezTo>
                    <a:pt x="8" y="17"/>
                    <a:pt x="9" y="16"/>
                    <a:pt x="10" y="16"/>
                  </a:cubicBezTo>
                  <a:cubicBezTo>
                    <a:pt x="11" y="8"/>
                    <a:pt x="9" y="8"/>
                    <a:pt x="10" y="4"/>
                  </a:cubicBezTo>
                  <a:cubicBezTo>
                    <a:pt x="10" y="3"/>
                    <a:pt x="11" y="4"/>
                    <a:pt x="1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3" name="Freeform 72"/>
            <p:cNvSpPr/>
            <p:nvPr/>
          </p:nvSpPr>
          <p:spPr>
            <a:xfrm>
              <a:off x="7125212" y="3580110"/>
              <a:ext cx="53426" cy="49209"/>
            </a:xfrm>
            <a:custGeom>
              <a:avLst/>
              <a:gdLst>
                <a:gd name="T0" fmla="*/ 14 w 16"/>
                <a:gd name="T1" fmla="*/ 9 h 15"/>
                <a:gd name="T2" fmla="*/ 14 w 16"/>
                <a:gd name="T3" fmla="*/ 8 h 15"/>
                <a:gd name="T4" fmla="*/ 15 w 16"/>
                <a:gd name="T5" fmla="*/ 6 h 15"/>
                <a:gd name="T6" fmla="*/ 16 w 16"/>
                <a:gd name="T7" fmla="*/ 5 h 15"/>
                <a:gd name="T8" fmla="*/ 15 w 16"/>
                <a:gd name="T9" fmla="*/ 4 h 15"/>
                <a:gd name="T10" fmla="*/ 15 w 16"/>
                <a:gd name="T11" fmla="*/ 3 h 15"/>
                <a:gd name="T12" fmla="*/ 14 w 16"/>
                <a:gd name="T13" fmla="*/ 2 h 15"/>
                <a:gd name="T14" fmla="*/ 13 w 16"/>
                <a:gd name="T15" fmla="*/ 2 h 15"/>
                <a:gd name="T16" fmla="*/ 12 w 16"/>
                <a:gd name="T17" fmla="*/ 1 h 15"/>
                <a:gd name="T18" fmla="*/ 12 w 16"/>
                <a:gd name="T19" fmla="*/ 0 h 15"/>
                <a:gd name="T20" fmla="*/ 10 w 16"/>
                <a:gd name="T21" fmla="*/ 0 h 15"/>
                <a:gd name="T22" fmla="*/ 8 w 16"/>
                <a:gd name="T23" fmla="*/ 1 h 15"/>
                <a:gd name="T24" fmla="*/ 8 w 16"/>
                <a:gd name="T25" fmla="*/ 1 h 15"/>
                <a:gd name="T26" fmla="*/ 7 w 16"/>
                <a:gd name="T27" fmla="*/ 2 h 15"/>
                <a:gd name="T28" fmla="*/ 6 w 16"/>
                <a:gd name="T29" fmla="*/ 4 h 15"/>
                <a:gd name="T30" fmla="*/ 3 w 16"/>
                <a:gd name="T31" fmla="*/ 5 h 15"/>
                <a:gd name="T32" fmla="*/ 3 w 16"/>
                <a:gd name="T33" fmla="*/ 6 h 15"/>
                <a:gd name="T34" fmla="*/ 2 w 16"/>
                <a:gd name="T35" fmla="*/ 6 h 15"/>
                <a:gd name="T36" fmla="*/ 2 w 16"/>
                <a:gd name="T37" fmla="*/ 10 h 15"/>
                <a:gd name="T38" fmla="*/ 2 w 16"/>
                <a:gd name="T39" fmla="*/ 11 h 15"/>
                <a:gd name="T40" fmla="*/ 3 w 16"/>
                <a:gd name="T41" fmla="*/ 12 h 15"/>
                <a:gd name="T42" fmla="*/ 3 w 16"/>
                <a:gd name="T43" fmla="*/ 13 h 15"/>
                <a:gd name="T44" fmla="*/ 4 w 16"/>
                <a:gd name="T45" fmla="*/ 13 h 15"/>
                <a:gd name="T46" fmla="*/ 4 w 16"/>
                <a:gd name="T47" fmla="*/ 14 h 15"/>
                <a:gd name="T48" fmla="*/ 7 w 16"/>
                <a:gd name="T49" fmla="*/ 14 h 15"/>
                <a:gd name="T50" fmla="*/ 8 w 16"/>
                <a:gd name="T51" fmla="*/ 9 h 15"/>
                <a:gd name="T52" fmla="*/ 11 w 16"/>
                <a:gd name="T53" fmla="*/ 8 h 15"/>
                <a:gd name="T54" fmla="*/ 14 w 16"/>
                <a:gd name="T55"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5">
                  <a:moveTo>
                    <a:pt x="14" y="9"/>
                  </a:moveTo>
                  <a:cubicBezTo>
                    <a:pt x="14" y="9"/>
                    <a:pt x="14" y="8"/>
                    <a:pt x="14" y="8"/>
                  </a:cubicBezTo>
                  <a:cubicBezTo>
                    <a:pt x="15" y="8"/>
                    <a:pt x="15" y="7"/>
                    <a:pt x="15" y="6"/>
                  </a:cubicBezTo>
                  <a:cubicBezTo>
                    <a:pt x="16" y="6"/>
                    <a:pt x="16" y="6"/>
                    <a:pt x="16" y="5"/>
                  </a:cubicBezTo>
                  <a:cubicBezTo>
                    <a:pt x="15" y="4"/>
                    <a:pt x="16" y="4"/>
                    <a:pt x="15" y="4"/>
                  </a:cubicBezTo>
                  <a:cubicBezTo>
                    <a:pt x="15" y="4"/>
                    <a:pt x="15" y="3"/>
                    <a:pt x="15" y="3"/>
                  </a:cubicBezTo>
                  <a:cubicBezTo>
                    <a:pt x="14" y="2"/>
                    <a:pt x="15" y="2"/>
                    <a:pt x="14" y="2"/>
                  </a:cubicBezTo>
                  <a:cubicBezTo>
                    <a:pt x="14" y="2"/>
                    <a:pt x="13" y="2"/>
                    <a:pt x="13" y="2"/>
                  </a:cubicBezTo>
                  <a:cubicBezTo>
                    <a:pt x="13" y="2"/>
                    <a:pt x="12" y="1"/>
                    <a:pt x="12" y="1"/>
                  </a:cubicBezTo>
                  <a:cubicBezTo>
                    <a:pt x="12" y="1"/>
                    <a:pt x="12" y="0"/>
                    <a:pt x="12" y="0"/>
                  </a:cubicBezTo>
                  <a:cubicBezTo>
                    <a:pt x="11" y="0"/>
                    <a:pt x="11" y="0"/>
                    <a:pt x="10" y="0"/>
                  </a:cubicBezTo>
                  <a:cubicBezTo>
                    <a:pt x="10" y="1"/>
                    <a:pt x="9" y="0"/>
                    <a:pt x="8" y="1"/>
                  </a:cubicBezTo>
                  <a:cubicBezTo>
                    <a:pt x="8" y="1"/>
                    <a:pt x="8" y="1"/>
                    <a:pt x="8" y="1"/>
                  </a:cubicBezTo>
                  <a:cubicBezTo>
                    <a:pt x="8" y="2"/>
                    <a:pt x="7" y="2"/>
                    <a:pt x="7" y="2"/>
                  </a:cubicBezTo>
                  <a:cubicBezTo>
                    <a:pt x="7" y="3"/>
                    <a:pt x="8" y="3"/>
                    <a:pt x="6" y="4"/>
                  </a:cubicBezTo>
                  <a:cubicBezTo>
                    <a:pt x="4" y="4"/>
                    <a:pt x="4" y="4"/>
                    <a:pt x="3" y="5"/>
                  </a:cubicBezTo>
                  <a:cubicBezTo>
                    <a:pt x="3" y="5"/>
                    <a:pt x="3" y="5"/>
                    <a:pt x="3" y="6"/>
                  </a:cubicBezTo>
                  <a:cubicBezTo>
                    <a:pt x="3" y="6"/>
                    <a:pt x="2" y="6"/>
                    <a:pt x="2" y="6"/>
                  </a:cubicBezTo>
                  <a:cubicBezTo>
                    <a:pt x="0" y="7"/>
                    <a:pt x="1" y="9"/>
                    <a:pt x="2" y="10"/>
                  </a:cubicBezTo>
                  <a:cubicBezTo>
                    <a:pt x="2" y="11"/>
                    <a:pt x="2" y="10"/>
                    <a:pt x="2" y="11"/>
                  </a:cubicBezTo>
                  <a:cubicBezTo>
                    <a:pt x="2" y="12"/>
                    <a:pt x="3" y="12"/>
                    <a:pt x="3" y="12"/>
                  </a:cubicBezTo>
                  <a:cubicBezTo>
                    <a:pt x="3" y="12"/>
                    <a:pt x="3" y="13"/>
                    <a:pt x="3" y="13"/>
                  </a:cubicBezTo>
                  <a:cubicBezTo>
                    <a:pt x="3" y="13"/>
                    <a:pt x="4" y="13"/>
                    <a:pt x="4" y="13"/>
                  </a:cubicBezTo>
                  <a:cubicBezTo>
                    <a:pt x="4" y="13"/>
                    <a:pt x="4" y="14"/>
                    <a:pt x="4" y="14"/>
                  </a:cubicBezTo>
                  <a:cubicBezTo>
                    <a:pt x="5" y="15"/>
                    <a:pt x="5" y="15"/>
                    <a:pt x="7" y="14"/>
                  </a:cubicBezTo>
                  <a:cubicBezTo>
                    <a:pt x="8" y="13"/>
                    <a:pt x="7" y="11"/>
                    <a:pt x="8" y="9"/>
                  </a:cubicBezTo>
                  <a:cubicBezTo>
                    <a:pt x="10" y="9"/>
                    <a:pt x="9" y="8"/>
                    <a:pt x="11" y="8"/>
                  </a:cubicBezTo>
                  <a:cubicBezTo>
                    <a:pt x="12" y="8"/>
                    <a:pt x="12" y="10"/>
                    <a:pt x="14"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4" name="Freeform 73"/>
            <p:cNvSpPr/>
            <p:nvPr/>
          </p:nvSpPr>
          <p:spPr>
            <a:xfrm>
              <a:off x="6988834" y="3602605"/>
              <a:ext cx="23902" cy="14060"/>
            </a:xfrm>
            <a:custGeom>
              <a:avLst/>
              <a:gdLst>
                <a:gd name="T0" fmla="*/ 4 w 7"/>
                <a:gd name="T1" fmla="*/ 3 h 4"/>
                <a:gd name="T2" fmla="*/ 5 w 7"/>
                <a:gd name="T3" fmla="*/ 2 h 4"/>
                <a:gd name="T4" fmla="*/ 6 w 7"/>
                <a:gd name="T5" fmla="*/ 1 h 4"/>
                <a:gd name="T6" fmla="*/ 6 w 7"/>
                <a:gd name="T7" fmla="*/ 0 h 4"/>
                <a:gd name="T8" fmla="*/ 3 w 7"/>
                <a:gd name="T9" fmla="*/ 0 h 4"/>
                <a:gd name="T10" fmla="*/ 1 w 7"/>
                <a:gd name="T11" fmla="*/ 3 h 4"/>
                <a:gd name="T12" fmla="*/ 4 w 7"/>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4" y="3"/>
                  </a:moveTo>
                  <a:cubicBezTo>
                    <a:pt x="5" y="3"/>
                    <a:pt x="4" y="2"/>
                    <a:pt x="5" y="2"/>
                  </a:cubicBezTo>
                  <a:cubicBezTo>
                    <a:pt x="5" y="2"/>
                    <a:pt x="6" y="2"/>
                    <a:pt x="6" y="1"/>
                  </a:cubicBezTo>
                  <a:cubicBezTo>
                    <a:pt x="6" y="1"/>
                    <a:pt x="7" y="1"/>
                    <a:pt x="6" y="0"/>
                  </a:cubicBezTo>
                  <a:cubicBezTo>
                    <a:pt x="6" y="0"/>
                    <a:pt x="4" y="0"/>
                    <a:pt x="3" y="0"/>
                  </a:cubicBezTo>
                  <a:cubicBezTo>
                    <a:pt x="0" y="0"/>
                    <a:pt x="1" y="2"/>
                    <a:pt x="1" y="3"/>
                  </a:cubicBezTo>
                  <a:cubicBezTo>
                    <a:pt x="2" y="4"/>
                    <a:pt x="4" y="3"/>
                    <a:pt x="4"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5" name="Freeform 74"/>
            <p:cNvSpPr/>
            <p:nvPr/>
          </p:nvSpPr>
          <p:spPr>
            <a:xfrm>
              <a:off x="3824033" y="3719300"/>
              <a:ext cx="29525" cy="32337"/>
            </a:xfrm>
            <a:custGeom>
              <a:avLst/>
              <a:gdLst>
                <a:gd name="T0" fmla="*/ 5 w 9"/>
                <a:gd name="T1" fmla="*/ 1 h 10"/>
                <a:gd name="T2" fmla="*/ 5 w 9"/>
                <a:gd name="T3" fmla="*/ 2 h 10"/>
                <a:gd name="T4" fmla="*/ 5 w 9"/>
                <a:gd name="T5" fmla="*/ 3 h 10"/>
                <a:gd name="T6" fmla="*/ 3 w 9"/>
                <a:gd name="T7" fmla="*/ 6 h 10"/>
                <a:gd name="T8" fmla="*/ 2 w 9"/>
                <a:gd name="T9" fmla="*/ 6 h 10"/>
                <a:gd name="T10" fmla="*/ 1 w 9"/>
                <a:gd name="T11" fmla="*/ 8 h 10"/>
                <a:gd name="T12" fmla="*/ 2 w 9"/>
                <a:gd name="T13" fmla="*/ 9 h 10"/>
                <a:gd name="T14" fmla="*/ 4 w 9"/>
                <a:gd name="T15" fmla="*/ 8 h 10"/>
                <a:gd name="T16" fmla="*/ 5 w 9"/>
                <a:gd name="T17" fmla="*/ 4 h 10"/>
                <a:gd name="T18" fmla="*/ 6 w 9"/>
                <a:gd name="T19" fmla="*/ 4 h 10"/>
                <a:gd name="T20" fmla="*/ 7 w 9"/>
                <a:gd name="T21" fmla="*/ 4 h 10"/>
                <a:gd name="T22" fmla="*/ 7 w 9"/>
                <a:gd name="T23" fmla="*/ 3 h 10"/>
                <a:gd name="T24" fmla="*/ 8 w 9"/>
                <a:gd name="T25" fmla="*/ 2 h 10"/>
                <a:gd name="T26" fmla="*/ 8 w 9"/>
                <a:gd name="T27" fmla="*/ 1 h 10"/>
                <a:gd name="T28" fmla="*/ 5 w 9"/>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5" y="1"/>
                  </a:moveTo>
                  <a:cubicBezTo>
                    <a:pt x="5" y="2"/>
                    <a:pt x="5" y="2"/>
                    <a:pt x="5" y="2"/>
                  </a:cubicBezTo>
                  <a:cubicBezTo>
                    <a:pt x="4" y="2"/>
                    <a:pt x="5" y="3"/>
                    <a:pt x="5" y="3"/>
                  </a:cubicBezTo>
                  <a:cubicBezTo>
                    <a:pt x="4" y="4"/>
                    <a:pt x="3" y="4"/>
                    <a:pt x="3" y="6"/>
                  </a:cubicBezTo>
                  <a:cubicBezTo>
                    <a:pt x="2" y="6"/>
                    <a:pt x="3" y="6"/>
                    <a:pt x="2" y="6"/>
                  </a:cubicBezTo>
                  <a:cubicBezTo>
                    <a:pt x="2" y="7"/>
                    <a:pt x="2" y="7"/>
                    <a:pt x="1" y="8"/>
                  </a:cubicBezTo>
                  <a:cubicBezTo>
                    <a:pt x="0" y="9"/>
                    <a:pt x="1" y="10"/>
                    <a:pt x="2" y="9"/>
                  </a:cubicBezTo>
                  <a:cubicBezTo>
                    <a:pt x="3" y="9"/>
                    <a:pt x="3" y="8"/>
                    <a:pt x="4" y="8"/>
                  </a:cubicBezTo>
                  <a:cubicBezTo>
                    <a:pt x="5" y="7"/>
                    <a:pt x="5" y="6"/>
                    <a:pt x="5" y="4"/>
                  </a:cubicBezTo>
                  <a:cubicBezTo>
                    <a:pt x="6" y="4"/>
                    <a:pt x="5" y="4"/>
                    <a:pt x="6" y="4"/>
                  </a:cubicBezTo>
                  <a:cubicBezTo>
                    <a:pt x="6" y="4"/>
                    <a:pt x="7" y="4"/>
                    <a:pt x="7" y="4"/>
                  </a:cubicBezTo>
                  <a:cubicBezTo>
                    <a:pt x="7" y="3"/>
                    <a:pt x="7" y="3"/>
                    <a:pt x="7" y="3"/>
                  </a:cubicBezTo>
                  <a:cubicBezTo>
                    <a:pt x="7" y="2"/>
                    <a:pt x="8" y="2"/>
                    <a:pt x="8" y="2"/>
                  </a:cubicBezTo>
                  <a:cubicBezTo>
                    <a:pt x="8" y="2"/>
                    <a:pt x="9" y="1"/>
                    <a:pt x="8" y="1"/>
                  </a:cubicBezTo>
                  <a:cubicBezTo>
                    <a:pt x="8" y="0"/>
                    <a:pt x="6" y="1"/>
                    <a:pt x="5"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6" name="Freeform 75"/>
            <p:cNvSpPr/>
            <p:nvPr/>
          </p:nvSpPr>
          <p:spPr>
            <a:xfrm>
              <a:off x="3770607" y="3738983"/>
              <a:ext cx="19683" cy="9842"/>
            </a:xfrm>
            <a:custGeom>
              <a:avLst/>
              <a:gdLst>
                <a:gd name="T0" fmla="*/ 3 w 6"/>
                <a:gd name="T1" fmla="*/ 0 h 3"/>
                <a:gd name="T2" fmla="*/ 1 w 6"/>
                <a:gd name="T3" fmla="*/ 0 h 3"/>
                <a:gd name="T4" fmla="*/ 1 w 6"/>
                <a:gd name="T5" fmla="*/ 3 h 3"/>
                <a:gd name="T6" fmla="*/ 3 w 6"/>
                <a:gd name="T7" fmla="*/ 0 h 3"/>
              </a:gdLst>
              <a:ahLst/>
              <a:cxnLst>
                <a:cxn ang="0">
                  <a:pos x="T0" y="T1"/>
                </a:cxn>
                <a:cxn ang="0">
                  <a:pos x="T2" y="T3"/>
                </a:cxn>
                <a:cxn ang="0">
                  <a:pos x="T4" y="T5"/>
                </a:cxn>
                <a:cxn ang="0">
                  <a:pos x="T6" y="T7"/>
                </a:cxn>
              </a:cxnLst>
              <a:rect l="0" t="0" r="r" b="b"/>
              <a:pathLst>
                <a:path w="6" h="3">
                  <a:moveTo>
                    <a:pt x="3" y="0"/>
                  </a:moveTo>
                  <a:cubicBezTo>
                    <a:pt x="2" y="0"/>
                    <a:pt x="2" y="0"/>
                    <a:pt x="1" y="0"/>
                  </a:cubicBezTo>
                  <a:cubicBezTo>
                    <a:pt x="1" y="2"/>
                    <a:pt x="0" y="2"/>
                    <a:pt x="1" y="3"/>
                  </a:cubicBezTo>
                  <a:cubicBezTo>
                    <a:pt x="4" y="3"/>
                    <a:pt x="6" y="1"/>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7" name="Freeform 76"/>
            <p:cNvSpPr/>
            <p:nvPr/>
          </p:nvSpPr>
          <p:spPr>
            <a:xfrm>
              <a:off x="3790290" y="3746013"/>
              <a:ext cx="14060" cy="9842"/>
            </a:xfrm>
            <a:custGeom>
              <a:avLst/>
              <a:gdLst>
                <a:gd name="T0" fmla="*/ 3 w 4"/>
                <a:gd name="T1" fmla="*/ 1 h 3"/>
                <a:gd name="T2" fmla="*/ 2 w 4"/>
                <a:gd name="T3" fmla="*/ 1 h 3"/>
                <a:gd name="T4" fmla="*/ 2 w 4"/>
                <a:gd name="T5" fmla="*/ 3 h 3"/>
                <a:gd name="T6" fmla="*/ 4 w 4"/>
                <a:gd name="T7" fmla="*/ 3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3" y="0"/>
                    <a:pt x="3" y="1"/>
                    <a:pt x="2" y="1"/>
                  </a:cubicBezTo>
                  <a:cubicBezTo>
                    <a:pt x="0" y="1"/>
                    <a:pt x="0" y="3"/>
                    <a:pt x="2" y="3"/>
                  </a:cubicBezTo>
                  <a:cubicBezTo>
                    <a:pt x="3" y="3"/>
                    <a:pt x="3" y="3"/>
                    <a:pt x="4" y="3"/>
                  </a:cubicBezTo>
                  <a:cubicBezTo>
                    <a:pt x="4" y="1"/>
                    <a:pt x="4" y="2"/>
                    <a:pt x="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8" name="Freeform 77"/>
            <p:cNvSpPr/>
            <p:nvPr/>
          </p:nvSpPr>
          <p:spPr>
            <a:xfrm>
              <a:off x="6922755" y="3821934"/>
              <a:ext cx="36555" cy="89981"/>
            </a:xfrm>
            <a:custGeom>
              <a:avLst/>
              <a:gdLst>
                <a:gd name="T0" fmla="*/ 2 w 11"/>
                <a:gd name="T1" fmla="*/ 19 h 27"/>
                <a:gd name="T2" fmla="*/ 2 w 11"/>
                <a:gd name="T3" fmla="*/ 21 h 27"/>
                <a:gd name="T4" fmla="*/ 3 w 11"/>
                <a:gd name="T5" fmla="*/ 22 h 27"/>
                <a:gd name="T6" fmla="*/ 4 w 11"/>
                <a:gd name="T7" fmla="*/ 25 h 27"/>
                <a:gd name="T8" fmla="*/ 6 w 11"/>
                <a:gd name="T9" fmla="*/ 25 h 27"/>
                <a:gd name="T10" fmla="*/ 6 w 11"/>
                <a:gd name="T11" fmla="*/ 26 h 27"/>
                <a:gd name="T12" fmla="*/ 7 w 11"/>
                <a:gd name="T13" fmla="*/ 27 h 27"/>
                <a:gd name="T14" fmla="*/ 8 w 11"/>
                <a:gd name="T15" fmla="*/ 24 h 27"/>
                <a:gd name="T16" fmla="*/ 9 w 11"/>
                <a:gd name="T17" fmla="*/ 23 h 27"/>
                <a:gd name="T18" fmla="*/ 9 w 11"/>
                <a:gd name="T19" fmla="*/ 21 h 27"/>
                <a:gd name="T20" fmla="*/ 10 w 11"/>
                <a:gd name="T21" fmla="*/ 20 h 27"/>
                <a:gd name="T22" fmla="*/ 10 w 11"/>
                <a:gd name="T23" fmla="*/ 18 h 27"/>
                <a:gd name="T24" fmla="*/ 11 w 11"/>
                <a:gd name="T25" fmla="*/ 16 h 27"/>
                <a:gd name="T26" fmla="*/ 11 w 11"/>
                <a:gd name="T27" fmla="*/ 13 h 27"/>
                <a:gd name="T28" fmla="*/ 11 w 11"/>
                <a:gd name="T29" fmla="*/ 6 h 27"/>
                <a:gd name="T30" fmla="*/ 10 w 11"/>
                <a:gd name="T31" fmla="*/ 1 h 27"/>
                <a:gd name="T32" fmla="*/ 6 w 11"/>
                <a:gd name="T33" fmla="*/ 1 h 27"/>
                <a:gd name="T34" fmla="*/ 6 w 11"/>
                <a:gd name="T35" fmla="*/ 2 h 27"/>
                <a:gd name="T36" fmla="*/ 5 w 11"/>
                <a:gd name="T37" fmla="*/ 5 h 27"/>
                <a:gd name="T38" fmla="*/ 4 w 11"/>
                <a:gd name="T39" fmla="*/ 6 h 27"/>
                <a:gd name="T40" fmla="*/ 1 w 11"/>
                <a:gd name="T41" fmla="*/ 13 h 27"/>
                <a:gd name="T42" fmla="*/ 1 w 11"/>
                <a:gd name="T43" fmla="*/ 18 h 27"/>
                <a:gd name="T44" fmla="*/ 2 w 11"/>
                <a:gd name="T4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27">
                  <a:moveTo>
                    <a:pt x="2" y="19"/>
                  </a:moveTo>
                  <a:cubicBezTo>
                    <a:pt x="2" y="20"/>
                    <a:pt x="2" y="21"/>
                    <a:pt x="2" y="21"/>
                  </a:cubicBezTo>
                  <a:cubicBezTo>
                    <a:pt x="2" y="21"/>
                    <a:pt x="3" y="23"/>
                    <a:pt x="3" y="22"/>
                  </a:cubicBezTo>
                  <a:cubicBezTo>
                    <a:pt x="4" y="23"/>
                    <a:pt x="4" y="24"/>
                    <a:pt x="4" y="25"/>
                  </a:cubicBezTo>
                  <a:cubicBezTo>
                    <a:pt x="4" y="25"/>
                    <a:pt x="5" y="25"/>
                    <a:pt x="6" y="25"/>
                  </a:cubicBezTo>
                  <a:cubicBezTo>
                    <a:pt x="6" y="26"/>
                    <a:pt x="6" y="26"/>
                    <a:pt x="6" y="26"/>
                  </a:cubicBezTo>
                  <a:cubicBezTo>
                    <a:pt x="6" y="26"/>
                    <a:pt x="7" y="27"/>
                    <a:pt x="7" y="27"/>
                  </a:cubicBezTo>
                  <a:cubicBezTo>
                    <a:pt x="10" y="27"/>
                    <a:pt x="8" y="26"/>
                    <a:pt x="8" y="24"/>
                  </a:cubicBezTo>
                  <a:cubicBezTo>
                    <a:pt x="9" y="24"/>
                    <a:pt x="9" y="24"/>
                    <a:pt x="9" y="23"/>
                  </a:cubicBezTo>
                  <a:cubicBezTo>
                    <a:pt x="9" y="23"/>
                    <a:pt x="9" y="22"/>
                    <a:pt x="9" y="21"/>
                  </a:cubicBezTo>
                  <a:cubicBezTo>
                    <a:pt x="9" y="21"/>
                    <a:pt x="10" y="21"/>
                    <a:pt x="10" y="20"/>
                  </a:cubicBezTo>
                  <a:cubicBezTo>
                    <a:pt x="10" y="20"/>
                    <a:pt x="10" y="19"/>
                    <a:pt x="10" y="18"/>
                  </a:cubicBezTo>
                  <a:cubicBezTo>
                    <a:pt x="10" y="17"/>
                    <a:pt x="11" y="18"/>
                    <a:pt x="11" y="16"/>
                  </a:cubicBezTo>
                  <a:cubicBezTo>
                    <a:pt x="11" y="14"/>
                    <a:pt x="11" y="15"/>
                    <a:pt x="11" y="13"/>
                  </a:cubicBezTo>
                  <a:cubicBezTo>
                    <a:pt x="11" y="10"/>
                    <a:pt x="11" y="8"/>
                    <a:pt x="11" y="6"/>
                  </a:cubicBezTo>
                  <a:cubicBezTo>
                    <a:pt x="11" y="4"/>
                    <a:pt x="11" y="2"/>
                    <a:pt x="10" y="1"/>
                  </a:cubicBezTo>
                  <a:cubicBezTo>
                    <a:pt x="8" y="0"/>
                    <a:pt x="7" y="1"/>
                    <a:pt x="6" y="1"/>
                  </a:cubicBezTo>
                  <a:cubicBezTo>
                    <a:pt x="6" y="2"/>
                    <a:pt x="6" y="1"/>
                    <a:pt x="6" y="2"/>
                  </a:cubicBezTo>
                  <a:cubicBezTo>
                    <a:pt x="6" y="3"/>
                    <a:pt x="5" y="4"/>
                    <a:pt x="5" y="5"/>
                  </a:cubicBezTo>
                  <a:cubicBezTo>
                    <a:pt x="4" y="5"/>
                    <a:pt x="4" y="4"/>
                    <a:pt x="4" y="6"/>
                  </a:cubicBezTo>
                  <a:cubicBezTo>
                    <a:pt x="2" y="7"/>
                    <a:pt x="1" y="10"/>
                    <a:pt x="1" y="13"/>
                  </a:cubicBezTo>
                  <a:cubicBezTo>
                    <a:pt x="0" y="15"/>
                    <a:pt x="1" y="16"/>
                    <a:pt x="1" y="18"/>
                  </a:cubicBezTo>
                  <a:cubicBezTo>
                    <a:pt x="1" y="17"/>
                    <a:pt x="2" y="19"/>
                    <a:pt x="2" y="1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9" name="Freeform 78"/>
            <p:cNvSpPr/>
            <p:nvPr/>
          </p:nvSpPr>
          <p:spPr>
            <a:xfrm>
              <a:off x="2343564" y="3824746"/>
              <a:ext cx="29525" cy="43585"/>
            </a:xfrm>
            <a:custGeom>
              <a:avLst/>
              <a:gdLst>
                <a:gd name="T0" fmla="*/ 3 w 9"/>
                <a:gd name="T1" fmla="*/ 9 h 13"/>
                <a:gd name="T2" fmla="*/ 4 w 9"/>
                <a:gd name="T3" fmla="*/ 9 h 13"/>
                <a:gd name="T4" fmla="*/ 5 w 9"/>
                <a:gd name="T5" fmla="*/ 11 h 13"/>
                <a:gd name="T6" fmla="*/ 8 w 9"/>
                <a:gd name="T7" fmla="*/ 11 h 13"/>
                <a:gd name="T8" fmla="*/ 7 w 9"/>
                <a:gd name="T9" fmla="*/ 9 h 13"/>
                <a:gd name="T10" fmla="*/ 6 w 9"/>
                <a:gd name="T11" fmla="*/ 7 h 13"/>
                <a:gd name="T12" fmla="*/ 6 w 9"/>
                <a:gd name="T13" fmla="*/ 1 h 13"/>
                <a:gd name="T14" fmla="*/ 3 w 9"/>
                <a:gd name="T15" fmla="*/ 2 h 13"/>
                <a:gd name="T16" fmla="*/ 3 w 9"/>
                <a:gd name="T17" fmla="*/ 3 h 13"/>
                <a:gd name="T18" fmla="*/ 3 w 9"/>
                <a:gd name="T19" fmla="*/ 4 h 13"/>
                <a:gd name="T20" fmla="*/ 2 w 9"/>
                <a:gd name="T21" fmla="*/ 4 h 13"/>
                <a:gd name="T22" fmla="*/ 2 w 9"/>
                <a:gd name="T23" fmla="*/ 4 h 13"/>
                <a:gd name="T24" fmla="*/ 3 w 9"/>
                <a:gd name="T2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3" y="9"/>
                  </a:moveTo>
                  <a:cubicBezTo>
                    <a:pt x="3" y="9"/>
                    <a:pt x="4" y="9"/>
                    <a:pt x="4" y="9"/>
                  </a:cubicBezTo>
                  <a:cubicBezTo>
                    <a:pt x="4" y="10"/>
                    <a:pt x="5" y="10"/>
                    <a:pt x="5" y="11"/>
                  </a:cubicBezTo>
                  <a:cubicBezTo>
                    <a:pt x="5" y="13"/>
                    <a:pt x="9" y="13"/>
                    <a:pt x="8" y="11"/>
                  </a:cubicBezTo>
                  <a:cubicBezTo>
                    <a:pt x="7" y="10"/>
                    <a:pt x="7" y="11"/>
                    <a:pt x="7" y="9"/>
                  </a:cubicBezTo>
                  <a:cubicBezTo>
                    <a:pt x="7" y="8"/>
                    <a:pt x="6" y="8"/>
                    <a:pt x="6" y="7"/>
                  </a:cubicBezTo>
                  <a:cubicBezTo>
                    <a:pt x="6" y="4"/>
                    <a:pt x="8" y="3"/>
                    <a:pt x="6" y="1"/>
                  </a:cubicBezTo>
                  <a:cubicBezTo>
                    <a:pt x="5" y="0"/>
                    <a:pt x="4" y="1"/>
                    <a:pt x="3" y="2"/>
                  </a:cubicBezTo>
                  <a:cubicBezTo>
                    <a:pt x="4" y="3"/>
                    <a:pt x="3" y="3"/>
                    <a:pt x="3" y="3"/>
                  </a:cubicBezTo>
                  <a:cubicBezTo>
                    <a:pt x="3" y="3"/>
                    <a:pt x="3" y="3"/>
                    <a:pt x="3" y="4"/>
                  </a:cubicBezTo>
                  <a:cubicBezTo>
                    <a:pt x="2" y="4"/>
                    <a:pt x="2" y="3"/>
                    <a:pt x="2" y="4"/>
                  </a:cubicBezTo>
                  <a:cubicBezTo>
                    <a:pt x="2" y="4"/>
                    <a:pt x="2" y="4"/>
                    <a:pt x="2" y="4"/>
                  </a:cubicBezTo>
                  <a:cubicBezTo>
                    <a:pt x="0" y="6"/>
                    <a:pt x="2" y="8"/>
                    <a:pt x="3"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0" name="Freeform 79"/>
            <p:cNvSpPr/>
            <p:nvPr/>
          </p:nvSpPr>
          <p:spPr>
            <a:xfrm>
              <a:off x="2187503" y="3878172"/>
              <a:ext cx="241824" cy="99823"/>
            </a:xfrm>
            <a:custGeom>
              <a:avLst/>
              <a:gdLst>
                <a:gd name="T0" fmla="*/ 71 w 73"/>
                <a:gd name="T1" fmla="*/ 24 h 30"/>
                <a:gd name="T2" fmla="*/ 68 w 73"/>
                <a:gd name="T3" fmla="*/ 22 h 30"/>
                <a:gd name="T4" fmla="*/ 63 w 73"/>
                <a:gd name="T5" fmla="*/ 20 h 30"/>
                <a:gd name="T6" fmla="*/ 60 w 73"/>
                <a:gd name="T7" fmla="*/ 17 h 30"/>
                <a:gd name="T8" fmla="*/ 52 w 73"/>
                <a:gd name="T9" fmla="*/ 13 h 30"/>
                <a:gd name="T10" fmla="*/ 51 w 73"/>
                <a:gd name="T11" fmla="*/ 12 h 30"/>
                <a:gd name="T12" fmla="*/ 49 w 73"/>
                <a:gd name="T13" fmla="*/ 10 h 30"/>
                <a:gd name="T14" fmla="*/ 48 w 73"/>
                <a:gd name="T15" fmla="*/ 9 h 30"/>
                <a:gd name="T16" fmla="*/ 46 w 73"/>
                <a:gd name="T17" fmla="*/ 7 h 30"/>
                <a:gd name="T18" fmla="*/ 42 w 73"/>
                <a:gd name="T19" fmla="*/ 7 h 30"/>
                <a:gd name="T20" fmla="*/ 38 w 73"/>
                <a:gd name="T21" fmla="*/ 5 h 30"/>
                <a:gd name="T22" fmla="*/ 37 w 73"/>
                <a:gd name="T23" fmla="*/ 4 h 30"/>
                <a:gd name="T24" fmla="*/ 30 w 73"/>
                <a:gd name="T25" fmla="*/ 1 h 30"/>
                <a:gd name="T26" fmla="*/ 17 w 73"/>
                <a:gd name="T27" fmla="*/ 0 h 30"/>
                <a:gd name="T28" fmla="*/ 11 w 73"/>
                <a:gd name="T29" fmla="*/ 2 h 30"/>
                <a:gd name="T30" fmla="*/ 8 w 73"/>
                <a:gd name="T31" fmla="*/ 4 h 30"/>
                <a:gd name="T32" fmla="*/ 6 w 73"/>
                <a:gd name="T33" fmla="*/ 5 h 30"/>
                <a:gd name="T34" fmla="*/ 3 w 73"/>
                <a:gd name="T35" fmla="*/ 7 h 30"/>
                <a:gd name="T36" fmla="*/ 2 w 73"/>
                <a:gd name="T37" fmla="*/ 8 h 30"/>
                <a:gd name="T38" fmla="*/ 1 w 73"/>
                <a:gd name="T39" fmla="*/ 10 h 30"/>
                <a:gd name="T40" fmla="*/ 6 w 73"/>
                <a:gd name="T41" fmla="*/ 10 h 30"/>
                <a:gd name="T42" fmla="*/ 11 w 73"/>
                <a:gd name="T43" fmla="*/ 7 h 30"/>
                <a:gd name="T44" fmla="*/ 16 w 73"/>
                <a:gd name="T45" fmla="*/ 5 h 30"/>
                <a:gd name="T46" fmla="*/ 20 w 73"/>
                <a:gd name="T47" fmla="*/ 6 h 30"/>
                <a:gd name="T48" fmla="*/ 24 w 73"/>
                <a:gd name="T49" fmla="*/ 8 h 30"/>
                <a:gd name="T50" fmla="*/ 30 w 73"/>
                <a:gd name="T51" fmla="*/ 9 h 30"/>
                <a:gd name="T52" fmla="*/ 33 w 73"/>
                <a:gd name="T53" fmla="*/ 11 h 30"/>
                <a:gd name="T54" fmla="*/ 36 w 73"/>
                <a:gd name="T55" fmla="*/ 13 h 30"/>
                <a:gd name="T56" fmla="*/ 44 w 73"/>
                <a:gd name="T57" fmla="*/ 18 h 30"/>
                <a:gd name="T58" fmla="*/ 49 w 73"/>
                <a:gd name="T59" fmla="*/ 21 h 30"/>
                <a:gd name="T60" fmla="*/ 50 w 73"/>
                <a:gd name="T61" fmla="*/ 25 h 30"/>
                <a:gd name="T62" fmla="*/ 54 w 73"/>
                <a:gd name="T63" fmla="*/ 27 h 30"/>
                <a:gd name="T64" fmla="*/ 65 w 73"/>
                <a:gd name="T65" fmla="*/ 28 h 30"/>
                <a:gd name="T66" fmla="*/ 69 w 73"/>
                <a:gd name="T67" fmla="*/ 28 h 30"/>
                <a:gd name="T68" fmla="*/ 73 w 73"/>
                <a:gd name="T69" fmla="*/ 27 h 30"/>
                <a:gd name="T70" fmla="*/ 71 w 73"/>
                <a:gd name="T71"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30">
                  <a:moveTo>
                    <a:pt x="71" y="25"/>
                  </a:moveTo>
                  <a:cubicBezTo>
                    <a:pt x="71" y="25"/>
                    <a:pt x="71" y="24"/>
                    <a:pt x="71" y="24"/>
                  </a:cubicBezTo>
                  <a:cubicBezTo>
                    <a:pt x="71" y="23"/>
                    <a:pt x="69" y="23"/>
                    <a:pt x="69" y="23"/>
                  </a:cubicBezTo>
                  <a:cubicBezTo>
                    <a:pt x="69" y="23"/>
                    <a:pt x="67" y="22"/>
                    <a:pt x="68" y="22"/>
                  </a:cubicBezTo>
                  <a:cubicBezTo>
                    <a:pt x="67" y="21"/>
                    <a:pt x="67" y="21"/>
                    <a:pt x="65" y="21"/>
                  </a:cubicBezTo>
                  <a:cubicBezTo>
                    <a:pt x="64" y="21"/>
                    <a:pt x="64" y="20"/>
                    <a:pt x="63" y="20"/>
                  </a:cubicBezTo>
                  <a:cubicBezTo>
                    <a:pt x="61" y="20"/>
                    <a:pt x="62" y="18"/>
                    <a:pt x="61" y="18"/>
                  </a:cubicBezTo>
                  <a:cubicBezTo>
                    <a:pt x="61" y="17"/>
                    <a:pt x="61" y="17"/>
                    <a:pt x="60" y="17"/>
                  </a:cubicBezTo>
                  <a:cubicBezTo>
                    <a:pt x="59" y="16"/>
                    <a:pt x="56" y="15"/>
                    <a:pt x="56" y="15"/>
                  </a:cubicBezTo>
                  <a:cubicBezTo>
                    <a:pt x="56" y="15"/>
                    <a:pt x="53" y="13"/>
                    <a:pt x="52" y="13"/>
                  </a:cubicBezTo>
                  <a:cubicBezTo>
                    <a:pt x="51" y="12"/>
                    <a:pt x="52" y="13"/>
                    <a:pt x="51" y="13"/>
                  </a:cubicBezTo>
                  <a:cubicBezTo>
                    <a:pt x="51" y="12"/>
                    <a:pt x="52" y="12"/>
                    <a:pt x="51" y="12"/>
                  </a:cubicBezTo>
                  <a:cubicBezTo>
                    <a:pt x="51" y="12"/>
                    <a:pt x="51" y="12"/>
                    <a:pt x="50" y="12"/>
                  </a:cubicBezTo>
                  <a:cubicBezTo>
                    <a:pt x="50" y="11"/>
                    <a:pt x="50" y="10"/>
                    <a:pt x="49" y="10"/>
                  </a:cubicBezTo>
                  <a:cubicBezTo>
                    <a:pt x="49" y="10"/>
                    <a:pt x="49" y="9"/>
                    <a:pt x="49" y="9"/>
                  </a:cubicBezTo>
                  <a:cubicBezTo>
                    <a:pt x="49" y="9"/>
                    <a:pt x="48" y="9"/>
                    <a:pt x="48" y="9"/>
                  </a:cubicBezTo>
                  <a:cubicBezTo>
                    <a:pt x="48" y="9"/>
                    <a:pt x="48" y="9"/>
                    <a:pt x="48" y="8"/>
                  </a:cubicBezTo>
                  <a:cubicBezTo>
                    <a:pt x="47" y="8"/>
                    <a:pt x="47" y="7"/>
                    <a:pt x="46" y="7"/>
                  </a:cubicBezTo>
                  <a:cubicBezTo>
                    <a:pt x="45" y="6"/>
                    <a:pt x="45" y="6"/>
                    <a:pt x="44" y="6"/>
                  </a:cubicBezTo>
                  <a:cubicBezTo>
                    <a:pt x="43" y="5"/>
                    <a:pt x="43" y="6"/>
                    <a:pt x="42" y="7"/>
                  </a:cubicBezTo>
                  <a:cubicBezTo>
                    <a:pt x="40" y="7"/>
                    <a:pt x="41" y="6"/>
                    <a:pt x="39" y="6"/>
                  </a:cubicBezTo>
                  <a:cubicBezTo>
                    <a:pt x="39" y="5"/>
                    <a:pt x="39" y="6"/>
                    <a:pt x="38" y="5"/>
                  </a:cubicBezTo>
                  <a:cubicBezTo>
                    <a:pt x="38" y="5"/>
                    <a:pt x="38" y="5"/>
                    <a:pt x="38" y="5"/>
                  </a:cubicBezTo>
                  <a:cubicBezTo>
                    <a:pt x="37" y="5"/>
                    <a:pt x="37" y="4"/>
                    <a:pt x="37" y="4"/>
                  </a:cubicBezTo>
                  <a:cubicBezTo>
                    <a:pt x="36" y="3"/>
                    <a:pt x="35" y="3"/>
                    <a:pt x="33" y="3"/>
                  </a:cubicBezTo>
                  <a:cubicBezTo>
                    <a:pt x="32" y="3"/>
                    <a:pt x="31" y="1"/>
                    <a:pt x="30" y="1"/>
                  </a:cubicBezTo>
                  <a:cubicBezTo>
                    <a:pt x="27" y="1"/>
                    <a:pt x="26" y="0"/>
                    <a:pt x="23" y="0"/>
                  </a:cubicBezTo>
                  <a:cubicBezTo>
                    <a:pt x="20" y="0"/>
                    <a:pt x="18" y="0"/>
                    <a:pt x="17" y="0"/>
                  </a:cubicBezTo>
                  <a:cubicBezTo>
                    <a:pt x="16" y="0"/>
                    <a:pt x="16" y="1"/>
                    <a:pt x="13" y="1"/>
                  </a:cubicBezTo>
                  <a:cubicBezTo>
                    <a:pt x="12" y="1"/>
                    <a:pt x="13" y="2"/>
                    <a:pt x="11" y="2"/>
                  </a:cubicBezTo>
                  <a:cubicBezTo>
                    <a:pt x="9" y="2"/>
                    <a:pt x="9" y="2"/>
                    <a:pt x="8" y="3"/>
                  </a:cubicBezTo>
                  <a:cubicBezTo>
                    <a:pt x="8" y="3"/>
                    <a:pt x="8" y="3"/>
                    <a:pt x="8" y="4"/>
                  </a:cubicBezTo>
                  <a:cubicBezTo>
                    <a:pt x="8" y="4"/>
                    <a:pt x="7" y="4"/>
                    <a:pt x="7" y="5"/>
                  </a:cubicBezTo>
                  <a:cubicBezTo>
                    <a:pt x="6" y="5"/>
                    <a:pt x="6" y="5"/>
                    <a:pt x="6" y="5"/>
                  </a:cubicBezTo>
                  <a:cubicBezTo>
                    <a:pt x="5" y="6"/>
                    <a:pt x="5" y="6"/>
                    <a:pt x="5" y="6"/>
                  </a:cubicBezTo>
                  <a:cubicBezTo>
                    <a:pt x="3" y="6"/>
                    <a:pt x="4" y="6"/>
                    <a:pt x="3" y="7"/>
                  </a:cubicBezTo>
                  <a:cubicBezTo>
                    <a:pt x="3" y="7"/>
                    <a:pt x="3" y="7"/>
                    <a:pt x="3" y="7"/>
                  </a:cubicBezTo>
                  <a:cubicBezTo>
                    <a:pt x="2" y="7"/>
                    <a:pt x="2" y="7"/>
                    <a:pt x="2" y="8"/>
                  </a:cubicBezTo>
                  <a:cubicBezTo>
                    <a:pt x="2" y="8"/>
                    <a:pt x="2" y="8"/>
                    <a:pt x="2" y="8"/>
                  </a:cubicBezTo>
                  <a:cubicBezTo>
                    <a:pt x="1" y="9"/>
                    <a:pt x="1" y="9"/>
                    <a:pt x="1" y="10"/>
                  </a:cubicBezTo>
                  <a:cubicBezTo>
                    <a:pt x="0" y="11"/>
                    <a:pt x="3" y="13"/>
                    <a:pt x="4" y="12"/>
                  </a:cubicBezTo>
                  <a:cubicBezTo>
                    <a:pt x="5" y="11"/>
                    <a:pt x="5" y="11"/>
                    <a:pt x="6" y="10"/>
                  </a:cubicBezTo>
                  <a:cubicBezTo>
                    <a:pt x="6" y="10"/>
                    <a:pt x="6" y="11"/>
                    <a:pt x="6" y="10"/>
                  </a:cubicBezTo>
                  <a:cubicBezTo>
                    <a:pt x="8" y="9"/>
                    <a:pt x="9" y="9"/>
                    <a:pt x="11" y="7"/>
                  </a:cubicBezTo>
                  <a:cubicBezTo>
                    <a:pt x="12" y="6"/>
                    <a:pt x="14" y="7"/>
                    <a:pt x="15" y="6"/>
                  </a:cubicBezTo>
                  <a:cubicBezTo>
                    <a:pt x="15" y="6"/>
                    <a:pt x="16" y="6"/>
                    <a:pt x="16" y="5"/>
                  </a:cubicBezTo>
                  <a:cubicBezTo>
                    <a:pt x="17" y="5"/>
                    <a:pt x="16" y="5"/>
                    <a:pt x="18" y="5"/>
                  </a:cubicBezTo>
                  <a:cubicBezTo>
                    <a:pt x="20" y="5"/>
                    <a:pt x="20" y="4"/>
                    <a:pt x="20" y="6"/>
                  </a:cubicBezTo>
                  <a:cubicBezTo>
                    <a:pt x="20" y="8"/>
                    <a:pt x="20" y="8"/>
                    <a:pt x="22" y="8"/>
                  </a:cubicBezTo>
                  <a:cubicBezTo>
                    <a:pt x="22" y="9"/>
                    <a:pt x="22" y="8"/>
                    <a:pt x="24" y="8"/>
                  </a:cubicBezTo>
                  <a:cubicBezTo>
                    <a:pt x="26" y="8"/>
                    <a:pt x="26" y="8"/>
                    <a:pt x="27" y="9"/>
                  </a:cubicBezTo>
                  <a:cubicBezTo>
                    <a:pt x="27" y="10"/>
                    <a:pt x="30" y="8"/>
                    <a:pt x="30" y="9"/>
                  </a:cubicBezTo>
                  <a:cubicBezTo>
                    <a:pt x="30" y="10"/>
                    <a:pt x="31" y="10"/>
                    <a:pt x="32" y="10"/>
                  </a:cubicBezTo>
                  <a:cubicBezTo>
                    <a:pt x="32" y="10"/>
                    <a:pt x="32" y="11"/>
                    <a:pt x="33" y="11"/>
                  </a:cubicBezTo>
                  <a:cubicBezTo>
                    <a:pt x="33" y="11"/>
                    <a:pt x="33" y="11"/>
                    <a:pt x="33" y="11"/>
                  </a:cubicBezTo>
                  <a:cubicBezTo>
                    <a:pt x="34" y="12"/>
                    <a:pt x="35" y="13"/>
                    <a:pt x="36" y="13"/>
                  </a:cubicBezTo>
                  <a:cubicBezTo>
                    <a:pt x="37" y="15"/>
                    <a:pt x="40" y="14"/>
                    <a:pt x="42" y="14"/>
                  </a:cubicBezTo>
                  <a:cubicBezTo>
                    <a:pt x="43" y="15"/>
                    <a:pt x="43" y="17"/>
                    <a:pt x="44" y="18"/>
                  </a:cubicBezTo>
                  <a:cubicBezTo>
                    <a:pt x="44" y="18"/>
                    <a:pt x="44" y="19"/>
                    <a:pt x="45" y="19"/>
                  </a:cubicBezTo>
                  <a:cubicBezTo>
                    <a:pt x="45" y="20"/>
                    <a:pt x="48" y="21"/>
                    <a:pt x="49" y="21"/>
                  </a:cubicBezTo>
                  <a:cubicBezTo>
                    <a:pt x="51" y="21"/>
                    <a:pt x="53" y="22"/>
                    <a:pt x="52" y="23"/>
                  </a:cubicBezTo>
                  <a:cubicBezTo>
                    <a:pt x="51" y="24"/>
                    <a:pt x="51" y="24"/>
                    <a:pt x="50" y="25"/>
                  </a:cubicBezTo>
                  <a:cubicBezTo>
                    <a:pt x="49" y="25"/>
                    <a:pt x="49" y="25"/>
                    <a:pt x="49" y="27"/>
                  </a:cubicBezTo>
                  <a:cubicBezTo>
                    <a:pt x="49" y="28"/>
                    <a:pt x="52" y="27"/>
                    <a:pt x="54" y="27"/>
                  </a:cubicBezTo>
                  <a:cubicBezTo>
                    <a:pt x="56" y="27"/>
                    <a:pt x="59" y="25"/>
                    <a:pt x="60" y="26"/>
                  </a:cubicBezTo>
                  <a:cubicBezTo>
                    <a:pt x="60" y="27"/>
                    <a:pt x="64" y="27"/>
                    <a:pt x="65" y="28"/>
                  </a:cubicBezTo>
                  <a:cubicBezTo>
                    <a:pt x="66" y="30"/>
                    <a:pt x="67" y="28"/>
                    <a:pt x="69" y="28"/>
                  </a:cubicBezTo>
                  <a:cubicBezTo>
                    <a:pt x="70" y="28"/>
                    <a:pt x="69" y="28"/>
                    <a:pt x="69" y="28"/>
                  </a:cubicBezTo>
                  <a:cubicBezTo>
                    <a:pt x="70" y="27"/>
                    <a:pt x="70" y="28"/>
                    <a:pt x="71" y="28"/>
                  </a:cubicBezTo>
                  <a:cubicBezTo>
                    <a:pt x="72" y="27"/>
                    <a:pt x="72" y="27"/>
                    <a:pt x="73" y="27"/>
                  </a:cubicBezTo>
                  <a:cubicBezTo>
                    <a:pt x="73" y="26"/>
                    <a:pt x="73" y="26"/>
                    <a:pt x="73" y="25"/>
                  </a:cubicBezTo>
                  <a:cubicBezTo>
                    <a:pt x="72" y="25"/>
                    <a:pt x="72" y="25"/>
                    <a:pt x="71" y="2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1" name="Freeform 80"/>
            <p:cNvSpPr/>
            <p:nvPr/>
          </p:nvSpPr>
          <p:spPr>
            <a:xfrm>
              <a:off x="6676713" y="3965341"/>
              <a:ext cx="56238" cy="49209"/>
            </a:xfrm>
            <a:custGeom>
              <a:avLst/>
              <a:gdLst>
                <a:gd name="T0" fmla="*/ 16 w 17"/>
                <a:gd name="T1" fmla="*/ 2 h 15"/>
                <a:gd name="T2" fmla="*/ 15 w 17"/>
                <a:gd name="T3" fmla="*/ 1 h 15"/>
                <a:gd name="T4" fmla="*/ 13 w 17"/>
                <a:gd name="T5" fmla="*/ 0 h 15"/>
                <a:gd name="T6" fmla="*/ 9 w 17"/>
                <a:gd name="T7" fmla="*/ 0 h 15"/>
                <a:gd name="T8" fmla="*/ 8 w 17"/>
                <a:gd name="T9" fmla="*/ 1 h 15"/>
                <a:gd name="T10" fmla="*/ 6 w 17"/>
                <a:gd name="T11" fmla="*/ 0 h 15"/>
                <a:gd name="T12" fmla="*/ 4 w 17"/>
                <a:gd name="T13" fmla="*/ 1 h 15"/>
                <a:gd name="T14" fmla="*/ 2 w 17"/>
                <a:gd name="T15" fmla="*/ 2 h 15"/>
                <a:gd name="T16" fmla="*/ 2 w 17"/>
                <a:gd name="T17" fmla="*/ 3 h 15"/>
                <a:gd name="T18" fmla="*/ 1 w 17"/>
                <a:gd name="T19" fmla="*/ 4 h 15"/>
                <a:gd name="T20" fmla="*/ 1 w 17"/>
                <a:gd name="T21" fmla="*/ 5 h 15"/>
                <a:gd name="T22" fmla="*/ 0 w 17"/>
                <a:gd name="T23" fmla="*/ 7 h 15"/>
                <a:gd name="T24" fmla="*/ 2 w 17"/>
                <a:gd name="T25" fmla="*/ 12 h 15"/>
                <a:gd name="T26" fmla="*/ 5 w 17"/>
                <a:gd name="T27" fmla="*/ 13 h 15"/>
                <a:gd name="T28" fmla="*/ 5 w 17"/>
                <a:gd name="T29" fmla="*/ 14 h 15"/>
                <a:gd name="T30" fmla="*/ 10 w 17"/>
                <a:gd name="T31" fmla="*/ 14 h 15"/>
                <a:gd name="T32" fmla="*/ 11 w 17"/>
                <a:gd name="T33" fmla="*/ 13 h 15"/>
                <a:gd name="T34" fmla="*/ 12 w 17"/>
                <a:gd name="T35" fmla="*/ 13 h 15"/>
                <a:gd name="T36" fmla="*/ 13 w 17"/>
                <a:gd name="T37" fmla="*/ 12 h 15"/>
                <a:gd name="T38" fmla="*/ 15 w 17"/>
                <a:gd name="T39" fmla="*/ 8 h 15"/>
                <a:gd name="T40" fmla="*/ 16 w 17"/>
                <a:gd name="T4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5">
                  <a:moveTo>
                    <a:pt x="16" y="2"/>
                  </a:moveTo>
                  <a:cubicBezTo>
                    <a:pt x="16" y="0"/>
                    <a:pt x="16" y="1"/>
                    <a:pt x="15" y="1"/>
                  </a:cubicBezTo>
                  <a:cubicBezTo>
                    <a:pt x="15" y="0"/>
                    <a:pt x="14" y="0"/>
                    <a:pt x="13" y="0"/>
                  </a:cubicBezTo>
                  <a:cubicBezTo>
                    <a:pt x="11" y="0"/>
                    <a:pt x="10" y="0"/>
                    <a:pt x="9" y="0"/>
                  </a:cubicBezTo>
                  <a:cubicBezTo>
                    <a:pt x="8" y="0"/>
                    <a:pt x="9" y="1"/>
                    <a:pt x="8" y="1"/>
                  </a:cubicBezTo>
                  <a:cubicBezTo>
                    <a:pt x="7" y="1"/>
                    <a:pt x="7" y="0"/>
                    <a:pt x="6" y="0"/>
                  </a:cubicBezTo>
                  <a:cubicBezTo>
                    <a:pt x="4" y="0"/>
                    <a:pt x="5" y="0"/>
                    <a:pt x="4" y="1"/>
                  </a:cubicBezTo>
                  <a:cubicBezTo>
                    <a:pt x="2" y="1"/>
                    <a:pt x="3" y="2"/>
                    <a:pt x="2" y="2"/>
                  </a:cubicBezTo>
                  <a:cubicBezTo>
                    <a:pt x="2" y="3"/>
                    <a:pt x="2" y="3"/>
                    <a:pt x="2" y="3"/>
                  </a:cubicBezTo>
                  <a:cubicBezTo>
                    <a:pt x="1" y="4"/>
                    <a:pt x="1" y="2"/>
                    <a:pt x="1" y="4"/>
                  </a:cubicBezTo>
                  <a:cubicBezTo>
                    <a:pt x="1" y="4"/>
                    <a:pt x="1" y="5"/>
                    <a:pt x="1" y="5"/>
                  </a:cubicBezTo>
                  <a:cubicBezTo>
                    <a:pt x="0" y="5"/>
                    <a:pt x="0" y="7"/>
                    <a:pt x="0" y="7"/>
                  </a:cubicBezTo>
                  <a:cubicBezTo>
                    <a:pt x="0" y="9"/>
                    <a:pt x="1" y="11"/>
                    <a:pt x="2" y="12"/>
                  </a:cubicBezTo>
                  <a:cubicBezTo>
                    <a:pt x="3" y="13"/>
                    <a:pt x="3" y="12"/>
                    <a:pt x="5" y="13"/>
                  </a:cubicBezTo>
                  <a:cubicBezTo>
                    <a:pt x="5" y="13"/>
                    <a:pt x="5" y="13"/>
                    <a:pt x="5" y="14"/>
                  </a:cubicBezTo>
                  <a:cubicBezTo>
                    <a:pt x="6" y="15"/>
                    <a:pt x="9" y="15"/>
                    <a:pt x="10" y="14"/>
                  </a:cubicBezTo>
                  <a:cubicBezTo>
                    <a:pt x="11" y="14"/>
                    <a:pt x="11" y="14"/>
                    <a:pt x="11" y="13"/>
                  </a:cubicBezTo>
                  <a:cubicBezTo>
                    <a:pt x="12" y="13"/>
                    <a:pt x="12" y="13"/>
                    <a:pt x="12" y="13"/>
                  </a:cubicBezTo>
                  <a:cubicBezTo>
                    <a:pt x="13" y="12"/>
                    <a:pt x="12" y="12"/>
                    <a:pt x="13" y="12"/>
                  </a:cubicBezTo>
                  <a:cubicBezTo>
                    <a:pt x="13" y="11"/>
                    <a:pt x="15" y="8"/>
                    <a:pt x="15" y="8"/>
                  </a:cubicBezTo>
                  <a:cubicBezTo>
                    <a:pt x="14" y="4"/>
                    <a:pt x="17" y="3"/>
                    <a:pt x="16"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2" name="Freeform 81"/>
            <p:cNvSpPr/>
            <p:nvPr/>
          </p:nvSpPr>
          <p:spPr>
            <a:xfrm>
              <a:off x="2585388" y="3997679"/>
              <a:ext cx="33743" cy="26714"/>
            </a:xfrm>
            <a:custGeom>
              <a:avLst/>
              <a:gdLst>
                <a:gd name="T0" fmla="*/ 9 w 10"/>
                <a:gd name="T1" fmla="*/ 3 h 8"/>
                <a:gd name="T2" fmla="*/ 2 w 10"/>
                <a:gd name="T3" fmla="*/ 2 h 8"/>
                <a:gd name="T4" fmla="*/ 0 w 10"/>
                <a:gd name="T5" fmla="*/ 3 h 8"/>
                <a:gd name="T6" fmla="*/ 0 w 10"/>
                <a:gd name="T7" fmla="*/ 6 h 8"/>
                <a:gd name="T8" fmla="*/ 4 w 10"/>
                <a:gd name="T9" fmla="*/ 7 h 8"/>
                <a:gd name="T10" fmla="*/ 9 w 10"/>
                <a:gd name="T11" fmla="*/ 6 h 8"/>
                <a:gd name="T12" fmla="*/ 10 w 10"/>
                <a:gd name="T13" fmla="*/ 5 h 8"/>
                <a:gd name="T14" fmla="*/ 9 w 10"/>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9" y="3"/>
                  </a:moveTo>
                  <a:cubicBezTo>
                    <a:pt x="8" y="3"/>
                    <a:pt x="3" y="0"/>
                    <a:pt x="2" y="2"/>
                  </a:cubicBezTo>
                  <a:cubicBezTo>
                    <a:pt x="0" y="2"/>
                    <a:pt x="0" y="2"/>
                    <a:pt x="0" y="3"/>
                  </a:cubicBezTo>
                  <a:cubicBezTo>
                    <a:pt x="0" y="4"/>
                    <a:pt x="0" y="5"/>
                    <a:pt x="0" y="6"/>
                  </a:cubicBezTo>
                  <a:cubicBezTo>
                    <a:pt x="1" y="7"/>
                    <a:pt x="3" y="7"/>
                    <a:pt x="4" y="7"/>
                  </a:cubicBezTo>
                  <a:cubicBezTo>
                    <a:pt x="6" y="8"/>
                    <a:pt x="8" y="7"/>
                    <a:pt x="9" y="6"/>
                  </a:cubicBezTo>
                  <a:cubicBezTo>
                    <a:pt x="9" y="5"/>
                    <a:pt x="9" y="6"/>
                    <a:pt x="10" y="5"/>
                  </a:cubicBezTo>
                  <a:cubicBezTo>
                    <a:pt x="10" y="4"/>
                    <a:pt x="10" y="3"/>
                    <a:pt x="9"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3" name="Freeform 82"/>
            <p:cNvSpPr/>
            <p:nvPr/>
          </p:nvSpPr>
          <p:spPr>
            <a:xfrm>
              <a:off x="2322475" y="4004708"/>
              <a:ext cx="60456" cy="22495"/>
            </a:xfrm>
            <a:custGeom>
              <a:avLst/>
              <a:gdLst>
                <a:gd name="T0" fmla="*/ 10 w 18"/>
                <a:gd name="T1" fmla="*/ 2 h 7"/>
                <a:gd name="T2" fmla="*/ 2 w 18"/>
                <a:gd name="T3" fmla="*/ 1 h 7"/>
                <a:gd name="T4" fmla="*/ 1 w 18"/>
                <a:gd name="T5" fmla="*/ 4 h 7"/>
                <a:gd name="T6" fmla="*/ 2 w 18"/>
                <a:gd name="T7" fmla="*/ 5 h 7"/>
                <a:gd name="T8" fmla="*/ 5 w 18"/>
                <a:gd name="T9" fmla="*/ 6 h 7"/>
                <a:gd name="T10" fmla="*/ 7 w 18"/>
                <a:gd name="T11" fmla="*/ 6 h 7"/>
                <a:gd name="T12" fmla="*/ 9 w 18"/>
                <a:gd name="T13" fmla="*/ 7 h 7"/>
                <a:gd name="T14" fmla="*/ 16 w 18"/>
                <a:gd name="T15" fmla="*/ 4 h 7"/>
                <a:gd name="T16" fmla="*/ 10 w 18"/>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0" y="2"/>
                  </a:moveTo>
                  <a:cubicBezTo>
                    <a:pt x="9" y="1"/>
                    <a:pt x="3" y="0"/>
                    <a:pt x="2" y="1"/>
                  </a:cubicBezTo>
                  <a:cubicBezTo>
                    <a:pt x="0" y="1"/>
                    <a:pt x="1" y="3"/>
                    <a:pt x="1" y="4"/>
                  </a:cubicBezTo>
                  <a:cubicBezTo>
                    <a:pt x="2" y="4"/>
                    <a:pt x="2" y="4"/>
                    <a:pt x="2" y="5"/>
                  </a:cubicBezTo>
                  <a:cubicBezTo>
                    <a:pt x="3" y="5"/>
                    <a:pt x="4" y="6"/>
                    <a:pt x="5" y="6"/>
                  </a:cubicBezTo>
                  <a:cubicBezTo>
                    <a:pt x="6" y="6"/>
                    <a:pt x="6" y="6"/>
                    <a:pt x="7" y="6"/>
                  </a:cubicBezTo>
                  <a:cubicBezTo>
                    <a:pt x="8" y="6"/>
                    <a:pt x="8" y="7"/>
                    <a:pt x="9" y="7"/>
                  </a:cubicBezTo>
                  <a:cubicBezTo>
                    <a:pt x="12" y="7"/>
                    <a:pt x="16" y="6"/>
                    <a:pt x="16" y="4"/>
                  </a:cubicBezTo>
                  <a:cubicBezTo>
                    <a:pt x="18" y="2"/>
                    <a:pt x="10" y="2"/>
                    <a:pt x="10"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4" name="Freeform 83"/>
            <p:cNvSpPr/>
            <p:nvPr/>
          </p:nvSpPr>
          <p:spPr>
            <a:xfrm>
              <a:off x="6322412" y="4136868"/>
              <a:ext cx="9842" cy="60456"/>
            </a:xfrm>
            <a:custGeom>
              <a:avLst/>
              <a:gdLst>
                <a:gd name="T0" fmla="*/ 0 w 3"/>
                <a:gd name="T1" fmla="*/ 14 h 18"/>
                <a:gd name="T2" fmla="*/ 2 w 3"/>
                <a:gd name="T3" fmla="*/ 16 h 18"/>
                <a:gd name="T4" fmla="*/ 1 w 3"/>
                <a:gd name="T5" fmla="*/ 14 h 18"/>
                <a:gd name="T6" fmla="*/ 1 w 3"/>
                <a:gd name="T7" fmla="*/ 12 h 18"/>
                <a:gd name="T8" fmla="*/ 2 w 3"/>
                <a:gd name="T9" fmla="*/ 11 h 18"/>
                <a:gd name="T10" fmla="*/ 3 w 3"/>
                <a:gd name="T11" fmla="*/ 9 h 18"/>
                <a:gd name="T12" fmla="*/ 3 w 3"/>
                <a:gd name="T13" fmla="*/ 3 h 18"/>
                <a:gd name="T14" fmla="*/ 3 w 3"/>
                <a:gd name="T15" fmla="*/ 2 h 18"/>
                <a:gd name="T16" fmla="*/ 3 w 3"/>
                <a:gd name="T17" fmla="*/ 0 h 18"/>
                <a:gd name="T18" fmla="*/ 2 w 3"/>
                <a:gd name="T19" fmla="*/ 3 h 18"/>
                <a:gd name="T20" fmla="*/ 1 w 3"/>
                <a:gd name="T21" fmla="*/ 4 h 18"/>
                <a:gd name="T22" fmla="*/ 1 w 3"/>
                <a:gd name="T23" fmla="*/ 11 h 18"/>
                <a:gd name="T24" fmla="*/ 0 w 3"/>
                <a:gd name="T2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8">
                  <a:moveTo>
                    <a:pt x="0" y="14"/>
                  </a:moveTo>
                  <a:cubicBezTo>
                    <a:pt x="0" y="15"/>
                    <a:pt x="1" y="18"/>
                    <a:pt x="2" y="16"/>
                  </a:cubicBezTo>
                  <a:cubicBezTo>
                    <a:pt x="2" y="15"/>
                    <a:pt x="1" y="15"/>
                    <a:pt x="1" y="14"/>
                  </a:cubicBezTo>
                  <a:cubicBezTo>
                    <a:pt x="1" y="14"/>
                    <a:pt x="1" y="12"/>
                    <a:pt x="1" y="12"/>
                  </a:cubicBezTo>
                  <a:cubicBezTo>
                    <a:pt x="2" y="11"/>
                    <a:pt x="1" y="11"/>
                    <a:pt x="2" y="11"/>
                  </a:cubicBezTo>
                  <a:cubicBezTo>
                    <a:pt x="2" y="10"/>
                    <a:pt x="3" y="10"/>
                    <a:pt x="3" y="9"/>
                  </a:cubicBezTo>
                  <a:cubicBezTo>
                    <a:pt x="3" y="9"/>
                    <a:pt x="3" y="6"/>
                    <a:pt x="3" y="3"/>
                  </a:cubicBezTo>
                  <a:cubicBezTo>
                    <a:pt x="3" y="3"/>
                    <a:pt x="3" y="3"/>
                    <a:pt x="3" y="2"/>
                  </a:cubicBezTo>
                  <a:cubicBezTo>
                    <a:pt x="3" y="0"/>
                    <a:pt x="3" y="1"/>
                    <a:pt x="3" y="0"/>
                  </a:cubicBezTo>
                  <a:cubicBezTo>
                    <a:pt x="1" y="0"/>
                    <a:pt x="2" y="2"/>
                    <a:pt x="2" y="3"/>
                  </a:cubicBezTo>
                  <a:cubicBezTo>
                    <a:pt x="2" y="4"/>
                    <a:pt x="1" y="3"/>
                    <a:pt x="1" y="4"/>
                  </a:cubicBezTo>
                  <a:cubicBezTo>
                    <a:pt x="0" y="5"/>
                    <a:pt x="2" y="10"/>
                    <a:pt x="1" y="11"/>
                  </a:cubicBezTo>
                  <a:cubicBezTo>
                    <a:pt x="0" y="12"/>
                    <a:pt x="0" y="12"/>
                    <a:pt x="0" y="1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5" name="Freeform 84"/>
            <p:cNvSpPr/>
            <p:nvPr/>
          </p:nvSpPr>
          <p:spPr>
            <a:xfrm>
              <a:off x="5398701" y="4160769"/>
              <a:ext cx="29525" cy="12654"/>
            </a:xfrm>
            <a:custGeom>
              <a:avLst/>
              <a:gdLst>
                <a:gd name="T0" fmla="*/ 5 w 9"/>
                <a:gd name="T1" fmla="*/ 0 h 4"/>
                <a:gd name="T2" fmla="*/ 1 w 9"/>
                <a:gd name="T3" fmla="*/ 1 h 4"/>
                <a:gd name="T4" fmla="*/ 1 w 9"/>
                <a:gd name="T5" fmla="*/ 2 h 4"/>
                <a:gd name="T6" fmla="*/ 2 w 9"/>
                <a:gd name="T7" fmla="*/ 3 h 4"/>
                <a:gd name="T8" fmla="*/ 3 w 9"/>
                <a:gd name="T9" fmla="*/ 3 h 4"/>
                <a:gd name="T10" fmla="*/ 4 w 9"/>
                <a:gd name="T11" fmla="*/ 4 h 4"/>
                <a:gd name="T12" fmla="*/ 7 w 9"/>
                <a:gd name="T13" fmla="*/ 4 h 4"/>
                <a:gd name="T14" fmla="*/ 8 w 9"/>
                <a:gd name="T15" fmla="*/ 2 h 4"/>
                <a:gd name="T16" fmla="*/ 9 w 9"/>
                <a:gd name="T17" fmla="*/ 1 h 4"/>
                <a:gd name="T18" fmla="*/ 5 w 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5" y="0"/>
                  </a:moveTo>
                  <a:cubicBezTo>
                    <a:pt x="4" y="0"/>
                    <a:pt x="2" y="0"/>
                    <a:pt x="1" y="1"/>
                  </a:cubicBezTo>
                  <a:cubicBezTo>
                    <a:pt x="0" y="2"/>
                    <a:pt x="1" y="2"/>
                    <a:pt x="1" y="2"/>
                  </a:cubicBezTo>
                  <a:cubicBezTo>
                    <a:pt x="2" y="3"/>
                    <a:pt x="1" y="3"/>
                    <a:pt x="2" y="3"/>
                  </a:cubicBezTo>
                  <a:cubicBezTo>
                    <a:pt x="2" y="3"/>
                    <a:pt x="2" y="3"/>
                    <a:pt x="3" y="3"/>
                  </a:cubicBezTo>
                  <a:cubicBezTo>
                    <a:pt x="3" y="4"/>
                    <a:pt x="2" y="4"/>
                    <a:pt x="4" y="4"/>
                  </a:cubicBezTo>
                  <a:cubicBezTo>
                    <a:pt x="5" y="4"/>
                    <a:pt x="5" y="4"/>
                    <a:pt x="7" y="4"/>
                  </a:cubicBezTo>
                  <a:cubicBezTo>
                    <a:pt x="8" y="3"/>
                    <a:pt x="7" y="2"/>
                    <a:pt x="8" y="2"/>
                  </a:cubicBezTo>
                  <a:cubicBezTo>
                    <a:pt x="9" y="3"/>
                    <a:pt x="9" y="2"/>
                    <a:pt x="9" y="1"/>
                  </a:cubicBezTo>
                  <a:cubicBezTo>
                    <a:pt x="8" y="1"/>
                    <a:pt x="6" y="0"/>
                    <a:pt x="5"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6" name="Freeform 85"/>
            <p:cNvSpPr/>
            <p:nvPr/>
          </p:nvSpPr>
          <p:spPr>
            <a:xfrm>
              <a:off x="7066162" y="4160769"/>
              <a:ext cx="39367" cy="75921"/>
            </a:xfrm>
            <a:custGeom>
              <a:avLst/>
              <a:gdLst>
                <a:gd name="T0" fmla="*/ 2 w 12"/>
                <a:gd name="T1" fmla="*/ 5 h 23"/>
                <a:gd name="T2" fmla="*/ 2 w 12"/>
                <a:gd name="T3" fmla="*/ 5 h 23"/>
                <a:gd name="T4" fmla="*/ 2 w 12"/>
                <a:gd name="T5" fmla="*/ 5 h 23"/>
                <a:gd name="T6" fmla="*/ 5 w 12"/>
                <a:gd name="T7" fmla="*/ 7 h 23"/>
                <a:gd name="T8" fmla="*/ 5 w 12"/>
                <a:gd name="T9" fmla="*/ 7 h 23"/>
                <a:gd name="T10" fmla="*/ 6 w 12"/>
                <a:gd name="T11" fmla="*/ 8 h 23"/>
                <a:gd name="T12" fmla="*/ 5 w 12"/>
                <a:gd name="T13" fmla="*/ 10 h 23"/>
                <a:gd name="T14" fmla="*/ 3 w 12"/>
                <a:gd name="T15" fmla="*/ 9 h 23"/>
                <a:gd name="T16" fmla="*/ 2 w 12"/>
                <a:gd name="T17" fmla="*/ 14 h 23"/>
                <a:gd name="T18" fmla="*/ 4 w 12"/>
                <a:gd name="T19" fmla="*/ 15 h 23"/>
                <a:gd name="T20" fmla="*/ 5 w 12"/>
                <a:gd name="T21" fmla="*/ 16 h 23"/>
                <a:gd name="T22" fmla="*/ 6 w 12"/>
                <a:gd name="T23" fmla="*/ 19 h 23"/>
                <a:gd name="T24" fmla="*/ 7 w 12"/>
                <a:gd name="T25" fmla="*/ 22 h 23"/>
                <a:gd name="T26" fmla="*/ 9 w 12"/>
                <a:gd name="T27" fmla="*/ 22 h 23"/>
                <a:gd name="T28" fmla="*/ 8 w 12"/>
                <a:gd name="T29" fmla="*/ 19 h 23"/>
                <a:gd name="T30" fmla="*/ 7 w 12"/>
                <a:gd name="T31" fmla="*/ 16 h 23"/>
                <a:gd name="T32" fmla="*/ 7 w 12"/>
                <a:gd name="T33" fmla="*/ 15 h 23"/>
                <a:gd name="T34" fmla="*/ 6 w 12"/>
                <a:gd name="T35" fmla="*/ 12 h 23"/>
                <a:gd name="T36" fmla="*/ 7 w 12"/>
                <a:gd name="T37" fmla="*/ 12 h 23"/>
                <a:gd name="T38" fmla="*/ 7 w 12"/>
                <a:gd name="T39" fmla="*/ 12 h 23"/>
                <a:gd name="T40" fmla="*/ 10 w 12"/>
                <a:gd name="T41" fmla="*/ 11 h 23"/>
                <a:gd name="T42" fmla="*/ 10 w 12"/>
                <a:gd name="T43" fmla="*/ 12 h 23"/>
                <a:gd name="T44" fmla="*/ 11 w 12"/>
                <a:gd name="T45" fmla="*/ 12 h 23"/>
                <a:gd name="T46" fmla="*/ 12 w 12"/>
                <a:gd name="T47" fmla="*/ 13 h 23"/>
                <a:gd name="T48" fmla="*/ 12 w 12"/>
                <a:gd name="T49" fmla="*/ 11 h 23"/>
                <a:gd name="T50" fmla="*/ 10 w 12"/>
                <a:gd name="T51" fmla="*/ 10 h 23"/>
                <a:gd name="T52" fmla="*/ 10 w 12"/>
                <a:gd name="T53" fmla="*/ 6 h 23"/>
                <a:gd name="T54" fmla="*/ 10 w 12"/>
                <a:gd name="T55" fmla="*/ 5 h 23"/>
                <a:gd name="T56" fmla="*/ 9 w 12"/>
                <a:gd name="T57" fmla="*/ 4 h 23"/>
                <a:gd name="T58" fmla="*/ 8 w 12"/>
                <a:gd name="T59" fmla="*/ 3 h 23"/>
                <a:gd name="T60" fmla="*/ 7 w 12"/>
                <a:gd name="T61" fmla="*/ 2 h 23"/>
                <a:gd name="T62" fmla="*/ 7 w 12"/>
                <a:gd name="T63" fmla="*/ 1 h 23"/>
                <a:gd name="T64" fmla="*/ 1 w 12"/>
                <a:gd name="T65" fmla="*/ 2 h 23"/>
                <a:gd name="T66" fmla="*/ 0 w 12"/>
                <a:gd name="T67" fmla="*/ 3 h 23"/>
                <a:gd name="T68" fmla="*/ 2 w 12"/>
                <a:gd name="T6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23">
                  <a:moveTo>
                    <a:pt x="2" y="5"/>
                  </a:moveTo>
                  <a:cubicBezTo>
                    <a:pt x="2" y="5"/>
                    <a:pt x="2" y="4"/>
                    <a:pt x="2" y="5"/>
                  </a:cubicBezTo>
                  <a:cubicBezTo>
                    <a:pt x="3" y="5"/>
                    <a:pt x="2" y="5"/>
                    <a:pt x="2" y="5"/>
                  </a:cubicBezTo>
                  <a:cubicBezTo>
                    <a:pt x="3" y="6"/>
                    <a:pt x="4" y="6"/>
                    <a:pt x="5" y="7"/>
                  </a:cubicBezTo>
                  <a:cubicBezTo>
                    <a:pt x="5" y="7"/>
                    <a:pt x="5" y="7"/>
                    <a:pt x="5" y="7"/>
                  </a:cubicBezTo>
                  <a:cubicBezTo>
                    <a:pt x="6" y="8"/>
                    <a:pt x="6" y="8"/>
                    <a:pt x="6" y="8"/>
                  </a:cubicBezTo>
                  <a:cubicBezTo>
                    <a:pt x="7" y="9"/>
                    <a:pt x="6" y="12"/>
                    <a:pt x="5" y="10"/>
                  </a:cubicBezTo>
                  <a:cubicBezTo>
                    <a:pt x="4" y="10"/>
                    <a:pt x="4" y="10"/>
                    <a:pt x="3" y="9"/>
                  </a:cubicBezTo>
                  <a:cubicBezTo>
                    <a:pt x="0" y="9"/>
                    <a:pt x="2" y="13"/>
                    <a:pt x="2" y="14"/>
                  </a:cubicBezTo>
                  <a:cubicBezTo>
                    <a:pt x="3" y="14"/>
                    <a:pt x="3" y="15"/>
                    <a:pt x="4" y="15"/>
                  </a:cubicBezTo>
                  <a:cubicBezTo>
                    <a:pt x="4" y="15"/>
                    <a:pt x="5" y="16"/>
                    <a:pt x="5" y="16"/>
                  </a:cubicBezTo>
                  <a:cubicBezTo>
                    <a:pt x="6" y="17"/>
                    <a:pt x="6" y="18"/>
                    <a:pt x="6" y="19"/>
                  </a:cubicBezTo>
                  <a:cubicBezTo>
                    <a:pt x="6" y="20"/>
                    <a:pt x="7" y="22"/>
                    <a:pt x="7" y="22"/>
                  </a:cubicBezTo>
                  <a:cubicBezTo>
                    <a:pt x="8" y="22"/>
                    <a:pt x="8" y="23"/>
                    <a:pt x="9" y="22"/>
                  </a:cubicBezTo>
                  <a:cubicBezTo>
                    <a:pt x="10" y="21"/>
                    <a:pt x="9" y="19"/>
                    <a:pt x="8" y="19"/>
                  </a:cubicBezTo>
                  <a:cubicBezTo>
                    <a:pt x="8" y="17"/>
                    <a:pt x="8" y="17"/>
                    <a:pt x="7" y="16"/>
                  </a:cubicBezTo>
                  <a:cubicBezTo>
                    <a:pt x="7" y="16"/>
                    <a:pt x="7" y="16"/>
                    <a:pt x="7" y="15"/>
                  </a:cubicBezTo>
                  <a:cubicBezTo>
                    <a:pt x="7" y="15"/>
                    <a:pt x="6" y="14"/>
                    <a:pt x="6" y="12"/>
                  </a:cubicBezTo>
                  <a:cubicBezTo>
                    <a:pt x="7" y="12"/>
                    <a:pt x="6" y="12"/>
                    <a:pt x="7" y="12"/>
                  </a:cubicBezTo>
                  <a:cubicBezTo>
                    <a:pt x="7" y="12"/>
                    <a:pt x="7" y="12"/>
                    <a:pt x="7" y="12"/>
                  </a:cubicBezTo>
                  <a:cubicBezTo>
                    <a:pt x="8" y="11"/>
                    <a:pt x="8" y="11"/>
                    <a:pt x="10" y="11"/>
                  </a:cubicBezTo>
                  <a:cubicBezTo>
                    <a:pt x="10" y="12"/>
                    <a:pt x="10" y="11"/>
                    <a:pt x="10" y="12"/>
                  </a:cubicBezTo>
                  <a:cubicBezTo>
                    <a:pt x="11" y="12"/>
                    <a:pt x="10" y="12"/>
                    <a:pt x="11" y="12"/>
                  </a:cubicBezTo>
                  <a:cubicBezTo>
                    <a:pt x="11" y="13"/>
                    <a:pt x="11" y="13"/>
                    <a:pt x="12" y="13"/>
                  </a:cubicBezTo>
                  <a:cubicBezTo>
                    <a:pt x="12" y="13"/>
                    <a:pt x="12" y="11"/>
                    <a:pt x="12" y="11"/>
                  </a:cubicBezTo>
                  <a:cubicBezTo>
                    <a:pt x="11" y="11"/>
                    <a:pt x="11" y="11"/>
                    <a:pt x="10" y="10"/>
                  </a:cubicBezTo>
                  <a:cubicBezTo>
                    <a:pt x="10" y="9"/>
                    <a:pt x="10" y="7"/>
                    <a:pt x="10" y="6"/>
                  </a:cubicBezTo>
                  <a:cubicBezTo>
                    <a:pt x="10" y="5"/>
                    <a:pt x="10" y="5"/>
                    <a:pt x="10" y="5"/>
                  </a:cubicBezTo>
                  <a:cubicBezTo>
                    <a:pt x="9" y="4"/>
                    <a:pt x="9" y="4"/>
                    <a:pt x="9" y="4"/>
                  </a:cubicBezTo>
                  <a:cubicBezTo>
                    <a:pt x="8" y="3"/>
                    <a:pt x="9" y="4"/>
                    <a:pt x="8" y="3"/>
                  </a:cubicBezTo>
                  <a:cubicBezTo>
                    <a:pt x="8" y="3"/>
                    <a:pt x="8" y="3"/>
                    <a:pt x="7" y="2"/>
                  </a:cubicBezTo>
                  <a:cubicBezTo>
                    <a:pt x="7" y="2"/>
                    <a:pt x="8" y="1"/>
                    <a:pt x="7" y="1"/>
                  </a:cubicBezTo>
                  <a:cubicBezTo>
                    <a:pt x="7" y="1"/>
                    <a:pt x="2" y="0"/>
                    <a:pt x="1" y="2"/>
                  </a:cubicBezTo>
                  <a:cubicBezTo>
                    <a:pt x="0" y="2"/>
                    <a:pt x="0" y="2"/>
                    <a:pt x="0" y="3"/>
                  </a:cubicBezTo>
                  <a:cubicBezTo>
                    <a:pt x="1" y="4"/>
                    <a:pt x="1" y="4"/>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7" name="Freeform 86"/>
            <p:cNvSpPr/>
            <p:nvPr/>
          </p:nvSpPr>
          <p:spPr>
            <a:xfrm>
              <a:off x="7015548" y="4183265"/>
              <a:ext cx="30931" cy="36555"/>
            </a:xfrm>
            <a:custGeom>
              <a:avLst/>
              <a:gdLst>
                <a:gd name="T0" fmla="*/ 7 w 9"/>
                <a:gd name="T1" fmla="*/ 3 h 11"/>
                <a:gd name="T2" fmla="*/ 1 w 9"/>
                <a:gd name="T3" fmla="*/ 1 h 11"/>
                <a:gd name="T4" fmla="*/ 1 w 9"/>
                <a:gd name="T5" fmla="*/ 3 h 11"/>
                <a:gd name="T6" fmla="*/ 0 w 9"/>
                <a:gd name="T7" fmla="*/ 10 h 11"/>
                <a:gd name="T8" fmla="*/ 3 w 9"/>
                <a:gd name="T9" fmla="*/ 10 h 11"/>
                <a:gd name="T10" fmla="*/ 3 w 9"/>
                <a:gd name="T11" fmla="*/ 10 h 11"/>
                <a:gd name="T12" fmla="*/ 3 w 9"/>
                <a:gd name="T13" fmla="*/ 9 h 11"/>
                <a:gd name="T14" fmla="*/ 5 w 9"/>
                <a:gd name="T15" fmla="*/ 9 h 11"/>
                <a:gd name="T16" fmla="*/ 5 w 9"/>
                <a:gd name="T17" fmla="*/ 8 h 11"/>
                <a:gd name="T18" fmla="*/ 7 w 9"/>
                <a:gd name="T19" fmla="*/ 7 h 11"/>
                <a:gd name="T20" fmla="*/ 8 w 9"/>
                <a:gd name="T21" fmla="*/ 6 h 11"/>
                <a:gd name="T22" fmla="*/ 9 w 9"/>
                <a:gd name="T23" fmla="*/ 5 h 11"/>
                <a:gd name="T24" fmla="*/ 7 w 9"/>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7" y="3"/>
                  </a:moveTo>
                  <a:cubicBezTo>
                    <a:pt x="6" y="2"/>
                    <a:pt x="1" y="0"/>
                    <a:pt x="1" y="1"/>
                  </a:cubicBezTo>
                  <a:cubicBezTo>
                    <a:pt x="1" y="2"/>
                    <a:pt x="1" y="2"/>
                    <a:pt x="1" y="3"/>
                  </a:cubicBezTo>
                  <a:cubicBezTo>
                    <a:pt x="0" y="3"/>
                    <a:pt x="0" y="8"/>
                    <a:pt x="0" y="10"/>
                  </a:cubicBezTo>
                  <a:cubicBezTo>
                    <a:pt x="0" y="11"/>
                    <a:pt x="2" y="11"/>
                    <a:pt x="3" y="10"/>
                  </a:cubicBezTo>
                  <a:cubicBezTo>
                    <a:pt x="3" y="10"/>
                    <a:pt x="3" y="10"/>
                    <a:pt x="3" y="10"/>
                  </a:cubicBezTo>
                  <a:cubicBezTo>
                    <a:pt x="3" y="10"/>
                    <a:pt x="3" y="9"/>
                    <a:pt x="3" y="9"/>
                  </a:cubicBezTo>
                  <a:cubicBezTo>
                    <a:pt x="4" y="9"/>
                    <a:pt x="4" y="10"/>
                    <a:pt x="5" y="9"/>
                  </a:cubicBezTo>
                  <a:cubicBezTo>
                    <a:pt x="5" y="9"/>
                    <a:pt x="4" y="8"/>
                    <a:pt x="5" y="8"/>
                  </a:cubicBezTo>
                  <a:cubicBezTo>
                    <a:pt x="6" y="8"/>
                    <a:pt x="6" y="7"/>
                    <a:pt x="7" y="7"/>
                  </a:cubicBezTo>
                  <a:cubicBezTo>
                    <a:pt x="7" y="7"/>
                    <a:pt x="7" y="6"/>
                    <a:pt x="8" y="6"/>
                  </a:cubicBezTo>
                  <a:cubicBezTo>
                    <a:pt x="8" y="6"/>
                    <a:pt x="9" y="6"/>
                    <a:pt x="9" y="5"/>
                  </a:cubicBezTo>
                  <a:cubicBezTo>
                    <a:pt x="9" y="4"/>
                    <a:pt x="9" y="3"/>
                    <a:pt x="7"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8" name="Freeform 87"/>
            <p:cNvSpPr/>
            <p:nvPr/>
          </p:nvSpPr>
          <p:spPr>
            <a:xfrm>
              <a:off x="6946656" y="4194512"/>
              <a:ext cx="19683" cy="42179"/>
            </a:xfrm>
            <a:custGeom>
              <a:avLst/>
              <a:gdLst>
                <a:gd name="T0" fmla="*/ 5 w 6"/>
                <a:gd name="T1" fmla="*/ 9 h 13"/>
                <a:gd name="T2" fmla="*/ 5 w 6"/>
                <a:gd name="T3" fmla="*/ 8 h 13"/>
                <a:gd name="T4" fmla="*/ 6 w 6"/>
                <a:gd name="T5" fmla="*/ 7 h 13"/>
                <a:gd name="T6" fmla="*/ 6 w 6"/>
                <a:gd name="T7" fmla="*/ 6 h 13"/>
                <a:gd name="T8" fmla="*/ 5 w 6"/>
                <a:gd name="T9" fmla="*/ 5 h 13"/>
                <a:gd name="T10" fmla="*/ 4 w 6"/>
                <a:gd name="T11" fmla="*/ 2 h 13"/>
                <a:gd name="T12" fmla="*/ 3 w 6"/>
                <a:gd name="T13" fmla="*/ 4 h 13"/>
                <a:gd name="T14" fmla="*/ 3 w 6"/>
                <a:gd name="T15" fmla="*/ 5 h 13"/>
                <a:gd name="T16" fmla="*/ 2 w 6"/>
                <a:gd name="T17" fmla="*/ 5 h 13"/>
                <a:gd name="T18" fmla="*/ 2 w 6"/>
                <a:gd name="T19" fmla="*/ 7 h 13"/>
                <a:gd name="T20" fmla="*/ 1 w 6"/>
                <a:gd name="T21" fmla="*/ 9 h 13"/>
                <a:gd name="T22" fmla="*/ 1 w 6"/>
                <a:gd name="T23" fmla="*/ 12 h 13"/>
                <a:gd name="T24" fmla="*/ 2 w 6"/>
                <a:gd name="T25" fmla="*/ 12 h 13"/>
                <a:gd name="T26" fmla="*/ 3 w 6"/>
                <a:gd name="T27" fmla="*/ 12 h 13"/>
                <a:gd name="T28" fmla="*/ 4 w 6"/>
                <a:gd name="T29" fmla="*/ 10 h 13"/>
                <a:gd name="T30" fmla="*/ 4 w 6"/>
                <a:gd name="T31" fmla="*/ 10 h 13"/>
                <a:gd name="T32" fmla="*/ 4 w 6"/>
                <a:gd name="T33" fmla="*/ 9 h 13"/>
                <a:gd name="T34" fmla="*/ 5 w 6"/>
                <a:gd name="T3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13">
                  <a:moveTo>
                    <a:pt x="5" y="9"/>
                  </a:moveTo>
                  <a:cubicBezTo>
                    <a:pt x="5" y="9"/>
                    <a:pt x="5" y="8"/>
                    <a:pt x="5" y="8"/>
                  </a:cubicBezTo>
                  <a:cubicBezTo>
                    <a:pt x="5" y="8"/>
                    <a:pt x="6" y="8"/>
                    <a:pt x="6" y="7"/>
                  </a:cubicBezTo>
                  <a:cubicBezTo>
                    <a:pt x="6" y="6"/>
                    <a:pt x="6" y="7"/>
                    <a:pt x="6" y="6"/>
                  </a:cubicBezTo>
                  <a:cubicBezTo>
                    <a:pt x="5" y="5"/>
                    <a:pt x="5" y="5"/>
                    <a:pt x="5" y="5"/>
                  </a:cubicBezTo>
                  <a:cubicBezTo>
                    <a:pt x="5" y="3"/>
                    <a:pt x="6" y="0"/>
                    <a:pt x="4" y="2"/>
                  </a:cubicBezTo>
                  <a:cubicBezTo>
                    <a:pt x="3" y="2"/>
                    <a:pt x="4" y="3"/>
                    <a:pt x="3" y="4"/>
                  </a:cubicBezTo>
                  <a:cubicBezTo>
                    <a:pt x="3" y="4"/>
                    <a:pt x="3" y="4"/>
                    <a:pt x="3" y="5"/>
                  </a:cubicBezTo>
                  <a:cubicBezTo>
                    <a:pt x="2" y="5"/>
                    <a:pt x="2" y="4"/>
                    <a:pt x="2" y="5"/>
                  </a:cubicBezTo>
                  <a:cubicBezTo>
                    <a:pt x="2" y="6"/>
                    <a:pt x="2" y="7"/>
                    <a:pt x="2" y="7"/>
                  </a:cubicBezTo>
                  <a:cubicBezTo>
                    <a:pt x="1" y="7"/>
                    <a:pt x="2" y="9"/>
                    <a:pt x="1" y="9"/>
                  </a:cubicBezTo>
                  <a:cubicBezTo>
                    <a:pt x="0" y="9"/>
                    <a:pt x="0" y="11"/>
                    <a:pt x="1" y="12"/>
                  </a:cubicBezTo>
                  <a:cubicBezTo>
                    <a:pt x="2" y="12"/>
                    <a:pt x="1" y="13"/>
                    <a:pt x="2" y="12"/>
                  </a:cubicBezTo>
                  <a:cubicBezTo>
                    <a:pt x="3" y="12"/>
                    <a:pt x="3" y="12"/>
                    <a:pt x="3" y="12"/>
                  </a:cubicBezTo>
                  <a:cubicBezTo>
                    <a:pt x="3" y="12"/>
                    <a:pt x="3" y="10"/>
                    <a:pt x="4" y="10"/>
                  </a:cubicBezTo>
                  <a:cubicBezTo>
                    <a:pt x="4" y="10"/>
                    <a:pt x="4" y="10"/>
                    <a:pt x="4" y="10"/>
                  </a:cubicBezTo>
                  <a:cubicBezTo>
                    <a:pt x="4" y="9"/>
                    <a:pt x="4" y="9"/>
                    <a:pt x="4" y="9"/>
                  </a:cubicBezTo>
                  <a:cubicBezTo>
                    <a:pt x="5" y="9"/>
                    <a:pt x="5" y="9"/>
                    <a:pt x="5" y="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9" name="Freeform 88"/>
            <p:cNvSpPr/>
            <p:nvPr/>
          </p:nvSpPr>
          <p:spPr>
            <a:xfrm>
              <a:off x="2692240" y="4207165"/>
              <a:ext cx="25307" cy="29525"/>
            </a:xfrm>
            <a:custGeom>
              <a:avLst/>
              <a:gdLst>
                <a:gd name="T0" fmla="*/ 6 w 8"/>
                <a:gd name="T1" fmla="*/ 1 h 9"/>
                <a:gd name="T2" fmla="*/ 4 w 8"/>
                <a:gd name="T3" fmla="*/ 1 h 9"/>
                <a:gd name="T4" fmla="*/ 1 w 8"/>
                <a:gd name="T5" fmla="*/ 5 h 9"/>
                <a:gd name="T6" fmla="*/ 1 w 8"/>
                <a:gd name="T7" fmla="*/ 6 h 9"/>
                <a:gd name="T8" fmla="*/ 1 w 8"/>
                <a:gd name="T9" fmla="*/ 7 h 9"/>
                <a:gd name="T10" fmla="*/ 2 w 8"/>
                <a:gd name="T11" fmla="*/ 8 h 9"/>
                <a:gd name="T12" fmla="*/ 6 w 8"/>
                <a:gd name="T13" fmla="*/ 6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5" y="1"/>
                    <a:pt x="5" y="0"/>
                    <a:pt x="4" y="1"/>
                  </a:cubicBezTo>
                  <a:cubicBezTo>
                    <a:pt x="3" y="1"/>
                    <a:pt x="2" y="4"/>
                    <a:pt x="1" y="5"/>
                  </a:cubicBezTo>
                  <a:cubicBezTo>
                    <a:pt x="1" y="5"/>
                    <a:pt x="1" y="5"/>
                    <a:pt x="1" y="6"/>
                  </a:cubicBezTo>
                  <a:cubicBezTo>
                    <a:pt x="0" y="7"/>
                    <a:pt x="1" y="6"/>
                    <a:pt x="1" y="7"/>
                  </a:cubicBezTo>
                  <a:cubicBezTo>
                    <a:pt x="1" y="7"/>
                    <a:pt x="2" y="8"/>
                    <a:pt x="2" y="8"/>
                  </a:cubicBezTo>
                  <a:cubicBezTo>
                    <a:pt x="4" y="9"/>
                    <a:pt x="5" y="7"/>
                    <a:pt x="6" y="6"/>
                  </a:cubicBezTo>
                  <a:cubicBezTo>
                    <a:pt x="7" y="5"/>
                    <a:pt x="8" y="1"/>
                    <a:pt x="6"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0" name="Freeform 89"/>
            <p:cNvSpPr/>
            <p:nvPr/>
          </p:nvSpPr>
          <p:spPr>
            <a:xfrm>
              <a:off x="7029607" y="4207165"/>
              <a:ext cx="59050" cy="59050"/>
            </a:xfrm>
            <a:custGeom>
              <a:avLst/>
              <a:gdLst>
                <a:gd name="T0" fmla="*/ 8 w 18"/>
                <a:gd name="T1" fmla="*/ 3 h 18"/>
                <a:gd name="T2" fmla="*/ 6 w 18"/>
                <a:gd name="T3" fmla="*/ 1 h 18"/>
                <a:gd name="T4" fmla="*/ 5 w 18"/>
                <a:gd name="T5" fmla="*/ 1 h 18"/>
                <a:gd name="T6" fmla="*/ 5 w 18"/>
                <a:gd name="T7" fmla="*/ 2 h 18"/>
                <a:gd name="T8" fmla="*/ 3 w 18"/>
                <a:gd name="T9" fmla="*/ 7 h 18"/>
                <a:gd name="T10" fmla="*/ 2 w 18"/>
                <a:gd name="T11" fmla="*/ 8 h 18"/>
                <a:gd name="T12" fmla="*/ 1 w 18"/>
                <a:gd name="T13" fmla="*/ 8 h 18"/>
                <a:gd name="T14" fmla="*/ 1 w 18"/>
                <a:gd name="T15" fmla="*/ 12 h 18"/>
                <a:gd name="T16" fmla="*/ 2 w 18"/>
                <a:gd name="T17" fmla="*/ 13 h 18"/>
                <a:gd name="T18" fmla="*/ 3 w 18"/>
                <a:gd name="T19" fmla="*/ 13 h 18"/>
                <a:gd name="T20" fmla="*/ 3 w 18"/>
                <a:gd name="T21" fmla="*/ 15 h 18"/>
                <a:gd name="T22" fmla="*/ 4 w 18"/>
                <a:gd name="T23" fmla="*/ 16 h 18"/>
                <a:gd name="T24" fmla="*/ 8 w 18"/>
                <a:gd name="T25" fmla="*/ 16 h 18"/>
                <a:gd name="T26" fmla="*/ 9 w 18"/>
                <a:gd name="T27" fmla="*/ 14 h 18"/>
                <a:gd name="T28" fmla="*/ 9 w 18"/>
                <a:gd name="T29" fmla="*/ 11 h 18"/>
                <a:gd name="T30" fmla="*/ 9 w 18"/>
                <a:gd name="T31" fmla="*/ 11 h 18"/>
                <a:gd name="T32" fmla="*/ 10 w 18"/>
                <a:gd name="T33" fmla="*/ 10 h 18"/>
                <a:gd name="T34" fmla="*/ 13 w 18"/>
                <a:gd name="T35" fmla="*/ 11 h 18"/>
                <a:gd name="T36" fmla="*/ 15 w 18"/>
                <a:gd name="T37" fmla="*/ 11 h 18"/>
                <a:gd name="T38" fmla="*/ 14 w 18"/>
                <a:gd name="T39" fmla="*/ 6 h 18"/>
                <a:gd name="T40" fmla="*/ 12 w 18"/>
                <a:gd name="T41" fmla="*/ 5 h 18"/>
                <a:gd name="T42" fmla="*/ 9 w 18"/>
                <a:gd name="T43" fmla="*/ 2 h 18"/>
                <a:gd name="T44" fmla="*/ 9 w 18"/>
                <a:gd name="T45" fmla="*/ 4 h 18"/>
                <a:gd name="T46" fmla="*/ 8 w 18"/>
                <a:gd name="T4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8">
                  <a:moveTo>
                    <a:pt x="8" y="3"/>
                  </a:moveTo>
                  <a:cubicBezTo>
                    <a:pt x="7" y="2"/>
                    <a:pt x="7" y="1"/>
                    <a:pt x="6" y="1"/>
                  </a:cubicBezTo>
                  <a:cubicBezTo>
                    <a:pt x="6" y="1"/>
                    <a:pt x="5" y="0"/>
                    <a:pt x="5" y="1"/>
                  </a:cubicBezTo>
                  <a:cubicBezTo>
                    <a:pt x="5" y="1"/>
                    <a:pt x="5" y="2"/>
                    <a:pt x="5" y="2"/>
                  </a:cubicBezTo>
                  <a:cubicBezTo>
                    <a:pt x="4" y="3"/>
                    <a:pt x="3" y="5"/>
                    <a:pt x="3" y="7"/>
                  </a:cubicBezTo>
                  <a:cubicBezTo>
                    <a:pt x="3" y="7"/>
                    <a:pt x="3" y="7"/>
                    <a:pt x="2" y="8"/>
                  </a:cubicBezTo>
                  <a:cubicBezTo>
                    <a:pt x="2" y="8"/>
                    <a:pt x="2" y="8"/>
                    <a:pt x="1" y="8"/>
                  </a:cubicBezTo>
                  <a:cubicBezTo>
                    <a:pt x="1" y="10"/>
                    <a:pt x="0" y="10"/>
                    <a:pt x="1" y="12"/>
                  </a:cubicBezTo>
                  <a:cubicBezTo>
                    <a:pt x="2" y="12"/>
                    <a:pt x="2" y="12"/>
                    <a:pt x="2" y="13"/>
                  </a:cubicBezTo>
                  <a:cubicBezTo>
                    <a:pt x="2" y="13"/>
                    <a:pt x="2" y="13"/>
                    <a:pt x="3" y="13"/>
                  </a:cubicBezTo>
                  <a:cubicBezTo>
                    <a:pt x="3" y="14"/>
                    <a:pt x="4" y="13"/>
                    <a:pt x="3" y="15"/>
                  </a:cubicBezTo>
                  <a:cubicBezTo>
                    <a:pt x="3" y="15"/>
                    <a:pt x="4" y="15"/>
                    <a:pt x="4" y="16"/>
                  </a:cubicBezTo>
                  <a:cubicBezTo>
                    <a:pt x="5" y="16"/>
                    <a:pt x="6" y="18"/>
                    <a:pt x="8" y="16"/>
                  </a:cubicBezTo>
                  <a:cubicBezTo>
                    <a:pt x="8" y="15"/>
                    <a:pt x="8" y="15"/>
                    <a:pt x="9" y="14"/>
                  </a:cubicBezTo>
                  <a:cubicBezTo>
                    <a:pt x="9" y="13"/>
                    <a:pt x="8" y="12"/>
                    <a:pt x="9" y="11"/>
                  </a:cubicBezTo>
                  <a:cubicBezTo>
                    <a:pt x="9" y="11"/>
                    <a:pt x="9" y="11"/>
                    <a:pt x="9" y="11"/>
                  </a:cubicBezTo>
                  <a:cubicBezTo>
                    <a:pt x="10" y="10"/>
                    <a:pt x="9" y="11"/>
                    <a:pt x="10" y="10"/>
                  </a:cubicBezTo>
                  <a:cubicBezTo>
                    <a:pt x="11" y="10"/>
                    <a:pt x="13" y="10"/>
                    <a:pt x="13" y="11"/>
                  </a:cubicBezTo>
                  <a:cubicBezTo>
                    <a:pt x="14" y="12"/>
                    <a:pt x="14" y="11"/>
                    <a:pt x="15" y="11"/>
                  </a:cubicBezTo>
                  <a:cubicBezTo>
                    <a:pt x="18" y="11"/>
                    <a:pt x="15" y="6"/>
                    <a:pt x="14" y="6"/>
                  </a:cubicBezTo>
                  <a:cubicBezTo>
                    <a:pt x="13" y="5"/>
                    <a:pt x="13" y="5"/>
                    <a:pt x="12" y="5"/>
                  </a:cubicBezTo>
                  <a:cubicBezTo>
                    <a:pt x="12" y="4"/>
                    <a:pt x="11" y="0"/>
                    <a:pt x="9" y="2"/>
                  </a:cubicBezTo>
                  <a:cubicBezTo>
                    <a:pt x="9" y="2"/>
                    <a:pt x="10" y="4"/>
                    <a:pt x="9" y="4"/>
                  </a:cubicBezTo>
                  <a:cubicBezTo>
                    <a:pt x="8" y="5"/>
                    <a:pt x="8" y="3"/>
                    <a:pt x="8"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1" name="Freeform 90"/>
            <p:cNvSpPr/>
            <p:nvPr/>
          </p:nvSpPr>
          <p:spPr>
            <a:xfrm>
              <a:off x="7019765" y="4231067"/>
              <a:ext cx="112476" cy="119506"/>
            </a:xfrm>
            <a:custGeom>
              <a:avLst/>
              <a:gdLst>
                <a:gd name="T0" fmla="*/ 24 w 34"/>
                <a:gd name="T1" fmla="*/ 11 h 36"/>
                <a:gd name="T2" fmla="*/ 21 w 34"/>
                <a:gd name="T3" fmla="*/ 11 h 36"/>
                <a:gd name="T4" fmla="*/ 21 w 34"/>
                <a:gd name="T5" fmla="*/ 12 h 36"/>
                <a:gd name="T6" fmla="*/ 19 w 34"/>
                <a:gd name="T7" fmla="*/ 13 h 36"/>
                <a:gd name="T8" fmla="*/ 18 w 34"/>
                <a:gd name="T9" fmla="*/ 14 h 36"/>
                <a:gd name="T10" fmla="*/ 16 w 34"/>
                <a:gd name="T11" fmla="*/ 14 h 36"/>
                <a:gd name="T12" fmla="*/ 15 w 34"/>
                <a:gd name="T13" fmla="*/ 14 h 36"/>
                <a:gd name="T14" fmla="*/ 14 w 34"/>
                <a:gd name="T15" fmla="*/ 12 h 36"/>
                <a:gd name="T16" fmla="*/ 14 w 34"/>
                <a:gd name="T17" fmla="*/ 11 h 36"/>
                <a:gd name="T18" fmla="*/ 12 w 34"/>
                <a:gd name="T19" fmla="*/ 11 h 36"/>
                <a:gd name="T20" fmla="*/ 9 w 34"/>
                <a:gd name="T21" fmla="*/ 13 h 36"/>
                <a:gd name="T22" fmla="*/ 9 w 34"/>
                <a:gd name="T23" fmla="*/ 14 h 36"/>
                <a:gd name="T24" fmla="*/ 8 w 34"/>
                <a:gd name="T25" fmla="*/ 16 h 36"/>
                <a:gd name="T26" fmla="*/ 5 w 34"/>
                <a:gd name="T27" fmla="*/ 16 h 36"/>
                <a:gd name="T28" fmla="*/ 4 w 34"/>
                <a:gd name="T29" fmla="*/ 18 h 36"/>
                <a:gd name="T30" fmla="*/ 3 w 34"/>
                <a:gd name="T31" fmla="*/ 19 h 36"/>
                <a:gd name="T32" fmla="*/ 2 w 34"/>
                <a:gd name="T33" fmla="*/ 20 h 36"/>
                <a:gd name="T34" fmla="*/ 2 w 34"/>
                <a:gd name="T35" fmla="*/ 26 h 36"/>
                <a:gd name="T36" fmla="*/ 4 w 34"/>
                <a:gd name="T37" fmla="*/ 26 h 36"/>
                <a:gd name="T38" fmla="*/ 6 w 34"/>
                <a:gd name="T39" fmla="*/ 21 h 36"/>
                <a:gd name="T40" fmla="*/ 9 w 34"/>
                <a:gd name="T41" fmla="*/ 19 h 36"/>
                <a:gd name="T42" fmla="*/ 9 w 34"/>
                <a:gd name="T43" fmla="*/ 21 h 36"/>
                <a:gd name="T44" fmla="*/ 19 w 34"/>
                <a:gd name="T45" fmla="*/ 21 h 36"/>
                <a:gd name="T46" fmla="*/ 18 w 34"/>
                <a:gd name="T47" fmla="*/ 23 h 36"/>
                <a:gd name="T48" fmla="*/ 17 w 34"/>
                <a:gd name="T49" fmla="*/ 26 h 36"/>
                <a:gd name="T50" fmla="*/ 19 w 34"/>
                <a:gd name="T51" fmla="*/ 32 h 36"/>
                <a:gd name="T52" fmla="*/ 21 w 34"/>
                <a:gd name="T53" fmla="*/ 34 h 36"/>
                <a:gd name="T54" fmla="*/ 21 w 34"/>
                <a:gd name="T55" fmla="*/ 34 h 36"/>
                <a:gd name="T56" fmla="*/ 24 w 34"/>
                <a:gd name="T57" fmla="*/ 36 h 36"/>
                <a:gd name="T58" fmla="*/ 26 w 34"/>
                <a:gd name="T59" fmla="*/ 36 h 36"/>
                <a:gd name="T60" fmla="*/ 28 w 34"/>
                <a:gd name="T61" fmla="*/ 35 h 36"/>
                <a:gd name="T62" fmla="*/ 29 w 34"/>
                <a:gd name="T63" fmla="*/ 34 h 36"/>
                <a:gd name="T64" fmla="*/ 27 w 34"/>
                <a:gd name="T65" fmla="*/ 29 h 36"/>
                <a:gd name="T66" fmla="*/ 28 w 34"/>
                <a:gd name="T67" fmla="*/ 26 h 36"/>
                <a:gd name="T68" fmla="*/ 29 w 34"/>
                <a:gd name="T69" fmla="*/ 24 h 36"/>
                <a:gd name="T70" fmla="*/ 29 w 34"/>
                <a:gd name="T71" fmla="*/ 25 h 36"/>
                <a:gd name="T72" fmla="*/ 30 w 34"/>
                <a:gd name="T73" fmla="*/ 25 h 36"/>
                <a:gd name="T74" fmla="*/ 31 w 34"/>
                <a:gd name="T75" fmla="*/ 26 h 36"/>
                <a:gd name="T76" fmla="*/ 33 w 34"/>
                <a:gd name="T77" fmla="*/ 26 h 36"/>
                <a:gd name="T78" fmla="*/ 34 w 34"/>
                <a:gd name="T79" fmla="*/ 20 h 36"/>
                <a:gd name="T80" fmla="*/ 34 w 34"/>
                <a:gd name="T81" fmla="*/ 17 h 36"/>
                <a:gd name="T82" fmla="*/ 33 w 34"/>
                <a:gd name="T83" fmla="*/ 13 h 36"/>
                <a:gd name="T84" fmla="*/ 32 w 34"/>
                <a:gd name="T85" fmla="*/ 11 h 36"/>
                <a:gd name="T86" fmla="*/ 32 w 34"/>
                <a:gd name="T87" fmla="*/ 10 h 36"/>
                <a:gd name="T88" fmla="*/ 31 w 34"/>
                <a:gd name="T89" fmla="*/ 9 h 36"/>
                <a:gd name="T90" fmla="*/ 30 w 34"/>
                <a:gd name="T91" fmla="*/ 5 h 36"/>
                <a:gd name="T92" fmla="*/ 30 w 34"/>
                <a:gd name="T93" fmla="*/ 1 h 36"/>
                <a:gd name="T94" fmla="*/ 29 w 34"/>
                <a:gd name="T95" fmla="*/ 1 h 36"/>
                <a:gd name="T96" fmla="*/ 26 w 34"/>
                <a:gd name="T97" fmla="*/ 0 h 36"/>
                <a:gd name="T98" fmla="*/ 26 w 34"/>
                <a:gd name="T99" fmla="*/ 3 h 36"/>
                <a:gd name="T100" fmla="*/ 25 w 34"/>
                <a:gd name="T101" fmla="*/ 3 h 36"/>
                <a:gd name="T102" fmla="*/ 25 w 34"/>
                <a:gd name="T103" fmla="*/ 7 h 36"/>
                <a:gd name="T104" fmla="*/ 24 w 34"/>
                <a:gd name="T105"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36">
                  <a:moveTo>
                    <a:pt x="24" y="11"/>
                  </a:moveTo>
                  <a:cubicBezTo>
                    <a:pt x="24" y="10"/>
                    <a:pt x="22" y="9"/>
                    <a:pt x="21" y="11"/>
                  </a:cubicBezTo>
                  <a:cubicBezTo>
                    <a:pt x="21" y="12"/>
                    <a:pt x="21" y="11"/>
                    <a:pt x="21" y="12"/>
                  </a:cubicBezTo>
                  <a:cubicBezTo>
                    <a:pt x="21" y="13"/>
                    <a:pt x="20" y="13"/>
                    <a:pt x="19" y="13"/>
                  </a:cubicBezTo>
                  <a:cubicBezTo>
                    <a:pt x="18" y="13"/>
                    <a:pt x="19" y="13"/>
                    <a:pt x="18" y="14"/>
                  </a:cubicBezTo>
                  <a:cubicBezTo>
                    <a:pt x="17" y="14"/>
                    <a:pt x="17" y="14"/>
                    <a:pt x="16" y="14"/>
                  </a:cubicBezTo>
                  <a:cubicBezTo>
                    <a:pt x="16" y="15"/>
                    <a:pt x="16" y="15"/>
                    <a:pt x="15" y="14"/>
                  </a:cubicBezTo>
                  <a:cubicBezTo>
                    <a:pt x="15" y="13"/>
                    <a:pt x="15" y="13"/>
                    <a:pt x="14" y="12"/>
                  </a:cubicBezTo>
                  <a:cubicBezTo>
                    <a:pt x="14" y="12"/>
                    <a:pt x="14" y="11"/>
                    <a:pt x="14" y="11"/>
                  </a:cubicBezTo>
                  <a:cubicBezTo>
                    <a:pt x="13" y="11"/>
                    <a:pt x="12" y="10"/>
                    <a:pt x="12" y="11"/>
                  </a:cubicBezTo>
                  <a:cubicBezTo>
                    <a:pt x="11" y="12"/>
                    <a:pt x="10" y="12"/>
                    <a:pt x="9" y="13"/>
                  </a:cubicBezTo>
                  <a:cubicBezTo>
                    <a:pt x="9" y="14"/>
                    <a:pt x="9" y="13"/>
                    <a:pt x="9" y="14"/>
                  </a:cubicBezTo>
                  <a:cubicBezTo>
                    <a:pt x="9" y="15"/>
                    <a:pt x="8" y="15"/>
                    <a:pt x="8" y="16"/>
                  </a:cubicBezTo>
                  <a:cubicBezTo>
                    <a:pt x="6" y="16"/>
                    <a:pt x="6" y="16"/>
                    <a:pt x="5" y="16"/>
                  </a:cubicBezTo>
                  <a:cubicBezTo>
                    <a:pt x="3" y="16"/>
                    <a:pt x="3" y="16"/>
                    <a:pt x="4" y="18"/>
                  </a:cubicBezTo>
                  <a:cubicBezTo>
                    <a:pt x="4" y="19"/>
                    <a:pt x="3" y="18"/>
                    <a:pt x="3" y="19"/>
                  </a:cubicBezTo>
                  <a:cubicBezTo>
                    <a:pt x="2" y="20"/>
                    <a:pt x="3" y="19"/>
                    <a:pt x="2" y="20"/>
                  </a:cubicBezTo>
                  <a:cubicBezTo>
                    <a:pt x="0" y="22"/>
                    <a:pt x="1" y="25"/>
                    <a:pt x="2" y="26"/>
                  </a:cubicBezTo>
                  <a:cubicBezTo>
                    <a:pt x="3" y="26"/>
                    <a:pt x="3" y="27"/>
                    <a:pt x="4" y="26"/>
                  </a:cubicBezTo>
                  <a:cubicBezTo>
                    <a:pt x="6" y="25"/>
                    <a:pt x="6" y="23"/>
                    <a:pt x="6" y="21"/>
                  </a:cubicBezTo>
                  <a:cubicBezTo>
                    <a:pt x="7" y="21"/>
                    <a:pt x="8" y="18"/>
                    <a:pt x="9" y="19"/>
                  </a:cubicBezTo>
                  <a:cubicBezTo>
                    <a:pt x="9" y="20"/>
                    <a:pt x="9" y="21"/>
                    <a:pt x="9" y="21"/>
                  </a:cubicBezTo>
                  <a:cubicBezTo>
                    <a:pt x="13" y="21"/>
                    <a:pt x="15" y="19"/>
                    <a:pt x="19" y="21"/>
                  </a:cubicBezTo>
                  <a:cubicBezTo>
                    <a:pt x="18" y="21"/>
                    <a:pt x="18" y="23"/>
                    <a:pt x="18" y="23"/>
                  </a:cubicBezTo>
                  <a:cubicBezTo>
                    <a:pt x="18" y="24"/>
                    <a:pt x="17" y="24"/>
                    <a:pt x="17" y="26"/>
                  </a:cubicBezTo>
                  <a:cubicBezTo>
                    <a:pt x="17" y="28"/>
                    <a:pt x="18" y="31"/>
                    <a:pt x="19" y="32"/>
                  </a:cubicBezTo>
                  <a:cubicBezTo>
                    <a:pt x="19" y="33"/>
                    <a:pt x="20" y="34"/>
                    <a:pt x="21" y="34"/>
                  </a:cubicBezTo>
                  <a:cubicBezTo>
                    <a:pt x="21" y="35"/>
                    <a:pt x="21" y="34"/>
                    <a:pt x="21" y="34"/>
                  </a:cubicBezTo>
                  <a:cubicBezTo>
                    <a:pt x="22" y="35"/>
                    <a:pt x="23" y="36"/>
                    <a:pt x="24" y="36"/>
                  </a:cubicBezTo>
                  <a:cubicBezTo>
                    <a:pt x="25" y="36"/>
                    <a:pt x="26" y="36"/>
                    <a:pt x="26" y="36"/>
                  </a:cubicBezTo>
                  <a:cubicBezTo>
                    <a:pt x="28" y="36"/>
                    <a:pt x="27" y="36"/>
                    <a:pt x="28" y="35"/>
                  </a:cubicBezTo>
                  <a:cubicBezTo>
                    <a:pt x="28" y="35"/>
                    <a:pt x="29" y="35"/>
                    <a:pt x="29" y="34"/>
                  </a:cubicBezTo>
                  <a:cubicBezTo>
                    <a:pt x="29" y="31"/>
                    <a:pt x="29" y="30"/>
                    <a:pt x="27" y="29"/>
                  </a:cubicBezTo>
                  <a:cubicBezTo>
                    <a:pt x="27" y="27"/>
                    <a:pt x="28" y="27"/>
                    <a:pt x="28" y="26"/>
                  </a:cubicBezTo>
                  <a:cubicBezTo>
                    <a:pt x="28" y="26"/>
                    <a:pt x="29" y="25"/>
                    <a:pt x="29" y="24"/>
                  </a:cubicBezTo>
                  <a:cubicBezTo>
                    <a:pt x="29" y="25"/>
                    <a:pt x="29" y="24"/>
                    <a:pt x="29" y="25"/>
                  </a:cubicBezTo>
                  <a:cubicBezTo>
                    <a:pt x="30" y="25"/>
                    <a:pt x="30" y="25"/>
                    <a:pt x="30" y="25"/>
                  </a:cubicBezTo>
                  <a:cubicBezTo>
                    <a:pt x="31" y="26"/>
                    <a:pt x="31" y="26"/>
                    <a:pt x="31" y="26"/>
                  </a:cubicBezTo>
                  <a:cubicBezTo>
                    <a:pt x="33" y="26"/>
                    <a:pt x="32" y="27"/>
                    <a:pt x="33" y="26"/>
                  </a:cubicBezTo>
                  <a:cubicBezTo>
                    <a:pt x="34" y="25"/>
                    <a:pt x="34" y="23"/>
                    <a:pt x="34" y="20"/>
                  </a:cubicBezTo>
                  <a:cubicBezTo>
                    <a:pt x="34" y="18"/>
                    <a:pt x="34" y="19"/>
                    <a:pt x="34" y="17"/>
                  </a:cubicBezTo>
                  <a:cubicBezTo>
                    <a:pt x="33" y="15"/>
                    <a:pt x="34" y="14"/>
                    <a:pt x="33" y="13"/>
                  </a:cubicBezTo>
                  <a:cubicBezTo>
                    <a:pt x="33" y="11"/>
                    <a:pt x="33" y="11"/>
                    <a:pt x="32" y="11"/>
                  </a:cubicBezTo>
                  <a:cubicBezTo>
                    <a:pt x="32" y="10"/>
                    <a:pt x="32" y="10"/>
                    <a:pt x="32" y="10"/>
                  </a:cubicBezTo>
                  <a:cubicBezTo>
                    <a:pt x="32" y="9"/>
                    <a:pt x="31" y="9"/>
                    <a:pt x="31" y="9"/>
                  </a:cubicBezTo>
                  <a:cubicBezTo>
                    <a:pt x="31" y="7"/>
                    <a:pt x="30" y="7"/>
                    <a:pt x="30" y="5"/>
                  </a:cubicBezTo>
                  <a:cubicBezTo>
                    <a:pt x="30" y="3"/>
                    <a:pt x="31" y="2"/>
                    <a:pt x="30" y="1"/>
                  </a:cubicBezTo>
                  <a:cubicBezTo>
                    <a:pt x="29" y="1"/>
                    <a:pt x="30" y="1"/>
                    <a:pt x="29" y="1"/>
                  </a:cubicBezTo>
                  <a:cubicBezTo>
                    <a:pt x="29" y="0"/>
                    <a:pt x="27" y="0"/>
                    <a:pt x="26" y="0"/>
                  </a:cubicBezTo>
                  <a:cubicBezTo>
                    <a:pt x="26" y="0"/>
                    <a:pt x="25" y="1"/>
                    <a:pt x="26" y="3"/>
                  </a:cubicBezTo>
                  <a:cubicBezTo>
                    <a:pt x="26" y="3"/>
                    <a:pt x="25" y="2"/>
                    <a:pt x="25" y="3"/>
                  </a:cubicBezTo>
                  <a:cubicBezTo>
                    <a:pt x="25" y="4"/>
                    <a:pt x="25" y="6"/>
                    <a:pt x="25" y="7"/>
                  </a:cubicBezTo>
                  <a:cubicBezTo>
                    <a:pt x="25" y="8"/>
                    <a:pt x="27" y="13"/>
                    <a:pt x="24" y="1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2" name="Freeform 91"/>
            <p:cNvSpPr/>
            <p:nvPr/>
          </p:nvSpPr>
          <p:spPr>
            <a:xfrm>
              <a:off x="6905883" y="4236691"/>
              <a:ext cx="40773" cy="50614"/>
            </a:xfrm>
            <a:custGeom>
              <a:avLst/>
              <a:gdLst>
                <a:gd name="T0" fmla="*/ 3 w 12"/>
                <a:gd name="T1" fmla="*/ 11 h 15"/>
                <a:gd name="T2" fmla="*/ 4 w 12"/>
                <a:gd name="T3" fmla="*/ 9 h 15"/>
                <a:gd name="T4" fmla="*/ 6 w 12"/>
                <a:gd name="T5" fmla="*/ 8 h 15"/>
                <a:gd name="T6" fmla="*/ 8 w 12"/>
                <a:gd name="T7" fmla="*/ 6 h 15"/>
                <a:gd name="T8" fmla="*/ 9 w 12"/>
                <a:gd name="T9" fmla="*/ 4 h 15"/>
                <a:gd name="T10" fmla="*/ 11 w 12"/>
                <a:gd name="T11" fmla="*/ 4 h 15"/>
                <a:gd name="T12" fmla="*/ 10 w 12"/>
                <a:gd name="T13" fmla="*/ 0 h 15"/>
                <a:gd name="T14" fmla="*/ 10 w 12"/>
                <a:gd name="T15" fmla="*/ 2 h 15"/>
                <a:gd name="T16" fmla="*/ 9 w 12"/>
                <a:gd name="T17" fmla="*/ 2 h 15"/>
                <a:gd name="T18" fmla="*/ 8 w 12"/>
                <a:gd name="T19" fmla="*/ 4 h 15"/>
                <a:gd name="T20" fmla="*/ 6 w 12"/>
                <a:gd name="T21" fmla="*/ 5 h 15"/>
                <a:gd name="T22" fmla="*/ 5 w 12"/>
                <a:gd name="T23" fmla="*/ 6 h 15"/>
                <a:gd name="T24" fmla="*/ 4 w 12"/>
                <a:gd name="T25" fmla="*/ 6 h 15"/>
                <a:gd name="T26" fmla="*/ 4 w 12"/>
                <a:gd name="T27" fmla="*/ 7 h 15"/>
                <a:gd name="T28" fmla="*/ 4 w 12"/>
                <a:gd name="T29" fmla="*/ 7 h 15"/>
                <a:gd name="T30" fmla="*/ 3 w 12"/>
                <a:gd name="T31" fmla="*/ 8 h 15"/>
                <a:gd name="T32" fmla="*/ 1 w 12"/>
                <a:gd name="T33" fmla="*/ 9 h 15"/>
                <a:gd name="T34" fmla="*/ 3 w 12"/>
                <a:gd name="T3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5">
                  <a:moveTo>
                    <a:pt x="3" y="11"/>
                  </a:moveTo>
                  <a:cubicBezTo>
                    <a:pt x="4" y="10"/>
                    <a:pt x="3" y="10"/>
                    <a:pt x="4" y="9"/>
                  </a:cubicBezTo>
                  <a:cubicBezTo>
                    <a:pt x="5" y="9"/>
                    <a:pt x="5" y="8"/>
                    <a:pt x="6" y="8"/>
                  </a:cubicBezTo>
                  <a:cubicBezTo>
                    <a:pt x="7" y="8"/>
                    <a:pt x="7" y="6"/>
                    <a:pt x="8" y="6"/>
                  </a:cubicBezTo>
                  <a:cubicBezTo>
                    <a:pt x="8" y="5"/>
                    <a:pt x="9" y="5"/>
                    <a:pt x="9" y="4"/>
                  </a:cubicBezTo>
                  <a:cubicBezTo>
                    <a:pt x="10" y="4"/>
                    <a:pt x="10" y="4"/>
                    <a:pt x="11" y="4"/>
                  </a:cubicBezTo>
                  <a:cubicBezTo>
                    <a:pt x="11" y="2"/>
                    <a:pt x="12" y="0"/>
                    <a:pt x="10" y="0"/>
                  </a:cubicBezTo>
                  <a:cubicBezTo>
                    <a:pt x="9" y="1"/>
                    <a:pt x="10" y="1"/>
                    <a:pt x="10" y="2"/>
                  </a:cubicBezTo>
                  <a:cubicBezTo>
                    <a:pt x="9" y="2"/>
                    <a:pt x="9" y="2"/>
                    <a:pt x="9" y="2"/>
                  </a:cubicBezTo>
                  <a:cubicBezTo>
                    <a:pt x="8" y="3"/>
                    <a:pt x="8" y="3"/>
                    <a:pt x="8" y="4"/>
                  </a:cubicBezTo>
                  <a:cubicBezTo>
                    <a:pt x="6" y="4"/>
                    <a:pt x="6" y="4"/>
                    <a:pt x="6" y="5"/>
                  </a:cubicBezTo>
                  <a:cubicBezTo>
                    <a:pt x="5" y="6"/>
                    <a:pt x="5" y="5"/>
                    <a:pt x="5" y="6"/>
                  </a:cubicBezTo>
                  <a:cubicBezTo>
                    <a:pt x="5" y="6"/>
                    <a:pt x="4" y="6"/>
                    <a:pt x="4" y="6"/>
                  </a:cubicBezTo>
                  <a:cubicBezTo>
                    <a:pt x="4" y="6"/>
                    <a:pt x="5" y="6"/>
                    <a:pt x="4" y="7"/>
                  </a:cubicBezTo>
                  <a:cubicBezTo>
                    <a:pt x="4" y="7"/>
                    <a:pt x="4" y="7"/>
                    <a:pt x="4" y="7"/>
                  </a:cubicBezTo>
                  <a:cubicBezTo>
                    <a:pt x="3" y="8"/>
                    <a:pt x="3" y="8"/>
                    <a:pt x="3" y="8"/>
                  </a:cubicBezTo>
                  <a:cubicBezTo>
                    <a:pt x="2" y="9"/>
                    <a:pt x="2" y="9"/>
                    <a:pt x="1" y="9"/>
                  </a:cubicBezTo>
                  <a:cubicBezTo>
                    <a:pt x="0" y="10"/>
                    <a:pt x="3" y="15"/>
                    <a:pt x="3" y="1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3" name="Freeform 92"/>
            <p:cNvSpPr/>
            <p:nvPr/>
          </p:nvSpPr>
          <p:spPr>
            <a:xfrm>
              <a:off x="6022945" y="4236691"/>
              <a:ext cx="63268" cy="109664"/>
            </a:xfrm>
            <a:custGeom>
              <a:avLst/>
              <a:gdLst>
                <a:gd name="T0" fmla="*/ 14 w 19"/>
                <a:gd name="T1" fmla="*/ 15 h 33"/>
                <a:gd name="T2" fmla="*/ 11 w 19"/>
                <a:gd name="T3" fmla="*/ 9 h 33"/>
                <a:gd name="T4" fmla="*/ 11 w 19"/>
                <a:gd name="T5" fmla="*/ 7 h 33"/>
                <a:gd name="T6" fmla="*/ 9 w 19"/>
                <a:gd name="T7" fmla="*/ 6 h 33"/>
                <a:gd name="T8" fmla="*/ 9 w 19"/>
                <a:gd name="T9" fmla="*/ 5 h 33"/>
                <a:gd name="T10" fmla="*/ 8 w 19"/>
                <a:gd name="T11" fmla="*/ 4 h 33"/>
                <a:gd name="T12" fmla="*/ 8 w 19"/>
                <a:gd name="T13" fmla="*/ 4 h 33"/>
                <a:gd name="T14" fmla="*/ 7 w 19"/>
                <a:gd name="T15" fmla="*/ 3 h 33"/>
                <a:gd name="T16" fmla="*/ 6 w 19"/>
                <a:gd name="T17" fmla="*/ 2 h 33"/>
                <a:gd name="T18" fmla="*/ 3 w 19"/>
                <a:gd name="T19" fmla="*/ 2 h 33"/>
                <a:gd name="T20" fmla="*/ 3 w 19"/>
                <a:gd name="T21" fmla="*/ 3 h 33"/>
                <a:gd name="T22" fmla="*/ 2 w 19"/>
                <a:gd name="T23" fmla="*/ 7 h 33"/>
                <a:gd name="T24" fmla="*/ 2 w 19"/>
                <a:gd name="T25" fmla="*/ 9 h 33"/>
                <a:gd name="T26" fmla="*/ 3 w 19"/>
                <a:gd name="T27" fmla="*/ 10 h 33"/>
                <a:gd name="T28" fmla="*/ 2 w 19"/>
                <a:gd name="T29" fmla="*/ 14 h 33"/>
                <a:gd name="T30" fmla="*/ 2 w 19"/>
                <a:gd name="T31" fmla="*/ 19 h 33"/>
                <a:gd name="T32" fmla="*/ 3 w 19"/>
                <a:gd name="T33" fmla="*/ 20 h 33"/>
                <a:gd name="T34" fmla="*/ 3 w 19"/>
                <a:gd name="T35" fmla="*/ 24 h 33"/>
                <a:gd name="T36" fmla="*/ 4 w 19"/>
                <a:gd name="T37" fmla="*/ 29 h 33"/>
                <a:gd name="T38" fmla="*/ 6 w 19"/>
                <a:gd name="T39" fmla="*/ 32 h 33"/>
                <a:gd name="T40" fmla="*/ 10 w 19"/>
                <a:gd name="T41" fmla="*/ 32 h 33"/>
                <a:gd name="T42" fmla="*/ 13 w 19"/>
                <a:gd name="T43" fmla="*/ 31 h 33"/>
                <a:gd name="T44" fmla="*/ 14 w 19"/>
                <a:gd name="T45" fmla="*/ 30 h 33"/>
                <a:gd name="T46" fmla="*/ 15 w 19"/>
                <a:gd name="T47" fmla="*/ 29 h 33"/>
                <a:gd name="T48" fmla="*/ 17 w 19"/>
                <a:gd name="T49" fmla="*/ 20 h 33"/>
                <a:gd name="T50" fmla="*/ 14 w 19"/>
                <a:gd name="T51"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3">
                  <a:moveTo>
                    <a:pt x="14" y="15"/>
                  </a:moveTo>
                  <a:cubicBezTo>
                    <a:pt x="13" y="13"/>
                    <a:pt x="13" y="10"/>
                    <a:pt x="11" y="9"/>
                  </a:cubicBezTo>
                  <a:cubicBezTo>
                    <a:pt x="11" y="8"/>
                    <a:pt x="11" y="8"/>
                    <a:pt x="11" y="7"/>
                  </a:cubicBezTo>
                  <a:cubicBezTo>
                    <a:pt x="10" y="7"/>
                    <a:pt x="10" y="6"/>
                    <a:pt x="9" y="6"/>
                  </a:cubicBezTo>
                  <a:cubicBezTo>
                    <a:pt x="9" y="5"/>
                    <a:pt x="9" y="5"/>
                    <a:pt x="9" y="5"/>
                  </a:cubicBezTo>
                  <a:cubicBezTo>
                    <a:pt x="8" y="4"/>
                    <a:pt x="8" y="5"/>
                    <a:pt x="8" y="4"/>
                  </a:cubicBezTo>
                  <a:cubicBezTo>
                    <a:pt x="8" y="4"/>
                    <a:pt x="8" y="4"/>
                    <a:pt x="8" y="4"/>
                  </a:cubicBezTo>
                  <a:cubicBezTo>
                    <a:pt x="7" y="3"/>
                    <a:pt x="7" y="4"/>
                    <a:pt x="7" y="3"/>
                  </a:cubicBezTo>
                  <a:cubicBezTo>
                    <a:pt x="7" y="3"/>
                    <a:pt x="7" y="3"/>
                    <a:pt x="6" y="2"/>
                  </a:cubicBezTo>
                  <a:cubicBezTo>
                    <a:pt x="5" y="0"/>
                    <a:pt x="4" y="2"/>
                    <a:pt x="3" y="2"/>
                  </a:cubicBezTo>
                  <a:cubicBezTo>
                    <a:pt x="3" y="3"/>
                    <a:pt x="4" y="3"/>
                    <a:pt x="3" y="3"/>
                  </a:cubicBezTo>
                  <a:cubicBezTo>
                    <a:pt x="3" y="5"/>
                    <a:pt x="3" y="6"/>
                    <a:pt x="2" y="7"/>
                  </a:cubicBezTo>
                  <a:cubicBezTo>
                    <a:pt x="1" y="7"/>
                    <a:pt x="1" y="9"/>
                    <a:pt x="2" y="9"/>
                  </a:cubicBezTo>
                  <a:cubicBezTo>
                    <a:pt x="2" y="10"/>
                    <a:pt x="2" y="10"/>
                    <a:pt x="3" y="10"/>
                  </a:cubicBezTo>
                  <a:cubicBezTo>
                    <a:pt x="3" y="12"/>
                    <a:pt x="0" y="13"/>
                    <a:pt x="2" y="14"/>
                  </a:cubicBezTo>
                  <a:cubicBezTo>
                    <a:pt x="2" y="16"/>
                    <a:pt x="2" y="17"/>
                    <a:pt x="2" y="19"/>
                  </a:cubicBezTo>
                  <a:cubicBezTo>
                    <a:pt x="2" y="20"/>
                    <a:pt x="3" y="19"/>
                    <a:pt x="3" y="20"/>
                  </a:cubicBezTo>
                  <a:cubicBezTo>
                    <a:pt x="3" y="22"/>
                    <a:pt x="3" y="22"/>
                    <a:pt x="3" y="24"/>
                  </a:cubicBezTo>
                  <a:cubicBezTo>
                    <a:pt x="3" y="27"/>
                    <a:pt x="4" y="27"/>
                    <a:pt x="4" y="29"/>
                  </a:cubicBezTo>
                  <a:cubicBezTo>
                    <a:pt x="4" y="31"/>
                    <a:pt x="5" y="31"/>
                    <a:pt x="6" y="32"/>
                  </a:cubicBezTo>
                  <a:cubicBezTo>
                    <a:pt x="6" y="33"/>
                    <a:pt x="9" y="32"/>
                    <a:pt x="10" y="32"/>
                  </a:cubicBezTo>
                  <a:cubicBezTo>
                    <a:pt x="11" y="32"/>
                    <a:pt x="12" y="31"/>
                    <a:pt x="13" y="31"/>
                  </a:cubicBezTo>
                  <a:cubicBezTo>
                    <a:pt x="13" y="30"/>
                    <a:pt x="13" y="30"/>
                    <a:pt x="14" y="30"/>
                  </a:cubicBezTo>
                  <a:cubicBezTo>
                    <a:pt x="15" y="30"/>
                    <a:pt x="14" y="30"/>
                    <a:pt x="15" y="29"/>
                  </a:cubicBezTo>
                  <a:cubicBezTo>
                    <a:pt x="17" y="28"/>
                    <a:pt x="19" y="23"/>
                    <a:pt x="17" y="20"/>
                  </a:cubicBezTo>
                  <a:cubicBezTo>
                    <a:pt x="16" y="19"/>
                    <a:pt x="15" y="17"/>
                    <a:pt x="14" y="1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4" name="Freeform 93"/>
            <p:cNvSpPr/>
            <p:nvPr/>
          </p:nvSpPr>
          <p:spPr>
            <a:xfrm>
              <a:off x="6354750" y="4302770"/>
              <a:ext cx="16871" cy="16871"/>
            </a:xfrm>
            <a:custGeom>
              <a:avLst/>
              <a:gdLst>
                <a:gd name="T0" fmla="*/ 3 w 5"/>
                <a:gd name="T1" fmla="*/ 4 h 5"/>
                <a:gd name="T2" fmla="*/ 1 w 5"/>
                <a:gd name="T3" fmla="*/ 0 h 5"/>
                <a:gd name="T4" fmla="*/ 1 w 5"/>
                <a:gd name="T5" fmla="*/ 2 h 5"/>
                <a:gd name="T6" fmla="*/ 2 w 5"/>
                <a:gd name="T7" fmla="*/ 4 h 5"/>
                <a:gd name="T8" fmla="*/ 3 w 5"/>
                <a:gd name="T9" fmla="*/ 4 h 5"/>
              </a:gdLst>
              <a:ahLst/>
              <a:cxnLst>
                <a:cxn ang="0">
                  <a:pos x="T0" y="T1"/>
                </a:cxn>
                <a:cxn ang="0">
                  <a:pos x="T2" y="T3"/>
                </a:cxn>
                <a:cxn ang="0">
                  <a:pos x="T4" y="T5"/>
                </a:cxn>
                <a:cxn ang="0">
                  <a:pos x="T6" y="T7"/>
                </a:cxn>
                <a:cxn ang="0">
                  <a:pos x="T8" y="T9"/>
                </a:cxn>
              </a:cxnLst>
              <a:rect l="0" t="0" r="r" b="b"/>
              <a:pathLst>
                <a:path w="5" h="5">
                  <a:moveTo>
                    <a:pt x="3" y="4"/>
                  </a:moveTo>
                  <a:cubicBezTo>
                    <a:pt x="2" y="4"/>
                    <a:pt x="4" y="0"/>
                    <a:pt x="1" y="0"/>
                  </a:cubicBezTo>
                  <a:cubicBezTo>
                    <a:pt x="0" y="1"/>
                    <a:pt x="1" y="0"/>
                    <a:pt x="1" y="2"/>
                  </a:cubicBezTo>
                  <a:cubicBezTo>
                    <a:pt x="1" y="2"/>
                    <a:pt x="2" y="5"/>
                    <a:pt x="2" y="4"/>
                  </a:cubicBezTo>
                  <a:cubicBezTo>
                    <a:pt x="2" y="5"/>
                    <a:pt x="5" y="4"/>
                    <a:pt x="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5" name="Freeform 94"/>
            <p:cNvSpPr/>
            <p:nvPr/>
          </p:nvSpPr>
          <p:spPr>
            <a:xfrm>
              <a:off x="6717486" y="4309800"/>
              <a:ext cx="248854" cy="306498"/>
            </a:xfrm>
            <a:custGeom>
              <a:avLst/>
              <a:gdLst>
                <a:gd name="T0" fmla="*/ 4 w 75"/>
                <a:gd name="T1" fmla="*/ 57 h 92"/>
                <a:gd name="T2" fmla="*/ 6 w 75"/>
                <a:gd name="T3" fmla="*/ 68 h 92"/>
                <a:gd name="T4" fmla="*/ 11 w 75"/>
                <a:gd name="T5" fmla="*/ 70 h 92"/>
                <a:gd name="T6" fmla="*/ 11 w 75"/>
                <a:gd name="T7" fmla="*/ 74 h 92"/>
                <a:gd name="T8" fmla="*/ 13 w 75"/>
                <a:gd name="T9" fmla="*/ 82 h 92"/>
                <a:gd name="T10" fmla="*/ 17 w 75"/>
                <a:gd name="T11" fmla="*/ 82 h 92"/>
                <a:gd name="T12" fmla="*/ 22 w 75"/>
                <a:gd name="T13" fmla="*/ 82 h 92"/>
                <a:gd name="T14" fmla="*/ 23 w 75"/>
                <a:gd name="T15" fmla="*/ 87 h 92"/>
                <a:gd name="T16" fmla="*/ 28 w 75"/>
                <a:gd name="T17" fmla="*/ 86 h 92"/>
                <a:gd name="T18" fmla="*/ 29 w 75"/>
                <a:gd name="T19" fmla="*/ 84 h 92"/>
                <a:gd name="T20" fmla="*/ 30 w 75"/>
                <a:gd name="T21" fmla="*/ 82 h 92"/>
                <a:gd name="T22" fmla="*/ 35 w 75"/>
                <a:gd name="T23" fmla="*/ 84 h 92"/>
                <a:gd name="T24" fmla="*/ 41 w 75"/>
                <a:gd name="T25" fmla="*/ 87 h 92"/>
                <a:gd name="T26" fmla="*/ 46 w 75"/>
                <a:gd name="T27" fmla="*/ 92 h 92"/>
                <a:gd name="T28" fmla="*/ 47 w 75"/>
                <a:gd name="T29" fmla="*/ 90 h 92"/>
                <a:gd name="T30" fmla="*/ 48 w 75"/>
                <a:gd name="T31" fmla="*/ 89 h 92"/>
                <a:gd name="T32" fmla="*/ 51 w 75"/>
                <a:gd name="T33" fmla="*/ 89 h 92"/>
                <a:gd name="T34" fmla="*/ 53 w 75"/>
                <a:gd name="T35" fmla="*/ 83 h 92"/>
                <a:gd name="T36" fmla="*/ 54 w 75"/>
                <a:gd name="T37" fmla="*/ 80 h 92"/>
                <a:gd name="T38" fmla="*/ 56 w 75"/>
                <a:gd name="T39" fmla="*/ 77 h 92"/>
                <a:gd name="T40" fmla="*/ 55 w 75"/>
                <a:gd name="T41" fmla="*/ 74 h 92"/>
                <a:gd name="T42" fmla="*/ 55 w 75"/>
                <a:gd name="T43" fmla="*/ 69 h 92"/>
                <a:gd name="T44" fmla="*/ 57 w 75"/>
                <a:gd name="T45" fmla="*/ 69 h 92"/>
                <a:gd name="T46" fmla="*/ 58 w 75"/>
                <a:gd name="T47" fmla="*/ 68 h 92"/>
                <a:gd name="T48" fmla="*/ 62 w 75"/>
                <a:gd name="T49" fmla="*/ 65 h 92"/>
                <a:gd name="T50" fmla="*/ 64 w 75"/>
                <a:gd name="T51" fmla="*/ 63 h 92"/>
                <a:gd name="T52" fmla="*/ 65 w 75"/>
                <a:gd name="T53" fmla="*/ 52 h 92"/>
                <a:gd name="T54" fmla="*/ 68 w 75"/>
                <a:gd name="T55" fmla="*/ 52 h 92"/>
                <a:gd name="T56" fmla="*/ 73 w 75"/>
                <a:gd name="T57" fmla="*/ 50 h 92"/>
                <a:gd name="T58" fmla="*/ 74 w 75"/>
                <a:gd name="T59" fmla="*/ 49 h 92"/>
                <a:gd name="T60" fmla="*/ 72 w 75"/>
                <a:gd name="T61" fmla="*/ 46 h 92"/>
                <a:gd name="T62" fmla="*/ 68 w 75"/>
                <a:gd name="T63" fmla="*/ 44 h 92"/>
                <a:gd name="T64" fmla="*/ 68 w 75"/>
                <a:gd name="T65" fmla="*/ 40 h 92"/>
                <a:gd name="T66" fmla="*/ 65 w 75"/>
                <a:gd name="T67" fmla="*/ 35 h 92"/>
                <a:gd name="T68" fmla="*/ 64 w 75"/>
                <a:gd name="T69" fmla="*/ 29 h 92"/>
                <a:gd name="T70" fmla="*/ 63 w 75"/>
                <a:gd name="T71" fmla="*/ 23 h 92"/>
                <a:gd name="T72" fmla="*/ 67 w 75"/>
                <a:gd name="T73" fmla="*/ 22 h 92"/>
                <a:gd name="T74" fmla="*/ 68 w 75"/>
                <a:gd name="T75" fmla="*/ 20 h 92"/>
                <a:gd name="T76" fmla="*/ 68 w 75"/>
                <a:gd name="T77" fmla="*/ 18 h 92"/>
                <a:gd name="T78" fmla="*/ 73 w 75"/>
                <a:gd name="T79" fmla="*/ 17 h 92"/>
                <a:gd name="T80" fmla="*/ 72 w 75"/>
                <a:gd name="T81" fmla="*/ 13 h 92"/>
                <a:gd name="T82" fmla="*/ 69 w 75"/>
                <a:gd name="T83" fmla="*/ 12 h 92"/>
                <a:gd name="T84" fmla="*/ 68 w 75"/>
                <a:gd name="T85" fmla="*/ 10 h 92"/>
                <a:gd name="T86" fmla="*/ 63 w 75"/>
                <a:gd name="T87" fmla="*/ 7 h 92"/>
                <a:gd name="T88" fmla="*/ 62 w 75"/>
                <a:gd name="T89" fmla="*/ 4 h 92"/>
                <a:gd name="T90" fmla="*/ 60 w 75"/>
                <a:gd name="T91" fmla="*/ 2 h 92"/>
                <a:gd name="T92" fmla="*/ 54 w 75"/>
                <a:gd name="T93" fmla="*/ 2 h 92"/>
                <a:gd name="T94" fmla="*/ 50 w 75"/>
                <a:gd name="T95" fmla="*/ 10 h 92"/>
                <a:gd name="T96" fmla="*/ 50 w 75"/>
                <a:gd name="T97" fmla="*/ 12 h 92"/>
                <a:gd name="T98" fmla="*/ 48 w 75"/>
                <a:gd name="T99" fmla="*/ 14 h 92"/>
                <a:gd name="T100" fmla="*/ 45 w 75"/>
                <a:gd name="T101" fmla="*/ 17 h 92"/>
                <a:gd name="T102" fmla="*/ 36 w 75"/>
                <a:gd name="T103" fmla="*/ 23 h 92"/>
                <a:gd name="T104" fmla="*/ 34 w 75"/>
                <a:gd name="T105" fmla="*/ 27 h 92"/>
                <a:gd name="T106" fmla="*/ 32 w 75"/>
                <a:gd name="T107" fmla="*/ 30 h 92"/>
                <a:gd name="T108" fmla="*/ 30 w 75"/>
                <a:gd name="T109" fmla="*/ 32 h 92"/>
                <a:gd name="T110" fmla="*/ 22 w 75"/>
                <a:gd name="T111" fmla="*/ 34 h 92"/>
                <a:gd name="T112" fmla="*/ 19 w 75"/>
                <a:gd name="T113" fmla="*/ 36 h 92"/>
                <a:gd name="T114" fmla="*/ 8 w 75"/>
                <a:gd name="T115" fmla="*/ 43 h 92"/>
                <a:gd name="T116" fmla="*/ 4 w 75"/>
                <a:gd name="T117" fmla="*/ 43 h 92"/>
                <a:gd name="T118" fmla="*/ 2 w 75"/>
                <a:gd name="T119" fmla="*/ 47 h 92"/>
                <a:gd name="T120" fmla="*/ 3 w 75"/>
                <a:gd name="T121"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92">
                  <a:moveTo>
                    <a:pt x="3" y="56"/>
                  </a:moveTo>
                  <a:cubicBezTo>
                    <a:pt x="4" y="56"/>
                    <a:pt x="4" y="56"/>
                    <a:pt x="4" y="57"/>
                  </a:cubicBezTo>
                  <a:cubicBezTo>
                    <a:pt x="4" y="60"/>
                    <a:pt x="4" y="62"/>
                    <a:pt x="5" y="64"/>
                  </a:cubicBezTo>
                  <a:cubicBezTo>
                    <a:pt x="5" y="65"/>
                    <a:pt x="5" y="67"/>
                    <a:pt x="6" y="68"/>
                  </a:cubicBezTo>
                  <a:cubicBezTo>
                    <a:pt x="7" y="69"/>
                    <a:pt x="9" y="68"/>
                    <a:pt x="10" y="69"/>
                  </a:cubicBezTo>
                  <a:cubicBezTo>
                    <a:pt x="10" y="70"/>
                    <a:pt x="11" y="69"/>
                    <a:pt x="11" y="70"/>
                  </a:cubicBezTo>
                  <a:cubicBezTo>
                    <a:pt x="11" y="70"/>
                    <a:pt x="11" y="70"/>
                    <a:pt x="11" y="71"/>
                  </a:cubicBezTo>
                  <a:cubicBezTo>
                    <a:pt x="10" y="71"/>
                    <a:pt x="11" y="73"/>
                    <a:pt x="11" y="74"/>
                  </a:cubicBezTo>
                  <a:cubicBezTo>
                    <a:pt x="11" y="76"/>
                    <a:pt x="10" y="81"/>
                    <a:pt x="11" y="82"/>
                  </a:cubicBezTo>
                  <a:cubicBezTo>
                    <a:pt x="12" y="82"/>
                    <a:pt x="12" y="82"/>
                    <a:pt x="13" y="82"/>
                  </a:cubicBezTo>
                  <a:cubicBezTo>
                    <a:pt x="14" y="83"/>
                    <a:pt x="13" y="83"/>
                    <a:pt x="15" y="83"/>
                  </a:cubicBezTo>
                  <a:cubicBezTo>
                    <a:pt x="16" y="83"/>
                    <a:pt x="16" y="82"/>
                    <a:pt x="17" y="82"/>
                  </a:cubicBezTo>
                  <a:cubicBezTo>
                    <a:pt x="18" y="82"/>
                    <a:pt x="18" y="81"/>
                    <a:pt x="18" y="82"/>
                  </a:cubicBezTo>
                  <a:cubicBezTo>
                    <a:pt x="20" y="80"/>
                    <a:pt x="21" y="82"/>
                    <a:pt x="22" y="82"/>
                  </a:cubicBezTo>
                  <a:cubicBezTo>
                    <a:pt x="22" y="82"/>
                    <a:pt x="23" y="83"/>
                    <a:pt x="23" y="84"/>
                  </a:cubicBezTo>
                  <a:cubicBezTo>
                    <a:pt x="23" y="85"/>
                    <a:pt x="20" y="87"/>
                    <a:pt x="23" y="87"/>
                  </a:cubicBezTo>
                  <a:cubicBezTo>
                    <a:pt x="24" y="85"/>
                    <a:pt x="25" y="86"/>
                    <a:pt x="26" y="87"/>
                  </a:cubicBezTo>
                  <a:cubicBezTo>
                    <a:pt x="26" y="87"/>
                    <a:pt x="27" y="86"/>
                    <a:pt x="28" y="86"/>
                  </a:cubicBezTo>
                  <a:cubicBezTo>
                    <a:pt x="28" y="85"/>
                    <a:pt x="28" y="85"/>
                    <a:pt x="28" y="84"/>
                  </a:cubicBezTo>
                  <a:cubicBezTo>
                    <a:pt x="29" y="84"/>
                    <a:pt x="29" y="84"/>
                    <a:pt x="29" y="84"/>
                  </a:cubicBezTo>
                  <a:cubicBezTo>
                    <a:pt x="30" y="84"/>
                    <a:pt x="29" y="84"/>
                    <a:pt x="30" y="83"/>
                  </a:cubicBezTo>
                  <a:cubicBezTo>
                    <a:pt x="30" y="83"/>
                    <a:pt x="30" y="83"/>
                    <a:pt x="30" y="82"/>
                  </a:cubicBezTo>
                  <a:cubicBezTo>
                    <a:pt x="32" y="82"/>
                    <a:pt x="32" y="81"/>
                    <a:pt x="34" y="82"/>
                  </a:cubicBezTo>
                  <a:cubicBezTo>
                    <a:pt x="35" y="83"/>
                    <a:pt x="35" y="83"/>
                    <a:pt x="35" y="84"/>
                  </a:cubicBezTo>
                  <a:cubicBezTo>
                    <a:pt x="35" y="86"/>
                    <a:pt x="39" y="85"/>
                    <a:pt x="40" y="87"/>
                  </a:cubicBezTo>
                  <a:cubicBezTo>
                    <a:pt x="41" y="87"/>
                    <a:pt x="41" y="87"/>
                    <a:pt x="41" y="87"/>
                  </a:cubicBezTo>
                  <a:cubicBezTo>
                    <a:pt x="42" y="88"/>
                    <a:pt x="42" y="89"/>
                    <a:pt x="42" y="91"/>
                  </a:cubicBezTo>
                  <a:cubicBezTo>
                    <a:pt x="42" y="92"/>
                    <a:pt x="45" y="92"/>
                    <a:pt x="46" y="92"/>
                  </a:cubicBezTo>
                  <a:cubicBezTo>
                    <a:pt x="47" y="91"/>
                    <a:pt x="46" y="91"/>
                    <a:pt x="47" y="91"/>
                  </a:cubicBezTo>
                  <a:cubicBezTo>
                    <a:pt x="47" y="91"/>
                    <a:pt x="47" y="90"/>
                    <a:pt x="47" y="90"/>
                  </a:cubicBezTo>
                  <a:cubicBezTo>
                    <a:pt x="47" y="90"/>
                    <a:pt x="47" y="90"/>
                    <a:pt x="48" y="90"/>
                  </a:cubicBezTo>
                  <a:cubicBezTo>
                    <a:pt x="48" y="90"/>
                    <a:pt x="48" y="89"/>
                    <a:pt x="48" y="89"/>
                  </a:cubicBezTo>
                  <a:cubicBezTo>
                    <a:pt x="48" y="89"/>
                    <a:pt x="48" y="89"/>
                    <a:pt x="48" y="89"/>
                  </a:cubicBezTo>
                  <a:cubicBezTo>
                    <a:pt x="49" y="89"/>
                    <a:pt x="50" y="89"/>
                    <a:pt x="51" y="89"/>
                  </a:cubicBezTo>
                  <a:cubicBezTo>
                    <a:pt x="52" y="90"/>
                    <a:pt x="53" y="91"/>
                    <a:pt x="55" y="89"/>
                  </a:cubicBezTo>
                  <a:cubicBezTo>
                    <a:pt x="56" y="88"/>
                    <a:pt x="55" y="84"/>
                    <a:pt x="53" y="83"/>
                  </a:cubicBezTo>
                  <a:cubicBezTo>
                    <a:pt x="53" y="82"/>
                    <a:pt x="52" y="82"/>
                    <a:pt x="53" y="81"/>
                  </a:cubicBezTo>
                  <a:cubicBezTo>
                    <a:pt x="54" y="80"/>
                    <a:pt x="53" y="81"/>
                    <a:pt x="54" y="80"/>
                  </a:cubicBezTo>
                  <a:cubicBezTo>
                    <a:pt x="55" y="80"/>
                    <a:pt x="55" y="79"/>
                    <a:pt x="55" y="79"/>
                  </a:cubicBezTo>
                  <a:cubicBezTo>
                    <a:pt x="55" y="77"/>
                    <a:pt x="55" y="78"/>
                    <a:pt x="56" y="77"/>
                  </a:cubicBezTo>
                  <a:cubicBezTo>
                    <a:pt x="56" y="75"/>
                    <a:pt x="56" y="75"/>
                    <a:pt x="55" y="74"/>
                  </a:cubicBezTo>
                  <a:cubicBezTo>
                    <a:pt x="55" y="74"/>
                    <a:pt x="55" y="75"/>
                    <a:pt x="55" y="74"/>
                  </a:cubicBezTo>
                  <a:cubicBezTo>
                    <a:pt x="55" y="73"/>
                    <a:pt x="55" y="72"/>
                    <a:pt x="55" y="71"/>
                  </a:cubicBezTo>
                  <a:cubicBezTo>
                    <a:pt x="56" y="70"/>
                    <a:pt x="55" y="70"/>
                    <a:pt x="55" y="69"/>
                  </a:cubicBezTo>
                  <a:cubicBezTo>
                    <a:pt x="56" y="69"/>
                    <a:pt x="56" y="69"/>
                    <a:pt x="57" y="69"/>
                  </a:cubicBezTo>
                  <a:cubicBezTo>
                    <a:pt x="57" y="69"/>
                    <a:pt x="57" y="69"/>
                    <a:pt x="57" y="69"/>
                  </a:cubicBezTo>
                  <a:cubicBezTo>
                    <a:pt x="57" y="68"/>
                    <a:pt x="57" y="69"/>
                    <a:pt x="58" y="68"/>
                  </a:cubicBezTo>
                  <a:cubicBezTo>
                    <a:pt x="58" y="68"/>
                    <a:pt x="58" y="68"/>
                    <a:pt x="58" y="68"/>
                  </a:cubicBezTo>
                  <a:cubicBezTo>
                    <a:pt x="59" y="67"/>
                    <a:pt x="60" y="67"/>
                    <a:pt x="61" y="66"/>
                  </a:cubicBezTo>
                  <a:cubicBezTo>
                    <a:pt x="62" y="65"/>
                    <a:pt x="61" y="66"/>
                    <a:pt x="62" y="65"/>
                  </a:cubicBezTo>
                  <a:cubicBezTo>
                    <a:pt x="62" y="65"/>
                    <a:pt x="62" y="65"/>
                    <a:pt x="63" y="64"/>
                  </a:cubicBezTo>
                  <a:cubicBezTo>
                    <a:pt x="63" y="64"/>
                    <a:pt x="64" y="64"/>
                    <a:pt x="64" y="63"/>
                  </a:cubicBezTo>
                  <a:cubicBezTo>
                    <a:pt x="65" y="61"/>
                    <a:pt x="63" y="55"/>
                    <a:pt x="65" y="53"/>
                  </a:cubicBezTo>
                  <a:cubicBezTo>
                    <a:pt x="65" y="53"/>
                    <a:pt x="65" y="53"/>
                    <a:pt x="65" y="52"/>
                  </a:cubicBezTo>
                  <a:cubicBezTo>
                    <a:pt x="66" y="52"/>
                    <a:pt x="66" y="52"/>
                    <a:pt x="66" y="52"/>
                  </a:cubicBezTo>
                  <a:cubicBezTo>
                    <a:pt x="67" y="52"/>
                    <a:pt x="68" y="52"/>
                    <a:pt x="68" y="52"/>
                  </a:cubicBezTo>
                  <a:cubicBezTo>
                    <a:pt x="69" y="51"/>
                    <a:pt x="69" y="51"/>
                    <a:pt x="70" y="51"/>
                  </a:cubicBezTo>
                  <a:cubicBezTo>
                    <a:pt x="72" y="51"/>
                    <a:pt x="72" y="51"/>
                    <a:pt x="73" y="50"/>
                  </a:cubicBezTo>
                  <a:cubicBezTo>
                    <a:pt x="73" y="50"/>
                    <a:pt x="73" y="50"/>
                    <a:pt x="73" y="49"/>
                  </a:cubicBezTo>
                  <a:cubicBezTo>
                    <a:pt x="73" y="49"/>
                    <a:pt x="74" y="49"/>
                    <a:pt x="74" y="49"/>
                  </a:cubicBezTo>
                  <a:cubicBezTo>
                    <a:pt x="74" y="48"/>
                    <a:pt x="73" y="48"/>
                    <a:pt x="73" y="47"/>
                  </a:cubicBezTo>
                  <a:cubicBezTo>
                    <a:pt x="72" y="47"/>
                    <a:pt x="72" y="46"/>
                    <a:pt x="72" y="46"/>
                  </a:cubicBezTo>
                  <a:cubicBezTo>
                    <a:pt x="71" y="46"/>
                    <a:pt x="71" y="46"/>
                    <a:pt x="71" y="46"/>
                  </a:cubicBezTo>
                  <a:cubicBezTo>
                    <a:pt x="70" y="45"/>
                    <a:pt x="69" y="45"/>
                    <a:pt x="68" y="44"/>
                  </a:cubicBezTo>
                  <a:cubicBezTo>
                    <a:pt x="67" y="44"/>
                    <a:pt x="67" y="43"/>
                    <a:pt x="67" y="43"/>
                  </a:cubicBezTo>
                  <a:cubicBezTo>
                    <a:pt x="67" y="41"/>
                    <a:pt x="67" y="41"/>
                    <a:pt x="68" y="40"/>
                  </a:cubicBezTo>
                  <a:cubicBezTo>
                    <a:pt x="68" y="40"/>
                    <a:pt x="67" y="39"/>
                    <a:pt x="67" y="39"/>
                  </a:cubicBezTo>
                  <a:cubicBezTo>
                    <a:pt x="67" y="38"/>
                    <a:pt x="66" y="36"/>
                    <a:pt x="65" y="35"/>
                  </a:cubicBezTo>
                  <a:cubicBezTo>
                    <a:pt x="64" y="34"/>
                    <a:pt x="64" y="32"/>
                    <a:pt x="63" y="31"/>
                  </a:cubicBezTo>
                  <a:cubicBezTo>
                    <a:pt x="63" y="29"/>
                    <a:pt x="63" y="30"/>
                    <a:pt x="64" y="29"/>
                  </a:cubicBezTo>
                  <a:cubicBezTo>
                    <a:pt x="64" y="28"/>
                    <a:pt x="64" y="27"/>
                    <a:pt x="64" y="26"/>
                  </a:cubicBezTo>
                  <a:cubicBezTo>
                    <a:pt x="63" y="25"/>
                    <a:pt x="61" y="24"/>
                    <a:pt x="63" y="23"/>
                  </a:cubicBezTo>
                  <a:cubicBezTo>
                    <a:pt x="64" y="22"/>
                    <a:pt x="63" y="23"/>
                    <a:pt x="64" y="22"/>
                  </a:cubicBezTo>
                  <a:cubicBezTo>
                    <a:pt x="65" y="21"/>
                    <a:pt x="66" y="22"/>
                    <a:pt x="67" y="22"/>
                  </a:cubicBezTo>
                  <a:cubicBezTo>
                    <a:pt x="68" y="23"/>
                    <a:pt x="67" y="23"/>
                    <a:pt x="68" y="22"/>
                  </a:cubicBezTo>
                  <a:cubicBezTo>
                    <a:pt x="70" y="21"/>
                    <a:pt x="68" y="21"/>
                    <a:pt x="68" y="20"/>
                  </a:cubicBezTo>
                  <a:cubicBezTo>
                    <a:pt x="68" y="19"/>
                    <a:pt x="68" y="20"/>
                    <a:pt x="68" y="20"/>
                  </a:cubicBezTo>
                  <a:cubicBezTo>
                    <a:pt x="67" y="18"/>
                    <a:pt x="68" y="19"/>
                    <a:pt x="68" y="18"/>
                  </a:cubicBezTo>
                  <a:cubicBezTo>
                    <a:pt x="69" y="17"/>
                    <a:pt x="68" y="17"/>
                    <a:pt x="70" y="17"/>
                  </a:cubicBezTo>
                  <a:cubicBezTo>
                    <a:pt x="70" y="19"/>
                    <a:pt x="72" y="18"/>
                    <a:pt x="73" y="17"/>
                  </a:cubicBezTo>
                  <a:cubicBezTo>
                    <a:pt x="74" y="17"/>
                    <a:pt x="75" y="16"/>
                    <a:pt x="75" y="14"/>
                  </a:cubicBezTo>
                  <a:cubicBezTo>
                    <a:pt x="74" y="12"/>
                    <a:pt x="72" y="14"/>
                    <a:pt x="72" y="13"/>
                  </a:cubicBezTo>
                  <a:cubicBezTo>
                    <a:pt x="70" y="13"/>
                    <a:pt x="70" y="13"/>
                    <a:pt x="70" y="12"/>
                  </a:cubicBezTo>
                  <a:cubicBezTo>
                    <a:pt x="69" y="12"/>
                    <a:pt x="69" y="12"/>
                    <a:pt x="69" y="12"/>
                  </a:cubicBezTo>
                  <a:cubicBezTo>
                    <a:pt x="69" y="11"/>
                    <a:pt x="69" y="11"/>
                    <a:pt x="68" y="11"/>
                  </a:cubicBezTo>
                  <a:cubicBezTo>
                    <a:pt x="68" y="11"/>
                    <a:pt x="68" y="11"/>
                    <a:pt x="68" y="10"/>
                  </a:cubicBezTo>
                  <a:cubicBezTo>
                    <a:pt x="67" y="10"/>
                    <a:pt x="67" y="10"/>
                    <a:pt x="67" y="10"/>
                  </a:cubicBezTo>
                  <a:cubicBezTo>
                    <a:pt x="66" y="8"/>
                    <a:pt x="63" y="10"/>
                    <a:pt x="63" y="7"/>
                  </a:cubicBezTo>
                  <a:cubicBezTo>
                    <a:pt x="64" y="6"/>
                    <a:pt x="64" y="6"/>
                    <a:pt x="63" y="5"/>
                  </a:cubicBezTo>
                  <a:cubicBezTo>
                    <a:pt x="63" y="4"/>
                    <a:pt x="63" y="4"/>
                    <a:pt x="62" y="4"/>
                  </a:cubicBezTo>
                  <a:cubicBezTo>
                    <a:pt x="61" y="3"/>
                    <a:pt x="61" y="4"/>
                    <a:pt x="60" y="3"/>
                  </a:cubicBezTo>
                  <a:cubicBezTo>
                    <a:pt x="60" y="2"/>
                    <a:pt x="61" y="2"/>
                    <a:pt x="60" y="2"/>
                  </a:cubicBezTo>
                  <a:cubicBezTo>
                    <a:pt x="59" y="1"/>
                    <a:pt x="56" y="0"/>
                    <a:pt x="55" y="2"/>
                  </a:cubicBezTo>
                  <a:cubicBezTo>
                    <a:pt x="54" y="2"/>
                    <a:pt x="55" y="2"/>
                    <a:pt x="54" y="2"/>
                  </a:cubicBezTo>
                  <a:cubicBezTo>
                    <a:pt x="53" y="3"/>
                    <a:pt x="54" y="5"/>
                    <a:pt x="53" y="6"/>
                  </a:cubicBezTo>
                  <a:cubicBezTo>
                    <a:pt x="53" y="7"/>
                    <a:pt x="51" y="10"/>
                    <a:pt x="50" y="10"/>
                  </a:cubicBezTo>
                  <a:cubicBezTo>
                    <a:pt x="50" y="10"/>
                    <a:pt x="50" y="11"/>
                    <a:pt x="50" y="11"/>
                  </a:cubicBezTo>
                  <a:cubicBezTo>
                    <a:pt x="50" y="11"/>
                    <a:pt x="51" y="11"/>
                    <a:pt x="50" y="12"/>
                  </a:cubicBezTo>
                  <a:cubicBezTo>
                    <a:pt x="50" y="12"/>
                    <a:pt x="49" y="12"/>
                    <a:pt x="49" y="12"/>
                  </a:cubicBezTo>
                  <a:cubicBezTo>
                    <a:pt x="48" y="13"/>
                    <a:pt x="48" y="13"/>
                    <a:pt x="48" y="14"/>
                  </a:cubicBezTo>
                  <a:cubicBezTo>
                    <a:pt x="47" y="14"/>
                    <a:pt x="47" y="15"/>
                    <a:pt x="46" y="16"/>
                  </a:cubicBezTo>
                  <a:cubicBezTo>
                    <a:pt x="46" y="16"/>
                    <a:pt x="46" y="17"/>
                    <a:pt x="45" y="17"/>
                  </a:cubicBezTo>
                  <a:cubicBezTo>
                    <a:pt x="43" y="18"/>
                    <a:pt x="38" y="19"/>
                    <a:pt x="37" y="21"/>
                  </a:cubicBezTo>
                  <a:cubicBezTo>
                    <a:pt x="37" y="21"/>
                    <a:pt x="36" y="23"/>
                    <a:pt x="36" y="23"/>
                  </a:cubicBezTo>
                  <a:cubicBezTo>
                    <a:pt x="36" y="23"/>
                    <a:pt x="35" y="25"/>
                    <a:pt x="35" y="25"/>
                  </a:cubicBezTo>
                  <a:cubicBezTo>
                    <a:pt x="35" y="25"/>
                    <a:pt x="34" y="27"/>
                    <a:pt x="34" y="27"/>
                  </a:cubicBezTo>
                  <a:cubicBezTo>
                    <a:pt x="34" y="27"/>
                    <a:pt x="33" y="28"/>
                    <a:pt x="33" y="28"/>
                  </a:cubicBezTo>
                  <a:cubicBezTo>
                    <a:pt x="32" y="28"/>
                    <a:pt x="32" y="29"/>
                    <a:pt x="32" y="30"/>
                  </a:cubicBezTo>
                  <a:cubicBezTo>
                    <a:pt x="31" y="30"/>
                    <a:pt x="31" y="31"/>
                    <a:pt x="30" y="32"/>
                  </a:cubicBezTo>
                  <a:cubicBezTo>
                    <a:pt x="30" y="32"/>
                    <a:pt x="30" y="32"/>
                    <a:pt x="30" y="32"/>
                  </a:cubicBezTo>
                  <a:cubicBezTo>
                    <a:pt x="29" y="32"/>
                    <a:pt x="29" y="33"/>
                    <a:pt x="29" y="33"/>
                  </a:cubicBezTo>
                  <a:cubicBezTo>
                    <a:pt x="27" y="33"/>
                    <a:pt x="23" y="32"/>
                    <a:pt x="22" y="34"/>
                  </a:cubicBezTo>
                  <a:cubicBezTo>
                    <a:pt x="20" y="34"/>
                    <a:pt x="20" y="34"/>
                    <a:pt x="20" y="35"/>
                  </a:cubicBezTo>
                  <a:cubicBezTo>
                    <a:pt x="19" y="35"/>
                    <a:pt x="19" y="35"/>
                    <a:pt x="19" y="36"/>
                  </a:cubicBezTo>
                  <a:cubicBezTo>
                    <a:pt x="17" y="37"/>
                    <a:pt x="19" y="43"/>
                    <a:pt x="18" y="44"/>
                  </a:cubicBezTo>
                  <a:cubicBezTo>
                    <a:pt x="15" y="43"/>
                    <a:pt x="12" y="43"/>
                    <a:pt x="8" y="43"/>
                  </a:cubicBezTo>
                  <a:cubicBezTo>
                    <a:pt x="7" y="43"/>
                    <a:pt x="7" y="42"/>
                    <a:pt x="7" y="42"/>
                  </a:cubicBezTo>
                  <a:cubicBezTo>
                    <a:pt x="4" y="42"/>
                    <a:pt x="5" y="42"/>
                    <a:pt x="4" y="43"/>
                  </a:cubicBezTo>
                  <a:cubicBezTo>
                    <a:pt x="4" y="43"/>
                    <a:pt x="4" y="44"/>
                    <a:pt x="4" y="44"/>
                  </a:cubicBezTo>
                  <a:cubicBezTo>
                    <a:pt x="4" y="44"/>
                    <a:pt x="2" y="47"/>
                    <a:pt x="2" y="47"/>
                  </a:cubicBezTo>
                  <a:cubicBezTo>
                    <a:pt x="2" y="47"/>
                    <a:pt x="0" y="54"/>
                    <a:pt x="2" y="55"/>
                  </a:cubicBezTo>
                  <a:cubicBezTo>
                    <a:pt x="3" y="56"/>
                    <a:pt x="3" y="55"/>
                    <a:pt x="3" y="5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6" name="Freeform 95"/>
            <p:cNvSpPr/>
            <p:nvPr/>
          </p:nvSpPr>
          <p:spPr>
            <a:xfrm>
              <a:off x="6408176" y="4419465"/>
              <a:ext cx="16871" cy="19683"/>
            </a:xfrm>
            <a:custGeom>
              <a:avLst/>
              <a:gdLst>
                <a:gd name="T0" fmla="*/ 3 w 5"/>
                <a:gd name="T1" fmla="*/ 2 h 6"/>
                <a:gd name="T2" fmla="*/ 2 w 5"/>
                <a:gd name="T3" fmla="*/ 1 h 6"/>
                <a:gd name="T4" fmla="*/ 1 w 5"/>
                <a:gd name="T5" fmla="*/ 1 h 6"/>
                <a:gd name="T6" fmla="*/ 1 w 5"/>
                <a:gd name="T7" fmla="*/ 3 h 6"/>
                <a:gd name="T8" fmla="*/ 3 w 5"/>
                <a:gd name="T9" fmla="*/ 4 h 6"/>
                <a:gd name="T10" fmla="*/ 5 w 5"/>
                <a:gd name="T11" fmla="*/ 5 h 6"/>
                <a:gd name="T12" fmla="*/ 4 w 5"/>
                <a:gd name="T13" fmla="*/ 3 h 6"/>
                <a:gd name="T14" fmla="*/ 3 w 5"/>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2"/>
                  </a:moveTo>
                  <a:cubicBezTo>
                    <a:pt x="3" y="1"/>
                    <a:pt x="3" y="1"/>
                    <a:pt x="2" y="1"/>
                  </a:cubicBezTo>
                  <a:cubicBezTo>
                    <a:pt x="2" y="1"/>
                    <a:pt x="1" y="0"/>
                    <a:pt x="1" y="1"/>
                  </a:cubicBezTo>
                  <a:cubicBezTo>
                    <a:pt x="0" y="2"/>
                    <a:pt x="1" y="2"/>
                    <a:pt x="1" y="3"/>
                  </a:cubicBezTo>
                  <a:cubicBezTo>
                    <a:pt x="1" y="3"/>
                    <a:pt x="2" y="4"/>
                    <a:pt x="3" y="4"/>
                  </a:cubicBezTo>
                  <a:cubicBezTo>
                    <a:pt x="3" y="4"/>
                    <a:pt x="5" y="6"/>
                    <a:pt x="5" y="5"/>
                  </a:cubicBezTo>
                  <a:cubicBezTo>
                    <a:pt x="5" y="4"/>
                    <a:pt x="4" y="3"/>
                    <a:pt x="4" y="3"/>
                  </a:cubicBezTo>
                  <a:cubicBezTo>
                    <a:pt x="3" y="2"/>
                    <a:pt x="3" y="2"/>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7" name="Freeform 96"/>
            <p:cNvSpPr/>
            <p:nvPr/>
          </p:nvSpPr>
          <p:spPr>
            <a:xfrm>
              <a:off x="7178638" y="4429306"/>
              <a:ext cx="12654" cy="26714"/>
            </a:xfrm>
            <a:custGeom>
              <a:avLst/>
              <a:gdLst>
                <a:gd name="T0" fmla="*/ 4 w 4"/>
                <a:gd name="T1" fmla="*/ 0 h 8"/>
                <a:gd name="T2" fmla="*/ 2 w 4"/>
                <a:gd name="T3" fmla="*/ 1 h 8"/>
                <a:gd name="T4" fmla="*/ 0 w 4"/>
                <a:gd name="T5" fmla="*/ 2 h 8"/>
                <a:gd name="T6" fmla="*/ 1 w 4"/>
                <a:gd name="T7" fmla="*/ 4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cubicBezTo>
                    <a:pt x="3" y="0"/>
                    <a:pt x="3" y="0"/>
                    <a:pt x="2" y="1"/>
                  </a:cubicBezTo>
                  <a:cubicBezTo>
                    <a:pt x="1" y="1"/>
                    <a:pt x="0" y="1"/>
                    <a:pt x="0" y="2"/>
                  </a:cubicBezTo>
                  <a:cubicBezTo>
                    <a:pt x="0" y="3"/>
                    <a:pt x="0" y="3"/>
                    <a:pt x="1" y="4"/>
                  </a:cubicBezTo>
                  <a:cubicBezTo>
                    <a:pt x="3" y="8"/>
                    <a:pt x="4" y="1"/>
                    <a:pt x="4"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8" name="Freeform 97"/>
            <p:cNvSpPr/>
            <p:nvPr/>
          </p:nvSpPr>
          <p:spPr>
            <a:xfrm>
              <a:off x="7161767" y="4443366"/>
              <a:ext cx="33743" cy="56238"/>
            </a:xfrm>
            <a:custGeom>
              <a:avLst/>
              <a:gdLst>
                <a:gd name="T0" fmla="*/ 5 w 10"/>
                <a:gd name="T1" fmla="*/ 14 h 17"/>
                <a:gd name="T2" fmla="*/ 8 w 10"/>
                <a:gd name="T3" fmla="*/ 12 h 17"/>
                <a:gd name="T4" fmla="*/ 8 w 10"/>
                <a:gd name="T5" fmla="*/ 11 h 17"/>
                <a:gd name="T6" fmla="*/ 8 w 10"/>
                <a:gd name="T7" fmla="*/ 9 h 17"/>
                <a:gd name="T8" fmla="*/ 9 w 10"/>
                <a:gd name="T9" fmla="*/ 9 h 17"/>
                <a:gd name="T10" fmla="*/ 9 w 10"/>
                <a:gd name="T11" fmla="*/ 4 h 17"/>
                <a:gd name="T12" fmla="*/ 7 w 10"/>
                <a:gd name="T13" fmla="*/ 4 h 17"/>
                <a:gd name="T14" fmla="*/ 6 w 10"/>
                <a:gd name="T15" fmla="*/ 5 h 17"/>
                <a:gd name="T16" fmla="*/ 6 w 10"/>
                <a:gd name="T17" fmla="*/ 6 h 17"/>
                <a:gd name="T18" fmla="*/ 6 w 10"/>
                <a:gd name="T19" fmla="*/ 6 h 17"/>
                <a:gd name="T20" fmla="*/ 5 w 10"/>
                <a:gd name="T21" fmla="*/ 7 h 17"/>
                <a:gd name="T22" fmla="*/ 4 w 10"/>
                <a:gd name="T23" fmla="*/ 4 h 17"/>
                <a:gd name="T24" fmla="*/ 3 w 10"/>
                <a:gd name="T25" fmla="*/ 2 h 17"/>
                <a:gd name="T26" fmla="*/ 2 w 10"/>
                <a:gd name="T27" fmla="*/ 1 h 17"/>
                <a:gd name="T28" fmla="*/ 1 w 10"/>
                <a:gd name="T29" fmla="*/ 2 h 17"/>
                <a:gd name="T30" fmla="*/ 0 w 10"/>
                <a:gd name="T31" fmla="*/ 4 h 17"/>
                <a:gd name="T32" fmla="*/ 0 w 10"/>
                <a:gd name="T33" fmla="*/ 8 h 17"/>
                <a:gd name="T34" fmla="*/ 1 w 10"/>
                <a:gd name="T35" fmla="*/ 12 h 17"/>
                <a:gd name="T36" fmla="*/ 1 w 10"/>
                <a:gd name="T37" fmla="*/ 15 h 17"/>
                <a:gd name="T38" fmla="*/ 3 w 10"/>
                <a:gd name="T39" fmla="*/ 16 h 17"/>
                <a:gd name="T40" fmla="*/ 3 w 10"/>
                <a:gd name="T41" fmla="*/ 15 h 17"/>
                <a:gd name="T42" fmla="*/ 4 w 10"/>
                <a:gd name="T43" fmla="*/ 14 h 17"/>
                <a:gd name="T44" fmla="*/ 5 w 10"/>
                <a:gd name="T4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7">
                  <a:moveTo>
                    <a:pt x="5" y="14"/>
                  </a:moveTo>
                  <a:cubicBezTo>
                    <a:pt x="7" y="16"/>
                    <a:pt x="10" y="14"/>
                    <a:pt x="8" y="12"/>
                  </a:cubicBezTo>
                  <a:cubicBezTo>
                    <a:pt x="8" y="12"/>
                    <a:pt x="7" y="10"/>
                    <a:pt x="8" y="11"/>
                  </a:cubicBezTo>
                  <a:cubicBezTo>
                    <a:pt x="8" y="10"/>
                    <a:pt x="8" y="10"/>
                    <a:pt x="8" y="9"/>
                  </a:cubicBezTo>
                  <a:cubicBezTo>
                    <a:pt x="9" y="9"/>
                    <a:pt x="9" y="9"/>
                    <a:pt x="9" y="9"/>
                  </a:cubicBezTo>
                  <a:cubicBezTo>
                    <a:pt x="10" y="8"/>
                    <a:pt x="10" y="4"/>
                    <a:pt x="9" y="4"/>
                  </a:cubicBezTo>
                  <a:cubicBezTo>
                    <a:pt x="8" y="3"/>
                    <a:pt x="8" y="4"/>
                    <a:pt x="7" y="4"/>
                  </a:cubicBezTo>
                  <a:cubicBezTo>
                    <a:pt x="7" y="5"/>
                    <a:pt x="7" y="5"/>
                    <a:pt x="6" y="5"/>
                  </a:cubicBezTo>
                  <a:cubicBezTo>
                    <a:pt x="6" y="5"/>
                    <a:pt x="6" y="6"/>
                    <a:pt x="6" y="6"/>
                  </a:cubicBezTo>
                  <a:cubicBezTo>
                    <a:pt x="6" y="6"/>
                    <a:pt x="6" y="6"/>
                    <a:pt x="6" y="6"/>
                  </a:cubicBezTo>
                  <a:cubicBezTo>
                    <a:pt x="5" y="6"/>
                    <a:pt x="5" y="7"/>
                    <a:pt x="5" y="7"/>
                  </a:cubicBezTo>
                  <a:cubicBezTo>
                    <a:pt x="2" y="7"/>
                    <a:pt x="4" y="5"/>
                    <a:pt x="4" y="4"/>
                  </a:cubicBezTo>
                  <a:cubicBezTo>
                    <a:pt x="4" y="3"/>
                    <a:pt x="4" y="2"/>
                    <a:pt x="3" y="2"/>
                  </a:cubicBezTo>
                  <a:cubicBezTo>
                    <a:pt x="3" y="2"/>
                    <a:pt x="3" y="0"/>
                    <a:pt x="2" y="1"/>
                  </a:cubicBezTo>
                  <a:cubicBezTo>
                    <a:pt x="2" y="1"/>
                    <a:pt x="2" y="3"/>
                    <a:pt x="1" y="2"/>
                  </a:cubicBezTo>
                  <a:cubicBezTo>
                    <a:pt x="1" y="3"/>
                    <a:pt x="0" y="4"/>
                    <a:pt x="0" y="4"/>
                  </a:cubicBezTo>
                  <a:cubicBezTo>
                    <a:pt x="0" y="4"/>
                    <a:pt x="0" y="8"/>
                    <a:pt x="0" y="8"/>
                  </a:cubicBezTo>
                  <a:cubicBezTo>
                    <a:pt x="0" y="8"/>
                    <a:pt x="0" y="11"/>
                    <a:pt x="1" y="12"/>
                  </a:cubicBezTo>
                  <a:cubicBezTo>
                    <a:pt x="1" y="13"/>
                    <a:pt x="0" y="14"/>
                    <a:pt x="1" y="15"/>
                  </a:cubicBezTo>
                  <a:cubicBezTo>
                    <a:pt x="2" y="16"/>
                    <a:pt x="2" y="17"/>
                    <a:pt x="3" y="16"/>
                  </a:cubicBezTo>
                  <a:cubicBezTo>
                    <a:pt x="3" y="15"/>
                    <a:pt x="3" y="17"/>
                    <a:pt x="3" y="15"/>
                  </a:cubicBezTo>
                  <a:cubicBezTo>
                    <a:pt x="3" y="14"/>
                    <a:pt x="3" y="14"/>
                    <a:pt x="4" y="14"/>
                  </a:cubicBezTo>
                  <a:cubicBezTo>
                    <a:pt x="4" y="14"/>
                    <a:pt x="5" y="14"/>
                    <a:pt x="5" y="1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9" name="Freeform 98"/>
            <p:cNvSpPr/>
            <p:nvPr/>
          </p:nvSpPr>
          <p:spPr>
            <a:xfrm>
              <a:off x="6978993" y="4453208"/>
              <a:ext cx="133566" cy="53426"/>
            </a:xfrm>
            <a:custGeom>
              <a:avLst/>
              <a:gdLst>
                <a:gd name="T0" fmla="*/ 8 w 40"/>
                <a:gd name="T1" fmla="*/ 5 h 16"/>
                <a:gd name="T2" fmla="*/ 8 w 40"/>
                <a:gd name="T3" fmla="*/ 6 h 16"/>
                <a:gd name="T4" fmla="*/ 7 w 40"/>
                <a:gd name="T5" fmla="*/ 6 h 16"/>
                <a:gd name="T6" fmla="*/ 6 w 40"/>
                <a:gd name="T7" fmla="*/ 7 h 16"/>
                <a:gd name="T8" fmla="*/ 4 w 40"/>
                <a:gd name="T9" fmla="*/ 7 h 16"/>
                <a:gd name="T10" fmla="*/ 4 w 40"/>
                <a:gd name="T11" fmla="*/ 8 h 16"/>
                <a:gd name="T12" fmla="*/ 3 w 40"/>
                <a:gd name="T13" fmla="*/ 9 h 16"/>
                <a:gd name="T14" fmla="*/ 2 w 40"/>
                <a:gd name="T15" fmla="*/ 9 h 16"/>
                <a:gd name="T16" fmla="*/ 1 w 40"/>
                <a:gd name="T17" fmla="*/ 10 h 16"/>
                <a:gd name="T18" fmla="*/ 2 w 40"/>
                <a:gd name="T19" fmla="*/ 14 h 16"/>
                <a:gd name="T20" fmla="*/ 7 w 40"/>
                <a:gd name="T21" fmla="*/ 11 h 16"/>
                <a:gd name="T22" fmla="*/ 11 w 40"/>
                <a:gd name="T23" fmla="*/ 11 h 16"/>
                <a:gd name="T24" fmla="*/ 16 w 40"/>
                <a:gd name="T25" fmla="*/ 11 h 16"/>
                <a:gd name="T26" fmla="*/ 22 w 40"/>
                <a:gd name="T27" fmla="*/ 11 h 16"/>
                <a:gd name="T28" fmla="*/ 33 w 40"/>
                <a:gd name="T29" fmla="*/ 11 h 16"/>
                <a:gd name="T30" fmla="*/ 34 w 40"/>
                <a:gd name="T31" fmla="*/ 10 h 16"/>
                <a:gd name="T32" fmla="*/ 35 w 40"/>
                <a:gd name="T33" fmla="*/ 10 h 16"/>
                <a:gd name="T34" fmla="*/ 35 w 40"/>
                <a:gd name="T35" fmla="*/ 9 h 16"/>
                <a:gd name="T36" fmla="*/ 36 w 40"/>
                <a:gd name="T37" fmla="*/ 9 h 16"/>
                <a:gd name="T38" fmla="*/ 36 w 40"/>
                <a:gd name="T39" fmla="*/ 9 h 16"/>
                <a:gd name="T40" fmla="*/ 37 w 40"/>
                <a:gd name="T41" fmla="*/ 8 h 16"/>
                <a:gd name="T42" fmla="*/ 38 w 40"/>
                <a:gd name="T43" fmla="*/ 7 h 16"/>
                <a:gd name="T44" fmla="*/ 38 w 40"/>
                <a:gd name="T45" fmla="*/ 7 h 16"/>
                <a:gd name="T46" fmla="*/ 38 w 40"/>
                <a:gd name="T47" fmla="*/ 6 h 16"/>
                <a:gd name="T48" fmla="*/ 40 w 40"/>
                <a:gd name="T49" fmla="*/ 4 h 16"/>
                <a:gd name="T50" fmla="*/ 39 w 40"/>
                <a:gd name="T51" fmla="*/ 2 h 16"/>
                <a:gd name="T52" fmla="*/ 38 w 40"/>
                <a:gd name="T53" fmla="*/ 1 h 16"/>
                <a:gd name="T54" fmla="*/ 36 w 40"/>
                <a:gd name="T55" fmla="*/ 2 h 16"/>
                <a:gd name="T56" fmla="*/ 36 w 40"/>
                <a:gd name="T57" fmla="*/ 3 h 16"/>
                <a:gd name="T58" fmla="*/ 35 w 40"/>
                <a:gd name="T59" fmla="*/ 4 h 16"/>
                <a:gd name="T60" fmla="*/ 34 w 40"/>
                <a:gd name="T61" fmla="*/ 4 h 16"/>
                <a:gd name="T62" fmla="*/ 33 w 40"/>
                <a:gd name="T63" fmla="*/ 4 h 16"/>
                <a:gd name="T64" fmla="*/ 33 w 40"/>
                <a:gd name="T65" fmla="*/ 5 h 16"/>
                <a:gd name="T66" fmla="*/ 33 w 40"/>
                <a:gd name="T67" fmla="*/ 6 h 16"/>
                <a:gd name="T68" fmla="*/ 32 w 40"/>
                <a:gd name="T69" fmla="*/ 6 h 16"/>
                <a:gd name="T70" fmla="*/ 27 w 40"/>
                <a:gd name="T71" fmla="*/ 7 h 16"/>
                <a:gd name="T72" fmla="*/ 24 w 40"/>
                <a:gd name="T73" fmla="*/ 7 h 16"/>
                <a:gd name="T74" fmla="*/ 22 w 40"/>
                <a:gd name="T75" fmla="*/ 6 h 16"/>
                <a:gd name="T76" fmla="*/ 12 w 40"/>
                <a:gd name="T77" fmla="*/ 5 h 16"/>
                <a:gd name="T78" fmla="*/ 12 w 40"/>
                <a:gd name="T79" fmla="*/ 4 h 16"/>
                <a:gd name="T80" fmla="*/ 10 w 40"/>
                <a:gd name="T81" fmla="*/ 4 h 16"/>
                <a:gd name="T82" fmla="*/ 8 w 40"/>
                <a:gd name="T8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16">
                  <a:moveTo>
                    <a:pt x="8" y="5"/>
                  </a:moveTo>
                  <a:cubicBezTo>
                    <a:pt x="8" y="5"/>
                    <a:pt x="8" y="6"/>
                    <a:pt x="8" y="6"/>
                  </a:cubicBezTo>
                  <a:cubicBezTo>
                    <a:pt x="8" y="6"/>
                    <a:pt x="7" y="6"/>
                    <a:pt x="7" y="6"/>
                  </a:cubicBezTo>
                  <a:cubicBezTo>
                    <a:pt x="7" y="6"/>
                    <a:pt x="7" y="7"/>
                    <a:pt x="6" y="7"/>
                  </a:cubicBezTo>
                  <a:cubicBezTo>
                    <a:pt x="5" y="8"/>
                    <a:pt x="5" y="7"/>
                    <a:pt x="4" y="7"/>
                  </a:cubicBezTo>
                  <a:cubicBezTo>
                    <a:pt x="3" y="7"/>
                    <a:pt x="4" y="8"/>
                    <a:pt x="4" y="8"/>
                  </a:cubicBezTo>
                  <a:cubicBezTo>
                    <a:pt x="3" y="8"/>
                    <a:pt x="3" y="8"/>
                    <a:pt x="3" y="9"/>
                  </a:cubicBezTo>
                  <a:cubicBezTo>
                    <a:pt x="2" y="9"/>
                    <a:pt x="3" y="9"/>
                    <a:pt x="2" y="9"/>
                  </a:cubicBezTo>
                  <a:cubicBezTo>
                    <a:pt x="2" y="10"/>
                    <a:pt x="2" y="10"/>
                    <a:pt x="1" y="10"/>
                  </a:cubicBezTo>
                  <a:cubicBezTo>
                    <a:pt x="0" y="11"/>
                    <a:pt x="0" y="16"/>
                    <a:pt x="2" y="14"/>
                  </a:cubicBezTo>
                  <a:cubicBezTo>
                    <a:pt x="4" y="14"/>
                    <a:pt x="6" y="12"/>
                    <a:pt x="7" y="11"/>
                  </a:cubicBezTo>
                  <a:cubicBezTo>
                    <a:pt x="8" y="10"/>
                    <a:pt x="10" y="11"/>
                    <a:pt x="11" y="11"/>
                  </a:cubicBezTo>
                  <a:cubicBezTo>
                    <a:pt x="14" y="11"/>
                    <a:pt x="14" y="10"/>
                    <a:pt x="16" y="11"/>
                  </a:cubicBezTo>
                  <a:cubicBezTo>
                    <a:pt x="18" y="11"/>
                    <a:pt x="19" y="11"/>
                    <a:pt x="22" y="11"/>
                  </a:cubicBezTo>
                  <a:cubicBezTo>
                    <a:pt x="25" y="11"/>
                    <a:pt x="32" y="13"/>
                    <a:pt x="33" y="11"/>
                  </a:cubicBezTo>
                  <a:cubicBezTo>
                    <a:pt x="34" y="10"/>
                    <a:pt x="34" y="11"/>
                    <a:pt x="34" y="10"/>
                  </a:cubicBezTo>
                  <a:cubicBezTo>
                    <a:pt x="34" y="10"/>
                    <a:pt x="34" y="10"/>
                    <a:pt x="35" y="10"/>
                  </a:cubicBezTo>
                  <a:cubicBezTo>
                    <a:pt x="35" y="10"/>
                    <a:pt x="35" y="9"/>
                    <a:pt x="35" y="9"/>
                  </a:cubicBezTo>
                  <a:cubicBezTo>
                    <a:pt x="35" y="9"/>
                    <a:pt x="36" y="9"/>
                    <a:pt x="36" y="9"/>
                  </a:cubicBezTo>
                  <a:cubicBezTo>
                    <a:pt x="36" y="9"/>
                    <a:pt x="36" y="9"/>
                    <a:pt x="36" y="9"/>
                  </a:cubicBezTo>
                  <a:cubicBezTo>
                    <a:pt x="36" y="8"/>
                    <a:pt x="36" y="8"/>
                    <a:pt x="37" y="8"/>
                  </a:cubicBezTo>
                  <a:cubicBezTo>
                    <a:pt x="37" y="7"/>
                    <a:pt x="37" y="8"/>
                    <a:pt x="38" y="7"/>
                  </a:cubicBezTo>
                  <a:cubicBezTo>
                    <a:pt x="38" y="7"/>
                    <a:pt x="38" y="7"/>
                    <a:pt x="38" y="7"/>
                  </a:cubicBezTo>
                  <a:cubicBezTo>
                    <a:pt x="38" y="6"/>
                    <a:pt x="38" y="6"/>
                    <a:pt x="38" y="6"/>
                  </a:cubicBezTo>
                  <a:cubicBezTo>
                    <a:pt x="39" y="5"/>
                    <a:pt x="39" y="4"/>
                    <a:pt x="40" y="4"/>
                  </a:cubicBezTo>
                  <a:cubicBezTo>
                    <a:pt x="40" y="2"/>
                    <a:pt x="40" y="3"/>
                    <a:pt x="39" y="2"/>
                  </a:cubicBezTo>
                  <a:cubicBezTo>
                    <a:pt x="38" y="1"/>
                    <a:pt x="39" y="0"/>
                    <a:pt x="38" y="1"/>
                  </a:cubicBezTo>
                  <a:cubicBezTo>
                    <a:pt x="36" y="1"/>
                    <a:pt x="36" y="2"/>
                    <a:pt x="36" y="2"/>
                  </a:cubicBezTo>
                  <a:cubicBezTo>
                    <a:pt x="36" y="2"/>
                    <a:pt x="36" y="3"/>
                    <a:pt x="36" y="3"/>
                  </a:cubicBezTo>
                  <a:cubicBezTo>
                    <a:pt x="35" y="3"/>
                    <a:pt x="35" y="3"/>
                    <a:pt x="35" y="4"/>
                  </a:cubicBezTo>
                  <a:cubicBezTo>
                    <a:pt x="35" y="4"/>
                    <a:pt x="35" y="4"/>
                    <a:pt x="34" y="4"/>
                  </a:cubicBezTo>
                  <a:cubicBezTo>
                    <a:pt x="34" y="4"/>
                    <a:pt x="34" y="4"/>
                    <a:pt x="33" y="4"/>
                  </a:cubicBezTo>
                  <a:cubicBezTo>
                    <a:pt x="33" y="5"/>
                    <a:pt x="33" y="5"/>
                    <a:pt x="33" y="5"/>
                  </a:cubicBezTo>
                  <a:cubicBezTo>
                    <a:pt x="33" y="5"/>
                    <a:pt x="34" y="5"/>
                    <a:pt x="33" y="6"/>
                  </a:cubicBezTo>
                  <a:cubicBezTo>
                    <a:pt x="33" y="6"/>
                    <a:pt x="32" y="6"/>
                    <a:pt x="32" y="6"/>
                  </a:cubicBezTo>
                  <a:cubicBezTo>
                    <a:pt x="30" y="6"/>
                    <a:pt x="29" y="7"/>
                    <a:pt x="27" y="7"/>
                  </a:cubicBezTo>
                  <a:cubicBezTo>
                    <a:pt x="26" y="7"/>
                    <a:pt x="25" y="7"/>
                    <a:pt x="24" y="7"/>
                  </a:cubicBezTo>
                  <a:cubicBezTo>
                    <a:pt x="22" y="7"/>
                    <a:pt x="23" y="6"/>
                    <a:pt x="22" y="6"/>
                  </a:cubicBezTo>
                  <a:cubicBezTo>
                    <a:pt x="19" y="6"/>
                    <a:pt x="14" y="7"/>
                    <a:pt x="12" y="5"/>
                  </a:cubicBezTo>
                  <a:cubicBezTo>
                    <a:pt x="12" y="5"/>
                    <a:pt x="13" y="4"/>
                    <a:pt x="12" y="4"/>
                  </a:cubicBezTo>
                  <a:cubicBezTo>
                    <a:pt x="11" y="4"/>
                    <a:pt x="11" y="4"/>
                    <a:pt x="10" y="4"/>
                  </a:cubicBezTo>
                  <a:cubicBezTo>
                    <a:pt x="9" y="5"/>
                    <a:pt x="8" y="4"/>
                    <a:pt x="8"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0" name="Freeform 99"/>
            <p:cNvSpPr/>
            <p:nvPr/>
          </p:nvSpPr>
          <p:spPr>
            <a:xfrm>
              <a:off x="6444731" y="4458832"/>
              <a:ext cx="7030" cy="14060"/>
            </a:xfrm>
            <a:custGeom>
              <a:avLst/>
              <a:gdLst>
                <a:gd name="T0" fmla="*/ 1 w 2"/>
                <a:gd name="T1" fmla="*/ 0 h 4"/>
                <a:gd name="T2" fmla="*/ 2 w 2"/>
                <a:gd name="T3" fmla="*/ 4 h 4"/>
                <a:gd name="T4" fmla="*/ 2 w 2"/>
                <a:gd name="T5" fmla="*/ 4 h 4"/>
                <a:gd name="T6" fmla="*/ 2 w 2"/>
                <a:gd name="T7" fmla="*/ 0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0" y="0"/>
                    <a:pt x="2" y="3"/>
                    <a:pt x="2" y="4"/>
                  </a:cubicBezTo>
                  <a:cubicBezTo>
                    <a:pt x="2" y="4"/>
                    <a:pt x="2" y="4"/>
                    <a:pt x="2" y="4"/>
                  </a:cubicBezTo>
                  <a:cubicBezTo>
                    <a:pt x="2" y="0"/>
                    <a:pt x="2" y="0"/>
                    <a:pt x="2" y="0"/>
                  </a:cubicBezTo>
                  <a:cubicBezTo>
                    <a:pt x="2" y="0"/>
                    <a:pt x="2"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1" name="Freeform 100"/>
            <p:cNvSpPr/>
            <p:nvPr/>
          </p:nvSpPr>
          <p:spPr>
            <a:xfrm>
              <a:off x="6451760" y="4458832"/>
              <a:ext cx="15466" cy="26714"/>
            </a:xfrm>
            <a:custGeom>
              <a:avLst/>
              <a:gdLst>
                <a:gd name="T0" fmla="*/ 2 w 5"/>
                <a:gd name="T1" fmla="*/ 8 h 8"/>
                <a:gd name="T2" fmla="*/ 4 w 5"/>
                <a:gd name="T3" fmla="*/ 8 h 8"/>
                <a:gd name="T4" fmla="*/ 4 w 5"/>
                <a:gd name="T5" fmla="*/ 6 h 8"/>
                <a:gd name="T6" fmla="*/ 4 w 5"/>
                <a:gd name="T7" fmla="*/ 3 h 8"/>
                <a:gd name="T8" fmla="*/ 1 w 5"/>
                <a:gd name="T9" fmla="*/ 1 h 8"/>
                <a:gd name="T10" fmla="*/ 0 w 5"/>
                <a:gd name="T11" fmla="*/ 0 h 8"/>
                <a:gd name="T12" fmla="*/ 0 w 5"/>
                <a:gd name="T13" fmla="*/ 4 h 8"/>
                <a:gd name="T14" fmla="*/ 2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2" y="8"/>
                  </a:moveTo>
                  <a:cubicBezTo>
                    <a:pt x="2" y="8"/>
                    <a:pt x="3" y="8"/>
                    <a:pt x="4" y="8"/>
                  </a:cubicBezTo>
                  <a:cubicBezTo>
                    <a:pt x="4" y="8"/>
                    <a:pt x="4" y="7"/>
                    <a:pt x="4" y="6"/>
                  </a:cubicBezTo>
                  <a:cubicBezTo>
                    <a:pt x="5" y="6"/>
                    <a:pt x="4" y="4"/>
                    <a:pt x="4" y="3"/>
                  </a:cubicBezTo>
                  <a:cubicBezTo>
                    <a:pt x="4" y="2"/>
                    <a:pt x="2" y="2"/>
                    <a:pt x="1" y="1"/>
                  </a:cubicBezTo>
                  <a:cubicBezTo>
                    <a:pt x="1" y="0"/>
                    <a:pt x="1" y="0"/>
                    <a:pt x="0" y="0"/>
                  </a:cubicBezTo>
                  <a:cubicBezTo>
                    <a:pt x="0" y="4"/>
                    <a:pt x="0" y="4"/>
                    <a:pt x="0" y="4"/>
                  </a:cubicBezTo>
                  <a:cubicBezTo>
                    <a:pt x="1" y="5"/>
                    <a:pt x="1" y="7"/>
                    <a:pt x="2"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2" name="Freeform 101"/>
            <p:cNvSpPr/>
            <p:nvPr/>
          </p:nvSpPr>
          <p:spPr>
            <a:xfrm>
              <a:off x="7227846" y="4495386"/>
              <a:ext cx="36555" cy="21090"/>
            </a:xfrm>
            <a:custGeom>
              <a:avLst/>
              <a:gdLst>
                <a:gd name="T0" fmla="*/ 9 w 11"/>
                <a:gd name="T1" fmla="*/ 4 h 6"/>
                <a:gd name="T2" fmla="*/ 9 w 11"/>
                <a:gd name="T3" fmla="*/ 2 h 6"/>
                <a:gd name="T4" fmla="*/ 7 w 11"/>
                <a:gd name="T5" fmla="*/ 1 h 6"/>
                <a:gd name="T6" fmla="*/ 3 w 11"/>
                <a:gd name="T7" fmla="*/ 1 h 6"/>
                <a:gd name="T8" fmla="*/ 1 w 11"/>
                <a:gd name="T9" fmla="*/ 2 h 6"/>
                <a:gd name="T10" fmla="*/ 1 w 11"/>
                <a:gd name="T11" fmla="*/ 4 h 6"/>
                <a:gd name="T12" fmla="*/ 9 w 11"/>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9" y="4"/>
                  </a:moveTo>
                  <a:cubicBezTo>
                    <a:pt x="11" y="3"/>
                    <a:pt x="9" y="3"/>
                    <a:pt x="9" y="2"/>
                  </a:cubicBezTo>
                  <a:cubicBezTo>
                    <a:pt x="8" y="2"/>
                    <a:pt x="8" y="1"/>
                    <a:pt x="7" y="1"/>
                  </a:cubicBezTo>
                  <a:cubicBezTo>
                    <a:pt x="6" y="0"/>
                    <a:pt x="5" y="1"/>
                    <a:pt x="3" y="1"/>
                  </a:cubicBezTo>
                  <a:cubicBezTo>
                    <a:pt x="3" y="2"/>
                    <a:pt x="1" y="1"/>
                    <a:pt x="1" y="2"/>
                  </a:cubicBezTo>
                  <a:cubicBezTo>
                    <a:pt x="1" y="3"/>
                    <a:pt x="0" y="3"/>
                    <a:pt x="1" y="4"/>
                  </a:cubicBezTo>
                  <a:cubicBezTo>
                    <a:pt x="3" y="6"/>
                    <a:pt x="6" y="4"/>
                    <a:pt x="9"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3" name="Freeform 102"/>
            <p:cNvSpPr/>
            <p:nvPr/>
          </p:nvSpPr>
          <p:spPr>
            <a:xfrm>
              <a:off x="6617663" y="4499604"/>
              <a:ext cx="16871" cy="19683"/>
            </a:xfrm>
            <a:custGeom>
              <a:avLst/>
              <a:gdLst>
                <a:gd name="T0" fmla="*/ 3 w 5"/>
                <a:gd name="T1" fmla="*/ 0 h 6"/>
                <a:gd name="T2" fmla="*/ 1 w 5"/>
                <a:gd name="T3" fmla="*/ 0 h 6"/>
                <a:gd name="T4" fmla="*/ 1 w 5"/>
                <a:gd name="T5" fmla="*/ 3 h 6"/>
                <a:gd name="T6" fmla="*/ 0 w 5"/>
                <a:gd name="T7" fmla="*/ 4 h 6"/>
                <a:gd name="T8" fmla="*/ 1 w 5"/>
                <a:gd name="T9" fmla="*/ 5 h 6"/>
                <a:gd name="T10" fmla="*/ 1 w 5"/>
                <a:gd name="T11" fmla="*/ 4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2" y="0"/>
                    <a:pt x="1" y="0"/>
                    <a:pt x="1" y="0"/>
                  </a:cubicBezTo>
                  <a:cubicBezTo>
                    <a:pt x="0" y="1"/>
                    <a:pt x="1" y="2"/>
                    <a:pt x="1" y="3"/>
                  </a:cubicBezTo>
                  <a:cubicBezTo>
                    <a:pt x="1" y="4"/>
                    <a:pt x="0" y="3"/>
                    <a:pt x="0" y="4"/>
                  </a:cubicBezTo>
                  <a:cubicBezTo>
                    <a:pt x="0" y="6"/>
                    <a:pt x="0" y="5"/>
                    <a:pt x="1" y="5"/>
                  </a:cubicBezTo>
                  <a:cubicBezTo>
                    <a:pt x="1" y="4"/>
                    <a:pt x="1" y="4"/>
                    <a:pt x="1" y="4"/>
                  </a:cubicBezTo>
                  <a:cubicBezTo>
                    <a:pt x="2" y="3"/>
                    <a:pt x="5" y="2"/>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4" name="Freeform 103"/>
            <p:cNvSpPr/>
            <p:nvPr/>
          </p:nvSpPr>
          <p:spPr>
            <a:xfrm>
              <a:off x="7232065" y="4502416"/>
              <a:ext cx="92793" cy="63268"/>
            </a:xfrm>
            <a:custGeom>
              <a:avLst/>
              <a:gdLst>
                <a:gd name="T0" fmla="*/ 25 w 28"/>
                <a:gd name="T1" fmla="*/ 6 h 19"/>
                <a:gd name="T2" fmla="*/ 20 w 28"/>
                <a:gd name="T3" fmla="*/ 4 h 19"/>
                <a:gd name="T4" fmla="*/ 20 w 28"/>
                <a:gd name="T5" fmla="*/ 4 h 19"/>
                <a:gd name="T6" fmla="*/ 19 w 28"/>
                <a:gd name="T7" fmla="*/ 3 h 19"/>
                <a:gd name="T8" fmla="*/ 18 w 28"/>
                <a:gd name="T9" fmla="*/ 1 h 19"/>
                <a:gd name="T10" fmla="*/ 14 w 28"/>
                <a:gd name="T11" fmla="*/ 1 h 19"/>
                <a:gd name="T12" fmla="*/ 13 w 28"/>
                <a:gd name="T13" fmla="*/ 2 h 19"/>
                <a:gd name="T14" fmla="*/ 11 w 28"/>
                <a:gd name="T15" fmla="*/ 4 h 19"/>
                <a:gd name="T16" fmla="*/ 7 w 28"/>
                <a:gd name="T17" fmla="*/ 5 h 19"/>
                <a:gd name="T18" fmla="*/ 4 w 28"/>
                <a:gd name="T19" fmla="*/ 6 h 19"/>
                <a:gd name="T20" fmla="*/ 1 w 28"/>
                <a:gd name="T21" fmla="*/ 6 h 19"/>
                <a:gd name="T22" fmla="*/ 2 w 28"/>
                <a:gd name="T23" fmla="*/ 7 h 19"/>
                <a:gd name="T24" fmla="*/ 2 w 28"/>
                <a:gd name="T25" fmla="*/ 9 h 19"/>
                <a:gd name="T26" fmla="*/ 2 w 28"/>
                <a:gd name="T27" fmla="*/ 9 h 19"/>
                <a:gd name="T28" fmla="*/ 3 w 28"/>
                <a:gd name="T29" fmla="*/ 9 h 19"/>
                <a:gd name="T30" fmla="*/ 3 w 28"/>
                <a:gd name="T31" fmla="*/ 10 h 19"/>
                <a:gd name="T32" fmla="*/ 3 w 28"/>
                <a:gd name="T33" fmla="*/ 11 h 19"/>
                <a:gd name="T34" fmla="*/ 4 w 28"/>
                <a:gd name="T35" fmla="*/ 11 h 19"/>
                <a:gd name="T36" fmla="*/ 5 w 28"/>
                <a:gd name="T37" fmla="*/ 11 h 19"/>
                <a:gd name="T38" fmla="*/ 6 w 28"/>
                <a:gd name="T39" fmla="*/ 11 h 19"/>
                <a:gd name="T40" fmla="*/ 7 w 28"/>
                <a:gd name="T41" fmla="*/ 11 h 19"/>
                <a:gd name="T42" fmla="*/ 8 w 28"/>
                <a:gd name="T43" fmla="*/ 12 h 19"/>
                <a:gd name="T44" fmla="*/ 10 w 28"/>
                <a:gd name="T45" fmla="*/ 14 h 19"/>
                <a:gd name="T46" fmla="*/ 11 w 28"/>
                <a:gd name="T47" fmla="*/ 15 h 19"/>
                <a:gd name="T48" fmla="*/ 12 w 28"/>
                <a:gd name="T49" fmla="*/ 16 h 19"/>
                <a:gd name="T50" fmla="*/ 12 w 28"/>
                <a:gd name="T51" fmla="*/ 17 h 19"/>
                <a:gd name="T52" fmla="*/ 21 w 28"/>
                <a:gd name="T53" fmla="*/ 18 h 19"/>
                <a:gd name="T54" fmla="*/ 24 w 28"/>
                <a:gd name="T55" fmla="*/ 18 h 19"/>
                <a:gd name="T56" fmla="*/ 26 w 28"/>
                <a:gd name="T57" fmla="*/ 14 h 19"/>
                <a:gd name="T58" fmla="*/ 27 w 28"/>
                <a:gd name="T59" fmla="*/ 11 h 19"/>
                <a:gd name="T60" fmla="*/ 27 w 28"/>
                <a:gd name="T61" fmla="*/ 7 h 19"/>
                <a:gd name="T62" fmla="*/ 25 w 28"/>
                <a:gd name="T6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19">
                  <a:moveTo>
                    <a:pt x="25" y="6"/>
                  </a:moveTo>
                  <a:cubicBezTo>
                    <a:pt x="25" y="5"/>
                    <a:pt x="21" y="4"/>
                    <a:pt x="20" y="4"/>
                  </a:cubicBezTo>
                  <a:cubicBezTo>
                    <a:pt x="20" y="3"/>
                    <a:pt x="20" y="4"/>
                    <a:pt x="20" y="4"/>
                  </a:cubicBezTo>
                  <a:cubicBezTo>
                    <a:pt x="19" y="3"/>
                    <a:pt x="19" y="3"/>
                    <a:pt x="19" y="3"/>
                  </a:cubicBezTo>
                  <a:cubicBezTo>
                    <a:pt x="19" y="2"/>
                    <a:pt x="18" y="2"/>
                    <a:pt x="18" y="1"/>
                  </a:cubicBezTo>
                  <a:cubicBezTo>
                    <a:pt x="17" y="1"/>
                    <a:pt x="15" y="0"/>
                    <a:pt x="14" y="1"/>
                  </a:cubicBezTo>
                  <a:cubicBezTo>
                    <a:pt x="13" y="2"/>
                    <a:pt x="14" y="2"/>
                    <a:pt x="13" y="2"/>
                  </a:cubicBezTo>
                  <a:cubicBezTo>
                    <a:pt x="13" y="3"/>
                    <a:pt x="12" y="3"/>
                    <a:pt x="11" y="4"/>
                  </a:cubicBezTo>
                  <a:cubicBezTo>
                    <a:pt x="10" y="4"/>
                    <a:pt x="8" y="3"/>
                    <a:pt x="7" y="5"/>
                  </a:cubicBezTo>
                  <a:cubicBezTo>
                    <a:pt x="6" y="6"/>
                    <a:pt x="6" y="8"/>
                    <a:pt x="4" y="6"/>
                  </a:cubicBezTo>
                  <a:cubicBezTo>
                    <a:pt x="3" y="6"/>
                    <a:pt x="2" y="5"/>
                    <a:pt x="1" y="6"/>
                  </a:cubicBezTo>
                  <a:cubicBezTo>
                    <a:pt x="0" y="6"/>
                    <a:pt x="1" y="7"/>
                    <a:pt x="2" y="7"/>
                  </a:cubicBezTo>
                  <a:cubicBezTo>
                    <a:pt x="2" y="7"/>
                    <a:pt x="2" y="8"/>
                    <a:pt x="2" y="9"/>
                  </a:cubicBezTo>
                  <a:cubicBezTo>
                    <a:pt x="2" y="9"/>
                    <a:pt x="2" y="9"/>
                    <a:pt x="2" y="9"/>
                  </a:cubicBezTo>
                  <a:cubicBezTo>
                    <a:pt x="3" y="9"/>
                    <a:pt x="2" y="9"/>
                    <a:pt x="3" y="9"/>
                  </a:cubicBezTo>
                  <a:cubicBezTo>
                    <a:pt x="3" y="10"/>
                    <a:pt x="3" y="10"/>
                    <a:pt x="3" y="10"/>
                  </a:cubicBezTo>
                  <a:cubicBezTo>
                    <a:pt x="3" y="10"/>
                    <a:pt x="2" y="10"/>
                    <a:pt x="3" y="11"/>
                  </a:cubicBezTo>
                  <a:cubicBezTo>
                    <a:pt x="3" y="11"/>
                    <a:pt x="4" y="10"/>
                    <a:pt x="4" y="11"/>
                  </a:cubicBezTo>
                  <a:cubicBezTo>
                    <a:pt x="4" y="11"/>
                    <a:pt x="4" y="11"/>
                    <a:pt x="5" y="11"/>
                  </a:cubicBezTo>
                  <a:cubicBezTo>
                    <a:pt x="5" y="11"/>
                    <a:pt x="4" y="11"/>
                    <a:pt x="6" y="11"/>
                  </a:cubicBezTo>
                  <a:cubicBezTo>
                    <a:pt x="6" y="11"/>
                    <a:pt x="7" y="11"/>
                    <a:pt x="7" y="11"/>
                  </a:cubicBezTo>
                  <a:cubicBezTo>
                    <a:pt x="8" y="12"/>
                    <a:pt x="8" y="12"/>
                    <a:pt x="8" y="12"/>
                  </a:cubicBezTo>
                  <a:cubicBezTo>
                    <a:pt x="11" y="12"/>
                    <a:pt x="9" y="12"/>
                    <a:pt x="10" y="14"/>
                  </a:cubicBezTo>
                  <a:cubicBezTo>
                    <a:pt x="10" y="14"/>
                    <a:pt x="11" y="15"/>
                    <a:pt x="11" y="15"/>
                  </a:cubicBezTo>
                  <a:cubicBezTo>
                    <a:pt x="11" y="15"/>
                    <a:pt x="11" y="16"/>
                    <a:pt x="12" y="16"/>
                  </a:cubicBezTo>
                  <a:cubicBezTo>
                    <a:pt x="12" y="17"/>
                    <a:pt x="12" y="17"/>
                    <a:pt x="12" y="17"/>
                  </a:cubicBezTo>
                  <a:cubicBezTo>
                    <a:pt x="13" y="19"/>
                    <a:pt x="19" y="18"/>
                    <a:pt x="21" y="18"/>
                  </a:cubicBezTo>
                  <a:cubicBezTo>
                    <a:pt x="22" y="18"/>
                    <a:pt x="23" y="16"/>
                    <a:pt x="24" y="18"/>
                  </a:cubicBezTo>
                  <a:cubicBezTo>
                    <a:pt x="28" y="18"/>
                    <a:pt x="26" y="16"/>
                    <a:pt x="26" y="14"/>
                  </a:cubicBezTo>
                  <a:cubicBezTo>
                    <a:pt x="26" y="14"/>
                    <a:pt x="28" y="11"/>
                    <a:pt x="27" y="11"/>
                  </a:cubicBezTo>
                  <a:cubicBezTo>
                    <a:pt x="27" y="11"/>
                    <a:pt x="27" y="8"/>
                    <a:pt x="27" y="7"/>
                  </a:cubicBezTo>
                  <a:cubicBezTo>
                    <a:pt x="26" y="6"/>
                    <a:pt x="25" y="6"/>
                    <a:pt x="25"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5" name="Freeform 104"/>
            <p:cNvSpPr/>
            <p:nvPr/>
          </p:nvSpPr>
          <p:spPr>
            <a:xfrm>
              <a:off x="2000511" y="4512258"/>
              <a:ext cx="16871" cy="9842"/>
            </a:xfrm>
            <a:custGeom>
              <a:avLst/>
              <a:gdLst>
                <a:gd name="T0" fmla="*/ 2 w 5"/>
                <a:gd name="T1" fmla="*/ 0 h 3"/>
                <a:gd name="T2" fmla="*/ 3 w 5"/>
                <a:gd name="T3" fmla="*/ 3 h 3"/>
                <a:gd name="T4" fmla="*/ 2 w 5"/>
                <a:gd name="T5" fmla="*/ 0 h 3"/>
              </a:gdLst>
              <a:ahLst/>
              <a:cxnLst>
                <a:cxn ang="0">
                  <a:pos x="T0" y="T1"/>
                </a:cxn>
                <a:cxn ang="0">
                  <a:pos x="T2" y="T3"/>
                </a:cxn>
                <a:cxn ang="0">
                  <a:pos x="T4" y="T5"/>
                </a:cxn>
              </a:cxnLst>
              <a:rect l="0" t="0" r="r" b="b"/>
              <a:pathLst>
                <a:path w="5" h="3">
                  <a:moveTo>
                    <a:pt x="2" y="0"/>
                  </a:moveTo>
                  <a:cubicBezTo>
                    <a:pt x="2" y="2"/>
                    <a:pt x="0" y="2"/>
                    <a:pt x="3" y="3"/>
                  </a:cubicBezTo>
                  <a:cubicBezTo>
                    <a:pt x="4" y="3"/>
                    <a:pt x="5" y="0"/>
                    <a:pt x="2"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6" name="Freeform 105"/>
            <p:cNvSpPr/>
            <p:nvPr/>
          </p:nvSpPr>
          <p:spPr>
            <a:xfrm>
              <a:off x="6956498" y="4516475"/>
              <a:ext cx="119506" cy="139190"/>
            </a:xfrm>
            <a:custGeom>
              <a:avLst/>
              <a:gdLst>
                <a:gd name="T0" fmla="*/ 26 w 36"/>
                <a:gd name="T1" fmla="*/ 38 h 42"/>
                <a:gd name="T2" fmla="*/ 29 w 36"/>
                <a:gd name="T3" fmla="*/ 40 h 42"/>
                <a:gd name="T4" fmla="*/ 30 w 36"/>
                <a:gd name="T5" fmla="*/ 36 h 42"/>
                <a:gd name="T6" fmla="*/ 31 w 36"/>
                <a:gd name="T7" fmla="*/ 32 h 42"/>
                <a:gd name="T8" fmla="*/ 29 w 36"/>
                <a:gd name="T9" fmla="*/ 28 h 42"/>
                <a:gd name="T10" fmla="*/ 26 w 36"/>
                <a:gd name="T11" fmla="*/ 26 h 42"/>
                <a:gd name="T12" fmla="*/ 25 w 36"/>
                <a:gd name="T13" fmla="*/ 25 h 42"/>
                <a:gd name="T14" fmla="*/ 23 w 36"/>
                <a:gd name="T15" fmla="*/ 15 h 42"/>
                <a:gd name="T16" fmla="*/ 21 w 36"/>
                <a:gd name="T17" fmla="*/ 12 h 42"/>
                <a:gd name="T18" fmla="*/ 20 w 36"/>
                <a:gd name="T19" fmla="*/ 12 h 42"/>
                <a:gd name="T20" fmla="*/ 23 w 36"/>
                <a:gd name="T21" fmla="*/ 8 h 42"/>
                <a:gd name="T22" fmla="*/ 26 w 36"/>
                <a:gd name="T23" fmla="*/ 7 h 42"/>
                <a:gd name="T24" fmla="*/ 28 w 36"/>
                <a:gd name="T25" fmla="*/ 5 h 42"/>
                <a:gd name="T26" fmla="*/ 35 w 36"/>
                <a:gd name="T27" fmla="*/ 2 h 42"/>
                <a:gd name="T28" fmla="*/ 29 w 36"/>
                <a:gd name="T29" fmla="*/ 0 h 42"/>
                <a:gd name="T30" fmla="*/ 24 w 36"/>
                <a:gd name="T31" fmla="*/ 3 h 42"/>
                <a:gd name="T32" fmla="*/ 14 w 36"/>
                <a:gd name="T33" fmla="*/ 5 h 42"/>
                <a:gd name="T34" fmla="*/ 13 w 36"/>
                <a:gd name="T35" fmla="*/ 5 h 42"/>
                <a:gd name="T36" fmla="*/ 9 w 36"/>
                <a:gd name="T37" fmla="*/ 2 h 42"/>
                <a:gd name="T38" fmla="*/ 4 w 36"/>
                <a:gd name="T39" fmla="*/ 3 h 42"/>
                <a:gd name="T40" fmla="*/ 3 w 36"/>
                <a:gd name="T41" fmla="*/ 9 h 42"/>
                <a:gd name="T42" fmla="*/ 3 w 36"/>
                <a:gd name="T43" fmla="*/ 11 h 42"/>
                <a:gd name="T44" fmla="*/ 2 w 36"/>
                <a:gd name="T45" fmla="*/ 15 h 42"/>
                <a:gd name="T46" fmla="*/ 1 w 36"/>
                <a:gd name="T47" fmla="*/ 18 h 42"/>
                <a:gd name="T48" fmla="*/ 2 w 36"/>
                <a:gd name="T49" fmla="*/ 23 h 42"/>
                <a:gd name="T50" fmla="*/ 4 w 36"/>
                <a:gd name="T51" fmla="*/ 27 h 42"/>
                <a:gd name="T52" fmla="*/ 5 w 36"/>
                <a:gd name="T53" fmla="*/ 35 h 42"/>
                <a:gd name="T54" fmla="*/ 5 w 36"/>
                <a:gd name="T55" fmla="*/ 41 h 42"/>
                <a:gd name="T56" fmla="*/ 8 w 36"/>
                <a:gd name="T57" fmla="*/ 41 h 42"/>
                <a:gd name="T58" fmla="*/ 10 w 36"/>
                <a:gd name="T59" fmla="*/ 37 h 42"/>
                <a:gd name="T60" fmla="*/ 11 w 36"/>
                <a:gd name="T61" fmla="*/ 20 h 42"/>
                <a:gd name="T62" fmla="*/ 13 w 36"/>
                <a:gd name="T63" fmla="*/ 17 h 42"/>
                <a:gd name="T64" fmla="*/ 16 w 36"/>
                <a:gd name="T65" fmla="*/ 25 h 42"/>
                <a:gd name="T66" fmla="*/ 18 w 36"/>
                <a:gd name="T67" fmla="*/ 26 h 42"/>
                <a:gd name="T68" fmla="*/ 20 w 36"/>
                <a:gd name="T69" fmla="*/ 27 h 42"/>
                <a:gd name="T70" fmla="*/ 23 w 36"/>
                <a:gd name="T71" fmla="*/ 34 h 42"/>
                <a:gd name="T72" fmla="*/ 25 w 36"/>
                <a:gd name="T7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42">
                  <a:moveTo>
                    <a:pt x="25" y="37"/>
                  </a:moveTo>
                  <a:cubicBezTo>
                    <a:pt x="26" y="38"/>
                    <a:pt x="26" y="38"/>
                    <a:pt x="26" y="38"/>
                  </a:cubicBezTo>
                  <a:cubicBezTo>
                    <a:pt x="26" y="38"/>
                    <a:pt x="26" y="39"/>
                    <a:pt x="27" y="39"/>
                  </a:cubicBezTo>
                  <a:cubicBezTo>
                    <a:pt x="28" y="39"/>
                    <a:pt x="27" y="40"/>
                    <a:pt x="29" y="40"/>
                  </a:cubicBezTo>
                  <a:cubicBezTo>
                    <a:pt x="29" y="39"/>
                    <a:pt x="31" y="39"/>
                    <a:pt x="31" y="38"/>
                  </a:cubicBezTo>
                  <a:cubicBezTo>
                    <a:pt x="31" y="36"/>
                    <a:pt x="31" y="37"/>
                    <a:pt x="30" y="36"/>
                  </a:cubicBezTo>
                  <a:cubicBezTo>
                    <a:pt x="30" y="33"/>
                    <a:pt x="31" y="35"/>
                    <a:pt x="31" y="34"/>
                  </a:cubicBezTo>
                  <a:cubicBezTo>
                    <a:pt x="31" y="34"/>
                    <a:pt x="31" y="32"/>
                    <a:pt x="31" y="32"/>
                  </a:cubicBezTo>
                  <a:cubicBezTo>
                    <a:pt x="30" y="32"/>
                    <a:pt x="30" y="29"/>
                    <a:pt x="30" y="29"/>
                  </a:cubicBezTo>
                  <a:cubicBezTo>
                    <a:pt x="29" y="28"/>
                    <a:pt x="30" y="29"/>
                    <a:pt x="29" y="28"/>
                  </a:cubicBezTo>
                  <a:cubicBezTo>
                    <a:pt x="28" y="27"/>
                    <a:pt x="28" y="30"/>
                    <a:pt x="27" y="26"/>
                  </a:cubicBezTo>
                  <a:cubicBezTo>
                    <a:pt x="27" y="26"/>
                    <a:pt x="26" y="26"/>
                    <a:pt x="26" y="26"/>
                  </a:cubicBezTo>
                  <a:cubicBezTo>
                    <a:pt x="26" y="26"/>
                    <a:pt x="26" y="25"/>
                    <a:pt x="26" y="25"/>
                  </a:cubicBezTo>
                  <a:cubicBezTo>
                    <a:pt x="26" y="25"/>
                    <a:pt x="25" y="25"/>
                    <a:pt x="25" y="25"/>
                  </a:cubicBezTo>
                  <a:cubicBezTo>
                    <a:pt x="25" y="22"/>
                    <a:pt x="28" y="21"/>
                    <a:pt x="25" y="18"/>
                  </a:cubicBezTo>
                  <a:cubicBezTo>
                    <a:pt x="24" y="17"/>
                    <a:pt x="24" y="16"/>
                    <a:pt x="23" y="15"/>
                  </a:cubicBezTo>
                  <a:cubicBezTo>
                    <a:pt x="23" y="15"/>
                    <a:pt x="23" y="15"/>
                    <a:pt x="23" y="15"/>
                  </a:cubicBezTo>
                  <a:cubicBezTo>
                    <a:pt x="22" y="14"/>
                    <a:pt x="22" y="13"/>
                    <a:pt x="21" y="12"/>
                  </a:cubicBezTo>
                  <a:cubicBezTo>
                    <a:pt x="21" y="12"/>
                    <a:pt x="21" y="12"/>
                    <a:pt x="21" y="12"/>
                  </a:cubicBezTo>
                  <a:cubicBezTo>
                    <a:pt x="20" y="12"/>
                    <a:pt x="20" y="12"/>
                    <a:pt x="20" y="12"/>
                  </a:cubicBezTo>
                  <a:cubicBezTo>
                    <a:pt x="20" y="12"/>
                    <a:pt x="19" y="11"/>
                    <a:pt x="19" y="11"/>
                  </a:cubicBezTo>
                  <a:cubicBezTo>
                    <a:pt x="19" y="8"/>
                    <a:pt x="22" y="10"/>
                    <a:pt x="23" y="8"/>
                  </a:cubicBezTo>
                  <a:cubicBezTo>
                    <a:pt x="25" y="8"/>
                    <a:pt x="24" y="8"/>
                    <a:pt x="25" y="7"/>
                  </a:cubicBezTo>
                  <a:cubicBezTo>
                    <a:pt x="25" y="7"/>
                    <a:pt x="26" y="7"/>
                    <a:pt x="26" y="7"/>
                  </a:cubicBezTo>
                  <a:cubicBezTo>
                    <a:pt x="26" y="6"/>
                    <a:pt x="26" y="6"/>
                    <a:pt x="26" y="6"/>
                  </a:cubicBezTo>
                  <a:cubicBezTo>
                    <a:pt x="27" y="5"/>
                    <a:pt x="28" y="5"/>
                    <a:pt x="28" y="5"/>
                  </a:cubicBezTo>
                  <a:cubicBezTo>
                    <a:pt x="28" y="4"/>
                    <a:pt x="29" y="4"/>
                    <a:pt x="29" y="4"/>
                  </a:cubicBezTo>
                  <a:cubicBezTo>
                    <a:pt x="31" y="3"/>
                    <a:pt x="32" y="2"/>
                    <a:pt x="35" y="2"/>
                  </a:cubicBezTo>
                  <a:cubicBezTo>
                    <a:pt x="35" y="2"/>
                    <a:pt x="36" y="2"/>
                    <a:pt x="35" y="1"/>
                  </a:cubicBezTo>
                  <a:cubicBezTo>
                    <a:pt x="33" y="0"/>
                    <a:pt x="31" y="0"/>
                    <a:pt x="29" y="0"/>
                  </a:cubicBezTo>
                  <a:cubicBezTo>
                    <a:pt x="28" y="2"/>
                    <a:pt x="26" y="1"/>
                    <a:pt x="25" y="2"/>
                  </a:cubicBezTo>
                  <a:cubicBezTo>
                    <a:pt x="25" y="3"/>
                    <a:pt x="24" y="3"/>
                    <a:pt x="24" y="3"/>
                  </a:cubicBezTo>
                  <a:cubicBezTo>
                    <a:pt x="22" y="3"/>
                    <a:pt x="19" y="2"/>
                    <a:pt x="18" y="3"/>
                  </a:cubicBezTo>
                  <a:cubicBezTo>
                    <a:pt x="17" y="4"/>
                    <a:pt x="16" y="7"/>
                    <a:pt x="14" y="5"/>
                  </a:cubicBezTo>
                  <a:cubicBezTo>
                    <a:pt x="14" y="5"/>
                    <a:pt x="14" y="5"/>
                    <a:pt x="13" y="5"/>
                  </a:cubicBezTo>
                  <a:cubicBezTo>
                    <a:pt x="13" y="5"/>
                    <a:pt x="13" y="5"/>
                    <a:pt x="13" y="5"/>
                  </a:cubicBezTo>
                  <a:cubicBezTo>
                    <a:pt x="13" y="4"/>
                    <a:pt x="13" y="3"/>
                    <a:pt x="11" y="3"/>
                  </a:cubicBezTo>
                  <a:cubicBezTo>
                    <a:pt x="11" y="3"/>
                    <a:pt x="10" y="2"/>
                    <a:pt x="9" y="2"/>
                  </a:cubicBezTo>
                  <a:cubicBezTo>
                    <a:pt x="8" y="2"/>
                    <a:pt x="7" y="1"/>
                    <a:pt x="6" y="2"/>
                  </a:cubicBezTo>
                  <a:cubicBezTo>
                    <a:pt x="5" y="3"/>
                    <a:pt x="4" y="3"/>
                    <a:pt x="4" y="3"/>
                  </a:cubicBezTo>
                  <a:cubicBezTo>
                    <a:pt x="4" y="4"/>
                    <a:pt x="5" y="7"/>
                    <a:pt x="4" y="7"/>
                  </a:cubicBezTo>
                  <a:cubicBezTo>
                    <a:pt x="4" y="8"/>
                    <a:pt x="3" y="7"/>
                    <a:pt x="3" y="9"/>
                  </a:cubicBezTo>
                  <a:cubicBezTo>
                    <a:pt x="3" y="9"/>
                    <a:pt x="4" y="10"/>
                    <a:pt x="3" y="10"/>
                  </a:cubicBezTo>
                  <a:cubicBezTo>
                    <a:pt x="3" y="11"/>
                    <a:pt x="3" y="9"/>
                    <a:pt x="3" y="11"/>
                  </a:cubicBezTo>
                  <a:cubicBezTo>
                    <a:pt x="3" y="12"/>
                    <a:pt x="3" y="13"/>
                    <a:pt x="3" y="15"/>
                  </a:cubicBezTo>
                  <a:cubicBezTo>
                    <a:pt x="2" y="15"/>
                    <a:pt x="3" y="15"/>
                    <a:pt x="2" y="15"/>
                  </a:cubicBezTo>
                  <a:cubicBezTo>
                    <a:pt x="2" y="16"/>
                    <a:pt x="2" y="16"/>
                    <a:pt x="1" y="17"/>
                  </a:cubicBezTo>
                  <a:cubicBezTo>
                    <a:pt x="1" y="17"/>
                    <a:pt x="1" y="18"/>
                    <a:pt x="1" y="18"/>
                  </a:cubicBezTo>
                  <a:cubicBezTo>
                    <a:pt x="0" y="19"/>
                    <a:pt x="0" y="20"/>
                    <a:pt x="0" y="22"/>
                  </a:cubicBezTo>
                  <a:cubicBezTo>
                    <a:pt x="0" y="24"/>
                    <a:pt x="1" y="23"/>
                    <a:pt x="2" y="23"/>
                  </a:cubicBezTo>
                  <a:cubicBezTo>
                    <a:pt x="3" y="23"/>
                    <a:pt x="3" y="24"/>
                    <a:pt x="4" y="24"/>
                  </a:cubicBezTo>
                  <a:cubicBezTo>
                    <a:pt x="4" y="25"/>
                    <a:pt x="4" y="27"/>
                    <a:pt x="4" y="27"/>
                  </a:cubicBezTo>
                  <a:cubicBezTo>
                    <a:pt x="5" y="28"/>
                    <a:pt x="6" y="28"/>
                    <a:pt x="6" y="30"/>
                  </a:cubicBezTo>
                  <a:cubicBezTo>
                    <a:pt x="6" y="31"/>
                    <a:pt x="5" y="33"/>
                    <a:pt x="5" y="35"/>
                  </a:cubicBezTo>
                  <a:cubicBezTo>
                    <a:pt x="4" y="35"/>
                    <a:pt x="2" y="39"/>
                    <a:pt x="4" y="40"/>
                  </a:cubicBezTo>
                  <a:cubicBezTo>
                    <a:pt x="5" y="41"/>
                    <a:pt x="4" y="40"/>
                    <a:pt x="5" y="41"/>
                  </a:cubicBezTo>
                  <a:cubicBezTo>
                    <a:pt x="5" y="42"/>
                    <a:pt x="5" y="42"/>
                    <a:pt x="7" y="42"/>
                  </a:cubicBezTo>
                  <a:cubicBezTo>
                    <a:pt x="8" y="41"/>
                    <a:pt x="8" y="42"/>
                    <a:pt x="8" y="41"/>
                  </a:cubicBezTo>
                  <a:cubicBezTo>
                    <a:pt x="9" y="40"/>
                    <a:pt x="9" y="41"/>
                    <a:pt x="9" y="40"/>
                  </a:cubicBezTo>
                  <a:cubicBezTo>
                    <a:pt x="11" y="40"/>
                    <a:pt x="11" y="38"/>
                    <a:pt x="10" y="37"/>
                  </a:cubicBezTo>
                  <a:cubicBezTo>
                    <a:pt x="10" y="36"/>
                    <a:pt x="12" y="35"/>
                    <a:pt x="12" y="33"/>
                  </a:cubicBezTo>
                  <a:cubicBezTo>
                    <a:pt x="12" y="29"/>
                    <a:pt x="10" y="24"/>
                    <a:pt x="11" y="20"/>
                  </a:cubicBezTo>
                  <a:cubicBezTo>
                    <a:pt x="11" y="20"/>
                    <a:pt x="11" y="19"/>
                    <a:pt x="11" y="18"/>
                  </a:cubicBezTo>
                  <a:cubicBezTo>
                    <a:pt x="12" y="18"/>
                    <a:pt x="12" y="17"/>
                    <a:pt x="13" y="17"/>
                  </a:cubicBezTo>
                  <a:cubicBezTo>
                    <a:pt x="16" y="17"/>
                    <a:pt x="18" y="18"/>
                    <a:pt x="18" y="19"/>
                  </a:cubicBezTo>
                  <a:cubicBezTo>
                    <a:pt x="17" y="21"/>
                    <a:pt x="16" y="22"/>
                    <a:pt x="16" y="25"/>
                  </a:cubicBezTo>
                  <a:cubicBezTo>
                    <a:pt x="17" y="25"/>
                    <a:pt x="17" y="24"/>
                    <a:pt x="17" y="26"/>
                  </a:cubicBezTo>
                  <a:cubicBezTo>
                    <a:pt x="17" y="26"/>
                    <a:pt x="18" y="26"/>
                    <a:pt x="18" y="26"/>
                  </a:cubicBezTo>
                  <a:cubicBezTo>
                    <a:pt x="19" y="26"/>
                    <a:pt x="18" y="26"/>
                    <a:pt x="19" y="27"/>
                  </a:cubicBezTo>
                  <a:cubicBezTo>
                    <a:pt x="19" y="27"/>
                    <a:pt x="19" y="27"/>
                    <a:pt x="20" y="27"/>
                  </a:cubicBezTo>
                  <a:cubicBezTo>
                    <a:pt x="19" y="29"/>
                    <a:pt x="19" y="33"/>
                    <a:pt x="20" y="35"/>
                  </a:cubicBezTo>
                  <a:cubicBezTo>
                    <a:pt x="22" y="35"/>
                    <a:pt x="22" y="34"/>
                    <a:pt x="23" y="34"/>
                  </a:cubicBezTo>
                  <a:cubicBezTo>
                    <a:pt x="23" y="33"/>
                    <a:pt x="24" y="33"/>
                    <a:pt x="24" y="32"/>
                  </a:cubicBezTo>
                  <a:cubicBezTo>
                    <a:pt x="25" y="32"/>
                    <a:pt x="26" y="32"/>
                    <a:pt x="25" y="34"/>
                  </a:cubicBezTo>
                  <a:cubicBezTo>
                    <a:pt x="24" y="35"/>
                    <a:pt x="25" y="37"/>
                    <a:pt x="25" y="3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7" name="Freeform 106"/>
            <p:cNvSpPr/>
            <p:nvPr/>
          </p:nvSpPr>
          <p:spPr>
            <a:xfrm>
              <a:off x="6478474" y="4522099"/>
              <a:ext cx="19683" cy="26714"/>
            </a:xfrm>
            <a:custGeom>
              <a:avLst/>
              <a:gdLst>
                <a:gd name="T0" fmla="*/ 1 w 6"/>
                <a:gd name="T1" fmla="*/ 1 h 8"/>
                <a:gd name="T2" fmla="*/ 1 w 6"/>
                <a:gd name="T3" fmla="*/ 3 h 8"/>
                <a:gd name="T4" fmla="*/ 1 w 6"/>
                <a:gd name="T5" fmla="*/ 5 h 8"/>
                <a:gd name="T6" fmla="*/ 1 w 6"/>
                <a:gd name="T7" fmla="*/ 6 h 8"/>
                <a:gd name="T8" fmla="*/ 3 w 6"/>
                <a:gd name="T9" fmla="*/ 7 h 8"/>
                <a:gd name="T10" fmla="*/ 3 w 6"/>
                <a:gd name="T11" fmla="*/ 8 h 8"/>
                <a:gd name="T12" fmla="*/ 3 w 6"/>
                <a:gd name="T13" fmla="*/ 3 h 8"/>
                <a:gd name="T14" fmla="*/ 1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1" y="1"/>
                  </a:moveTo>
                  <a:cubicBezTo>
                    <a:pt x="1" y="1"/>
                    <a:pt x="1" y="2"/>
                    <a:pt x="1" y="3"/>
                  </a:cubicBezTo>
                  <a:cubicBezTo>
                    <a:pt x="0" y="4"/>
                    <a:pt x="1" y="4"/>
                    <a:pt x="1" y="5"/>
                  </a:cubicBezTo>
                  <a:cubicBezTo>
                    <a:pt x="1" y="5"/>
                    <a:pt x="1" y="6"/>
                    <a:pt x="1" y="6"/>
                  </a:cubicBezTo>
                  <a:cubicBezTo>
                    <a:pt x="2" y="7"/>
                    <a:pt x="2" y="6"/>
                    <a:pt x="3" y="7"/>
                  </a:cubicBezTo>
                  <a:cubicBezTo>
                    <a:pt x="3" y="7"/>
                    <a:pt x="3" y="7"/>
                    <a:pt x="3" y="8"/>
                  </a:cubicBezTo>
                  <a:cubicBezTo>
                    <a:pt x="6" y="8"/>
                    <a:pt x="4" y="3"/>
                    <a:pt x="3" y="3"/>
                  </a:cubicBezTo>
                  <a:cubicBezTo>
                    <a:pt x="3" y="0"/>
                    <a:pt x="1" y="1"/>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8" name="Freeform 107"/>
            <p:cNvSpPr/>
            <p:nvPr/>
          </p:nvSpPr>
          <p:spPr>
            <a:xfrm>
              <a:off x="7154737" y="4531941"/>
              <a:ext cx="23902" cy="14060"/>
            </a:xfrm>
            <a:custGeom>
              <a:avLst/>
              <a:gdLst>
                <a:gd name="T0" fmla="*/ 3 w 7"/>
                <a:gd name="T1" fmla="*/ 1 h 4"/>
                <a:gd name="T2" fmla="*/ 3 w 7"/>
                <a:gd name="T3" fmla="*/ 0 h 4"/>
                <a:gd name="T4" fmla="*/ 4 w 7"/>
                <a:gd name="T5" fmla="*/ 4 h 4"/>
                <a:gd name="T6" fmla="*/ 5 w 7"/>
                <a:gd name="T7" fmla="*/ 2 h 4"/>
                <a:gd name="T8" fmla="*/ 5 w 7"/>
                <a:gd name="T9" fmla="*/ 2 h 4"/>
                <a:gd name="T10" fmla="*/ 3 w 7"/>
                <a:gd name="T11" fmla="*/ 1 h 4"/>
              </a:gdLst>
              <a:ahLst/>
              <a:cxnLst>
                <a:cxn ang="0">
                  <a:pos x="T0" y="T1"/>
                </a:cxn>
                <a:cxn ang="0">
                  <a:pos x="T2" y="T3"/>
                </a:cxn>
                <a:cxn ang="0">
                  <a:pos x="T4" y="T5"/>
                </a:cxn>
                <a:cxn ang="0">
                  <a:pos x="T6" y="T7"/>
                </a:cxn>
                <a:cxn ang="0">
                  <a:pos x="T8" y="T9"/>
                </a:cxn>
                <a:cxn ang="0">
                  <a:pos x="T10" y="T11"/>
                </a:cxn>
              </a:cxnLst>
              <a:rect l="0" t="0" r="r" b="b"/>
              <a:pathLst>
                <a:path w="7" h="4">
                  <a:moveTo>
                    <a:pt x="3" y="1"/>
                  </a:moveTo>
                  <a:cubicBezTo>
                    <a:pt x="3" y="1"/>
                    <a:pt x="3" y="0"/>
                    <a:pt x="3" y="0"/>
                  </a:cubicBezTo>
                  <a:cubicBezTo>
                    <a:pt x="2" y="1"/>
                    <a:pt x="0" y="4"/>
                    <a:pt x="4" y="4"/>
                  </a:cubicBezTo>
                  <a:cubicBezTo>
                    <a:pt x="6" y="4"/>
                    <a:pt x="7" y="3"/>
                    <a:pt x="5" y="2"/>
                  </a:cubicBezTo>
                  <a:cubicBezTo>
                    <a:pt x="5" y="2"/>
                    <a:pt x="5" y="2"/>
                    <a:pt x="5" y="2"/>
                  </a:cubicBezTo>
                  <a:cubicBezTo>
                    <a:pt x="5" y="1"/>
                    <a:pt x="4" y="1"/>
                    <a:pt x="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9" name="Freeform 108"/>
            <p:cNvSpPr/>
            <p:nvPr/>
          </p:nvSpPr>
          <p:spPr>
            <a:xfrm>
              <a:off x="7354382" y="4538970"/>
              <a:ext cx="33743" cy="16871"/>
            </a:xfrm>
            <a:custGeom>
              <a:avLst/>
              <a:gdLst>
                <a:gd name="T0" fmla="*/ 2 w 10"/>
                <a:gd name="T1" fmla="*/ 3 h 5"/>
                <a:gd name="T2" fmla="*/ 4 w 10"/>
                <a:gd name="T3" fmla="*/ 4 h 5"/>
                <a:gd name="T4" fmla="*/ 9 w 10"/>
                <a:gd name="T5" fmla="*/ 3 h 5"/>
                <a:gd name="T6" fmla="*/ 4 w 10"/>
                <a:gd name="T7" fmla="*/ 3 h 5"/>
                <a:gd name="T8" fmla="*/ 2 w 10"/>
                <a:gd name="T9" fmla="*/ 1 h 5"/>
                <a:gd name="T10" fmla="*/ 1 w 10"/>
                <a:gd name="T11" fmla="*/ 1 h 5"/>
                <a:gd name="T12" fmla="*/ 2 w 1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2" y="3"/>
                  </a:moveTo>
                  <a:cubicBezTo>
                    <a:pt x="3" y="4"/>
                    <a:pt x="3" y="3"/>
                    <a:pt x="4" y="4"/>
                  </a:cubicBezTo>
                  <a:cubicBezTo>
                    <a:pt x="6" y="4"/>
                    <a:pt x="10" y="5"/>
                    <a:pt x="9" y="3"/>
                  </a:cubicBezTo>
                  <a:cubicBezTo>
                    <a:pt x="8" y="2"/>
                    <a:pt x="6" y="3"/>
                    <a:pt x="4" y="3"/>
                  </a:cubicBezTo>
                  <a:cubicBezTo>
                    <a:pt x="3" y="2"/>
                    <a:pt x="3" y="2"/>
                    <a:pt x="2" y="1"/>
                  </a:cubicBezTo>
                  <a:cubicBezTo>
                    <a:pt x="2" y="1"/>
                    <a:pt x="2" y="0"/>
                    <a:pt x="1" y="1"/>
                  </a:cubicBezTo>
                  <a:cubicBezTo>
                    <a:pt x="0" y="2"/>
                    <a:pt x="2" y="3"/>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0" name="Freeform 109"/>
            <p:cNvSpPr/>
            <p:nvPr/>
          </p:nvSpPr>
          <p:spPr>
            <a:xfrm>
              <a:off x="7085846" y="4543189"/>
              <a:ext cx="29525" cy="12654"/>
            </a:xfrm>
            <a:custGeom>
              <a:avLst/>
              <a:gdLst>
                <a:gd name="T0" fmla="*/ 5 w 9"/>
                <a:gd name="T1" fmla="*/ 3 h 4"/>
                <a:gd name="T2" fmla="*/ 6 w 9"/>
                <a:gd name="T3" fmla="*/ 1 h 4"/>
                <a:gd name="T4" fmla="*/ 1 w 9"/>
                <a:gd name="T5" fmla="*/ 1 h 4"/>
                <a:gd name="T6" fmla="*/ 1 w 9"/>
                <a:gd name="T7" fmla="*/ 2 h 4"/>
                <a:gd name="T8" fmla="*/ 5 w 9"/>
                <a:gd name="T9" fmla="*/ 3 h 4"/>
              </a:gdLst>
              <a:ahLst/>
              <a:cxnLst>
                <a:cxn ang="0">
                  <a:pos x="T0" y="T1"/>
                </a:cxn>
                <a:cxn ang="0">
                  <a:pos x="T2" y="T3"/>
                </a:cxn>
                <a:cxn ang="0">
                  <a:pos x="T4" y="T5"/>
                </a:cxn>
                <a:cxn ang="0">
                  <a:pos x="T6" y="T7"/>
                </a:cxn>
                <a:cxn ang="0">
                  <a:pos x="T8" y="T9"/>
                </a:cxn>
              </a:cxnLst>
              <a:rect l="0" t="0" r="r" b="b"/>
              <a:pathLst>
                <a:path w="9" h="4">
                  <a:moveTo>
                    <a:pt x="5" y="3"/>
                  </a:moveTo>
                  <a:cubicBezTo>
                    <a:pt x="5" y="3"/>
                    <a:pt x="9" y="1"/>
                    <a:pt x="6" y="1"/>
                  </a:cubicBezTo>
                  <a:cubicBezTo>
                    <a:pt x="4" y="1"/>
                    <a:pt x="3" y="0"/>
                    <a:pt x="1" y="1"/>
                  </a:cubicBezTo>
                  <a:cubicBezTo>
                    <a:pt x="0" y="1"/>
                    <a:pt x="1" y="2"/>
                    <a:pt x="1" y="2"/>
                  </a:cubicBezTo>
                  <a:cubicBezTo>
                    <a:pt x="2" y="2"/>
                    <a:pt x="5" y="4"/>
                    <a:pt x="5"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1" name="Freeform 110"/>
            <p:cNvSpPr/>
            <p:nvPr/>
          </p:nvSpPr>
          <p:spPr>
            <a:xfrm>
              <a:off x="7212381" y="4543189"/>
              <a:ext cx="26714" cy="15466"/>
            </a:xfrm>
            <a:custGeom>
              <a:avLst/>
              <a:gdLst>
                <a:gd name="T0" fmla="*/ 4 w 8"/>
                <a:gd name="T1" fmla="*/ 1 h 5"/>
                <a:gd name="T2" fmla="*/ 3 w 8"/>
                <a:gd name="T3" fmla="*/ 2 h 5"/>
                <a:gd name="T4" fmla="*/ 2 w 8"/>
                <a:gd name="T5" fmla="*/ 4 h 5"/>
                <a:gd name="T6" fmla="*/ 6 w 8"/>
                <a:gd name="T7" fmla="*/ 4 h 5"/>
                <a:gd name="T8" fmla="*/ 6 w 8"/>
                <a:gd name="T9" fmla="*/ 2 h 5"/>
                <a:gd name="T10" fmla="*/ 6 w 8"/>
                <a:gd name="T11" fmla="*/ 2 h 5"/>
                <a:gd name="T12" fmla="*/ 4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4" y="1"/>
                  </a:moveTo>
                  <a:cubicBezTo>
                    <a:pt x="4" y="2"/>
                    <a:pt x="4" y="1"/>
                    <a:pt x="3" y="2"/>
                  </a:cubicBezTo>
                  <a:cubicBezTo>
                    <a:pt x="1" y="2"/>
                    <a:pt x="0" y="2"/>
                    <a:pt x="2" y="4"/>
                  </a:cubicBezTo>
                  <a:cubicBezTo>
                    <a:pt x="3" y="5"/>
                    <a:pt x="5" y="5"/>
                    <a:pt x="6" y="4"/>
                  </a:cubicBezTo>
                  <a:cubicBezTo>
                    <a:pt x="6" y="3"/>
                    <a:pt x="8" y="2"/>
                    <a:pt x="6" y="2"/>
                  </a:cubicBezTo>
                  <a:cubicBezTo>
                    <a:pt x="6" y="2"/>
                    <a:pt x="6" y="2"/>
                    <a:pt x="6" y="2"/>
                  </a:cubicBezTo>
                  <a:cubicBezTo>
                    <a:pt x="5" y="1"/>
                    <a:pt x="4" y="0"/>
                    <a:pt x="4"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2" name="Freeform 111"/>
            <p:cNvSpPr/>
            <p:nvPr/>
          </p:nvSpPr>
          <p:spPr>
            <a:xfrm>
              <a:off x="6686555" y="4568496"/>
              <a:ext cx="30931" cy="21090"/>
            </a:xfrm>
            <a:custGeom>
              <a:avLst/>
              <a:gdLst>
                <a:gd name="T0" fmla="*/ 2 w 9"/>
                <a:gd name="T1" fmla="*/ 5 h 6"/>
                <a:gd name="T2" fmla="*/ 2 w 9"/>
                <a:gd name="T3" fmla="*/ 6 h 6"/>
                <a:gd name="T4" fmla="*/ 3 w 9"/>
                <a:gd name="T5" fmla="*/ 6 h 6"/>
                <a:gd name="T6" fmla="*/ 6 w 9"/>
                <a:gd name="T7" fmla="*/ 1 h 6"/>
                <a:gd name="T8" fmla="*/ 5 w 9"/>
                <a:gd name="T9" fmla="*/ 1 h 6"/>
                <a:gd name="T10" fmla="*/ 2 w 9"/>
                <a:gd name="T11" fmla="*/ 1 h 6"/>
                <a:gd name="T12" fmla="*/ 2 w 9"/>
                <a:gd name="T13" fmla="*/ 4 h 6"/>
                <a:gd name="T14" fmla="*/ 2 w 9"/>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2" y="5"/>
                  </a:moveTo>
                  <a:cubicBezTo>
                    <a:pt x="2" y="5"/>
                    <a:pt x="2" y="5"/>
                    <a:pt x="2" y="6"/>
                  </a:cubicBezTo>
                  <a:cubicBezTo>
                    <a:pt x="3" y="6"/>
                    <a:pt x="3" y="6"/>
                    <a:pt x="3" y="6"/>
                  </a:cubicBezTo>
                  <a:cubicBezTo>
                    <a:pt x="5" y="6"/>
                    <a:pt x="9" y="4"/>
                    <a:pt x="6" y="1"/>
                  </a:cubicBezTo>
                  <a:cubicBezTo>
                    <a:pt x="5" y="1"/>
                    <a:pt x="5" y="1"/>
                    <a:pt x="5" y="1"/>
                  </a:cubicBezTo>
                  <a:cubicBezTo>
                    <a:pt x="4" y="0"/>
                    <a:pt x="2" y="0"/>
                    <a:pt x="2" y="1"/>
                  </a:cubicBezTo>
                  <a:cubicBezTo>
                    <a:pt x="0" y="1"/>
                    <a:pt x="1" y="4"/>
                    <a:pt x="2" y="4"/>
                  </a:cubicBezTo>
                  <a:cubicBezTo>
                    <a:pt x="2" y="5"/>
                    <a:pt x="2" y="4"/>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3" name="Freeform 112"/>
            <p:cNvSpPr/>
            <p:nvPr/>
          </p:nvSpPr>
          <p:spPr>
            <a:xfrm>
              <a:off x="7125212" y="4582555"/>
              <a:ext cx="36555" cy="22495"/>
            </a:xfrm>
            <a:custGeom>
              <a:avLst/>
              <a:gdLst>
                <a:gd name="T0" fmla="*/ 8 w 11"/>
                <a:gd name="T1" fmla="*/ 2 h 7"/>
                <a:gd name="T2" fmla="*/ 7 w 11"/>
                <a:gd name="T3" fmla="*/ 2 h 7"/>
                <a:gd name="T4" fmla="*/ 2 w 11"/>
                <a:gd name="T5" fmla="*/ 2 h 7"/>
                <a:gd name="T6" fmla="*/ 4 w 11"/>
                <a:gd name="T7" fmla="*/ 5 h 7"/>
                <a:gd name="T8" fmla="*/ 4 w 11"/>
                <a:gd name="T9" fmla="*/ 6 h 7"/>
                <a:gd name="T10" fmla="*/ 5 w 11"/>
                <a:gd name="T11" fmla="*/ 7 h 7"/>
                <a:gd name="T12" fmla="*/ 8 w 11"/>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8" y="2"/>
                  </a:moveTo>
                  <a:cubicBezTo>
                    <a:pt x="8" y="2"/>
                    <a:pt x="8" y="2"/>
                    <a:pt x="7" y="2"/>
                  </a:cubicBezTo>
                  <a:cubicBezTo>
                    <a:pt x="6" y="0"/>
                    <a:pt x="3" y="0"/>
                    <a:pt x="2" y="2"/>
                  </a:cubicBezTo>
                  <a:cubicBezTo>
                    <a:pt x="0" y="4"/>
                    <a:pt x="2" y="4"/>
                    <a:pt x="4" y="5"/>
                  </a:cubicBezTo>
                  <a:cubicBezTo>
                    <a:pt x="4" y="6"/>
                    <a:pt x="4" y="5"/>
                    <a:pt x="4" y="6"/>
                  </a:cubicBezTo>
                  <a:cubicBezTo>
                    <a:pt x="5" y="6"/>
                    <a:pt x="5" y="6"/>
                    <a:pt x="5" y="7"/>
                  </a:cubicBezTo>
                  <a:cubicBezTo>
                    <a:pt x="8" y="7"/>
                    <a:pt x="11" y="2"/>
                    <a:pt x="8"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4" name="Freeform 113"/>
            <p:cNvSpPr/>
            <p:nvPr/>
          </p:nvSpPr>
          <p:spPr>
            <a:xfrm>
              <a:off x="7739614" y="4589585"/>
              <a:ext cx="26714" cy="39367"/>
            </a:xfrm>
            <a:custGeom>
              <a:avLst/>
              <a:gdLst>
                <a:gd name="T0" fmla="*/ 2 w 8"/>
                <a:gd name="T1" fmla="*/ 3 h 12"/>
                <a:gd name="T2" fmla="*/ 2 w 8"/>
                <a:gd name="T3" fmla="*/ 3 h 12"/>
                <a:gd name="T4" fmla="*/ 3 w 8"/>
                <a:gd name="T5" fmla="*/ 3 h 12"/>
                <a:gd name="T6" fmla="*/ 3 w 8"/>
                <a:gd name="T7" fmla="*/ 4 h 12"/>
                <a:gd name="T8" fmla="*/ 4 w 8"/>
                <a:gd name="T9" fmla="*/ 6 h 12"/>
                <a:gd name="T10" fmla="*/ 6 w 8"/>
                <a:gd name="T11" fmla="*/ 12 h 12"/>
                <a:gd name="T12" fmla="*/ 7 w 8"/>
                <a:gd name="T13" fmla="*/ 10 h 12"/>
                <a:gd name="T14" fmla="*/ 8 w 8"/>
                <a:gd name="T15" fmla="*/ 7 h 12"/>
                <a:gd name="T16" fmla="*/ 6 w 8"/>
                <a:gd name="T17" fmla="*/ 5 h 12"/>
                <a:gd name="T18" fmla="*/ 6 w 8"/>
                <a:gd name="T19" fmla="*/ 5 h 12"/>
                <a:gd name="T20" fmla="*/ 4 w 8"/>
                <a:gd name="T21" fmla="*/ 3 h 12"/>
                <a:gd name="T22" fmla="*/ 3 w 8"/>
                <a:gd name="T23" fmla="*/ 1 h 12"/>
                <a:gd name="T24" fmla="*/ 1 w 8"/>
                <a:gd name="T25" fmla="*/ 0 h 12"/>
                <a:gd name="T26" fmla="*/ 1 w 8"/>
                <a:gd name="T27" fmla="*/ 3 h 12"/>
                <a:gd name="T28" fmla="*/ 2 w 8"/>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2" y="3"/>
                  </a:moveTo>
                  <a:cubicBezTo>
                    <a:pt x="2" y="3"/>
                    <a:pt x="2" y="3"/>
                    <a:pt x="2" y="3"/>
                  </a:cubicBezTo>
                  <a:cubicBezTo>
                    <a:pt x="2" y="3"/>
                    <a:pt x="2" y="3"/>
                    <a:pt x="3" y="3"/>
                  </a:cubicBezTo>
                  <a:cubicBezTo>
                    <a:pt x="3" y="4"/>
                    <a:pt x="3" y="4"/>
                    <a:pt x="3" y="4"/>
                  </a:cubicBezTo>
                  <a:cubicBezTo>
                    <a:pt x="4" y="4"/>
                    <a:pt x="4" y="5"/>
                    <a:pt x="4" y="6"/>
                  </a:cubicBezTo>
                  <a:cubicBezTo>
                    <a:pt x="5" y="7"/>
                    <a:pt x="5" y="11"/>
                    <a:pt x="6" y="12"/>
                  </a:cubicBezTo>
                  <a:cubicBezTo>
                    <a:pt x="7" y="12"/>
                    <a:pt x="7" y="12"/>
                    <a:pt x="7" y="10"/>
                  </a:cubicBezTo>
                  <a:cubicBezTo>
                    <a:pt x="8" y="10"/>
                    <a:pt x="8" y="8"/>
                    <a:pt x="8" y="7"/>
                  </a:cubicBezTo>
                  <a:cubicBezTo>
                    <a:pt x="7" y="6"/>
                    <a:pt x="7" y="6"/>
                    <a:pt x="6" y="5"/>
                  </a:cubicBezTo>
                  <a:cubicBezTo>
                    <a:pt x="6" y="5"/>
                    <a:pt x="6" y="5"/>
                    <a:pt x="6" y="5"/>
                  </a:cubicBezTo>
                  <a:cubicBezTo>
                    <a:pt x="6" y="4"/>
                    <a:pt x="5" y="4"/>
                    <a:pt x="4" y="3"/>
                  </a:cubicBezTo>
                  <a:cubicBezTo>
                    <a:pt x="3" y="3"/>
                    <a:pt x="3" y="2"/>
                    <a:pt x="3" y="1"/>
                  </a:cubicBezTo>
                  <a:cubicBezTo>
                    <a:pt x="2" y="1"/>
                    <a:pt x="2" y="0"/>
                    <a:pt x="1" y="0"/>
                  </a:cubicBezTo>
                  <a:cubicBezTo>
                    <a:pt x="1" y="1"/>
                    <a:pt x="0" y="1"/>
                    <a:pt x="1" y="3"/>
                  </a:cubicBezTo>
                  <a:cubicBezTo>
                    <a:pt x="2" y="3"/>
                    <a:pt x="2" y="2"/>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5" name="Freeform 114"/>
            <p:cNvSpPr/>
            <p:nvPr/>
          </p:nvSpPr>
          <p:spPr>
            <a:xfrm>
              <a:off x="7795852" y="4638794"/>
              <a:ext cx="30931" cy="46397"/>
            </a:xfrm>
            <a:custGeom>
              <a:avLst/>
              <a:gdLst>
                <a:gd name="T0" fmla="*/ 4 w 9"/>
                <a:gd name="T1" fmla="*/ 7 h 14"/>
                <a:gd name="T2" fmla="*/ 5 w 9"/>
                <a:gd name="T3" fmla="*/ 12 h 14"/>
                <a:gd name="T4" fmla="*/ 6 w 9"/>
                <a:gd name="T5" fmla="*/ 12 h 14"/>
                <a:gd name="T6" fmla="*/ 6 w 9"/>
                <a:gd name="T7" fmla="*/ 14 h 14"/>
                <a:gd name="T8" fmla="*/ 9 w 9"/>
                <a:gd name="T9" fmla="*/ 12 h 14"/>
                <a:gd name="T10" fmla="*/ 9 w 9"/>
                <a:gd name="T11" fmla="*/ 9 h 14"/>
                <a:gd name="T12" fmla="*/ 8 w 9"/>
                <a:gd name="T13" fmla="*/ 7 h 14"/>
                <a:gd name="T14" fmla="*/ 6 w 9"/>
                <a:gd name="T15" fmla="*/ 6 h 14"/>
                <a:gd name="T16" fmla="*/ 4 w 9"/>
                <a:gd name="T17" fmla="*/ 3 h 14"/>
                <a:gd name="T18" fmla="*/ 4 w 9"/>
                <a:gd name="T19" fmla="*/ 2 h 14"/>
                <a:gd name="T20" fmla="*/ 3 w 9"/>
                <a:gd name="T21" fmla="*/ 2 h 14"/>
                <a:gd name="T22" fmla="*/ 3 w 9"/>
                <a:gd name="T23" fmla="*/ 1 h 14"/>
                <a:gd name="T24" fmla="*/ 2 w 9"/>
                <a:gd name="T25" fmla="*/ 0 h 14"/>
                <a:gd name="T26" fmla="*/ 1 w 9"/>
                <a:gd name="T27" fmla="*/ 0 h 14"/>
                <a:gd name="T28" fmla="*/ 4 w 9"/>
                <a:gd name="T2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4" y="7"/>
                  </a:moveTo>
                  <a:cubicBezTo>
                    <a:pt x="4" y="9"/>
                    <a:pt x="4" y="10"/>
                    <a:pt x="5" y="12"/>
                  </a:cubicBezTo>
                  <a:cubicBezTo>
                    <a:pt x="5" y="12"/>
                    <a:pt x="5" y="12"/>
                    <a:pt x="6" y="12"/>
                  </a:cubicBezTo>
                  <a:cubicBezTo>
                    <a:pt x="6" y="12"/>
                    <a:pt x="6" y="13"/>
                    <a:pt x="6" y="14"/>
                  </a:cubicBezTo>
                  <a:cubicBezTo>
                    <a:pt x="7" y="14"/>
                    <a:pt x="9" y="14"/>
                    <a:pt x="9" y="12"/>
                  </a:cubicBezTo>
                  <a:cubicBezTo>
                    <a:pt x="9" y="12"/>
                    <a:pt x="9" y="11"/>
                    <a:pt x="9" y="9"/>
                  </a:cubicBezTo>
                  <a:cubicBezTo>
                    <a:pt x="9" y="9"/>
                    <a:pt x="8" y="8"/>
                    <a:pt x="8" y="7"/>
                  </a:cubicBezTo>
                  <a:cubicBezTo>
                    <a:pt x="8" y="7"/>
                    <a:pt x="6" y="6"/>
                    <a:pt x="6" y="6"/>
                  </a:cubicBezTo>
                  <a:cubicBezTo>
                    <a:pt x="5" y="4"/>
                    <a:pt x="5" y="4"/>
                    <a:pt x="4" y="3"/>
                  </a:cubicBezTo>
                  <a:cubicBezTo>
                    <a:pt x="4" y="3"/>
                    <a:pt x="4" y="3"/>
                    <a:pt x="4" y="2"/>
                  </a:cubicBezTo>
                  <a:cubicBezTo>
                    <a:pt x="4" y="2"/>
                    <a:pt x="3" y="2"/>
                    <a:pt x="3" y="2"/>
                  </a:cubicBezTo>
                  <a:cubicBezTo>
                    <a:pt x="3" y="2"/>
                    <a:pt x="3" y="1"/>
                    <a:pt x="3" y="1"/>
                  </a:cubicBezTo>
                  <a:cubicBezTo>
                    <a:pt x="2" y="1"/>
                    <a:pt x="3" y="1"/>
                    <a:pt x="2" y="0"/>
                  </a:cubicBezTo>
                  <a:cubicBezTo>
                    <a:pt x="2" y="0"/>
                    <a:pt x="1" y="0"/>
                    <a:pt x="1" y="0"/>
                  </a:cubicBezTo>
                  <a:cubicBezTo>
                    <a:pt x="0" y="4"/>
                    <a:pt x="2" y="6"/>
                    <a:pt x="4"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6" name="Freeform 115"/>
            <p:cNvSpPr/>
            <p:nvPr/>
          </p:nvSpPr>
          <p:spPr>
            <a:xfrm>
              <a:off x="7307986" y="4645823"/>
              <a:ext cx="26714" cy="46397"/>
            </a:xfrm>
            <a:custGeom>
              <a:avLst/>
              <a:gdLst>
                <a:gd name="T0" fmla="*/ 7 w 8"/>
                <a:gd name="T1" fmla="*/ 2 h 14"/>
                <a:gd name="T2" fmla="*/ 6 w 8"/>
                <a:gd name="T3" fmla="*/ 0 h 14"/>
                <a:gd name="T4" fmla="*/ 4 w 8"/>
                <a:gd name="T5" fmla="*/ 1 h 14"/>
                <a:gd name="T6" fmla="*/ 2 w 8"/>
                <a:gd name="T7" fmla="*/ 6 h 14"/>
                <a:gd name="T8" fmla="*/ 1 w 8"/>
                <a:gd name="T9" fmla="*/ 13 h 14"/>
                <a:gd name="T10" fmla="*/ 2 w 8"/>
                <a:gd name="T11" fmla="*/ 13 h 14"/>
                <a:gd name="T12" fmla="*/ 3 w 8"/>
                <a:gd name="T13" fmla="*/ 12 h 14"/>
                <a:gd name="T14" fmla="*/ 4 w 8"/>
                <a:gd name="T15" fmla="*/ 12 h 14"/>
                <a:gd name="T16" fmla="*/ 4 w 8"/>
                <a:gd name="T17" fmla="*/ 11 h 14"/>
                <a:gd name="T18" fmla="*/ 5 w 8"/>
                <a:gd name="T19" fmla="*/ 11 h 14"/>
                <a:gd name="T20" fmla="*/ 6 w 8"/>
                <a:gd name="T21" fmla="*/ 11 h 14"/>
                <a:gd name="T22" fmla="*/ 6 w 8"/>
                <a:gd name="T23" fmla="*/ 11 h 14"/>
                <a:gd name="T24" fmla="*/ 6 w 8"/>
                <a:gd name="T25" fmla="*/ 10 h 14"/>
                <a:gd name="T26" fmla="*/ 6 w 8"/>
                <a:gd name="T27" fmla="*/ 9 h 14"/>
                <a:gd name="T28" fmla="*/ 7 w 8"/>
                <a:gd name="T29" fmla="*/ 8 h 14"/>
                <a:gd name="T30" fmla="*/ 7 w 8"/>
                <a:gd name="T31" fmla="*/ 5 h 14"/>
                <a:gd name="T32" fmla="*/ 7 w 8"/>
                <a:gd name="T33" fmla="*/ 4 h 14"/>
                <a:gd name="T34" fmla="*/ 7 w 8"/>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4">
                  <a:moveTo>
                    <a:pt x="7" y="2"/>
                  </a:moveTo>
                  <a:cubicBezTo>
                    <a:pt x="7" y="0"/>
                    <a:pt x="6" y="0"/>
                    <a:pt x="6" y="0"/>
                  </a:cubicBezTo>
                  <a:cubicBezTo>
                    <a:pt x="5" y="0"/>
                    <a:pt x="5" y="1"/>
                    <a:pt x="4" y="1"/>
                  </a:cubicBezTo>
                  <a:cubicBezTo>
                    <a:pt x="3" y="3"/>
                    <a:pt x="3" y="4"/>
                    <a:pt x="2" y="6"/>
                  </a:cubicBezTo>
                  <a:cubicBezTo>
                    <a:pt x="1" y="8"/>
                    <a:pt x="1" y="10"/>
                    <a:pt x="1" y="13"/>
                  </a:cubicBezTo>
                  <a:cubicBezTo>
                    <a:pt x="0" y="14"/>
                    <a:pt x="2" y="14"/>
                    <a:pt x="2" y="13"/>
                  </a:cubicBezTo>
                  <a:cubicBezTo>
                    <a:pt x="3" y="12"/>
                    <a:pt x="2" y="12"/>
                    <a:pt x="3" y="12"/>
                  </a:cubicBezTo>
                  <a:cubicBezTo>
                    <a:pt x="3" y="12"/>
                    <a:pt x="3" y="12"/>
                    <a:pt x="4" y="12"/>
                  </a:cubicBezTo>
                  <a:cubicBezTo>
                    <a:pt x="4" y="12"/>
                    <a:pt x="4" y="11"/>
                    <a:pt x="4" y="11"/>
                  </a:cubicBezTo>
                  <a:cubicBezTo>
                    <a:pt x="4" y="11"/>
                    <a:pt x="5" y="12"/>
                    <a:pt x="5" y="11"/>
                  </a:cubicBezTo>
                  <a:cubicBezTo>
                    <a:pt x="5" y="11"/>
                    <a:pt x="6" y="11"/>
                    <a:pt x="6" y="11"/>
                  </a:cubicBezTo>
                  <a:cubicBezTo>
                    <a:pt x="6" y="11"/>
                    <a:pt x="6" y="11"/>
                    <a:pt x="6" y="11"/>
                  </a:cubicBezTo>
                  <a:cubicBezTo>
                    <a:pt x="6" y="10"/>
                    <a:pt x="6" y="10"/>
                    <a:pt x="6" y="10"/>
                  </a:cubicBezTo>
                  <a:cubicBezTo>
                    <a:pt x="6" y="9"/>
                    <a:pt x="6" y="9"/>
                    <a:pt x="6" y="9"/>
                  </a:cubicBezTo>
                  <a:cubicBezTo>
                    <a:pt x="7" y="9"/>
                    <a:pt x="7" y="9"/>
                    <a:pt x="7" y="8"/>
                  </a:cubicBezTo>
                  <a:cubicBezTo>
                    <a:pt x="7" y="8"/>
                    <a:pt x="8" y="5"/>
                    <a:pt x="7" y="5"/>
                  </a:cubicBezTo>
                  <a:cubicBezTo>
                    <a:pt x="7" y="4"/>
                    <a:pt x="6" y="5"/>
                    <a:pt x="7" y="4"/>
                  </a:cubicBezTo>
                  <a:cubicBezTo>
                    <a:pt x="7" y="3"/>
                    <a:pt x="7" y="3"/>
                    <a:pt x="7"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7" name="Freeform 116"/>
            <p:cNvSpPr/>
            <p:nvPr/>
          </p:nvSpPr>
          <p:spPr>
            <a:xfrm>
              <a:off x="5072520" y="4655665"/>
              <a:ext cx="7030" cy="16871"/>
            </a:xfrm>
            <a:custGeom>
              <a:avLst/>
              <a:gdLst>
                <a:gd name="T0" fmla="*/ 0 w 2"/>
                <a:gd name="T1" fmla="*/ 0 h 5"/>
                <a:gd name="T2" fmla="*/ 1 w 2"/>
                <a:gd name="T3" fmla="*/ 5 h 5"/>
                <a:gd name="T4" fmla="*/ 2 w 2"/>
                <a:gd name="T5" fmla="*/ 4 h 5"/>
                <a:gd name="T6" fmla="*/ 2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1"/>
                    <a:pt x="0" y="4"/>
                    <a:pt x="1" y="5"/>
                  </a:cubicBezTo>
                  <a:cubicBezTo>
                    <a:pt x="1" y="5"/>
                    <a:pt x="2" y="5"/>
                    <a:pt x="2" y="4"/>
                  </a:cubicBezTo>
                  <a:cubicBezTo>
                    <a:pt x="2" y="4"/>
                    <a:pt x="2" y="3"/>
                    <a:pt x="2" y="2"/>
                  </a:cubicBezTo>
                  <a:cubicBezTo>
                    <a:pt x="2"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8" name="Freeform 117"/>
            <p:cNvSpPr/>
            <p:nvPr/>
          </p:nvSpPr>
          <p:spPr>
            <a:xfrm>
              <a:off x="6627505" y="4655665"/>
              <a:ext cx="222141" cy="75921"/>
            </a:xfrm>
            <a:custGeom>
              <a:avLst/>
              <a:gdLst>
                <a:gd name="T0" fmla="*/ 41 w 67"/>
                <a:gd name="T1" fmla="*/ 19 h 23"/>
                <a:gd name="T2" fmla="*/ 48 w 67"/>
                <a:gd name="T3" fmla="*/ 20 h 23"/>
                <a:gd name="T4" fmla="*/ 55 w 67"/>
                <a:gd name="T5" fmla="*/ 20 h 23"/>
                <a:gd name="T6" fmla="*/ 57 w 67"/>
                <a:gd name="T7" fmla="*/ 20 h 23"/>
                <a:gd name="T8" fmla="*/ 59 w 67"/>
                <a:gd name="T9" fmla="*/ 21 h 23"/>
                <a:gd name="T10" fmla="*/ 62 w 67"/>
                <a:gd name="T11" fmla="*/ 22 h 23"/>
                <a:gd name="T12" fmla="*/ 65 w 67"/>
                <a:gd name="T13" fmla="*/ 22 h 23"/>
                <a:gd name="T14" fmla="*/ 65 w 67"/>
                <a:gd name="T15" fmla="*/ 21 h 23"/>
                <a:gd name="T16" fmla="*/ 65 w 67"/>
                <a:gd name="T17" fmla="*/ 16 h 23"/>
                <a:gd name="T18" fmla="*/ 59 w 67"/>
                <a:gd name="T19" fmla="*/ 14 h 23"/>
                <a:gd name="T20" fmla="*/ 58 w 67"/>
                <a:gd name="T21" fmla="*/ 13 h 23"/>
                <a:gd name="T22" fmla="*/ 62 w 67"/>
                <a:gd name="T23" fmla="*/ 12 h 23"/>
                <a:gd name="T24" fmla="*/ 63 w 67"/>
                <a:gd name="T25" fmla="*/ 12 h 23"/>
                <a:gd name="T26" fmla="*/ 63 w 67"/>
                <a:gd name="T27" fmla="*/ 11 h 23"/>
                <a:gd name="T28" fmla="*/ 64 w 67"/>
                <a:gd name="T29" fmla="*/ 11 h 23"/>
                <a:gd name="T30" fmla="*/ 64 w 67"/>
                <a:gd name="T31" fmla="*/ 10 h 23"/>
                <a:gd name="T32" fmla="*/ 65 w 67"/>
                <a:gd name="T33" fmla="*/ 10 h 23"/>
                <a:gd name="T34" fmla="*/ 62 w 67"/>
                <a:gd name="T35" fmla="*/ 9 h 23"/>
                <a:gd name="T36" fmla="*/ 60 w 67"/>
                <a:gd name="T37" fmla="*/ 8 h 23"/>
                <a:gd name="T38" fmla="*/ 59 w 67"/>
                <a:gd name="T39" fmla="*/ 9 h 23"/>
                <a:gd name="T40" fmla="*/ 56 w 67"/>
                <a:gd name="T41" fmla="*/ 10 h 23"/>
                <a:gd name="T42" fmla="*/ 50 w 67"/>
                <a:gd name="T43" fmla="*/ 9 h 23"/>
                <a:gd name="T44" fmla="*/ 47 w 67"/>
                <a:gd name="T45" fmla="*/ 8 h 23"/>
                <a:gd name="T46" fmla="*/ 45 w 67"/>
                <a:gd name="T47" fmla="*/ 7 h 23"/>
                <a:gd name="T48" fmla="*/ 43 w 67"/>
                <a:gd name="T49" fmla="*/ 6 h 23"/>
                <a:gd name="T50" fmla="*/ 43 w 67"/>
                <a:gd name="T51" fmla="*/ 5 h 23"/>
                <a:gd name="T52" fmla="*/ 42 w 67"/>
                <a:gd name="T53" fmla="*/ 5 h 23"/>
                <a:gd name="T54" fmla="*/ 40 w 67"/>
                <a:gd name="T55" fmla="*/ 6 h 23"/>
                <a:gd name="T56" fmla="*/ 39 w 67"/>
                <a:gd name="T57" fmla="*/ 9 h 23"/>
                <a:gd name="T58" fmla="*/ 29 w 67"/>
                <a:gd name="T59" fmla="*/ 8 h 23"/>
                <a:gd name="T60" fmla="*/ 26 w 67"/>
                <a:gd name="T61" fmla="*/ 8 h 23"/>
                <a:gd name="T62" fmla="*/ 24 w 67"/>
                <a:gd name="T63" fmla="*/ 5 h 23"/>
                <a:gd name="T64" fmla="*/ 18 w 67"/>
                <a:gd name="T65" fmla="*/ 3 h 23"/>
                <a:gd name="T66" fmla="*/ 18 w 67"/>
                <a:gd name="T67" fmla="*/ 2 h 23"/>
                <a:gd name="T68" fmla="*/ 17 w 67"/>
                <a:gd name="T69" fmla="*/ 1 h 23"/>
                <a:gd name="T70" fmla="*/ 15 w 67"/>
                <a:gd name="T71" fmla="*/ 1 h 23"/>
                <a:gd name="T72" fmla="*/ 14 w 67"/>
                <a:gd name="T73" fmla="*/ 1 h 23"/>
                <a:gd name="T74" fmla="*/ 8 w 67"/>
                <a:gd name="T75" fmla="*/ 2 h 23"/>
                <a:gd name="T76" fmla="*/ 5 w 67"/>
                <a:gd name="T77" fmla="*/ 5 h 23"/>
                <a:gd name="T78" fmla="*/ 1 w 67"/>
                <a:gd name="T79" fmla="*/ 7 h 23"/>
                <a:gd name="T80" fmla="*/ 1 w 67"/>
                <a:gd name="T81" fmla="*/ 8 h 23"/>
                <a:gd name="T82" fmla="*/ 3 w 67"/>
                <a:gd name="T83" fmla="*/ 9 h 23"/>
                <a:gd name="T84" fmla="*/ 4 w 67"/>
                <a:gd name="T85" fmla="*/ 10 h 23"/>
                <a:gd name="T86" fmla="*/ 10 w 67"/>
                <a:gd name="T87" fmla="*/ 10 h 23"/>
                <a:gd name="T88" fmla="*/ 10 w 67"/>
                <a:gd name="T89" fmla="*/ 12 h 23"/>
                <a:gd name="T90" fmla="*/ 10 w 67"/>
                <a:gd name="T91" fmla="*/ 13 h 23"/>
                <a:gd name="T92" fmla="*/ 11 w 67"/>
                <a:gd name="T93" fmla="*/ 13 h 23"/>
                <a:gd name="T94" fmla="*/ 13 w 67"/>
                <a:gd name="T95" fmla="*/ 14 h 23"/>
                <a:gd name="T96" fmla="*/ 18 w 67"/>
                <a:gd name="T97" fmla="*/ 14 h 23"/>
                <a:gd name="T98" fmla="*/ 18 w 67"/>
                <a:gd name="T99" fmla="*/ 15 h 23"/>
                <a:gd name="T100" fmla="*/ 19 w 67"/>
                <a:gd name="T101" fmla="*/ 16 h 23"/>
                <a:gd name="T102" fmla="*/ 34 w 67"/>
                <a:gd name="T103" fmla="*/ 17 h 23"/>
                <a:gd name="T104" fmla="*/ 41 w 67"/>
                <a:gd name="T10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23">
                  <a:moveTo>
                    <a:pt x="41" y="19"/>
                  </a:moveTo>
                  <a:cubicBezTo>
                    <a:pt x="42" y="20"/>
                    <a:pt x="46" y="20"/>
                    <a:pt x="48" y="20"/>
                  </a:cubicBezTo>
                  <a:cubicBezTo>
                    <a:pt x="51" y="20"/>
                    <a:pt x="52" y="20"/>
                    <a:pt x="55" y="20"/>
                  </a:cubicBezTo>
                  <a:cubicBezTo>
                    <a:pt x="55" y="21"/>
                    <a:pt x="58" y="21"/>
                    <a:pt x="57" y="20"/>
                  </a:cubicBezTo>
                  <a:cubicBezTo>
                    <a:pt x="57" y="19"/>
                    <a:pt x="59" y="22"/>
                    <a:pt x="59" y="21"/>
                  </a:cubicBezTo>
                  <a:cubicBezTo>
                    <a:pt x="59" y="22"/>
                    <a:pt x="63" y="21"/>
                    <a:pt x="62" y="22"/>
                  </a:cubicBezTo>
                  <a:cubicBezTo>
                    <a:pt x="62" y="23"/>
                    <a:pt x="65" y="23"/>
                    <a:pt x="65" y="22"/>
                  </a:cubicBezTo>
                  <a:cubicBezTo>
                    <a:pt x="65" y="21"/>
                    <a:pt x="65" y="22"/>
                    <a:pt x="65" y="21"/>
                  </a:cubicBezTo>
                  <a:cubicBezTo>
                    <a:pt x="66" y="20"/>
                    <a:pt x="67" y="17"/>
                    <a:pt x="65" y="16"/>
                  </a:cubicBezTo>
                  <a:cubicBezTo>
                    <a:pt x="64" y="14"/>
                    <a:pt x="60" y="16"/>
                    <a:pt x="59" y="14"/>
                  </a:cubicBezTo>
                  <a:cubicBezTo>
                    <a:pt x="59" y="14"/>
                    <a:pt x="57" y="13"/>
                    <a:pt x="58" y="13"/>
                  </a:cubicBezTo>
                  <a:cubicBezTo>
                    <a:pt x="59" y="13"/>
                    <a:pt x="61" y="13"/>
                    <a:pt x="62" y="12"/>
                  </a:cubicBezTo>
                  <a:cubicBezTo>
                    <a:pt x="62" y="12"/>
                    <a:pt x="62" y="12"/>
                    <a:pt x="63" y="12"/>
                  </a:cubicBezTo>
                  <a:cubicBezTo>
                    <a:pt x="63" y="12"/>
                    <a:pt x="63" y="11"/>
                    <a:pt x="63" y="11"/>
                  </a:cubicBezTo>
                  <a:cubicBezTo>
                    <a:pt x="64" y="11"/>
                    <a:pt x="64" y="11"/>
                    <a:pt x="64" y="11"/>
                  </a:cubicBezTo>
                  <a:cubicBezTo>
                    <a:pt x="64" y="11"/>
                    <a:pt x="64" y="11"/>
                    <a:pt x="64" y="10"/>
                  </a:cubicBezTo>
                  <a:cubicBezTo>
                    <a:pt x="64" y="10"/>
                    <a:pt x="65" y="10"/>
                    <a:pt x="65" y="10"/>
                  </a:cubicBezTo>
                  <a:cubicBezTo>
                    <a:pt x="64" y="9"/>
                    <a:pt x="64" y="9"/>
                    <a:pt x="62" y="9"/>
                  </a:cubicBezTo>
                  <a:cubicBezTo>
                    <a:pt x="61" y="9"/>
                    <a:pt x="61" y="8"/>
                    <a:pt x="60" y="8"/>
                  </a:cubicBezTo>
                  <a:cubicBezTo>
                    <a:pt x="59" y="8"/>
                    <a:pt x="60" y="9"/>
                    <a:pt x="59" y="9"/>
                  </a:cubicBezTo>
                  <a:cubicBezTo>
                    <a:pt x="57" y="9"/>
                    <a:pt x="57" y="10"/>
                    <a:pt x="56" y="10"/>
                  </a:cubicBezTo>
                  <a:cubicBezTo>
                    <a:pt x="54" y="10"/>
                    <a:pt x="51" y="9"/>
                    <a:pt x="50" y="9"/>
                  </a:cubicBezTo>
                  <a:cubicBezTo>
                    <a:pt x="49" y="8"/>
                    <a:pt x="48" y="9"/>
                    <a:pt x="47" y="8"/>
                  </a:cubicBezTo>
                  <a:cubicBezTo>
                    <a:pt x="47" y="8"/>
                    <a:pt x="47" y="7"/>
                    <a:pt x="45" y="7"/>
                  </a:cubicBezTo>
                  <a:cubicBezTo>
                    <a:pt x="44" y="7"/>
                    <a:pt x="44" y="7"/>
                    <a:pt x="43" y="6"/>
                  </a:cubicBezTo>
                  <a:cubicBezTo>
                    <a:pt x="43" y="6"/>
                    <a:pt x="43" y="6"/>
                    <a:pt x="43" y="5"/>
                  </a:cubicBezTo>
                  <a:cubicBezTo>
                    <a:pt x="42" y="5"/>
                    <a:pt x="42" y="5"/>
                    <a:pt x="42" y="5"/>
                  </a:cubicBezTo>
                  <a:cubicBezTo>
                    <a:pt x="41" y="6"/>
                    <a:pt x="39" y="6"/>
                    <a:pt x="40" y="6"/>
                  </a:cubicBezTo>
                  <a:cubicBezTo>
                    <a:pt x="40" y="8"/>
                    <a:pt x="40" y="9"/>
                    <a:pt x="39" y="9"/>
                  </a:cubicBezTo>
                  <a:cubicBezTo>
                    <a:pt x="38" y="9"/>
                    <a:pt x="31" y="9"/>
                    <a:pt x="29" y="8"/>
                  </a:cubicBezTo>
                  <a:cubicBezTo>
                    <a:pt x="28" y="8"/>
                    <a:pt x="28" y="8"/>
                    <a:pt x="26" y="8"/>
                  </a:cubicBezTo>
                  <a:cubicBezTo>
                    <a:pt x="25" y="7"/>
                    <a:pt x="25" y="6"/>
                    <a:pt x="24" y="5"/>
                  </a:cubicBezTo>
                  <a:cubicBezTo>
                    <a:pt x="23" y="4"/>
                    <a:pt x="21" y="3"/>
                    <a:pt x="18" y="3"/>
                  </a:cubicBezTo>
                  <a:cubicBezTo>
                    <a:pt x="18" y="3"/>
                    <a:pt x="19" y="2"/>
                    <a:pt x="18" y="2"/>
                  </a:cubicBezTo>
                  <a:cubicBezTo>
                    <a:pt x="17" y="3"/>
                    <a:pt x="17" y="2"/>
                    <a:pt x="17" y="1"/>
                  </a:cubicBezTo>
                  <a:cubicBezTo>
                    <a:pt x="16" y="1"/>
                    <a:pt x="16" y="1"/>
                    <a:pt x="15" y="1"/>
                  </a:cubicBezTo>
                  <a:cubicBezTo>
                    <a:pt x="14" y="0"/>
                    <a:pt x="14" y="1"/>
                    <a:pt x="14" y="1"/>
                  </a:cubicBezTo>
                  <a:cubicBezTo>
                    <a:pt x="12" y="3"/>
                    <a:pt x="9" y="0"/>
                    <a:pt x="8" y="2"/>
                  </a:cubicBezTo>
                  <a:cubicBezTo>
                    <a:pt x="6" y="3"/>
                    <a:pt x="6" y="4"/>
                    <a:pt x="5" y="5"/>
                  </a:cubicBezTo>
                  <a:cubicBezTo>
                    <a:pt x="5" y="7"/>
                    <a:pt x="4" y="7"/>
                    <a:pt x="1" y="7"/>
                  </a:cubicBezTo>
                  <a:cubicBezTo>
                    <a:pt x="1" y="7"/>
                    <a:pt x="0" y="9"/>
                    <a:pt x="1" y="8"/>
                  </a:cubicBezTo>
                  <a:cubicBezTo>
                    <a:pt x="2" y="9"/>
                    <a:pt x="1" y="9"/>
                    <a:pt x="3" y="9"/>
                  </a:cubicBezTo>
                  <a:cubicBezTo>
                    <a:pt x="3" y="9"/>
                    <a:pt x="4" y="10"/>
                    <a:pt x="4" y="10"/>
                  </a:cubicBezTo>
                  <a:cubicBezTo>
                    <a:pt x="6" y="10"/>
                    <a:pt x="9" y="9"/>
                    <a:pt x="10" y="10"/>
                  </a:cubicBezTo>
                  <a:cubicBezTo>
                    <a:pt x="11" y="10"/>
                    <a:pt x="10" y="11"/>
                    <a:pt x="10" y="12"/>
                  </a:cubicBezTo>
                  <a:cubicBezTo>
                    <a:pt x="10" y="12"/>
                    <a:pt x="10" y="12"/>
                    <a:pt x="10" y="13"/>
                  </a:cubicBezTo>
                  <a:cubicBezTo>
                    <a:pt x="11" y="13"/>
                    <a:pt x="11" y="13"/>
                    <a:pt x="11" y="13"/>
                  </a:cubicBezTo>
                  <a:cubicBezTo>
                    <a:pt x="14" y="13"/>
                    <a:pt x="12" y="14"/>
                    <a:pt x="13" y="14"/>
                  </a:cubicBezTo>
                  <a:cubicBezTo>
                    <a:pt x="15" y="14"/>
                    <a:pt x="16" y="13"/>
                    <a:pt x="18" y="14"/>
                  </a:cubicBezTo>
                  <a:cubicBezTo>
                    <a:pt x="18" y="15"/>
                    <a:pt x="18" y="15"/>
                    <a:pt x="18" y="15"/>
                  </a:cubicBezTo>
                  <a:cubicBezTo>
                    <a:pt x="18" y="16"/>
                    <a:pt x="19" y="16"/>
                    <a:pt x="19" y="16"/>
                  </a:cubicBezTo>
                  <a:cubicBezTo>
                    <a:pt x="20" y="17"/>
                    <a:pt x="33" y="15"/>
                    <a:pt x="34" y="17"/>
                  </a:cubicBezTo>
                  <a:cubicBezTo>
                    <a:pt x="37" y="17"/>
                    <a:pt x="38" y="19"/>
                    <a:pt x="41" y="1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9" name="Freeform 118"/>
            <p:cNvSpPr/>
            <p:nvPr/>
          </p:nvSpPr>
          <p:spPr>
            <a:xfrm>
              <a:off x="7842249" y="4678160"/>
              <a:ext cx="21090" cy="21090"/>
            </a:xfrm>
            <a:custGeom>
              <a:avLst/>
              <a:gdLst>
                <a:gd name="T0" fmla="*/ 2 w 6"/>
                <a:gd name="T1" fmla="*/ 3 h 6"/>
                <a:gd name="T2" fmla="*/ 2 w 6"/>
                <a:gd name="T3" fmla="*/ 4 h 6"/>
                <a:gd name="T4" fmla="*/ 2 w 6"/>
                <a:gd name="T5" fmla="*/ 5 h 6"/>
                <a:gd name="T6" fmla="*/ 3 w 6"/>
                <a:gd name="T7" fmla="*/ 5 h 6"/>
                <a:gd name="T8" fmla="*/ 4 w 6"/>
                <a:gd name="T9" fmla="*/ 6 h 6"/>
                <a:gd name="T10" fmla="*/ 5 w 6"/>
                <a:gd name="T11" fmla="*/ 6 h 6"/>
                <a:gd name="T12" fmla="*/ 5 w 6"/>
                <a:gd name="T13" fmla="*/ 3 h 6"/>
                <a:gd name="T14" fmla="*/ 4 w 6"/>
                <a:gd name="T15" fmla="*/ 2 h 6"/>
                <a:gd name="T16" fmla="*/ 3 w 6"/>
                <a:gd name="T17" fmla="*/ 2 h 6"/>
                <a:gd name="T18" fmla="*/ 2 w 6"/>
                <a:gd name="T19" fmla="*/ 1 h 6"/>
                <a:gd name="T20" fmla="*/ 2 w 6"/>
                <a:gd name="T21" fmla="*/ 0 h 6"/>
                <a:gd name="T22" fmla="*/ 1 w 6"/>
                <a:gd name="T23" fmla="*/ 0 h 6"/>
                <a:gd name="T24" fmla="*/ 0 w 6"/>
                <a:gd name="T25" fmla="*/ 3 h 6"/>
                <a:gd name="T26" fmla="*/ 2 w 6"/>
                <a:gd name="T2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6">
                  <a:moveTo>
                    <a:pt x="2" y="3"/>
                  </a:moveTo>
                  <a:cubicBezTo>
                    <a:pt x="2" y="4"/>
                    <a:pt x="2" y="4"/>
                    <a:pt x="2" y="4"/>
                  </a:cubicBezTo>
                  <a:cubicBezTo>
                    <a:pt x="2" y="5"/>
                    <a:pt x="2" y="5"/>
                    <a:pt x="2" y="5"/>
                  </a:cubicBezTo>
                  <a:cubicBezTo>
                    <a:pt x="3" y="5"/>
                    <a:pt x="3" y="5"/>
                    <a:pt x="3" y="5"/>
                  </a:cubicBezTo>
                  <a:cubicBezTo>
                    <a:pt x="4" y="5"/>
                    <a:pt x="3" y="5"/>
                    <a:pt x="4" y="6"/>
                  </a:cubicBezTo>
                  <a:cubicBezTo>
                    <a:pt x="4" y="6"/>
                    <a:pt x="4" y="6"/>
                    <a:pt x="5" y="6"/>
                  </a:cubicBezTo>
                  <a:cubicBezTo>
                    <a:pt x="6" y="5"/>
                    <a:pt x="5" y="4"/>
                    <a:pt x="5" y="3"/>
                  </a:cubicBezTo>
                  <a:cubicBezTo>
                    <a:pt x="4" y="2"/>
                    <a:pt x="4" y="2"/>
                    <a:pt x="4" y="2"/>
                  </a:cubicBezTo>
                  <a:cubicBezTo>
                    <a:pt x="4" y="2"/>
                    <a:pt x="3" y="2"/>
                    <a:pt x="3" y="2"/>
                  </a:cubicBezTo>
                  <a:cubicBezTo>
                    <a:pt x="3" y="2"/>
                    <a:pt x="3" y="1"/>
                    <a:pt x="2" y="1"/>
                  </a:cubicBezTo>
                  <a:cubicBezTo>
                    <a:pt x="2" y="1"/>
                    <a:pt x="2" y="1"/>
                    <a:pt x="2" y="0"/>
                  </a:cubicBezTo>
                  <a:cubicBezTo>
                    <a:pt x="1" y="0"/>
                    <a:pt x="1" y="0"/>
                    <a:pt x="1" y="0"/>
                  </a:cubicBezTo>
                  <a:cubicBezTo>
                    <a:pt x="0" y="0"/>
                    <a:pt x="0" y="2"/>
                    <a:pt x="0" y="3"/>
                  </a:cubicBezTo>
                  <a:cubicBezTo>
                    <a:pt x="1" y="3"/>
                    <a:pt x="1" y="3"/>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0" name="Freeform 119"/>
            <p:cNvSpPr/>
            <p:nvPr/>
          </p:nvSpPr>
          <p:spPr>
            <a:xfrm>
              <a:off x="7234877" y="4688002"/>
              <a:ext cx="33743" cy="33743"/>
            </a:xfrm>
            <a:custGeom>
              <a:avLst/>
              <a:gdLst>
                <a:gd name="T0" fmla="*/ 6 w 10"/>
                <a:gd name="T1" fmla="*/ 3 h 10"/>
                <a:gd name="T2" fmla="*/ 7 w 10"/>
                <a:gd name="T3" fmla="*/ 0 h 10"/>
                <a:gd name="T4" fmla="*/ 5 w 10"/>
                <a:gd name="T5" fmla="*/ 2 h 10"/>
                <a:gd name="T6" fmla="*/ 4 w 10"/>
                <a:gd name="T7" fmla="*/ 3 h 10"/>
                <a:gd name="T8" fmla="*/ 4 w 10"/>
                <a:gd name="T9" fmla="*/ 3 h 10"/>
                <a:gd name="T10" fmla="*/ 3 w 10"/>
                <a:gd name="T11" fmla="*/ 4 h 10"/>
                <a:gd name="T12" fmla="*/ 2 w 10"/>
                <a:gd name="T13" fmla="*/ 5 h 10"/>
                <a:gd name="T14" fmla="*/ 2 w 10"/>
                <a:gd name="T15" fmla="*/ 5 h 10"/>
                <a:gd name="T16" fmla="*/ 1 w 10"/>
                <a:gd name="T17" fmla="*/ 8 h 10"/>
                <a:gd name="T18" fmla="*/ 0 w 10"/>
                <a:gd name="T19" fmla="*/ 10 h 10"/>
                <a:gd name="T20" fmla="*/ 1 w 10"/>
                <a:gd name="T21" fmla="*/ 10 h 10"/>
                <a:gd name="T22" fmla="*/ 2 w 10"/>
                <a:gd name="T23" fmla="*/ 10 h 10"/>
                <a:gd name="T24" fmla="*/ 2 w 10"/>
                <a:gd name="T25" fmla="*/ 9 h 10"/>
                <a:gd name="T26" fmla="*/ 4 w 10"/>
                <a:gd name="T27" fmla="*/ 7 h 10"/>
                <a:gd name="T28" fmla="*/ 5 w 10"/>
                <a:gd name="T29" fmla="*/ 6 h 10"/>
                <a:gd name="T30" fmla="*/ 6 w 10"/>
                <a:gd name="T31" fmla="*/ 4 h 10"/>
                <a:gd name="T32" fmla="*/ 6 w 10"/>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0">
                  <a:moveTo>
                    <a:pt x="6" y="3"/>
                  </a:moveTo>
                  <a:cubicBezTo>
                    <a:pt x="7" y="3"/>
                    <a:pt x="10" y="1"/>
                    <a:pt x="7" y="0"/>
                  </a:cubicBezTo>
                  <a:cubicBezTo>
                    <a:pt x="6" y="0"/>
                    <a:pt x="6" y="2"/>
                    <a:pt x="5" y="2"/>
                  </a:cubicBezTo>
                  <a:cubicBezTo>
                    <a:pt x="5" y="2"/>
                    <a:pt x="5" y="3"/>
                    <a:pt x="4" y="3"/>
                  </a:cubicBezTo>
                  <a:cubicBezTo>
                    <a:pt x="4" y="3"/>
                    <a:pt x="4" y="3"/>
                    <a:pt x="4" y="3"/>
                  </a:cubicBezTo>
                  <a:cubicBezTo>
                    <a:pt x="3" y="3"/>
                    <a:pt x="3" y="4"/>
                    <a:pt x="3" y="4"/>
                  </a:cubicBezTo>
                  <a:cubicBezTo>
                    <a:pt x="3" y="5"/>
                    <a:pt x="3" y="4"/>
                    <a:pt x="2" y="5"/>
                  </a:cubicBezTo>
                  <a:cubicBezTo>
                    <a:pt x="2" y="5"/>
                    <a:pt x="2" y="5"/>
                    <a:pt x="2" y="5"/>
                  </a:cubicBezTo>
                  <a:cubicBezTo>
                    <a:pt x="1" y="6"/>
                    <a:pt x="1" y="7"/>
                    <a:pt x="1" y="8"/>
                  </a:cubicBezTo>
                  <a:cubicBezTo>
                    <a:pt x="0" y="9"/>
                    <a:pt x="0" y="8"/>
                    <a:pt x="0" y="10"/>
                  </a:cubicBezTo>
                  <a:cubicBezTo>
                    <a:pt x="1" y="10"/>
                    <a:pt x="1" y="10"/>
                    <a:pt x="1" y="10"/>
                  </a:cubicBezTo>
                  <a:cubicBezTo>
                    <a:pt x="2" y="10"/>
                    <a:pt x="2" y="10"/>
                    <a:pt x="2" y="10"/>
                  </a:cubicBezTo>
                  <a:cubicBezTo>
                    <a:pt x="2" y="9"/>
                    <a:pt x="2" y="9"/>
                    <a:pt x="2" y="9"/>
                  </a:cubicBezTo>
                  <a:cubicBezTo>
                    <a:pt x="3" y="8"/>
                    <a:pt x="4" y="7"/>
                    <a:pt x="4" y="7"/>
                  </a:cubicBezTo>
                  <a:cubicBezTo>
                    <a:pt x="5" y="6"/>
                    <a:pt x="5" y="6"/>
                    <a:pt x="5" y="6"/>
                  </a:cubicBezTo>
                  <a:cubicBezTo>
                    <a:pt x="6" y="5"/>
                    <a:pt x="6" y="4"/>
                    <a:pt x="6" y="4"/>
                  </a:cubicBezTo>
                  <a:cubicBezTo>
                    <a:pt x="6" y="3"/>
                    <a:pt x="6" y="4"/>
                    <a:pt x="6"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1" name="Freeform 120"/>
            <p:cNvSpPr/>
            <p:nvPr/>
          </p:nvSpPr>
          <p:spPr>
            <a:xfrm>
              <a:off x="7883021" y="4702061"/>
              <a:ext cx="32337" cy="33743"/>
            </a:xfrm>
            <a:custGeom>
              <a:avLst/>
              <a:gdLst>
                <a:gd name="T0" fmla="*/ 1 w 10"/>
                <a:gd name="T1" fmla="*/ 2 h 10"/>
                <a:gd name="T2" fmla="*/ 2 w 10"/>
                <a:gd name="T3" fmla="*/ 2 h 10"/>
                <a:gd name="T4" fmla="*/ 5 w 10"/>
                <a:gd name="T5" fmla="*/ 4 h 10"/>
                <a:gd name="T6" fmla="*/ 5 w 10"/>
                <a:gd name="T7" fmla="*/ 5 h 10"/>
                <a:gd name="T8" fmla="*/ 6 w 10"/>
                <a:gd name="T9" fmla="*/ 5 h 10"/>
                <a:gd name="T10" fmla="*/ 6 w 10"/>
                <a:gd name="T11" fmla="*/ 6 h 10"/>
                <a:gd name="T12" fmla="*/ 7 w 10"/>
                <a:gd name="T13" fmla="*/ 6 h 10"/>
                <a:gd name="T14" fmla="*/ 7 w 10"/>
                <a:gd name="T15" fmla="*/ 6 h 10"/>
                <a:gd name="T16" fmla="*/ 8 w 10"/>
                <a:gd name="T17" fmla="*/ 7 h 10"/>
                <a:gd name="T18" fmla="*/ 9 w 10"/>
                <a:gd name="T19" fmla="*/ 7 h 10"/>
                <a:gd name="T20" fmla="*/ 9 w 10"/>
                <a:gd name="T21" fmla="*/ 6 h 10"/>
                <a:gd name="T22" fmla="*/ 8 w 10"/>
                <a:gd name="T23" fmla="*/ 5 h 10"/>
                <a:gd name="T24" fmla="*/ 7 w 10"/>
                <a:gd name="T25" fmla="*/ 4 h 10"/>
                <a:gd name="T26" fmla="*/ 7 w 10"/>
                <a:gd name="T27" fmla="*/ 3 h 10"/>
                <a:gd name="T28" fmla="*/ 6 w 10"/>
                <a:gd name="T29" fmla="*/ 3 h 10"/>
                <a:gd name="T30" fmla="*/ 4 w 10"/>
                <a:gd name="T31" fmla="*/ 1 h 10"/>
                <a:gd name="T32" fmla="*/ 2 w 10"/>
                <a:gd name="T33" fmla="*/ 1 h 10"/>
                <a:gd name="T34" fmla="*/ 0 w 10"/>
                <a:gd name="T35" fmla="*/ 0 h 10"/>
                <a:gd name="T36" fmla="*/ 0 w 10"/>
                <a:gd name="T37" fmla="*/ 1 h 10"/>
                <a:gd name="T38" fmla="*/ 1 w 10"/>
                <a:gd name="T3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0">
                  <a:moveTo>
                    <a:pt x="1" y="2"/>
                  </a:moveTo>
                  <a:cubicBezTo>
                    <a:pt x="1" y="2"/>
                    <a:pt x="2" y="2"/>
                    <a:pt x="2" y="2"/>
                  </a:cubicBezTo>
                  <a:cubicBezTo>
                    <a:pt x="3" y="3"/>
                    <a:pt x="4" y="3"/>
                    <a:pt x="5" y="4"/>
                  </a:cubicBezTo>
                  <a:cubicBezTo>
                    <a:pt x="5" y="5"/>
                    <a:pt x="5" y="4"/>
                    <a:pt x="5" y="5"/>
                  </a:cubicBezTo>
                  <a:cubicBezTo>
                    <a:pt x="6" y="5"/>
                    <a:pt x="6" y="5"/>
                    <a:pt x="6" y="5"/>
                  </a:cubicBezTo>
                  <a:cubicBezTo>
                    <a:pt x="6" y="5"/>
                    <a:pt x="6" y="5"/>
                    <a:pt x="6" y="6"/>
                  </a:cubicBezTo>
                  <a:cubicBezTo>
                    <a:pt x="6" y="6"/>
                    <a:pt x="7" y="6"/>
                    <a:pt x="7" y="6"/>
                  </a:cubicBezTo>
                  <a:cubicBezTo>
                    <a:pt x="7" y="6"/>
                    <a:pt x="7" y="6"/>
                    <a:pt x="7" y="6"/>
                  </a:cubicBezTo>
                  <a:cubicBezTo>
                    <a:pt x="8" y="6"/>
                    <a:pt x="8" y="7"/>
                    <a:pt x="8" y="7"/>
                  </a:cubicBezTo>
                  <a:cubicBezTo>
                    <a:pt x="8" y="10"/>
                    <a:pt x="10" y="8"/>
                    <a:pt x="9" y="7"/>
                  </a:cubicBezTo>
                  <a:cubicBezTo>
                    <a:pt x="9" y="7"/>
                    <a:pt x="9" y="6"/>
                    <a:pt x="9" y="6"/>
                  </a:cubicBezTo>
                  <a:cubicBezTo>
                    <a:pt x="9" y="4"/>
                    <a:pt x="9" y="6"/>
                    <a:pt x="8" y="5"/>
                  </a:cubicBezTo>
                  <a:cubicBezTo>
                    <a:pt x="8" y="4"/>
                    <a:pt x="8" y="5"/>
                    <a:pt x="7" y="4"/>
                  </a:cubicBezTo>
                  <a:cubicBezTo>
                    <a:pt x="7" y="4"/>
                    <a:pt x="7" y="4"/>
                    <a:pt x="7" y="3"/>
                  </a:cubicBezTo>
                  <a:cubicBezTo>
                    <a:pt x="7" y="3"/>
                    <a:pt x="6" y="3"/>
                    <a:pt x="6" y="3"/>
                  </a:cubicBezTo>
                  <a:cubicBezTo>
                    <a:pt x="6" y="2"/>
                    <a:pt x="5" y="1"/>
                    <a:pt x="4" y="1"/>
                  </a:cubicBezTo>
                  <a:cubicBezTo>
                    <a:pt x="3" y="1"/>
                    <a:pt x="3" y="1"/>
                    <a:pt x="2" y="1"/>
                  </a:cubicBezTo>
                  <a:cubicBezTo>
                    <a:pt x="2" y="0"/>
                    <a:pt x="3" y="0"/>
                    <a:pt x="0" y="0"/>
                  </a:cubicBezTo>
                  <a:cubicBezTo>
                    <a:pt x="0" y="0"/>
                    <a:pt x="0" y="1"/>
                    <a:pt x="0" y="1"/>
                  </a:cubicBezTo>
                  <a:cubicBezTo>
                    <a:pt x="1" y="2"/>
                    <a:pt x="1" y="2"/>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2" name="Freeform 121"/>
            <p:cNvSpPr/>
            <p:nvPr/>
          </p:nvSpPr>
          <p:spPr>
            <a:xfrm>
              <a:off x="7853496" y="4711903"/>
              <a:ext cx="19683" cy="23902"/>
            </a:xfrm>
            <a:custGeom>
              <a:avLst/>
              <a:gdLst>
                <a:gd name="T0" fmla="*/ 1 w 6"/>
                <a:gd name="T1" fmla="*/ 0 h 7"/>
                <a:gd name="T2" fmla="*/ 1 w 6"/>
                <a:gd name="T3" fmla="*/ 2 h 7"/>
                <a:gd name="T4" fmla="*/ 2 w 6"/>
                <a:gd name="T5" fmla="*/ 2 h 7"/>
                <a:gd name="T6" fmla="*/ 2 w 6"/>
                <a:gd name="T7" fmla="*/ 3 h 7"/>
                <a:gd name="T8" fmla="*/ 2 w 6"/>
                <a:gd name="T9" fmla="*/ 3 h 7"/>
                <a:gd name="T10" fmla="*/ 2 w 6"/>
                <a:gd name="T11" fmla="*/ 3 h 7"/>
                <a:gd name="T12" fmla="*/ 3 w 6"/>
                <a:gd name="T13" fmla="*/ 5 h 7"/>
                <a:gd name="T14" fmla="*/ 4 w 6"/>
                <a:gd name="T15" fmla="*/ 5 h 7"/>
                <a:gd name="T16" fmla="*/ 5 w 6"/>
                <a:gd name="T17" fmla="*/ 6 h 7"/>
                <a:gd name="T18" fmla="*/ 6 w 6"/>
                <a:gd name="T19" fmla="*/ 7 h 7"/>
                <a:gd name="T20" fmla="*/ 5 w 6"/>
                <a:gd name="T21" fmla="*/ 5 h 7"/>
                <a:gd name="T22" fmla="*/ 3 w 6"/>
                <a:gd name="T23" fmla="*/ 2 h 7"/>
                <a:gd name="T24" fmla="*/ 2 w 6"/>
                <a:gd name="T25" fmla="*/ 0 h 7"/>
                <a:gd name="T26" fmla="*/ 1 w 6"/>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7">
                  <a:moveTo>
                    <a:pt x="1" y="0"/>
                  </a:moveTo>
                  <a:cubicBezTo>
                    <a:pt x="0" y="1"/>
                    <a:pt x="0" y="1"/>
                    <a:pt x="1" y="2"/>
                  </a:cubicBezTo>
                  <a:cubicBezTo>
                    <a:pt x="1" y="2"/>
                    <a:pt x="1" y="1"/>
                    <a:pt x="2" y="2"/>
                  </a:cubicBezTo>
                  <a:cubicBezTo>
                    <a:pt x="2" y="2"/>
                    <a:pt x="1" y="2"/>
                    <a:pt x="2" y="3"/>
                  </a:cubicBezTo>
                  <a:cubicBezTo>
                    <a:pt x="2" y="3"/>
                    <a:pt x="2" y="2"/>
                    <a:pt x="2" y="3"/>
                  </a:cubicBezTo>
                  <a:cubicBezTo>
                    <a:pt x="2" y="3"/>
                    <a:pt x="2" y="3"/>
                    <a:pt x="2" y="3"/>
                  </a:cubicBezTo>
                  <a:cubicBezTo>
                    <a:pt x="3" y="4"/>
                    <a:pt x="3" y="5"/>
                    <a:pt x="3" y="5"/>
                  </a:cubicBezTo>
                  <a:cubicBezTo>
                    <a:pt x="4" y="6"/>
                    <a:pt x="4" y="5"/>
                    <a:pt x="4" y="5"/>
                  </a:cubicBezTo>
                  <a:cubicBezTo>
                    <a:pt x="5" y="6"/>
                    <a:pt x="5" y="6"/>
                    <a:pt x="5" y="6"/>
                  </a:cubicBezTo>
                  <a:cubicBezTo>
                    <a:pt x="5" y="6"/>
                    <a:pt x="6" y="7"/>
                    <a:pt x="6" y="7"/>
                  </a:cubicBezTo>
                  <a:cubicBezTo>
                    <a:pt x="5" y="5"/>
                    <a:pt x="5" y="6"/>
                    <a:pt x="5" y="5"/>
                  </a:cubicBezTo>
                  <a:cubicBezTo>
                    <a:pt x="4" y="4"/>
                    <a:pt x="4" y="3"/>
                    <a:pt x="3" y="2"/>
                  </a:cubicBezTo>
                  <a:cubicBezTo>
                    <a:pt x="3" y="2"/>
                    <a:pt x="3" y="1"/>
                    <a:pt x="2" y="0"/>
                  </a:cubicBezTo>
                  <a:cubicBezTo>
                    <a:pt x="2" y="0"/>
                    <a:pt x="1"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3" name="Freeform 122"/>
            <p:cNvSpPr/>
            <p:nvPr/>
          </p:nvSpPr>
          <p:spPr>
            <a:xfrm>
              <a:off x="6856675" y="4714715"/>
              <a:ext cx="19683" cy="14060"/>
            </a:xfrm>
            <a:custGeom>
              <a:avLst/>
              <a:gdLst>
                <a:gd name="T0" fmla="*/ 5 w 6"/>
                <a:gd name="T1" fmla="*/ 2 h 4"/>
                <a:gd name="T2" fmla="*/ 1 w 6"/>
                <a:gd name="T3" fmla="*/ 1 h 4"/>
                <a:gd name="T4" fmla="*/ 1 w 6"/>
                <a:gd name="T5" fmla="*/ 2 h 4"/>
                <a:gd name="T6" fmla="*/ 2 w 6"/>
                <a:gd name="T7" fmla="*/ 4 h 4"/>
                <a:gd name="T8" fmla="*/ 6 w 6"/>
                <a:gd name="T9" fmla="*/ 3 h 4"/>
                <a:gd name="T10" fmla="*/ 6 w 6"/>
                <a:gd name="T11" fmla="*/ 2 h 4"/>
                <a:gd name="T12" fmla="*/ 5 w 6"/>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2"/>
                  </a:moveTo>
                  <a:cubicBezTo>
                    <a:pt x="4" y="1"/>
                    <a:pt x="3" y="0"/>
                    <a:pt x="1" y="1"/>
                  </a:cubicBezTo>
                  <a:cubicBezTo>
                    <a:pt x="1" y="2"/>
                    <a:pt x="1" y="1"/>
                    <a:pt x="1" y="2"/>
                  </a:cubicBezTo>
                  <a:cubicBezTo>
                    <a:pt x="0" y="3"/>
                    <a:pt x="0" y="4"/>
                    <a:pt x="2" y="4"/>
                  </a:cubicBezTo>
                  <a:cubicBezTo>
                    <a:pt x="3" y="4"/>
                    <a:pt x="5" y="4"/>
                    <a:pt x="6" y="3"/>
                  </a:cubicBezTo>
                  <a:cubicBezTo>
                    <a:pt x="6" y="3"/>
                    <a:pt x="6" y="2"/>
                    <a:pt x="6" y="2"/>
                  </a:cubicBezTo>
                  <a:cubicBezTo>
                    <a:pt x="5" y="1"/>
                    <a:pt x="5" y="2"/>
                    <a:pt x="5"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4" name="Freeform 123"/>
            <p:cNvSpPr/>
            <p:nvPr/>
          </p:nvSpPr>
          <p:spPr>
            <a:xfrm>
              <a:off x="6919943" y="4714715"/>
              <a:ext cx="36555" cy="23902"/>
            </a:xfrm>
            <a:custGeom>
              <a:avLst/>
              <a:gdLst>
                <a:gd name="T0" fmla="*/ 4 w 11"/>
                <a:gd name="T1" fmla="*/ 4 h 7"/>
                <a:gd name="T2" fmla="*/ 4 w 11"/>
                <a:gd name="T3" fmla="*/ 4 h 7"/>
                <a:gd name="T4" fmla="*/ 5 w 11"/>
                <a:gd name="T5" fmla="*/ 6 h 7"/>
                <a:gd name="T6" fmla="*/ 7 w 11"/>
                <a:gd name="T7" fmla="*/ 7 h 7"/>
                <a:gd name="T8" fmla="*/ 9 w 11"/>
                <a:gd name="T9" fmla="*/ 7 h 7"/>
                <a:gd name="T10" fmla="*/ 11 w 11"/>
                <a:gd name="T11" fmla="*/ 4 h 7"/>
                <a:gd name="T12" fmla="*/ 9 w 11"/>
                <a:gd name="T13" fmla="*/ 3 h 7"/>
                <a:gd name="T14" fmla="*/ 7 w 11"/>
                <a:gd name="T15" fmla="*/ 2 h 7"/>
                <a:gd name="T16" fmla="*/ 6 w 11"/>
                <a:gd name="T17" fmla="*/ 1 h 7"/>
                <a:gd name="T18" fmla="*/ 1 w 11"/>
                <a:gd name="T19" fmla="*/ 1 h 7"/>
                <a:gd name="T20" fmla="*/ 1 w 11"/>
                <a:gd name="T21" fmla="*/ 2 h 7"/>
                <a:gd name="T22" fmla="*/ 2 w 11"/>
                <a:gd name="T23" fmla="*/ 3 h 7"/>
                <a:gd name="T24" fmla="*/ 2 w 11"/>
                <a:gd name="T25" fmla="*/ 3 h 7"/>
                <a:gd name="T26" fmla="*/ 4 w 11"/>
                <a:gd name="T2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7">
                  <a:moveTo>
                    <a:pt x="4" y="4"/>
                  </a:moveTo>
                  <a:cubicBezTo>
                    <a:pt x="4" y="4"/>
                    <a:pt x="4" y="4"/>
                    <a:pt x="4" y="4"/>
                  </a:cubicBezTo>
                  <a:cubicBezTo>
                    <a:pt x="5" y="5"/>
                    <a:pt x="5" y="6"/>
                    <a:pt x="5" y="6"/>
                  </a:cubicBezTo>
                  <a:cubicBezTo>
                    <a:pt x="6" y="6"/>
                    <a:pt x="6" y="6"/>
                    <a:pt x="7" y="7"/>
                  </a:cubicBezTo>
                  <a:cubicBezTo>
                    <a:pt x="7" y="7"/>
                    <a:pt x="8" y="7"/>
                    <a:pt x="9" y="7"/>
                  </a:cubicBezTo>
                  <a:cubicBezTo>
                    <a:pt x="11" y="7"/>
                    <a:pt x="11" y="7"/>
                    <a:pt x="11" y="4"/>
                  </a:cubicBezTo>
                  <a:cubicBezTo>
                    <a:pt x="10" y="4"/>
                    <a:pt x="10" y="4"/>
                    <a:pt x="9" y="3"/>
                  </a:cubicBezTo>
                  <a:cubicBezTo>
                    <a:pt x="9" y="3"/>
                    <a:pt x="8" y="2"/>
                    <a:pt x="7" y="2"/>
                  </a:cubicBezTo>
                  <a:cubicBezTo>
                    <a:pt x="6" y="2"/>
                    <a:pt x="7" y="1"/>
                    <a:pt x="6" y="1"/>
                  </a:cubicBezTo>
                  <a:cubicBezTo>
                    <a:pt x="4" y="1"/>
                    <a:pt x="3" y="0"/>
                    <a:pt x="1" y="1"/>
                  </a:cubicBezTo>
                  <a:cubicBezTo>
                    <a:pt x="0" y="2"/>
                    <a:pt x="1" y="2"/>
                    <a:pt x="1" y="2"/>
                  </a:cubicBezTo>
                  <a:cubicBezTo>
                    <a:pt x="1" y="3"/>
                    <a:pt x="1" y="3"/>
                    <a:pt x="2" y="3"/>
                  </a:cubicBezTo>
                  <a:cubicBezTo>
                    <a:pt x="2" y="3"/>
                    <a:pt x="2" y="3"/>
                    <a:pt x="2" y="3"/>
                  </a:cubicBezTo>
                  <a:cubicBezTo>
                    <a:pt x="3" y="4"/>
                    <a:pt x="3" y="4"/>
                    <a:pt x="4"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5" name="Freeform 124"/>
            <p:cNvSpPr/>
            <p:nvPr/>
          </p:nvSpPr>
          <p:spPr>
            <a:xfrm>
              <a:off x="6883388" y="4718933"/>
              <a:ext cx="16871" cy="22495"/>
            </a:xfrm>
            <a:custGeom>
              <a:avLst/>
              <a:gdLst>
                <a:gd name="T0" fmla="*/ 2 w 5"/>
                <a:gd name="T1" fmla="*/ 5 h 7"/>
                <a:gd name="T2" fmla="*/ 3 w 5"/>
                <a:gd name="T3" fmla="*/ 5 h 7"/>
                <a:gd name="T4" fmla="*/ 4 w 5"/>
                <a:gd name="T5" fmla="*/ 4 h 7"/>
                <a:gd name="T6" fmla="*/ 5 w 5"/>
                <a:gd name="T7" fmla="*/ 2 h 7"/>
                <a:gd name="T8" fmla="*/ 5 w 5"/>
                <a:gd name="T9" fmla="*/ 1 h 7"/>
                <a:gd name="T10" fmla="*/ 3 w 5"/>
                <a:gd name="T11" fmla="*/ 1 h 7"/>
                <a:gd name="T12" fmla="*/ 2 w 5"/>
                <a:gd name="T13" fmla="*/ 2 h 7"/>
                <a:gd name="T14" fmla="*/ 1 w 5"/>
                <a:gd name="T15" fmla="*/ 2 h 7"/>
                <a:gd name="T16" fmla="*/ 1 w 5"/>
                <a:gd name="T17" fmla="*/ 3 h 7"/>
                <a:gd name="T18" fmla="*/ 2 w 5"/>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5"/>
                  </a:moveTo>
                  <a:cubicBezTo>
                    <a:pt x="2" y="5"/>
                    <a:pt x="2" y="5"/>
                    <a:pt x="3" y="5"/>
                  </a:cubicBezTo>
                  <a:cubicBezTo>
                    <a:pt x="3" y="5"/>
                    <a:pt x="4" y="4"/>
                    <a:pt x="4" y="4"/>
                  </a:cubicBezTo>
                  <a:cubicBezTo>
                    <a:pt x="5" y="3"/>
                    <a:pt x="5" y="4"/>
                    <a:pt x="5" y="2"/>
                  </a:cubicBezTo>
                  <a:cubicBezTo>
                    <a:pt x="5" y="1"/>
                    <a:pt x="5" y="2"/>
                    <a:pt x="5" y="1"/>
                  </a:cubicBezTo>
                  <a:cubicBezTo>
                    <a:pt x="4" y="0"/>
                    <a:pt x="3" y="0"/>
                    <a:pt x="3" y="1"/>
                  </a:cubicBezTo>
                  <a:cubicBezTo>
                    <a:pt x="2" y="2"/>
                    <a:pt x="2" y="1"/>
                    <a:pt x="2" y="2"/>
                  </a:cubicBezTo>
                  <a:cubicBezTo>
                    <a:pt x="2" y="2"/>
                    <a:pt x="1" y="2"/>
                    <a:pt x="1" y="2"/>
                  </a:cubicBezTo>
                  <a:cubicBezTo>
                    <a:pt x="1" y="2"/>
                    <a:pt x="1" y="3"/>
                    <a:pt x="1" y="3"/>
                  </a:cubicBezTo>
                  <a:cubicBezTo>
                    <a:pt x="0" y="4"/>
                    <a:pt x="0" y="7"/>
                    <a:pt x="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6" name="Freeform 125"/>
            <p:cNvSpPr/>
            <p:nvPr/>
          </p:nvSpPr>
          <p:spPr>
            <a:xfrm>
              <a:off x="7078815" y="4718933"/>
              <a:ext cx="19683" cy="9842"/>
            </a:xfrm>
            <a:custGeom>
              <a:avLst/>
              <a:gdLst>
                <a:gd name="T0" fmla="*/ 1 w 6"/>
                <a:gd name="T1" fmla="*/ 1 h 3"/>
                <a:gd name="T2" fmla="*/ 2 w 6"/>
                <a:gd name="T3" fmla="*/ 3 h 3"/>
                <a:gd name="T4" fmla="*/ 5 w 6"/>
                <a:gd name="T5" fmla="*/ 3 h 3"/>
                <a:gd name="T6" fmla="*/ 5 w 6"/>
                <a:gd name="T7" fmla="*/ 1 h 3"/>
                <a:gd name="T8" fmla="*/ 1 w 6"/>
                <a:gd name="T9" fmla="*/ 1 h 3"/>
              </a:gdLst>
              <a:ahLst/>
              <a:cxnLst>
                <a:cxn ang="0">
                  <a:pos x="T0" y="T1"/>
                </a:cxn>
                <a:cxn ang="0">
                  <a:pos x="T2" y="T3"/>
                </a:cxn>
                <a:cxn ang="0">
                  <a:pos x="T4" y="T5"/>
                </a:cxn>
                <a:cxn ang="0">
                  <a:pos x="T6" y="T7"/>
                </a:cxn>
                <a:cxn ang="0">
                  <a:pos x="T8" y="T9"/>
                </a:cxn>
              </a:cxnLst>
              <a:rect l="0" t="0" r="r" b="b"/>
              <a:pathLst>
                <a:path w="6" h="3">
                  <a:moveTo>
                    <a:pt x="1" y="1"/>
                  </a:moveTo>
                  <a:cubicBezTo>
                    <a:pt x="0" y="1"/>
                    <a:pt x="1" y="3"/>
                    <a:pt x="2" y="3"/>
                  </a:cubicBezTo>
                  <a:cubicBezTo>
                    <a:pt x="3" y="3"/>
                    <a:pt x="4" y="3"/>
                    <a:pt x="5" y="3"/>
                  </a:cubicBezTo>
                  <a:cubicBezTo>
                    <a:pt x="6" y="2"/>
                    <a:pt x="5" y="2"/>
                    <a:pt x="5" y="1"/>
                  </a:cubicBezTo>
                  <a:cubicBezTo>
                    <a:pt x="4" y="1"/>
                    <a:pt x="2" y="0"/>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7" name="Freeform 126"/>
            <p:cNvSpPr/>
            <p:nvPr/>
          </p:nvSpPr>
          <p:spPr>
            <a:xfrm>
              <a:off x="6966339" y="4721744"/>
              <a:ext cx="73110" cy="19683"/>
            </a:xfrm>
            <a:custGeom>
              <a:avLst/>
              <a:gdLst>
                <a:gd name="T0" fmla="*/ 20 w 22"/>
                <a:gd name="T1" fmla="*/ 5 h 6"/>
                <a:gd name="T2" fmla="*/ 20 w 22"/>
                <a:gd name="T3" fmla="*/ 3 h 6"/>
                <a:gd name="T4" fmla="*/ 13 w 22"/>
                <a:gd name="T5" fmla="*/ 2 h 6"/>
                <a:gd name="T6" fmla="*/ 2 w 22"/>
                <a:gd name="T7" fmla="*/ 2 h 6"/>
                <a:gd name="T8" fmla="*/ 0 w 22"/>
                <a:gd name="T9" fmla="*/ 5 h 6"/>
                <a:gd name="T10" fmla="*/ 12 w 22"/>
                <a:gd name="T11" fmla="*/ 5 h 6"/>
                <a:gd name="T12" fmla="*/ 20 w 22"/>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20" y="5"/>
                  </a:moveTo>
                  <a:cubicBezTo>
                    <a:pt x="20" y="4"/>
                    <a:pt x="22" y="4"/>
                    <a:pt x="20" y="3"/>
                  </a:cubicBezTo>
                  <a:cubicBezTo>
                    <a:pt x="18" y="3"/>
                    <a:pt x="16" y="2"/>
                    <a:pt x="13" y="2"/>
                  </a:cubicBezTo>
                  <a:cubicBezTo>
                    <a:pt x="11" y="0"/>
                    <a:pt x="4" y="0"/>
                    <a:pt x="2" y="2"/>
                  </a:cubicBezTo>
                  <a:cubicBezTo>
                    <a:pt x="0" y="3"/>
                    <a:pt x="0" y="4"/>
                    <a:pt x="0" y="5"/>
                  </a:cubicBezTo>
                  <a:cubicBezTo>
                    <a:pt x="3" y="6"/>
                    <a:pt x="8" y="5"/>
                    <a:pt x="12" y="5"/>
                  </a:cubicBezTo>
                  <a:cubicBezTo>
                    <a:pt x="15" y="5"/>
                    <a:pt x="19" y="6"/>
                    <a:pt x="20"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8" name="Freeform 127"/>
            <p:cNvSpPr/>
            <p:nvPr/>
          </p:nvSpPr>
          <p:spPr>
            <a:xfrm>
              <a:off x="6896041" y="4721744"/>
              <a:ext cx="33743" cy="26714"/>
            </a:xfrm>
            <a:custGeom>
              <a:avLst/>
              <a:gdLst>
                <a:gd name="T0" fmla="*/ 10 w 10"/>
                <a:gd name="T1" fmla="*/ 5 h 8"/>
                <a:gd name="T2" fmla="*/ 10 w 10"/>
                <a:gd name="T3" fmla="*/ 3 h 8"/>
                <a:gd name="T4" fmla="*/ 9 w 10"/>
                <a:gd name="T5" fmla="*/ 2 h 8"/>
                <a:gd name="T6" fmla="*/ 8 w 10"/>
                <a:gd name="T7" fmla="*/ 2 h 8"/>
                <a:gd name="T8" fmla="*/ 4 w 10"/>
                <a:gd name="T9" fmla="*/ 2 h 8"/>
                <a:gd name="T10" fmla="*/ 1 w 10"/>
                <a:gd name="T11" fmla="*/ 3 h 8"/>
                <a:gd name="T12" fmla="*/ 1 w 10"/>
                <a:gd name="T13" fmla="*/ 6 h 8"/>
                <a:gd name="T14" fmla="*/ 10 w 10"/>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5"/>
                  </a:moveTo>
                  <a:cubicBezTo>
                    <a:pt x="10" y="4"/>
                    <a:pt x="10" y="4"/>
                    <a:pt x="10" y="3"/>
                  </a:cubicBezTo>
                  <a:cubicBezTo>
                    <a:pt x="10" y="3"/>
                    <a:pt x="9" y="2"/>
                    <a:pt x="9" y="2"/>
                  </a:cubicBezTo>
                  <a:cubicBezTo>
                    <a:pt x="7" y="2"/>
                    <a:pt x="8" y="2"/>
                    <a:pt x="8" y="2"/>
                  </a:cubicBezTo>
                  <a:cubicBezTo>
                    <a:pt x="7" y="1"/>
                    <a:pt x="5" y="0"/>
                    <a:pt x="4" y="2"/>
                  </a:cubicBezTo>
                  <a:cubicBezTo>
                    <a:pt x="3" y="2"/>
                    <a:pt x="2" y="2"/>
                    <a:pt x="1" y="3"/>
                  </a:cubicBezTo>
                  <a:cubicBezTo>
                    <a:pt x="1" y="4"/>
                    <a:pt x="0" y="5"/>
                    <a:pt x="1" y="6"/>
                  </a:cubicBezTo>
                  <a:cubicBezTo>
                    <a:pt x="4" y="8"/>
                    <a:pt x="10" y="7"/>
                    <a:pt x="10"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9" name="Freeform 128"/>
            <p:cNvSpPr/>
            <p:nvPr/>
          </p:nvSpPr>
          <p:spPr>
            <a:xfrm>
              <a:off x="7049291" y="4724556"/>
              <a:ext cx="105447" cy="53426"/>
            </a:xfrm>
            <a:custGeom>
              <a:avLst/>
              <a:gdLst>
                <a:gd name="T0" fmla="*/ 20 w 32"/>
                <a:gd name="T1" fmla="*/ 6 h 16"/>
                <a:gd name="T2" fmla="*/ 22 w 32"/>
                <a:gd name="T3" fmla="*/ 4 h 16"/>
                <a:gd name="T4" fmla="*/ 27 w 32"/>
                <a:gd name="T5" fmla="*/ 4 h 16"/>
                <a:gd name="T6" fmla="*/ 29 w 32"/>
                <a:gd name="T7" fmla="*/ 2 h 16"/>
                <a:gd name="T8" fmla="*/ 30 w 32"/>
                <a:gd name="T9" fmla="*/ 0 h 16"/>
                <a:gd name="T10" fmla="*/ 22 w 32"/>
                <a:gd name="T11" fmla="*/ 1 h 16"/>
                <a:gd name="T12" fmla="*/ 17 w 32"/>
                <a:gd name="T13" fmla="*/ 0 h 16"/>
                <a:gd name="T14" fmla="*/ 15 w 32"/>
                <a:gd name="T15" fmla="*/ 1 h 16"/>
                <a:gd name="T16" fmla="*/ 14 w 32"/>
                <a:gd name="T17" fmla="*/ 3 h 16"/>
                <a:gd name="T18" fmla="*/ 14 w 32"/>
                <a:gd name="T19" fmla="*/ 4 h 16"/>
                <a:gd name="T20" fmla="*/ 13 w 32"/>
                <a:gd name="T21" fmla="*/ 4 h 16"/>
                <a:gd name="T22" fmla="*/ 12 w 32"/>
                <a:gd name="T23" fmla="*/ 5 h 16"/>
                <a:gd name="T24" fmla="*/ 11 w 32"/>
                <a:gd name="T25" fmla="*/ 6 h 16"/>
                <a:gd name="T26" fmla="*/ 10 w 32"/>
                <a:gd name="T27" fmla="*/ 6 h 16"/>
                <a:gd name="T28" fmla="*/ 6 w 32"/>
                <a:gd name="T29" fmla="*/ 9 h 16"/>
                <a:gd name="T30" fmla="*/ 5 w 32"/>
                <a:gd name="T31" fmla="*/ 9 h 16"/>
                <a:gd name="T32" fmla="*/ 5 w 32"/>
                <a:gd name="T33" fmla="*/ 11 h 16"/>
                <a:gd name="T34" fmla="*/ 4 w 32"/>
                <a:gd name="T35" fmla="*/ 12 h 16"/>
                <a:gd name="T36" fmla="*/ 2 w 32"/>
                <a:gd name="T37" fmla="*/ 14 h 16"/>
                <a:gd name="T38" fmla="*/ 3 w 32"/>
                <a:gd name="T39" fmla="*/ 16 h 16"/>
                <a:gd name="T40" fmla="*/ 4 w 32"/>
                <a:gd name="T41" fmla="*/ 16 h 16"/>
                <a:gd name="T42" fmla="*/ 8 w 32"/>
                <a:gd name="T43" fmla="*/ 14 h 16"/>
                <a:gd name="T44" fmla="*/ 11 w 32"/>
                <a:gd name="T45" fmla="*/ 11 h 16"/>
                <a:gd name="T46" fmla="*/ 14 w 32"/>
                <a:gd name="T47" fmla="*/ 9 h 16"/>
                <a:gd name="T48" fmla="*/ 15 w 32"/>
                <a:gd name="T49" fmla="*/ 9 h 16"/>
                <a:gd name="T50" fmla="*/ 15 w 32"/>
                <a:gd name="T51" fmla="*/ 9 h 16"/>
                <a:gd name="T52" fmla="*/ 19 w 32"/>
                <a:gd name="T53" fmla="*/ 6 h 16"/>
                <a:gd name="T54" fmla="*/ 20 w 32"/>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16">
                  <a:moveTo>
                    <a:pt x="20" y="6"/>
                  </a:moveTo>
                  <a:cubicBezTo>
                    <a:pt x="21" y="5"/>
                    <a:pt x="21" y="5"/>
                    <a:pt x="22" y="4"/>
                  </a:cubicBezTo>
                  <a:cubicBezTo>
                    <a:pt x="24" y="4"/>
                    <a:pt x="25" y="4"/>
                    <a:pt x="27" y="4"/>
                  </a:cubicBezTo>
                  <a:cubicBezTo>
                    <a:pt x="28" y="3"/>
                    <a:pt x="28" y="3"/>
                    <a:pt x="29" y="2"/>
                  </a:cubicBezTo>
                  <a:cubicBezTo>
                    <a:pt x="30" y="1"/>
                    <a:pt x="32" y="2"/>
                    <a:pt x="30" y="0"/>
                  </a:cubicBezTo>
                  <a:cubicBezTo>
                    <a:pt x="26" y="0"/>
                    <a:pt x="25" y="1"/>
                    <a:pt x="22" y="1"/>
                  </a:cubicBezTo>
                  <a:cubicBezTo>
                    <a:pt x="20" y="1"/>
                    <a:pt x="19" y="0"/>
                    <a:pt x="17" y="0"/>
                  </a:cubicBezTo>
                  <a:cubicBezTo>
                    <a:pt x="16" y="0"/>
                    <a:pt x="15" y="1"/>
                    <a:pt x="15" y="1"/>
                  </a:cubicBezTo>
                  <a:cubicBezTo>
                    <a:pt x="15" y="2"/>
                    <a:pt x="14" y="2"/>
                    <a:pt x="14" y="3"/>
                  </a:cubicBezTo>
                  <a:cubicBezTo>
                    <a:pt x="14" y="3"/>
                    <a:pt x="14" y="3"/>
                    <a:pt x="14" y="4"/>
                  </a:cubicBezTo>
                  <a:cubicBezTo>
                    <a:pt x="14" y="4"/>
                    <a:pt x="14" y="3"/>
                    <a:pt x="13" y="4"/>
                  </a:cubicBezTo>
                  <a:cubicBezTo>
                    <a:pt x="13" y="4"/>
                    <a:pt x="12" y="5"/>
                    <a:pt x="12" y="5"/>
                  </a:cubicBezTo>
                  <a:cubicBezTo>
                    <a:pt x="11" y="5"/>
                    <a:pt x="12" y="5"/>
                    <a:pt x="11" y="6"/>
                  </a:cubicBezTo>
                  <a:cubicBezTo>
                    <a:pt x="11" y="6"/>
                    <a:pt x="11" y="6"/>
                    <a:pt x="10" y="6"/>
                  </a:cubicBezTo>
                  <a:cubicBezTo>
                    <a:pt x="8" y="7"/>
                    <a:pt x="7" y="7"/>
                    <a:pt x="6" y="9"/>
                  </a:cubicBezTo>
                  <a:cubicBezTo>
                    <a:pt x="5" y="9"/>
                    <a:pt x="6" y="9"/>
                    <a:pt x="5" y="9"/>
                  </a:cubicBezTo>
                  <a:cubicBezTo>
                    <a:pt x="5" y="10"/>
                    <a:pt x="5" y="9"/>
                    <a:pt x="5" y="11"/>
                  </a:cubicBezTo>
                  <a:cubicBezTo>
                    <a:pt x="4" y="12"/>
                    <a:pt x="4" y="12"/>
                    <a:pt x="4" y="12"/>
                  </a:cubicBezTo>
                  <a:cubicBezTo>
                    <a:pt x="3" y="13"/>
                    <a:pt x="2" y="13"/>
                    <a:pt x="2" y="14"/>
                  </a:cubicBezTo>
                  <a:cubicBezTo>
                    <a:pt x="1" y="14"/>
                    <a:pt x="0" y="16"/>
                    <a:pt x="3" y="16"/>
                  </a:cubicBezTo>
                  <a:cubicBezTo>
                    <a:pt x="4" y="16"/>
                    <a:pt x="4" y="16"/>
                    <a:pt x="4" y="16"/>
                  </a:cubicBezTo>
                  <a:cubicBezTo>
                    <a:pt x="6" y="16"/>
                    <a:pt x="8" y="15"/>
                    <a:pt x="8" y="14"/>
                  </a:cubicBezTo>
                  <a:cubicBezTo>
                    <a:pt x="10" y="14"/>
                    <a:pt x="10" y="12"/>
                    <a:pt x="11" y="11"/>
                  </a:cubicBezTo>
                  <a:cubicBezTo>
                    <a:pt x="13" y="11"/>
                    <a:pt x="13" y="10"/>
                    <a:pt x="14" y="9"/>
                  </a:cubicBezTo>
                  <a:cubicBezTo>
                    <a:pt x="14" y="9"/>
                    <a:pt x="14" y="10"/>
                    <a:pt x="15" y="9"/>
                  </a:cubicBezTo>
                  <a:cubicBezTo>
                    <a:pt x="15" y="9"/>
                    <a:pt x="15" y="9"/>
                    <a:pt x="15" y="9"/>
                  </a:cubicBezTo>
                  <a:cubicBezTo>
                    <a:pt x="16" y="8"/>
                    <a:pt x="18" y="8"/>
                    <a:pt x="19" y="6"/>
                  </a:cubicBezTo>
                  <a:cubicBezTo>
                    <a:pt x="20" y="6"/>
                    <a:pt x="20" y="6"/>
                    <a:pt x="20"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0" name="Freeform 129"/>
            <p:cNvSpPr/>
            <p:nvPr/>
          </p:nvSpPr>
          <p:spPr>
            <a:xfrm>
              <a:off x="6946656" y="4748458"/>
              <a:ext cx="52021" cy="29525"/>
            </a:xfrm>
            <a:custGeom>
              <a:avLst/>
              <a:gdLst>
                <a:gd name="T0" fmla="*/ 9 w 16"/>
                <a:gd name="T1" fmla="*/ 7 h 9"/>
                <a:gd name="T2" fmla="*/ 10 w 16"/>
                <a:gd name="T3" fmla="*/ 8 h 9"/>
                <a:gd name="T4" fmla="*/ 14 w 16"/>
                <a:gd name="T5" fmla="*/ 8 h 9"/>
                <a:gd name="T6" fmla="*/ 14 w 16"/>
                <a:gd name="T7" fmla="*/ 4 h 9"/>
                <a:gd name="T8" fmla="*/ 13 w 16"/>
                <a:gd name="T9" fmla="*/ 4 h 9"/>
                <a:gd name="T10" fmla="*/ 12 w 16"/>
                <a:gd name="T11" fmla="*/ 4 h 9"/>
                <a:gd name="T12" fmla="*/ 12 w 16"/>
                <a:gd name="T13" fmla="*/ 3 h 9"/>
                <a:gd name="T14" fmla="*/ 11 w 16"/>
                <a:gd name="T15" fmla="*/ 2 h 9"/>
                <a:gd name="T16" fmla="*/ 8 w 16"/>
                <a:gd name="T17" fmla="*/ 1 h 9"/>
                <a:gd name="T18" fmla="*/ 6 w 16"/>
                <a:gd name="T19" fmla="*/ 0 h 9"/>
                <a:gd name="T20" fmla="*/ 1 w 16"/>
                <a:gd name="T21" fmla="*/ 1 h 9"/>
                <a:gd name="T22" fmla="*/ 0 w 16"/>
                <a:gd name="T23" fmla="*/ 2 h 9"/>
                <a:gd name="T24" fmla="*/ 1 w 16"/>
                <a:gd name="T25" fmla="*/ 3 h 9"/>
                <a:gd name="T26" fmla="*/ 1 w 16"/>
                <a:gd name="T27" fmla="*/ 4 h 9"/>
                <a:gd name="T28" fmla="*/ 2 w 16"/>
                <a:gd name="T29" fmla="*/ 4 h 9"/>
                <a:gd name="T30" fmla="*/ 5 w 16"/>
                <a:gd name="T31" fmla="*/ 5 h 9"/>
                <a:gd name="T32" fmla="*/ 7 w 16"/>
                <a:gd name="T33" fmla="*/ 4 h 9"/>
                <a:gd name="T34" fmla="*/ 7 w 16"/>
                <a:gd name="T35" fmla="*/ 6 h 9"/>
                <a:gd name="T36" fmla="*/ 9 w 16"/>
                <a:gd name="T37" fmla="*/ 6 h 9"/>
                <a:gd name="T38" fmla="*/ 9 w 16"/>
                <a:gd name="T39" fmla="*/ 7 h 9"/>
                <a:gd name="T40" fmla="*/ 9 w 16"/>
                <a:gd name="T4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9">
                  <a:moveTo>
                    <a:pt x="9" y="7"/>
                  </a:moveTo>
                  <a:cubicBezTo>
                    <a:pt x="9" y="7"/>
                    <a:pt x="10" y="8"/>
                    <a:pt x="10" y="8"/>
                  </a:cubicBezTo>
                  <a:cubicBezTo>
                    <a:pt x="10" y="9"/>
                    <a:pt x="14" y="9"/>
                    <a:pt x="14" y="8"/>
                  </a:cubicBezTo>
                  <a:cubicBezTo>
                    <a:pt x="15" y="7"/>
                    <a:pt x="16" y="5"/>
                    <a:pt x="14" y="4"/>
                  </a:cubicBezTo>
                  <a:cubicBezTo>
                    <a:pt x="13" y="4"/>
                    <a:pt x="13" y="4"/>
                    <a:pt x="13" y="4"/>
                  </a:cubicBezTo>
                  <a:cubicBezTo>
                    <a:pt x="12" y="4"/>
                    <a:pt x="13" y="4"/>
                    <a:pt x="12" y="4"/>
                  </a:cubicBezTo>
                  <a:cubicBezTo>
                    <a:pt x="12" y="4"/>
                    <a:pt x="12" y="3"/>
                    <a:pt x="12" y="3"/>
                  </a:cubicBezTo>
                  <a:cubicBezTo>
                    <a:pt x="12" y="1"/>
                    <a:pt x="11" y="2"/>
                    <a:pt x="11" y="2"/>
                  </a:cubicBezTo>
                  <a:cubicBezTo>
                    <a:pt x="10" y="1"/>
                    <a:pt x="9" y="1"/>
                    <a:pt x="8" y="1"/>
                  </a:cubicBezTo>
                  <a:cubicBezTo>
                    <a:pt x="7" y="1"/>
                    <a:pt x="6" y="0"/>
                    <a:pt x="6" y="0"/>
                  </a:cubicBezTo>
                  <a:cubicBezTo>
                    <a:pt x="4" y="0"/>
                    <a:pt x="2" y="0"/>
                    <a:pt x="1" y="1"/>
                  </a:cubicBezTo>
                  <a:cubicBezTo>
                    <a:pt x="0" y="1"/>
                    <a:pt x="0" y="1"/>
                    <a:pt x="0" y="2"/>
                  </a:cubicBezTo>
                  <a:cubicBezTo>
                    <a:pt x="0" y="3"/>
                    <a:pt x="0" y="3"/>
                    <a:pt x="1" y="3"/>
                  </a:cubicBezTo>
                  <a:cubicBezTo>
                    <a:pt x="1" y="3"/>
                    <a:pt x="1" y="3"/>
                    <a:pt x="1" y="4"/>
                  </a:cubicBezTo>
                  <a:cubicBezTo>
                    <a:pt x="2" y="4"/>
                    <a:pt x="2" y="4"/>
                    <a:pt x="2" y="4"/>
                  </a:cubicBezTo>
                  <a:cubicBezTo>
                    <a:pt x="3" y="4"/>
                    <a:pt x="3" y="5"/>
                    <a:pt x="5" y="5"/>
                  </a:cubicBezTo>
                  <a:cubicBezTo>
                    <a:pt x="6" y="5"/>
                    <a:pt x="6" y="4"/>
                    <a:pt x="7" y="4"/>
                  </a:cubicBezTo>
                  <a:cubicBezTo>
                    <a:pt x="7" y="5"/>
                    <a:pt x="7" y="5"/>
                    <a:pt x="7" y="6"/>
                  </a:cubicBezTo>
                  <a:cubicBezTo>
                    <a:pt x="7" y="6"/>
                    <a:pt x="8" y="6"/>
                    <a:pt x="9" y="6"/>
                  </a:cubicBezTo>
                  <a:cubicBezTo>
                    <a:pt x="9" y="6"/>
                    <a:pt x="9" y="6"/>
                    <a:pt x="9" y="7"/>
                  </a:cubicBezTo>
                  <a:cubicBezTo>
                    <a:pt x="9" y="7"/>
                    <a:pt x="9" y="7"/>
                    <a:pt x="9"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1" name="Freeform 130"/>
            <p:cNvSpPr/>
            <p:nvPr/>
          </p:nvSpPr>
          <p:spPr>
            <a:xfrm>
              <a:off x="7912546" y="4748458"/>
              <a:ext cx="26714" cy="19683"/>
            </a:xfrm>
            <a:custGeom>
              <a:avLst/>
              <a:gdLst>
                <a:gd name="T0" fmla="*/ 2 w 8"/>
                <a:gd name="T1" fmla="*/ 4 h 6"/>
                <a:gd name="T2" fmla="*/ 3 w 8"/>
                <a:gd name="T3" fmla="*/ 4 h 6"/>
                <a:gd name="T4" fmla="*/ 4 w 8"/>
                <a:gd name="T5" fmla="*/ 5 h 6"/>
                <a:gd name="T6" fmla="*/ 6 w 8"/>
                <a:gd name="T7" fmla="*/ 4 h 6"/>
                <a:gd name="T8" fmla="*/ 6 w 8"/>
                <a:gd name="T9" fmla="*/ 3 h 6"/>
                <a:gd name="T10" fmla="*/ 6 w 8"/>
                <a:gd name="T11" fmla="*/ 3 h 6"/>
                <a:gd name="T12" fmla="*/ 5 w 8"/>
                <a:gd name="T13" fmla="*/ 2 h 6"/>
                <a:gd name="T14" fmla="*/ 4 w 8"/>
                <a:gd name="T15" fmla="*/ 2 h 6"/>
                <a:gd name="T16" fmla="*/ 3 w 8"/>
                <a:gd name="T17" fmla="*/ 1 h 6"/>
                <a:gd name="T18" fmla="*/ 1 w 8"/>
                <a:gd name="T19" fmla="*/ 0 h 6"/>
                <a:gd name="T20" fmla="*/ 1 w 8"/>
                <a:gd name="T21" fmla="*/ 3 h 6"/>
                <a:gd name="T22" fmla="*/ 2 w 8"/>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2" y="4"/>
                  </a:moveTo>
                  <a:cubicBezTo>
                    <a:pt x="2" y="4"/>
                    <a:pt x="2" y="4"/>
                    <a:pt x="3" y="4"/>
                  </a:cubicBezTo>
                  <a:cubicBezTo>
                    <a:pt x="4" y="5"/>
                    <a:pt x="4" y="4"/>
                    <a:pt x="4" y="5"/>
                  </a:cubicBezTo>
                  <a:cubicBezTo>
                    <a:pt x="5" y="6"/>
                    <a:pt x="8" y="5"/>
                    <a:pt x="6" y="4"/>
                  </a:cubicBezTo>
                  <a:cubicBezTo>
                    <a:pt x="6" y="4"/>
                    <a:pt x="6" y="3"/>
                    <a:pt x="6" y="3"/>
                  </a:cubicBezTo>
                  <a:cubicBezTo>
                    <a:pt x="6" y="3"/>
                    <a:pt x="6" y="3"/>
                    <a:pt x="6" y="3"/>
                  </a:cubicBezTo>
                  <a:cubicBezTo>
                    <a:pt x="5" y="3"/>
                    <a:pt x="5" y="2"/>
                    <a:pt x="5" y="2"/>
                  </a:cubicBezTo>
                  <a:cubicBezTo>
                    <a:pt x="5" y="2"/>
                    <a:pt x="4" y="2"/>
                    <a:pt x="4" y="2"/>
                  </a:cubicBezTo>
                  <a:cubicBezTo>
                    <a:pt x="4" y="1"/>
                    <a:pt x="4" y="1"/>
                    <a:pt x="3" y="1"/>
                  </a:cubicBezTo>
                  <a:cubicBezTo>
                    <a:pt x="2" y="0"/>
                    <a:pt x="3" y="0"/>
                    <a:pt x="1" y="0"/>
                  </a:cubicBezTo>
                  <a:cubicBezTo>
                    <a:pt x="1" y="1"/>
                    <a:pt x="0" y="2"/>
                    <a:pt x="1" y="3"/>
                  </a:cubicBezTo>
                  <a:cubicBezTo>
                    <a:pt x="1" y="4"/>
                    <a:pt x="1" y="3"/>
                    <a:pt x="2"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2" name="Freeform 131"/>
            <p:cNvSpPr/>
            <p:nvPr/>
          </p:nvSpPr>
          <p:spPr>
            <a:xfrm>
              <a:off x="7951913" y="4777983"/>
              <a:ext cx="14060" cy="19683"/>
            </a:xfrm>
            <a:custGeom>
              <a:avLst/>
              <a:gdLst>
                <a:gd name="T0" fmla="*/ 1 w 4"/>
                <a:gd name="T1" fmla="*/ 3 h 6"/>
                <a:gd name="T2" fmla="*/ 2 w 4"/>
                <a:gd name="T3" fmla="*/ 3 h 6"/>
                <a:gd name="T4" fmla="*/ 4 w 4"/>
                <a:gd name="T5" fmla="*/ 3 h 6"/>
                <a:gd name="T6" fmla="*/ 4 w 4"/>
                <a:gd name="T7" fmla="*/ 2 h 6"/>
                <a:gd name="T8" fmla="*/ 3 w 4"/>
                <a:gd name="T9" fmla="*/ 1 h 6"/>
                <a:gd name="T10" fmla="*/ 1 w 4"/>
                <a:gd name="T11" fmla="*/ 0 h 6"/>
                <a:gd name="T12" fmla="*/ 1 w 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3"/>
                  </a:moveTo>
                  <a:cubicBezTo>
                    <a:pt x="1" y="3"/>
                    <a:pt x="2" y="3"/>
                    <a:pt x="2" y="3"/>
                  </a:cubicBezTo>
                  <a:cubicBezTo>
                    <a:pt x="2" y="3"/>
                    <a:pt x="4" y="6"/>
                    <a:pt x="4" y="3"/>
                  </a:cubicBezTo>
                  <a:cubicBezTo>
                    <a:pt x="4" y="2"/>
                    <a:pt x="4" y="3"/>
                    <a:pt x="4" y="2"/>
                  </a:cubicBezTo>
                  <a:cubicBezTo>
                    <a:pt x="3" y="1"/>
                    <a:pt x="4" y="1"/>
                    <a:pt x="3" y="1"/>
                  </a:cubicBezTo>
                  <a:cubicBezTo>
                    <a:pt x="2" y="0"/>
                    <a:pt x="1" y="0"/>
                    <a:pt x="1" y="0"/>
                  </a:cubicBezTo>
                  <a:cubicBezTo>
                    <a:pt x="0" y="1"/>
                    <a:pt x="1" y="2"/>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3" name="Freeform 132"/>
            <p:cNvSpPr/>
            <p:nvPr/>
          </p:nvSpPr>
          <p:spPr>
            <a:xfrm>
              <a:off x="6732951" y="4787825"/>
              <a:ext cx="940583" cy="757809"/>
            </a:xfrm>
            <a:custGeom>
              <a:avLst/>
              <a:gdLst>
                <a:gd name="T0" fmla="*/ 272 w 283"/>
                <a:gd name="T1" fmla="*/ 94 h 228"/>
                <a:gd name="T2" fmla="*/ 259 w 283"/>
                <a:gd name="T3" fmla="*/ 74 h 228"/>
                <a:gd name="T4" fmla="*/ 249 w 283"/>
                <a:gd name="T5" fmla="*/ 66 h 228"/>
                <a:gd name="T6" fmla="*/ 245 w 283"/>
                <a:gd name="T7" fmla="*/ 44 h 228"/>
                <a:gd name="T8" fmla="*/ 233 w 283"/>
                <a:gd name="T9" fmla="*/ 5 h 228"/>
                <a:gd name="T10" fmla="*/ 223 w 283"/>
                <a:gd name="T11" fmla="*/ 17 h 228"/>
                <a:gd name="T12" fmla="*/ 220 w 283"/>
                <a:gd name="T13" fmla="*/ 37 h 228"/>
                <a:gd name="T14" fmla="*/ 209 w 283"/>
                <a:gd name="T15" fmla="*/ 56 h 228"/>
                <a:gd name="T16" fmla="*/ 199 w 283"/>
                <a:gd name="T17" fmla="*/ 50 h 228"/>
                <a:gd name="T18" fmla="*/ 189 w 283"/>
                <a:gd name="T19" fmla="*/ 42 h 228"/>
                <a:gd name="T20" fmla="*/ 178 w 283"/>
                <a:gd name="T21" fmla="*/ 35 h 228"/>
                <a:gd name="T22" fmla="*/ 187 w 283"/>
                <a:gd name="T23" fmla="*/ 20 h 228"/>
                <a:gd name="T24" fmla="*/ 187 w 283"/>
                <a:gd name="T25" fmla="*/ 12 h 228"/>
                <a:gd name="T26" fmla="*/ 170 w 283"/>
                <a:gd name="T27" fmla="*/ 9 h 228"/>
                <a:gd name="T28" fmla="*/ 161 w 283"/>
                <a:gd name="T29" fmla="*/ 7 h 228"/>
                <a:gd name="T30" fmla="*/ 144 w 283"/>
                <a:gd name="T31" fmla="*/ 16 h 228"/>
                <a:gd name="T32" fmla="*/ 135 w 283"/>
                <a:gd name="T33" fmla="*/ 29 h 228"/>
                <a:gd name="T34" fmla="*/ 127 w 283"/>
                <a:gd name="T35" fmla="*/ 35 h 228"/>
                <a:gd name="T36" fmla="*/ 115 w 283"/>
                <a:gd name="T37" fmla="*/ 27 h 228"/>
                <a:gd name="T38" fmla="*/ 99 w 283"/>
                <a:gd name="T39" fmla="*/ 40 h 228"/>
                <a:gd name="T40" fmla="*/ 90 w 283"/>
                <a:gd name="T41" fmla="*/ 53 h 228"/>
                <a:gd name="T42" fmla="*/ 83 w 283"/>
                <a:gd name="T43" fmla="*/ 48 h 228"/>
                <a:gd name="T44" fmla="*/ 76 w 283"/>
                <a:gd name="T45" fmla="*/ 64 h 228"/>
                <a:gd name="T46" fmla="*/ 58 w 283"/>
                <a:gd name="T47" fmla="*/ 74 h 228"/>
                <a:gd name="T48" fmla="*/ 47 w 283"/>
                <a:gd name="T49" fmla="*/ 79 h 228"/>
                <a:gd name="T50" fmla="*/ 32 w 283"/>
                <a:gd name="T51" fmla="*/ 83 h 228"/>
                <a:gd name="T52" fmla="*/ 19 w 283"/>
                <a:gd name="T53" fmla="*/ 93 h 228"/>
                <a:gd name="T54" fmla="*/ 10 w 283"/>
                <a:gd name="T55" fmla="*/ 113 h 228"/>
                <a:gd name="T56" fmla="*/ 9 w 283"/>
                <a:gd name="T57" fmla="*/ 120 h 228"/>
                <a:gd name="T58" fmla="*/ 6 w 283"/>
                <a:gd name="T59" fmla="*/ 121 h 228"/>
                <a:gd name="T60" fmla="*/ 10 w 283"/>
                <a:gd name="T61" fmla="*/ 144 h 228"/>
                <a:gd name="T62" fmla="*/ 12 w 283"/>
                <a:gd name="T63" fmla="*/ 169 h 228"/>
                <a:gd name="T64" fmla="*/ 2 w 283"/>
                <a:gd name="T65" fmla="*/ 191 h 228"/>
                <a:gd name="T66" fmla="*/ 17 w 283"/>
                <a:gd name="T67" fmla="*/ 196 h 228"/>
                <a:gd name="T68" fmla="*/ 32 w 283"/>
                <a:gd name="T69" fmla="*/ 187 h 228"/>
                <a:gd name="T70" fmla="*/ 64 w 283"/>
                <a:gd name="T71" fmla="*/ 180 h 228"/>
                <a:gd name="T72" fmla="*/ 94 w 283"/>
                <a:gd name="T73" fmla="*/ 173 h 228"/>
                <a:gd name="T74" fmla="*/ 117 w 283"/>
                <a:gd name="T75" fmla="*/ 167 h 228"/>
                <a:gd name="T76" fmla="*/ 134 w 283"/>
                <a:gd name="T77" fmla="*/ 175 h 228"/>
                <a:gd name="T78" fmla="*/ 136 w 283"/>
                <a:gd name="T79" fmla="*/ 194 h 228"/>
                <a:gd name="T80" fmla="*/ 144 w 283"/>
                <a:gd name="T81" fmla="*/ 189 h 228"/>
                <a:gd name="T82" fmla="*/ 152 w 283"/>
                <a:gd name="T83" fmla="*/ 183 h 228"/>
                <a:gd name="T84" fmla="*/ 158 w 283"/>
                <a:gd name="T85" fmla="*/ 178 h 228"/>
                <a:gd name="T86" fmla="*/ 150 w 283"/>
                <a:gd name="T87" fmla="*/ 194 h 228"/>
                <a:gd name="T88" fmla="*/ 150 w 283"/>
                <a:gd name="T89" fmla="*/ 196 h 228"/>
                <a:gd name="T90" fmla="*/ 155 w 283"/>
                <a:gd name="T91" fmla="*/ 191 h 228"/>
                <a:gd name="T92" fmla="*/ 157 w 283"/>
                <a:gd name="T93" fmla="*/ 201 h 228"/>
                <a:gd name="T94" fmla="*/ 159 w 283"/>
                <a:gd name="T95" fmla="*/ 221 h 228"/>
                <a:gd name="T96" fmla="*/ 175 w 283"/>
                <a:gd name="T97" fmla="*/ 226 h 228"/>
                <a:gd name="T98" fmla="*/ 188 w 283"/>
                <a:gd name="T99" fmla="*/ 219 h 228"/>
                <a:gd name="T100" fmla="*/ 196 w 283"/>
                <a:gd name="T101" fmla="*/ 225 h 228"/>
                <a:gd name="T102" fmla="*/ 219 w 283"/>
                <a:gd name="T103" fmla="*/ 218 h 228"/>
                <a:gd name="T104" fmla="*/ 225 w 283"/>
                <a:gd name="T105" fmla="*/ 211 h 228"/>
                <a:gd name="T106" fmla="*/ 234 w 283"/>
                <a:gd name="T107" fmla="*/ 200 h 228"/>
                <a:gd name="T108" fmla="*/ 241 w 283"/>
                <a:gd name="T109" fmla="*/ 191 h 228"/>
                <a:gd name="T110" fmla="*/ 250 w 283"/>
                <a:gd name="T111" fmla="*/ 182 h 228"/>
                <a:gd name="T112" fmla="*/ 260 w 283"/>
                <a:gd name="T113" fmla="*/ 175 h 228"/>
                <a:gd name="T114" fmla="*/ 270 w 283"/>
                <a:gd name="T115" fmla="*/ 159 h 228"/>
                <a:gd name="T116" fmla="*/ 279 w 283"/>
                <a:gd name="T117" fmla="*/ 14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 h="228">
                  <a:moveTo>
                    <a:pt x="281" y="115"/>
                  </a:moveTo>
                  <a:cubicBezTo>
                    <a:pt x="280" y="114"/>
                    <a:pt x="280" y="111"/>
                    <a:pt x="278" y="109"/>
                  </a:cubicBezTo>
                  <a:cubicBezTo>
                    <a:pt x="277" y="109"/>
                    <a:pt x="278" y="109"/>
                    <a:pt x="277" y="109"/>
                  </a:cubicBezTo>
                  <a:cubicBezTo>
                    <a:pt x="277" y="108"/>
                    <a:pt x="277" y="108"/>
                    <a:pt x="277" y="108"/>
                  </a:cubicBezTo>
                  <a:cubicBezTo>
                    <a:pt x="277" y="108"/>
                    <a:pt x="277" y="108"/>
                    <a:pt x="276" y="108"/>
                  </a:cubicBezTo>
                  <a:cubicBezTo>
                    <a:pt x="276" y="107"/>
                    <a:pt x="277" y="107"/>
                    <a:pt x="275" y="107"/>
                  </a:cubicBezTo>
                  <a:cubicBezTo>
                    <a:pt x="275" y="106"/>
                    <a:pt x="274" y="104"/>
                    <a:pt x="273" y="104"/>
                  </a:cubicBezTo>
                  <a:cubicBezTo>
                    <a:pt x="273" y="104"/>
                    <a:pt x="272" y="102"/>
                    <a:pt x="271" y="102"/>
                  </a:cubicBezTo>
                  <a:cubicBezTo>
                    <a:pt x="271" y="100"/>
                    <a:pt x="275" y="97"/>
                    <a:pt x="272" y="94"/>
                  </a:cubicBezTo>
                  <a:cubicBezTo>
                    <a:pt x="272" y="94"/>
                    <a:pt x="272" y="94"/>
                    <a:pt x="271" y="94"/>
                  </a:cubicBezTo>
                  <a:cubicBezTo>
                    <a:pt x="271" y="94"/>
                    <a:pt x="271" y="93"/>
                    <a:pt x="271" y="93"/>
                  </a:cubicBezTo>
                  <a:cubicBezTo>
                    <a:pt x="269" y="91"/>
                    <a:pt x="267" y="93"/>
                    <a:pt x="267" y="95"/>
                  </a:cubicBezTo>
                  <a:cubicBezTo>
                    <a:pt x="264" y="95"/>
                    <a:pt x="267" y="89"/>
                    <a:pt x="264" y="88"/>
                  </a:cubicBezTo>
                  <a:cubicBezTo>
                    <a:pt x="264" y="86"/>
                    <a:pt x="261" y="80"/>
                    <a:pt x="264" y="79"/>
                  </a:cubicBezTo>
                  <a:cubicBezTo>
                    <a:pt x="264" y="79"/>
                    <a:pt x="263" y="77"/>
                    <a:pt x="264" y="77"/>
                  </a:cubicBezTo>
                  <a:cubicBezTo>
                    <a:pt x="264" y="75"/>
                    <a:pt x="262" y="75"/>
                    <a:pt x="260" y="75"/>
                  </a:cubicBezTo>
                  <a:cubicBezTo>
                    <a:pt x="260" y="74"/>
                    <a:pt x="261" y="75"/>
                    <a:pt x="260" y="74"/>
                  </a:cubicBezTo>
                  <a:cubicBezTo>
                    <a:pt x="260" y="74"/>
                    <a:pt x="259" y="74"/>
                    <a:pt x="259" y="74"/>
                  </a:cubicBezTo>
                  <a:cubicBezTo>
                    <a:pt x="259" y="74"/>
                    <a:pt x="259" y="74"/>
                    <a:pt x="259" y="74"/>
                  </a:cubicBezTo>
                  <a:cubicBezTo>
                    <a:pt x="259" y="73"/>
                    <a:pt x="258" y="73"/>
                    <a:pt x="258" y="72"/>
                  </a:cubicBezTo>
                  <a:cubicBezTo>
                    <a:pt x="258" y="72"/>
                    <a:pt x="257" y="73"/>
                    <a:pt x="257" y="73"/>
                  </a:cubicBezTo>
                  <a:cubicBezTo>
                    <a:pt x="256" y="72"/>
                    <a:pt x="257" y="72"/>
                    <a:pt x="256" y="72"/>
                  </a:cubicBezTo>
                  <a:cubicBezTo>
                    <a:pt x="256" y="71"/>
                    <a:pt x="256" y="71"/>
                    <a:pt x="256" y="71"/>
                  </a:cubicBezTo>
                  <a:cubicBezTo>
                    <a:pt x="255" y="70"/>
                    <a:pt x="255" y="71"/>
                    <a:pt x="254" y="70"/>
                  </a:cubicBezTo>
                  <a:cubicBezTo>
                    <a:pt x="253" y="69"/>
                    <a:pt x="254" y="69"/>
                    <a:pt x="253" y="68"/>
                  </a:cubicBezTo>
                  <a:cubicBezTo>
                    <a:pt x="252" y="68"/>
                    <a:pt x="251" y="68"/>
                    <a:pt x="250" y="68"/>
                  </a:cubicBezTo>
                  <a:cubicBezTo>
                    <a:pt x="250" y="68"/>
                    <a:pt x="249" y="66"/>
                    <a:pt x="249" y="66"/>
                  </a:cubicBezTo>
                  <a:cubicBezTo>
                    <a:pt x="248" y="66"/>
                    <a:pt x="248" y="65"/>
                    <a:pt x="248" y="65"/>
                  </a:cubicBezTo>
                  <a:cubicBezTo>
                    <a:pt x="248" y="63"/>
                    <a:pt x="248" y="63"/>
                    <a:pt x="248" y="62"/>
                  </a:cubicBezTo>
                  <a:cubicBezTo>
                    <a:pt x="248" y="60"/>
                    <a:pt x="247" y="60"/>
                    <a:pt x="247" y="58"/>
                  </a:cubicBezTo>
                  <a:cubicBezTo>
                    <a:pt x="247" y="57"/>
                    <a:pt x="248" y="57"/>
                    <a:pt x="248" y="55"/>
                  </a:cubicBezTo>
                  <a:cubicBezTo>
                    <a:pt x="248" y="53"/>
                    <a:pt x="248" y="51"/>
                    <a:pt x="248" y="50"/>
                  </a:cubicBezTo>
                  <a:cubicBezTo>
                    <a:pt x="247" y="49"/>
                    <a:pt x="248" y="49"/>
                    <a:pt x="247" y="49"/>
                  </a:cubicBezTo>
                  <a:cubicBezTo>
                    <a:pt x="247" y="48"/>
                    <a:pt x="247" y="49"/>
                    <a:pt x="247" y="47"/>
                  </a:cubicBezTo>
                  <a:cubicBezTo>
                    <a:pt x="247" y="47"/>
                    <a:pt x="247" y="46"/>
                    <a:pt x="246" y="46"/>
                  </a:cubicBezTo>
                  <a:cubicBezTo>
                    <a:pt x="246" y="46"/>
                    <a:pt x="246" y="44"/>
                    <a:pt x="245" y="44"/>
                  </a:cubicBezTo>
                  <a:cubicBezTo>
                    <a:pt x="245" y="40"/>
                    <a:pt x="247" y="33"/>
                    <a:pt x="244" y="31"/>
                  </a:cubicBezTo>
                  <a:cubicBezTo>
                    <a:pt x="244" y="31"/>
                    <a:pt x="244" y="30"/>
                    <a:pt x="244" y="30"/>
                  </a:cubicBezTo>
                  <a:cubicBezTo>
                    <a:pt x="244" y="27"/>
                    <a:pt x="239" y="30"/>
                    <a:pt x="237" y="30"/>
                  </a:cubicBezTo>
                  <a:cubicBezTo>
                    <a:pt x="236" y="29"/>
                    <a:pt x="235" y="23"/>
                    <a:pt x="235" y="23"/>
                  </a:cubicBezTo>
                  <a:cubicBezTo>
                    <a:pt x="235" y="23"/>
                    <a:pt x="235" y="16"/>
                    <a:pt x="235" y="15"/>
                  </a:cubicBezTo>
                  <a:cubicBezTo>
                    <a:pt x="235" y="13"/>
                    <a:pt x="234" y="13"/>
                    <a:pt x="234" y="11"/>
                  </a:cubicBezTo>
                  <a:cubicBezTo>
                    <a:pt x="235" y="10"/>
                    <a:pt x="235" y="11"/>
                    <a:pt x="235" y="10"/>
                  </a:cubicBezTo>
                  <a:cubicBezTo>
                    <a:pt x="235" y="9"/>
                    <a:pt x="234" y="9"/>
                    <a:pt x="234" y="9"/>
                  </a:cubicBezTo>
                  <a:cubicBezTo>
                    <a:pt x="232" y="9"/>
                    <a:pt x="233" y="6"/>
                    <a:pt x="233" y="5"/>
                  </a:cubicBezTo>
                  <a:cubicBezTo>
                    <a:pt x="233" y="4"/>
                    <a:pt x="232" y="3"/>
                    <a:pt x="232" y="2"/>
                  </a:cubicBezTo>
                  <a:cubicBezTo>
                    <a:pt x="232" y="0"/>
                    <a:pt x="230" y="1"/>
                    <a:pt x="229" y="1"/>
                  </a:cubicBezTo>
                  <a:cubicBezTo>
                    <a:pt x="229" y="1"/>
                    <a:pt x="229" y="2"/>
                    <a:pt x="229" y="2"/>
                  </a:cubicBezTo>
                  <a:cubicBezTo>
                    <a:pt x="228" y="3"/>
                    <a:pt x="227" y="6"/>
                    <a:pt x="227" y="8"/>
                  </a:cubicBezTo>
                  <a:cubicBezTo>
                    <a:pt x="226" y="9"/>
                    <a:pt x="227" y="8"/>
                    <a:pt x="227" y="10"/>
                  </a:cubicBezTo>
                  <a:cubicBezTo>
                    <a:pt x="226" y="10"/>
                    <a:pt x="226" y="10"/>
                    <a:pt x="225" y="11"/>
                  </a:cubicBezTo>
                  <a:cubicBezTo>
                    <a:pt x="225" y="11"/>
                    <a:pt x="225" y="12"/>
                    <a:pt x="224" y="12"/>
                  </a:cubicBezTo>
                  <a:cubicBezTo>
                    <a:pt x="223" y="14"/>
                    <a:pt x="224" y="14"/>
                    <a:pt x="224" y="16"/>
                  </a:cubicBezTo>
                  <a:cubicBezTo>
                    <a:pt x="224" y="16"/>
                    <a:pt x="224" y="16"/>
                    <a:pt x="223" y="17"/>
                  </a:cubicBezTo>
                  <a:cubicBezTo>
                    <a:pt x="223" y="17"/>
                    <a:pt x="223" y="17"/>
                    <a:pt x="222" y="17"/>
                  </a:cubicBezTo>
                  <a:cubicBezTo>
                    <a:pt x="222" y="20"/>
                    <a:pt x="223" y="20"/>
                    <a:pt x="223" y="22"/>
                  </a:cubicBezTo>
                  <a:cubicBezTo>
                    <a:pt x="222" y="22"/>
                    <a:pt x="223" y="22"/>
                    <a:pt x="222" y="22"/>
                  </a:cubicBezTo>
                  <a:cubicBezTo>
                    <a:pt x="222" y="23"/>
                    <a:pt x="222" y="23"/>
                    <a:pt x="221" y="24"/>
                  </a:cubicBezTo>
                  <a:cubicBezTo>
                    <a:pt x="221" y="26"/>
                    <a:pt x="221" y="26"/>
                    <a:pt x="222" y="27"/>
                  </a:cubicBezTo>
                  <a:cubicBezTo>
                    <a:pt x="222" y="29"/>
                    <a:pt x="221" y="27"/>
                    <a:pt x="222" y="28"/>
                  </a:cubicBezTo>
                  <a:cubicBezTo>
                    <a:pt x="222" y="30"/>
                    <a:pt x="221" y="30"/>
                    <a:pt x="221" y="32"/>
                  </a:cubicBezTo>
                  <a:cubicBezTo>
                    <a:pt x="221" y="33"/>
                    <a:pt x="221" y="33"/>
                    <a:pt x="222" y="35"/>
                  </a:cubicBezTo>
                  <a:cubicBezTo>
                    <a:pt x="221" y="34"/>
                    <a:pt x="220" y="37"/>
                    <a:pt x="220" y="37"/>
                  </a:cubicBezTo>
                  <a:cubicBezTo>
                    <a:pt x="219" y="38"/>
                    <a:pt x="219" y="39"/>
                    <a:pt x="219" y="40"/>
                  </a:cubicBezTo>
                  <a:cubicBezTo>
                    <a:pt x="217" y="40"/>
                    <a:pt x="217" y="44"/>
                    <a:pt x="217" y="46"/>
                  </a:cubicBezTo>
                  <a:cubicBezTo>
                    <a:pt x="217" y="46"/>
                    <a:pt x="216" y="47"/>
                    <a:pt x="216" y="47"/>
                  </a:cubicBezTo>
                  <a:cubicBezTo>
                    <a:pt x="216" y="48"/>
                    <a:pt x="214" y="50"/>
                    <a:pt x="214" y="50"/>
                  </a:cubicBezTo>
                  <a:cubicBezTo>
                    <a:pt x="215" y="50"/>
                    <a:pt x="213" y="51"/>
                    <a:pt x="212" y="52"/>
                  </a:cubicBezTo>
                  <a:cubicBezTo>
                    <a:pt x="212" y="52"/>
                    <a:pt x="212" y="52"/>
                    <a:pt x="212" y="53"/>
                  </a:cubicBezTo>
                  <a:cubicBezTo>
                    <a:pt x="212" y="54"/>
                    <a:pt x="211" y="53"/>
                    <a:pt x="211" y="54"/>
                  </a:cubicBezTo>
                  <a:cubicBezTo>
                    <a:pt x="210" y="54"/>
                    <a:pt x="211" y="55"/>
                    <a:pt x="210" y="55"/>
                  </a:cubicBezTo>
                  <a:cubicBezTo>
                    <a:pt x="210" y="55"/>
                    <a:pt x="210" y="56"/>
                    <a:pt x="209" y="56"/>
                  </a:cubicBezTo>
                  <a:cubicBezTo>
                    <a:pt x="206" y="58"/>
                    <a:pt x="206" y="56"/>
                    <a:pt x="204" y="56"/>
                  </a:cubicBezTo>
                  <a:cubicBezTo>
                    <a:pt x="204" y="55"/>
                    <a:pt x="204" y="55"/>
                    <a:pt x="204" y="54"/>
                  </a:cubicBezTo>
                  <a:cubicBezTo>
                    <a:pt x="204" y="54"/>
                    <a:pt x="203" y="54"/>
                    <a:pt x="203" y="54"/>
                  </a:cubicBezTo>
                  <a:cubicBezTo>
                    <a:pt x="203" y="54"/>
                    <a:pt x="203" y="53"/>
                    <a:pt x="202" y="53"/>
                  </a:cubicBezTo>
                  <a:cubicBezTo>
                    <a:pt x="202" y="53"/>
                    <a:pt x="202" y="53"/>
                    <a:pt x="202" y="53"/>
                  </a:cubicBezTo>
                  <a:cubicBezTo>
                    <a:pt x="201" y="53"/>
                    <a:pt x="201" y="52"/>
                    <a:pt x="201" y="51"/>
                  </a:cubicBezTo>
                  <a:cubicBezTo>
                    <a:pt x="201" y="51"/>
                    <a:pt x="201" y="51"/>
                    <a:pt x="200" y="51"/>
                  </a:cubicBezTo>
                  <a:cubicBezTo>
                    <a:pt x="200" y="50"/>
                    <a:pt x="200" y="50"/>
                    <a:pt x="200" y="50"/>
                  </a:cubicBezTo>
                  <a:cubicBezTo>
                    <a:pt x="199" y="50"/>
                    <a:pt x="199" y="50"/>
                    <a:pt x="199" y="50"/>
                  </a:cubicBezTo>
                  <a:cubicBezTo>
                    <a:pt x="198" y="49"/>
                    <a:pt x="196" y="48"/>
                    <a:pt x="196" y="48"/>
                  </a:cubicBezTo>
                  <a:cubicBezTo>
                    <a:pt x="195" y="48"/>
                    <a:pt x="195" y="49"/>
                    <a:pt x="195" y="49"/>
                  </a:cubicBezTo>
                  <a:cubicBezTo>
                    <a:pt x="194" y="49"/>
                    <a:pt x="194" y="48"/>
                    <a:pt x="194" y="47"/>
                  </a:cubicBezTo>
                  <a:cubicBezTo>
                    <a:pt x="194" y="47"/>
                    <a:pt x="194" y="47"/>
                    <a:pt x="194" y="47"/>
                  </a:cubicBezTo>
                  <a:cubicBezTo>
                    <a:pt x="194" y="46"/>
                    <a:pt x="193" y="47"/>
                    <a:pt x="193" y="47"/>
                  </a:cubicBezTo>
                  <a:cubicBezTo>
                    <a:pt x="192" y="46"/>
                    <a:pt x="193" y="45"/>
                    <a:pt x="192" y="45"/>
                  </a:cubicBezTo>
                  <a:cubicBezTo>
                    <a:pt x="191" y="44"/>
                    <a:pt x="191" y="44"/>
                    <a:pt x="191" y="44"/>
                  </a:cubicBezTo>
                  <a:cubicBezTo>
                    <a:pt x="190" y="43"/>
                    <a:pt x="191" y="43"/>
                    <a:pt x="189" y="43"/>
                  </a:cubicBezTo>
                  <a:cubicBezTo>
                    <a:pt x="189" y="43"/>
                    <a:pt x="189" y="43"/>
                    <a:pt x="189" y="42"/>
                  </a:cubicBezTo>
                  <a:cubicBezTo>
                    <a:pt x="188" y="42"/>
                    <a:pt x="189" y="42"/>
                    <a:pt x="188" y="42"/>
                  </a:cubicBezTo>
                  <a:cubicBezTo>
                    <a:pt x="188" y="42"/>
                    <a:pt x="188" y="42"/>
                    <a:pt x="187" y="42"/>
                  </a:cubicBezTo>
                  <a:cubicBezTo>
                    <a:pt x="187" y="41"/>
                    <a:pt x="186" y="41"/>
                    <a:pt x="185" y="40"/>
                  </a:cubicBezTo>
                  <a:cubicBezTo>
                    <a:pt x="185" y="40"/>
                    <a:pt x="184" y="40"/>
                    <a:pt x="184" y="40"/>
                  </a:cubicBezTo>
                  <a:cubicBezTo>
                    <a:pt x="182" y="40"/>
                    <a:pt x="184" y="40"/>
                    <a:pt x="183" y="40"/>
                  </a:cubicBezTo>
                  <a:cubicBezTo>
                    <a:pt x="183" y="39"/>
                    <a:pt x="181" y="38"/>
                    <a:pt x="180" y="38"/>
                  </a:cubicBezTo>
                  <a:cubicBezTo>
                    <a:pt x="180" y="38"/>
                    <a:pt x="179" y="37"/>
                    <a:pt x="179" y="37"/>
                  </a:cubicBezTo>
                  <a:cubicBezTo>
                    <a:pt x="179" y="37"/>
                    <a:pt x="179" y="36"/>
                    <a:pt x="179" y="36"/>
                  </a:cubicBezTo>
                  <a:cubicBezTo>
                    <a:pt x="179" y="35"/>
                    <a:pt x="178" y="36"/>
                    <a:pt x="178" y="35"/>
                  </a:cubicBezTo>
                  <a:cubicBezTo>
                    <a:pt x="178" y="35"/>
                    <a:pt x="178" y="35"/>
                    <a:pt x="177" y="35"/>
                  </a:cubicBezTo>
                  <a:cubicBezTo>
                    <a:pt x="177" y="34"/>
                    <a:pt x="177" y="34"/>
                    <a:pt x="177" y="34"/>
                  </a:cubicBezTo>
                  <a:cubicBezTo>
                    <a:pt x="177" y="33"/>
                    <a:pt x="176" y="33"/>
                    <a:pt x="177" y="32"/>
                  </a:cubicBezTo>
                  <a:cubicBezTo>
                    <a:pt x="178" y="31"/>
                    <a:pt x="178" y="30"/>
                    <a:pt x="179" y="29"/>
                  </a:cubicBezTo>
                  <a:cubicBezTo>
                    <a:pt x="179" y="28"/>
                    <a:pt x="180" y="27"/>
                    <a:pt x="180" y="27"/>
                  </a:cubicBezTo>
                  <a:cubicBezTo>
                    <a:pt x="181" y="26"/>
                    <a:pt x="180" y="26"/>
                    <a:pt x="181" y="26"/>
                  </a:cubicBezTo>
                  <a:cubicBezTo>
                    <a:pt x="181" y="26"/>
                    <a:pt x="181" y="26"/>
                    <a:pt x="182" y="25"/>
                  </a:cubicBezTo>
                  <a:cubicBezTo>
                    <a:pt x="184" y="24"/>
                    <a:pt x="181" y="22"/>
                    <a:pt x="182" y="21"/>
                  </a:cubicBezTo>
                  <a:cubicBezTo>
                    <a:pt x="183" y="20"/>
                    <a:pt x="186" y="22"/>
                    <a:pt x="187" y="20"/>
                  </a:cubicBezTo>
                  <a:cubicBezTo>
                    <a:pt x="187" y="19"/>
                    <a:pt x="187" y="18"/>
                    <a:pt x="188" y="17"/>
                  </a:cubicBezTo>
                  <a:cubicBezTo>
                    <a:pt x="188" y="17"/>
                    <a:pt x="188" y="16"/>
                    <a:pt x="189" y="16"/>
                  </a:cubicBezTo>
                  <a:cubicBezTo>
                    <a:pt x="189" y="16"/>
                    <a:pt x="189" y="16"/>
                    <a:pt x="189" y="15"/>
                  </a:cubicBezTo>
                  <a:cubicBezTo>
                    <a:pt x="190" y="15"/>
                    <a:pt x="191" y="15"/>
                    <a:pt x="191" y="15"/>
                  </a:cubicBezTo>
                  <a:cubicBezTo>
                    <a:pt x="191" y="14"/>
                    <a:pt x="191" y="13"/>
                    <a:pt x="191" y="12"/>
                  </a:cubicBezTo>
                  <a:cubicBezTo>
                    <a:pt x="191" y="12"/>
                    <a:pt x="190" y="12"/>
                    <a:pt x="189" y="12"/>
                  </a:cubicBezTo>
                  <a:cubicBezTo>
                    <a:pt x="189" y="11"/>
                    <a:pt x="189" y="11"/>
                    <a:pt x="189" y="11"/>
                  </a:cubicBezTo>
                  <a:cubicBezTo>
                    <a:pt x="189" y="10"/>
                    <a:pt x="189" y="10"/>
                    <a:pt x="187" y="10"/>
                  </a:cubicBezTo>
                  <a:cubicBezTo>
                    <a:pt x="187" y="10"/>
                    <a:pt x="187" y="10"/>
                    <a:pt x="187" y="12"/>
                  </a:cubicBezTo>
                  <a:cubicBezTo>
                    <a:pt x="187" y="14"/>
                    <a:pt x="185" y="13"/>
                    <a:pt x="184" y="12"/>
                  </a:cubicBezTo>
                  <a:cubicBezTo>
                    <a:pt x="184" y="12"/>
                    <a:pt x="184" y="12"/>
                    <a:pt x="184" y="12"/>
                  </a:cubicBezTo>
                  <a:cubicBezTo>
                    <a:pt x="184" y="11"/>
                    <a:pt x="183" y="12"/>
                    <a:pt x="183" y="11"/>
                  </a:cubicBezTo>
                  <a:cubicBezTo>
                    <a:pt x="183" y="10"/>
                    <a:pt x="184" y="10"/>
                    <a:pt x="182" y="10"/>
                  </a:cubicBezTo>
                  <a:cubicBezTo>
                    <a:pt x="181" y="10"/>
                    <a:pt x="182" y="10"/>
                    <a:pt x="180" y="10"/>
                  </a:cubicBezTo>
                  <a:cubicBezTo>
                    <a:pt x="180" y="11"/>
                    <a:pt x="179" y="11"/>
                    <a:pt x="178" y="12"/>
                  </a:cubicBezTo>
                  <a:cubicBezTo>
                    <a:pt x="177" y="12"/>
                    <a:pt x="176" y="10"/>
                    <a:pt x="175" y="10"/>
                  </a:cubicBezTo>
                  <a:cubicBezTo>
                    <a:pt x="173" y="10"/>
                    <a:pt x="172" y="10"/>
                    <a:pt x="171" y="10"/>
                  </a:cubicBezTo>
                  <a:cubicBezTo>
                    <a:pt x="170" y="9"/>
                    <a:pt x="171" y="9"/>
                    <a:pt x="170" y="9"/>
                  </a:cubicBezTo>
                  <a:cubicBezTo>
                    <a:pt x="169" y="8"/>
                    <a:pt x="164" y="9"/>
                    <a:pt x="165" y="7"/>
                  </a:cubicBezTo>
                  <a:cubicBezTo>
                    <a:pt x="165" y="7"/>
                    <a:pt x="163" y="6"/>
                    <a:pt x="163" y="6"/>
                  </a:cubicBezTo>
                  <a:cubicBezTo>
                    <a:pt x="163" y="6"/>
                    <a:pt x="162" y="5"/>
                    <a:pt x="162" y="5"/>
                  </a:cubicBezTo>
                  <a:cubicBezTo>
                    <a:pt x="162" y="4"/>
                    <a:pt x="160" y="3"/>
                    <a:pt x="160" y="3"/>
                  </a:cubicBezTo>
                  <a:cubicBezTo>
                    <a:pt x="159" y="2"/>
                    <a:pt x="158" y="2"/>
                    <a:pt x="157" y="3"/>
                  </a:cubicBezTo>
                  <a:cubicBezTo>
                    <a:pt x="157" y="4"/>
                    <a:pt x="157" y="3"/>
                    <a:pt x="157" y="4"/>
                  </a:cubicBezTo>
                  <a:cubicBezTo>
                    <a:pt x="157" y="4"/>
                    <a:pt x="156" y="4"/>
                    <a:pt x="157" y="5"/>
                  </a:cubicBezTo>
                  <a:cubicBezTo>
                    <a:pt x="157" y="5"/>
                    <a:pt x="156" y="6"/>
                    <a:pt x="157" y="6"/>
                  </a:cubicBezTo>
                  <a:cubicBezTo>
                    <a:pt x="160" y="6"/>
                    <a:pt x="160" y="7"/>
                    <a:pt x="161" y="7"/>
                  </a:cubicBezTo>
                  <a:cubicBezTo>
                    <a:pt x="164" y="9"/>
                    <a:pt x="161" y="10"/>
                    <a:pt x="161" y="11"/>
                  </a:cubicBezTo>
                  <a:cubicBezTo>
                    <a:pt x="160" y="12"/>
                    <a:pt x="160" y="12"/>
                    <a:pt x="158" y="12"/>
                  </a:cubicBezTo>
                  <a:cubicBezTo>
                    <a:pt x="157" y="12"/>
                    <a:pt x="156" y="11"/>
                    <a:pt x="155" y="12"/>
                  </a:cubicBezTo>
                  <a:cubicBezTo>
                    <a:pt x="155" y="12"/>
                    <a:pt x="156" y="12"/>
                    <a:pt x="155" y="12"/>
                  </a:cubicBezTo>
                  <a:cubicBezTo>
                    <a:pt x="153" y="12"/>
                    <a:pt x="152" y="13"/>
                    <a:pt x="150" y="13"/>
                  </a:cubicBezTo>
                  <a:cubicBezTo>
                    <a:pt x="148" y="13"/>
                    <a:pt x="147" y="14"/>
                    <a:pt x="147" y="14"/>
                  </a:cubicBezTo>
                  <a:cubicBezTo>
                    <a:pt x="147" y="14"/>
                    <a:pt x="147" y="15"/>
                    <a:pt x="147" y="15"/>
                  </a:cubicBezTo>
                  <a:cubicBezTo>
                    <a:pt x="145" y="15"/>
                    <a:pt x="145" y="16"/>
                    <a:pt x="145" y="17"/>
                  </a:cubicBezTo>
                  <a:cubicBezTo>
                    <a:pt x="144" y="17"/>
                    <a:pt x="144" y="16"/>
                    <a:pt x="144" y="16"/>
                  </a:cubicBezTo>
                  <a:cubicBezTo>
                    <a:pt x="144" y="16"/>
                    <a:pt x="143" y="18"/>
                    <a:pt x="142" y="18"/>
                  </a:cubicBezTo>
                  <a:cubicBezTo>
                    <a:pt x="142" y="18"/>
                    <a:pt x="142" y="18"/>
                    <a:pt x="141" y="18"/>
                  </a:cubicBezTo>
                  <a:cubicBezTo>
                    <a:pt x="141" y="19"/>
                    <a:pt x="142" y="20"/>
                    <a:pt x="142" y="22"/>
                  </a:cubicBezTo>
                  <a:cubicBezTo>
                    <a:pt x="141" y="22"/>
                    <a:pt x="141" y="22"/>
                    <a:pt x="140" y="22"/>
                  </a:cubicBezTo>
                  <a:cubicBezTo>
                    <a:pt x="139" y="22"/>
                    <a:pt x="140" y="22"/>
                    <a:pt x="139" y="23"/>
                  </a:cubicBezTo>
                  <a:cubicBezTo>
                    <a:pt x="138" y="24"/>
                    <a:pt x="138" y="24"/>
                    <a:pt x="138" y="25"/>
                  </a:cubicBezTo>
                  <a:cubicBezTo>
                    <a:pt x="137" y="25"/>
                    <a:pt x="137" y="26"/>
                    <a:pt x="137" y="27"/>
                  </a:cubicBezTo>
                  <a:cubicBezTo>
                    <a:pt x="136" y="27"/>
                    <a:pt x="136" y="28"/>
                    <a:pt x="135" y="28"/>
                  </a:cubicBezTo>
                  <a:cubicBezTo>
                    <a:pt x="135" y="28"/>
                    <a:pt x="135" y="29"/>
                    <a:pt x="135" y="29"/>
                  </a:cubicBezTo>
                  <a:cubicBezTo>
                    <a:pt x="135" y="30"/>
                    <a:pt x="135" y="30"/>
                    <a:pt x="135" y="31"/>
                  </a:cubicBezTo>
                  <a:cubicBezTo>
                    <a:pt x="136" y="31"/>
                    <a:pt x="136" y="32"/>
                    <a:pt x="136" y="32"/>
                  </a:cubicBezTo>
                  <a:cubicBezTo>
                    <a:pt x="136" y="32"/>
                    <a:pt x="137" y="32"/>
                    <a:pt x="137" y="32"/>
                  </a:cubicBezTo>
                  <a:cubicBezTo>
                    <a:pt x="137" y="33"/>
                    <a:pt x="138" y="34"/>
                    <a:pt x="135" y="34"/>
                  </a:cubicBezTo>
                  <a:cubicBezTo>
                    <a:pt x="135" y="35"/>
                    <a:pt x="135" y="34"/>
                    <a:pt x="135" y="35"/>
                  </a:cubicBezTo>
                  <a:cubicBezTo>
                    <a:pt x="134" y="35"/>
                    <a:pt x="135" y="35"/>
                    <a:pt x="133" y="35"/>
                  </a:cubicBezTo>
                  <a:cubicBezTo>
                    <a:pt x="133" y="34"/>
                    <a:pt x="133" y="34"/>
                    <a:pt x="131" y="34"/>
                  </a:cubicBezTo>
                  <a:cubicBezTo>
                    <a:pt x="131" y="34"/>
                    <a:pt x="130" y="33"/>
                    <a:pt x="129" y="33"/>
                  </a:cubicBezTo>
                  <a:cubicBezTo>
                    <a:pt x="128" y="33"/>
                    <a:pt x="128" y="34"/>
                    <a:pt x="127" y="35"/>
                  </a:cubicBezTo>
                  <a:cubicBezTo>
                    <a:pt x="127" y="35"/>
                    <a:pt x="127" y="34"/>
                    <a:pt x="127" y="35"/>
                  </a:cubicBezTo>
                  <a:cubicBezTo>
                    <a:pt x="126" y="37"/>
                    <a:pt x="125" y="38"/>
                    <a:pt x="125" y="35"/>
                  </a:cubicBezTo>
                  <a:cubicBezTo>
                    <a:pt x="127" y="34"/>
                    <a:pt x="127" y="32"/>
                    <a:pt x="127" y="31"/>
                  </a:cubicBezTo>
                  <a:cubicBezTo>
                    <a:pt x="126" y="30"/>
                    <a:pt x="125" y="30"/>
                    <a:pt x="124" y="30"/>
                  </a:cubicBezTo>
                  <a:cubicBezTo>
                    <a:pt x="124" y="28"/>
                    <a:pt x="125" y="28"/>
                    <a:pt x="123" y="27"/>
                  </a:cubicBezTo>
                  <a:cubicBezTo>
                    <a:pt x="122" y="25"/>
                    <a:pt x="120" y="25"/>
                    <a:pt x="119" y="24"/>
                  </a:cubicBezTo>
                  <a:cubicBezTo>
                    <a:pt x="118" y="24"/>
                    <a:pt x="118" y="24"/>
                    <a:pt x="117" y="24"/>
                  </a:cubicBezTo>
                  <a:cubicBezTo>
                    <a:pt x="116" y="24"/>
                    <a:pt x="117" y="25"/>
                    <a:pt x="117" y="26"/>
                  </a:cubicBezTo>
                  <a:cubicBezTo>
                    <a:pt x="116" y="26"/>
                    <a:pt x="115" y="25"/>
                    <a:pt x="115" y="27"/>
                  </a:cubicBezTo>
                  <a:cubicBezTo>
                    <a:pt x="114" y="28"/>
                    <a:pt x="113" y="26"/>
                    <a:pt x="112" y="27"/>
                  </a:cubicBezTo>
                  <a:cubicBezTo>
                    <a:pt x="111" y="29"/>
                    <a:pt x="111" y="31"/>
                    <a:pt x="110" y="30"/>
                  </a:cubicBezTo>
                  <a:cubicBezTo>
                    <a:pt x="109" y="29"/>
                    <a:pt x="108" y="31"/>
                    <a:pt x="107" y="31"/>
                  </a:cubicBezTo>
                  <a:cubicBezTo>
                    <a:pt x="104" y="31"/>
                    <a:pt x="106" y="33"/>
                    <a:pt x="105" y="35"/>
                  </a:cubicBezTo>
                  <a:cubicBezTo>
                    <a:pt x="104" y="35"/>
                    <a:pt x="105" y="35"/>
                    <a:pt x="103" y="35"/>
                  </a:cubicBezTo>
                  <a:cubicBezTo>
                    <a:pt x="102" y="35"/>
                    <a:pt x="103" y="35"/>
                    <a:pt x="102" y="36"/>
                  </a:cubicBezTo>
                  <a:cubicBezTo>
                    <a:pt x="102" y="37"/>
                    <a:pt x="102" y="37"/>
                    <a:pt x="101" y="38"/>
                  </a:cubicBezTo>
                  <a:cubicBezTo>
                    <a:pt x="101" y="38"/>
                    <a:pt x="100" y="38"/>
                    <a:pt x="100" y="38"/>
                  </a:cubicBezTo>
                  <a:cubicBezTo>
                    <a:pt x="100" y="39"/>
                    <a:pt x="100" y="39"/>
                    <a:pt x="99" y="40"/>
                  </a:cubicBezTo>
                  <a:cubicBezTo>
                    <a:pt x="98" y="40"/>
                    <a:pt x="99" y="41"/>
                    <a:pt x="99" y="42"/>
                  </a:cubicBezTo>
                  <a:cubicBezTo>
                    <a:pt x="99" y="43"/>
                    <a:pt x="100" y="42"/>
                    <a:pt x="100" y="42"/>
                  </a:cubicBezTo>
                  <a:cubicBezTo>
                    <a:pt x="100" y="44"/>
                    <a:pt x="99" y="45"/>
                    <a:pt x="98" y="45"/>
                  </a:cubicBezTo>
                  <a:cubicBezTo>
                    <a:pt x="98" y="46"/>
                    <a:pt x="98" y="46"/>
                    <a:pt x="96" y="46"/>
                  </a:cubicBezTo>
                  <a:cubicBezTo>
                    <a:pt x="95" y="45"/>
                    <a:pt x="94" y="43"/>
                    <a:pt x="92" y="45"/>
                  </a:cubicBezTo>
                  <a:cubicBezTo>
                    <a:pt x="92" y="46"/>
                    <a:pt x="91" y="49"/>
                    <a:pt x="92" y="50"/>
                  </a:cubicBezTo>
                  <a:cubicBezTo>
                    <a:pt x="92" y="50"/>
                    <a:pt x="92" y="51"/>
                    <a:pt x="92" y="52"/>
                  </a:cubicBezTo>
                  <a:cubicBezTo>
                    <a:pt x="91" y="52"/>
                    <a:pt x="91" y="51"/>
                    <a:pt x="91" y="52"/>
                  </a:cubicBezTo>
                  <a:cubicBezTo>
                    <a:pt x="91" y="54"/>
                    <a:pt x="90" y="55"/>
                    <a:pt x="90" y="53"/>
                  </a:cubicBezTo>
                  <a:cubicBezTo>
                    <a:pt x="90" y="51"/>
                    <a:pt x="89" y="51"/>
                    <a:pt x="89" y="50"/>
                  </a:cubicBezTo>
                  <a:cubicBezTo>
                    <a:pt x="89" y="49"/>
                    <a:pt x="88" y="50"/>
                    <a:pt x="88" y="48"/>
                  </a:cubicBezTo>
                  <a:cubicBezTo>
                    <a:pt x="88" y="46"/>
                    <a:pt x="88" y="47"/>
                    <a:pt x="88" y="46"/>
                  </a:cubicBezTo>
                  <a:cubicBezTo>
                    <a:pt x="87" y="45"/>
                    <a:pt x="87" y="45"/>
                    <a:pt x="86" y="45"/>
                  </a:cubicBezTo>
                  <a:cubicBezTo>
                    <a:pt x="86" y="46"/>
                    <a:pt x="86" y="45"/>
                    <a:pt x="85" y="46"/>
                  </a:cubicBezTo>
                  <a:cubicBezTo>
                    <a:pt x="85" y="46"/>
                    <a:pt x="86" y="46"/>
                    <a:pt x="85" y="47"/>
                  </a:cubicBezTo>
                  <a:cubicBezTo>
                    <a:pt x="85" y="47"/>
                    <a:pt x="85" y="47"/>
                    <a:pt x="85" y="47"/>
                  </a:cubicBezTo>
                  <a:cubicBezTo>
                    <a:pt x="84" y="47"/>
                    <a:pt x="84" y="48"/>
                    <a:pt x="84" y="48"/>
                  </a:cubicBezTo>
                  <a:cubicBezTo>
                    <a:pt x="84" y="48"/>
                    <a:pt x="83" y="48"/>
                    <a:pt x="83" y="48"/>
                  </a:cubicBezTo>
                  <a:cubicBezTo>
                    <a:pt x="83" y="48"/>
                    <a:pt x="83" y="49"/>
                    <a:pt x="83" y="50"/>
                  </a:cubicBezTo>
                  <a:cubicBezTo>
                    <a:pt x="82" y="50"/>
                    <a:pt x="82" y="51"/>
                    <a:pt x="81" y="51"/>
                  </a:cubicBezTo>
                  <a:cubicBezTo>
                    <a:pt x="79" y="53"/>
                    <a:pt x="81" y="56"/>
                    <a:pt x="81" y="59"/>
                  </a:cubicBezTo>
                  <a:cubicBezTo>
                    <a:pt x="80" y="59"/>
                    <a:pt x="80" y="60"/>
                    <a:pt x="80" y="60"/>
                  </a:cubicBezTo>
                  <a:cubicBezTo>
                    <a:pt x="79" y="60"/>
                    <a:pt x="79" y="60"/>
                    <a:pt x="79" y="60"/>
                  </a:cubicBezTo>
                  <a:cubicBezTo>
                    <a:pt x="78" y="61"/>
                    <a:pt x="78" y="62"/>
                    <a:pt x="78" y="62"/>
                  </a:cubicBezTo>
                  <a:cubicBezTo>
                    <a:pt x="77" y="63"/>
                    <a:pt x="78" y="62"/>
                    <a:pt x="77" y="63"/>
                  </a:cubicBezTo>
                  <a:cubicBezTo>
                    <a:pt x="77" y="63"/>
                    <a:pt x="77" y="64"/>
                    <a:pt x="77" y="64"/>
                  </a:cubicBezTo>
                  <a:cubicBezTo>
                    <a:pt x="77" y="64"/>
                    <a:pt x="76" y="64"/>
                    <a:pt x="76" y="64"/>
                  </a:cubicBezTo>
                  <a:cubicBezTo>
                    <a:pt x="75" y="64"/>
                    <a:pt x="76" y="65"/>
                    <a:pt x="75" y="65"/>
                  </a:cubicBezTo>
                  <a:cubicBezTo>
                    <a:pt x="75" y="65"/>
                    <a:pt x="75" y="65"/>
                    <a:pt x="74" y="66"/>
                  </a:cubicBezTo>
                  <a:cubicBezTo>
                    <a:pt x="74" y="66"/>
                    <a:pt x="73" y="67"/>
                    <a:pt x="73" y="67"/>
                  </a:cubicBezTo>
                  <a:cubicBezTo>
                    <a:pt x="73" y="68"/>
                    <a:pt x="73" y="69"/>
                    <a:pt x="72" y="69"/>
                  </a:cubicBezTo>
                  <a:cubicBezTo>
                    <a:pt x="71" y="70"/>
                    <a:pt x="71" y="70"/>
                    <a:pt x="70" y="70"/>
                  </a:cubicBezTo>
                  <a:cubicBezTo>
                    <a:pt x="70" y="71"/>
                    <a:pt x="70" y="71"/>
                    <a:pt x="68" y="71"/>
                  </a:cubicBezTo>
                  <a:cubicBezTo>
                    <a:pt x="66" y="71"/>
                    <a:pt x="68" y="72"/>
                    <a:pt x="66" y="72"/>
                  </a:cubicBezTo>
                  <a:cubicBezTo>
                    <a:pt x="65" y="73"/>
                    <a:pt x="63" y="73"/>
                    <a:pt x="63" y="74"/>
                  </a:cubicBezTo>
                  <a:cubicBezTo>
                    <a:pt x="60" y="74"/>
                    <a:pt x="59" y="74"/>
                    <a:pt x="58" y="74"/>
                  </a:cubicBezTo>
                  <a:cubicBezTo>
                    <a:pt x="57" y="74"/>
                    <a:pt x="56" y="73"/>
                    <a:pt x="55" y="74"/>
                  </a:cubicBezTo>
                  <a:cubicBezTo>
                    <a:pt x="55" y="74"/>
                    <a:pt x="56" y="74"/>
                    <a:pt x="55" y="74"/>
                  </a:cubicBezTo>
                  <a:cubicBezTo>
                    <a:pt x="55" y="75"/>
                    <a:pt x="55" y="74"/>
                    <a:pt x="55" y="74"/>
                  </a:cubicBezTo>
                  <a:cubicBezTo>
                    <a:pt x="54" y="75"/>
                    <a:pt x="54" y="75"/>
                    <a:pt x="54" y="76"/>
                  </a:cubicBezTo>
                  <a:cubicBezTo>
                    <a:pt x="53" y="76"/>
                    <a:pt x="53" y="76"/>
                    <a:pt x="53" y="77"/>
                  </a:cubicBezTo>
                  <a:cubicBezTo>
                    <a:pt x="52" y="77"/>
                    <a:pt x="52" y="77"/>
                    <a:pt x="52" y="77"/>
                  </a:cubicBezTo>
                  <a:cubicBezTo>
                    <a:pt x="50" y="77"/>
                    <a:pt x="49" y="77"/>
                    <a:pt x="49" y="78"/>
                  </a:cubicBezTo>
                  <a:cubicBezTo>
                    <a:pt x="48" y="78"/>
                    <a:pt x="47" y="77"/>
                    <a:pt x="47" y="78"/>
                  </a:cubicBezTo>
                  <a:cubicBezTo>
                    <a:pt x="47" y="78"/>
                    <a:pt x="47" y="78"/>
                    <a:pt x="47" y="79"/>
                  </a:cubicBezTo>
                  <a:cubicBezTo>
                    <a:pt x="46" y="79"/>
                    <a:pt x="46" y="79"/>
                    <a:pt x="46" y="79"/>
                  </a:cubicBezTo>
                  <a:cubicBezTo>
                    <a:pt x="46" y="79"/>
                    <a:pt x="46" y="80"/>
                    <a:pt x="45" y="80"/>
                  </a:cubicBezTo>
                  <a:cubicBezTo>
                    <a:pt x="43" y="81"/>
                    <a:pt x="42" y="79"/>
                    <a:pt x="39" y="79"/>
                  </a:cubicBezTo>
                  <a:cubicBezTo>
                    <a:pt x="38" y="80"/>
                    <a:pt x="38" y="80"/>
                    <a:pt x="36" y="80"/>
                  </a:cubicBezTo>
                  <a:cubicBezTo>
                    <a:pt x="36" y="81"/>
                    <a:pt x="36" y="81"/>
                    <a:pt x="35" y="82"/>
                  </a:cubicBezTo>
                  <a:cubicBezTo>
                    <a:pt x="35" y="82"/>
                    <a:pt x="35" y="82"/>
                    <a:pt x="35" y="82"/>
                  </a:cubicBezTo>
                  <a:cubicBezTo>
                    <a:pt x="35" y="82"/>
                    <a:pt x="34" y="82"/>
                    <a:pt x="34" y="82"/>
                  </a:cubicBezTo>
                  <a:cubicBezTo>
                    <a:pt x="33" y="83"/>
                    <a:pt x="34" y="83"/>
                    <a:pt x="33" y="83"/>
                  </a:cubicBezTo>
                  <a:cubicBezTo>
                    <a:pt x="33" y="83"/>
                    <a:pt x="32" y="83"/>
                    <a:pt x="32" y="83"/>
                  </a:cubicBezTo>
                  <a:cubicBezTo>
                    <a:pt x="32" y="84"/>
                    <a:pt x="32" y="85"/>
                    <a:pt x="31" y="85"/>
                  </a:cubicBezTo>
                  <a:cubicBezTo>
                    <a:pt x="31" y="86"/>
                    <a:pt x="30" y="85"/>
                    <a:pt x="29" y="86"/>
                  </a:cubicBezTo>
                  <a:cubicBezTo>
                    <a:pt x="29" y="86"/>
                    <a:pt x="29" y="87"/>
                    <a:pt x="28" y="87"/>
                  </a:cubicBezTo>
                  <a:cubicBezTo>
                    <a:pt x="28" y="88"/>
                    <a:pt x="27" y="88"/>
                    <a:pt x="27" y="89"/>
                  </a:cubicBezTo>
                  <a:cubicBezTo>
                    <a:pt x="25" y="89"/>
                    <a:pt x="23" y="89"/>
                    <a:pt x="22" y="91"/>
                  </a:cubicBezTo>
                  <a:cubicBezTo>
                    <a:pt x="21" y="91"/>
                    <a:pt x="21" y="91"/>
                    <a:pt x="20" y="92"/>
                  </a:cubicBezTo>
                  <a:cubicBezTo>
                    <a:pt x="20" y="92"/>
                    <a:pt x="20" y="92"/>
                    <a:pt x="20" y="92"/>
                  </a:cubicBezTo>
                  <a:cubicBezTo>
                    <a:pt x="20" y="92"/>
                    <a:pt x="20" y="92"/>
                    <a:pt x="20" y="92"/>
                  </a:cubicBezTo>
                  <a:cubicBezTo>
                    <a:pt x="19" y="93"/>
                    <a:pt x="20" y="93"/>
                    <a:pt x="19" y="93"/>
                  </a:cubicBezTo>
                  <a:cubicBezTo>
                    <a:pt x="19" y="93"/>
                    <a:pt x="20" y="94"/>
                    <a:pt x="19" y="94"/>
                  </a:cubicBezTo>
                  <a:cubicBezTo>
                    <a:pt x="18" y="94"/>
                    <a:pt x="18" y="92"/>
                    <a:pt x="18" y="91"/>
                  </a:cubicBezTo>
                  <a:cubicBezTo>
                    <a:pt x="18" y="89"/>
                    <a:pt x="18" y="89"/>
                    <a:pt x="18" y="90"/>
                  </a:cubicBezTo>
                  <a:cubicBezTo>
                    <a:pt x="17" y="91"/>
                    <a:pt x="16" y="92"/>
                    <a:pt x="15" y="93"/>
                  </a:cubicBezTo>
                  <a:cubicBezTo>
                    <a:pt x="15" y="93"/>
                    <a:pt x="14" y="94"/>
                    <a:pt x="14" y="95"/>
                  </a:cubicBezTo>
                  <a:cubicBezTo>
                    <a:pt x="14" y="96"/>
                    <a:pt x="14" y="98"/>
                    <a:pt x="15" y="100"/>
                  </a:cubicBezTo>
                  <a:cubicBezTo>
                    <a:pt x="14" y="100"/>
                    <a:pt x="14" y="101"/>
                    <a:pt x="13" y="102"/>
                  </a:cubicBezTo>
                  <a:cubicBezTo>
                    <a:pt x="12" y="104"/>
                    <a:pt x="10" y="107"/>
                    <a:pt x="10" y="109"/>
                  </a:cubicBezTo>
                  <a:cubicBezTo>
                    <a:pt x="10" y="110"/>
                    <a:pt x="9" y="112"/>
                    <a:pt x="10" y="113"/>
                  </a:cubicBezTo>
                  <a:cubicBezTo>
                    <a:pt x="10" y="114"/>
                    <a:pt x="10" y="113"/>
                    <a:pt x="10" y="114"/>
                  </a:cubicBezTo>
                  <a:cubicBezTo>
                    <a:pt x="11" y="114"/>
                    <a:pt x="10" y="116"/>
                    <a:pt x="10" y="116"/>
                  </a:cubicBezTo>
                  <a:cubicBezTo>
                    <a:pt x="11" y="116"/>
                    <a:pt x="11" y="116"/>
                    <a:pt x="11" y="117"/>
                  </a:cubicBezTo>
                  <a:cubicBezTo>
                    <a:pt x="11" y="118"/>
                    <a:pt x="11" y="119"/>
                    <a:pt x="12" y="119"/>
                  </a:cubicBezTo>
                  <a:cubicBezTo>
                    <a:pt x="12" y="119"/>
                    <a:pt x="12" y="120"/>
                    <a:pt x="13" y="120"/>
                  </a:cubicBezTo>
                  <a:cubicBezTo>
                    <a:pt x="13" y="120"/>
                    <a:pt x="13" y="121"/>
                    <a:pt x="13" y="121"/>
                  </a:cubicBezTo>
                  <a:cubicBezTo>
                    <a:pt x="13" y="123"/>
                    <a:pt x="13" y="123"/>
                    <a:pt x="13" y="124"/>
                  </a:cubicBezTo>
                  <a:cubicBezTo>
                    <a:pt x="13" y="124"/>
                    <a:pt x="12" y="126"/>
                    <a:pt x="11" y="126"/>
                  </a:cubicBezTo>
                  <a:cubicBezTo>
                    <a:pt x="10" y="126"/>
                    <a:pt x="10" y="122"/>
                    <a:pt x="9" y="120"/>
                  </a:cubicBezTo>
                  <a:cubicBezTo>
                    <a:pt x="8" y="119"/>
                    <a:pt x="7" y="121"/>
                    <a:pt x="8" y="122"/>
                  </a:cubicBezTo>
                  <a:cubicBezTo>
                    <a:pt x="9" y="123"/>
                    <a:pt x="9" y="124"/>
                    <a:pt x="9" y="126"/>
                  </a:cubicBezTo>
                  <a:cubicBezTo>
                    <a:pt x="9" y="127"/>
                    <a:pt x="10" y="129"/>
                    <a:pt x="8" y="128"/>
                  </a:cubicBezTo>
                  <a:cubicBezTo>
                    <a:pt x="8" y="128"/>
                    <a:pt x="8" y="127"/>
                    <a:pt x="8" y="127"/>
                  </a:cubicBezTo>
                  <a:cubicBezTo>
                    <a:pt x="7" y="126"/>
                    <a:pt x="8" y="126"/>
                    <a:pt x="8" y="126"/>
                  </a:cubicBezTo>
                  <a:cubicBezTo>
                    <a:pt x="7" y="125"/>
                    <a:pt x="7" y="125"/>
                    <a:pt x="6" y="124"/>
                  </a:cubicBezTo>
                  <a:cubicBezTo>
                    <a:pt x="6" y="124"/>
                    <a:pt x="6" y="123"/>
                    <a:pt x="6" y="123"/>
                  </a:cubicBezTo>
                  <a:cubicBezTo>
                    <a:pt x="6" y="122"/>
                    <a:pt x="6" y="123"/>
                    <a:pt x="6" y="123"/>
                  </a:cubicBezTo>
                  <a:cubicBezTo>
                    <a:pt x="5" y="123"/>
                    <a:pt x="6" y="121"/>
                    <a:pt x="6" y="121"/>
                  </a:cubicBezTo>
                  <a:cubicBezTo>
                    <a:pt x="5" y="121"/>
                    <a:pt x="5" y="121"/>
                    <a:pt x="5" y="121"/>
                  </a:cubicBezTo>
                  <a:cubicBezTo>
                    <a:pt x="5" y="121"/>
                    <a:pt x="4" y="122"/>
                    <a:pt x="4" y="123"/>
                  </a:cubicBezTo>
                  <a:cubicBezTo>
                    <a:pt x="4" y="123"/>
                    <a:pt x="5" y="124"/>
                    <a:pt x="6" y="124"/>
                  </a:cubicBezTo>
                  <a:cubicBezTo>
                    <a:pt x="5" y="124"/>
                    <a:pt x="6" y="127"/>
                    <a:pt x="6" y="126"/>
                  </a:cubicBezTo>
                  <a:cubicBezTo>
                    <a:pt x="7" y="128"/>
                    <a:pt x="6" y="129"/>
                    <a:pt x="8" y="130"/>
                  </a:cubicBezTo>
                  <a:cubicBezTo>
                    <a:pt x="8" y="130"/>
                    <a:pt x="8" y="131"/>
                    <a:pt x="8" y="131"/>
                  </a:cubicBezTo>
                  <a:cubicBezTo>
                    <a:pt x="10" y="137"/>
                    <a:pt x="7" y="140"/>
                    <a:pt x="8" y="141"/>
                  </a:cubicBezTo>
                  <a:cubicBezTo>
                    <a:pt x="8" y="142"/>
                    <a:pt x="9" y="142"/>
                    <a:pt x="9" y="142"/>
                  </a:cubicBezTo>
                  <a:cubicBezTo>
                    <a:pt x="10" y="143"/>
                    <a:pt x="10" y="143"/>
                    <a:pt x="10" y="144"/>
                  </a:cubicBezTo>
                  <a:cubicBezTo>
                    <a:pt x="10" y="145"/>
                    <a:pt x="10" y="148"/>
                    <a:pt x="11" y="149"/>
                  </a:cubicBezTo>
                  <a:cubicBezTo>
                    <a:pt x="11" y="150"/>
                    <a:pt x="11" y="149"/>
                    <a:pt x="12" y="150"/>
                  </a:cubicBezTo>
                  <a:cubicBezTo>
                    <a:pt x="12" y="152"/>
                    <a:pt x="11" y="151"/>
                    <a:pt x="11" y="153"/>
                  </a:cubicBezTo>
                  <a:cubicBezTo>
                    <a:pt x="10" y="154"/>
                    <a:pt x="9" y="156"/>
                    <a:pt x="9" y="157"/>
                  </a:cubicBezTo>
                  <a:cubicBezTo>
                    <a:pt x="8" y="158"/>
                    <a:pt x="8" y="163"/>
                    <a:pt x="9" y="164"/>
                  </a:cubicBezTo>
                  <a:cubicBezTo>
                    <a:pt x="9" y="167"/>
                    <a:pt x="9" y="164"/>
                    <a:pt x="10" y="165"/>
                  </a:cubicBezTo>
                  <a:cubicBezTo>
                    <a:pt x="11" y="165"/>
                    <a:pt x="10" y="166"/>
                    <a:pt x="10" y="166"/>
                  </a:cubicBezTo>
                  <a:cubicBezTo>
                    <a:pt x="11" y="167"/>
                    <a:pt x="11" y="166"/>
                    <a:pt x="11" y="168"/>
                  </a:cubicBezTo>
                  <a:cubicBezTo>
                    <a:pt x="11" y="169"/>
                    <a:pt x="11" y="168"/>
                    <a:pt x="12" y="169"/>
                  </a:cubicBezTo>
                  <a:cubicBezTo>
                    <a:pt x="11" y="170"/>
                    <a:pt x="11" y="172"/>
                    <a:pt x="10" y="173"/>
                  </a:cubicBezTo>
                  <a:cubicBezTo>
                    <a:pt x="10" y="173"/>
                    <a:pt x="8" y="174"/>
                    <a:pt x="8" y="174"/>
                  </a:cubicBezTo>
                  <a:cubicBezTo>
                    <a:pt x="8" y="176"/>
                    <a:pt x="8" y="176"/>
                    <a:pt x="8" y="178"/>
                  </a:cubicBezTo>
                  <a:cubicBezTo>
                    <a:pt x="7" y="180"/>
                    <a:pt x="6" y="181"/>
                    <a:pt x="6" y="183"/>
                  </a:cubicBezTo>
                  <a:cubicBezTo>
                    <a:pt x="5" y="183"/>
                    <a:pt x="5" y="183"/>
                    <a:pt x="4" y="184"/>
                  </a:cubicBezTo>
                  <a:cubicBezTo>
                    <a:pt x="2" y="184"/>
                    <a:pt x="1" y="183"/>
                    <a:pt x="1" y="186"/>
                  </a:cubicBezTo>
                  <a:cubicBezTo>
                    <a:pt x="0" y="186"/>
                    <a:pt x="0" y="189"/>
                    <a:pt x="0" y="191"/>
                  </a:cubicBezTo>
                  <a:cubicBezTo>
                    <a:pt x="1" y="191"/>
                    <a:pt x="1" y="190"/>
                    <a:pt x="1" y="191"/>
                  </a:cubicBezTo>
                  <a:cubicBezTo>
                    <a:pt x="1" y="191"/>
                    <a:pt x="2" y="191"/>
                    <a:pt x="2" y="191"/>
                  </a:cubicBezTo>
                  <a:cubicBezTo>
                    <a:pt x="2" y="192"/>
                    <a:pt x="3" y="192"/>
                    <a:pt x="3" y="192"/>
                  </a:cubicBezTo>
                  <a:cubicBezTo>
                    <a:pt x="3" y="194"/>
                    <a:pt x="3" y="193"/>
                    <a:pt x="4" y="194"/>
                  </a:cubicBezTo>
                  <a:cubicBezTo>
                    <a:pt x="4" y="194"/>
                    <a:pt x="4" y="194"/>
                    <a:pt x="4" y="194"/>
                  </a:cubicBezTo>
                  <a:cubicBezTo>
                    <a:pt x="4" y="194"/>
                    <a:pt x="6" y="195"/>
                    <a:pt x="6" y="195"/>
                  </a:cubicBezTo>
                  <a:cubicBezTo>
                    <a:pt x="5" y="195"/>
                    <a:pt x="6" y="196"/>
                    <a:pt x="7" y="196"/>
                  </a:cubicBezTo>
                  <a:cubicBezTo>
                    <a:pt x="8" y="197"/>
                    <a:pt x="9" y="197"/>
                    <a:pt x="10" y="197"/>
                  </a:cubicBezTo>
                  <a:cubicBezTo>
                    <a:pt x="11" y="197"/>
                    <a:pt x="12" y="197"/>
                    <a:pt x="13" y="197"/>
                  </a:cubicBezTo>
                  <a:cubicBezTo>
                    <a:pt x="13" y="197"/>
                    <a:pt x="14" y="196"/>
                    <a:pt x="15" y="196"/>
                  </a:cubicBezTo>
                  <a:cubicBezTo>
                    <a:pt x="17" y="196"/>
                    <a:pt x="16" y="196"/>
                    <a:pt x="17" y="196"/>
                  </a:cubicBezTo>
                  <a:cubicBezTo>
                    <a:pt x="18" y="195"/>
                    <a:pt x="20" y="196"/>
                    <a:pt x="20" y="194"/>
                  </a:cubicBezTo>
                  <a:cubicBezTo>
                    <a:pt x="21" y="194"/>
                    <a:pt x="22" y="194"/>
                    <a:pt x="22" y="193"/>
                  </a:cubicBezTo>
                  <a:cubicBezTo>
                    <a:pt x="22" y="193"/>
                    <a:pt x="23" y="193"/>
                    <a:pt x="23" y="193"/>
                  </a:cubicBezTo>
                  <a:cubicBezTo>
                    <a:pt x="24" y="191"/>
                    <a:pt x="26" y="193"/>
                    <a:pt x="27" y="191"/>
                  </a:cubicBezTo>
                  <a:cubicBezTo>
                    <a:pt x="27" y="191"/>
                    <a:pt x="28" y="191"/>
                    <a:pt x="28" y="191"/>
                  </a:cubicBezTo>
                  <a:cubicBezTo>
                    <a:pt x="29" y="191"/>
                    <a:pt x="29" y="190"/>
                    <a:pt x="30" y="189"/>
                  </a:cubicBezTo>
                  <a:cubicBezTo>
                    <a:pt x="30" y="189"/>
                    <a:pt x="30" y="189"/>
                    <a:pt x="30" y="189"/>
                  </a:cubicBezTo>
                  <a:cubicBezTo>
                    <a:pt x="30" y="188"/>
                    <a:pt x="31" y="188"/>
                    <a:pt x="31" y="188"/>
                  </a:cubicBezTo>
                  <a:cubicBezTo>
                    <a:pt x="32" y="187"/>
                    <a:pt x="31" y="188"/>
                    <a:pt x="32" y="187"/>
                  </a:cubicBezTo>
                  <a:cubicBezTo>
                    <a:pt x="40" y="186"/>
                    <a:pt x="40" y="187"/>
                    <a:pt x="45" y="187"/>
                  </a:cubicBezTo>
                  <a:cubicBezTo>
                    <a:pt x="47" y="187"/>
                    <a:pt x="48" y="188"/>
                    <a:pt x="50" y="188"/>
                  </a:cubicBezTo>
                  <a:cubicBezTo>
                    <a:pt x="51" y="188"/>
                    <a:pt x="55" y="187"/>
                    <a:pt x="55" y="187"/>
                  </a:cubicBezTo>
                  <a:cubicBezTo>
                    <a:pt x="55" y="186"/>
                    <a:pt x="59" y="187"/>
                    <a:pt x="60" y="186"/>
                  </a:cubicBezTo>
                  <a:cubicBezTo>
                    <a:pt x="60" y="185"/>
                    <a:pt x="61" y="186"/>
                    <a:pt x="61" y="185"/>
                  </a:cubicBezTo>
                  <a:cubicBezTo>
                    <a:pt x="61" y="185"/>
                    <a:pt x="62" y="185"/>
                    <a:pt x="62" y="185"/>
                  </a:cubicBezTo>
                  <a:cubicBezTo>
                    <a:pt x="63" y="184"/>
                    <a:pt x="63" y="183"/>
                    <a:pt x="64" y="183"/>
                  </a:cubicBezTo>
                  <a:cubicBezTo>
                    <a:pt x="64" y="182"/>
                    <a:pt x="63" y="181"/>
                    <a:pt x="64" y="181"/>
                  </a:cubicBezTo>
                  <a:cubicBezTo>
                    <a:pt x="64" y="180"/>
                    <a:pt x="64" y="180"/>
                    <a:pt x="64" y="180"/>
                  </a:cubicBezTo>
                  <a:cubicBezTo>
                    <a:pt x="64" y="180"/>
                    <a:pt x="64" y="180"/>
                    <a:pt x="65" y="179"/>
                  </a:cubicBezTo>
                  <a:cubicBezTo>
                    <a:pt x="67" y="179"/>
                    <a:pt x="68" y="179"/>
                    <a:pt x="70" y="179"/>
                  </a:cubicBezTo>
                  <a:cubicBezTo>
                    <a:pt x="72" y="179"/>
                    <a:pt x="74" y="177"/>
                    <a:pt x="75" y="177"/>
                  </a:cubicBezTo>
                  <a:cubicBezTo>
                    <a:pt x="76" y="177"/>
                    <a:pt x="76" y="176"/>
                    <a:pt x="76" y="176"/>
                  </a:cubicBezTo>
                  <a:cubicBezTo>
                    <a:pt x="76" y="175"/>
                    <a:pt x="77" y="175"/>
                    <a:pt x="77" y="175"/>
                  </a:cubicBezTo>
                  <a:cubicBezTo>
                    <a:pt x="77" y="175"/>
                    <a:pt x="77" y="175"/>
                    <a:pt x="78" y="175"/>
                  </a:cubicBezTo>
                  <a:cubicBezTo>
                    <a:pt x="78" y="175"/>
                    <a:pt x="79" y="175"/>
                    <a:pt x="80" y="174"/>
                  </a:cubicBezTo>
                  <a:cubicBezTo>
                    <a:pt x="83" y="174"/>
                    <a:pt x="86" y="176"/>
                    <a:pt x="89" y="174"/>
                  </a:cubicBezTo>
                  <a:cubicBezTo>
                    <a:pt x="91" y="174"/>
                    <a:pt x="92" y="173"/>
                    <a:pt x="94" y="173"/>
                  </a:cubicBezTo>
                  <a:cubicBezTo>
                    <a:pt x="94" y="172"/>
                    <a:pt x="95" y="172"/>
                    <a:pt x="95" y="171"/>
                  </a:cubicBezTo>
                  <a:cubicBezTo>
                    <a:pt x="96" y="171"/>
                    <a:pt x="97" y="172"/>
                    <a:pt x="97" y="171"/>
                  </a:cubicBezTo>
                  <a:cubicBezTo>
                    <a:pt x="98" y="171"/>
                    <a:pt x="98" y="171"/>
                    <a:pt x="99" y="171"/>
                  </a:cubicBezTo>
                  <a:cubicBezTo>
                    <a:pt x="102" y="170"/>
                    <a:pt x="101" y="169"/>
                    <a:pt x="104" y="169"/>
                  </a:cubicBezTo>
                  <a:cubicBezTo>
                    <a:pt x="105" y="169"/>
                    <a:pt x="107" y="170"/>
                    <a:pt x="107" y="169"/>
                  </a:cubicBezTo>
                  <a:cubicBezTo>
                    <a:pt x="107" y="168"/>
                    <a:pt x="107" y="169"/>
                    <a:pt x="108" y="169"/>
                  </a:cubicBezTo>
                  <a:cubicBezTo>
                    <a:pt x="109" y="169"/>
                    <a:pt x="108" y="169"/>
                    <a:pt x="110" y="169"/>
                  </a:cubicBezTo>
                  <a:cubicBezTo>
                    <a:pt x="111" y="168"/>
                    <a:pt x="113" y="169"/>
                    <a:pt x="114" y="169"/>
                  </a:cubicBezTo>
                  <a:cubicBezTo>
                    <a:pt x="115" y="168"/>
                    <a:pt x="116" y="168"/>
                    <a:pt x="117" y="167"/>
                  </a:cubicBezTo>
                  <a:cubicBezTo>
                    <a:pt x="119" y="167"/>
                    <a:pt x="119" y="168"/>
                    <a:pt x="120" y="169"/>
                  </a:cubicBezTo>
                  <a:cubicBezTo>
                    <a:pt x="121" y="170"/>
                    <a:pt x="121" y="169"/>
                    <a:pt x="121" y="170"/>
                  </a:cubicBezTo>
                  <a:cubicBezTo>
                    <a:pt x="122" y="170"/>
                    <a:pt x="121" y="170"/>
                    <a:pt x="122" y="171"/>
                  </a:cubicBezTo>
                  <a:cubicBezTo>
                    <a:pt x="122" y="172"/>
                    <a:pt x="123" y="172"/>
                    <a:pt x="123" y="171"/>
                  </a:cubicBezTo>
                  <a:cubicBezTo>
                    <a:pt x="123" y="170"/>
                    <a:pt x="125" y="171"/>
                    <a:pt x="126" y="171"/>
                  </a:cubicBezTo>
                  <a:cubicBezTo>
                    <a:pt x="127" y="172"/>
                    <a:pt x="127" y="172"/>
                    <a:pt x="129" y="172"/>
                  </a:cubicBezTo>
                  <a:cubicBezTo>
                    <a:pt x="130" y="172"/>
                    <a:pt x="131" y="173"/>
                    <a:pt x="132" y="174"/>
                  </a:cubicBezTo>
                  <a:cubicBezTo>
                    <a:pt x="132" y="174"/>
                    <a:pt x="133" y="174"/>
                    <a:pt x="133" y="174"/>
                  </a:cubicBezTo>
                  <a:cubicBezTo>
                    <a:pt x="133" y="174"/>
                    <a:pt x="133" y="175"/>
                    <a:pt x="134" y="175"/>
                  </a:cubicBezTo>
                  <a:cubicBezTo>
                    <a:pt x="133" y="177"/>
                    <a:pt x="133" y="177"/>
                    <a:pt x="133" y="179"/>
                  </a:cubicBezTo>
                  <a:cubicBezTo>
                    <a:pt x="134" y="180"/>
                    <a:pt x="133" y="181"/>
                    <a:pt x="134" y="181"/>
                  </a:cubicBezTo>
                  <a:cubicBezTo>
                    <a:pt x="134" y="182"/>
                    <a:pt x="136" y="181"/>
                    <a:pt x="136" y="182"/>
                  </a:cubicBezTo>
                  <a:cubicBezTo>
                    <a:pt x="136" y="184"/>
                    <a:pt x="137" y="184"/>
                    <a:pt x="137" y="186"/>
                  </a:cubicBezTo>
                  <a:cubicBezTo>
                    <a:pt x="136" y="187"/>
                    <a:pt x="136" y="187"/>
                    <a:pt x="136" y="189"/>
                  </a:cubicBezTo>
                  <a:cubicBezTo>
                    <a:pt x="136" y="189"/>
                    <a:pt x="136" y="190"/>
                    <a:pt x="136" y="190"/>
                  </a:cubicBezTo>
                  <a:cubicBezTo>
                    <a:pt x="136" y="191"/>
                    <a:pt x="135" y="190"/>
                    <a:pt x="135" y="191"/>
                  </a:cubicBezTo>
                  <a:cubicBezTo>
                    <a:pt x="135" y="192"/>
                    <a:pt x="134" y="192"/>
                    <a:pt x="135" y="193"/>
                  </a:cubicBezTo>
                  <a:cubicBezTo>
                    <a:pt x="135" y="193"/>
                    <a:pt x="136" y="194"/>
                    <a:pt x="136" y="194"/>
                  </a:cubicBezTo>
                  <a:cubicBezTo>
                    <a:pt x="136" y="194"/>
                    <a:pt x="137" y="196"/>
                    <a:pt x="138" y="196"/>
                  </a:cubicBezTo>
                  <a:cubicBezTo>
                    <a:pt x="140" y="196"/>
                    <a:pt x="139" y="194"/>
                    <a:pt x="140" y="193"/>
                  </a:cubicBezTo>
                  <a:cubicBezTo>
                    <a:pt x="141" y="192"/>
                    <a:pt x="141" y="193"/>
                    <a:pt x="141" y="192"/>
                  </a:cubicBezTo>
                  <a:cubicBezTo>
                    <a:pt x="141" y="192"/>
                    <a:pt x="141" y="192"/>
                    <a:pt x="142" y="192"/>
                  </a:cubicBezTo>
                  <a:cubicBezTo>
                    <a:pt x="142" y="192"/>
                    <a:pt x="142" y="191"/>
                    <a:pt x="142" y="191"/>
                  </a:cubicBezTo>
                  <a:cubicBezTo>
                    <a:pt x="142" y="191"/>
                    <a:pt x="142" y="191"/>
                    <a:pt x="142" y="191"/>
                  </a:cubicBezTo>
                  <a:cubicBezTo>
                    <a:pt x="143" y="190"/>
                    <a:pt x="143" y="190"/>
                    <a:pt x="143" y="190"/>
                  </a:cubicBezTo>
                  <a:cubicBezTo>
                    <a:pt x="143" y="190"/>
                    <a:pt x="144" y="190"/>
                    <a:pt x="144" y="190"/>
                  </a:cubicBezTo>
                  <a:cubicBezTo>
                    <a:pt x="144" y="189"/>
                    <a:pt x="144" y="190"/>
                    <a:pt x="144" y="189"/>
                  </a:cubicBezTo>
                  <a:cubicBezTo>
                    <a:pt x="145" y="189"/>
                    <a:pt x="144" y="189"/>
                    <a:pt x="145" y="189"/>
                  </a:cubicBezTo>
                  <a:cubicBezTo>
                    <a:pt x="145" y="188"/>
                    <a:pt x="145" y="189"/>
                    <a:pt x="145" y="188"/>
                  </a:cubicBezTo>
                  <a:cubicBezTo>
                    <a:pt x="145" y="188"/>
                    <a:pt x="145" y="188"/>
                    <a:pt x="145" y="188"/>
                  </a:cubicBezTo>
                  <a:cubicBezTo>
                    <a:pt x="145" y="188"/>
                    <a:pt x="145" y="187"/>
                    <a:pt x="145" y="187"/>
                  </a:cubicBezTo>
                  <a:cubicBezTo>
                    <a:pt x="146" y="187"/>
                    <a:pt x="146" y="187"/>
                    <a:pt x="146" y="186"/>
                  </a:cubicBezTo>
                  <a:cubicBezTo>
                    <a:pt x="148" y="186"/>
                    <a:pt x="149" y="186"/>
                    <a:pt x="150" y="185"/>
                  </a:cubicBezTo>
                  <a:cubicBezTo>
                    <a:pt x="151" y="185"/>
                    <a:pt x="151" y="185"/>
                    <a:pt x="152" y="184"/>
                  </a:cubicBezTo>
                  <a:cubicBezTo>
                    <a:pt x="152" y="184"/>
                    <a:pt x="152" y="184"/>
                    <a:pt x="152" y="184"/>
                  </a:cubicBezTo>
                  <a:cubicBezTo>
                    <a:pt x="152" y="183"/>
                    <a:pt x="152" y="183"/>
                    <a:pt x="152" y="183"/>
                  </a:cubicBezTo>
                  <a:cubicBezTo>
                    <a:pt x="153" y="182"/>
                    <a:pt x="153" y="182"/>
                    <a:pt x="154" y="181"/>
                  </a:cubicBezTo>
                  <a:cubicBezTo>
                    <a:pt x="154" y="181"/>
                    <a:pt x="154" y="181"/>
                    <a:pt x="154" y="181"/>
                  </a:cubicBezTo>
                  <a:cubicBezTo>
                    <a:pt x="155" y="181"/>
                    <a:pt x="154" y="181"/>
                    <a:pt x="155" y="181"/>
                  </a:cubicBezTo>
                  <a:cubicBezTo>
                    <a:pt x="155" y="180"/>
                    <a:pt x="155" y="180"/>
                    <a:pt x="155" y="180"/>
                  </a:cubicBezTo>
                  <a:cubicBezTo>
                    <a:pt x="155" y="180"/>
                    <a:pt x="155" y="179"/>
                    <a:pt x="155" y="179"/>
                  </a:cubicBezTo>
                  <a:cubicBezTo>
                    <a:pt x="156" y="179"/>
                    <a:pt x="156" y="179"/>
                    <a:pt x="156" y="179"/>
                  </a:cubicBezTo>
                  <a:cubicBezTo>
                    <a:pt x="156" y="179"/>
                    <a:pt x="156" y="179"/>
                    <a:pt x="157" y="179"/>
                  </a:cubicBezTo>
                  <a:cubicBezTo>
                    <a:pt x="157" y="178"/>
                    <a:pt x="157" y="178"/>
                    <a:pt x="157" y="178"/>
                  </a:cubicBezTo>
                  <a:cubicBezTo>
                    <a:pt x="158" y="178"/>
                    <a:pt x="158" y="176"/>
                    <a:pt x="158" y="178"/>
                  </a:cubicBezTo>
                  <a:cubicBezTo>
                    <a:pt x="158" y="179"/>
                    <a:pt x="158" y="180"/>
                    <a:pt x="158" y="181"/>
                  </a:cubicBezTo>
                  <a:cubicBezTo>
                    <a:pt x="158" y="182"/>
                    <a:pt x="157" y="182"/>
                    <a:pt x="157" y="183"/>
                  </a:cubicBezTo>
                  <a:cubicBezTo>
                    <a:pt x="157" y="185"/>
                    <a:pt x="156" y="184"/>
                    <a:pt x="155" y="185"/>
                  </a:cubicBezTo>
                  <a:cubicBezTo>
                    <a:pt x="155" y="185"/>
                    <a:pt x="155" y="186"/>
                    <a:pt x="155" y="186"/>
                  </a:cubicBezTo>
                  <a:cubicBezTo>
                    <a:pt x="154" y="186"/>
                    <a:pt x="153" y="187"/>
                    <a:pt x="153" y="187"/>
                  </a:cubicBezTo>
                  <a:cubicBezTo>
                    <a:pt x="152" y="188"/>
                    <a:pt x="152" y="187"/>
                    <a:pt x="152" y="189"/>
                  </a:cubicBezTo>
                  <a:cubicBezTo>
                    <a:pt x="152" y="189"/>
                    <a:pt x="151" y="191"/>
                    <a:pt x="151" y="192"/>
                  </a:cubicBezTo>
                  <a:cubicBezTo>
                    <a:pt x="150" y="193"/>
                    <a:pt x="151" y="192"/>
                    <a:pt x="150" y="193"/>
                  </a:cubicBezTo>
                  <a:cubicBezTo>
                    <a:pt x="150" y="193"/>
                    <a:pt x="150" y="193"/>
                    <a:pt x="150" y="194"/>
                  </a:cubicBezTo>
                  <a:cubicBezTo>
                    <a:pt x="149" y="194"/>
                    <a:pt x="149" y="194"/>
                    <a:pt x="149" y="194"/>
                  </a:cubicBezTo>
                  <a:cubicBezTo>
                    <a:pt x="148" y="194"/>
                    <a:pt x="147" y="195"/>
                    <a:pt x="147" y="195"/>
                  </a:cubicBezTo>
                  <a:cubicBezTo>
                    <a:pt x="146" y="195"/>
                    <a:pt x="144" y="196"/>
                    <a:pt x="144" y="196"/>
                  </a:cubicBezTo>
                  <a:cubicBezTo>
                    <a:pt x="143" y="197"/>
                    <a:pt x="143" y="198"/>
                    <a:pt x="143" y="199"/>
                  </a:cubicBezTo>
                  <a:cubicBezTo>
                    <a:pt x="144" y="199"/>
                    <a:pt x="144" y="199"/>
                    <a:pt x="145" y="198"/>
                  </a:cubicBezTo>
                  <a:cubicBezTo>
                    <a:pt x="145" y="198"/>
                    <a:pt x="145" y="198"/>
                    <a:pt x="145" y="198"/>
                  </a:cubicBezTo>
                  <a:cubicBezTo>
                    <a:pt x="146" y="197"/>
                    <a:pt x="146" y="197"/>
                    <a:pt x="147" y="197"/>
                  </a:cubicBezTo>
                  <a:cubicBezTo>
                    <a:pt x="149" y="197"/>
                    <a:pt x="149" y="198"/>
                    <a:pt x="149" y="197"/>
                  </a:cubicBezTo>
                  <a:cubicBezTo>
                    <a:pt x="150" y="197"/>
                    <a:pt x="150" y="197"/>
                    <a:pt x="150" y="196"/>
                  </a:cubicBezTo>
                  <a:cubicBezTo>
                    <a:pt x="150" y="196"/>
                    <a:pt x="150" y="196"/>
                    <a:pt x="150" y="196"/>
                  </a:cubicBezTo>
                  <a:cubicBezTo>
                    <a:pt x="150" y="195"/>
                    <a:pt x="151" y="196"/>
                    <a:pt x="151" y="195"/>
                  </a:cubicBezTo>
                  <a:cubicBezTo>
                    <a:pt x="151" y="195"/>
                    <a:pt x="151" y="195"/>
                    <a:pt x="151" y="195"/>
                  </a:cubicBezTo>
                  <a:cubicBezTo>
                    <a:pt x="152" y="195"/>
                    <a:pt x="151" y="195"/>
                    <a:pt x="152" y="194"/>
                  </a:cubicBezTo>
                  <a:cubicBezTo>
                    <a:pt x="152" y="194"/>
                    <a:pt x="152" y="194"/>
                    <a:pt x="152" y="194"/>
                  </a:cubicBezTo>
                  <a:cubicBezTo>
                    <a:pt x="152" y="193"/>
                    <a:pt x="153" y="194"/>
                    <a:pt x="153" y="194"/>
                  </a:cubicBezTo>
                  <a:cubicBezTo>
                    <a:pt x="154" y="193"/>
                    <a:pt x="153" y="193"/>
                    <a:pt x="154" y="193"/>
                  </a:cubicBezTo>
                  <a:cubicBezTo>
                    <a:pt x="154" y="193"/>
                    <a:pt x="154" y="192"/>
                    <a:pt x="154" y="192"/>
                  </a:cubicBezTo>
                  <a:cubicBezTo>
                    <a:pt x="154" y="192"/>
                    <a:pt x="155" y="191"/>
                    <a:pt x="155" y="191"/>
                  </a:cubicBezTo>
                  <a:cubicBezTo>
                    <a:pt x="155" y="191"/>
                    <a:pt x="155" y="190"/>
                    <a:pt x="156" y="190"/>
                  </a:cubicBezTo>
                  <a:cubicBezTo>
                    <a:pt x="156" y="190"/>
                    <a:pt x="156" y="192"/>
                    <a:pt x="156" y="192"/>
                  </a:cubicBezTo>
                  <a:cubicBezTo>
                    <a:pt x="156" y="193"/>
                    <a:pt x="155" y="192"/>
                    <a:pt x="155" y="194"/>
                  </a:cubicBezTo>
                  <a:cubicBezTo>
                    <a:pt x="155" y="194"/>
                    <a:pt x="155" y="195"/>
                    <a:pt x="155" y="196"/>
                  </a:cubicBezTo>
                  <a:cubicBezTo>
                    <a:pt x="155" y="197"/>
                    <a:pt x="155" y="198"/>
                    <a:pt x="154" y="198"/>
                  </a:cubicBezTo>
                  <a:cubicBezTo>
                    <a:pt x="154" y="199"/>
                    <a:pt x="153" y="199"/>
                    <a:pt x="152" y="199"/>
                  </a:cubicBezTo>
                  <a:cubicBezTo>
                    <a:pt x="153" y="199"/>
                    <a:pt x="151" y="200"/>
                    <a:pt x="152" y="200"/>
                  </a:cubicBezTo>
                  <a:cubicBezTo>
                    <a:pt x="152" y="200"/>
                    <a:pt x="152" y="201"/>
                    <a:pt x="153" y="201"/>
                  </a:cubicBezTo>
                  <a:cubicBezTo>
                    <a:pt x="154" y="201"/>
                    <a:pt x="157" y="198"/>
                    <a:pt x="157" y="201"/>
                  </a:cubicBezTo>
                  <a:cubicBezTo>
                    <a:pt x="157" y="201"/>
                    <a:pt x="158" y="204"/>
                    <a:pt x="158" y="204"/>
                  </a:cubicBezTo>
                  <a:cubicBezTo>
                    <a:pt x="158" y="205"/>
                    <a:pt x="159" y="205"/>
                    <a:pt x="159" y="205"/>
                  </a:cubicBezTo>
                  <a:cubicBezTo>
                    <a:pt x="159" y="206"/>
                    <a:pt x="160" y="206"/>
                    <a:pt x="159" y="208"/>
                  </a:cubicBezTo>
                  <a:cubicBezTo>
                    <a:pt x="158" y="209"/>
                    <a:pt x="157" y="210"/>
                    <a:pt x="156" y="211"/>
                  </a:cubicBezTo>
                  <a:cubicBezTo>
                    <a:pt x="155" y="212"/>
                    <a:pt x="155" y="217"/>
                    <a:pt x="156" y="218"/>
                  </a:cubicBezTo>
                  <a:cubicBezTo>
                    <a:pt x="156" y="218"/>
                    <a:pt x="156" y="219"/>
                    <a:pt x="157" y="219"/>
                  </a:cubicBezTo>
                  <a:cubicBezTo>
                    <a:pt x="157" y="219"/>
                    <a:pt x="157" y="220"/>
                    <a:pt x="157" y="220"/>
                  </a:cubicBezTo>
                  <a:cubicBezTo>
                    <a:pt x="158" y="220"/>
                    <a:pt x="158" y="220"/>
                    <a:pt x="158" y="221"/>
                  </a:cubicBezTo>
                  <a:cubicBezTo>
                    <a:pt x="158" y="221"/>
                    <a:pt x="159" y="221"/>
                    <a:pt x="159" y="221"/>
                  </a:cubicBezTo>
                  <a:cubicBezTo>
                    <a:pt x="159" y="221"/>
                    <a:pt x="158" y="221"/>
                    <a:pt x="160" y="221"/>
                  </a:cubicBezTo>
                  <a:cubicBezTo>
                    <a:pt x="161" y="221"/>
                    <a:pt x="162" y="221"/>
                    <a:pt x="162" y="222"/>
                  </a:cubicBezTo>
                  <a:cubicBezTo>
                    <a:pt x="162" y="223"/>
                    <a:pt x="162" y="223"/>
                    <a:pt x="163" y="223"/>
                  </a:cubicBezTo>
                  <a:cubicBezTo>
                    <a:pt x="164" y="224"/>
                    <a:pt x="167" y="223"/>
                    <a:pt x="170" y="223"/>
                  </a:cubicBezTo>
                  <a:cubicBezTo>
                    <a:pt x="170" y="224"/>
                    <a:pt x="170" y="224"/>
                    <a:pt x="170" y="224"/>
                  </a:cubicBezTo>
                  <a:cubicBezTo>
                    <a:pt x="170" y="224"/>
                    <a:pt x="170" y="225"/>
                    <a:pt x="170" y="225"/>
                  </a:cubicBezTo>
                  <a:cubicBezTo>
                    <a:pt x="171" y="225"/>
                    <a:pt x="171" y="225"/>
                    <a:pt x="171" y="225"/>
                  </a:cubicBezTo>
                  <a:cubicBezTo>
                    <a:pt x="171" y="225"/>
                    <a:pt x="171" y="226"/>
                    <a:pt x="172" y="226"/>
                  </a:cubicBezTo>
                  <a:cubicBezTo>
                    <a:pt x="173" y="227"/>
                    <a:pt x="174" y="226"/>
                    <a:pt x="175" y="226"/>
                  </a:cubicBezTo>
                  <a:cubicBezTo>
                    <a:pt x="175" y="225"/>
                    <a:pt x="175" y="225"/>
                    <a:pt x="175" y="224"/>
                  </a:cubicBezTo>
                  <a:cubicBezTo>
                    <a:pt x="179" y="224"/>
                    <a:pt x="179" y="223"/>
                    <a:pt x="182" y="223"/>
                  </a:cubicBezTo>
                  <a:cubicBezTo>
                    <a:pt x="183" y="223"/>
                    <a:pt x="183" y="223"/>
                    <a:pt x="183" y="223"/>
                  </a:cubicBezTo>
                  <a:cubicBezTo>
                    <a:pt x="184" y="222"/>
                    <a:pt x="183" y="222"/>
                    <a:pt x="184" y="222"/>
                  </a:cubicBezTo>
                  <a:cubicBezTo>
                    <a:pt x="184" y="222"/>
                    <a:pt x="184" y="222"/>
                    <a:pt x="184" y="221"/>
                  </a:cubicBezTo>
                  <a:cubicBezTo>
                    <a:pt x="184" y="221"/>
                    <a:pt x="184" y="221"/>
                    <a:pt x="184" y="221"/>
                  </a:cubicBezTo>
                  <a:cubicBezTo>
                    <a:pt x="185" y="221"/>
                    <a:pt x="185" y="221"/>
                    <a:pt x="185" y="221"/>
                  </a:cubicBezTo>
                  <a:cubicBezTo>
                    <a:pt x="186" y="220"/>
                    <a:pt x="185" y="220"/>
                    <a:pt x="186" y="220"/>
                  </a:cubicBezTo>
                  <a:cubicBezTo>
                    <a:pt x="187" y="219"/>
                    <a:pt x="188" y="219"/>
                    <a:pt x="188" y="219"/>
                  </a:cubicBezTo>
                  <a:cubicBezTo>
                    <a:pt x="188" y="219"/>
                    <a:pt x="188" y="220"/>
                    <a:pt x="187" y="221"/>
                  </a:cubicBezTo>
                  <a:cubicBezTo>
                    <a:pt x="186" y="222"/>
                    <a:pt x="187" y="223"/>
                    <a:pt x="187" y="224"/>
                  </a:cubicBezTo>
                  <a:cubicBezTo>
                    <a:pt x="188" y="225"/>
                    <a:pt x="188" y="224"/>
                    <a:pt x="189" y="225"/>
                  </a:cubicBezTo>
                  <a:cubicBezTo>
                    <a:pt x="189" y="225"/>
                    <a:pt x="189" y="225"/>
                    <a:pt x="189" y="226"/>
                  </a:cubicBezTo>
                  <a:cubicBezTo>
                    <a:pt x="189" y="226"/>
                    <a:pt x="189" y="226"/>
                    <a:pt x="189" y="226"/>
                  </a:cubicBezTo>
                  <a:cubicBezTo>
                    <a:pt x="190" y="227"/>
                    <a:pt x="190" y="227"/>
                    <a:pt x="190" y="227"/>
                  </a:cubicBezTo>
                  <a:cubicBezTo>
                    <a:pt x="191" y="228"/>
                    <a:pt x="192" y="227"/>
                    <a:pt x="193" y="226"/>
                  </a:cubicBezTo>
                  <a:cubicBezTo>
                    <a:pt x="193" y="226"/>
                    <a:pt x="194" y="226"/>
                    <a:pt x="194" y="226"/>
                  </a:cubicBezTo>
                  <a:cubicBezTo>
                    <a:pt x="195" y="226"/>
                    <a:pt x="196" y="225"/>
                    <a:pt x="196" y="225"/>
                  </a:cubicBezTo>
                  <a:cubicBezTo>
                    <a:pt x="197" y="225"/>
                    <a:pt x="197" y="224"/>
                    <a:pt x="197" y="224"/>
                  </a:cubicBezTo>
                  <a:cubicBezTo>
                    <a:pt x="198" y="224"/>
                    <a:pt x="198" y="223"/>
                    <a:pt x="198" y="223"/>
                  </a:cubicBezTo>
                  <a:cubicBezTo>
                    <a:pt x="200" y="224"/>
                    <a:pt x="200" y="223"/>
                    <a:pt x="200" y="223"/>
                  </a:cubicBezTo>
                  <a:cubicBezTo>
                    <a:pt x="200" y="222"/>
                    <a:pt x="202" y="222"/>
                    <a:pt x="203" y="222"/>
                  </a:cubicBezTo>
                  <a:cubicBezTo>
                    <a:pt x="203" y="222"/>
                    <a:pt x="204" y="221"/>
                    <a:pt x="206" y="221"/>
                  </a:cubicBezTo>
                  <a:cubicBezTo>
                    <a:pt x="206" y="221"/>
                    <a:pt x="207" y="220"/>
                    <a:pt x="207" y="219"/>
                  </a:cubicBezTo>
                  <a:cubicBezTo>
                    <a:pt x="209" y="219"/>
                    <a:pt x="214" y="220"/>
                    <a:pt x="216" y="219"/>
                  </a:cubicBezTo>
                  <a:cubicBezTo>
                    <a:pt x="217" y="219"/>
                    <a:pt x="216" y="218"/>
                    <a:pt x="217" y="218"/>
                  </a:cubicBezTo>
                  <a:cubicBezTo>
                    <a:pt x="219" y="218"/>
                    <a:pt x="219" y="219"/>
                    <a:pt x="219" y="218"/>
                  </a:cubicBezTo>
                  <a:cubicBezTo>
                    <a:pt x="220" y="217"/>
                    <a:pt x="220" y="218"/>
                    <a:pt x="220" y="217"/>
                  </a:cubicBezTo>
                  <a:cubicBezTo>
                    <a:pt x="220" y="217"/>
                    <a:pt x="221" y="217"/>
                    <a:pt x="221" y="217"/>
                  </a:cubicBezTo>
                  <a:cubicBezTo>
                    <a:pt x="221" y="217"/>
                    <a:pt x="221" y="217"/>
                    <a:pt x="221" y="216"/>
                  </a:cubicBezTo>
                  <a:cubicBezTo>
                    <a:pt x="221" y="216"/>
                    <a:pt x="221" y="216"/>
                    <a:pt x="222" y="216"/>
                  </a:cubicBezTo>
                  <a:cubicBezTo>
                    <a:pt x="222" y="216"/>
                    <a:pt x="222" y="216"/>
                    <a:pt x="222" y="216"/>
                  </a:cubicBezTo>
                  <a:cubicBezTo>
                    <a:pt x="222" y="215"/>
                    <a:pt x="222" y="215"/>
                    <a:pt x="222" y="215"/>
                  </a:cubicBezTo>
                  <a:cubicBezTo>
                    <a:pt x="223" y="214"/>
                    <a:pt x="223" y="214"/>
                    <a:pt x="224" y="213"/>
                  </a:cubicBezTo>
                  <a:cubicBezTo>
                    <a:pt x="224" y="213"/>
                    <a:pt x="224" y="213"/>
                    <a:pt x="224" y="213"/>
                  </a:cubicBezTo>
                  <a:cubicBezTo>
                    <a:pt x="225" y="212"/>
                    <a:pt x="225" y="211"/>
                    <a:pt x="225" y="211"/>
                  </a:cubicBezTo>
                  <a:cubicBezTo>
                    <a:pt x="225" y="210"/>
                    <a:pt x="226" y="210"/>
                    <a:pt x="227" y="209"/>
                  </a:cubicBezTo>
                  <a:cubicBezTo>
                    <a:pt x="227" y="208"/>
                    <a:pt x="228" y="206"/>
                    <a:pt x="229" y="205"/>
                  </a:cubicBezTo>
                  <a:cubicBezTo>
                    <a:pt x="229" y="205"/>
                    <a:pt x="229" y="205"/>
                    <a:pt x="230" y="204"/>
                  </a:cubicBezTo>
                  <a:cubicBezTo>
                    <a:pt x="230" y="204"/>
                    <a:pt x="230" y="203"/>
                    <a:pt x="230" y="203"/>
                  </a:cubicBezTo>
                  <a:cubicBezTo>
                    <a:pt x="230" y="203"/>
                    <a:pt x="231" y="203"/>
                    <a:pt x="231" y="203"/>
                  </a:cubicBezTo>
                  <a:cubicBezTo>
                    <a:pt x="231" y="202"/>
                    <a:pt x="231" y="202"/>
                    <a:pt x="232" y="202"/>
                  </a:cubicBezTo>
                  <a:cubicBezTo>
                    <a:pt x="232" y="202"/>
                    <a:pt x="231" y="201"/>
                    <a:pt x="233" y="201"/>
                  </a:cubicBezTo>
                  <a:cubicBezTo>
                    <a:pt x="233" y="201"/>
                    <a:pt x="233" y="201"/>
                    <a:pt x="233" y="201"/>
                  </a:cubicBezTo>
                  <a:cubicBezTo>
                    <a:pt x="234" y="201"/>
                    <a:pt x="233" y="200"/>
                    <a:pt x="234" y="200"/>
                  </a:cubicBezTo>
                  <a:cubicBezTo>
                    <a:pt x="234" y="200"/>
                    <a:pt x="234" y="200"/>
                    <a:pt x="234" y="200"/>
                  </a:cubicBezTo>
                  <a:cubicBezTo>
                    <a:pt x="235" y="200"/>
                    <a:pt x="234" y="199"/>
                    <a:pt x="234" y="199"/>
                  </a:cubicBezTo>
                  <a:cubicBezTo>
                    <a:pt x="235" y="199"/>
                    <a:pt x="235" y="199"/>
                    <a:pt x="235" y="199"/>
                  </a:cubicBezTo>
                  <a:cubicBezTo>
                    <a:pt x="235" y="199"/>
                    <a:pt x="236" y="199"/>
                    <a:pt x="236" y="199"/>
                  </a:cubicBezTo>
                  <a:cubicBezTo>
                    <a:pt x="236" y="198"/>
                    <a:pt x="237" y="198"/>
                    <a:pt x="237" y="197"/>
                  </a:cubicBezTo>
                  <a:cubicBezTo>
                    <a:pt x="237" y="197"/>
                    <a:pt x="238" y="197"/>
                    <a:pt x="238" y="196"/>
                  </a:cubicBezTo>
                  <a:cubicBezTo>
                    <a:pt x="239" y="196"/>
                    <a:pt x="239" y="195"/>
                    <a:pt x="239" y="195"/>
                  </a:cubicBezTo>
                  <a:cubicBezTo>
                    <a:pt x="239" y="195"/>
                    <a:pt x="239" y="194"/>
                    <a:pt x="239" y="194"/>
                  </a:cubicBezTo>
                  <a:cubicBezTo>
                    <a:pt x="240" y="193"/>
                    <a:pt x="241" y="193"/>
                    <a:pt x="241" y="191"/>
                  </a:cubicBezTo>
                  <a:cubicBezTo>
                    <a:pt x="242" y="191"/>
                    <a:pt x="242" y="191"/>
                    <a:pt x="243" y="190"/>
                  </a:cubicBezTo>
                  <a:cubicBezTo>
                    <a:pt x="244" y="190"/>
                    <a:pt x="244" y="189"/>
                    <a:pt x="244" y="189"/>
                  </a:cubicBezTo>
                  <a:cubicBezTo>
                    <a:pt x="245" y="188"/>
                    <a:pt x="245" y="187"/>
                    <a:pt x="245" y="187"/>
                  </a:cubicBezTo>
                  <a:cubicBezTo>
                    <a:pt x="246" y="186"/>
                    <a:pt x="246" y="186"/>
                    <a:pt x="247" y="185"/>
                  </a:cubicBezTo>
                  <a:cubicBezTo>
                    <a:pt x="247" y="185"/>
                    <a:pt x="248" y="184"/>
                    <a:pt x="248" y="184"/>
                  </a:cubicBezTo>
                  <a:cubicBezTo>
                    <a:pt x="248" y="183"/>
                    <a:pt x="249" y="184"/>
                    <a:pt x="249" y="183"/>
                  </a:cubicBezTo>
                  <a:cubicBezTo>
                    <a:pt x="249" y="183"/>
                    <a:pt x="248" y="183"/>
                    <a:pt x="249" y="182"/>
                  </a:cubicBezTo>
                  <a:cubicBezTo>
                    <a:pt x="250" y="182"/>
                    <a:pt x="250" y="182"/>
                    <a:pt x="250" y="182"/>
                  </a:cubicBezTo>
                  <a:cubicBezTo>
                    <a:pt x="250" y="182"/>
                    <a:pt x="250" y="182"/>
                    <a:pt x="250" y="182"/>
                  </a:cubicBezTo>
                  <a:cubicBezTo>
                    <a:pt x="251" y="182"/>
                    <a:pt x="251" y="181"/>
                    <a:pt x="251" y="181"/>
                  </a:cubicBezTo>
                  <a:cubicBezTo>
                    <a:pt x="251" y="181"/>
                    <a:pt x="251" y="180"/>
                    <a:pt x="252" y="180"/>
                  </a:cubicBezTo>
                  <a:cubicBezTo>
                    <a:pt x="252" y="180"/>
                    <a:pt x="252" y="179"/>
                    <a:pt x="252" y="179"/>
                  </a:cubicBezTo>
                  <a:cubicBezTo>
                    <a:pt x="253" y="179"/>
                    <a:pt x="253" y="179"/>
                    <a:pt x="253" y="179"/>
                  </a:cubicBezTo>
                  <a:cubicBezTo>
                    <a:pt x="253" y="179"/>
                    <a:pt x="254" y="178"/>
                    <a:pt x="254" y="178"/>
                  </a:cubicBezTo>
                  <a:cubicBezTo>
                    <a:pt x="254" y="178"/>
                    <a:pt x="255" y="177"/>
                    <a:pt x="255" y="177"/>
                  </a:cubicBezTo>
                  <a:cubicBezTo>
                    <a:pt x="257" y="177"/>
                    <a:pt x="258" y="177"/>
                    <a:pt x="259" y="176"/>
                  </a:cubicBezTo>
                  <a:cubicBezTo>
                    <a:pt x="259" y="176"/>
                    <a:pt x="259" y="176"/>
                    <a:pt x="259" y="176"/>
                  </a:cubicBezTo>
                  <a:cubicBezTo>
                    <a:pt x="260" y="175"/>
                    <a:pt x="260" y="175"/>
                    <a:pt x="260" y="175"/>
                  </a:cubicBezTo>
                  <a:cubicBezTo>
                    <a:pt x="260" y="175"/>
                    <a:pt x="261" y="175"/>
                    <a:pt x="261" y="174"/>
                  </a:cubicBezTo>
                  <a:cubicBezTo>
                    <a:pt x="262" y="173"/>
                    <a:pt x="263" y="173"/>
                    <a:pt x="263" y="171"/>
                  </a:cubicBezTo>
                  <a:cubicBezTo>
                    <a:pt x="264" y="170"/>
                    <a:pt x="263" y="170"/>
                    <a:pt x="264" y="170"/>
                  </a:cubicBezTo>
                  <a:cubicBezTo>
                    <a:pt x="264" y="170"/>
                    <a:pt x="264" y="170"/>
                    <a:pt x="264" y="169"/>
                  </a:cubicBezTo>
                  <a:cubicBezTo>
                    <a:pt x="265" y="169"/>
                    <a:pt x="265" y="169"/>
                    <a:pt x="265" y="168"/>
                  </a:cubicBezTo>
                  <a:cubicBezTo>
                    <a:pt x="265" y="168"/>
                    <a:pt x="266" y="167"/>
                    <a:pt x="266" y="167"/>
                  </a:cubicBezTo>
                  <a:cubicBezTo>
                    <a:pt x="267" y="166"/>
                    <a:pt x="267" y="165"/>
                    <a:pt x="267" y="164"/>
                  </a:cubicBezTo>
                  <a:cubicBezTo>
                    <a:pt x="268" y="163"/>
                    <a:pt x="268" y="162"/>
                    <a:pt x="269" y="161"/>
                  </a:cubicBezTo>
                  <a:cubicBezTo>
                    <a:pt x="269" y="160"/>
                    <a:pt x="270" y="160"/>
                    <a:pt x="270" y="159"/>
                  </a:cubicBezTo>
                  <a:cubicBezTo>
                    <a:pt x="270" y="159"/>
                    <a:pt x="271" y="157"/>
                    <a:pt x="271" y="157"/>
                  </a:cubicBezTo>
                  <a:cubicBezTo>
                    <a:pt x="271" y="157"/>
                    <a:pt x="272" y="156"/>
                    <a:pt x="272" y="156"/>
                  </a:cubicBezTo>
                  <a:cubicBezTo>
                    <a:pt x="273" y="155"/>
                    <a:pt x="273" y="155"/>
                    <a:pt x="273" y="154"/>
                  </a:cubicBezTo>
                  <a:cubicBezTo>
                    <a:pt x="273" y="154"/>
                    <a:pt x="274" y="153"/>
                    <a:pt x="274" y="153"/>
                  </a:cubicBezTo>
                  <a:cubicBezTo>
                    <a:pt x="274" y="153"/>
                    <a:pt x="274" y="152"/>
                    <a:pt x="274" y="152"/>
                  </a:cubicBezTo>
                  <a:cubicBezTo>
                    <a:pt x="275" y="151"/>
                    <a:pt x="276" y="150"/>
                    <a:pt x="276" y="149"/>
                  </a:cubicBezTo>
                  <a:cubicBezTo>
                    <a:pt x="276" y="148"/>
                    <a:pt x="276" y="148"/>
                    <a:pt x="276" y="148"/>
                  </a:cubicBezTo>
                  <a:cubicBezTo>
                    <a:pt x="278" y="147"/>
                    <a:pt x="278" y="145"/>
                    <a:pt x="279" y="143"/>
                  </a:cubicBezTo>
                  <a:cubicBezTo>
                    <a:pt x="279" y="142"/>
                    <a:pt x="279" y="143"/>
                    <a:pt x="279" y="142"/>
                  </a:cubicBezTo>
                  <a:cubicBezTo>
                    <a:pt x="280" y="141"/>
                    <a:pt x="279" y="139"/>
                    <a:pt x="279" y="139"/>
                  </a:cubicBezTo>
                  <a:cubicBezTo>
                    <a:pt x="279" y="136"/>
                    <a:pt x="280" y="135"/>
                    <a:pt x="279" y="130"/>
                  </a:cubicBezTo>
                  <a:cubicBezTo>
                    <a:pt x="280" y="130"/>
                    <a:pt x="280" y="130"/>
                    <a:pt x="280" y="129"/>
                  </a:cubicBezTo>
                  <a:cubicBezTo>
                    <a:pt x="281" y="129"/>
                    <a:pt x="281" y="128"/>
                    <a:pt x="281" y="127"/>
                  </a:cubicBezTo>
                  <a:cubicBezTo>
                    <a:pt x="283" y="126"/>
                    <a:pt x="282" y="125"/>
                    <a:pt x="282" y="123"/>
                  </a:cubicBezTo>
                  <a:cubicBezTo>
                    <a:pt x="282" y="122"/>
                    <a:pt x="283" y="121"/>
                    <a:pt x="283" y="120"/>
                  </a:cubicBezTo>
                  <a:cubicBezTo>
                    <a:pt x="283" y="119"/>
                    <a:pt x="282" y="116"/>
                    <a:pt x="281" y="116"/>
                  </a:cubicBezTo>
                  <a:cubicBezTo>
                    <a:pt x="281" y="116"/>
                    <a:pt x="281" y="115"/>
                    <a:pt x="281" y="11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4" name="Freeform 133"/>
            <p:cNvSpPr/>
            <p:nvPr/>
          </p:nvSpPr>
          <p:spPr>
            <a:xfrm>
              <a:off x="7202539" y="4797666"/>
              <a:ext cx="42179" cy="23902"/>
            </a:xfrm>
            <a:custGeom>
              <a:avLst/>
              <a:gdLst>
                <a:gd name="T0" fmla="*/ 11 w 13"/>
                <a:gd name="T1" fmla="*/ 5 h 7"/>
                <a:gd name="T2" fmla="*/ 11 w 13"/>
                <a:gd name="T3" fmla="*/ 4 h 7"/>
                <a:gd name="T4" fmla="*/ 11 w 13"/>
                <a:gd name="T5" fmla="*/ 2 h 7"/>
                <a:gd name="T6" fmla="*/ 10 w 13"/>
                <a:gd name="T7" fmla="*/ 2 h 7"/>
                <a:gd name="T8" fmla="*/ 4 w 13"/>
                <a:gd name="T9" fmla="*/ 1 h 7"/>
                <a:gd name="T10" fmla="*/ 3 w 13"/>
                <a:gd name="T11" fmla="*/ 2 h 7"/>
                <a:gd name="T12" fmla="*/ 1 w 13"/>
                <a:gd name="T13" fmla="*/ 6 h 7"/>
                <a:gd name="T14" fmla="*/ 11 w 13"/>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1" y="5"/>
                  </a:moveTo>
                  <a:cubicBezTo>
                    <a:pt x="11" y="5"/>
                    <a:pt x="11" y="5"/>
                    <a:pt x="11" y="4"/>
                  </a:cubicBezTo>
                  <a:cubicBezTo>
                    <a:pt x="13" y="4"/>
                    <a:pt x="12" y="2"/>
                    <a:pt x="11" y="2"/>
                  </a:cubicBezTo>
                  <a:cubicBezTo>
                    <a:pt x="10" y="1"/>
                    <a:pt x="11" y="2"/>
                    <a:pt x="10" y="2"/>
                  </a:cubicBezTo>
                  <a:cubicBezTo>
                    <a:pt x="7" y="2"/>
                    <a:pt x="3" y="0"/>
                    <a:pt x="4" y="1"/>
                  </a:cubicBezTo>
                  <a:cubicBezTo>
                    <a:pt x="4" y="2"/>
                    <a:pt x="4" y="2"/>
                    <a:pt x="3" y="2"/>
                  </a:cubicBezTo>
                  <a:cubicBezTo>
                    <a:pt x="1" y="1"/>
                    <a:pt x="0" y="5"/>
                    <a:pt x="1" y="6"/>
                  </a:cubicBezTo>
                  <a:cubicBezTo>
                    <a:pt x="4" y="7"/>
                    <a:pt x="9" y="6"/>
                    <a:pt x="11"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5" name="Freeform 134"/>
            <p:cNvSpPr/>
            <p:nvPr/>
          </p:nvSpPr>
          <p:spPr>
            <a:xfrm>
              <a:off x="5149847" y="4821568"/>
              <a:ext cx="182774" cy="368360"/>
            </a:xfrm>
            <a:custGeom>
              <a:avLst/>
              <a:gdLst>
                <a:gd name="T0" fmla="*/ 54 w 55"/>
                <a:gd name="T1" fmla="*/ 12 h 111"/>
                <a:gd name="T2" fmla="*/ 53 w 55"/>
                <a:gd name="T3" fmla="*/ 10 h 111"/>
                <a:gd name="T4" fmla="*/ 51 w 55"/>
                <a:gd name="T5" fmla="*/ 7 h 111"/>
                <a:gd name="T6" fmla="*/ 50 w 55"/>
                <a:gd name="T7" fmla="*/ 4 h 111"/>
                <a:gd name="T8" fmla="*/ 48 w 55"/>
                <a:gd name="T9" fmla="*/ 1 h 111"/>
                <a:gd name="T10" fmla="*/ 45 w 55"/>
                <a:gd name="T11" fmla="*/ 2 h 111"/>
                <a:gd name="T12" fmla="*/ 43 w 55"/>
                <a:gd name="T13" fmla="*/ 10 h 111"/>
                <a:gd name="T14" fmla="*/ 39 w 55"/>
                <a:gd name="T15" fmla="*/ 13 h 111"/>
                <a:gd name="T16" fmla="*/ 37 w 55"/>
                <a:gd name="T17" fmla="*/ 16 h 111"/>
                <a:gd name="T18" fmla="*/ 37 w 55"/>
                <a:gd name="T19" fmla="*/ 17 h 111"/>
                <a:gd name="T20" fmla="*/ 32 w 55"/>
                <a:gd name="T21" fmla="*/ 24 h 111"/>
                <a:gd name="T22" fmla="*/ 30 w 55"/>
                <a:gd name="T23" fmla="*/ 27 h 111"/>
                <a:gd name="T24" fmla="*/ 25 w 55"/>
                <a:gd name="T25" fmla="*/ 29 h 111"/>
                <a:gd name="T26" fmla="*/ 24 w 55"/>
                <a:gd name="T27" fmla="*/ 30 h 111"/>
                <a:gd name="T28" fmla="*/ 20 w 55"/>
                <a:gd name="T29" fmla="*/ 32 h 111"/>
                <a:gd name="T30" fmla="*/ 18 w 55"/>
                <a:gd name="T31" fmla="*/ 33 h 111"/>
                <a:gd name="T32" fmla="*/ 13 w 55"/>
                <a:gd name="T33" fmla="*/ 32 h 111"/>
                <a:gd name="T34" fmla="*/ 12 w 55"/>
                <a:gd name="T35" fmla="*/ 35 h 111"/>
                <a:gd name="T36" fmla="*/ 11 w 55"/>
                <a:gd name="T37" fmla="*/ 39 h 111"/>
                <a:gd name="T38" fmla="*/ 10 w 55"/>
                <a:gd name="T39" fmla="*/ 40 h 111"/>
                <a:gd name="T40" fmla="*/ 8 w 55"/>
                <a:gd name="T41" fmla="*/ 48 h 111"/>
                <a:gd name="T42" fmla="*/ 10 w 55"/>
                <a:gd name="T43" fmla="*/ 57 h 111"/>
                <a:gd name="T44" fmla="*/ 11 w 55"/>
                <a:gd name="T45" fmla="*/ 65 h 111"/>
                <a:gd name="T46" fmla="*/ 9 w 55"/>
                <a:gd name="T47" fmla="*/ 67 h 111"/>
                <a:gd name="T48" fmla="*/ 5 w 55"/>
                <a:gd name="T49" fmla="*/ 73 h 111"/>
                <a:gd name="T50" fmla="*/ 2 w 55"/>
                <a:gd name="T51" fmla="*/ 87 h 111"/>
                <a:gd name="T52" fmla="*/ 3 w 55"/>
                <a:gd name="T53" fmla="*/ 100 h 111"/>
                <a:gd name="T54" fmla="*/ 5 w 55"/>
                <a:gd name="T55" fmla="*/ 104 h 111"/>
                <a:gd name="T56" fmla="*/ 6 w 55"/>
                <a:gd name="T57" fmla="*/ 106 h 111"/>
                <a:gd name="T58" fmla="*/ 9 w 55"/>
                <a:gd name="T59" fmla="*/ 108 h 111"/>
                <a:gd name="T60" fmla="*/ 11 w 55"/>
                <a:gd name="T61" fmla="*/ 110 h 111"/>
                <a:gd name="T62" fmla="*/ 16 w 55"/>
                <a:gd name="T63" fmla="*/ 110 h 111"/>
                <a:gd name="T64" fmla="*/ 20 w 55"/>
                <a:gd name="T65" fmla="*/ 108 h 111"/>
                <a:gd name="T66" fmla="*/ 28 w 55"/>
                <a:gd name="T67" fmla="*/ 102 h 111"/>
                <a:gd name="T68" fmla="*/ 29 w 55"/>
                <a:gd name="T69" fmla="*/ 97 h 111"/>
                <a:gd name="T70" fmla="*/ 30 w 55"/>
                <a:gd name="T71" fmla="*/ 95 h 111"/>
                <a:gd name="T72" fmla="*/ 33 w 55"/>
                <a:gd name="T73" fmla="*/ 87 h 111"/>
                <a:gd name="T74" fmla="*/ 36 w 55"/>
                <a:gd name="T75" fmla="*/ 77 h 111"/>
                <a:gd name="T76" fmla="*/ 38 w 55"/>
                <a:gd name="T77" fmla="*/ 72 h 111"/>
                <a:gd name="T78" fmla="*/ 39 w 55"/>
                <a:gd name="T79" fmla="*/ 67 h 111"/>
                <a:gd name="T80" fmla="*/ 43 w 55"/>
                <a:gd name="T81" fmla="*/ 60 h 111"/>
                <a:gd name="T82" fmla="*/ 45 w 55"/>
                <a:gd name="T83" fmla="*/ 55 h 111"/>
                <a:gd name="T84" fmla="*/ 46 w 55"/>
                <a:gd name="T85" fmla="*/ 53 h 111"/>
                <a:gd name="T86" fmla="*/ 47 w 55"/>
                <a:gd name="T87" fmla="*/ 49 h 111"/>
                <a:gd name="T88" fmla="*/ 48 w 55"/>
                <a:gd name="T89" fmla="*/ 39 h 111"/>
                <a:gd name="T90" fmla="*/ 50 w 55"/>
                <a:gd name="T91" fmla="*/ 30 h 111"/>
                <a:gd name="T92" fmla="*/ 51 w 55"/>
                <a:gd name="T93" fmla="*/ 30 h 111"/>
                <a:gd name="T94" fmla="*/ 53 w 55"/>
                <a:gd name="T95" fmla="*/ 30 h 111"/>
                <a:gd name="T96" fmla="*/ 55 w 55"/>
                <a:gd name="T97" fmla="*/ 27 h 111"/>
                <a:gd name="T98" fmla="*/ 53 w 55"/>
                <a:gd name="T99"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110">
                  <a:moveTo>
                    <a:pt x="53" y="21"/>
                  </a:moveTo>
                  <a:cubicBezTo>
                    <a:pt x="53" y="17"/>
                    <a:pt x="54" y="15"/>
                    <a:pt x="54" y="12"/>
                  </a:cubicBezTo>
                  <a:cubicBezTo>
                    <a:pt x="53" y="11"/>
                    <a:pt x="54" y="12"/>
                    <a:pt x="53" y="11"/>
                  </a:cubicBezTo>
                  <a:cubicBezTo>
                    <a:pt x="53" y="10"/>
                    <a:pt x="53" y="11"/>
                    <a:pt x="53" y="10"/>
                  </a:cubicBezTo>
                  <a:cubicBezTo>
                    <a:pt x="53" y="8"/>
                    <a:pt x="53" y="9"/>
                    <a:pt x="52" y="9"/>
                  </a:cubicBezTo>
                  <a:cubicBezTo>
                    <a:pt x="51" y="8"/>
                    <a:pt x="52" y="8"/>
                    <a:pt x="51" y="7"/>
                  </a:cubicBezTo>
                  <a:cubicBezTo>
                    <a:pt x="51" y="7"/>
                    <a:pt x="51" y="7"/>
                    <a:pt x="50" y="7"/>
                  </a:cubicBezTo>
                  <a:cubicBezTo>
                    <a:pt x="50" y="5"/>
                    <a:pt x="50" y="5"/>
                    <a:pt x="50" y="4"/>
                  </a:cubicBezTo>
                  <a:cubicBezTo>
                    <a:pt x="49" y="3"/>
                    <a:pt x="49" y="4"/>
                    <a:pt x="49" y="2"/>
                  </a:cubicBezTo>
                  <a:cubicBezTo>
                    <a:pt x="49" y="2"/>
                    <a:pt x="48" y="1"/>
                    <a:pt x="48" y="1"/>
                  </a:cubicBezTo>
                  <a:cubicBezTo>
                    <a:pt x="48" y="1"/>
                    <a:pt x="47" y="0"/>
                    <a:pt x="46" y="1"/>
                  </a:cubicBezTo>
                  <a:cubicBezTo>
                    <a:pt x="46" y="2"/>
                    <a:pt x="46" y="1"/>
                    <a:pt x="45" y="2"/>
                  </a:cubicBezTo>
                  <a:cubicBezTo>
                    <a:pt x="45" y="3"/>
                    <a:pt x="45" y="3"/>
                    <a:pt x="45" y="4"/>
                  </a:cubicBezTo>
                  <a:cubicBezTo>
                    <a:pt x="43" y="5"/>
                    <a:pt x="45" y="9"/>
                    <a:pt x="43" y="10"/>
                  </a:cubicBezTo>
                  <a:cubicBezTo>
                    <a:pt x="43" y="13"/>
                    <a:pt x="40" y="9"/>
                    <a:pt x="40" y="12"/>
                  </a:cubicBezTo>
                  <a:cubicBezTo>
                    <a:pt x="40" y="13"/>
                    <a:pt x="40" y="13"/>
                    <a:pt x="39" y="13"/>
                  </a:cubicBezTo>
                  <a:cubicBezTo>
                    <a:pt x="39" y="13"/>
                    <a:pt x="38" y="14"/>
                    <a:pt x="38" y="15"/>
                  </a:cubicBezTo>
                  <a:cubicBezTo>
                    <a:pt x="38" y="15"/>
                    <a:pt x="38" y="16"/>
                    <a:pt x="37" y="16"/>
                  </a:cubicBezTo>
                  <a:cubicBezTo>
                    <a:pt x="36" y="16"/>
                    <a:pt x="38" y="17"/>
                    <a:pt x="38" y="17"/>
                  </a:cubicBezTo>
                  <a:cubicBezTo>
                    <a:pt x="38" y="18"/>
                    <a:pt x="37" y="17"/>
                    <a:pt x="37" y="17"/>
                  </a:cubicBezTo>
                  <a:cubicBezTo>
                    <a:pt x="36" y="19"/>
                    <a:pt x="35" y="19"/>
                    <a:pt x="35" y="22"/>
                  </a:cubicBezTo>
                  <a:cubicBezTo>
                    <a:pt x="34" y="23"/>
                    <a:pt x="33" y="23"/>
                    <a:pt x="32" y="24"/>
                  </a:cubicBezTo>
                  <a:cubicBezTo>
                    <a:pt x="31" y="24"/>
                    <a:pt x="31" y="25"/>
                    <a:pt x="30" y="25"/>
                  </a:cubicBezTo>
                  <a:cubicBezTo>
                    <a:pt x="30" y="26"/>
                    <a:pt x="30" y="26"/>
                    <a:pt x="30" y="27"/>
                  </a:cubicBezTo>
                  <a:cubicBezTo>
                    <a:pt x="28" y="27"/>
                    <a:pt x="27" y="28"/>
                    <a:pt x="25" y="28"/>
                  </a:cubicBezTo>
                  <a:cubicBezTo>
                    <a:pt x="25" y="29"/>
                    <a:pt x="25" y="28"/>
                    <a:pt x="25" y="29"/>
                  </a:cubicBezTo>
                  <a:cubicBezTo>
                    <a:pt x="25" y="29"/>
                    <a:pt x="25" y="29"/>
                    <a:pt x="25" y="30"/>
                  </a:cubicBezTo>
                  <a:cubicBezTo>
                    <a:pt x="25" y="30"/>
                    <a:pt x="24" y="30"/>
                    <a:pt x="24" y="30"/>
                  </a:cubicBezTo>
                  <a:cubicBezTo>
                    <a:pt x="24" y="30"/>
                    <a:pt x="24" y="30"/>
                    <a:pt x="23" y="31"/>
                  </a:cubicBezTo>
                  <a:cubicBezTo>
                    <a:pt x="22" y="31"/>
                    <a:pt x="20" y="31"/>
                    <a:pt x="20" y="32"/>
                  </a:cubicBezTo>
                  <a:cubicBezTo>
                    <a:pt x="18" y="32"/>
                    <a:pt x="19" y="32"/>
                    <a:pt x="18" y="32"/>
                  </a:cubicBezTo>
                  <a:cubicBezTo>
                    <a:pt x="18" y="33"/>
                    <a:pt x="18" y="33"/>
                    <a:pt x="18" y="33"/>
                  </a:cubicBezTo>
                  <a:cubicBezTo>
                    <a:pt x="16" y="33"/>
                    <a:pt x="15" y="33"/>
                    <a:pt x="14" y="33"/>
                  </a:cubicBezTo>
                  <a:cubicBezTo>
                    <a:pt x="13" y="33"/>
                    <a:pt x="14" y="33"/>
                    <a:pt x="13" y="32"/>
                  </a:cubicBezTo>
                  <a:cubicBezTo>
                    <a:pt x="13" y="32"/>
                    <a:pt x="13" y="32"/>
                    <a:pt x="13" y="32"/>
                  </a:cubicBezTo>
                  <a:cubicBezTo>
                    <a:pt x="9" y="32"/>
                    <a:pt x="12" y="34"/>
                    <a:pt x="12" y="35"/>
                  </a:cubicBezTo>
                  <a:cubicBezTo>
                    <a:pt x="12" y="36"/>
                    <a:pt x="11" y="36"/>
                    <a:pt x="11" y="36"/>
                  </a:cubicBezTo>
                  <a:cubicBezTo>
                    <a:pt x="11" y="37"/>
                    <a:pt x="11" y="38"/>
                    <a:pt x="11" y="39"/>
                  </a:cubicBezTo>
                  <a:cubicBezTo>
                    <a:pt x="11" y="39"/>
                    <a:pt x="10" y="39"/>
                    <a:pt x="10" y="40"/>
                  </a:cubicBezTo>
                  <a:cubicBezTo>
                    <a:pt x="10" y="40"/>
                    <a:pt x="10" y="40"/>
                    <a:pt x="10" y="40"/>
                  </a:cubicBezTo>
                  <a:cubicBezTo>
                    <a:pt x="9" y="41"/>
                    <a:pt x="8" y="41"/>
                    <a:pt x="8" y="43"/>
                  </a:cubicBezTo>
                  <a:cubicBezTo>
                    <a:pt x="8" y="43"/>
                    <a:pt x="7" y="48"/>
                    <a:pt x="8" y="48"/>
                  </a:cubicBezTo>
                  <a:cubicBezTo>
                    <a:pt x="9" y="48"/>
                    <a:pt x="9" y="51"/>
                    <a:pt x="9" y="52"/>
                  </a:cubicBezTo>
                  <a:cubicBezTo>
                    <a:pt x="9" y="54"/>
                    <a:pt x="9" y="56"/>
                    <a:pt x="10" y="57"/>
                  </a:cubicBezTo>
                  <a:cubicBezTo>
                    <a:pt x="11" y="57"/>
                    <a:pt x="11" y="58"/>
                    <a:pt x="11" y="59"/>
                  </a:cubicBezTo>
                  <a:cubicBezTo>
                    <a:pt x="11" y="61"/>
                    <a:pt x="11" y="63"/>
                    <a:pt x="11" y="65"/>
                  </a:cubicBezTo>
                  <a:cubicBezTo>
                    <a:pt x="10" y="66"/>
                    <a:pt x="10" y="66"/>
                    <a:pt x="9" y="66"/>
                  </a:cubicBezTo>
                  <a:cubicBezTo>
                    <a:pt x="9" y="67"/>
                    <a:pt x="9" y="67"/>
                    <a:pt x="9" y="67"/>
                  </a:cubicBezTo>
                  <a:cubicBezTo>
                    <a:pt x="8" y="68"/>
                    <a:pt x="8" y="70"/>
                    <a:pt x="7" y="71"/>
                  </a:cubicBezTo>
                  <a:cubicBezTo>
                    <a:pt x="6" y="71"/>
                    <a:pt x="6" y="72"/>
                    <a:pt x="5" y="73"/>
                  </a:cubicBezTo>
                  <a:cubicBezTo>
                    <a:pt x="5" y="75"/>
                    <a:pt x="4" y="76"/>
                    <a:pt x="3" y="77"/>
                  </a:cubicBezTo>
                  <a:cubicBezTo>
                    <a:pt x="1" y="78"/>
                    <a:pt x="0" y="85"/>
                    <a:pt x="2" y="87"/>
                  </a:cubicBezTo>
                  <a:cubicBezTo>
                    <a:pt x="2" y="88"/>
                    <a:pt x="2" y="90"/>
                    <a:pt x="3" y="90"/>
                  </a:cubicBezTo>
                  <a:cubicBezTo>
                    <a:pt x="3" y="94"/>
                    <a:pt x="2" y="97"/>
                    <a:pt x="3" y="100"/>
                  </a:cubicBezTo>
                  <a:cubicBezTo>
                    <a:pt x="4" y="101"/>
                    <a:pt x="4" y="102"/>
                    <a:pt x="5" y="103"/>
                  </a:cubicBezTo>
                  <a:cubicBezTo>
                    <a:pt x="5" y="103"/>
                    <a:pt x="5" y="103"/>
                    <a:pt x="5" y="104"/>
                  </a:cubicBezTo>
                  <a:cubicBezTo>
                    <a:pt x="5" y="104"/>
                    <a:pt x="5" y="104"/>
                    <a:pt x="5" y="105"/>
                  </a:cubicBezTo>
                  <a:cubicBezTo>
                    <a:pt x="5" y="107"/>
                    <a:pt x="6" y="105"/>
                    <a:pt x="6" y="106"/>
                  </a:cubicBezTo>
                  <a:cubicBezTo>
                    <a:pt x="7" y="107"/>
                    <a:pt x="7" y="107"/>
                    <a:pt x="8" y="107"/>
                  </a:cubicBezTo>
                  <a:cubicBezTo>
                    <a:pt x="8" y="108"/>
                    <a:pt x="9" y="108"/>
                    <a:pt x="9" y="108"/>
                  </a:cubicBezTo>
                  <a:cubicBezTo>
                    <a:pt x="9" y="108"/>
                    <a:pt x="9" y="108"/>
                    <a:pt x="9" y="109"/>
                  </a:cubicBezTo>
                  <a:cubicBezTo>
                    <a:pt x="10" y="109"/>
                    <a:pt x="11" y="109"/>
                    <a:pt x="11" y="110"/>
                  </a:cubicBezTo>
                  <a:cubicBezTo>
                    <a:pt x="12" y="111"/>
                    <a:pt x="11" y="110"/>
                    <a:pt x="12" y="111"/>
                  </a:cubicBezTo>
                  <a:cubicBezTo>
                    <a:pt x="14" y="111"/>
                    <a:pt x="15" y="111"/>
                    <a:pt x="16" y="110"/>
                  </a:cubicBezTo>
                  <a:cubicBezTo>
                    <a:pt x="18" y="110"/>
                    <a:pt x="18" y="109"/>
                    <a:pt x="19" y="109"/>
                  </a:cubicBezTo>
                  <a:cubicBezTo>
                    <a:pt x="20" y="108"/>
                    <a:pt x="19" y="109"/>
                    <a:pt x="20" y="108"/>
                  </a:cubicBezTo>
                  <a:cubicBezTo>
                    <a:pt x="21" y="108"/>
                    <a:pt x="24" y="107"/>
                    <a:pt x="25" y="107"/>
                  </a:cubicBezTo>
                  <a:cubicBezTo>
                    <a:pt x="26" y="106"/>
                    <a:pt x="27" y="103"/>
                    <a:pt x="28" y="102"/>
                  </a:cubicBezTo>
                  <a:cubicBezTo>
                    <a:pt x="28" y="100"/>
                    <a:pt x="28" y="99"/>
                    <a:pt x="28" y="97"/>
                  </a:cubicBezTo>
                  <a:cubicBezTo>
                    <a:pt x="28" y="97"/>
                    <a:pt x="29" y="98"/>
                    <a:pt x="29" y="97"/>
                  </a:cubicBezTo>
                  <a:cubicBezTo>
                    <a:pt x="29" y="97"/>
                    <a:pt x="29" y="96"/>
                    <a:pt x="29" y="96"/>
                  </a:cubicBezTo>
                  <a:cubicBezTo>
                    <a:pt x="29" y="95"/>
                    <a:pt x="30" y="96"/>
                    <a:pt x="30" y="95"/>
                  </a:cubicBezTo>
                  <a:cubicBezTo>
                    <a:pt x="30" y="93"/>
                    <a:pt x="31" y="92"/>
                    <a:pt x="32" y="90"/>
                  </a:cubicBezTo>
                  <a:cubicBezTo>
                    <a:pt x="32" y="90"/>
                    <a:pt x="33" y="87"/>
                    <a:pt x="33" y="87"/>
                  </a:cubicBezTo>
                  <a:cubicBezTo>
                    <a:pt x="33" y="87"/>
                    <a:pt x="34" y="84"/>
                    <a:pt x="34" y="84"/>
                  </a:cubicBezTo>
                  <a:cubicBezTo>
                    <a:pt x="34" y="81"/>
                    <a:pt x="36" y="79"/>
                    <a:pt x="36" y="77"/>
                  </a:cubicBezTo>
                  <a:cubicBezTo>
                    <a:pt x="36" y="77"/>
                    <a:pt x="37" y="74"/>
                    <a:pt x="37" y="74"/>
                  </a:cubicBezTo>
                  <a:cubicBezTo>
                    <a:pt x="38" y="74"/>
                    <a:pt x="38" y="72"/>
                    <a:pt x="38" y="72"/>
                  </a:cubicBezTo>
                  <a:cubicBezTo>
                    <a:pt x="38" y="70"/>
                    <a:pt x="38" y="71"/>
                    <a:pt x="38" y="70"/>
                  </a:cubicBezTo>
                  <a:cubicBezTo>
                    <a:pt x="39" y="70"/>
                    <a:pt x="39" y="67"/>
                    <a:pt x="39" y="67"/>
                  </a:cubicBezTo>
                  <a:cubicBezTo>
                    <a:pt x="40" y="67"/>
                    <a:pt x="40" y="65"/>
                    <a:pt x="40" y="64"/>
                  </a:cubicBezTo>
                  <a:cubicBezTo>
                    <a:pt x="41" y="63"/>
                    <a:pt x="42" y="61"/>
                    <a:pt x="43" y="60"/>
                  </a:cubicBezTo>
                  <a:cubicBezTo>
                    <a:pt x="43" y="59"/>
                    <a:pt x="44" y="59"/>
                    <a:pt x="44" y="57"/>
                  </a:cubicBezTo>
                  <a:cubicBezTo>
                    <a:pt x="44" y="57"/>
                    <a:pt x="45" y="55"/>
                    <a:pt x="45" y="55"/>
                  </a:cubicBezTo>
                  <a:cubicBezTo>
                    <a:pt x="46" y="55"/>
                    <a:pt x="45" y="54"/>
                    <a:pt x="45" y="53"/>
                  </a:cubicBezTo>
                  <a:cubicBezTo>
                    <a:pt x="46" y="53"/>
                    <a:pt x="46" y="54"/>
                    <a:pt x="46" y="53"/>
                  </a:cubicBezTo>
                  <a:cubicBezTo>
                    <a:pt x="46" y="52"/>
                    <a:pt x="46" y="51"/>
                    <a:pt x="46" y="51"/>
                  </a:cubicBezTo>
                  <a:cubicBezTo>
                    <a:pt x="46" y="50"/>
                    <a:pt x="47" y="51"/>
                    <a:pt x="47" y="49"/>
                  </a:cubicBezTo>
                  <a:cubicBezTo>
                    <a:pt x="47" y="47"/>
                    <a:pt x="47" y="44"/>
                    <a:pt x="47" y="41"/>
                  </a:cubicBezTo>
                  <a:cubicBezTo>
                    <a:pt x="48" y="40"/>
                    <a:pt x="47" y="40"/>
                    <a:pt x="48" y="39"/>
                  </a:cubicBezTo>
                  <a:cubicBezTo>
                    <a:pt x="48" y="39"/>
                    <a:pt x="49" y="39"/>
                    <a:pt x="49" y="39"/>
                  </a:cubicBezTo>
                  <a:cubicBezTo>
                    <a:pt x="49" y="35"/>
                    <a:pt x="50" y="33"/>
                    <a:pt x="50" y="30"/>
                  </a:cubicBezTo>
                  <a:cubicBezTo>
                    <a:pt x="50" y="29"/>
                    <a:pt x="50" y="27"/>
                    <a:pt x="51" y="28"/>
                  </a:cubicBezTo>
                  <a:cubicBezTo>
                    <a:pt x="51" y="28"/>
                    <a:pt x="51" y="29"/>
                    <a:pt x="51" y="30"/>
                  </a:cubicBezTo>
                  <a:cubicBezTo>
                    <a:pt x="51" y="30"/>
                    <a:pt x="52" y="31"/>
                    <a:pt x="53" y="31"/>
                  </a:cubicBezTo>
                  <a:cubicBezTo>
                    <a:pt x="54" y="31"/>
                    <a:pt x="53" y="30"/>
                    <a:pt x="53" y="30"/>
                  </a:cubicBezTo>
                  <a:cubicBezTo>
                    <a:pt x="54" y="30"/>
                    <a:pt x="53" y="30"/>
                    <a:pt x="54" y="30"/>
                  </a:cubicBezTo>
                  <a:cubicBezTo>
                    <a:pt x="55" y="29"/>
                    <a:pt x="55" y="28"/>
                    <a:pt x="55" y="27"/>
                  </a:cubicBezTo>
                  <a:cubicBezTo>
                    <a:pt x="55" y="26"/>
                    <a:pt x="55" y="25"/>
                    <a:pt x="55" y="23"/>
                  </a:cubicBezTo>
                  <a:cubicBezTo>
                    <a:pt x="55" y="23"/>
                    <a:pt x="54" y="21"/>
                    <a:pt x="53" y="2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6" name="Freeform 135"/>
            <p:cNvSpPr/>
            <p:nvPr/>
          </p:nvSpPr>
          <p:spPr>
            <a:xfrm>
              <a:off x="7348758" y="4867964"/>
              <a:ext cx="12654" cy="19683"/>
            </a:xfrm>
            <a:custGeom>
              <a:avLst/>
              <a:gdLst>
                <a:gd name="T0" fmla="*/ 4 w 4"/>
                <a:gd name="T1" fmla="*/ 2 h 6"/>
                <a:gd name="T2" fmla="*/ 4 w 4"/>
                <a:gd name="T3" fmla="*/ 1 h 6"/>
                <a:gd name="T4" fmla="*/ 2 w 4"/>
                <a:gd name="T5" fmla="*/ 1 h 6"/>
                <a:gd name="T6" fmla="*/ 1 w 4"/>
                <a:gd name="T7" fmla="*/ 5 h 6"/>
                <a:gd name="T8" fmla="*/ 3 w 4"/>
                <a:gd name="T9" fmla="*/ 5 h 6"/>
                <a:gd name="T10" fmla="*/ 3 w 4"/>
                <a:gd name="T11" fmla="*/ 3 h 6"/>
                <a:gd name="T12" fmla="*/ 4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2"/>
                  </a:moveTo>
                  <a:cubicBezTo>
                    <a:pt x="4" y="1"/>
                    <a:pt x="4" y="1"/>
                    <a:pt x="4" y="1"/>
                  </a:cubicBezTo>
                  <a:cubicBezTo>
                    <a:pt x="3" y="0"/>
                    <a:pt x="2" y="0"/>
                    <a:pt x="2" y="1"/>
                  </a:cubicBezTo>
                  <a:cubicBezTo>
                    <a:pt x="0" y="1"/>
                    <a:pt x="0" y="4"/>
                    <a:pt x="1" y="5"/>
                  </a:cubicBezTo>
                  <a:cubicBezTo>
                    <a:pt x="2" y="6"/>
                    <a:pt x="2" y="5"/>
                    <a:pt x="3" y="5"/>
                  </a:cubicBezTo>
                  <a:cubicBezTo>
                    <a:pt x="3" y="5"/>
                    <a:pt x="4" y="3"/>
                    <a:pt x="3" y="3"/>
                  </a:cubicBezTo>
                  <a:cubicBezTo>
                    <a:pt x="3" y="3"/>
                    <a:pt x="3" y="2"/>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7" name="Freeform 136"/>
            <p:cNvSpPr/>
            <p:nvPr/>
          </p:nvSpPr>
          <p:spPr>
            <a:xfrm>
              <a:off x="8285124" y="4964975"/>
              <a:ext cx="32337" cy="29525"/>
            </a:xfrm>
            <a:custGeom>
              <a:avLst/>
              <a:gdLst>
                <a:gd name="T0" fmla="*/ 7 w 10"/>
                <a:gd name="T1" fmla="*/ 1 h 9"/>
                <a:gd name="T2" fmla="*/ 4 w 10"/>
                <a:gd name="T3" fmla="*/ 1 h 9"/>
                <a:gd name="T4" fmla="*/ 3 w 10"/>
                <a:gd name="T5" fmla="*/ 1 h 9"/>
                <a:gd name="T6" fmla="*/ 3 w 10"/>
                <a:gd name="T7" fmla="*/ 2 h 9"/>
                <a:gd name="T8" fmla="*/ 3 w 10"/>
                <a:gd name="T9" fmla="*/ 3 h 9"/>
                <a:gd name="T10" fmla="*/ 1 w 10"/>
                <a:gd name="T11" fmla="*/ 4 h 9"/>
                <a:gd name="T12" fmla="*/ 1 w 10"/>
                <a:gd name="T13" fmla="*/ 4 h 9"/>
                <a:gd name="T14" fmla="*/ 0 w 10"/>
                <a:gd name="T15" fmla="*/ 6 h 9"/>
                <a:gd name="T16" fmla="*/ 1 w 10"/>
                <a:gd name="T17" fmla="*/ 6 h 9"/>
                <a:gd name="T18" fmla="*/ 3 w 10"/>
                <a:gd name="T19" fmla="*/ 7 h 9"/>
                <a:gd name="T20" fmla="*/ 4 w 10"/>
                <a:gd name="T21" fmla="*/ 8 h 9"/>
                <a:gd name="T22" fmla="*/ 8 w 10"/>
                <a:gd name="T23" fmla="*/ 6 h 9"/>
                <a:gd name="T24" fmla="*/ 8 w 10"/>
                <a:gd name="T25" fmla="*/ 5 h 9"/>
                <a:gd name="T26" fmla="*/ 7 w 10"/>
                <a:gd name="T2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9">
                  <a:moveTo>
                    <a:pt x="7" y="1"/>
                  </a:moveTo>
                  <a:cubicBezTo>
                    <a:pt x="6" y="0"/>
                    <a:pt x="5" y="0"/>
                    <a:pt x="4" y="1"/>
                  </a:cubicBezTo>
                  <a:cubicBezTo>
                    <a:pt x="4" y="1"/>
                    <a:pt x="4" y="1"/>
                    <a:pt x="3" y="1"/>
                  </a:cubicBezTo>
                  <a:cubicBezTo>
                    <a:pt x="3" y="2"/>
                    <a:pt x="3" y="2"/>
                    <a:pt x="3" y="2"/>
                  </a:cubicBezTo>
                  <a:cubicBezTo>
                    <a:pt x="3" y="2"/>
                    <a:pt x="3" y="3"/>
                    <a:pt x="3" y="3"/>
                  </a:cubicBezTo>
                  <a:cubicBezTo>
                    <a:pt x="2" y="3"/>
                    <a:pt x="2" y="3"/>
                    <a:pt x="1" y="4"/>
                  </a:cubicBezTo>
                  <a:cubicBezTo>
                    <a:pt x="1" y="4"/>
                    <a:pt x="1" y="4"/>
                    <a:pt x="1" y="4"/>
                  </a:cubicBezTo>
                  <a:cubicBezTo>
                    <a:pt x="0" y="5"/>
                    <a:pt x="0" y="6"/>
                    <a:pt x="0" y="6"/>
                  </a:cubicBezTo>
                  <a:cubicBezTo>
                    <a:pt x="0" y="7"/>
                    <a:pt x="0" y="6"/>
                    <a:pt x="1" y="6"/>
                  </a:cubicBezTo>
                  <a:cubicBezTo>
                    <a:pt x="1" y="7"/>
                    <a:pt x="1" y="7"/>
                    <a:pt x="3" y="7"/>
                  </a:cubicBezTo>
                  <a:cubicBezTo>
                    <a:pt x="4" y="7"/>
                    <a:pt x="4" y="8"/>
                    <a:pt x="4" y="8"/>
                  </a:cubicBezTo>
                  <a:cubicBezTo>
                    <a:pt x="6" y="9"/>
                    <a:pt x="7" y="7"/>
                    <a:pt x="8" y="6"/>
                  </a:cubicBezTo>
                  <a:cubicBezTo>
                    <a:pt x="9" y="6"/>
                    <a:pt x="8" y="6"/>
                    <a:pt x="8" y="5"/>
                  </a:cubicBezTo>
                  <a:cubicBezTo>
                    <a:pt x="10" y="5"/>
                    <a:pt x="8" y="2"/>
                    <a:pt x="7"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8" name="Freeform 137"/>
            <p:cNvSpPr/>
            <p:nvPr/>
          </p:nvSpPr>
          <p:spPr>
            <a:xfrm>
              <a:off x="5481652" y="5038084"/>
              <a:ext cx="12654" cy="12654"/>
            </a:xfrm>
            <a:custGeom>
              <a:avLst/>
              <a:gdLst>
                <a:gd name="T0" fmla="*/ 1 w 4"/>
                <a:gd name="T1" fmla="*/ 0 h 4"/>
                <a:gd name="T2" fmla="*/ 2 w 4"/>
                <a:gd name="T3" fmla="*/ 4 h 4"/>
                <a:gd name="T4" fmla="*/ 3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0" y="0"/>
                    <a:pt x="0" y="4"/>
                    <a:pt x="2" y="4"/>
                  </a:cubicBezTo>
                  <a:cubicBezTo>
                    <a:pt x="3" y="3"/>
                    <a:pt x="3" y="4"/>
                    <a:pt x="3" y="3"/>
                  </a:cubicBezTo>
                  <a:cubicBezTo>
                    <a:pt x="3" y="1"/>
                    <a:pt x="4"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9" name="Freeform 138"/>
            <p:cNvSpPr/>
            <p:nvPr/>
          </p:nvSpPr>
          <p:spPr>
            <a:xfrm>
              <a:off x="7958942" y="5033866"/>
              <a:ext cx="60456" cy="66080"/>
            </a:xfrm>
            <a:custGeom>
              <a:avLst/>
              <a:gdLst>
                <a:gd name="T0" fmla="*/ 1 w 18"/>
                <a:gd name="T1" fmla="*/ 1 h 20"/>
                <a:gd name="T2" fmla="*/ 2 w 18"/>
                <a:gd name="T3" fmla="*/ 6 h 20"/>
                <a:gd name="T4" fmla="*/ 3 w 18"/>
                <a:gd name="T5" fmla="*/ 7 h 20"/>
                <a:gd name="T6" fmla="*/ 4 w 18"/>
                <a:gd name="T7" fmla="*/ 8 h 20"/>
                <a:gd name="T8" fmla="*/ 6 w 18"/>
                <a:gd name="T9" fmla="*/ 12 h 20"/>
                <a:gd name="T10" fmla="*/ 6 w 18"/>
                <a:gd name="T11" fmla="*/ 13 h 20"/>
                <a:gd name="T12" fmla="*/ 7 w 18"/>
                <a:gd name="T13" fmla="*/ 14 h 20"/>
                <a:gd name="T14" fmla="*/ 8 w 18"/>
                <a:gd name="T15" fmla="*/ 15 h 20"/>
                <a:gd name="T16" fmla="*/ 8 w 18"/>
                <a:gd name="T17" fmla="*/ 15 h 20"/>
                <a:gd name="T18" fmla="*/ 9 w 18"/>
                <a:gd name="T19" fmla="*/ 16 h 20"/>
                <a:gd name="T20" fmla="*/ 9 w 18"/>
                <a:gd name="T21" fmla="*/ 16 h 20"/>
                <a:gd name="T22" fmla="*/ 10 w 18"/>
                <a:gd name="T23" fmla="*/ 17 h 20"/>
                <a:gd name="T24" fmla="*/ 10 w 18"/>
                <a:gd name="T25" fmla="*/ 18 h 20"/>
                <a:gd name="T26" fmla="*/ 11 w 18"/>
                <a:gd name="T27" fmla="*/ 18 h 20"/>
                <a:gd name="T28" fmla="*/ 11 w 18"/>
                <a:gd name="T29" fmla="*/ 18 h 20"/>
                <a:gd name="T30" fmla="*/ 12 w 18"/>
                <a:gd name="T31" fmla="*/ 19 h 20"/>
                <a:gd name="T32" fmla="*/ 17 w 18"/>
                <a:gd name="T33" fmla="*/ 20 h 20"/>
                <a:gd name="T34" fmla="*/ 17 w 18"/>
                <a:gd name="T35" fmla="*/ 19 h 20"/>
                <a:gd name="T36" fmla="*/ 17 w 18"/>
                <a:gd name="T37" fmla="*/ 18 h 20"/>
                <a:gd name="T38" fmla="*/ 16 w 18"/>
                <a:gd name="T39" fmla="*/ 16 h 20"/>
                <a:gd name="T40" fmla="*/ 14 w 18"/>
                <a:gd name="T41" fmla="*/ 14 h 20"/>
                <a:gd name="T42" fmla="*/ 14 w 18"/>
                <a:gd name="T43" fmla="*/ 13 h 20"/>
                <a:gd name="T44" fmla="*/ 13 w 18"/>
                <a:gd name="T45" fmla="*/ 13 h 20"/>
                <a:gd name="T46" fmla="*/ 13 w 18"/>
                <a:gd name="T47" fmla="*/ 13 h 20"/>
                <a:gd name="T48" fmla="*/ 12 w 18"/>
                <a:gd name="T49" fmla="*/ 12 h 20"/>
                <a:gd name="T50" fmla="*/ 12 w 18"/>
                <a:gd name="T51" fmla="*/ 11 h 20"/>
                <a:gd name="T52" fmla="*/ 11 w 18"/>
                <a:gd name="T53" fmla="*/ 11 h 20"/>
                <a:gd name="T54" fmla="*/ 11 w 18"/>
                <a:gd name="T55" fmla="*/ 10 h 20"/>
                <a:gd name="T56" fmla="*/ 9 w 18"/>
                <a:gd name="T57" fmla="*/ 10 h 20"/>
                <a:gd name="T58" fmla="*/ 9 w 18"/>
                <a:gd name="T59" fmla="*/ 8 h 20"/>
                <a:gd name="T60" fmla="*/ 9 w 18"/>
                <a:gd name="T61" fmla="*/ 7 h 20"/>
                <a:gd name="T62" fmla="*/ 8 w 18"/>
                <a:gd name="T63" fmla="*/ 7 h 20"/>
                <a:gd name="T64" fmla="*/ 7 w 18"/>
                <a:gd name="T65" fmla="*/ 5 h 20"/>
                <a:gd name="T66" fmla="*/ 7 w 18"/>
                <a:gd name="T67" fmla="*/ 5 h 20"/>
                <a:gd name="T68" fmla="*/ 6 w 18"/>
                <a:gd name="T69" fmla="*/ 3 h 20"/>
                <a:gd name="T70" fmla="*/ 5 w 18"/>
                <a:gd name="T71" fmla="*/ 3 h 20"/>
                <a:gd name="T72" fmla="*/ 5 w 18"/>
                <a:gd name="T73" fmla="*/ 3 h 20"/>
                <a:gd name="T74" fmla="*/ 4 w 18"/>
                <a:gd name="T75" fmla="*/ 3 h 20"/>
                <a:gd name="T76" fmla="*/ 1 w 18"/>
                <a:gd name="T7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20">
                  <a:moveTo>
                    <a:pt x="1" y="1"/>
                  </a:moveTo>
                  <a:cubicBezTo>
                    <a:pt x="0" y="2"/>
                    <a:pt x="1" y="5"/>
                    <a:pt x="2" y="6"/>
                  </a:cubicBezTo>
                  <a:cubicBezTo>
                    <a:pt x="3" y="7"/>
                    <a:pt x="2" y="6"/>
                    <a:pt x="3" y="7"/>
                  </a:cubicBezTo>
                  <a:cubicBezTo>
                    <a:pt x="3" y="7"/>
                    <a:pt x="3" y="7"/>
                    <a:pt x="4" y="8"/>
                  </a:cubicBezTo>
                  <a:cubicBezTo>
                    <a:pt x="4" y="9"/>
                    <a:pt x="5" y="11"/>
                    <a:pt x="6" y="12"/>
                  </a:cubicBezTo>
                  <a:cubicBezTo>
                    <a:pt x="6" y="12"/>
                    <a:pt x="6" y="12"/>
                    <a:pt x="6" y="13"/>
                  </a:cubicBezTo>
                  <a:cubicBezTo>
                    <a:pt x="6" y="13"/>
                    <a:pt x="7" y="14"/>
                    <a:pt x="7" y="14"/>
                  </a:cubicBezTo>
                  <a:cubicBezTo>
                    <a:pt x="8" y="14"/>
                    <a:pt x="7" y="14"/>
                    <a:pt x="8" y="15"/>
                  </a:cubicBezTo>
                  <a:cubicBezTo>
                    <a:pt x="8" y="15"/>
                    <a:pt x="8" y="15"/>
                    <a:pt x="8" y="15"/>
                  </a:cubicBezTo>
                  <a:cubicBezTo>
                    <a:pt x="8" y="16"/>
                    <a:pt x="8" y="16"/>
                    <a:pt x="9" y="16"/>
                  </a:cubicBezTo>
                  <a:cubicBezTo>
                    <a:pt x="9" y="16"/>
                    <a:pt x="9" y="16"/>
                    <a:pt x="9" y="16"/>
                  </a:cubicBezTo>
                  <a:cubicBezTo>
                    <a:pt x="10" y="17"/>
                    <a:pt x="10" y="16"/>
                    <a:pt x="10" y="17"/>
                  </a:cubicBezTo>
                  <a:cubicBezTo>
                    <a:pt x="10" y="17"/>
                    <a:pt x="10" y="17"/>
                    <a:pt x="10" y="18"/>
                  </a:cubicBezTo>
                  <a:cubicBezTo>
                    <a:pt x="10" y="18"/>
                    <a:pt x="11" y="17"/>
                    <a:pt x="11" y="18"/>
                  </a:cubicBezTo>
                  <a:cubicBezTo>
                    <a:pt x="11" y="18"/>
                    <a:pt x="11" y="18"/>
                    <a:pt x="11" y="18"/>
                  </a:cubicBezTo>
                  <a:cubicBezTo>
                    <a:pt x="11" y="19"/>
                    <a:pt x="12" y="19"/>
                    <a:pt x="12" y="19"/>
                  </a:cubicBezTo>
                  <a:cubicBezTo>
                    <a:pt x="13" y="20"/>
                    <a:pt x="15" y="20"/>
                    <a:pt x="17" y="20"/>
                  </a:cubicBezTo>
                  <a:cubicBezTo>
                    <a:pt x="18" y="19"/>
                    <a:pt x="18" y="20"/>
                    <a:pt x="17" y="19"/>
                  </a:cubicBezTo>
                  <a:cubicBezTo>
                    <a:pt x="17" y="19"/>
                    <a:pt x="17" y="19"/>
                    <a:pt x="17" y="18"/>
                  </a:cubicBezTo>
                  <a:cubicBezTo>
                    <a:pt x="17" y="18"/>
                    <a:pt x="16" y="17"/>
                    <a:pt x="16" y="16"/>
                  </a:cubicBezTo>
                  <a:cubicBezTo>
                    <a:pt x="15" y="15"/>
                    <a:pt x="14" y="15"/>
                    <a:pt x="14" y="14"/>
                  </a:cubicBezTo>
                  <a:cubicBezTo>
                    <a:pt x="14" y="14"/>
                    <a:pt x="14" y="14"/>
                    <a:pt x="14" y="13"/>
                  </a:cubicBezTo>
                  <a:cubicBezTo>
                    <a:pt x="14" y="13"/>
                    <a:pt x="13" y="13"/>
                    <a:pt x="13" y="13"/>
                  </a:cubicBezTo>
                  <a:cubicBezTo>
                    <a:pt x="13" y="13"/>
                    <a:pt x="13" y="13"/>
                    <a:pt x="13" y="13"/>
                  </a:cubicBezTo>
                  <a:cubicBezTo>
                    <a:pt x="13" y="12"/>
                    <a:pt x="12" y="12"/>
                    <a:pt x="12" y="12"/>
                  </a:cubicBezTo>
                  <a:cubicBezTo>
                    <a:pt x="12" y="12"/>
                    <a:pt x="12" y="11"/>
                    <a:pt x="12" y="11"/>
                  </a:cubicBezTo>
                  <a:cubicBezTo>
                    <a:pt x="11" y="11"/>
                    <a:pt x="11" y="11"/>
                    <a:pt x="11" y="11"/>
                  </a:cubicBezTo>
                  <a:cubicBezTo>
                    <a:pt x="11" y="11"/>
                    <a:pt x="11" y="11"/>
                    <a:pt x="11" y="10"/>
                  </a:cubicBezTo>
                  <a:cubicBezTo>
                    <a:pt x="10" y="10"/>
                    <a:pt x="10" y="10"/>
                    <a:pt x="9" y="10"/>
                  </a:cubicBezTo>
                  <a:cubicBezTo>
                    <a:pt x="9" y="9"/>
                    <a:pt x="9" y="9"/>
                    <a:pt x="9" y="8"/>
                  </a:cubicBezTo>
                  <a:cubicBezTo>
                    <a:pt x="9" y="8"/>
                    <a:pt x="9" y="7"/>
                    <a:pt x="9" y="7"/>
                  </a:cubicBezTo>
                  <a:cubicBezTo>
                    <a:pt x="8" y="7"/>
                    <a:pt x="8" y="7"/>
                    <a:pt x="8" y="7"/>
                  </a:cubicBezTo>
                  <a:cubicBezTo>
                    <a:pt x="8" y="6"/>
                    <a:pt x="7" y="6"/>
                    <a:pt x="7" y="5"/>
                  </a:cubicBezTo>
                  <a:cubicBezTo>
                    <a:pt x="7" y="4"/>
                    <a:pt x="7" y="5"/>
                    <a:pt x="7" y="5"/>
                  </a:cubicBezTo>
                  <a:cubicBezTo>
                    <a:pt x="6" y="4"/>
                    <a:pt x="6" y="4"/>
                    <a:pt x="6" y="3"/>
                  </a:cubicBezTo>
                  <a:cubicBezTo>
                    <a:pt x="6" y="3"/>
                    <a:pt x="5" y="3"/>
                    <a:pt x="5" y="3"/>
                  </a:cubicBezTo>
                  <a:cubicBezTo>
                    <a:pt x="5" y="3"/>
                    <a:pt x="5" y="3"/>
                    <a:pt x="5" y="3"/>
                  </a:cubicBezTo>
                  <a:cubicBezTo>
                    <a:pt x="5" y="2"/>
                    <a:pt x="5" y="3"/>
                    <a:pt x="4" y="3"/>
                  </a:cubicBezTo>
                  <a:cubicBezTo>
                    <a:pt x="3" y="2"/>
                    <a:pt x="2" y="0"/>
                    <a:pt x="1"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0" name="Freeform 139"/>
            <p:cNvSpPr/>
            <p:nvPr/>
          </p:nvSpPr>
          <p:spPr>
            <a:xfrm>
              <a:off x="5431038" y="5053549"/>
              <a:ext cx="16871" cy="26714"/>
            </a:xfrm>
            <a:custGeom>
              <a:avLst/>
              <a:gdLst>
                <a:gd name="T0" fmla="*/ 2 w 5"/>
                <a:gd name="T1" fmla="*/ 2 h 8"/>
                <a:gd name="T2" fmla="*/ 1 w 5"/>
                <a:gd name="T3" fmla="*/ 2 h 8"/>
                <a:gd name="T4" fmla="*/ 0 w 5"/>
                <a:gd name="T5" fmla="*/ 4 h 8"/>
                <a:gd name="T6" fmla="*/ 3 w 5"/>
                <a:gd name="T7" fmla="*/ 8 h 8"/>
                <a:gd name="T8" fmla="*/ 3 w 5"/>
                <a:gd name="T9" fmla="*/ 2 h 8"/>
                <a:gd name="T10" fmla="*/ 2 w 5"/>
                <a:gd name="T11" fmla="*/ 2 h 8"/>
              </a:gdLst>
              <a:ahLst/>
              <a:cxnLst>
                <a:cxn ang="0">
                  <a:pos x="T0" y="T1"/>
                </a:cxn>
                <a:cxn ang="0">
                  <a:pos x="T2" y="T3"/>
                </a:cxn>
                <a:cxn ang="0">
                  <a:pos x="T4" y="T5"/>
                </a:cxn>
                <a:cxn ang="0">
                  <a:pos x="T6" y="T7"/>
                </a:cxn>
                <a:cxn ang="0">
                  <a:pos x="T8" y="T9"/>
                </a:cxn>
                <a:cxn ang="0">
                  <a:pos x="T10" y="T11"/>
                </a:cxn>
              </a:cxnLst>
              <a:rect l="0" t="0" r="r" b="b"/>
              <a:pathLst>
                <a:path w="5" h="8">
                  <a:moveTo>
                    <a:pt x="2" y="2"/>
                  </a:moveTo>
                  <a:cubicBezTo>
                    <a:pt x="2" y="2"/>
                    <a:pt x="2" y="3"/>
                    <a:pt x="1" y="2"/>
                  </a:cubicBezTo>
                  <a:cubicBezTo>
                    <a:pt x="1" y="3"/>
                    <a:pt x="0" y="3"/>
                    <a:pt x="0" y="4"/>
                  </a:cubicBezTo>
                  <a:cubicBezTo>
                    <a:pt x="1" y="5"/>
                    <a:pt x="2" y="8"/>
                    <a:pt x="3" y="8"/>
                  </a:cubicBezTo>
                  <a:cubicBezTo>
                    <a:pt x="5" y="8"/>
                    <a:pt x="4" y="3"/>
                    <a:pt x="3" y="2"/>
                  </a:cubicBezTo>
                  <a:cubicBezTo>
                    <a:pt x="3" y="2"/>
                    <a:pt x="2" y="0"/>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1" name="Freeform 140"/>
            <p:cNvSpPr/>
            <p:nvPr/>
          </p:nvSpPr>
          <p:spPr>
            <a:xfrm>
              <a:off x="7946289" y="5416285"/>
              <a:ext cx="156061" cy="195428"/>
            </a:xfrm>
            <a:custGeom>
              <a:avLst/>
              <a:gdLst>
                <a:gd name="T0" fmla="*/ 41 w 47"/>
                <a:gd name="T1" fmla="*/ 29 h 59"/>
                <a:gd name="T2" fmla="*/ 32 w 47"/>
                <a:gd name="T3" fmla="*/ 24 h 59"/>
                <a:gd name="T4" fmla="*/ 33 w 47"/>
                <a:gd name="T5" fmla="*/ 19 h 59"/>
                <a:gd name="T6" fmla="*/ 30 w 47"/>
                <a:gd name="T7" fmla="*/ 22 h 59"/>
                <a:gd name="T8" fmla="*/ 27 w 47"/>
                <a:gd name="T9" fmla="*/ 22 h 59"/>
                <a:gd name="T10" fmla="*/ 28 w 47"/>
                <a:gd name="T11" fmla="*/ 18 h 59"/>
                <a:gd name="T12" fmla="*/ 30 w 47"/>
                <a:gd name="T13" fmla="*/ 10 h 59"/>
                <a:gd name="T14" fmla="*/ 28 w 47"/>
                <a:gd name="T15" fmla="*/ 7 h 59"/>
                <a:gd name="T16" fmla="*/ 27 w 47"/>
                <a:gd name="T17" fmla="*/ 7 h 59"/>
                <a:gd name="T18" fmla="*/ 26 w 47"/>
                <a:gd name="T19" fmla="*/ 5 h 59"/>
                <a:gd name="T20" fmla="*/ 23 w 47"/>
                <a:gd name="T21" fmla="*/ 2 h 59"/>
                <a:gd name="T22" fmla="*/ 23 w 47"/>
                <a:gd name="T23" fmla="*/ 5 h 59"/>
                <a:gd name="T24" fmla="*/ 23 w 47"/>
                <a:gd name="T25" fmla="*/ 7 h 59"/>
                <a:gd name="T26" fmla="*/ 23 w 47"/>
                <a:gd name="T27" fmla="*/ 13 h 59"/>
                <a:gd name="T28" fmla="*/ 23 w 47"/>
                <a:gd name="T29" fmla="*/ 19 h 59"/>
                <a:gd name="T30" fmla="*/ 22 w 47"/>
                <a:gd name="T31" fmla="*/ 23 h 59"/>
                <a:gd name="T32" fmla="*/ 21 w 47"/>
                <a:gd name="T33" fmla="*/ 29 h 59"/>
                <a:gd name="T34" fmla="*/ 20 w 47"/>
                <a:gd name="T35" fmla="*/ 31 h 59"/>
                <a:gd name="T36" fmla="*/ 18 w 47"/>
                <a:gd name="T37" fmla="*/ 32 h 59"/>
                <a:gd name="T38" fmla="*/ 17 w 47"/>
                <a:gd name="T39" fmla="*/ 33 h 59"/>
                <a:gd name="T40" fmla="*/ 14 w 47"/>
                <a:gd name="T41" fmla="*/ 37 h 59"/>
                <a:gd name="T42" fmla="*/ 13 w 47"/>
                <a:gd name="T43" fmla="*/ 37 h 59"/>
                <a:gd name="T44" fmla="*/ 12 w 47"/>
                <a:gd name="T45" fmla="*/ 38 h 59"/>
                <a:gd name="T46" fmla="*/ 7 w 47"/>
                <a:gd name="T47" fmla="*/ 40 h 59"/>
                <a:gd name="T48" fmla="*/ 6 w 47"/>
                <a:gd name="T49" fmla="*/ 44 h 59"/>
                <a:gd name="T50" fmla="*/ 11 w 47"/>
                <a:gd name="T51" fmla="*/ 50 h 59"/>
                <a:gd name="T52" fmla="*/ 9 w 47"/>
                <a:gd name="T53" fmla="*/ 52 h 59"/>
                <a:gd name="T54" fmla="*/ 8 w 47"/>
                <a:gd name="T55" fmla="*/ 52 h 59"/>
                <a:gd name="T56" fmla="*/ 7 w 47"/>
                <a:gd name="T57" fmla="*/ 54 h 59"/>
                <a:gd name="T58" fmla="*/ 5 w 47"/>
                <a:gd name="T59" fmla="*/ 54 h 59"/>
                <a:gd name="T60" fmla="*/ 3 w 47"/>
                <a:gd name="T61" fmla="*/ 58 h 59"/>
                <a:gd name="T62" fmla="*/ 11 w 47"/>
                <a:gd name="T63" fmla="*/ 55 h 59"/>
                <a:gd name="T64" fmla="*/ 15 w 47"/>
                <a:gd name="T65" fmla="*/ 53 h 59"/>
                <a:gd name="T66" fmla="*/ 18 w 47"/>
                <a:gd name="T67" fmla="*/ 51 h 59"/>
                <a:gd name="T68" fmla="*/ 19 w 47"/>
                <a:gd name="T69" fmla="*/ 49 h 59"/>
                <a:gd name="T70" fmla="*/ 23 w 47"/>
                <a:gd name="T71" fmla="*/ 47 h 59"/>
                <a:gd name="T72" fmla="*/ 25 w 47"/>
                <a:gd name="T73" fmla="*/ 45 h 59"/>
                <a:gd name="T74" fmla="*/ 27 w 47"/>
                <a:gd name="T75" fmla="*/ 43 h 59"/>
                <a:gd name="T76" fmla="*/ 32 w 47"/>
                <a:gd name="T77" fmla="*/ 39 h 59"/>
                <a:gd name="T78" fmla="*/ 36 w 47"/>
                <a:gd name="T79" fmla="*/ 38 h 59"/>
                <a:gd name="T80" fmla="*/ 37 w 47"/>
                <a:gd name="T81" fmla="*/ 37 h 59"/>
                <a:gd name="T82" fmla="*/ 38 w 47"/>
                <a:gd name="T83" fmla="*/ 35 h 59"/>
                <a:gd name="T84" fmla="*/ 41 w 47"/>
                <a:gd name="T85" fmla="*/ 34 h 59"/>
                <a:gd name="T86" fmla="*/ 42 w 47"/>
                <a:gd name="T87" fmla="*/ 32 h 59"/>
                <a:gd name="T88" fmla="*/ 43 w 47"/>
                <a:gd name="T89" fmla="*/ 31 h 59"/>
                <a:gd name="T90" fmla="*/ 45 w 47"/>
                <a:gd name="T91" fmla="*/ 30 h 59"/>
                <a:gd name="T92" fmla="*/ 46 w 47"/>
                <a:gd name="T93" fmla="*/ 29 h 59"/>
                <a:gd name="T94" fmla="*/ 42 w 47"/>
                <a:gd name="T9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 h="59">
                  <a:moveTo>
                    <a:pt x="42" y="28"/>
                  </a:moveTo>
                  <a:cubicBezTo>
                    <a:pt x="42" y="28"/>
                    <a:pt x="41" y="28"/>
                    <a:pt x="41" y="29"/>
                  </a:cubicBezTo>
                  <a:cubicBezTo>
                    <a:pt x="38" y="29"/>
                    <a:pt x="34" y="31"/>
                    <a:pt x="31" y="29"/>
                  </a:cubicBezTo>
                  <a:cubicBezTo>
                    <a:pt x="31" y="28"/>
                    <a:pt x="31" y="24"/>
                    <a:pt x="32" y="24"/>
                  </a:cubicBezTo>
                  <a:cubicBezTo>
                    <a:pt x="32" y="24"/>
                    <a:pt x="33" y="21"/>
                    <a:pt x="33" y="21"/>
                  </a:cubicBezTo>
                  <a:cubicBezTo>
                    <a:pt x="34" y="21"/>
                    <a:pt x="34" y="19"/>
                    <a:pt x="33" y="19"/>
                  </a:cubicBezTo>
                  <a:cubicBezTo>
                    <a:pt x="29" y="19"/>
                    <a:pt x="32" y="19"/>
                    <a:pt x="31" y="20"/>
                  </a:cubicBezTo>
                  <a:cubicBezTo>
                    <a:pt x="31" y="21"/>
                    <a:pt x="30" y="21"/>
                    <a:pt x="30" y="22"/>
                  </a:cubicBezTo>
                  <a:cubicBezTo>
                    <a:pt x="29" y="22"/>
                    <a:pt x="28" y="22"/>
                    <a:pt x="28" y="22"/>
                  </a:cubicBezTo>
                  <a:cubicBezTo>
                    <a:pt x="27" y="22"/>
                    <a:pt x="28" y="22"/>
                    <a:pt x="27" y="22"/>
                  </a:cubicBezTo>
                  <a:cubicBezTo>
                    <a:pt x="27" y="22"/>
                    <a:pt x="27" y="19"/>
                    <a:pt x="27" y="19"/>
                  </a:cubicBezTo>
                  <a:cubicBezTo>
                    <a:pt x="27" y="18"/>
                    <a:pt x="28" y="18"/>
                    <a:pt x="28" y="18"/>
                  </a:cubicBezTo>
                  <a:cubicBezTo>
                    <a:pt x="28" y="17"/>
                    <a:pt x="28" y="13"/>
                    <a:pt x="29" y="12"/>
                  </a:cubicBezTo>
                  <a:cubicBezTo>
                    <a:pt x="30" y="11"/>
                    <a:pt x="30" y="12"/>
                    <a:pt x="30" y="10"/>
                  </a:cubicBezTo>
                  <a:cubicBezTo>
                    <a:pt x="30" y="9"/>
                    <a:pt x="30" y="9"/>
                    <a:pt x="29" y="9"/>
                  </a:cubicBezTo>
                  <a:cubicBezTo>
                    <a:pt x="29" y="8"/>
                    <a:pt x="29" y="8"/>
                    <a:pt x="28" y="7"/>
                  </a:cubicBezTo>
                  <a:cubicBezTo>
                    <a:pt x="28" y="7"/>
                    <a:pt x="28" y="7"/>
                    <a:pt x="28" y="7"/>
                  </a:cubicBezTo>
                  <a:cubicBezTo>
                    <a:pt x="27" y="7"/>
                    <a:pt x="28" y="7"/>
                    <a:pt x="27" y="7"/>
                  </a:cubicBezTo>
                  <a:cubicBezTo>
                    <a:pt x="27" y="6"/>
                    <a:pt x="27" y="6"/>
                    <a:pt x="27" y="6"/>
                  </a:cubicBezTo>
                  <a:cubicBezTo>
                    <a:pt x="27" y="6"/>
                    <a:pt x="27" y="6"/>
                    <a:pt x="26" y="5"/>
                  </a:cubicBezTo>
                  <a:cubicBezTo>
                    <a:pt x="26" y="5"/>
                    <a:pt x="26" y="5"/>
                    <a:pt x="26" y="5"/>
                  </a:cubicBezTo>
                  <a:cubicBezTo>
                    <a:pt x="24" y="4"/>
                    <a:pt x="25" y="0"/>
                    <a:pt x="23" y="2"/>
                  </a:cubicBezTo>
                  <a:cubicBezTo>
                    <a:pt x="23" y="3"/>
                    <a:pt x="23" y="2"/>
                    <a:pt x="23" y="3"/>
                  </a:cubicBezTo>
                  <a:cubicBezTo>
                    <a:pt x="23" y="4"/>
                    <a:pt x="23" y="4"/>
                    <a:pt x="23" y="5"/>
                  </a:cubicBezTo>
                  <a:cubicBezTo>
                    <a:pt x="23" y="5"/>
                    <a:pt x="24" y="6"/>
                    <a:pt x="23" y="7"/>
                  </a:cubicBezTo>
                  <a:cubicBezTo>
                    <a:pt x="23" y="7"/>
                    <a:pt x="23" y="7"/>
                    <a:pt x="23" y="7"/>
                  </a:cubicBezTo>
                  <a:cubicBezTo>
                    <a:pt x="22" y="8"/>
                    <a:pt x="22" y="9"/>
                    <a:pt x="22" y="11"/>
                  </a:cubicBezTo>
                  <a:cubicBezTo>
                    <a:pt x="22" y="11"/>
                    <a:pt x="23" y="12"/>
                    <a:pt x="23" y="13"/>
                  </a:cubicBezTo>
                  <a:cubicBezTo>
                    <a:pt x="23" y="15"/>
                    <a:pt x="23" y="16"/>
                    <a:pt x="22" y="18"/>
                  </a:cubicBezTo>
                  <a:cubicBezTo>
                    <a:pt x="22" y="18"/>
                    <a:pt x="23" y="19"/>
                    <a:pt x="23" y="19"/>
                  </a:cubicBezTo>
                  <a:cubicBezTo>
                    <a:pt x="23" y="20"/>
                    <a:pt x="23" y="21"/>
                    <a:pt x="23" y="22"/>
                  </a:cubicBezTo>
                  <a:cubicBezTo>
                    <a:pt x="23" y="23"/>
                    <a:pt x="22" y="22"/>
                    <a:pt x="22" y="23"/>
                  </a:cubicBezTo>
                  <a:cubicBezTo>
                    <a:pt x="22" y="24"/>
                    <a:pt x="23" y="26"/>
                    <a:pt x="23" y="27"/>
                  </a:cubicBezTo>
                  <a:cubicBezTo>
                    <a:pt x="21" y="27"/>
                    <a:pt x="22" y="29"/>
                    <a:pt x="21" y="29"/>
                  </a:cubicBezTo>
                  <a:cubicBezTo>
                    <a:pt x="21" y="30"/>
                    <a:pt x="21" y="30"/>
                    <a:pt x="21" y="30"/>
                  </a:cubicBezTo>
                  <a:cubicBezTo>
                    <a:pt x="20" y="30"/>
                    <a:pt x="20" y="31"/>
                    <a:pt x="20" y="31"/>
                  </a:cubicBezTo>
                  <a:cubicBezTo>
                    <a:pt x="19" y="32"/>
                    <a:pt x="19" y="32"/>
                    <a:pt x="18" y="32"/>
                  </a:cubicBezTo>
                  <a:cubicBezTo>
                    <a:pt x="18" y="32"/>
                    <a:pt x="18" y="32"/>
                    <a:pt x="18" y="32"/>
                  </a:cubicBezTo>
                  <a:cubicBezTo>
                    <a:pt x="18" y="33"/>
                    <a:pt x="18" y="33"/>
                    <a:pt x="18" y="33"/>
                  </a:cubicBezTo>
                  <a:cubicBezTo>
                    <a:pt x="17" y="33"/>
                    <a:pt x="17" y="33"/>
                    <a:pt x="17" y="33"/>
                  </a:cubicBezTo>
                  <a:cubicBezTo>
                    <a:pt x="17" y="33"/>
                    <a:pt x="16" y="33"/>
                    <a:pt x="16" y="35"/>
                  </a:cubicBezTo>
                  <a:cubicBezTo>
                    <a:pt x="16" y="36"/>
                    <a:pt x="15" y="36"/>
                    <a:pt x="14" y="37"/>
                  </a:cubicBezTo>
                  <a:cubicBezTo>
                    <a:pt x="14" y="37"/>
                    <a:pt x="14" y="37"/>
                    <a:pt x="13" y="37"/>
                  </a:cubicBezTo>
                  <a:cubicBezTo>
                    <a:pt x="13" y="37"/>
                    <a:pt x="13" y="37"/>
                    <a:pt x="13" y="37"/>
                  </a:cubicBezTo>
                  <a:cubicBezTo>
                    <a:pt x="13" y="37"/>
                    <a:pt x="13" y="38"/>
                    <a:pt x="13" y="38"/>
                  </a:cubicBezTo>
                  <a:cubicBezTo>
                    <a:pt x="12" y="38"/>
                    <a:pt x="12" y="38"/>
                    <a:pt x="12" y="38"/>
                  </a:cubicBezTo>
                  <a:cubicBezTo>
                    <a:pt x="12" y="38"/>
                    <a:pt x="12" y="39"/>
                    <a:pt x="11" y="39"/>
                  </a:cubicBezTo>
                  <a:cubicBezTo>
                    <a:pt x="9" y="39"/>
                    <a:pt x="8" y="39"/>
                    <a:pt x="7" y="40"/>
                  </a:cubicBezTo>
                  <a:cubicBezTo>
                    <a:pt x="7" y="42"/>
                    <a:pt x="7" y="41"/>
                    <a:pt x="6" y="42"/>
                  </a:cubicBezTo>
                  <a:cubicBezTo>
                    <a:pt x="6" y="42"/>
                    <a:pt x="5" y="42"/>
                    <a:pt x="6" y="44"/>
                  </a:cubicBezTo>
                  <a:cubicBezTo>
                    <a:pt x="8" y="45"/>
                    <a:pt x="9" y="46"/>
                    <a:pt x="11" y="46"/>
                  </a:cubicBezTo>
                  <a:cubicBezTo>
                    <a:pt x="11" y="47"/>
                    <a:pt x="13" y="49"/>
                    <a:pt x="11" y="50"/>
                  </a:cubicBezTo>
                  <a:cubicBezTo>
                    <a:pt x="10" y="51"/>
                    <a:pt x="10" y="50"/>
                    <a:pt x="10" y="51"/>
                  </a:cubicBezTo>
                  <a:cubicBezTo>
                    <a:pt x="9" y="51"/>
                    <a:pt x="10" y="51"/>
                    <a:pt x="9" y="52"/>
                  </a:cubicBezTo>
                  <a:cubicBezTo>
                    <a:pt x="9" y="52"/>
                    <a:pt x="9" y="52"/>
                    <a:pt x="8" y="52"/>
                  </a:cubicBezTo>
                  <a:cubicBezTo>
                    <a:pt x="8" y="52"/>
                    <a:pt x="8" y="51"/>
                    <a:pt x="8" y="52"/>
                  </a:cubicBezTo>
                  <a:cubicBezTo>
                    <a:pt x="8" y="53"/>
                    <a:pt x="8" y="53"/>
                    <a:pt x="8" y="53"/>
                  </a:cubicBezTo>
                  <a:cubicBezTo>
                    <a:pt x="7" y="53"/>
                    <a:pt x="8" y="54"/>
                    <a:pt x="7" y="54"/>
                  </a:cubicBezTo>
                  <a:cubicBezTo>
                    <a:pt x="7" y="54"/>
                    <a:pt x="7" y="54"/>
                    <a:pt x="6" y="54"/>
                  </a:cubicBezTo>
                  <a:cubicBezTo>
                    <a:pt x="5" y="55"/>
                    <a:pt x="6" y="54"/>
                    <a:pt x="5" y="54"/>
                  </a:cubicBezTo>
                  <a:cubicBezTo>
                    <a:pt x="4" y="55"/>
                    <a:pt x="5" y="55"/>
                    <a:pt x="4" y="55"/>
                  </a:cubicBezTo>
                  <a:cubicBezTo>
                    <a:pt x="3" y="56"/>
                    <a:pt x="0" y="57"/>
                    <a:pt x="3" y="58"/>
                  </a:cubicBezTo>
                  <a:cubicBezTo>
                    <a:pt x="5" y="59"/>
                    <a:pt x="4" y="58"/>
                    <a:pt x="6" y="58"/>
                  </a:cubicBezTo>
                  <a:cubicBezTo>
                    <a:pt x="7" y="58"/>
                    <a:pt x="10" y="56"/>
                    <a:pt x="11" y="55"/>
                  </a:cubicBezTo>
                  <a:cubicBezTo>
                    <a:pt x="11" y="55"/>
                    <a:pt x="11" y="55"/>
                    <a:pt x="11" y="54"/>
                  </a:cubicBezTo>
                  <a:cubicBezTo>
                    <a:pt x="13" y="54"/>
                    <a:pt x="14" y="54"/>
                    <a:pt x="15" y="53"/>
                  </a:cubicBezTo>
                  <a:cubicBezTo>
                    <a:pt x="15" y="53"/>
                    <a:pt x="15" y="53"/>
                    <a:pt x="16" y="53"/>
                  </a:cubicBezTo>
                  <a:cubicBezTo>
                    <a:pt x="18" y="53"/>
                    <a:pt x="17" y="52"/>
                    <a:pt x="18" y="51"/>
                  </a:cubicBezTo>
                  <a:cubicBezTo>
                    <a:pt x="18" y="50"/>
                    <a:pt x="18" y="51"/>
                    <a:pt x="19" y="50"/>
                  </a:cubicBezTo>
                  <a:cubicBezTo>
                    <a:pt x="19" y="50"/>
                    <a:pt x="19" y="50"/>
                    <a:pt x="19" y="49"/>
                  </a:cubicBezTo>
                  <a:cubicBezTo>
                    <a:pt x="21" y="49"/>
                    <a:pt x="22" y="49"/>
                    <a:pt x="23" y="48"/>
                  </a:cubicBezTo>
                  <a:cubicBezTo>
                    <a:pt x="24" y="48"/>
                    <a:pt x="23" y="47"/>
                    <a:pt x="23" y="47"/>
                  </a:cubicBezTo>
                  <a:cubicBezTo>
                    <a:pt x="24" y="46"/>
                    <a:pt x="24" y="46"/>
                    <a:pt x="25" y="46"/>
                  </a:cubicBezTo>
                  <a:cubicBezTo>
                    <a:pt x="25" y="45"/>
                    <a:pt x="24" y="46"/>
                    <a:pt x="25" y="45"/>
                  </a:cubicBezTo>
                  <a:cubicBezTo>
                    <a:pt x="26" y="45"/>
                    <a:pt x="26" y="45"/>
                    <a:pt x="26" y="43"/>
                  </a:cubicBezTo>
                  <a:cubicBezTo>
                    <a:pt x="26" y="43"/>
                    <a:pt x="26" y="43"/>
                    <a:pt x="27" y="43"/>
                  </a:cubicBezTo>
                  <a:cubicBezTo>
                    <a:pt x="27" y="42"/>
                    <a:pt x="27" y="42"/>
                    <a:pt x="27" y="42"/>
                  </a:cubicBezTo>
                  <a:cubicBezTo>
                    <a:pt x="28" y="40"/>
                    <a:pt x="31" y="40"/>
                    <a:pt x="32" y="39"/>
                  </a:cubicBezTo>
                  <a:cubicBezTo>
                    <a:pt x="34" y="39"/>
                    <a:pt x="34" y="40"/>
                    <a:pt x="35" y="39"/>
                  </a:cubicBezTo>
                  <a:cubicBezTo>
                    <a:pt x="35" y="38"/>
                    <a:pt x="36" y="38"/>
                    <a:pt x="36" y="38"/>
                  </a:cubicBezTo>
                  <a:cubicBezTo>
                    <a:pt x="36" y="38"/>
                    <a:pt x="36" y="38"/>
                    <a:pt x="36" y="37"/>
                  </a:cubicBezTo>
                  <a:cubicBezTo>
                    <a:pt x="36" y="37"/>
                    <a:pt x="37" y="37"/>
                    <a:pt x="37" y="37"/>
                  </a:cubicBezTo>
                  <a:cubicBezTo>
                    <a:pt x="37" y="36"/>
                    <a:pt x="38" y="37"/>
                    <a:pt x="38" y="36"/>
                  </a:cubicBezTo>
                  <a:cubicBezTo>
                    <a:pt x="38" y="36"/>
                    <a:pt x="38" y="36"/>
                    <a:pt x="38" y="35"/>
                  </a:cubicBezTo>
                  <a:cubicBezTo>
                    <a:pt x="39" y="35"/>
                    <a:pt x="39" y="35"/>
                    <a:pt x="40" y="34"/>
                  </a:cubicBezTo>
                  <a:cubicBezTo>
                    <a:pt x="41" y="34"/>
                    <a:pt x="40" y="34"/>
                    <a:pt x="41" y="34"/>
                  </a:cubicBezTo>
                  <a:cubicBezTo>
                    <a:pt x="41" y="33"/>
                    <a:pt x="41" y="33"/>
                    <a:pt x="42" y="33"/>
                  </a:cubicBezTo>
                  <a:cubicBezTo>
                    <a:pt x="42" y="33"/>
                    <a:pt x="42" y="33"/>
                    <a:pt x="42" y="32"/>
                  </a:cubicBezTo>
                  <a:cubicBezTo>
                    <a:pt x="42" y="32"/>
                    <a:pt x="43" y="32"/>
                    <a:pt x="43" y="32"/>
                  </a:cubicBezTo>
                  <a:cubicBezTo>
                    <a:pt x="44" y="32"/>
                    <a:pt x="43" y="32"/>
                    <a:pt x="43" y="31"/>
                  </a:cubicBezTo>
                  <a:cubicBezTo>
                    <a:pt x="44" y="31"/>
                    <a:pt x="44" y="31"/>
                    <a:pt x="44" y="31"/>
                  </a:cubicBezTo>
                  <a:cubicBezTo>
                    <a:pt x="45" y="30"/>
                    <a:pt x="45" y="31"/>
                    <a:pt x="45" y="30"/>
                  </a:cubicBezTo>
                  <a:cubicBezTo>
                    <a:pt x="45" y="30"/>
                    <a:pt x="45" y="30"/>
                    <a:pt x="45" y="29"/>
                  </a:cubicBezTo>
                  <a:cubicBezTo>
                    <a:pt x="45" y="29"/>
                    <a:pt x="45" y="29"/>
                    <a:pt x="46" y="29"/>
                  </a:cubicBezTo>
                  <a:cubicBezTo>
                    <a:pt x="46" y="28"/>
                    <a:pt x="47" y="27"/>
                    <a:pt x="46" y="27"/>
                  </a:cubicBezTo>
                  <a:cubicBezTo>
                    <a:pt x="46" y="26"/>
                    <a:pt x="43" y="27"/>
                    <a:pt x="42" y="2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2" name="Freeform 141"/>
            <p:cNvSpPr/>
            <p:nvPr/>
          </p:nvSpPr>
          <p:spPr>
            <a:xfrm>
              <a:off x="7188480" y="5448623"/>
              <a:ext cx="36555" cy="16871"/>
            </a:xfrm>
            <a:custGeom>
              <a:avLst/>
              <a:gdLst>
                <a:gd name="T0" fmla="*/ 3 w 11"/>
                <a:gd name="T1" fmla="*/ 2 h 5"/>
                <a:gd name="T2" fmla="*/ 2 w 11"/>
                <a:gd name="T3" fmla="*/ 3 h 5"/>
                <a:gd name="T4" fmla="*/ 3 w 11"/>
                <a:gd name="T5" fmla="*/ 5 h 5"/>
                <a:gd name="T6" fmla="*/ 6 w 11"/>
                <a:gd name="T7" fmla="*/ 5 h 5"/>
                <a:gd name="T8" fmla="*/ 6 w 11"/>
                <a:gd name="T9" fmla="*/ 5 h 5"/>
                <a:gd name="T10" fmla="*/ 9 w 11"/>
                <a:gd name="T11" fmla="*/ 5 h 5"/>
                <a:gd name="T12" fmla="*/ 11 w 11"/>
                <a:gd name="T13" fmla="*/ 4 h 5"/>
                <a:gd name="T14" fmla="*/ 10 w 11"/>
                <a:gd name="T15" fmla="*/ 2 h 5"/>
                <a:gd name="T16" fmla="*/ 3 w 11"/>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3" y="2"/>
                  </a:moveTo>
                  <a:cubicBezTo>
                    <a:pt x="2" y="3"/>
                    <a:pt x="2" y="2"/>
                    <a:pt x="2" y="3"/>
                  </a:cubicBezTo>
                  <a:cubicBezTo>
                    <a:pt x="1" y="4"/>
                    <a:pt x="0" y="5"/>
                    <a:pt x="3" y="5"/>
                  </a:cubicBezTo>
                  <a:cubicBezTo>
                    <a:pt x="4" y="5"/>
                    <a:pt x="5" y="5"/>
                    <a:pt x="6" y="5"/>
                  </a:cubicBezTo>
                  <a:cubicBezTo>
                    <a:pt x="7" y="5"/>
                    <a:pt x="6" y="5"/>
                    <a:pt x="6" y="5"/>
                  </a:cubicBezTo>
                  <a:cubicBezTo>
                    <a:pt x="7" y="4"/>
                    <a:pt x="8" y="5"/>
                    <a:pt x="9" y="5"/>
                  </a:cubicBezTo>
                  <a:cubicBezTo>
                    <a:pt x="10" y="4"/>
                    <a:pt x="11" y="4"/>
                    <a:pt x="11" y="4"/>
                  </a:cubicBezTo>
                  <a:cubicBezTo>
                    <a:pt x="11" y="3"/>
                    <a:pt x="11" y="2"/>
                    <a:pt x="10" y="2"/>
                  </a:cubicBezTo>
                  <a:cubicBezTo>
                    <a:pt x="10" y="1"/>
                    <a:pt x="5" y="0"/>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3" name="Freeform 142"/>
            <p:cNvSpPr/>
            <p:nvPr/>
          </p:nvSpPr>
          <p:spPr>
            <a:xfrm>
              <a:off x="7305174" y="5562505"/>
              <a:ext cx="9842" cy="12654"/>
            </a:xfrm>
            <a:custGeom>
              <a:avLst/>
              <a:gdLst>
                <a:gd name="T0" fmla="*/ 1 w 3"/>
                <a:gd name="T1" fmla="*/ 3 h 4"/>
                <a:gd name="T2" fmla="*/ 2 w 3"/>
                <a:gd name="T3" fmla="*/ 2 h 4"/>
                <a:gd name="T4" fmla="*/ 2 w 3"/>
                <a:gd name="T5" fmla="*/ 0 h 4"/>
                <a:gd name="T6" fmla="*/ 2 w 3"/>
                <a:gd name="T7" fmla="*/ 0 h 4"/>
                <a:gd name="T8" fmla="*/ 1 w 3"/>
                <a:gd name="T9" fmla="*/ 1 h 4"/>
                <a:gd name="T10" fmla="*/ 0 w 3"/>
                <a:gd name="T11" fmla="*/ 1 h 4"/>
                <a:gd name="T12" fmla="*/ 0 w 3"/>
                <a:gd name="T13" fmla="*/ 2 h 4"/>
                <a:gd name="T14" fmla="*/ 1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3"/>
                  </a:moveTo>
                  <a:cubicBezTo>
                    <a:pt x="2" y="2"/>
                    <a:pt x="1" y="4"/>
                    <a:pt x="2" y="2"/>
                  </a:cubicBezTo>
                  <a:cubicBezTo>
                    <a:pt x="3" y="1"/>
                    <a:pt x="2" y="2"/>
                    <a:pt x="2" y="0"/>
                  </a:cubicBezTo>
                  <a:cubicBezTo>
                    <a:pt x="2" y="0"/>
                    <a:pt x="2" y="0"/>
                    <a:pt x="2" y="0"/>
                  </a:cubicBezTo>
                  <a:cubicBezTo>
                    <a:pt x="1" y="1"/>
                    <a:pt x="2" y="1"/>
                    <a:pt x="1" y="1"/>
                  </a:cubicBezTo>
                  <a:cubicBezTo>
                    <a:pt x="1" y="1"/>
                    <a:pt x="1" y="1"/>
                    <a:pt x="0" y="1"/>
                  </a:cubicBezTo>
                  <a:cubicBezTo>
                    <a:pt x="0" y="1"/>
                    <a:pt x="0" y="2"/>
                    <a:pt x="0" y="2"/>
                  </a:cubicBezTo>
                  <a:cubicBezTo>
                    <a:pt x="0" y="4"/>
                    <a:pt x="0" y="3"/>
                    <a:pt x="1"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4" name="Freeform 143"/>
            <p:cNvSpPr/>
            <p:nvPr/>
          </p:nvSpPr>
          <p:spPr>
            <a:xfrm>
              <a:off x="7388125" y="5565317"/>
              <a:ext cx="12654" cy="23902"/>
            </a:xfrm>
            <a:custGeom>
              <a:avLst/>
              <a:gdLst>
                <a:gd name="T0" fmla="*/ 2 w 4"/>
                <a:gd name="T1" fmla="*/ 0 h 7"/>
                <a:gd name="T2" fmla="*/ 2 w 4"/>
                <a:gd name="T3" fmla="*/ 1 h 7"/>
                <a:gd name="T4" fmla="*/ 0 w 4"/>
                <a:gd name="T5" fmla="*/ 5 h 7"/>
                <a:gd name="T6" fmla="*/ 0 w 4"/>
                <a:gd name="T7" fmla="*/ 7 h 7"/>
                <a:gd name="T8" fmla="*/ 1 w 4"/>
                <a:gd name="T9" fmla="*/ 6 h 7"/>
                <a:gd name="T10" fmla="*/ 2 w 4"/>
                <a:gd name="T11" fmla="*/ 5 h 7"/>
                <a:gd name="T12" fmla="*/ 2 w 4"/>
                <a:gd name="T13" fmla="*/ 4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1"/>
                    <a:pt x="2" y="0"/>
                    <a:pt x="2" y="1"/>
                  </a:cubicBezTo>
                  <a:cubicBezTo>
                    <a:pt x="1" y="1"/>
                    <a:pt x="1" y="4"/>
                    <a:pt x="0" y="5"/>
                  </a:cubicBezTo>
                  <a:cubicBezTo>
                    <a:pt x="0" y="6"/>
                    <a:pt x="0" y="6"/>
                    <a:pt x="0" y="7"/>
                  </a:cubicBezTo>
                  <a:cubicBezTo>
                    <a:pt x="1" y="7"/>
                    <a:pt x="1" y="7"/>
                    <a:pt x="1" y="6"/>
                  </a:cubicBezTo>
                  <a:cubicBezTo>
                    <a:pt x="1" y="5"/>
                    <a:pt x="2" y="6"/>
                    <a:pt x="2" y="5"/>
                  </a:cubicBezTo>
                  <a:cubicBezTo>
                    <a:pt x="2" y="5"/>
                    <a:pt x="2" y="4"/>
                    <a:pt x="2" y="4"/>
                  </a:cubicBezTo>
                  <a:cubicBezTo>
                    <a:pt x="4" y="3"/>
                    <a:pt x="4" y="1"/>
                    <a:pt x="2"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5" name="Freeform 144"/>
            <p:cNvSpPr/>
            <p:nvPr/>
          </p:nvSpPr>
          <p:spPr>
            <a:xfrm>
              <a:off x="7680563" y="5582188"/>
              <a:ext cx="261507" cy="165903"/>
            </a:xfrm>
            <a:custGeom>
              <a:avLst/>
              <a:gdLst>
                <a:gd name="T0" fmla="*/ 73 w 79"/>
                <a:gd name="T1" fmla="*/ 6 h 50"/>
                <a:gd name="T2" fmla="*/ 73 w 79"/>
                <a:gd name="T3" fmla="*/ 1 h 50"/>
                <a:gd name="T4" fmla="*/ 67 w 79"/>
                <a:gd name="T5" fmla="*/ 4 h 50"/>
                <a:gd name="T6" fmla="*/ 65 w 79"/>
                <a:gd name="T7" fmla="*/ 5 h 50"/>
                <a:gd name="T8" fmla="*/ 63 w 79"/>
                <a:gd name="T9" fmla="*/ 7 h 50"/>
                <a:gd name="T10" fmla="*/ 56 w 79"/>
                <a:gd name="T11" fmla="*/ 12 h 50"/>
                <a:gd name="T12" fmla="*/ 49 w 79"/>
                <a:gd name="T13" fmla="*/ 19 h 50"/>
                <a:gd name="T14" fmla="*/ 44 w 79"/>
                <a:gd name="T15" fmla="*/ 22 h 50"/>
                <a:gd name="T16" fmla="*/ 38 w 79"/>
                <a:gd name="T17" fmla="*/ 23 h 50"/>
                <a:gd name="T18" fmla="*/ 34 w 79"/>
                <a:gd name="T19" fmla="*/ 25 h 50"/>
                <a:gd name="T20" fmla="*/ 31 w 79"/>
                <a:gd name="T21" fmla="*/ 27 h 50"/>
                <a:gd name="T22" fmla="*/ 29 w 79"/>
                <a:gd name="T23" fmla="*/ 29 h 50"/>
                <a:gd name="T24" fmla="*/ 21 w 79"/>
                <a:gd name="T25" fmla="*/ 31 h 50"/>
                <a:gd name="T26" fmla="*/ 19 w 79"/>
                <a:gd name="T27" fmla="*/ 33 h 50"/>
                <a:gd name="T28" fmla="*/ 15 w 79"/>
                <a:gd name="T29" fmla="*/ 35 h 50"/>
                <a:gd name="T30" fmla="*/ 11 w 79"/>
                <a:gd name="T31" fmla="*/ 37 h 50"/>
                <a:gd name="T32" fmla="*/ 9 w 79"/>
                <a:gd name="T33" fmla="*/ 39 h 50"/>
                <a:gd name="T34" fmla="*/ 4 w 79"/>
                <a:gd name="T35" fmla="*/ 41 h 50"/>
                <a:gd name="T36" fmla="*/ 3 w 79"/>
                <a:gd name="T37" fmla="*/ 42 h 50"/>
                <a:gd name="T38" fmla="*/ 2 w 79"/>
                <a:gd name="T39" fmla="*/ 43 h 50"/>
                <a:gd name="T40" fmla="*/ 1 w 79"/>
                <a:gd name="T41" fmla="*/ 44 h 50"/>
                <a:gd name="T42" fmla="*/ 1 w 79"/>
                <a:gd name="T43" fmla="*/ 48 h 50"/>
                <a:gd name="T44" fmla="*/ 11 w 79"/>
                <a:gd name="T45" fmla="*/ 50 h 50"/>
                <a:gd name="T46" fmla="*/ 19 w 79"/>
                <a:gd name="T47" fmla="*/ 49 h 50"/>
                <a:gd name="T48" fmla="*/ 21 w 79"/>
                <a:gd name="T49" fmla="*/ 47 h 50"/>
                <a:gd name="T50" fmla="*/ 25 w 79"/>
                <a:gd name="T51" fmla="*/ 46 h 50"/>
                <a:gd name="T52" fmla="*/ 26 w 79"/>
                <a:gd name="T53" fmla="*/ 45 h 50"/>
                <a:gd name="T54" fmla="*/ 29 w 79"/>
                <a:gd name="T55" fmla="*/ 42 h 50"/>
                <a:gd name="T56" fmla="*/ 31 w 79"/>
                <a:gd name="T57" fmla="*/ 42 h 50"/>
                <a:gd name="T58" fmla="*/ 32 w 79"/>
                <a:gd name="T59" fmla="*/ 39 h 50"/>
                <a:gd name="T60" fmla="*/ 37 w 79"/>
                <a:gd name="T61" fmla="*/ 36 h 50"/>
                <a:gd name="T62" fmla="*/ 39 w 79"/>
                <a:gd name="T63" fmla="*/ 35 h 50"/>
                <a:gd name="T64" fmla="*/ 39 w 79"/>
                <a:gd name="T65" fmla="*/ 34 h 50"/>
                <a:gd name="T66" fmla="*/ 41 w 79"/>
                <a:gd name="T67" fmla="*/ 33 h 50"/>
                <a:gd name="T68" fmla="*/ 42 w 79"/>
                <a:gd name="T69" fmla="*/ 32 h 50"/>
                <a:gd name="T70" fmla="*/ 47 w 79"/>
                <a:gd name="T71" fmla="*/ 30 h 50"/>
                <a:gd name="T72" fmla="*/ 50 w 79"/>
                <a:gd name="T73" fmla="*/ 29 h 50"/>
                <a:gd name="T74" fmla="*/ 58 w 79"/>
                <a:gd name="T75" fmla="*/ 23 h 50"/>
                <a:gd name="T76" fmla="*/ 63 w 79"/>
                <a:gd name="T77" fmla="*/ 20 h 50"/>
                <a:gd name="T78" fmla="*/ 66 w 79"/>
                <a:gd name="T79" fmla="*/ 18 h 50"/>
                <a:gd name="T80" fmla="*/ 67 w 79"/>
                <a:gd name="T81" fmla="*/ 17 h 50"/>
                <a:gd name="T82" fmla="*/ 69 w 79"/>
                <a:gd name="T83" fmla="*/ 16 h 50"/>
                <a:gd name="T84" fmla="*/ 72 w 79"/>
                <a:gd name="T85" fmla="*/ 14 h 50"/>
                <a:gd name="T86" fmla="*/ 75 w 79"/>
                <a:gd name="T87" fmla="*/ 12 h 50"/>
                <a:gd name="T88" fmla="*/ 76 w 79"/>
                <a:gd name="T89"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50">
                  <a:moveTo>
                    <a:pt x="77" y="7"/>
                  </a:moveTo>
                  <a:cubicBezTo>
                    <a:pt x="76" y="5"/>
                    <a:pt x="75" y="6"/>
                    <a:pt x="73" y="6"/>
                  </a:cubicBezTo>
                  <a:cubicBezTo>
                    <a:pt x="71" y="6"/>
                    <a:pt x="72" y="5"/>
                    <a:pt x="73" y="4"/>
                  </a:cubicBezTo>
                  <a:cubicBezTo>
                    <a:pt x="73" y="3"/>
                    <a:pt x="73" y="3"/>
                    <a:pt x="73" y="1"/>
                  </a:cubicBezTo>
                  <a:cubicBezTo>
                    <a:pt x="73" y="0"/>
                    <a:pt x="73" y="1"/>
                    <a:pt x="71" y="1"/>
                  </a:cubicBezTo>
                  <a:cubicBezTo>
                    <a:pt x="70" y="2"/>
                    <a:pt x="68" y="2"/>
                    <a:pt x="67" y="4"/>
                  </a:cubicBezTo>
                  <a:cubicBezTo>
                    <a:pt x="66" y="4"/>
                    <a:pt x="67" y="4"/>
                    <a:pt x="66" y="4"/>
                  </a:cubicBezTo>
                  <a:cubicBezTo>
                    <a:pt x="66" y="4"/>
                    <a:pt x="65" y="5"/>
                    <a:pt x="65" y="5"/>
                  </a:cubicBezTo>
                  <a:cubicBezTo>
                    <a:pt x="65" y="6"/>
                    <a:pt x="65" y="7"/>
                    <a:pt x="65" y="7"/>
                  </a:cubicBezTo>
                  <a:cubicBezTo>
                    <a:pt x="64" y="7"/>
                    <a:pt x="64" y="7"/>
                    <a:pt x="63" y="7"/>
                  </a:cubicBezTo>
                  <a:cubicBezTo>
                    <a:pt x="63" y="8"/>
                    <a:pt x="63" y="8"/>
                    <a:pt x="62" y="9"/>
                  </a:cubicBezTo>
                  <a:cubicBezTo>
                    <a:pt x="60" y="9"/>
                    <a:pt x="56" y="9"/>
                    <a:pt x="56" y="12"/>
                  </a:cubicBezTo>
                  <a:cubicBezTo>
                    <a:pt x="55" y="12"/>
                    <a:pt x="55" y="13"/>
                    <a:pt x="54" y="14"/>
                  </a:cubicBezTo>
                  <a:cubicBezTo>
                    <a:pt x="52" y="15"/>
                    <a:pt x="50" y="17"/>
                    <a:pt x="49" y="19"/>
                  </a:cubicBezTo>
                  <a:cubicBezTo>
                    <a:pt x="47" y="20"/>
                    <a:pt x="46" y="19"/>
                    <a:pt x="45" y="20"/>
                  </a:cubicBezTo>
                  <a:cubicBezTo>
                    <a:pt x="45" y="20"/>
                    <a:pt x="44" y="21"/>
                    <a:pt x="44" y="22"/>
                  </a:cubicBezTo>
                  <a:cubicBezTo>
                    <a:pt x="43" y="22"/>
                    <a:pt x="41" y="22"/>
                    <a:pt x="41" y="22"/>
                  </a:cubicBezTo>
                  <a:cubicBezTo>
                    <a:pt x="40" y="22"/>
                    <a:pt x="40" y="23"/>
                    <a:pt x="38" y="23"/>
                  </a:cubicBezTo>
                  <a:cubicBezTo>
                    <a:pt x="38" y="23"/>
                    <a:pt x="36" y="24"/>
                    <a:pt x="36" y="24"/>
                  </a:cubicBezTo>
                  <a:cubicBezTo>
                    <a:pt x="35" y="24"/>
                    <a:pt x="35" y="25"/>
                    <a:pt x="34" y="25"/>
                  </a:cubicBezTo>
                  <a:cubicBezTo>
                    <a:pt x="34" y="25"/>
                    <a:pt x="31" y="26"/>
                    <a:pt x="31" y="26"/>
                  </a:cubicBezTo>
                  <a:cubicBezTo>
                    <a:pt x="31" y="26"/>
                    <a:pt x="31" y="27"/>
                    <a:pt x="31" y="27"/>
                  </a:cubicBezTo>
                  <a:cubicBezTo>
                    <a:pt x="30" y="28"/>
                    <a:pt x="30" y="27"/>
                    <a:pt x="29" y="28"/>
                  </a:cubicBezTo>
                  <a:cubicBezTo>
                    <a:pt x="29" y="28"/>
                    <a:pt x="29" y="28"/>
                    <a:pt x="29" y="29"/>
                  </a:cubicBezTo>
                  <a:cubicBezTo>
                    <a:pt x="27" y="29"/>
                    <a:pt x="24" y="28"/>
                    <a:pt x="24" y="29"/>
                  </a:cubicBezTo>
                  <a:cubicBezTo>
                    <a:pt x="23" y="30"/>
                    <a:pt x="22" y="30"/>
                    <a:pt x="21" y="31"/>
                  </a:cubicBezTo>
                  <a:cubicBezTo>
                    <a:pt x="21" y="31"/>
                    <a:pt x="20" y="31"/>
                    <a:pt x="20" y="32"/>
                  </a:cubicBezTo>
                  <a:cubicBezTo>
                    <a:pt x="20" y="32"/>
                    <a:pt x="19" y="33"/>
                    <a:pt x="19" y="33"/>
                  </a:cubicBezTo>
                  <a:cubicBezTo>
                    <a:pt x="18" y="33"/>
                    <a:pt x="16" y="34"/>
                    <a:pt x="16" y="34"/>
                  </a:cubicBezTo>
                  <a:cubicBezTo>
                    <a:pt x="16" y="34"/>
                    <a:pt x="15" y="35"/>
                    <a:pt x="15" y="35"/>
                  </a:cubicBezTo>
                  <a:cubicBezTo>
                    <a:pt x="15" y="35"/>
                    <a:pt x="13" y="36"/>
                    <a:pt x="13" y="36"/>
                  </a:cubicBezTo>
                  <a:cubicBezTo>
                    <a:pt x="13" y="36"/>
                    <a:pt x="11" y="37"/>
                    <a:pt x="11" y="37"/>
                  </a:cubicBezTo>
                  <a:cubicBezTo>
                    <a:pt x="11" y="38"/>
                    <a:pt x="11" y="38"/>
                    <a:pt x="10" y="38"/>
                  </a:cubicBezTo>
                  <a:cubicBezTo>
                    <a:pt x="10" y="38"/>
                    <a:pt x="10" y="39"/>
                    <a:pt x="9" y="39"/>
                  </a:cubicBezTo>
                  <a:cubicBezTo>
                    <a:pt x="9" y="39"/>
                    <a:pt x="8" y="39"/>
                    <a:pt x="7" y="39"/>
                  </a:cubicBezTo>
                  <a:cubicBezTo>
                    <a:pt x="6" y="40"/>
                    <a:pt x="5" y="40"/>
                    <a:pt x="4" y="41"/>
                  </a:cubicBezTo>
                  <a:cubicBezTo>
                    <a:pt x="4" y="41"/>
                    <a:pt x="4" y="41"/>
                    <a:pt x="4" y="41"/>
                  </a:cubicBezTo>
                  <a:cubicBezTo>
                    <a:pt x="3" y="41"/>
                    <a:pt x="3" y="40"/>
                    <a:pt x="3" y="42"/>
                  </a:cubicBezTo>
                  <a:cubicBezTo>
                    <a:pt x="3" y="42"/>
                    <a:pt x="3" y="42"/>
                    <a:pt x="3" y="42"/>
                  </a:cubicBezTo>
                  <a:cubicBezTo>
                    <a:pt x="2" y="43"/>
                    <a:pt x="3" y="43"/>
                    <a:pt x="2" y="43"/>
                  </a:cubicBezTo>
                  <a:cubicBezTo>
                    <a:pt x="2" y="43"/>
                    <a:pt x="2" y="43"/>
                    <a:pt x="1" y="43"/>
                  </a:cubicBezTo>
                  <a:cubicBezTo>
                    <a:pt x="1" y="43"/>
                    <a:pt x="1" y="43"/>
                    <a:pt x="1" y="44"/>
                  </a:cubicBezTo>
                  <a:cubicBezTo>
                    <a:pt x="1" y="44"/>
                    <a:pt x="1" y="46"/>
                    <a:pt x="0" y="46"/>
                  </a:cubicBezTo>
                  <a:cubicBezTo>
                    <a:pt x="1" y="47"/>
                    <a:pt x="1" y="47"/>
                    <a:pt x="1" y="48"/>
                  </a:cubicBezTo>
                  <a:cubicBezTo>
                    <a:pt x="2" y="50"/>
                    <a:pt x="8" y="49"/>
                    <a:pt x="10" y="49"/>
                  </a:cubicBezTo>
                  <a:cubicBezTo>
                    <a:pt x="10" y="49"/>
                    <a:pt x="10" y="50"/>
                    <a:pt x="11" y="50"/>
                  </a:cubicBezTo>
                  <a:cubicBezTo>
                    <a:pt x="12" y="50"/>
                    <a:pt x="13" y="50"/>
                    <a:pt x="14" y="50"/>
                  </a:cubicBezTo>
                  <a:cubicBezTo>
                    <a:pt x="16" y="50"/>
                    <a:pt x="18" y="49"/>
                    <a:pt x="19" y="49"/>
                  </a:cubicBezTo>
                  <a:cubicBezTo>
                    <a:pt x="20" y="49"/>
                    <a:pt x="20" y="48"/>
                    <a:pt x="20" y="48"/>
                  </a:cubicBezTo>
                  <a:cubicBezTo>
                    <a:pt x="21" y="47"/>
                    <a:pt x="21" y="48"/>
                    <a:pt x="21" y="47"/>
                  </a:cubicBezTo>
                  <a:cubicBezTo>
                    <a:pt x="22" y="47"/>
                    <a:pt x="22" y="47"/>
                    <a:pt x="22" y="47"/>
                  </a:cubicBezTo>
                  <a:cubicBezTo>
                    <a:pt x="23" y="46"/>
                    <a:pt x="24" y="46"/>
                    <a:pt x="25" y="46"/>
                  </a:cubicBezTo>
                  <a:cubicBezTo>
                    <a:pt x="25" y="46"/>
                    <a:pt x="24" y="45"/>
                    <a:pt x="25" y="45"/>
                  </a:cubicBezTo>
                  <a:cubicBezTo>
                    <a:pt x="26" y="45"/>
                    <a:pt x="26" y="45"/>
                    <a:pt x="26" y="45"/>
                  </a:cubicBezTo>
                  <a:cubicBezTo>
                    <a:pt x="26" y="45"/>
                    <a:pt x="28" y="44"/>
                    <a:pt x="28" y="44"/>
                  </a:cubicBezTo>
                  <a:cubicBezTo>
                    <a:pt x="28" y="44"/>
                    <a:pt x="29" y="43"/>
                    <a:pt x="29" y="42"/>
                  </a:cubicBezTo>
                  <a:cubicBezTo>
                    <a:pt x="29" y="42"/>
                    <a:pt x="30" y="43"/>
                    <a:pt x="30" y="42"/>
                  </a:cubicBezTo>
                  <a:cubicBezTo>
                    <a:pt x="30" y="42"/>
                    <a:pt x="30" y="42"/>
                    <a:pt x="31" y="42"/>
                  </a:cubicBezTo>
                  <a:cubicBezTo>
                    <a:pt x="31" y="41"/>
                    <a:pt x="32" y="42"/>
                    <a:pt x="31" y="40"/>
                  </a:cubicBezTo>
                  <a:cubicBezTo>
                    <a:pt x="31" y="40"/>
                    <a:pt x="32" y="40"/>
                    <a:pt x="32" y="39"/>
                  </a:cubicBezTo>
                  <a:cubicBezTo>
                    <a:pt x="34" y="39"/>
                    <a:pt x="35" y="38"/>
                    <a:pt x="36" y="37"/>
                  </a:cubicBezTo>
                  <a:cubicBezTo>
                    <a:pt x="37" y="37"/>
                    <a:pt x="37" y="37"/>
                    <a:pt x="37" y="36"/>
                  </a:cubicBezTo>
                  <a:cubicBezTo>
                    <a:pt x="37" y="36"/>
                    <a:pt x="38" y="36"/>
                    <a:pt x="39" y="36"/>
                  </a:cubicBezTo>
                  <a:cubicBezTo>
                    <a:pt x="39" y="36"/>
                    <a:pt x="38" y="35"/>
                    <a:pt x="39" y="35"/>
                  </a:cubicBezTo>
                  <a:cubicBezTo>
                    <a:pt x="39" y="35"/>
                    <a:pt x="39" y="35"/>
                    <a:pt x="39" y="35"/>
                  </a:cubicBezTo>
                  <a:cubicBezTo>
                    <a:pt x="39" y="35"/>
                    <a:pt x="39" y="35"/>
                    <a:pt x="39" y="34"/>
                  </a:cubicBezTo>
                  <a:cubicBezTo>
                    <a:pt x="40" y="34"/>
                    <a:pt x="40" y="34"/>
                    <a:pt x="41" y="34"/>
                  </a:cubicBezTo>
                  <a:cubicBezTo>
                    <a:pt x="41" y="33"/>
                    <a:pt x="41" y="33"/>
                    <a:pt x="41" y="33"/>
                  </a:cubicBezTo>
                  <a:cubicBezTo>
                    <a:pt x="41" y="33"/>
                    <a:pt x="41" y="32"/>
                    <a:pt x="41" y="32"/>
                  </a:cubicBezTo>
                  <a:cubicBezTo>
                    <a:pt x="42" y="32"/>
                    <a:pt x="42" y="32"/>
                    <a:pt x="42" y="32"/>
                  </a:cubicBezTo>
                  <a:cubicBezTo>
                    <a:pt x="43" y="31"/>
                    <a:pt x="44" y="32"/>
                    <a:pt x="44" y="31"/>
                  </a:cubicBezTo>
                  <a:cubicBezTo>
                    <a:pt x="44" y="31"/>
                    <a:pt x="47" y="30"/>
                    <a:pt x="47" y="30"/>
                  </a:cubicBezTo>
                  <a:cubicBezTo>
                    <a:pt x="48" y="29"/>
                    <a:pt x="48" y="29"/>
                    <a:pt x="49" y="29"/>
                  </a:cubicBezTo>
                  <a:cubicBezTo>
                    <a:pt x="50" y="29"/>
                    <a:pt x="50" y="29"/>
                    <a:pt x="50" y="29"/>
                  </a:cubicBezTo>
                  <a:cubicBezTo>
                    <a:pt x="52" y="28"/>
                    <a:pt x="55" y="28"/>
                    <a:pt x="56" y="27"/>
                  </a:cubicBezTo>
                  <a:cubicBezTo>
                    <a:pt x="58" y="26"/>
                    <a:pt x="57" y="24"/>
                    <a:pt x="58" y="23"/>
                  </a:cubicBezTo>
                  <a:cubicBezTo>
                    <a:pt x="59" y="22"/>
                    <a:pt x="60" y="22"/>
                    <a:pt x="61" y="22"/>
                  </a:cubicBezTo>
                  <a:cubicBezTo>
                    <a:pt x="62" y="21"/>
                    <a:pt x="62" y="21"/>
                    <a:pt x="63" y="20"/>
                  </a:cubicBezTo>
                  <a:cubicBezTo>
                    <a:pt x="63" y="20"/>
                    <a:pt x="63" y="20"/>
                    <a:pt x="63" y="20"/>
                  </a:cubicBezTo>
                  <a:cubicBezTo>
                    <a:pt x="64" y="19"/>
                    <a:pt x="65" y="19"/>
                    <a:pt x="66" y="18"/>
                  </a:cubicBezTo>
                  <a:cubicBezTo>
                    <a:pt x="66" y="18"/>
                    <a:pt x="66" y="18"/>
                    <a:pt x="66" y="17"/>
                  </a:cubicBezTo>
                  <a:cubicBezTo>
                    <a:pt x="67" y="17"/>
                    <a:pt x="67" y="17"/>
                    <a:pt x="67" y="17"/>
                  </a:cubicBezTo>
                  <a:cubicBezTo>
                    <a:pt x="68" y="17"/>
                    <a:pt x="67" y="17"/>
                    <a:pt x="68" y="17"/>
                  </a:cubicBezTo>
                  <a:cubicBezTo>
                    <a:pt x="68" y="16"/>
                    <a:pt x="68" y="16"/>
                    <a:pt x="69" y="16"/>
                  </a:cubicBezTo>
                  <a:cubicBezTo>
                    <a:pt x="69" y="16"/>
                    <a:pt x="70" y="15"/>
                    <a:pt x="70" y="15"/>
                  </a:cubicBezTo>
                  <a:cubicBezTo>
                    <a:pt x="70" y="15"/>
                    <a:pt x="71" y="14"/>
                    <a:pt x="72" y="14"/>
                  </a:cubicBezTo>
                  <a:cubicBezTo>
                    <a:pt x="73" y="14"/>
                    <a:pt x="74" y="13"/>
                    <a:pt x="74" y="12"/>
                  </a:cubicBezTo>
                  <a:cubicBezTo>
                    <a:pt x="74" y="12"/>
                    <a:pt x="75" y="12"/>
                    <a:pt x="75" y="12"/>
                  </a:cubicBezTo>
                  <a:cubicBezTo>
                    <a:pt x="75" y="13"/>
                    <a:pt x="76" y="13"/>
                    <a:pt x="76" y="12"/>
                  </a:cubicBezTo>
                  <a:cubicBezTo>
                    <a:pt x="76" y="11"/>
                    <a:pt x="76" y="11"/>
                    <a:pt x="76" y="11"/>
                  </a:cubicBezTo>
                  <a:cubicBezTo>
                    <a:pt x="76" y="10"/>
                    <a:pt x="79" y="8"/>
                    <a:pt x="77"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6" name="Freeform 145"/>
            <p:cNvSpPr/>
            <p:nvPr/>
          </p:nvSpPr>
          <p:spPr>
            <a:xfrm>
              <a:off x="7288303" y="5585000"/>
              <a:ext cx="99823" cy="89981"/>
            </a:xfrm>
            <a:custGeom>
              <a:avLst/>
              <a:gdLst>
                <a:gd name="T0" fmla="*/ 20 w 30"/>
                <a:gd name="T1" fmla="*/ 4 h 27"/>
                <a:gd name="T2" fmla="*/ 19 w 30"/>
                <a:gd name="T3" fmla="*/ 5 h 27"/>
                <a:gd name="T4" fmla="*/ 13 w 30"/>
                <a:gd name="T5" fmla="*/ 4 h 27"/>
                <a:gd name="T6" fmla="*/ 11 w 30"/>
                <a:gd name="T7" fmla="*/ 3 h 27"/>
                <a:gd name="T8" fmla="*/ 11 w 30"/>
                <a:gd name="T9" fmla="*/ 3 h 27"/>
                <a:gd name="T10" fmla="*/ 10 w 30"/>
                <a:gd name="T11" fmla="*/ 2 h 27"/>
                <a:gd name="T12" fmla="*/ 10 w 30"/>
                <a:gd name="T13" fmla="*/ 1 h 27"/>
                <a:gd name="T14" fmla="*/ 8 w 30"/>
                <a:gd name="T15" fmla="*/ 1 h 27"/>
                <a:gd name="T16" fmla="*/ 5 w 30"/>
                <a:gd name="T17" fmla="*/ 2 h 27"/>
                <a:gd name="T18" fmla="*/ 5 w 30"/>
                <a:gd name="T19" fmla="*/ 3 h 27"/>
                <a:gd name="T20" fmla="*/ 5 w 30"/>
                <a:gd name="T21" fmla="*/ 12 h 27"/>
                <a:gd name="T22" fmla="*/ 3 w 30"/>
                <a:gd name="T23" fmla="*/ 16 h 27"/>
                <a:gd name="T24" fmla="*/ 1 w 30"/>
                <a:gd name="T25" fmla="*/ 18 h 27"/>
                <a:gd name="T26" fmla="*/ 0 w 30"/>
                <a:gd name="T27" fmla="*/ 18 h 27"/>
                <a:gd name="T28" fmla="*/ 0 w 30"/>
                <a:gd name="T29" fmla="*/ 22 h 27"/>
                <a:gd name="T30" fmla="*/ 2 w 30"/>
                <a:gd name="T31" fmla="*/ 23 h 27"/>
                <a:gd name="T32" fmla="*/ 6 w 30"/>
                <a:gd name="T33" fmla="*/ 26 h 27"/>
                <a:gd name="T34" fmla="*/ 7 w 30"/>
                <a:gd name="T35" fmla="*/ 26 h 27"/>
                <a:gd name="T36" fmla="*/ 11 w 30"/>
                <a:gd name="T37" fmla="*/ 23 h 27"/>
                <a:gd name="T38" fmla="*/ 12 w 30"/>
                <a:gd name="T39" fmla="*/ 23 h 27"/>
                <a:gd name="T40" fmla="*/ 12 w 30"/>
                <a:gd name="T41" fmla="*/ 23 h 27"/>
                <a:gd name="T42" fmla="*/ 12 w 30"/>
                <a:gd name="T43" fmla="*/ 23 h 27"/>
                <a:gd name="T44" fmla="*/ 12 w 30"/>
                <a:gd name="T45" fmla="*/ 22 h 27"/>
                <a:gd name="T46" fmla="*/ 13 w 30"/>
                <a:gd name="T47" fmla="*/ 21 h 27"/>
                <a:gd name="T48" fmla="*/ 16 w 30"/>
                <a:gd name="T49" fmla="*/ 21 h 27"/>
                <a:gd name="T50" fmla="*/ 17 w 30"/>
                <a:gd name="T51" fmla="*/ 20 h 27"/>
                <a:gd name="T52" fmla="*/ 17 w 30"/>
                <a:gd name="T53" fmla="*/ 20 h 27"/>
                <a:gd name="T54" fmla="*/ 18 w 30"/>
                <a:gd name="T55" fmla="*/ 19 h 27"/>
                <a:gd name="T56" fmla="*/ 18 w 30"/>
                <a:gd name="T57" fmla="*/ 19 h 27"/>
                <a:gd name="T58" fmla="*/ 18 w 30"/>
                <a:gd name="T59" fmla="*/ 18 h 27"/>
                <a:gd name="T60" fmla="*/ 20 w 30"/>
                <a:gd name="T61" fmla="*/ 18 h 27"/>
                <a:gd name="T62" fmla="*/ 20 w 30"/>
                <a:gd name="T63" fmla="*/ 17 h 27"/>
                <a:gd name="T64" fmla="*/ 20 w 30"/>
                <a:gd name="T65" fmla="*/ 17 h 27"/>
                <a:gd name="T66" fmla="*/ 21 w 30"/>
                <a:gd name="T67" fmla="*/ 16 h 27"/>
                <a:gd name="T68" fmla="*/ 21 w 30"/>
                <a:gd name="T69" fmla="*/ 15 h 27"/>
                <a:gd name="T70" fmla="*/ 22 w 30"/>
                <a:gd name="T71" fmla="*/ 14 h 27"/>
                <a:gd name="T72" fmla="*/ 22 w 30"/>
                <a:gd name="T73" fmla="*/ 14 h 27"/>
                <a:gd name="T74" fmla="*/ 22 w 30"/>
                <a:gd name="T75" fmla="*/ 13 h 27"/>
                <a:gd name="T76" fmla="*/ 24 w 30"/>
                <a:gd name="T77" fmla="*/ 13 h 27"/>
                <a:gd name="T78" fmla="*/ 25 w 30"/>
                <a:gd name="T79" fmla="*/ 11 h 27"/>
                <a:gd name="T80" fmla="*/ 26 w 30"/>
                <a:gd name="T81" fmla="*/ 8 h 27"/>
                <a:gd name="T82" fmla="*/ 27 w 30"/>
                <a:gd name="T83" fmla="*/ 8 h 27"/>
                <a:gd name="T84" fmla="*/ 29 w 30"/>
                <a:gd name="T85" fmla="*/ 5 h 27"/>
                <a:gd name="T86" fmla="*/ 30 w 30"/>
                <a:gd name="T87" fmla="*/ 2 h 27"/>
                <a:gd name="T88" fmla="*/ 20 w 30"/>
                <a:gd name="T8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7">
                  <a:moveTo>
                    <a:pt x="20" y="4"/>
                  </a:moveTo>
                  <a:cubicBezTo>
                    <a:pt x="19" y="4"/>
                    <a:pt x="19" y="5"/>
                    <a:pt x="19" y="5"/>
                  </a:cubicBezTo>
                  <a:cubicBezTo>
                    <a:pt x="17" y="5"/>
                    <a:pt x="14" y="5"/>
                    <a:pt x="13" y="4"/>
                  </a:cubicBezTo>
                  <a:cubicBezTo>
                    <a:pt x="12" y="4"/>
                    <a:pt x="12" y="4"/>
                    <a:pt x="11" y="3"/>
                  </a:cubicBezTo>
                  <a:cubicBezTo>
                    <a:pt x="11" y="3"/>
                    <a:pt x="11" y="3"/>
                    <a:pt x="11" y="3"/>
                  </a:cubicBezTo>
                  <a:cubicBezTo>
                    <a:pt x="11" y="2"/>
                    <a:pt x="11" y="3"/>
                    <a:pt x="10" y="2"/>
                  </a:cubicBezTo>
                  <a:cubicBezTo>
                    <a:pt x="10" y="2"/>
                    <a:pt x="10" y="2"/>
                    <a:pt x="10" y="1"/>
                  </a:cubicBezTo>
                  <a:cubicBezTo>
                    <a:pt x="8" y="1"/>
                    <a:pt x="9" y="1"/>
                    <a:pt x="8" y="1"/>
                  </a:cubicBezTo>
                  <a:cubicBezTo>
                    <a:pt x="7" y="0"/>
                    <a:pt x="6" y="1"/>
                    <a:pt x="5" y="2"/>
                  </a:cubicBezTo>
                  <a:cubicBezTo>
                    <a:pt x="5" y="3"/>
                    <a:pt x="5" y="2"/>
                    <a:pt x="5" y="3"/>
                  </a:cubicBezTo>
                  <a:cubicBezTo>
                    <a:pt x="2" y="5"/>
                    <a:pt x="5" y="10"/>
                    <a:pt x="5" y="12"/>
                  </a:cubicBezTo>
                  <a:cubicBezTo>
                    <a:pt x="3" y="13"/>
                    <a:pt x="3" y="14"/>
                    <a:pt x="3" y="16"/>
                  </a:cubicBezTo>
                  <a:cubicBezTo>
                    <a:pt x="2" y="16"/>
                    <a:pt x="1" y="17"/>
                    <a:pt x="1" y="18"/>
                  </a:cubicBezTo>
                  <a:cubicBezTo>
                    <a:pt x="1" y="19"/>
                    <a:pt x="0" y="18"/>
                    <a:pt x="0" y="18"/>
                  </a:cubicBezTo>
                  <a:cubicBezTo>
                    <a:pt x="0" y="19"/>
                    <a:pt x="0" y="21"/>
                    <a:pt x="0" y="22"/>
                  </a:cubicBezTo>
                  <a:cubicBezTo>
                    <a:pt x="1" y="23"/>
                    <a:pt x="1" y="23"/>
                    <a:pt x="2" y="23"/>
                  </a:cubicBezTo>
                  <a:cubicBezTo>
                    <a:pt x="3" y="25"/>
                    <a:pt x="5" y="25"/>
                    <a:pt x="6" y="26"/>
                  </a:cubicBezTo>
                  <a:cubicBezTo>
                    <a:pt x="7" y="27"/>
                    <a:pt x="7" y="26"/>
                    <a:pt x="7" y="26"/>
                  </a:cubicBezTo>
                  <a:cubicBezTo>
                    <a:pt x="9" y="25"/>
                    <a:pt x="10" y="25"/>
                    <a:pt x="11" y="23"/>
                  </a:cubicBezTo>
                  <a:cubicBezTo>
                    <a:pt x="11" y="23"/>
                    <a:pt x="11" y="24"/>
                    <a:pt x="12" y="23"/>
                  </a:cubicBezTo>
                  <a:cubicBezTo>
                    <a:pt x="12" y="23"/>
                    <a:pt x="12" y="23"/>
                    <a:pt x="12" y="23"/>
                  </a:cubicBezTo>
                  <a:cubicBezTo>
                    <a:pt x="12" y="23"/>
                    <a:pt x="12" y="23"/>
                    <a:pt x="12" y="23"/>
                  </a:cubicBezTo>
                  <a:cubicBezTo>
                    <a:pt x="13" y="23"/>
                    <a:pt x="12" y="22"/>
                    <a:pt x="12" y="22"/>
                  </a:cubicBezTo>
                  <a:cubicBezTo>
                    <a:pt x="13" y="22"/>
                    <a:pt x="13" y="22"/>
                    <a:pt x="13" y="21"/>
                  </a:cubicBezTo>
                  <a:cubicBezTo>
                    <a:pt x="15" y="21"/>
                    <a:pt x="15" y="21"/>
                    <a:pt x="16" y="21"/>
                  </a:cubicBezTo>
                  <a:cubicBezTo>
                    <a:pt x="17" y="20"/>
                    <a:pt x="16" y="21"/>
                    <a:pt x="17" y="20"/>
                  </a:cubicBezTo>
                  <a:cubicBezTo>
                    <a:pt x="17" y="20"/>
                    <a:pt x="17" y="20"/>
                    <a:pt x="17" y="20"/>
                  </a:cubicBezTo>
                  <a:cubicBezTo>
                    <a:pt x="17" y="20"/>
                    <a:pt x="18" y="20"/>
                    <a:pt x="18" y="19"/>
                  </a:cubicBezTo>
                  <a:cubicBezTo>
                    <a:pt x="18" y="19"/>
                    <a:pt x="18" y="19"/>
                    <a:pt x="18" y="19"/>
                  </a:cubicBezTo>
                  <a:cubicBezTo>
                    <a:pt x="18" y="19"/>
                    <a:pt x="18" y="19"/>
                    <a:pt x="18" y="18"/>
                  </a:cubicBezTo>
                  <a:cubicBezTo>
                    <a:pt x="19" y="18"/>
                    <a:pt x="19" y="18"/>
                    <a:pt x="20" y="18"/>
                  </a:cubicBezTo>
                  <a:cubicBezTo>
                    <a:pt x="20" y="17"/>
                    <a:pt x="20" y="17"/>
                    <a:pt x="20" y="17"/>
                  </a:cubicBezTo>
                  <a:cubicBezTo>
                    <a:pt x="20" y="17"/>
                    <a:pt x="20" y="17"/>
                    <a:pt x="20" y="17"/>
                  </a:cubicBezTo>
                  <a:cubicBezTo>
                    <a:pt x="20" y="17"/>
                    <a:pt x="21" y="17"/>
                    <a:pt x="21" y="16"/>
                  </a:cubicBezTo>
                  <a:cubicBezTo>
                    <a:pt x="21" y="16"/>
                    <a:pt x="21" y="16"/>
                    <a:pt x="21" y="15"/>
                  </a:cubicBezTo>
                  <a:cubicBezTo>
                    <a:pt x="22" y="14"/>
                    <a:pt x="21" y="15"/>
                    <a:pt x="22" y="14"/>
                  </a:cubicBezTo>
                  <a:cubicBezTo>
                    <a:pt x="22" y="14"/>
                    <a:pt x="22" y="14"/>
                    <a:pt x="22" y="14"/>
                  </a:cubicBezTo>
                  <a:cubicBezTo>
                    <a:pt x="23" y="14"/>
                    <a:pt x="22" y="14"/>
                    <a:pt x="22" y="13"/>
                  </a:cubicBezTo>
                  <a:cubicBezTo>
                    <a:pt x="23" y="13"/>
                    <a:pt x="23" y="13"/>
                    <a:pt x="24" y="13"/>
                  </a:cubicBezTo>
                  <a:cubicBezTo>
                    <a:pt x="25" y="13"/>
                    <a:pt x="24" y="11"/>
                    <a:pt x="25" y="11"/>
                  </a:cubicBezTo>
                  <a:cubicBezTo>
                    <a:pt x="25" y="11"/>
                    <a:pt x="26" y="9"/>
                    <a:pt x="26" y="8"/>
                  </a:cubicBezTo>
                  <a:cubicBezTo>
                    <a:pt x="27" y="8"/>
                    <a:pt x="26" y="8"/>
                    <a:pt x="27" y="8"/>
                  </a:cubicBezTo>
                  <a:cubicBezTo>
                    <a:pt x="28" y="7"/>
                    <a:pt x="28" y="6"/>
                    <a:pt x="29" y="5"/>
                  </a:cubicBezTo>
                  <a:cubicBezTo>
                    <a:pt x="29" y="4"/>
                    <a:pt x="30" y="3"/>
                    <a:pt x="30" y="2"/>
                  </a:cubicBezTo>
                  <a:cubicBezTo>
                    <a:pt x="29" y="1"/>
                    <a:pt x="21" y="2"/>
                    <a:pt x="20"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7" name="Freeform 146"/>
            <p:cNvSpPr/>
            <p:nvPr/>
          </p:nvSpPr>
          <p:spPr>
            <a:xfrm>
              <a:off x="2941094" y="5857755"/>
              <a:ext cx="32337" cy="36555"/>
            </a:xfrm>
            <a:custGeom>
              <a:avLst/>
              <a:gdLst>
                <a:gd name="T0" fmla="*/ 10 w 10"/>
                <a:gd name="T1" fmla="*/ 6 h 11"/>
                <a:gd name="T2" fmla="*/ 10 w 10"/>
                <a:gd name="T3" fmla="*/ 1 h 11"/>
                <a:gd name="T4" fmla="*/ 4 w 10"/>
                <a:gd name="T5" fmla="*/ 2 h 11"/>
                <a:gd name="T6" fmla="*/ 2 w 10"/>
                <a:gd name="T7" fmla="*/ 3 h 11"/>
                <a:gd name="T8" fmla="*/ 2 w 10"/>
                <a:gd name="T9" fmla="*/ 3 h 11"/>
                <a:gd name="T10" fmla="*/ 2 w 10"/>
                <a:gd name="T11" fmla="*/ 4 h 11"/>
                <a:gd name="T12" fmla="*/ 1 w 10"/>
                <a:gd name="T13" fmla="*/ 5 h 11"/>
                <a:gd name="T14" fmla="*/ 1 w 10"/>
                <a:gd name="T15" fmla="*/ 9 h 11"/>
                <a:gd name="T16" fmla="*/ 2 w 10"/>
                <a:gd name="T17" fmla="*/ 11 h 11"/>
                <a:gd name="T18" fmla="*/ 6 w 10"/>
                <a:gd name="T19" fmla="*/ 10 h 11"/>
                <a:gd name="T20" fmla="*/ 7 w 10"/>
                <a:gd name="T21" fmla="*/ 8 h 11"/>
                <a:gd name="T22" fmla="*/ 7 w 10"/>
                <a:gd name="T23" fmla="*/ 8 h 11"/>
                <a:gd name="T24" fmla="*/ 8 w 10"/>
                <a:gd name="T25" fmla="*/ 7 h 11"/>
                <a:gd name="T26" fmla="*/ 9 w 10"/>
                <a:gd name="T27" fmla="*/ 6 h 11"/>
                <a:gd name="T28" fmla="*/ 10 w 10"/>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10" y="6"/>
                  </a:moveTo>
                  <a:cubicBezTo>
                    <a:pt x="10" y="4"/>
                    <a:pt x="10" y="2"/>
                    <a:pt x="10" y="1"/>
                  </a:cubicBezTo>
                  <a:cubicBezTo>
                    <a:pt x="9" y="0"/>
                    <a:pt x="6" y="1"/>
                    <a:pt x="4" y="2"/>
                  </a:cubicBezTo>
                  <a:cubicBezTo>
                    <a:pt x="4" y="2"/>
                    <a:pt x="3" y="2"/>
                    <a:pt x="2" y="3"/>
                  </a:cubicBezTo>
                  <a:cubicBezTo>
                    <a:pt x="2" y="3"/>
                    <a:pt x="2" y="3"/>
                    <a:pt x="2" y="3"/>
                  </a:cubicBezTo>
                  <a:cubicBezTo>
                    <a:pt x="2" y="4"/>
                    <a:pt x="2" y="4"/>
                    <a:pt x="2" y="4"/>
                  </a:cubicBezTo>
                  <a:cubicBezTo>
                    <a:pt x="2" y="4"/>
                    <a:pt x="1" y="4"/>
                    <a:pt x="1" y="5"/>
                  </a:cubicBezTo>
                  <a:cubicBezTo>
                    <a:pt x="0" y="6"/>
                    <a:pt x="0" y="8"/>
                    <a:pt x="1" y="9"/>
                  </a:cubicBezTo>
                  <a:cubicBezTo>
                    <a:pt x="1" y="9"/>
                    <a:pt x="2" y="11"/>
                    <a:pt x="2" y="11"/>
                  </a:cubicBezTo>
                  <a:cubicBezTo>
                    <a:pt x="3" y="11"/>
                    <a:pt x="5" y="10"/>
                    <a:pt x="6" y="10"/>
                  </a:cubicBezTo>
                  <a:cubicBezTo>
                    <a:pt x="6" y="9"/>
                    <a:pt x="7" y="9"/>
                    <a:pt x="7" y="8"/>
                  </a:cubicBezTo>
                  <a:cubicBezTo>
                    <a:pt x="7" y="8"/>
                    <a:pt x="7" y="8"/>
                    <a:pt x="7" y="8"/>
                  </a:cubicBezTo>
                  <a:cubicBezTo>
                    <a:pt x="8" y="7"/>
                    <a:pt x="8" y="8"/>
                    <a:pt x="8" y="7"/>
                  </a:cubicBezTo>
                  <a:cubicBezTo>
                    <a:pt x="8" y="7"/>
                    <a:pt x="9" y="7"/>
                    <a:pt x="9" y="6"/>
                  </a:cubicBezTo>
                  <a:cubicBezTo>
                    <a:pt x="9" y="6"/>
                    <a:pt x="10" y="7"/>
                    <a:pt x="10"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8" name="Freeform 147"/>
            <p:cNvSpPr/>
            <p:nvPr/>
          </p:nvSpPr>
          <p:spPr>
            <a:xfrm>
              <a:off x="2967807" y="5864785"/>
              <a:ext cx="46397" cy="32337"/>
            </a:xfrm>
            <a:custGeom>
              <a:avLst/>
              <a:gdLst>
                <a:gd name="T0" fmla="*/ 10 w 14"/>
                <a:gd name="T1" fmla="*/ 1 h 10"/>
                <a:gd name="T2" fmla="*/ 9 w 14"/>
                <a:gd name="T3" fmla="*/ 0 h 10"/>
                <a:gd name="T4" fmla="*/ 5 w 14"/>
                <a:gd name="T5" fmla="*/ 0 h 10"/>
                <a:gd name="T6" fmla="*/ 4 w 14"/>
                <a:gd name="T7" fmla="*/ 2 h 10"/>
                <a:gd name="T8" fmla="*/ 2 w 14"/>
                <a:gd name="T9" fmla="*/ 4 h 10"/>
                <a:gd name="T10" fmla="*/ 2 w 14"/>
                <a:gd name="T11" fmla="*/ 5 h 10"/>
                <a:gd name="T12" fmla="*/ 1 w 14"/>
                <a:gd name="T13" fmla="*/ 6 h 10"/>
                <a:gd name="T14" fmla="*/ 3 w 14"/>
                <a:gd name="T15" fmla="*/ 9 h 10"/>
                <a:gd name="T16" fmla="*/ 5 w 14"/>
                <a:gd name="T17" fmla="*/ 10 h 10"/>
                <a:gd name="T18" fmla="*/ 7 w 14"/>
                <a:gd name="T19" fmla="*/ 9 h 10"/>
                <a:gd name="T20" fmla="*/ 9 w 14"/>
                <a:gd name="T21" fmla="*/ 7 h 10"/>
                <a:gd name="T22" fmla="*/ 11 w 14"/>
                <a:gd name="T23" fmla="*/ 6 h 10"/>
                <a:gd name="T24" fmla="*/ 12 w 14"/>
                <a:gd name="T25" fmla="*/ 5 h 10"/>
                <a:gd name="T26" fmla="*/ 14 w 14"/>
                <a:gd name="T27" fmla="*/ 3 h 10"/>
                <a:gd name="T28" fmla="*/ 12 w 14"/>
                <a:gd name="T29" fmla="*/ 2 h 10"/>
                <a:gd name="T30" fmla="*/ 10 w 14"/>
                <a:gd name="T3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0">
                  <a:moveTo>
                    <a:pt x="10" y="1"/>
                  </a:moveTo>
                  <a:cubicBezTo>
                    <a:pt x="9" y="1"/>
                    <a:pt x="10" y="0"/>
                    <a:pt x="9" y="0"/>
                  </a:cubicBezTo>
                  <a:cubicBezTo>
                    <a:pt x="7" y="0"/>
                    <a:pt x="6" y="0"/>
                    <a:pt x="5" y="0"/>
                  </a:cubicBezTo>
                  <a:cubicBezTo>
                    <a:pt x="5" y="1"/>
                    <a:pt x="5" y="2"/>
                    <a:pt x="4" y="2"/>
                  </a:cubicBezTo>
                  <a:cubicBezTo>
                    <a:pt x="4" y="5"/>
                    <a:pt x="3" y="2"/>
                    <a:pt x="2" y="4"/>
                  </a:cubicBezTo>
                  <a:cubicBezTo>
                    <a:pt x="2" y="4"/>
                    <a:pt x="2" y="5"/>
                    <a:pt x="2" y="5"/>
                  </a:cubicBezTo>
                  <a:cubicBezTo>
                    <a:pt x="2" y="5"/>
                    <a:pt x="1" y="6"/>
                    <a:pt x="1" y="6"/>
                  </a:cubicBezTo>
                  <a:cubicBezTo>
                    <a:pt x="0" y="8"/>
                    <a:pt x="2" y="9"/>
                    <a:pt x="3" y="9"/>
                  </a:cubicBezTo>
                  <a:cubicBezTo>
                    <a:pt x="4" y="9"/>
                    <a:pt x="5" y="9"/>
                    <a:pt x="5" y="10"/>
                  </a:cubicBezTo>
                  <a:cubicBezTo>
                    <a:pt x="7" y="10"/>
                    <a:pt x="6" y="9"/>
                    <a:pt x="7" y="9"/>
                  </a:cubicBezTo>
                  <a:cubicBezTo>
                    <a:pt x="8" y="8"/>
                    <a:pt x="8" y="8"/>
                    <a:pt x="9" y="7"/>
                  </a:cubicBezTo>
                  <a:cubicBezTo>
                    <a:pt x="9" y="7"/>
                    <a:pt x="10" y="7"/>
                    <a:pt x="11" y="6"/>
                  </a:cubicBezTo>
                  <a:cubicBezTo>
                    <a:pt x="11" y="6"/>
                    <a:pt x="12" y="5"/>
                    <a:pt x="12" y="5"/>
                  </a:cubicBezTo>
                  <a:cubicBezTo>
                    <a:pt x="13" y="4"/>
                    <a:pt x="14" y="5"/>
                    <a:pt x="14" y="3"/>
                  </a:cubicBezTo>
                  <a:cubicBezTo>
                    <a:pt x="13" y="2"/>
                    <a:pt x="13" y="3"/>
                    <a:pt x="12" y="2"/>
                  </a:cubicBezTo>
                  <a:cubicBezTo>
                    <a:pt x="12" y="2"/>
                    <a:pt x="11" y="1"/>
                    <a:pt x="1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9" name="Freeform 148"/>
            <p:cNvSpPr/>
            <p:nvPr/>
          </p:nvSpPr>
          <p:spPr>
            <a:xfrm>
              <a:off x="2648656" y="2839173"/>
              <a:ext cx="46397" cy="22495"/>
            </a:xfrm>
            <a:custGeom>
              <a:avLst/>
              <a:gdLst>
                <a:gd name="T0" fmla="*/ 13 w 14"/>
                <a:gd name="T1" fmla="*/ 1 h 7"/>
                <a:gd name="T2" fmla="*/ 7 w 14"/>
                <a:gd name="T3" fmla="*/ 1 h 7"/>
                <a:gd name="T4" fmla="*/ 5 w 14"/>
                <a:gd name="T5" fmla="*/ 2 h 7"/>
                <a:gd name="T6" fmla="*/ 1 w 14"/>
                <a:gd name="T7" fmla="*/ 4 h 7"/>
                <a:gd name="T8" fmla="*/ 1 w 14"/>
                <a:gd name="T9" fmla="*/ 5 h 7"/>
                <a:gd name="T10" fmla="*/ 1 w 14"/>
                <a:gd name="T11" fmla="*/ 6 h 7"/>
                <a:gd name="T12" fmla="*/ 8 w 14"/>
                <a:gd name="T13" fmla="*/ 5 h 7"/>
                <a:gd name="T14" fmla="*/ 11 w 14"/>
                <a:gd name="T15" fmla="*/ 4 h 7"/>
                <a:gd name="T16" fmla="*/ 13 w 14"/>
                <a:gd name="T17" fmla="*/ 3 h 7"/>
                <a:gd name="T18" fmla="*/ 14 w 14"/>
                <a:gd name="T19" fmla="*/ 1 h 7"/>
                <a:gd name="T20" fmla="*/ 13 w 14"/>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3" y="1"/>
                  </a:moveTo>
                  <a:cubicBezTo>
                    <a:pt x="11" y="0"/>
                    <a:pt x="9" y="1"/>
                    <a:pt x="7" y="1"/>
                  </a:cubicBezTo>
                  <a:cubicBezTo>
                    <a:pt x="7" y="1"/>
                    <a:pt x="6" y="2"/>
                    <a:pt x="5" y="2"/>
                  </a:cubicBezTo>
                  <a:cubicBezTo>
                    <a:pt x="4" y="2"/>
                    <a:pt x="2" y="3"/>
                    <a:pt x="1" y="4"/>
                  </a:cubicBezTo>
                  <a:cubicBezTo>
                    <a:pt x="1" y="5"/>
                    <a:pt x="1" y="4"/>
                    <a:pt x="1" y="5"/>
                  </a:cubicBezTo>
                  <a:cubicBezTo>
                    <a:pt x="0" y="5"/>
                    <a:pt x="0" y="6"/>
                    <a:pt x="1" y="6"/>
                  </a:cubicBezTo>
                  <a:cubicBezTo>
                    <a:pt x="2" y="6"/>
                    <a:pt x="8" y="7"/>
                    <a:pt x="8" y="5"/>
                  </a:cubicBezTo>
                  <a:cubicBezTo>
                    <a:pt x="8" y="5"/>
                    <a:pt x="10" y="4"/>
                    <a:pt x="11" y="4"/>
                  </a:cubicBezTo>
                  <a:cubicBezTo>
                    <a:pt x="11" y="4"/>
                    <a:pt x="13" y="3"/>
                    <a:pt x="13" y="3"/>
                  </a:cubicBezTo>
                  <a:cubicBezTo>
                    <a:pt x="14" y="2"/>
                    <a:pt x="14" y="3"/>
                    <a:pt x="14" y="1"/>
                  </a:cubicBezTo>
                  <a:cubicBezTo>
                    <a:pt x="13" y="1"/>
                    <a:pt x="13" y="0"/>
                    <a:pt x="1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0" name="Freeform 149"/>
            <p:cNvSpPr/>
            <p:nvPr/>
          </p:nvSpPr>
          <p:spPr>
            <a:xfrm>
              <a:off x="6395522" y="4350573"/>
              <a:ext cx="56238" cy="73110"/>
            </a:xfrm>
            <a:custGeom>
              <a:avLst/>
              <a:gdLst>
                <a:gd name="T0" fmla="*/ 8 w 17"/>
                <a:gd name="T1" fmla="*/ 3 h 22"/>
                <a:gd name="T2" fmla="*/ 5 w 17"/>
                <a:gd name="T3" fmla="*/ 2 h 22"/>
                <a:gd name="T4" fmla="*/ 3 w 17"/>
                <a:gd name="T5" fmla="*/ 0 h 22"/>
                <a:gd name="T6" fmla="*/ 1 w 17"/>
                <a:gd name="T7" fmla="*/ 0 h 22"/>
                <a:gd name="T8" fmla="*/ 0 w 17"/>
                <a:gd name="T9" fmla="*/ 2 h 22"/>
                <a:gd name="T10" fmla="*/ 1 w 17"/>
                <a:gd name="T11" fmla="*/ 4 h 22"/>
                <a:gd name="T12" fmla="*/ 2 w 17"/>
                <a:gd name="T13" fmla="*/ 5 h 22"/>
                <a:gd name="T14" fmla="*/ 3 w 17"/>
                <a:gd name="T15" fmla="*/ 5 h 22"/>
                <a:gd name="T16" fmla="*/ 4 w 17"/>
                <a:gd name="T17" fmla="*/ 10 h 22"/>
                <a:gd name="T18" fmla="*/ 6 w 17"/>
                <a:gd name="T19" fmla="*/ 12 h 22"/>
                <a:gd name="T20" fmla="*/ 7 w 17"/>
                <a:gd name="T21" fmla="*/ 12 h 22"/>
                <a:gd name="T22" fmla="*/ 8 w 17"/>
                <a:gd name="T23" fmla="*/ 13 h 22"/>
                <a:gd name="T24" fmla="*/ 8 w 17"/>
                <a:gd name="T25" fmla="*/ 14 h 22"/>
                <a:gd name="T26" fmla="*/ 9 w 17"/>
                <a:gd name="T27" fmla="*/ 15 h 22"/>
                <a:gd name="T28" fmla="*/ 10 w 17"/>
                <a:gd name="T29" fmla="*/ 15 h 22"/>
                <a:gd name="T30" fmla="*/ 13 w 17"/>
                <a:gd name="T31" fmla="*/ 17 h 22"/>
                <a:gd name="T32" fmla="*/ 16 w 17"/>
                <a:gd name="T33" fmla="*/ 21 h 22"/>
                <a:gd name="T34" fmla="*/ 17 w 17"/>
                <a:gd name="T35" fmla="*/ 22 h 22"/>
                <a:gd name="T36" fmla="*/ 17 w 17"/>
                <a:gd name="T37" fmla="*/ 22 h 22"/>
                <a:gd name="T38" fmla="*/ 17 w 17"/>
                <a:gd name="T39" fmla="*/ 4 h 22"/>
                <a:gd name="T40" fmla="*/ 17 w 17"/>
                <a:gd name="T41" fmla="*/ 3 h 22"/>
                <a:gd name="T42" fmla="*/ 8 w 17"/>
                <a:gd name="T4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2">
                  <a:moveTo>
                    <a:pt x="8" y="3"/>
                  </a:moveTo>
                  <a:cubicBezTo>
                    <a:pt x="6" y="3"/>
                    <a:pt x="6" y="3"/>
                    <a:pt x="5" y="2"/>
                  </a:cubicBezTo>
                  <a:cubicBezTo>
                    <a:pt x="4" y="1"/>
                    <a:pt x="4" y="1"/>
                    <a:pt x="3" y="0"/>
                  </a:cubicBezTo>
                  <a:cubicBezTo>
                    <a:pt x="2" y="0"/>
                    <a:pt x="1" y="0"/>
                    <a:pt x="1" y="0"/>
                  </a:cubicBezTo>
                  <a:cubicBezTo>
                    <a:pt x="0" y="1"/>
                    <a:pt x="0" y="1"/>
                    <a:pt x="0" y="2"/>
                  </a:cubicBezTo>
                  <a:cubicBezTo>
                    <a:pt x="1" y="3"/>
                    <a:pt x="1" y="3"/>
                    <a:pt x="1" y="4"/>
                  </a:cubicBezTo>
                  <a:cubicBezTo>
                    <a:pt x="2" y="4"/>
                    <a:pt x="1" y="4"/>
                    <a:pt x="2" y="5"/>
                  </a:cubicBezTo>
                  <a:cubicBezTo>
                    <a:pt x="2" y="5"/>
                    <a:pt x="2" y="5"/>
                    <a:pt x="3" y="5"/>
                  </a:cubicBezTo>
                  <a:cubicBezTo>
                    <a:pt x="3" y="7"/>
                    <a:pt x="3" y="9"/>
                    <a:pt x="4" y="10"/>
                  </a:cubicBezTo>
                  <a:cubicBezTo>
                    <a:pt x="5" y="10"/>
                    <a:pt x="5" y="12"/>
                    <a:pt x="6" y="12"/>
                  </a:cubicBezTo>
                  <a:cubicBezTo>
                    <a:pt x="7" y="12"/>
                    <a:pt x="7" y="12"/>
                    <a:pt x="7" y="12"/>
                  </a:cubicBezTo>
                  <a:cubicBezTo>
                    <a:pt x="8" y="13"/>
                    <a:pt x="7" y="13"/>
                    <a:pt x="8" y="13"/>
                  </a:cubicBezTo>
                  <a:cubicBezTo>
                    <a:pt x="8" y="13"/>
                    <a:pt x="8" y="14"/>
                    <a:pt x="8" y="14"/>
                  </a:cubicBezTo>
                  <a:cubicBezTo>
                    <a:pt x="9" y="14"/>
                    <a:pt x="8" y="15"/>
                    <a:pt x="9" y="15"/>
                  </a:cubicBezTo>
                  <a:cubicBezTo>
                    <a:pt x="9" y="15"/>
                    <a:pt x="9" y="15"/>
                    <a:pt x="10" y="15"/>
                  </a:cubicBezTo>
                  <a:cubicBezTo>
                    <a:pt x="11" y="16"/>
                    <a:pt x="12" y="17"/>
                    <a:pt x="13" y="17"/>
                  </a:cubicBezTo>
                  <a:cubicBezTo>
                    <a:pt x="14" y="18"/>
                    <a:pt x="15" y="20"/>
                    <a:pt x="16" y="21"/>
                  </a:cubicBezTo>
                  <a:cubicBezTo>
                    <a:pt x="17" y="22"/>
                    <a:pt x="16" y="21"/>
                    <a:pt x="17" y="22"/>
                  </a:cubicBezTo>
                  <a:cubicBezTo>
                    <a:pt x="17" y="22"/>
                    <a:pt x="17" y="22"/>
                    <a:pt x="17" y="22"/>
                  </a:cubicBezTo>
                  <a:cubicBezTo>
                    <a:pt x="17" y="4"/>
                    <a:pt x="17" y="4"/>
                    <a:pt x="17" y="4"/>
                  </a:cubicBezTo>
                  <a:cubicBezTo>
                    <a:pt x="17" y="4"/>
                    <a:pt x="17" y="3"/>
                    <a:pt x="17" y="3"/>
                  </a:cubicBezTo>
                  <a:cubicBezTo>
                    <a:pt x="12" y="2"/>
                    <a:pt x="11" y="3"/>
                    <a:pt x="8"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1" name="Freeform 150"/>
            <p:cNvSpPr/>
            <p:nvPr/>
          </p:nvSpPr>
          <p:spPr>
            <a:xfrm>
              <a:off x="6451760" y="4363227"/>
              <a:ext cx="224953" cy="302280"/>
            </a:xfrm>
            <a:custGeom>
              <a:avLst/>
              <a:gdLst>
                <a:gd name="T0" fmla="*/ 2 w 68"/>
                <a:gd name="T1" fmla="*/ 21 h 91"/>
                <a:gd name="T2" fmla="*/ 3 w 68"/>
                <a:gd name="T3" fmla="*/ 23 h 91"/>
                <a:gd name="T4" fmla="*/ 6 w 68"/>
                <a:gd name="T5" fmla="*/ 26 h 91"/>
                <a:gd name="T6" fmla="*/ 9 w 68"/>
                <a:gd name="T7" fmla="*/ 27 h 91"/>
                <a:gd name="T8" fmla="*/ 10 w 68"/>
                <a:gd name="T9" fmla="*/ 28 h 91"/>
                <a:gd name="T10" fmla="*/ 13 w 68"/>
                <a:gd name="T11" fmla="*/ 40 h 91"/>
                <a:gd name="T12" fmla="*/ 14 w 68"/>
                <a:gd name="T13" fmla="*/ 41 h 91"/>
                <a:gd name="T14" fmla="*/ 16 w 68"/>
                <a:gd name="T15" fmla="*/ 42 h 91"/>
                <a:gd name="T16" fmla="*/ 19 w 68"/>
                <a:gd name="T17" fmla="*/ 45 h 91"/>
                <a:gd name="T18" fmla="*/ 20 w 68"/>
                <a:gd name="T19" fmla="*/ 48 h 91"/>
                <a:gd name="T20" fmla="*/ 22 w 68"/>
                <a:gd name="T21" fmla="*/ 49 h 91"/>
                <a:gd name="T22" fmla="*/ 25 w 68"/>
                <a:gd name="T23" fmla="*/ 57 h 91"/>
                <a:gd name="T24" fmla="*/ 27 w 68"/>
                <a:gd name="T25" fmla="*/ 63 h 91"/>
                <a:gd name="T26" fmla="*/ 28 w 68"/>
                <a:gd name="T27" fmla="*/ 65 h 91"/>
                <a:gd name="T28" fmla="*/ 31 w 68"/>
                <a:gd name="T29" fmla="*/ 70 h 91"/>
                <a:gd name="T30" fmla="*/ 33 w 68"/>
                <a:gd name="T31" fmla="*/ 71 h 91"/>
                <a:gd name="T32" fmla="*/ 35 w 68"/>
                <a:gd name="T33" fmla="*/ 76 h 91"/>
                <a:gd name="T34" fmla="*/ 38 w 68"/>
                <a:gd name="T35" fmla="*/ 77 h 91"/>
                <a:gd name="T36" fmla="*/ 40 w 68"/>
                <a:gd name="T37" fmla="*/ 80 h 91"/>
                <a:gd name="T38" fmla="*/ 43 w 68"/>
                <a:gd name="T39" fmla="*/ 83 h 91"/>
                <a:gd name="T40" fmla="*/ 46 w 68"/>
                <a:gd name="T41" fmla="*/ 86 h 91"/>
                <a:gd name="T42" fmla="*/ 53 w 68"/>
                <a:gd name="T43" fmla="*/ 88 h 91"/>
                <a:gd name="T44" fmla="*/ 57 w 68"/>
                <a:gd name="T45" fmla="*/ 88 h 91"/>
                <a:gd name="T46" fmla="*/ 60 w 68"/>
                <a:gd name="T47" fmla="*/ 81 h 91"/>
                <a:gd name="T48" fmla="*/ 59 w 68"/>
                <a:gd name="T49" fmla="*/ 76 h 91"/>
                <a:gd name="T50" fmla="*/ 60 w 68"/>
                <a:gd name="T51" fmla="*/ 71 h 91"/>
                <a:gd name="T52" fmla="*/ 61 w 68"/>
                <a:gd name="T53" fmla="*/ 69 h 91"/>
                <a:gd name="T54" fmla="*/ 66 w 68"/>
                <a:gd name="T55" fmla="*/ 67 h 91"/>
                <a:gd name="T56" fmla="*/ 68 w 68"/>
                <a:gd name="T57" fmla="*/ 66 h 91"/>
                <a:gd name="T58" fmla="*/ 64 w 68"/>
                <a:gd name="T59" fmla="*/ 61 h 91"/>
                <a:gd name="T60" fmla="*/ 58 w 68"/>
                <a:gd name="T61" fmla="*/ 53 h 91"/>
                <a:gd name="T62" fmla="*/ 56 w 68"/>
                <a:gd name="T63" fmla="*/ 56 h 91"/>
                <a:gd name="T64" fmla="*/ 60 w 68"/>
                <a:gd name="T65" fmla="*/ 60 h 91"/>
                <a:gd name="T66" fmla="*/ 62 w 68"/>
                <a:gd name="T67" fmla="*/ 63 h 91"/>
                <a:gd name="T68" fmla="*/ 60 w 68"/>
                <a:gd name="T69" fmla="*/ 63 h 91"/>
                <a:gd name="T70" fmla="*/ 53 w 68"/>
                <a:gd name="T71" fmla="*/ 61 h 91"/>
                <a:gd name="T72" fmla="*/ 51 w 68"/>
                <a:gd name="T73" fmla="*/ 56 h 91"/>
                <a:gd name="T74" fmla="*/ 49 w 68"/>
                <a:gd name="T75" fmla="*/ 50 h 91"/>
                <a:gd name="T76" fmla="*/ 43 w 68"/>
                <a:gd name="T77" fmla="*/ 48 h 91"/>
                <a:gd name="T78" fmla="*/ 46 w 68"/>
                <a:gd name="T79" fmla="*/ 39 h 91"/>
                <a:gd name="T80" fmla="*/ 43 w 68"/>
                <a:gd name="T81" fmla="*/ 35 h 91"/>
                <a:gd name="T82" fmla="*/ 41 w 68"/>
                <a:gd name="T83" fmla="*/ 33 h 91"/>
                <a:gd name="T84" fmla="*/ 36 w 68"/>
                <a:gd name="T85" fmla="*/ 29 h 91"/>
                <a:gd name="T86" fmla="*/ 32 w 68"/>
                <a:gd name="T87" fmla="*/ 27 h 91"/>
                <a:gd name="T88" fmla="*/ 27 w 68"/>
                <a:gd name="T89" fmla="*/ 25 h 91"/>
                <a:gd name="T90" fmla="*/ 23 w 68"/>
                <a:gd name="T91" fmla="*/ 24 h 91"/>
                <a:gd name="T92" fmla="*/ 21 w 68"/>
                <a:gd name="T93" fmla="*/ 22 h 91"/>
                <a:gd name="T94" fmla="*/ 20 w 68"/>
                <a:gd name="T95" fmla="*/ 21 h 91"/>
                <a:gd name="T96" fmla="*/ 18 w 68"/>
                <a:gd name="T97" fmla="*/ 17 h 91"/>
                <a:gd name="T98" fmla="*/ 16 w 68"/>
                <a:gd name="T99" fmla="*/ 16 h 91"/>
                <a:gd name="T100" fmla="*/ 16 w 68"/>
                <a:gd name="T101" fmla="*/ 15 h 91"/>
                <a:gd name="T102" fmla="*/ 11 w 68"/>
                <a:gd name="T103" fmla="*/ 11 h 91"/>
                <a:gd name="T104" fmla="*/ 9 w 68"/>
                <a:gd name="T105" fmla="*/ 10 h 91"/>
                <a:gd name="T106" fmla="*/ 5 w 68"/>
                <a:gd name="T107" fmla="*/ 5 h 91"/>
                <a:gd name="T108" fmla="*/ 2 w 68"/>
                <a:gd name="T109" fmla="*/ 3 h 91"/>
                <a:gd name="T110" fmla="*/ 1 w 68"/>
                <a:gd name="T111" fmla="*/ 1 h 91"/>
                <a:gd name="T112" fmla="*/ 0 w 68"/>
                <a:gd name="T113"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91">
                  <a:moveTo>
                    <a:pt x="2" y="20"/>
                  </a:moveTo>
                  <a:cubicBezTo>
                    <a:pt x="2" y="20"/>
                    <a:pt x="2" y="21"/>
                    <a:pt x="2" y="21"/>
                  </a:cubicBezTo>
                  <a:cubicBezTo>
                    <a:pt x="0" y="21"/>
                    <a:pt x="2" y="22"/>
                    <a:pt x="2" y="22"/>
                  </a:cubicBezTo>
                  <a:cubicBezTo>
                    <a:pt x="2" y="23"/>
                    <a:pt x="2" y="23"/>
                    <a:pt x="3" y="23"/>
                  </a:cubicBezTo>
                  <a:cubicBezTo>
                    <a:pt x="4" y="25"/>
                    <a:pt x="5" y="25"/>
                    <a:pt x="6" y="26"/>
                  </a:cubicBezTo>
                  <a:cubicBezTo>
                    <a:pt x="6" y="26"/>
                    <a:pt x="6" y="26"/>
                    <a:pt x="6" y="26"/>
                  </a:cubicBezTo>
                  <a:cubicBezTo>
                    <a:pt x="7" y="26"/>
                    <a:pt x="6" y="26"/>
                    <a:pt x="7" y="26"/>
                  </a:cubicBezTo>
                  <a:cubicBezTo>
                    <a:pt x="7" y="27"/>
                    <a:pt x="8" y="27"/>
                    <a:pt x="9" y="27"/>
                  </a:cubicBezTo>
                  <a:cubicBezTo>
                    <a:pt x="9" y="27"/>
                    <a:pt x="9" y="28"/>
                    <a:pt x="9" y="28"/>
                  </a:cubicBezTo>
                  <a:cubicBezTo>
                    <a:pt x="9" y="28"/>
                    <a:pt x="9" y="28"/>
                    <a:pt x="10" y="28"/>
                  </a:cubicBezTo>
                  <a:cubicBezTo>
                    <a:pt x="10" y="29"/>
                    <a:pt x="10" y="29"/>
                    <a:pt x="11" y="29"/>
                  </a:cubicBezTo>
                  <a:cubicBezTo>
                    <a:pt x="11" y="34"/>
                    <a:pt x="11" y="37"/>
                    <a:pt x="13" y="40"/>
                  </a:cubicBezTo>
                  <a:cubicBezTo>
                    <a:pt x="13" y="40"/>
                    <a:pt x="13" y="40"/>
                    <a:pt x="14" y="41"/>
                  </a:cubicBezTo>
                  <a:cubicBezTo>
                    <a:pt x="14" y="41"/>
                    <a:pt x="14" y="40"/>
                    <a:pt x="14" y="41"/>
                  </a:cubicBezTo>
                  <a:cubicBezTo>
                    <a:pt x="15" y="41"/>
                    <a:pt x="15" y="41"/>
                    <a:pt x="15" y="41"/>
                  </a:cubicBezTo>
                  <a:cubicBezTo>
                    <a:pt x="15" y="42"/>
                    <a:pt x="15" y="42"/>
                    <a:pt x="16" y="42"/>
                  </a:cubicBezTo>
                  <a:cubicBezTo>
                    <a:pt x="17" y="42"/>
                    <a:pt x="16" y="42"/>
                    <a:pt x="17" y="43"/>
                  </a:cubicBezTo>
                  <a:cubicBezTo>
                    <a:pt x="19" y="43"/>
                    <a:pt x="19" y="43"/>
                    <a:pt x="19" y="45"/>
                  </a:cubicBezTo>
                  <a:cubicBezTo>
                    <a:pt x="19" y="46"/>
                    <a:pt x="18" y="46"/>
                    <a:pt x="19" y="46"/>
                  </a:cubicBezTo>
                  <a:cubicBezTo>
                    <a:pt x="20" y="47"/>
                    <a:pt x="20" y="47"/>
                    <a:pt x="20" y="48"/>
                  </a:cubicBezTo>
                  <a:cubicBezTo>
                    <a:pt x="20" y="48"/>
                    <a:pt x="20" y="48"/>
                    <a:pt x="21" y="48"/>
                  </a:cubicBezTo>
                  <a:cubicBezTo>
                    <a:pt x="21" y="49"/>
                    <a:pt x="22" y="49"/>
                    <a:pt x="22" y="49"/>
                  </a:cubicBezTo>
                  <a:cubicBezTo>
                    <a:pt x="23" y="52"/>
                    <a:pt x="22" y="52"/>
                    <a:pt x="23" y="53"/>
                  </a:cubicBezTo>
                  <a:cubicBezTo>
                    <a:pt x="24" y="54"/>
                    <a:pt x="24" y="56"/>
                    <a:pt x="25" y="57"/>
                  </a:cubicBezTo>
                  <a:cubicBezTo>
                    <a:pt x="25" y="59"/>
                    <a:pt x="25" y="60"/>
                    <a:pt x="26" y="61"/>
                  </a:cubicBezTo>
                  <a:cubicBezTo>
                    <a:pt x="26" y="62"/>
                    <a:pt x="26" y="63"/>
                    <a:pt x="27" y="63"/>
                  </a:cubicBezTo>
                  <a:cubicBezTo>
                    <a:pt x="28" y="64"/>
                    <a:pt x="27" y="64"/>
                    <a:pt x="28" y="64"/>
                  </a:cubicBezTo>
                  <a:cubicBezTo>
                    <a:pt x="28" y="64"/>
                    <a:pt x="28" y="65"/>
                    <a:pt x="28" y="65"/>
                  </a:cubicBezTo>
                  <a:cubicBezTo>
                    <a:pt x="29" y="67"/>
                    <a:pt x="29" y="68"/>
                    <a:pt x="30" y="68"/>
                  </a:cubicBezTo>
                  <a:cubicBezTo>
                    <a:pt x="30" y="69"/>
                    <a:pt x="30" y="69"/>
                    <a:pt x="31" y="70"/>
                  </a:cubicBezTo>
                  <a:cubicBezTo>
                    <a:pt x="31" y="70"/>
                    <a:pt x="31" y="70"/>
                    <a:pt x="31" y="71"/>
                  </a:cubicBezTo>
                  <a:cubicBezTo>
                    <a:pt x="32" y="71"/>
                    <a:pt x="32" y="71"/>
                    <a:pt x="33" y="71"/>
                  </a:cubicBezTo>
                  <a:cubicBezTo>
                    <a:pt x="33" y="73"/>
                    <a:pt x="33" y="74"/>
                    <a:pt x="34" y="75"/>
                  </a:cubicBezTo>
                  <a:cubicBezTo>
                    <a:pt x="35" y="75"/>
                    <a:pt x="35" y="75"/>
                    <a:pt x="35" y="76"/>
                  </a:cubicBezTo>
                  <a:cubicBezTo>
                    <a:pt x="36" y="76"/>
                    <a:pt x="36" y="76"/>
                    <a:pt x="36" y="76"/>
                  </a:cubicBezTo>
                  <a:cubicBezTo>
                    <a:pt x="37" y="76"/>
                    <a:pt x="38" y="77"/>
                    <a:pt x="38" y="77"/>
                  </a:cubicBezTo>
                  <a:cubicBezTo>
                    <a:pt x="38" y="77"/>
                    <a:pt x="38" y="77"/>
                    <a:pt x="38" y="78"/>
                  </a:cubicBezTo>
                  <a:cubicBezTo>
                    <a:pt x="38" y="78"/>
                    <a:pt x="40" y="80"/>
                    <a:pt x="40" y="80"/>
                  </a:cubicBezTo>
                  <a:cubicBezTo>
                    <a:pt x="41" y="81"/>
                    <a:pt x="40" y="81"/>
                    <a:pt x="42" y="82"/>
                  </a:cubicBezTo>
                  <a:cubicBezTo>
                    <a:pt x="42" y="82"/>
                    <a:pt x="43" y="83"/>
                    <a:pt x="43" y="83"/>
                  </a:cubicBezTo>
                  <a:cubicBezTo>
                    <a:pt x="44" y="84"/>
                    <a:pt x="44" y="84"/>
                    <a:pt x="44" y="84"/>
                  </a:cubicBezTo>
                  <a:cubicBezTo>
                    <a:pt x="45" y="85"/>
                    <a:pt x="45" y="86"/>
                    <a:pt x="46" y="86"/>
                  </a:cubicBezTo>
                  <a:cubicBezTo>
                    <a:pt x="47" y="87"/>
                    <a:pt x="47" y="88"/>
                    <a:pt x="48" y="89"/>
                  </a:cubicBezTo>
                  <a:cubicBezTo>
                    <a:pt x="51" y="91"/>
                    <a:pt x="53" y="90"/>
                    <a:pt x="53" y="88"/>
                  </a:cubicBezTo>
                  <a:cubicBezTo>
                    <a:pt x="54" y="88"/>
                    <a:pt x="54" y="88"/>
                    <a:pt x="54" y="88"/>
                  </a:cubicBezTo>
                  <a:cubicBezTo>
                    <a:pt x="55" y="88"/>
                    <a:pt x="56" y="88"/>
                    <a:pt x="57" y="88"/>
                  </a:cubicBezTo>
                  <a:cubicBezTo>
                    <a:pt x="58" y="87"/>
                    <a:pt x="57" y="88"/>
                    <a:pt x="58" y="87"/>
                  </a:cubicBezTo>
                  <a:cubicBezTo>
                    <a:pt x="59" y="86"/>
                    <a:pt x="61" y="83"/>
                    <a:pt x="60" y="81"/>
                  </a:cubicBezTo>
                  <a:cubicBezTo>
                    <a:pt x="59" y="80"/>
                    <a:pt x="59" y="81"/>
                    <a:pt x="59" y="79"/>
                  </a:cubicBezTo>
                  <a:cubicBezTo>
                    <a:pt x="59" y="78"/>
                    <a:pt x="59" y="77"/>
                    <a:pt x="59" y="76"/>
                  </a:cubicBezTo>
                  <a:cubicBezTo>
                    <a:pt x="59" y="75"/>
                    <a:pt x="60" y="74"/>
                    <a:pt x="61" y="73"/>
                  </a:cubicBezTo>
                  <a:cubicBezTo>
                    <a:pt x="61" y="73"/>
                    <a:pt x="61" y="70"/>
                    <a:pt x="60" y="71"/>
                  </a:cubicBezTo>
                  <a:cubicBezTo>
                    <a:pt x="59" y="71"/>
                    <a:pt x="61" y="70"/>
                    <a:pt x="61" y="70"/>
                  </a:cubicBezTo>
                  <a:cubicBezTo>
                    <a:pt x="61" y="70"/>
                    <a:pt x="61" y="69"/>
                    <a:pt x="61" y="69"/>
                  </a:cubicBezTo>
                  <a:cubicBezTo>
                    <a:pt x="61" y="68"/>
                    <a:pt x="62" y="66"/>
                    <a:pt x="63" y="66"/>
                  </a:cubicBezTo>
                  <a:cubicBezTo>
                    <a:pt x="63" y="66"/>
                    <a:pt x="64" y="67"/>
                    <a:pt x="66" y="67"/>
                  </a:cubicBezTo>
                  <a:cubicBezTo>
                    <a:pt x="66" y="67"/>
                    <a:pt x="67" y="67"/>
                    <a:pt x="67" y="67"/>
                  </a:cubicBezTo>
                  <a:cubicBezTo>
                    <a:pt x="67" y="67"/>
                    <a:pt x="67" y="66"/>
                    <a:pt x="68" y="66"/>
                  </a:cubicBezTo>
                  <a:cubicBezTo>
                    <a:pt x="68" y="64"/>
                    <a:pt x="67" y="64"/>
                    <a:pt x="67" y="62"/>
                  </a:cubicBezTo>
                  <a:cubicBezTo>
                    <a:pt x="66" y="62"/>
                    <a:pt x="65" y="61"/>
                    <a:pt x="64" y="61"/>
                  </a:cubicBezTo>
                  <a:cubicBezTo>
                    <a:pt x="64" y="59"/>
                    <a:pt x="63" y="55"/>
                    <a:pt x="62" y="54"/>
                  </a:cubicBezTo>
                  <a:cubicBezTo>
                    <a:pt x="61" y="53"/>
                    <a:pt x="59" y="52"/>
                    <a:pt x="58" y="53"/>
                  </a:cubicBezTo>
                  <a:cubicBezTo>
                    <a:pt x="57" y="53"/>
                    <a:pt x="58" y="53"/>
                    <a:pt x="57" y="54"/>
                  </a:cubicBezTo>
                  <a:cubicBezTo>
                    <a:pt x="56" y="55"/>
                    <a:pt x="56" y="55"/>
                    <a:pt x="56" y="56"/>
                  </a:cubicBezTo>
                  <a:cubicBezTo>
                    <a:pt x="55" y="56"/>
                    <a:pt x="55" y="57"/>
                    <a:pt x="55" y="58"/>
                  </a:cubicBezTo>
                  <a:cubicBezTo>
                    <a:pt x="56" y="60"/>
                    <a:pt x="60" y="59"/>
                    <a:pt x="60" y="60"/>
                  </a:cubicBezTo>
                  <a:cubicBezTo>
                    <a:pt x="60" y="60"/>
                    <a:pt x="61" y="62"/>
                    <a:pt x="61" y="63"/>
                  </a:cubicBezTo>
                  <a:cubicBezTo>
                    <a:pt x="61" y="63"/>
                    <a:pt x="62" y="63"/>
                    <a:pt x="62" y="63"/>
                  </a:cubicBezTo>
                  <a:cubicBezTo>
                    <a:pt x="62" y="64"/>
                    <a:pt x="61" y="67"/>
                    <a:pt x="61" y="66"/>
                  </a:cubicBezTo>
                  <a:cubicBezTo>
                    <a:pt x="60" y="66"/>
                    <a:pt x="60" y="64"/>
                    <a:pt x="60" y="63"/>
                  </a:cubicBezTo>
                  <a:cubicBezTo>
                    <a:pt x="59" y="62"/>
                    <a:pt x="58" y="62"/>
                    <a:pt x="57" y="61"/>
                  </a:cubicBezTo>
                  <a:cubicBezTo>
                    <a:pt x="56" y="60"/>
                    <a:pt x="55" y="61"/>
                    <a:pt x="53" y="61"/>
                  </a:cubicBezTo>
                  <a:cubicBezTo>
                    <a:pt x="51" y="61"/>
                    <a:pt x="52" y="59"/>
                    <a:pt x="52" y="57"/>
                  </a:cubicBezTo>
                  <a:cubicBezTo>
                    <a:pt x="52" y="57"/>
                    <a:pt x="51" y="56"/>
                    <a:pt x="51" y="56"/>
                  </a:cubicBezTo>
                  <a:cubicBezTo>
                    <a:pt x="51" y="55"/>
                    <a:pt x="51" y="55"/>
                    <a:pt x="51" y="55"/>
                  </a:cubicBezTo>
                  <a:cubicBezTo>
                    <a:pt x="50" y="54"/>
                    <a:pt x="50" y="51"/>
                    <a:pt x="49" y="50"/>
                  </a:cubicBezTo>
                  <a:cubicBezTo>
                    <a:pt x="48" y="49"/>
                    <a:pt x="47" y="49"/>
                    <a:pt x="45" y="49"/>
                  </a:cubicBezTo>
                  <a:cubicBezTo>
                    <a:pt x="45" y="49"/>
                    <a:pt x="43" y="49"/>
                    <a:pt x="43" y="48"/>
                  </a:cubicBezTo>
                  <a:cubicBezTo>
                    <a:pt x="43" y="45"/>
                    <a:pt x="44" y="43"/>
                    <a:pt x="46" y="42"/>
                  </a:cubicBezTo>
                  <a:cubicBezTo>
                    <a:pt x="46" y="42"/>
                    <a:pt x="47" y="40"/>
                    <a:pt x="46" y="39"/>
                  </a:cubicBezTo>
                  <a:cubicBezTo>
                    <a:pt x="44" y="38"/>
                    <a:pt x="44" y="37"/>
                    <a:pt x="43" y="36"/>
                  </a:cubicBezTo>
                  <a:cubicBezTo>
                    <a:pt x="43" y="35"/>
                    <a:pt x="43" y="35"/>
                    <a:pt x="43" y="35"/>
                  </a:cubicBezTo>
                  <a:cubicBezTo>
                    <a:pt x="42" y="34"/>
                    <a:pt x="42" y="35"/>
                    <a:pt x="41" y="34"/>
                  </a:cubicBezTo>
                  <a:cubicBezTo>
                    <a:pt x="41" y="34"/>
                    <a:pt x="41" y="33"/>
                    <a:pt x="41" y="33"/>
                  </a:cubicBezTo>
                  <a:cubicBezTo>
                    <a:pt x="40" y="32"/>
                    <a:pt x="38" y="33"/>
                    <a:pt x="37" y="32"/>
                  </a:cubicBezTo>
                  <a:cubicBezTo>
                    <a:pt x="36" y="32"/>
                    <a:pt x="36" y="30"/>
                    <a:pt x="36" y="29"/>
                  </a:cubicBezTo>
                  <a:cubicBezTo>
                    <a:pt x="35" y="28"/>
                    <a:pt x="34" y="29"/>
                    <a:pt x="33" y="28"/>
                  </a:cubicBezTo>
                  <a:cubicBezTo>
                    <a:pt x="32" y="27"/>
                    <a:pt x="33" y="28"/>
                    <a:pt x="32" y="27"/>
                  </a:cubicBezTo>
                  <a:cubicBezTo>
                    <a:pt x="31" y="26"/>
                    <a:pt x="32" y="25"/>
                    <a:pt x="31" y="25"/>
                  </a:cubicBezTo>
                  <a:cubicBezTo>
                    <a:pt x="30" y="24"/>
                    <a:pt x="28" y="25"/>
                    <a:pt x="27" y="25"/>
                  </a:cubicBezTo>
                  <a:cubicBezTo>
                    <a:pt x="27" y="25"/>
                    <a:pt x="27" y="24"/>
                    <a:pt x="26" y="23"/>
                  </a:cubicBezTo>
                  <a:cubicBezTo>
                    <a:pt x="25" y="23"/>
                    <a:pt x="24" y="24"/>
                    <a:pt x="23" y="24"/>
                  </a:cubicBezTo>
                  <a:cubicBezTo>
                    <a:pt x="22" y="24"/>
                    <a:pt x="22" y="23"/>
                    <a:pt x="22" y="23"/>
                  </a:cubicBezTo>
                  <a:cubicBezTo>
                    <a:pt x="22" y="23"/>
                    <a:pt x="22" y="22"/>
                    <a:pt x="21" y="22"/>
                  </a:cubicBezTo>
                  <a:cubicBezTo>
                    <a:pt x="21" y="22"/>
                    <a:pt x="21" y="21"/>
                    <a:pt x="21" y="21"/>
                  </a:cubicBezTo>
                  <a:cubicBezTo>
                    <a:pt x="20" y="21"/>
                    <a:pt x="21" y="21"/>
                    <a:pt x="20" y="21"/>
                  </a:cubicBezTo>
                  <a:cubicBezTo>
                    <a:pt x="20" y="20"/>
                    <a:pt x="19" y="19"/>
                    <a:pt x="19" y="19"/>
                  </a:cubicBezTo>
                  <a:cubicBezTo>
                    <a:pt x="17" y="19"/>
                    <a:pt x="18" y="18"/>
                    <a:pt x="18" y="17"/>
                  </a:cubicBezTo>
                  <a:cubicBezTo>
                    <a:pt x="18" y="17"/>
                    <a:pt x="17" y="16"/>
                    <a:pt x="17" y="16"/>
                  </a:cubicBezTo>
                  <a:cubicBezTo>
                    <a:pt x="17" y="16"/>
                    <a:pt x="17" y="16"/>
                    <a:pt x="16" y="16"/>
                  </a:cubicBezTo>
                  <a:cubicBezTo>
                    <a:pt x="16" y="16"/>
                    <a:pt x="16" y="16"/>
                    <a:pt x="16" y="16"/>
                  </a:cubicBezTo>
                  <a:cubicBezTo>
                    <a:pt x="16" y="15"/>
                    <a:pt x="16" y="15"/>
                    <a:pt x="16" y="15"/>
                  </a:cubicBezTo>
                  <a:cubicBezTo>
                    <a:pt x="15" y="14"/>
                    <a:pt x="14" y="14"/>
                    <a:pt x="14" y="14"/>
                  </a:cubicBezTo>
                  <a:cubicBezTo>
                    <a:pt x="13" y="13"/>
                    <a:pt x="12" y="12"/>
                    <a:pt x="11" y="11"/>
                  </a:cubicBezTo>
                  <a:cubicBezTo>
                    <a:pt x="10" y="10"/>
                    <a:pt x="10" y="11"/>
                    <a:pt x="10" y="10"/>
                  </a:cubicBezTo>
                  <a:cubicBezTo>
                    <a:pt x="9" y="10"/>
                    <a:pt x="9" y="10"/>
                    <a:pt x="9" y="10"/>
                  </a:cubicBezTo>
                  <a:cubicBezTo>
                    <a:pt x="8" y="9"/>
                    <a:pt x="6" y="9"/>
                    <a:pt x="6" y="8"/>
                  </a:cubicBezTo>
                  <a:cubicBezTo>
                    <a:pt x="5" y="7"/>
                    <a:pt x="6" y="6"/>
                    <a:pt x="5" y="5"/>
                  </a:cubicBezTo>
                  <a:cubicBezTo>
                    <a:pt x="4" y="4"/>
                    <a:pt x="3" y="4"/>
                    <a:pt x="3" y="4"/>
                  </a:cubicBezTo>
                  <a:cubicBezTo>
                    <a:pt x="2" y="3"/>
                    <a:pt x="3" y="3"/>
                    <a:pt x="2" y="3"/>
                  </a:cubicBezTo>
                  <a:cubicBezTo>
                    <a:pt x="2" y="3"/>
                    <a:pt x="2" y="2"/>
                    <a:pt x="2" y="2"/>
                  </a:cubicBezTo>
                  <a:cubicBezTo>
                    <a:pt x="2" y="2"/>
                    <a:pt x="1" y="1"/>
                    <a:pt x="1" y="1"/>
                  </a:cubicBezTo>
                  <a:cubicBezTo>
                    <a:pt x="1" y="0"/>
                    <a:pt x="1" y="0"/>
                    <a:pt x="0" y="0"/>
                  </a:cubicBezTo>
                  <a:cubicBezTo>
                    <a:pt x="0" y="18"/>
                    <a:pt x="0" y="18"/>
                    <a:pt x="0" y="18"/>
                  </a:cubicBezTo>
                  <a:cubicBezTo>
                    <a:pt x="1" y="19"/>
                    <a:pt x="2" y="20"/>
                    <a:pt x="2" y="2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2" name="Freeform 151"/>
            <p:cNvSpPr/>
            <p:nvPr/>
          </p:nvSpPr>
          <p:spPr>
            <a:xfrm>
              <a:off x="7646821" y="4609268"/>
              <a:ext cx="102635" cy="68892"/>
            </a:xfrm>
            <a:custGeom>
              <a:avLst/>
              <a:gdLst>
                <a:gd name="T0" fmla="*/ 2 w 31"/>
                <a:gd name="T1" fmla="*/ 15 h 21"/>
                <a:gd name="T2" fmla="*/ 4 w 31"/>
                <a:gd name="T3" fmla="*/ 16 h 21"/>
                <a:gd name="T4" fmla="*/ 6 w 31"/>
                <a:gd name="T5" fmla="*/ 16 h 21"/>
                <a:gd name="T6" fmla="*/ 9 w 31"/>
                <a:gd name="T7" fmla="*/ 18 h 21"/>
                <a:gd name="T8" fmla="*/ 11 w 31"/>
                <a:gd name="T9" fmla="*/ 19 h 21"/>
                <a:gd name="T10" fmla="*/ 15 w 31"/>
                <a:gd name="T11" fmla="*/ 19 h 21"/>
                <a:gd name="T12" fmla="*/ 16 w 31"/>
                <a:gd name="T13" fmla="*/ 19 h 21"/>
                <a:gd name="T14" fmla="*/ 21 w 31"/>
                <a:gd name="T15" fmla="*/ 16 h 21"/>
                <a:gd name="T16" fmla="*/ 22 w 31"/>
                <a:gd name="T17" fmla="*/ 14 h 21"/>
                <a:gd name="T18" fmla="*/ 23 w 31"/>
                <a:gd name="T19" fmla="*/ 14 h 21"/>
                <a:gd name="T20" fmla="*/ 24 w 31"/>
                <a:gd name="T21" fmla="*/ 13 h 21"/>
                <a:gd name="T22" fmla="*/ 26 w 31"/>
                <a:gd name="T23" fmla="*/ 12 h 21"/>
                <a:gd name="T24" fmla="*/ 28 w 31"/>
                <a:gd name="T25" fmla="*/ 9 h 21"/>
                <a:gd name="T26" fmla="*/ 31 w 31"/>
                <a:gd name="T27" fmla="*/ 7 h 21"/>
                <a:gd name="T28" fmla="*/ 29 w 31"/>
                <a:gd name="T29" fmla="*/ 4 h 21"/>
                <a:gd name="T30" fmla="*/ 28 w 31"/>
                <a:gd name="T31" fmla="*/ 2 h 21"/>
                <a:gd name="T32" fmla="*/ 26 w 31"/>
                <a:gd name="T33" fmla="*/ 1 h 21"/>
                <a:gd name="T34" fmla="*/ 25 w 31"/>
                <a:gd name="T35" fmla="*/ 1 h 21"/>
                <a:gd name="T36" fmla="*/ 25 w 31"/>
                <a:gd name="T37" fmla="*/ 5 h 21"/>
                <a:gd name="T38" fmla="*/ 24 w 31"/>
                <a:gd name="T39" fmla="*/ 7 h 21"/>
                <a:gd name="T40" fmla="*/ 21 w 31"/>
                <a:gd name="T41" fmla="*/ 8 h 21"/>
                <a:gd name="T42" fmla="*/ 20 w 31"/>
                <a:gd name="T43" fmla="*/ 11 h 21"/>
                <a:gd name="T44" fmla="*/ 19 w 31"/>
                <a:gd name="T45" fmla="*/ 12 h 21"/>
                <a:gd name="T46" fmla="*/ 14 w 31"/>
                <a:gd name="T47" fmla="*/ 11 h 21"/>
                <a:gd name="T48" fmla="*/ 12 w 31"/>
                <a:gd name="T49" fmla="*/ 11 h 21"/>
                <a:gd name="T50" fmla="*/ 11 w 31"/>
                <a:gd name="T51" fmla="*/ 12 h 21"/>
                <a:gd name="T52" fmla="*/ 9 w 31"/>
                <a:gd name="T53" fmla="*/ 13 h 21"/>
                <a:gd name="T54" fmla="*/ 3 w 31"/>
                <a:gd name="T55" fmla="*/ 12 h 21"/>
                <a:gd name="T56" fmla="*/ 1 w 31"/>
                <a:gd name="T57" fmla="*/ 12 h 21"/>
                <a:gd name="T58" fmla="*/ 1 w 31"/>
                <a:gd name="T59" fmla="*/ 14 h 21"/>
                <a:gd name="T60" fmla="*/ 2 w 31"/>
                <a:gd name="T6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21">
                  <a:moveTo>
                    <a:pt x="2" y="15"/>
                  </a:moveTo>
                  <a:cubicBezTo>
                    <a:pt x="3" y="16"/>
                    <a:pt x="3" y="16"/>
                    <a:pt x="4" y="16"/>
                  </a:cubicBezTo>
                  <a:cubicBezTo>
                    <a:pt x="6" y="16"/>
                    <a:pt x="5" y="16"/>
                    <a:pt x="6" y="16"/>
                  </a:cubicBezTo>
                  <a:cubicBezTo>
                    <a:pt x="7" y="18"/>
                    <a:pt x="8" y="17"/>
                    <a:pt x="9" y="18"/>
                  </a:cubicBezTo>
                  <a:cubicBezTo>
                    <a:pt x="9" y="19"/>
                    <a:pt x="10" y="18"/>
                    <a:pt x="11" y="19"/>
                  </a:cubicBezTo>
                  <a:cubicBezTo>
                    <a:pt x="12" y="19"/>
                    <a:pt x="14" y="21"/>
                    <a:pt x="15" y="19"/>
                  </a:cubicBezTo>
                  <a:cubicBezTo>
                    <a:pt x="15" y="19"/>
                    <a:pt x="15" y="19"/>
                    <a:pt x="16" y="19"/>
                  </a:cubicBezTo>
                  <a:cubicBezTo>
                    <a:pt x="17" y="17"/>
                    <a:pt x="19" y="18"/>
                    <a:pt x="21" y="16"/>
                  </a:cubicBezTo>
                  <a:cubicBezTo>
                    <a:pt x="21" y="16"/>
                    <a:pt x="22" y="15"/>
                    <a:pt x="22" y="14"/>
                  </a:cubicBezTo>
                  <a:cubicBezTo>
                    <a:pt x="22" y="14"/>
                    <a:pt x="23" y="15"/>
                    <a:pt x="23" y="14"/>
                  </a:cubicBezTo>
                  <a:cubicBezTo>
                    <a:pt x="23" y="14"/>
                    <a:pt x="24" y="13"/>
                    <a:pt x="24" y="13"/>
                  </a:cubicBezTo>
                  <a:cubicBezTo>
                    <a:pt x="25" y="12"/>
                    <a:pt x="26" y="12"/>
                    <a:pt x="26" y="12"/>
                  </a:cubicBezTo>
                  <a:cubicBezTo>
                    <a:pt x="27" y="11"/>
                    <a:pt x="28" y="10"/>
                    <a:pt x="28" y="9"/>
                  </a:cubicBezTo>
                  <a:cubicBezTo>
                    <a:pt x="29" y="8"/>
                    <a:pt x="30" y="8"/>
                    <a:pt x="31" y="7"/>
                  </a:cubicBezTo>
                  <a:cubicBezTo>
                    <a:pt x="31" y="6"/>
                    <a:pt x="30" y="6"/>
                    <a:pt x="29" y="4"/>
                  </a:cubicBezTo>
                  <a:cubicBezTo>
                    <a:pt x="29" y="4"/>
                    <a:pt x="29" y="3"/>
                    <a:pt x="28" y="2"/>
                  </a:cubicBezTo>
                  <a:cubicBezTo>
                    <a:pt x="27" y="2"/>
                    <a:pt x="27" y="1"/>
                    <a:pt x="26" y="1"/>
                  </a:cubicBezTo>
                  <a:cubicBezTo>
                    <a:pt x="26" y="1"/>
                    <a:pt x="25" y="0"/>
                    <a:pt x="25" y="1"/>
                  </a:cubicBezTo>
                  <a:cubicBezTo>
                    <a:pt x="25" y="2"/>
                    <a:pt x="25" y="4"/>
                    <a:pt x="25" y="5"/>
                  </a:cubicBezTo>
                  <a:cubicBezTo>
                    <a:pt x="25" y="8"/>
                    <a:pt x="25" y="5"/>
                    <a:pt x="24" y="7"/>
                  </a:cubicBezTo>
                  <a:cubicBezTo>
                    <a:pt x="23" y="7"/>
                    <a:pt x="22" y="7"/>
                    <a:pt x="21" y="8"/>
                  </a:cubicBezTo>
                  <a:cubicBezTo>
                    <a:pt x="21" y="9"/>
                    <a:pt x="21" y="10"/>
                    <a:pt x="20" y="11"/>
                  </a:cubicBezTo>
                  <a:cubicBezTo>
                    <a:pt x="20" y="11"/>
                    <a:pt x="19" y="12"/>
                    <a:pt x="19" y="12"/>
                  </a:cubicBezTo>
                  <a:cubicBezTo>
                    <a:pt x="16" y="13"/>
                    <a:pt x="15" y="12"/>
                    <a:pt x="14" y="11"/>
                  </a:cubicBezTo>
                  <a:cubicBezTo>
                    <a:pt x="13" y="11"/>
                    <a:pt x="13" y="10"/>
                    <a:pt x="12" y="11"/>
                  </a:cubicBezTo>
                  <a:cubicBezTo>
                    <a:pt x="12" y="11"/>
                    <a:pt x="11" y="11"/>
                    <a:pt x="11" y="12"/>
                  </a:cubicBezTo>
                  <a:cubicBezTo>
                    <a:pt x="10" y="12"/>
                    <a:pt x="10" y="12"/>
                    <a:pt x="9" y="13"/>
                  </a:cubicBezTo>
                  <a:cubicBezTo>
                    <a:pt x="7" y="13"/>
                    <a:pt x="4" y="13"/>
                    <a:pt x="3" y="12"/>
                  </a:cubicBezTo>
                  <a:cubicBezTo>
                    <a:pt x="2" y="12"/>
                    <a:pt x="1" y="12"/>
                    <a:pt x="1" y="12"/>
                  </a:cubicBezTo>
                  <a:cubicBezTo>
                    <a:pt x="1" y="13"/>
                    <a:pt x="0" y="14"/>
                    <a:pt x="1" y="14"/>
                  </a:cubicBezTo>
                  <a:cubicBezTo>
                    <a:pt x="1" y="15"/>
                    <a:pt x="2" y="15"/>
                    <a:pt x="2" y="1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3" name="Freeform 152"/>
            <p:cNvSpPr/>
            <p:nvPr/>
          </p:nvSpPr>
          <p:spPr>
            <a:xfrm>
              <a:off x="3129492" y="2407545"/>
              <a:ext cx="937771" cy="490678"/>
            </a:xfrm>
            <a:custGeom>
              <a:avLst/>
              <a:gdLst>
                <a:gd name="T0" fmla="*/ 208 w 282"/>
                <a:gd name="T1" fmla="*/ 83 h 148"/>
                <a:gd name="T2" fmla="*/ 199 w 282"/>
                <a:gd name="T3" fmla="*/ 80 h 148"/>
                <a:gd name="T4" fmla="*/ 190 w 282"/>
                <a:gd name="T5" fmla="*/ 78 h 148"/>
                <a:gd name="T6" fmla="*/ 203 w 282"/>
                <a:gd name="T7" fmla="*/ 74 h 148"/>
                <a:gd name="T8" fmla="*/ 218 w 282"/>
                <a:gd name="T9" fmla="*/ 74 h 148"/>
                <a:gd name="T10" fmla="*/ 220 w 282"/>
                <a:gd name="T11" fmla="*/ 63 h 148"/>
                <a:gd name="T12" fmla="*/ 227 w 282"/>
                <a:gd name="T13" fmla="*/ 58 h 148"/>
                <a:gd name="T14" fmla="*/ 232 w 282"/>
                <a:gd name="T15" fmla="*/ 53 h 148"/>
                <a:gd name="T16" fmla="*/ 236 w 282"/>
                <a:gd name="T17" fmla="*/ 46 h 148"/>
                <a:gd name="T18" fmla="*/ 233 w 282"/>
                <a:gd name="T19" fmla="*/ 40 h 148"/>
                <a:gd name="T20" fmla="*/ 243 w 282"/>
                <a:gd name="T21" fmla="*/ 39 h 148"/>
                <a:gd name="T22" fmla="*/ 236 w 282"/>
                <a:gd name="T23" fmla="*/ 31 h 148"/>
                <a:gd name="T24" fmla="*/ 247 w 282"/>
                <a:gd name="T25" fmla="*/ 22 h 148"/>
                <a:gd name="T26" fmla="*/ 274 w 282"/>
                <a:gd name="T27" fmla="*/ 14 h 148"/>
                <a:gd name="T28" fmla="*/ 261 w 282"/>
                <a:gd name="T29" fmla="*/ 9 h 148"/>
                <a:gd name="T30" fmla="*/ 238 w 282"/>
                <a:gd name="T31" fmla="*/ 11 h 148"/>
                <a:gd name="T32" fmla="*/ 241 w 282"/>
                <a:gd name="T33" fmla="*/ 5 h 148"/>
                <a:gd name="T34" fmla="*/ 223 w 282"/>
                <a:gd name="T35" fmla="*/ 2 h 148"/>
                <a:gd name="T36" fmla="*/ 177 w 282"/>
                <a:gd name="T37" fmla="*/ 4 h 148"/>
                <a:gd name="T38" fmla="*/ 159 w 282"/>
                <a:gd name="T39" fmla="*/ 6 h 148"/>
                <a:gd name="T40" fmla="*/ 149 w 282"/>
                <a:gd name="T41" fmla="*/ 6 h 148"/>
                <a:gd name="T42" fmla="*/ 118 w 282"/>
                <a:gd name="T43" fmla="*/ 11 h 148"/>
                <a:gd name="T44" fmla="*/ 104 w 282"/>
                <a:gd name="T45" fmla="*/ 10 h 148"/>
                <a:gd name="T46" fmla="*/ 82 w 282"/>
                <a:gd name="T47" fmla="*/ 9 h 148"/>
                <a:gd name="T48" fmla="*/ 44 w 282"/>
                <a:gd name="T49" fmla="*/ 16 h 148"/>
                <a:gd name="T50" fmla="*/ 43 w 282"/>
                <a:gd name="T51" fmla="*/ 21 h 148"/>
                <a:gd name="T52" fmla="*/ 37 w 282"/>
                <a:gd name="T53" fmla="*/ 24 h 148"/>
                <a:gd name="T54" fmla="*/ 9 w 282"/>
                <a:gd name="T55" fmla="*/ 27 h 148"/>
                <a:gd name="T56" fmla="*/ 15 w 282"/>
                <a:gd name="T57" fmla="*/ 36 h 148"/>
                <a:gd name="T58" fmla="*/ 5 w 282"/>
                <a:gd name="T59" fmla="*/ 41 h 148"/>
                <a:gd name="T60" fmla="*/ 18 w 282"/>
                <a:gd name="T61" fmla="*/ 44 h 148"/>
                <a:gd name="T62" fmla="*/ 45 w 282"/>
                <a:gd name="T63" fmla="*/ 43 h 148"/>
                <a:gd name="T64" fmla="*/ 55 w 282"/>
                <a:gd name="T65" fmla="*/ 50 h 148"/>
                <a:gd name="T66" fmla="*/ 55 w 282"/>
                <a:gd name="T67" fmla="*/ 68 h 148"/>
                <a:gd name="T68" fmla="*/ 59 w 282"/>
                <a:gd name="T69" fmla="*/ 70 h 148"/>
                <a:gd name="T70" fmla="*/ 62 w 282"/>
                <a:gd name="T71" fmla="*/ 78 h 148"/>
                <a:gd name="T72" fmla="*/ 65 w 282"/>
                <a:gd name="T73" fmla="*/ 83 h 148"/>
                <a:gd name="T74" fmla="*/ 63 w 282"/>
                <a:gd name="T75" fmla="*/ 89 h 148"/>
                <a:gd name="T76" fmla="*/ 59 w 282"/>
                <a:gd name="T77" fmla="*/ 98 h 148"/>
                <a:gd name="T78" fmla="*/ 55 w 282"/>
                <a:gd name="T79" fmla="*/ 101 h 148"/>
                <a:gd name="T80" fmla="*/ 47 w 282"/>
                <a:gd name="T81" fmla="*/ 106 h 148"/>
                <a:gd name="T82" fmla="*/ 45 w 282"/>
                <a:gd name="T83" fmla="*/ 114 h 148"/>
                <a:gd name="T84" fmla="*/ 48 w 282"/>
                <a:gd name="T85" fmla="*/ 123 h 148"/>
                <a:gd name="T86" fmla="*/ 45 w 282"/>
                <a:gd name="T87" fmla="*/ 133 h 148"/>
                <a:gd name="T88" fmla="*/ 62 w 282"/>
                <a:gd name="T89" fmla="*/ 144 h 148"/>
                <a:gd name="T90" fmla="*/ 65 w 282"/>
                <a:gd name="T91" fmla="*/ 145 h 148"/>
                <a:gd name="T92" fmla="*/ 80 w 282"/>
                <a:gd name="T93" fmla="*/ 143 h 148"/>
                <a:gd name="T94" fmla="*/ 87 w 282"/>
                <a:gd name="T95" fmla="*/ 130 h 148"/>
                <a:gd name="T96" fmla="*/ 96 w 282"/>
                <a:gd name="T97" fmla="*/ 123 h 148"/>
                <a:gd name="T98" fmla="*/ 115 w 282"/>
                <a:gd name="T99" fmla="*/ 111 h 148"/>
                <a:gd name="T100" fmla="*/ 121 w 282"/>
                <a:gd name="T101" fmla="*/ 108 h 148"/>
                <a:gd name="T102" fmla="*/ 128 w 282"/>
                <a:gd name="T103" fmla="*/ 108 h 148"/>
                <a:gd name="T104" fmla="*/ 144 w 282"/>
                <a:gd name="T105" fmla="*/ 103 h 148"/>
                <a:gd name="T106" fmla="*/ 148 w 282"/>
                <a:gd name="T107" fmla="*/ 99 h 148"/>
                <a:gd name="T108" fmla="*/ 156 w 282"/>
                <a:gd name="T109" fmla="*/ 91 h 148"/>
                <a:gd name="T110" fmla="*/ 160 w 282"/>
                <a:gd name="T111"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148">
                  <a:moveTo>
                    <a:pt x="188" y="89"/>
                  </a:moveTo>
                  <a:cubicBezTo>
                    <a:pt x="189" y="89"/>
                    <a:pt x="191" y="90"/>
                    <a:pt x="191" y="89"/>
                  </a:cubicBezTo>
                  <a:cubicBezTo>
                    <a:pt x="191" y="88"/>
                    <a:pt x="193" y="88"/>
                    <a:pt x="194" y="88"/>
                  </a:cubicBezTo>
                  <a:cubicBezTo>
                    <a:pt x="194" y="88"/>
                    <a:pt x="196" y="87"/>
                    <a:pt x="196" y="87"/>
                  </a:cubicBezTo>
                  <a:cubicBezTo>
                    <a:pt x="197" y="87"/>
                    <a:pt x="199" y="86"/>
                    <a:pt x="199" y="86"/>
                  </a:cubicBezTo>
                  <a:cubicBezTo>
                    <a:pt x="203" y="86"/>
                    <a:pt x="206" y="85"/>
                    <a:pt x="208" y="83"/>
                  </a:cubicBezTo>
                  <a:cubicBezTo>
                    <a:pt x="208" y="83"/>
                    <a:pt x="208" y="83"/>
                    <a:pt x="209" y="83"/>
                  </a:cubicBezTo>
                  <a:cubicBezTo>
                    <a:pt x="210" y="83"/>
                    <a:pt x="210" y="83"/>
                    <a:pt x="210" y="81"/>
                  </a:cubicBezTo>
                  <a:cubicBezTo>
                    <a:pt x="209" y="81"/>
                    <a:pt x="209" y="81"/>
                    <a:pt x="209" y="81"/>
                  </a:cubicBezTo>
                  <a:cubicBezTo>
                    <a:pt x="208" y="80"/>
                    <a:pt x="209" y="80"/>
                    <a:pt x="207" y="80"/>
                  </a:cubicBezTo>
                  <a:cubicBezTo>
                    <a:pt x="206" y="80"/>
                    <a:pt x="205" y="80"/>
                    <a:pt x="204" y="80"/>
                  </a:cubicBezTo>
                  <a:cubicBezTo>
                    <a:pt x="202" y="80"/>
                    <a:pt x="200" y="80"/>
                    <a:pt x="199" y="80"/>
                  </a:cubicBezTo>
                  <a:cubicBezTo>
                    <a:pt x="194" y="80"/>
                    <a:pt x="191" y="81"/>
                    <a:pt x="186" y="81"/>
                  </a:cubicBezTo>
                  <a:cubicBezTo>
                    <a:pt x="186" y="80"/>
                    <a:pt x="184" y="78"/>
                    <a:pt x="183" y="78"/>
                  </a:cubicBezTo>
                  <a:cubicBezTo>
                    <a:pt x="182" y="79"/>
                    <a:pt x="182" y="78"/>
                    <a:pt x="182" y="77"/>
                  </a:cubicBezTo>
                  <a:cubicBezTo>
                    <a:pt x="183" y="77"/>
                    <a:pt x="183" y="76"/>
                    <a:pt x="183" y="76"/>
                  </a:cubicBezTo>
                  <a:cubicBezTo>
                    <a:pt x="184" y="76"/>
                    <a:pt x="186" y="77"/>
                    <a:pt x="187" y="77"/>
                  </a:cubicBezTo>
                  <a:cubicBezTo>
                    <a:pt x="189" y="77"/>
                    <a:pt x="189" y="78"/>
                    <a:pt x="190" y="78"/>
                  </a:cubicBezTo>
                  <a:cubicBezTo>
                    <a:pt x="192" y="78"/>
                    <a:pt x="191" y="77"/>
                    <a:pt x="193" y="77"/>
                  </a:cubicBezTo>
                  <a:cubicBezTo>
                    <a:pt x="195" y="77"/>
                    <a:pt x="195" y="77"/>
                    <a:pt x="196" y="76"/>
                  </a:cubicBezTo>
                  <a:cubicBezTo>
                    <a:pt x="197" y="75"/>
                    <a:pt x="196" y="77"/>
                    <a:pt x="197" y="75"/>
                  </a:cubicBezTo>
                  <a:cubicBezTo>
                    <a:pt x="197" y="74"/>
                    <a:pt x="197" y="74"/>
                    <a:pt x="198" y="73"/>
                  </a:cubicBezTo>
                  <a:cubicBezTo>
                    <a:pt x="199" y="71"/>
                    <a:pt x="200" y="73"/>
                    <a:pt x="201" y="74"/>
                  </a:cubicBezTo>
                  <a:cubicBezTo>
                    <a:pt x="202" y="75"/>
                    <a:pt x="203" y="74"/>
                    <a:pt x="203" y="74"/>
                  </a:cubicBezTo>
                  <a:cubicBezTo>
                    <a:pt x="203" y="76"/>
                    <a:pt x="203" y="75"/>
                    <a:pt x="204" y="76"/>
                  </a:cubicBezTo>
                  <a:cubicBezTo>
                    <a:pt x="204" y="76"/>
                    <a:pt x="205" y="76"/>
                    <a:pt x="206" y="77"/>
                  </a:cubicBezTo>
                  <a:cubicBezTo>
                    <a:pt x="206" y="77"/>
                    <a:pt x="206" y="77"/>
                    <a:pt x="206" y="77"/>
                  </a:cubicBezTo>
                  <a:cubicBezTo>
                    <a:pt x="209" y="80"/>
                    <a:pt x="215" y="80"/>
                    <a:pt x="218" y="78"/>
                  </a:cubicBezTo>
                  <a:cubicBezTo>
                    <a:pt x="219" y="78"/>
                    <a:pt x="219" y="77"/>
                    <a:pt x="219" y="77"/>
                  </a:cubicBezTo>
                  <a:cubicBezTo>
                    <a:pt x="219" y="76"/>
                    <a:pt x="219" y="75"/>
                    <a:pt x="218" y="74"/>
                  </a:cubicBezTo>
                  <a:cubicBezTo>
                    <a:pt x="218" y="74"/>
                    <a:pt x="218" y="74"/>
                    <a:pt x="218" y="73"/>
                  </a:cubicBezTo>
                  <a:cubicBezTo>
                    <a:pt x="217" y="73"/>
                    <a:pt x="217" y="72"/>
                    <a:pt x="216" y="72"/>
                  </a:cubicBezTo>
                  <a:cubicBezTo>
                    <a:pt x="218" y="70"/>
                    <a:pt x="218" y="68"/>
                    <a:pt x="218" y="68"/>
                  </a:cubicBezTo>
                  <a:cubicBezTo>
                    <a:pt x="219" y="68"/>
                    <a:pt x="218" y="66"/>
                    <a:pt x="218" y="66"/>
                  </a:cubicBezTo>
                  <a:cubicBezTo>
                    <a:pt x="218" y="64"/>
                    <a:pt x="219" y="66"/>
                    <a:pt x="219" y="65"/>
                  </a:cubicBezTo>
                  <a:cubicBezTo>
                    <a:pt x="219" y="65"/>
                    <a:pt x="219" y="63"/>
                    <a:pt x="220" y="63"/>
                  </a:cubicBezTo>
                  <a:cubicBezTo>
                    <a:pt x="221" y="62"/>
                    <a:pt x="221" y="61"/>
                    <a:pt x="220" y="60"/>
                  </a:cubicBezTo>
                  <a:cubicBezTo>
                    <a:pt x="220" y="60"/>
                    <a:pt x="219" y="60"/>
                    <a:pt x="219" y="60"/>
                  </a:cubicBezTo>
                  <a:cubicBezTo>
                    <a:pt x="219" y="59"/>
                    <a:pt x="219" y="58"/>
                    <a:pt x="220" y="58"/>
                  </a:cubicBezTo>
                  <a:cubicBezTo>
                    <a:pt x="222" y="58"/>
                    <a:pt x="222" y="58"/>
                    <a:pt x="223" y="58"/>
                  </a:cubicBezTo>
                  <a:cubicBezTo>
                    <a:pt x="224" y="59"/>
                    <a:pt x="223" y="59"/>
                    <a:pt x="224" y="59"/>
                  </a:cubicBezTo>
                  <a:cubicBezTo>
                    <a:pt x="226" y="60"/>
                    <a:pt x="227" y="60"/>
                    <a:pt x="227" y="58"/>
                  </a:cubicBezTo>
                  <a:cubicBezTo>
                    <a:pt x="227" y="56"/>
                    <a:pt x="227" y="55"/>
                    <a:pt x="226" y="54"/>
                  </a:cubicBezTo>
                  <a:cubicBezTo>
                    <a:pt x="226" y="53"/>
                    <a:pt x="226" y="53"/>
                    <a:pt x="227" y="53"/>
                  </a:cubicBezTo>
                  <a:cubicBezTo>
                    <a:pt x="227" y="53"/>
                    <a:pt x="227" y="52"/>
                    <a:pt x="227" y="52"/>
                  </a:cubicBezTo>
                  <a:cubicBezTo>
                    <a:pt x="228" y="51"/>
                    <a:pt x="229" y="52"/>
                    <a:pt x="229" y="51"/>
                  </a:cubicBezTo>
                  <a:cubicBezTo>
                    <a:pt x="230" y="51"/>
                    <a:pt x="230" y="51"/>
                    <a:pt x="231" y="51"/>
                  </a:cubicBezTo>
                  <a:cubicBezTo>
                    <a:pt x="232" y="52"/>
                    <a:pt x="231" y="52"/>
                    <a:pt x="232" y="53"/>
                  </a:cubicBezTo>
                  <a:cubicBezTo>
                    <a:pt x="234" y="54"/>
                    <a:pt x="233" y="53"/>
                    <a:pt x="233" y="54"/>
                  </a:cubicBezTo>
                  <a:cubicBezTo>
                    <a:pt x="236" y="54"/>
                    <a:pt x="238" y="54"/>
                    <a:pt x="239" y="53"/>
                  </a:cubicBezTo>
                  <a:cubicBezTo>
                    <a:pt x="239" y="52"/>
                    <a:pt x="240" y="51"/>
                    <a:pt x="239" y="50"/>
                  </a:cubicBezTo>
                  <a:cubicBezTo>
                    <a:pt x="238" y="49"/>
                    <a:pt x="236" y="49"/>
                    <a:pt x="235" y="48"/>
                  </a:cubicBezTo>
                  <a:cubicBezTo>
                    <a:pt x="235" y="47"/>
                    <a:pt x="235" y="48"/>
                    <a:pt x="236" y="47"/>
                  </a:cubicBezTo>
                  <a:cubicBezTo>
                    <a:pt x="236" y="47"/>
                    <a:pt x="236" y="47"/>
                    <a:pt x="236" y="46"/>
                  </a:cubicBezTo>
                  <a:cubicBezTo>
                    <a:pt x="236" y="46"/>
                    <a:pt x="236" y="46"/>
                    <a:pt x="236" y="46"/>
                  </a:cubicBezTo>
                  <a:cubicBezTo>
                    <a:pt x="237" y="46"/>
                    <a:pt x="237" y="45"/>
                    <a:pt x="237" y="43"/>
                  </a:cubicBezTo>
                  <a:cubicBezTo>
                    <a:pt x="236" y="42"/>
                    <a:pt x="237" y="43"/>
                    <a:pt x="236" y="42"/>
                  </a:cubicBezTo>
                  <a:cubicBezTo>
                    <a:pt x="236" y="42"/>
                    <a:pt x="236" y="42"/>
                    <a:pt x="236" y="41"/>
                  </a:cubicBezTo>
                  <a:cubicBezTo>
                    <a:pt x="235" y="41"/>
                    <a:pt x="235" y="41"/>
                    <a:pt x="235" y="41"/>
                  </a:cubicBezTo>
                  <a:cubicBezTo>
                    <a:pt x="234" y="41"/>
                    <a:pt x="234" y="40"/>
                    <a:pt x="233" y="40"/>
                  </a:cubicBezTo>
                  <a:cubicBezTo>
                    <a:pt x="232" y="39"/>
                    <a:pt x="232" y="39"/>
                    <a:pt x="232" y="38"/>
                  </a:cubicBezTo>
                  <a:cubicBezTo>
                    <a:pt x="233" y="37"/>
                    <a:pt x="233" y="37"/>
                    <a:pt x="235" y="37"/>
                  </a:cubicBezTo>
                  <a:cubicBezTo>
                    <a:pt x="236" y="38"/>
                    <a:pt x="235" y="38"/>
                    <a:pt x="237" y="38"/>
                  </a:cubicBezTo>
                  <a:cubicBezTo>
                    <a:pt x="239" y="38"/>
                    <a:pt x="238" y="38"/>
                    <a:pt x="238" y="39"/>
                  </a:cubicBezTo>
                  <a:cubicBezTo>
                    <a:pt x="240" y="39"/>
                    <a:pt x="241" y="39"/>
                    <a:pt x="242" y="40"/>
                  </a:cubicBezTo>
                  <a:cubicBezTo>
                    <a:pt x="243" y="40"/>
                    <a:pt x="243" y="40"/>
                    <a:pt x="243" y="39"/>
                  </a:cubicBezTo>
                  <a:cubicBezTo>
                    <a:pt x="244" y="39"/>
                    <a:pt x="244" y="39"/>
                    <a:pt x="244" y="39"/>
                  </a:cubicBezTo>
                  <a:cubicBezTo>
                    <a:pt x="244" y="39"/>
                    <a:pt x="244" y="39"/>
                    <a:pt x="244" y="39"/>
                  </a:cubicBezTo>
                  <a:cubicBezTo>
                    <a:pt x="244" y="38"/>
                    <a:pt x="245" y="38"/>
                    <a:pt x="245" y="38"/>
                  </a:cubicBezTo>
                  <a:cubicBezTo>
                    <a:pt x="245" y="37"/>
                    <a:pt x="246" y="37"/>
                    <a:pt x="246" y="36"/>
                  </a:cubicBezTo>
                  <a:cubicBezTo>
                    <a:pt x="244" y="35"/>
                    <a:pt x="242" y="34"/>
                    <a:pt x="239" y="34"/>
                  </a:cubicBezTo>
                  <a:cubicBezTo>
                    <a:pt x="238" y="33"/>
                    <a:pt x="237" y="33"/>
                    <a:pt x="236" y="31"/>
                  </a:cubicBezTo>
                  <a:cubicBezTo>
                    <a:pt x="234" y="31"/>
                    <a:pt x="234" y="31"/>
                    <a:pt x="234" y="29"/>
                  </a:cubicBezTo>
                  <a:cubicBezTo>
                    <a:pt x="235" y="29"/>
                    <a:pt x="235" y="29"/>
                    <a:pt x="235" y="28"/>
                  </a:cubicBezTo>
                  <a:cubicBezTo>
                    <a:pt x="235" y="28"/>
                    <a:pt x="236" y="28"/>
                    <a:pt x="236" y="27"/>
                  </a:cubicBezTo>
                  <a:cubicBezTo>
                    <a:pt x="236" y="27"/>
                    <a:pt x="240" y="27"/>
                    <a:pt x="240" y="26"/>
                  </a:cubicBezTo>
                  <a:cubicBezTo>
                    <a:pt x="241" y="25"/>
                    <a:pt x="243" y="27"/>
                    <a:pt x="244" y="25"/>
                  </a:cubicBezTo>
                  <a:cubicBezTo>
                    <a:pt x="245" y="24"/>
                    <a:pt x="246" y="23"/>
                    <a:pt x="247" y="22"/>
                  </a:cubicBezTo>
                  <a:cubicBezTo>
                    <a:pt x="248" y="22"/>
                    <a:pt x="249" y="21"/>
                    <a:pt x="250" y="21"/>
                  </a:cubicBezTo>
                  <a:cubicBezTo>
                    <a:pt x="251" y="20"/>
                    <a:pt x="252" y="21"/>
                    <a:pt x="253" y="20"/>
                  </a:cubicBezTo>
                  <a:cubicBezTo>
                    <a:pt x="255" y="18"/>
                    <a:pt x="260" y="18"/>
                    <a:pt x="261" y="16"/>
                  </a:cubicBezTo>
                  <a:cubicBezTo>
                    <a:pt x="264" y="16"/>
                    <a:pt x="265" y="16"/>
                    <a:pt x="268" y="16"/>
                  </a:cubicBezTo>
                  <a:cubicBezTo>
                    <a:pt x="269" y="15"/>
                    <a:pt x="271" y="14"/>
                    <a:pt x="271" y="14"/>
                  </a:cubicBezTo>
                  <a:cubicBezTo>
                    <a:pt x="272" y="14"/>
                    <a:pt x="272" y="14"/>
                    <a:pt x="274" y="14"/>
                  </a:cubicBezTo>
                  <a:cubicBezTo>
                    <a:pt x="276" y="14"/>
                    <a:pt x="276" y="13"/>
                    <a:pt x="278" y="13"/>
                  </a:cubicBezTo>
                  <a:cubicBezTo>
                    <a:pt x="280" y="13"/>
                    <a:pt x="281" y="13"/>
                    <a:pt x="282" y="12"/>
                  </a:cubicBezTo>
                  <a:cubicBezTo>
                    <a:pt x="282" y="8"/>
                    <a:pt x="272" y="10"/>
                    <a:pt x="269" y="9"/>
                  </a:cubicBezTo>
                  <a:cubicBezTo>
                    <a:pt x="269" y="9"/>
                    <a:pt x="269" y="9"/>
                    <a:pt x="268" y="9"/>
                  </a:cubicBezTo>
                  <a:cubicBezTo>
                    <a:pt x="268" y="9"/>
                    <a:pt x="267" y="9"/>
                    <a:pt x="266" y="9"/>
                  </a:cubicBezTo>
                  <a:cubicBezTo>
                    <a:pt x="265" y="9"/>
                    <a:pt x="262" y="8"/>
                    <a:pt x="261" y="9"/>
                  </a:cubicBezTo>
                  <a:cubicBezTo>
                    <a:pt x="261" y="9"/>
                    <a:pt x="261" y="9"/>
                    <a:pt x="259" y="9"/>
                  </a:cubicBezTo>
                  <a:cubicBezTo>
                    <a:pt x="257" y="9"/>
                    <a:pt x="258" y="9"/>
                    <a:pt x="257" y="10"/>
                  </a:cubicBezTo>
                  <a:cubicBezTo>
                    <a:pt x="257" y="10"/>
                    <a:pt x="255" y="11"/>
                    <a:pt x="255" y="11"/>
                  </a:cubicBezTo>
                  <a:cubicBezTo>
                    <a:pt x="253" y="11"/>
                    <a:pt x="251" y="11"/>
                    <a:pt x="249" y="11"/>
                  </a:cubicBezTo>
                  <a:cubicBezTo>
                    <a:pt x="246" y="11"/>
                    <a:pt x="245" y="11"/>
                    <a:pt x="242" y="11"/>
                  </a:cubicBezTo>
                  <a:cubicBezTo>
                    <a:pt x="241" y="11"/>
                    <a:pt x="238" y="12"/>
                    <a:pt x="238" y="11"/>
                  </a:cubicBezTo>
                  <a:cubicBezTo>
                    <a:pt x="239" y="10"/>
                    <a:pt x="238" y="10"/>
                    <a:pt x="239" y="10"/>
                  </a:cubicBezTo>
                  <a:cubicBezTo>
                    <a:pt x="238" y="10"/>
                    <a:pt x="240" y="9"/>
                    <a:pt x="240" y="9"/>
                  </a:cubicBezTo>
                  <a:cubicBezTo>
                    <a:pt x="240" y="8"/>
                    <a:pt x="241" y="8"/>
                    <a:pt x="241" y="8"/>
                  </a:cubicBezTo>
                  <a:cubicBezTo>
                    <a:pt x="242" y="8"/>
                    <a:pt x="241" y="7"/>
                    <a:pt x="242" y="7"/>
                  </a:cubicBezTo>
                  <a:cubicBezTo>
                    <a:pt x="243" y="7"/>
                    <a:pt x="243" y="7"/>
                    <a:pt x="243" y="6"/>
                  </a:cubicBezTo>
                  <a:cubicBezTo>
                    <a:pt x="242" y="6"/>
                    <a:pt x="242" y="5"/>
                    <a:pt x="241" y="5"/>
                  </a:cubicBezTo>
                  <a:cubicBezTo>
                    <a:pt x="240" y="4"/>
                    <a:pt x="237" y="4"/>
                    <a:pt x="236" y="4"/>
                  </a:cubicBezTo>
                  <a:cubicBezTo>
                    <a:pt x="234" y="4"/>
                    <a:pt x="234" y="5"/>
                    <a:pt x="234" y="5"/>
                  </a:cubicBezTo>
                  <a:cubicBezTo>
                    <a:pt x="233" y="5"/>
                    <a:pt x="232" y="5"/>
                    <a:pt x="231" y="5"/>
                  </a:cubicBezTo>
                  <a:cubicBezTo>
                    <a:pt x="230" y="4"/>
                    <a:pt x="229" y="4"/>
                    <a:pt x="228" y="4"/>
                  </a:cubicBezTo>
                  <a:cubicBezTo>
                    <a:pt x="227" y="3"/>
                    <a:pt x="227" y="3"/>
                    <a:pt x="225" y="3"/>
                  </a:cubicBezTo>
                  <a:cubicBezTo>
                    <a:pt x="224" y="3"/>
                    <a:pt x="223" y="2"/>
                    <a:pt x="223" y="2"/>
                  </a:cubicBezTo>
                  <a:cubicBezTo>
                    <a:pt x="220" y="2"/>
                    <a:pt x="217" y="2"/>
                    <a:pt x="214" y="2"/>
                  </a:cubicBezTo>
                  <a:cubicBezTo>
                    <a:pt x="213" y="2"/>
                    <a:pt x="212" y="1"/>
                    <a:pt x="211" y="1"/>
                  </a:cubicBezTo>
                  <a:cubicBezTo>
                    <a:pt x="209" y="0"/>
                    <a:pt x="193" y="1"/>
                    <a:pt x="194" y="2"/>
                  </a:cubicBezTo>
                  <a:cubicBezTo>
                    <a:pt x="194" y="2"/>
                    <a:pt x="182" y="1"/>
                    <a:pt x="180" y="2"/>
                  </a:cubicBezTo>
                  <a:cubicBezTo>
                    <a:pt x="179" y="3"/>
                    <a:pt x="178" y="2"/>
                    <a:pt x="178" y="3"/>
                  </a:cubicBezTo>
                  <a:cubicBezTo>
                    <a:pt x="178" y="3"/>
                    <a:pt x="177" y="3"/>
                    <a:pt x="177" y="4"/>
                  </a:cubicBezTo>
                  <a:cubicBezTo>
                    <a:pt x="176" y="4"/>
                    <a:pt x="175" y="3"/>
                    <a:pt x="174" y="4"/>
                  </a:cubicBezTo>
                  <a:cubicBezTo>
                    <a:pt x="173" y="5"/>
                    <a:pt x="171" y="4"/>
                    <a:pt x="170" y="5"/>
                  </a:cubicBezTo>
                  <a:cubicBezTo>
                    <a:pt x="168" y="5"/>
                    <a:pt x="168" y="5"/>
                    <a:pt x="167" y="6"/>
                  </a:cubicBezTo>
                  <a:cubicBezTo>
                    <a:pt x="166" y="7"/>
                    <a:pt x="165" y="7"/>
                    <a:pt x="163" y="7"/>
                  </a:cubicBezTo>
                  <a:cubicBezTo>
                    <a:pt x="163" y="7"/>
                    <a:pt x="161" y="6"/>
                    <a:pt x="161" y="6"/>
                  </a:cubicBezTo>
                  <a:cubicBezTo>
                    <a:pt x="162" y="5"/>
                    <a:pt x="160" y="6"/>
                    <a:pt x="159" y="6"/>
                  </a:cubicBezTo>
                  <a:cubicBezTo>
                    <a:pt x="158" y="6"/>
                    <a:pt x="159" y="6"/>
                    <a:pt x="159" y="5"/>
                  </a:cubicBezTo>
                  <a:cubicBezTo>
                    <a:pt x="158" y="5"/>
                    <a:pt x="158" y="5"/>
                    <a:pt x="158" y="4"/>
                  </a:cubicBezTo>
                  <a:cubicBezTo>
                    <a:pt x="158" y="4"/>
                    <a:pt x="157" y="4"/>
                    <a:pt x="157" y="4"/>
                  </a:cubicBezTo>
                  <a:cubicBezTo>
                    <a:pt x="155" y="3"/>
                    <a:pt x="152" y="3"/>
                    <a:pt x="151" y="4"/>
                  </a:cubicBezTo>
                  <a:cubicBezTo>
                    <a:pt x="150" y="4"/>
                    <a:pt x="150" y="4"/>
                    <a:pt x="149" y="5"/>
                  </a:cubicBezTo>
                  <a:cubicBezTo>
                    <a:pt x="149" y="5"/>
                    <a:pt x="149" y="5"/>
                    <a:pt x="149" y="6"/>
                  </a:cubicBezTo>
                  <a:cubicBezTo>
                    <a:pt x="143" y="6"/>
                    <a:pt x="142" y="6"/>
                    <a:pt x="137" y="6"/>
                  </a:cubicBezTo>
                  <a:cubicBezTo>
                    <a:pt x="136" y="7"/>
                    <a:pt x="134" y="7"/>
                    <a:pt x="134" y="8"/>
                  </a:cubicBezTo>
                  <a:cubicBezTo>
                    <a:pt x="131" y="8"/>
                    <a:pt x="128" y="7"/>
                    <a:pt x="127" y="9"/>
                  </a:cubicBezTo>
                  <a:cubicBezTo>
                    <a:pt x="125" y="9"/>
                    <a:pt x="125" y="9"/>
                    <a:pt x="124" y="9"/>
                  </a:cubicBezTo>
                  <a:cubicBezTo>
                    <a:pt x="123" y="10"/>
                    <a:pt x="123" y="10"/>
                    <a:pt x="122" y="11"/>
                  </a:cubicBezTo>
                  <a:cubicBezTo>
                    <a:pt x="121" y="11"/>
                    <a:pt x="119" y="11"/>
                    <a:pt x="118" y="11"/>
                  </a:cubicBezTo>
                  <a:cubicBezTo>
                    <a:pt x="117" y="11"/>
                    <a:pt x="118" y="10"/>
                    <a:pt x="117" y="10"/>
                  </a:cubicBezTo>
                  <a:cubicBezTo>
                    <a:pt x="115" y="10"/>
                    <a:pt x="116" y="9"/>
                    <a:pt x="115" y="9"/>
                  </a:cubicBezTo>
                  <a:cubicBezTo>
                    <a:pt x="113" y="9"/>
                    <a:pt x="112" y="8"/>
                    <a:pt x="110" y="9"/>
                  </a:cubicBezTo>
                  <a:cubicBezTo>
                    <a:pt x="110" y="10"/>
                    <a:pt x="108" y="11"/>
                    <a:pt x="108" y="11"/>
                  </a:cubicBezTo>
                  <a:cubicBezTo>
                    <a:pt x="106" y="10"/>
                    <a:pt x="106" y="11"/>
                    <a:pt x="104" y="11"/>
                  </a:cubicBezTo>
                  <a:cubicBezTo>
                    <a:pt x="104" y="10"/>
                    <a:pt x="104" y="11"/>
                    <a:pt x="104" y="10"/>
                  </a:cubicBezTo>
                  <a:cubicBezTo>
                    <a:pt x="105" y="9"/>
                    <a:pt x="105" y="9"/>
                    <a:pt x="104" y="8"/>
                  </a:cubicBezTo>
                  <a:cubicBezTo>
                    <a:pt x="99" y="7"/>
                    <a:pt x="94" y="8"/>
                    <a:pt x="89" y="8"/>
                  </a:cubicBezTo>
                  <a:cubicBezTo>
                    <a:pt x="88" y="8"/>
                    <a:pt x="89" y="8"/>
                    <a:pt x="87" y="9"/>
                  </a:cubicBezTo>
                  <a:cubicBezTo>
                    <a:pt x="86" y="9"/>
                    <a:pt x="87" y="8"/>
                    <a:pt x="85" y="8"/>
                  </a:cubicBezTo>
                  <a:cubicBezTo>
                    <a:pt x="86" y="8"/>
                    <a:pt x="85" y="9"/>
                    <a:pt x="84" y="9"/>
                  </a:cubicBezTo>
                  <a:cubicBezTo>
                    <a:pt x="84" y="9"/>
                    <a:pt x="83" y="9"/>
                    <a:pt x="82" y="9"/>
                  </a:cubicBezTo>
                  <a:cubicBezTo>
                    <a:pt x="82" y="8"/>
                    <a:pt x="81" y="10"/>
                    <a:pt x="81" y="10"/>
                  </a:cubicBezTo>
                  <a:cubicBezTo>
                    <a:pt x="79" y="10"/>
                    <a:pt x="75" y="9"/>
                    <a:pt x="74" y="11"/>
                  </a:cubicBezTo>
                  <a:cubicBezTo>
                    <a:pt x="71" y="11"/>
                    <a:pt x="70" y="11"/>
                    <a:pt x="69" y="13"/>
                  </a:cubicBezTo>
                  <a:cubicBezTo>
                    <a:pt x="66" y="13"/>
                    <a:pt x="61" y="12"/>
                    <a:pt x="58" y="14"/>
                  </a:cubicBezTo>
                  <a:cubicBezTo>
                    <a:pt x="57" y="14"/>
                    <a:pt x="53" y="15"/>
                    <a:pt x="52" y="15"/>
                  </a:cubicBezTo>
                  <a:cubicBezTo>
                    <a:pt x="51" y="15"/>
                    <a:pt x="44" y="16"/>
                    <a:pt x="44" y="16"/>
                  </a:cubicBezTo>
                  <a:cubicBezTo>
                    <a:pt x="44" y="16"/>
                    <a:pt x="38" y="17"/>
                    <a:pt x="37" y="17"/>
                  </a:cubicBezTo>
                  <a:cubicBezTo>
                    <a:pt x="37" y="17"/>
                    <a:pt x="37" y="19"/>
                    <a:pt x="37" y="19"/>
                  </a:cubicBezTo>
                  <a:cubicBezTo>
                    <a:pt x="37" y="20"/>
                    <a:pt x="39" y="20"/>
                    <a:pt x="41" y="20"/>
                  </a:cubicBezTo>
                  <a:cubicBezTo>
                    <a:pt x="42" y="20"/>
                    <a:pt x="43" y="20"/>
                    <a:pt x="45" y="20"/>
                  </a:cubicBezTo>
                  <a:cubicBezTo>
                    <a:pt x="44" y="21"/>
                    <a:pt x="44" y="20"/>
                    <a:pt x="44" y="21"/>
                  </a:cubicBezTo>
                  <a:cubicBezTo>
                    <a:pt x="43" y="21"/>
                    <a:pt x="44" y="21"/>
                    <a:pt x="43" y="21"/>
                  </a:cubicBezTo>
                  <a:cubicBezTo>
                    <a:pt x="43" y="22"/>
                    <a:pt x="44" y="22"/>
                    <a:pt x="43" y="22"/>
                  </a:cubicBezTo>
                  <a:cubicBezTo>
                    <a:pt x="43" y="22"/>
                    <a:pt x="42" y="22"/>
                    <a:pt x="42" y="22"/>
                  </a:cubicBezTo>
                  <a:cubicBezTo>
                    <a:pt x="41" y="22"/>
                    <a:pt x="42" y="23"/>
                    <a:pt x="41" y="23"/>
                  </a:cubicBezTo>
                  <a:cubicBezTo>
                    <a:pt x="41" y="23"/>
                    <a:pt x="40" y="23"/>
                    <a:pt x="40" y="23"/>
                  </a:cubicBezTo>
                  <a:cubicBezTo>
                    <a:pt x="39" y="23"/>
                    <a:pt x="40" y="23"/>
                    <a:pt x="38" y="24"/>
                  </a:cubicBezTo>
                  <a:cubicBezTo>
                    <a:pt x="37" y="24"/>
                    <a:pt x="37" y="24"/>
                    <a:pt x="37" y="24"/>
                  </a:cubicBezTo>
                  <a:cubicBezTo>
                    <a:pt x="36" y="24"/>
                    <a:pt x="34" y="24"/>
                    <a:pt x="32" y="24"/>
                  </a:cubicBezTo>
                  <a:cubicBezTo>
                    <a:pt x="31" y="24"/>
                    <a:pt x="32" y="25"/>
                    <a:pt x="30" y="25"/>
                  </a:cubicBezTo>
                  <a:cubicBezTo>
                    <a:pt x="26" y="24"/>
                    <a:pt x="23" y="25"/>
                    <a:pt x="19" y="25"/>
                  </a:cubicBezTo>
                  <a:cubicBezTo>
                    <a:pt x="19" y="25"/>
                    <a:pt x="18" y="26"/>
                    <a:pt x="17" y="26"/>
                  </a:cubicBezTo>
                  <a:cubicBezTo>
                    <a:pt x="16" y="26"/>
                    <a:pt x="14" y="25"/>
                    <a:pt x="14" y="26"/>
                  </a:cubicBezTo>
                  <a:cubicBezTo>
                    <a:pt x="14" y="26"/>
                    <a:pt x="9" y="27"/>
                    <a:pt x="9" y="27"/>
                  </a:cubicBezTo>
                  <a:cubicBezTo>
                    <a:pt x="5" y="27"/>
                    <a:pt x="2" y="28"/>
                    <a:pt x="0" y="29"/>
                  </a:cubicBezTo>
                  <a:cubicBezTo>
                    <a:pt x="0" y="29"/>
                    <a:pt x="0" y="29"/>
                    <a:pt x="0" y="30"/>
                  </a:cubicBezTo>
                  <a:cubicBezTo>
                    <a:pt x="0" y="33"/>
                    <a:pt x="7" y="34"/>
                    <a:pt x="10" y="34"/>
                  </a:cubicBezTo>
                  <a:cubicBezTo>
                    <a:pt x="14" y="34"/>
                    <a:pt x="18" y="34"/>
                    <a:pt x="22" y="34"/>
                  </a:cubicBezTo>
                  <a:cubicBezTo>
                    <a:pt x="26" y="34"/>
                    <a:pt x="20" y="35"/>
                    <a:pt x="20" y="35"/>
                  </a:cubicBezTo>
                  <a:cubicBezTo>
                    <a:pt x="18" y="35"/>
                    <a:pt x="17" y="36"/>
                    <a:pt x="15" y="36"/>
                  </a:cubicBezTo>
                  <a:cubicBezTo>
                    <a:pt x="14" y="37"/>
                    <a:pt x="6" y="37"/>
                    <a:pt x="5" y="36"/>
                  </a:cubicBezTo>
                  <a:cubicBezTo>
                    <a:pt x="4" y="36"/>
                    <a:pt x="6" y="36"/>
                    <a:pt x="4" y="36"/>
                  </a:cubicBezTo>
                  <a:cubicBezTo>
                    <a:pt x="3" y="36"/>
                    <a:pt x="2" y="36"/>
                    <a:pt x="0" y="36"/>
                  </a:cubicBezTo>
                  <a:cubicBezTo>
                    <a:pt x="0" y="36"/>
                    <a:pt x="1" y="38"/>
                    <a:pt x="1" y="38"/>
                  </a:cubicBezTo>
                  <a:cubicBezTo>
                    <a:pt x="1" y="38"/>
                    <a:pt x="4" y="40"/>
                    <a:pt x="4" y="40"/>
                  </a:cubicBezTo>
                  <a:cubicBezTo>
                    <a:pt x="4" y="40"/>
                    <a:pt x="5" y="40"/>
                    <a:pt x="5" y="41"/>
                  </a:cubicBezTo>
                  <a:cubicBezTo>
                    <a:pt x="5" y="41"/>
                    <a:pt x="5" y="41"/>
                    <a:pt x="5" y="41"/>
                  </a:cubicBezTo>
                  <a:cubicBezTo>
                    <a:pt x="6" y="41"/>
                    <a:pt x="6" y="41"/>
                    <a:pt x="6" y="41"/>
                  </a:cubicBezTo>
                  <a:cubicBezTo>
                    <a:pt x="6" y="42"/>
                    <a:pt x="6" y="42"/>
                    <a:pt x="6" y="42"/>
                  </a:cubicBezTo>
                  <a:cubicBezTo>
                    <a:pt x="7" y="43"/>
                    <a:pt x="7" y="43"/>
                    <a:pt x="8" y="43"/>
                  </a:cubicBezTo>
                  <a:cubicBezTo>
                    <a:pt x="9" y="44"/>
                    <a:pt x="13" y="43"/>
                    <a:pt x="15" y="43"/>
                  </a:cubicBezTo>
                  <a:cubicBezTo>
                    <a:pt x="16" y="43"/>
                    <a:pt x="17" y="43"/>
                    <a:pt x="18" y="44"/>
                  </a:cubicBezTo>
                  <a:cubicBezTo>
                    <a:pt x="19" y="44"/>
                    <a:pt x="18" y="43"/>
                    <a:pt x="18" y="43"/>
                  </a:cubicBezTo>
                  <a:cubicBezTo>
                    <a:pt x="20" y="42"/>
                    <a:pt x="22" y="43"/>
                    <a:pt x="23" y="41"/>
                  </a:cubicBezTo>
                  <a:cubicBezTo>
                    <a:pt x="26" y="41"/>
                    <a:pt x="30" y="41"/>
                    <a:pt x="33" y="41"/>
                  </a:cubicBezTo>
                  <a:cubicBezTo>
                    <a:pt x="35" y="41"/>
                    <a:pt x="36" y="41"/>
                    <a:pt x="38" y="41"/>
                  </a:cubicBezTo>
                  <a:cubicBezTo>
                    <a:pt x="40" y="41"/>
                    <a:pt x="39" y="41"/>
                    <a:pt x="40" y="42"/>
                  </a:cubicBezTo>
                  <a:cubicBezTo>
                    <a:pt x="40" y="43"/>
                    <a:pt x="43" y="43"/>
                    <a:pt x="45" y="43"/>
                  </a:cubicBezTo>
                  <a:cubicBezTo>
                    <a:pt x="47" y="43"/>
                    <a:pt x="47" y="43"/>
                    <a:pt x="50" y="43"/>
                  </a:cubicBezTo>
                  <a:cubicBezTo>
                    <a:pt x="50" y="44"/>
                    <a:pt x="50" y="44"/>
                    <a:pt x="50" y="45"/>
                  </a:cubicBezTo>
                  <a:cubicBezTo>
                    <a:pt x="51" y="45"/>
                    <a:pt x="52" y="46"/>
                    <a:pt x="53" y="46"/>
                  </a:cubicBezTo>
                  <a:cubicBezTo>
                    <a:pt x="54" y="47"/>
                    <a:pt x="51" y="47"/>
                    <a:pt x="53" y="48"/>
                  </a:cubicBezTo>
                  <a:cubicBezTo>
                    <a:pt x="53" y="50"/>
                    <a:pt x="53" y="49"/>
                    <a:pt x="55" y="49"/>
                  </a:cubicBezTo>
                  <a:cubicBezTo>
                    <a:pt x="56" y="49"/>
                    <a:pt x="55" y="50"/>
                    <a:pt x="55" y="50"/>
                  </a:cubicBezTo>
                  <a:cubicBezTo>
                    <a:pt x="56" y="50"/>
                    <a:pt x="57" y="50"/>
                    <a:pt x="57" y="51"/>
                  </a:cubicBezTo>
                  <a:cubicBezTo>
                    <a:pt x="57" y="53"/>
                    <a:pt x="57" y="54"/>
                    <a:pt x="57" y="57"/>
                  </a:cubicBezTo>
                  <a:cubicBezTo>
                    <a:pt x="59" y="58"/>
                    <a:pt x="59" y="62"/>
                    <a:pt x="59" y="66"/>
                  </a:cubicBezTo>
                  <a:cubicBezTo>
                    <a:pt x="58" y="66"/>
                    <a:pt x="59" y="66"/>
                    <a:pt x="58" y="66"/>
                  </a:cubicBezTo>
                  <a:cubicBezTo>
                    <a:pt x="58" y="67"/>
                    <a:pt x="57" y="66"/>
                    <a:pt x="57" y="67"/>
                  </a:cubicBezTo>
                  <a:cubicBezTo>
                    <a:pt x="57" y="69"/>
                    <a:pt x="56" y="67"/>
                    <a:pt x="55" y="68"/>
                  </a:cubicBezTo>
                  <a:cubicBezTo>
                    <a:pt x="54" y="68"/>
                    <a:pt x="54" y="68"/>
                    <a:pt x="53" y="68"/>
                  </a:cubicBezTo>
                  <a:cubicBezTo>
                    <a:pt x="52" y="69"/>
                    <a:pt x="53" y="69"/>
                    <a:pt x="52" y="69"/>
                  </a:cubicBezTo>
                  <a:cubicBezTo>
                    <a:pt x="52" y="70"/>
                    <a:pt x="52" y="69"/>
                    <a:pt x="52" y="70"/>
                  </a:cubicBezTo>
                  <a:cubicBezTo>
                    <a:pt x="52" y="70"/>
                    <a:pt x="51" y="70"/>
                    <a:pt x="51" y="71"/>
                  </a:cubicBezTo>
                  <a:cubicBezTo>
                    <a:pt x="52" y="71"/>
                    <a:pt x="54" y="71"/>
                    <a:pt x="57" y="71"/>
                  </a:cubicBezTo>
                  <a:cubicBezTo>
                    <a:pt x="57" y="71"/>
                    <a:pt x="59" y="70"/>
                    <a:pt x="59" y="70"/>
                  </a:cubicBezTo>
                  <a:cubicBezTo>
                    <a:pt x="61" y="70"/>
                    <a:pt x="64" y="70"/>
                    <a:pt x="66" y="70"/>
                  </a:cubicBezTo>
                  <a:cubicBezTo>
                    <a:pt x="67" y="70"/>
                    <a:pt x="67" y="68"/>
                    <a:pt x="68" y="70"/>
                  </a:cubicBezTo>
                  <a:cubicBezTo>
                    <a:pt x="71" y="70"/>
                    <a:pt x="69" y="73"/>
                    <a:pt x="69" y="76"/>
                  </a:cubicBezTo>
                  <a:cubicBezTo>
                    <a:pt x="69" y="77"/>
                    <a:pt x="70" y="79"/>
                    <a:pt x="68" y="79"/>
                  </a:cubicBezTo>
                  <a:cubicBezTo>
                    <a:pt x="66" y="79"/>
                    <a:pt x="65" y="79"/>
                    <a:pt x="63" y="79"/>
                  </a:cubicBezTo>
                  <a:cubicBezTo>
                    <a:pt x="62" y="79"/>
                    <a:pt x="63" y="78"/>
                    <a:pt x="62" y="78"/>
                  </a:cubicBezTo>
                  <a:cubicBezTo>
                    <a:pt x="60" y="78"/>
                    <a:pt x="60" y="77"/>
                    <a:pt x="58" y="77"/>
                  </a:cubicBezTo>
                  <a:cubicBezTo>
                    <a:pt x="56" y="77"/>
                    <a:pt x="54" y="76"/>
                    <a:pt x="54" y="78"/>
                  </a:cubicBezTo>
                  <a:cubicBezTo>
                    <a:pt x="54" y="79"/>
                    <a:pt x="54" y="79"/>
                    <a:pt x="55" y="79"/>
                  </a:cubicBezTo>
                  <a:cubicBezTo>
                    <a:pt x="56" y="81"/>
                    <a:pt x="61" y="79"/>
                    <a:pt x="62" y="81"/>
                  </a:cubicBezTo>
                  <a:cubicBezTo>
                    <a:pt x="63" y="81"/>
                    <a:pt x="63" y="81"/>
                    <a:pt x="63" y="81"/>
                  </a:cubicBezTo>
                  <a:cubicBezTo>
                    <a:pt x="63" y="82"/>
                    <a:pt x="65" y="83"/>
                    <a:pt x="65" y="83"/>
                  </a:cubicBezTo>
                  <a:cubicBezTo>
                    <a:pt x="65" y="84"/>
                    <a:pt x="66" y="85"/>
                    <a:pt x="67" y="86"/>
                  </a:cubicBezTo>
                  <a:cubicBezTo>
                    <a:pt x="66" y="86"/>
                    <a:pt x="67" y="86"/>
                    <a:pt x="66" y="86"/>
                  </a:cubicBezTo>
                  <a:cubicBezTo>
                    <a:pt x="66" y="87"/>
                    <a:pt x="66" y="87"/>
                    <a:pt x="66" y="87"/>
                  </a:cubicBezTo>
                  <a:cubicBezTo>
                    <a:pt x="65" y="87"/>
                    <a:pt x="66" y="87"/>
                    <a:pt x="65" y="88"/>
                  </a:cubicBezTo>
                  <a:cubicBezTo>
                    <a:pt x="65" y="88"/>
                    <a:pt x="65" y="88"/>
                    <a:pt x="64" y="88"/>
                  </a:cubicBezTo>
                  <a:cubicBezTo>
                    <a:pt x="63" y="88"/>
                    <a:pt x="64" y="88"/>
                    <a:pt x="63" y="89"/>
                  </a:cubicBezTo>
                  <a:cubicBezTo>
                    <a:pt x="63" y="89"/>
                    <a:pt x="63" y="89"/>
                    <a:pt x="62" y="89"/>
                  </a:cubicBezTo>
                  <a:cubicBezTo>
                    <a:pt x="61" y="90"/>
                    <a:pt x="59" y="90"/>
                    <a:pt x="59" y="92"/>
                  </a:cubicBezTo>
                  <a:cubicBezTo>
                    <a:pt x="58" y="93"/>
                    <a:pt x="58" y="94"/>
                    <a:pt x="59" y="95"/>
                  </a:cubicBezTo>
                  <a:cubicBezTo>
                    <a:pt x="60" y="95"/>
                    <a:pt x="60" y="95"/>
                    <a:pt x="60" y="96"/>
                  </a:cubicBezTo>
                  <a:cubicBezTo>
                    <a:pt x="60" y="96"/>
                    <a:pt x="60" y="97"/>
                    <a:pt x="59" y="98"/>
                  </a:cubicBezTo>
                  <a:cubicBezTo>
                    <a:pt x="59" y="98"/>
                    <a:pt x="59" y="98"/>
                    <a:pt x="59" y="98"/>
                  </a:cubicBezTo>
                  <a:cubicBezTo>
                    <a:pt x="59" y="98"/>
                    <a:pt x="58" y="98"/>
                    <a:pt x="58" y="98"/>
                  </a:cubicBezTo>
                  <a:cubicBezTo>
                    <a:pt x="57" y="99"/>
                    <a:pt x="58" y="99"/>
                    <a:pt x="57" y="99"/>
                  </a:cubicBezTo>
                  <a:cubicBezTo>
                    <a:pt x="56" y="99"/>
                    <a:pt x="55" y="99"/>
                    <a:pt x="55" y="99"/>
                  </a:cubicBezTo>
                  <a:cubicBezTo>
                    <a:pt x="55" y="98"/>
                    <a:pt x="54" y="98"/>
                    <a:pt x="54" y="98"/>
                  </a:cubicBezTo>
                  <a:cubicBezTo>
                    <a:pt x="52" y="98"/>
                    <a:pt x="52" y="99"/>
                    <a:pt x="52" y="101"/>
                  </a:cubicBezTo>
                  <a:cubicBezTo>
                    <a:pt x="52" y="102"/>
                    <a:pt x="54" y="101"/>
                    <a:pt x="55" y="101"/>
                  </a:cubicBezTo>
                  <a:cubicBezTo>
                    <a:pt x="55" y="101"/>
                    <a:pt x="55" y="102"/>
                    <a:pt x="55" y="102"/>
                  </a:cubicBezTo>
                  <a:cubicBezTo>
                    <a:pt x="57" y="103"/>
                    <a:pt x="57" y="101"/>
                    <a:pt x="57" y="104"/>
                  </a:cubicBezTo>
                  <a:cubicBezTo>
                    <a:pt x="57" y="104"/>
                    <a:pt x="56" y="104"/>
                    <a:pt x="56" y="104"/>
                  </a:cubicBezTo>
                  <a:cubicBezTo>
                    <a:pt x="54" y="104"/>
                    <a:pt x="53" y="104"/>
                    <a:pt x="52" y="105"/>
                  </a:cubicBezTo>
                  <a:cubicBezTo>
                    <a:pt x="51" y="106"/>
                    <a:pt x="50" y="105"/>
                    <a:pt x="48" y="106"/>
                  </a:cubicBezTo>
                  <a:cubicBezTo>
                    <a:pt x="48" y="106"/>
                    <a:pt x="48" y="106"/>
                    <a:pt x="47" y="106"/>
                  </a:cubicBezTo>
                  <a:cubicBezTo>
                    <a:pt x="46" y="107"/>
                    <a:pt x="47" y="106"/>
                    <a:pt x="46" y="107"/>
                  </a:cubicBezTo>
                  <a:cubicBezTo>
                    <a:pt x="46" y="107"/>
                    <a:pt x="44" y="107"/>
                    <a:pt x="44" y="108"/>
                  </a:cubicBezTo>
                  <a:cubicBezTo>
                    <a:pt x="44" y="110"/>
                    <a:pt x="44" y="109"/>
                    <a:pt x="45" y="110"/>
                  </a:cubicBezTo>
                  <a:cubicBezTo>
                    <a:pt x="45" y="111"/>
                    <a:pt x="46" y="110"/>
                    <a:pt x="47" y="112"/>
                  </a:cubicBezTo>
                  <a:cubicBezTo>
                    <a:pt x="47" y="112"/>
                    <a:pt x="45" y="111"/>
                    <a:pt x="45" y="113"/>
                  </a:cubicBezTo>
                  <a:cubicBezTo>
                    <a:pt x="45" y="114"/>
                    <a:pt x="44" y="113"/>
                    <a:pt x="45" y="114"/>
                  </a:cubicBezTo>
                  <a:cubicBezTo>
                    <a:pt x="45" y="115"/>
                    <a:pt x="44" y="118"/>
                    <a:pt x="45" y="118"/>
                  </a:cubicBezTo>
                  <a:cubicBezTo>
                    <a:pt x="47" y="118"/>
                    <a:pt x="45" y="118"/>
                    <a:pt x="46" y="118"/>
                  </a:cubicBezTo>
                  <a:cubicBezTo>
                    <a:pt x="48" y="118"/>
                    <a:pt x="50" y="118"/>
                    <a:pt x="50" y="119"/>
                  </a:cubicBezTo>
                  <a:cubicBezTo>
                    <a:pt x="51" y="119"/>
                    <a:pt x="53" y="120"/>
                    <a:pt x="52" y="121"/>
                  </a:cubicBezTo>
                  <a:cubicBezTo>
                    <a:pt x="51" y="122"/>
                    <a:pt x="50" y="121"/>
                    <a:pt x="50" y="121"/>
                  </a:cubicBezTo>
                  <a:cubicBezTo>
                    <a:pt x="49" y="121"/>
                    <a:pt x="48" y="123"/>
                    <a:pt x="48" y="123"/>
                  </a:cubicBezTo>
                  <a:cubicBezTo>
                    <a:pt x="47" y="123"/>
                    <a:pt x="46" y="124"/>
                    <a:pt x="45" y="124"/>
                  </a:cubicBezTo>
                  <a:cubicBezTo>
                    <a:pt x="44" y="124"/>
                    <a:pt x="44" y="123"/>
                    <a:pt x="44" y="125"/>
                  </a:cubicBezTo>
                  <a:cubicBezTo>
                    <a:pt x="43" y="127"/>
                    <a:pt x="44" y="127"/>
                    <a:pt x="45" y="127"/>
                  </a:cubicBezTo>
                  <a:cubicBezTo>
                    <a:pt x="46" y="127"/>
                    <a:pt x="45" y="127"/>
                    <a:pt x="45" y="128"/>
                  </a:cubicBezTo>
                  <a:cubicBezTo>
                    <a:pt x="47" y="129"/>
                    <a:pt x="47" y="131"/>
                    <a:pt x="46" y="133"/>
                  </a:cubicBezTo>
                  <a:cubicBezTo>
                    <a:pt x="46" y="133"/>
                    <a:pt x="45" y="133"/>
                    <a:pt x="45" y="133"/>
                  </a:cubicBezTo>
                  <a:cubicBezTo>
                    <a:pt x="45" y="133"/>
                    <a:pt x="45" y="134"/>
                    <a:pt x="45" y="135"/>
                  </a:cubicBezTo>
                  <a:cubicBezTo>
                    <a:pt x="45" y="136"/>
                    <a:pt x="46" y="137"/>
                    <a:pt x="46" y="137"/>
                  </a:cubicBezTo>
                  <a:cubicBezTo>
                    <a:pt x="46" y="136"/>
                    <a:pt x="49" y="138"/>
                    <a:pt x="50" y="138"/>
                  </a:cubicBezTo>
                  <a:cubicBezTo>
                    <a:pt x="50" y="141"/>
                    <a:pt x="50" y="141"/>
                    <a:pt x="51" y="142"/>
                  </a:cubicBezTo>
                  <a:cubicBezTo>
                    <a:pt x="52" y="143"/>
                    <a:pt x="51" y="143"/>
                    <a:pt x="52" y="144"/>
                  </a:cubicBezTo>
                  <a:cubicBezTo>
                    <a:pt x="54" y="147"/>
                    <a:pt x="59" y="144"/>
                    <a:pt x="62" y="144"/>
                  </a:cubicBezTo>
                  <a:cubicBezTo>
                    <a:pt x="63" y="144"/>
                    <a:pt x="63" y="143"/>
                    <a:pt x="65" y="143"/>
                  </a:cubicBezTo>
                  <a:cubicBezTo>
                    <a:pt x="66" y="143"/>
                    <a:pt x="65" y="143"/>
                    <a:pt x="65" y="143"/>
                  </a:cubicBezTo>
                  <a:cubicBezTo>
                    <a:pt x="66" y="142"/>
                    <a:pt x="67" y="143"/>
                    <a:pt x="67" y="143"/>
                  </a:cubicBezTo>
                  <a:cubicBezTo>
                    <a:pt x="68" y="143"/>
                    <a:pt x="70" y="141"/>
                    <a:pt x="69" y="143"/>
                  </a:cubicBezTo>
                  <a:cubicBezTo>
                    <a:pt x="69" y="144"/>
                    <a:pt x="69" y="143"/>
                    <a:pt x="68" y="143"/>
                  </a:cubicBezTo>
                  <a:cubicBezTo>
                    <a:pt x="68" y="143"/>
                    <a:pt x="65" y="145"/>
                    <a:pt x="65" y="145"/>
                  </a:cubicBezTo>
                  <a:cubicBezTo>
                    <a:pt x="62" y="148"/>
                    <a:pt x="70" y="147"/>
                    <a:pt x="71" y="147"/>
                  </a:cubicBezTo>
                  <a:cubicBezTo>
                    <a:pt x="71" y="147"/>
                    <a:pt x="72" y="146"/>
                    <a:pt x="73" y="146"/>
                  </a:cubicBezTo>
                  <a:cubicBezTo>
                    <a:pt x="73" y="146"/>
                    <a:pt x="74" y="145"/>
                    <a:pt x="75" y="145"/>
                  </a:cubicBezTo>
                  <a:cubicBezTo>
                    <a:pt x="75" y="145"/>
                    <a:pt x="76" y="145"/>
                    <a:pt x="77" y="145"/>
                  </a:cubicBezTo>
                  <a:cubicBezTo>
                    <a:pt x="78" y="145"/>
                    <a:pt x="77" y="144"/>
                    <a:pt x="79" y="144"/>
                  </a:cubicBezTo>
                  <a:cubicBezTo>
                    <a:pt x="80" y="144"/>
                    <a:pt x="80" y="143"/>
                    <a:pt x="80" y="143"/>
                  </a:cubicBezTo>
                  <a:cubicBezTo>
                    <a:pt x="80" y="143"/>
                    <a:pt x="81" y="143"/>
                    <a:pt x="81" y="143"/>
                  </a:cubicBezTo>
                  <a:cubicBezTo>
                    <a:pt x="81" y="142"/>
                    <a:pt x="82" y="142"/>
                    <a:pt x="82" y="140"/>
                  </a:cubicBezTo>
                  <a:cubicBezTo>
                    <a:pt x="83" y="140"/>
                    <a:pt x="84" y="140"/>
                    <a:pt x="84" y="139"/>
                  </a:cubicBezTo>
                  <a:cubicBezTo>
                    <a:pt x="86" y="136"/>
                    <a:pt x="84" y="134"/>
                    <a:pt x="84" y="132"/>
                  </a:cubicBezTo>
                  <a:cubicBezTo>
                    <a:pt x="85" y="132"/>
                    <a:pt x="85" y="132"/>
                    <a:pt x="86" y="131"/>
                  </a:cubicBezTo>
                  <a:cubicBezTo>
                    <a:pt x="86" y="131"/>
                    <a:pt x="85" y="130"/>
                    <a:pt x="87" y="130"/>
                  </a:cubicBezTo>
                  <a:cubicBezTo>
                    <a:pt x="87" y="130"/>
                    <a:pt x="89" y="131"/>
                    <a:pt x="89" y="130"/>
                  </a:cubicBezTo>
                  <a:cubicBezTo>
                    <a:pt x="90" y="130"/>
                    <a:pt x="91" y="129"/>
                    <a:pt x="91" y="129"/>
                  </a:cubicBezTo>
                  <a:cubicBezTo>
                    <a:pt x="92" y="129"/>
                    <a:pt x="93" y="128"/>
                    <a:pt x="93" y="127"/>
                  </a:cubicBezTo>
                  <a:cubicBezTo>
                    <a:pt x="93" y="126"/>
                    <a:pt x="94" y="126"/>
                    <a:pt x="94" y="125"/>
                  </a:cubicBezTo>
                  <a:cubicBezTo>
                    <a:pt x="94" y="123"/>
                    <a:pt x="95" y="124"/>
                    <a:pt x="96" y="123"/>
                  </a:cubicBezTo>
                  <a:cubicBezTo>
                    <a:pt x="96" y="123"/>
                    <a:pt x="96" y="123"/>
                    <a:pt x="96" y="123"/>
                  </a:cubicBezTo>
                  <a:cubicBezTo>
                    <a:pt x="97" y="122"/>
                    <a:pt x="98" y="123"/>
                    <a:pt x="99" y="121"/>
                  </a:cubicBezTo>
                  <a:cubicBezTo>
                    <a:pt x="100" y="121"/>
                    <a:pt x="100" y="121"/>
                    <a:pt x="100" y="120"/>
                  </a:cubicBezTo>
                  <a:cubicBezTo>
                    <a:pt x="102" y="120"/>
                    <a:pt x="100" y="116"/>
                    <a:pt x="102" y="115"/>
                  </a:cubicBezTo>
                  <a:cubicBezTo>
                    <a:pt x="102" y="112"/>
                    <a:pt x="105" y="114"/>
                    <a:pt x="106" y="113"/>
                  </a:cubicBezTo>
                  <a:cubicBezTo>
                    <a:pt x="107" y="113"/>
                    <a:pt x="109" y="112"/>
                    <a:pt x="109" y="111"/>
                  </a:cubicBezTo>
                  <a:cubicBezTo>
                    <a:pt x="111" y="111"/>
                    <a:pt x="114" y="111"/>
                    <a:pt x="115" y="111"/>
                  </a:cubicBezTo>
                  <a:cubicBezTo>
                    <a:pt x="116" y="111"/>
                    <a:pt x="115" y="112"/>
                    <a:pt x="117" y="112"/>
                  </a:cubicBezTo>
                  <a:cubicBezTo>
                    <a:pt x="117" y="111"/>
                    <a:pt x="117" y="111"/>
                    <a:pt x="118" y="111"/>
                  </a:cubicBezTo>
                  <a:cubicBezTo>
                    <a:pt x="118" y="110"/>
                    <a:pt x="119" y="110"/>
                    <a:pt x="119" y="110"/>
                  </a:cubicBezTo>
                  <a:cubicBezTo>
                    <a:pt x="119" y="110"/>
                    <a:pt x="119" y="109"/>
                    <a:pt x="119" y="109"/>
                  </a:cubicBezTo>
                  <a:cubicBezTo>
                    <a:pt x="120" y="109"/>
                    <a:pt x="120" y="108"/>
                    <a:pt x="120" y="108"/>
                  </a:cubicBezTo>
                  <a:cubicBezTo>
                    <a:pt x="120" y="108"/>
                    <a:pt x="121" y="108"/>
                    <a:pt x="121" y="108"/>
                  </a:cubicBezTo>
                  <a:cubicBezTo>
                    <a:pt x="121" y="107"/>
                    <a:pt x="121" y="107"/>
                    <a:pt x="121" y="107"/>
                  </a:cubicBezTo>
                  <a:cubicBezTo>
                    <a:pt x="122" y="106"/>
                    <a:pt x="122" y="107"/>
                    <a:pt x="122" y="106"/>
                  </a:cubicBezTo>
                  <a:cubicBezTo>
                    <a:pt x="122" y="106"/>
                    <a:pt x="123" y="106"/>
                    <a:pt x="123" y="106"/>
                  </a:cubicBezTo>
                  <a:cubicBezTo>
                    <a:pt x="124" y="106"/>
                    <a:pt x="124" y="106"/>
                    <a:pt x="125" y="106"/>
                  </a:cubicBezTo>
                  <a:cubicBezTo>
                    <a:pt x="125" y="106"/>
                    <a:pt x="126" y="107"/>
                    <a:pt x="127" y="107"/>
                  </a:cubicBezTo>
                  <a:cubicBezTo>
                    <a:pt x="127" y="107"/>
                    <a:pt x="128" y="108"/>
                    <a:pt x="128" y="108"/>
                  </a:cubicBezTo>
                  <a:cubicBezTo>
                    <a:pt x="129" y="108"/>
                    <a:pt x="130" y="109"/>
                    <a:pt x="132" y="108"/>
                  </a:cubicBezTo>
                  <a:cubicBezTo>
                    <a:pt x="132" y="108"/>
                    <a:pt x="132" y="108"/>
                    <a:pt x="133" y="108"/>
                  </a:cubicBezTo>
                  <a:cubicBezTo>
                    <a:pt x="134" y="107"/>
                    <a:pt x="134" y="107"/>
                    <a:pt x="134" y="106"/>
                  </a:cubicBezTo>
                  <a:cubicBezTo>
                    <a:pt x="135" y="106"/>
                    <a:pt x="135" y="105"/>
                    <a:pt x="136" y="105"/>
                  </a:cubicBezTo>
                  <a:cubicBezTo>
                    <a:pt x="138" y="105"/>
                    <a:pt x="143" y="106"/>
                    <a:pt x="144" y="104"/>
                  </a:cubicBezTo>
                  <a:cubicBezTo>
                    <a:pt x="144" y="104"/>
                    <a:pt x="144" y="104"/>
                    <a:pt x="144" y="103"/>
                  </a:cubicBezTo>
                  <a:cubicBezTo>
                    <a:pt x="145" y="103"/>
                    <a:pt x="145" y="103"/>
                    <a:pt x="145" y="103"/>
                  </a:cubicBezTo>
                  <a:cubicBezTo>
                    <a:pt x="145" y="103"/>
                    <a:pt x="146" y="103"/>
                    <a:pt x="146" y="103"/>
                  </a:cubicBezTo>
                  <a:cubicBezTo>
                    <a:pt x="146" y="102"/>
                    <a:pt x="146" y="102"/>
                    <a:pt x="146" y="101"/>
                  </a:cubicBezTo>
                  <a:cubicBezTo>
                    <a:pt x="146" y="101"/>
                    <a:pt x="146" y="101"/>
                    <a:pt x="146" y="101"/>
                  </a:cubicBezTo>
                  <a:cubicBezTo>
                    <a:pt x="147" y="100"/>
                    <a:pt x="147" y="101"/>
                    <a:pt x="147" y="101"/>
                  </a:cubicBezTo>
                  <a:cubicBezTo>
                    <a:pt x="148" y="100"/>
                    <a:pt x="148" y="100"/>
                    <a:pt x="148" y="99"/>
                  </a:cubicBezTo>
                  <a:cubicBezTo>
                    <a:pt x="149" y="99"/>
                    <a:pt x="150" y="99"/>
                    <a:pt x="151" y="98"/>
                  </a:cubicBezTo>
                  <a:cubicBezTo>
                    <a:pt x="151" y="98"/>
                    <a:pt x="151" y="98"/>
                    <a:pt x="152" y="98"/>
                  </a:cubicBezTo>
                  <a:cubicBezTo>
                    <a:pt x="154" y="98"/>
                    <a:pt x="154" y="98"/>
                    <a:pt x="154" y="96"/>
                  </a:cubicBezTo>
                  <a:cubicBezTo>
                    <a:pt x="154" y="96"/>
                    <a:pt x="155" y="96"/>
                    <a:pt x="155" y="95"/>
                  </a:cubicBezTo>
                  <a:cubicBezTo>
                    <a:pt x="155" y="94"/>
                    <a:pt x="155" y="95"/>
                    <a:pt x="156" y="94"/>
                  </a:cubicBezTo>
                  <a:cubicBezTo>
                    <a:pt x="156" y="94"/>
                    <a:pt x="155" y="92"/>
                    <a:pt x="156" y="91"/>
                  </a:cubicBezTo>
                  <a:cubicBezTo>
                    <a:pt x="156" y="90"/>
                    <a:pt x="156" y="91"/>
                    <a:pt x="156" y="91"/>
                  </a:cubicBezTo>
                  <a:cubicBezTo>
                    <a:pt x="156" y="90"/>
                    <a:pt x="156" y="90"/>
                    <a:pt x="156" y="90"/>
                  </a:cubicBezTo>
                  <a:cubicBezTo>
                    <a:pt x="157" y="90"/>
                    <a:pt x="157" y="90"/>
                    <a:pt x="157" y="90"/>
                  </a:cubicBezTo>
                  <a:cubicBezTo>
                    <a:pt x="158" y="89"/>
                    <a:pt x="158" y="89"/>
                    <a:pt x="160" y="89"/>
                  </a:cubicBezTo>
                  <a:cubicBezTo>
                    <a:pt x="160" y="90"/>
                    <a:pt x="160" y="92"/>
                    <a:pt x="160" y="93"/>
                  </a:cubicBezTo>
                  <a:cubicBezTo>
                    <a:pt x="160" y="93"/>
                    <a:pt x="160" y="93"/>
                    <a:pt x="160" y="95"/>
                  </a:cubicBezTo>
                  <a:cubicBezTo>
                    <a:pt x="161" y="95"/>
                    <a:pt x="173" y="93"/>
                    <a:pt x="173" y="92"/>
                  </a:cubicBezTo>
                  <a:cubicBezTo>
                    <a:pt x="173" y="92"/>
                    <a:pt x="182" y="90"/>
                    <a:pt x="183" y="91"/>
                  </a:cubicBezTo>
                  <a:cubicBezTo>
                    <a:pt x="183" y="91"/>
                    <a:pt x="185" y="90"/>
                    <a:pt x="186" y="90"/>
                  </a:cubicBezTo>
                  <a:cubicBezTo>
                    <a:pt x="186" y="90"/>
                    <a:pt x="187" y="89"/>
                    <a:pt x="188" y="89"/>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4" name="Freeform 153"/>
            <p:cNvSpPr/>
            <p:nvPr/>
          </p:nvSpPr>
          <p:spPr>
            <a:xfrm>
              <a:off x="2758320" y="2463783"/>
              <a:ext cx="29525" cy="16871"/>
            </a:xfrm>
            <a:custGeom>
              <a:avLst/>
              <a:gdLst>
                <a:gd name="T0" fmla="*/ 8 w 9"/>
                <a:gd name="T1" fmla="*/ 4 h 5"/>
                <a:gd name="T2" fmla="*/ 8 w 9"/>
                <a:gd name="T3" fmla="*/ 2 h 5"/>
                <a:gd name="T4" fmla="*/ 6 w 9"/>
                <a:gd name="T5" fmla="*/ 1 h 5"/>
                <a:gd name="T6" fmla="*/ 2 w 9"/>
                <a:gd name="T7" fmla="*/ 2 h 5"/>
                <a:gd name="T8" fmla="*/ 0 w 9"/>
                <a:gd name="T9" fmla="*/ 3 h 5"/>
                <a:gd name="T10" fmla="*/ 8 w 9"/>
                <a:gd name="T11" fmla="*/ 4 h 5"/>
              </a:gdLst>
              <a:ahLst/>
              <a:cxnLst>
                <a:cxn ang="0">
                  <a:pos x="T0" y="T1"/>
                </a:cxn>
                <a:cxn ang="0">
                  <a:pos x="T2" y="T3"/>
                </a:cxn>
                <a:cxn ang="0">
                  <a:pos x="T4" y="T5"/>
                </a:cxn>
                <a:cxn ang="0">
                  <a:pos x="T6" y="T7"/>
                </a:cxn>
                <a:cxn ang="0">
                  <a:pos x="T8" y="T9"/>
                </a:cxn>
                <a:cxn ang="0">
                  <a:pos x="T10" y="T11"/>
                </a:cxn>
              </a:cxnLst>
              <a:rect l="0" t="0" r="r" b="b"/>
              <a:pathLst>
                <a:path w="9" h="5">
                  <a:moveTo>
                    <a:pt x="8" y="4"/>
                  </a:moveTo>
                  <a:cubicBezTo>
                    <a:pt x="9" y="3"/>
                    <a:pt x="9" y="3"/>
                    <a:pt x="8" y="2"/>
                  </a:cubicBezTo>
                  <a:cubicBezTo>
                    <a:pt x="7" y="2"/>
                    <a:pt x="7" y="2"/>
                    <a:pt x="6" y="1"/>
                  </a:cubicBezTo>
                  <a:cubicBezTo>
                    <a:pt x="4" y="1"/>
                    <a:pt x="3" y="0"/>
                    <a:pt x="2" y="2"/>
                  </a:cubicBezTo>
                  <a:cubicBezTo>
                    <a:pt x="0" y="1"/>
                    <a:pt x="0" y="2"/>
                    <a:pt x="0" y="3"/>
                  </a:cubicBezTo>
                  <a:cubicBezTo>
                    <a:pt x="1" y="5"/>
                    <a:pt x="6" y="5"/>
                    <a:pt x="8"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5" name="Freeform 154"/>
            <p:cNvSpPr/>
            <p:nvPr/>
          </p:nvSpPr>
          <p:spPr>
            <a:xfrm>
              <a:off x="2814558" y="2417387"/>
              <a:ext cx="560976" cy="132160"/>
            </a:xfrm>
            <a:custGeom>
              <a:avLst/>
              <a:gdLst>
                <a:gd name="T0" fmla="*/ 107 w 169"/>
                <a:gd name="T1" fmla="*/ 17 h 40"/>
                <a:gd name="T2" fmla="*/ 111 w 169"/>
                <a:gd name="T3" fmla="*/ 18 h 40"/>
                <a:gd name="T4" fmla="*/ 117 w 169"/>
                <a:gd name="T5" fmla="*/ 14 h 40"/>
                <a:gd name="T6" fmla="*/ 124 w 169"/>
                <a:gd name="T7" fmla="*/ 14 h 40"/>
                <a:gd name="T8" fmla="*/ 129 w 169"/>
                <a:gd name="T9" fmla="*/ 13 h 40"/>
                <a:gd name="T10" fmla="*/ 134 w 169"/>
                <a:gd name="T11" fmla="*/ 11 h 40"/>
                <a:gd name="T12" fmla="*/ 141 w 169"/>
                <a:gd name="T13" fmla="*/ 8 h 40"/>
                <a:gd name="T14" fmla="*/ 157 w 169"/>
                <a:gd name="T15" fmla="*/ 6 h 40"/>
                <a:gd name="T16" fmla="*/ 169 w 169"/>
                <a:gd name="T17" fmla="*/ 3 h 40"/>
                <a:gd name="T18" fmla="*/ 161 w 169"/>
                <a:gd name="T19" fmla="*/ 3 h 40"/>
                <a:gd name="T20" fmla="*/ 148 w 169"/>
                <a:gd name="T21" fmla="*/ 2 h 40"/>
                <a:gd name="T22" fmla="*/ 135 w 169"/>
                <a:gd name="T23" fmla="*/ 1 h 40"/>
                <a:gd name="T24" fmla="*/ 129 w 169"/>
                <a:gd name="T25" fmla="*/ 1 h 40"/>
                <a:gd name="T26" fmla="*/ 118 w 169"/>
                <a:gd name="T27" fmla="*/ 2 h 40"/>
                <a:gd name="T28" fmla="*/ 105 w 169"/>
                <a:gd name="T29" fmla="*/ 3 h 40"/>
                <a:gd name="T30" fmla="*/ 96 w 169"/>
                <a:gd name="T31" fmla="*/ 3 h 40"/>
                <a:gd name="T32" fmla="*/ 88 w 169"/>
                <a:gd name="T33" fmla="*/ 3 h 40"/>
                <a:gd name="T34" fmla="*/ 75 w 169"/>
                <a:gd name="T35" fmla="*/ 5 h 40"/>
                <a:gd name="T36" fmla="*/ 64 w 169"/>
                <a:gd name="T37" fmla="*/ 4 h 40"/>
                <a:gd name="T38" fmla="*/ 48 w 169"/>
                <a:gd name="T39" fmla="*/ 7 h 40"/>
                <a:gd name="T40" fmla="*/ 42 w 169"/>
                <a:gd name="T41" fmla="*/ 6 h 40"/>
                <a:gd name="T42" fmla="*/ 38 w 169"/>
                <a:gd name="T43" fmla="*/ 7 h 40"/>
                <a:gd name="T44" fmla="*/ 38 w 169"/>
                <a:gd name="T45" fmla="*/ 11 h 40"/>
                <a:gd name="T46" fmla="*/ 38 w 169"/>
                <a:gd name="T47" fmla="*/ 15 h 40"/>
                <a:gd name="T48" fmla="*/ 36 w 169"/>
                <a:gd name="T49" fmla="*/ 13 h 40"/>
                <a:gd name="T50" fmla="*/ 30 w 169"/>
                <a:gd name="T51" fmla="*/ 12 h 40"/>
                <a:gd name="T52" fmla="*/ 21 w 169"/>
                <a:gd name="T53" fmla="*/ 9 h 40"/>
                <a:gd name="T54" fmla="*/ 18 w 169"/>
                <a:gd name="T55" fmla="*/ 11 h 40"/>
                <a:gd name="T56" fmla="*/ 10 w 169"/>
                <a:gd name="T57" fmla="*/ 13 h 40"/>
                <a:gd name="T58" fmla="*/ 2 w 169"/>
                <a:gd name="T59" fmla="*/ 20 h 40"/>
                <a:gd name="T60" fmla="*/ 6 w 169"/>
                <a:gd name="T61" fmla="*/ 25 h 40"/>
                <a:gd name="T62" fmla="*/ 14 w 169"/>
                <a:gd name="T63" fmla="*/ 28 h 40"/>
                <a:gd name="T64" fmla="*/ 19 w 169"/>
                <a:gd name="T65" fmla="*/ 26 h 40"/>
                <a:gd name="T66" fmla="*/ 28 w 169"/>
                <a:gd name="T67" fmla="*/ 26 h 40"/>
                <a:gd name="T68" fmla="*/ 23 w 169"/>
                <a:gd name="T69" fmla="*/ 30 h 40"/>
                <a:gd name="T70" fmla="*/ 15 w 169"/>
                <a:gd name="T71" fmla="*/ 33 h 40"/>
                <a:gd name="T72" fmla="*/ 5 w 169"/>
                <a:gd name="T73" fmla="*/ 36 h 40"/>
                <a:gd name="T74" fmla="*/ 10 w 169"/>
                <a:gd name="T75" fmla="*/ 38 h 40"/>
                <a:gd name="T76" fmla="*/ 16 w 169"/>
                <a:gd name="T77" fmla="*/ 37 h 40"/>
                <a:gd name="T78" fmla="*/ 22 w 169"/>
                <a:gd name="T79" fmla="*/ 37 h 40"/>
                <a:gd name="T80" fmla="*/ 28 w 169"/>
                <a:gd name="T81" fmla="*/ 36 h 40"/>
                <a:gd name="T82" fmla="*/ 45 w 169"/>
                <a:gd name="T83" fmla="*/ 37 h 40"/>
                <a:gd name="T84" fmla="*/ 46 w 169"/>
                <a:gd name="T85" fmla="*/ 38 h 40"/>
                <a:gd name="T86" fmla="*/ 52 w 169"/>
                <a:gd name="T87" fmla="*/ 40 h 40"/>
                <a:gd name="T88" fmla="*/ 61 w 169"/>
                <a:gd name="T89" fmla="*/ 37 h 40"/>
                <a:gd name="T90" fmla="*/ 63 w 169"/>
                <a:gd name="T91" fmla="*/ 35 h 40"/>
                <a:gd name="T92" fmla="*/ 65 w 169"/>
                <a:gd name="T93" fmla="*/ 31 h 40"/>
                <a:gd name="T94" fmla="*/ 69 w 169"/>
                <a:gd name="T95" fmla="*/ 28 h 40"/>
                <a:gd name="T96" fmla="*/ 79 w 169"/>
                <a:gd name="T97" fmla="*/ 28 h 40"/>
                <a:gd name="T98" fmla="*/ 80 w 169"/>
                <a:gd name="T99" fmla="*/ 26 h 40"/>
                <a:gd name="T100" fmla="*/ 89 w 169"/>
                <a:gd name="T101" fmla="*/ 24 h 40"/>
                <a:gd name="T102" fmla="*/ 87 w 169"/>
                <a:gd name="T103" fmla="*/ 22 h 40"/>
                <a:gd name="T104" fmla="*/ 76 w 169"/>
                <a:gd name="T105" fmla="*/ 20 h 40"/>
                <a:gd name="T106" fmla="*/ 80 w 169"/>
                <a:gd name="T107" fmla="*/ 18 h 40"/>
                <a:gd name="T108" fmla="*/ 89 w 169"/>
                <a:gd name="T10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40">
                  <a:moveTo>
                    <a:pt x="102" y="17"/>
                  </a:moveTo>
                  <a:cubicBezTo>
                    <a:pt x="103" y="17"/>
                    <a:pt x="103" y="17"/>
                    <a:pt x="103" y="16"/>
                  </a:cubicBezTo>
                  <a:cubicBezTo>
                    <a:pt x="105" y="16"/>
                    <a:pt x="106" y="16"/>
                    <a:pt x="107" y="17"/>
                  </a:cubicBezTo>
                  <a:cubicBezTo>
                    <a:pt x="107" y="17"/>
                    <a:pt x="107" y="17"/>
                    <a:pt x="107" y="18"/>
                  </a:cubicBezTo>
                  <a:cubicBezTo>
                    <a:pt x="107" y="18"/>
                    <a:pt x="108" y="18"/>
                    <a:pt x="110" y="18"/>
                  </a:cubicBezTo>
                  <a:cubicBezTo>
                    <a:pt x="110" y="18"/>
                    <a:pt x="110" y="18"/>
                    <a:pt x="111" y="18"/>
                  </a:cubicBezTo>
                  <a:cubicBezTo>
                    <a:pt x="111" y="17"/>
                    <a:pt x="111" y="17"/>
                    <a:pt x="112" y="16"/>
                  </a:cubicBezTo>
                  <a:cubicBezTo>
                    <a:pt x="112" y="16"/>
                    <a:pt x="113" y="15"/>
                    <a:pt x="114" y="15"/>
                  </a:cubicBezTo>
                  <a:cubicBezTo>
                    <a:pt x="115" y="14"/>
                    <a:pt x="116" y="14"/>
                    <a:pt x="117" y="14"/>
                  </a:cubicBezTo>
                  <a:cubicBezTo>
                    <a:pt x="118" y="14"/>
                    <a:pt x="119" y="14"/>
                    <a:pt x="120" y="14"/>
                  </a:cubicBezTo>
                  <a:cubicBezTo>
                    <a:pt x="121" y="14"/>
                    <a:pt x="120" y="15"/>
                    <a:pt x="120" y="15"/>
                  </a:cubicBezTo>
                  <a:cubicBezTo>
                    <a:pt x="122" y="15"/>
                    <a:pt x="123" y="15"/>
                    <a:pt x="124" y="14"/>
                  </a:cubicBezTo>
                  <a:cubicBezTo>
                    <a:pt x="124" y="14"/>
                    <a:pt x="125" y="14"/>
                    <a:pt x="126" y="14"/>
                  </a:cubicBezTo>
                  <a:cubicBezTo>
                    <a:pt x="127" y="14"/>
                    <a:pt x="126" y="14"/>
                    <a:pt x="126" y="13"/>
                  </a:cubicBezTo>
                  <a:cubicBezTo>
                    <a:pt x="127" y="13"/>
                    <a:pt x="128" y="13"/>
                    <a:pt x="129" y="13"/>
                  </a:cubicBezTo>
                  <a:cubicBezTo>
                    <a:pt x="130" y="13"/>
                    <a:pt x="129" y="13"/>
                    <a:pt x="130" y="13"/>
                  </a:cubicBezTo>
                  <a:cubicBezTo>
                    <a:pt x="131" y="13"/>
                    <a:pt x="132" y="12"/>
                    <a:pt x="132" y="12"/>
                  </a:cubicBezTo>
                  <a:cubicBezTo>
                    <a:pt x="133" y="12"/>
                    <a:pt x="133" y="12"/>
                    <a:pt x="134" y="11"/>
                  </a:cubicBezTo>
                  <a:cubicBezTo>
                    <a:pt x="135" y="11"/>
                    <a:pt x="136" y="12"/>
                    <a:pt x="137" y="11"/>
                  </a:cubicBezTo>
                  <a:cubicBezTo>
                    <a:pt x="140" y="11"/>
                    <a:pt x="136" y="8"/>
                    <a:pt x="139" y="8"/>
                  </a:cubicBezTo>
                  <a:cubicBezTo>
                    <a:pt x="140" y="8"/>
                    <a:pt x="140" y="8"/>
                    <a:pt x="141" y="8"/>
                  </a:cubicBezTo>
                  <a:cubicBezTo>
                    <a:pt x="143" y="8"/>
                    <a:pt x="143" y="7"/>
                    <a:pt x="144" y="7"/>
                  </a:cubicBezTo>
                  <a:cubicBezTo>
                    <a:pt x="147" y="7"/>
                    <a:pt x="148" y="6"/>
                    <a:pt x="151" y="6"/>
                  </a:cubicBezTo>
                  <a:cubicBezTo>
                    <a:pt x="153" y="6"/>
                    <a:pt x="155" y="8"/>
                    <a:pt x="157" y="6"/>
                  </a:cubicBezTo>
                  <a:cubicBezTo>
                    <a:pt x="157" y="6"/>
                    <a:pt x="158" y="6"/>
                    <a:pt x="159" y="6"/>
                  </a:cubicBezTo>
                  <a:cubicBezTo>
                    <a:pt x="162" y="5"/>
                    <a:pt x="166" y="6"/>
                    <a:pt x="167" y="5"/>
                  </a:cubicBezTo>
                  <a:cubicBezTo>
                    <a:pt x="169" y="5"/>
                    <a:pt x="169" y="5"/>
                    <a:pt x="169" y="3"/>
                  </a:cubicBezTo>
                  <a:cubicBezTo>
                    <a:pt x="168" y="3"/>
                    <a:pt x="168" y="3"/>
                    <a:pt x="167" y="3"/>
                  </a:cubicBezTo>
                  <a:cubicBezTo>
                    <a:pt x="167" y="5"/>
                    <a:pt x="165" y="4"/>
                    <a:pt x="163" y="4"/>
                  </a:cubicBezTo>
                  <a:cubicBezTo>
                    <a:pt x="162" y="3"/>
                    <a:pt x="162" y="4"/>
                    <a:pt x="161" y="3"/>
                  </a:cubicBezTo>
                  <a:cubicBezTo>
                    <a:pt x="161" y="3"/>
                    <a:pt x="161" y="2"/>
                    <a:pt x="160" y="2"/>
                  </a:cubicBezTo>
                  <a:cubicBezTo>
                    <a:pt x="157" y="1"/>
                    <a:pt x="154" y="2"/>
                    <a:pt x="152" y="2"/>
                  </a:cubicBezTo>
                  <a:cubicBezTo>
                    <a:pt x="151" y="2"/>
                    <a:pt x="149" y="2"/>
                    <a:pt x="148" y="2"/>
                  </a:cubicBezTo>
                  <a:cubicBezTo>
                    <a:pt x="148" y="2"/>
                    <a:pt x="148" y="3"/>
                    <a:pt x="148" y="3"/>
                  </a:cubicBezTo>
                  <a:cubicBezTo>
                    <a:pt x="146" y="4"/>
                    <a:pt x="144" y="3"/>
                    <a:pt x="141" y="3"/>
                  </a:cubicBezTo>
                  <a:cubicBezTo>
                    <a:pt x="140" y="2"/>
                    <a:pt x="137" y="1"/>
                    <a:pt x="135" y="1"/>
                  </a:cubicBezTo>
                  <a:cubicBezTo>
                    <a:pt x="135" y="1"/>
                    <a:pt x="133" y="1"/>
                    <a:pt x="132" y="1"/>
                  </a:cubicBezTo>
                  <a:cubicBezTo>
                    <a:pt x="131" y="2"/>
                    <a:pt x="132" y="2"/>
                    <a:pt x="130" y="2"/>
                  </a:cubicBezTo>
                  <a:cubicBezTo>
                    <a:pt x="129" y="2"/>
                    <a:pt x="129" y="2"/>
                    <a:pt x="129" y="1"/>
                  </a:cubicBezTo>
                  <a:cubicBezTo>
                    <a:pt x="128" y="0"/>
                    <a:pt x="125" y="1"/>
                    <a:pt x="123" y="1"/>
                  </a:cubicBezTo>
                  <a:cubicBezTo>
                    <a:pt x="122" y="1"/>
                    <a:pt x="122" y="1"/>
                    <a:pt x="121" y="2"/>
                  </a:cubicBezTo>
                  <a:cubicBezTo>
                    <a:pt x="120" y="3"/>
                    <a:pt x="119" y="3"/>
                    <a:pt x="118" y="2"/>
                  </a:cubicBezTo>
                  <a:cubicBezTo>
                    <a:pt x="117" y="0"/>
                    <a:pt x="116" y="1"/>
                    <a:pt x="113" y="1"/>
                  </a:cubicBezTo>
                  <a:cubicBezTo>
                    <a:pt x="112" y="2"/>
                    <a:pt x="109" y="2"/>
                    <a:pt x="107" y="3"/>
                  </a:cubicBezTo>
                  <a:cubicBezTo>
                    <a:pt x="106" y="3"/>
                    <a:pt x="106" y="3"/>
                    <a:pt x="105" y="3"/>
                  </a:cubicBezTo>
                  <a:cubicBezTo>
                    <a:pt x="104" y="2"/>
                    <a:pt x="105" y="2"/>
                    <a:pt x="103" y="2"/>
                  </a:cubicBezTo>
                  <a:cubicBezTo>
                    <a:pt x="102" y="2"/>
                    <a:pt x="101" y="2"/>
                    <a:pt x="100" y="2"/>
                  </a:cubicBezTo>
                  <a:cubicBezTo>
                    <a:pt x="98" y="2"/>
                    <a:pt x="98" y="3"/>
                    <a:pt x="96" y="3"/>
                  </a:cubicBezTo>
                  <a:cubicBezTo>
                    <a:pt x="94" y="3"/>
                    <a:pt x="94" y="3"/>
                    <a:pt x="92" y="3"/>
                  </a:cubicBezTo>
                  <a:cubicBezTo>
                    <a:pt x="90" y="4"/>
                    <a:pt x="91" y="3"/>
                    <a:pt x="89" y="3"/>
                  </a:cubicBezTo>
                  <a:cubicBezTo>
                    <a:pt x="89" y="3"/>
                    <a:pt x="88" y="4"/>
                    <a:pt x="88" y="3"/>
                  </a:cubicBezTo>
                  <a:cubicBezTo>
                    <a:pt x="88" y="2"/>
                    <a:pt x="87" y="3"/>
                    <a:pt x="86" y="3"/>
                  </a:cubicBezTo>
                  <a:cubicBezTo>
                    <a:pt x="84" y="3"/>
                    <a:pt x="84" y="3"/>
                    <a:pt x="82" y="3"/>
                  </a:cubicBezTo>
                  <a:cubicBezTo>
                    <a:pt x="79" y="4"/>
                    <a:pt x="76" y="3"/>
                    <a:pt x="75" y="5"/>
                  </a:cubicBezTo>
                  <a:cubicBezTo>
                    <a:pt x="74" y="5"/>
                    <a:pt x="71" y="4"/>
                    <a:pt x="71" y="4"/>
                  </a:cubicBezTo>
                  <a:cubicBezTo>
                    <a:pt x="71" y="3"/>
                    <a:pt x="68" y="3"/>
                    <a:pt x="68" y="3"/>
                  </a:cubicBezTo>
                  <a:cubicBezTo>
                    <a:pt x="67" y="4"/>
                    <a:pt x="66" y="4"/>
                    <a:pt x="64" y="4"/>
                  </a:cubicBezTo>
                  <a:cubicBezTo>
                    <a:pt x="64" y="4"/>
                    <a:pt x="63" y="5"/>
                    <a:pt x="63" y="6"/>
                  </a:cubicBezTo>
                  <a:cubicBezTo>
                    <a:pt x="59" y="6"/>
                    <a:pt x="58" y="5"/>
                    <a:pt x="54" y="5"/>
                  </a:cubicBezTo>
                  <a:cubicBezTo>
                    <a:pt x="53" y="7"/>
                    <a:pt x="49" y="5"/>
                    <a:pt x="48" y="7"/>
                  </a:cubicBezTo>
                  <a:cubicBezTo>
                    <a:pt x="47" y="7"/>
                    <a:pt x="48" y="7"/>
                    <a:pt x="47" y="6"/>
                  </a:cubicBezTo>
                  <a:cubicBezTo>
                    <a:pt x="46" y="6"/>
                    <a:pt x="44" y="7"/>
                    <a:pt x="43" y="6"/>
                  </a:cubicBezTo>
                  <a:cubicBezTo>
                    <a:pt x="43" y="6"/>
                    <a:pt x="43" y="6"/>
                    <a:pt x="42" y="6"/>
                  </a:cubicBezTo>
                  <a:cubicBezTo>
                    <a:pt x="41" y="6"/>
                    <a:pt x="42" y="6"/>
                    <a:pt x="41" y="6"/>
                  </a:cubicBezTo>
                  <a:cubicBezTo>
                    <a:pt x="41" y="7"/>
                    <a:pt x="39" y="6"/>
                    <a:pt x="38" y="6"/>
                  </a:cubicBezTo>
                  <a:cubicBezTo>
                    <a:pt x="37" y="7"/>
                    <a:pt x="38" y="6"/>
                    <a:pt x="38" y="7"/>
                  </a:cubicBezTo>
                  <a:cubicBezTo>
                    <a:pt x="36" y="8"/>
                    <a:pt x="35" y="6"/>
                    <a:pt x="35" y="9"/>
                  </a:cubicBezTo>
                  <a:cubicBezTo>
                    <a:pt x="36" y="9"/>
                    <a:pt x="36" y="10"/>
                    <a:pt x="37" y="10"/>
                  </a:cubicBezTo>
                  <a:cubicBezTo>
                    <a:pt x="38" y="10"/>
                    <a:pt x="37" y="10"/>
                    <a:pt x="38" y="11"/>
                  </a:cubicBezTo>
                  <a:cubicBezTo>
                    <a:pt x="38" y="11"/>
                    <a:pt x="38" y="11"/>
                    <a:pt x="39" y="11"/>
                  </a:cubicBezTo>
                  <a:cubicBezTo>
                    <a:pt x="39" y="11"/>
                    <a:pt x="39" y="12"/>
                    <a:pt x="40" y="12"/>
                  </a:cubicBezTo>
                  <a:cubicBezTo>
                    <a:pt x="40" y="14"/>
                    <a:pt x="40" y="16"/>
                    <a:pt x="38" y="15"/>
                  </a:cubicBezTo>
                  <a:cubicBezTo>
                    <a:pt x="38" y="15"/>
                    <a:pt x="37" y="14"/>
                    <a:pt x="37" y="14"/>
                  </a:cubicBezTo>
                  <a:cubicBezTo>
                    <a:pt x="37" y="14"/>
                    <a:pt x="37" y="14"/>
                    <a:pt x="37" y="13"/>
                  </a:cubicBezTo>
                  <a:cubicBezTo>
                    <a:pt x="36" y="13"/>
                    <a:pt x="37" y="13"/>
                    <a:pt x="36" y="13"/>
                  </a:cubicBezTo>
                  <a:cubicBezTo>
                    <a:pt x="36" y="12"/>
                    <a:pt x="36" y="12"/>
                    <a:pt x="35" y="12"/>
                  </a:cubicBezTo>
                  <a:cubicBezTo>
                    <a:pt x="35" y="12"/>
                    <a:pt x="33" y="11"/>
                    <a:pt x="33" y="12"/>
                  </a:cubicBezTo>
                  <a:cubicBezTo>
                    <a:pt x="33" y="12"/>
                    <a:pt x="31" y="12"/>
                    <a:pt x="30" y="12"/>
                  </a:cubicBezTo>
                  <a:cubicBezTo>
                    <a:pt x="30" y="11"/>
                    <a:pt x="30" y="11"/>
                    <a:pt x="30" y="9"/>
                  </a:cubicBezTo>
                  <a:cubicBezTo>
                    <a:pt x="30" y="9"/>
                    <a:pt x="28" y="9"/>
                    <a:pt x="28" y="8"/>
                  </a:cubicBezTo>
                  <a:cubicBezTo>
                    <a:pt x="26" y="8"/>
                    <a:pt x="23" y="8"/>
                    <a:pt x="21" y="9"/>
                  </a:cubicBezTo>
                  <a:cubicBezTo>
                    <a:pt x="21" y="9"/>
                    <a:pt x="22" y="10"/>
                    <a:pt x="21" y="10"/>
                  </a:cubicBezTo>
                  <a:cubicBezTo>
                    <a:pt x="21" y="10"/>
                    <a:pt x="20" y="10"/>
                    <a:pt x="20" y="10"/>
                  </a:cubicBezTo>
                  <a:cubicBezTo>
                    <a:pt x="19" y="11"/>
                    <a:pt x="20" y="11"/>
                    <a:pt x="18" y="11"/>
                  </a:cubicBezTo>
                  <a:cubicBezTo>
                    <a:pt x="17" y="12"/>
                    <a:pt x="14" y="11"/>
                    <a:pt x="13" y="12"/>
                  </a:cubicBezTo>
                  <a:cubicBezTo>
                    <a:pt x="12" y="12"/>
                    <a:pt x="12" y="12"/>
                    <a:pt x="11" y="13"/>
                  </a:cubicBezTo>
                  <a:cubicBezTo>
                    <a:pt x="11" y="13"/>
                    <a:pt x="11" y="13"/>
                    <a:pt x="10" y="13"/>
                  </a:cubicBezTo>
                  <a:cubicBezTo>
                    <a:pt x="9" y="13"/>
                    <a:pt x="7" y="13"/>
                    <a:pt x="7" y="14"/>
                  </a:cubicBezTo>
                  <a:cubicBezTo>
                    <a:pt x="6" y="15"/>
                    <a:pt x="3" y="14"/>
                    <a:pt x="2" y="15"/>
                  </a:cubicBezTo>
                  <a:cubicBezTo>
                    <a:pt x="1" y="15"/>
                    <a:pt x="0" y="18"/>
                    <a:pt x="2" y="20"/>
                  </a:cubicBezTo>
                  <a:cubicBezTo>
                    <a:pt x="3" y="20"/>
                    <a:pt x="4" y="20"/>
                    <a:pt x="4" y="22"/>
                  </a:cubicBezTo>
                  <a:cubicBezTo>
                    <a:pt x="4" y="22"/>
                    <a:pt x="5" y="24"/>
                    <a:pt x="5" y="24"/>
                  </a:cubicBezTo>
                  <a:cubicBezTo>
                    <a:pt x="6" y="25"/>
                    <a:pt x="6" y="24"/>
                    <a:pt x="6" y="25"/>
                  </a:cubicBezTo>
                  <a:cubicBezTo>
                    <a:pt x="7" y="25"/>
                    <a:pt x="7" y="25"/>
                    <a:pt x="7" y="26"/>
                  </a:cubicBezTo>
                  <a:cubicBezTo>
                    <a:pt x="8" y="26"/>
                    <a:pt x="8" y="27"/>
                    <a:pt x="10" y="27"/>
                  </a:cubicBezTo>
                  <a:cubicBezTo>
                    <a:pt x="12" y="27"/>
                    <a:pt x="12" y="28"/>
                    <a:pt x="14" y="28"/>
                  </a:cubicBezTo>
                  <a:cubicBezTo>
                    <a:pt x="14" y="28"/>
                    <a:pt x="14" y="27"/>
                    <a:pt x="14" y="27"/>
                  </a:cubicBezTo>
                  <a:cubicBezTo>
                    <a:pt x="15" y="27"/>
                    <a:pt x="16" y="27"/>
                    <a:pt x="16" y="27"/>
                  </a:cubicBezTo>
                  <a:cubicBezTo>
                    <a:pt x="17" y="27"/>
                    <a:pt x="17" y="26"/>
                    <a:pt x="19" y="26"/>
                  </a:cubicBezTo>
                  <a:cubicBezTo>
                    <a:pt x="19" y="26"/>
                    <a:pt x="21" y="25"/>
                    <a:pt x="20" y="26"/>
                  </a:cubicBezTo>
                  <a:cubicBezTo>
                    <a:pt x="20" y="26"/>
                    <a:pt x="24" y="26"/>
                    <a:pt x="24" y="26"/>
                  </a:cubicBezTo>
                  <a:cubicBezTo>
                    <a:pt x="24" y="24"/>
                    <a:pt x="27" y="25"/>
                    <a:pt x="28" y="26"/>
                  </a:cubicBezTo>
                  <a:cubicBezTo>
                    <a:pt x="28" y="26"/>
                    <a:pt x="28" y="28"/>
                    <a:pt x="27" y="28"/>
                  </a:cubicBezTo>
                  <a:cubicBezTo>
                    <a:pt x="27" y="28"/>
                    <a:pt x="25" y="28"/>
                    <a:pt x="25" y="29"/>
                  </a:cubicBezTo>
                  <a:cubicBezTo>
                    <a:pt x="25" y="29"/>
                    <a:pt x="23" y="29"/>
                    <a:pt x="23" y="30"/>
                  </a:cubicBezTo>
                  <a:cubicBezTo>
                    <a:pt x="23" y="32"/>
                    <a:pt x="25" y="33"/>
                    <a:pt x="21" y="33"/>
                  </a:cubicBezTo>
                  <a:cubicBezTo>
                    <a:pt x="20" y="33"/>
                    <a:pt x="19" y="33"/>
                    <a:pt x="17" y="33"/>
                  </a:cubicBezTo>
                  <a:cubicBezTo>
                    <a:pt x="17" y="33"/>
                    <a:pt x="17" y="33"/>
                    <a:pt x="15" y="33"/>
                  </a:cubicBezTo>
                  <a:cubicBezTo>
                    <a:pt x="14" y="33"/>
                    <a:pt x="12" y="33"/>
                    <a:pt x="10" y="33"/>
                  </a:cubicBezTo>
                  <a:cubicBezTo>
                    <a:pt x="8" y="33"/>
                    <a:pt x="7" y="33"/>
                    <a:pt x="5" y="34"/>
                  </a:cubicBezTo>
                  <a:cubicBezTo>
                    <a:pt x="5" y="35"/>
                    <a:pt x="5" y="36"/>
                    <a:pt x="5" y="36"/>
                  </a:cubicBezTo>
                  <a:cubicBezTo>
                    <a:pt x="6" y="37"/>
                    <a:pt x="7" y="37"/>
                    <a:pt x="8" y="37"/>
                  </a:cubicBezTo>
                  <a:cubicBezTo>
                    <a:pt x="9" y="36"/>
                    <a:pt x="9" y="36"/>
                    <a:pt x="10" y="37"/>
                  </a:cubicBezTo>
                  <a:cubicBezTo>
                    <a:pt x="10" y="37"/>
                    <a:pt x="10" y="37"/>
                    <a:pt x="10" y="38"/>
                  </a:cubicBezTo>
                  <a:cubicBezTo>
                    <a:pt x="11" y="38"/>
                    <a:pt x="13" y="38"/>
                    <a:pt x="13" y="37"/>
                  </a:cubicBezTo>
                  <a:cubicBezTo>
                    <a:pt x="13" y="37"/>
                    <a:pt x="14" y="37"/>
                    <a:pt x="14" y="36"/>
                  </a:cubicBezTo>
                  <a:cubicBezTo>
                    <a:pt x="15" y="37"/>
                    <a:pt x="15" y="36"/>
                    <a:pt x="16" y="37"/>
                  </a:cubicBezTo>
                  <a:cubicBezTo>
                    <a:pt x="17" y="37"/>
                    <a:pt x="17" y="38"/>
                    <a:pt x="19" y="38"/>
                  </a:cubicBezTo>
                  <a:cubicBezTo>
                    <a:pt x="20" y="38"/>
                    <a:pt x="18" y="37"/>
                    <a:pt x="20" y="37"/>
                  </a:cubicBezTo>
                  <a:cubicBezTo>
                    <a:pt x="20" y="37"/>
                    <a:pt x="21" y="37"/>
                    <a:pt x="22" y="37"/>
                  </a:cubicBezTo>
                  <a:cubicBezTo>
                    <a:pt x="22" y="38"/>
                    <a:pt x="22" y="38"/>
                    <a:pt x="23" y="38"/>
                  </a:cubicBezTo>
                  <a:cubicBezTo>
                    <a:pt x="23" y="39"/>
                    <a:pt x="24" y="39"/>
                    <a:pt x="25" y="38"/>
                  </a:cubicBezTo>
                  <a:cubicBezTo>
                    <a:pt x="26" y="37"/>
                    <a:pt x="27" y="37"/>
                    <a:pt x="28" y="36"/>
                  </a:cubicBezTo>
                  <a:cubicBezTo>
                    <a:pt x="31" y="36"/>
                    <a:pt x="33" y="36"/>
                    <a:pt x="35" y="36"/>
                  </a:cubicBezTo>
                  <a:cubicBezTo>
                    <a:pt x="36" y="36"/>
                    <a:pt x="36" y="37"/>
                    <a:pt x="36" y="38"/>
                  </a:cubicBezTo>
                  <a:cubicBezTo>
                    <a:pt x="37" y="38"/>
                    <a:pt x="41" y="37"/>
                    <a:pt x="45" y="37"/>
                  </a:cubicBezTo>
                  <a:cubicBezTo>
                    <a:pt x="45" y="38"/>
                    <a:pt x="45" y="37"/>
                    <a:pt x="45" y="38"/>
                  </a:cubicBezTo>
                  <a:cubicBezTo>
                    <a:pt x="45" y="38"/>
                    <a:pt x="45" y="38"/>
                    <a:pt x="45" y="38"/>
                  </a:cubicBezTo>
                  <a:cubicBezTo>
                    <a:pt x="46" y="38"/>
                    <a:pt x="46" y="38"/>
                    <a:pt x="46" y="38"/>
                  </a:cubicBezTo>
                  <a:cubicBezTo>
                    <a:pt x="47" y="39"/>
                    <a:pt x="46" y="39"/>
                    <a:pt x="48" y="39"/>
                  </a:cubicBezTo>
                  <a:cubicBezTo>
                    <a:pt x="48" y="39"/>
                    <a:pt x="50" y="39"/>
                    <a:pt x="50" y="39"/>
                  </a:cubicBezTo>
                  <a:cubicBezTo>
                    <a:pt x="51" y="40"/>
                    <a:pt x="50" y="40"/>
                    <a:pt x="52" y="40"/>
                  </a:cubicBezTo>
                  <a:cubicBezTo>
                    <a:pt x="52" y="39"/>
                    <a:pt x="52" y="39"/>
                    <a:pt x="53" y="38"/>
                  </a:cubicBezTo>
                  <a:cubicBezTo>
                    <a:pt x="53" y="38"/>
                    <a:pt x="53" y="38"/>
                    <a:pt x="53" y="38"/>
                  </a:cubicBezTo>
                  <a:cubicBezTo>
                    <a:pt x="55" y="38"/>
                    <a:pt x="60" y="38"/>
                    <a:pt x="61" y="37"/>
                  </a:cubicBezTo>
                  <a:cubicBezTo>
                    <a:pt x="63" y="37"/>
                    <a:pt x="62" y="37"/>
                    <a:pt x="63" y="36"/>
                  </a:cubicBezTo>
                  <a:cubicBezTo>
                    <a:pt x="63" y="36"/>
                    <a:pt x="63" y="37"/>
                    <a:pt x="63" y="36"/>
                  </a:cubicBezTo>
                  <a:cubicBezTo>
                    <a:pt x="63" y="35"/>
                    <a:pt x="64" y="35"/>
                    <a:pt x="63" y="35"/>
                  </a:cubicBezTo>
                  <a:cubicBezTo>
                    <a:pt x="61" y="35"/>
                    <a:pt x="62" y="34"/>
                    <a:pt x="62" y="34"/>
                  </a:cubicBezTo>
                  <a:cubicBezTo>
                    <a:pt x="61" y="33"/>
                    <a:pt x="60" y="34"/>
                    <a:pt x="59" y="33"/>
                  </a:cubicBezTo>
                  <a:cubicBezTo>
                    <a:pt x="59" y="30"/>
                    <a:pt x="65" y="33"/>
                    <a:pt x="65" y="31"/>
                  </a:cubicBezTo>
                  <a:cubicBezTo>
                    <a:pt x="66" y="31"/>
                    <a:pt x="67" y="31"/>
                    <a:pt x="67" y="30"/>
                  </a:cubicBezTo>
                  <a:cubicBezTo>
                    <a:pt x="67" y="29"/>
                    <a:pt x="67" y="29"/>
                    <a:pt x="68" y="28"/>
                  </a:cubicBezTo>
                  <a:cubicBezTo>
                    <a:pt x="68" y="28"/>
                    <a:pt x="68" y="28"/>
                    <a:pt x="69" y="28"/>
                  </a:cubicBezTo>
                  <a:cubicBezTo>
                    <a:pt x="70" y="28"/>
                    <a:pt x="72" y="28"/>
                    <a:pt x="73" y="28"/>
                  </a:cubicBezTo>
                  <a:cubicBezTo>
                    <a:pt x="74" y="29"/>
                    <a:pt x="76" y="30"/>
                    <a:pt x="77" y="28"/>
                  </a:cubicBezTo>
                  <a:cubicBezTo>
                    <a:pt x="79" y="28"/>
                    <a:pt x="78" y="28"/>
                    <a:pt x="79" y="28"/>
                  </a:cubicBezTo>
                  <a:cubicBezTo>
                    <a:pt x="79" y="28"/>
                    <a:pt x="79" y="28"/>
                    <a:pt x="80" y="28"/>
                  </a:cubicBezTo>
                  <a:cubicBezTo>
                    <a:pt x="80" y="27"/>
                    <a:pt x="80" y="27"/>
                    <a:pt x="80" y="27"/>
                  </a:cubicBezTo>
                  <a:cubicBezTo>
                    <a:pt x="80" y="27"/>
                    <a:pt x="80" y="26"/>
                    <a:pt x="80" y="26"/>
                  </a:cubicBezTo>
                  <a:cubicBezTo>
                    <a:pt x="81" y="26"/>
                    <a:pt x="81" y="26"/>
                    <a:pt x="81" y="26"/>
                  </a:cubicBezTo>
                  <a:cubicBezTo>
                    <a:pt x="81" y="25"/>
                    <a:pt x="82" y="25"/>
                    <a:pt x="82" y="25"/>
                  </a:cubicBezTo>
                  <a:cubicBezTo>
                    <a:pt x="84" y="25"/>
                    <a:pt x="87" y="25"/>
                    <a:pt x="89" y="24"/>
                  </a:cubicBezTo>
                  <a:cubicBezTo>
                    <a:pt x="88" y="23"/>
                    <a:pt x="89" y="24"/>
                    <a:pt x="88" y="23"/>
                  </a:cubicBezTo>
                  <a:cubicBezTo>
                    <a:pt x="88" y="23"/>
                    <a:pt x="88" y="23"/>
                    <a:pt x="87" y="23"/>
                  </a:cubicBezTo>
                  <a:cubicBezTo>
                    <a:pt x="87" y="22"/>
                    <a:pt x="88" y="22"/>
                    <a:pt x="87" y="22"/>
                  </a:cubicBezTo>
                  <a:cubicBezTo>
                    <a:pt x="85" y="22"/>
                    <a:pt x="86" y="22"/>
                    <a:pt x="85" y="21"/>
                  </a:cubicBezTo>
                  <a:cubicBezTo>
                    <a:pt x="85" y="21"/>
                    <a:pt x="82" y="21"/>
                    <a:pt x="82" y="21"/>
                  </a:cubicBezTo>
                  <a:cubicBezTo>
                    <a:pt x="81" y="21"/>
                    <a:pt x="75" y="22"/>
                    <a:pt x="76" y="20"/>
                  </a:cubicBezTo>
                  <a:cubicBezTo>
                    <a:pt x="76" y="20"/>
                    <a:pt x="77" y="20"/>
                    <a:pt x="77" y="20"/>
                  </a:cubicBezTo>
                  <a:cubicBezTo>
                    <a:pt x="77" y="19"/>
                    <a:pt x="77" y="19"/>
                    <a:pt x="78" y="19"/>
                  </a:cubicBezTo>
                  <a:cubicBezTo>
                    <a:pt x="80" y="19"/>
                    <a:pt x="79" y="19"/>
                    <a:pt x="80" y="18"/>
                  </a:cubicBezTo>
                  <a:cubicBezTo>
                    <a:pt x="80" y="18"/>
                    <a:pt x="81" y="18"/>
                    <a:pt x="81" y="18"/>
                  </a:cubicBezTo>
                  <a:cubicBezTo>
                    <a:pt x="82" y="19"/>
                    <a:pt x="81" y="18"/>
                    <a:pt x="82" y="18"/>
                  </a:cubicBezTo>
                  <a:cubicBezTo>
                    <a:pt x="84" y="17"/>
                    <a:pt x="88" y="18"/>
                    <a:pt x="89" y="18"/>
                  </a:cubicBezTo>
                  <a:cubicBezTo>
                    <a:pt x="90" y="20"/>
                    <a:pt x="97" y="20"/>
                    <a:pt x="98" y="18"/>
                  </a:cubicBezTo>
                  <a:cubicBezTo>
                    <a:pt x="99" y="18"/>
                    <a:pt x="102" y="18"/>
                    <a:pt x="102" y="1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6" name="Freeform 155"/>
            <p:cNvSpPr/>
            <p:nvPr/>
          </p:nvSpPr>
          <p:spPr>
            <a:xfrm>
              <a:off x="2499625" y="2490497"/>
              <a:ext cx="85764" cy="36555"/>
            </a:xfrm>
            <a:custGeom>
              <a:avLst/>
              <a:gdLst>
                <a:gd name="T0" fmla="*/ 1 w 26"/>
                <a:gd name="T1" fmla="*/ 10 h 11"/>
                <a:gd name="T2" fmla="*/ 3 w 26"/>
                <a:gd name="T3" fmla="*/ 10 h 11"/>
                <a:gd name="T4" fmla="*/ 4 w 26"/>
                <a:gd name="T5" fmla="*/ 11 h 11"/>
                <a:gd name="T6" fmla="*/ 9 w 26"/>
                <a:gd name="T7" fmla="*/ 9 h 11"/>
                <a:gd name="T8" fmla="*/ 12 w 26"/>
                <a:gd name="T9" fmla="*/ 9 h 11"/>
                <a:gd name="T10" fmla="*/ 13 w 26"/>
                <a:gd name="T11" fmla="*/ 8 h 11"/>
                <a:gd name="T12" fmla="*/ 18 w 26"/>
                <a:gd name="T13" fmla="*/ 7 h 11"/>
                <a:gd name="T14" fmla="*/ 22 w 26"/>
                <a:gd name="T15" fmla="*/ 5 h 11"/>
                <a:gd name="T16" fmla="*/ 23 w 26"/>
                <a:gd name="T17" fmla="*/ 4 h 11"/>
                <a:gd name="T18" fmla="*/ 25 w 26"/>
                <a:gd name="T19" fmla="*/ 3 h 11"/>
                <a:gd name="T20" fmla="*/ 25 w 26"/>
                <a:gd name="T21" fmla="*/ 1 h 11"/>
                <a:gd name="T22" fmla="*/ 24 w 26"/>
                <a:gd name="T23" fmla="*/ 1 h 11"/>
                <a:gd name="T24" fmla="*/ 21 w 26"/>
                <a:gd name="T25" fmla="*/ 1 h 11"/>
                <a:gd name="T26" fmla="*/ 20 w 26"/>
                <a:gd name="T27" fmla="*/ 1 h 11"/>
                <a:gd name="T28" fmla="*/ 8 w 26"/>
                <a:gd name="T29" fmla="*/ 2 h 11"/>
                <a:gd name="T30" fmla="*/ 6 w 26"/>
                <a:gd name="T31" fmla="*/ 5 h 11"/>
                <a:gd name="T32" fmla="*/ 2 w 26"/>
                <a:gd name="T33" fmla="*/ 6 h 11"/>
                <a:gd name="T34" fmla="*/ 1 w 26"/>
                <a:gd name="T35" fmla="*/ 8 h 11"/>
                <a:gd name="T36" fmla="*/ 0 w 26"/>
                <a:gd name="T37" fmla="*/ 9 h 11"/>
                <a:gd name="T38" fmla="*/ 1 w 26"/>
                <a:gd name="T3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1">
                  <a:moveTo>
                    <a:pt x="1" y="10"/>
                  </a:moveTo>
                  <a:cubicBezTo>
                    <a:pt x="2" y="10"/>
                    <a:pt x="3" y="10"/>
                    <a:pt x="3" y="10"/>
                  </a:cubicBezTo>
                  <a:cubicBezTo>
                    <a:pt x="4" y="10"/>
                    <a:pt x="3" y="11"/>
                    <a:pt x="4" y="11"/>
                  </a:cubicBezTo>
                  <a:cubicBezTo>
                    <a:pt x="5" y="11"/>
                    <a:pt x="8" y="10"/>
                    <a:pt x="9" y="9"/>
                  </a:cubicBezTo>
                  <a:cubicBezTo>
                    <a:pt x="9" y="9"/>
                    <a:pt x="12" y="10"/>
                    <a:pt x="12" y="9"/>
                  </a:cubicBezTo>
                  <a:cubicBezTo>
                    <a:pt x="12" y="9"/>
                    <a:pt x="13" y="8"/>
                    <a:pt x="13" y="8"/>
                  </a:cubicBezTo>
                  <a:cubicBezTo>
                    <a:pt x="14" y="7"/>
                    <a:pt x="18" y="8"/>
                    <a:pt x="18" y="7"/>
                  </a:cubicBezTo>
                  <a:cubicBezTo>
                    <a:pt x="19" y="6"/>
                    <a:pt x="21" y="6"/>
                    <a:pt x="22" y="5"/>
                  </a:cubicBezTo>
                  <a:cubicBezTo>
                    <a:pt x="22" y="5"/>
                    <a:pt x="23" y="4"/>
                    <a:pt x="23" y="4"/>
                  </a:cubicBezTo>
                  <a:cubicBezTo>
                    <a:pt x="24" y="3"/>
                    <a:pt x="24" y="3"/>
                    <a:pt x="25" y="3"/>
                  </a:cubicBezTo>
                  <a:cubicBezTo>
                    <a:pt x="25" y="3"/>
                    <a:pt x="26" y="2"/>
                    <a:pt x="25" y="1"/>
                  </a:cubicBezTo>
                  <a:cubicBezTo>
                    <a:pt x="25" y="1"/>
                    <a:pt x="24" y="1"/>
                    <a:pt x="24" y="1"/>
                  </a:cubicBezTo>
                  <a:cubicBezTo>
                    <a:pt x="24" y="0"/>
                    <a:pt x="23" y="1"/>
                    <a:pt x="21" y="1"/>
                  </a:cubicBezTo>
                  <a:cubicBezTo>
                    <a:pt x="20" y="1"/>
                    <a:pt x="20" y="1"/>
                    <a:pt x="20" y="1"/>
                  </a:cubicBezTo>
                  <a:cubicBezTo>
                    <a:pt x="15" y="1"/>
                    <a:pt x="8" y="2"/>
                    <a:pt x="8" y="2"/>
                  </a:cubicBezTo>
                  <a:cubicBezTo>
                    <a:pt x="7" y="3"/>
                    <a:pt x="6" y="4"/>
                    <a:pt x="6" y="5"/>
                  </a:cubicBezTo>
                  <a:cubicBezTo>
                    <a:pt x="4" y="5"/>
                    <a:pt x="3" y="5"/>
                    <a:pt x="2" y="6"/>
                  </a:cubicBezTo>
                  <a:cubicBezTo>
                    <a:pt x="1" y="6"/>
                    <a:pt x="1" y="7"/>
                    <a:pt x="1" y="8"/>
                  </a:cubicBezTo>
                  <a:cubicBezTo>
                    <a:pt x="0" y="8"/>
                    <a:pt x="0" y="8"/>
                    <a:pt x="0" y="9"/>
                  </a:cubicBezTo>
                  <a:cubicBezTo>
                    <a:pt x="1" y="10"/>
                    <a:pt x="1" y="10"/>
                    <a:pt x="1"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7" name="Freeform 156"/>
            <p:cNvSpPr/>
            <p:nvPr/>
          </p:nvSpPr>
          <p:spPr>
            <a:xfrm>
              <a:off x="2724577" y="2527051"/>
              <a:ext cx="248854" cy="59050"/>
            </a:xfrm>
            <a:custGeom>
              <a:avLst/>
              <a:gdLst>
                <a:gd name="T0" fmla="*/ 7 w 75"/>
                <a:gd name="T1" fmla="*/ 6 h 18"/>
                <a:gd name="T2" fmla="*/ 8 w 75"/>
                <a:gd name="T3" fmla="*/ 5 h 18"/>
                <a:gd name="T4" fmla="*/ 15 w 75"/>
                <a:gd name="T5" fmla="*/ 5 h 18"/>
                <a:gd name="T6" fmla="*/ 15 w 75"/>
                <a:gd name="T7" fmla="*/ 9 h 18"/>
                <a:gd name="T8" fmla="*/ 10 w 75"/>
                <a:gd name="T9" fmla="*/ 10 h 18"/>
                <a:gd name="T10" fmla="*/ 10 w 75"/>
                <a:gd name="T11" fmla="*/ 11 h 18"/>
                <a:gd name="T12" fmla="*/ 10 w 75"/>
                <a:gd name="T13" fmla="*/ 14 h 18"/>
                <a:gd name="T14" fmla="*/ 15 w 75"/>
                <a:gd name="T15" fmla="*/ 15 h 18"/>
                <a:gd name="T16" fmla="*/ 16 w 75"/>
                <a:gd name="T17" fmla="*/ 16 h 18"/>
                <a:gd name="T18" fmla="*/ 21 w 75"/>
                <a:gd name="T19" fmla="*/ 16 h 18"/>
                <a:gd name="T20" fmla="*/ 24 w 75"/>
                <a:gd name="T21" fmla="*/ 15 h 18"/>
                <a:gd name="T22" fmla="*/ 26 w 75"/>
                <a:gd name="T23" fmla="*/ 15 h 18"/>
                <a:gd name="T24" fmla="*/ 29 w 75"/>
                <a:gd name="T25" fmla="*/ 17 h 18"/>
                <a:gd name="T26" fmla="*/ 33 w 75"/>
                <a:gd name="T27" fmla="*/ 17 h 18"/>
                <a:gd name="T28" fmla="*/ 35 w 75"/>
                <a:gd name="T29" fmla="*/ 16 h 18"/>
                <a:gd name="T30" fmla="*/ 47 w 75"/>
                <a:gd name="T31" fmla="*/ 16 h 18"/>
                <a:gd name="T32" fmla="*/ 52 w 75"/>
                <a:gd name="T33" fmla="*/ 15 h 18"/>
                <a:gd name="T34" fmla="*/ 52 w 75"/>
                <a:gd name="T35" fmla="*/ 16 h 18"/>
                <a:gd name="T36" fmla="*/ 53 w 75"/>
                <a:gd name="T37" fmla="*/ 17 h 18"/>
                <a:gd name="T38" fmla="*/ 60 w 75"/>
                <a:gd name="T39" fmla="*/ 15 h 18"/>
                <a:gd name="T40" fmla="*/ 67 w 75"/>
                <a:gd name="T41" fmla="*/ 13 h 18"/>
                <a:gd name="T42" fmla="*/ 67 w 75"/>
                <a:gd name="T43" fmla="*/ 12 h 18"/>
                <a:gd name="T44" fmla="*/ 70 w 75"/>
                <a:gd name="T45" fmla="*/ 12 h 18"/>
                <a:gd name="T46" fmla="*/ 67 w 75"/>
                <a:gd name="T47" fmla="*/ 9 h 18"/>
                <a:gd name="T48" fmla="*/ 57 w 75"/>
                <a:gd name="T49" fmla="*/ 8 h 18"/>
                <a:gd name="T50" fmla="*/ 52 w 75"/>
                <a:gd name="T51" fmla="*/ 8 h 18"/>
                <a:gd name="T52" fmla="*/ 51 w 75"/>
                <a:gd name="T53" fmla="*/ 9 h 18"/>
                <a:gd name="T54" fmla="*/ 37 w 75"/>
                <a:gd name="T55" fmla="*/ 9 h 18"/>
                <a:gd name="T56" fmla="*/ 29 w 75"/>
                <a:gd name="T57" fmla="*/ 7 h 18"/>
                <a:gd name="T58" fmla="*/ 30 w 75"/>
                <a:gd name="T59" fmla="*/ 7 h 18"/>
                <a:gd name="T60" fmla="*/ 30 w 75"/>
                <a:gd name="T61" fmla="*/ 5 h 18"/>
                <a:gd name="T62" fmla="*/ 30 w 75"/>
                <a:gd name="T63" fmla="*/ 5 h 18"/>
                <a:gd name="T64" fmla="*/ 27 w 75"/>
                <a:gd name="T65" fmla="*/ 3 h 18"/>
                <a:gd name="T66" fmla="*/ 26 w 75"/>
                <a:gd name="T67" fmla="*/ 3 h 18"/>
                <a:gd name="T68" fmla="*/ 22 w 75"/>
                <a:gd name="T69" fmla="*/ 3 h 18"/>
                <a:gd name="T70" fmla="*/ 21 w 75"/>
                <a:gd name="T71" fmla="*/ 3 h 18"/>
                <a:gd name="T72" fmla="*/ 16 w 75"/>
                <a:gd name="T73" fmla="*/ 3 h 18"/>
                <a:gd name="T74" fmla="*/ 15 w 75"/>
                <a:gd name="T75" fmla="*/ 2 h 18"/>
                <a:gd name="T76" fmla="*/ 15 w 75"/>
                <a:gd name="T77" fmla="*/ 1 h 18"/>
                <a:gd name="T78" fmla="*/ 10 w 75"/>
                <a:gd name="T79" fmla="*/ 1 h 18"/>
                <a:gd name="T80" fmla="*/ 8 w 75"/>
                <a:gd name="T81" fmla="*/ 0 h 18"/>
                <a:gd name="T82" fmla="*/ 2 w 75"/>
                <a:gd name="T83" fmla="*/ 1 h 18"/>
                <a:gd name="T84" fmla="*/ 2 w 75"/>
                <a:gd name="T85" fmla="*/ 5 h 18"/>
                <a:gd name="T86" fmla="*/ 3 w 75"/>
                <a:gd name="T87" fmla="*/ 5 h 18"/>
                <a:gd name="T88" fmla="*/ 3 w 75"/>
                <a:gd name="T89" fmla="*/ 5 h 18"/>
                <a:gd name="T90" fmla="*/ 5 w 75"/>
                <a:gd name="T91" fmla="*/ 6 h 18"/>
                <a:gd name="T92" fmla="*/ 7 w 75"/>
                <a:gd name="T9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18">
                  <a:moveTo>
                    <a:pt x="7" y="6"/>
                  </a:moveTo>
                  <a:cubicBezTo>
                    <a:pt x="7" y="5"/>
                    <a:pt x="8" y="5"/>
                    <a:pt x="8" y="5"/>
                  </a:cubicBezTo>
                  <a:cubicBezTo>
                    <a:pt x="11" y="5"/>
                    <a:pt x="13" y="4"/>
                    <a:pt x="15" y="5"/>
                  </a:cubicBezTo>
                  <a:cubicBezTo>
                    <a:pt x="16" y="6"/>
                    <a:pt x="17" y="8"/>
                    <a:pt x="15" y="9"/>
                  </a:cubicBezTo>
                  <a:cubicBezTo>
                    <a:pt x="14" y="10"/>
                    <a:pt x="11" y="10"/>
                    <a:pt x="10" y="10"/>
                  </a:cubicBezTo>
                  <a:cubicBezTo>
                    <a:pt x="10" y="10"/>
                    <a:pt x="10" y="11"/>
                    <a:pt x="10" y="11"/>
                  </a:cubicBezTo>
                  <a:cubicBezTo>
                    <a:pt x="9" y="12"/>
                    <a:pt x="8" y="13"/>
                    <a:pt x="10" y="14"/>
                  </a:cubicBezTo>
                  <a:cubicBezTo>
                    <a:pt x="11" y="15"/>
                    <a:pt x="13" y="15"/>
                    <a:pt x="15" y="15"/>
                  </a:cubicBezTo>
                  <a:cubicBezTo>
                    <a:pt x="15" y="16"/>
                    <a:pt x="14" y="16"/>
                    <a:pt x="16" y="16"/>
                  </a:cubicBezTo>
                  <a:cubicBezTo>
                    <a:pt x="18" y="16"/>
                    <a:pt x="20" y="16"/>
                    <a:pt x="21" y="16"/>
                  </a:cubicBezTo>
                  <a:cubicBezTo>
                    <a:pt x="23" y="16"/>
                    <a:pt x="23" y="16"/>
                    <a:pt x="24" y="15"/>
                  </a:cubicBezTo>
                  <a:cubicBezTo>
                    <a:pt x="24" y="14"/>
                    <a:pt x="25" y="13"/>
                    <a:pt x="26" y="15"/>
                  </a:cubicBezTo>
                  <a:cubicBezTo>
                    <a:pt x="27" y="16"/>
                    <a:pt x="28" y="16"/>
                    <a:pt x="29" y="17"/>
                  </a:cubicBezTo>
                  <a:cubicBezTo>
                    <a:pt x="30" y="18"/>
                    <a:pt x="32" y="17"/>
                    <a:pt x="33" y="17"/>
                  </a:cubicBezTo>
                  <a:cubicBezTo>
                    <a:pt x="34" y="17"/>
                    <a:pt x="34" y="16"/>
                    <a:pt x="35" y="16"/>
                  </a:cubicBezTo>
                  <a:cubicBezTo>
                    <a:pt x="38" y="15"/>
                    <a:pt x="46" y="17"/>
                    <a:pt x="47" y="16"/>
                  </a:cubicBezTo>
                  <a:cubicBezTo>
                    <a:pt x="48" y="14"/>
                    <a:pt x="49" y="13"/>
                    <a:pt x="52" y="15"/>
                  </a:cubicBezTo>
                  <a:cubicBezTo>
                    <a:pt x="52" y="15"/>
                    <a:pt x="52" y="15"/>
                    <a:pt x="52" y="16"/>
                  </a:cubicBezTo>
                  <a:cubicBezTo>
                    <a:pt x="53" y="16"/>
                    <a:pt x="53" y="16"/>
                    <a:pt x="53" y="17"/>
                  </a:cubicBezTo>
                  <a:cubicBezTo>
                    <a:pt x="55" y="18"/>
                    <a:pt x="59" y="17"/>
                    <a:pt x="60" y="15"/>
                  </a:cubicBezTo>
                  <a:cubicBezTo>
                    <a:pt x="63" y="15"/>
                    <a:pt x="65" y="15"/>
                    <a:pt x="67" y="13"/>
                  </a:cubicBezTo>
                  <a:cubicBezTo>
                    <a:pt x="67" y="13"/>
                    <a:pt x="67" y="13"/>
                    <a:pt x="67" y="12"/>
                  </a:cubicBezTo>
                  <a:cubicBezTo>
                    <a:pt x="69" y="12"/>
                    <a:pt x="70" y="13"/>
                    <a:pt x="70" y="12"/>
                  </a:cubicBezTo>
                  <a:cubicBezTo>
                    <a:pt x="75" y="12"/>
                    <a:pt x="67" y="8"/>
                    <a:pt x="67" y="9"/>
                  </a:cubicBezTo>
                  <a:cubicBezTo>
                    <a:pt x="67" y="8"/>
                    <a:pt x="58" y="8"/>
                    <a:pt x="57" y="8"/>
                  </a:cubicBezTo>
                  <a:cubicBezTo>
                    <a:pt x="55" y="8"/>
                    <a:pt x="54" y="8"/>
                    <a:pt x="52" y="8"/>
                  </a:cubicBezTo>
                  <a:cubicBezTo>
                    <a:pt x="51" y="8"/>
                    <a:pt x="51" y="9"/>
                    <a:pt x="51" y="9"/>
                  </a:cubicBezTo>
                  <a:cubicBezTo>
                    <a:pt x="49" y="9"/>
                    <a:pt x="37" y="9"/>
                    <a:pt x="37" y="9"/>
                  </a:cubicBezTo>
                  <a:cubicBezTo>
                    <a:pt x="37" y="8"/>
                    <a:pt x="25" y="12"/>
                    <a:pt x="29" y="7"/>
                  </a:cubicBezTo>
                  <a:cubicBezTo>
                    <a:pt x="29" y="7"/>
                    <a:pt x="29" y="7"/>
                    <a:pt x="30" y="7"/>
                  </a:cubicBezTo>
                  <a:cubicBezTo>
                    <a:pt x="30" y="7"/>
                    <a:pt x="30" y="6"/>
                    <a:pt x="30" y="5"/>
                  </a:cubicBezTo>
                  <a:cubicBezTo>
                    <a:pt x="30" y="5"/>
                    <a:pt x="30" y="5"/>
                    <a:pt x="30" y="5"/>
                  </a:cubicBezTo>
                  <a:cubicBezTo>
                    <a:pt x="29" y="4"/>
                    <a:pt x="28" y="4"/>
                    <a:pt x="27" y="3"/>
                  </a:cubicBezTo>
                  <a:cubicBezTo>
                    <a:pt x="27" y="3"/>
                    <a:pt x="28" y="3"/>
                    <a:pt x="26" y="3"/>
                  </a:cubicBezTo>
                  <a:cubicBezTo>
                    <a:pt x="25" y="3"/>
                    <a:pt x="24" y="3"/>
                    <a:pt x="22" y="3"/>
                  </a:cubicBezTo>
                  <a:cubicBezTo>
                    <a:pt x="21" y="3"/>
                    <a:pt x="21" y="3"/>
                    <a:pt x="21" y="3"/>
                  </a:cubicBezTo>
                  <a:cubicBezTo>
                    <a:pt x="19" y="3"/>
                    <a:pt x="18" y="3"/>
                    <a:pt x="16" y="3"/>
                  </a:cubicBezTo>
                  <a:cubicBezTo>
                    <a:pt x="16" y="3"/>
                    <a:pt x="16" y="2"/>
                    <a:pt x="15" y="2"/>
                  </a:cubicBezTo>
                  <a:cubicBezTo>
                    <a:pt x="15" y="2"/>
                    <a:pt x="15" y="1"/>
                    <a:pt x="15" y="1"/>
                  </a:cubicBezTo>
                  <a:cubicBezTo>
                    <a:pt x="13" y="0"/>
                    <a:pt x="12" y="1"/>
                    <a:pt x="10" y="1"/>
                  </a:cubicBezTo>
                  <a:cubicBezTo>
                    <a:pt x="9" y="1"/>
                    <a:pt x="9" y="0"/>
                    <a:pt x="8" y="0"/>
                  </a:cubicBezTo>
                  <a:cubicBezTo>
                    <a:pt x="6" y="0"/>
                    <a:pt x="3" y="0"/>
                    <a:pt x="2" y="1"/>
                  </a:cubicBezTo>
                  <a:cubicBezTo>
                    <a:pt x="0" y="1"/>
                    <a:pt x="2" y="4"/>
                    <a:pt x="2" y="5"/>
                  </a:cubicBezTo>
                  <a:cubicBezTo>
                    <a:pt x="2" y="5"/>
                    <a:pt x="2" y="5"/>
                    <a:pt x="3" y="5"/>
                  </a:cubicBezTo>
                  <a:cubicBezTo>
                    <a:pt x="3" y="5"/>
                    <a:pt x="3" y="5"/>
                    <a:pt x="3" y="5"/>
                  </a:cubicBezTo>
                  <a:cubicBezTo>
                    <a:pt x="3" y="6"/>
                    <a:pt x="4" y="6"/>
                    <a:pt x="5" y="6"/>
                  </a:cubicBezTo>
                  <a:cubicBezTo>
                    <a:pt x="5" y="7"/>
                    <a:pt x="7" y="8"/>
                    <a:pt x="7"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8" name="Freeform 157"/>
            <p:cNvSpPr/>
            <p:nvPr/>
          </p:nvSpPr>
          <p:spPr>
            <a:xfrm>
              <a:off x="2588200" y="2532675"/>
              <a:ext cx="46397" cy="40773"/>
            </a:xfrm>
            <a:custGeom>
              <a:avLst/>
              <a:gdLst>
                <a:gd name="T0" fmla="*/ 12 w 14"/>
                <a:gd name="T1" fmla="*/ 5 h 12"/>
                <a:gd name="T2" fmla="*/ 11 w 14"/>
                <a:gd name="T3" fmla="*/ 5 h 12"/>
                <a:gd name="T4" fmla="*/ 11 w 14"/>
                <a:gd name="T5" fmla="*/ 3 h 12"/>
                <a:gd name="T6" fmla="*/ 9 w 14"/>
                <a:gd name="T7" fmla="*/ 3 h 12"/>
                <a:gd name="T8" fmla="*/ 9 w 14"/>
                <a:gd name="T9" fmla="*/ 3 h 12"/>
                <a:gd name="T10" fmla="*/ 7 w 14"/>
                <a:gd name="T11" fmla="*/ 1 h 12"/>
                <a:gd name="T12" fmla="*/ 2 w 14"/>
                <a:gd name="T13" fmla="*/ 2 h 12"/>
                <a:gd name="T14" fmla="*/ 1 w 14"/>
                <a:gd name="T15" fmla="*/ 3 h 12"/>
                <a:gd name="T16" fmla="*/ 1 w 14"/>
                <a:gd name="T17" fmla="*/ 5 h 12"/>
                <a:gd name="T18" fmla="*/ 3 w 14"/>
                <a:gd name="T19" fmla="*/ 7 h 12"/>
                <a:gd name="T20" fmla="*/ 6 w 14"/>
                <a:gd name="T21" fmla="*/ 10 h 12"/>
                <a:gd name="T22" fmla="*/ 9 w 14"/>
                <a:gd name="T23" fmla="*/ 9 h 12"/>
                <a:gd name="T24" fmla="*/ 12 w 14"/>
                <a:gd name="T25" fmla="*/ 11 h 12"/>
                <a:gd name="T26" fmla="*/ 14 w 14"/>
                <a:gd name="T27" fmla="*/ 12 h 12"/>
                <a:gd name="T28" fmla="*/ 14 w 14"/>
                <a:gd name="T29" fmla="*/ 4 h 12"/>
                <a:gd name="T30" fmla="*/ 13 w 14"/>
                <a:gd name="T31" fmla="*/ 4 h 12"/>
                <a:gd name="T32" fmla="*/ 12 w 14"/>
                <a:gd name="T3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2">
                  <a:moveTo>
                    <a:pt x="12" y="5"/>
                  </a:moveTo>
                  <a:cubicBezTo>
                    <a:pt x="11" y="5"/>
                    <a:pt x="12" y="6"/>
                    <a:pt x="11" y="5"/>
                  </a:cubicBezTo>
                  <a:cubicBezTo>
                    <a:pt x="10" y="4"/>
                    <a:pt x="11" y="4"/>
                    <a:pt x="11" y="3"/>
                  </a:cubicBezTo>
                  <a:cubicBezTo>
                    <a:pt x="10" y="3"/>
                    <a:pt x="10" y="3"/>
                    <a:pt x="9" y="3"/>
                  </a:cubicBezTo>
                  <a:cubicBezTo>
                    <a:pt x="9" y="3"/>
                    <a:pt x="9" y="3"/>
                    <a:pt x="9" y="3"/>
                  </a:cubicBezTo>
                  <a:cubicBezTo>
                    <a:pt x="8" y="2"/>
                    <a:pt x="9" y="1"/>
                    <a:pt x="7" y="1"/>
                  </a:cubicBezTo>
                  <a:cubicBezTo>
                    <a:pt x="7" y="0"/>
                    <a:pt x="3" y="1"/>
                    <a:pt x="2" y="2"/>
                  </a:cubicBezTo>
                  <a:cubicBezTo>
                    <a:pt x="1" y="2"/>
                    <a:pt x="2" y="3"/>
                    <a:pt x="1" y="3"/>
                  </a:cubicBezTo>
                  <a:cubicBezTo>
                    <a:pt x="1" y="4"/>
                    <a:pt x="0" y="4"/>
                    <a:pt x="1" y="5"/>
                  </a:cubicBezTo>
                  <a:cubicBezTo>
                    <a:pt x="2" y="6"/>
                    <a:pt x="2" y="6"/>
                    <a:pt x="3" y="7"/>
                  </a:cubicBezTo>
                  <a:cubicBezTo>
                    <a:pt x="4" y="7"/>
                    <a:pt x="5" y="9"/>
                    <a:pt x="6" y="10"/>
                  </a:cubicBezTo>
                  <a:cubicBezTo>
                    <a:pt x="7" y="11"/>
                    <a:pt x="9" y="10"/>
                    <a:pt x="9" y="9"/>
                  </a:cubicBezTo>
                  <a:cubicBezTo>
                    <a:pt x="12" y="9"/>
                    <a:pt x="11" y="10"/>
                    <a:pt x="12" y="11"/>
                  </a:cubicBezTo>
                  <a:cubicBezTo>
                    <a:pt x="12" y="12"/>
                    <a:pt x="13" y="12"/>
                    <a:pt x="14" y="12"/>
                  </a:cubicBezTo>
                  <a:cubicBezTo>
                    <a:pt x="14" y="4"/>
                    <a:pt x="14" y="4"/>
                    <a:pt x="14" y="4"/>
                  </a:cubicBezTo>
                  <a:cubicBezTo>
                    <a:pt x="13" y="4"/>
                    <a:pt x="13" y="4"/>
                    <a:pt x="13" y="4"/>
                  </a:cubicBezTo>
                  <a:cubicBezTo>
                    <a:pt x="12" y="5"/>
                    <a:pt x="12" y="4"/>
                    <a:pt x="1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9" name="Freeform 158"/>
            <p:cNvSpPr/>
            <p:nvPr/>
          </p:nvSpPr>
          <p:spPr>
            <a:xfrm>
              <a:off x="2634596" y="2532675"/>
              <a:ext cx="109664" cy="47802"/>
            </a:xfrm>
            <a:custGeom>
              <a:avLst/>
              <a:gdLst>
                <a:gd name="T0" fmla="*/ 5 w 33"/>
                <a:gd name="T1" fmla="*/ 12 h 14"/>
                <a:gd name="T2" fmla="*/ 12 w 33"/>
                <a:gd name="T3" fmla="*/ 11 h 14"/>
                <a:gd name="T4" fmla="*/ 13 w 33"/>
                <a:gd name="T5" fmla="*/ 9 h 14"/>
                <a:gd name="T6" fmla="*/ 14 w 33"/>
                <a:gd name="T7" fmla="*/ 8 h 14"/>
                <a:gd name="T8" fmla="*/ 17 w 33"/>
                <a:gd name="T9" fmla="*/ 11 h 14"/>
                <a:gd name="T10" fmla="*/ 17 w 33"/>
                <a:gd name="T11" fmla="*/ 13 h 14"/>
                <a:gd name="T12" fmla="*/ 24 w 33"/>
                <a:gd name="T13" fmla="*/ 13 h 14"/>
                <a:gd name="T14" fmla="*/ 26 w 33"/>
                <a:gd name="T15" fmla="*/ 14 h 14"/>
                <a:gd name="T16" fmla="*/ 30 w 33"/>
                <a:gd name="T17" fmla="*/ 13 h 14"/>
                <a:gd name="T18" fmla="*/ 31 w 33"/>
                <a:gd name="T19" fmla="*/ 13 h 14"/>
                <a:gd name="T20" fmla="*/ 31 w 33"/>
                <a:gd name="T21" fmla="*/ 12 h 14"/>
                <a:gd name="T22" fmla="*/ 32 w 33"/>
                <a:gd name="T23" fmla="*/ 11 h 14"/>
                <a:gd name="T24" fmla="*/ 32 w 33"/>
                <a:gd name="T25" fmla="*/ 9 h 14"/>
                <a:gd name="T26" fmla="*/ 31 w 33"/>
                <a:gd name="T27" fmla="*/ 8 h 14"/>
                <a:gd name="T28" fmla="*/ 30 w 33"/>
                <a:gd name="T29" fmla="*/ 8 h 14"/>
                <a:gd name="T30" fmla="*/ 27 w 33"/>
                <a:gd name="T31" fmla="*/ 8 h 14"/>
                <a:gd name="T32" fmla="*/ 24 w 33"/>
                <a:gd name="T33" fmla="*/ 8 h 14"/>
                <a:gd name="T34" fmla="*/ 19 w 33"/>
                <a:gd name="T35" fmla="*/ 7 h 14"/>
                <a:gd name="T36" fmla="*/ 19 w 33"/>
                <a:gd name="T37" fmla="*/ 5 h 14"/>
                <a:gd name="T38" fmla="*/ 20 w 33"/>
                <a:gd name="T39" fmla="*/ 3 h 14"/>
                <a:gd name="T40" fmla="*/ 20 w 33"/>
                <a:gd name="T41" fmla="*/ 2 h 14"/>
                <a:gd name="T42" fmla="*/ 19 w 33"/>
                <a:gd name="T43" fmla="*/ 1 h 14"/>
                <a:gd name="T44" fmla="*/ 16 w 33"/>
                <a:gd name="T45" fmla="*/ 1 h 14"/>
                <a:gd name="T46" fmla="*/ 12 w 33"/>
                <a:gd name="T47" fmla="*/ 1 h 14"/>
                <a:gd name="T48" fmla="*/ 4 w 33"/>
                <a:gd name="T49" fmla="*/ 1 h 14"/>
                <a:gd name="T50" fmla="*/ 2 w 33"/>
                <a:gd name="T51" fmla="*/ 2 h 14"/>
                <a:gd name="T52" fmla="*/ 1 w 33"/>
                <a:gd name="T53" fmla="*/ 3 h 14"/>
                <a:gd name="T54" fmla="*/ 0 w 33"/>
                <a:gd name="T55" fmla="*/ 4 h 14"/>
                <a:gd name="T56" fmla="*/ 0 w 33"/>
                <a:gd name="T57" fmla="*/ 12 h 14"/>
                <a:gd name="T58" fmla="*/ 5 w 33"/>
                <a:gd name="T5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14">
                  <a:moveTo>
                    <a:pt x="5" y="12"/>
                  </a:moveTo>
                  <a:cubicBezTo>
                    <a:pt x="8" y="12"/>
                    <a:pt x="9" y="12"/>
                    <a:pt x="12" y="11"/>
                  </a:cubicBezTo>
                  <a:cubicBezTo>
                    <a:pt x="12" y="10"/>
                    <a:pt x="12" y="10"/>
                    <a:pt x="13" y="9"/>
                  </a:cubicBezTo>
                  <a:cubicBezTo>
                    <a:pt x="14" y="9"/>
                    <a:pt x="14" y="8"/>
                    <a:pt x="14" y="8"/>
                  </a:cubicBezTo>
                  <a:cubicBezTo>
                    <a:pt x="17" y="6"/>
                    <a:pt x="16" y="8"/>
                    <a:pt x="17" y="11"/>
                  </a:cubicBezTo>
                  <a:cubicBezTo>
                    <a:pt x="17" y="13"/>
                    <a:pt x="16" y="12"/>
                    <a:pt x="17" y="13"/>
                  </a:cubicBezTo>
                  <a:cubicBezTo>
                    <a:pt x="18" y="14"/>
                    <a:pt x="22" y="13"/>
                    <a:pt x="24" y="13"/>
                  </a:cubicBezTo>
                  <a:cubicBezTo>
                    <a:pt x="25" y="14"/>
                    <a:pt x="25" y="14"/>
                    <a:pt x="26" y="14"/>
                  </a:cubicBezTo>
                  <a:cubicBezTo>
                    <a:pt x="28" y="14"/>
                    <a:pt x="29" y="14"/>
                    <a:pt x="30" y="13"/>
                  </a:cubicBezTo>
                  <a:cubicBezTo>
                    <a:pt x="30" y="13"/>
                    <a:pt x="31" y="13"/>
                    <a:pt x="31" y="13"/>
                  </a:cubicBezTo>
                  <a:cubicBezTo>
                    <a:pt x="31" y="12"/>
                    <a:pt x="31" y="12"/>
                    <a:pt x="31" y="12"/>
                  </a:cubicBezTo>
                  <a:cubicBezTo>
                    <a:pt x="31" y="12"/>
                    <a:pt x="32" y="12"/>
                    <a:pt x="32" y="11"/>
                  </a:cubicBezTo>
                  <a:cubicBezTo>
                    <a:pt x="33" y="11"/>
                    <a:pt x="33" y="9"/>
                    <a:pt x="32" y="9"/>
                  </a:cubicBezTo>
                  <a:cubicBezTo>
                    <a:pt x="32" y="9"/>
                    <a:pt x="31" y="9"/>
                    <a:pt x="31" y="8"/>
                  </a:cubicBezTo>
                  <a:cubicBezTo>
                    <a:pt x="30" y="8"/>
                    <a:pt x="31" y="8"/>
                    <a:pt x="30" y="8"/>
                  </a:cubicBezTo>
                  <a:cubicBezTo>
                    <a:pt x="29" y="8"/>
                    <a:pt x="28" y="8"/>
                    <a:pt x="27" y="8"/>
                  </a:cubicBezTo>
                  <a:cubicBezTo>
                    <a:pt x="25" y="8"/>
                    <a:pt x="25" y="8"/>
                    <a:pt x="24" y="8"/>
                  </a:cubicBezTo>
                  <a:cubicBezTo>
                    <a:pt x="21" y="8"/>
                    <a:pt x="20" y="8"/>
                    <a:pt x="19" y="7"/>
                  </a:cubicBezTo>
                  <a:cubicBezTo>
                    <a:pt x="19" y="6"/>
                    <a:pt x="17" y="6"/>
                    <a:pt x="19" y="5"/>
                  </a:cubicBezTo>
                  <a:cubicBezTo>
                    <a:pt x="20" y="4"/>
                    <a:pt x="19" y="4"/>
                    <a:pt x="20" y="3"/>
                  </a:cubicBezTo>
                  <a:cubicBezTo>
                    <a:pt x="21" y="3"/>
                    <a:pt x="20" y="2"/>
                    <a:pt x="20" y="2"/>
                  </a:cubicBezTo>
                  <a:cubicBezTo>
                    <a:pt x="19" y="1"/>
                    <a:pt x="19" y="2"/>
                    <a:pt x="19" y="1"/>
                  </a:cubicBezTo>
                  <a:cubicBezTo>
                    <a:pt x="18" y="0"/>
                    <a:pt x="18" y="1"/>
                    <a:pt x="16" y="1"/>
                  </a:cubicBezTo>
                  <a:cubicBezTo>
                    <a:pt x="15" y="1"/>
                    <a:pt x="13" y="1"/>
                    <a:pt x="12" y="1"/>
                  </a:cubicBezTo>
                  <a:cubicBezTo>
                    <a:pt x="10" y="1"/>
                    <a:pt x="4" y="0"/>
                    <a:pt x="4" y="1"/>
                  </a:cubicBezTo>
                  <a:cubicBezTo>
                    <a:pt x="2" y="1"/>
                    <a:pt x="3" y="1"/>
                    <a:pt x="2" y="2"/>
                  </a:cubicBezTo>
                  <a:cubicBezTo>
                    <a:pt x="2" y="2"/>
                    <a:pt x="1" y="2"/>
                    <a:pt x="1" y="3"/>
                  </a:cubicBezTo>
                  <a:cubicBezTo>
                    <a:pt x="1" y="3"/>
                    <a:pt x="0" y="3"/>
                    <a:pt x="0" y="4"/>
                  </a:cubicBezTo>
                  <a:cubicBezTo>
                    <a:pt x="0" y="12"/>
                    <a:pt x="0" y="12"/>
                    <a:pt x="0" y="12"/>
                  </a:cubicBezTo>
                  <a:cubicBezTo>
                    <a:pt x="1" y="12"/>
                    <a:pt x="4" y="12"/>
                    <a:pt x="5" y="1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0" name="Freeform 159"/>
            <p:cNvSpPr/>
            <p:nvPr/>
          </p:nvSpPr>
          <p:spPr>
            <a:xfrm>
              <a:off x="4541070" y="3407178"/>
              <a:ext cx="33743" cy="29525"/>
            </a:xfrm>
            <a:custGeom>
              <a:avLst/>
              <a:gdLst>
                <a:gd name="T0" fmla="*/ 4 w 10"/>
                <a:gd name="T1" fmla="*/ 7 h 9"/>
                <a:gd name="T2" fmla="*/ 6 w 10"/>
                <a:gd name="T3" fmla="*/ 9 h 9"/>
                <a:gd name="T4" fmla="*/ 7 w 10"/>
                <a:gd name="T5" fmla="*/ 5 h 9"/>
                <a:gd name="T6" fmla="*/ 7 w 10"/>
                <a:gd name="T7" fmla="*/ 3 h 9"/>
                <a:gd name="T8" fmla="*/ 5 w 10"/>
                <a:gd name="T9" fmla="*/ 2 h 9"/>
                <a:gd name="T10" fmla="*/ 0 w 10"/>
                <a:gd name="T11" fmla="*/ 0 h 9"/>
                <a:gd name="T12" fmla="*/ 0 w 10"/>
                <a:gd name="T13" fmla="*/ 5 h 9"/>
                <a:gd name="T14" fmla="*/ 4 w 10"/>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4" y="7"/>
                  </a:moveTo>
                  <a:cubicBezTo>
                    <a:pt x="4" y="8"/>
                    <a:pt x="6" y="8"/>
                    <a:pt x="6" y="9"/>
                  </a:cubicBezTo>
                  <a:cubicBezTo>
                    <a:pt x="10" y="9"/>
                    <a:pt x="7" y="6"/>
                    <a:pt x="7" y="5"/>
                  </a:cubicBezTo>
                  <a:cubicBezTo>
                    <a:pt x="7" y="4"/>
                    <a:pt x="7" y="3"/>
                    <a:pt x="7" y="3"/>
                  </a:cubicBezTo>
                  <a:cubicBezTo>
                    <a:pt x="7" y="1"/>
                    <a:pt x="6" y="3"/>
                    <a:pt x="5" y="2"/>
                  </a:cubicBezTo>
                  <a:cubicBezTo>
                    <a:pt x="4" y="1"/>
                    <a:pt x="2" y="1"/>
                    <a:pt x="0" y="0"/>
                  </a:cubicBezTo>
                  <a:cubicBezTo>
                    <a:pt x="0" y="5"/>
                    <a:pt x="0" y="5"/>
                    <a:pt x="0" y="5"/>
                  </a:cubicBezTo>
                  <a:cubicBezTo>
                    <a:pt x="2" y="5"/>
                    <a:pt x="3" y="6"/>
                    <a:pt x="4"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1" name="Freeform 160"/>
            <p:cNvSpPr/>
            <p:nvPr/>
          </p:nvSpPr>
          <p:spPr>
            <a:xfrm>
              <a:off x="4541070" y="2908064"/>
              <a:ext cx="14060" cy="30931"/>
            </a:xfrm>
            <a:custGeom>
              <a:avLst/>
              <a:gdLst>
                <a:gd name="T0" fmla="*/ 2 w 4"/>
                <a:gd name="T1" fmla="*/ 7 h 9"/>
                <a:gd name="T2" fmla="*/ 3 w 4"/>
                <a:gd name="T3" fmla="*/ 5 h 9"/>
                <a:gd name="T4" fmla="*/ 4 w 4"/>
                <a:gd name="T5" fmla="*/ 4 h 9"/>
                <a:gd name="T6" fmla="*/ 3 w 4"/>
                <a:gd name="T7" fmla="*/ 2 h 9"/>
                <a:gd name="T8" fmla="*/ 2 w 4"/>
                <a:gd name="T9" fmla="*/ 1 h 9"/>
                <a:gd name="T10" fmla="*/ 2 w 4"/>
                <a:gd name="T11" fmla="*/ 1 h 9"/>
                <a:gd name="T12" fmla="*/ 1 w 4"/>
                <a:gd name="T13" fmla="*/ 0 h 9"/>
                <a:gd name="T14" fmla="*/ 0 w 4"/>
                <a:gd name="T15" fmla="*/ 0 h 9"/>
                <a:gd name="T16" fmla="*/ 0 w 4"/>
                <a:gd name="T17" fmla="*/ 9 h 9"/>
                <a:gd name="T18" fmla="*/ 2 w 4"/>
                <a:gd name="T19" fmla="*/ 8 h 9"/>
                <a:gd name="T20" fmla="*/ 2 w 4"/>
                <a:gd name="T2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2" y="7"/>
                  </a:moveTo>
                  <a:cubicBezTo>
                    <a:pt x="2" y="7"/>
                    <a:pt x="2" y="6"/>
                    <a:pt x="3" y="5"/>
                  </a:cubicBezTo>
                  <a:cubicBezTo>
                    <a:pt x="3" y="5"/>
                    <a:pt x="3" y="5"/>
                    <a:pt x="4" y="4"/>
                  </a:cubicBezTo>
                  <a:cubicBezTo>
                    <a:pt x="4" y="3"/>
                    <a:pt x="4" y="3"/>
                    <a:pt x="3" y="2"/>
                  </a:cubicBezTo>
                  <a:cubicBezTo>
                    <a:pt x="3" y="2"/>
                    <a:pt x="3" y="1"/>
                    <a:pt x="2" y="1"/>
                  </a:cubicBezTo>
                  <a:cubicBezTo>
                    <a:pt x="2" y="1"/>
                    <a:pt x="2" y="1"/>
                    <a:pt x="2" y="1"/>
                  </a:cubicBezTo>
                  <a:cubicBezTo>
                    <a:pt x="1" y="1"/>
                    <a:pt x="1" y="0"/>
                    <a:pt x="1" y="0"/>
                  </a:cubicBezTo>
                  <a:cubicBezTo>
                    <a:pt x="1" y="0"/>
                    <a:pt x="1" y="0"/>
                    <a:pt x="0" y="0"/>
                  </a:cubicBezTo>
                  <a:cubicBezTo>
                    <a:pt x="0" y="9"/>
                    <a:pt x="0" y="9"/>
                    <a:pt x="0" y="9"/>
                  </a:cubicBezTo>
                  <a:cubicBezTo>
                    <a:pt x="1" y="8"/>
                    <a:pt x="1" y="8"/>
                    <a:pt x="2" y="8"/>
                  </a:cubicBezTo>
                  <a:cubicBezTo>
                    <a:pt x="2" y="8"/>
                    <a:pt x="2" y="8"/>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2" name="Freeform 161"/>
            <p:cNvSpPr>
              <a:spLocks noEditPoints="1"/>
            </p:cNvSpPr>
            <p:nvPr/>
          </p:nvSpPr>
          <p:spPr>
            <a:xfrm>
              <a:off x="3741081" y="2517209"/>
              <a:ext cx="3852313" cy="2915948"/>
            </a:xfrm>
            <a:custGeom>
              <a:avLst/>
              <a:gdLst>
                <a:gd name="T0" fmla="*/ 1011 w 1160"/>
                <a:gd name="T1" fmla="*/ 52 h 878"/>
                <a:gd name="T2" fmla="*/ 779 w 1160"/>
                <a:gd name="T3" fmla="*/ 29 h 878"/>
                <a:gd name="T4" fmla="*/ 688 w 1160"/>
                <a:gd name="T5" fmla="*/ 13 h 878"/>
                <a:gd name="T6" fmla="*/ 544 w 1160"/>
                <a:gd name="T7" fmla="*/ 32 h 878"/>
                <a:gd name="T8" fmla="*/ 544 w 1160"/>
                <a:gd name="T9" fmla="*/ 56 h 878"/>
                <a:gd name="T10" fmla="*/ 503 w 1160"/>
                <a:gd name="T11" fmla="*/ 31 h 878"/>
                <a:gd name="T12" fmla="*/ 430 w 1160"/>
                <a:gd name="T13" fmla="*/ 59 h 878"/>
                <a:gd name="T14" fmla="*/ 340 w 1160"/>
                <a:gd name="T15" fmla="*/ 87 h 878"/>
                <a:gd name="T16" fmla="*/ 295 w 1160"/>
                <a:gd name="T17" fmla="*/ 44 h 878"/>
                <a:gd name="T18" fmla="*/ 211 w 1160"/>
                <a:gd name="T19" fmla="*/ 73 h 878"/>
                <a:gd name="T20" fmla="*/ 203 w 1160"/>
                <a:gd name="T21" fmla="*/ 150 h 878"/>
                <a:gd name="T22" fmla="*/ 256 w 1160"/>
                <a:gd name="T23" fmla="*/ 88 h 878"/>
                <a:gd name="T24" fmla="*/ 274 w 1160"/>
                <a:gd name="T25" fmla="*/ 132 h 878"/>
                <a:gd name="T26" fmla="*/ 182 w 1160"/>
                <a:gd name="T27" fmla="*/ 148 h 878"/>
                <a:gd name="T28" fmla="*/ 114 w 1160"/>
                <a:gd name="T29" fmla="*/ 217 h 878"/>
                <a:gd name="T30" fmla="*/ 87 w 1160"/>
                <a:gd name="T31" fmla="*/ 306 h 878"/>
                <a:gd name="T32" fmla="*/ 5 w 1160"/>
                <a:gd name="T33" fmla="*/ 420 h 878"/>
                <a:gd name="T34" fmla="*/ 38 w 1160"/>
                <a:gd name="T35" fmla="*/ 540 h 878"/>
                <a:gd name="T36" fmla="*/ 161 w 1160"/>
                <a:gd name="T37" fmla="*/ 560 h 878"/>
                <a:gd name="T38" fmla="*/ 209 w 1160"/>
                <a:gd name="T39" fmla="*/ 649 h 878"/>
                <a:gd name="T40" fmla="*/ 232 w 1160"/>
                <a:gd name="T41" fmla="*/ 823 h 878"/>
                <a:gd name="T42" fmla="*/ 324 w 1160"/>
                <a:gd name="T43" fmla="*/ 857 h 878"/>
                <a:gd name="T44" fmla="*/ 380 w 1160"/>
                <a:gd name="T45" fmla="*/ 747 h 878"/>
                <a:gd name="T46" fmla="*/ 404 w 1160"/>
                <a:gd name="T47" fmla="*/ 632 h 878"/>
                <a:gd name="T48" fmla="*/ 463 w 1160"/>
                <a:gd name="T49" fmla="*/ 562 h 878"/>
                <a:gd name="T50" fmla="*/ 421 w 1160"/>
                <a:gd name="T51" fmla="*/ 488 h 878"/>
                <a:gd name="T52" fmla="*/ 361 w 1160"/>
                <a:gd name="T53" fmla="*/ 389 h 878"/>
                <a:gd name="T54" fmla="*/ 392 w 1160"/>
                <a:gd name="T55" fmla="*/ 410 h 878"/>
                <a:gd name="T56" fmla="*/ 482 w 1160"/>
                <a:gd name="T57" fmla="*/ 477 h 878"/>
                <a:gd name="T58" fmla="*/ 508 w 1160"/>
                <a:gd name="T59" fmla="*/ 393 h 878"/>
                <a:gd name="T60" fmla="*/ 472 w 1160"/>
                <a:gd name="T61" fmla="*/ 361 h 878"/>
                <a:gd name="T62" fmla="*/ 590 w 1160"/>
                <a:gd name="T63" fmla="*/ 401 h 878"/>
                <a:gd name="T64" fmla="*/ 638 w 1160"/>
                <a:gd name="T65" fmla="*/ 463 h 878"/>
                <a:gd name="T66" fmla="*/ 702 w 1160"/>
                <a:gd name="T67" fmla="*/ 463 h 878"/>
                <a:gd name="T68" fmla="*/ 773 w 1160"/>
                <a:gd name="T69" fmla="*/ 434 h 878"/>
                <a:gd name="T70" fmla="*/ 820 w 1160"/>
                <a:gd name="T71" fmla="*/ 529 h 878"/>
                <a:gd name="T72" fmla="*/ 863 w 1160"/>
                <a:gd name="T73" fmla="*/ 580 h 878"/>
                <a:gd name="T74" fmla="*/ 865 w 1160"/>
                <a:gd name="T75" fmla="*/ 515 h 878"/>
                <a:gd name="T76" fmla="*/ 867 w 1160"/>
                <a:gd name="T77" fmla="*/ 435 h 878"/>
                <a:gd name="T78" fmla="*/ 951 w 1160"/>
                <a:gd name="T79" fmla="*/ 395 h 878"/>
                <a:gd name="T80" fmla="*/ 941 w 1160"/>
                <a:gd name="T81" fmla="*/ 299 h 878"/>
                <a:gd name="T82" fmla="*/ 954 w 1160"/>
                <a:gd name="T83" fmla="*/ 290 h 878"/>
                <a:gd name="T84" fmla="*/ 971 w 1160"/>
                <a:gd name="T85" fmla="*/ 274 h 878"/>
                <a:gd name="T86" fmla="*/ 993 w 1160"/>
                <a:gd name="T87" fmla="*/ 179 h 878"/>
                <a:gd name="T88" fmla="*/ 951 w 1160"/>
                <a:gd name="T89" fmla="*/ 131 h 878"/>
                <a:gd name="T90" fmla="*/ 1048 w 1160"/>
                <a:gd name="T91" fmla="*/ 106 h 878"/>
                <a:gd name="T92" fmla="*/ 1073 w 1160"/>
                <a:gd name="T93" fmla="*/ 171 h 878"/>
                <a:gd name="T94" fmla="*/ 1069 w 1160"/>
                <a:gd name="T95" fmla="*/ 121 h 878"/>
                <a:gd name="T96" fmla="*/ 1111 w 1160"/>
                <a:gd name="T97" fmla="*/ 76 h 878"/>
                <a:gd name="T98" fmla="*/ 365 w 1160"/>
                <a:gd name="T99" fmla="*/ 327 h 878"/>
                <a:gd name="T100" fmla="*/ 253 w 1160"/>
                <a:gd name="T101" fmla="*/ 352 h 878"/>
                <a:gd name="T102" fmla="*/ 167 w 1160"/>
                <a:gd name="T103" fmla="*/ 299 h 878"/>
                <a:gd name="T104" fmla="*/ 136 w 1160"/>
                <a:gd name="T105" fmla="*/ 268 h 878"/>
                <a:gd name="T106" fmla="*/ 223 w 1160"/>
                <a:gd name="T107" fmla="*/ 291 h 878"/>
                <a:gd name="T108" fmla="*/ 213 w 1160"/>
                <a:gd name="T109" fmla="*/ 244 h 878"/>
                <a:gd name="T110" fmla="*/ 279 w 1160"/>
                <a:gd name="T111" fmla="*/ 301 h 878"/>
                <a:gd name="T112" fmla="*/ 313 w 1160"/>
                <a:gd name="T113" fmla="*/ 301 h 878"/>
                <a:gd name="T114" fmla="*/ 314 w 1160"/>
                <a:gd name="T115" fmla="*/ 238 h 878"/>
                <a:gd name="T116" fmla="*/ 355 w 1160"/>
                <a:gd name="T117" fmla="*/ 236 h 878"/>
                <a:gd name="T118" fmla="*/ 444 w 1160"/>
                <a:gd name="T119" fmla="*/ 259 h 878"/>
                <a:gd name="T120" fmla="*/ 470 w 1160"/>
                <a:gd name="T121" fmla="*/ 261 h 878"/>
                <a:gd name="T122" fmla="*/ 515 w 1160"/>
                <a:gd name="T123" fmla="*/ 221 h 878"/>
                <a:gd name="T124" fmla="*/ 777 w 1160"/>
                <a:gd name="T125" fmla="*/ 176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0" h="878">
                  <a:moveTo>
                    <a:pt x="1158" y="86"/>
                  </a:moveTo>
                  <a:cubicBezTo>
                    <a:pt x="1158" y="86"/>
                    <a:pt x="1158" y="86"/>
                    <a:pt x="1158" y="86"/>
                  </a:cubicBezTo>
                  <a:cubicBezTo>
                    <a:pt x="1157" y="86"/>
                    <a:pt x="1157" y="86"/>
                    <a:pt x="1157" y="85"/>
                  </a:cubicBezTo>
                  <a:cubicBezTo>
                    <a:pt x="1157" y="85"/>
                    <a:pt x="1157" y="85"/>
                    <a:pt x="1157" y="85"/>
                  </a:cubicBezTo>
                  <a:cubicBezTo>
                    <a:pt x="1157" y="84"/>
                    <a:pt x="1156" y="84"/>
                    <a:pt x="1156" y="84"/>
                  </a:cubicBezTo>
                  <a:cubicBezTo>
                    <a:pt x="1156" y="83"/>
                    <a:pt x="1156" y="84"/>
                    <a:pt x="1155" y="83"/>
                  </a:cubicBezTo>
                  <a:cubicBezTo>
                    <a:pt x="1155" y="83"/>
                    <a:pt x="1155" y="83"/>
                    <a:pt x="1155" y="83"/>
                  </a:cubicBezTo>
                  <a:cubicBezTo>
                    <a:pt x="1154" y="83"/>
                    <a:pt x="1155" y="82"/>
                    <a:pt x="1154" y="82"/>
                  </a:cubicBezTo>
                  <a:cubicBezTo>
                    <a:pt x="1154" y="82"/>
                    <a:pt x="1154" y="82"/>
                    <a:pt x="1153" y="82"/>
                  </a:cubicBezTo>
                  <a:cubicBezTo>
                    <a:pt x="1153" y="82"/>
                    <a:pt x="1153" y="81"/>
                    <a:pt x="1153" y="81"/>
                  </a:cubicBezTo>
                  <a:cubicBezTo>
                    <a:pt x="1153" y="79"/>
                    <a:pt x="1154" y="80"/>
                    <a:pt x="1156" y="80"/>
                  </a:cubicBezTo>
                  <a:cubicBezTo>
                    <a:pt x="1157" y="79"/>
                    <a:pt x="1158" y="77"/>
                    <a:pt x="1156" y="76"/>
                  </a:cubicBezTo>
                  <a:cubicBezTo>
                    <a:pt x="1155" y="76"/>
                    <a:pt x="1155" y="76"/>
                    <a:pt x="1155" y="75"/>
                  </a:cubicBezTo>
                  <a:cubicBezTo>
                    <a:pt x="1154" y="75"/>
                    <a:pt x="1155" y="75"/>
                    <a:pt x="1154" y="75"/>
                  </a:cubicBezTo>
                  <a:cubicBezTo>
                    <a:pt x="1153" y="74"/>
                    <a:pt x="1151" y="75"/>
                    <a:pt x="1150" y="75"/>
                  </a:cubicBezTo>
                  <a:cubicBezTo>
                    <a:pt x="1149" y="74"/>
                    <a:pt x="1148" y="73"/>
                    <a:pt x="1148" y="73"/>
                  </a:cubicBezTo>
                  <a:cubicBezTo>
                    <a:pt x="1147" y="73"/>
                    <a:pt x="1146" y="73"/>
                    <a:pt x="1145" y="73"/>
                  </a:cubicBezTo>
                  <a:cubicBezTo>
                    <a:pt x="1144" y="73"/>
                    <a:pt x="1145" y="72"/>
                    <a:pt x="1144" y="73"/>
                  </a:cubicBezTo>
                  <a:cubicBezTo>
                    <a:pt x="1144" y="73"/>
                    <a:pt x="1140" y="71"/>
                    <a:pt x="1140" y="71"/>
                  </a:cubicBezTo>
                  <a:cubicBezTo>
                    <a:pt x="1141" y="70"/>
                    <a:pt x="1124" y="69"/>
                    <a:pt x="1121" y="69"/>
                  </a:cubicBezTo>
                  <a:cubicBezTo>
                    <a:pt x="1120" y="68"/>
                    <a:pt x="1119" y="67"/>
                    <a:pt x="1118" y="67"/>
                  </a:cubicBezTo>
                  <a:cubicBezTo>
                    <a:pt x="1118" y="67"/>
                    <a:pt x="1117" y="66"/>
                    <a:pt x="1117" y="66"/>
                  </a:cubicBezTo>
                  <a:cubicBezTo>
                    <a:pt x="1116" y="65"/>
                    <a:pt x="1111" y="65"/>
                    <a:pt x="1111" y="65"/>
                  </a:cubicBezTo>
                  <a:cubicBezTo>
                    <a:pt x="1111" y="65"/>
                    <a:pt x="1107" y="64"/>
                    <a:pt x="1107" y="64"/>
                  </a:cubicBezTo>
                  <a:cubicBezTo>
                    <a:pt x="1106" y="64"/>
                    <a:pt x="1105" y="63"/>
                    <a:pt x="1104" y="63"/>
                  </a:cubicBezTo>
                  <a:cubicBezTo>
                    <a:pt x="1105" y="63"/>
                    <a:pt x="1103" y="62"/>
                    <a:pt x="1102" y="62"/>
                  </a:cubicBezTo>
                  <a:cubicBezTo>
                    <a:pt x="1101" y="62"/>
                    <a:pt x="1099" y="62"/>
                    <a:pt x="1098" y="61"/>
                  </a:cubicBezTo>
                  <a:cubicBezTo>
                    <a:pt x="1097" y="61"/>
                    <a:pt x="1098" y="60"/>
                    <a:pt x="1097" y="60"/>
                  </a:cubicBezTo>
                  <a:cubicBezTo>
                    <a:pt x="1096" y="60"/>
                    <a:pt x="1095" y="60"/>
                    <a:pt x="1095" y="60"/>
                  </a:cubicBezTo>
                  <a:cubicBezTo>
                    <a:pt x="1094" y="60"/>
                    <a:pt x="1092" y="61"/>
                    <a:pt x="1092" y="60"/>
                  </a:cubicBezTo>
                  <a:cubicBezTo>
                    <a:pt x="1092" y="60"/>
                    <a:pt x="1088" y="59"/>
                    <a:pt x="1087" y="59"/>
                  </a:cubicBezTo>
                  <a:cubicBezTo>
                    <a:pt x="1087" y="59"/>
                    <a:pt x="1084" y="58"/>
                    <a:pt x="1083" y="58"/>
                  </a:cubicBezTo>
                  <a:cubicBezTo>
                    <a:pt x="1083" y="57"/>
                    <a:pt x="1080" y="56"/>
                    <a:pt x="1078" y="56"/>
                  </a:cubicBezTo>
                  <a:cubicBezTo>
                    <a:pt x="1078" y="56"/>
                    <a:pt x="1074" y="56"/>
                    <a:pt x="1074" y="56"/>
                  </a:cubicBezTo>
                  <a:cubicBezTo>
                    <a:pt x="1074" y="55"/>
                    <a:pt x="1072" y="56"/>
                    <a:pt x="1071" y="55"/>
                  </a:cubicBezTo>
                  <a:cubicBezTo>
                    <a:pt x="1071" y="56"/>
                    <a:pt x="1070" y="54"/>
                    <a:pt x="1070" y="54"/>
                  </a:cubicBezTo>
                  <a:cubicBezTo>
                    <a:pt x="1070" y="54"/>
                    <a:pt x="1068" y="54"/>
                    <a:pt x="1067" y="54"/>
                  </a:cubicBezTo>
                  <a:cubicBezTo>
                    <a:pt x="1062" y="54"/>
                    <a:pt x="1059" y="52"/>
                    <a:pt x="1054" y="52"/>
                  </a:cubicBezTo>
                  <a:cubicBezTo>
                    <a:pt x="1053" y="52"/>
                    <a:pt x="1048" y="51"/>
                    <a:pt x="1048" y="51"/>
                  </a:cubicBezTo>
                  <a:cubicBezTo>
                    <a:pt x="1048" y="50"/>
                    <a:pt x="1041" y="50"/>
                    <a:pt x="1039" y="50"/>
                  </a:cubicBezTo>
                  <a:cubicBezTo>
                    <a:pt x="1039" y="51"/>
                    <a:pt x="1040" y="50"/>
                    <a:pt x="1038" y="50"/>
                  </a:cubicBezTo>
                  <a:cubicBezTo>
                    <a:pt x="1038" y="50"/>
                    <a:pt x="1037" y="50"/>
                    <a:pt x="1036" y="50"/>
                  </a:cubicBezTo>
                  <a:cubicBezTo>
                    <a:pt x="1035" y="50"/>
                    <a:pt x="1036" y="49"/>
                    <a:pt x="1034" y="49"/>
                  </a:cubicBezTo>
                  <a:cubicBezTo>
                    <a:pt x="1029" y="49"/>
                    <a:pt x="1025" y="50"/>
                    <a:pt x="1020" y="49"/>
                  </a:cubicBezTo>
                  <a:cubicBezTo>
                    <a:pt x="1019" y="47"/>
                    <a:pt x="1017" y="47"/>
                    <a:pt x="1015" y="48"/>
                  </a:cubicBezTo>
                  <a:cubicBezTo>
                    <a:pt x="1015" y="50"/>
                    <a:pt x="1015" y="49"/>
                    <a:pt x="1016" y="50"/>
                  </a:cubicBezTo>
                  <a:cubicBezTo>
                    <a:pt x="1016" y="50"/>
                    <a:pt x="1015" y="50"/>
                    <a:pt x="1016" y="50"/>
                  </a:cubicBezTo>
                  <a:cubicBezTo>
                    <a:pt x="1016" y="51"/>
                    <a:pt x="1016" y="50"/>
                    <a:pt x="1016" y="50"/>
                  </a:cubicBezTo>
                  <a:cubicBezTo>
                    <a:pt x="1017" y="51"/>
                    <a:pt x="1017" y="51"/>
                    <a:pt x="1017" y="52"/>
                  </a:cubicBezTo>
                  <a:cubicBezTo>
                    <a:pt x="1017" y="52"/>
                    <a:pt x="1018" y="52"/>
                    <a:pt x="1018" y="53"/>
                  </a:cubicBezTo>
                  <a:cubicBezTo>
                    <a:pt x="1019" y="53"/>
                    <a:pt x="1021" y="53"/>
                    <a:pt x="1022" y="53"/>
                  </a:cubicBezTo>
                  <a:cubicBezTo>
                    <a:pt x="1023" y="54"/>
                    <a:pt x="1022" y="54"/>
                    <a:pt x="1023" y="54"/>
                  </a:cubicBezTo>
                  <a:cubicBezTo>
                    <a:pt x="1025" y="54"/>
                    <a:pt x="1024" y="54"/>
                    <a:pt x="1025" y="55"/>
                  </a:cubicBezTo>
                  <a:cubicBezTo>
                    <a:pt x="1027" y="55"/>
                    <a:pt x="1027" y="57"/>
                    <a:pt x="1025" y="57"/>
                  </a:cubicBezTo>
                  <a:cubicBezTo>
                    <a:pt x="1024" y="57"/>
                    <a:pt x="1023" y="58"/>
                    <a:pt x="1021" y="57"/>
                  </a:cubicBezTo>
                  <a:cubicBezTo>
                    <a:pt x="1021" y="56"/>
                    <a:pt x="1019" y="55"/>
                    <a:pt x="1019" y="55"/>
                  </a:cubicBezTo>
                  <a:cubicBezTo>
                    <a:pt x="1018" y="56"/>
                    <a:pt x="1018" y="55"/>
                    <a:pt x="1016" y="55"/>
                  </a:cubicBezTo>
                  <a:cubicBezTo>
                    <a:pt x="1015" y="54"/>
                    <a:pt x="1016" y="54"/>
                    <a:pt x="1014" y="54"/>
                  </a:cubicBezTo>
                  <a:cubicBezTo>
                    <a:pt x="1013" y="54"/>
                    <a:pt x="1013" y="54"/>
                    <a:pt x="1013" y="53"/>
                  </a:cubicBezTo>
                  <a:cubicBezTo>
                    <a:pt x="1012" y="53"/>
                    <a:pt x="1010" y="54"/>
                    <a:pt x="1011" y="53"/>
                  </a:cubicBezTo>
                  <a:cubicBezTo>
                    <a:pt x="1011" y="52"/>
                    <a:pt x="1011" y="52"/>
                    <a:pt x="1011" y="52"/>
                  </a:cubicBezTo>
                  <a:cubicBezTo>
                    <a:pt x="1012" y="51"/>
                    <a:pt x="1013" y="51"/>
                    <a:pt x="1011" y="50"/>
                  </a:cubicBezTo>
                  <a:cubicBezTo>
                    <a:pt x="1011" y="48"/>
                    <a:pt x="1008" y="49"/>
                    <a:pt x="1006" y="49"/>
                  </a:cubicBezTo>
                  <a:cubicBezTo>
                    <a:pt x="1005" y="49"/>
                    <a:pt x="1003" y="49"/>
                    <a:pt x="1003" y="49"/>
                  </a:cubicBezTo>
                  <a:cubicBezTo>
                    <a:pt x="1002" y="49"/>
                    <a:pt x="1002" y="51"/>
                    <a:pt x="1002" y="51"/>
                  </a:cubicBezTo>
                  <a:cubicBezTo>
                    <a:pt x="995" y="53"/>
                    <a:pt x="993" y="51"/>
                    <a:pt x="989" y="51"/>
                  </a:cubicBezTo>
                  <a:cubicBezTo>
                    <a:pt x="987" y="51"/>
                    <a:pt x="987" y="50"/>
                    <a:pt x="985" y="50"/>
                  </a:cubicBezTo>
                  <a:cubicBezTo>
                    <a:pt x="982" y="50"/>
                    <a:pt x="978" y="50"/>
                    <a:pt x="975" y="50"/>
                  </a:cubicBezTo>
                  <a:cubicBezTo>
                    <a:pt x="974" y="51"/>
                    <a:pt x="973" y="51"/>
                    <a:pt x="973" y="52"/>
                  </a:cubicBezTo>
                  <a:cubicBezTo>
                    <a:pt x="971" y="52"/>
                    <a:pt x="970" y="51"/>
                    <a:pt x="969" y="50"/>
                  </a:cubicBezTo>
                  <a:cubicBezTo>
                    <a:pt x="968" y="50"/>
                    <a:pt x="964" y="52"/>
                    <a:pt x="962" y="50"/>
                  </a:cubicBezTo>
                  <a:cubicBezTo>
                    <a:pt x="962" y="50"/>
                    <a:pt x="962" y="50"/>
                    <a:pt x="961" y="49"/>
                  </a:cubicBezTo>
                  <a:cubicBezTo>
                    <a:pt x="961" y="49"/>
                    <a:pt x="961" y="49"/>
                    <a:pt x="961" y="49"/>
                  </a:cubicBezTo>
                  <a:cubicBezTo>
                    <a:pt x="960" y="49"/>
                    <a:pt x="960" y="49"/>
                    <a:pt x="960" y="48"/>
                  </a:cubicBezTo>
                  <a:cubicBezTo>
                    <a:pt x="960" y="48"/>
                    <a:pt x="960" y="48"/>
                    <a:pt x="959" y="48"/>
                  </a:cubicBezTo>
                  <a:cubicBezTo>
                    <a:pt x="959" y="47"/>
                    <a:pt x="959" y="47"/>
                    <a:pt x="959" y="47"/>
                  </a:cubicBezTo>
                  <a:cubicBezTo>
                    <a:pt x="958" y="46"/>
                    <a:pt x="957" y="45"/>
                    <a:pt x="956" y="45"/>
                  </a:cubicBezTo>
                  <a:cubicBezTo>
                    <a:pt x="956" y="45"/>
                    <a:pt x="955" y="45"/>
                    <a:pt x="954" y="45"/>
                  </a:cubicBezTo>
                  <a:cubicBezTo>
                    <a:pt x="953" y="45"/>
                    <a:pt x="953" y="45"/>
                    <a:pt x="953" y="44"/>
                  </a:cubicBezTo>
                  <a:cubicBezTo>
                    <a:pt x="952" y="43"/>
                    <a:pt x="950" y="44"/>
                    <a:pt x="949" y="43"/>
                  </a:cubicBezTo>
                  <a:cubicBezTo>
                    <a:pt x="948" y="43"/>
                    <a:pt x="947" y="43"/>
                    <a:pt x="946" y="42"/>
                  </a:cubicBezTo>
                  <a:cubicBezTo>
                    <a:pt x="943" y="40"/>
                    <a:pt x="915" y="44"/>
                    <a:pt x="912" y="43"/>
                  </a:cubicBezTo>
                  <a:cubicBezTo>
                    <a:pt x="911" y="41"/>
                    <a:pt x="909" y="41"/>
                    <a:pt x="908" y="40"/>
                  </a:cubicBezTo>
                  <a:cubicBezTo>
                    <a:pt x="905" y="40"/>
                    <a:pt x="905" y="39"/>
                    <a:pt x="903" y="39"/>
                  </a:cubicBezTo>
                  <a:cubicBezTo>
                    <a:pt x="900" y="39"/>
                    <a:pt x="898" y="39"/>
                    <a:pt x="895" y="39"/>
                  </a:cubicBezTo>
                  <a:cubicBezTo>
                    <a:pt x="895" y="39"/>
                    <a:pt x="896" y="38"/>
                    <a:pt x="895" y="38"/>
                  </a:cubicBezTo>
                  <a:cubicBezTo>
                    <a:pt x="894" y="38"/>
                    <a:pt x="893" y="38"/>
                    <a:pt x="892" y="38"/>
                  </a:cubicBezTo>
                  <a:cubicBezTo>
                    <a:pt x="892" y="37"/>
                    <a:pt x="892" y="35"/>
                    <a:pt x="890" y="35"/>
                  </a:cubicBezTo>
                  <a:cubicBezTo>
                    <a:pt x="889" y="34"/>
                    <a:pt x="885" y="34"/>
                    <a:pt x="884" y="33"/>
                  </a:cubicBezTo>
                  <a:cubicBezTo>
                    <a:pt x="877" y="32"/>
                    <a:pt x="865" y="34"/>
                    <a:pt x="864" y="33"/>
                  </a:cubicBezTo>
                  <a:cubicBezTo>
                    <a:pt x="863" y="32"/>
                    <a:pt x="860" y="32"/>
                    <a:pt x="859" y="30"/>
                  </a:cubicBezTo>
                  <a:cubicBezTo>
                    <a:pt x="853" y="30"/>
                    <a:pt x="848" y="30"/>
                    <a:pt x="842" y="30"/>
                  </a:cubicBezTo>
                  <a:cubicBezTo>
                    <a:pt x="841" y="30"/>
                    <a:pt x="839" y="30"/>
                    <a:pt x="840" y="32"/>
                  </a:cubicBezTo>
                  <a:cubicBezTo>
                    <a:pt x="840" y="32"/>
                    <a:pt x="839" y="32"/>
                    <a:pt x="838" y="32"/>
                  </a:cubicBezTo>
                  <a:cubicBezTo>
                    <a:pt x="837" y="32"/>
                    <a:pt x="837" y="33"/>
                    <a:pt x="837" y="34"/>
                  </a:cubicBezTo>
                  <a:cubicBezTo>
                    <a:pt x="838" y="35"/>
                    <a:pt x="840" y="34"/>
                    <a:pt x="840" y="35"/>
                  </a:cubicBezTo>
                  <a:cubicBezTo>
                    <a:pt x="840" y="35"/>
                    <a:pt x="841" y="35"/>
                    <a:pt x="841" y="35"/>
                  </a:cubicBezTo>
                  <a:cubicBezTo>
                    <a:pt x="841" y="36"/>
                    <a:pt x="841" y="36"/>
                    <a:pt x="841" y="36"/>
                  </a:cubicBezTo>
                  <a:cubicBezTo>
                    <a:pt x="842" y="36"/>
                    <a:pt x="842" y="37"/>
                    <a:pt x="842" y="37"/>
                  </a:cubicBezTo>
                  <a:cubicBezTo>
                    <a:pt x="844" y="37"/>
                    <a:pt x="843" y="37"/>
                    <a:pt x="844" y="38"/>
                  </a:cubicBezTo>
                  <a:cubicBezTo>
                    <a:pt x="844" y="38"/>
                    <a:pt x="844" y="38"/>
                    <a:pt x="844" y="38"/>
                  </a:cubicBezTo>
                  <a:cubicBezTo>
                    <a:pt x="845" y="38"/>
                    <a:pt x="845" y="39"/>
                    <a:pt x="845" y="39"/>
                  </a:cubicBezTo>
                  <a:cubicBezTo>
                    <a:pt x="845" y="39"/>
                    <a:pt x="842" y="40"/>
                    <a:pt x="840" y="39"/>
                  </a:cubicBezTo>
                  <a:cubicBezTo>
                    <a:pt x="840" y="38"/>
                    <a:pt x="838" y="38"/>
                    <a:pt x="837" y="37"/>
                  </a:cubicBezTo>
                  <a:cubicBezTo>
                    <a:pt x="831" y="37"/>
                    <a:pt x="821" y="39"/>
                    <a:pt x="816" y="39"/>
                  </a:cubicBezTo>
                  <a:cubicBezTo>
                    <a:pt x="815" y="39"/>
                    <a:pt x="814" y="39"/>
                    <a:pt x="813" y="39"/>
                  </a:cubicBezTo>
                  <a:cubicBezTo>
                    <a:pt x="813" y="39"/>
                    <a:pt x="809" y="37"/>
                    <a:pt x="809" y="37"/>
                  </a:cubicBezTo>
                  <a:cubicBezTo>
                    <a:pt x="809" y="36"/>
                    <a:pt x="807" y="35"/>
                    <a:pt x="807" y="37"/>
                  </a:cubicBezTo>
                  <a:cubicBezTo>
                    <a:pt x="807" y="37"/>
                    <a:pt x="806" y="38"/>
                    <a:pt x="807" y="38"/>
                  </a:cubicBezTo>
                  <a:cubicBezTo>
                    <a:pt x="808" y="38"/>
                    <a:pt x="807" y="41"/>
                    <a:pt x="807" y="41"/>
                  </a:cubicBezTo>
                  <a:cubicBezTo>
                    <a:pt x="807" y="44"/>
                    <a:pt x="807" y="43"/>
                    <a:pt x="805" y="43"/>
                  </a:cubicBezTo>
                  <a:cubicBezTo>
                    <a:pt x="803" y="41"/>
                    <a:pt x="800" y="42"/>
                    <a:pt x="798" y="41"/>
                  </a:cubicBezTo>
                  <a:cubicBezTo>
                    <a:pt x="797" y="41"/>
                    <a:pt x="798" y="40"/>
                    <a:pt x="797" y="40"/>
                  </a:cubicBezTo>
                  <a:cubicBezTo>
                    <a:pt x="796" y="40"/>
                    <a:pt x="795" y="40"/>
                    <a:pt x="795" y="40"/>
                  </a:cubicBezTo>
                  <a:cubicBezTo>
                    <a:pt x="794" y="40"/>
                    <a:pt x="793" y="39"/>
                    <a:pt x="792" y="38"/>
                  </a:cubicBezTo>
                  <a:cubicBezTo>
                    <a:pt x="792" y="38"/>
                    <a:pt x="791" y="38"/>
                    <a:pt x="791" y="38"/>
                  </a:cubicBezTo>
                  <a:cubicBezTo>
                    <a:pt x="791" y="37"/>
                    <a:pt x="791" y="37"/>
                    <a:pt x="791" y="37"/>
                  </a:cubicBezTo>
                  <a:cubicBezTo>
                    <a:pt x="790" y="36"/>
                    <a:pt x="789" y="36"/>
                    <a:pt x="789" y="35"/>
                  </a:cubicBezTo>
                  <a:cubicBezTo>
                    <a:pt x="788" y="35"/>
                    <a:pt x="789" y="33"/>
                    <a:pt x="787" y="33"/>
                  </a:cubicBezTo>
                  <a:cubicBezTo>
                    <a:pt x="786" y="32"/>
                    <a:pt x="783" y="33"/>
                    <a:pt x="783" y="32"/>
                  </a:cubicBezTo>
                  <a:cubicBezTo>
                    <a:pt x="783" y="31"/>
                    <a:pt x="783" y="31"/>
                    <a:pt x="782" y="30"/>
                  </a:cubicBezTo>
                  <a:cubicBezTo>
                    <a:pt x="781" y="30"/>
                    <a:pt x="780" y="30"/>
                    <a:pt x="779" y="29"/>
                  </a:cubicBezTo>
                  <a:cubicBezTo>
                    <a:pt x="778" y="28"/>
                    <a:pt x="777" y="28"/>
                    <a:pt x="775" y="28"/>
                  </a:cubicBezTo>
                  <a:cubicBezTo>
                    <a:pt x="773" y="28"/>
                    <a:pt x="773" y="28"/>
                    <a:pt x="772" y="27"/>
                  </a:cubicBezTo>
                  <a:cubicBezTo>
                    <a:pt x="771" y="26"/>
                    <a:pt x="771" y="26"/>
                    <a:pt x="770" y="26"/>
                  </a:cubicBezTo>
                  <a:cubicBezTo>
                    <a:pt x="767" y="26"/>
                    <a:pt x="765" y="26"/>
                    <a:pt x="763" y="26"/>
                  </a:cubicBezTo>
                  <a:cubicBezTo>
                    <a:pt x="762" y="26"/>
                    <a:pt x="760" y="26"/>
                    <a:pt x="758" y="26"/>
                  </a:cubicBezTo>
                  <a:cubicBezTo>
                    <a:pt x="757" y="26"/>
                    <a:pt x="758" y="25"/>
                    <a:pt x="757" y="25"/>
                  </a:cubicBezTo>
                  <a:cubicBezTo>
                    <a:pt x="756" y="25"/>
                    <a:pt x="754" y="25"/>
                    <a:pt x="754" y="25"/>
                  </a:cubicBezTo>
                  <a:cubicBezTo>
                    <a:pt x="753" y="25"/>
                    <a:pt x="754" y="24"/>
                    <a:pt x="753" y="24"/>
                  </a:cubicBezTo>
                  <a:cubicBezTo>
                    <a:pt x="752" y="24"/>
                    <a:pt x="750" y="24"/>
                    <a:pt x="749" y="24"/>
                  </a:cubicBezTo>
                  <a:cubicBezTo>
                    <a:pt x="747" y="24"/>
                    <a:pt x="747" y="25"/>
                    <a:pt x="748" y="25"/>
                  </a:cubicBezTo>
                  <a:cubicBezTo>
                    <a:pt x="748" y="26"/>
                    <a:pt x="748" y="26"/>
                    <a:pt x="748" y="26"/>
                  </a:cubicBezTo>
                  <a:cubicBezTo>
                    <a:pt x="748" y="26"/>
                    <a:pt x="749" y="26"/>
                    <a:pt x="749" y="26"/>
                  </a:cubicBezTo>
                  <a:cubicBezTo>
                    <a:pt x="749" y="27"/>
                    <a:pt x="749" y="27"/>
                    <a:pt x="750" y="27"/>
                  </a:cubicBezTo>
                  <a:cubicBezTo>
                    <a:pt x="750" y="27"/>
                    <a:pt x="751" y="27"/>
                    <a:pt x="751" y="28"/>
                  </a:cubicBezTo>
                  <a:cubicBezTo>
                    <a:pt x="751" y="30"/>
                    <a:pt x="748" y="29"/>
                    <a:pt x="745" y="29"/>
                  </a:cubicBezTo>
                  <a:cubicBezTo>
                    <a:pt x="743" y="29"/>
                    <a:pt x="742" y="29"/>
                    <a:pt x="740" y="29"/>
                  </a:cubicBezTo>
                  <a:cubicBezTo>
                    <a:pt x="737" y="29"/>
                    <a:pt x="737" y="30"/>
                    <a:pt x="735" y="30"/>
                  </a:cubicBezTo>
                  <a:cubicBezTo>
                    <a:pt x="736" y="30"/>
                    <a:pt x="733" y="29"/>
                    <a:pt x="733" y="29"/>
                  </a:cubicBezTo>
                  <a:cubicBezTo>
                    <a:pt x="733" y="28"/>
                    <a:pt x="729" y="29"/>
                    <a:pt x="728" y="28"/>
                  </a:cubicBezTo>
                  <a:cubicBezTo>
                    <a:pt x="727" y="27"/>
                    <a:pt x="727" y="28"/>
                    <a:pt x="726" y="28"/>
                  </a:cubicBezTo>
                  <a:cubicBezTo>
                    <a:pt x="726" y="27"/>
                    <a:pt x="725" y="27"/>
                    <a:pt x="725" y="27"/>
                  </a:cubicBezTo>
                  <a:cubicBezTo>
                    <a:pt x="725" y="27"/>
                    <a:pt x="725" y="26"/>
                    <a:pt x="725" y="25"/>
                  </a:cubicBezTo>
                  <a:cubicBezTo>
                    <a:pt x="724" y="25"/>
                    <a:pt x="722" y="25"/>
                    <a:pt x="721" y="25"/>
                  </a:cubicBezTo>
                  <a:cubicBezTo>
                    <a:pt x="719" y="25"/>
                    <a:pt x="717" y="25"/>
                    <a:pt x="715" y="25"/>
                  </a:cubicBezTo>
                  <a:cubicBezTo>
                    <a:pt x="712" y="25"/>
                    <a:pt x="710" y="25"/>
                    <a:pt x="707" y="25"/>
                  </a:cubicBezTo>
                  <a:cubicBezTo>
                    <a:pt x="705" y="25"/>
                    <a:pt x="704" y="25"/>
                    <a:pt x="703" y="25"/>
                  </a:cubicBezTo>
                  <a:cubicBezTo>
                    <a:pt x="701" y="25"/>
                    <a:pt x="701" y="26"/>
                    <a:pt x="700" y="25"/>
                  </a:cubicBezTo>
                  <a:cubicBezTo>
                    <a:pt x="700" y="25"/>
                    <a:pt x="699" y="24"/>
                    <a:pt x="699" y="25"/>
                  </a:cubicBezTo>
                  <a:cubicBezTo>
                    <a:pt x="698" y="24"/>
                    <a:pt x="698" y="24"/>
                    <a:pt x="696" y="24"/>
                  </a:cubicBezTo>
                  <a:cubicBezTo>
                    <a:pt x="694" y="24"/>
                    <a:pt x="693" y="25"/>
                    <a:pt x="690" y="25"/>
                  </a:cubicBezTo>
                  <a:cubicBezTo>
                    <a:pt x="689" y="25"/>
                    <a:pt x="685" y="24"/>
                    <a:pt x="687" y="23"/>
                  </a:cubicBezTo>
                  <a:cubicBezTo>
                    <a:pt x="688" y="21"/>
                    <a:pt x="693" y="23"/>
                    <a:pt x="693" y="20"/>
                  </a:cubicBezTo>
                  <a:cubicBezTo>
                    <a:pt x="694" y="20"/>
                    <a:pt x="692" y="19"/>
                    <a:pt x="690" y="19"/>
                  </a:cubicBezTo>
                  <a:cubicBezTo>
                    <a:pt x="689" y="19"/>
                    <a:pt x="688" y="17"/>
                    <a:pt x="687" y="19"/>
                  </a:cubicBezTo>
                  <a:cubicBezTo>
                    <a:pt x="685" y="19"/>
                    <a:pt x="686" y="19"/>
                    <a:pt x="685" y="20"/>
                  </a:cubicBezTo>
                  <a:cubicBezTo>
                    <a:pt x="684" y="20"/>
                    <a:pt x="685" y="20"/>
                    <a:pt x="685" y="21"/>
                  </a:cubicBezTo>
                  <a:cubicBezTo>
                    <a:pt x="685" y="21"/>
                    <a:pt x="685" y="22"/>
                    <a:pt x="685" y="22"/>
                  </a:cubicBezTo>
                  <a:cubicBezTo>
                    <a:pt x="687" y="24"/>
                    <a:pt x="683" y="22"/>
                    <a:pt x="683" y="22"/>
                  </a:cubicBezTo>
                  <a:cubicBezTo>
                    <a:pt x="684" y="21"/>
                    <a:pt x="681" y="22"/>
                    <a:pt x="681" y="23"/>
                  </a:cubicBezTo>
                  <a:cubicBezTo>
                    <a:pt x="678" y="23"/>
                    <a:pt x="679" y="25"/>
                    <a:pt x="678" y="27"/>
                  </a:cubicBezTo>
                  <a:cubicBezTo>
                    <a:pt x="676" y="28"/>
                    <a:pt x="675" y="28"/>
                    <a:pt x="672" y="28"/>
                  </a:cubicBezTo>
                  <a:cubicBezTo>
                    <a:pt x="670" y="28"/>
                    <a:pt x="668" y="28"/>
                    <a:pt x="666" y="28"/>
                  </a:cubicBezTo>
                  <a:cubicBezTo>
                    <a:pt x="666" y="28"/>
                    <a:pt x="665" y="30"/>
                    <a:pt x="665" y="28"/>
                  </a:cubicBezTo>
                  <a:cubicBezTo>
                    <a:pt x="665" y="27"/>
                    <a:pt x="664" y="26"/>
                    <a:pt x="666" y="26"/>
                  </a:cubicBezTo>
                  <a:cubicBezTo>
                    <a:pt x="667" y="26"/>
                    <a:pt x="667" y="27"/>
                    <a:pt x="667" y="26"/>
                  </a:cubicBezTo>
                  <a:cubicBezTo>
                    <a:pt x="667" y="26"/>
                    <a:pt x="669" y="24"/>
                    <a:pt x="670" y="24"/>
                  </a:cubicBezTo>
                  <a:cubicBezTo>
                    <a:pt x="671" y="24"/>
                    <a:pt x="673" y="25"/>
                    <a:pt x="674" y="23"/>
                  </a:cubicBezTo>
                  <a:cubicBezTo>
                    <a:pt x="675" y="23"/>
                    <a:pt x="676" y="23"/>
                    <a:pt x="675" y="23"/>
                  </a:cubicBezTo>
                  <a:cubicBezTo>
                    <a:pt x="676" y="22"/>
                    <a:pt x="676" y="22"/>
                    <a:pt x="675" y="22"/>
                  </a:cubicBezTo>
                  <a:cubicBezTo>
                    <a:pt x="676" y="22"/>
                    <a:pt x="676" y="21"/>
                    <a:pt x="676" y="21"/>
                  </a:cubicBezTo>
                  <a:cubicBezTo>
                    <a:pt x="677" y="21"/>
                    <a:pt x="677" y="21"/>
                    <a:pt x="677" y="20"/>
                  </a:cubicBezTo>
                  <a:cubicBezTo>
                    <a:pt x="677" y="20"/>
                    <a:pt x="677" y="20"/>
                    <a:pt x="678" y="20"/>
                  </a:cubicBezTo>
                  <a:cubicBezTo>
                    <a:pt x="679" y="20"/>
                    <a:pt x="679" y="20"/>
                    <a:pt x="680" y="19"/>
                  </a:cubicBezTo>
                  <a:cubicBezTo>
                    <a:pt x="680" y="19"/>
                    <a:pt x="679" y="18"/>
                    <a:pt x="680" y="18"/>
                  </a:cubicBezTo>
                  <a:cubicBezTo>
                    <a:pt x="680" y="18"/>
                    <a:pt x="681" y="18"/>
                    <a:pt x="681" y="18"/>
                  </a:cubicBezTo>
                  <a:cubicBezTo>
                    <a:pt x="682" y="18"/>
                    <a:pt x="681" y="18"/>
                    <a:pt x="683" y="18"/>
                  </a:cubicBezTo>
                  <a:cubicBezTo>
                    <a:pt x="683" y="17"/>
                    <a:pt x="683" y="18"/>
                    <a:pt x="683" y="17"/>
                  </a:cubicBezTo>
                  <a:cubicBezTo>
                    <a:pt x="683" y="18"/>
                    <a:pt x="685" y="16"/>
                    <a:pt x="685" y="16"/>
                  </a:cubicBezTo>
                  <a:cubicBezTo>
                    <a:pt x="685" y="16"/>
                    <a:pt x="687" y="16"/>
                    <a:pt x="688" y="15"/>
                  </a:cubicBezTo>
                  <a:cubicBezTo>
                    <a:pt x="688" y="15"/>
                    <a:pt x="689" y="14"/>
                    <a:pt x="689" y="14"/>
                  </a:cubicBezTo>
                  <a:cubicBezTo>
                    <a:pt x="689" y="14"/>
                    <a:pt x="688" y="13"/>
                    <a:pt x="688" y="13"/>
                  </a:cubicBezTo>
                  <a:cubicBezTo>
                    <a:pt x="688" y="12"/>
                    <a:pt x="688" y="12"/>
                    <a:pt x="688" y="12"/>
                  </a:cubicBezTo>
                  <a:cubicBezTo>
                    <a:pt x="686" y="11"/>
                    <a:pt x="684" y="11"/>
                    <a:pt x="683" y="10"/>
                  </a:cubicBezTo>
                  <a:cubicBezTo>
                    <a:pt x="682" y="9"/>
                    <a:pt x="682" y="9"/>
                    <a:pt x="680" y="9"/>
                  </a:cubicBezTo>
                  <a:cubicBezTo>
                    <a:pt x="680" y="9"/>
                    <a:pt x="679" y="8"/>
                    <a:pt x="679" y="8"/>
                  </a:cubicBezTo>
                  <a:cubicBezTo>
                    <a:pt x="679" y="8"/>
                    <a:pt x="677" y="7"/>
                    <a:pt x="677" y="8"/>
                  </a:cubicBezTo>
                  <a:cubicBezTo>
                    <a:pt x="677" y="9"/>
                    <a:pt x="675" y="8"/>
                    <a:pt x="675" y="8"/>
                  </a:cubicBezTo>
                  <a:cubicBezTo>
                    <a:pt x="674" y="8"/>
                    <a:pt x="675" y="8"/>
                    <a:pt x="674" y="8"/>
                  </a:cubicBezTo>
                  <a:cubicBezTo>
                    <a:pt x="674" y="7"/>
                    <a:pt x="673" y="7"/>
                    <a:pt x="673" y="6"/>
                  </a:cubicBezTo>
                  <a:cubicBezTo>
                    <a:pt x="668" y="5"/>
                    <a:pt x="655" y="4"/>
                    <a:pt x="652" y="6"/>
                  </a:cubicBezTo>
                  <a:cubicBezTo>
                    <a:pt x="652" y="6"/>
                    <a:pt x="650" y="8"/>
                    <a:pt x="650" y="8"/>
                  </a:cubicBezTo>
                  <a:cubicBezTo>
                    <a:pt x="649" y="7"/>
                    <a:pt x="646" y="8"/>
                    <a:pt x="646" y="7"/>
                  </a:cubicBezTo>
                  <a:cubicBezTo>
                    <a:pt x="646" y="6"/>
                    <a:pt x="647" y="5"/>
                    <a:pt x="647" y="6"/>
                  </a:cubicBezTo>
                  <a:cubicBezTo>
                    <a:pt x="647" y="4"/>
                    <a:pt x="647" y="5"/>
                    <a:pt x="646" y="4"/>
                  </a:cubicBezTo>
                  <a:cubicBezTo>
                    <a:pt x="646" y="4"/>
                    <a:pt x="646" y="4"/>
                    <a:pt x="646" y="3"/>
                  </a:cubicBezTo>
                  <a:cubicBezTo>
                    <a:pt x="646" y="3"/>
                    <a:pt x="646" y="2"/>
                    <a:pt x="646" y="2"/>
                  </a:cubicBezTo>
                  <a:cubicBezTo>
                    <a:pt x="646" y="2"/>
                    <a:pt x="645" y="1"/>
                    <a:pt x="645" y="2"/>
                  </a:cubicBezTo>
                  <a:cubicBezTo>
                    <a:pt x="644" y="2"/>
                    <a:pt x="644" y="2"/>
                    <a:pt x="643" y="3"/>
                  </a:cubicBezTo>
                  <a:cubicBezTo>
                    <a:pt x="642" y="3"/>
                    <a:pt x="643" y="3"/>
                    <a:pt x="641" y="3"/>
                  </a:cubicBezTo>
                  <a:cubicBezTo>
                    <a:pt x="639" y="3"/>
                    <a:pt x="640" y="3"/>
                    <a:pt x="639" y="3"/>
                  </a:cubicBezTo>
                  <a:cubicBezTo>
                    <a:pt x="638" y="2"/>
                    <a:pt x="638" y="2"/>
                    <a:pt x="637" y="2"/>
                  </a:cubicBezTo>
                  <a:cubicBezTo>
                    <a:pt x="636" y="1"/>
                    <a:pt x="633" y="1"/>
                    <a:pt x="631" y="1"/>
                  </a:cubicBezTo>
                  <a:cubicBezTo>
                    <a:pt x="630" y="1"/>
                    <a:pt x="630" y="1"/>
                    <a:pt x="628" y="1"/>
                  </a:cubicBezTo>
                  <a:cubicBezTo>
                    <a:pt x="625" y="0"/>
                    <a:pt x="620" y="0"/>
                    <a:pt x="618" y="2"/>
                  </a:cubicBezTo>
                  <a:cubicBezTo>
                    <a:pt x="618" y="2"/>
                    <a:pt x="618" y="2"/>
                    <a:pt x="618" y="3"/>
                  </a:cubicBezTo>
                  <a:cubicBezTo>
                    <a:pt x="616" y="3"/>
                    <a:pt x="617" y="5"/>
                    <a:pt x="618" y="6"/>
                  </a:cubicBezTo>
                  <a:cubicBezTo>
                    <a:pt x="618" y="6"/>
                    <a:pt x="619" y="7"/>
                    <a:pt x="619" y="7"/>
                  </a:cubicBezTo>
                  <a:cubicBezTo>
                    <a:pt x="619" y="7"/>
                    <a:pt x="612" y="6"/>
                    <a:pt x="611" y="7"/>
                  </a:cubicBezTo>
                  <a:cubicBezTo>
                    <a:pt x="611" y="8"/>
                    <a:pt x="611" y="8"/>
                    <a:pt x="610" y="8"/>
                  </a:cubicBezTo>
                  <a:cubicBezTo>
                    <a:pt x="609" y="9"/>
                    <a:pt x="609" y="9"/>
                    <a:pt x="608" y="10"/>
                  </a:cubicBezTo>
                  <a:cubicBezTo>
                    <a:pt x="606" y="10"/>
                    <a:pt x="603" y="10"/>
                    <a:pt x="601" y="9"/>
                  </a:cubicBezTo>
                  <a:cubicBezTo>
                    <a:pt x="600" y="7"/>
                    <a:pt x="596" y="9"/>
                    <a:pt x="594" y="9"/>
                  </a:cubicBezTo>
                  <a:cubicBezTo>
                    <a:pt x="591" y="9"/>
                    <a:pt x="587" y="9"/>
                    <a:pt x="586" y="10"/>
                  </a:cubicBezTo>
                  <a:cubicBezTo>
                    <a:pt x="585" y="10"/>
                    <a:pt x="585" y="11"/>
                    <a:pt x="585" y="11"/>
                  </a:cubicBezTo>
                  <a:cubicBezTo>
                    <a:pt x="585" y="11"/>
                    <a:pt x="584" y="12"/>
                    <a:pt x="584" y="12"/>
                  </a:cubicBezTo>
                  <a:cubicBezTo>
                    <a:pt x="583" y="12"/>
                    <a:pt x="577" y="11"/>
                    <a:pt x="576" y="12"/>
                  </a:cubicBezTo>
                  <a:cubicBezTo>
                    <a:pt x="575" y="12"/>
                    <a:pt x="576" y="13"/>
                    <a:pt x="574" y="13"/>
                  </a:cubicBezTo>
                  <a:cubicBezTo>
                    <a:pt x="573" y="13"/>
                    <a:pt x="574" y="13"/>
                    <a:pt x="573" y="13"/>
                  </a:cubicBezTo>
                  <a:cubicBezTo>
                    <a:pt x="570" y="13"/>
                    <a:pt x="567" y="14"/>
                    <a:pt x="566" y="15"/>
                  </a:cubicBezTo>
                  <a:cubicBezTo>
                    <a:pt x="565" y="15"/>
                    <a:pt x="566" y="15"/>
                    <a:pt x="564" y="15"/>
                  </a:cubicBezTo>
                  <a:cubicBezTo>
                    <a:pt x="563" y="15"/>
                    <a:pt x="563" y="15"/>
                    <a:pt x="563" y="16"/>
                  </a:cubicBezTo>
                  <a:cubicBezTo>
                    <a:pt x="563" y="16"/>
                    <a:pt x="562" y="17"/>
                    <a:pt x="562" y="17"/>
                  </a:cubicBezTo>
                  <a:cubicBezTo>
                    <a:pt x="560" y="17"/>
                    <a:pt x="556" y="17"/>
                    <a:pt x="556" y="19"/>
                  </a:cubicBezTo>
                  <a:cubicBezTo>
                    <a:pt x="557" y="19"/>
                    <a:pt x="557" y="19"/>
                    <a:pt x="558" y="20"/>
                  </a:cubicBezTo>
                  <a:cubicBezTo>
                    <a:pt x="559" y="20"/>
                    <a:pt x="558" y="20"/>
                    <a:pt x="560" y="20"/>
                  </a:cubicBezTo>
                  <a:cubicBezTo>
                    <a:pt x="561" y="20"/>
                    <a:pt x="562" y="20"/>
                    <a:pt x="564" y="20"/>
                  </a:cubicBezTo>
                  <a:cubicBezTo>
                    <a:pt x="563" y="20"/>
                    <a:pt x="564" y="21"/>
                    <a:pt x="565" y="21"/>
                  </a:cubicBezTo>
                  <a:cubicBezTo>
                    <a:pt x="566" y="21"/>
                    <a:pt x="566" y="21"/>
                    <a:pt x="566" y="22"/>
                  </a:cubicBezTo>
                  <a:cubicBezTo>
                    <a:pt x="567" y="22"/>
                    <a:pt x="567" y="22"/>
                    <a:pt x="567" y="23"/>
                  </a:cubicBezTo>
                  <a:cubicBezTo>
                    <a:pt x="567" y="23"/>
                    <a:pt x="565" y="22"/>
                    <a:pt x="564" y="23"/>
                  </a:cubicBezTo>
                  <a:cubicBezTo>
                    <a:pt x="564" y="23"/>
                    <a:pt x="564" y="23"/>
                    <a:pt x="564" y="23"/>
                  </a:cubicBezTo>
                  <a:cubicBezTo>
                    <a:pt x="563" y="24"/>
                    <a:pt x="562" y="23"/>
                    <a:pt x="561" y="23"/>
                  </a:cubicBezTo>
                  <a:cubicBezTo>
                    <a:pt x="561" y="23"/>
                    <a:pt x="561" y="24"/>
                    <a:pt x="561" y="24"/>
                  </a:cubicBezTo>
                  <a:cubicBezTo>
                    <a:pt x="560" y="24"/>
                    <a:pt x="559" y="24"/>
                    <a:pt x="559" y="24"/>
                  </a:cubicBezTo>
                  <a:cubicBezTo>
                    <a:pt x="558" y="24"/>
                    <a:pt x="558" y="25"/>
                    <a:pt x="556" y="25"/>
                  </a:cubicBezTo>
                  <a:cubicBezTo>
                    <a:pt x="552" y="25"/>
                    <a:pt x="547" y="24"/>
                    <a:pt x="542" y="25"/>
                  </a:cubicBezTo>
                  <a:cubicBezTo>
                    <a:pt x="542" y="25"/>
                    <a:pt x="542" y="25"/>
                    <a:pt x="541" y="25"/>
                  </a:cubicBezTo>
                  <a:cubicBezTo>
                    <a:pt x="540" y="25"/>
                    <a:pt x="539" y="25"/>
                    <a:pt x="539" y="27"/>
                  </a:cubicBezTo>
                  <a:cubicBezTo>
                    <a:pt x="539" y="29"/>
                    <a:pt x="541" y="28"/>
                    <a:pt x="541" y="29"/>
                  </a:cubicBezTo>
                  <a:cubicBezTo>
                    <a:pt x="542" y="29"/>
                    <a:pt x="542" y="29"/>
                    <a:pt x="543" y="30"/>
                  </a:cubicBezTo>
                  <a:cubicBezTo>
                    <a:pt x="543" y="31"/>
                    <a:pt x="543" y="31"/>
                    <a:pt x="544" y="31"/>
                  </a:cubicBezTo>
                  <a:cubicBezTo>
                    <a:pt x="544" y="31"/>
                    <a:pt x="543" y="32"/>
                    <a:pt x="544" y="32"/>
                  </a:cubicBezTo>
                  <a:cubicBezTo>
                    <a:pt x="544" y="32"/>
                    <a:pt x="544" y="32"/>
                    <a:pt x="544" y="32"/>
                  </a:cubicBezTo>
                  <a:cubicBezTo>
                    <a:pt x="545" y="32"/>
                    <a:pt x="544" y="33"/>
                    <a:pt x="545" y="33"/>
                  </a:cubicBezTo>
                  <a:cubicBezTo>
                    <a:pt x="545" y="33"/>
                    <a:pt x="546" y="33"/>
                    <a:pt x="546" y="33"/>
                  </a:cubicBezTo>
                  <a:cubicBezTo>
                    <a:pt x="547" y="35"/>
                    <a:pt x="552" y="33"/>
                    <a:pt x="554" y="35"/>
                  </a:cubicBezTo>
                  <a:cubicBezTo>
                    <a:pt x="555" y="35"/>
                    <a:pt x="556" y="35"/>
                    <a:pt x="556" y="35"/>
                  </a:cubicBezTo>
                  <a:cubicBezTo>
                    <a:pt x="556" y="38"/>
                    <a:pt x="555" y="38"/>
                    <a:pt x="552" y="38"/>
                  </a:cubicBezTo>
                  <a:cubicBezTo>
                    <a:pt x="551" y="37"/>
                    <a:pt x="550" y="37"/>
                    <a:pt x="549" y="36"/>
                  </a:cubicBezTo>
                  <a:cubicBezTo>
                    <a:pt x="548" y="36"/>
                    <a:pt x="548" y="36"/>
                    <a:pt x="548" y="35"/>
                  </a:cubicBezTo>
                  <a:cubicBezTo>
                    <a:pt x="547" y="34"/>
                    <a:pt x="544" y="34"/>
                    <a:pt x="542" y="34"/>
                  </a:cubicBezTo>
                  <a:cubicBezTo>
                    <a:pt x="540" y="34"/>
                    <a:pt x="541" y="33"/>
                    <a:pt x="539" y="33"/>
                  </a:cubicBezTo>
                  <a:cubicBezTo>
                    <a:pt x="537" y="33"/>
                    <a:pt x="535" y="33"/>
                    <a:pt x="533" y="33"/>
                  </a:cubicBezTo>
                  <a:cubicBezTo>
                    <a:pt x="532" y="31"/>
                    <a:pt x="528" y="31"/>
                    <a:pt x="527" y="32"/>
                  </a:cubicBezTo>
                  <a:cubicBezTo>
                    <a:pt x="527" y="33"/>
                    <a:pt x="527" y="35"/>
                    <a:pt x="526" y="35"/>
                  </a:cubicBezTo>
                  <a:cubicBezTo>
                    <a:pt x="525" y="35"/>
                    <a:pt x="523" y="37"/>
                    <a:pt x="525" y="38"/>
                  </a:cubicBezTo>
                  <a:cubicBezTo>
                    <a:pt x="525" y="38"/>
                    <a:pt x="528" y="38"/>
                    <a:pt x="528" y="39"/>
                  </a:cubicBezTo>
                  <a:cubicBezTo>
                    <a:pt x="528" y="39"/>
                    <a:pt x="530" y="40"/>
                    <a:pt x="531" y="40"/>
                  </a:cubicBezTo>
                  <a:cubicBezTo>
                    <a:pt x="532" y="40"/>
                    <a:pt x="533" y="40"/>
                    <a:pt x="534" y="40"/>
                  </a:cubicBezTo>
                  <a:cubicBezTo>
                    <a:pt x="535" y="40"/>
                    <a:pt x="534" y="40"/>
                    <a:pt x="535" y="40"/>
                  </a:cubicBezTo>
                  <a:cubicBezTo>
                    <a:pt x="536" y="40"/>
                    <a:pt x="539" y="40"/>
                    <a:pt x="540" y="40"/>
                  </a:cubicBezTo>
                  <a:cubicBezTo>
                    <a:pt x="542" y="42"/>
                    <a:pt x="537" y="42"/>
                    <a:pt x="536" y="42"/>
                  </a:cubicBezTo>
                  <a:cubicBezTo>
                    <a:pt x="534" y="42"/>
                    <a:pt x="532" y="42"/>
                    <a:pt x="530" y="42"/>
                  </a:cubicBezTo>
                  <a:cubicBezTo>
                    <a:pt x="530" y="42"/>
                    <a:pt x="527" y="41"/>
                    <a:pt x="527" y="41"/>
                  </a:cubicBezTo>
                  <a:cubicBezTo>
                    <a:pt x="527" y="41"/>
                    <a:pt x="523" y="40"/>
                    <a:pt x="523" y="40"/>
                  </a:cubicBezTo>
                  <a:cubicBezTo>
                    <a:pt x="523" y="40"/>
                    <a:pt x="523" y="40"/>
                    <a:pt x="522" y="40"/>
                  </a:cubicBezTo>
                  <a:cubicBezTo>
                    <a:pt x="522" y="40"/>
                    <a:pt x="522" y="39"/>
                    <a:pt x="521" y="39"/>
                  </a:cubicBezTo>
                  <a:cubicBezTo>
                    <a:pt x="521" y="39"/>
                    <a:pt x="521" y="39"/>
                    <a:pt x="521" y="38"/>
                  </a:cubicBezTo>
                  <a:cubicBezTo>
                    <a:pt x="520" y="37"/>
                    <a:pt x="520" y="34"/>
                    <a:pt x="519" y="33"/>
                  </a:cubicBezTo>
                  <a:cubicBezTo>
                    <a:pt x="519" y="32"/>
                    <a:pt x="519" y="33"/>
                    <a:pt x="519" y="32"/>
                  </a:cubicBezTo>
                  <a:cubicBezTo>
                    <a:pt x="518" y="31"/>
                    <a:pt x="518" y="31"/>
                    <a:pt x="517" y="30"/>
                  </a:cubicBezTo>
                  <a:cubicBezTo>
                    <a:pt x="516" y="29"/>
                    <a:pt x="512" y="29"/>
                    <a:pt x="514" y="31"/>
                  </a:cubicBezTo>
                  <a:cubicBezTo>
                    <a:pt x="514" y="31"/>
                    <a:pt x="514" y="32"/>
                    <a:pt x="514" y="32"/>
                  </a:cubicBezTo>
                  <a:cubicBezTo>
                    <a:pt x="515" y="32"/>
                    <a:pt x="515" y="32"/>
                    <a:pt x="515" y="32"/>
                  </a:cubicBezTo>
                  <a:cubicBezTo>
                    <a:pt x="516" y="32"/>
                    <a:pt x="515" y="33"/>
                    <a:pt x="516" y="33"/>
                  </a:cubicBezTo>
                  <a:cubicBezTo>
                    <a:pt x="516" y="34"/>
                    <a:pt x="517" y="35"/>
                    <a:pt x="515" y="35"/>
                  </a:cubicBezTo>
                  <a:cubicBezTo>
                    <a:pt x="514" y="35"/>
                    <a:pt x="514" y="36"/>
                    <a:pt x="514" y="36"/>
                  </a:cubicBezTo>
                  <a:cubicBezTo>
                    <a:pt x="513" y="36"/>
                    <a:pt x="513" y="36"/>
                    <a:pt x="513" y="36"/>
                  </a:cubicBezTo>
                  <a:cubicBezTo>
                    <a:pt x="512" y="37"/>
                    <a:pt x="512" y="37"/>
                    <a:pt x="512" y="38"/>
                  </a:cubicBezTo>
                  <a:cubicBezTo>
                    <a:pt x="511" y="39"/>
                    <a:pt x="512" y="39"/>
                    <a:pt x="512" y="39"/>
                  </a:cubicBezTo>
                  <a:cubicBezTo>
                    <a:pt x="512" y="39"/>
                    <a:pt x="512" y="40"/>
                    <a:pt x="512" y="40"/>
                  </a:cubicBezTo>
                  <a:cubicBezTo>
                    <a:pt x="512" y="40"/>
                    <a:pt x="513" y="39"/>
                    <a:pt x="513" y="40"/>
                  </a:cubicBezTo>
                  <a:cubicBezTo>
                    <a:pt x="513" y="40"/>
                    <a:pt x="513" y="40"/>
                    <a:pt x="513" y="40"/>
                  </a:cubicBezTo>
                  <a:cubicBezTo>
                    <a:pt x="514" y="41"/>
                    <a:pt x="514" y="41"/>
                    <a:pt x="515" y="41"/>
                  </a:cubicBezTo>
                  <a:cubicBezTo>
                    <a:pt x="515" y="42"/>
                    <a:pt x="515" y="42"/>
                    <a:pt x="516" y="43"/>
                  </a:cubicBezTo>
                  <a:cubicBezTo>
                    <a:pt x="516" y="43"/>
                    <a:pt x="516" y="42"/>
                    <a:pt x="516" y="43"/>
                  </a:cubicBezTo>
                  <a:cubicBezTo>
                    <a:pt x="517" y="43"/>
                    <a:pt x="516" y="43"/>
                    <a:pt x="516" y="43"/>
                  </a:cubicBezTo>
                  <a:cubicBezTo>
                    <a:pt x="517" y="43"/>
                    <a:pt x="517" y="43"/>
                    <a:pt x="517" y="43"/>
                  </a:cubicBezTo>
                  <a:cubicBezTo>
                    <a:pt x="518" y="44"/>
                    <a:pt x="517" y="44"/>
                    <a:pt x="518" y="44"/>
                  </a:cubicBezTo>
                  <a:cubicBezTo>
                    <a:pt x="518" y="44"/>
                    <a:pt x="518" y="44"/>
                    <a:pt x="519" y="45"/>
                  </a:cubicBezTo>
                  <a:cubicBezTo>
                    <a:pt x="519" y="45"/>
                    <a:pt x="519" y="45"/>
                    <a:pt x="521" y="45"/>
                  </a:cubicBezTo>
                  <a:cubicBezTo>
                    <a:pt x="522" y="45"/>
                    <a:pt x="523" y="46"/>
                    <a:pt x="521" y="46"/>
                  </a:cubicBezTo>
                  <a:cubicBezTo>
                    <a:pt x="520" y="46"/>
                    <a:pt x="520" y="47"/>
                    <a:pt x="519" y="48"/>
                  </a:cubicBezTo>
                  <a:cubicBezTo>
                    <a:pt x="519" y="49"/>
                    <a:pt x="519" y="49"/>
                    <a:pt x="519" y="50"/>
                  </a:cubicBezTo>
                  <a:cubicBezTo>
                    <a:pt x="520" y="52"/>
                    <a:pt x="521" y="51"/>
                    <a:pt x="522" y="52"/>
                  </a:cubicBezTo>
                  <a:cubicBezTo>
                    <a:pt x="522" y="54"/>
                    <a:pt x="523" y="54"/>
                    <a:pt x="523" y="55"/>
                  </a:cubicBezTo>
                  <a:cubicBezTo>
                    <a:pt x="523" y="55"/>
                    <a:pt x="523" y="56"/>
                    <a:pt x="524" y="56"/>
                  </a:cubicBezTo>
                  <a:cubicBezTo>
                    <a:pt x="526" y="56"/>
                    <a:pt x="530" y="55"/>
                    <a:pt x="531" y="53"/>
                  </a:cubicBezTo>
                  <a:cubicBezTo>
                    <a:pt x="533" y="53"/>
                    <a:pt x="534" y="53"/>
                    <a:pt x="536" y="53"/>
                  </a:cubicBezTo>
                  <a:cubicBezTo>
                    <a:pt x="536" y="53"/>
                    <a:pt x="538" y="54"/>
                    <a:pt x="539" y="54"/>
                  </a:cubicBezTo>
                  <a:cubicBezTo>
                    <a:pt x="539" y="54"/>
                    <a:pt x="541" y="55"/>
                    <a:pt x="541" y="55"/>
                  </a:cubicBezTo>
                  <a:cubicBezTo>
                    <a:pt x="542" y="56"/>
                    <a:pt x="543" y="55"/>
                    <a:pt x="544" y="55"/>
                  </a:cubicBezTo>
                  <a:cubicBezTo>
                    <a:pt x="545" y="55"/>
                    <a:pt x="544" y="55"/>
                    <a:pt x="544" y="56"/>
                  </a:cubicBezTo>
                  <a:cubicBezTo>
                    <a:pt x="545" y="57"/>
                    <a:pt x="545" y="56"/>
                    <a:pt x="545" y="57"/>
                  </a:cubicBezTo>
                  <a:cubicBezTo>
                    <a:pt x="545" y="57"/>
                    <a:pt x="545" y="57"/>
                    <a:pt x="546" y="57"/>
                  </a:cubicBezTo>
                  <a:cubicBezTo>
                    <a:pt x="546" y="57"/>
                    <a:pt x="546" y="57"/>
                    <a:pt x="546" y="58"/>
                  </a:cubicBezTo>
                  <a:cubicBezTo>
                    <a:pt x="547" y="58"/>
                    <a:pt x="546" y="58"/>
                    <a:pt x="548" y="58"/>
                  </a:cubicBezTo>
                  <a:cubicBezTo>
                    <a:pt x="548" y="58"/>
                    <a:pt x="548" y="59"/>
                    <a:pt x="549" y="59"/>
                  </a:cubicBezTo>
                  <a:cubicBezTo>
                    <a:pt x="548" y="61"/>
                    <a:pt x="548" y="62"/>
                    <a:pt x="549" y="63"/>
                  </a:cubicBezTo>
                  <a:cubicBezTo>
                    <a:pt x="549" y="66"/>
                    <a:pt x="554" y="63"/>
                    <a:pt x="555" y="65"/>
                  </a:cubicBezTo>
                  <a:cubicBezTo>
                    <a:pt x="558" y="65"/>
                    <a:pt x="558" y="65"/>
                    <a:pt x="555" y="65"/>
                  </a:cubicBezTo>
                  <a:cubicBezTo>
                    <a:pt x="552" y="65"/>
                    <a:pt x="548" y="67"/>
                    <a:pt x="547" y="65"/>
                  </a:cubicBezTo>
                  <a:cubicBezTo>
                    <a:pt x="546" y="64"/>
                    <a:pt x="546" y="62"/>
                    <a:pt x="545" y="61"/>
                  </a:cubicBezTo>
                  <a:cubicBezTo>
                    <a:pt x="545" y="61"/>
                    <a:pt x="545" y="61"/>
                    <a:pt x="544" y="61"/>
                  </a:cubicBezTo>
                  <a:cubicBezTo>
                    <a:pt x="544" y="61"/>
                    <a:pt x="544" y="61"/>
                    <a:pt x="544" y="60"/>
                  </a:cubicBezTo>
                  <a:cubicBezTo>
                    <a:pt x="544" y="60"/>
                    <a:pt x="544" y="60"/>
                    <a:pt x="544" y="60"/>
                  </a:cubicBezTo>
                  <a:cubicBezTo>
                    <a:pt x="543" y="60"/>
                    <a:pt x="543" y="60"/>
                    <a:pt x="543" y="60"/>
                  </a:cubicBezTo>
                  <a:cubicBezTo>
                    <a:pt x="542" y="59"/>
                    <a:pt x="543" y="59"/>
                    <a:pt x="542" y="59"/>
                  </a:cubicBezTo>
                  <a:cubicBezTo>
                    <a:pt x="542" y="59"/>
                    <a:pt x="542" y="58"/>
                    <a:pt x="541" y="58"/>
                  </a:cubicBezTo>
                  <a:cubicBezTo>
                    <a:pt x="540" y="56"/>
                    <a:pt x="531" y="56"/>
                    <a:pt x="529" y="58"/>
                  </a:cubicBezTo>
                  <a:cubicBezTo>
                    <a:pt x="527" y="59"/>
                    <a:pt x="528" y="59"/>
                    <a:pt x="529" y="60"/>
                  </a:cubicBezTo>
                  <a:cubicBezTo>
                    <a:pt x="530" y="60"/>
                    <a:pt x="529" y="60"/>
                    <a:pt x="530" y="60"/>
                  </a:cubicBezTo>
                  <a:cubicBezTo>
                    <a:pt x="530" y="61"/>
                    <a:pt x="530" y="61"/>
                    <a:pt x="530" y="61"/>
                  </a:cubicBezTo>
                  <a:cubicBezTo>
                    <a:pt x="531" y="62"/>
                    <a:pt x="532" y="62"/>
                    <a:pt x="532" y="63"/>
                  </a:cubicBezTo>
                  <a:cubicBezTo>
                    <a:pt x="533" y="63"/>
                    <a:pt x="533" y="63"/>
                    <a:pt x="534" y="63"/>
                  </a:cubicBezTo>
                  <a:cubicBezTo>
                    <a:pt x="534" y="64"/>
                    <a:pt x="534" y="65"/>
                    <a:pt x="533" y="65"/>
                  </a:cubicBezTo>
                  <a:cubicBezTo>
                    <a:pt x="532" y="66"/>
                    <a:pt x="532" y="66"/>
                    <a:pt x="532" y="68"/>
                  </a:cubicBezTo>
                  <a:cubicBezTo>
                    <a:pt x="532" y="69"/>
                    <a:pt x="532" y="68"/>
                    <a:pt x="531" y="68"/>
                  </a:cubicBezTo>
                  <a:cubicBezTo>
                    <a:pt x="531" y="69"/>
                    <a:pt x="531" y="69"/>
                    <a:pt x="531" y="69"/>
                  </a:cubicBezTo>
                  <a:cubicBezTo>
                    <a:pt x="531" y="69"/>
                    <a:pt x="531" y="69"/>
                    <a:pt x="531" y="70"/>
                  </a:cubicBezTo>
                  <a:cubicBezTo>
                    <a:pt x="530" y="70"/>
                    <a:pt x="530" y="70"/>
                    <a:pt x="530" y="70"/>
                  </a:cubicBezTo>
                  <a:cubicBezTo>
                    <a:pt x="530" y="70"/>
                    <a:pt x="530" y="70"/>
                    <a:pt x="529" y="70"/>
                  </a:cubicBezTo>
                  <a:cubicBezTo>
                    <a:pt x="528" y="71"/>
                    <a:pt x="528" y="71"/>
                    <a:pt x="528" y="72"/>
                  </a:cubicBezTo>
                  <a:cubicBezTo>
                    <a:pt x="527" y="72"/>
                    <a:pt x="527" y="73"/>
                    <a:pt x="526" y="73"/>
                  </a:cubicBezTo>
                  <a:cubicBezTo>
                    <a:pt x="526" y="74"/>
                    <a:pt x="526" y="74"/>
                    <a:pt x="526" y="75"/>
                  </a:cubicBezTo>
                  <a:cubicBezTo>
                    <a:pt x="525" y="76"/>
                    <a:pt x="516" y="76"/>
                    <a:pt x="515" y="75"/>
                  </a:cubicBezTo>
                  <a:cubicBezTo>
                    <a:pt x="514" y="74"/>
                    <a:pt x="515" y="73"/>
                    <a:pt x="513" y="73"/>
                  </a:cubicBezTo>
                  <a:cubicBezTo>
                    <a:pt x="512" y="73"/>
                    <a:pt x="512" y="73"/>
                    <a:pt x="511" y="73"/>
                  </a:cubicBezTo>
                  <a:cubicBezTo>
                    <a:pt x="508" y="73"/>
                    <a:pt x="507" y="73"/>
                    <a:pt x="507" y="70"/>
                  </a:cubicBezTo>
                  <a:cubicBezTo>
                    <a:pt x="508" y="70"/>
                    <a:pt x="508" y="70"/>
                    <a:pt x="509" y="70"/>
                  </a:cubicBezTo>
                  <a:cubicBezTo>
                    <a:pt x="510" y="71"/>
                    <a:pt x="513" y="71"/>
                    <a:pt x="514" y="71"/>
                  </a:cubicBezTo>
                  <a:cubicBezTo>
                    <a:pt x="517" y="71"/>
                    <a:pt x="519" y="71"/>
                    <a:pt x="521" y="70"/>
                  </a:cubicBezTo>
                  <a:cubicBezTo>
                    <a:pt x="522" y="69"/>
                    <a:pt x="521" y="69"/>
                    <a:pt x="521" y="69"/>
                  </a:cubicBezTo>
                  <a:cubicBezTo>
                    <a:pt x="522" y="68"/>
                    <a:pt x="522" y="69"/>
                    <a:pt x="522" y="68"/>
                  </a:cubicBezTo>
                  <a:cubicBezTo>
                    <a:pt x="523" y="68"/>
                    <a:pt x="523" y="68"/>
                    <a:pt x="523" y="67"/>
                  </a:cubicBezTo>
                  <a:cubicBezTo>
                    <a:pt x="523" y="66"/>
                    <a:pt x="523" y="67"/>
                    <a:pt x="524" y="66"/>
                  </a:cubicBezTo>
                  <a:cubicBezTo>
                    <a:pt x="525" y="64"/>
                    <a:pt x="525" y="60"/>
                    <a:pt x="523" y="59"/>
                  </a:cubicBezTo>
                  <a:cubicBezTo>
                    <a:pt x="523" y="56"/>
                    <a:pt x="519" y="57"/>
                    <a:pt x="518" y="55"/>
                  </a:cubicBezTo>
                  <a:cubicBezTo>
                    <a:pt x="516" y="55"/>
                    <a:pt x="516" y="54"/>
                    <a:pt x="516" y="53"/>
                  </a:cubicBezTo>
                  <a:cubicBezTo>
                    <a:pt x="516" y="53"/>
                    <a:pt x="515" y="53"/>
                    <a:pt x="515" y="53"/>
                  </a:cubicBezTo>
                  <a:cubicBezTo>
                    <a:pt x="515" y="52"/>
                    <a:pt x="516" y="51"/>
                    <a:pt x="515" y="50"/>
                  </a:cubicBezTo>
                  <a:cubicBezTo>
                    <a:pt x="514" y="49"/>
                    <a:pt x="514" y="49"/>
                    <a:pt x="514" y="48"/>
                  </a:cubicBezTo>
                  <a:cubicBezTo>
                    <a:pt x="513" y="48"/>
                    <a:pt x="513" y="47"/>
                    <a:pt x="512" y="47"/>
                  </a:cubicBezTo>
                  <a:cubicBezTo>
                    <a:pt x="512" y="45"/>
                    <a:pt x="513" y="44"/>
                    <a:pt x="512" y="43"/>
                  </a:cubicBezTo>
                  <a:cubicBezTo>
                    <a:pt x="512" y="43"/>
                    <a:pt x="512" y="43"/>
                    <a:pt x="512" y="43"/>
                  </a:cubicBezTo>
                  <a:cubicBezTo>
                    <a:pt x="511" y="43"/>
                    <a:pt x="511" y="43"/>
                    <a:pt x="511" y="43"/>
                  </a:cubicBezTo>
                  <a:cubicBezTo>
                    <a:pt x="511" y="42"/>
                    <a:pt x="511" y="42"/>
                    <a:pt x="511" y="42"/>
                  </a:cubicBezTo>
                  <a:cubicBezTo>
                    <a:pt x="510" y="41"/>
                    <a:pt x="510" y="41"/>
                    <a:pt x="509" y="41"/>
                  </a:cubicBezTo>
                  <a:cubicBezTo>
                    <a:pt x="508" y="40"/>
                    <a:pt x="506" y="40"/>
                    <a:pt x="505" y="39"/>
                  </a:cubicBezTo>
                  <a:cubicBezTo>
                    <a:pt x="503" y="39"/>
                    <a:pt x="504" y="38"/>
                    <a:pt x="505" y="37"/>
                  </a:cubicBezTo>
                  <a:cubicBezTo>
                    <a:pt x="505" y="37"/>
                    <a:pt x="505" y="36"/>
                    <a:pt x="505" y="36"/>
                  </a:cubicBezTo>
                  <a:cubicBezTo>
                    <a:pt x="506" y="35"/>
                    <a:pt x="506" y="35"/>
                    <a:pt x="505" y="34"/>
                  </a:cubicBezTo>
                  <a:cubicBezTo>
                    <a:pt x="505" y="33"/>
                    <a:pt x="506" y="31"/>
                    <a:pt x="504" y="31"/>
                  </a:cubicBezTo>
                  <a:cubicBezTo>
                    <a:pt x="503" y="31"/>
                    <a:pt x="503" y="31"/>
                    <a:pt x="503" y="31"/>
                  </a:cubicBezTo>
                  <a:cubicBezTo>
                    <a:pt x="502" y="31"/>
                    <a:pt x="504" y="30"/>
                    <a:pt x="502" y="30"/>
                  </a:cubicBezTo>
                  <a:cubicBezTo>
                    <a:pt x="501" y="30"/>
                    <a:pt x="500" y="29"/>
                    <a:pt x="499" y="30"/>
                  </a:cubicBezTo>
                  <a:cubicBezTo>
                    <a:pt x="497" y="30"/>
                    <a:pt x="498" y="31"/>
                    <a:pt x="497" y="30"/>
                  </a:cubicBezTo>
                  <a:cubicBezTo>
                    <a:pt x="494" y="30"/>
                    <a:pt x="498" y="27"/>
                    <a:pt x="494" y="27"/>
                  </a:cubicBezTo>
                  <a:cubicBezTo>
                    <a:pt x="494" y="26"/>
                    <a:pt x="491" y="25"/>
                    <a:pt x="489" y="25"/>
                  </a:cubicBezTo>
                  <a:cubicBezTo>
                    <a:pt x="488" y="27"/>
                    <a:pt x="487" y="29"/>
                    <a:pt x="487" y="30"/>
                  </a:cubicBezTo>
                  <a:cubicBezTo>
                    <a:pt x="486" y="30"/>
                    <a:pt x="485" y="30"/>
                    <a:pt x="485" y="31"/>
                  </a:cubicBezTo>
                  <a:cubicBezTo>
                    <a:pt x="485" y="33"/>
                    <a:pt x="486" y="33"/>
                    <a:pt x="486" y="35"/>
                  </a:cubicBezTo>
                  <a:cubicBezTo>
                    <a:pt x="486" y="36"/>
                    <a:pt x="485" y="36"/>
                    <a:pt x="485" y="38"/>
                  </a:cubicBezTo>
                  <a:cubicBezTo>
                    <a:pt x="485" y="38"/>
                    <a:pt x="483" y="40"/>
                    <a:pt x="483" y="39"/>
                  </a:cubicBezTo>
                  <a:cubicBezTo>
                    <a:pt x="483" y="40"/>
                    <a:pt x="482" y="39"/>
                    <a:pt x="482" y="40"/>
                  </a:cubicBezTo>
                  <a:cubicBezTo>
                    <a:pt x="481" y="40"/>
                    <a:pt x="481" y="40"/>
                    <a:pt x="481" y="40"/>
                  </a:cubicBezTo>
                  <a:cubicBezTo>
                    <a:pt x="480" y="41"/>
                    <a:pt x="479" y="43"/>
                    <a:pt x="481" y="44"/>
                  </a:cubicBezTo>
                  <a:cubicBezTo>
                    <a:pt x="483" y="45"/>
                    <a:pt x="483" y="44"/>
                    <a:pt x="484" y="45"/>
                  </a:cubicBezTo>
                  <a:cubicBezTo>
                    <a:pt x="485" y="45"/>
                    <a:pt x="485" y="45"/>
                    <a:pt x="485" y="45"/>
                  </a:cubicBezTo>
                  <a:cubicBezTo>
                    <a:pt x="485" y="47"/>
                    <a:pt x="485" y="47"/>
                    <a:pt x="486" y="48"/>
                  </a:cubicBezTo>
                  <a:cubicBezTo>
                    <a:pt x="487" y="48"/>
                    <a:pt x="485" y="49"/>
                    <a:pt x="485" y="48"/>
                  </a:cubicBezTo>
                  <a:cubicBezTo>
                    <a:pt x="484" y="48"/>
                    <a:pt x="485" y="50"/>
                    <a:pt x="486" y="51"/>
                  </a:cubicBezTo>
                  <a:cubicBezTo>
                    <a:pt x="487" y="52"/>
                    <a:pt x="490" y="52"/>
                    <a:pt x="492" y="52"/>
                  </a:cubicBezTo>
                  <a:cubicBezTo>
                    <a:pt x="493" y="53"/>
                    <a:pt x="493" y="53"/>
                    <a:pt x="493" y="53"/>
                  </a:cubicBezTo>
                  <a:cubicBezTo>
                    <a:pt x="494" y="54"/>
                    <a:pt x="495" y="55"/>
                    <a:pt x="496" y="55"/>
                  </a:cubicBezTo>
                  <a:cubicBezTo>
                    <a:pt x="496" y="56"/>
                    <a:pt x="498" y="57"/>
                    <a:pt x="499" y="57"/>
                  </a:cubicBezTo>
                  <a:cubicBezTo>
                    <a:pt x="502" y="57"/>
                    <a:pt x="500" y="59"/>
                    <a:pt x="499" y="60"/>
                  </a:cubicBezTo>
                  <a:cubicBezTo>
                    <a:pt x="499" y="60"/>
                    <a:pt x="499" y="60"/>
                    <a:pt x="499" y="60"/>
                  </a:cubicBezTo>
                  <a:cubicBezTo>
                    <a:pt x="498" y="61"/>
                    <a:pt x="499" y="60"/>
                    <a:pt x="497" y="60"/>
                  </a:cubicBezTo>
                  <a:cubicBezTo>
                    <a:pt x="496" y="59"/>
                    <a:pt x="495" y="58"/>
                    <a:pt x="493" y="58"/>
                  </a:cubicBezTo>
                  <a:cubicBezTo>
                    <a:pt x="492" y="57"/>
                    <a:pt x="490" y="58"/>
                    <a:pt x="489" y="57"/>
                  </a:cubicBezTo>
                  <a:cubicBezTo>
                    <a:pt x="487" y="57"/>
                    <a:pt x="487" y="55"/>
                    <a:pt x="484" y="55"/>
                  </a:cubicBezTo>
                  <a:cubicBezTo>
                    <a:pt x="483" y="54"/>
                    <a:pt x="481" y="55"/>
                    <a:pt x="479" y="55"/>
                  </a:cubicBezTo>
                  <a:cubicBezTo>
                    <a:pt x="478" y="53"/>
                    <a:pt x="476" y="53"/>
                    <a:pt x="475" y="52"/>
                  </a:cubicBezTo>
                  <a:cubicBezTo>
                    <a:pt x="472" y="51"/>
                    <a:pt x="468" y="52"/>
                    <a:pt x="466" y="51"/>
                  </a:cubicBezTo>
                  <a:cubicBezTo>
                    <a:pt x="465" y="51"/>
                    <a:pt x="464" y="50"/>
                    <a:pt x="462" y="50"/>
                  </a:cubicBezTo>
                  <a:cubicBezTo>
                    <a:pt x="461" y="50"/>
                    <a:pt x="461" y="50"/>
                    <a:pt x="460" y="50"/>
                  </a:cubicBezTo>
                  <a:cubicBezTo>
                    <a:pt x="459" y="51"/>
                    <a:pt x="460" y="50"/>
                    <a:pt x="459" y="50"/>
                  </a:cubicBezTo>
                  <a:cubicBezTo>
                    <a:pt x="458" y="50"/>
                    <a:pt x="456" y="50"/>
                    <a:pt x="454" y="50"/>
                  </a:cubicBezTo>
                  <a:cubicBezTo>
                    <a:pt x="453" y="50"/>
                    <a:pt x="454" y="49"/>
                    <a:pt x="453" y="49"/>
                  </a:cubicBezTo>
                  <a:cubicBezTo>
                    <a:pt x="452" y="49"/>
                    <a:pt x="451" y="48"/>
                    <a:pt x="451" y="48"/>
                  </a:cubicBezTo>
                  <a:cubicBezTo>
                    <a:pt x="451" y="47"/>
                    <a:pt x="448" y="47"/>
                    <a:pt x="447" y="47"/>
                  </a:cubicBezTo>
                  <a:cubicBezTo>
                    <a:pt x="447" y="47"/>
                    <a:pt x="447" y="46"/>
                    <a:pt x="446" y="46"/>
                  </a:cubicBezTo>
                  <a:cubicBezTo>
                    <a:pt x="445" y="46"/>
                    <a:pt x="446" y="46"/>
                    <a:pt x="445" y="45"/>
                  </a:cubicBezTo>
                  <a:cubicBezTo>
                    <a:pt x="444" y="45"/>
                    <a:pt x="444" y="45"/>
                    <a:pt x="443" y="46"/>
                  </a:cubicBezTo>
                  <a:cubicBezTo>
                    <a:pt x="440" y="49"/>
                    <a:pt x="445" y="49"/>
                    <a:pt x="445" y="50"/>
                  </a:cubicBezTo>
                  <a:cubicBezTo>
                    <a:pt x="445" y="50"/>
                    <a:pt x="447" y="51"/>
                    <a:pt x="447" y="51"/>
                  </a:cubicBezTo>
                  <a:cubicBezTo>
                    <a:pt x="448" y="52"/>
                    <a:pt x="450" y="52"/>
                    <a:pt x="452" y="52"/>
                  </a:cubicBezTo>
                  <a:cubicBezTo>
                    <a:pt x="452" y="52"/>
                    <a:pt x="452" y="53"/>
                    <a:pt x="452" y="53"/>
                  </a:cubicBezTo>
                  <a:cubicBezTo>
                    <a:pt x="453" y="53"/>
                    <a:pt x="453" y="53"/>
                    <a:pt x="453" y="53"/>
                  </a:cubicBezTo>
                  <a:cubicBezTo>
                    <a:pt x="453" y="54"/>
                    <a:pt x="453" y="54"/>
                    <a:pt x="454" y="54"/>
                  </a:cubicBezTo>
                  <a:cubicBezTo>
                    <a:pt x="454" y="54"/>
                    <a:pt x="454" y="55"/>
                    <a:pt x="455" y="55"/>
                  </a:cubicBezTo>
                  <a:cubicBezTo>
                    <a:pt x="455" y="55"/>
                    <a:pt x="456" y="54"/>
                    <a:pt x="456" y="55"/>
                  </a:cubicBezTo>
                  <a:cubicBezTo>
                    <a:pt x="456" y="58"/>
                    <a:pt x="455" y="56"/>
                    <a:pt x="454" y="58"/>
                  </a:cubicBezTo>
                  <a:cubicBezTo>
                    <a:pt x="453" y="58"/>
                    <a:pt x="454" y="58"/>
                    <a:pt x="453" y="58"/>
                  </a:cubicBezTo>
                  <a:cubicBezTo>
                    <a:pt x="453" y="58"/>
                    <a:pt x="452" y="60"/>
                    <a:pt x="452" y="60"/>
                  </a:cubicBezTo>
                  <a:cubicBezTo>
                    <a:pt x="451" y="59"/>
                    <a:pt x="449" y="60"/>
                    <a:pt x="449" y="59"/>
                  </a:cubicBezTo>
                  <a:cubicBezTo>
                    <a:pt x="449" y="57"/>
                    <a:pt x="449" y="59"/>
                    <a:pt x="449" y="58"/>
                  </a:cubicBezTo>
                  <a:cubicBezTo>
                    <a:pt x="449" y="58"/>
                    <a:pt x="448" y="55"/>
                    <a:pt x="448" y="56"/>
                  </a:cubicBezTo>
                  <a:cubicBezTo>
                    <a:pt x="448" y="54"/>
                    <a:pt x="448" y="54"/>
                    <a:pt x="446" y="54"/>
                  </a:cubicBezTo>
                  <a:cubicBezTo>
                    <a:pt x="446" y="54"/>
                    <a:pt x="445" y="55"/>
                    <a:pt x="445" y="55"/>
                  </a:cubicBezTo>
                  <a:cubicBezTo>
                    <a:pt x="444" y="55"/>
                    <a:pt x="443" y="55"/>
                    <a:pt x="443" y="56"/>
                  </a:cubicBezTo>
                  <a:cubicBezTo>
                    <a:pt x="443" y="56"/>
                    <a:pt x="443" y="56"/>
                    <a:pt x="442" y="57"/>
                  </a:cubicBezTo>
                  <a:cubicBezTo>
                    <a:pt x="440" y="57"/>
                    <a:pt x="439" y="57"/>
                    <a:pt x="438" y="58"/>
                  </a:cubicBezTo>
                  <a:cubicBezTo>
                    <a:pt x="436" y="58"/>
                    <a:pt x="431" y="57"/>
                    <a:pt x="430" y="59"/>
                  </a:cubicBezTo>
                  <a:cubicBezTo>
                    <a:pt x="429" y="59"/>
                    <a:pt x="429" y="59"/>
                    <a:pt x="429" y="60"/>
                  </a:cubicBezTo>
                  <a:cubicBezTo>
                    <a:pt x="429" y="60"/>
                    <a:pt x="428" y="60"/>
                    <a:pt x="428" y="60"/>
                  </a:cubicBezTo>
                  <a:cubicBezTo>
                    <a:pt x="426" y="61"/>
                    <a:pt x="425" y="60"/>
                    <a:pt x="424" y="60"/>
                  </a:cubicBezTo>
                  <a:cubicBezTo>
                    <a:pt x="423" y="60"/>
                    <a:pt x="423" y="59"/>
                    <a:pt x="422" y="59"/>
                  </a:cubicBezTo>
                  <a:cubicBezTo>
                    <a:pt x="422" y="58"/>
                    <a:pt x="420" y="58"/>
                    <a:pt x="422" y="58"/>
                  </a:cubicBezTo>
                  <a:cubicBezTo>
                    <a:pt x="422" y="55"/>
                    <a:pt x="421" y="56"/>
                    <a:pt x="419" y="56"/>
                  </a:cubicBezTo>
                  <a:cubicBezTo>
                    <a:pt x="418" y="58"/>
                    <a:pt x="414" y="57"/>
                    <a:pt x="413" y="59"/>
                  </a:cubicBezTo>
                  <a:cubicBezTo>
                    <a:pt x="410" y="59"/>
                    <a:pt x="407" y="58"/>
                    <a:pt x="406" y="59"/>
                  </a:cubicBezTo>
                  <a:cubicBezTo>
                    <a:pt x="405" y="60"/>
                    <a:pt x="405" y="60"/>
                    <a:pt x="404" y="60"/>
                  </a:cubicBezTo>
                  <a:cubicBezTo>
                    <a:pt x="403" y="61"/>
                    <a:pt x="403" y="61"/>
                    <a:pt x="402" y="62"/>
                  </a:cubicBezTo>
                  <a:cubicBezTo>
                    <a:pt x="401" y="62"/>
                    <a:pt x="397" y="63"/>
                    <a:pt x="397" y="64"/>
                  </a:cubicBezTo>
                  <a:cubicBezTo>
                    <a:pt x="397" y="64"/>
                    <a:pt x="395" y="64"/>
                    <a:pt x="395" y="64"/>
                  </a:cubicBezTo>
                  <a:cubicBezTo>
                    <a:pt x="394" y="64"/>
                    <a:pt x="394" y="65"/>
                    <a:pt x="393" y="65"/>
                  </a:cubicBezTo>
                  <a:cubicBezTo>
                    <a:pt x="394" y="65"/>
                    <a:pt x="393" y="67"/>
                    <a:pt x="392" y="68"/>
                  </a:cubicBezTo>
                  <a:cubicBezTo>
                    <a:pt x="392" y="69"/>
                    <a:pt x="392" y="69"/>
                    <a:pt x="392" y="70"/>
                  </a:cubicBezTo>
                  <a:cubicBezTo>
                    <a:pt x="390" y="70"/>
                    <a:pt x="385" y="71"/>
                    <a:pt x="383" y="70"/>
                  </a:cubicBezTo>
                  <a:cubicBezTo>
                    <a:pt x="382" y="69"/>
                    <a:pt x="382" y="69"/>
                    <a:pt x="381" y="68"/>
                  </a:cubicBezTo>
                  <a:cubicBezTo>
                    <a:pt x="380" y="67"/>
                    <a:pt x="379" y="67"/>
                    <a:pt x="378" y="67"/>
                  </a:cubicBezTo>
                  <a:cubicBezTo>
                    <a:pt x="379" y="65"/>
                    <a:pt x="379" y="65"/>
                    <a:pt x="381" y="64"/>
                  </a:cubicBezTo>
                  <a:cubicBezTo>
                    <a:pt x="382" y="63"/>
                    <a:pt x="382" y="63"/>
                    <a:pt x="384" y="63"/>
                  </a:cubicBezTo>
                  <a:cubicBezTo>
                    <a:pt x="386" y="63"/>
                    <a:pt x="387" y="63"/>
                    <a:pt x="385" y="63"/>
                  </a:cubicBezTo>
                  <a:cubicBezTo>
                    <a:pt x="385" y="62"/>
                    <a:pt x="385" y="62"/>
                    <a:pt x="385" y="62"/>
                  </a:cubicBezTo>
                  <a:cubicBezTo>
                    <a:pt x="383" y="61"/>
                    <a:pt x="382" y="59"/>
                    <a:pt x="380" y="59"/>
                  </a:cubicBezTo>
                  <a:cubicBezTo>
                    <a:pt x="379" y="57"/>
                    <a:pt x="373" y="58"/>
                    <a:pt x="370" y="58"/>
                  </a:cubicBezTo>
                  <a:cubicBezTo>
                    <a:pt x="368" y="58"/>
                    <a:pt x="366" y="58"/>
                    <a:pt x="366" y="59"/>
                  </a:cubicBezTo>
                  <a:cubicBezTo>
                    <a:pt x="366" y="59"/>
                    <a:pt x="367" y="60"/>
                    <a:pt x="367" y="60"/>
                  </a:cubicBezTo>
                  <a:cubicBezTo>
                    <a:pt x="368" y="61"/>
                    <a:pt x="372" y="61"/>
                    <a:pt x="372" y="61"/>
                  </a:cubicBezTo>
                  <a:cubicBezTo>
                    <a:pt x="372" y="63"/>
                    <a:pt x="371" y="65"/>
                    <a:pt x="371" y="68"/>
                  </a:cubicBezTo>
                  <a:cubicBezTo>
                    <a:pt x="372" y="68"/>
                    <a:pt x="372" y="68"/>
                    <a:pt x="372" y="68"/>
                  </a:cubicBezTo>
                  <a:cubicBezTo>
                    <a:pt x="373" y="69"/>
                    <a:pt x="373" y="69"/>
                    <a:pt x="373" y="69"/>
                  </a:cubicBezTo>
                  <a:cubicBezTo>
                    <a:pt x="374" y="70"/>
                    <a:pt x="374" y="69"/>
                    <a:pt x="375" y="70"/>
                  </a:cubicBezTo>
                  <a:cubicBezTo>
                    <a:pt x="375" y="70"/>
                    <a:pt x="376" y="69"/>
                    <a:pt x="376" y="70"/>
                  </a:cubicBezTo>
                  <a:cubicBezTo>
                    <a:pt x="376" y="72"/>
                    <a:pt x="378" y="74"/>
                    <a:pt x="376" y="75"/>
                  </a:cubicBezTo>
                  <a:cubicBezTo>
                    <a:pt x="375" y="76"/>
                    <a:pt x="375" y="76"/>
                    <a:pt x="374" y="75"/>
                  </a:cubicBezTo>
                  <a:cubicBezTo>
                    <a:pt x="373" y="75"/>
                    <a:pt x="374" y="75"/>
                    <a:pt x="372" y="75"/>
                  </a:cubicBezTo>
                  <a:cubicBezTo>
                    <a:pt x="372" y="74"/>
                    <a:pt x="372" y="74"/>
                    <a:pt x="372" y="74"/>
                  </a:cubicBezTo>
                  <a:cubicBezTo>
                    <a:pt x="372" y="74"/>
                    <a:pt x="372" y="74"/>
                    <a:pt x="372" y="73"/>
                  </a:cubicBezTo>
                  <a:cubicBezTo>
                    <a:pt x="372" y="73"/>
                    <a:pt x="371" y="73"/>
                    <a:pt x="371" y="73"/>
                  </a:cubicBezTo>
                  <a:cubicBezTo>
                    <a:pt x="370" y="73"/>
                    <a:pt x="371" y="73"/>
                    <a:pt x="370" y="73"/>
                  </a:cubicBezTo>
                  <a:cubicBezTo>
                    <a:pt x="369" y="71"/>
                    <a:pt x="365" y="71"/>
                    <a:pt x="365" y="73"/>
                  </a:cubicBezTo>
                  <a:cubicBezTo>
                    <a:pt x="364" y="73"/>
                    <a:pt x="362" y="73"/>
                    <a:pt x="362" y="74"/>
                  </a:cubicBezTo>
                  <a:cubicBezTo>
                    <a:pt x="362" y="74"/>
                    <a:pt x="361" y="73"/>
                    <a:pt x="361" y="74"/>
                  </a:cubicBezTo>
                  <a:cubicBezTo>
                    <a:pt x="361" y="76"/>
                    <a:pt x="359" y="75"/>
                    <a:pt x="359" y="76"/>
                  </a:cubicBezTo>
                  <a:cubicBezTo>
                    <a:pt x="359" y="77"/>
                    <a:pt x="358" y="76"/>
                    <a:pt x="357" y="77"/>
                  </a:cubicBezTo>
                  <a:cubicBezTo>
                    <a:pt x="357" y="77"/>
                    <a:pt x="357" y="77"/>
                    <a:pt x="357" y="77"/>
                  </a:cubicBezTo>
                  <a:cubicBezTo>
                    <a:pt x="356" y="77"/>
                    <a:pt x="356" y="78"/>
                    <a:pt x="355" y="78"/>
                  </a:cubicBezTo>
                  <a:cubicBezTo>
                    <a:pt x="355" y="79"/>
                    <a:pt x="355" y="79"/>
                    <a:pt x="354" y="80"/>
                  </a:cubicBezTo>
                  <a:cubicBezTo>
                    <a:pt x="354" y="81"/>
                    <a:pt x="353" y="82"/>
                    <a:pt x="354" y="83"/>
                  </a:cubicBezTo>
                  <a:cubicBezTo>
                    <a:pt x="355" y="83"/>
                    <a:pt x="355" y="83"/>
                    <a:pt x="355" y="83"/>
                  </a:cubicBezTo>
                  <a:cubicBezTo>
                    <a:pt x="355" y="83"/>
                    <a:pt x="355" y="84"/>
                    <a:pt x="355" y="84"/>
                  </a:cubicBezTo>
                  <a:cubicBezTo>
                    <a:pt x="356" y="84"/>
                    <a:pt x="357" y="84"/>
                    <a:pt x="357" y="84"/>
                  </a:cubicBezTo>
                  <a:cubicBezTo>
                    <a:pt x="357" y="84"/>
                    <a:pt x="357" y="85"/>
                    <a:pt x="357" y="85"/>
                  </a:cubicBezTo>
                  <a:cubicBezTo>
                    <a:pt x="357" y="86"/>
                    <a:pt x="358" y="86"/>
                    <a:pt x="355" y="86"/>
                  </a:cubicBezTo>
                  <a:cubicBezTo>
                    <a:pt x="353" y="86"/>
                    <a:pt x="351" y="85"/>
                    <a:pt x="349" y="85"/>
                  </a:cubicBezTo>
                  <a:cubicBezTo>
                    <a:pt x="348" y="83"/>
                    <a:pt x="349" y="84"/>
                    <a:pt x="348" y="85"/>
                  </a:cubicBezTo>
                  <a:cubicBezTo>
                    <a:pt x="347" y="85"/>
                    <a:pt x="346" y="84"/>
                    <a:pt x="345" y="84"/>
                  </a:cubicBezTo>
                  <a:cubicBezTo>
                    <a:pt x="344" y="83"/>
                    <a:pt x="342" y="83"/>
                    <a:pt x="341" y="82"/>
                  </a:cubicBezTo>
                  <a:cubicBezTo>
                    <a:pt x="340" y="81"/>
                    <a:pt x="340" y="80"/>
                    <a:pt x="339" y="82"/>
                  </a:cubicBezTo>
                  <a:cubicBezTo>
                    <a:pt x="338" y="82"/>
                    <a:pt x="338" y="83"/>
                    <a:pt x="338" y="83"/>
                  </a:cubicBezTo>
                  <a:cubicBezTo>
                    <a:pt x="338" y="84"/>
                    <a:pt x="337" y="84"/>
                    <a:pt x="338" y="85"/>
                  </a:cubicBezTo>
                  <a:cubicBezTo>
                    <a:pt x="338" y="86"/>
                    <a:pt x="339" y="86"/>
                    <a:pt x="340" y="87"/>
                  </a:cubicBezTo>
                  <a:cubicBezTo>
                    <a:pt x="341" y="87"/>
                    <a:pt x="341" y="88"/>
                    <a:pt x="343" y="87"/>
                  </a:cubicBezTo>
                  <a:cubicBezTo>
                    <a:pt x="343" y="87"/>
                    <a:pt x="344" y="89"/>
                    <a:pt x="345" y="89"/>
                  </a:cubicBezTo>
                  <a:cubicBezTo>
                    <a:pt x="346" y="89"/>
                    <a:pt x="346" y="89"/>
                    <a:pt x="346" y="90"/>
                  </a:cubicBezTo>
                  <a:cubicBezTo>
                    <a:pt x="346" y="93"/>
                    <a:pt x="340" y="92"/>
                    <a:pt x="339" y="92"/>
                  </a:cubicBezTo>
                  <a:cubicBezTo>
                    <a:pt x="338" y="91"/>
                    <a:pt x="338" y="90"/>
                    <a:pt x="337" y="90"/>
                  </a:cubicBezTo>
                  <a:cubicBezTo>
                    <a:pt x="336" y="89"/>
                    <a:pt x="336" y="89"/>
                    <a:pt x="335" y="89"/>
                  </a:cubicBezTo>
                  <a:cubicBezTo>
                    <a:pt x="334" y="88"/>
                    <a:pt x="332" y="87"/>
                    <a:pt x="331" y="87"/>
                  </a:cubicBezTo>
                  <a:cubicBezTo>
                    <a:pt x="330" y="87"/>
                    <a:pt x="331" y="87"/>
                    <a:pt x="329" y="87"/>
                  </a:cubicBezTo>
                  <a:cubicBezTo>
                    <a:pt x="328" y="85"/>
                    <a:pt x="330" y="83"/>
                    <a:pt x="329" y="82"/>
                  </a:cubicBezTo>
                  <a:cubicBezTo>
                    <a:pt x="328" y="81"/>
                    <a:pt x="328" y="81"/>
                    <a:pt x="328" y="81"/>
                  </a:cubicBezTo>
                  <a:cubicBezTo>
                    <a:pt x="327" y="81"/>
                    <a:pt x="327" y="81"/>
                    <a:pt x="327" y="80"/>
                  </a:cubicBezTo>
                  <a:cubicBezTo>
                    <a:pt x="327" y="79"/>
                    <a:pt x="329" y="78"/>
                    <a:pt x="326" y="78"/>
                  </a:cubicBezTo>
                  <a:cubicBezTo>
                    <a:pt x="325" y="76"/>
                    <a:pt x="324" y="76"/>
                    <a:pt x="323" y="75"/>
                  </a:cubicBezTo>
                  <a:cubicBezTo>
                    <a:pt x="320" y="72"/>
                    <a:pt x="314" y="72"/>
                    <a:pt x="310" y="69"/>
                  </a:cubicBezTo>
                  <a:cubicBezTo>
                    <a:pt x="310" y="67"/>
                    <a:pt x="311" y="68"/>
                    <a:pt x="313" y="68"/>
                  </a:cubicBezTo>
                  <a:cubicBezTo>
                    <a:pt x="314" y="68"/>
                    <a:pt x="314" y="68"/>
                    <a:pt x="315" y="68"/>
                  </a:cubicBezTo>
                  <a:cubicBezTo>
                    <a:pt x="316" y="69"/>
                    <a:pt x="316" y="69"/>
                    <a:pt x="317" y="70"/>
                  </a:cubicBezTo>
                  <a:cubicBezTo>
                    <a:pt x="318" y="70"/>
                    <a:pt x="318" y="70"/>
                    <a:pt x="319" y="70"/>
                  </a:cubicBezTo>
                  <a:cubicBezTo>
                    <a:pt x="320" y="72"/>
                    <a:pt x="324" y="72"/>
                    <a:pt x="326" y="73"/>
                  </a:cubicBezTo>
                  <a:cubicBezTo>
                    <a:pt x="327" y="73"/>
                    <a:pt x="326" y="73"/>
                    <a:pt x="326" y="73"/>
                  </a:cubicBezTo>
                  <a:cubicBezTo>
                    <a:pt x="327" y="73"/>
                    <a:pt x="327" y="73"/>
                    <a:pt x="328" y="73"/>
                  </a:cubicBezTo>
                  <a:cubicBezTo>
                    <a:pt x="328" y="73"/>
                    <a:pt x="328" y="74"/>
                    <a:pt x="329" y="74"/>
                  </a:cubicBezTo>
                  <a:cubicBezTo>
                    <a:pt x="330" y="74"/>
                    <a:pt x="329" y="75"/>
                    <a:pt x="330" y="75"/>
                  </a:cubicBezTo>
                  <a:cubicBezTo>
                    <a:pt x="332" y="75"/>
                    <a:pt x="333" y="74"/>
                    <a:pt x="335" y="75"/>
                  </a:cubicBezTo>
                  <a:cubicBezTo>
                    <a:pt x="335" y="75"/>
                    <a:pt x="338" y="75"/>
                    <a:pt x="338" y="76"/>
                  </a:cubicBezTo>
                  <a:cubicBezTo>
                    <a:pt x="339" y="77"/>
                    <a:pt x="346" y="76"/>
                    <a:pt x="347" y="76"/>
                  </a:cubicBezTo>
                  <a:cubicBezTo>
                    <a:pt x="348" y="76"/>
                    <a:pt x="350" y="76"/>
                    <a:pt x="352" y="76"/>
                  </a:cubicBezTo>
                  <a:cubicBezTo>
                    <a:pt x="352" y="76"/>
                    <a:pt x="352" y="75"/>
                    <a:pt x="353" y="75"/>
                  </a:cubicBezTo>
                  <a:cubicBezTo>
                    <a:pt x="354" y="75"/>
                    <a:pt x="355" y="74"/>
                    <a:pt x="355" y="74"/>
                  </a:cubicBezTo>
                  <a:cubicBezTo>
                    <a:pt x="356" y="73"/>
                    <a:pt x="357" y="73"/>
                    <a:pt x="357" y="72"/>
                  </a:cubicBezTo>
                  <a:cubicBezTo>
                    <a:pt x="358" y="71"/>
                    <a:pt x="360" y="67"/>
                    <a:pt x="358" y="66"/>
                  </a:cubicBezTo>
                  <a:cubicBezTo>
                    <a:pt x="358" y="65"/>
                    <a:pt x="358" y="66"/>
                    <a:pt x="357" y="65"/>
                  </a:cubicBezTo>
                  <a:cubicBezTo>
                    <a:pt x="357" y="65"/>
                    <a:pt x="357" y="65"/>
                    <a:pt x="357" y="65"/>
                  </a:cubicBezTo>
                  <a:cubicBezTo>
                    <a:pt x="356" y="64"/>
                    <a:pt x="357" y="64"/>
                    <a:pt x="355" y="64"/>
                  </a:cubicBezTo>
                  <a:cubicBezTo>
                    <a:pt x="355" y="64"/>
                    <a:pt x="353" y="63"/>
                    <a:pt x="353" y="63"/>
                  </a:cubicBezTo>
                  <a:cubicBezTo>
                    <a:pt x="353" y="63"/>
                    <a:pt x="350" y="62"/>
                    <a:pt x="349" y="62"/>
                  </a:cubicBezTo>
                  <a:cubicBezTo>
                    <a:pt x="346" y="61"/>
                    <a:pt x="345" y="60"/>
                    <a:pt x="342" y="59"/>
                  </a:cubicBezTo>
                  <a:cubicBezTo>
                    <a:pt x="342" y="59"/>
                    <a:pt x="341" y="59"/>
                    <a:pt x="341" y="59"/>
                  </a:cubicBezTo>
                  <a:cubicBezTo>
                    <a:pt x="340" y="58"/>
                    <a:pt x="341" y="59"/>
                    <a:pt x="340" y="58"/>
                  </a:cubicBezTo>
                  <a:cubicBezTo>
                    <a:pt x="339" y="58"/>
                    <a:pt x="339" y="59"/>
                    <a:pt x="339" y="58"/>
                  </a:cubicBezTo>
                  <a:cubicBezTo>
                    <a:pt x="339" y="58"/>
                    <a:pt x="337" y="57"/>
                    <a:pt x="338" y="57"/>
                  </a:cubicBezTo>
                  <a:cubicBezTo>
                    <a:pt x="336" y="56"/>
                    <a:pt x="336" y="57"/>
                    <a:pt x="335" y="56"/>
                  </a:cubicBezTo>
                  <a:cubicBezTo>
                    <a:pt x="334" y="56"/>
                    <a:pt x="333" y="55"/>
                    <a:pt x="332" y="55"/>
                  </a:cubicBezTo>
                  <a:cubicBezTo>
                    <a:pt x="331" y="55"/>
                    <a:pt x="331" y="55"/>
                    <a:pt x="329" y="55"/>
                  </a:cubicBezTo>
                  <a:cubicBezTo>
                    <a:pt x="330" y="55"/>
                    <a:pt x="327" y="54"/>
                    <a:pt x="327" y="54"/>
                  </a:cubicBezTo>
                  <a:cubicBezTo>
                    <a:pt x="326" y="54"/>
                    <a:pt x="327" y="53"/>
                    <a:pt x="326" y="53"/>
                  </a:cubicBezTo>
                  <a:cubicBezTo>
                    <a:pt x="325" y="53"/>
                    <a:pt x="325" y="53"/>
                    <a:pt x="324" y="53"/>
                  </a:cubicBezTo>
                  <a:cubicBezTo>
                    <a:pt x="322" y="53"/>
                    <a:pt x="320" y="53"/>
                    <a:pt x="318" y="53"/>
                  </a:cubicBezTo>
                  <a:cubicBezTo>
                    <a:pt x="317" y="51"/>
                    <a:pt x="314" y="51"/>
                    <a:pt x="312" y="50"/>
                  </a:cubicBezTo>
                  <a:cubicBezTo>
                    <a:pt x="311" y="50"/>
                    <a:pt x="312" y="50"/>
                    <a:pt x="310" y="50"/>
                  </a:cubicBezTo>
                  <a:cubicBezTo>
                    <a:pt x="309" y="50"/>
                    <a:pt x="310" y="50"/>
                    <a:pt x="310" y="49"/>
                  </a:cubicBezTo>
                  <a:cubicBezTo>
                    <a:pt x="308" y="49"/>
                    <a:pt x="307" y="50"/>
                    <a:pt x="307" y="50"/>
                  </a:cubicBezTo>
                  <a:cubicBezTo>
                    <a:pt x="306" y="50"/>
                    <a:pt x="304" y="51"/>
                    <a:pt x="303" y="50"/>
                  </a:cubicBezTo>
                  <a:cubicBezTo>
                    <a:pt x="301" y="50"/>
                    <a:pt x="302" y="50"/>
                    <a:pt x="301" y="50"/>
                  </a:cubicBezTo>
                  <a:cubicBezTo>
                    <a:pt x="300" y="50"/>
                    <a:pt x="300" y="50"/>
                    <a:pt x="300" y="50"/>
                  </a:cubicBezTo>
                  <a:cubicBezTo>
                    <a:pt x="298" y="51"/>
                    <a:pt x="298" y="50"/>
                    <a:pt x="298" y="50"/>
                  </a:cubicBezTo>
                  <a:cubicBezTo>
                    <a:pt x="298" y="50"/>
                    <a:pt x="295" y="50"/>
                    <a:pt x="295" y="49"/>
                  </a:cubicBezTo>
                  <a:cubicBezTo>
                    <a:pt x="295" y="48"/>
                    <a:pt x="295" y="48"/>
                    <a:pt x="296" y="48"/>
                  </a:cubicBezTo>
                  <a:cubicBezTo>
                    <a:pt x="297" y="48"/>
                    <a:pt x="299" y="48"/>
                    <a:pt x="300" y="47"/>
                  </a:cubicBezTo>
                  <a:cubicBezTo>
                    <a:pt x="300" y="44"/>
                    <a:pt x="300" y="45"/>
                    <a:pt x="298" y="45"/>
                  </a:cubicBezTo>
                  <a:cubicBezTo>
                    <a:pt x="296" y="44"/>
                    <a:pt x="297" y="44"/>
                    <a:pt x="295" y="44"/>
                  </a:cubicBezTo>
                  <a:cubicBezTo>
                    <a:pt x="294" y="44"/>
                    <a:pt x="295" y="43"/>
                    <a:pt x="294" y="43"/>
                  </a:cubicBezTo>
                  <a:cubicBezTo>
                    <a:pt x="294" y="43"/>
                    <a:pt x="293" y="43"/>
                    <a:pt x="292" y="43"/>
                  </a:cubicBezTo>
                  <a:cubicBezTo>
                    <a:pt x="290" y="43"/>
                    <a:pt x="290" y="43"/>
                    <a:pt x="289" y="44"/>
                  </a:cubicBezTo>
                  <a:cubicBezTo>
                    <a:pt x="286" y="44"/>
                    <a:pt x="289" y="42"/>
                    <a:pt x="286" y="42"/>
                  </a:cubicBezTo>
                  <a:cubicBezTo>
                    <a:pt x="285" y="42"/>
                    <a:pt x="283" y="41"/>
                    <a:pt x="282" y="42"/>
                  </a:cubicBezTo>
                  <a:cubicBezTo>
                    <a:pt x="281" y="43"/>
                    <a:pt x="282" y="45"/>
                    <a:pt x="279" y="45"/>
                  </a:cubicBezTo>
                  <a:cubicBezTo>
                    <a:pt x="278" y="45"/>
                    <a:pt x="278" y="45"/>
                    <a:pt x="278" y="44"/>
                  </a:cubicBezTo>
                  <a:cubicBezTo>
                    <a:pt x="278" y="42"/>
                    <a:pt x="277" y="43"/>
                    <a:pt x="276" y="43"/>
                  </a:cubicBezTo>
                  <a:cubicBezTo>
                    <a:pt x="276" y="43"/>
                    <a:pt x="275" y="44"/>
                    <a:pt x="274" y="45"/>
                  </a:cubicBezTo>
                  <a:cubicBezTo>
                    <a:pt x="274" y="45"/>
                    <a:pt x="274" y="45"/>
                    <a:pt x="273" y="45"/>
                  </a:cubicBezTo>
                  <a:cubicBezTo>
                    <a:pt x="273" y="46"/>
                    <a:pt x="273" y="46"/>
                    <a:pt x="273" y="46"/>
                  </a:cubicBezTo>
                  <a:cubicBezTo>
                    <a:pt x="270" y="46"/>
                    <a:pt x="271" y="46"/>
                    <a:pt x="272" y="45"/>
                  </a:cubicBezTo>
                  <a:cubicBezTo>
                    <a:pt x="272" y="45"/>
                    <a:pt x="272" y="45"/>
                    <a:pt x="273" y="45"/>
                  </a:cubicBezTo>
                  <a:cubicBezTo>
                    <a:pt x="273" y="44"/>
                    <a:pt x="273" y="44"/>
                    <a:pt x="273" y="44"/>
                  </a:cubicBezTo>
                  <a:cubicBezTo>
                    <a:pt x="274" y="44"/>
                    <a:pt x="273" y="44"/>
                    <a:pt x="274" y="43"/>
                  </a:cubicBezTo>
                  <a:cubicBezTo>
                    <a:pt x="274" y="43"/>
                    <a:pt x="274" y="43"/>
                    <a:pt x="275" y="43"/>
                  </a:cubicBezTo>
                  <a:cubicBezTo>
                    <a:pt x="275" y="40"/>
                    <a:pt x="274" y="41"/>
                    <a:pt x="272" y="41"/>
                  </a:cubicBezTo>
                  <a:cubicBezTo>
                    <a:pt x="271" y="41"/>
                    <a:pt x="270" y="42"/>
                    <a:pt x="271" y="42"/>
                  </a:cubicBezTo>
                  <a:cubicBezTo>
                    <a:pt x="269" y="42"/>
                    <a:pt x="266" y="42"/>
                    <a:pt x="264" y="42"/>
                  </a:cubicBezTo>
                  <a:cubicBezTo>
                    <a:pt x="264" y="42"/>
                    <a:pt x="264" y="43"/>
                    <a:pt x="264" y="43"/>
                  </a:cubicBezTo>
                  <a:cubicBezTo>
                    <a:pt x="264" y="43"/>
                    <a:pt x="262" y="44"/>
                    <a:pt x="261" y="43"/>
                  </a:cubicBezTo>
                  <a:cubicBezTo>
                    <a:pt x="261" y="43"/>
                    <a:pt x="262" y="43"/>
                    <a:pt x="261" y="43"/>
                  </a:cubicBezTo>
                  <a:cubicBezTo>
                    <a:pt x="260" y="43"/>
                    <a:pt x="261" y="43"/>
                    <a:pt x="260" y="43"/>
                  </a:cubicBezTo>
                  <a:cubicBezTo>
                    <a:pt x="259" y="43"/>
                    <a:pt x="258" y="43"/>
                    <a:pt x="258" y="44"/>
                  </a:cubicBezTo>
                  <a:cubicBezTo>
                    <a:pt x="256" y="45"/>
                    <a:pt x="253" y="45"/>
                    <a:pt x="252" y="47"/>
                  </a:cubicBezTo>
                  <a:cubicBezTo>
                    <a:pt x="252" y="47"/>
                    <a:pt x="251" y="48"/>
                    <a:pt x="250" y="48"/>
                  </a:cubicBezTo>
                  <a:cubicBezTo>
                    <a:pt x="249" y="48"/>
                    <a:pt x="248" y="48"/>
                    <a:pt x="247" y="49"/>
                  </a:cubicBezTo>
                  <a:cubicBezTo>
                    <a:pt x="245" y="49"/>
                    <a:pt x="246" y="48"/>
                    <a:pt x="245" y="47"/>
                  </a:cubicBezTo>
                  <a:cubicBezTo>
                    <a:pt x="245" y="47"/>
                    <a:pt x="244" y="47"/>
                    <a:pt x="243" y="47"/>
                  </a:cubicBezTo>
                  <a:cubicBezTo>
                    <a:pt x="242" y="47"/>
                    <a:pt x="242" y="47"/>
                    <a:pt x="241" y="47"/>
                  </a:cubicBezTo>
                  <a:cubicBezTo>
                    <a:pt x="241" y="47"/>
                    <a:pt x="241" y="47"/>
                    <a:pt x="241" y="48"/>
                  </a:cubicBezTo>
                  <a:cubicBezTo>
                    <a:pt x="239" y="48"/>
                    <a:pt x="240" y="47"/>
                    <a:pt x="239" y="48"/>
                  </a:cubicBezTo>
                  <a:cubicBezTo>
                    <a:pt x="238" y="48"/>
                    <a:pt x="238" y="48"/>
                    <a:pt x="238" y="49"/>
                  </a:cubicBezTo>
                  <a:cubicBezTo>
                    <a:pt x="237" y="49"/>
                    <a:pt x="237" y="50"/>
                    <a:pt x="236" y="50"/>
                  </a:cubicBezTo>
                  <a:cubicBezTo>
                    <a:pt x="236" y="51"/>
                    <a:pt x="236" y="51"/>
                    <a:pt x="236" y="52"/>
                  </a:cubicBezTo>
                  <a:cubicBezTo>
                    <a:pt x="235" y="52"/>
                    <a:pt x="235" y="52"/>
                    <a:pt x="235" y="53"/>
                  </a:cubicBezTo>
                  <a:cubicBezTo>
                    <a:pt x="233" y="53"/>
                    <a:pt x="231" y="52"/>
                    <a:pt x="231" y="53"/>
                  </a:cubicBezTo>
                  <a:cubicBezTo>
                    <a:pt x="229" y="53"/>
                    <a:pt x="230" y="53"/>
                    <a:pt x="229" y="54"/>
                  </a:cubicBezTo>
                  <a:cubicBezTo>
                    <a:pt x="228" y="55"/>
                    <a:pt x="228" y="55"/>
                    <a:pt x="228" y="55"/>
                  </a:cubicBezTo>
                  <a:cubicBezTo>
                    <a:pt x="224" y="55"/>
                    <a:pt x="227" y="53"/>
                    <a:pt x="224" y="53"/>
                  </a:cubicBezTo>
                  <a:cubicBezTo>
                    <a:pt x="224" y="54"/>
                    <a:pt x="224" y="54"/>
                    <a:pt x="223" y="55"/>
                  </a:cubicBezTo>
                  <a:cubicBezTo>
                    <a:pt x="223" y="55"/>
                    <a:pt x="223" y="55"/>
                    <a:pt x="223" y="55"/>
                  </a:cubicBezTo>
                  <a:cubicBezTo>
                    <a:pt x="221" y="55"/>
                    <a:pt x="219" y="55"/>
                    <a:pt x="218" y="56"/>
                  </a:cubicBezTo>
                  <a:cubicBezTo>
                    <a:pt x="217" y="57"/>
                    <a:pt x="217" y="56"/>
                    <a:pt x="217" y="58"/>
                  </a:cubicBezTo>
                  <a:cubicBezTo>
                    <a:pt x="217" y="59"/>
                    <a:pt x="216" y="58"/>
                    <a:pt x="216" y="58"/>
                  </a:cubicBezTo>
                  <a:cubicBezTo>
                    <a:pt x="215" y="60"/>
                    <a:pt x="211" y="59"/>
                    <a:pt x="210" y="60"/>
                  </a:cubicBezTo>
                  <a:cubicBezTo>
                    <a:pt x="210" y="61"/>
                    <a:pt x="207" y="63"/>
                    <a:pt x="210" y="63"/>
                  </a:cubicBezTo>
                  <a:cubicBezTo>
                    <a:pt x="211" y="63"/>
                    <a:pt x="211" y="62"/>
                    <a:pt x="211" y="62"/>
                  </a:cubicBezTo>
                  <a:cubicBezTo>
                    <a:pt x="212" y="62"/>
                    <a:pt x="211" y="61"/>
                    <a:pt x="213" y="61"/>
                  </a:cubicBezTo>
                  <a:cubicBezTo>
                    <a:pt x="214" y="61"/>
                    <a:pt x="214" y="60"/>
                    <a:pt x="215" y="60"/>
                  </a:cubicBezTo>
                  <a:cubicBezTo>
                    <a:pt x="217" y="61"/>
                    <a:pt x="219" y="60"/>
                    <a:pt x="220" y="61"/>
                  </a:cubicBezTo>
                  <a:cubicBezTo>
                    <a:pt x="221" y="61"/>
                    <a:pt x="222" y="62"/>
                    <a:pt x="221" y="63"/>
                  </a:cubicBezTo>
                  <a:cubicBezTo>
                    <a:pt x="221" y="63"/>
                    <a:pt x="221" y="63"/>
                    <a:pt x="221" y="63"/>
                  </a:cubicBezTo>
                  <a:cubicBezTo>
                    <a:pt x="221" y="64"/>
                    <a:pt x="221" y="63"/>
                    <a:pt x="221" y="64"/>
                  </a:cubicBezTo>
                  <a:cubicBezTo>
                    <a:pt x="220" y="64"/>
                    <a:pt x="220" y="64"/>
                    <a:pt x="220" y="64"/>
                  </a:cubicBezTo>
                  <a:cubicBezTo>
                    <a:pt x="219" y="65"/>
                    <a:pt x="219" y="66"/>
                    <a:pt x="218" y="66"/>
                  </a:cubicBezTo>
                  <a:cubicBezTo>
                    <a:pt x="218" y="67"/>
                    <a:pt x="218" y="67"/>
                    <a:pt x="218" y="68"/>
                  </a:cubicBezTo>
                  <a:cubicBezTo>
                    <a:pt x="216" y="68"/>
                    <a:pt x="215" y="68"/>
                    <a:pt x="214" y="69"/>
                  </a:cubicBezTo>
                  <a:cubicBezTo>
                    <a:pt x="213" y="69"/>
                    <a:pt x="213" y="69"/>
                    <a:pt x="213" y="70"/>
                  </a:cubicBezTo>
                  <a:cubicBezTo>
                    <a:pt x="212" y="70"/>
                    <a:pt x="212" y="71"/>
                    <a:pt x="211" y="71"/>
                  </a:cubicBezTo>
                  <a:cubicBezTo>
                    <a:pt x="211" y="71"/>
                    <a:pt x="211" y="72"/>
                    <a:pt x="211" y="73"/>
                  </a:cubicBezTo>
                  <a:cubicBezTo>
                    <a:pt x="210" y="73"/>
                    <a:pt x="210" y="74"/>
                    <a:pt x="209" y="74"/>
                  </a:cubicBezTo>
                  <a:cubicBezTo>
                    <a:pt x="209" y="74"/>
                    <a:pt x="209" y="75"/>
                    <a:pt x="208" y="75"/>
                  </a:cubicBezTo>
                  <a:cubicBezTo>
                    <a:pt x="207" y="77"/>
                    <a:pt x="207" y="80"/>
                    <a:pt x="205" y="81"/>
                  </a:cubicBezTo>
                  <a:cubicBezTo>
                    <a:pt x="205" y="82"/>
                    <a:pt x="205" y="82"/>
                    <a:pt x="204" y="83"/>
                  </a:cubicBezTo>
                  <a:cubicBezTo>
                    <a:pt x="204" y="83"/>
                    <a:pt x="204" y="83"/>
                    <a:pt x="203" y="83"/>
                  </a:cubicBezTo>
                  <a:cubicBezTo>
                    <a:pt x="203" y="83"/>
                    <a:pt x="201" y="82"/>
                    <a:pt x="201" y="83"/>
                  </a:cubicBezTo>
                  <a:cubicBezTo>
                    <a:pt x="201" y="85"/>
                    <a:pt x="200" y="84"/>
                    <a:pt x="200" y="85"/>
                  </a:cubicBezTo>
                  <a:cubicBezTo>
                    <a:pt x="199" y="85"/>
                    <a:pt x="199" y="85"/>
                    <a:pt x="199" y="87"/>
                  </a:cubicBezTo>
                  <a:cubicBezTo>
                    <a:pt x="199" y="87"/>
                    <a:pt x="198" y="88"/>
                    <a:pt x="197" y="87"/>
                  </a:cubicBezTo>
                  <a:cubicBezTo>
                    <a:pt x="196" y="87"/>
                    <a:pt x="198" y="89"/>
                    <a:pt x="197" y="89"/>
                  </a:cubicBezTo>
                  <a:cubicBezTo>
                    <a:pt x="196" y="89"/>
                    <a:pt x="195" y="91"/>
                    <a:pt x="194" y="91"/>
                  </a:cubicBezTo>
                  <a:cubicBezTo>
                    <a:pt x="194" y="92"/>
                    <a:pt x="194" y="91"/>
                    <a:pt x="194" y="92"/>
                  </a:cubicBezTo>
                  <a:cubicBezTo>
                    <a:pt x="193" y="92"/>
                    <a:pt x="193" y="92"/>
                    <a:pt x="193" y="92"/>
                  </a:cubicBezTo>
                  <a:cubicBezTo>
                    <a:pt x="192" y="93"/>
                    <a:pt x="192" y="93"/>
                    <a:pt x="191" y="94"/>
                  </a:cubicBezTo>
                  <a:cubicBezTo>
                    <a:pt x="190" y="94"/>
                    <a:pt x="189" y="94"/>
                    <a:pt x="189" y="93"/>
                  </a:cubicBezTo>
                  <a:cubicBezTo>
                    <a:pt x="187" y="92"/>
                    <a:pt x="187" y="92"/>
                    <a:pt x="184" y="92"/>
                  </a:cubicBezTo>
                  <a:cubicBezTo>
                    <a:pt x="183" y="92"/>
                    <a:pt x="184" y="93"/>
                    <a:pt x="184" y="93"/>
                  </a:cubicBezTo>
                  <a:cubicBezTo>
                    <a:pt x="183" y="93"/>
                    <a:pt x="183" y="94"/>
                    <a:pt x="183" y="94"/>
                  </a:cubicBezTo>
                  <a:cubicBezTo>
                    <a:pt x="182" y="94"/>
                    <a:pt x="183" y="94"/>
                    <a:pt x="182" y="95"/>
                  </a:cubicBezTo>
                  <a:cubicBezTo>
                    <a:pt x="182" y="95"/>
                    <a:pt x="182" y="95"/>
                    <a:pt x="181" y="95"/>
                  </a:cubicBezTo>
                  <a:cubicBezTo>
                    <a:pt x="180" y="95"/>
                    <a:pt x="180" y="96"/>
                    <a:pt x="179" y="96"/>
                  </a:cubicBezTo>
                  <a:cubicBezTo>
                    <a:pt x="179" y="96"/>
                    <a:pt x="179" y="97"/>
                    <a:pt x="179" y="97"/>
                  </a:cubicBezTo>
                  <a:cubicBezTo>
                    <a:pt x="178" y="98"/>
                    <a:pt x="178" y="96"/>
                    <a:pt x="178" y="98"/>
                  </a:cubicBezTo>
                  <a:cubicBezTo>
                    <a:pt x="176" y="98"/>
                    <a:pt x="176" y="98"/>
                    <a:pt x="175" y="99"/>
                  </a:cubicBezTo>
                  <a:cubicBezTo>
                    <a:pt x="174" y="99"/>
                    <a:pt x="173" y="100"/>
                    <a:pt x="173" y="100"/>
                  </a:cubicBezTo>
                  <a:cubicBezTo>
                    <a:pt x="171" y="102"/>
                    <a:pt x="169" y="102"/>
                    <a:pt x="168" y="103"/>
                  </a:cubicBezTo>
                  <a:cubicBezTo>
                    <a:pt x="167" y="104"/>
                    <a:pt x="167" y="103"/>
                    <a:pt x="167" y="105"/>
                  </a:cubicBezTo>
                  <a:cubicBezTo>
                    <a:pt x="166" y="105"/>
                    <a:pt x="166" y="107"/>
                    <a:pt x="167" y="108"/>
                  </a:cubicBezTo>
                  <a:cubicBezTo>
                    <a:pt x="167" y="109"/>
                    <a:pt x="168" y="110"/>
                    <a:pt x="167" y="110"/>
                  </a:cubicBezTo>
                  <a:cubicBezTo>
                    <a:pt x="166" y="111"/>
                    <a:pt x="166" y="114"/>
                    <a:pt x="166" y="117"/>
                  </a:cubicBezTo>
                  <a:cubicBezTo>
                    <a:pt x="166" y="117"/>
                    <a:pt x="167" y="119"/>
                    <a:pt x="167" y="119"/>
                  </a:cubicBezTo>
                  <a:cubicBezTo>
                    <a:pt x="167" y="119"/>
                    <a:pt x="166" y="124"/>
                    <a:pt x="167" y="125"/>
                  </a:cubicBezTo>
                  <a:cubicBezTo>
                    <a:pt x="168" y="125"/>
                    <a:pt x="167" y="125"/>
                    <a:pt x="168" y="126"/>
                  </a:cubicBezTo>
                  <a:cubicBezTo>
                    <a:pt x="169" y="127"/>
                    <a:pt x="169" y="125"/>
                    <a:pt x="169" y="127"/>
                  </a:cubicBezTo>
                  <a:cubicBezTo>
                    <a:pt x="169" y="129"/>
                    <a:pt x="168" y="130"/>
                    <a:pt x="169" y="131"/>
                  </a:cubicBezTo>
                  <a:cubicBezTo>
                    <a:pt x="170" y="132"/>
                    <a:pt x="170" y="132"/>
                    <a:pt x="171" y="132"/>
                  </a:cubicBezTo>
                  <a:cubicBezTo>
                    <a:pt x="171" y="133"/>
                    <a:pt x="171" y="133"/>
                    <a:pt x="172" y="133"/>
                  </a:cubicBezTo>
                  <a:cubicBezTo>
                    <a:pt x="173" y="133"/>
                    <a:pt x="173" y="134"/>
                    <a:pt x="174" y="134"/>
                  </a:cubicBezTo>
                  <a:cubicBezTo>
                    <a:pt x="176" y="134"/>
                    <a:pt x="179" y="134"/>
                    <a:pt x="181" y="134"/>
                  </a:cubicBezTo>
                  <a:cubicBezTo>
                    <a:pt x="182" y="134"/>
                    <a:pt x="182" y="133"/>
                    <a:pt x="183" y="133"/>
                  </a:cubicBezTo>
                  <a:cubicBezTo>
                    <a:pt x="184" y="133"/>
                    <a:pt x="183" y="132"/>
                    <a:pt x="184" y="132"/>
                  </a:cubicBezTo>
                  <a:cubicBezTo>
                    <a:pt x="185" y="132"/>
                    <a:pt x="186" y="131"/>
                    <a:pt x="186" y="131"/>
                  </a:cubicBezTo>
                  <a:cubicBezTo>
                    <a:pt x="188" y="130"/>
                    <a:pt x="188" y="129"/>
                    <a:pt x="189" y="128"/>
                  </a:cubicBezTo>
                  <a:cubicBezTo>
                    <a:pt x="190" y="128"/>
                    <a:pt x="191" y="128"/>
                    <a:pt x="191" y="127"/>
                  </a:cubicBezTo>
                  <a:cubicBezTo>
                    <a:pt x="191" y="127"/>
                    <a:pt x="191" y="127"/>
                    <a:pt x="191" y="127"/>
                  </a:cubicBezTo>
                  <a:cubicBezTo>
                    <a:pt x="192" y="126"/>
                    <a:pt x="194" y="126"/>
                    <a:pt x="194" y="125"/>
                  </a:cubicBezTo>
                  <a:cubicBezTo>
                    <a:pt x="195" y="125"/>
                    <a:pt x="195" y="124"/>
                    <a:pt x="196" y="123"/>
                  </a:cubicBezTo>
                  <a:cubicBezTo>
                    <a:pt x="196" y="123"/>
                    <a:pt x="196" y="122"/>
                    <a:pt x="196" y="122"/>
                  </a:cubicBezTo>
                  <a:cubicBezTo>
                    <a:pt x="199" y="122"/>
                    <a:pt x="197" y="126"/>
                    <a:pt x="199" y="127"/>
                  </a:cubicBezTo>
                  <a:cubicBezTo>
                    <a:pt x="200" y="128"/>
                    <a:pt x="200" y="129"/>
                    <a:pt x="201" y="130"/>
                  </a:cubicBezTo>
                  <a:cubicBezTo>
                    <a:pt x="201" y="131"/>
                    <a:pt x="202" y="132"/>
                    <a:pt x="202" y="132"/>
                  </a:cubicBezTo>
                  <a:cubicBezTo>
                    <a:pt x="202" y="132"/>
                    <a:pt x="203" y="135"/>
                    <a:pt x="203" y="135"/>
                  </a:cubicBezTo>
                  <a:cubicBezTo>
                    <a:pt x="203" y="135"/>
                    <a:pt x="205" y="138"/>
                    <a:pt x="206" y="139"/>
                  </a:cubicBezTo>
                  <a:cubicBezTo>
                    <a:pt x="206" y="140"/>
                    <a:pt x="206" y="139"/>
                    <a:pt x="206" y="140"/>
                  </a:cubicBezTo>
                  <a:cubicBezTo>
                    <a:pt x="207" y="140"/>
                    <a:pt x="206" y="140"/>
                    <a:pt x="207" y="140"/>
                  </a:cubicBezTo>
                  <a:cubicBezTo>
                    <a:pt x="207" y="140"/>
                    <a:pt x="207" y="141"/>
                    <a:pt x="207" y="141"/>
                  </a:cubicBezTo>
                  <a:cubicBezTo>
                    <a:pt x="207" y="141"/>
                    <a:pt x="208" y="142"/>
                    <a:pt x="208" y="142"/>
                  </a:cubicBezTo>
                  <a:cubicBezTo>
                    <a:pt x="209" y="143"/>
                    <a:pt x="209" y="143"/>
                    <a:pt x="210" y="144"/>
                  </a:cubicBezTo>
                  <a:cubicBezTo>
                    <a:pt x="210" y="145"/>
                    <a:pt x="212" y="146"/>
                    <a:pt x="210" y="147"/>
                  </a:cubicBezTo>
                  <a:cubicBezTo>
                    <a:pt x="209" y="148"/>
                    <a:pt x="204" y="148"/>
                    <a:pt x="203" y="149"/>
                  </a:cubicBezTo>
                  <a:cubicBezTo>
                    <a:pt x="203" y="149"/>
                    <a:pt x="203" y="149"/>
                    <a:pt x="203" y="150"/>
                  </a:cubicBezTo>
                  <a:cubicBezTo>
                    <a:pt x="203" y="150"/>
                    <a:pt x="202" y="150"/>
                    <a:pt x="202" y="150"/>
                  </a:cubicBezTo>
                  <a:cubicBezTo>
                    <a:pt x="201" y="150"/>
                    <a:pt x="202" y="151"/>
                    <a:pt x="201" y="151"/>
                  </a:cubicBezTo>
                  <a:cubicBezTo>
                    <a:pt x="201" y="152"/>
                    <a:pt x="200" y="152"/>
                    <a:pt x="200" y="154"/>
                  </a:cubicBezTo>
                  <a:cubicBezTo>
                    <a:pt x="200" y="154"/>
                    <a:pt x="201" y="154"/>
                    <a:pt x="201" y="155"/>
                  </a:cubicBezTo>
                  <a:cubicBezTo>
                    <a:pt x="202" y="155"/>
                    <a:pt x="203" y="155"/>
                    <a:pt x="203" y="156"/>
                  </a:cubicBezTo>
                  <a:cubicBezTo>
                    <a:pt x="203" y="157"/>
                    <a:pt x="204" y="156"/>
                    <a:pt x="203" y="157"/>
                  </a:cubicBezTo>
                  <a:cubicBezTo>
                    <a:pt x="202" y="157"/>
                    <a:pt x="203" y="157"/>
                    <a:pt x="201" y="157"/>
                  </a:cubicBezTo>
                  <a:cubicBezTo>
                    <a:pt x="201" y="157"/>
                    <a:pt x="200" y="158"/>
                    <a:pt x="200" y="158"/>
                  </a:cubicBezTo>
                  <a:cubicBezTo>
                    <a:pt x="200" y="162"/>
                    <a:pt x="205" y="160"/>
                    <a:pt x="206" y="159"/>
                  </a:cubicBezTo>
                  <a:cubicBezTo>
                    <a:pt x="210" y="159"/>
                    <a:pt x="207" y="158"/>
                    <a:pt x="207" y="157"/>
                  </a:cubicBezTo>
                  <a:cubicBezTo>
                    <a:pt x="207" y="156"/>
                    <a:pt x="206" y="154"/>
                    <a:pt x="207" y="153"/>
                  </a:cubicBezTo>
                  <a:cubicBezTo>
                    <a:pt x="208" y="152"/>
                    <a:pt x="210" y="154"/>
                    <a:pt x="210" y="155"/>
                  </a:cubicBezTo>
                  <a:cubicBezTo>
                    <a:pt x="210" y="155"/>
                    <a:pt x="211" y="155"/>
                    <a:pt x="211" y="155"/>
                  </a:cubicBezTo>
                  <a:cubicBezTo>
                    <a:pt x="214" y="155"/>
                    <a:pt x="216" y="157"/>
                    <a:pt x="218" y="155"/>
                  </a:cubicBezTo>
                  <a:cubicBezTo>
                    <a:pt x="219" y="153"/>
                    <a:pt x="218" y="154"/>
                    <a:pt x="218" y="152"/>
                  </a:cubicBezTo>
                  <a:cubicBezTo>
                    <a:pt x="220" y="151"/>
                    <a:pt x="220" y="152"/>
                    <a:pt x="221" y="151"/>
                  </a:cubicBezTo>
                  <a:cubicBezTo>
                    <a:pt x="221" y="151"/>
                    <a:pt x="222" y="150"/>
                    <a:pt x="222" y="150"/>
                  </a:cubicBezTo>
                  <a:cubicBezTo>
                    <a:pt x="223" y="150"/>
                    <a:pt x="222" y="150"/>
                    <a:pt x="223" y="150"/>
                  </a:cubicBezTo>
                  <a:cubicBezTo>
                    <a:pt x="223" y="149"/>
                    <a:pt x="225" y="149"/>
                    <a:pt x="224" y="149"/>
                  </a:cubicBezTo>
                  <a:cubicBezTo>
                    <a:pt x="226" y="149"/>
                    <a:pt x="228" y="150"/>
                    <a:pt x="228" y="147"/>
                  </a:cubicBezTo>
                  <a:cubicBezTo>
                    <a:pt x="229" y="147"/>
                    <a:pt x="228" y="145"/>
                    <a:pt x="229" y="145"/>
                  </a:cubicBezTo>
                  <a:cubicBezTo>
                    <a:pt x="230" y="144"/>
                    <a:pt x="229" y="143"/>
                    <a:pt x="230" y="142"/>
                  </a:cubicBezTo>
                  <a:cubicBezTo>
                    <a:pt x="230" y="142"/>
                    <a:pt x="231" y="140"/>
                    <a:pt x="231" y="140"/>
                  </a:cubicBezTo>
                  <a:cubicBezTo>
                    <a:pt x="232" y="139"/>
                    <a:pt x="231" y="138"/>
                    <a:pt x="232" y="135"/>
                  </a:cubicBezTo>
                  <a:cubicBezTo>
                    <a:pt x="232" y="134"/>
                    <a:pt x="233" y="133"/>
                    <a:pt x="233" y="131"/>
                  </a:cubicBezTo>
                  <a:cubicBezTo>
                    <a:pt x="234" y="131"/>
                    <a:pt x="234" y="131"/>
                    <a:pt x="235" y="130"/>
                  </a:cubicBezTo>
                  <a:cubicBezTo>
                    <a:pt x="236" y="130"/>
                    <a:pt x="235" y="130"/>
                    <a:pt x="236" y="130"/>
                  </a:cubicBezTo>
                  <a:cubicBezTo>
                    <a:pt x="237" y="129"/>
                    <a:pt x="237" y="129"/>
                    <a:pt x="237" y="129"/>
                  </a:cubicBezTo>
                  <a:cubicBezTo>
                    <a:pt x="238" y="128"/>
                    <a:pt x="240" y="128"/>
                    <a:pt x="241" y="127"/>
                  </a:cubicBezTo>
                  <a:cubicBezTo>
                    <a:pt x="241" y="127"/>
                    <a:pt x="241" y="127"/>
                    <a:pt x="241" y="127"/>
                  </a:cubicBezTo>
                  <a:cubicBezTo>
                    <a:pt x="241" y="118"/>
                    <a:pt x="241" y="118"/>
                    <a:pt x="241" y="118"/>
                  </a:cubicBezTo>
                  <a:cubicBezTo>
                    <a:pt x="241" y="118"/>
                    <a:pt x="241" y="118"/>
                    <a:pt x="241" y="117"/>
                  </a:cubicBezTo>
                  <a:cubicBezTo>
                    <a:pt x="241" y="117"/>
                    <a:pt x="241" y="116"/>
                    <a:pt x="240" y="117"/>
                  </a:cubicBezTo>
                  <a:cubicBezTo>
                    <a:pt x="240" y="117"/>
                    <a:pt x="239" y="116"/>
                    <a:pt x="239" y="116"/>
                  </a:cubicBezTo>
                  <a:cubicBezTo>
                    <a:pt x="239" y="116"/>
                    <a:pt x="239" y="115"/>
                    <a:pt x="238" y="115"/>
                  </a:cubicBezTo>
                  <a:cubicBezTo>
                    <a:pt x="238" y="115"/>
                    <a:pt x="237" y="115"/>
                    <a:pt x="237" y="115"/>
                  </a:cubicBezTo>
                  <a:cubicBezTo>
                    <a:pt x="237" y="114"/>
                    <a:pt x="237" y="114"/>
                    <a:pt x="237" y="114"/>
                  </a:cubicBezTo>
                  <a:cubicBezTo>
                    <a:pt x="236" y="113"/>
                    <a:pt x="236" y="113"/>
                    <a:pt x="236" y="112"/>
                  </a:cubicBezTo>
                  <a:cubicBezTo>
                    <a:pt x="235" y="111"/>
                    <a:pt x="234" y="111"/>
                    <a:pt x="234" y="110"/>
                  </a:cubicBezTo>
                  <a:cubicBezTo>
                    <a:pt x="234" y="107"/>
                    <a:pt x="235" y="105"/>
                    <a:pt x="235" y="103"/>
                  </a:cubicBezTo>
                  <a:cubicBezTo>
                    <a:pt x="235" y="103"/>
                    <a:pt x="236" y="103"/>
                    <a:pt x="236" y="102"/>
                  </a:cubicBezTo>
                  <a:cubicBezTo>
                    <a:pt x="236" y="102"/>
                    <a:pt x="236" y="102"/>
                    <a:pt x="236" y="102"/>
                  </a:cubicBezTo>
                  <a:cubicBezTo>
                    <a:pt x="237" y="102"/>
                    <a:pt x="237" y="102"/>
                    <a:pt x="237" y="102"/>
                  </a:cubicBezTo>
                  <a:cubicBezTo>
                    <a:pt x="237" y="101"/>
                    <a:pt x="237" y="101"/>
                    <a:pt x="238" y="101"/>
                  </a:cubicBezTo>
                  <a:cubicBezTo>
                    <a:pt x="238" y="101"/>
                    <a:pt x="238" y="101"/>
                    <a:pt x="238" y="100"/>
                  </a:cubicBezTo>
                  <a:cubicBezTo>
                    <a:pt x="239" y="100"/>
                    <a:pt x="239" y="99"/>
                    <a:pt x="239" y="99"/>
                  </a:cubicBezTo>
                  <a:cubicBezTo>
                    <a:pt x="240" y="98"/>
                    <a:pt x="240" y="98"/>
                    <a:pt x="241" y="97"/>
                  </a:cubicBezTo>
                  <a:cubicBezTo>
                    <a:pt x="241" y="97"/>
                    <a:pt x="241" y="97"/>
                    <a:pt x="241" y="97"/>
                  </a:cubicBezTo>
                  <a:cubicBezTo>
                    <a:pt x="241" y="97"/>
                    <a:pt x="241" y="97"/>
                    <a:pt x="241" y="96"/>
                  </a:cubicBezTo>
                  <a:cubicBezTo>
                    <a:pt x="242" y="96"/>
                    <a:pt x="242" y="96"/>
                    <a:pt x="243" y="96"/>
                  </a:cubicBezTo>
                  <a:cubicBezTo>
                    <a:pt x="243" y="96"/>
                    <a:pt x="244" y="95"/>
                    <a:pt x="244" y="95"/>
                  </a:cubicBezTo>
                  <a:cubicBezTo>
                    <a:pt x="244" y="94"/>
                    <a:pt x="245" y="94"/>
                    <a:pt x="245" y="94"/>
                  </a:cubicBezTo>
                  <a:cubicBezTo>
                    <a:pt x="248" y="94"/>
                    <a:pt x="249" y="93"/>
                    <a:pt x="251" y="93"/>
                  </a:cubicBezTo>
                  <a:cubicBezTo>
                    <a:pt x="252" y="92"/>
                    <a:pt x="251" y="93"/>
                    <a:pt x="252" y="92"/>
                  </a:cubicBezTo>
                  <a:cubicBezTo>
                    <a:pt x="252" y="92"/>
                    <a:pt x="252" y="92"/>
                    <a:pt x="252" y="92"/>
                  </a:cubicBezTo>
                  <a:cubicBezTo>
                    <a:pt x="252" y="92"/>
                    <a:pt x="252" y="92"/>
                    <a:pt x="253" y="92"/>
                  </a:cubicBezTo>
                  <a:cubicBezTo>
                    <a:pt x="253" y="91"/>
                    <a:pt x="253" y="91"/>
                    <a:pt x="254" y="90"/>
                  </a:cubicBezTo>
                  <a:cubicBezTo>
                    <a:pt x="254" y="90"/>
                    <a:pt x="254" y="90"/>
                    <a:pt x="254" y="90"/>
                  </a:cubicBezTo>
                  <a:cubicBezTo>
                    <a:pt x="254" y="89"/>
                    <a:pt x="255" y="90"/>
                    <a:pt x="255" y="90"/>
                  </a:cubicBezTo>
                  <a:cubicBezTo>
                    <a:pt x="255" y="89"/>
                    <a:pt x="255" y="89"/>
                    <a:pt x="255" y="89"/>
                  </a:cubicBezTo>
                  <a:cubicBezTo>
                    <a:pt x="255" y="89"/>
                    <a:pt x="256" y="89"/>
                    <a:pt x="256" y="88"/>
                  </a:cubicBezTo>
                  <a:cubicBezTo>
                    <a:pt x="256" y="86"/>
                    <a:pt x="256" y="86"/>
                    <a:pt x="256" y="85"/>
                  </a:cubicBezTo>
                  <a:cubicBezTo>
                    <a:pt x="255" y="84"/>
                    <a:pt x="254" y="84"/>
                    <a:pt x="255" y="83"/>
                  </a:cubicBezTo>
                  <a:cubicBezTo>
                    <a:pt x="256" y="83"/>
                    <a:pt x="256" y="83"/>
                    <a:pt x="256" y="82"/>
                  </a:cubicBezTo>
                  <a:cubicBezTo>
                    <a:pt x="257" y="80"/>
                    <a:pt x="256" y="81"/>
                    <a:pt x="258" y="80"/>
                  </a:cubicBezTo>
                  <a:cubicBezTo>
                    <a:pt x="259" y="80"/>
                    <a:pt x="258" y="80"/>
                    <a:pt x="258" y="80"/>
                  </a:cubicBezTo>
                  <a:cubicBezTo>
                    <a:pt x="259" y="79"/>
                    <a:pt x="259" y="79"/>
                    <a:pt x="260" y="78"/>
                  </a:cubicBezTo>
                  <a:cubicBezTo>
                    <a:pt x="261" y="77"/>
                    <a:pt x="272" y="78"/>
                    <a:pt x="272" y="79"/>
                  </a:cubicBezTo>
                  <a:cubicBezTo>
                    <a:pt x="272" y="78"/>
                    <a:pt x="274" y="80"/>
                    <a:pt x="274" y="80"/>
                  </a:cubicBezTo>
                  <a:cubicBezTo>
                    <a:pt x="274" y="81"/>
                    <a:pt x="275" y="81"/>
                    <a:pt x="275" y="82"/>
                  </a:cubicBezTo>
                  <a:cubicBezTo>
                    <a:pt x="276" y="82"/>
                    <a:pt x="275" y="82"/>
                    <a:pt x="275" y="83"/>
                  </a:cubicBezTo>
                  <a:cubicBezTo>
                    <a:pt x="274" y="83"/>
                    <a:pt x="274" y="83"/>
                    <a:pt x="273" y="84"/>
                  </a:cubicBezTo>
                  <a:cubicBezTo>
                    <a:pt x="272" y="85"/>
                    <a:pt x="273" y="87"/>
                    <a:pt x="272" y="87"/>
                  </a:cubicBezTo>
                  <a:cubicBezTo>
                    <a:pt x="271" y="87"/>
                    <a:pt x="271" y="88"/>
                    <a:pt x="271" y="88"/>
                  </a:cubicBezTo>
                  <a:cubicBezTo>
                    <a:pt x="270" y="88"/>
                    <a:pt x="270" y="88"/>
                    <a:pt x="270" y="88"/>
                  </a:cubicBezTo>
                  <a:cubicBezTo>
                    <a:pt x="268" y="90"/>
                    <a:pt x="266" y="90"/>
                    <a:pt x="264" y="92"/>
                  </a:cubicBezTo>
                  <a:cubicBezTo>
                    <a:pt x="264" y="92"/>
                    <a:pt x="264" y="92"/>
                    <a:pt x="263" y="92"/>
                  </a:cubicBezTo>
                  <a:cubicBezTo>
                    <a:pt x="263" y="93"/>
                    <a:pt x="263" y="93"/>
                    <a:pt x="263" y="93"/>
                  </a:cubicBezTo>
                  <a:cubicBezTo>
                    <a:pt x="261" y="93"/>
                    <a:pt x="262" y="93"/>
                    <a:pt x="261" y="94"/>
                  </a:cubicBezTo>
                  <a:cubicBezTo>
                    <a:pt x="261" y="94"/>
                    <a:pt x="261" y="94"/>
                    <a:pt x="261" y="94"/>
                  </a:cubicBezTo>
                  <a:cubicBezTo>
                    <a:pt x="260" y="94"/>
                    <a:pt x="260" y="95"/>
                    <a:pt x="259" y="95"/>
                  </a:cubicBezTo>
                  <a:cubicBezTo>
                    <a:pt x="259" y="96"/>
                    <a:pt x="259" y="96"/>
                    <a:pt x="258" y="96"/>
                  </a:cubicBezTo>
                  <a:cubicBezTo>
                    <a:pt x="256" y="98"/>
                    <a:pt x="255" y="105"/>
                    <a:pt x="258" y="107"/>
                  </a:cubicBezTo>
                  <a:cubicBezTo>
                    <a:pt x="258" y="109"/>
                    <a:pt x="257" y="113"/>
                    <a:pt x="258" y="114"/>
                  </a:cubicBezTo>
                  <a:cubicBezTo>
                    <a:pt x="258" y="115"/>
                    <a:pt x="259" y="115"/>
                    <a:pt x="259" y="116"/>
                  </a:cubicBezTo>
                  <a:cubicBezTo>
                    <a:pt x="260" y="117"/>
                    <a:pt x="262" y="117"/>
                    <a:pt x="265" y="117"/>
                  </a:cubicBezTo>
                  <a:cubicBezTo>
                    <a:pt x="265" y="117"/>
                    <a:pt x="266" y="118"/>
                    <a:pt x="266" y="118"/>
                  </a:cubicBezTo>
                  <a:cubicBezTo>
                    <a:pt x="267" y="119"/>
                    <a:pt x="268" y="119"/>
                    <a:pt x="268" y="120"/>
                  </a:cubicBezTo>
                  <a:cubicBezTo>
                    <a:pt x="270" y="120"/>
                    <a:pt x="272" y="119"/>
                    <a:pt x="273" y="118"/>
                  </a:cubicBezTo>
                  <a:cubicBezTo>
                    <a:pt x="275" y="118"/>
                    <a:pt x="278" y="119"/>
                    <a:pt x="279" y="117"/>
                  </a:cubicBezTo>
                  <a:cubicBezTo>
                    <a:pt x="279" y="117"/>
                    <a:pt x="283" y="116"/>
                    <a:pt x="283" y="116"/>
                  </a:cubicBezTo>
                  <a:cubicBezTo>
                    <a:pt x="283" y="116"/>
                    <a:pt x="290" y="116"/>
                    <a:pt x="290" y="116"/>
                  </a:cubicBezTo>
                  <a:cubicBezTo>
                    <a:pt x="292" y="116"/>
                    <a:pt x="292" y="115"/>
                    <a:pt x="294" y="115"/>
                  </a:cubicBezTo>
                  <a:cubicBezTo>
                    <a:pt x="295" y="115"/>
                    <a:pt x="295" y="115"/>
                    <a:pt x="295" y="115"/>
                  </a:cubicBezTo>
                  <a:cubicBezTo>
                    <a:pt x="297" y="114"/>
                    <a:pt x="297" y="114"/>
                    <a:pt x="299" y="115"/>
                  </a:cubicBezTo>
                  <a:cubicBezTo>
                    <a:pt x="299" y="115"/>
                    <a:pt x="299" y="115"/>
                    <a:pt x="300" y="115"/>
                  </a:cubicBezTo>
                  <a:cubicBezTo>
                    <a:pt x="300" y="116"/>
                    <a:pt x="300" y="116"/>
                    <a:pt x="300" y="116"/>
                  </a:cubicBezTo>
                  <a:cubicBezTo>
                    <a:pt x="301" y="116"/>
                    <a:pt x="301" y="116"/>
                    <a:pt x="301" y="117"/>
                  </a:cubicBezTo>
                  <a:cubicBezTo>
                    <a:pt x="301" y="117"/>
                    <a:pt x="303" y="118"/>
                    <a:pt x="304" y="118"/>
                  </a:cubicBezTo>
                  <a:cubicBezTo>
                    <a:pt x="305" y="118"/>
                    <a:pt x="308" y="119"/>
                    <a:pt x="306" y="120"/>
                  </a:cubicBezTo>
                  <a:cubicBezTo>
                    <a:pt x="305" y="120"/>
                    <a:pt x="306" y="120"/>
                    <a:pt x="305" y="120"/>
                  </a:cubicBezTo>
                  <a:cubicBezTo>
                    <a:pt x="304" y="120"/>
                    <a:pt x="302" y="120"/>
                    <a:pt x="302" y="120"/>
                  </a:cubicBezTo>
                  <a:cubicBezTo>
                    <a:pt x="301" y="121"/>
                    <a:pt x="301" y="121"/>
                    <a:pt x="300" y="121"/>
                  </a:cubicBezTo>
                  <a:cubicBezTo>
                    <a:pt x="299" y="121"/>
                    <a:pt x="298" y="120"/>
                    <a:pt x="297" y="121"/>
                  </a:cubicBezTo>
                  <a:cubicBezTo>
                    <a:pt x="296" y="122"/>
                    <a:pt x="296" y="122"/>
                    <a:pt x="295" y="122"/>
                  </a:cubicBezTo>
                  <a:cubicBezTo>
                    <a:pt x="295" y="123"/>
                    <a:pt x="295" y="123"/>
                    <a:pt x="295" y="123"/>
                  </a:cubicBezTo>
                  <a:cubicBezTo>
                    <a:pt x="291" y="123"/>
                    <a:pt x="276" y="120"/>
                    <a:pt x="275" y="123"/>
                  </a:cubicBezTo>
                  <a:cubicBezTo>
                    <a:pt x="274" y="123"/>
                    <a:pt x="274" y="123"/>
                    <a:pt x="273" y="124"/>
                  </a:cubicBezTo>
                  <a:cubicBezTo>
                    <a:pt x="272" y="124"/>
                    <a:pt x="272" y="125"/>
                    <a:pt x="271" y="125"/>
                  </a:cubicBezTo>
                  <a:cubicBezTo>
                    <a:pt x="270" y="125"/>
                    <a:pt x="270" y="125"/>
                    <a:pt x="270" y="126"/>
                  </a:cubicBezTo>
                  <a:cubicBezTo>
                    <a:pt x="268" y="126"/>
                    <a:pt x="266" y="125"/>
                    <a:pt x="265" y="126"/>
                  </a:cubicBezTo>
                  <a:cubicBezTo>
                    <a:pt x="264" y="128"/>
                    <a:pt x="264" y="128"/>
                    <a:pt x="266" y="129"/>
                  </a:cubicBezTo>
                  <a:cubicBezTo>
                    <a:pt x="266" y="131"/>
                    <a:pt x="264" y="131"/>
                    <a:pt x="263" y="132"/>
                  </a:cubicBezTo>
                  <a:cubicBezTo>
                    <a:pt x="263" y="133"/>
                    <a:pt x="263" y="133"/>
                    <a:pt x="263" y="134"/>
                  </a:cubicBezTo>
                  <a:cubicBezTo>
                    <a:pt x="265" y="134"/>
                    <a:pt x="265" y="134"/>
                    <a:pt x="266" y="133"/>
                  </a:cubicBezTo>
                  <a:cubicBezTo>
                    <a:pt x="266" y="133"/>
                    <a:pt x="268" y="132"/>
                    <a:pt x="268" y="132"/>
                  </a:cubicBezTo>
                  <a:cubicBezTo>
                    <a:pt x="268" y="132"/>
                    <a:pt x="269" y="131"/>
                    <a:pt x="269" y="131"/>
                  </a:cubicBezTo>
                  <a:cubicBezTo>
                    <a:pt x="270" y="131"/>
                    <a:pt x="270" y="130"/>
                    <a:pt x="271" y="130"/>
                  </a:cubicBezTo>
                  <a:cubicBezTo>
                    <a:pt x="272" y="130"/>
                    <a:pt x="271" y="129"/>
                    <a:pt x="272" y="130"/>
                  </a:cubicBezTo>
                  <a:cubicBezTo>
                    <a:pt x="272" y="130"/>
                    <a:pt x="272" y="130"/>
                    <a:pt x="273" y="130"/>
                  </a:cubicBezTo>
                  <a:cubicBezTo>
                    <a:pt x="273" y="131"/>
                    <a:pt x="273" y="131"/>
                    <a:pt x="273" y="131"/>
                  </a:cubicBezTo>
                  <a:cubicBezTo>
                    <a:pt x="273" y="131"/>
                    <a:pt x="274" y="131"/>
                    <a:pt x="274" y="132"/>
                  </a:cubicBezTo>
                  <a:cubicBezTo>
                    <a:pt x="274" y="133"/>
                    <a:pt x="274" y="132"/>
                    <a:pt x="275" y="132"/>
                  </a:cubicBezTo>
                  <a:cubicBezTo>
                    <a:pt x="275" y="133"/>
                    <a:pt x="276" y="133"/>
                    <a:pt x="277" y="134"/>
                  </a:cubicBezTo>
                  <a:cubicBezTo>
                    <a:pt x="277" y="136"/>
                    <a:pt x="276" y="135"/>
                    <a:pt x="276" y="137"/>
                  </a:cubicBezTo>
                  <a:cubicBezTo>
                    <a:pt x="276" y="138"/>
                    <a:pt x="276" y="139"/>
                    <a:pt x="276" y="140"/>
                  </a:cubicBezTo>
                  <a:cubicBezTo>
                    <a:pt x="276" y="141"/>
                    <a:pt x="276" y="140"/>
                    <a:pt x="275" y="141"/>
                  </a:cubicBezTo>
                  <a:cubicBezTo>
                    <a:pt x="275" y="142"/>
                    <a:pt x="275" y="142"/>
                    <a:pt x="274" y="142"/>
                  </a:cubicBezTo>
                  <a:cubicBezTo>
                    <a:pt x="271" y="142"/>
                    <a:pt x="272" y="141"/>
                    <a:pt x="271" y="139"/>
                  </a:cubicBezTo>
                  <a:cubicBezTo>
                    <a:pt x="269" y="139"/>
                    <a:pt x="269" y="139"/>
                    <a:pt x="268" y="138"/>
                  </a:cubicBezTo>
                  <a:cubicBezTo>
                    <a:pt x="268" y="138"/>
                    <a:pt x="267" y="138"/>
                    <a:pt x="267" y="137"/>
                  </a:cubicBezTo>
                  <a:cubicBezTo>
                    <a:pt x="266" y="135"/>
                    <a:pt x="262" y="137"/>
                    <a:pt x="261" y="138"/>
                  </a:cubicBezTo>
                  <a:cubicBezTo>
                    <a:pt x="261" y="139"/>
                    <a:pt x="261" y="138"/>
                    <a:pt x="261" y="139"/>
                  </a:cubicBezTo>
                  <a:cubicBezTo>
                    <a:pt x="260" y="139"/>
                    <a:pt x="260" y="139"/>
                    <a:pt x="260" y="140"/>
                  </a:cubicBezTo>
                  <a:cubicBezTo>
                    <a:pt x="258" y="140"/>
                    <a:pt x="259" y="147"/>
                    <a:pt x="259" y="149"/>
                  </a:cubicBezTo>
                  <a:cubicBezTo>
                    <a:pt x="259" y="151"/>
                    <a:pt x="259" y="154"/>
                    <a:pt x="258" y="156"/>
                  </a:cubicBezTo>
                  <a:cubicBezTo>
                    <a:pt x="258" y="156"/>
                    <a:pt x="257" y="156"/>
                    <a:pt x="257" y="157"/>
                  </a:cubicBezTo>
                  <a:cubicBezTo>
                    <a:pt x="256" y="157"/>
                    <a:pt x="255" y="157"/>
                    <a:pt x="254" y="158"/>
                  </a:cubicBezTo>
                  <a:cubicBezTo>
                    <a:pt x="252" y="158"/>
                    <a:pt x="252" y="161"/>
                    <a:pt x="251" y="162"/>
                  </a:cubicBezTo>
                  <a:cubicBezTo>
                    <a:pt x="250" y="162"/>
                    <a:pt x="250" y="162"/>
                    <a:pt x="250" y="162"/>
                  </a:cubicBezTo>
                  <a:cubicBezTo>
                    <a:pt x="249" y="163"/>
                    <a:pt x="247" y="162"/>
                    <a:pt x="246" y="162"/>
                  </a:cubicBezTo>
                  <a:cubicBezTo>
                    <a:pt x="246" y="162"/>
                    <a:pt x="246" y="162"/>
                    <a:pt x="246" y="161"/>
                  </a:cubicBezTo>
                  <a:cubicBezTo>
                    <a:pt x="245" y="160"/>
                    <a:pt x="245" y="161"/>
                    <a:pt x="245" y="160"/>
                  </a:cubicBezTo>
                  <a:cubicBezTo>
                    <a:pt x="244" y="159"/>
                    <a:pt x="245" y="159"/>
                    <a:pt x="243" y="159"/>
                  </a:cubicBezTo>
                  <a:cubicBezTo>
                    <a:pt x="242" y="158"/>
                    <a:pt x="242" y="158"/>
                    <a:pt x="241" y="158"/>
                  </a:cubicBezTo>
                  <a:cubicBezTo>
                    <a:pt x="239" y="157"/>
                    <a:pt x="235" y="159"/>
                    <a:pt x="234" y="160"/>
                  </a:cubicBezTo>
                  <a:cubicBezTo>
                    <a:pt x="234" y="160"/>
                    <a:pt x="234" y="160"/>
                    <a:pt x="233" y="160"/>
                  </a:cubicBezTo>
                  <a:cubicBezTo>
                    <a:pt x="232" y="160"/>
                    <a:pt x="232" y="162"/>
                    <a:pt x="231" y="162"/>
                  </a:cubicBezTo>
                  <a:cubicBezTo>
                    <a:pt x="231" y="162"/>
                    <a:pt x="228" y="163"/>
                    <a:pt x="228" y="163"/>
                  </a:cubicBezTo>
                  <a:cubicBezTo>
                    <a:pt x="228" y="163"/>
                    <a:pt x="220" y="166"/>
                    <a:pt x="218" y="164"/>
                  </a:cubicBezTo>
                  <a:cubicBezTo>
                    <a:pt x="218" y="163"/>
                    <a:pt x="218" y="163"/>
                    <a:pt x="217" y="163"/>
                  </a:cubicBezTo>
                  <a:cubicBezTo>
                    <a:pt x="217" y="162"/>
                    <a:pt x="217" y="162"/>
                    <a:pt x="216" y="161"/>
                  </a:cubicBezTo>
                  <a:cubicBezTo>
                    <a:pt x="215" y="161"/>
                    <a:pt x="215" y="161"/>
                    <a:pt x="215" y="160"/>
                  </a:cubicBezTo>
                  <a:cubicBezTo>
                    <a:pt x="213" y="160"/>
                    <a:pt x="212" y="160"/>
                    <a:pt x="211" y="161"/>
                  </a:cubicBezTo>
                  <a:cubicBezTo>
                    <a:pt x="211" y="161"/>
                    <a:pt x="211" y="162"/>
                    <a:pt x="211" y="162"/>
                  </a:cubicBezTo>
                  <a:cubicBezTo>
                    <a:pt x="210" y="162"/>
                    <a:pt x="209" y="162"/>
                    <a:pt x="208" y="162"/>
                  </a:cubicBezTo>
                  <a:cubicBezTo>
                    <a:pt x="209" y="162"/>
                    <a:pt x="206" y="163"/>
                    <a:pt x="206" y="163"/>
                  </a:cubicBezTo>
                  <a:cubicBezTo>
                    <a:pt x="206" y="163"/>
                    <a:pt x="205" y="164"/>
                    <a:pt x="205" y="164"/>
                  </a:cubicBezTo>
                  <a:cubicBezTo>
                    <a:pt x="204" y="164"/>
                    <a:pt x="204" y="164"/>
                    <a:pt x="203" y="165"/>
                  </a:cubicBezTo>
                  <a:cubicBezTo>
                    <a:pt x="202" y="165"/>
                    <a:pt x="199" y="168"/>
                    <a:pt x="199" y="165"/>
                  </a:cubicBezTo>
                  <a:cubicBezTo>
                    <a:pt x="199" y="165"/>
                    <a:pt x="199" y="164"/>
                    <a:pt x="199" y="163"/>
                  </a:cubicBezTo>
                  <a:cubicBezTo>
                    <a:pt x="198" y="162"/>
                    <a:pt x="198" y="162"/>
                    <a:pt x="198" y="162"/>
                  </a:cubicBezTo>
                  <a:cubicBezTo>
                    <a:pt x="197" y="161"/>
                    <a:pt x="196" y="161"/>
                    <a:pt x="195" y="160"/>
                  </a:cubicBezTo>
                  <a:cubicBezTo>
                    <a:pt x="194" y="159"/>
                    <a:pt x="194" y="159"/>
                    <a:pt x="195" y="158"/>
                  </a:cubicBezTo>
                  <a:cubicBezTo>
                    <a:pt x="195" y="158"/>
                    <a:pt x="197" y="158"/>
                    <a:pt x="197" y="157"/>
                  </a:cubicBezTo>
                  <a:cubicBezTo>
                    <a:pt x="197" y="156"/>
                    <a:pt x="197" y="156"/>
                    <a:pt x="198" y="156"/>
                  </a:cubicBezTo>
                  <a:cubicBezTo>
                    <a:pt x="198" y="153"/>
                    <a:pt x="196" y="154"/>
                    <a:pt x="195" y="155"/>
                  </a:cubicBezTo>
                  <a:cubicBezTo>
                    <a:pt x="195" y="154"/>
                    <a:pt x="191" y="154"/>
                    <a:pt x="191" y="154"/>
                  </a:cubicBezTo>
                  <a:cubicBezTo>
                    <a:pt x="190" y="153"/>
                    <a:pt x="192" y="152"/>
                    <a:pt x="193" y="152"/>
                  </a:cubicBezTo>
                  <a:cubicBezTo>
                    <a:pt x="194" y="152"/>
                    <a:pt x="195" y="151"/>
                    <a:pt x="196" y="150"/>
                  </a:cubicBezTo>
                  <a:cubicBezTo>
                    <a:pt x="197" y="149"/>
                    <a:pt x="197" y="151"/>
                    <a:pt x="197" y="149"/>
                  </a:cubicBezTo>
                  <a:cubicBezTo>
                    <a:pt x="199" y="149"/>
                    <a:pt x="196" y="145"/>
                    <a:pt x="196" y="145"/>
                  </a:cubicBezTo>
                  <a:cubicBezTo>
                    <a:pt x="196" y="144"/>
                    <a:pt x="196" y="140"/>
                    <a:pt x="197" y="140"/>
                  </a:cubicBezTo>
                  <a:cubicBezTo>
                    <a:pt x="197" y="140"/>
                    <a:pt x="197" y="138"/>
                    <a:pt x="198" y="138"/>
                  </a:cubicBezTo>
                  <a:cubicBezTo>
                    <a:pt x="198" y="134"/>
                    <a:pt x="193" y="138"/>
                    <a:pt x="192" y="139"/>
                  </a:cubicBezTo>
                  <a:cubicBezTo>
                    <a:pt x="192" y="139"/>
                    <a:pt x="192" y="139"/>
                    <a:pt x="191" y="139"/>
                  </a:cubicBezTo>
                  <a:cubicBezTo>
                    <a:pt x="191" y="139"/>
                    <a:pt x="191" y="139"/>
                    <a:pt x="191" y="140"/>
                  </a:cubicBezTo>
                  <a:cubicBezTo>
                    <a:pt x="191" y="140"/>
                    <a:pt x="191" y="140"/>
                    <a:pt x="191" y="140"/>
                  </a:cubicBezTo>
                  <a:cubicBezTo>
                    <a:pt x="191" y="140"/>
                    <a:pt x="190" y="141"/>
                    <a:pt x="190" y="141"/>
                  </a:cubicBezTo>
                  <a:cubicBezTo>
                    <a:pt x="188" y="141"/>
                    <a:pt x="184" y="140"/>
                    <a:pt x="184" y="142"/>
                  </a:cubicBezTo>
                  <a:cubicBezTo>
                    <a:pt x="180" y="142"/>
                    <a:pt x="183" y="145"/>
                    <a:pt x="182" y="147"/>
                  </a:cubicBezTo>
                  <a:cubicBezTo>
                    <a:pt x="182" y="147"/>
                    <a:pt x="181" y="146"/>
                    <a:pt x="181" y="147"/>
                  </a:cubicBezTo>
                  <a:cubicBezTo>
                    <a:pt x="181" y="148"/>
                    <a:pt x="182" y="147"/>
                    <a:pt x="182" y="148"/>
                  </a:cubicBezTo>
                  <a:cubicBezTo>
                    <a:pt x="182" y="149"/>
                    <a:pt x="183" y="148"/>
                    <a:pt x="183" y="150"/>
                  </a:cubicBezTo>
                  <a:cubicBezTo>
                    <a:pt x="183" y="151"/>
                    <a:pt x="182" y="150"/>
                    <a:pt x="182" y="152"/>
                  </a:cubicBezTo>
                  <a:cubicBezTo>
                    <a:pt x="182" y="153"/>
                    <a:pt x="184" y="154"/>
                    <a:pt x="184" y="154"/>
                  </a:cubicBezTo>
                  <a:cubicBezTo>
                    <a:pt x="184" y="155"/>
                    <a:pt x="184" y="156"/>
                    <a:pt x="183" y="157"/>
                  </a:cubicBezTo>
                  <a:cubicBezTo>
                    <a:pt x="183" y="158"/>
                    <a:pt x="183" y="158"/>
                    <a:pt x="184" y="158"/>
                  </a:cubicBezTo>
                  <a:cubicBezTo>
                    <a:pt x="184" y="159"/>
                    <a:pt x="184" y="158"/>
                    <a:pt x="184" y="159"/>
                  </a:cubicBezTo>
                  <a:cubicBezTo>
                    <a:pt x="184" y="159"/>
                    <a:pt x="184" y="159"/>
                    <a:pt x="184" y="160"/>
                  </a:cubicBezTo>
                  <a:cubicBezTo>
                    <a:pt x="184" y="160"/>
                    <a:pt x="185" y="160"/>
                    <a:pt x="185" y="160"/>
                  </a:cubicBezTo>
                  <a:cubicBezTo>
                    <a:pt x="186" y="160"/>
                    <a:pt x="186" y="160"/>
                    <a:pt x="186" y="160"/>
                  </a:cubicBezTo>
                  <a:cubicBezTo>
                    <a:pt x="188" y="161"/>
                    <a:pt x="186" y="163"/>
                    <a:pt x="186" y="163"/>
                  </a:cubicBezTo>
                  <a:cubicBezTo>
                    <a:pt x="187" y="164"/>
                    <a:pt x="187" y="163"/>
                    <a:pt x="187" y="165"/>
                  </a:cubicBezTo>
                  <a:cubicBezTo>
                    <a:pt x="187" y="165"/>
                    <a:pt x="187" y="165"/>
                    <a:pt x="187" y="165"/>
                  </a:cubicBezTo>
                  <a:cubicBezTo>
                    <a:pt x="186" y="165"/>
                    <a:pt x="185" y="167"/>
                    <a:pt x="185" y="167"/>
                  </a:cubicBezTo>
                  <a:cubicBezTo>
                    <a:pt x="185" y="170"/>
                    <a:pt x="184" y="169"/>
                    <a:pt x="184" y="168"/>
                  </a:cubicBezTo>
                  <a:cubicBezTo>
                    <a:pt x="183" y="168"/>
                    <a:pt x="181" y="166"/>
                    <a:pt x="181" y="166"/>
                  </a:cubicBezTo>
                  <a:cubicBezTo>
                    <a:pt x="181" y="166"/>
                    <a:pt x="176" y="167"/>
                    <a:pt x="176" y="167"/>
                  </a:cubicBezTo>
                  <a:cubicBezTo>
                    <a:pt x="175" y="168"/>
                    <a:pt x="176" y="168"/>
                    <a:pt x="176" y="168"/>
                  </a:cubicBezTo>
                  <a:cubicBezTo>
                    <a:pt x="175" y="169"/>
                    <a:pt x="175" y="168"/>
                    <a:pt x="175" y="169"/>
                  </a:cubicBezTo>
                  <a:cubicBezTo>
                    <a:pt x="175" y="169"/>
                    <a:pt x="174" y="169"/>
                    <a:pt x="174" y="169"/>
                  </a:cubicBezTo>
                  <a:cubicBezTo>
                    <a:pt x="171" y="169"/>
                    <a:pt x="167" y="168"/>
                    <a:pt x="164" y="169"/>
                  </a:cubicBezTo>
                  <a:cubicBezTo>
                    <a:pt x="163" y="170"/>
                    <a:pt x="163" y="170"/>
                    <a:pt x="163" y="171"/>
                  </a:cubicBezTo>
                  <a:cubicBezTo>
                    <a:pt x="163" y="171"/>
                    <a:pt x="162" y="170"/>
                    <a:pt x="162" y="171"/>
                  </a:cubicBezTo>
                  <a:cubicBezTo>
                    <a:pt x="162" y="171"/>
                    <a:pt x="162" y="172"/>
                    <a:pt x="162" y="172"/>
                  </a:cubicBezTo>
                  <a:cubicBezTo>
                    <a:pt x="162" y="172"/>
                    <a:pt x="161" y="173"/>
                    <a:pt x="161" y="173"/>
                  </a:cubicBezTo>
                  <a:cubicBezTo>
                    <a:pt x="161" y="173"/>
                    <a:pt x="160" y="174"/>
                    <a:pt x="159" y="175"/>
                  </a:cubicBezTo>
                  <a:cubicBezTo>
                    <a:pt x="159" y="176"/>
                    <a:pt x="159" y="180"/>
                    <a:pt x="158" y="180"/>
                  </a:cubicBezTo>
                  <a:cubicBezTo>
                    <a:pt x="158" y="183"/>
                    <a:pt x="156" y="182"/>
                    <a:pt x="154" y="183"/>
                  </a:cubicBezTo>
                  <a:cubicBezTo>
                    <a:pt x="154" y="184"/>
                    <a:pt x="154" y="184"/>
                    <a:pt x="153" y="184"/>
                  </a:cubicBezTo>
                  <a:cubicBezTo>
                    <a:pt x="152" y="184"/>
                    <a:pt x="153" y="184"/>
                    <a:pt x="152" y="184"/>
                  </a:cubicBezTo>
                  <a:cubicBezTo>
                    <a:pt x="151" y="185"/>
                    <a:pt x="152" y="185"/>
                    <a:pt x="151" y="185"/>
                  </a:cubicBezTo>
                  <a:cubicBezTo>
                    <a:pt x="151" y="185"/>
                    <a:pt x="151" y="185"/>
                    <a:pt x="151" y="185"/>
                  </a:cubicBezTo>
                  <a:cubicBezTo>
                    <a:pt x="150" y="185"/>
                    <a:pt x="151" y="186"/>
                    <a:pt x="151" y="186"/>
                  </a:cubicBezTo>
                  <a:cubicBezTo>
                    <a:pt x="150" y="187"/>
                    <a:pt x="150" y="187"/>
                    <a:pt x="148" y="187"/>
                  </a:cubicBezTo>
                  <a:cubicBezTo>
                    <a:pt x="146" y="187"/>
                    <a:pt x="146" y="187"/>
                    <a:pt x="145" y="188"/>
                  </a:cubicBezTo>
                  <a:cubicBezTo>
                    <a:pt x="144" y="188"/>
                    <a:pt x="144" y="188"/>
                    <a:pt x="144" y="189"/>
                  </a:cubicBezTo>
                  <a:cubicBezTo>
                    <a:pt x="143" y="189"/>
                    <a:pt x="142" y="189"/>
                    <a:pt x="142" y="191"/>
                  </a:cubicBezTo>
                  <a:cubicBezTo>
                    <a:pt x="141" y="192"/>
                    <a:pt x="142" y="193"/>
                    <a:pt x="141" y="194"/>
                  </a:cubicBezTo>
                  <a:cubicBezTo>
                    <a:pt x="141" y="195"/>
                    <a:pt x="139" y="196"/>
                    <a:pt x="139" y="196"/>
                  </a:cubicBezTo>
                  <a:cubicBezTo>
                    <a:pt x="139" y="195"/>
                    <a:pt x="135" y="197"/>
                    <a:pt x="135" y="197"/>
                  </a:cubicBezTo>
                  <a:cubicBezTo>
                    <a:pt x="132" y="197"/>
                    <a:pt x="133" y="199"/>
                    <a:pt x="132" y="201"/>
                  </a:cubicBezTo>
                  <a:cubicBezTo>
                    <a:pt x="130" y="201"/>
                    <a:pt x="128" y="202"/>
                    <a:pt x="126" y="201"/>
                  </a:cubicBezTo>
                  <a:cubicBezTo>
                    <a:pt x="124" y="201"/>
                    <a:pt x="125" y="199"/>
                    <a:pt x="124" y="198"/>
                  </a:cubicBezTo>
                  <a:cubicBezTo>
                    <a:pt x="122" y="198"/>
                    <a:pt x="122" y="197"/>
                    <a:pt x="121" y="197"/>
                  </a:cubicBezTo>
                  <a:cubicBezTo>
                    <a:pt x="120" y="199"/>
                    <a:pt x="120" y="200"/>
                    <a:pt x="120" y="202"/>
                  </a:cubicBezTo>
                  <a:cubicBezTo>
                    <a:pt x="120" y="203"/>
                    <a:pt x="120" y="203"/>
                    <a:pt x="121" y="204"/>
                  </a:cubicBezTo>
                  <a:cubicBezTo>
                    <a:pt x="121" y="204"/>
                    <a:pt x="121" y="204"/>
                    <a:pt x="121" y="204"/>
                  </a:cubicBezTo>
                  <a:cubicBezTo>
                    <a:pt x="122" y="205"/>
                    <a:pt x="122" y="204"/>
                    <a:pt x="122" y="207"/>
                  </a:cubicBezTo>
                  <a:cubicBezTo>
                    <a:pt x="122" y="209"/>
                    <a:pt x="118" y="207"/>
                    <a:pt x="116" y="207"/>
                  </a:cubicBezTo>
                  <a:cubicBezTo>
                    <a:pt x="115" y="206"/>
                    <a:pt x="115" y="205"/>
                    <a:pt x="114" y="205"/>
                  </a:cubicBezTo>
                  <a:cubicBezTo>
                    <a:pt x="113" y="204"/>
                    <a:pt x="112" y="204"/>
                    <a:pt x="111" y="205"/>
                  </a:cubicBezTo>
                  <a:cubicBezTo>
                    <a:pt x="110" y="206"/>
                    <a:pt x="108" y="204"/>
                    <a:pt x="108" y="204"/>
                  </a:cubicBezTo>
                  <a:cubicBezTo>
                    <a:pt x="107" y="204"/>
                    <a:pt x="105" y="205"/>
                    <a:pt x="104" y="205"/>
                  </a:cubicBezTo>
                  <a:cubicBezTo>
                    <a:pt x="104" y="206"/>
                    <a:pt x="103" y="206"/>
                    <a:pt x="102" y="207"/>
                  </a:cubicBezTo>
                  <a:cubicBezTo>
                    <a:pt x="100" y="207"/>
                    <a:pt x="101" y="207"/>
                    <a:pt x="101" y="209"/>
                  </a:cubicBezTo>
                  <a:cubicBezTo>
                    <a:pt x="102" y="209"/>
                    <a:pt x="102" y="211"/>
                    <a:pt x="103" y="212"/>
                  </a:cubicBezTo>
                  <a:cubicBezTo>
                    <a:pt x="103" y="212"/>
                    <a:pt x="103" y="212"/>
                    <a:pt x="104" y="212"/>
                  </a:cubicBezTo>
                  <a:cubicBezTo>
                    <a:pt x="105" y="214"/>
                    <a:pt x="107" y="214"/>
                    <a:pt x="109" y="214"/>
                  </a:cubicBezTo>
                  <a:cubicBezTo>
                    <a:pt x="110" y="215"/>
                    <a:pt x="111" y="215"/>
                    <a:pt x="112" y="216"/>
                  </a:cubicBezTo>
                  <a:cubicBezTo>
                    <a:pt x="112" y="216"/>
                    <a:pt x="113" y="216"/>
                    <a:pt x="113" y="216"/>
                  </a:cubicBezTo>
                  <a:cubicBezTo>
                    <a:pt x="113" y="216"/>
                    <a:pt x="113" y="216"/>
                    <a:pt x="113" y="217"/>
                  </a:cubicBezTo>
                  <a:cubicBezTo>
                    <a:pt x="113" y="217"/>
                    <a:pt x="113" y="217"/>
                    <a:pt x="114" y="217"/>
                  </a:cubicBezTo>
                  <a:cubicBezTo>
                    <a:pt x="114" y="217"/>
                    <a:pt x="114" y="218"/>
                    <a:pt x="114" y="218"/>
                  </a:cubicBezTo>
                  <a:cubicBezTo>
                    <a:pt x="115" y="218"/>
                    <a:pt x="115" y="218"/>
                    <a:pt x="115" y="218"/>
                  </a:cubicBezTo>
                  <a:cubicBezTo>
                    <a:pt x="116" y="219"/>
                    <a:pt x="116" y="220"/>
                    <a:pt x="116" y="221"/>
                  </a:cubicBezTo>
                  <a:cubicBezTo>
                    <a:pt x="117" y="221"/>
                    <a:pt x="117" y="221"/>
                    <a:pt x="117" y="221"/>
                  </a:cubicBezTo>
                  <a:cubicBezTo>
                    <a:pt x="118" y="222"/>
                    <a:pt x="118" y="222"/>
                    <a:pt x="119" y="223"/>
                  </a:cubicBezTo>
                  <a:cubicBezTo>
                    <a:pt x="119" y="224"/>
                    <a:pt x="119" y="225"/>
                    <a:pt x="120" y="226"/>
                  </a:cubicBezTo>
                  <a:cubicBezTo>
                    <a:pt x="121" y="226"/>
                    <a:pt x="121" y="227"/>
                    <a:pt x="121" y="228"/>
                  </a:cubicBezTo>
                  <a:cubicBezTo>
                    <a:pt x="122" y="229"/>
                    <a:pt x="122" y="231"/>
                    <a:pt x="122" y="232"/>
                  </a:cubicBezTo>
                  <a:cubicBezTo>
                    <a:pt x="122" y="236"/>
                    <a:pt x="121" y="237"/>
                    <a:pt x="121" y="241"/>
                  </a:cubicBezTo>
                  <a:cubicBezTo>
                    <a:pt x="121" y="241"/>
                    <a:pt x="119" y="242"/>
                    <a:pt x="120" y="242"/>
                  </a:cubicBezTo>
                  <a:cubicBezTo>
                    <a:pt x="122" y="241"/>
                    <a:pt x="121" y="242"/>
                    <a:pt x="120" y="242"/>
                  </a:cubicBezTo>
                  <a:cubicBezTo>
                    <a:pt x="119" y="243"/>
                    <a:pt x="120" y="245"/>
                    <a:pt x="120" y="246"/>
                  </a:cubicBezTo>
                  <a:cubicBezTo>
                    <a:pt x="120" y="246"/>
                    <a:pt x="119" y="246"/>
                    <a:pt x="119" y="246"/>
                  </a:cubicBezTo>
                  <a:cubicBezTo>
                    <a:pt x="118" y="247"/>
                    <a:pt x="118" y="247"/>
                    <a:pt x="117" y="248"/>
                  </a:cubicBezTo>
                  <a:cubicBezTo>
                    <a:pt x="116" y="249"/>
                    <a:pt x="111" y="248"/>
                    <a:pt x="110" y="246"/>
                  </a:cubicBezTo>
                  <a:cubicBezTo>
                    <a:pt x="107" y="246"/>
                    <a:pt x="106" y="247"/>
                    <a:pt x="104" y="248"/>
                  </a:cubicBezTo>
                  <a:cubicBezTo>
                    <a:pt x="102" y="248"/>
                    <a:pt x="102" y="247"/>
                    <a:pt x="99" y="246"/>
                  </a:cubicBezTo>
                  <a:cubicBezTo>
                    <a:pt x="97" y="246"/>
                    <a:pt x="95" y="247"/>
                    <a:pt x="93" y="246"/>
                  </a:cubicBezTo>
                  <a:cubicBezTo>
                    <a:pt x="92" y="246"/>
                    <a:pt x="92" y="246"/>
                    <a:pt x="91" y="246"/>
                  </a:cubicBezTo>
                  <a:cubicBezTo>
                    <a:pt x="88" y="246"/>
                    <a:pt x="86" y="246"/>
                    <a:pt x="84" y="246"/>
                  </a:cubicBezTo>
                  <a:cubicBezTo>
                    <a:pt x="82" y="245"/>
                    <a:pt x="80" y="245"/>
                    <a:pt x="77" y="245"/>
                  </a:cubicBezTo>
                  <a:cubicBezTo>
                    <a:pt x="77" y="246"/>
                    <a:pt x="77" y="245"/>
                    <a:pt x="77" y="246"/>
                  </a:cubicBezTo>
                  <a:cubicBezTo>
                    <a:pt x="77" y="246"/>
                    <a:pt x="77" y="246"/>
                    <a:pt x="77" y="246"/>
                  </a:cubicBezTo>
                  <a:cubicBezTo>
                    <a:pt x="76" y="247"/>
                    <a:pt x="76" y="247"/>
                    <a:pt x="76" y="246"/>
                  </a:cubicBezTo>
                  <a:cubicBezTo>
                    <a:pt x="75" y="247"/>
                    <a:pt x="75" y="247"/>
                    <a:pt x="75" y="248"/>
                  </a:cubicBezTo>
                  <a:cubicBezTo>
                    <a:pt x="73" y="248"/>
                    <a:pt x="72" y="248"/>
                    <a:pt x="72" y="249"/>
                  </a:cubicBezTo>
                  <a:cubicBezTo>
                    <a:pt x="72" y="249"/>
                    <a:pt x="72" y="249"/>
                    <a:pt x="72" y="249"/>
                  </a:cubicBezTo>
                  <a:cubicBezTo>
                    <a:pt x="71" y="250"/>
                    <a:pt x="71" y="249"/>
                    <a:pt x="71" y="250"/>
                  </a:cubicBezTo>
                  <a:cubicBezTo>
                    <a:pt x="71" y="250"/>
                    <a:pt x="70" y="250"/>
                    <a:pt x="70" y="251"/>
                  </a:cubicBezTo>
                  <a:cubicBezTo>
                    <a:pt x="68" y="252"/>
                    <a:pt x="71" y="254"/>
                    <a:pt x="72" y="255"/>
                  </a:cubicBezTo>
                  <a:cubicBezTo>
                    <a:pt x="72" y="257"/>
                    <a:pt x="71" y="259"/>
                    <a:pt x="72" y="261"/>
                  </a:cubicBezTo>
                  <a:cubicBezTo>
                    <a:pt x="72" y="262"/>
                    <a:pt x="72" y="261"/>
                    <a:pt x="72" y="262"/>
                  </a:cubicBezTo>
                  <a:cubicBezTo>
                    <a:pt x="72" y="264"/>
                    <a:pt x="71" y="264"/>
                    <a:pt x="72" y="267"/>
                  </a:cubicBezTo>
                  <a:cubicBezTo>
                    <a:pt x="72" y="267"/>
                    <a:pt x="71" y="267"/>
                    <a:pt x="71" y="268"/>
                  </a:cubicBezTo>
                  <a:cubicBezTo>
                    <a:pt x="71" y="269"/>
                    <a:pt x="70" y="269"/>
                    <a:pt x="70" y="271"/>
                  </a:cubicBezTo>
                  <a:cubicBezTo>
                    <a:pt x="69" y="272"/>
                    <a:pt x="69" y="274"/>
                    <a:pt x="69" y="276"/>
                  </a:cubicBezTo>
                  <a:cubicBezTo>
                    <a:pt x="68" y="277"/>
                    <a:pt x="68" y="278"/>
                    <a:pt x="67" y="279"/>
                  </a:cubicBezTo>
                  <a:cubicBezTo>
                    <a:pt x="67" y="279"/>
                    <a:pt x="67" y="280"/>
                    <a:pt x="67" y="281"/>
                  </a:cubicBezTo>
                  <a:cubicBezTo>
                    <a:pt x="65" y="281"/>
                    <a:pt x="66" y="285"/>
                    <a:pt x="66" y="286"/>
                  </a:cubicBezTo>
                  <a:cubicBezTo>
                    <a:pt x="66" y="287"/>
                    <a:pt x="67" y="287"/>
                    <a:pt x="67" y="287"/>
                  </a:cubicBezTo>
                  <a:cubicBezTo>
                    <a:pt x="67" y="287"/>
                    <a:pt x="67" y="288"/>
                    <a:pt x="67" y="288"/>
                  </a:cubicBezTo>
                  <a:cubicBezTo>
                    <a:pt x="68" y="288"/>
                    <a:pt x="68" y="288"/>
                    <a:pt x="68" y="288"/>
                  </a:cubicBezTo>
                  <a:cubicBezTo>
                    <a:pt x="68" y="288"/>
                    <a:pt x="68" y="288"/>
                    <a:pt x="68" y="289"/>
                  </a:cubicBezTo>
                  <a:cubicBezTo>
                    <a:pt x="69" y="289"/>
                    <a:pt x="69" y="290"/>
                    <a:pt x="69" y="290"/>
                  </a:cubicBezTo>
                  <a:cubicBezTo>
                    <a:pt x="71" y="291"/>
                    <a:pt x="70" y="292"/>
                    <a:pt x="69" y="294"/>
                  </a:cubicBezTo>
                  <a:cubicBezTo>
                    <a:pt x="69" y="294"/>
                    <a:pt x="69" y="294"/>
                    <a:pt x="69" y="294"/>
                  </a:cubicBezTo>
                  <a:cubicBezTo>
                    <a:pt x="68" y="296"/>
                    <a:pt x="68" y="296"/>
                    <a:pt x="69" y="296"/>
                  </a:cubicBezTo>
                  <a:cubicBezTo>
                    <a:pt x="69" y="298"/>
                    <a:pt x="69" y="297"/>
                    <a:pt x="69" y="298"/>
                  </a:cubicBezTo>
                  <a:cubicBezTo>
                    <a:pt x="70" y="298"/>
                    <a:pt x="74" y="300"/>
                    <a:pt x="75" y="299"/>
                  </a:cubicBezTo>
                  <a:cubicBezTo>
                    <a:pt x="76" y="298"/>
                    <a:pt x="76" y="298"/>
                    <a:pt x="77" y="297"/>
                  </a:cubicBezTo>
                  <a:cubicBezTo>
                    <a:pt x="77" y="297"/>
                    <a:pt x="79" y="297"/>
                    <a:pt x="80" y="297"/>
                  </a:cubicBezTo>
                  <a:cubicBezTo>
                    <a:pt x="81" y="298"/>
                    <a:pt x="80" y="297"/>
                    <a:pt x="81" y="298"/>
                  </a:cubicBezTo>
                  <a:cubicBezTo>
                    <a:pt x="81" y="298"/>
                    <a:pt x="81" y="298"/>
                    <a:pt x="82" y="299"/>
                  </a:cubicBezTo>
                  <a:cubicBezTo>
                    <a:pt x="82" y="299"/>
                    <a:pt x="82" y="299"/>
                    <a:pt x="82" y="299"/>
                  </a:cubicBezTo>
                  <a:cubicBezTo>
                    <a:pt x="82" y="299"/>
                    <a:pt x="83" y="301"/>
                    <a:pt x="83" y="301"/>
                  </a:cubicBezTo>
                  <a:cubicBezTo>
                    <a:pt x="83" y="301"/>
                    <a:pt x="83" y="303"/>
                    <a:pt x="84" y="303"/>
                  </a:cubicBezTo>
                  <a:cubicBezTo>
                    <a:pt x="84" y="304"/>
                    <a:pt x="84" y="303"/>
                    <a:pt x="84" y="304"/>
                  </a:cubicBezTo>
                  <a:cubicBezTo>
                    <a:pt x="84" y="304"/>
                    <a:pt x="84" y="304"/>
                    <a:pt x="84" y="304"/>
                  </a:cubicBezTo>
                  <a:cubicBezTo>
                    <a:pt x="85" y="304"/>
                    <a:pt x="85" y="304"/>
                    <a:pt x="85" y="304"/>
                  </a:cubicBezTo>
                  <a:cubicBezTo>
                    <a:pt x="85" y="304"/>
                    <a:pt x="86" y="305"/>
                    <a:pt x="86" y="305"/>
                  </a:cubicBezTo>
                  <a:cubicBezTo>
                    <a:pt x="86" y="305"/>
                    <a:pt x="86" y="305"/>
                    <a:pt x="87" y="306"/>
                  </a:cubicBezTo>
                  <a:cubicBezTo>
                    <a:pt x="87" y="306"/>
                    <a:pt x="88" y="307"/>
                    <a:pt x="88" y="307"/>
                  </a:cubicBezTo>
                  <a:cubicBezTo>
                    <a:pt x="89" y="307"/>
                    <a:pt x="88" y="308"/>
                    <a:pt x="88" y="309"/>
                  </a:cubicBezTo>
                  <a:cubicBezTo>
                    <a:pt x="88" y="310"/>
                    <a:pt x="87" y="310"/>
                    <a:pt x="87" y="311"/>
                  </a:cubicBezTo>
                  <a:cubicBezTo>
                    <a:pt x="86" y="311"/>
                    <a:pt x="86" y="312"/>
                    <a:pt x="86" y="313"/>
                  </a:cubicBezTo>
                  <a:cubicBezTo>
                    <a:pt x="85" y="314"/>
                    <a:pt x="84" y="315"/>
                    <a:pt x="84" y="317"/>
                  </a:cubicBezTo>
                  <a:cubicBezTo>
                    <a:pt x="83" y="318"/>
                    <a:pt x="83" y="319"/>
                    <a:pt x="82" y="320"/>
                  </a:cubicBezTo>
                  <a:cubicBezTo>
                    <a:pt x="82" y="320"/>
                    <a:pt x="82" y="320"/>
                    <a:pt x="82" y="321"/>
                  </a:cubicBezTo>
                  <a:cubicBezTo>
                    <a:pt x="81" y="321"/>
                    <a:pt x="80" y="322"/>
                    <a:pt x="80" y="322"/>
                  </a:cubicBezTo>
                  <a:cubicBezTo>
                    <a:pt x="80" y="323"/>
                    <a:pt x="80" y="323"/>
                    <a:pt x="79" y="324"/>
                  </a:cubicBezTo>
                  <a:cubicBezTo>
                    <a:pt x="79" y="324"/>
                    <a:pt x="79" y="324"/>
                    <a:pt x="79" y="324"/>
                  </a:cubicBezTo>
                  <a:cubicBezTo>
                    <a:pt x="78" y="324"/>
                    <a:pt x="78" y="325"/>
                    <a:pt x="77" y="325"/>
                  </a:cubicBezTo>
                  <a:cubicBezTo>
                    <a:pt x="76" y="326"/>
                    <a:pt x="76" y="325"/>
                    <a:pt x="76" y="326"/>
                  </a:cubicBezTo>
                  <a:cubicBezTo>
                    <a:pt x="74" y="327"/>
                    <a:pt x="72" y="327"/>
                    <a:pt x="72" y="328"/>
                  </a:cubicBezTo>
                  <a:cubicBezTo>
                    <a:pt x="70" y="328"/>
                    <a:pt x="69" y="329"/>
                    <a:pt x="69" y="330"/>
                  </a:cubicBezTo>
                  <a:cubicBezTo>
                    <a:pt x="68" y="330"/>
                    <a:pt x="68" y="330"/>
                    <a:pt x="68" y="331"/>
                  </a:cubicBezTo>
                  <a:cubicBezTo>
                    <a:pt x="68" y="331"/>
                    <a:pt x="68" y="331"/>
                    <a:pt x="67" y="331"/>
                  </a:cubicBezTo>
                  <a:cubicBezTo>
                    <a:pt x="66" y="331"/>
                    <a:pt x="65" y="333"/>
                    <a:pt x="64" y="333"/>
                  </a:cubicBezTo>
                  <a:cubicBezTo>
                    <a:pt x="63" y="334"/>
                    <a:pt x="63" y="334"/>
                    <a:pt x="63" y="334"/>
                  </a:cubicBezTo>
                  <a:cubicBezTo>
                    <a:pt x="63" y="334"/>
                    <a:pt x="63" y="335"/>
                    <a:pt x="62" y="335"/>
                  </a:cubicBezTo>
                  <a:cubicBezTo>
                    <a:pt x="60" y="337"/>
                    <a:pt x="61" y="342"/>
                    <a:pt x="58" y="344"/>
                  </a:cubicBezTo>
                  <a:cubicBezTo>
                    <a:pt x="57" y="348"/>
                    <a:pt x="58" y="351"/>
                    <a:pt x="59" y="354"/>
                  </a:cubicBezTo>
                  <a:cubicBezTo>
                    <a:pt x="58" y="355"/>
                    <a:pt x="58" y="356"/>
                    <a:pt x="57" y="357"/>
                  </a:cubicBezTo>
                  <a:cubicBezTo>
                    <a:pt x="57" y="357"/>
                    <a:pt x="57" y="357"/>
                    <a:pt x="57" y="358"/>
                  </a:cubicBezTo>
                  <a:cubicBezTo>
                    <a:pt x="56" y="358"/>
                    <a:pt x="56" y="359"/>
                    <a:pt x="55" y="360"/>
                  </a:cubicBezTo>
                  <a:cubicBezTo>
                    <a:pt x="55" y="360"/>
                    <a:pt x="54" y="361"/>
                    <a:pt x="54" y="362"/>
                  </a:cubicBezTo>
                  <a:cubicBezTo>
                    <a:pt x="54" y="363"/>
                    <a:pt x="54" y="363"/>
                    <a:pt x="53" y="363"/>
                  </a:cubicBezTo>
                  <a:cubicBezTo>
                    <a:pt x="52" y="364"/>
                    <a:pt x="53" y="364"/>
                    <a:pt x="52" y="364"/>
                  </a:cubicBezTo>
                  <a:cubicBezTo>
                    <a:pt x="51" y="365"/>
                    <a:pt x="49" y="365"/>
                    <a:pt x="48" y="366"/>
                  </a:cubicBezTo>
                  <a:cubicBezTo>
                    <a:pt x="47" y="367"/>
                    <a:pt x="46" y="367"/>
                    <a:pt x="45" y="368"/>
                  </a:cubicBezTo>
                  <a:cubicBezTo>
                    <a:pt x="45" y="368"/>
                    <a:pt x="44" y="369"/>
                    <a:pt x="43" y="369"/>
                  </a:cubicBezTo>
                  <a:cubicBezTo>
                    <a:pt x="43" y="369"/>
                    <a:pt x="42" y="370"/>
                    <a:pt x="42" y="371"/>
                  </a:cubicBezTo>
                  <a:cubicBezTo>
                    <a:pt x="41" y="371"/>
                    <a:pt x="40" y="370"/>
                    <a:pt x="39" y="371"/>
                  </a:cubicBezTo>
                  <a:cubicBezTo>
                    <a:pt x="39" y="372"/>
                    <a:pt x="36" y="370"/>
                    <a:pt x="35" y="372"/>
                  </a:cubicBezTo>
                  <a:cubicBezTo>
                    <a:pt x="33" y="373"/>
                    <a:pt x="33" y="377"/>
                    <a:pt x="32" y="378"/>
                  </a:cubicBezTo>
                  <a:cubicBezTo>
                    <a:pt x="31" y="379"/>
                    <a:pt x="31" y="380"/>
                    <a:pt x="30" y="381"/>
                  </a:cubicBezTo>
                  <a:cubicBezTo>
                    <a:pt x="30" y="381"/>
                    <a:pt x="30" y="381"/>
                    <a:pt x="30" y="381"/>
                  </a:cubicBezTo>
                  <a:cubicBezTo>
                    <a:pt x="30" y="382"/>
                    <a:pt x="30" y="382"/>
                    <a:pt x="30" y="382"/>
                  </a:cubicBezTo>
                  <a:cubicBezTo>
                    <a:pt x="29" y="382"/>
                    <a:pt x="29" y="382"/>
                    <a:pt x="29" y="382"/>
                  </a:cubicBezTo>
                  <a:cubicBezTo>
                    <a:pt x="28" y="382"/>
                    <a:pt x="28" y="383"/>
                    <a:pt x="27" y="383"/>
                  </a:cubicBezTo>
                  <a:cubicBezTo>
                    <a:pt x="27" y="384"/>
                    <a:pt x="27" y="384"/>
                    <a:pt x="26" y="384"/>
                  </a:cubicBezTo>
                  <a:cubicBezTo>
                    <a:pt x="26" y="384"/>
                    <a:pt x="26" y="385"/>
                    <a:pt x="26" y="385"/>
                  </a:cubicBezTo>
                  <a:cubicBezTo>
                    <a:pt x="26" y="385"/>
                    <a:pt x="25" y="385"/>
                    <a:pt x="25" y="385"/>
                  </a:cubicBezTo>
                  <a:cubicBezTo>
                    <a:pt x="25" y="385"/>
                    <a:pt x="25" y="385"/>
                    <a:pt x="25" y="386"/>
                  </a:cubicBezTo>
                  <a:cubicBezTo>
                    <a:pt x="25" y="386"/>
                    <a:pt x="25" y="386"/>
                    <a:pt x="25" y="386"/>
                  </a:cubicBezTo>
                  <a:cubicBezTo>
                    <a:pt x="25" y="387"/>
                    <a:pt x="24" y="387"/>
                    <a:pt x="24" y="387"/>
                  </a:cubicBezTo>
                  <a:cubicBezTo>
                    <a:pt x="23" y="388"/>
                    <a:pt x="22" y="390"/>
                    <a:pt x="22" y="392"/>
                  </a:cubicBezTo>
                  <a:cubicBezTo>
                    <a:pt x="21" y="393"/>
                    <a:pt x="19" y="398"/>
                    <a:pt x="19" y="400"/>
                  </a:cubicBezTo>
                  <a:cubicBezTo>
                    <a:pt x="18" y="400"/>
                    <a:pt x="19" y="400"/>
                    <a:pt x="18" y="401"/>
                  </a:cubicBezTo>
                  <a:cubicBezTo>
                    <a:pt x="18" y="401"/>
                    <a:pt x="18" y="400"/>
                    <a:pt x="18" y="401"/>
                  </a:cubicBezTo>
                  <a:cubicBezTo>
                    <a:pt x="17" y="401"/>
                    <a:pt x="18" y="401"/>
                    <a:pt x="17" y="401"/>
                  </a:cubicBezTo>
                  <a:cubicBezTo>
                    <a:pt x="17" y="401"/>
                    <a:pt x="17" y="401"/>
                    <a:pt x="17" y="401"/>
                  </a:cubicBezTo>
                  <a:cubicBezTo>
                    <a:pt x="16" y="401"/>
                    <a:pt x="17" y="402"/>
                    <a:pt x="17" y="402"/>
                  </a:cubicBezTo>
                  <a:cubicBezTo>
                    <a:pt x="16" y="403"/>
                    <a:pt x="16" y="403"/>
                    <a:pt x="15" y="404"/>
                  </a:cubicBezTo>
                  <a:cubicBezTo>
                    <a:pt x="15" y="404"/>
                    <a:pt x="15" y="404"/>
                    <a:pt x="15" y="404"/>
                  </a:cubicBezTo>
                  <a:cubicBezTo>
                    <a:pt x="14" y="404"/>
                    <a:pt x="14" y="405"/>
                    <a:pt x="14" y="406"/>
                  </a:cubicBezTo>
                  <a:cubicBezTo>
                    <a:pt x="14" y="406"/>
                    <a:pt x="13" y="407"/>
                    <a:pt x="12" y="407"/>
                  </a:cubicBezTo>
                  <a:cubicBezTo>
                    <a:pt x="12" y="408"/>
                    <a:pt x="12" y="409"/>
                    <a:pt x="11" y="410"/>
                  </a:cubicBezTo>
                  <a:cubicBezTo>
                    <a:pt x="11" y="410"/>
                    <a:pt x="10" y="411"/>
                    <a:pt x="10" y="411"/>
                  </a:cubicBezTo>
                  <a:cubicBezTo>
                    <a:pt x="10" y="413"/>
                    <a:pt x="10" y="412"/>
                    <a:pt x="10" y="413"/>
                  </a:cubicBezTo>
                  <a:cubicBezTo>
                    <a:pt x="9" y="414"/>
                    <a:pt x="8" y="417"/>
                    <a:pt x="7" y="418"/>
                  </a:cubicBezTo>
                  <a:cubicBezTo>
                    <a:pt x="7" y="419"/>
                    <a:pt x="5" y="420"/>
                    <a:pt x="5" y="420"/>
                  </a:cubicBezTo>
                  <a:cubicBezTo>
                    <a:pt x="5" y="421"/>
                    <a:pt x="5" y="422"/>
                    <a:pt x="5" y="423"/>
                  </a:cubicBezTo>
                  <a:cubicBezTo>
                    <a:pt x="4" y="424"/>
                    <a:pt x="4" y="423"/>
                    <a:pt x="4" y="424"/>
                  </a:cubicBezTo>
                  <a:cubicBezTo>
                    <a:pt x="3" y="425"/>
                    <a:pt x="4" y="425"/>
                    <a:pt x="3" y="425"/>
                  </a:cubicBezTo>
                  <a:cubicBezTo>
                    <a:pt x="2" y="426"/>
                    <a:pt x="3" y="428"/>
                    <a:pt x="4" y="428"/>
                  </a:cubicBezTo>
                  <a:cubicBezTo>
                    <a:pt x="4" y="429"/>
                    <a:pt x="5" y="432"/>
                    <a:pt x="6" y="430"/>
                  </a:cubicBezTo>
                  <a:cubicBezTo>
                    <a:pt x="7" y="429"/>
                    <a:pt x="7" y="430"/>
                    <a:pt x="8" y="431"/>
                  </a:cubicBezTo>
                  <a:cubicBezTo>
                    <a:pt x="8" y="431"/>
                    <a:pt x="8" y="432"/>
                    <a:pt x="8" y="432"/>
                  </a:cubicBezTo>
                  <a:cubicBezTo>
                    <a:pt x="8" y="433"/>
                    <a:pt x="9" y="434"/>
                    <a:pt x="10" y="435"/>
                  </a:cubicBezTo>
                  <a:cubicBezTo>
                    <a:pt x="10" y="438"/>
                    <a:pt x="9" y="439"/>
                    <a:pt x="9" y="443"/>
                  </a:cubicBezTo>
                  <a:cubicBezTo>
                    <a:pt x="10" y="443"/>
                    <a:pt x="10" y="445"/>
                    <a:pt x="11" y="445"/>
                  </a:cubicBezTo>
                  <a:cubicBezTo>
                    <a:pt x="11" y="448"/>
                    <a:pt x="13" y="451"/>
                    <a:pt x="11" y="454"/>
                  </a:cubicBezTo>
                  <a:cubicBezTo>
                    <a:pt x="10" y="455"/>
                    <a:pt x="9" y="456"/>
                    <a:pt x="9" y="457"/>
                  </a:cubicBezTo>
                  <a:cubicBezTo>
                    <a:pt x="9" y="458"/>
                    <a:pt x="8" y="458"/>
                    <a:pt x="8" y="459"/>
                  </a:cubicBezTo>
                  <a:cubicBezTo>
                    <a:pt x="8" y="460"/>
                    <a:pt x="7" y="460"/>
                    <a:pt x="7" y="460"/>
                  </a:cubicBezTo>
                  <a:cubicBezTo>
                    <a:pt x="8" y="462"/>
                    <a:pt x="6" y="463"/>
                    <a:pt x="6" y="465"/>
                  </a:cubicBezTo>
                  <a:cubicBezTo>
                    <a:pt x="6" y="466"/>
                    <a:pt x="6" y="468"/>
                    <a:pt x="6" y="470"/>
                  </a:cubicBezTo>
                  <a:cubicBezTo>
                    <a:pt x="6" y="470"/>
                    <a:pt x="5" y="469"/>
                    <a:pt x="5" y="470"/>
                  </a:cubicBezTo>
                  <a:cubicBezTo>
                    <a:pt x="5" y="471"/>
                    <a:pt x="5" y="472"/>
                    <a:pt x="5" y="473"/>
                  </a:cubicBezTo>
                  <a:cubicBezTo>
                    <a:pt x="4" y="473"/>
                    <a:pt x="5" y="473"/>
                    <a:pt x="5" y="474"/>
                  </a:cubicBezTo>
                  <a:cubicBezTo>
                    <a:pt x="4" y="474"/>
                    <a:pt x="4" y="474"/>
                    <a:pt x="3" y="475"/>
                  </a:cubicBezTo>
                  <a:cubicBezTo>
                    <a:pt x="3" y="475"/>
                    <a:pt x="3" y="475"/>
                    <a:pt x="3" y="475"/>
                  </a:cubicBezTo>
                  <a:cubicBezTo>
                    <a:pt x="3" y="475"/>
                    <a:pt x="3" y="475"/>
                    <a:pt x="2" y="475"/>
                  </a:cubicBezTo>
                  <a:cubicBezTo>
                    <a:pt x="2" y="476"/>
                    <a:pt x="2" y="476"/>
                    <a:pt x="2" y="476"/>
                  </a:cubicBezTo>
                  <a:cubicBezTo>
                    <a:pt x="2" y="477"/>
                    <a:pt x="2" y="477"/>
                    <a:pt x="1" y="478"/>
                  </a:cubicBezTo>
                  <a:cubicBezTo>
                    <a:pt x="0" y="479"/>
                    <a:pt x="1" y="479"/>
                    <a:pt x="1" y="480"/>
                  </a:cubicBezTo>
                  <a:cubicBezTo>
                    <a:pt x="2" y="480"/>
                    <a:pt x="2" y="482"/>
                    <a:pt x="3" y="483"/>
                  </a:cubicBezTo>
                  <a:cubicBezTo>
                    <a:pt x="3" y="483"/>
                    <a:pt x="3" y="483"/>
                    <a:pt x="3" y="483"/>
                  </a:cubicBezTo>
                  <a:cubicBezTo>
                    <a:pt x="3" y="484"/>
                    <a:pt x="4" y="484"/>
                    <a:pt x="5" y="485"/>
                  </a:cubicBezTo>
                  <a:cubicBezTo>
                    <a:pt x="5" y="487"/>
                    <a:pt x="4" y="488"/>
                    <a:pt x="4" y="490"/>
                  </a:cubicBezTo>
                  <a:cubicBezTo>
                    <a:pt x="4" y="489"/>
                    <a:pt x="5" y="490"/>
                    <a:pt x="5" y="490"/>
                  </a:cubicBezTo>
                  <a:cubicBezTo>
                    <a:pt x="5" y="491"/>
                    <a:pt x="5" y="492"/>
                    <a:pt x="5" y="493"/>
                  </a:cubicBezTo>
                  <a:cubicBezTo>
                    <a:pt x="5" y="495"/>
                    <a:pt x="4" y="498"/>
                    <a:pt x="5" y="498"/>
                  </a:cubicBezTo>
                  <a:cubicBezTo>
                    <a:pt x="6" y="499"/>
                    <a:pt x="5" y="498"/>
                    <a:pt x="6" y="499"/>
                  </a:cubicBezTo>
                  <a:cubicBezTo>
                    <a:pt x="6" y="499"/>
                    <a:pt x="6" y="499"/>
                    <a:pt x="7" y="500"/>
                  </a:cubicBezTo>
                  <a:cubicBezTo>
                    <a:pt x="7" y="500"/>
                    <a:pt x="7" y="500"/>
                    <a:pt x="7" y="500"/>
                  </a:cubicBezTo>
                  <a:cubicBezTo>
                    <a:pt x="7" y="502"/>
                    <a:pt x="7" y="502"/>
                    <a:pt x="9" y="502"/>
                  </a:cubicBezTo>
                  <a:cubicBezTo>
                    <a:pt x="9" y="503"/>
                    <a:pt x="11" y="502"/>
                    <a:pt x="12" y="502"/>
                  </a:cubicBezTo>
                  <a:cubicBezTo>
                    <a:pt x="13" y="503"/>
                    <a:pt x="13" y="505"/>
                    <a:pt x="14" y="506"/>
                  </a:cubicBezTo>
                  <a:cubicBezTo>
                    <a:pt x="14" y="507"/>
                    <a:pt x="14" y="507"/>
                    <a:pt x="15" y="507"/>
                  </a:cubicBezTo>
                  <a:cubicBezTo>
                    <a:pt x="15" y="508"/>
                    <a:pt x="15" y="507"/>
                    <a:pt x="15" y="507"/>
                  </a:cubicBezTo>
                  <a:cubicBezTo>
                    <a:pt x="15" y="508"/>
                    <a:pt x="16" y="508"/>
                    <a:pt x="16" y="508"/>
                  </a:cubicBezTo>
                  <a:cubicBezTo>
                    <a:pt x="16" y="509"/>
                    <a:pt x="16" y="508"/>
                    <a:pt x="17" y="509"/>
                  </a:cubicBezTo>
                  <a:cubicBezTo>
                    <a:pt x="17" y="509"/>
                    <a:pt x="17" y="509"/>
                    <a:pt x="17" y="510"/>
                  </a:cubicBezTo>
                  <a:cubicBezTo>
                    <a:pt x="18" y="511"/>
                    <a:pt x="18" y="512"/>
                    <a:pt x="19" y="513"/>
                  </a:cubicBezTo>
                  <a:cubicBezTo>
                    <a:pt x="19" y="514"/>
                    <a:pt x="19" y="513"/>
                    <a:pt x="20" y="514"/>
                  </a:cubicBezTo>
                  <a:cubicBezTo>
                    <a:pt x="20" y="514"/>
                    <a:pt x="19" y="514"/>
                    <a:pt x="20" y="515"/>
                  </a:cubicBezTo>
                  <a:cubicBezTo>
                    <a:pt x="20" y="515"/>
                    <a:pt x="20" y="515"/>
                    <a:pt x="20" y="515"/>
                  </a:cubicBezTo>
                  <a:cubicBezTo>
                    <a:pt x="20" y="515"/>
                    <a:pt x="21" y="515"/>
                    <a:pt x="21" y="515"/>
                  </a:cubicBezTo>
                  <a:cubicBezTo>
                    <a:pt x="21" y="516"/>
                    <a:pt x="22" y="517"/>
                    <a:pt x="22" y="517"/>
                  </a:cubicBezTo>
                  <a:cubicBezTo>
                    <a:pt x="23" y="517"/>
                    <a:pt x="25" y="518"/>
                    <a:pt x="25" y="519"/>
                  </a:cubicBezTo>
                  <a:cubicBezTo>
                    <a:pt x="26" y="520"/>
                    <a:pt x="25" y="519"/>
                    <a:pt x="26" y="520"/>
                  </a:cubicBezTo>
                  <a:cubicBezTo>
                    <a:pt x="26" y="520"/>
                    <a:pt x="26" y="520"/>
                    <a:pt x="26" y="520"/>
                  </a:cubicBezTo>
                  <a:cubicBezTo>
                    <a:pt x="26" y="521"/>
                    <a:pt x="27" y="521"/>
                    <a:pt x="27" y="522"/>
                  </a:cubicBezTo>
                  <a:cubicBezTo>
                    <a:pt x="28" y="522"/>
                    <a:pt x="28" y="523"/>
                    <a:pt x="29" y="523"/>
                  </a:cubicBezTo>
                  <a:cubicBezTo>
                    <a:pt x="29" y="526"/>
                    <a:pt x="28" y="529"/>
                    <a:pt x="28" y="530"/>
                  </a:cubicBezTo>
                  <a:cubicBezTo>
                    <a:pt x="30" y="531"/>
                    <a:pt x="29" y="536"/>
                    <a:pt x="32" y="537"/>
                  </a:cubicBezTo>
                  <a:cubicBezTo>
                    <a:pt x="32" y="537"/>
                    <a:pt x="32" y="537"/>
                    <a:pt x="32" y="537"/>
                  </a:cubicBezTo>
                  <a:cubicBezTo>
                    <a:pt x="33" y="538"/>
                    <a:pt x="33" y="537"/>
                    <a:pt x="34" y="538"/>
                  </a:cubicBezTo>
                  <a:cubicBezTo>
                    <a:pt x="34" y="538"/>
                    <a:pt x="34" y="538"/>
                    <a:pt x="34" y="538"/>
                  </a:cubicBezTo>
                  <a:cubicBezTo>
                    <a:pt x="35" y="539"/>
                    <a:pt x="36" y="539"/>
                    <a:pt x="37" y="540"/>
                  </a:cubicBezTo>
                  <a:cubicBezTo>
                    <a:pt x="37" y="540"/>
                    <a:pt x="37" y="539"/>
                    <a:pt x="38" y="540"/>
                  </a:cubicBezTo>
                  <a:cubicBezTo>
                    <a:pt x="39" y="540"/>
                    <a:pt x="40" y="541"/>
                    <a:pt x="40" y="542"/>
                  </a:cubicBezTo>
                  <a:cubicBezTo>
                    <a:pt x="41" y="542"/>
                    <a:pt x="40" y="542"/>
                    <a:pt x="41" y="542"/>
                  </a:cubicBezTo>
                  <a:cubicBezTo>
                    <a:pt x="41" y="543"/>
                    <a:pt x="41" y="543"/>
                    <a:pt x="41" y="543"/>
                  </a:cubicBezTo>
                  <a:cubicBezTo>
                    <a:pt x="41" y="544"/>
                    <a:pt x="41" y="543"/>
                    <a:pt x="42" y="544"/>
                  </a:cubicBezTo>
                  <a:cubicBezTo>
                    <a:pt x="42" y="544"/>
                    <a:pt x="42" y="544"/>
                    <a:pt x="42" y="544"/>
                  </a:cubicBezTo>
                  <a:cubicBezTo>
                    <a:pt x="43" y="544"/>
                    <a:pt x="42" y="544"/>
                    <a:pt x="42" y="545"/>
                  </a:cubicBezTo>
                  <a:cubicBezTo>
                    <a:pt x="43" y="545"/>
                    <a:pt x="43" y="545"/>
                    <a:pt x="43" y="545"/>
                  </a:cubicBezTo>
                  <a:cubicBezTo>
                    <a:pt x="43" y="545"/>
                    <a:pt x="44" y="545"/>
                    <a:pt x="44" y="545"/>
                  </a:cubicBezTo>
                  <a:cubicBezTo>
                    <a:pt x="44" y="546"/>
                    <a:pt x="44" y="546"/>
                    <a:pt x="44" y="546"/>
                  </a:cubicBezTo>
                  <a:cubicBezTo>
                    <a:pt x="45" y="546"/>
                    <a:pt x="46" y="547"/>
                    <a:pt x="46" y="547"/>
                  </a:cubicBezTo>
                  <a:cubicBezTo>
                    <a:pt x="46" y="548"/>
                    <a:pt x="46" y="548"/>
                    <a:pt x="47" y="548"/>
                  </a:cubicBezTo>
                  <a:cubicBezTo>
                    <a:pt x="47" y="548"/>
                    <a:pt x="47" y="548"/>
                    <a:pt x="47" y="548"/>
                  </a:cubicBezTo>
                  <a:cubicBezTo>
                    <a:pt x="48" y="549"/>
                    <a:pt x="47" y="548"/>
                    <a:pt x="48" y="549"/>
                  </a:cubicBezTo>
                  <a:cubicBezTo>
                    <a:pt x="48" y="549"/>
                    <a:pt x="48" y="549"/>
                    <a:pt x="49" y="550"/>
                  </a:cubicBezTo>
                  <a:cubicBezTo>
                    <a:pt x="50" y="550"/>
                    <a:pt x="51" y="551"/>
                    <a:pt x="52" y="552"/>
                  </a:cubicBezTo>
                  <a:cubicBezTo>
                    <a:pt x="52" y="552"/>
                    <a:pt x="53" y="552"/>
                    <a:pt x="54" y="552"/>
                  </a:cubicBezTo>
                  <a:cubicBezTo>
                    <a:pt x="54" y="553"/>
                    <a:pt x="54" y="554"/>
                    <a:pt x="55" y="555"/>
                  </a:cubicBezTo>
                  <a:cubicBezTo>
                    <a:pt x="56" y="555"/>
                    <a:pt x="56" y="555"/>
                    <a:pt x="57" y="556"/>
                  </a:cubicBezTo>
                  <a:cubicBezTo>
                    <a:pt x="57" y="556"/>
                    <a:pt x="57" y="556"/>
                    <a:pt x="57" y="556"/>
                  </a:cubicBezTo>
                  <a:cubicBezTo>
                    <a:pt x="58" y="557"/>
                    <a:pt x="59" y="557"/>
                    <a:pt x="60" y="558"/>
                  </a:cubicBezTo>
                  <a:cubicBezTo>
                    <a:pt x="61" y="558"/>
                    <a:pt x="61" y="559"/>
                    <a:pt x="62" y="560"/>
                  </a:cubicBezTo>
                  <a:cubicBezTo>
                    <a:pt x="62" y="559"/>
                    <a:pt x="64" y="560"/>
                    <a:pt x="63" y="560"/>
                  </a:cubicBezTo>
                  <a:cubicBezTo>
                    <a:pt x="65" y="560"/>
                    <a:pt x="64" y="561"/>
                    <a:pt x="66" y="561"/>
                  </a:cubicBezTo>
                  <a:cubicBezTo>
                    <a:pt x="67" y="561"/>
                    <a:pt x="69" y="561"/>
                    <a:pt x="71" y="561"/>
                  </a:cubicBezTo>
                  <a:cubicBezTo>
                    <a:pt x="70" y="561"/>
                    <a:pt x="73" y="560"/>
                    <a:pt x="73" y="560"/>
                  </a:cubicBezTo>
                  <a:cubicBezTo>
                    <a:pt x="74" y="560"/>
                    <a:pt x="73" y="559"/>
                    <a:pt x="75" y="560"/>
                  </a:cubicBezTo>
                  <a:cubicBezTo>
                    <a:pt x="75" y="560"/>
                    <a:pt x="77" y="558"/>
                    <a:pt x="77" y="558"/>
                  </a:cubicBezTo>
                  <a:cubicBezTo>
                    <a:pt x="76" y="558"/>
                    <a:pt x="79" y="558"/>
                    <a:pt x="79" y="558"/>
                  </a:cubicBezTo>
                  <a:cubicBezTo>
                    <a:pt x="79" y="558"/>
                    <a:pt x="81" y="557"/>
                    <a:pt x="82" y="557"/>
                  </a:cubicBezTo>
                  <a:cubicBezTo>
                    <a:pt x="82" y="557"/>
                    <a:pt x="83" y="557"/>
                    <a:pt x="84" y="557"/>
                  </a:cubicBezTo>
                  <a:cubicBezTo>
                    <a:pt x="84" y="557"/>
                    <a:pt x="85" y="556"/>
                    <a:pt x="86" y="556"/>
                  </a:cubicBezTo>
                  <a:cubicBezTo>
                    <a:pt x="87" y="556"/>
                    <a:pt x="87" y="555"/>
                    <a:pt x="88" y="555"/>
                  </a:cubicBezTo>
                  <a:cubicBezTo>
                    <a:pt x="94" y="555"/>
                    <a:pt x="99" y="556"/>
                    <a:pt x="103" y="557"/>
                  </a:cubicBezTo>
                  <a:cubicBezTo>
                    <a:pt x="103" y="557"/>
                    <a:pt x="103" y="557"/>
                    <a:pt x="103" y="558"/>
                  </a:cubicBezTo>
                  <a:cubicBezTo>
                    <a:pt x="104" y="558"/>
                    <a:pt x="104" y="558"/>
                    <a:pt x="104" y="558"/>
                  </a:cubicBezTo>
                  <a:cubicBezTo>
                    <a:pt x="105" y="559"/>
                    <a:pt x="105" y="559"/>
                    <a:pt x="106" y="560"/>
                  </a:cubicBezTo>
                  <a:cubicBezTo>
                    <a:pt x="106" y="560"/>
                    <a:pt x="106" y="560"/>
                    <a:pt x="107" y="560"/>
                  </a:cubicBezTo>
                  <a:cubicBezTo>
                    <a:pt x="108" y="561"/>
                    <a:pt x="114" y="558"/>
                    <a:pt x="114" y="558"/>
                  </a:cubicBezTo>
                  <a:cubicBezTo>
                    <a:pt x="114" y="558"/>
                    <a:pt x="119" y="555"/>
                    <a:pt x="119" y="555"/>
                  </a:cubicBezTo>
                  <a:cubicBezTo>
                    <a:pt x="120" y="555"/>
                    <a:pt x="120" y="554"/>
                    <a:pt x="121" y="554"/>
                  </a:cubicBezTo>
                  <a:cubicBezTo>
                    <a:pt x="122" y="553"/>
                    <a:pt x="122" y="553"/>
                    <a:pt x="122" y="552"/>
                  </a:cubicBezTo>
                  <a:cubicBezTo>
                    <a:pt x="124" y="552"/>
                    <a:pt x="127" y="552"/>
                    <a:pt x="127" y="551"/>
                  </a:cubicBezTo>
                  <a:cubicBezTo>
                    <a:pt x="128" y="550"/>
                    <a:pt x="129" y="549"/>
                    <a:pt x="130" y="548"/>
                  </a:cubicBezTo>
                  <a:cubicBezTo>
                    <a:pt x="132" y="548"/>
                    <a:pt x="134" y="547"/>
                    <a:pt x="136" y="547"/>
                  </a:cubicBezTo>
                  <a:cubicBezTo>
                    <a:pt x="137" y="547"/>
                    <a:pt x="138" y="546"/>
                    <a:pt x="138" y="546"/>
                  </a:cubicBezTo>
                  <a:cubicBezTo>
                    <a:pt x="140" y="546"/>
                    <a:pt x="139" y="546"/>
                    <a:pt x="140" y="547"/>
                  </a:cubicBezTo>
                  <a:cubicBezTo>
                    <a:pt x="142" y="547"/>
                    <a:pt x="143" y="547"/>
                    <a:pt x="144" y="546"/>
                  </a:cubicBezTo>
                  <a:cubicBezTo>
                    <a:pt x="144" y="545"/>
                    <a:pt x="145" y="547"/>
                    <a:pt x="146" y="547"/>
                  </a:cubicBezTo>
                  <a:cubicBezTo>
                    <a:pt x="147" y="547"/>
                    <a:pt x="148" y="546"/>
                    <a:pt x="149" y="546"/>
                  </a:cubicBezTo>
                  <a:cubicBezTo>
                    <a:pt x="150" y="546"/>
                    <a:pt x="152" y="546"/>
                    <a:pt x="154" y="546"/>
                  </a:cubicBezTo>
                  <a:cubicBezTo>
                    <a:pt x="154" y="547"/>
                    <a:pt x="154" y="546"/>
                    <a:pt x="154" y="547"/>
                  </a:cubicBezTo>
                  <a:cubicBezTo>
                    <a:pt x="155" y="547"/>
                    <a:pt x="154" y="547"/>
                    <a:pt x="155" y="547"/>
                  </a:cubicBezTo>
                  <a:cubicBezTo>
                    <a:pt x="155" y="548"/>
                    <a:pt x="155" y="548"/>
                    <a:pt x="155" y="548"/>
                  </a:cubicBezTo>
                  <a:cubicBezTo>
                    <a:pt x="155" y="549"/>
                    <a:pt x="155" y="548"/>
                    <a:pt x="156" y="549"/>
                  </a:cubicBezTo>
                  <a:cubicBezTo>
                    <a:pt x="156" y="549"/>
                    <a:pt x="156" y="549"/>
                    <a:pt x="156" y="549"/>
                  </a:cubicBezTo>
                  <a:cubicBezTo>
                    <a:pt x="157" y="549"/>
                    <a:pt x="156" y="549"/>
                    <a:pt x="156" y="550"/>
                  </a:cubicBezTo>
                  <a:cubicBezTo>
                    <a:pt x="157" y="550"/>
                    <a:pt x="157" y="550"/>
                    <a:pt x="157" y="550"/>
                  </a:cubicBezTo>
                  <a:cubicBezTo>
                    <a:pt x="158" y="550"/>
                    <a:pt x="157" y="551"/>
                    <a:pt x="158" y="552"/>
                  </a:cubicBezTo>
                  <a:cubicBezTo>
                    <a:pt x="158" y="553"/>
                    <a:pt x="159" y="554"/>
                    <a:pt x="159" y="554"/>
                  </a:cubicBezTo>
                  <a:cubicBezTo>
                    <a:pt x="159" y="555"/>
                    <a:pt x="161" y="558"/>
                    <a:pt x="161" y="559"/>
                  </a:cubicBezTo>
                  <a:cubicBezTo>
                    <a:pt x="161" y="559"/>
                    <a:pt x="161" y="559"/>
                    <a:pt x="161" y="560"/>
                  </a:cubicBezTo>
                  <a:cubicBezTo>
                    <a:pt x="162" y="560"/>
                    <a:pt x="162" y="560"/>
                    <a:pt x="163" y="561"/>
                  </a:cubicBezTo>
                  <a:cubicBezTo>
                    <a:pt x="163" y="562"/>
                    <a:pt x="163" y="562"/>
                    <a:pt x="164" y="562"/>
                  </a:cubicBezTo>
                  <a:cubicBezTo>
                    <a:pt x="165" y="563"/>
                    <a:pt x="169" y="562"/>
                    <a:pt x="171" y="562"/>
                  </a:cubicBezTo>
                  <a:cubicBezTo>
                    <a:pt x="172" y="563"/>
                    <a:pt x="173" y="562"/>
                    <a:pt x="174" y="562"/>
                  </a:cubicBezTo>
                  <a:cubicBezTo>
                    <a:pt x="175" y="562"/>
                    <a:pt x="174" y="562"/>
                    <a:pt x="175" y="562"/>
                  </a:cubicBezTo>
                  <a:cubicBezTo>
                    <a:pt x="177" y="562"/>
                    <a:pt x="176" y="561"/>
                    <a:pt x="179" y="561"/>
                  </a:cubicBezTo>
                  <a:cubicBezTo>
                    <a:pt x="181" y="561"/>
                    <a:pt x="183" y="561"/>
                    <a:pt x="186" y="561"/>
                  </a:cubicBezTo>
                  <a:cubicBezTo>
                    <a:pt x="186" y="562"/>
                    <a:pt x="186" y="562"/>
                    <a:pt x="187" y="563"/>
                  </a:cubicBezTo>
                  <a:cubicBezTo>
                    <a:pt x="188" y="564"/>
                    <a:pt x="187" y="563"/>
                    <a:pt x="188" y="564"/>
                  </a:cubicBezTo>
                  <a:cubicBezTo>
                    <a:pt x="189" y="565"/>
                    <a:pt x="190" y="564"/>
                    <a:pt x="191" y="565"/>
                  </a:cubicBezTo>
                  <a:cubicBezTo>
                    <a:pt x="191" y="565"/>
                    <a:pt x="190" y="566"/>
                    <a:pt x="191" y="566"/>
                  </a:cubicBezTo>
                  <a:cubicBezTo>
                    <a:pt x="191" y="566"/>
                    <a:pt x="193" y="569"/>
                    <a:pt x="192" y="569"/>
                  </a:cubicBezTo>
                  <a:cubicBezTo>
                    <a:pt x="193" y="569"/>
                    <a:pt x="194" y="574"/>
                    <a:pt x="193" y="576"/>
                  </a:cubicBezTo>
                  <a:cubicBezTo>
                    <a:pt x="193" y="577"/>
                    <a:pt x="192" y="578"/>
                    <a:pt x="192" y="579"/>
                  </a:cubicBezTo>
                  <a:cubicBezTo>
                    <a:pt x="192" y="580"/>
                    <a:pt x="192" y="580"/>
                    <a:pt x="191" y="581"/>
                  </a:cubicBezTo>
                  <a:cubicBezTo>
                    <a:pt x="191" y="581"/>
                    <a:pt x="191" y="585"/>
                    <a:pt x="191" y="585"/>
                  </a:cubicBezTo>
                  <a:cubicBezTo>
                    <a:pt x="189" y="586"/>
                    <a:pt x="190" y="588"/>
                    <a:pt x="191" y="589"/>
                  </a:cubicBezTo>
                  <a:cubicBezTo>
                    <a:pt x="191" y="589"/>
                    <a:pt x="192" y="590"/>
                    <a:pt x="191" y="591"/>
                  </a:cubicBezTo>
                  <a:cubicBezTo>
                    <a:pt x="190" y="591"/>
                    <a:pt x="190" y="591"/>
                    <a:pt x="189" y="592"/>
                  </a:cubicBezTo>
                  <a:cubicBezTo>
                    <a:pt x="189" y="592"/>
                    <a:pt x="189" y="592"/>
                    <a:pt x="189" y="592"/>
                  </a:cubicBezTo>
                  <a:cubicBezTo>
                    <a:pt x="187" y="594"/>
                    <a:pt x="189" y="596"/>
                    <a:pt x="189" y="598"/>
                  </a:cubicBezTo>
                  <a:cubicBezTo>
                    <a:pt x="189" y="599"/>
                    <a:pt x="188" y="598"/>
                    <a:pt x="188" y="599"/>
                  </a:cubicBezTo>
                  <a:cubicBezTo>
                    <a:pt x="188" y="601"/>
                    <a:pt x="187" y="601"/>
                    <a:pt x="187" y="602"/>
                  </a:cubicBezTo>
                  <a:cubicBezTo>
                    <a:pt x="186" y="603"/>
                    <a:pt x="184" y="603"/>
                    <a:pt x="184" y="605"/>
                  </a:cubicBezTo>
                  <a:cubicBezTo>
                    <a:pt x="185" y="606"/>
                    <a:pt x="184" y="608"/>
                    <a:pt x="186" y="609"/>
                  </a:cubicBezTo>
                  <a:cubicBezTo>
                    <a:pt x="186" y="609"/>
                    <a:pt x="186" y="609"/>
                    <a:pt x="186" y="609"/>
                  </a:cubicBezTo>
                  <a:cubicBezTo>
                    <a:pt x="186" y="611"/>
                    <a:pt x="188" y="614"/>
                    <a:pt x="189" y="614"/>
                  </a:cubicBezTo>
                  <a:cubicBezTo>
                    <a:pt x="189" y="615"/>
                    <a:pt x="189" y="616"/>
                    <a:pt x="190" y="617"/>
                  </a:cubicBezTo>
                  <a:cubicBezTo>
                    <a:pt x="190" y="617"/>
                    <a:pt x="190" y="617"/>
                    <a:pt x="191" y="617"/>
                  </a:cubicBezTo>
                  <a:cubicBezTo>
                    <a:pt x="191" y="618"/>
                    <a:pt x="190" y="618"/>
                    <a:pt x="191" y="618"/>
                  </a:cubicBezTo>
                  <a:cubicBezTo>
                    <a:pt x="191" y="618"/>
                    <a:pt x="191" y="619"/>
                    <a:pt x="191" y="619"/>
                  </a:cubicBezTo>
                  <a:cubicBezTo>
                    <a:pt x="192" y="619"/>
                    <a:pt x="192" y="619"/>
                    <a:pt x="192" y="619"/>
                  </a:cubicBezTo>
                  <a:cubicBezTo>
                    <a:pt x="193" y="619"/>
                    <a:pt x="193" y="619"/>
                    <a:pt x="193" y="619"/>
                  </a:cubicBezTo>
                  <a:cubicBezTo>
                    <a:pt x="193" y="620"/>
                    <a:pt x="193" y="620"/>
                    <a:pt x="193" y="620"/>
                  </a:cubicBezTo>
                  <a:cubicBezTo>
                    <a:pt x="193" y="621"/>
                    <a:pt x="193" y="621"/>
                    <a:pt x="194" y="621"/>
                  </a:cubicBezTo>
                  <a:cubicBezTo>
                    <a:pt x="194" y="621"/>
                    <a:pt x="194" y="621"/>
                    <a:pt x="194" y="621"/>
                  </a:cubicBezTo>
                  <a:cubicBezTo>
                    <a:pt x="195" y="621"/>
                    <a:pt x="195" y="621"/>
                    <a:pt x="195" y="622"/>
                  </a:cubicBezTo>
                  <a:cubicBezTo>
                    <a:pt x="195" y="622"/>
                    <a:pt x="195" y="622"/>
                    <a:pt x="195" y="622"/>
                  </a:cubicBezTo>
                  <a:cubicBezTo>
                    <a:pt x="195" y="623"/>
                    <a:pt x="195" y="623"/>
                    <a:pt x="196" y="623"/>
                  </a:cubicBezTo>
                  <a:cubicBezTo>
                    <a:pt x="196" y="623"/>
                    <a:pt x="196" y="623"/>
                    <a:pt x="196" y="623"/>
                  </a:cubicBezTo>
                  <a:cubicBezTo>
                    <a:pt x="197" y="623"/>
                    <a:pt x="196" y="623"/>
                    <a:pt x="197" y="624"/>
                  </a:cubicBezTo>
                  <a:cubicBezTo>
                    <a:pt x="197" y="624"/>
                    <a:pt x="197" y="624"/>
                    <a:pt x="197" y="624"/>
                  </a:cubicBezTo>
                  <a:cubicBezTo>
                    <a:pt x="198" y="625"/>
                    <a:pt x="198" y="625"/>
                    <a:pt x="199" y="626"/>
                  </a:cubicBezTo>
                  <a:cubicBezTo>
                    <a:pt x="199" y="626"/>
                    <a:pt x="198" y="626"/>
                    <a:pt x="199" y="627"/>
                  </a:cubicBezTo>
                  <a:cubicBezTo>
                    <a:pt x="199" y="627"/>
                    <a:pt x="199" y="627"/>
                    <a:pt x="199" y="627"/>
                  </a:cubicBezTo>
                  <a:cubicBezTo>
                    <a:pt x="200" y="627"/>
                    <a:pt x="200" y="627"/>
                    <a:pt x="200" y="628"/>
                  </a:cubicBezTo>
                  <a:cubicBezTo>
                    <a:pt x="200" y="629"/>
                    <a:pt x="200" y="628"/>
                    <a:pt x="201" y="629"/>
                  </a:cubicBezTo>
                  <a:cubicBezTo>
                    <a:pt x="201" y="629"/>
                    <a:pt x="201" y="630"/>
                    <a:pt x="201" y="630"/>
                  </a:cubicBezTo>
                  <a:cubicBezTo>
                    <a:pt x="202" y="630"/>
                    <a:pt x="202" y="630"/>
                    <a:pt x="202" y="630"/>
                  </a:cubicBezTo>
                  <a:cubicBezTo>
                    <a:pt x="202" y="630"/>
                    <a:pt x="203" y="631"/>
                    <a:pt x="203" y="631"/>
                  </a:cubicBezTo>
                  <a:cubicBezTo>
                    <a:pt x="203" y="631"/>
                    <a:pt x="203" y="631"/>
                    <a:pt x="203" y="632"/>
                  </a:cubicBezTo>
                  <a:cubicBezTo>
                    <a:pt x="203" y="632"/>
                    <a:pt x="203" y="632"/>
                    <a:pt x="203" y="632"/>
                  </a:cubicBezTo>
                  <a:cubicBezTo>
                    <a:pt x="204" y="632"/>
                    <a:pt x="204" y="632"/>
                    <a:pt x="204" y="632"/>
                  </a:cubicBezTo>
                  <a:cubicBezTo>
                    <a:pt x="204" y="633"/>
                    <a:pt x="205" y="633"/>
                    <a:pt x="205" y="634"/>
                  </a:cubicBezTo>
                  <a:cubicBezTo>
                    <a:pt x="205" y="635"/>
                    <a:pt x="205" y="634"/>
                    <a:pt x="206" y="634"/>
                  </a:cubicBezTo>
                  <a:cubicBezTo>
                    <a:pt x="206" y="636"/>
                    <a:pt x="207" y="636"/>
                    <a:pt x="207" y="638"/>
                  </a:cubicBezTo>
                  <a:cubicBezTo>
                    <a:pt x="207" y="638"/>
                    <a:pt x="209" y="639"/>
                    <a:pt x="208" y="639"/>
                  </a:cubicBezTo>
                  <a:cubicBezTo>
                    <a:pt x="209" y="639"/>
                    <a:pt x="209" y="641"/>
                    <a:pt x="208" y="641"/>
                  </a:cubicBezTo>
                  <a:cubicBezTo>
                    <a:pt x="209" y="641"/>
                    <a:pt x="208" y="644"/>
                    <a:pt x="210" y="645"/>
                  </a:cubicBezTo>
                  <a:cubicBezTo>
                    <a:pt x="210" y="645"/>
                    <a:pt x="209" y="646"/>
                    <a:pt x="209" y="646"/>
                  </a:cubicBezTo>
                  <a:cubicBezTo>
                    <a:pt x="209" y="646"/>
                    <a:pt x="209" y="648"/>
                    <a:pt x="209" y="649"/>
                  </a:cubicBezTo>
                  <a:cubicBezTo>
                    <a:pt x="209" y="649"/>
                    <a:pt x="210" y="651"/>
                    <a:pt x="211" y="651"/>
                  </a:cubicBezTo>
                  <a:cubicBezTo>
                    <a:pt x="210" y="651"/>
                    <a:pt x="212" y="653"/>
                    <a:pt x="211" y="652"/>
                  </a:cubicBezTo>
                  <a:cubicBezTo>
                    <a:pt x="212" y="653"/>
                    <a:pt x="212" y="654"/>
                    <a:pt x="212" y="655"/>
                  </a:cubicBezTo>
                  <a:cubicBezTo>
                    <a:pt x="212" y="656"/>
                    <a:pt x="213" y="655"/>
                    <a:pt x="213" y="657"/>
                  </a:cubicBezTo>
                  <a:cubicBezTo>
                    <a:pt x="213" y="657"/>
                    <a:pt x="215" y="660"/>
                    <a:pt x="215" y="660"/>
                  </a:cubicBezTo>
                  <a:cubicBezTo>
                    <a:pt x="216" y="661"/>
                    <a:pt x="215" y="663"/>
                    <a:pt x="216" y="664"/>
                  </a:cubicBezTo>
                  <a:cubicBezTo>
                    <a:pt x="216" y="665"/>
                    <a:pt x="218" y="666"/>
                    <a:pt x="216" y="668"/>
                  </a:cubicBezTo>
                  <a:cubicBezTo>
                    <a:pt x="215" y="668"/>
                    <a:pt x="216" y="668"/>
                    <a:pt x="216" y="669"/>
                  </a:cubicBezTo>
                  <a:cubicBezTo>
                    <a:pt x="215" y="669"/>
                    <a:pt x="215" y="670"/>
                    <a:pt x="214" y="670"/>
                  </a:cubicBezTo>
                  <a:cubicBezTo>
                    <a:pt x="214" y="671"/>
                    <a:pt x="213" y="672"/>
                    <a:pt x="214" y="674"/>
                  </a:cubicBezTo>
                  <a:cubicBezTo>
                    <a:pt x="215" y="674"/>
                    <a:pt x="215" y="676"/>
                    <a:pt x="216" y="676"/>
                  </a:cubicBezTo>
                  <a:cubicBezTo>
                    <a:pt x="217" y="677"/>
                    <a:pt x="217" y="677"/>
                    <a:pt x="217" y="677"/>
                  </a:cubicBezTo>
                  <a:cubicBezTo>
                    <a:pt x="217" y="678"/>
                    <a:pt x="218" y="681"/>
                    <a:pt x="218" y="681"/>
                  </a:cubicBezTo>
                  <a:cubicBezTo>
                    <a:pt x="218" y="683"/>
                    <a:pt x="219" y="683"/>
                    <a:pt x="219" y="684"/>
                  </a:cubicBezTo>
                  <a:cubicBezTo>
                    <a:pt x="219" y="684"/>
                    <a:pt x="220" y="685"/>
                    <a:pt x="221" y="685"/>
                  </a:cubicBezTo>
                  <a:cubicBezTo>
                    <a:pt x="221" y="689"/>
                    <a:pt x="220" y="691"/>
                    <a:pt x="220" y="695"/>
                  </a:cubicBezTo>
                  <a:cubicBezTo>
                    <a:pt x="219" y="696"/>
                    <a:pt x="218" y="695"/>
                    <a:pt x="218" y="697"/>
                  </a:cubicBezTo>
                  <a:cubicBezTo>
                    <a:pt x="218" y="697"/>
                    <a:pt x="217" y="697"/>
                    <a:pt x="217" y="698"/>
                  </a:cubicBezTo>
                  <a:cubicBezTo>
                    <a:pt x="216" y="699"/>
                    <a:pt x="216" y="699"/>
                    <a:pt x="214" y="699"/>
                  </a:cubicBezTo>
                  <a:cubicBezTo>
                    <a:pt x="214" y="701"/>
                    <a:pt x="214" y="700"/>
                    <a:pt x="213" y="701"/>
                  </a:cubicBezTo>
                  <a:cubicBezTo>
                    <a:pt x="213" y="701"/>
                    <a:pt x="214" y="702"/>
                    <a:pt x="213" y="702"/>
                  </a:cubicBezTo>
                  <a:cubicBezTo>
                    <a:pt x="213" y="702"/>
                    <a:pt x="213" y="702"/>
                    <a:pt x="213" y="702"/>
                  </a:cubicBezTo>
                  <a:cubicBezTo>
                    <a:pt x="213" y="703"/>
                    <a:pt x="213" y="703"/>
                    <a:pt x="213" y="704"/>
                  </a:cubicBezTo>
                  <a:cubicBezTo>
                    <a:pt x="213" y="704"/>
                    <a:pt x="212" y="703"/>
                    <a:pt x="212" y="704"/>
                  </a:cubicBezTo>
                  <a:cubicBezTo>
                    <a:pt x="212" y="704"/>
                    <a:pt x="212" y="705"/>
                    <a:pt x="212" y="705"/>
                  </a:cubicBezTo>
                  <a:cubicBezTo>
                    <a:pt x="212" y="705"/>
                    <a:pt x="212" y="705"/>
                    <a:pt x="211" y="705"/>
                  </a:cubicBezTo>
                  <a:cubicBezTo>
                    <a:pt x="211" y="707"/>
                    <a:pt x="211" y="707"/>
                    <a:pt x="211" y="709"/>
                  </a:cubicBezTo>
                  <a:cubicBezTo>
                    <a:pt x="211" y="710"/>
                    <a:pt x="210" y="709"/>
                    <a:pt x="210" y="711"/>
                  </a:cubicBezTo>
                  <a:cubicBezTo>
                    <a:pt x="210" y="712"/>
                    <a:pt x="209" y="712"/>
                    <a:pt x="209" y="712"/>
                  </a:cubicBezTo>
                  <a:cubicBezTo>
                    <a:pt x="209" y="713"/>
                    <a:pt x="209" y="715"/>
                    <a:pt x="209" y="716"/>
                  </a:cubicBezTo>
                  <a:cubicBezTo>
                    <a:pt x="209" y="717"/>
                    <a:pt x="208" y="716"/>
                    <a:pt x="208" y="717"/>
                  </a:cubicBezTo>
                  <a:cubicBezTo>
                    <a:pt x="208" y="720"/>
                    <a:pt x="206" y="722"/>
                    <a:pt x="206" y="724"/>
                  </a:cubicBezTo>
                  <a:cubicBezTo>
                    <a:pt x="206" y="725"/>
                    <a:pt x="205" y="729"/>
                    <a:pt x="206" y="729"/>
                  </a:cubicBezTo>
                  <a:cubicBezTo>
                    <a:pt x="207" y="729"/>
                    <a:pt x="206" y="734"/>
                    <a:pt x="206" y="734"/>
                  </a:cubicBezTo>
                  <a:cubicBezTo>
                    <a:pt x="205" y="737"/>
                    <a:pt x="206" y="739"/>
                    <a:pt x="206" y="741"/>
                  </a:cubicBezTo>
                  <a:cubicBezTo>
                    <a:pt x="206" y="742"/>
                    <a:pt x="205" y="743"/>
                    <a:pt x="206" y="744"/>
                  </a:cubicBezTo>
                  <a:cubicBezTo>
                    <a:pt x="206" y="744"/>
                    <a:pt x="206" y="744"/>
                    <a:pt x="206" y="745"/>
                  </a:cubicBezTo>
                  <a:cubicBezTo>
                    <a:pt x="206" y="746"/>
                    <a:pt x="207" y="747"/>
                    <a:pt x="208" y="748"/>
                  </a:cubicBezTo>
                  <a:cubicBezTo>
                    <a:pt x="208" y="749"/>
                    <a:pt x="209" y="750"/>
                    <a:pt x="210" y="751"/>
                  </a:cubicBezTo>
                  <a:cubicBezTo>
                    <a:pt x="211" y="751"/>
                    <a:pt x="211" y="752"/>
                    <a:pt x="211" y="753"/>
                  </a:cubicBezTo>
                  <a:cubicBezTo>
                    <a:pt x="212" y="753"/>
                    <a:pt x="212" y="753"/>
                    <a:pt x="212" y="754"/>
                  </a:cubicBezTo>
                  <a:cubicBezTo>
                    <a:pt x="212" y="754"/>
                    <a:pt x="213" y="755"/>
                    <a:pt x="213" y="755"/>
                  </a:cubicBezTo>
                  <a:cubicBezTo>
                    <a:pt x="213" y="755"/>
                    <a:pt x="214" y="754"/>
                    <a:pt x="213" y="755"/>
                  </a:cubicBezTo>
                  <a:cubicBezTo>
                    <a:pt x="213" y="755"/>
                    <a:pt x="213" y="756"/>
                    <a:pt x="213" y="756"/>
                  </a:cubicBezTo>
                  <a:cubicBezTo>
                    <a:pt x="214" y="757"/>
                    <a:pt x="214" y="757"/>
                    <a:pt x="215" y="758"/>
                  </a:cubicBezTo>
                  <a:cubicBezTo>
                    <a:pt x="215" y="758"/>
                    <a:pt x="215" y="759"/>
                    <a:pt x="215" y="759"/>
                  </a:cubicBezTo>
                  <a:cubicBezTo>
                    <a:pt x="215" y="760"/>
                    <a:pt x="215" y="759"/>
                    <a:pt x="216" y="759"/>
                  </a:cubicBezTo>
                  <a:cubicBezTo>
                    <a:pt x="216" y="760"/>
                    <a:pt x="216" y="760"/>
                    <a:pt x="216" y="761"/>
                  </a:cubicBezTo>
                  <a:cubicBezTo>
                    <a:pt x="217" y="764"/>
                    <a:pt x="217" y="767"/>
                    <a:pt x="219" y="768"/>
                  </a:cubicBezTo>
                  <a:cubicBezTo>
                    <a:pt x="221" y="770"/>
                    <a:pt x="221" y="772"/>
                    <a:pt x="222" y="774"/>
                  </a:cubicBezTo>
                  <a:cubicBezTo>
                    <a:pt x="223" y="776"/>
                    <a:pt x="223" y="778"/>
                    <a:pt x="225" y="779"/>
                  </a:cubicBezTo>
                  <a:cubicBezTo>
                    <a:pt x="225" y="781"/>
                    <a:pt x="225" y="786"/>
                    <a:pt x="224" y="787"/>
                  </a:cubicBezTo>
                  <a:cubicBezTo>
                    <a:pt x="223" y="788"/>
                    <a:pt x="225" y="789"/>
                    <a:pt x="225" y="789"/>
                  </a:cubicBezTo>
                  <a:cubicBezTo>
                    <a:pt x="225" y="790"/>
                    <a:pt x="225" y="792"/>
                    <a:pt x="225" y="793"/>
                  </a:cubicBezTo>
                  <a:cubicBezTo>
                    <a:pt x="225" y="798"/>
                    <a:pt x="227" y="800"/>
                    <a:pt x="227" y="804"/>
                  </a:cubicBezTo>
                  <a:cubicBezTo>
                    <a:pt x="227" y="806"/>
                    <a:pt x="227" y="806"/>
                    <a:pt x="228" y="807"/>
                  </a:cubicBezTo>
                  <a:cubicBezTo>
                    <a:pt x="228" y="807"/>
                    <a:pt x="228" y="808"/>
                    <a:pt x="228" y="808"/>
                  </a:cubicBezTo>
                  <a:cubicBezTo>
                    <a:pt x="228" y="809"/>
                    <a:pt x="228" y="808"/>
                    <a:pt x="228" y="808"/>
                  </a:cubicBezTo>
                  <a:cubicBezTo>
                    <a:pt x="229" y="810"/>
                    <a:pt x="228" y="812"/>
                    <a:pt x="228" y="813"/>
                  </a:cubicBezTo>
                  <a:cubicBezTo>
                    <a:pt x="228" y="814"/>
                    <a:pt x="229" y="815"/>
                    <a:pt x="229" y="815"/>
                  </a:cubicBezTo>
                  <a:cubicBezTo>
                    <a:pt x="229" y="818"/>
                    <a:pt x="231" y="821"/>
                    <a:pt x="232" y="823"/>
                  </a:cubicBezTo>
                  <a:cubicBezTo>
                    <a:pt x="232" y="823"/>
                    <a:pt x="233" y="822"/>
                    <a:pt x="233" y="823"/>
                  </a:cubicBezTo>
                  <a:cubicBezTo>
                    <a:pt x="233" y="823"/>
                    <a:pt x="233" y="824"/>
                    <a:pt x="233" y="824"/>
                  </a:cubicBezTo>
                  <a:cubicBezTo>
                    <a:pt x="233" y="824"/>
                    <a:pt x="234" y="824"/>
                    <a:pt x="234" y="825"/>
                  </a:cubicBezTo>
                  <a:cubicBezTo>
                    <a:pt x="234" y="825"/>
                    <a:pt x="234" y="825"/>
                    <a:pt x="234" y="825"/>
                  </a:cubicBezTo>
                  <a:cubicBezTo>
                    <a:pt x="234" y="826"/>
                    <a:pt x="235" y="825"/>
                    <a:pt x="235" y="825"/>
                  </a:cubicBezTo>
                  <a:cubicBezTo>
                    <a:pt x="235" y="826"/>
                    <a:pt x="236" y="826"/>
                    <a:pt x="236" y="827"/>
                  </a:cubicBezTo>
                  <a:cubicBezTo>
                    <a:pt x="238" y="829"/>
                    <a:pt x="239" y="831"/>
                    <a:pt x="240" y="833"/>
                  </a:cubicBezTo>
                  <a:cubicBezTo>
                    <a:pt x="240" y="833"/>
                    <a:pt x="242" y="834"/>
                    <a:pt x="241" y="834"/>
                  </a:cubicBezTo>
                  <a:cubicBezTo>
                    <a:pt x="241" y="834"/>
                    <a:pt x="241" y="834"/>
                    <a:pt x="241" y="834"/>
                  </a:cubicBezTo>
                  <a:cubicBezTo>
                    <a:pt x="242" y="834"/>
                    <a:pt x="242" y="835"/>
                    <a:pt x="242" y="835"/>
                  </a:cubicBezTo>
                  <a:cubicBezTo>
                    <a:pt x="242" y="837"/>
                    <a:pt x="243" y="843"/>
                    <a:pt x="244" y="843"/>
                  </a:cubicBezTo>
                  <a:cubicBezTo>
                    <a:pt x="244" y="843"/>
                    <a:pt x="246" y="847"/>
                    <a:pt x="246" y="848"/>
                  </a:cubicBezTo>
                  <a:cubicBezTo>
                    <a:pt x="247" y="849"/>
                    <a:pt x="248" y="851"/>
                    <a:pt x="249" y="852"/>
                  </a:cubicBezTo>
                  <a:cubicBezTo>
                    <a:pt x="249" y="852"/>
                    <a:pt x="249" y="852"/>
                    <a:pt x="250" y="853"/>
                  </a:cubicBezTo>
                  <a:cubicBezTo>
                    <a:pt x="252" y="856"/>
                    <a:pt x="250" y="856"/>
                    <a:pt x="250" y="858"/>
                  </a:cubicBezTo>
                  <a:cubicBezTo>
                    <a:pt x="249" y="859"/>
                    <a:pt x="249" y="859"/>
                    <a:pt x="248" y="860"/>
                  </a:cubicBezTo>
                  <a:cubicBezTo>
                    <a:pt x="248" y="860"/>
                    <a:pt x="248" y="861"/>
                    <a:pt x="248" y="861"/>
                  </a:cubicBezTo>
                  <a:cubicBezTo>
                    <a:pt x="247" y="861"/>
                    <a:pt x="247" y="861"/>
                    <a:pt x="247" y="861"/>
                  </a:cubicBezTo>
                  <a:cubicBezTo>
                    <a:pt x="247" y="862"/>
                    <a:pt x="247" y="863"/>
                    <a:pt x="247" y="864"/>
                  </a:cubicBezTo>
                  <a:cubicBezTo>
                    <a:pt x="247" y="864"/>
                    <a:pt x="248" y="865"/>
                    <a:pt x="248" y="865"/>
                  </a:cubicBezTo>
                  <a:cubicBezTo>
                    <a:pt x="248" y="865"/>
                    <a:pt x="249" y="866"/>
                    <a:pt x="249" y="868"/>
                  </a:cubicBezTo>
                  <a:cubicBezTo>
                    <a:pt x="250" y="868"/>
                    <a:pt x="249" y="870"/>
                    <a:pt x="251" y="871"/>
                  </a:cubicBezTo>
                  <a:cubicBezTo>
                    <a:pt x="251" y="872"/>
                    <a:pt x="251" y="872"/>
                    <a:pt x="252" y="873"/>
                  </a:cubicBezTo>
                  <a:cubicBezTo>
                    <a:pt x="252" y="873"/>
                    <a:pt x="252" y="873"/>
                    <a:pt x="252" y="873"/>
                  </a:cubicBezTo>
                  <a:cubicBezTo>
                    <a:pt x="253" y="874"/>
                    <a:pt x="253" y="874"/>
                    <a:pt x="254" y="874"/>
                  </a:cubicBezTo>
                  <a:cubicBezTo>
                    <a:pt x="254" y="874"/>
                    <a:pt x="254" y="875"/>
                    <a:pt x="255" y="875"/>
                  </a:cubicBezTo>
                  <a:cubicBezTo>
                    <a:pt x="255" y="875"/>
                    <a:pt x="255" y="875"/>
                    <a:pt x="256" y="875"/>
                  </a:cubicBezTo>
                  <a:cubicBezTo>
                    <a:pt x="256" y="876"/>
                    <a:pt x="256" y="876"/>
                    <a:pt x="256" y="876"/>
                  </a:cubicBezTo>
                  <a:cubicBezTo>
                    <a:pt x="256" y="877"/>
                    <a:pt x="256" y="876"/>
                    <a:pt x="256" y="877"/>
                  </a:cubicBezTo>
                  <a:cubicBezTo>
                    <a:pt x="256" y="877"/>
                    <a:pt x="257" y="877"/>
                    <a:pt x="257" y="878"/>
                  </a:cubicBezTo>
                  <a:cubicBezTo>
                    <a:pt x="258" y="878"/>
                    <a:pt x="258" y="878"/>
                    <a:pt x="258" y="878"/>
                  </a:cubicBezTo>
                  <a:cubicBezTo>
                    <a:pt x="259" y="878"/>
                    <a:pt x="261" y="878"/>
                    <a:pt x="261" y="878"/>
                  </a:cubicBezTo>
                  <a:cubicBezTo>
                    <a:pt x="262" y="878"/>
                    <a:pt x="262" y="877"/>
                    <a:pt x="262" y="877"/>
                  </a:cubicBezTo>
                  <a:cubicBezTo>
                    <a:pt x="264" y="877"/>
                    <a:pt x="265" y="876"/>
                    <a:pt x="266" y="875"/>
                  </a:cubicBezTo>
                  <a:cubicBezTo>
                    <a:pt x="268" y="875"/>
                    <a:pt x="271" y="876"/>
                    <a:pt x="272" y="875"/>
                  </a:cubicBezTo>
                  <a:cubicBezTo>
                    <a:pt x="274" y="875"/>
                    <a:pt x="273" y="874"/>
                    <a:pt x="274" y="874"/>
                  </a:cubicBezTo>
                  <a:cubicBezTo>
                    <a:pt x="275" y="873"/>
                    <a:pt x="275" y="873"/>
                    <a:pt x="275" y="873"/>
                  </a:cubicBezTo>
                  <a:cubicBezTo>
                    <a:pt x="279" y="873"/>
                    <a:pt x="281" y="873"/>
                    <a:pt x="283" y="873"/>
                  </a:cubicBezTo>
                  <a:cubicBezTo>
                    <a:pt x="284" y="873"/>
                    <a:pt x="284" y="873"/>
                    <a:pt x="285" y="873"/>
                  </a:cubicBezTo>
                  <a:cubicBezTo>
                    <a:pt x="287" y="873"/>
                    <a:pt x="288" y="872"/>
                    <a:pt x="289" y="873"/>
                  </a:cubicBezTo>
                  <a:cubicBezTo>
                    <a:pt x="290" y="873"/>
                    <a:pt x="290" y="873"/>
                    <a:pt x="290" y="874"/>
                  </a:cubicBezTo>
                  <a:cubicBezTo>
                    <a:pt x="291" y="874"/>
                    <a:pt x="291" y="874"/>
                    <a:pt x="291" y="875"/>
                  </a:cubicBezTo>
                  <a:cubicBezTo>
                    <a:pt x="292" y="875"/>
                    <a:pt x="293" y="875"/>
                    <a:pt x="293" y="875"/>
                  </a:cubicBezTo>
                  <a:cubicBezTo>
                    <a:pt x="294" y="874"/>
                    <a:pt x="294" y="874"/>
                    <a:pt x="294" y="873"/>
                  </a:cubicBezTo>
                  <a:cubicBezTo>
                    <a:pt x="294" y="873"/>
                    <a:pt x="295" y="873"/>
                    <a:pt x="295" y="873"/>
                  </a:cubicBezTo>
                  <a:cubicBezTo>
                    <a:pt x="296" y="873"/>
                    <a:pt x="298" y="873"/>
                    <a:pt x="299" y="873"/>
                  </a:cubicBezTo>
                  <a:cubicBezTo>
                    <a:pt x="300" y="872"/>
                    <a:pt x="299" y="872"/>
                    <a:pt x="299" y="871"/>
                  </a:cubicBezTo>
                  <a:cubicBezTo>
                    <a:pt x="299" y="871"/>
                    <a:pt x="300" y="870"/>
                    <a:pt x="300" y="870"/>
                  </a:cubicBezTo>
                  <a:cubicBezTo>
                    <a:pt x="301" y="871"/>
                    <a:pt x="303" y="870"/>
                    <a:pt x="304" y="870"/>
                  </a:cubicBezTo>
                  <a:cubicBezTo>
                    <a:pt x="306" y="870"/>
                    <a:pt x="303" y="870"/>
                    <a:pt x="306" y="870"/>
                  </a:cubicBezTo>
                  <a:cubicBezTo>
                    <a:pt x="307" y="868"/>
                    <a:pt x="308" y="868"/>
                    <a:pt x="309" y="867"/>
                  </a:cubicBezTo>
                  <a:cubicBezTo>
                    <a:pt x="310" y="867"/>
                    <a:pt x="311" y="866"/>
                    <a:pt x="311" y="866"/>
                  </a:cubicBezTo>
                  <a:cubicBezTo>
                    <a:pt x="313" y="866"/>
                    <a:pt x="312" y="866"/>
                    <a:pt x="313" y="865"/>
                  </a:cubicBezTo>
                  <a:cubicBezTo>
                    <a:pt x="314" y="865"/>
                    <a:pt x="315" y="864"/>
                    <a:pt x="316" y="863"/>
                  </a:cubicBezTo>
                  <a:cubicBezTo>
                    <a:pt x="317" y="863"/>
                    <a:pt x="316" y="863"/>
                    <a:pt x="317" y="863"/>
                  </a:cubicBezTo>
                  <a:cubicBezTo>
                    <a:pt x="317" y="863"/>
                    <a:pt x="317" y="863"/>
                    <a:pt x="318" y="863"/>
                  </a:cubicBezTo>
                  <a:cubicBezTo>
                    <a:pt x="318" y="862"/>
                    <a:pt x="318" y="862"/>
                    <a:pt x="318" y="862"/>
                  </a:cubicBezTo>
                  <a:cubicBezTo>
                    <a:pt x="318" y="862"/>
                    <a:pt x="318" y="861"/>
                    <a:pt x="318" y="861"/>
                  </a:cubicBezTo>
                  <a:cubicBezTo>
                    <a:pt x="319" y="861"/>
                    <a:pt x="318" y="861"/>
                    <a:pt x="319" y="860"/>
                  </a:cubicBezTo>
                  <a:cubicBezTo>
                    <a:pt x="319" y="860"/>
                    <a:pt x="319" y="860"/>
                    <a:pt x="320" y="860"/>
                  </a:cubicBezTo>
                  <a:cubicBezTo>
                    <a:pt x="322" y="860"/>
                    <a:pt x="323" y="858"/>
                    <a:pt x="324" y="857"/>
                  </a:cubicBezTo>
                  <a:cubicBezTo>
                    <a:pt x="325" y="856"/>
                    <a:pt x="325" y="856"/>
                    <a:pt x="325" y="855"/>
                  </a:cubicBezTo>
                  <a:cubicBezTo>
                    <a:pt x="326" y="855"/>
                    <a:pt x="328" y="853"/>
                    <a:pt x="328" y="851"/>
                  </a:cubicBezTo>
                  <a:cubicBezTo>
                    <a:pt x="328" y="851"/>
                    <a:pt x="328" y="851"/>
                    <a:pt x="328" y="850"/>
                  </a:cubicBezTo>
                  <a:cubicBezTo>
                    <a:pt x="329" y="850"/>
                    <a:pt x="329" y="851"/>
                    <a:pt x="329" y="850"/>
                  </a:cubicBezTo>
                  <a:cubicBezTo>
                    <a:pt x="329" y="850"/>
                    <a:pt x="329" y="850"/>
                    <a:pt x="329" y="850"/>
                  </a:cubicBezTo>
                  <a:cubicBezTo>
                    <a:pt x="330" y="849"/>
                    <a:pt x="329" y="850"/>
                    <a:pt x="330" y="849"/>
                  </a:cubicBezTo>
                  <a:cubicBezTo>
                    <a:pt x="330" y="849"/>
                    <a:pt x="331" y="849"/>
                    <a:pt x="331" y="848"/>
                  </a:cubicBezTo>
                  <a:cubicBezTo>
                    <a:pt x="331" y="848"/>
                    <a:pt x="331" y="848"/>
                    <a:pt x="331" y="848"/>
                  </a:cubicBezTo>
                  <a:cubicBezTo>
                    <a:pt x="331" y="847"/>
                    <a:pt x="332" y="848"/>
                    <a:pt x="332" y="848"/>
                  </a:cubicBezTo>
                  <a:cubicBezTo>
                    <a:pt x="332" y="847"/>
                    <a:pt x="332" y="847"/>
                    <a:pt x="333" y="846"/>
                  </a:cubicBezTo>
                  <a:cubicBezTo>
                    <a:pt x="333" y="846"/>
                    <a:pt x="333" y="847"/>
                    <a:pt x="333" y="845"/>
                  </a:cubicBezTo>
                  <a:cubicBezTo>
                    <a:pt x="333" y="844"/>
                    <a:pt x="333" y="845"/>
                    <a:pt x="334" y="844"/>
                  </a:cubicBezTo>
                  <a:cubicBezTo>
                    <a:pt x="335" y="843"/>
                    <a:pt x="335" y="842"/>
                    <a:pt x="335" y="841"/>
                  </a:cubicBezTo>
                  <a:cubicBezTo>
                    <a:pt x="335" y="841"/>
                    <a:pt x="337" y="840"/>
                    <a:pt x="336" y="840"/>
                  </a:cubicBezTo>
                  <a:cubicBezTo>
                    <a:pt x="336" y="840"/>
                    <a:pt x="338" y="838"/>
                    <a:pt x="338" y="838"/>
                  </a:cubicBezTo>
                  <a:cubicBezTo>
                    <a:pt x="338" y="838"/>
                    <a:pt x="338" y="836"/>
                    <a:pt x="339" y="836"/>
                  </a:cubicBezTo>
                  <a:cubicBezTo>
                    <a:pt x="338" y="836"/>
                    <a:pt x="340" y="835"/>
                    <a:pt x="340" y="835"/>
                  </a:cubicBezTo>
                  <a:cubicBezTo>
                    <a:pt x="340" y="834"/>
                    <a:pt x="340" y="834"/>
                    <a:pt x="340" y="833"/>
                  </a:cubicBezTo>
                  <a:cubicBezTo>
                    <a:pt x="341" y="832"/>
                    <a:pt x="341" y="832"/>
                    <a:pt x="342" y="832"/>
                  </a:cubicBezTo>
                  <a:cubicBezTo>
                    <a:pt x="342" y="832"/>
                    <a:pt x="343" y="831"/>
                    <a:pt x="343" y="830"/>
                  </a:cubicBezTo>
                  <a:cubicBezTo>
                    <a:pt x="344" y="829"/>
                    <a:pt x="345" y="829"/>
                    <a:pt x="346" y="828"/>
                  </a:cubicBezTo>
                  <a:cubicBezTo>
                    <a:pt x="347" y="826"/>
                    <a:pt x="348" y="824"/>
                    <a:pt x="348" y="822"/>
                  </a:cubicBezTo>
                  <a:cubicBezTo>
                    <a:pt x="350" y="821"/>
                    <a:pt x="351" y="819"/>
                    <a:pt x="351" y="817"/>
                  </a:cubicBezTo>
                  <a:cubicBezTo>
                    <a:pt x="353" y="816"/>
                    <a:pt x="352" y="811"/>
                    <a:pt x="352" y="808"/>
                  </a:cubicBezTo>
                  <a:cubicBezTo>
                    <a:pt x="351" y="808"/>
                    <a:pt x="350" y="808"/>
                    <a:pt x="350" y="806"/>
                  </a:cubicBezTo>
                  <a:cubicBezTo>
                    <a:pt x="351" y="805"/>
                    <a:pt x="351" y="806"/>
                    <a:pt x="351" y="804"/>
                  </a:cubicBezTo>
                  <a:cubicBezTo>
                    <a:pt x="352" y="804"/>
                    <a:pt x="352" y="804"/>
                    <a:pt x="353" y="803"/>
                  </a:cubicBezTo>
                  <a:cubicBezTo>
                    <a:pt x="353" y="803"/>
                    <a:pt x="352" y="803"/>
                    <a:pt x="353" y="803"/>
                  </a:cubicBezTo>
                  <a:cubicBezTo>
                    <a:pt x="353" y="802"/>
                    <a:pt x="353" y="803"/>
                    <a:pt x="353" y="803"/>
                  </a:cubicBezTo>
                  <a:cubicBezTo>
                    <a:pt x="354" y="802"/>
                    <a:pt x="353" y="802"/>
                    <a:pt x="354" y="802"/>
                  </a:cubicBezTo>
                  <a:cubicBezTo>
                    <a:pt x="354" y="802"/>
                    <a:pt x="353" y="801"/>
                    <a:pt x="354" y="801"/>
                  </a:cubicBezTo>
                  <a:cubicBezTo>
                    <a:pt x="354" y="801"/>
                    <a:pt x="355" y="801"/>
                    <a:pt x="355" y="801"/>
                  </a:cubicBezTo>
                  <a:cubicBezTo>
                    <a:pt x="356" y="800"/>
                    <a:pt x="356" y="801"/>
                    <a:pt x="357" y="801"/>
                  </a:cubicBezTo>
                  <a:cubicBezTo>
                    <a:pt x="358" y="800"/>
                    <a:pt x="357" y="800"/>
                    <a:pt x="358" y="800"/>
                  </a:cubicBezTo>
                  <a:cubicBezTo>
                    <a:pt x="358" y="800"/>
                    <a:pt x="359" y="800"/>
                    <a:pt x="359" y="800"/>
                  </a:cubicBezTo>
                  <a:cubicBezTo>
                    <a:pt x="359" y="800"/>
                    <a:pt x="360" y="799"/>
                    <a:pt x="360" y="799"/>
                  </a:cubicBezTo>
                  <a:cubicBezTo>
                    <a:pt x="361" y="799"/>
                    <a:pt x="362" y="798"/>
                    <a:pt x="362" y="798"/>
                  </a:cubicBezTo>
                  <a:cubicBezTo>
                    <a:pt x="364" y="797"/>
                    <a:pt x="365" y="798"/>
                    <a:pt x="366" y="796"/>
                  </a:cubicBezTo>
                  <a:cubicBezTo>
                    <a:pt x="366" y="796"/>
                    <a:pt x="367" y="796"/>
                    <a:pt x="367" y="796"/>
                  </a:cubicBezTo>
                  <a:cubicBezTo>
                    <a:pt x="367" y="796"/>
                    <a:pt x="368" y="796"/>
                    <a:pt x="369" y="796"/>
                  </a:cubicBezTo>
                  <a:cubicBezTo>
                    <a:pt x="369" y="795"/>
                    <a:pt x="369" y="794"/>
                    <a:pt x="370" y="793"/>
                  </a:cubicBezTo>
                  <a:cubicBezTo>
                    <a:pt x="370" y="793"/>
                    <a:pt x="370" y="793"/>
                    <a:pt x="370" y="793"/>
                  </a:cubicBezTo>
                  <a:cubicBezTo>
                    <a:pt x="372" y="791"/>
                    <a:pt x="371" y="789"/>
                    <a:pt x="370" y="786"/>
                  </a:cubicBezTo>
                  <a:cubicBezTo>
                    <a:pt x="371" y="785"/>
                    <a:pt x="372" y="781"/>
                    <a:pt x="372" y="779"/>
                  </a:cubicBezTo>
                  <a:cubicBezTo>
                    <a:pt x="372" y="777"/>
                    <a:pt x="371" y="777"/>
                    <a:pt x="371" y="776"/>
                  </a:cubicBezTo>
                  <a:cubicBezTo>
                    <a:pt x="371" y="774"/>
                    <a:pt x="371" y="773"/>
                    <a:pt x="370" y="773"/>
                  </a:cubicBezTo>
                  <a:cubicBezTo>
                    <a:pt x="370" y="772"/>
                    <a:pt x="370" y="771"/>
                    <a:pt x="369" y="771"/>
                  </a:cubicBezTo>
                  <a:cubicBezTo>
                    <a:pt x="369" y="769"/>
                    <a:pt x="369" y="766"/>
                    <a:pt x="368" y="765"/>
                  </a:cubicBezTo>
                  <a:cubicBezTo>
                    <a:pt x="368" y="764"/>
                    <a:pt x="368" y="765"/>
                    <a:pt x="367" y="764"/>
                  </a:cubicBezTo>
                  <a:cubicBezTo>
                    <a:pt x="367" y="764"/>
                    <a:pt x="367" y="764"/>
                    <a:pt x="367" y="763"/>
                  </a:cubicBezTo>
                  <a:cubicBezTo>
                    <a:pt x="367" y="763"/>
                    <a:pt x="366" y="763"/>
                    <a:pt x="366" y="763"/>
                  </a:cubicBezTo>
                  <a:cubicBezTo>
                    <a:pt x="366" y="761"/>
                    <a:pt x="365" y="761"/>
                    <a:pt x="365" y="759"/>
                  </a:cubicBezTo>
                  <a:cubicBezTo>
                    <a:pt x="366" y="759"/>
                    <a:pt x="366" y="758"/>
                    <a:pt x="367" y="758"/>
                  </a:cubicBezTo>
                  <a:cubicBezTo>
                    <a:pt x="368" y="757"/>
                    <a:pt x="367" y="757"/>
                    <a:pt x="369" y="757"/>
                  </a:cubicBezTo>
                  <a:cubicBezTo>
                    <a:pt x="370" y="757"/>
                    <a:pt x="370" y="757"/>
                    <a:pt x="370" y="756"/>
                  </a:cubicBezTo>
                  <a:cubicBezTo>
                    <a:pt x="371" y="755"/>
                    <a:pt x="371" y="754"/>
                    <a:pt x="372" y="753"/>
                  </a:cubicBezTo>
                  <a:cubicBezTo>
                    <a:pt x="372" y="753"/>
                    <a:pt x="372" y="753"/>
                    <a:pt x="372" y="753"/>
                  </a:cubicBezTo>
                  <a:cubicBezTo>
                    <a:pt x="374" y="753"/>
                    <a:pt x="373" y="752"/>
                    <a:pt x="373" y="752"/>
                  </a:cubicBezTo>
                  <a:cubicBezTo>
                    <a:pt x="374" y="751"/>
                    <a:pt x="374" y="751"/>
                    <a:pt x="375" y="750"/>
                  </a:cubicBezTo>
                  <a:cubicBezTo>
                    <a:pt x="376" y="750"/>
                    <a:pt x="378" y="749"/>
                    <a:pt x="378" y="748"/>
                  </a:cubicBezTo>
                  <a:cubicBezTo>
                    <a:pt x="379" y="748"/>
                    <a:pt x="379" y="748"/>
                    <a:pt x="380" y="747"/>
                  </a:cubicBezTo>
                  <a:cubicBezTo>
                    <a:pt x="380" y="747"/>
                    <a:pt x="380" y="747"/>
                    <a:pt x="380" y="747"/>
                  </a:cubicBezTo>
                  <a:cubicBezTo>
                    <a:pt x="380" y="747"/>
                    <a:pt x="380" y="747"/>
                    <a:pt x="380" y="746"/>
                  </a:cubicBezTo>
                  <a:cubicBezTo>
                    <a:pt x="381" y="746"/>
                    <a:pt x="381" y="745"/>
                    <a:pt x="382" y="745"/>
                  </a:cubicBezTo>
                  <a:cubicBezTo>
                    <a:pt x="382" y="744"/>
                    <a:pt x="382" y="744"/>
                    <a:pt x="382" y="743"/>
                  </a:cubicBezTo>
                  <a:cubicBezTo>
                    <a:pt x="383" y="743"/>
                    <a:pt x="383" y="743"/>
                    <a:pt x="383" y="743"/>
                  </a:cubicBezTo>
                  <a:cubicBezTo>
                    <a:pt x="383" y="742"/>
                    <a:pt x="384" y="742"/>
                    <a:pt x="385" y="741"/>
                  </a:cubicBezTo>
                  <a:cubicBezTo>
                    <a:pt x="386" y="740"/>
                    <a:pt x="388" y="739"/>
                    <a:pt x="389" y="738"/>
                  </a:cubicBezTo>
                  <a:cubicBezTo>
                    <a:pt x="389" y="738"/>
                    <a:pt x="389" y="738"/>
                    <a:pt x="390" y="738"/>
                  </a:cubicBezTo>
                  <a:cubicBezTo>
                    <a:pt x="390" y="738"/>
                    <a:pt x="391" y="737"/>
                    <a:pt x="391" y="737"/>
                  </a:cubicBezTo>
                  <a:cubicBezTo>
                    <a:pt x="391" y="737"/>
                    <a:pt x="393" y="736"/>
                    <a:pt x="392" y="736"/>
                  </a:cubicBezTo>
                  <a:cubicBezTo>
                    <a:pt x="394" y="735"/>
                    <a:pt x="396" y="735"/>
                    <a:pt x="397" y="734"/>
                  </a:cubicBezTo>
                  <a:cubicBezTo>
                    <a:pt x="398" y="734"/>
                    <a:pt x="398" y="733"/>
                    <a:pt x="399" y="733"/>
                  </a:cubicBezTo>
                  <a:cubicBezTo>
                    <a:pt x="399" y="733"/>
                    <a:pt x="399" y="733"/>
                    <a:pt x="400" y="733"/>
                  </a:cubicBezTo>
                  <a:cubicBezTo>
                    <a:pt x="400" y="732"/>
                    <a:pt x="399" y="732"/>
                    <a:pt x="400" y="732"/>
                  </a:cubicBezTo>
                  <a:cubicBezTo>
                    <a:pt x="400" y="732"/>
                    <a:pt x="400" y="731"/>
                    <a:pt x="400" y="731"/>
                  </a:cubicBezTo>
                  <a:cubicBezTo>
                    <a:pt x="401" y="731"/>
                    <a:pt x="401" y="732"/>
                    <a:pt x="401" y="731"/>
                  </a:cubicBezTo>
                  <a:cubicBezTo>
                    <a:pt x="401" y="731"/>
                    <a:pt x="401" y="731"/>
                    <a:pt x="401" y="731"/>
                  </a:cubicBezTo>
                  <a:cubicBezTo>
                    <a:pt x="402" y="730"/>
                    <a:pt x="403" y="730"/>
                    <a:pt x="403" y="730"/>
                  </a:cubicBezTo>
                  <a:cubicBezTo>
                    <a:pt x="403" y="729"/>
                    <a:pt x="404" y="729"/>
                    <a:pt x="404" y="729"/>
                  </a:cubicBezTo>
                  <a:cubicBezTo>
                    <a:pt x="404" y="728"/>
                    <a:pt x="405" y="729"/>
                    <a:pt x="405" y="728"/>
                  </a:cubicBezTo>
                  <a:cubicBezTo>
                    <a:pt x="405" y="728"/>
                    <a:pt x="405" y="727"/>
                    <a:pt x="405" y="727"/>
                  </a:cubicBezTo>
                  <a:cubicBezTo>
                    <a:pt x="406" y="727"/>
                    <a:pt x="406" y="727"/>
                    <a:pt x="406" y="726"/>
                  </a:cubicBezTo>
                  <a:cubicBezTo>
                    <a:pt x="406" y="726"/>
                    <a:pt x="406" y="726"/>
                    <a:pt x="406" y="725"/>
                  </a:cubicBezTo>
                  <a:cubicBezTo>
                    <a:pt x="407" y="725"/>
                    <a:pt x="407" y="725"/>
                    <a:pt x="407" y="725"/>
                  </a:cubicBezTo>
                  <a:cubicBezTo>
                    <a:pt x="408" y="725"/>
                    <a:pt x="408" y="724"/>
                    <a:pt x="408" y="724"/>
                  </a:cubicBezTo>
                  <a:cubicBezTo>
                    <a:pt x="409" y="723"/>
                    <a:pt x="410" y="723"/>
                    <a:pt x="410" y="721"/>
                  </a:cubicBezTo>
                  <a:cubicBezTo>
                    <a:pt x="411" y="720"/>
                    <a:pt x="411" y="719"/>
                    <a:pt x="412" y="718"/>
                  </a:cubicBezTo>
                  <a:cubicBezTo>
                    <a:pt x="412" y="714"/>
                    <a:pt x="410" y="714"/>
                    <a:pt x="410" y="710"/>
                  </a:cubicBezTo>
                  <a:cubicBezTo>
                    <a:pt x="410" y="708"/>
                    <a:pt x="410" y="708"/>
                    <a:pt x="410" y="706"/>
                  </a:cubicBezTo>
                  <a:cubicBezTo>
                    <a:pt x="409" y="705"/>
                    <a:pt x="410" y="705"/>
                    <a:pt x="410" y="704"/>
                  </a:cubicBezTo>
                  <a:cubicBezTo>
                    <a:pt x="410" y="702"/>
                    <a:pt x="410" y="703"/>
                    <a:pt x="410" y="703"/>
                  </a:cubicBezTo>
                  <a:cubicBezTo>
                    <a:pt x="409" y="702"/>
                    <a:pt x="410" y="701"/>
                    <a:pt x="410" y="700"/>
                  </a:cubicBezTo>
                  <a:cubicBezTo>
                    <a:pt x="410" y="697"/>
                    <a:pt x="410" y="695"/>
                    <a:pt x="410" y="692"/>
                  </a:cubicBezTo>
                  <a:cubicBezTo>
                    <a:pt x="410" y="688"/>
                    <a:pt x="411" y="683"/>
                    <a:pt x="410" y="682"/>
                  </a:cubicBezTo>
                  <a:cubicBezTo>
                    <a:pt x="410" y="681"/>
                    <a:pt x="410" y="680"/>
                    <a:pt x="410" y="681"/>
                  </a:cubicBezTo>
                  <a:cubicBezTo>
                    <a:pt x="409" y="680"/>
                    <a:pt x="409" y="680"/>
                    <a:pt x="408" y="680"/>
                  </a:cubicBezTo>
                  <a:cubicBezTo>
                    <a:pt x="408" y="680"/>
                    <a:pt x="408" y="680"/>
                    <a:pt x="408" y="679"/>
                  </a:cubicBezTo>
                  <a:cubicBezTo>
                    <a:pt x="407" y="679"/>
                    <a:pt x="407" y="678"/>
                    <a:pt x="406" y="677"/>
                  </a:cubicBezTo>
                  <a:cubicBezTo>
                    <a:pt x="406" y="677"/>
                    <a:pt x="406" y="676"/>
                    <a:pt x="406" y="676"/>
                  </a:cubicBezTo>
                  <a:cubicBezTo>
                    <a:pt x="406" y="675"/>
                    <a:pt x="405" y="676"/>
                    <a:pt x="405" y="676"/>
                  </a:cubicBezTo>
                  <a:cubicBezTo>
                    <a:pt x="405" y="676"/>
                    <a:pt x="405" y="675"/>
                    <a:pt x="405" y="674"/>
                  </a:cubicBezTo>
                  <a:cubicBezTo>
                    <a:pt x="405" y="674"/>
                    <a:pt x="405" y="674"/>
                    <a:pt x="405" y="674"/>
                  </a:cubicBezTo>
                  <a:cubicBezTo>
                    <a:pt x="404" y="673"/>
                    <a:pt x="403" y="672"/>
                    <a:pt x="403" y="671"/>
                  </a:cubicBezTo>
                  <a:cubicBezTo>
                    <a:pt x="402" y="669"/>
                    <a:pt x="404" y="669"/>
                    <a:pt x="402" y="668"/>
                  </a:cubicBezTo>
                  <a:cubicBezTo>
                    <a:pt x="402" y="667"/>
                    <a:pt x="400" y="667"/>
                    <a:pt x="402" y="664"/>
                  </a:cubicBezTo>
                  <a:cubicBezTo>
                    <a:pt x="403" y="664"/>
                    <a:pt x="402" y="663"/>
                    <a:pt x="403" y="662"/>
                  </a:cubicBezTo>
                  <a:cubicBezTo>
                    <a:pt x="403" y="661"/>
                    <a:pt x="404" y="661"/>
                    <a:pt x="403" y="660"/>
                  </a:cubicBezTo>
                  <a:cubicBezTo>
                    <a:pt x="401" y="659"/>
                    <a:pt x="401" y="655"/>
                    <a:pt x="403" y="654"/>
                  </a:cubicBezTo>
                  <a:cubicBezTo>
                    <a:pt x="403" y="652"/>
                    <a:pt x="402" y="653"/>
                    <a:pt x="402" y="651"/>
                  </a:cubicBezTo>
                  <a:cubicBezTo>
                    <a:pt x="402" y="650"/>
                    <a:pt x="401" y="650"/>
                    <a:pt x="401" y="650"/>
                  </a:cubicBezTo>
                  <a:cubicBezTo>
                    <a:pt x="401" y="650"/>
                    <a:pt x="401" y="650"/>
                    <a:pt x="401" y="649"/>
                  </a:cubicBezTo>
                  <a:cubicBezTo>
                    <a:pt x="401" y="649"/>
                    <a:pt x="401" y="649"/>
                    <a:pt x="400" y="649"/>
                  </a:cubicBezTo>
                  <a:cubicBezTo>
                    <a:pt x="400" y="649"/>
                    <a:pt x="400" y="649"/>
                    <a:pt x="400" y="649"/>
                  </a:cubicBezTo>
                  <a:cubicBezTo>
                    <a:pt x="399" y="649"/>
                    <a:pt x="399" y="648"/>
                    <a:pt x="399" y="648"/>
                  </a:cubicBezTo>
                  <a:cubicBezTo>
                    <a:pt x="399" y="645"/>
                    <a:pt x="399" y="642"/>
                    <a:pt x="400" y="640"/>
                  </a:cubicBezTo>
                  <a:cubicBezTo>
                    <a:pt x="400" y="640"/>
                    <a:pt x="400" y="641"/>
                    <a:pt x="400" y="640"/>
                  </a:cubicBezTo>
                  <a:cubicBezTo>
                    <a:pt x="400" y="639"/>
                    <a:pt x="400" y="638"/>
                    <a:pt x="400" y="638"/>
                  </a:cubicBezTo>
                  <a:cubicBezTo>
                    <a:pt x="400" y="637"/>
                    <a:pt x="401" y="638"/>
                    <a:pt x="401" y="637"/>
                  </a:cubicBezTo>
                  <a:cubicBezTo>
                    <a:pt x="402" y="636"/>
                    <a:pt x="402" y="633"/>
                    <a:pt x="402" y="632"/>
                  </a:cubicBezTo>
                  <a:cubicBezTo>
                    <a:pt x="403" y="632"/>
                    <a:pt x="403" y="632"/>
                    <a:pt x="403" y="632"/>
                  </a:cubicBezTo>
                  <a:cubicBezTo>
                    <a:pt x="403" y="632"/>
                    <a:pt x="404" y="632"/>
                    <a:pt x="404" y="632"/>
                  </a:cubicBezTo>
                  <a:cubicBezTo>
                    <a:pt x="404" y="631"/>
                    <a:pt x="404" y="631"/>
                    <a:pt x="404" y="631"/>
                  </a:cubicBezTo>
                  <a:cubicBezTo>
                    <a:pt x="404" y="630"/>
                    <a:pt x="405" y="630"/>
                    <a:pt x="405" y="630"/>
                  </a:cubicBezTo>
                  <a:cubicBezTo>
                    <a:pt x="405" y="629"/>
                    <a:pt x="406" y="628"/>
                    <a:pt x="406" y="627"/>
                  </a:cubicBezTo>
                  <a:cubicBezTo>
                    <a:pt x="407" y="627"/>
                    <a:pt x="407" y="627"/>
                    <a:pt x="407" y="626"/>
                  </a:cubicBezTo>
                  <a:cubicBezTo>
                    <a:pt x="407" y="626"/>
                    <a:pt x="407" y="625"/>
                    <a:pt x="407" y="624"/>
                  </a:cubicBezTo>
                  <a:cubicBezTo>
                    <a:pt x="407" y="624"/>
                    <a:pt x="408" y="623"/>
                    <a:pt x="408" y="623"/>
                  </a:cubicBezTo>
                  <a:cubicBezTo>
                    <a:pt x="408" y="623"/>
                    <a:pt x="409" y="622"/>
                    <a:pt x="409" y="622"/>
                  </a:cubicBezTo>
                  <a:cubicBezTo>
                    <a:pt x="409" y="621"/>
                    <a:pt x="409" y="621"/>
                    <a:pt x="410" y="621"/>
                  </a:cubicBezTo>
                  <a:cubicBezTo>
                    <a:pt x="410" y="620"/>
                    <a:pt x="410" y="620"/>
                    <a:pt x="410" y="620"/>
                  </a:cubicBezTo>
                  <a:cubicBezTo>
                    <a:pt x="410" y="619"/>
                    <a:pt x="411" y="618"/>
                    <a:pt x="412" y="617"/>
                  </a:cubicBezTo>
                  <a:cubicBezTo>
                    <a:pt x="414" y="617"/>
                    <a:pt x="415" y="617"/>
                    <a:pt x="415" y="616"/>
                  </a:cubicBezTo>
                  <a:cubicBezTo>
                    <a:pt x="416" y="616"/>
                    <a:pt x="416" y="614"/>
                    <a:pt x="416" y="614"/>
                  </a:cubicBezTo>
                  <a:cubicBezTo>
                    <a:pt x="416" y="614"/>
                    <a:pt x="417" y="613"/>
                    <a:pt x="417" y="613"/>
                  </a:cubicBezTo>
                  <a:cubicBezTo>
                    <a:pt x="418" y="613"/>
                    <a:pt x="419" y="609"/>
                    <a:pt x="419" y="609"/>
                  </a:cubicBezTo>
                  <a:cubicBezTo>
                    <a:pt x="420" y="610"/>
                    <a:pt x="421" y="607"/>
                    <a:pt x="421" y="607"/>
                  </a:cubicBezTo>
                  <a:cubicBezTo>
                    <a:pt x="422" y="606"/>
                    <a:pt x="423" y="604"/>
                    <a:pt x="423" y="602"/>
                  </a:cubicBezTo>
                  <a:cubicBezTo>
                    <a:pt x="424" y="602"/>
                    <a:pt x="424" y="602"/>
                    <a:pt x="425" y="602"/>
                  </a:cubicBezTo>
                  <a:cubicBezTo>
                    <a:pt x="425" y="601"/>
                    <a:pt x="425" y="601"/>
                    <a:pt x="425" y="601"/>
                  </a:cubicBezTo>
                  <a:cubicBezTo>
                    <a:pt x="425" y="601"/>
                    <a:pt x="425" y="601"/>
                    <a:pt x="425" y="600"/>
                  </a:cubicBezTo>
                  <a:cubicBezTo>
                    <a:pt x="425" y="600"/>
                    <a:pt x="426" y="600"/>
                    <a:pt x="426" y="600"/>
                  </a:cubicBezTo>
                  <a:cubicBezTo>
                    <a:pt x="426" y="600"/>
                    <a:pt x="426" y="600"/>
                    <a:pt x="427" y="599"/>
                  </a:cubicBezTo>
                  <a:cubicBezTo>
                    <a:pt x="427" y="599"/>
                    <a:pt x="427" y="599"/>
                    <a:pt x="427" y="599"/>
                  </a:cubicBezTo>
                  <a:cubicBezTo>
                    <a:pt x="427" y="599"/>
                    <a:pt x="427" y="598"/>
                    <a:pt x="427" y="598"/>
                  </a:cubicBezTo>
                  <a:cubicBezTo>
                    <a:pt x="429" y="597"/>
                    <a:pt x="430" y="596"/>
                    <a:pt x="431" y="594"/>
                  </a:cubicBezTo>
                  <a:cubicBezTo>
                    <a:pt x="431" y="594"/>
                    <a:pt x="431" y="594"/>
                    <a:pt x="432" y="593"/>
                  </a:cubicBezTo>
                  <a:cubicBezTo>
                    <a:pt x="432" y="593"/>
                    <a:pt x="432" y="593"/>
                    <a:pt x="432" y="593"/>
                  </a:cubicBezTo>
                  <a:cubicBezTo>
                    <a:pt x="433" y="593"/>
                    <a:pt x="432" y="592"/>
                    <a:pt x="432" y="592"/>
                  </a:cubicBezTo>
                  <a:cubicBezTo>
                    <a:pt x="433" y="591"/>
                    <a:pt x="434" y="592"/>
                    <a:pt x="434" y="592"/>
                  </a:cubicBezTo>
                  <a:cubicBezTo>
                    <a:pt x="434" y="591"/>
                    <a:pt x="434" y="590"/>
                    <a:pt x="435" y="589"/>
                  </a:cubicBezTo>
                  <a:cubicBezTo>
                    <a:pt x="435" y="589"/>
                    <a:pt x="435" y="589"/>
                    <a:pt x="435" y="589"/>
                  </a:cubicBezTo>
                  <a:cubicBezTo>
                    <a:pt x="436" y="589"/>
                    <a:pt x="435" y="589"/>
                    <a:pt x="436" y="589"/>
                  </a:cubicBezTo>
                  <a:cubicBezTo>
                    <a:pt x="436" y="589"/>
                    <a:pt x="436" y="588"/>
                    <a:pt x="436" y="588"/>
                  </a:cubicBezTo>
                  <a:cubicBezTo>
                    <a:pt x="436" y="588"/>
                    <a:pt x="436" y="588"/>
                    <a:pt x="437" y="587"/>
                  </a:cubicBezTo>
                  <a:cubicBezTo>
                    <a:pt x="437" y="587"/>
                    <a:pt x="437" y="587"/>
                    <a:pt x="437" y="587"/>
                  </a:cubicBezTo>
                  <a:cubicBezTo>
                    <a:pt x="438" y="587"/>
                    <a:pt x="437" y="587"/>
                    <a:pt x="438" y="587"/>
                  </a:cubicBezTo>
                  <a:cubicBezTo>
                    <a:pt x="438" y="586"/>
                    <a:pt x="438" y="586"/>
                    <a:pt x="438" y="586"/>
                  </a:cubicBezTo>
                  <a:cubicBezTo>
                    <a:pt x="438" y="586"/>
                    <a:pt x="439" y="586"/>
                    <a:pt x="439" y="585"/>
                  </a:cubicBezTo>
                  <a:cubicBezTo>
                    <a:pt x="440" y="585"/>
                    <a:pt x="440" y="585"/>
                    <a:pt x="440" y="584"/>
                  </a:cubicBezTo>
                  <a:cubicBezTo>
                    <a:pt x="440" y="584"/>
                    <a:pt x="441" y="584"/>
                    <a:pt x="441" y="584"/>
                  </a:cubicBezTo>
                  <a:cubicBezTo>
                    <a:pt x="443" y="583"/>
                    <a:pt x="445" y="583"/>
                    <a:pt x="446" y="582"/>
                  </a:cubicBezTo>
                  <a:cubicBezTo>
                    <a:pt x="447" y="581"/>
                    <a:pt x="447" y="581"/>
                    <a:pt x="447" y="581"/>
                  </a:cubicBezTo>
                  <a:cubicBezTo>
                    <a:pt x="448" y="581"/>
                    <a:pt x="448" y="580"/>
                    <a:pt x="449" y="579"/>
                  </a:cubicBezTo>
                  <a:cubicBezTo>
                    <a:pt x="449" y="579"/>
                    <a:pt x="449" y="579"/>
                    <a:pt x="449" y="579"/>
                  </a:cubicBezTo>
                  <a:cubicBezTo>
                    <a:pt x="450" y="579"/>
                    <a:pt x="450" y="579"/>
                    <a:pt x="450" y="579"/>
                  </a:cubicBezTo>
                  <a:cubicBezTo>
                    <a:pt x="451" y="578"/>
                    <a:pt x="450" y="578"/>
                    <a:pt x="450" y="578"/>
                  </a:cubicBezTo>
                  <a:cubicBezTo>
                    <a:pt x="451" y="578"/>
                    <a:pt x="451" y="578"/>
                    <a:pt x="452" y="577"/>
                  </a:cubicBezTo>
                  <a:cubicBezTo>
                    <a:pt x="452" y="577"/>
                    <a:pt x="452" y="577"/>
                    <a:pt x="452" y="577"/>
                  </a:cubicBezTo>
                  <a:cubicBezTo>
                    <a:pt x="453" y="577"/>
                    <a:pt x="453" y="577"/>
                    <a:pt x="453" y="577"/>
                  </a:cubicBezTo>
                  <a:cubicBezTo>
                    <a:pt x="453" y="576"/>
                    <a:pt x="453" y="576"/>
                    <a:pt x="454" y="576"/>
                  </a:cubicBezTo>
                  <a:cubicBezTo>
                    <a:pt x="454" y="575"/>
                    <a:pt x="453" y="575"/>
                    <a:pt x="454" y="575"/>
                  </a:cubicBezTo>
                  <a:cubicBezTo>
                    <a:pt x="454" y="575"/>
                    <a:pt x="454" y="575"/>
                    <a:pt x="454" y="575"/>
                  </a:cubicBezTo>
                  <a:cubicBezTo>
                    <a:pt x="455" y="575"/>
                    <a:pt x="454" y="575"/>
                    <a:pt x="454" y="575"/>
                  </a:cubicBezTo>
                  <a:cubicBezTo>
                    <a:pt x="455" y="574"/>
                    <a:pt x="455" y="574"/>
                    <a:pt x="455" y="574"/>
                  </a:cubicBezTo>
                  <a:cubicBezTo>
                    <a:pt x="456" y="573"/>
                    <a:pt x="457" y="571"/>
                    <a:pt x="458" y="570"/>
                  </a:cubicBezTo>
                  <a:cubicBezTo>
                    <a:pt x="458" y="569"/>
                    <a:pt x="458" y="569"/>
                    <a:pt x="458" y="569"/>
                  </a:cubicBezTo>
                  <a:cubicBezTo>
                    <a:pt x="459" y="568"/>
                    <a:pt x="459" y="567"/>
                    <a:pt x="459" y="567"/>
                  </a:cubicBezTo>
                  <a:cubicBezTo>
                    <a:pt x="460" y="566"/>
                    <a:pt x="460" y="566"/>
                    <a:pt x="460" y="566"/>
                  </a:cubicBezTo>
                  <a:cubicBezTo>
                    <a:pt x="460" y="566"/>
                    <a:pt x="461" y="566"/>
                    <a:pt x="461" y="566"/>
                  </a:cubicBezTo>
                  <a:cubicBezTo>
                    <a:pt x="461" y="566"/>
                    <a:pt x="461" y="565"/>
                    <a:pt x="461" y="565"/>
                  </a:cubicBezTo>
                  <a:cubicBezTo>
                    <a:pt x="462" y="564"/>
                    <a:pt x="462" y="563"/>
                    <a:pt x="463" y="562"/>
                  </a:cubicBezTo>
                  <a:cubicBezTo>
                    <a:pt x="463" y="562"/>
                    <a:pt x="463" y="562"/>
                    <a:pt x="463" y="562"/>
                  </a:cubicBezTo>
                  <a:cubicBezTo>
                    <a:pt x="463" y="562"/>
                    <a:pt x="464" y="560"/>
                    <a:pt x="464" y="560"/>
                  </a:cubicBezTo>
                  <a:cubicBezTo>
                    <a:pt x="464" y="560"/>
                    <a:pt x="465" y="558"/>
                    <a:pt x="465" y="558"/>
                  </a:cubicBezTo>
                  <a:cubicBezTo>
                    <a:pt x="465" y="558"/>
                    <a:pt x="465" y="558"/>
                    <a:pt x="465" y="557"/>
                  </a:cubicBezTo>
                  <a:cubicBezTo>
                    <a:pt x="466" y="557"/>
                    <a:pt x="466" y="557"/>
                    <a:pt x="466" y="557"/>
                  </a:cubicBezTo>
                  <a:cubicBezTo>
                    <a:pt x="466" y="556"/>
                    <a:pt x="467" y="557"/>
                    <a:pt x="467" y="556"/>
                  </a:cubicBezTo>
                  <a:cubicBezTo>
                    <a:pt x="467" y="556"/>
                    <a:pt x="467" y="555"/>
                    <a:pt x="467" y="555"/>
                  </a:cubicBezTo>
                  <a:cubicBezTo>
                    <a:pt x="468" y="555"/>
                    <a:pt x="468" y="555"/>
                    <a:pt x="468" y="555"/>
                  </a:cubicBezTo>
                  <a:cubicBezTo>
                    <a:pt x="469" y="554"/>
                    <a:pt x="469" y="553"/>
                    <a:pt x="469" y="552"/>
                  </a:cubicBezTo>
                  <a:cubicBezTo>
                    <a:pt x="470" y="552"/>
                    <a:pt x="470" y="551"/>
                    <a:pt x="470" y="550"/>
                  </a:cubicBezTo>
                  <a:cubicBezTo>
                    <a:pt x="471" y="549"/>
                    <a:pt x="471" y="549"/>
                    <a:pt x="471" y="547"/>
                  </a:cubicBezTo>
                  <a:cubicBezTo>
                    <a:pt x="471" y="547"/>
                    <a:pt x="472" y="547"/>
                    <a:pt x="472" y="547"/>
                  </a:cubicBezTo>
                  <a:cubicBezTo>
                    <a:pt x="472" y="546"/>
                    <a:pt x="471" y="546"/>
                    <a:pt x="471" y="546"/>
                  </a:cubicBezTo>
                  <a:cubicBezTo>
                    <a:pt x="471" y="546"/>
                    <a:pt x="472" y="544"/>
                    <a:pt x="472" y="544"/>
                  </a:cubicBezTo>
                  <a:cubicBezTo>
                    <a:pt x="472" y="544"/>
                    <a:pt x="473" y="540"/>
                    <a:pt x="474" y="540"/>
                  </a:cubicBezTo>
                  <a:cubicBezTo>
                    <a:pt x="474" y="539"/>
                    <a:pt x="475" y="538"/>
                    <a:pt x="475" y="538"/>
                  </a:cubicBezTo>
                  <a:cubicBezTo>
                    <a:pt x="475" y="538"/>
                    <a:pt x="476" y="536"/>
                    <a:pt x="476" y="536"/>
                  </a:cubicBezTo>
                  <a:cubicBezTo>
                    <a:pt x="476" y="535"/>
                    <a:pt x="477" y="534"/>
                    <a:pt x="478" y="533"/>
                  </a:cubicBezTo>
                  <a:cubicBezTo>
                    <a:pt x="479" y="533"/>
                    <a:pt x="479" y="528"/>
                    <a:pt x="480" y="528"/>
                  </a:cubicBezTo>
                  <a:cubicBezTo>
                    <a:pt x="480" y="528"/>
                    <a:pt x="481" y="525"/>
                    <a:pt x="482" y="525"/>
                  </a:cubicBezTo>
                  <a:cubicBezTo>
                    <a:pt x="482" y="524"/>
                    <a:pt x="483" y="523"/>
                    <a:pt x="483" y="522"/>
                  </a:cubicBezTo>
                  <a:cubicBezTo>
                    <a:pt x="484" y="521"/>
                    <a:pt x="484" y="517"/>
                    <a:pt x="484" y="515"/>
                  </a:cubicBezTo>
                  <a:cubicBezTo>
                    <a:pt x="484" y="515"/>
                    <a:pt x="485" y="514"/>
                    <a:pt x="485" y="514"/>
                  </a:cubicBezTo>
                  <a:cubicBezTo>
                    <a:pt x="486" y="513"/>
                    <a:pt x="485" y="514"/>
                    <a:pt x="486" y="513"/>
                  </a:cubicBezTo>
                  <a:cubicBezTo>
                    <a:pt x="486" y="513"/>
                    <a:pt x="487" y="513"/>
                    <a:pt x="486" y="512"/>
                  </a:cubicBezTo>
                  <a:cubicBezTo>
                    <a:pt x="486" y="511"/>
                    <a:pt x="485" y="510"/>
                    <a:pt x="485" y="507"/>
                  </a:cubicBezTo>
                  <a:cubicBezTo>
                    <a:pt x="485" y="507"/>
                    <a:pt x="485" y="506"/>
                    <a:pt x="485" y="505"/>
                  </a:cubicBezTo>
                  <a:cubicBezTo>
                    <a:pt x="485" y="504"/>
                    <a:pt x="486" y="504"/>
                    <a:pt x="486" y="504"/>
                  </a:cubicBezTo>
                  <a:cubicBezTo>
                    <a:pt x="486" y="502"/>
                    <a:pt x="486" y="501"/>
                    <a:pt x="485" y="500"/>
                  </a:cubicBezTo>
                  <a:cubicBezTo>
                    <a:pt x="484" y="500"/>
                    <a:pt x="483" y="499"/>
                    <a:pt x="481" y="500"/>
                  </a:cubicBezTo>
                  <a:cubicBezTo>
                    <a:pt x="480" y="501"/>
                    <a:pt x="480" y="502"/>
                    <a:pt x="479" y="502"/>
                  </a:cubicBezTo>
                  <a:cubicBezTo>
                    <a:pt x="479" y="503"/>
                    <a:pt x="479" y="503"/>
                    <a:pt x="479" y="504"/>
                  </a:cubicBezTo>
                  <a:cubicBezTo>
                    <a:pt x="477" y="504"/>
                    <a:pt x="475" y="504"/>
                    <a:pt x="474" y="505"/>
                  </a:cubicBezTo>
                  <a:cubicBezTo>
                    <a:pt x="472" y="506"/>
                    <a:pt x="465" y="505"/>
                    <a:pt x="463" y="507"/>
                  </a:cubicBezTo>
                  <a:cubicBezTo>
                    <a:pt x="462" y="507"/>
                    <a:pt x="460" y="506"/>
                    <a:pt x="459" y="507"/>
                  </a:cubicBezTo>
                  <a:cubicBezTo>
                    <a:pt x="458" y="507"/>
                    <a:pt x="458" y="507"/>
                    <a:pt x="457" y="507"/>
                  </a:cubicBezTo>
                  <a:cubicBezTo>
                    <a:pt x="456" y="507"/>
                    <a:pt x="456" y="508"/>
                    <a:pt x="455" y="508"/>
                  </a:cubicBezTo>
                  <a:cubicBezTo>
                    <a:pt x="455" y="508"/>
                    <a:pt x="455" y="509"/>
                    <a:pt x="455" y="509"/>
                  </a:cubicBezTo>
                  <a:cubicBezTo>
                    <a:pt x="455" y="509"/>
                    <a:pt x="455" y="509"/>
                    <a:pt x="454" y="510"/>
                  </a:cubicBezTo>
                  <a:cubicBezTo>
                    <a:pt x="454" y="510"/>
                    <a:pt x="454" y="510"/>
                    <a:pt x="454" y="510"/>
                  </a:cubicBezTo>
                  <a:cubicBezTo>
                    <a:pt x="452" y="510"/>
                    <a:pt x="453" y="510"/>
                    <a:pt x="452" y="511"/>
                  </a:cubicBezTo>
                  <a:cubicBezTo>
                    <a:pt x="451" y="510"/>
                    <a:pt x="450" y="510"/>
                    <a:pt x="447" y="510"/>
                  </a:cubicBezTo>
                  <a:cubicBezTo>
                    <a:pt x="447" y="511"/>
                    <a:pt x="445" y="511"/>
                    <a:pt x="444" y="512"/>
                  </a:cubicBezTo>
                  <a:cubicBezTo>
                    <a:pt x="440" y="514"/>
                    <a:pt x="438" y="512"/>
                    <a:pt x="434" y="512"/>
                  </a:cubicBezTo>
                  <a:cubicBezTo>
                    <a:pt x="433" y="511"/>
                    <a:pt x="433" y="510"/>
                    <a:pt x="432" y="509"/>
                  </a:cubicBezTo>
                  <a:cubicBezTo>
                    <a:pt x="432" y="508"/>
                    <a:pt x="431" y="508"/>
                    <a:pt x="431" y="507"/>
                  </a:cubicBezTo>
                  <a:cubicBezTo>
                    <a:pt x="430" y="507"/>
                    <a:pt x="431" y="507"/>
                    <a:pt x="430" y="507"/>
                  </a:cubicBezTo>
                  <a:cubicBezTo>
                    <a:pt x="430" y="507"/>
                    <a:pt x="430" y="506"/>
                    <a:pt x="429" y="506"/>
                  </a:cubicBezTo>
                  <a:cubicBezTo>
                    <a:pt x="429" y="505"/>
                    <a:pt x="424" y="506"/>
                    <a:pt x="424" y="507"/>
                  </a:cubicBezTo>
                  <a:cubicBezTo>
                    <a:pt x="423" y="507"/>
                    <a:pt x="422" y="507"/>
                    <a:pt x="422" y="506"/>
                  </a:cubicBezTo>
                  <a:cubicBezTo>
                    <a:pt x="422" y="504"/>
                    <a:pt x="421" y="504"/>
                    <a:pt x="423" y="504"/>
                  </a:cubicBezTo>
                  <a:cubicBezTo>
                    <a:pt x="424" y="503"/>
                    <a:pt x="426" y="504"/>
                    <a:pt x="427" y="502"/>
                  </a:cubicBezTo>
                  <a:cubicBezTo>
                    <a:pt x="428" y="502"/>
                    <a:pt x="428" y="503"/>
                    <a:pt x="428" y="502"/>
                  </a:cubicBezTo>
                  <a:cubicBezTo>
                    <a:pt x="429" y="501"/>
                    <a:pt x="429" y="499"/>
                    <a:pt x="429" y="497"/>
                  </a:cubicBezTo>
                  <a:cubicBezTo>
                    <a:pt x="428" y="496"/>
                    <a:pt x="428" y="496"/>
                    <a:pt x="427" y="496"/>
                  </a:cubicBezTo>
                  <a:cubicBezTo>
                    <a:pt x="427" y="496"/>
                    <a:pt x="427" y="496"/>
                    <a:pt x="427" y="495"/>
                  </a:cubicBezTo>
                  <a:cubicBezTo>
                    <a:pt x="427" y="495"/>
                    <a:pt x="427" y="496"/>
                    <a:pt x="427" y="494"/>
                  </a:cubicBezTo>
                  <a:cubicBezTo>
                    <a:pt x="427" y="493"/>
                    <a:pt x="426" y="494"/>
                    <a:pt x="425" y="494"/>
                  </a:cubicBezTo>
                  <a:cubicBezTo>
                    <a:pt x="425" y="494"/>
                    <a:pt x="425" y="493"/>
                    <a:pt x="425" y="493"/>
                  </a:cubicBezTo>
                  <a:cubicBezTo>
                    <a:pt x="424" y="492"/>
                    <a:pt x="424" y="491"/>
                    <a:pt x="423" y="490"/>
                  </a:cubicBezTo>
                  <a:cubicBezTo>
                    <a:pt x="423" y="490"/>
                    <a:pt x="422" y="489"/>
                    <a:pt x="422" y="489"/>
                  </a:cubicBezTo>
                  <a:cubicBezTo>
                    <a:pt x="421" y="489"/>
                    <a:pt x="421" y="488"/>
                    <a:pt x="421" y="488"/>
                  </a:cubicBezTo>
                  <a:cubicBezTo>
                    <a:pt x="420" y="486"/>
                    <a:pt x="419" y="486"/>
                    <a:pt x="418" y="485"/>
                  </a:cubicBezTo>
                  <a:cubicBezTo>
                    <a:pt x="418" y="485"/>
                    <a:pt x="418" y="485"/>
                    <a:pt x="418" y="485"/>
                  </a:cubicBezTo>
                  <a:cubicBezTo>
                    <a:pt x="418" y="484"/>
                    <a:pt x="418" y="485"/>
                    <a:pt x="417" y="484"/>
                  </a:cubicBezTo>
                  <a:cubicBezTo>
                    <a:pt x="417" y="483"/>
                    <a:pt x="417" y="483"/>
                    <a:pt x="416" y="483"/>
                  </a:cubicBezTo>
                  <a:cubicBezTo>
                    <a:pt x="416" y="482"/>
                    <a:pt x="416" y="482"/>
                    <a:pt x="416" y="482"/>
                  </a:cubicBezTo>
                  <a:cubicBezTo>
                    <a:pt x="416" y="481"/>
                    <a:pt x="416" y="482"/>
                    <a:pt x="415" y="481"/>
                  </a:cubicBezTo>
                  <a:cubicBezTo>
                    <a:pt x="415" y="481"/>
                    <a:pt x="415" y="481"/>
                    <a:pt x="415" y="481"/>
                  </a:cubicBezTo>
                  <a:cubicBezTo>
                    <a:pt x="414" y="481"/>
                    <a:pt x="414" y="481"/>
                    <a:pt x="414" y="480"/>
                  </a:cubicBezTo>
                  <a:cubicBezTo>
                    <a:pt x="414" y="480"/>
                    <a:pt x="413" y="480"/>
                    <a:pt x="413" y="480"/>
                  </a:cubicBezTo>
                  <a:cubicBezTo>
                    <a:pt x="413" y="479"/>
                    <a:pt x="412" y="478"/>
                    <a:pt x="411" y="478"/>
                  </a:cubicBezTo>
                  <a:cubicBezTo>
                    <a:pt x="410" y="478"/>
                    <a:pt x="409" y="478"/>
                    <a:pt x="409" y="478"/>
                  </a:cubicBezTo>
                  <a:cubicBezTo>
                    <a:pt x="407" y="478"/>
                    <a:pt x="408" y="477"/>
                    <a:pt x="407" y="476"/>
                  </a:cubicBezTo>
                  <a:cubicBezTo>
                    <a:pt x="406" y="476"/>
                    <a:pt x="406" y="476"/>
                    <a:pt x="406" y="476"/>
                  </a:cubicBezTo>
                  <a:cubicBezTo>
                    <a:pt x="406" y="476"/>
                    <a:pt x="406" y="476"/>
                    <a:pt x="406" y="475"/>
                  </a:cubicBezTo>
                  <a:cubicBezTo>
                    <a:pt x="406" y="475"/>
                    <a:pt x="406" y="475"/>
                    <a:pt x="405" y="475"/>
                  </a:cubicBezTo>
                  <a:cubicBezTo>
                    <a:pt x="405" y="474"/>
                    <a:pt x="403" y="473"/>
                    <a:pt x="402" y="473"/>
                  </a:cubicBezTo>
                  <a:cubicBezTo>
                    <a:pt x="402" y="472"/>
                    <a:pt x="401" y="472"/>
                    <a:pt x="401" y="472"/>
                  </a:cubicBezTo>
                  <a:cubicBezTo>
                    <a:pt x="401" y="471"/>
                    <a:pt x="400" y="467"/>
                    <a:pt x="399" y="467"/>
                  </a:cubicBezTo>
                  <a:cubicBezTo>
                    <a:pt x="398" y="467"/>
                    <a:pt x="398" y="461"/>
                    <a:pt x="398" y="460"/>
                  </a:cubicBezTo>
                  <a:cubicBezTo>
                    <a:pt x="398" y="460"/>
                    <a:pt x="397" y="459"/>
                    <a:pt x="397" y="459"/>
                  </a:cubicBezTo>
                  <a:cubicBezTo>
                    <a:pt x="397" y="458"/>
                    <a:pt x="396" y="456"/>
                    <a:pt x="396" y="456"/>
                  </a:cubicBezTo>
                  <a:cubicBezTo>
                    <a:pt x="396" y="455"/>
                    <a:pt x="394" y="453"/>
                    <a:pt x="394" y="453"/>
                  </a:cubicBezTo>
                  <a:cubicBezTo>
                    <a:pt x="394" y="452"/>
                    <a:pt x="393" y="452"/>
                    <a:pt x="393" y="452"/>
                  </a:cubicBezTo>
                  <a:cubicBezTo>
                    <a:pt x="393" y="452"/>
                    <a:pt x="393" y="451"/>
                    <a:pt x="393" y="451"/>
                  </a:cubicBezTo>
                  <a:cubicBezTo>
                    <a:pt x="393" y="451"/>
                    <a:pt x="393" y="451"/>
                    <a:pt x="392" y="451"/>
                  </a:cubicBezTo>
                  <a:cubicBezTo>
                    <a:pt x="392" y="451"/>
                    <a:pt x="392" y="451"/>
                    <a:pt x="392" y="450"/>
                  </a:cubicBezTo>
                  <a:cubicBezTo>
                    <a:pt x="392" y="450"/>
                    <a:pt x="392" y="450"/>
                    <a:pt x="392" y="450"/>
                  </a:cubicBezTo>
                  <a:cubicBezTo>
                    <a:pt x="391" y="450"/>
                    <a:pt x="391" y="450"/>
                    <a:pt x="391" y="450"/>
                  </a:cubicBezTo>
                  <a:cubicBezTo>
                    <a:pt x="391" y="449"/>
                    <a:pt x="391" y="449"/>
                    <a:pt x="391" y="449"/>
                  </a:cubicBezTo>
                  <a:cubicBezTo>
                    <a:pt x="391" y="449"/>
                    <a:pt x="391" y="448"/>
                    <a:pt x="390" y="448"/>
                  </a:cubicBezTo>
                  <a:cubicBezTo>
                    <a:pt x="390" y="448"/>
                    <a:pt x="390" y="449"/>
                    <a:pt x="390" y="448"/>
                  </a:cubicBezTo>
                  <a:cubicBezTo>
                    <a:pt x="389" y="448"/>
                    <a:pt x="390" y="448"/>
                    <a:pt x="390" y="448"/>
                  </a:cubicBezTo>
                  <a:cubicBezTo>
                    <a:pt x="389" y="447"/>
                    <a:pt x="389" y="448"/>
                    <a:pt x="389" y="448"/>
                  </a:cubicBezTo>
                  <a:cubicBezTo>
                    <a:pt x="389" y="447"/>
                    <a:pt x="388" y="447"/>
                    <a:pt x="387" y="447"/>
                  </a:cubicBezTo>
                  <a:cubicBezTo>
                    <a:pt x="387" y="447"/>
                    <a:pt x="388" y="446"/>
                    <a:pt x="387" y="445"/>
                  </a:cubicBezTo>
                  <a:cubicBezTo>
                    <a:pt x="387" y="445"/>
                    <a:pt x="387" y="445"/>
                    <a:pt x="387" y="445"/>
                  </a:cubicBezTo>
                  <a:cubicBezTo>
                    <a:pt x="386" y="445"/>
                    <a:pt x="387" y="445"/>
                    <a:pt x="386" y="445"/>
                  </a:cubicBezTo>
                  <a:cubicBezTo>
                    <a:pt x="386" y="444"/>
                    <a:pt x="386" y="444"/>
                    <a:pt x="386" y="444"/>
                  </a:cubicBezTo>
                  <a:cubicBezTo>
                    <a:pt x="385" y="443"/>
                    <a:pt x="384" y="443"/>
                    <a:pt x="384" y="441"/>
                  </a:cubicBezTo>
                  <a:cubicBezTo>
                    <a:pt x="383" y="439"/>
                    <a:pt x="383" y="437"/>
                    <a:pt x="383" y="434"/>
                  </a:cubicBezTo>
                  <a:cubicBezTo>
                    <a:pt x="383" y="433"/>
                    <a:pt x="382" y="434"/>
                    <a:pt x="382" y="433"/>
                  </a:cubicBezTo>
                  <a:cubicBezTo>
                    <a:pt x="382" y="432"/>
                    <a:pt x="383" y="431"/>
                    <a:pt x="382" y="430"/>
                  </a:cubicBezTo>
                  <a:cubicBezTo>
                    <a:pt x="382" y="429"/>
                    <a:pt x="382" y="429"/>
                    <a:pt x="382" y="428"/>
                  </a:cubicBezTo>
                  <a:cubicBezTo>
                    <a:pt x="382" y="426"/>
                    <a:pt x="381" y="426"/>
                    <a:pt x="381" y="425"/>
                  </a:cubicBezTo>
                  <a:cubicBezTo>
                    <a:pt x="381" y="423"/>
                    <a:pt x="382" y="420"/>
                    <a:pt x="380" y="420"/>
                  </a:cubicBezTo>
                  <a:cubicBezTo>
                    <a:pt x="380" y="419"/>
                    <a:pt x="380" y="419"/>
                    <a:pt x="380" y="418"/>
                  </a:cubicBezTo>
                  <a:cubicBezTo>
                    <a:pt x="379" y="418"/>
                    <a:pt x="379" y="417"/>
                    <a:pt x="378" y="417"/>
                  </a:cubicBezTo>
                  <a:cubicBezTo>
                    <a:pt x="378" y="417"/>
                    <a:pt x="378" y="416"/>
                    <a:pt x="377" y="416"/>
                  </a:cubicBezTo>
                  <a:cubicBezTo>
                    <a:pt x="377" y="416"/>
                    <a:pt x="376" y="415"/>
                    <a:pt x="375" y="415"/>
                  </a:cubicBezTo>
                  <a:cubicBezTo>
                    <a:pt x="375" y="415"/>
                    <a:pt x="375" y="414"/>
                    <a:pt x="375" y="414"/>
                  </a:cubicBezTo>
                  <a:cubicBezTo>
                    <a:pt x="375" y="414"/>
                    <a:pt x="374" y="414"/>
                    <a:pt x="374" y="413"/>
                  </a:cubicBezTo>
                  <a:cubicBezTo>
                    <a:pt x="373" y="413"/>
                    <a:pt x="374" y="412"/>
                    <a:pt x="373" y="413"/>
                  </a:cubicBezTo>
                  <a:cubicBezTo>
                    <a:pt x="373" y="413"/>
                    <a:pt x="372" y="412"/>
                    <a:pt x="372" y="412"/>
                  </a:cubicBezTo>
                  <a:cubicBezTo>
                    <a:pt x="371" y="407"/>
                    <a:pt x="370" y="404"/>
                    <a:pt x="368" y="401"/>
                  </a:cubicBezTo>
                  <a:cubicBezTo>
                    <a:pt x="368" y="401"/>
                    <a:pt x="367" y="400"/>
                    <a:pt x="367" y="399"/>
                  </a:cubicBezTo>
                  <a:cubicBezTo>
                    <a:pt x="367" y="398"/>
                    <a:pt x="365" y="397"/>
                    <a:pt x="365" y="396"/>
                  </a:cubicBezTo>
                  <a:cubicBezTo>
                    <a:pt x="365" y="395"/>
                    <a:pt x="365" y="396"/>
                    <a:pt x="365" y="394"/>
                  </a:cubicBezTo>
                  <a:cubicBezTo>
                    <a:pt x="365" y="395"/>
                    <a:pt x="364" y="393"/>
                    <a:pt x="364" y="393"/>
                  </a:cubicBezTo>
                  <a:cubicBezTo>
                    <a:pt x="364" y="392"/>
                    <a:pt x="363" y="393"/>
                    <a:pt x="363" y="392"/>
                  </a:cubicBezTo>
                  <a:cubicBezTo>
                    <a:pt x="363" y="392"/>
                    <a:pt x="363" y="391"/>
                    <a:pt x="362" y="391"/>
                  </a:cubicBezTo>
                  <a:cubicBezTo>
                    <a:pt x="362" y="390"/>
                    <a:pt x="362" y="389"/>
                    <a:pt x="361" y="389"/>
                  </a:cubicBezTo>
                  <a:cubicBezTo>
                    <a:pt x="361" y="389"/>
                    <a:pt x="361" y="389"/>
                    <a:pt x="361" y="388"/>
                  </a:cubicBezTo>
                  <a:cubicBezTo>
                    <a:pt x="359" y="386"/>
                    <a:pt x="359" y="381"/>
                    <a:pt x="357" y="379"/>
                  </a:cubicBezTo>
                  <a:cubicBezTo>
                    <a:pt x="357" y="377"/>
                    <a:pt x="357" y="375"/>
                    <a:pt x="355" y="373"/>
                  </a:cubicBezTo>
                  <a:cubicBezTo>
                    <a:pt x="355" y="372"/>
                    <a:pt x="356" y="373"/>
                    <a:pt x="355" y="372"/>
                  </a:cubicBezTo>
                  <a:cubicBezTo>
                    <a:pt x="354" y="371"/>
                    <a:pt x="354" y="371"/>
                    <a:pt x="354" y="371"/>
                  </a:cubicBezTo>
                  <a:cubicBezTo>
                    <a:pt x="354" y="371"/>
                    <a:pt x="353" y="371"/>
                    <a:pt x="353" y="371"/>
                  </a:cubicBezTo>
                  <a:cubicBezTo>
                    <a:pt x="353" y="370"/>
                    <a:pt x="353" y="370"/>
                    <a:pt x="353" y="370"/>
                  </a:cubicBezTo>
                  <a:cubicBezTo>
                    <a:pt x="352" y="370"/>
                    <a:pt x="352" y="369"/>
                    <a:pt x="353" y="369"/>
                  </a:cubicBezTo>
                  <a:cubicBezTo>
                    <a:pt x="352" y="369"/>
                    <a:pt x="352" y="369"/>
                    <a:pt x="352" y="368"/>
                  </a:cubicBezTo>
                  <a:cubicBezTo>
                    <a:pt x="352" y="368"/>
                    <a:pt x="351" y="367"/>
                    <a:pt x="351" y="367"/>
                  </a:cubicBezTo>
                  <a:cubicBezTo>
                    <a:pt x="351" y="367"/>
                    <a:pt x="350" y="365"/>
                    <a:pt x="350" y="366"/>
                  </a:cubicBezTo>
                  <a:cubicBezTo>
                    <a:pt x="349" y="365"/>
                    <a:pt x="348" y="361"/>
                    <a:pt x="348" y="361"/>
                  </a:cubicBezTo>
                  <a:cubicBezTo>
                    <a:pt x="348" y="361"/>
                    <a:pt x="347" y="359"/>
                    <a:pt x="347" y="358"/>
                  </a:cubicBezTo>
                  <a:cubicBezTo>
                    <a:pt x="347" y="356"/>
                    <a:pt x="348" y="357"/>
                    <a:pt x="348" y="358"/>
                  </a:cubicBezTo>
                  <a:cubicBezTo>
                    <a:pt x="349" y="359"/>
                    <a:pt x="350" y="360"/>
                    <a:pt x="350" y="361"/>
                  </a:cubicBezTo>
                  <a:cubicBezTo>
                    <a:pt x="351" y="362"/>
                    <a:pt x="351" y="361"/>
                    <a:pt x="351" y="362"/>
                  </a:cubicBezTo>
                  <a:cubicBezTo>
                    <a:pt x="351" y="362"/>
                    <a:pt x="352" y="364"/>
                    <a:pt x="352" y="364"/>
                  </a:cubicBezTo>
                  <a:cubicBezTo>
                    <a:pt x="352" y="365"/>
                    <a:pt x="352" y="366"/>
                    <a:pt x="353" y="366"/>
                  </a:cubicBezTo>
                  <a:cubicBezTo>
                    <a:pt x="353" y="367"/>
                    <a:pt x="353" y="367"/>
                    <a:pt x="353" y="367"/>
                  </a:cubicBezTo>
                  <a:cubicBezTo>
                    <a:pt x="354" y="367"/>
                    <a:pt x="354" y="368"/>
                    <a:pt x="355" y="368"/>
                  </a:cubicBezTo>
                  <a:cubicBezTo>
                    <a:pt x="355" y="369"/>
                    <a:pt x="354" y="369"/>
                    <a:pt x="355" y="369"/>
                  </a:cubicBezTo>
                  <a:cubicBezTo>
                    <a:pt x="355" y="370"/>
                    <a:pt x="355" y="369"/>
                    <a:pt x="355" y="369"/>
                  </a:cubicBezTo>
                  <a:cubicBezTo>
                    <a:pt x="356" y="369"/>
                    <a:pt x="356" y="370"/>
                    <a:pt x="356" y="370"/>
                  </a:cubicBezTo>
                  <a:cubicBezTo>
                    <a:pt x="356" y="370"/>
                    <a:pt x="357" y="370"/>
                    <a:pt x="357" y="371"/>
                  </a:cubicBezTo>
                  <a:cubicBezTo>
                    <a:pt x="357" y="371"/>
                    <a:pt x="357" y="372"/>
                    <a:pt x="357" y="372"/>
                  </a:cubicBezTo>
                  <a:cubicBezTo>
                    <a:pt x="359" y="372"/>
                    <a:pt x="359" y="372"/>
                    <a:pt x="360" y="371"/>
                  </a:cubicBezTo>
                  <a:cubicBezTo>
                    <a:pt x="360" y="371"/>
                    <a:pt x="360" y="371"/>
                    <a:pt x="360" y="370"/>
                  </a:cubicBezTo>
                  <a:cubicBezTo>
                    <a:pt x="362" y="369"/>
                    <a:pt x="361" y="366"/>
                    <a:pt x="362" y="364"/>
                  </a:cubicBezTo>
                  <a:cubicBezTo>
                    <a:pt x="363" y="363"/>
                    <a:pt x="363" y="362"/>
                    <a:pt x="364" y="363"/>
                  </a:cubicBezTo>
                  <a:cubicBezTo>
                    <a:pt x="364" y="363"/>
                    <a:pt x="363" y="368"/>
                    <a:pt x="365" y="369"/>
                  </a:cubicBezTo>
                  <a:cubicBezTo>
                    <a:pt x="365" y="370"/>
                    <a:pt x="366" y="372"/>
                    <a:pt x="367" y="373"/>
                  </a:cubicBezTo>
                  <a:cubicBezTo>
                    <a:pt x="367" y="373"/>
                    <a:pt x="367" y="373"/>
                    <a:pt x="367" y="373"/>
                  </a:cubicBezTo>
                  <a:cubicBezTo>
                    <a:pt x="367" y="374"/>
                    <a:pt x="367" y="373"/>
                    <a:pt x="367" y="373"/>
                  </a:cubicBezTo>
                  <a:cubicBezTo>
                    <a:pt x="368" y="374"/>
                    <a:pt x="369" y="376"/>
                    <a:pt x="370" y="376"/>
                  </a:cubicBezTo>
                  <a:cubicBezTo>
                    <a:pt x="370" y="377"/>
                    <a:pt x="370" y="377"/>
                    <a:pt x="370" y="377"/>
                  </a:cubicBezTo>
                  <a:cubicBezTo>
                    <a:pt x="370" y="378"/>
                    <a:pt x="371" y="377"/>
                    <a:pt x="371" y="379"/>
                  </a:cubicBezTo>
                  <a:cubicBezTo>
                    <a:pt x="371" y="379"/>
                    <a:pt x="372" y="380"/>
                    <a:pt x="372" y="381"/>
                  </a:cubicBezTo>
                  <a:cubicBezTo>
                    <a:pt x="373" y="381"/>
                    <a:pt x="373" y="382"/>
                    <a:pt x="373" y="382"/>
                  </a:cubicBezTo>
                  <a:cubicBezTo>
                    <a:pt x="373" y="382"/>
                    <a:pt x="374" y="382"/>
                    <a:pt x="374" y="382"/>
                  </a:cubicBezTo>
                  <a:cubicBezTo>
                    <a:pt x="374" y="382"/>
                    <a:pt x="374" y="382"/>
                    <a:pt x="374" y="383"/>
                  </a:cubicBezTo>
                  <a:cubicBezTo>
                    <a:pt x="374" y="383"/>
                    <a:pt x="374" y="383"/>
                    <a:pt x="375" y="383"/>
                  </a:cubicBezTo>
                  <a:cubicBezTo>
                    <a:pt x="375" y="383"/>
                    <a:pt x="375" y="383"/>
                    <a:pt x="375" y="383"/>
                  </a:cubicBezTo>
                  <a:cubicBezTo>
                    <a:pt x="376" y="384"/>
                    <a:pt x="375" y="384"/>
                    <a:pt x="375" y="384"/>
                  </a:cubicBezTo>
                  <a:cubicBezTo>
                    <a:pt x="376" y="384"/>
                    <a:pt x="376" y="384"/>
                    <a:pt x="376" y="384"/>
                  </a:cubicBezTo>
                  <a:cubicBezTo>
                    <a:pt x="376" y="384"/>
                    <a:pt x="376" y="385"/>
                    <a:pt x="376" y="385"/>
                  </a:cubicBezTo>
                  <a:cubicBezTo>
                    <a:pt x="376" y="385"/>
                    <a:pt x="376" y="385"/>
                    <a:pt x="377" y="386"/>
                  </a:cubicBezTo>
                  <a:cubicBezTo>
                    <a:pt x="377" y="386"/>
                    <a:pt x="378" y="385"/>
                    <a:pt x="377" y="387"/>
                  </a:cubicBezTo>
                  <a:cubicBezTo>
                    <a:pt x="377" y="387"/>
                    <a:pt x="378" y="387"/>
                    <a:pt x="378" y="388"/>
                  </a:cubicBezTo>
                  <a:cubicBezTo>
                    <a:pt x="378" y="388"/>
                    <a:pt x="380" y="389"/>
                    <a:pt x="380" y="390"/>
                  </a:cubicBezTo>
                  <a:cubicBezTo>
                    <a:pt x="380" y="391"/>
                    <a:pt x="381" y="392"/>
                    <a:pt x="381" y="392"/>
                  </a:cubicBezTo>
                  <a:cubicBezTo>
                    <a:pt x="381" y="394"/>
                    <a:pt x="382" y="397"/>
                    <a:pt x="383" y="398"/>
                  </a:cubicBezTo>
                  <a:cubicBezTo>
                    <a:pt x="384" y="399"/>
                    <a:pt x="383" y="399"/>
                    <a:pt x="384" y="399"/>
                  </a:cubicBezTo>
                  <a:cubicBezTo>
                    <a:pt x="384" y="399"/>
                    <a:pt x="384" y="399"/>
                    <a:pt x="384" y="400"/>
                  </a:cubicBezTo>
                  <a:cubicBezTo>
                    <a:pt x="384" y="400"/>
                    <a:pt x="385" y="400"/>
                    <a:pt x="385" y="400"/>
                  </a:cubicBezTo>
                  <a:cubicBezTo>
                    <a:pt x="385" y="400"/>
                    <a:pt x="384" y="400"/>
                    <a:pt x="385" y="401"/>
                  </a:cubicBezTo>
                  <a:cubicBezTo>
                    <a:pt x="385" y="401"/>
                    <a:pt x="385" y="401"/>
                    <a:pt x="385" y="401"/>
                  </a:cubicBezTo>
                  <a:cubicBezTo>
                    <a:pt x="386" y="402"/>
                    <a:pt x="387" y="403"/>
                    <a:pt x="389" y="403"/>
                  </a:cubicBezTo>
                  <a:cubicBezTo>
                    <a:pt x="389" y="404"/>
                    <a:pt x="390" y="405"/>
                    <a:pt x="390" y="406"/>
                  </a:cubicBezTo>
                  <a:cubicBezTo>
                    <a:pt x="390" y="407"/>
                    <a:pt x="391" y="407"/>
                    <a:pt x="392" y="408"/>
                  </a:cubicBezTo>
                  <a:cubicBezTo>
                    <a:pt x="392" y="408"/>
                    <a:pt x="392" y="409"/>
                    <a:pt x="392" y="409"/>
                  </a:cubicBezTo>
                  <a:cubicBezTo>
                    <a:pt x="392" y="409"/>
                    <a:pt x="392" y="410"/>
                    <a:pt x="392" y="410"/>
                  </a:cubicBezTo>
                  <a:cubicBezTo>
                    <a:pt x="394" y="411"/>
                    <a:pt x="394" y="413"/>
                    <a:pt x="395" y="414"/>
                  </a:cubicBezTo>
                  <a:cubicBezTo>
                    <a:pt x="395" y="416"/>
                    <a:pt x="395" y="426"/>
                    <a:pt x="396" y="425"/>
                  </a:cubicBezTo>
                  <a:cubicBezTo>
                    <a:pt x="397" y="425"/>
                    <a:pt x="397" y="428"/>
                    <a:pt x="397" y="428"/>
                  </a:cubicBezTo>
                  <a:cubicBezTo>
                    <a:pt x="398" y="429"/>
                    <a:pt x="398" y="430"/>
                    <a:pt x="399" y="430"/>
                  </a:cubicBezTo>
                  <a:cubicBezTo>
                    <a:pt x="399" y="431"/>
                    <a:pt x="399" y="431"/>
                    <a:pt x="399" y="431"/>
                  </a:cubicBezTo>
                  <a:cubicBezTo>
                    <a:pt x="399" y="431"/>
                    <a:pt x="399" y="432"/>
                    <a:pt x="400" y="432"/>
                  </a:cubicBezTo>
                  <a:cubicBezTo>
                    <a:pt x="400" y="432"/>
                    <a:pt x="400" y="432"/>
                    <a:pt x="400" y="433"/>
                  </a:cubicBezTo>
                  <a:cubicBezTo>
                    <a:pt x="401" y="433"/>
                    <a:pt x="401" y="433"/>
                    <a:pt x="401" y="433"/>
                  </a:cubicBezTo>
                  <a:cubicBezTo>
                    <a:pt x="401" y="433"/>
                    <a:pt x="401" y="433"/>
                    <a:pt x="402" y="433"/>
                  </a:cubicBezTo>
                  <a:cubicBezTo>
                    <a:pt x="402" y="434"/>
                    <a:pt x="402" y="434"/>
                    <a:pt x="404" y="434"/>
                  </a:cubicBezTo>
                  <a:cubicBezTo>
                    <a:pt x="404" y="435"/>
                    <a:pt x="404" y="435"/>
                    <a:pt x="405" y="435"/>
                  </a:cubicBezTo>
                  <a:cubicBezTo>
                    <a:pt x="407" y="435"/>
                    <a:pt x="406" y="436"/>
                    <a:pt x="407" y="437"/>
                  </a:cubicBezTo>
                  <a:cubicBezTo>
                    <a:pt x="407" y="437"/>
                    <a:pt x="407" y="437"/>
                    <a:pt x="407" y="438"/>
                  </a:cubicBezTo>
                  <a:cubicBezTo>
                    <a:pt x="407" y="438"/>
                    <a:pt x="408" y="439"/>
                    <a:pt x="408" y="439"/>
                  </a:cubicBezTo>
                  <a:cubicBezTo>
                    <a:pt x="408" y="439"/>
                    <a:pt x="408" y="440"/>
                    <a:pt x="408" y="440"/>
                  </a:cubicBezTo>
                  <a:cubicBezTo>
                    <a:pt x="408" y="440"/>
                    <a:pt x="409" y="440"/>
                    <a:pt x="409" y="440"/>
                  </a:cubicBezTo>
                  <a:cubicBezTo>
                    <a:pt x="409" y="440"/>
                    <a:pt x="410" y="442"/>
                    <a:pt x="410" y="443"/>
                  </a:cubicBezTo>
                  <a:cubicBezTo>
                    <a:pt x="410" y="444"/>
                    <a:pt x="412" y="444"/>
                    <a:pt x="412" y="446"/>
                  </a:cubicBezTo>
                  <a:cubicBezTo>
                    <a:pt x="413" y="447"/>
                    <a:pt x="412" y="450"/>
                    <a:pt x="413" y="450"/>
                  </a:cubicBezTo>
                  <a:cubicBezTo>
                    <a:pt x="414" y="451"/>
                    <a:pt x="414" y="451"/>
                    <a:pt x="415" y="452"/>
                  </a:cubicBezTo>
                  <a:cubicBezTo>
                    <a:pt x="415" y="452"/>
                    <a:pt x="416" y="453"/>
                    <a:pt x="416" y="453"/>
                  </a:cubicBezTo>
                  <a:cubicBezTo>
                    <a:pt x="416" y="453"/>
                    <a:pt x="417" y="453"/>
                    <a:pt x="417" y="453"/>
                  </a:cubicBezTo>
                  <a:cubicBezTo>
                    <a:pt x="417" y="454"/>
                    <a:pt x="417" y="454"/>
                    <a:pt x="417" y="454"/>
                  </a:cubicBezTo>
                  <a:cubicBezTo>
                    <a:pt x="417" y="454"/>
                    <a:pt x="417" y="454"/>
                    <a:pt x="417" y="455"/>
                  </a:cubicBezTo>
                  <a:cubicBezTo>
                    <a:pt x="418" y="455"/>
                    <a:pt x="418" y="454"/>
                    <a:pt x="418" y="455"/>
                  </a:cubicBezTo>
                  <a:cubicBezTo>
                    <a:pt x="418" y="455"/>
                    <a:pt x="418" y="455"/>
                    <a:pt x="418" y="455"/>
                  </a:cubicBezTo>
                  <a:cubicBezTo>
                    <a:pt x="419" y="456"/>
                    <a:pt x="419" y="456"/>
                    <a:pt x="420" y="456"/>
                  </a:cubicBezTo>
                  <a:cubicBezTo>
                    <a:pt x="420" y="456"/>
                    <a:pt x="420" y="458"/>
                    <a:pt x="420" y="458"/>
                  </a:cubicBezTo>
                  <a:cubicBezTo>
                    <a:pt x="420" y="458"/>
                    <a:pt x="421" y="459"/>
                    <a:pt x="421" y="459"/>
                  </a:cubicBezTo>
                  <a:cubicBezTo>
                    <a:pt x="423" y="461"/>
                    <a:pt x="423" y="464"/>
                    <a:pt x="425" y="465"/>
                  </a:cubicBezTo>
                  <a:cubicBezTo>
                    <a:pt x="425" y="467"/>
                    <a:pt x="425" y="469"/>
                    <a:pt x="425" y="471"/>
                  </a:cubicBezTo>
                  <a:cubicBezTo>
                    <a:pt x="424" y="473"/>
                    <a:pt x="425" y="473"/>
                    <a:pt x="424" y="474"/>
                  </a:cubicBezTo>
                  <a:cubicBezTo>
                    <a:pt x="424" y="474"/>
                    <a:pt x="425" y="477"/>
                    <a:pt x="425" y="478"/>
                  </a:cubicBezTo>
                  <a:cubicBezTo>
                    <a:pt x="425" y="478"/>
                    <a:pt x="426" y="478"/>
                    <a:pt x="426" y="479"/>
                  </a:cubicBezTo>
                  <a:cubicBezTo>
                    <a:pt x="426" y="480"/>
                    <a:pt x="427" y="480"/>
                    <a:pt x="427" y="480"/>
                  </a:cubicBezTo>
                  <a:cubicBezTo>
                    <a:pt x="427" y="481"/>
                    <a:pt x="426" y="483"/>
                    <a:pt x="427" y="483"/>
                  </a:cubicBezTo>
                  <a:cubicBezTo>
                    <a:pt x="427" y="484"/>
                    <a:pt x="427" y="483"/>
                    <a:pt x="427" y="485"/>
                  </a:cubicBezTo>
                  <a:cubicBezTo>
                    <a:pt x="427" y="486"/>
                    <a:pt x="428" y="486"/>
                    <a:pt x="428" y="487"/>
                  </a:cubicBezTo>
                  <a:cubicBezTo>
                    <a:pt x="428" y="488"/>
                    <a:pt x="428" y="489"/>
                    <a:pt x="428" y="490"/>
                  </a:cubicBezTo>
                  <a:cubicBezTo>
                    <a:pt x="428" y="491"/>
                    <a:pt x="429" y="490"/>
                    <a:pt x="429" y="491"/>
                  </a:cubicBezTo>
                  <a:cubicBezTo>
                    <a:pt x="429" y="491"/>
                    <a:pt x="429" y="491"/>
                    <a:pt x="429" y="492"/>
                  </a:cubicBezTo>
                  <a:cubicBezTo>
                    <a:pt x="429" y="493"/>
                    <a:pt x="429" y="493"/>
                    <a:pt x="429" y="493"/>
                  </a:cubicBezTo>
                  <a:cubicBezTo>
                    <a:pt x="430" y="494"/>
                    <a:pt x="430" y="494"/>
                    <a:pt x="431" y="495"/>
                  </a:cubicBezTo>
                  <a:cubicBezTo>
                    <a:pt x="433" y="497"/>
                    <a:pt x="440" y="495"/>
                    <a:pt x="442" y="493"/>
                  </a:cubicBezTo>
                  <a:cubicBezTo>
                    <a:pt x="443" y="493"/>
                    <a:pt x="442" y="492"/>
                    <a:pt x="443" y="492"/>
                  </a:cubicBezTo>
                  <a:cubicBezTo>
                    <a:pt x="443" y="492"/>
                    <a:pt x="445" y="492"/>
                    <a:pt x="445" y="492"/>
                  </a:cubicBezTo>
                  <a:cubicBezTo>
                    <a:pt x="445" y="492"/>
                    <a:pt x="445" y="491"/>
                    <a:pt x="445" y="491"/>
                  </a:cubicBezTo>
                  <a:cubicBezTo>
                    <a:pt x="445" y="491"/>
                    <a:pt x="447" y="490"/>
                    <a:pt x="447" y="490"/>
                  </a:cubicBezTo>
                  <a:cubicBezTo>
                    <a:pt x="448" y="490"/>
                    <a:pt x="448" y="489"/>
                    <a:pt x="449" y="489"/>
                  </a:cubicBezTo>
                  <a:cubicBezTo>
                    <a:pt x="451" y="489"/>
                    <a:pt x="451" y="488"/>
                    <a:pt x="452" y="488"/>
                  </a:cubicBezTo>
                  <a:cubicBezTo>
                    <a:pt x="454" y="488"/>
                    <a:pt x="456" y="489"/>
                    <a:pt x="457" y="488"/>
                  </a:cubicBezTo>
                  <a:cubicBezTo>
                    <a:pt x="457" y="487"/>
                    <a:pt x="457" y="487"/>
                    <a:pt x="457" y="487"/>
                  </a:cubicBezTo>
                  <a:cubicBezTo>
                    <a:pt x="458" y="487"/>
                    <a:pt x="458" y="487"/>
                    <a:pt x="458" y="487"/>
                  </a:cubicBezTo>
                  <a:cubicBezTo>
                    <a:pt x="458" y="486"/>
                    <a:pt x="459" y="486"/>
                    <a:pt x="459" y="485"/>
                  </a:cubicBezTo>
                  <a:cubicBezTo>
                    <a:pt x="459" y="485"/>
                    <a:pt x="459" y="485"/>
                    <a:pt x="459" y="485"/>
                  </a:cubicBezTo>
                  <a:cubicBezTo>
                    <a:pt x="461" y="485"/>
                    <a:pt x="460" y="485"/>
                    <a:pt x="461" y="484"/>
                  </a:cubicBezTo>
                  <a:cubicBezTo>
                    <a:pt x="463" y="484"/>
                    <a:pt x="465" y="486"/>
                    <a:pt x="467" y="484"/>
                  </a:cubicBezTo>
                  <a:cubicBezTo>
                    <a:pt x="468" y="483"/>
                    <a:pt x="469" y="481"/>
                    <a:pt x="469" y="480"/>
                  </a:cubicBezTo>
                  <a:cubicBezTo>
                    <a:pt x="471" y="479"/>
                    <a:pt x="473" y="479"/>
                    <a:pt x="474" y="478"/>
                  </a:cubicBezTo>
                  <a:cubicBezTo>
                    <a:pt x="474" y="477"/>
                    <a:pt x="479" y="478"/>
                    <a:pt x="479" y="478"/>
                  </a:cubicBezTo>
                  <a:cubicBezTo>
                    <a:pt x="480" y="478"/>
                    <a:pt x="480" y="477"/>
                    <a:pt x="482" y="477"/>
                  </a:cubicBezTo>
                  <a:cubicBezTo>
                    <a:pt x="482" y="477"/>
                    <a:pt x="484" y="475"/>
                    <a:pt x="484" y="475"/>
                  </a:cubicBezTo>
                  <a:cubicBezTo>
                    <a:pt x="485" y="475"/>
                    <a:pt x="485" y="474"/>
                    <a:pt x="486" y="475"/>
                  </a:cubicBezTo>
                  <a:cubicBezTo>
                    <a:pt x="487" y="475"/>
                    <a:pt x="489" y="473"/>
                    <a:pt x="489" y="473"/>
                  </a:cubicBezTo>
                  <a:cubicBezTo>
                    <a:pt x="491" y="473"/>
                    <a:pt x="491" y="473"/>
                    <a:pt x="491" y="471"/>
                  </a:cubicBezTo>
                  <a:cubicBezTo>
                    <a:pt x="492" y="470"/>
                    <a:pt x="491" y="471"/>
                    <a:pt x="491" y="469"/>
                  </a:cubicBezTo>
                  <a:cubicBezTo>
                    <a:pt x="491" y="467"/>
                    <a:pt x="492" y="468"/>
                    <a:pt x="492" y="466"/>
                  </a:cubicBezTo>
                  <a:cubicBezTo>
                    <a:pt x="492" y="466"/>
                    <a:pt x="492" y="466"/>
                    <a:pt x="492" y="465"/>
                  </a:cubicBezTo>
                  <a:cubicBezTo>
                    <a:pt x="492" y="465"/>
                    <a:pt x="493" y="466"/>
                    <a:pt x="493" y="465"/>
                  </a:cubicBezTo>
                  <a:cubicBezTo>
                    <a:pt x="493" y="465"/>
                    <a:pt x="493" y="465"/>
                    <a:pt x="493" y="465"/>
                  </a:cubicBezTo>
                  <a:cubicBezTo>
                    <a:pt x="494" y="464"/>
                    <a:pt x="497" y="464"/>
                    <a:pt x="498" y="463"/>
                  </a:cubicBezTo>
                  <a:cubicBezTo>
                    <a:pt x="499" y="463"/>
                    <a:pt x="502" y="461"/>
                    <a:pt x="502" y="460"/>
                  </a:cubicBezTo>
                  <a:cubicBezTo>
                    <a:pt x="502" y="460"/>
                    <a:pt x="503" y="460"/>
                    <a:pt x="503" y="460"/>
                  </a:cubicBezTo>
                  <a:cubicBezTo>
                    <a:pt x="505" y="460"/>
                    <a:pt x="509" y="460"/>
                    <a:pt x="510" y="459"/>
                  </a:cubicBezTo>
                  <a:cubicBezTo>
                    <a:pt x="512" y="458"/>
                    <a:pt x="511" y="457"/>
                    <a:pt x="512" y="455"/>
                  </a:cubicBezTo>
                  <a:cubicBezTo>
                    <a:pt x="512" y="455"/>
                    <a:pt x="513" y="454"/>
                    <a:pt x="514" y="454"/>
                  </a:cubicBezTo>
                  <a:cubicBezTo>
                    <a:pt x="516" y="454"/>
                    <a:pt x="515" y="454"/>
                    <a:pt x="516" y="453"/>
                  </a:cubicBezTo>
                  <a:cubicBezTo>
                    <a:pt x="517" y="453"/>
                    <a:pt x="518" y="454"/>
                    <a:pt x="519" y="453"/>
                  </a:cubicBezTo>
                  <a:cubicBezTo>
                    <a:pt x="519" y="453"/>
                    <a:pt x="519" y="452"/>
                    <a:pt x="519" y="452"/>
                  </a:cubicBezTo>
                  <a:cubicBezTo>
                    <a:pt x="520" y="451"/>
                    <a:pt x="520" y="452"/>
                    <a:pt x="520" y="450"/>
                  </a:cubicBezTo>
                  <a:cubicBezTo>
                    <a:pt x="521" y="450"/>
                    <a:pt x="521" y="448"/>
                    <a:pt x="521" y="448"/>
                  </a:cubicBezTo>
                  <a:cubicBezTo>
                    <a:pt x="521" y="447"/>
                    <a:pt x="521" y="447"/>
                    <a:pt x="521" y="447"/>
                  </a:cubicBezTo>
                  <a:cubicBezTo>
                    <a:pt x="522" y="447"/>
                    <a:pt x="523" y="447"/>
                    <a:pt x="523" y="446"/>
                  </a:cubicBezTo>
                  <a:cubicBezTo>
                    <a:pt x="523" y="446"/>
                    <a:pt x="523" y="446"/>
                    <a:pt x="523" y="445"/>
                  </a:cubicBezTo>
                  <a:cubicBezTo>
                    <a:pt x="523" y="445"/>
                    <a:pt x="523" y="445"/>
                    <a:pt x="524" y="445"/>
                  </a:cubicBezTo>
                  <a:cubicBezTo>
                    <a:pt x="526" y="445"/>
                    <a:pt x="527" y="445"/>
                    <a:pt x="529" y="444"/>
                  </a:cubicBezTo>
                  <a:cubicBezTo>
                    <a:pt x="529" y="441"/>
                    <a:pt x="527" y="437"/>
                    <a:pt x="528" y="434"/>
                  </a:cubicBezTo>
                  <a:cubicBezTo>
                    <a:pt x="528" y="434"/>
                    <a:pt x="529" y="433"/>
                    <a:pt x="529" y="433"/>
                  </a:cubicBezTo>
                  <a:cubicBezTo>
                    <a:pt x="529" y="432"/>
                    <a:pt x="529" y="431"/>
                    <a:pt x="531" y="432"/>
                  </a:cubicBezTo>
                  <a:cubicBezTo>
                    <a:pt x="531" y="432"/>
                    <a:pt x="531" y="433"/>
                    <a:pt x="532" y="432"/>
                  </a:cubicBezTo>
                  <a:cubicBezTo>
                    <a:pt x="533" y="431"/>
                    <a:pt x="533" y="431"/>
                    <a:pt x="534" y="430"/>
                  </a:cubicBezTo>
                  <a:cubicBezTo>
                    <a:pt x="534" y="430"/>
                    <a:pt x="534" y="430"/>
                    <a:pt x="534" y="430"/>
                  </a:cubicBezTo>
                  <a:cubicBezTo>
                    <a:pt x="534" y="429"/>
                    <a:pt x="535" y="429"/>
                    <a:pt x="535" y="428"/>
                  </a:cubicBezTo>
                  <a:cubicBezTo>
                    <a:pt x="536" y="427"/>
                    <a:pt x="536" y="427"/>
                    <a:pt x="536" y="426"/>
                  </a:cubicBezTo>
                  <a:cubicBezTo>
                    <a:pt x="536" y="426"/>
                    <a:pt x="536" y="426"/>
                    <a:pt x="536" y="425"/>
                  </a:cubicBezTo>
                  <a:cubicBezTo>
                    <a:pt x="538" y="424"/>
                    <a:pt x="538" y="422"/>
                    <a:pt x="539" y="420"/>
                  </a:cubicBezTo>
                  <a:cubicBezTo>
                    <a:pt x="540" y="420"/>
                    <a:pt x="540" y="418"/>
                    <a:pt x="539" y="417"/>
                  </a:cubicBezTo>
                  <a:cubicBezTo>
                    <a:pt x="539" y="415"/>
                    <a:pt x="539" y="415"/>
                    <a:pt x="538" y="414"/>
                  </a:cubicBezTo>
                  <a:cubicBezTo>
                    <a:pt x="538" y="414"/>
                    <a:pt x="537" y="414"/>
                    <a:pt x="537" y="413"/>
                  </a:cubicBezTo>
                  <a:cubicBezTo>
                    <a:pt x="536" y="413"/>
                    <a:pt x="536" y="412"/>
                    <a:pt x="535" y="412"/>
                  </a:cubicBezTo>
                  <a:cubicBezTo>
                    <a:pt x="535" y="411"/>
                    <a:pt x="535" y="411"/>
                    <a:pt x="534" y="410"/>
                  </a:cubicBezTo>
                  <a:cubicBezTo>
                    <a:pt x="534" y="410"/>
                    <a:pt x="534" y="410"/>
                    <a:pt x="534" y="410"/>
                  </a:cubicBezTo>
                  <a:cubicBezTo>
                    <a:pt x="534" y="410"/>
                    <a:pt x="534" y="410"/>
                    <a:pt x="534" y="409"/>
                  </a:cubicBezTo>
                  <a:cubicBezTo>
                    <a:pt x="533" y="409"/>
                    <a:pt x="533" y="409"/>
                    <a:pt x="533" y="409"/>
                  </a:cubicBezTo>
                  <a:cubicBezTo>
                    <a:pt x="532" y="409"/>
                    <a:pt x="533" y="409"/>
                    <a:pt x="532" y="408"/>
                  </a:cubicBezTo>
                  <a:cubicBezTo>
                    <a:pt x="532" y="408"/>
                    <a:pt x="532" y="408"/>
                    <a:pt x="531" y="408"/>
                  </a:cubicBezTo>
                  <a:cubicBezTo>
                    <a:pt x="531" y="406"/>
                    <a:pt x="526" y="407"/>
                    <a:pt x="526" y="407"/>
                  </a:cubicBezTo>
                  <a:cubicBezTo>
                    <a:pt x="526" y="406"/>
                    <a:pt x="522" y="406"/>
                    <a:pt x="521" y="406"/>
                  </a:cubicBezTo>
                  <a:cubicBezTo>
                    <a:pt x="520" y="405"/>
                    <a:pt x="520" y="405"/>
                    <a:pt x="520" y="404"/>
                  </a:cubicBezTo>
                  <a:cubicBezTo>
                    <a:pt x="520" y="404"/>
                    <a:pt x="519" y="403"/>
                    <a:pt x="519" y="403"/>
                  </a:cubicBezTo>
                  <a:cubicBezTo>
                    <a:pt x="519" y="403"/>
                    <a:pt x="518" y="401"/>
                    <a:pt x="518" y="401"/>
                  </a:cubicBezTo>
                  <a:cubicBezTo>
                    <a:pt x="517" y="400"/>
                    <a:pt x="517" y="398"/>
                    <a:pt x="516" y="398"/>
                  </a:cubicBezTo>
                  <a:cubicBezTo>
                    <a:pt x="516" y="394"/>
                    <a:pt x="516" y="390"/>
                    <a:pt x="514" y="388"/>
                  </a:cubicBezTo>
                  <a:cubicBezTo>
                    <a:pt x="514" y="386"/>
                    <a:pt x="514" y="387"/>
                    <a:pt x="513" y="388"/>
                  </a:cubicBezTo>
                  <a:cubicBezTo>
                    <a:pt x="513" y="388"/>
                    <a:pt x="512" y="387"/>
                    <a:pt x="512" y="388"/>
                  </a:cubicBezTo>
                  <a:cubicBezTo>
                    <a:pt x="512" y="388"/>
                    <a:pt x="512" y="388"/>
                    <a:pt x="512" y="388"/>
                  </a:cubicBezTo>
                  <a:cubicBezTo>
                    <a:pt x="512" y="389"/>
                    <a:pt x="511" y="389"/>
                    <a:pt x="511" y="389"/>
                  </a:cubicBezTo>
                  <a:cubicBezTo>
                    <a:pt x="511" y="389"/>
                    <a:pt x="510" y="390"/>
                    <a:pt x="510" y="390"/>
                  </a:cubicBezTo>
                  <a:cubicBezTo>
                    <a:pt x="510" y="390"/>
                    <a:pt x="510" y="391"/>
                    <a:pt x="509" y="391"/>
                  </a:cubicBezTo>
                  <a:cubicBezTo>
                    <a:pt x="509" y="391"/>
                    <a:pt x="509" y="391"/>
                    <a:pt x="509" y="391"/>
                  </a:cubicBezTo>
                  <a:cubicBezTo>
                    <a:pt x="508" y="391"/>
                    <a:pt x="509" y="392"/>
                    <a:pt x="509" y="392"/>
                  </a:cubicBezTo>
                  <a:cubicBezTo>
                    <a:pt x="508" y="392"/>
                    <a:pt x="508" y="392"/>
                    <a:pt x="508" y="393"/>
                  </a:cubicBezTo>
                  <a:cubicBezTo>
                    <a:pt x="508" y="393"/>
                    <a:pt x="507" y="393"/>
                    <a:pt x="507" y="393"/>
                  </a:cubicBezTo>
                  <a:cubicBezTo>
                    <a:pt x="506" y="394"/>
                    <a:pt x="507" y="396"/>
                    <a:pt x="506" y="396"/>
                  </a:cubicBezTo>
                  <a:cubicBezTo>
                    <a:pt x="506" y="398"/>
                    <a:pt x="504" y="398"/>
                    <a:pt x="503" y="400"/>
                  </a:cubicBezTo>
                  <a:cubicBezTo>
                    <a:pt x="502" y="400"/>
                    <a:pt x="502" y="401"/>
                    <a:pt x="502" y="401"/>
                  </a:cubicBezTo>
                  <a:cubicBezTo>
                    <a:pt x="501" y="402"/>
                    <a:pt x="501" y="402"/>
                    <a:pt x="500" y="403"/>
                  </a:cubicBezTo>
                  <a:cubicBezTo>
                    <a:pt x="499" y="403"/>
                    <a:pt x="498" y="403"/>
                    <a:pt x="497" y="403"/>
                  </a:cubicBezTo>
                  <a:cubicBezTo>
                    <a:pt x="497" y="403"/>
                    <a:pt x="496" y="403"/>
                    <a:pt x="495" y="403"/>
                  </a:cubicBezTo>
                  <a:cubicBezTo>
                    <a:pt x="493" y="403"/>
                    <a:pt x="493" y="403"/>
                    <a:pt x="490" y="403"/>
                  </a:cubicBezTo>
                  <a:cubicBezTo>
                    <a:pt x="489" y="403"/>
                    <a:pt x="490" y="403"/>
                    <a:pt x="489" y="403"/>
                  </a:cubicBezTo>
                  <a:cubicBezTo>
                    <a:pt x="488" y="404"/>
                    <a:pt x="486" y="404"/>
                    <a:pt x="485" y="403"/>
                  </a:cubicBezTo>
                  <a:cubicBezTo>
                    <a:pt x="484" y="403"/>
                    <a:pt x="484" y="403"/>
                    <a:pt x="483" y="402"/>
                  </a:cubicBezTo>
                  <a:cubicBezTo>
                    <a:pt x="483" y="402"/>
                    <a:pt x="482" y="401"/>
                    <a:pt x="482" y="401"/>
                  </a:cubicBezTo>
                  <a:cubicBezTo>
                    <a:pt x="480" y="401"/>
                    <a:pt x="481" y="400"/>
                    <a:pt x="481" y="399"/>
                  </a:cubicBezTo>
                  <a:cubicBezTo>
                    <a:pt x="481" y="399"/>
                    <a:pt x="482" y="396"/>
                    <a:pt x="482" y="396"/>
                  </a:cubicBezTo>
                  <a:cubicBezTo>
                    <a:pt x="482" y="394"/>
                    <a:pt x="482" y="394"/>
                    <a:pt x="482" y="392"/>
                  </a:cubicBezTo>
                  <a:cubicBezTo>
                    <a:pt x="482" y="390"/>
                    <a:pt x="482" y="388"/>
                    <a:pt x="481" y="388"/>
                  </a:cubicBezTo>
                  <a:cubicBezTo>
                    <a:pt x="481" y="385"/>
                    <a:pt x="479" y="386"/>
                    <a:pt x="479" y="387"/>
                  </a:cubicBezTo>
                  <a:cubicBezTo>
                    <a:pt x="478" y="387"/>
                    <a:pt x="479" y="387"/>
                    <a:pt x="478" y="388"/>
                  </a:cubicBezTo>
                  <a:cubicBezTo>
                    <a:pt x="477" y="389"/>
                    <a:pt x="476" y="392"/>
                    <a:pt x="476" y="393"/>
                  </a:cubicBezTo>
                  <a:cubicBezTo>
                    <a:pt x="475" y="394"/>
                    <a:pt x="475" y="394"/>
                    <a:pt x="474" y="393"/>
                  </a:cubicBezTo>
                  <a:cubicBezTo>
                    <a:pt x="474" y="393"/>
                    <a:pt x="474" y="393"/>
                    <a:pt x="474" y="393"/>
                  </a:cubicBezTo>
                  <a:cubicBezTo>
                    <a:pt x="473" y="392"/>
                    <a:pt x="472" y="390"/>
                    <a:pt x="472" y="390"/>
                  </a:cubicBezTo>
                  <a:cubicBezTo>
                    <a:pt x="472" y="389"/>
                    <a:pt x="473" y="388"/>
                    <a:pt x="474" y="388"/>
                  </a:cubicBezTo>
                  <a:cubicBezTo>
                    <a:pt x="474" y="387"/>
                    <a:pt x="474" y="387"/>
                    <a:pt x="474" y="387"/>
                  </a:cubicBezTo>
                  <a:cubicBezTo>
                    <a:pt x="474" y="387"/>
                    <a:pt x="473" y="386"/>
                    <a:pt x="472" y="386"/>
                  </a:cubicBezTo>
                  <a:cubicBezTo>
                    <a:pt x="472" y="385"/>
                    <a:pt x="471" y="385"/>
                    <a:pt x="471" y="385"/>
                  </a:cubicBezTo>
                  <a:cubicBezTo>
                    <a:pt x="471" y="384"/>
                    <a:pt x="470" y="381"/>
                    <a:pt x="469" y="381"/>
                  </a:cubicBezTo>
                  <a:cubicBezTo>
                    <a:pt x="469" y="380"/>
                    <a:pt x="469" y="380"/>
                    <a:pt x="469" y="380"/>
                  </a:cubicBezTo>
                  <a:cubicBezTo>
                    <a:pt x="468" y="380"/>
                    <a:pt x="468" y="379"/>
                    <a:pt x="468" y="379"/>
                  </a:cubicBezTo>
                  <a:cubicBezTo>
                    <a:pt x="467" y="378"/>
                    <a:pt x="467" y="378"/>
                    <a:pt x="465" y="378"/>
                  </a:cubicBezTo>
                  <a:cubicBezTo>
                    <a:pt x="465" y="377"/>
                    <a:pt x="465" y="378"/>
                    <a:pt x="464" y="377"/>
                  </a:cubicBezTo>
                  <a:cubicBezTo>
                    <a:pt x="464" y="377"/>
                    <a:pt x="464" y="377"/>
                    <a:pt x="464" y="376"/>
                  </a:cubicBezTo>
                  <a:cubicBezTo>
                    <a:pt x="463" y="376"/>
                    <a:pt x="463" y="375"/>
                    <a:pt x="463" y="375"/>
                  </a:cubicBezTo>
                  <a:cubicBezTo>
                    <a:pt x="463" y="375"/>
                    <a:pt x="463" y="375"/>
                    <a:pt x="462" y="375"/>
                  </a:cubicBezTo>
                  <a:cubicBezTo>
                    <a:pt x="462" y="374"/>
                    <a:pt x="461" y="374"/>
                    <a:pt x="460" y="373"/>
                  </a:cubicBezTo>
                  <a:cubicBezTo>
                    <a:pt x="460" y="372"/>
                    <a:pt x="460" y="372"/>
                    <a:pt x="459" y="371"/>
                  </a:cubicBezTo>
                  <a:cubicBezTo>
                    <a:pt x="459" y="371"/>
                    <a:pt x="459" y="370"/>
                    <a:pt x="459" y="370"/>
                  </a:cubicBezTo>
                  <a:cubicBezTo>
                    <a:pt x="459" y="370"/>
                    <a:pt x="457" y="368"/>
                    <a:pt x="458" y="368"/>
                  </a:cubicBezTo>
                  <a:cubicBezTo>
                    <a:pt x="457" y="368"/>
                    <a:pt x="457" y="367"/>
                    <a:pt x="457" y="366"/>
                  </a:cubicBezTo>
                  <a:cubicBezTo>
                    <a:pt x="457" y="365"/>
                    <a:pt x="457" y="366"/>
                    <a:pt x="457" y="366"/>
                  </a:cubicBezTo>
                  <a:cubicBezTo>
                    <a:pt x="456" y="364"/>
                    <a:pt x="454" y="363"/>
                    <a:pt x="454" y="361"/>
                  </a:cubicBezTo>
                  <a:cubicBezTo>
                    <a:pt x="454" y="361"/>
                    <a:pt x="455" y="360"/>
                    <a:pt x="455" y="360"/>
                  </a:cubicBezTo>
                  <a:cubicBezTo>
                    <a:pt x="456" y="359"/>
                    <a:pt x="455" y="358"/>
                    <a:pt x="455" y="357"/>
                  </a:cubicBezTo>
                  <a:cubicBezTo>
                    <a:pt x="455" y="356"/>
                    <a:pt x="455" y="356"/>
                    <a:pt x="456" y="356"/>
                  </a:cubicBezTo>
                  <a:cubicBezTo>
                    <a:pt x="456" y="355"/>
                    <a:pt x="456" y="355"/>
                    <a:pt x="456" y="355"/>
                  </a:cubicBezTo>
                  <a:cubicBezTo>
                    <a:pt x="456" y="354"/>
                    <a:pt x="456" y="355"/>
                    <a:pt x="457" y="354"/>
                  </a:cubicBezTo>
                  <a:cubicBezTo>
                    <a:pt x="458" y="354"/>
                    <a:pt x="460" y="354"/>
                    <a:pt x="460" y="353"/>
                  </a:cubicBezTo>
                  <a:cubicBezTo>
                    <a:pt x="461" y="353"/>
                    <a:pt x="460" y="354"/>
                    <a:pt x="463" y="354"/>
                  </a:cubicBezTo>
                  <a:cubicBezTo>
                    <a:pt x="464" y="354"/>
                    <a:pt x="465" y="353"/>
                    <a:pt x="466" y="353"/>
                  </a:cubicBezTo>
                  <a:cubicBezTo>
                    <a:pt x="466" y="353"/>
                    <a:pt x="466" y="354"/>
                    <a:pt x="467" y="354"/>
                  </a:cubicBezTo>
                  <a:cubicBezTo>
                    <a:pt x="467" y="354"/>
                    <a:pt x="467" y="354"/>
                    <a:pt x="467" y="354"/>
                  </a:cubicBezTo>
                  <a:cubicBezTo>
                    <a:pt x="467" y="354"/>
                    <a:pt x="467" y="355"/>
                    <a:pt x="467" y="355"/>
                  </a:cubicBezTo>
                  <a:cubicBezTo>
                    <a:pt x="468" y="355"/>
                    <a:pt x="468" y="355"/>
                    <a:pt x="468" y="356"/>
                  </a:cubicBezTo>
                  <a:cubicBezTo>
                    <a:pt x="468" y="356"/>
                    <a:pt x="468" y="355"/>
                    <a:pt x="469" y="356"/>
                  </a:cubicBezTo>
                  <a:cubicBezTo>
                    <a:pt x="469" y="356"/>
                    <a:pt x="469" y="356"/>
                    <a:pt x="469" y="356"/>
                  </a:cubicBezTo>
                  <a:cubicBezTo>
                    <a:pt x="469" y="357"/>
                    <a:pt x="470" y="356"/>
                    <a:pt x="469" y="357"/>
                  </a:cubicBezTo>
                  <a:cubicBezTo>
                    <a:pt x="469" y="357"/>
                    <a:pt x="470" y="358"/>
                    <a:pt x="470" y="358"/>
                  </a:cubicBezTo>
                  <a:cubicBezTo>
                    <a:pt x="470" y="359"/>
                    <a:pt x="471" y="358"/>
                    <a:pt x="471" y="360"/>
                  </a:cubicBezTo>
                  <a:cubicBezTo>
                    <a:pt x="471" y="360"/>
                    <a:pt x="471" y="360"/>
                    <a:pt x="472" y="361"/>
                  </a:cubicBezTo>
                  <a:cubicBezTo>
                    <a:pt x="472" y="361"/>
                    <a:pt x="472" y="360"/>
                    <a:pt x="472" y="361"/>
                  </a:cubicBezTo>
                  <a:cubicBezTo>
                    <a:pt x="472" y="361"/>
                    <a:pt x="472" y="361"/>
                    <a:pt x="472" y="361"/>
                  </a:cubicBezTo>
                  <a:cubicBezTo>
                    <a:pt x="473" y="362"/>
                    <a:pt x="474" y="364"/>
                    <a:pt x="474" y="366"/>
                  </a:cubicBezTo>
                  <a:cubicBezTo>
                    <a:pt x="475" y="366"/>
                    <a:pt x="475" y="365"/>
                    <a:pt x="475" y="366"/>
                  </a:cubicBezTo>
                  <a:cubicBezTo>
                    <a:pt x="475" y="366"/>
                    <a:pt x="475" y="368"/>
                    <a:pt x="475" y="368"/>
                  </a:cubicBezTo>
                  <a:cubicBezTo>
                    <a:pt x="476" y="368"/>
                    <a:pt x="476" y="368"/>
                    <a:pt x="476" y="369"/>
                  </a:cubicBezTo>
                  <a:cubicBezTo>
                    <a:pt x="476" y="371"/>
                    <a:pt x="476" y="369"/>
                    <a:pt x="477" y="370"/>
                  </a:cubicBezTo>
                  <a:cubicBezTo>
                    <a:pt x="477" y="371"/>
                    <a:pt x="477" y="370"/>
                    <a:pt x="477" y="371"/>
                  </a:cubicBezTo>
                  <a:cubicBezTo>
                    <a:pt x="478" y="371"/>
                    <a:pt x="477" y="371"/>
                    <a:pt x="478" y="371"/>
                  </a:cubicBezTo>
                  <a:cubicBezTo>
                    <a:pt x="478" y="371"/>
                    <a:pt x="478" y="372"/>
                    <a:pt x="479" y="372"/>
                  </a:cubicBezTo>
                  <a:cubicBezTo>
                    <a:pt x="480" y="373"/>
                    <a:pt x="483" y="374"/>
                    <a:pt x="486" y="374"/>
                  </a:cubicBezTo>
                  <a:cubicBezTo>
                    <a:pt x="486" y="375"/>
                    <a:pt x="486" y="375"/>
                    <a:pt x="487" y="376"/>
                  </a:cubicBezTo>
                  <a:cubicBezTo>
                    <a:pt x="487" y="376"/>
                    <a:pt x="487" y="377"/>
                    <a:pt x="488" y="377"/>
                  </a:cubicBezTo>
                  <a:cubicBezTo>
                    <a:pt x="488" y="378"/>
                    <a:pt x="489" y="378"/>
                    <a:pt x="489" y="378"/>
                  </a:cubicBezTo>
                  <a:cubicBezTo>
                    <a:pt x="490" y="378"/>
                    <a:pt x="490" y="378"/>
                    <a:pt x="490" y="378"/>
                  </a:cubicBezTo>
                  <a:cubicBezTo>
                    <a:pt x="490" y="379"/>
                    <a:pt x="490" y="379"/>
                    <a:pt x="490" y="379"/>
                  </a:cubicBezTo>
                  <a:cubicBezTo>
                    <a:pt x="491" y="380"/>
                    <a:pt x="490" y="380"/>
                    <a:pt x="491" y="380"/>
                  </a:cubicBezTo>
                  <a:cubicBezTo>
                    <a:pt x="491" y="380"/>
                    <a:pt x="491" y="380"/>
                    <a:pt x="492" y="380"/>
                  </a:cubicBezTo>
                  <a:cubicBezTo>
                    <a:pt x="492" y="380"/>
                    <a:pt x="493" y="381"/>
                    <a:pt x="493" y="381"/>
                  </a:cubicBezTo>
                  <a:cubicBezTo>
                    <a:pt x="493" y="381"/>
                    <a:pt x="493" y="381"/>
                    <a:pt x="494" y="381"/>
                  </a:cubicBezTo>
                  <a:cubicBezTo>
                    <a:pt x="494" y="382"/>
                    <a:pt x="495" y="382"/>
                    <a:pt x="495" y="382"/>
                  </a:cubicBezTo>
                  <a:cubicBezTo>
                    <a:pt x="495" y="382"/>
                    <a:pt x="496" y="382"/>
                    <a:pt x="497" y="383"/>
                  </a:cubicBezTo>
                  <a:cubicBezTo>
                    <a:pt x="497" y="383"/>
                    <a:pt x="497" y="383"/>
                    <a:pt x="499" y="383"/>
                  </a:cubicBezTo>
                  <a:cubicBezTo>
                    <a:pt x="500" y="383"/>
                    <a:pt x="500" y="383"/>
                    <a:pt x="501" y="384"/>
                  </a:cubicBezTo>
                  <a:cubicBezTo>
                    <a:pt x="501" y="384"/>
                    <a:pt x="501" y="384"/>
                    <a:pt x="502" y="385"/>
                  </a:cubicBezTo>
                  <a:cubicBezTo>
                    <a:pt x="502" y="385"/>
                    <a:pt x="504" y="384"/>
                    <a:pt x="504" y="384"/>
                  </a:cubicBezTo>
                  <a:cubicBezTo>
                    <a:pt x="504" y="383"/>
                    <a:pt x="506" y="383"/>
                    <a:pt x="507" y="383"/>
                  </a:cubicBezTo>
                  <a:cubicBezTo>
                    <a:pt x="509" y="383"/>
                    <a:pt x="510" y="383"/>
                    <a:pt x="512" y="383"/>
                  </a:cubicBezTo>
                  <a:cubicBezTo>
                    <a:pt x="512" y="382"/>
                    <a:pt x="512" y="382"/>
                    <a:pt x="512" y="381"/>
                  </a:cubicBezTo>
                  <a:cubicBezTo>
                    <a:pt x="513" y="380"/>
                    <a:pt x="512" y="379"/>
                    <a:pt x="513" y="378"/>
                  </a:cubicBezTo>
                  <a:cubicBezTo>
                    <a:pt x="513" y="378"/>
                    <a:pt x="515" y="378"/>
                    <a:pt x="516" y="379"/>
                  </a:cubicBezTo>
                  <a:cubicBezTo>
                    <a:pt x="516" y="379"/>
                    <a:pt x="516" y="379"/>
                    <a:pt x="516" y="379"/>
                  </a:cubicBezTo>
                  <a:cubicBezTo>
                    <a:pt x="517" y="379"/>
                    <a:pt x="516" y="380"/>
                    <a:pt x="516" y="380"/>
                  </a:cubicBezTo>
                  <a:cubicBezTo>
                    <a:pt x="517" y="380"/>
                    <a:pt x="518" y="383"/>
                    <a:pt x="518" y="383"/>
                  </a:cubicBezTo>
                  <a:cubicBezTo>
                    <a:pt x="518" y="383"/>
                    <a:pt x="519" y="385"/>
                    <a:pt x="519" y="385"/>
                  </a:cubicBezTo>
                  <a:cubicBezTo>
                    <a:pt x="519" y="387"/>
                    <a:pt x="519" y="387"/>
                    <a:pt x="520" y="388"/>
                  </a:cubicBezTo>
                  <a:cubicBezTo>
                    <a:pt x="520" y="388"/>
                    <a:pt x="520" y="389"/>
                    <a:pt x="521" y="389"/>
                  </a:cubicBezTo>
                  <a:cubicBezTo>
                    <a:pt x="521" y="389"/>
                    <a:pt x="521" y="389"/>
                    <a:pt x="521" y="389"/>
                  </a:cubicBezTo>
                  <a:cubicBezTo>
                    <a:pt x="522" y="390"/>
                    <a:pt x="523" y="391"/>
                    <a:pt x="524" y="391"/>
                  </a:cubicBezTo>
                  <a:cubicBezTo>
                    <a:pt x="524" y="390"/>
                    <a:pt x="525" y="391"/>
                    <a:pt x="526" y="391"/>
                  </a:cubicBezTo>
                  <a:cubicBezTo>
                    <a:pt x="527" y="391"/>
                    <a:pt x="530" y="391"/>
                    <a:pt x="530" y="391"/>
                  </a:cubicBezTo>
                  <a:cubicBezTo>
                    <a:pt x="531" y="392"/>
                    <a:pt x="530" y="392"/>
                    <a:pt x="532" y="392"/>
                  </a:cubicBezTo>
                  <a:cubicBezTo>
                    <a:pt x="532" y="392"/>
                    <a:pt x="533" y="393"/>
                    <a:pt x="534" y="393"/>
                  </a:cubicBezTo>
                  <a:cubicBezTo>
                    <a:pt x="536" y="393"/>
                    <a:pt x="539" y="393"/>
                    <a:pt x="541" y="393"/>
                  </a:cubicBezTo>
                  <a:cubicBezTo>
                    <a:pt x="542" y="393"/>
                    <a:pt x="543" y="394"/>
                    <a:pt x="544" y="394"/>
                  </a:cubicBezTo>
                  <a:cubicBezTo>
                    <a:pt x="544" y="394"/>
                    <a:pt x="546" y="395"/>
                    <a:pt x="546" y="396"/>
                  </a:cubicBezTo>
                  <a:cubicBezTo>
                    <a:pt x="547" y="396"/>
                    <a:pt x="549" y="396"/>
                    <a:pt x="550" y="396"/>
                  </a:cubicBezTo>
                  <a:cubicBezTo>
                    <a:pt x="551" y="396"/>
                    <a:pt x="551" y="395"/>
                    <a:pt x="551" y="396"/>
                  </a:cubicBezTo>
                  <a:cubicBezTo>
                    <a:pt x="552" y="396"/>
                    <a:pt x="551" y="396"/>
                    <a:pt x="553" y="396"/>
                  </a:cubicBezTo>
                  <a:cubicBezTo>
                    <a:pt x="553" y="395"/>
                    <a:pt x="553" y="396"/>
                    <a:pt x="554" y="396"/>
                  </a:cubicBezTo>
                  <a:cubicBezTo>
                    <a:pt x="554" y="395"/>
                    <a:pt x="555" y="395"/>
                    <a:pt x="555" y="394"/>
                  </a:cubicBezTo>
                  <a:cubicBezTo>
                    <a:pt x="556" y="394"/>
                    <a:pt x="557" y="394"/>
                    <a:pt x="558" y="394"/>
                  </a:cubicBezTo>
                  <a:cubicBezTo>
                    <a:pt x="559" y="394"/>
                    <a:pt x="558" y="393"/>
                    <a:pt x="559" y="393"/>
                  </a:cubicBezTo>
                  <a:cubicBezTo>
                    <a:pt x="562" y="393"/>
                    <a:pt x="565" y="394"/>
                    <a:pt x="567" y="393"/>
                  </a:cubicBezTo>
                  <a:cubicBezTo>
                    <a:pt x="569" y="393"/>
                    <a:pt x="569" y="393"/>
                    <a:pt x="571" y="393"/>
                  </a:cubicBezTo>
                  <a:cubicBezTo>
                    <a:pt x="574" y="393"/>
                    <a:pt x="577" y="395"/>
                    <a:pt x="580" y="393"/>
                  </a:cubicBezTo>
                  <a:cubicBezTo>
                    <a:pt x="581" y="391"/>
                    <a:pt x="582" y="390"/>
                    <a:pt x="584" y="391"/>
                  </a:cubicBezTo>
                  <a:cubicBezTo>
                    <a:pt x="585" y="392"/>
                    <a:pt x="585" y="395"/>
                    <a:pt x="586" y="396"/>
                  </a:cubicBezTo>
                  <a:cubicBezTo>
                    <a:pt x="587" y="396"/>
                    <a:pt x="587" y="397"/>
                    <a:pt x="587" y="397"/>
                  </a:cubicBezTo>
                  <a:cubicBezTo>
                    <a:pt x="587" y="397"/>
                    <a:pt x="588" y="397"/>
                    <a:pt x="588" y="397"/>
                  </a:cubicBezTo>
                  <a:cubicBezTo>
                    <a:pt x="588" y="397"/>
                    <a:pt x="588" y="397"/>
                    <a:pt x="588" y="398"/>
                  </a:cubicBezTo>
                  <a:cubicBezTo>
                    <a:pt x="588" y="398"/>
                    <a:pt x="589" y="399"/>
                    <a:pt x="589" y="399"/>
                  </a:cubicBezTo>
                  <a:cubicBezTo>
                    <a:pt x="589" y="401"/>
                    <a:pt x="589" y="400"/>
                    <a:pt x="590" y="401"/>
                  </a:cubicBezTo>
                  <a:cubicBezTo>
                    <a:pt x="590" y="401"/>
                    <a:pt x="590" y="401"/>
                    <a:pt x="590" y="401"/>
                  </a:cubicBezTo>
                  <a:cubicBezTo>
                    <a:pt x="590" y="402"/>
                    <a:pt x="591" y="402"/>
                    <a:pt x="591" y="403"/>
                  </a:cubicBezTo>
                  <a:cubicBezTo>
                    <a:pt x="592" y="403"/>
                    <a:pt x="592" y="403"/>
                    <a:pt x="592" y="403"/>
                  </a:cubicBezTo>
                  <a:cubicBezTo>
                    <a:pt x="592" y="406"/>
                    <a:pt x="595" y="405"/>
                    <a:pt x="597" y="405"/>
                  </a:cubicBezTo>
                  <a:cubicBezTo>
                    <a:pt x="598" y="406"/>
                    <a:pt x="598" y="406"/>
                    <a:pt x="599" y="406"/>
                  </a:cubicBezTo>
                  <a:cubicBezTo>
                    <a:pt x="600" y="407"/>
                    <a:pt x="600" y="407"/>
                    <a:pt x="600" y="408"/>
                  </a:cubicBezTo>
                  <a:cubicBezTo>
                    <a:pt x="600" y="408"/>
                    <a:pt x="601" y="409"/>
                    <a:pt x="601" y="409"/>
                  </a:cubicBezTo>
                  <a:cubicBezTo>
                    <a:pt x="601" y="409"/>
                    <a:pt x="601" y="411"/>
                    <a:pt x="601" y="411"/>
                  </a:cubicBezTo>
                  <a:cubicBezTo>
                    <a:pt x="602" y="411"/>
                    <a:pt x="603" y="411"/>
                    <a:pt x="603" y="412"/>
                  </a:cubicBezTo>
                  <a:cubicBezTo>
                    <a:pt x="604" y="412"/>
                    <a:pt x="604" y="412"/>
                    <a:pt x="604" y="412"/>
                  </a:cubicBezTo>
                  <a:cubicBezTo>
                    <a:pt x="605" y="412"/>
                    <a:pt x="605" y="413"/>
                    <a:pt x="606" y="413"/>
                  </a:cubicBezTo>
                  <a:cubicBezTo>
                    <a:pt x="606" y="414"/>
                    <a:pt x="606" y="414"/>
                    <a:pt x="606" y="414"/>
                  </a:cubicBezTo>
                  <a:cubicBezTo>
                    <a:pt x="607" y="414"/>
                    <a:pt x="609" y="414"/>
                    <a:pt x="610" y="414"/>
                  </a:cubicBezTo>
                  <a:cubicBezTo>
                    <a:pt x="610" y="414"/>
                    <a:pt x="610" y="413"/>
                    <a:pt x="611" y="413"/>
                  </a:cubicBezTo>
                  <a:cubicBezTo>
                    <a:pt x="611" y="413"/>
                    <a:pt x="613" y="412"/>
                    <a:pt x="613" y="413"/>
                  </a:cubicBezTo>
                  <a:cubicBezTo>
                    <a:pt x="614" y="413"/>
                    <a:pt x="614" y="414"/>
                    <a:pt x="613" y="415"/>
                  </a:cubicBezTo>
                  <a:cubicBezTo>
                    <a:pt x="613" y="415"/>
                    <a:pt x="613" y="415"/>
                    <a:pt x="613" y="415"/>
                  </a:cubicBezTo>
                  <a:cubicBezTo>
                    <a:pt x="613" y="415"/>
                    <a:pt x="612" y="415"/>
                    <a:pt x="612" y="415"/>
                  </a:cubicBezTo>
                  <a:cubicBezTo>
                    <a:pt x="611" y="416"/>
                    <a:pt x="611" y="417"/>
                    <a:pt x="608" y="417"/>
                  </a:cubicBezTo>
                  <a:cubicBezTo>
                    <a:pt x="608" y="418"/>
                    <a:pt x="609" y="418"/>
                    <a:pt x="607" y="418"/>
                  </a:cubicBezTo>
                  <a:cubicBezTo>
                    <a:pt x="606" y="418"/>
                    <a:pt x="607" y="417"/>
                    <a:pt x="606" y="417"/>
                  </a:cubicBezTo>
                  <a:cubicBezTo>
                    <a:pt x="605" y="417"/>
                    <a:pt x="603" y="418"/>
                    <a:pt x="604" y="419"/>
                  </a:cubicBezTo>
                  <a:cubicBezTo>
                    <a:pt x="605" y="420"/>
                    <a:pt x="604" y="419"/>
                    <a:pt x="605" y="420"/>
                  </a:cubicBezTo>
                  <a:cubicBezTo>
                    <a:pt x="605" y="420"/>
                    <a:pt x="606" y="421"/>
                    <a:pt x="606" y="421"/>
                  </a:cubicBezTo>
                  <a:cubicBezTo>
                    <a:pt x="607" y="422"/>
                    <a:pt x="606" y="421"/>
                    <a:pt x="607" y="422"/>
                  </a:cubicBezTo>
                  <a:cubicBezTo>
                    <a:pt x="607" y="422"/>
                    <a:pt x="607" y="422"/>
                    <a:pt x="608" y="423"/>
                  </a:cubicBezTo>
                  <a:cubicBezTo>
                    <a:pt x="608" y="424"/>
                    <a:pt x="608" y="424"/>
                    <a:pt x="608" y="425"/>
                  </a:cubicBezTo>
                  <a:cubicBezTo>
                    <a:pt x="609" y="425"/>
                    <a:pt x="609" y="425"/>
                    <a:pt x="609" y="425"/>
                  </a:cubicBezTo>
                  <a:cubicBezTo>
                    <a:pt x="609" y="425"/>
                    <a:pt x="609" y="425"/>
                    <a:pt x="609" y="425"/>
                  </a:cubicBezTo>
                  <a:cubicBezTo>
                    <a:pt x="610" y="426"/>
                    <a:pt x="610" y="425"/>
                    <a:pt x="610" y="425"/>
                  </a:cubicBezTo>
                  <a:cubicBezTo>
                    <a:pt x="610" y="426"/>
                    <a:pt x="610" y="426"/>
                    <a:pt x="611" y="426"/>
                  </a:cubicBezTo>
                  <a:cubicBezTo>
                    <a:pt x="611" y="426"/>
                    <a:pt x="611" y="427"/>
                    <a:pt x="612" y="428"/>
                  </a:cubicBezTo>
                  <a:cubicBezTo>
                    <a:pt x="613" y="428"/>
                    <a:pt x="613" y="428"/>
                    <a:pt x="613" y="428"/>
                  </a:cubicBezTo>
                  <a:cubicBezTo>
                    <a:pt x="613" y="428"/>
                    <a:pt x="614" y="429"/>
                    <a:pt x="614" y="429"/>
                  </a:cubicBezTo>
                  <a:cubicBezTo>
                    <a:pt x="615" y="429"/>
                    <a:pt x="615" y="430"/>
                    <a:pt x="616" y="430"/>
                  </a:cubicBezTo>
                  <a:cubicBezTo>
                    <a:pt x="618" y="432"/>
                    <a:pt x="623" y="430"/>
                    <a:pt x="624" y="429"/>
                  </a:cubicBezTo>
                  <a:cubicBezTo>
                    <a:pt x="625" y="429"/>
                    <a:pt x="624" y="429"/>
                    <a:pt x="625" y="428"/>
                  </a:cubicBezTo>
                  <a:cubicBezTo>
                    <a:pt x="625" y="428"/>
                    <a:pt x="625" y="428"/>
                    <a:pt x="626" y="428"/>
                  </a:cubicBezTo>
                  <a:cubicBezTo>
                    <a:pt x="626" y="427"/>
                    <a:pt x="626" y="428"/>
                    <a:pt x="626" y="426"/>
                  </a:cubicBezTo>
                  <a:cubicBezTo>
                    <a:pt x="627" y="425"/>
                    <a:pt x="628" y="422"/>
                    <a:pt x="626" y="421"/>
                  </a:cubicBezTo>
                  <a:cubicBezTo>
                    <a:pt x="626" y="420"/>
                    <a:pt x="625" y="421"/>
                    <a:pt x="626" y="420"/>
                  </a:cubicBezTo>
                  <a:cubicBezTo>
                    <a:pt x="626" y="420"/>
                    <a:pt x="626" y="419"/>
                    <a:pt x="626" y="419"/>
                  </a:cubicBezTo>
                  <a:cubicBezTo>
                    <a:pt x="627" y="419"/>
                    <a:pt x="627" y="419"/>
                    <a:pt x="627" y="419"/>
                  </a:cubicBezTo>
                  <a:cubicBezTo>
                    <a:pt x="628" y="418"/>
                    <a:pt x="627" y="418"/>
                    <a:pt x="628" y="418"/>
                  </a:cubicBezTo>
                  <a:cubicBezTo>
                    <a:pt x="628" y="417"/>
                    <a:pt x="628" y="418"/>
                    <a:pt x="628" y="417"/>
                  </a:cubicBezTo>
                  <a:cubicBezTo>
                    <a:pt x="632" y="417"/>
                    <a:pt x="629" y="418"/>
                    <a:pt x="630" y="420"/>
                  </a:cubicBezTo>
                  <a:cubicBezTo>
                    <a:pt x="630" y="420"/>
                    <a:pt x="631" y="420"/>
                    <a:pt x="631" y="422"/>
                  </a:cubicBezTo>
                  <a:cubicBezTo>
                    <a:pt x="631" y="422"/>
                    <a:pt x="631" y="423"/>
                    <a:pt x="631" y="423"/>
                  </a:cubicBezTo>
                  <a:cubicBezTo>
                    <a:pt x="631" y="424"/>
                    <a:pt x="631" y="426"/>
                    <a:pt x="631" y="427"/>
                  </a:cubicBezTo>
                  <a:cubicBezTo>
                    <a:pt x="632" y="428"/>
                    <a:pt x="632" y="429"/>
                    <a:pt x="633" y="430"/>
                  </a:cubicBezTo>
                  <a:cubicBezTo>
                    <a:pt x="633" y="431"/>
                    <a:pt x="633" y="434"/>
                    <a:pt x="632" y="435"/>
                  </a:cubicBezTo>
                  <a:cubicBezTo>
                    <a:pt x="632" y="437"/>
                    <a:pt x="633" y="439"/>
                    <a:pt x="633" y="441"/>
                  </a:cubicBezTo>
                  <a:cubicBezTo>
                    <a:pt x="634" y="442"/>
                    <a:pt x="633" y="445"/>
                    <a:pt x="634" y="445"/>
                  </a:cubicBezTo>
                  <a:cubicBezTo>
                    <a:pt x="634" y="445"/>
                    <a:pt x="635" y="447"/>
                    <a:pt x="635" y="447"/>
                  </a:cubicBezTo>
                  <a:cubicBezTo>
                    <a:pt x="635" y="448"/>
                    <a:pt x="635" y="449"/>
                    <a:pt x="635" y="450"/>
                  </a:cubicBezTo>
                  <a:cubicBezTo>
                    <a:pt x="635" y="450"/>
                    <a:pt x="636" y="449"/>
                    <a:pt x="636" y="450"/>
                  </a:cubicBezTo>
                  <a:cubicBezTo>
                    <a:pt x="635" y="452"/>
                    <a:pt x="636" y="451"/>
                    <a:pt x="636" y="453"/>
                  </a:cubicBezTo>
                  <a:cubicBezTo>
                    <a:pt x="636" y="454"/>
                    <a:pt x="637" y="454"/>
                    <a:pt x="637" y="455"/>
                  </a:cubicBezTo>
                  <a:cubicBezTo>
                    <a:pt x="637" y="457"/>
                    <a:pt x="636" y="460"/>
                    <a:pt x="638" y="460"/>
                  </a:cubicBezTo>
                  <a:cubicBezTo>
                    <a:pt x="638" y="462"/>
                    <a:pt x="638" y="462"/>
                    <a:pt x="638" y="463"/>
                  </a:cubicBezTo>
                  <a:cubicBezTo>
                    <a:pt x="638" y="463"/>
                    <a:pt x="638" y="463"/>
                    <a:pt x="638" y="463"/>
                  </a:cubicBezTo>
                  <a:cubicBezTo>
                    <a:pt x="639" y="464"/>
                    <a:pt x="640" y="465"/>
                    <a:pt x="640" y="467"/>
                  </a:cubicBezTo>
                  <a:cubicBezTo>
                    <a:pt x="640" y="468"/>
                    <a:pt x="641" y="469"/>
                    <a:pt x="641" y="469"/>
                  </a:cubicBezTo>
                  <a:cubicBezTo>
                    <a:pt x="641" y="469"/>
                    <a:pt x="641" y="469"/>
                    <a:pt x="641" y="470"/>
                  </a:cubicBezTo>
                  <a:cubicBezTo>
                    <a:pt x="642" y="471"/>
                    <a:pt x="643" y="472"/>
                    <a:pt x="643" y="474"/>
                  </a:cubicBezTo>
                  <a:cubicBezTo>
                    <a:pt x="643" y="474"/>
                    <a:pt x="644" y="476"/>
                    <a:pt x="644" y="476"/>
                  </a:cubicBezTo>
                  <a:cubicBezTo>
                    <a:pt x="644" y="476"/>
                    <a:pt x="645" y="477"/>
                    <a:pt x="646" y="478"/>
                  </a:cubicBezTo>
                  <a:cubicBezTo>
                    <a:pt x="646" y="478"/>
                    <a:pt x="646" y="478"/>
                    <a:pt x="646" y="480"/>
                  </a:cubicBezTo>
                  <a:cubicBezTo>
                    <a:pt x="647" y="480"/>
                    <a:pt x="647" y="484"/>
                    <a:pt x="648" y="484"/>
                  </a:cubicBezTo>
                  <a:cubicBezTo>
                    <a:pt x="648" y="484"/>
                    <a:pt x="649" y="487"/>
                    <a:pt x="650" y="487"/>
                  </a:cubicBezTo>
                  <a:cubicBezTo>
                    <a:pt x="650" y="489"/>
                    <a:pt x="649" y="491"/>
                    <a:pt x="651" y="492"/>
                  </a:cubicBezTo>
                  <a:cubicBezTo>
                    <a:pt x="651" y="494"/>
                    <a:pt x="653" y="495"/>
                    <a:pt x="653" y="497"/>
                  </a:cubicBezTo>
                  <a:cubicBezTo>
                    <a:pt x="653" y="498"/>
                    <a:pt x="654" y="499"/>
                    <a:pt x="655" y="500"/>
                  </a:cubicBezTo>
                  <a:cubicBezTo>
                    <a:pt x="655" y="500"/>
                    <a:pt x="656" y="502"/>
                    <a:pt x="656" y="502"/>
                  </a:cubicBezTo>
                  <a:cubicBezTo>
                    <a:pt x="656" y="502"/>
                    <a:pt x="657" y="503"/>
                    <a:pt x="657" y="503"/>
                  </a:cubicBezTo>
                  <a:cubicBezTo>
                    <a:pt x="657" y="503"/>
                    <a:pt x="658" y="507"/>
                    <a:pt x="658" y="507"/>
                  </a:cubicBezTo>
                  <a:cubicBezTo>
                    <a:pt x="658" y="507"/>
                    <a:pt x="659" y="510"/>
                    <a:pt x="659" y="510"/>
                  </a:cubicBezTo>
                  <a:cubicBezTo>
                    <a:pt x="659" y="510"/>
                    <a:pt x="661" y="512"/>
                    <a:pt x="661" y="512"/>
                  </a:cubicBezTo>
                  <a:cubicBezTo>
                    <a:pt x="661" y="512"/>
                    <a:pt x="661" y="512"/>
                    <a:pt x="661" y="512"/>
                  </a:cubicBezTo>
                  <a:cubicBezTo>
                    <a:pt x="662" y="513"/>
                    <a:pt x="662" y="513"/>
                    <a:pt x="663" y="514"/>
                  </a:cubicBezTo>
                  <a:cubicBezTo>
                    <a:pt x="663" y="519"/>
                    <a:pt x="664" y="525"/>
                    <a:pt x="667" y="529"/>
                  </a:cubicBezTo>
                  <a:cubicBezTo>
                    <a:pt x="667" y="529"/>
                    <a:pt x="667" y="529"/>
                    <a:pt x="668" y="529"/>
                  </a:cubicBezTo>
                  <a:cubicBezTo>
                    <a:pt x="668" y="529"/>
                    <a:pt x="668" y="529"/>
                    <a:pt x="668" y="530"/>
                  </a:cubicBezTo>
                  <a:cubicBezTo>
                    <a:pt x="668" y="530"/>
                    <a:pt x="668" y="530"/>
                    <a:pt x="668" y="530"/>
                  </a:cubicBezTo>
                  <a:cubicBezTo>
                    <a:pt x="669" y="531"/>
                    <a:pt x="669" y="530"/>
                    <a:pt x="669" y="531"/>
                  </a:cubicBezTo>
                  <a:cubicBezTo>
                    <a:pt x="670" y="531"/>
                    <a:pt x="669" y="531"/>
                    <a:pt x="670" y="532"/>
                  </a:cubicBezTo>
                  <a:cubicBezTo>
                    <a:pt x="672" y="532"/>
                    <a:pt x="673" y="534"/>
                    <a:pt x="673" y="533"/>
                  </a:cubicBezTo>
                  <a:cubicBezTo>
                    <a:pt x="674" y="532"/>
                    <a:pt x="675" y="533"/>
                    <a:pt x="675" y="532"/>
                  </a:cubicBezTo>
                  <a:cubicBezTo>
                    <a:pt x="675" y="532"/>
                    <a:pt x="676" y="531"/>
                    <a:pt x="677" y="531"/>
                  </a:cubicBezTo>
                  <a:cubicBezTo>
                    <a:pt x="677" y="531"/>
                    <a:pt x="678" y="531"/>
                    <a:pt x="678" y="530"/>
                  </a:cubicBezTo>
                  <a:cubicBezTo>
                    <a:pt x="678" y="530"/>
                    <a:pt x="678" y="529"/>
                    <a:pt x="678" y="529"/>
                  </a:cubicBezTo>
                  <a:cubicBezTo>
                    <a:pt x="678" y="529"/>
                    <a:pt x="677" y="528"/>
                    <a:pt x="678" y="527"/>
                  </a:cubicBezTo>
                  <a:cubicBezTo>
                    <a:pt x="678" y="527"/>
                    <a:pt x="678" y="527"/>
                    <a:pt x="678" y="525"/>
                  </a:cubicBezTo>
                  <a:cubicBezTo>
                    <a:pt x="679" y="525"/>
                    <a:pt x="679" y="525"/>
                    <a:pt x="679" y="525"/>
                  </a:cubicBezTo>
                  <a:cubicBezTo>
                    <a:pt x="680" y="524"/>
                    <a:pt x="681" y="524"/>
                    <a:pt x="681" y="523"/>
                  </a:cubicBezTo>
                  <a:cubicBezTo>
                    <a:pt x="684" y="523"/>
                    <a:pt x="681" y="521"/>
                    <a:pt x="683" y="520"/>
                  </a:cubicBezTo>
                  <a:cubicBezTo>
                    <a:pt x="683" y="518"/>
                    <a:pt x="683" y="519"/>
                    <a:pt x="683" y="517"/>
                  </a:cubicBezTo>
                  <a:cubicBezTo>
                    <a:pt x="684" y="516"/>
                    <a:pt x="684" y="516"/>
                    <a:pt x="684" y="516"/>
                  </a:cubicBezTo>
                  <a:cubicBezTo>
                    <a:pt x="684" y="516"/>
                    <a:pt x="685" y="516"/>
                    <a:pt x="685" y="516"/>
                  </a:cubicBezTo>
                  <a:cubicBezTo>
                    <a:pt x="685" y="516"/>
                    <a:pt x="685" y="516"/>
                    <a:pt x="685" y="515"/>
                  </a:cubicBezTo>
                  <a:cubicBezTo>
                    <a:pt x="685" y="515"/>
                    <a:pt x="686" y="515"/>
                    <a:pt x="686" y="515"/>
                  </a:cubicBezTo>
                  <a:cubicBezTo>
                    <a:pt x="689" y="515"/>
                    <a:pt x="688" y="511"/>
                    <a:pt x="688" y="509"/>
                  </a:cubicBezTo>
                  <a:cubicBezTo>
                    <a:pt x="689" y="505"/>
                    <a:pt x="688" y="502"/>
                    <a:pt x="688" y="499"/>
                  </a:cubicBezTo>
                  <a:cubicBezTo>
                    <a:pt x="688" y="499"/>
                    <a:pt x="689" y="496"/>
                    <a:pt x="689" y="496"/>
                  </a:cubicBezTo>
                  <a:cubicBezTo>
                    <a:pt x="690" y="496"/>
                    <a:pt x="691" y="493"/>
                    <a:pt x="691" y="492"/>
                  </a:cubicBezTo>
                  <a:cubicBezTo>
                    <a:pt x="691" y="492"/>
                    <a:pt x="693" y="492"/>
                    <a:pt x="691" y="490"/>
                  </a:cubicBezTo>
                  <a:cubicBezTo>
                    <a:pt x="690" y="489"/>
                    <a:pt x="690" y="486"/>
                    <a:pt x="688" y="485"/>
                  </a:cubicBezTo>
                  <a:cubicBezTo>
                    <a:pt x="689" y="483"/>
                    <a:pt x="690" y="481"/>
                    <a:pt x="689" y="479"/>
                  </a:cubicBezTo>
                  <a:cubicBezTo>
                    <a:pt x="687" y="478"/>
                    <a:pt x="687" y="476"/>
                    <a:pt x="688" y="475"/>
                  </a:cubicBezTo>
                  <a:cubicBezTo>
                    <a:pt x="689" y="474"/>
                    <a:pt x="689" y="475"/>
                    <a:pt x="689" y="474"/>
                  </a:cubicBezTo>
                  <a:cubicBezTo>
                    <a:pt x="689" y="473"/>
                    <a:pt x="689" y="472"/>
                    <a:pt x="689" y="471"/>
                  </a:cubicBezTo>
                  <a:cubicBezTo>
                    <a:pt x="690" y="471"/>
                    <a:pt x="692" y="471"/>
                    <a:pt x="692" y="470"/>
                  </a:cubicBezTo>
                  <a:cubicBezTo>
                    <a:pt x="694" y="470"/>
                    <a:pt x="693" y="470"/>
                    <a:pt x="694" y="469"/>
                  </a:cubicBezTo>
                  <a:cubicBezTo>
                    <a:pt x="694" y="469"/>
                    <a:pt x="694" y="469"/>
                    <a:pt x="694" y="468"/>
                  </a:cubicBezTo>
                  <a:cubicBezTo>
                    <a:pt x="694" y="468"/>
                    <a:pt x="695" y="469"/>
                    <a:pt x="695" y="468"/>
                  </a:cubicBezTo>
                  <a:cubicBezTo>
                    <a:pt x="695" y="467"/>
                    <a:pt x="694" y="466"/>
                    <a:pt x="695" y="466"/>
                  </a:cubicBezTo>
                  <a:cubicBezTo>
                    <a:pt x="697" y="466"/>
                    <a:pt x="698" y="466"/>
                    <a:pt x="699" y="465"/>
                  </a:cubicBezTo>
                  <a:cubicBezTo>
                    <a:pt x="699" y="465"/>
                    <a:pt x="700" y="465"/>
                    <a:pt x="700" y="465"/>
                  </a:cubicBezTo>
                  <a:cubicBezTo>
                    <a:pt x="700" y="465"/>
                    <a:pt x="700" y="466"/>
                    <a:pt x="700" y="465"/>
                  </a:cubicBezTo>
                  <a:cubicBezTo>
                    <a:pt x="701" y="465"/>
                    <a:pt x="701" y="465"/>
                    <a:pt x="701" y="465"/>
                  </a:cubicBezTo>
                  <a:cubicBezTo>
                    <a:pt x="702" y="465"/>
                    <a:pt x="701" y="464"/>
                    <a:pt x="701" y="464"/>
                  </a:cubicBezTo>
                  <a:cubicBezTo>
                    <a:pt x="702" y="464"/>
                    <a:pt x="702" y="464"/>
                    <a:pt x="702" y="463"/>
                  </a:cubicBezTo>
                  <a:cubicBezTo>
                    <a:pt x="703" y="462"/>
                    <a:pt x="703" y="461"/>
                    <a:pt x="702" y="460"/>
                  </a:cubicBezTo>
                  <a:cubicBezTo>
                    <a:pt x="703" y="459"/>
                    <a:pt x="702" y="459"/>
                    <a:pt x="703" y="459"/>
                  </a:cubicBezTo>
                  <a:cubicBezTo>
                    <a:pt x="703" y="459"/>
                    <a:pt x="703" y="459"/>
                    <a:pt x="703" y="458"/>
                  </a:cubicBezTo>
                  <a:cubicBezTo>
                    <a:pt x="704" y="458"/>
                    <a:pt x="704" y="458"/>
                    <a:pt x="704" y="458"/>
                  </a:cubicBezTo>
                  <a:cubicBezTo>
                    <a:pt x="705" y="458"/>
                    <a:pt x="706" y="458"/>
                    <a:pt x="706" y="457"/>
                  </a:cubicBezTo>
                  <a:cubicBezTo>
                    <a:pt x="707" y="456"/>
                    <a:pt x="707" y="456"/>
                    <a:pt x="707" y="456"/>
                  </a:cubicBezTo>
                  <a:cubicBezTo>
                    <a:pt x="707" y="456"/>
                    <a:pt x="707" y="456"/>
                    <a:pt x="708" y="456"/>
                  </a:cubicBezTo>
                  <a:cubicBezTo>
                    <a:pt x="708" y="456"/>
                    <a:pt x="708" y="456"/>
                    <a:pt x="708" y="455"/>
                  </a:cubicBezTo>
                  <a:cubicBezTo>
                    <a:pt x="708" y="455"/>
                    <a:pt x="709" y="456"/>
                    <a:pt x="709" y="455"/>
                  </a:cubicBezTo>
                  <a:cubicBezTo>
                    <a:pt x="709" y="455"/>
                    <a:pt x="709" y="455"/>
                    <a:pt x="709" y="454"/>
                  </a:cubicBezTo>
                  <a:cubicBezTo>
                    <a:pt x="710" y="454"/>
                    <a:pt x="710" y="454"/>
                    <a:pt x="710" y="454"/>
                  </a:cubicBezTo>
                  <a:cubicBezTo>
                    <a:pt x="710" y="454"/>
                    <a:pt x="710" y="453"/>
                    <a:pt x="710" y="453"/>
                  </a:cubicBezTo>
                  <a:cubicBezTo>
                    <a:pt x="710" y="453"/>
                    <a:pt x="710" y="453"/>
                    <a:pt x="710" y="453"/>
                  </a:cubicBezTo>
                  <a:cubicBezTo>
                    <a:pt x="711" y="453"/>
                    <a:pt x="710" y="453"/>
                    <a:pt x="710" y="453"/>
                  </a:cubicBezTo>
                  <a:cubicBezTo>
                    <a:pt x="711" y="452"/>
                    <a:pt x="711" y="453"/>
                    <a:pt x="711" y="453"/>
                  </a:cubicBezTo>
                  <a:cubicBezTo>
                    <a:pt x="711" y="452"/>
                    <a:pt x="712" y="451"/>
                    <a:pt x="712" y="451"/>
                  </a:cubicBezTo>
                  <a:cubicBezTo>
                    <a:pt x="712" y="451"/>
                    <a:pt x="712" y="451"/>
                    <a:pt x="713" y="451"/>
                  </a:cubicBezTo>
                  <a:cubicBezTo>
                    <a:pt x="713" y="451"/>
                    <a:pt x="713" y="451"/>
                    <a:pt x="713" y="450"/>
                  </a:cubicBezTo>
                  <a:cubicBezTo>
                    <a:pt x="713" y="450"/>
                    <a:pt x="713" y="451"/>
                    <a:pt x="714" y="450"/>
                  </a:cubicBezTo>
                  <a:cubicBezTo>
                    <a:pt x="714" y="450"/>
                    <a:pt x="714" y="449"/>
                    <a:pt x="714" y="449"/>
                  </a:cubicBezTo>
                  <a:cubicBezTo>
                    <a:pt x="714" y="449"/>
                    <a:pt x="715" y="449"/>
                    <a:pt x="715" y="449"/>
                  </a:cubicBezTo>
                  <a:cubicBezTo>
                    <a:pt x="715" y="448"/>
                    <a:pt x="716" y="448"/>
                    <a:pt x="716" y="448"/>
                  </a:cubicBezTo>
                  <a:cubicBezTo>
                    <a:pt x="716" y="448"/>
                    <a:pt x="716" y="447"/>
                    <a:pt x="717" y="447"/>
                  </a:cubicBezTo>
                  <a:cubicBezTo>
                    <a:pt x="718" y="446"/>
                    <a:pt x="717" y="444"/>
                    <a:pt x="718" y="443"/>
                  </a:cubicBezTo>
                  <a:cubicBezTo>
                    <a:pt x="718" y="442"/>
                    <a:pt x="718" y="442"/>
                    <a:pt x="718" y="442"/>
                  </a:cubicBezTo>
                  <a:cubicBezTo>
                    <a:pt x="719" y="441"/>
                    <a:pt x="719" y="441"/>
                    <a:pt x="720" y="440"/>
                  </a:cubicBezTo>
                  <a:cubicBezTo>
                    <a:pt x="720" y="440"/>
                    <a:pt x="721" y="440"/>
                    <a:pt x="721" y="440"/>
                  </a:cubicBezTo>
                  <a:cubicBezTo>
                    <a:pt x="723" y="439"/>
                    <a:pt x="724" y="439"/>
                    <a:pt x="725" y="438"/>
                  </a:cubicBezTo>
                  <a:cubicBezTo>
                    <a:pt x="726" y="437"/>
                    <a:pt x="726" y="438"/>
                    <a:pt x="726" y="437"/>
                  </a:cubicBezTo>
                  <a:cubicBezTo>
                    <a:pt x="726" y="437"/>
                    <a:pt x="727" y="437"/>
                    <a:pt x="727" y="437"/>
                  </a:cubicBezTo>
                  <a:cubicBezTo>
                    <a:pt x="728" y="437"/>
                    <a:pt x="728" y="436"/>
                    <a:pt x="728" y="436"/>
                  </a:cubicBezTo>
                  <a:cubicBezTo>
                    <a:pt x="729" y="436"/>
                    <a:pt x="728" y="435"/>
                    <a:pt x="728" y="435"/>
                  </a:cubicBezTo>
                  <a:cubicBezTo>
                    <a:pt x="729" y="435"/>
                    <a:pt x="729" y="435"/>
                    <a:pt x="729" y="435"/>
                  </a:cubicBezTo>
                  <a:cubicBezTo>
                    <a:pt x="729" y="435"/>
                    <a:pt x="729" y="434"/>
                    <a:pt x="729" y="434"/>
                  </a:cubicBezTo>
                  <a:cubicBezTo>
                    <a:pt x="730" y="433"/>
                    <a:pt x="730" y="433"/>
                    <a:pt x="730" y="431"/>
                  </a:cubicBezTo>
                  <a:cubicBezTo>
                    <a:pt x="732" y="429"/>
                    <a:pt x="729" y="427"/>
                    <a:pt x="731" y="426"/>
                  </a:cubicBezTo>
                  <a:cubicBezTo>
                    <a:pt x="731" y="424"/>
                    <a:pt x="732" y="425"/>
                    <a:pt x="733" y="424"/>
                  </a:cubicBezTo>
                  <a:cubicBezTo>
                    <a:pt x="736" y="424"/>
                    <a:pt x="736" y="425"/>
                    <a:pt x="736" y="422"/>
                  </a:cubicBezTo>
                  <a:cubicBezTo>
                    <a:pt x="736" y="420"/>
                    <a:pt x="736" y="421"/>
                    <a:pt x="737" y="420"/>
                  </a:cubicBezTo>
                  <a:cubicBezTo>
                    <a:pt x="737" y="420"/>
                    <a:pt x="737" y="420"/>
                    <a:pt x="738" y="420"/>
                  </a:cubicBezTo>
                  <a:cubicBezTo>
                    <a:pt x="738" y="421"/>
                    <a:pt x="739" y="423"/>
                    <a:pt x="740" y="424"/>
                  </a:cubicBezTo>
                  <a:cubicBezTo>
                    <a:pt x="742" y="424"/>
                    <a:pt x="742" y="423"/>
                    <a:pt x="745" y="423"/>
                  </a:cubicBezTo>
                  <a:cubicBezTo>
                    <a:pt x="747" y="423"/>
                    <a:pt x="748" y="422"/>
                    <a:pt x="751" y="422"/>
                  </a:cubicBezTo>
                  <a:cubicBezTo>
                    <a:pt x="751" y="421"/>
                    <a:pt x="751" y="422"/>
                    <a:pt x="752" y="421"/>
                  </a:cubicBezTo>
                  <a:cubicBezTo>
                    <a:pt x="752" y="421"/>
                    <a:pt x="753" y="420"/>
                    <a:pt x="753" y="420"/>
                  </a:cubicBezTo>
                  <a:cubicBezTo>
                    <a:pt x="754" y="420"/>
                    <a:pt x="758" y="420"/>
                    <a:pt x="758" y="419"/>
                  </a:cubicBezTo>
                  <a:cubicBezTo>
                    <a:pt x="758" y="418"/>
                    <a:pt x="759" y="416"/>
                    <a:pt x="760" y="415"/>
                  </a:cubicBezTo>
                  <a:cubicBezTo>
                    <a:pt x="761" y="414"/>
                    <a:pt x="762" y="415"/>
                    <a:pt x="761" y="416"/>
                  </a:cubicBezTo>
                  <a:cubicBezTo>
                    <a:pt x="762" y="417"/>
                    <a:pt x="762" y="417"/>
                    <a:pt x="762" y="419"/>
                  </a:cubicBezTo>
                  <a:cubicBezTo>
                    <a:pt x="762" y="420"/>
                    <a:pt x="763" y="420"/>
                    <a:pt x="763" y="421"/>
                  </a:cubicBezTo>
                  <a:cubicBezTo>
                    <a:pt x="763" y="422"/>
                    <a:pt x="763" y="421"/>
                    <a:pt x="763" y="422"/>
                  </a:cubicBezTo>
                  <a:cubicBezTo>
                    <a:pt x="764" y="422"/>
                    <a:pt x="764" y="422"/>
                    <a:pt x="764" y="423"/>
                  </a:cubicBezTo>
                  <a:cubicBezTo>
                    <a:pt x="765" y="424"/>
                    <a:pt x="765" y="424"/>
                    <a:pt x="765" y="425"/>
                  </a:cubicBezTo>
                  <a:cubicBezTo>
                    <a:pt x="766" y="426"/>
                    <a:pt x="766" y="425"/>
                    <a:pt x="766" y="427"/>
                  </a:cubicBezTo>
                  <a:cubicBezTo>
                    <a:pt x="766" y="426"/>
                    <a:pt x="767" y="428"/>
                    <a:pt x="767" y="428"/>
                  </a:cubicBezTo>
                  <a:cubicBezTo>
                    <a:pt x="767" y="428"/>
                    <a:pt x="768" y="429"/>
                    <a:pt x="768" y="430"/>
                  </a:cubicBezTo>
                  <a:cubicBezTo>
                    <a:pt x="768" y="430"/>
                    <a:pt x="769" y="429"/>
                    <a:pt x="769" y="430"/>
                  </a:cubicBezTo>
                  <a:cubicBezTo>
                    <a:pt x="769" y="430"/>
                    <a:pt x="769" y="430"/>
                    <a:pt x="769" y="430"/>
                  </a:cubicBezTo>
                  <a:cubicBezTo>
                    <a:pt x="769" y="433"/>
                    <a:pt x="770" y="432"/>
                    <a:pt x="771" y="433"/>
                  </a:cubicBezTo>
                  <a:cubicBezTo>
                    <a:pt x="771" y="433"/>
                    <a:pt x="771" y="433"/>
                    <a:pt x="771" y="433"/>
                  </a:cubicBezTo>
                  <a:cubicBezTo>
                    <a:pt x="772" y="434"/>
                    <a:pt x="772" y="434"/>
                    <a:pt x="773" y="434"/>
                  </a:cubicBezTo>
                  <a:cubicBezTo>
                    <a:pt x="773" y="436"/>
                    <a:pt x="773" y="436"/>
                    <a:pt x="774" y="436"/>
                  </a:cubicBezTo>
                  <a:cubicBezTo>
                    <a:pt x="774" y="437"/>
                    <a:pt x="774" y="437"/>
                    <a:pt x="775" y="437"/>
                  </a:cubicBezTo>
                  <a:cubicBezTo>
                    <a:pt x="776" y="436"/>
                    <a:pt x="777" y="435"/>
                    <a:pt x="778" y="436"/>
                  </a:cubicBezTo>
                  <a:cubicBezTo>
                    <a:pt x="778" y="438"/>
                    <a:pt x="778" y="437"/>
                    <a:pt x="779" y="438"/>
                  </a:cubicBezTo>
                  <a:cubicBezTo>
                    <a:pt x="779" y="438"/>
                    <a:pt x="779" y="438"/>
                    <a:pt x="779" y="438"/>
                  </a:cubicBezTo>
                  <a:cubicBezTo>
                    <a:pt x="779" y="439"/>
                    <a:pt x="779" y="438"/>
                    <a:pt x="780" y="439"/>
                  </a:cubicBezTo>
                  <a:cubicBezTo>
                    <a:pt x="780" y="440"/>
                    <a:pt x="779" y="439"/>
                    <a:pt x="779" y="440"/>
                  </a:cubicBezTo>
                  <a:cubicBezTo>
                    <a:pt x="778" y="441"/>
                    <a:pt x="779" y="445"/>
                    <a:pt x="779" y="446"/>
                  </a:cubicBezTo>
                  <a:cubicBezTo>
                    <a:pt x="779" y="447"/>
                    <a:pt x="780" y="446"/>
                    <a:pt x="780" y="447"/>
                  </a:cubicBezTo>
                  <a:cubicBezTo>
                    <a:pt x="781" y="447"/>
                    <a:pt x="781" y="447"/>
                    <a:pt x="782" y="447"/>
                  </a:cubicBezTo>
                  <a:cubicBezTo>
                    <a:pt x="782" y="446"/>
                    <a:pt x="784" y="445"/>
                    <a:pt x="784" y="447"/>
                  </a:cubicBezTo>
                  <a:cubicBezTo>
                    <a:pt x="784" y="448"/>
                    <a:pt x="785" y="449"/>
                    <a:pt x="785" y="449"/>
                  </a:cubicBezTo>
                  <a:cubicBezTo>
                    <a:pt x="785" y="449"/>
                    <a:pt x="786" y="451"/>
                    <a:pt x="786" y="451"/>
                  </a:cubicBezTo>
                  <a:cubicBezTo>
                    <a:pt x="787" y="451"/>
                    <a:pt x="787" y="452"/>
                    <a:pt x="787" y="453"/>
                  </a:cubicBezTo>
                  <a:cubicBezTo>
                    <a:pt x="787" y="454"/>
                    <a:pt x="787" y="453"/>
                    <a:pt x="787" y="454"/>
                  </a:cubicBezTo>
                  <a:cubicBezTo>
                    <a:pt x="788" y="454"/>
                    <a:pt x="788" y="458"/>
                    <a:pt x="787" y="458"/>
                  </a:cubicBezTo>
                  <a:cubicBezTo>
                    <a:pt x="786" y="458"/>
                    <a:pt x="787" y="462"/>
                    <a:pt x="787" y="463"/>
                  </a:cubicBezTo>
                  <a:cubicBezTo>
                    <a:pt x="786" y="466"/>
                    <a:pt x="786" y="467"/>
                    <a:pt x="787" y="469"/>
                  </a:cubicBezTo>
                  <a:cubicBezTo>
                    <a:pt x="788" y="470"/>
                    <a:pt x="787" y="469"/>
                    <a:pt x="788" y="470"/>
                  </a:cubicBezTo>
                  <a:cubicBezTo>
                    <a:pt x="788" y="470"/>
                    <a:pt x="792" y="472"/>
                    <a:pt x="792" y="471"/>
                  </a:cubicBezTo>
                  <a:cubicBezTo>
                    <a:pt x="792" y="470"/>
                    <a:pt x="794" y="470"/>
                    <a:pt x="794" y="471"/>
                  </a:cubicBezTo>
                  <a:cubicBezTo>
                    <a:pt x="794" y="472"/>
                    <a:pt x="796" y="470"/>
                    <a:pt x="796" y="470"/>
                  </a:cubicBezTo>
                  <a:cubicBezTo>
                    <a:pt x="797" y="470"/>
                    <a:pt x="797" y="469"/>
                    <a:pt x="797" y="469"/>
                  </a:cubicBezTo>
                  <a:cubicBezTo>
                    <a:pt x="798" y="468"/>
                    <a:pt x="798" y="468"/>
                    <a:pt x="798" y="468"/>
                  </a:cubicBezTo>
                  <a:cubicBezTo>
                    <a:pt x="798" y="467"/>
                    <a:pt x="799" y="467"/>
                    <a:pt x="799" y="467"/>
                  </a:cubicBezTo>
                  <a:cubicBezTo>
                    <a:pt x="800" y="466"/>
                    <a:pt x="800" y="466"/>
                    <a:pt x="801" y="465"/>
                  </a:cubicBezTo>
                  <a:cubicBezTo>
                    <a:pt x="801" y="465"/>
                    <a:pt x="801" y="465"/>
                    <a:pt x="802" y="465"/>
                  </a:cubicBezTo>
                  <a:cubicBezTo>
                    <a:pt x="802" y="465"/>
                    <a:pt x="802" y="464"/>
                    <a:pt x="802" y="464"/>
                  </a:cubicBezTo>
                  <a:cubicBezTo>
                    <a:pt x="804" y="463"/>
                    <a:pt x="803" y="460"/>
                    <a:pt x="805" y="459"/>
                  </a:cubicBezTo>
                  <a:cubicBezTo>
                    <a:pt x="805" y="459"/>
                    <a:pt x="805" y="458"/>
                    <a:pt x="805" y="458"/>
                  </a:cubicBezTo>
                  <a:cubicBezTo>
                    <a:pt x="806" y="459"/>
                    <a:pt x="805" y="460"/>
                    <a:pt x="806" y="460"/>
                  </a:cubicBezTo>
                  <a:cubicBezTo>
                    <a:pt x="806" y="460"/>
                    <a:pt x="806" y="461"/>
                    <a:pt x="807" y="461"/>
                  </a:cubicBezTo>
                  <a:cubicBezTo>
                    <a:pt x="807" y="461"/>
                    <a:pt x="807" y="462"/>
                    <a:pt x="807" y="462"/>
                  </a:cubicBezTo>
                  <a:cubicBezTo>
                    <a:pt x="807" y="462"/>
                    <a:pt x="809" y="464"/>
                    <a:pt x="809" y="465"/>
                  </a:cubicBezTo>
                  <a:cubicBezTo>
                    <a:pt x="809" y="464"/>
                    <a:pt x="810" y="468"/>
                    <a:pt x="810" y="468"/>
                  </a:cubicBezTo>
                  <a:cubicBezTo>
                    <a:pt x="810" y="468"/>
                    <a:pt x="810" y="467"/>
                    <a:pt x="810" y="469"/>
                  </a:cubicBezTo>
                  <a:cubicBezTo>
                    <a:pt x="810" y="471"/>
                    <a:pt x="810" y="469"/>
                    <a:pt x="811" y="470"/>
                  </a:cubicBezTo>
                  <a:cubicBezTo>
                    <a:pt x="812" y="470"/>
                    <a:pt x="811" y="472"/>
                    <a:pt x="812" y="473"/>
                  </a:cubicBezTo>
                  <a:cubicBezTo>
                    <a:pt x="812" y="473"/>
                    <a:pt x="812" y="474"/>
                    <a:pt x="812" y="475"/>
                  </a:cubicBezTo>
                  <a:cubicBezTo>
                    <a:pt x="812" y="475"/>
                    <a:pt x="814" y="477"/>
                    <a:pt x="814" y="478"/>
                  </a:cubicBezTo>
                  <a:cubicBezTo>
                    <a:pt x="814" y="478"/>
                    <a:pt x="814" y="479"/>
                    <a:pt x="814" y="479"/>
                  </a:cubicBezTo>
                  <a:cubicBezTo>
                    <a:pt x="814" y="480"/>
                    <a:pt x="814" y="479"/>
                    <a:pt x="815" y="480"/>
                  </a:cubicBezTo>
                  <a:cubicBezTo>
                    <a:pt x="815" y="480"/>
                    <a:pt x="815" y="480"/>
                    <a:pt x="815" y="480"/>
                  </a:cubicBezTo>
                  <a:cubicBezTo>
                    <a:pt x="815" y="480"/>
                    <a:pt x="816" y="481"/>
                    <a:pt x="816" y="481"/>
                  </a:cubicBezTo>
                  <a:cubicBezTo>
                    <a:pt x="816" y="483"/>
                    <a:pt x="816" y="484"/>
                    <a:pt x="816" y="485"/>
                  </a:cubicBezTo>
                  <a:cubicBezTo>
                    <a:pt x="816" y="486"/>
                    <a:pt x="816" y="486"/>
                    <a:pt x="816" y="487"/>
                  </a:cubicBezTo>
                  <a:cubicBezTo>
                    <a:pt x="816" y="487"/>
                    <a:pt x="816" y="487"/>
                    <a:pt x="817" y="487"/>
                  </a:cubicBezTo>
                  <a:cubicBezTo>
                    <a:pt x="817" y="488"/>
                    <a:pt x="818" y="490"/>
                    <a:pt x="819" y="490"/>
                  </a:cubicBezTo>
                  <a:cubicBezTo>
                    <a:pt x="819" y="491"/>
                    <a:pt x="819" y="491"/>
                    <a:pt x="819" y="491"/>
                  </a:cubicBezTo>
                  <a:cubicBezTo>
                    <a:pt x="820" y="492"/>
                    <a:pt x="820" y="493"/>
                    <a:pt x="820" y="495"/>
                  </a:cubicBezTo>
                  <a:cubicBezTo>
                    <a:pt x="820" y="496"/>
                    <a:pt x="821" y="498"/>
                    <a:pt x="821" y="500"/>
                  </a:cubicBezTo>
                  <a:cubicBezTo>
                    <a:pt x="820" y="501"/>
                    <a:pt x="821" y="501"/>
                    <a:pt x="820" y="501"/>
                  </a:cubicBezTo>
                  <a:cubicBezTo>
                    <a:pt x="820" y="502"/>
                    <a:pt x="819" y="502"/>
                    <a:pt x="819" y="502"/>
                  </a:cubicBezTo>
                  <a:cubicBezTo>
                    <a:pt x="819" y="505"/>
                    <a:pt x="819" y="505"/>
                    <a:pt x="821" y="505"/>
                  </a:cubicBezTo>
                  <a:cubicBezTo>
                    <a:pt x="823" y="507"/>
                    <a:pt x="821" y="509"/>
                    <a:pt x="821" y="512"/>
                  </a:cubicBezTo>
                  <a:cubicBezTo>
                    <a:pt x="821" y="513"/>
                    <a:pt x="822" y="513"/>
                    <a:pt x="822" y="515"/>
                  </a:cubicBezTo>
                  <a:cubicBezTo>
                    <a:pt x="822" y="516"/>
                    <a:pt x="822" y="517"/>
                    <a:pt x="822" y="519"/>
                  </a:cubicBezTo>
                  <a:cubicBezTo>
                    <a:pt x="820" y="520"/>
                    <a:pt x="820" y="521"/>
                    <a:pt x="820" y="524"/>
                  </a:cubicBezTo>
                  <a:cubicBezTo>
                    <a:pt x="820" y="524"/>
                    <a:pt x="820" y="523"/>
                    <a:pt x="820" y="525"/>
                  </a:cubicBezTo>
                  <a:cubicBezTo>
                    <a:pt x="820" y="525"/>
                    <a:pt x="820" y="526"/>
                    <a:pt x="820" y="527"/>
                  </a:cubicBezTo>
                  <a:cubicBezTo>
                    <a:pt x="819" y="527"/>
                    <a:pt x="819" y="528"/>
                    <a:pt x="820" y="529"/>
                  </a:cubicBezTo>
                  <a:cubicBezTo>
                    <a:pt x="820" y="529"/>
                    <a:pt x="819" y="529"/>
                    <a:pt x="819" y="529"/>
                  </a:cubicBezTo>
                  <a:cubicBezTo>
                    <a:pt x="819" y="530"/>
                    <a:pt x="819" y="534"/>
                    <a:pt x="819" y="534"/>
                  </a:cubicBezTo>
                  <a:cubicBezTo>
                    <a:pt x="819" y="534"/>
                    <a:pt x="820" y="535"/>
                    <a:pt x="820" y="534"/>
                  </a:cubicBezTo>
                  <a:cubicBezTo>
                    <a:pt x="820" y="534"/>
                    <a:pt x="824" y="532"/>
                    <a:pt x="825" y="532"/>
                  </a:cubicBezTo>
                  <a:cubicBezTo>
                    <a:pt x="825" y="533"/>
                    <a:pt x="825" y="533"/>
                    <a:pt x="825" y="534"/>
                  </a:cubicBezTo>
                  <a:cubicBezTo>
                    <a:pt x="825" y="534"/>
                    <a:pt x="826" y="534"/>
                    <a:pt x="826" y="534"/>
                  </a:cubicBezTo>
                  <a:cubicBezTo>
                    <a:pt x="826" y="534"/>
                    <a:pt x="826" y="534"/>
                    <a:pt x="826" y="535"/>
                  </a:cubicBezTo>
                  <a:cubicBezTo>
                    <a:pt x="826" y="535"/>
                    <a:pt x="826" y="535"/>
                    <a:pt x="827" y="535"/>
                  </a:cubicBezTo>
                  <a:cubicBezTo>
                    <a:pt x="827" y="535"/>
                    <a:pt x="827" y="535"/>
                    <a:pt x="827" y="535"/>
                  </a:cubicBezTo>
                  <a:cubicBezTo>
                    <a:pt x="828" y="536"/>
                    <a:pt x="827" y="536"/>
                    <a:pt x="827" y="536"/>
                  </a:cubicBezTo>
                  <a:cubicBezTo>
                    <a:pt x="828" y="536"/>
                    <a:pt x="828" y="537"/>
                    <a:pt x="829" y="537"/>
                  </a:cubicBezTo>
                  <a:cubicBezTo>
                    <a:pt x="829" y="538"/>
                    <a:pt x="829" y="538"/>
                    <a:pt x="829" y="538"/>
                  </a:cubicBezTo>
                  <a:cubicBezTo>
                    <a:pt x="829" y="538"/>
                    <a:pt x="829" y="538"/>
                    <a:pt x="830" y="538"/>
                  </a:cubicBezTo>
                  <a:cubicBezTo>
                    <a:pt x="830" y="539"/>
                    <a:pt x="830" y="538"/>
                    <a:pt x="830" y="539"/>
                  </a:cubicBezTo>
                  <a:cubicBezTo>
                    <a:pt x="830" y="539"/>
                    <a:pt x="830" y="539"/>
                    <a:pt x="830" y="540"/>
                  </a:cubicBezTo>
                  <a:cubicBezTo>
                    <a:pt x="830" y="540"/>
                    <a:pt x="831" y="541"/>
                    <a:pt x="832" y="542"/>
                  </a:cubicBezTo>
                  <a:cubicBezTo>
                    <a:pt x="832" y="542"/>
                    <a:pt x="833" y="542"/>
                    <a:pt x="832" y="543"/>
                  </a:cubicBezTo>
                  <a:cubicBezTo>
                    <a:pt x="832" y="543"/>
                    <a:pt x="833" y="544"/>
                    <a:pt x="833" y="544"/>
                  </a:cubicBezTo>
                  <a:cubicBezTo>
                    <a:pt x="833" y="544"/>
                    <a:pt x="834" y="544"/>
                    <a:pt x="834" y="545"/>
                  </a:cubicBezTo>
                  <a:cubicBezTo>
                    <a:pt x="834" y="545"/>
                    <a:pt x="834" y="546"/>
                    <a:pt x="835" y="546"/>
                  </a:cubicBezTo>
                  <a:cubicBezTo>
                    <a:pt x="835" y="547"/>
                    <a:pt x="835" y="548"/>
                    <a:pt x="836" y="548"/>
                  </a:cubicBezTo>
                  <a:cubicBezTo>
                    <a:pt x="836" y="551"/>
                    <a:pt x="834" y="554"/>
                    <a:pt x="836" y="556"/>
                  </a:cubicBezTo>
                  <a:cubicBezTo>
                    <a:pt x="837" y="556"/>
                    <a:pt x="837" y="557"/>
                    <a:pt x="837" y="557"/>
                  </a:cubicBezTo>
                  <a:cubicBezTo>
                    <a:pt x="838" y="558"/>
                    <a:pt x="838" y="558"/>
                    <a:pt x="838" y="558"/>
                  </a:cubicBezTo>
                  <a:cubicBezTo>
                    <a:pt x="838" y="560"/>
                    <a:pt x="838" y="563"/>
                    <a:pt x="839" y="565"/>
                  </a:cubicBezTo>
                  <a:cubicBezTo>
                    <a:pt x="839" y="566"/>
                    <a:pt x="839" y="566"/>
                    <a:pt x="839" y="567"/>
                  </a:cubicBezTo>
                  <a:cubicBezTo>
                    <a:pt x="840" y="567"/>
                    <a:pt x="840" y="568"/>
                    <a:pt x="840" y="569"/>
                  </a:cubicBezTo>
                  <a:cubicBezTo>
                    <a:pt x="841" y="569"/>
                    <a:pt x="841" y="569"/>
                    <a:pt x="842" y="570"/>
                  </a:cubicBezTo>
                  <a:cubicBezTo>
                    <a:pt x="842" y="570"/>
                    <a:pt x="842" y="570"/>
                    <a:pt x="842" y="570"/>
                  </a:cubicBezTo>
                  <a:cubicBezTo>
                    <a:pt x="843" y="570"/>
                    <a:pt x="843" y="571"/>
                    <a:pt x="843" y="571"/>
                  </a:cubicBezTo>
                  <a:cubicBezTo>
                    <a:pt x="843" y="573"/>
                    <a:pt x="842" y="575"/>
                    <a:pt x="843" y="576"/>
                  </a:cubicBezTo>
                  <a:cubicBezTo>
                    <a:pt x="844" y="577"/>
                    <a:pt x="844" y="576"/>
                    <a:pt x="844" y="576"/>
                  </a:cubicBezTo>
                  <a:cubicBezTo>
                    <a:pt x="845" y="576"/>
                    <a:pt x="845" y="577"/>
                    <a:pt x="845" y="577"/>
                  </a:cubicBezTo>
                  <a:cubicBezTo>
                    <a:pt x="846" y="578"/>
                    <a:pt x="845" y="577"/>
                    <a:pt x="846" y="578"/>
                  </a:cubicBezTo>
                  <a:cubicBezTo>
                    <a:pt x="846" y="578"/>
                    <a:pt x="847" y="578"/>
                    <a:pt x="847" y="578"/>
                  </a:cubicBezTo>
                  <a:cubicBezTo>
                    <a:pt x="847" y="578"/>
                    <a:pt x="846" y="578"/>
                    <a:pt x="847" y="579"/>
                  </a:cubicBezTo>
                  <a:cubicBezTo>
                    <a:pt x="847" y="579"/>
                    <a:pt x="847" y="579"/>
                    <a:pt x="847" y="579"/>
                  </a:cubicBezTo>
                  <a:cubicBezTo>
                    <a:pt x="848" y="579"/>
                    <a:pt x="848" y="580"/>
                    <a:pt x="849" y="580"/>
                  </a:cubicBezTo>
                  <a:cubicBezTo>
                    <a:pt x="849" y="580"/>
                    <a:pt x="849" y="580"/>
                    <a:pt x="849" y="580"/>
                  </a:cubicBezTo>
                  <a:cubicBezTo>
                    <a:pt x="851" y="581"/>
                    <a:pt x="853" y="583"/>
                    <a:pt x="855" y="583"/>
                  </a:cubicBezTo>
                  <a:cubicBezTo>
                    <a:pt x="856" y="584"/>
                    <a:pt x="855" y="583"/>
                    <a:pt x="856" y="584"/>
                  </a:cubicBezTo>
                  <a:cubicBezTo>
                    <a:pt x="856" y="584"/>
                    <a:pt x="856" y="584"/>
                    <a:pt x="857" y="584"/>
                  </a:cubicBezTo>
                  <a:cubicBezTo>
                    <a:pt x="857" y="585"/>
                    <a:pt x="857" y="585"/>
                    <a:pt x="857" y="585"/>
                  </a:cubicBezTo>
                  <a:cubicBezTo>
                    <a:pt x="857" y="586"/>
                    <a:pt x="857" y="585"/>
                    <a:pt x="857" y="586"/>
                  </a:cubicBezTo>
                  <a:cubicBezTo>
                    <a:pt x="858" y="586"/>
                    <a:pt x="858" y="586"/>
                    <a:pt x="858" y="586"/>
                  </a:cubicBezTo>
                  <a:cubicBezTo>
                    <a:pt x="859" y="586"/>
                    <a:pt x="859" y="587"/>
                    <a:pt x="859" y="587"/>
                  </a:cubicBezTo>
                  <a:cubicBezTo>
                    <a:pt x="860" y="588"/>
                    <a:pt x="860" y="587"/>
                    <a:pt x="860" y="588"/>
                  </a:cubicBezTo>
                  <a:cubicBezTo>
                    <a:pt x="860" y="588"/>
                    <a:pt x="861" y="588"/>
                    <a:pt x="861" y="588"/>
                  </a:cubicBezTo>
                  <a:cubicBezTo>
                    <a:pt x="861" y="588"/>
                    <a:pt x="861" y="588"/>
                    <a:pt x="861" y="589"/>
                  </a:cubicBezTo>
                  <a:cubicBezTo>
                    <a:pt x="861" y="589"/>
                    <a:pt x="861" y="589"/>
                    <a:pt x="862" y="589"/>
                  </a:cubicBezTo>
                  <a:cubicBezTo>
                    <a:pt x="862" y="589"/>
                    <a:pt x="862" y="589"/>
                    <a:pt x="862" y="589"/>
                  </a:cubicBezTo>
                  <a:cubicBezTo>
                    <a:pt x="862" y="590"/>
                    <a:pt x="863" y="590"/>
                    <a:pt x="863" y="590"/>
                  </a:cubicBezTo>
                  <a:cubicBezTo>
                    <a:pt x="863" y="590"/>
                    <a:pt x="863" y="591"/>
                    <a:pt x="863" y="591"/>
                  </a:cubicBezTo>
                  <a:cubicBezTo>
                    <a:pt x="863" y="591"/>
                    <a:pt x="863" y="591"/>
                    <a:pt x="864" y="591"/>
                  </a:cubicBezTo>
                  <a:cubicBezTo>
                    <a:pt x="864" y="591"/>
                    <a:pt x="864" y="591"/>
                    <a:pt x="864" y="592"/>
                  </a:cubicBezTo>
                  <a:cubicBezTo>
                    <a:pt x="864" y="592"/>
                    <a:pt x="865" y="592"/>
                    <a:pt x="867" y="592"/>
                  </a:cubicBezTo>
                  <a:cubicBezTo>
                    <a:pt x="867" y="591"/>
                    <a:pt x="867" y="586"/>
                    <a:pt x="866" y="584"/>
                  </a:cubicBezTo>
                  <a:cubicBezTo>
                    <a:pt x="865" y="584"/>
                    <a:pt x="866" y="584"/>
                    <a:pt x="865" y="583"/>
                  </a:cubicBezTo>
                  <a:cubicBezTo>
                    <a:pt x="865" y="583"/>
                    <a:pt x="865" y="583"/>
                    <a:pt x="864" y="582"/>
                  </a:cubicBezTo>
                  <a:cubicBezTo>
                    <a:pt x="864" y="582"/>
                    <a:pt x="863" y="583"/>
                    <a:pt x="864" y="581"/>
                  </a:cubicBezTo>
                  <a:cubicBezTo>
                    <a:pt x="864" y="581"/>
                    <a:pt x="863" y="580"/>
                    <a:pt x="863" y="580"/>
                  </a:cubicBezTo>
                  <a:cubicBezTo>
                    <a:pt x="863" y="580"/>
                    <a:pt x="863" y="580"/>
                    <a:pt x="862" y="580"/>
                  </a:cubicBezTo>
                  <a:cubicBezTo>
                    <a:pt x="862" y="580"/>
                    <a:pt x="861" y="579"/>
                    <a:pt x="861" y="578"/>
                  </a:cubicBezTo>
                  <a:cubicBezTo>
                    <a:pt x="860" y="578"/>
                    <a:pt x="861" y="578"/>
                    <a:pt x="860" y="577"/>
                  </a:cubicBezTo>
                  <a:cubicBezTo>
                    <a:pt x="860" y="577"/>
                    <a:pt x="860" y="577"/>
                    <a:pt x="859" y="577"/>
                  </a:cubicBezTo>
                  <a:cubicBezTo>
                    <a:pt x="859" y="575"/>
                    <a:pt x="860" y="576"/>
                    <a:pt x="859" y="575"/>
                  </a:cubicBezTo>
                  <a:cubicBezTo>
                    <a:pt x="859" y="571"/>
                    <a:pt x="860" y="565"/>
                    <a:pt x="859" y="562"/>
                  </a:cubicBezTo>
                  <a:cubicBezTo>
                    <a:pt x="859" y="561"/>
                    <a:pt x="858" y="562"/>
                    <a:pt x="858" y="561"/>
                  </a:cubicBezTo>
                  <a:cubicBezTo>
                    <a:pt x="858" y="561"/>
                    <a:pt x="858" y="560"/>
                    <a:pt x="858" y="560"/>
                  </a:cubicBezTo>
                  <a:cubicBezTo>
                    <a:pt x="858" y="558"/>
                    <a:pt x="858" y="557"/>
                    <a:pt x="857" y="556"/>
                  </a:cubicBezTo>
                  <a:cubicBezTo>
                    <a:pt x="857" y="555"/>
                    <a:pt x="857" y="556"/>
                    <a:pt x="857" y="555"/>
                  </a:cubicBezTo>
                  <a:cubicBezTo>
                    <a:pt x="856" y="555"/>
                    <a:pt x="857" y="555"/>
                    <a:pt x="856" y="555"/>
                  </a:cubicBezTo>
                  <a:cubicBezTo>
                    <a:pt x="855" y="554"/>
                    <a:pt x="855" y="552"/>
                    <a:pt x="852" y="552"/>
                  </a:cubicBezTo>
                  <a:cubicBezTo>
                    <a:pt x="852" y="552"/>
                    <a:pt x="852" y="551"/>
                    <a:pt x="852" y="551"/>
                  </a:cubicBezTo>
                  <a:cubicBezTo>
                    <a:pt x="851" y="550"/>
                    <a:pt x="851" y="549"/>
                    <a:pt x="850" y="549"/>
                  </a:cubicBezTo>
                  <a:cubicBezTo>
                    <a:pt x="850" y="548"/>
                    <a:pt x="850" y="548"/>
                    <a:pt x="849" y="547"/>
                  </a:cubicBezTo>
                  <a:cubicBezTo>
                    <a:pt x="849" y="547"/>
                    <a:pt x="849" y="548"/>
                    <a:pt x="849" y="547"/>
                  </a:cubicBezTo>
                  <a:cubicBezTo>
                    <a:pt x="849" y="547"/>
                    <a:pt x="849" y="547"/>
                    <a:pt x="849" y="547"/>
                  </a:cubicBezTo>
                  <a:cubicBezTo>
                    <a:pt x="848" y="546"/>
                    <a:pt x="848" y="547"/>
                    <a:pt x="848" y="546"/>
                  </a:cubicBezTo>
                  <a:cubicBezTo>
                    <a:pt x="848" y="546"/>
                    <a:pt x="848" y="546"/>
                    <a:pt x="847" y="545"/>
                  </a:cubicBezTo>
                  <a:cubicBezTo>
                    <a:pt x="846" y="545"/>
                    <a:pt x="847" y="544"/>
                    <a:pt x="847" y="543"/>
                  </a:cubicBezTo>
                  <a:cubicBezTo>
                    <a:pt x="846" y="543"/>
                    <a:pt x="845" y="543"/>
                    <a:pt x="844" y="542"/>
                  </a:cubicBezTo>
                  <a:cubicBezTo>
                    <a:pt x="844" y="541"/>
                    <a:pt x="843" y="542"/>
                    <a:pt x="841" y="542"/>
                  </a:cubicBezTo>
                  <a:cubicBezTo>
                    <a:pt x="840" y="542"/>
                    <a:pt x="838" y="542"/>
                    <a:pt x="838" y="541"/>
                  </a:cubicBezTo>
                  <a:cubicBezTo>
                    <a:pt x="838" y="540"/>
                    <a:pt x="838" y="540"/>
                    <a:pt x="838" y="540"/>
                  </a:cubicBezTo>
                  <a:cubicBezTo>
                    <a:pt x="838" y="540"/>
                    <a:pt x="837" y="538"/>
                    <a:pt x="837" y="537"/>
                  </a:cubicBezTo>
                  <a:cubicBezTo>
                    <a:pt x="836" y="536"/>
                    <a:pt x="836" y="535"/>
                    <a:pt x="836" y="532"/>
                  </a:cubicBezTo>
                  <a:cubicBezTo>
                    <a:pt x="836" y="530"/>
                    <a:pt x="836" y="530"/>
                    <a:pt x="835" y="530"/>
                  </a:cubicBezTo>
                  <a:cubicBezTo>
                    <a:pt x="834" y="529"/>
                    <a:pt x="833" y="529"/>
                    <a:pt x="833" y="529"/>
                  </a:cubicBezTo>
                  <a:cubicBezTo>
                    <a:pt x="833" y="529"/>
                    <a:pt x="833" y="528"/>
                    <a:pt x="833" y="527"/>
                  </a:cubicBezTo>
                  <a:cubicBezTo>
                    <a:pt x="832" y="527"/>
                    <a:pt x="832" y="527"/>
                    <a:pt x="832" y="525"/>
                  </a:cubicBezTo>
                  <a:cubicBezTo>
                    <a:pt x="832" y="525"/>
                    <a:pt x="832" y="524"/>
                    <a:pt x="832" y="524"/>
                  </a:cubicBezTo>
                  <a:cubicBezTo>
                    <a:pt x="831" y="523"/>
                    <a:pt x="831" y="524"/>
                    <a:pt x="830" y="523"/>
                  </a:cubicBezTo>
                  <a:cubicBezTo>
                    <a:pt x="830" y="523"/>
                    <a:pt x="830" y="522"/>
                    <a:pt x="829" y="522"/>
                  </a:cubicBezTo>
                  <a:cubicBezTo>
                    <a:pt x="828" y="522"/>
                    <a:pt x="826" y="523"/>
                    <a:pt x="827" y="521"/>
                  </a:cubicBezTo>
                  <a:cubicBezTo>
                    <a:pt x="827" y="520"/>
                    <a:pt x="826" y="522"/>
                    <a:pt x="826" y="521"/>
                  </a:cubicBezTo>
                  <a:cubicBezTo>
                    <a:pt x="826" y="520"/>
                    <a:pt x="826" y="519"/>
                    <a:pt x="826" y="518"/>
                  </a:cubicBezTo>
                  <a:cubicBezTo>
                    <a:pt x="826" y="517"/>
                    <a:pt x="826" y="515"/>
                    <a:pt x="826" y="514"/>
                  </a:cubicBezTo>
                  <a:cubicBezTo>
                    <a:pt x="826" y="513"/>
                    <a:pt x="826" y="514"/>
                    <a:pt x="827" y="513"/>
                  </a:cubicBezTo>
                  <a:cubicBezTo>
                    <a:pt x="827" y="512"/>
                    <a:pt x="827" y="510"/>
                    <a:pt x="827" y="510"/>
                  </a:cubicBezTo>
                  <a:cubicBezTo>
                    <a:pt x="829" y="509"/>
                    <a:pt x="828" y="506"/>
                    <a:pt x="827" y="505"/>
                  </a:cubicBezTo>
                  <a:cubicBezTo>
                    <a:pt x="829" y="505"/>
                    <a:pt x="827" y="504"/>
                    <a:pt x="828" y="503"/>
                  </a:cubicBezTo>
                  <a:cubicBezTo>
                    <a:pt x="828" y="503"/>
                    <a:pt x="829" y="503"/>
                    <a:pt x="830" y="502"/>
                  </a:cubicBezTo>
                  <a:cubicBezTo>
                    <a:pt x="831" y="499"/>
                    <a:pt x="830" y="497"/>
                    <a:pt x="830" y="492"/>
                  </a:cubicBezTo>
                  <a:cubicBezTo>
                    <a:pt x="830" y="488"/>
                    <a:pt x="834" y="486"/>
                    <a:pt x="836" y="490"/>
                  </a:cubicBezTo>
                  <a:cubicBezTo>
                    <a:pt x="836" y="491"/>
                    <a:pt x="836" y="491"/>
                    <a:pt x="836" y="492"/>
                  </a:cubicBezTo>
                  <a:cubicBezTo>
                    <a:pt x="836" y="495"/>
                    <a:pt x="836" y="495"/>
                    <a:pt x="839" y="495"/>
                  </a:cubicBezTo>
                  <a:cubicBezTo>
                    <a:pt x="842" y="495"/>
                    <a:pt x="842" y="495"/>
                    <a:pt x="844" y="495"/>
                  </a:cubicBezTo>
                  <a:cubicBezTo>
                    <a:pt x="845" y="496"/>
                    <a:pt x="845" y="498"/>
                    <a:pt x="847" y="499"/>
                  </a:cubicBezTo>
                  <a:cubicBezTo>
                    <a:pt x="847" y="499"/>
                    <a:pt x="848" y="500"/>
                    <a:pt x="848" y="500"/>
                  </a:cubicBezTo>
                  <a:cubicBezTo>
                    <a:pt x="849" y="500"/>
                    <a:pt x="850" y="502"/>
                    <a:pt x="850" y="502"/>
                  </a:cubicBezTo>
                  <a:cubicBezTo>
                    <a:pt x="850" y="504"/>
                    <a:pt x="852" y="503"/>
                    <a:pt x="852" y="505"/>
                  </a:cubicBezTo>
                  <a:cubicBezTo>
                    <a:pt x="851" y="506"/>
                    <a:pt x="851" y="507"/>
                    <a:pt x="852" y="507"/>
                  </a:cubicBezTo>
                  <a:cubicBezTo>
                    <a:pt x="852" y="509"/>
                    <a:pt x="852" y="508"/>
                    <a:pt x="853" y="509"/>
                  </a:cubicBezTo>
                  <a:cubicBezTo>
                    <a:pt x="854" y="510"/>
                    <a:pt x="854" y="510"/>
                    <a:pt x="854" y="510"/>
                  </a:cubicBezTo>
                  <a:cubicBezTo>
                    <a:pt x="855" y="511"/>
                    <a:pt x="856" y="509"/>
                    <a:pt x="856" y="511"/>
                  </a:cubicBezTo>
                  <a:cubicBezTo>
                    <a:pt x="856" y="513"/>
                    <a:pt x="856" y="511"/>
                    <a:pt x="857" y="512"/>
                  </a:cubicBezTo>
                  <a:cubicBezTo>
                    <a:pt x="857" y="512"/>
                    <a:pt x="858" y="513"/>
                    <a:pt x="858" y="513"/>
                  </a:cubicBezTo>
                  <a:cubicBezTo>
                    <a:pt x="858" y="513"/>
                    <a:pt x="858" y="514"/>
                    <a:pt x="859" y="514"/>
                  </a:cubicBezTo>
                  <a:cubicBezTo>
                    <a:pt x="859" y="514"/>
                    <a:pt x="862" y="514"/>
                    <a:pt x="862" y="514"/>
                  </a:cubicBezTo>
                  <a:cubicBezTo>
                    <a:pt x="861" y="512"/>
                    <a:pt x="862" y="514"/>
                    <a:pt x="862" y="514"/>
                  </a:cubicBezTo>
                  <a:cubicBezTo>
                    <a:pt x="864" y="514"/>
                    <a:pt x="864" y="514"/>
                    <a:pt x="865" y="515"/>
                  </a:cubicBezTo>
                  <a:cubicBezTo>
                    <a:pt x="866" y="516"/>
                    <a:pt x="866" y="516"/>
                    <a:pt x="867" y="517"/>
                  </a:cubicBezTo>
                  <a:cubicBezTo>
                    <a:pt x="867" y="520"/>
                    <a:pt x="866" y="521"/>
                    <a:pt x="866" y="525"/>
                  </a:cubicBezTo>
                  <a:cubicBezTo>
                    <a:pt x="866" y="527"/>
                    <a:pt x="865" y="527"/>
                    <a:pt x="866" y="528"/>
                  </a:cubicBezTo>
                  <a:cubicBezTo>
                    <a:pt x="866" y="529"/>
                    <a:pt x="866" y="530"/>
                    <a:pt x="867" y="529"/>
                  </a:cubicBezTo>
                  <a:cubicBezTo>
                    <a:pt x="867" y="529"/>
                    <a:pt x="868" y="528"/>
                    <a:pt x="868" y="528"/>
                  </a:cubicBezTo>
                  <a:cubicBezTo>
                    <a:pt x="869" y="528"/>
                    <a:pt x="868" y="528"/>
                    <a:pt x="869" y="528"/>
                  </a:cubicBezTo>
                  <a:cubicBezTo>
                    <a:pt x="869" y="527"/>
                    <a:pt x="869" y="527"/>
                    <a:pt x="869" y="527"/>
                  </a:cubicBezTo>
                  <a:cubicBezTo>
                    <a:pt x="870" y="526"/>
                    <a:pt x="869" y="525"/>
                    <a:pt x="870" y="525"/>
                  </a:cubicBezTo>
                  <a:cubicBezTo>
                    <a:pt x="870" y="524"/>
                    <a:pt x="870" y="524"/>
                    <a:pt x="870" y="524"/>
                  </a:cubicBezTo>
                  <a:cubicBezTo>
                    <a:pt x="871" y="523"/>
                    <a:pt x="870" y="524"/>
                    <a:pt x="871" y="523"/>
                  </a:cubicBezTo>
                  <a:cubicBezTo>
                    <a:pt x="872" y="523"/>
                    <a:pt x="873" y="523"/>
                    <a:pt x="873" y="523"/>
                  </a:cubicBezTo>
                  <a:cubicBezTo>
                    <a:pt x="873" y="523"/>
                    <a:pt x="873" y="523"/>
                    <a:pt x="874" y="522"/>
                  </a:cubicBezTo>
                  <a:cubicBezTo>
                    <a:pt x="876" y="522"/>
                    <a:pt x="875" y="522"/>
                    <a:pt x="876" y="522"/>
                  </a:cubicBezTo>
                  <a:cubicBezTo>
                    <a:pt x="876" y="521"/>
                    <a:pt x="876" y="521"/>
                    <a:pt x="876" y="521"/>
                  </a:cubicBezTo>
                  <a:cubicBezTo>
                    <a:pt x="876" y="520"/>
                    <a:pt x="877" y="521"/>
                    <a:pt x="877" y="520"/>
                  </a:cubicBezTo>
                  <a:cubicBezTo>
                    <a:pt x="879" y="519"/>
                    <a:pt x="878" y="515"/>
                    <a:pt x="880" y="514"/>
                  </a:cubicBezTo>
                  <a:cubicBezTo>
                    <a:pt x="881" y="513"/>
                    <a:pt x="881" y="513"/>
                    <a:pt x="883" y="513"/>
                  </a:cubicBezTo>
                  <a:cubicBezTo>
                    <a:pt x="885" y="513"/>
                    <a:pt x="885" y="512"/>
                    <a:pt x="887" y="512"/>
                  </a:cubicBezTo>
                  <a:cubicBezTo>
                    <a:pt x="887" y="512"/>
                    <a:pt x="887" y="511"/>
                    <a:pt x="887" y="511"/>
                  </a:cubicBezTo>
                  <a:cubicBezTo>
                    <a:pt x="888" y="511"/>
                    <a:pt x="888" y="511"/>
                    <a:pt x="888" y="511"/>
                  </a:cubicBezTo>
                  <a:cubicBezTo>
                    <a:pt x="889" y="510"/>
                    <a:pt x="888" y="510"/>
                    <a:pt x="889" y="510"/>
                  </a:cubicBezTo>
                  <a:cubicBezTo>
                    <a:pt x="889" y="509"/>
                    <a:pt x="889" y="509"/>
                    <a:pt x="889" y="509"/>
                  </a:cubicBezTo>
                  <a:cubicBezTo>
                    <a:pt x="891" y="509"/>
                    <a:pt x="892" y="508"/>
                    <a:pt x="893" y="507"/>
                  </a:cubicBezTo>
                  <a:cubicBezTo>
                    <a:pt x="894" y="507"/>
                    <a:pt x="893" y="507"/>
                    <a:pt x="894" y="507"/>
                  </a:cubicBezTo>
                  <a:cubicBezTo>
                    <a:pt x="894" y="506"/>
                    <a:pt x="894" y="506"/>
                    <a:pt x="894" y="506"/>
                  </a:cubicBezTo>
                  <a:cubicBezTo>
                    <a:pt x="895" y="506"/>
                    <a:pt x="895" y="506"/>
                    <a:pt x="895" y="506"/>
                  </a:cubicBezTo>
                  <a:cubicBezTo>
                    <a:pt x="896" y="506"/>
                    <a:pt x="896" y="505"/>
                    <a:pt x="896" y="504"/>
                  </a:cubicBezTo>
                  <a:cubicBezTo>
                    <a:pt x="897" y="504"/>
                    <a:pt x="896" y="499"/>
                    <a:pt x="896" y="497"/>
                  </a:cubicBezTo>
                  <a:cubicBezTo>
                    <a:pt x="897" y="496"/>
                    <a:pt x="896" y="496"/>
                    <a:pt x="897" y="495"/>
                  </a:cubicBezTo>
                  <a:cubicBezTo>
                    <a:pt x="897" y="494"/>
                    <a:pt x="896" y="492"/>
                    <a:pt x="895" y="491"/>
                  </a:cubicBezTo>
                  <a:cubicBezTo>
                    <a:pt x="895" y="488"/>
                    <a:pt x="896" y="487"/>
                    <a:pt x="896" y="485"/>
                  </a:cubicBezTo>
                  <a:cubicBezTo>
                    <a:pt x="894" y="484"/>
                    <a:pt x="894" y="480"/>
                    <a:pt x="892" y="479"/>
                  </a:cubicBezTo>
                  <a:cubicBezTo>
                    <a:pt x="892" y="477"/>
                    <a:pt x="892" y="474"/>
                    <a:pt x="891" y="473"/>
                  </a:cubicBezTo>
                  <a:cubicBezTo>
                    <a:pt x="890" y="472"/>
                    <a:pt x="888" y="472"/>
                    <a:pt x="887" y="471"/>
                  </a:cubicBezTo>
                  <a:cubicBezTo>
                    <a:pt x="886" y="470"/>
                    <a:pt x="886" y="468"/>
                    <a:pt x="886" y="468"/>
                  </a:cubicBezTo>
                  <a:cubicBezTo>
                    <a:pt x="885" y="467"/>
                    <a:pt x="884" y="467"/>
                    <a:pt x="884" y="466"/>
                  </a:cubicBezTo>
                  <a:cubicBezTo>
                    <a:pt x="883" y="466"/>
                    <a:pt x="883" y="466"/>
                    <a:pt x="883" y="465"/>
                  </a:cubicBezTo>
                  <a:cubicBezTo>
                    <a:pt x="883" y="465"/>
                    <a:pt x="883" y="465"/>
                    <a:pt x="882" y="465"/>
                  </a:cubicBezTo>
                  <a:cubicBezTo>
                    <a:pt x="881" y="465"/>
                    <a:pt x="880" y="464"/>
                    <a:pt x="879" y="463"/>
                  </a:cubicBezTo>
                  <a:cubicBezTo>
                    <a:pt x="879" y="463"/>
                    <a:pt x="877" y="463"/>
                    <a:pt x="877" y="461"/>
                  </a:cubicBezTo>
                  <a:cubicBezTo>
                    <a:pt x="877" y="461"/>
                    <a:pt x="876" y="460"/>
                    <a:pt x="876" y="460"/>
                  </a:cubicBezTo>
                  <a:cubicBezTo>
                    <a:pt x="875" y="459"/>
                    <a:pt x="876" y="460"/>
                    <a:pt x="875" y="459"/>
                  </a:cubicBezTo>
                  <a:cubicBezTo>
                    <a:pt x="875" y="459"/>
                    <a:pt x="875" y="459"/>
                    <a:pt x="874" y="458"/>
                  </a:cubicBezTo>
                  <a:cubicBezTo>
                    <a:pt x="874" y="458"/>
                    <a:pt x="875" y="458"/>
                    <a:pt x="874" y="458"/>
                  </a:cubicBezTo>
                  <a:cubicBezTo>
                    <a:pt x="874" y="457"/>
                    <a:pt x="874" y="457"/>
                    <a:pt x="874" y="457"/>
                  </a:cubicBezTo>
                  <a:cubicBezTo>
                    <a:pt x="873" y="457"/>
                    <a:pt x="873" y="457"/>
                    <a:pt x="873" y="457"/>
                  </a:cubicBezTo>
                  <a:cubicBezTo>
                    <a:pt x="873" y="456"/>
                    <a:pt x="873" y="457"/>
                    <a:pt x="872" y="456"/>
                  </a:cubicBezTo>
                  <a:cubicBezTo>
                    <a:pt x="872" y="456"/>
                    <a:pt x="872" y="456"/>
                    <a:pt x="872" y="455"/>
                  </a:cubicBezTo>
                  <a:cubicBezTo>
                    <a:pt x="872" y="454"/>
                    <a:pt x="872" y="454"/>
                    <a:pt x="871" y="453"/>
                  </a:cubicBezTo>
                  <a:cubicBezTo>
                    <a:pt x="870" y="453"/>
                    <a:pt x="871" y="452"/>
                    <a:pt x="870" y="452"/>
                  </a:cubicBezTo>
                  <a:cubicBezTo>
                    <a:pt x="870" y="452"/>
                    <a:pt x="870" y="451"/>
                    <a:pt x="869" y="451"/>
                  </a:cubicBezTo>
                  <a:cubicBezTo>
                    <a:pt x="869" y="451"/>
                    <a:pt x="868" y="451"/>
                    <a:pt x="869" y="450"/>
                  </a:cubicBezTo>
                  <a:cubicBezTo>
                    <a:pt x="869" y="450"/>
                    <a:pt x="869" y="450"/>
                    <a:pt x="868" y="449"/>
                  </a:cubicBezTo>
                  <a:cubicBezTo>
                    <a:pt x="868" y="449"/>
                    <a:pt x="868" y="449"/>
                    <a:pt x="867" y="449"/>
                  </a:cubicBezTo>
                  <a:cubicBezTo>
                    <a:pt x="867" y="448"/>
                    <a:pt x="867" y="448"/>
                    <a:pt x="866" y="447"/>
                  </a:cubicBezTo>
                  <a:cubicBezTo>
                    <a:pt x="866" y="447"/>
                    <a:pt x="866" y="447"/>
                    <a:pt x="865" y="446"/>
                  </a:cubicBezTo>
                  <a:cubicBezTo>
                    <a:pt x="865" y="446"/>
                    <a:pt x="865" y="446"/>
                    <a:pt x="864" y="445"/>
                  </a:cubicBezTo>
                  <a:cubicBezTo>
                    <a:pt x="864" y="443"/>
                    <a:pt x="864" y="441"/>
                    <a:pt x="864" y="439"/>
                  </a:cubicBezTo>
                  <a:cubicBezTo>
                    <a:pt x="864" y="437"/>
                    <a:pt x="865" y="438"/>
                    <a:pt x="865" y="436"/>
                  </a:cubicBezTo>
                  <a:cubicBezTo>
                    <a:pt x="866" y="436"/>
                    <a:pt x="865" y="436"/>
                    <a:pt x="866" y="435"/>
                  </a:cubicBezTo>
                  <a:cubicBezTo>
                    <a:pt x="866" y="435"/>
                    <a:pt x="866" y="435"/>
                    <a:pt x="867" y="435"/>
                  </a:cubicBezTo>
                  <a:cubicBezTo>
                    <a:pt x="867" y="435"/>
                    <a:pt x="868" y="435"/>
                    <a:pt x="868" y="434"/>
                  </a:cubicBezTo>
                  <a:cubicBezTo>
                    <a:pt x="868" y="434"/>
                    <a:pt x="868" y="434"/>
                    <a:pt x="869" y="433"/>
                  </a:cubicBezTo>
                  <a:cubicBezTo>
                    <a:pt x="870" y="433"/>
                    <a:pt x="869" y="433"/>
                    <a:pt x="869" y="433"/>
                  </a:cubicBezTo>
                  <a:cubicBezTo>
                    <a:pt x="870" y="432"/>
                    <a:pt x="870" y="434"/>
                    <a:pt x="870" y="432"/>
                  </a:cubicBezTo>
                  <a:cubicBezTo>
                    <a:pt x="870" y="431"/>
                    <a:pt x="869" y="429"/>
                    <a:pt x="871" y="429"/>
                  </a:cubicBezTo>
                  <a:cubicBezTo>
                    <a:pt x="872" y="429"/>
                    <a:pt x="872" y="429"/>
                    <a:pt x="873" y="428"/>
                  </a:cubicBezTo>
                  <a:cubicBezTo>
                    <a:pt x="875" y="428"/>
                    <a:pt x="874" y="425"/>
                    <a:pt x="874" y="424"/>
                  </a:cubicBezTo>
                  <a:cubicBezTo>
                    <a:pt x="875" y="423"/>
                    <a:pt x="877" y="424"/>
                    <a:pt x="878" y="424"/>
                  </a:cubicBezTo>
                  <a:cubicBezTo>
                    <a:pt x="878" y="424"/>
                    <a:pt x="880" y="423"/>
                    <a:pt x="880" y="423"/>
                  </a:cubicBezTo>
                  <a:cubicBezTo>
                    <a:pt x="880" y="422"/>
                    <a:pt x="881" y="422"/>
                    <a:pt x="881" y="422"/>
                  </a:cubicBezTo>
                  <a:cubicBezTo>
                    <a:pt x="882" y="421"/>
                    <a:pt x="882" y="422"/>
                    <a:pt x="883" y="423"/>
                  </a:cubicBezTo>
                  <a:cubicBezTo>
                    <a:pt x="883" y="423"/>
                    <a:pt x="883" y="423"/>
                    <a:pt x="884" y="423"/>
                  </a:cubicBezTo>
                  <a:cubicBezTo>
                    <a:pt x="884" y="424"/>
                    <a:pt x="884" y="424"/>
                    <a:pt x="884" y="424"/>
                  </a:cubicBezTo>
                  <a:cubicBezTo>
                    <a:pt x="886" y="424"/>
                    <a:pt x="887" y="424"/>
                    <a:pt x="888" y="423"/>
                  </a:cubicBezTo>
                  <a:cubicBezTo>
                    <a:pt x="888" y="423"/>
                    <a:pt x="889" y="424"/>
                    <a:pt x="889" y="424"/>
                  </a:cubicBezTo>
                  <a:cubicBezTo>
                    <a:pt x="889" y="426"/>
                    <a:pt x="889" y="428"/>
                    <a:pt x="890" y="429"/>
                  </a:cubicBezTo>
                  <a:cubicBezTo>
                    <a:pt x="890" y="430"/>
                    <a:pt x="890" y="430"/>
                    <a:pt x="891" y="431"/>
                  </a:cubicBezTo>
                  <a:cubicBezTo>
                    <a:pt x="891" y="432"/>
                    <a:pt x="892" y="432"/>
                    <a:pt x="892" y="433"/>
                  </a:cubicBezTo>
                  <a:cubicBezTo>
                    <a:pt x="892" y="433"/>
                    <a:pt x="892" y="433"/>
                    <a:pt x="892" y="433"/>
                  </a:cubicBezTo>
                  <a:cubicBezTo>
                    <a:pt x="893" y="434"/>
                    <a:pt x="893" y="434"/>
                    <a:pt x="893" y="434"/>
                  </a:cubicBezTo>
                  <a:cubicBezTo>
                    <a:pt x="893" y="434"/>
                    <a:pt x="893" y="434"/>
                    <a:pt x="894" y="434"/>
                  </a:cubicBezTo>
                  <a:cubicBezTo>
                    <a:pt x="894" y="435"/>
                    <a:pt x="894" y="435"/>
                    <a:pt x="895" y="434"/>
                  </a:cubicBezTo>
                  <a:cubicBezTo>
                    <a:pt x="895" y="434"/>
                    <a:pt x="896" y="434"/>
                    <a:pt x="896" y="433"/>
                  </a:cubicBezTo>
                  <a:cubicBezTo>
                    <a:pt x="896" y="433"/>
                    <a:pt x="898" y="432"/>
                    <a:pt x="896" y="432"/>
                  </a:cubicBezTo>
                  <a:cubicBezTo>
                    <a:pt x="894" y="432"/>
                    <a:pt x="894" y="430"/>
                    <a:pt x="894" y="428"/>
                  </a:cubicBezTo>
                  <a:cubicBezTo>
                    <a:pt x="895" y="427"/>
                    <a:pt x="895" y="426"/>
                    <a:pt x="896" y="425"/>
                  </a:cubicBezTo>
                  <a:cubicBezTo>
                    <a:pt x="899" y="425"/>
                    <a:pt x="900" y="424"/>
                    <a:pt x="903" y="424"/>
                  </a:cubicBezTo>
                  <a:cubicBezTo>
                    <a:pt x="904" y="423"/>
                    <a:pt x="904" y="423"/>
                    <a:pt x="904" y="422"/>
                  </a:cubicBezTo>
                  <a:cubicBezTo>
                    <a:pt x="905" y="422"/>
                    <a:pt x="905" y="421"/>
                    <a:pt x="907" y="422"/>
                  </a:cubicBezTo>
                  <a:cubicBezTo>
                    <a:pt x="907" y="423"/>
                    <a:pt x="910" y="423"/>
                    <a:pt x="911" y="422"/>
                  </a:cubicBezTo>
                  <a:cubicBezTo>
                    <a:pt x="911" y="421"/>
                    <a:pt x="911" y="422"/>
                    <a:pt x="911" y="421"/>
                  </a:cubicBezTo>
                  <a:cubicBezTo>
                    <a:pt x="912" y="421"/>
                    <a:pt x="912" y="421"/>
                    <a:pt x="912" y="420"/>
                  </a:cubicBezTo>
                  <a:cubicBezTo>
                    <a:pt x="912" y="420"/>
                    <a:pt x="912" y="420"/>
                    <a:pt x="912" y="420"/>
                  </a:cubicBezTo>
                  <a:cubicBezTo>
                    <a:pt x="913" y="419"/>
                    <a:pt x="913" y="419"/>
                    <a:pt x="913" y="417"/>
                  </a:cubicBezTo>
                  <a:cubicBezTo>
                    <a:pt x="913" y="416"/>
                    <a:pt x="913" y="416"/>
                    <a:pt x="914" y="415"/>
                  </a:cubicBezTo>
                  <a:cubicBezTo>
                    <a:pt x="916" y="415"/>
                    <a:pt x="916" y="416"/>
                    <a:pt x="916" y="418"/>
                  </a:cubicBezTo>
                  <a:cubicBezTo>
                    <a:pt x="917" y="418"/>
                    <a:pt x="917" y="418"/>
                    <a:pt x="917" y="418"/>
                  </a:cubicBezTo>
                  <a:cubicBezTo>
                    <a:pt x="918" y="418"/>
                    <a:pt x="917" y="418"/>
                    <a:pt x="918" y="418"/>
                  </a:cubicBezTo>
                  <a:cubicBezTo>
                    <a:pt x="918" y="418"/>
                    <a:pt x="919" y="420"/>
                    <a:pt x="919" y="419"/>
                  </a:cubicBezTo>
                  <a:cubicBezTo>
                    <a:pt x="918" y="418"/>
                    <a:pt x="920" y="419"/>
                    <a:pt x="920" y="418"/>
                  </a:cubicBezTo>
                  <a:cubicBezTo>
                    <a:pt x="920" y="417"/>
                    <a:pt x="921" y="416"/>
                    <a:pt x="921" y="415"/>
                  </a:cubicBezTo>
                  <a:cubicBezTo>
                    <a:pt x="922" y="415"/>
                    <a:pt x="924" y="414"/>
                    <a:pt x="925" y="415"/>
                  </a:cubicBezTo>
                  <a:cubicBezTo>
                    <a:pt x="926" y="415"/>
                    <a:pt x="925" y="415"/>
                    <a:pt x="926" y="415"/>
                  </a:cubicBezTo>
                  <a:cubicBezTo>
                    <a:pt x="927" y="415"/>
                    <a:pt x="927" y="416"/>
                    <a:pt x="929" y="415"/>
                  </a:cubicBezTo>
                  <a:cubicBezTo>
                    <a:pt x="929" y="414"/>
                    <a:pt x="931" y="414"/>
                    <a:pt x="932" y="413"/>
                  </a:cubicBezTo>
                  <a:cubicBezTo>
                    <a:pt x="933" y="413"/>
                    <a:pt x="933" y="414"/>
                    <a:pt x="933" y="413"/>
                  </a:cubicBezTo>
                  <a:cubicBezTo>
                    <a:pt x="934" y="413"/>
                    <a:pt x="933" y="412"/>
                    <a:pt x="934" y="412"/>
                  </a:cubicBezTo>
                  <a:cubicBezTo>
                    <a:pt x="935" y="411"/>
                    <a:pt x="935" y="409"/>
                    <a:pt x="936" y="408"/>
                  </a:cubicBezTo>
                  <a:cubicBezTo>
                    <a:pt x="936" y="408"/>
                    <a:pt x="936" y="408"/>
                    <a:pt x="936" y="408"/>
                  </a:cubicBezTo>
                  <a:cubicBezTo>
                    <a:pt x="937" y="407"/>
                    <a:pt x="936" y="407"/>
                    <a:pt x="938" y="407"/>
                  </a:cubicBezTo>
                  <a:cubicBezTo>
                    <a:pt x="939" y="407"/>
                    <a:pt x="938" y="407"/>
                    <a:pt x="939" y="406"/>
                  </a:cubicBezTo>
                  <a:cubicBezTo>
                    <a:pt x="940" y="406"/>
                    <a:pt x="940" y="406"/>
                    <a:pt x="940" y="406"/>
                  </a:cubicBezTo>
                  <a:cubicBezTo>
                    <a:pt x="941" y="405"/>
                    <a:pt x="941" y="404"/>
                    <a:pt x="941" y="403"/>
                  </a:cubicBezTo>
                  <a:cubicBezTo>
                    <a:pt x="942" y="403"/>
                    <a:pt x="942" y="403"/>
                    <a:pt x="942" y="403"/>
                  </a:cubicBezTo>
                  <a:cubicBezTo>
                    <a:pt x="942" y="403"/>
                    <a:pt x="943" y="402"/>
                    <a:pt x="943" y="402"/>
                  </a:cubicBezTo>
                  <a:cubicBezTo>
                    <a:pt x="944" y="401"/>
                    <a:pt x="945" y="401"/>
                    <a:pt x="946" y="401"/>
                  </a:cubicBezTo>
                  <a:cubicBezTo>
                    <a:pt x="947" y="400"/>
                    <a:pt x="947" y="399"/>
                    <a:pt x="947" y="398"/>
                  </a:cubicBezTo>
                  <a:cubicBezTo>
                    <a:pt x="947" y="398"/>
                    <a:pt x="948" y="398"/>
                    <a:pt x="948" y="398"/>
                  </a:cubicBezTo>
                  <a:cubicBezTo>
                    <a:pt x="948" y="398"/>
                    <a:pt x="949" y="397"/>
                    <a:pt x="949" y="396"/>
                  </a:cubicBezTo>
                  <a:cubicBezTo>
                    <a:pt x="949" y="396"/>
                    <a:pt x="949" y="396"/>
                    <a:pt x="950" y="396"/>
                  </a:cubicBezTo>
                  <a:cubicBezTo>
                    <a:pt x="950" y="395"/>
                    <a:pt x="950" y="395"/>
                    <a:pt x="951" y="395"/>
                  </a:cubicBezTo>
                  <a:cubicBezTo>
                    <a:pt x="951" y="395"/>
                    <a:pt x="952" y="394"/>
                    <a:pt x="952" y="394"/>
                  </a:cubicBezTo>
                  <a:cubicBezTo>
                    <a:pt x="952" y="394"/>
                    <a:pt x="953" y="394"/>
                    <a:pt x="953" y="393"/>
                  </a:cubicBezTo>
                  <a:cubicBezTo>
                    <a:pt x="953" y="392"/>
                    <a:pt x="953" y="393"/>
                    <a:pt x="952" y="392"/>
                  </a:cubicBezTo>
                  <a:cubicBezTo>
                    <a:pt x="952" y="391"/>
                    <a:pt x="952" y="391"/>
                    <a:pt x="951" y="391"/>
                  </a:cubicBezTo>
                  <a:cubicBezTo>
                    <a:pt x="951" y="389"/>
                    <a:pt x="951" y="389"/>
                    <a:pt x="950" y="388"/>
                  </a:cubicBezTo>
                  <a:cubicBezTo>
                    <a:pt x="950" y="388"/>
                    <a:pt x="949" y="387"/>
                    <a:pt x="950" y="386"/>
                  </a:cubicBezTo>
                  <a:cubicBezTo>
                    <a:pt x="951" y="386"/>
                    <a:pt x="951" y="385"/>
                    <a:pt x="951" y="385"/>
                  </a:cubicBezTo>
                  <a:cubicBezTo>
                    <a:pt x="951" y="385"/>
                    <a:pt x="951" y="384"/>
                    <a:pt x="951" y="384"/>
                  </a:cubicBezTo>
                  <a:cubicBezTo>
                    <a:pt x="952" y="383"/>
                    <a:pt x="953" y="382"/>
                    <a:pt x="954" y="381"/>
                  </a:cubicBezTo>
                  <a:cubicBezTo>
                    <a:pt x="955" y="379"/>
                    <a:pt x="956" y="375"/>
                    <a:pt x="956" y="373"/>
                  </a:cubicBezTo>
                  <a:cubicBezTo>
                    <a:pt x="957" y="372"/>
                    <a:pt x="956" y="373"/>
                    <a:pt x="956" y="372"/>
                  </a:cubicBezTo>
                  <a:cubicBezTo>
                    <a:pt x="957" y="372"/>
                    <a:pt x="957" y="372"/>
                    <a:pt x="957" y="372"/>
                  </a:cubicBezTo>
                  <a:cubicBezTo>
                    <a:pt x="957" y="372"/>
                    <a:pt x="957" y="372"/>
                    <a:pt x="957" y="371"/>
                  </a:cubicBezTo>
                  <a:cubicBezTo>
                    <a:pt x="958" y="371"/>
                    <a:pt x="958" y="371"/>
                    <a:pt x="959" y="371"/>
                  </a:cubicBezTo>
                  <a:cubicBezTo>
                    <a:pt x="962" y="368"/>
                    <a:pt x="959" y="365"/>
                    <a:pt x="959" y="363"/>
                  </a:cubicBezTo>
                  <a:cubicBezTo>
                    <a:pt x="959" y="362"/>
                    <a:pt x="959" y="362"/>
                    <a:pt x="959" y="362"/>
                  </a:cubicBezTo>
                  <a:cubicBezTo>
                    <a:pt x="959" y="361"/>
                    <a:pt x="959" y="360"/>
                    <a:pt x="959" y="359"/>
                  </a:cubicBezTo>
                  <a:cubicBezTo>
                    <a:pt x="960" y="359"/>
                    <a:pt x="960" y="359"/>
                    <a:pt x="961" y="358"/>
                  </a:cubicBezTo>
                  <a:cubicBezTo>
                    <a:pt x="961" y="358"/>
                    <a:pt x="961" y="358"/>
                    <a:pt x="961" y="358"/>
                  </a:cubicBezTo>
                  <a:cubicBezTo>
                    <a:pt x="962" y="357"/>
                    <a:pt x="963" y="356"/>
                    <a:pt x="961" y="355"/>
                  </a:cubicBezTo>
                  <a:cubicBezTo>
                    <a:pt x="961" y="353"/>
                    <a:pt x="962" y="354"/>
                    <a:pt x="961" y="353"/>
                  </a:cubicBezTo>
                  <a:cubicBezTo>
                    <a:pt x="960" y="353"/>
                    <a:pt x="960" y="353"/>
                    <a:pt x="959" y="353"/>
                  </a:cubicBezTo>
                  <a:cubicBezTo>
                    <a:pt x="959" y="354"/>
                    <a:pt x="959" y="354"/>
                    <a:pt x="959" y="354"/>
                  </a:cubicBezTo>
                  <a:cubicBezTo>
                    <a:pt x="959" y="355"/>
                    <a:pt x="958" y="354"/>
                    <a:pt x="959" y="355"/>
                  </a:cubicBezTo>
                  <a:cubicBezTo>
                    <a:pt x="959" y="355"/>
                    <a:pt x="958" y="356"/>
                    <a:pt x="958" y="356"/>
                  </a:cubicBezTo>
                  <a:cubicBezTo>
                    <a:pt x="956" y="357"/>
                    <a:pt x="956" y="356"/>
                    <a:pt x="956" y="355"/>
                  </a:cubicBezTo>
                  <a:cubicBezTo>
                    <a:pt x="955" y="354"/>
                    <a:pt x="956" y="353"/>
                    <a:pt x="955" y="353"/>
                  </a:cubicBezTo>
                  <a:cubicBezTo>
                    <a:pt x="954" y="351"/>
                    <a:pt x="952" y="353"/>
                    <a:pt x="951" y="353"/>
                  </a:cubicBezTo>
                  <a:cubicBezTo>
                    <a:pt x="950" y="353"/>
                    <a:pt x="952" y="351"/>
                    <a:pt x="952" y="351"/>
                  </a:cubicBezTo>
                  <a:cubicBezTo>
                    <a:pt x="953" y="351"/>
                    <a:pt x="956" y="350"/>
                    <a:pt x="956" y="349"/>
                  </a:cubicBezTo>
                  <a:cubicBezTo>
                    <a:pt x="956" y="348"/>
                    <a:pt x="958" y="349"/>
                    <a:pt x="956" y="346"/>
                  </a:cubicBezTo>
                  <a:cubicBezTo>
                    <a:pt x="955" y="346"/>
                    <a:pt x="955" y="343"/>
                    <a:pt x="955" y="343"/>
                  </a:cubicBezTo>
                  <a:cubicBezTo>
                    <a:pt x="953" y="344"/>
                    <a:pt x="955" y="342"/>
                    <a:pt x="954" y="341"/>
                  </a:cubicBezTo>
                  <a:cubicBezTo>
                    <a:pt x="954" y="340"/>
                    <a:pt x="954" y="340"/>
                    <a:pt x="953" y="339"/>
                  </a:cubicBezTo>
                  <a:cubicBezTo>
                    <a:pt x="952" y="338"/>
                    <a:pt x="953" y="339"/>
                    <a:pt x="952" y="338"/>
                  </a:cubicBezTo>
                  <a:cubicBezTo>
                    <a:pt x="951" y="338"/>
                    <a:pt x="952" y="338"/>
                    <a:pt x="950" y="338"/>
                  </a:cubicBezTo>
                  <a:cubicBezTo>
                    <a:pt x="949" y="337"/>
                    <a:pt x="949" y="336"/>
                    <a:pt x="949" y="336"/>
                  </a:cubicBezTo>
                  <a:cubicBezTo>
                    <a:pt x="948" y="335"/>
                    <a:pt x="947" y="335"/>
                    <a:pt x="946" y="334"/>
                  </a:cubicBezTo>
                  <a:cubicBezTo>
                    <a:pt x="945" y="334"/>
                    <a:pt x="945" y="334"/>
                    <a:pt x="944" y="333"/>
                  </a:cubicBezTo>
                  <a:cubicBezTo>
                    <a:pt x="944" y="332"/>
                    <a:pt x="945" y="331"/>
                    <a:pt x="944" y="331"/>
                  </a:cubicBezTo>
                  <a:cubicBezTo>
                    <a:pt x="944" y="329"/>
                    <a:pt x="944" y="330"/>
                    <a:pt x="943" y="329"/>
                  </a:cubicBezTo>
                  <a:cubicBezTo>
                    <a:pt x="942" y="329"/>
                    <a:pt x="942" y="328"/>
                    <a:pt x="941" y="328"/>
                  </a:cubicBezTo>
                  <a:cubicBezTo>
                    <a:pt x="941" y="327"/>
                    <a:pt x="941" y="327"/>
                    <a:pt x="940" y="327"/>
                  </a:cubicBezTo>
                  <a:cubicBezTo>
                    <a:pt x="940" y="325"/>
                    <a:pt x="939" y="326"/>
                    <a:pt x="939" y="325"/>
                  </a:cubicBezTo>
                  <a:cubicBezTo>
                    <a:pt x="938" y="324"/>
                    <a:pt x="939" y="325"/>
                    <a:pt x="938" y="324"/>
                  </a:cubicBezTo>
                  <a:cubicBezTo>
                    <a:pt x="938" y="324"/>
                    <a:pt x="938" y="324"/>
                    <a:pt x="938" y="324"/>
                  </a:cubicBezTo>
                  <a:cubicBezTo>
                    <a:pt x="938" y="323"/>
                    <a:pt x="937" y="324"/>
                    <a:pt x="937" y="324"/>
                  </a:cubicBezTo>
                  <a:cubicBezTo>
                    <a:pt x="937" y="323"/>
                    <a:pt x="937" y="323"/>
                    <a:pt x="937" y="323"/>
                  </a:cubicBezTo>
                  <a:cubicBezTo>
                    <a:pt x="937" y="322"/>
                    <a:pt x="936" y="322"/>
                    <a:pt x="936" y="322"/>
                  </a:cubicBezTo>
                  <a:cubicBezTo>
                    <a:pt x="936" y="321"/>
                    <a:pt x="936" y="321"/>
                    <a:pt x="935" y="320"/>
                  </a:cubicBezTo>
                  <a:cubicBezTo>
                    <a:pt x="935" y="320"/>
                    <a:pt x="935" y="320"/>
                    <a:pt x="934" y="320"/>
                  </a:cubicBezTo>
                  <a:cubicBezTo>
                    <a:pt x="934" y="319"/>
                    <a:pt x="934" y="320"/>
                    <a:pt x="934" y="319"/>
                  </a:cubicBezTo>
                  <a:cubicBezTo>
                    <a:pt x="933" y="319"/>
                    <a:pt x="933" y="319"/>
                    <a:pt x="933" y="319"/>
                  </a:cubicBezTo>
                  <a:cubicBezTo>
                    <a:pt x="931" y="317"/>
                    <a:pt x="928" y="317"/>
                    <a:pt x="926" y="316"/>
                  </a:cubicBezTo>
                  <a:cubicBezTo>
                    <a:pt x="927" y="314"/>
                    <a:pt x="927" y="313"/>
                    <a:pt x="927" y="310"/>
                  </a:cubicBezTo>
                  <a:cubicBezTo>
                    <a:pt x="928" y="310"/>
                    <a:pt x="928" y="310"/>
                    <a:pt x="929" y="309"/>
                  </a:cubicBezTo>
                  <a:cubicBezTo>
                    <a:pt x="929" y="309"/>
                    <a:pt x="930" y="308"/>
                    <a:pt x="930" y="308"/>
                  </a:cubicBezTo>
                  <a:cubicBezTo>
                    <a:pt x="931" y="308"/>
                    <a:pt x="932" y="306"/>
                    <a:pt x="932" y="305"/>
                  </a:cubicBezTo>
                  <a:cubicBezTo>
                    <a:pt x="932" y="305"/>
                    <a:pt x="933" y="304"/>
                    <a:pt x="934" y="304"/>
                  </a:cubicBezTo>
                  <a:cubicBezTo>
                    <a:pt x="934" y="302"/>
                    <a:pt x="935" y="301"/>
                    <a:pt x="936" y="301"/>
                  </a:cubicBezTo>
                  <a:cubicBezTo>
                    <a:pt x="939" y="300"/>
                    <a:pt x="940" y="301"/>
                    <a:pt x="941" y="299"/>
                  </a:cubicBezTo>
                  <a:cubicBezTo>
                    <a:pt x="943" y="299"/>
                    <a:pt x="943" y="297"/>
                    <a:pt x="943" y="296"/>
                  </a:cubicBezTo>
                  <a:cubicBezTo>
                    <a:pt x="943" y="296"/>
                    <a:pt x="943" y="296"/>
                    <a:pt x="942" y="296"/>
                  </a:cubicBezTo>
                  <a:cubicBezTo>
                    <a:pt x="941" y="295"/>
                    <a:pt x="942" y="295"/>
                    <a:pt x="940" y="295"/>
                  </a:cubicBezTo>
                  <a:cubicBezTo>
                    <a:pt x="938" y="295"/>
                    <a:pt x="937" y="295"/>
                    <a:pt x="935" y="295"/>
                  </a:cubicBezTo>
                  <a:cubicBezTo>
                    <a:pt x="935" y="294"/>
                    <a:pt x="932" y="293"/>
                    <a:pt x="932" y="293"/>
                  </a:cubicBezTo>
                  <a:cubicBezTo>
                    <a:pt x="931" y="293"/>
                    <a:pt x="929" y="293"/>
                    <a:pt x="928" y="293"/>
                  </a:cubicBezTo>
                  <a:cubicBezTo>
                    <a:pt x="928" y="293"/>
                    <a:pt x="928" y="294"/>
                    <a:pt x="928" y="294"/>
                  </a:cubicBezTo>
                  <a:cubicBezTo>
                    <a:pt x="927" y="294"/>
                    <a:pt x="927" y="293"/>
                    <a:pt x="926" y="294"/>
                  </a:cubicBezTo>
                  <a:cubicBezTo>
                    <a:pt x="925" y="294"/>
                    <a:pt x="925" y="295"/>
                    <a:pt x="924" y="296"/>
                  </a:cubicBezTo>
                  <a:cubicBezTo>
                    <a:pt x="924" y="297"/>
                    <a:pt x="924" y="297"/>
                    <a:pt x="924" y="297"/>
                  </a:cubicBezTo>
                  <a:cubicBezTo>
                    <a:pt x="922" y="297"/>
                    <a:pt x="920" y="298"/>
                    <a:pt x="919" y="296"/>
                  </a:cubicBezTo>
                  <a:cubicBezTo>
                    <a:pt x="919" y="296"/>
                    <a:pt x="918" y="296"/>
                    <a:pt x="918" y="295"/>
                  </a:cubicBezTo>
                  <a:cubicBezTo>
                    <a:pt x="917" y="293"/>
                    <a:pt x="919" y="292"/>
                    <a:pt x="917" y="291"/>
                  </a:cubicBezTo>
                  <a:cubicBezTo>
                    <a:pt x="915" y="290"/>
                    <a:pt x="911" y="290"/>
                    <a:pt x="908" y="290"/>
                  </a:cubicBezTo>
                  <a:cubicBezTo>
                    <a:pt x="908" y="290"/>
                    <a:pt x="906" y="288"/>
                    <a:pt x="906" y="288"/>
                  </a:cubicBezTo>
                  <a:cubicBezTo>
                    <a:pt x="906" y="287"/>
                    <a:pt x="904" y="286"/>
                    <a:pt x="904" y="285"/>
                  </a:cubicBezTo>
                  <a:cubicBezTo>
                    <a:pt x="904" y="284"/>
                    <a:pt x="903" y="280"/>
                    <a:pt x="904" y="281"/>
                  </a:cubicBezTo>
                  <a:cubicBezTo>
                    <a:pt x="905" y="281"/>
                    <a:pt x="905" y="281"/>
                    <a:pt x="906" y="281"/>
                  </a:cubicBezTo>
                  <a:cubicBezTo>
                    <a:pt x="908" y="281"/>
                    <a:pt x="910" y="282"/>
                    <a:pt x="911" y="281"/>
                  </a:cubicBezTo>
                  <a:cubicBezTo>
                    <a:pt x="912" y="280"/>
                    <a:pt x="912" y="280"/>
                    <a:pt x="913" y="279"/>
                  </a:cubicBezTo>
                  <a:cubicBezTo>
                    <a:pt x="914" y="278"/>
                    <a:pt x="914" y="279"/>
                    <a:pt x="914" y="276"/>
                  </a:cubicBezTo>
                  <a:cubicBezTo>
                    <a:pt x="914" y="276"/>
                    <a:pt x="914" y="276"/>
                    <a:pt x="914" y="276"/>
                  </a:cubicBezTo>
                  <a:cubicBezTo>
                    <a:pt x="915" y="276"/>
                    <a:pt x="915" y="276"/>
                    <a:pt x="915" y="276"/>
                  </a:cubicBezTo>
                  <a:cubicBezTo>
                    <a:pt x="915" y="275"/>
                    <a:pt x="915" y="275"/>
                    <a:pt x="915" y="275"/>
                  </a:cubicBezTo>
                  <a:cubicBezTo>
                    <a:pt x="915" y="275"/>
                    <a:pt x="916" y="275"/>
                    <a:pt x="916" y="274"/>
                  </a:cubicBezTo>
                  <a:cubicBezTo>
                    <a:pt x="916" y="274"/>
                    <a:pt x="916" y="274"/>
                    <a:pt x="917" y="273"/>
                  </a:cubicBezTo>
                  <a:cubicBezTo>
                    <a:pt x="917" y="273"/>
                    <a:pt x="918" y="272"/>
                    <a:pt x="918" y="272"/>
                  </a:cubicBezTo>
                  <a:cubicBezTo>
                    <a:pt x="918" y="272"/>
                    <a:pt x="918" y="272"/>
                    <a:pt x="918" y="271"/>
                  </a:cubicBezTo>
                  <a:cubicBezTo>
                    <a:pt x="918" y="271"/>
                    <a:pt x="918" y="271"/>
                    <a:pt x="919" y="271"/>
                  </a:cubicBezTo>
                  <a:cubicBezTo>
                    <a:pt x="920" y="270"/>
                    <a:pt x="919" y="268"/>
                    <a:pt x="920" y="267"/>
                  </a:cubicBezTo>
                  <a:cubicBezTo>
                    <a:pt x="921" y="266"/>
                    <a:pt x="923" y="268"/>
                    <a:pt x="923" y="268"/>
                  </a:cubicBezTo>
                  <a:cubicBezTo>
                    <a:pt x="923" y="269"/>
                    <a:pt x="924" y="269"/>
                    <a:pt x="924" y="269"/>
                  </a:cubicBezTo>
                  <a:cubicBezTo>
                    <a:pt x="926" y="269"/>
                    <a:pt x="924" y="269"/>
                    <a:pt x="925" y="269"/>
                  </a:cubicBezTo>
                  <a:cubicBezTo>
                    <a:pt x="926" y="270"/>
                    <a:pt x="927" y="270"/>
                    <a:pt x="928" y="271"/>
                  </a:cubicBezTo>
                  <a:cubicBezTo>
                    <a:pt x="928" y="271"/>
                    <a:pt x="928" y="271"/>
                    <a:pt x="929" y="271"/>
                  </a:cubicBezTo>
                  <a:cubicBezTo>
                    <a:pt x="929" y="273"/>
                    <a:pt x="929" y="274"/>
                    <a:pt x="928" y="274"/>
                  </a:cubicBezTo>
                  <a:cubicBezTo>
                    <a:pt x="927" y="276"/>
                    <a:pt x="926" y="276"/>
                    <a:pt x="926" y="279"/>
                  </a:cubicBezTo>
                  <a:cubicBezTo>
                    <a:pt x="928" y="280"/>
                    <a:pt x="931" y="280"/>
                    <a:pt x="929" y="281"/>
                  </a:cubicBezTo>
                  <a:cubicBezTo>
                    <a:pt x="929" y="281"/>
                    <a:pt x="929" y="281"/>
                    <a:pt x="929" y="281"/>
                  </a:cubicBezTo>
                  <a:cubicBezTo>
                    <a:pt x="928" y="282"/>
                    <a:pt x="929" y="282"/>
                    <a:pt x="929" y="282"/>
                  </a:cubicBezTo>
                  <a:cubicBezTo>
                    <a:pt x="928" y="283"/>
                    <a:pt x="928" y="282"/>
                    <a:pt x="928" y="283"/>
                  </a:cubicBezTo>
                  <a:cubicBezTo>
                    <a:pt x="927" y="284"/>
                    <a:pt x="927" y="284"/>
                    <a:pt x="927" y="285"/>
                  </a:cubicBezTo>
                  <a:cubicBezTo>
                    <a:pt x="928" y="286"/>
                    <a:pt x="930" y="285"/>
                    <a:pt x="930" y="285"/>
                  </a:cubicBezTo>
                  <a:cubicBezTo>
                    <a:pt x="930" y="285"/>
                    <a:pt x="932" y="283"/>
                    <a:pt x="932" y="283"/>
                  </a:cubicBezTo>
                  <a:cubicBezTo>
                    <a:pt x="932" y="283"/>
                    <a:pt x="933" y="283"/>
                    <a:pt x="933" y="283"/>
                  </a:cubicBezTo>
                  <a:cubicBezTo>
                    <a:pt x="933" y="282"/>
                    <a:pt x="933" y="282"/>
                    <a:pt x="933" y="282"/>
                  </a:cubicBezTo>
                  <a:cubicBezTo>
                    <a:pt x="933" y="282"/>
                    <a:pt x="934" y="282"/>
                    <a:pt x="934" y="281"/>
                  </a:cubicBezTo>
                  <a:cubicBezTo>
                    <a:pt x="934" y="280"/>
                    <a:pt x="934" y="280"/>
                    <a:pt x="935" y="280"/>
                  </a:cubicBezTo>
                  <a:cubicBezTo>
                    <a:pt x="936" y="280"/>
                    <a:pt x="935" y="279"/>
                    <a:pt x="936" y="279"/>
                  </a:cubicBezTo>
                  <a:cubicBezTo>
                    <a:pt x="936" y="279"/>
                    <a:pt x="937" y="279"/>
                    <a:pt x="937" y="279"/>
                  </a:cubicBezTo>
                  <a:cubicBezTo>
                    <a:pt x="937" y="279"/>
                    <a:pt x="938" y="278"/>
                    <a:pt x="938" y="278"/>
                  </a:cubicBezTo>
                  <a:cubicBezTo>
                    <a:pt x="939" y="277"/>
                    <a:pt x="939" y="277"/>
                    <a:pt x="940" y="276"/>
                  </a:cubicBezTo>
                  <a:cubicBezTo>
                    <a:pt x="942" y="276"/>
                    <a:pt x="943" y="277"/>
                    <a:pt x="944" y="276"/>
                  </a:cubicBezTo>
                  <a:cubicBezTo>
                    <a:pt x="944" y="276"/>
                    <a:pt x="944" y="275"/>
                    <a:pt x="945" y="275"/>
                  </a:cubicBezTo>
                  <a:cubicBezTo>
                    <a:pt x="946" y="275"/>
                    <a:pt x="946" y="276"/>
                    <a:pt x="946" y="276"/>
                  </a:cubicBezTo>
                  <a:cubicBezTo>
                    <a:pt x="947" y="277"/>
                    <a:pt x="948" y="277"/>
                    <a:pt x="949" y="278"/>
                  </a:cubicBezTo>
                  <a:cubicBezTo>
                    <a:pt x="949" y="278"/>
                    <a:pt x="951" y="278"/>
                    <a:pt x="951" y="279"/>
                  </a:cubicBezTo>
                  <a:cubicBezTo>
                    <a:pt x="952" y="279"/>
                    <a:pt x="951" y="279"/>
                    <a:pt x="953" y="279"/>
                  </a:cubicBezTo>
                  <a:cubicBezTo>
                    <a:pt x="953" y="280"/>
                    <a:pt x="953" y="281"/>
                    <a:pt x="953" y="281"/>
                  </a:cubicBezTo>
                  <a:cubicBezTo>
                    <a:pt x="954" y="281"/>
                    <a:pt x="954" y="286"/>
                    <a:pt x="954" y="286"/>
                  </a:cubicBezTo>
                  <a:cubicBezTo>
                    <a:pt x="954" y="288"/>
                    <a:pt x="953" y="290"/>
                    <a:pt x="954" y="290"/>
                  </a:cubicBezTo>
                  <a:cubicBezTo>
                    <a:pt x="955" y="290"/>
                    <a:pt x="954" y="290"/>
                    <a:pt x="955" y="291"/>
                  </a:cubicBezTo>
                  <a:cubicBezTo>
                    <a:pt x="956" y="291"/>
                    <a:pt x="956" y="291"/>
                    <a:pt x="957" y="291"/>
                  </a:cubicBezTo>
                  <a:cubicBezTo>
                    <a:pt x="958" y="293"/>
                    <a:pt x="963" y="292"/>
                    <a:pt x="965" y="292"/>
                  </a:cubicBezTo>
                  <a:cubicBezTo>
                    <a:pt x="965" y="293"/>
                    <a:pt x="965" y="293"/>
                    <a:pt x="966" y="294"/>
                  </a:cubicBezTo>
                  <a:cubicBezTo>
                    <a:pt x="966" y="294"/>
                    <a:pt x="966" y="293"/>
                    <a:pt x="966" y="294"/>
                  </a:cubicBezTo>
                  <a:cubicBezTo>
                    <a:pt x="967" y="294"/>
                    <a:pt x="966" y="294"/>
                    <a:pt x="966" y="294"/>
                  </a:cubicBezTo>
                  <a:cubicBezTo>
                    <a:pt x="966" y="294"/>
                    <a:pt x="968" y="296"/>
                    <a:pt x="967" y="296"/>
                  </a:cubicBezTo>
                  <a:cubicBezTo>
                    <a:pt x="969" y="296"/>
                    <a:pt x="968" y="297"/>
                    <a:pt x="969" y="297"/>
                  </a:cubicBezTo>
                  <a:cubicBezTo>
                    <a:pt x="969" y="298"/>
                    <a:pt x="969" y="299"/>
                    <a:pt x="969" y="299"/>
                  </a:cubicBezTo>
                  <a:cubicBezTo>
                    <a:pt x="968" y="299"/>
                    <a:pt x="968" y="299"/>
                    <a:pt x="968" y="299"/>
                  </a:cubicBezTo>
                  <a:cubicBezTo>
                    <a:pt x="967" y="300"/>
                    <a:pt x="967" y="300"/>
                    <a:pt x="968" y="301"/>
                  </a:cubicBezTo>
                  <a:cubicBezTo>
                    <a:pt x="968" y="302"/>
                    <a:pt x="968" y="301"/>
                    <a:pt x="969" y="302"/>
                  </a:cubicBezTo>
                  <a:cubicBezTo>
                    <a:pt x="969" y="302"/>
                    <a:pt x="968" y="303"/>
                    <a:pt x="969" y="303"/>
                  </a:cubicBezTo>
                  <a:cubicBezTo>
                    <a:pt x="969" y="303"/>
                    <a:pt x="969" y="302"/>
                    <a:pt x="969" y="303"/>
                  </a:cubicBezTo>
                  <a:cubicBezTo>
                    <a:pt x="969" y="303"/>
                    <a:pt x="969" y="303"/>
                    <a:pt x="969" y="304"/>
                  </a:cubicBezTo>
                  <a:cubicBezTo>
                    <a:pt x="970" y="304"/>
                    <a:pt x="970" y="303"/>
                    <a:pt x="970" y="304"/>
                  </a:cubicBezTo>
                  <a:cubicBezTo>
                    <a:pt x="970" y="304"/>
                    <a:pt x="970" y="304"/>
                    <a:pt x="970" y="304"/>
                  </a:cubicBezTo>
                  <a:cubicBezTo>
                    <a:pt x="970" y="305"/>
                    <a:pt x="970" y="305"/>
                    <a:pt x="971" y="305"/>
                  </a:cubicBezTo>
                  <a:cubicBezTo>
                    <a:pt x="971" y="305"/>
                    <a:pt x="971" y="305"/>
                    <a:pt x="971" y="305"/>
                  </a:cubicBezTo>
                  <a:cubicBezTo>
                    <a:pt x="972" y="306"/>
                    <a:pt x="973" y="306"/>
                    <a:pt x="974" y="306"/>
                  </a:cubicBezTo>
                  <a:cubicBezTo>
                    <a:pt x="974" y="308"/>
                    <a:pt x="974" y="307"/>
                    <a:pt x="974" y="309"/>
                  </a:cubicBezTo>
                  <a:cubicBezTo>
                    <a:pt x="975" y="311"/>
                    <a:pt x="974" y="313"/>
                    <a:pt x="974" y="315"/>
                  </a:cubicBezTo>
                  <a:cubicBezTo>
                    <a:pt x="976" y="316"/>
                    <a:pt x="976" y="315"/>
                    <a:pt x="976" y="318"/>
                  </a:cubicBezTo>
                  <a:cubicBezTo>
                    <a:pt x="976" y="320"/>
                    <a:pt x="977" y="319"/>
                    <a:pt x="978" y="321"/>
                  </a:cubicBezTo>
                  <a:cubicBezTo>
                    <a:pt x="979" y="321"/>
                    <a:pt x="979" y="320"/>
                    <a:pt x="980" y="319"/>
                  </a:cubicBezTo>
                  <a:cubicBezTo>
                    <a:pt x="980" y="319"/>
                    <a:pt x="980" y="319"/>
                    <a:pt x="981" y="319"/>
                  </a:cubicBezTo>
                  <a:cubicBezTo>
                    <a:pt x="981" y="319"/>
                    <a:pt x="981" y="319"/>
                    <a:pt x="981" y="319"/>
                  </a:cubicBezTo>
                  <a:cubicBezTo>
                    <a:pt x="981" y="318"/>
                    <a:pt x="981" y="318"/>
                    <a:pt x="981" y="318"/>
                  </a:cubicBezTo>
                  <a:cubicBezTo>
                    <a:pt x="982" y="318"/>
                    <a:pt x="982" y="318"/>
                    <a:pt x="982" y="318"/>
                  </a:cubicBezTo>
                  <a:cubicBezTo>
                    <a:pt x="982" y="318"/>
                    <a:pt x="982" y="317"/>
                    <a:pt x="982" y="317"/>
                  </a:cubicBezTo>
                  <a:cubicBezTo>
                    <a:pt x="983" y="317"/>
                    <a:pt x="982" y="317"/>
                    <a:pt x="983" y="316"/>
                  </a:cubicBezTo>
                  <a:cubicBezTo>
                    <a:pt x="984" y="316"/>
                    <a:pt x="987" y="317"/>
                    <a:pt x="987" y="316"/>
                  </a:cubicBezTo>
                  <a:cubicBezTo>
                    <a:pt x="988" y="316"/>
                    <a:pt x="987" y="315"/>
                    <a:pt x="989" y="316"/>
                  </a:cubicBezTo>
                  <a:cubicBezTo>
                    <a:pt x="989" y="316"/>
                    <a:pt x="990" y="315"/>
                    <a:pt x="991" y="315"/>
                  </a:cubicBezTo>
                  <a:cubicBezTo>
                    <a:pt x="992" y="315"/>
                    <a:pt x="992" y="315"/>
                    <a:pt x="992" y="314"/>
                  </a:cubicBezTo>
                  <a:cubicBezTo>
                    <a:pt x="996" y="314"/>
                    <a:pt x="992" y="308"/>
                    <a:pt x="991" y="307"/>
                  </a:cubicBezTo>
                  <a:cubicBezTo>
                    <a:pt x="991" y="306"/>
                    <a:pt x="991" y="302"/>
                    <a:pt x="990" y="302"/>
                  </a:cubicBezTo>
                  <a:cubicBezTo>
                    <a:pt x="990" y="302"/>
                    <a:pt x="989" y="299"/>
                    <a:pt x="989" y="299"/>
                  </a:cubicBezTo>
                  <a:cubicBezTo>
                    <a:pt x="989" y="299"/>
                    <a:pt x="989" y="299"/>
                    <a:pt x="989" y="299"/>
                  </a:cubicBezTo>
                  <a:cubicBezTo>
                    <a:pt x="988" y="298"/>
                    <a:pt x="986" y="297"/>
                    <a:pt x="986" y="296"/>
                  </a:cubicBezTo>
                  <a:cubicBezTo>
                    <a:pt x="986" y="296"/>
                    <a:pt x="986" y="296"/>
                    <a:pt x="986" y="296"/>
                  </a:cubicBezTo>
                  <a:cubicBezTo>
                    <a:pt x="986" y="295"/>
                    <a:pt x="985" y="295"/>
                    <a:pt x="985" y="294"/>
                  </a:cubicBezTo>
                  <a:cubicBezTo>
                    <a:pt x="985" y="294"/>
                    <a:pt x="985" y="294"/>
                    <a:pt x="985" y="294"/>
                  </a:cubicBezTo>
                  <a:cubicBezTo>
                    <a:pt x="985" y="293"/>
                    <a:pt x="984" y="294"/>
                    <a:pt x="984" y="294"/>
                  </a:cubicBezTo>
                  <a:cubicBezTo>
                    <a:pt x="984" y="293"/>
                    <a:pt x="984" y="293"/>
                    <a:pt x="984" y="293"/>
                  </a:cubicBezTo>
                  <a:cubicBezTo>
                    <a:pt x="984" y="293"/>
                    <a:pt x="984" y="292"/>
                    <a:pt x="984" y="292"/>
                  </a:cubicBezTo>
                  <a:cubicBezTo>
                    <a:pt x="983" y="292"/>
                    <a:pt x="983" y="291"/>
                    <a:pt x="981" y="291"/>
                  </a:cubicBezTo>
                  <a:cubicBezTo>
                    <a:pt x="981" y="290"/>
                    <a:pt x="980" y="289"/>
                    <a:pt x="979" y="289"/>
                  </a:cubicBezTo>
                  <a:cubicBezTo>
                    <a:pt x="979" y="288"/>
                    <a:pt x="979" y="288"/>
                    <a:pt x="979" y="288"/>
                  </a:cubicBezTo>
                  <a:cubicBezTo>
                    <a:pt x="978" y="288"/>
                    <a:pt x="978" y="286"/>
                    <a:pt x="977" y="286"/>
                  </a:cubicBezTo>
                  <a:cubicBezTo>
                    <a:pt x="977" y="286"/>
                    <a:pt x="976" y="286"/>
                    <a:pt x="976" y="286"/>
                  </a:cubicBezTo>
                  <a:cubicBezTo>
                    <a:pt x="974" y="284"/>
                    <a:pt x="972" y="284"/>
                    <a:pt x="971" y="283"/>
                  </a:cubicBezTo>
                  <a:cubicBezTo>
                    <a:pt x="970" y="283"/>
                    <a:pt x="970" y="283"/>
                    <a:pt x="970" y="283"/>
                  </a:cubicBezTo>
                  <a:cubicBezTo>
                    <a:pt x="970" y="283"/>
                    <a:pt x="970" y="282"/>
                    <a:pt x="970" y="282"/>
                  </a:cubicBezTo>
                  <a:cubicBezTo>
                    <a:pt x="970" y="282"/>
                    <a:pt x="969" y="282"/>
                    <a:pt x="969" y="282"/>
                  </a:cubicBezTo>
                  <a:cubicBezTo>
                    <a:pt x="968" y="281"/>
                    <a:pt x="966" y="279"/>
                    <a:pt x="966" y="278"/>
                  </a:cubicBezTo>
                  <a:cubicBezTo>
                    <a:pt x="966" y="277"/>
                    <a:pt x="967" y="278"/>
                    <a:pt x="967" y="277"/>
                  </a:cubicBezTo>
                  <a:cubicBezTo>
                    <a:pt x="968" y="277"/>
                    <a:pt x="967" y="277"/>
                    <a:pt x="968" y="276"/>
                  </a:cubicBezTo>
                  <a:cubicBezTo>
                    <a:pt x="968" y="276"/>
                    <a:pt x="968" y="276"/>
                    <a:pt x="968" y="276"/>
                  </a:cubicBezTo>
                  <a:cubicBezTo>
                    <a:pt x="969" y="275"/>
                    <a:pt x="969" y="275"/>
                    <a:pt x="970" y="274"/>
                  </a:cubicBezTo>
                  <a:cubicBezTo>
                    <a:pt x="970" y="274"/>
                    <a:pt x="970" y="274"/>
                    <a:pt x="971" y="274"/>
                  </a:cubicBezTo>
                  <a:cubicBezTo>
                    <a:pt x="971" y="274"/>
                    <a:pt x="971" y="274"/>
                    <a:pt x="971" y="274"/>
                  </a:cubicBezTo>
                  <a:cubicBezTo>
                    <a:pt x="972" y="273"/>
                    <a:pt x="971" y="273"/>
                    <a:pt x="971" y="273"/>
                  </a:cubicBezTo>
                  <a:cubicBezTo>
                    <a:pt x="972" y="272"/>
                    <a:pt x="972" y="272"/>
                    <a:pt x="972" y="272"/>
                  </a:cubicBezTo>
                  <a:cubicBezTo>
                    <a:pt x="973" y="272"/>
                    <a:pt x="973" y="272"/>
                    <a:pt x="973" y="272"/>
                  </a:cubicBezTo>
                  <a:cubicBezTo>
                    <a:pt x="973" y="272"/>
                    <a:pt x="973" y="272"/>
                    <a:pt x="974" y="271"/>
                  </a:cubicBezTo>
                  <a:cubicBezTo>
                    <a:pt x="974" y="271"/>
                    <a:pt x="974" y="271"/>
                    <a:pt x="974" y="271"/>
                  </a:cubicBezTo>
                  <a:cubicBezTo>
                    <a:pt x="974" y="270"/>
                    <a:pt x="974" y="270"/>
                    <a:pt x="975" y="269"/>
                  </a:cubicBezTo>
                  <a:cubicBezTo>
                    <a:pt x="975" y="268"/>
                    <a:pt x="977" y="269"/>
                    <a:pt x="975" y="265"/>
                  </a:cubicBezTo>
                  <a:cubicBezTo>
                    <a:pt x="974" y="264"/>
                    <a:pt x="974" y="262"/>
                    <a:pt x="973" y="261"/>
                  </a:cubicBezTo>
                  <a:cubicBezTo>
                    <a:pt x="973" y="260"/>
                    <a:pt x="973" y="260"/>
                    <a:pt x="974" y="259"/>
                  </a:cubicBezTo>
                  <a:cubicBezTo>
                    <a:pt x="974" y="258"/>
                    <a:pt x="974" y="258"/>
                    <a:pt x="974" y="258"/>
                  </a:cubicBezTo>
                  <a:cubicBezTo>
                    <a:pt x="976" y="257"/>
                    <a:pt x="975" y="255"/>
                    <a:pt x="974" y="254"/>
                  </a:cubicBezTo>
                  <a:cubicBezTo>
                    <a:pt x="975" y="254"/>
                    <a:pt x="974" y="253"/>
                    <a:pt x="975" y="253"/>
                  </a:cubicBezTo>
                  <a:cubicBezTo>
                    <a:pt x="978" y="253"/>
                    <a:pt x="978" y="252"/>
                    <a:pt x="978" y="249"/>
                  </a:cubicBezTo>
                  <a:cubicBezTo>
                    <a:pt x="979" y="249"/>
                    <a:pt x="979" y="248"/>
                    <a:pt x="980" y="249"/>
                  </a:cubicBezTo>
                  <a:cubicBezTo>
                    <a:pt x="980" y="250"/>
                    <a:pt x="980" y="250"/>
                    <a:pt x="981" y="250"/>
                  </a:cubicBezTo>
                  <a:cubicBezTo>
                    <a:pt x="981" y="250"/>
                    <a:pt x="980" y="251"/>
                    <a:pt x="981" y="251"/>
                  </a:cubicBezTo>
                  <a:cubicBezTo>
                    <a:pt x="983" y="250"/>
                    <a:pt x="980" y="249"/>
                    <a:pt x="983" y="249"/>
                  </a:cubicBezTo>
                  <a:cubicBezTo>
                    <a:pt x="983" y="250"/>
                    <a:pt x="983" y="251"/>
                    <a:pt x="984" y="251"/>
                  </a:cubicBezTo>
                  <a:cubicBezTo>
                    <a:pt x="985" y="252"/>
                    <a:pt x="985" y="252"/>
                    <a:pt x="986" y="252"/>
                  </a:cubicBezTo>
                  <a:cubicBezTo>
                    <a:pt x="987" y="252"/>
                    <a:pt x="987" y="253"/>
                    <a:pt x="987" y="253"/>
                  </a:cubicBezTo>
                  <a:cubicBezTo>
                    <a:pt x="988" y="253"/>
                    <a:pt x="989" y="254"/>
                    <a:pt x="989" y="254"/>
                  </a:cubicBezTo>
                  <a:cubicBezTo>
                    <a:pt x="991" y="254"/>
                    <a:pt x="991" y="255"/>
                    <a:pt x="991" y="254"/>
                  </a:cubicBezTo>
                  <a:cubicBezTo>
                    <a:pt x="993" y="254"/>
                    <a:pt x="992" y="254"/>
                    <a:pt x="993" y="253"/>
                  </a:cubicBezTo>
                  <a:cubicBezTo>
                    <a:pt x="993" y="253"/>
                    <a:pt x="993" y="253"/>
                    <a:pt x="993" y="253"/>
                  </a:cubicBezTo>
                  <a:cubicBezTo>
                    <a:pt x="994" y="252"/>
                    <a:pt x="995" y="252"/>
                    <a:pt x="995" y="251"/>
                  </a:cubicBezTo>
                  <a:cubicBezTo>
                    <a:pt x="995" y="251"/>
                    <a:pt x="995" y="251"/>
                    <a:pt x="996" y="251"/>
                  </a:cubicBezTo>
                  <a:cubicBezTo>
                    <a:pt x="997" y="251"/>
                    <a:pt x="997" y="251"/>
                    <a:pt x="998" y="250"/>
                  </a:cubicBezTo>
                  <a:cubicBezTo>
                    <a:pt x="998" y="250"/>
                    <a:pt x="998" y="250"/>
                    <a:pt x="998" y="249"/>
                  </a:cubicBezTo>
                  <a:cubicBezTo>
                    <a:pt x="998" y="249"/>
                    <a:pt x="998" y="249"/>
                    <a:pt x="999" y="249"/>
                  </a:cubicBezTo>
                  <a:cubicBezTo>
                    <a:pt x="999" y="248"/>
                    <a:pt x="999" y="248"/>
                    <a:pt x="999" y="248"/>
                  </a:cubicBezTo>
                  <a:cubicBezTo>
                    <a:pt x="1001" y="247"/>
                    <a:pt x="1000" y="244"/>
                    <a:pt x="1001" y="241"/>
                  </a:cubicBezTo>
                  <a:cubicBezTo>
                    <a:pt x="1001" y="240"/>
                    <a:pt x="1001" y="240"/>
                    <a:pt x="1001" y="238"/>
                  </a:cubicBezTo>
                  <a:cubicBezTo>
                    <a:pt x="1001" y="237"/>
                    <a:pt x="1001" y="235"/>
                    <a:pt x="1001" y="234"/>
                  </a:cubicBezTo>
                  <a:cubicBezTo>
                    <a:pt x="1002" y="233"/>
                    <a:pt x="1002" y="233"/>
                    <a:pt x="1002" y="233"/>
                  </a:cubicBezTo>
                  <a:cubicBezTo>
                    <a:pt x="1002" y="233"/>
                    <a:pt x="1003" y="233"/>
                    <a:pt x="1003" y="233"/>
                  </a:cubicBezTo>
                  <a:cubicBezTo>
                    <a:pt x="1003" y="233"/>
                    <a:pt x="1003" y="232"/>
                    <a:pt x="1003" y="232"/>
                  </a:cubicBezTo>
                  <a:cubicBezTo>
                    <a:pt x="1004" y="231"/>
                    <a:pt x="1003" y="230"/>
                    <a:pt x="1003" y="229"/>
                  </a:cubicBezTo>
                  <a:cubicBezTo>
                    <a:pt x="1004" y="228"/>
                    <a:pt x="1004" y="229"/>
                    <a:pt x="1004" y="228"/>
                  </a:cubicBezTo>
                  <a:cubicBezTo>
                    <a:pt x="1004" y="228"/>
                    <a:pt x="1004" y="227"/>
                    <a:pt x="1004" y="227"/>
                  </a:cubicBezTo>
                  <a:cubicBezTo>
                    <a:pt x="1005" y="226"/>
                    <a:pt x="1005" y="225"/>
                    <a:pt x="1005" y="224"/>
                  </a:cubicBezTo>
                  <a:cubicBezTo>
                    <a:pt x="1005" y="222"/>
                    <a:pt x="1005" y="221"/>
                    <a:pt x="1004" y="221"/>
                  </a:cubicBezTo>
                  <a:cubicBezTo>
                    <a:pt x="1004" y="221"/>
                    <a:pt x="1004" y="219"/>
                    <a:pt x="1004" y="218"/>
                  </a:cubicBezTo>
                  <a:cubicBezTo>
                    <a:pt x="1004" y="218"/>
                    <a:pt x="1004" y="215"/>
                    <a:pt x="1005" y="215"/>
                  </a:cubicBezTo>
                  <a:cubicBezTo>
                    <a:pt x="1005" y="215"/>
                    <a:pt x="1005" y="212"/>
                    <a:pt x="1005" y="211"/>
                  </a:cubicBezTo>
                  <a:cubicBezTo>
                    <a:pt x="1006" y="211"/>
                    <a:pt x="1005" y="210"/>
                    <a:pt x="1006" y="209"/>
                  </a:cubicBezTo>
                  <a:cubicBezTo>
                    <a:pt x="1007" y="209"/>
                    <a:pt x="1007" y="209"/>
                    <a:pt x="1007" y="208"/>
                  </a:cubicBezTo>
                  <a:cubicBezTo>
                    <a:pt x="1007" y="207"/>
                    <a:pt x="1007" y="206"/>
                    <a:pt x="1006" y="204"/>
                  </a:cubicBezTo>
                  <a:cubicBezTo>
                    <a:pt x="1006" y="204"/>
                    <a:pt x="1006" y="203"/>
                    <a:pt x="1006" y="203"/>
                  </a:cubicBezTo>
                  <a:cubicBezTo>
                    <a:pt x="1006" y="203"/>
                    <a:pt x="1005" y="203"/>
                    <a:pt x="1005" y="202"/>
                  </a:cubicBezTo>
                  <a:cubicBezTo>
                    <a:pt x="1005" y="202"/>
                    <a:pt x="1004" y="202"/>
                    <a:pt x="1004" y="202"/>
                  </a:cubicBezTo>
                  <a:cubicBezTo>
                    <a:pt x="1004" y="202"/>
                    <a:pt x="1004" y="202"/>
                    <a:pt x="1003" y="202"/>
                  </a:cubicBezTo>
                  <a:cubicBezTo>
                    <a:pt x="1003" y="201"/>
                    <a:pt x="1003" y="201"/>
                    <a:pt x="1003" y="201"/>
                  </a:cubicBezTo>
                  <a:cubicBezTo>
                    <a:pt x="1002" y="198"/>
                    <a:pt x="1001" y="196"/>
                    <a:pt x="1000" y="194"/>
                  </a:cubicBezTo>
                  <a:cubicBezTo>
                    <a:pt x="1000" y="194"/>
                    <a:pt x="999" y="193"/>
                    <a:pt x="999" y="193"/>
                  </a:cubicBezTo>
                  <a:cubicBezTo>
                    <a:pt x="998" y="193"/>
                    <a:pt x="998" y="192"/>
                    <a:pt x="998" y="192"/>
                  </a:cubicBezTo>
                  <a:cubicBezTo>
                    <a:pt x="997" y="191"/>
                    <a:pt x="997" y="190"/>
                    <a:pt x="996" y="189"/>
                  </a:cubicBezTo>
                  <a:cubicBezTo>
                    <a:pt x="996" y="189"/>
                    <a:pt x="995" y="188"/>
                    <a:pt x="995" y="188"/>
                  </a:cubicBezTo>
                  <a:cubicBezTo>
                    <a:pt x="994" y="187"/>
                    <a:pt x="995" y="186"/>
                    <a:pt x="994" y="184"/>
                  </a:cubicBezTo>
                  <a:cubicBezTo>
                    <a:pt x="994" y="183"/>
                    <a:pt x="993" y="183"/>
                    <a:pt x="993" y="182"/>
                  </a:cubicBezTo>
                  <a:cubicBezTo>
                    <a:pt x="993" y="180"/>
                    <a:pt x="994" y="179"/>
                    <a:pt x="993" y="179"/>
                  </a:cubicBezTo>
                  <a:cubicBezTo>
                    <a:pt x="992" y="178"/>
                    <a:pt x="993" y="179"/>
                    <a:pt x="992" y="178"/>
                  </a:cubicBezTo>
                  <a:cubicBezTo>
                    <a:pt x="992" y="178"/>
                    <a:pt x="992" y="178"/>
                    <a:pt x="991" y="177"/>
                  </a:cubicBezTo>
                  <a:cubicBezTo>
                    <a:pt x="991" y="177"/>
                    <a:pt x="991" y="177"/>
                    <a:pt x="991" y="177"/>
                  </a:cubicBezTo>
                  <a:cubicBezTo>
                    <a:pt x="991" y="176"/>
                    <a:pt x="991" y="176"/>
                    <a:pt x="991" y="176"/>
                  </a:cubicBezTo>
                  <a:cubicBezTo>
                    <a:pt x="990" y="176"/>
                    <a:pt x="990" y="176"/>
                    <a:pt x="990" y="176"/>
                  </a:cubicBezTo>
                  <a:cubicBezTo>
                    <a:pt x="989" y="175"/>
                    <a:pt x="990" y="176"/>
                    <a:pt x="989" y="175"/>
                  </a:cubicBezTo>
                  <a:cubicBezTo>
                    <a:pt x="989" y="175"/>
                    <a:pt x="989" y="175"/>
                    <a:pt x="989" y="174"/>
                  </a:cubicBezTo>
                  <a:cubicBezTo>
                    <a:pt x="988" y="174"/>
                    <a:pt x="988" y="174"/>
                    <a:pt x="988" y="173"/>
                  </a:cubicBezTo>
                  <a:cubicBezTo>
                    <a:pt x="988" y="173"/>
                    <a:pt x="987" y="172"/>
                    <a:pt x="986" y="172"/>
                  </a:cubicBezTo>
                  <a:cubicBezTo>
                    <a:pt x="986" y="171"/>
                    <a:pt x="986" y="171"/>
                    <a:pt x="986" y="171"/>
                  </a:cubicBezTo>
                  <a:cubicBezTo>
                    <a:pt x="985" y="171"/>
                    <a:pt x="985" y="170"/>
                    <a:pt x="985" y="170"/>
                  </a:cubicBezTo>
                  <a:cubicBezTo>
                    <a:pt x="984" y="170"/>
                    <a:pt x="982" y="169"/>
                    <a:pt x="981" y="169"/>
                  </a:cubicBezTo>
                  <a:cubicBezTo>
                    <a:pt x="980" y="168"/>
                    <a:pt x="980" y="168"/>
                    <a:pt x="979" y="167"/>
                  </a:cubicBezTo>
                  <a:cubicBezTo>
                    <a:pt x="979" y="167"/>
                    <a:pt x="978" y="167"/>
                    <a:pt x="978" y="167"/>
                  </a:cubicBezTo>
                  <a:cubicBezTo>
                    <a:pt x="977" y="167"/>
                    <a:pt x="978" y="166"/>
                    <a:pt x="977" y="166"/>
                  </a:cubicBezTo>
                  <a:cubicBezTo>
                    <a:pt x="976" y="165"/>
                    <a:pt x="975" y="164"/>
                    <a:pt x="975" y="164"/>
                  </a:cubicBezTo>
                  <a:cubicBezTo>
                    <a:pt x="974" y="164"/>
                    <a:pt x="973" y="164"/>
                    <a:pt x="973" y="164"/>
                  </a:cubicBezTo>
                  <a:cubicBezTo>
                    <a:pt x="972" y="163"/>
                    <a:pt x="965" y="161"/>
                    <a:pt x="964" y="163"/>
                  </a:cubicBezTo>
                  <a:cubicBezTo>
                    <a:pt x="963" y="164"/>
                    <a:pt x="964" y="163"/>
                    <a:pt x="964" y="165"/>
                  </a:cubicBezTo>
                  <a:cubicBezTo>
                    <a:pt x="964" y="165"/>
                    <a:pt x="964" y="165"/>
                    <a:pt x="964" y="165"/>
                  </a:cubicBezTo>
                  <a:cubicBezTo>
                    <a:pt x="965" y="166"/>
                    <a:pt x="965" y="166"/>
                    <a:pt x="964" y="167"/>
                  </a:cubicBezTo>
                  <a:cubicBezTo>
                    <a:pt x="963" y="168"/>
                    <a:pt x="960" y="169"/>
                    <a:pt x="960" y="167"/>
                  </a:cubicBezTo>
                  <a:cubicBezTo>
                    <a:pt x="960" y="166"/>
                    <a:pt x="959" y="165"/>
                    <a:pt x="959" y="164"/>
                  </a:cubicBezTo>
                  <a:cubicBezTo>
                    <a:pt x="958" y="163"/>
                    <a:pt x="957" y="162"/>
                    <a:pt x="957" y="161"/>
                  </a:cubicBezTo>
                  <a:cubicBezTo>
                    <a:pt x="957" y="160"/>
                    <a:pt x="956" y="158"/>
                    <a:pt x="956" y="158"/>
                  </a:cubicBezTo>
                  <a:cubicBezTo>
                    <a:pt x="956" y="157"/>
                    <a:pt x="954" y="156"/>
                    <a:pt x="953" y="156"/>
                  </a:cubicBezTo>
                  <a:cubicBezTo>
                    <a:pt x="950" y="156"/>
                    <a:pt x="950" y="157"/>
                    <a:pt x="951" y="158"/>
                  </a:cubicBezTo>
                  <a:cubicBezTo>
                    <a:pt x="952" y="158"/>
                    <a:pt x="953" y="159"/>
                    <a:pt x="953" y="159"/>
                  </a:cubicBezTo>
                  <a:cubicBezTo>
                    <a:pt x="953" y="159"/>
                    <a:pt x="955" y="160"/>
                    <a:pt x="955" y="160"/>
                  </a:cubicBezTo>
                  <a:cubicBezTo>
                    <a:pt x="955" y="160"/>
                    <a:pt x="955" y="161"/>
                    <a:pt x="956" y="161"/>
                  </a:cubicBezTo>
                  <a:cubicBezTo>
                    <a:pt x="957" y="162"/>
                    <a:pt x="956" y="165"/>
                    <a:pt x="957" y="166"/>
                  </a:cubicBezTo>
                  <a:cubicBezTo>
                    <a:pt x="958" y="166"/>
                    <a:pt x="959" y="167"/>
                    <a:pt x="956" y="167"/>
                  </a:cubicBezTo>
                  <a:cubicBezTo>
                    <a:pt x="956" y="167"/>
                    <a:pt x="955" y="166"/>
                    <a:pt x="955" y="166"/>
                  </a:cubicBezTo>
                  <a:cubicBezTo>
                    <a:pt x="955" y="166"/>
                    <a:pt x="955" y="165"/>
                    <a:pt x="955" y="165"/>
                  </a:cubicBezTo>
                  <a:cubicBezTo>
                    <a:pt x="955" y="165"/>
                    <a:pt x="955" y="165"/>
                    <a:pt x="954" y="165"/>
                  </a:cubicBezTo>
                  <a:cubicBezTo>
                    <a:pt x="954" y="165"/>
                    <a:pt x="954" y="165"/>
                    <a:pt x="954" y="165"/>
                  </a:cubicBezTo>
                  <a:cubicBezTo>
                    <a:pt x="954" y="164"/>
                    <a:pt x="954" y="164"/>
                    <a:pt x="954" y="164"/>
                  </a:cubicBezTo>
                  <a:cubicBezTo>
                    <a:pt x="953" y="163"/>
                    <a:pt x="953" y="163"/>
                    <a:pt x="952" y="162"/>
                  </a:cubicBezTo>
                  <a:cubicBezTo>
                    <a:pt x="952" y="162"/>
                    <a:pt x="952" y="162"/>
                    <a:pt x="951" y="162"/>
                  </a:cubicBezTo>
                  <a:cubicBezTo>
                    <a:pt x="951" y="162"/>
                    <a:pt x="951" y="161"/>
                    <a:pt x="951" y="161"/>
                  </a:cubicBezTo>
                  <a:cubicBezTo>
                    <a:pt x="949" y="159"/>
                    <a:pt x="946" y="160"/>
                    <a:pt x="943" y="160"/>
                  </a:cubicBezTo>
                  <a:cubicBezTo>
                    <a:pt x="942" y="160"/>
                    <a:pt x="939" y="160"/>
                    <a:pt x="939" y="159"/>
                  </a:cubicBezTo>
                  <a:cubicBezTo>
                    <a:pt x="939" y="158"/>
                    <a:pt x="939" y="157"/>
                    <a:pt x="940" y="157"/>
                  </a:cubicBezTo>
                  <a:cubicBezTo>
                    <a:pt x="940" y="157"/>
                    <a:pt x="940" y="156"/>
                    <a:pt x="941" y="156"/>
                  </a:cubicBezTo>
                  <a:cubicBezTo>
                    <a:pt x="941" y="156"/>
                    <a:pt x="941" y="155"/>
                    <a:pt x="941" y="155"/>
                  </a:cubicBezTo>
                  <a:cubicBezTo>
                    <a:pt x="941" y="155"/>
                    <a:pt x="941" y="155"/>
                    <a:pt x="941" y="155"/>
                  </a:cubicBezTo>
                  <a:cubicBezTo>
                    <a:pt x="942" y="154"/>
                    <a:pt x="942" y="155"/>
                    <a:pt x="942" y="153"/>
                  </a:cubicBezTo>
                  <a:cubicBezTo>
                    <a:pt x="942" y="153"/>
                    <a:pt x="943" y="153"/>
                    <a:pt x="943" y="152"/>
                  </a:cubicBezTo>
                  <a:cubicBezTo>
                    <a:pt x="943" y="152"/>
                    <a:pt x="944" y="152"/>
                    <a:pt x="944" y="152"/>
                  </a:cubicBezTo>
                  <a:cubicBezTo>
                    <a:pt x="945" y="151"/>
                    <a:pt x="944" y="151"/>
                    <a:pt x="945" y="150"/>
                  </a:cubicBezTo>
                  <a:cubicBezTo>
                    <a:pt x="945" y="150"/>
                    <a:pt x="945" y="150"/>
                    <a:pt x="946" y="150"/>
                  </a:cubicBezTo>
                  <a:cubicBezTo>
                    <a:pt x="946" y="148"/>
                    <a:pt x="946" y="147"/>
                    <a:pt x="946" y="146"/>
                  </a:cubicBezTo>
                  <a:cubicBezTo>
                    <a:pt x="946" y="144"/>
                    <a:pt x="946" y="145"/>
                    <a:pt x="946" y="143"/>
                  </a:cubicBezTo>
                  <a:cubicBezTo>
                    <a:pt x="946" y="143"/>
                    <a:pt x="947" y="142"/>
                    <a:pt x="947" y="142"/>
                  </a:cubicBezTo>
                  <a:cubicBezTo>
                    <a:pt x="947" y="141"/>
                    <a:pt x="947" y="141"/>
                    <a:pt x="947" y="141"/>
                  </a:cubicBezTo>
                  <a:cubicBezTo>
                    <a:pt x="948" y="141"/>
                    <a:pt x="947" y="141"/>
                    <a:pt x="948" y="140"/>
                  </a:cubicBezTo>
                  <a:cubicBezTo>
                    <a:pt x="948" y="140"/>
                    <a:pt x="949" y="139"/>
                    <a:pt x="949" y="139"/>
                  </a:cubicBezTo>
                  <a:cubicBezTo>
                    <a:pt x="950" y="138"/>
                    <a:pt x="950" y="138"/>
                    <a:pt x="950" y="137"/>
                  </a:cubicBezTo>
                  <a:cubicBezTo>
                    <a:pt x="951" y="136"/>
                    <a:pt x="951" y="137"/>
                    <a:pt x="950" y="136"/>
                  </a:cubicBezTo>
                  <a:cubicBezTo>
                    <a:pt x="950" y="136"/>
                    <a:pt x="950" y="132"/>
                    <a:pt x="950" y="132"/>
                  </a:cubicBezTo>
                  <a:cubicBezTo>
                    <a:pt x="951" y="131"/>
                    <a:pt x="951" y="131"/>
                    <a:pt x="951" y="131"/>
                  </a:cubicBezTo>
                  <a:cubicBezTo>
                    <a:pt x="952" y="131"/>
                    <a:pt x="952" y="131"/>
                    <a:pt x="952" y="130"/>
                  </a:cubicBezTo>
                  <a:cubicBezTo>
                    <a:pt x="952" y="128"/>
                    <a:pt x="952" y="126"/>
                    <a:pt x="953" y="125"/>
                  </a:cubicBezTo>
                  <a:cubicBezTo>
                    <a:pt x="955" y="125"/>
                    <a:pt x="954" y="124"/>
                    <a:pt x="956" y="124"/>
                  </a:cubicBezTo>
                  <a:cubicBezTo>
                    <a:pt x="958" y="124"/>
                    <a:pt x="960" y="124"/>
                    <a:pt x="961" y="124"/>
                  </a:cubicBezTo>
                  <a:cubicBezTo>
                    <a:pt x="965" y="124"/>
                    <a:pt x="967" y="124"/>
                    <a:pt x="970" y="123"/>
                  </a:cubicBezTo>
                  <a:cubicBezTo>
                    <a:pt x="970" y="124"/>
                    <a:pt x="970" y="124"/>
                    <a:pt x="971" y="124"/>
                  </a:cubicBezTo>
                  <a:cubicBezTo>
                    <a:pt x="972" y="124"/>
                    <a:pt x="972" y="125"/>
                    <a:pt x="972" y="125"/>
                  </a:cubicBezTo>
                  <a:cubicBezTo>
                    <a:pt x="972" y="125"/>
                    <a:pt x="973" y="126"/>
                    <a:pt x="973" y="126"/>
                  </a:cubicBezTo>
                  <a:cubicBezTo>
                    <a:pt x="975" y="126"/>
                    <a:pt x="974" y="126"/>
                    <a:pt x="975" y="125"/>
                  </a:cubicBezTo>
                  <a:cubicBezTo>
                    <a:pt x="975" y="124"/>
                    <a:pt x="975" y="124"/>
                    <a:pt x="976" y="124"/>
                  </a:cubicBezTo>
                  <a:cubicBezTo>
                    <a:pt x="978" y="124"/>
                    <a:pt x="979" y="124"/>
                    <a:pt x="980" y="125"/>
                  </a:cubicBezTo>
                  <a:cubicBezTo>
                    <a:pt x="982" y="125"/>
                    <a:pt x="984" y="125"/>
                    <a:pt x="985" y="124"/>
                  </a:cubicBezTo>
                  <a:cubicBezTo>
                    <a:pt x="986" y="125"/>
                    <a:pt x="986" y="125"/>
                    <a:pt x="989" y="125"/>
                  </a:cubicBezTo>
                  <a:cubicBezTo>
                    <a:pt x="989" y="125"/>
                    <a:pt x="989" y="124"/>
                    <a:pt x="989" y="123"/>
                  </a:cubicBezTo>
                  <a:cubicBezTo>
                    <a:pt x="989" y="123"/>
                    <a:pt x="988" y="122"/>
                    <a:pt x="989" y="122"/>
                  </a:cubicBezTo>
                  <a:cubicBezTo>
                    <a:pt x="989" y="121"/>
                    <a:pt x="990" y="122"/>
                    <a:pt x="991" y="121"/>
                  </a:cubicBezTo>
                  <a:cubicBezTo>
                    <a:pt x="991" y="120"/>
                    <a:pt x="993" y="122"/>
                    <a:pt x="993" y="122"/>
                  </a:cubicBezTo>
                  <a:cubicBezTo>
                    <a:pt x="994" y="123"/>
                    <a:pt x="995" y="123"/>
                    <a:pt x="995" y="123"/>
                  </a:cubicBezTo>
                  <a:cubicBezTo>
                    <a:pt x="996" y="123"/>
                    <a:pt x="1003" y="122"/>
                    <a:pt x="1005" y="124"/>
                  </a:cubicBezTo>
                  <a:cubicBezTo>
                    <a:pt x="1005" y="124"/>
                    <a:pt x="1005" y="125"/>
                    <a:pt x="1005" y="125"/>
                  </a:cubicBezTo>
                  <a:cubicBezTo>
                    <a:pt x="1003" y="125"/>
                    <a:pt x="1004" y="125"/>
                    <a:pt x="1003" y="126"/>
                  </a:cubicBezTo>
                  <a:cubicBezTo>
                    <a:pt x="1003" y="127"/>
                    <a:pt x="1003" y="126"/>
                    <a:pt x="1003" y="127"/>
                  </a:cubicBezTo>
                  <a:cubicBezTo>
                    <a:pt x="1003" y="129"/>
                    <a:pt x="1007" y="128"/>
                    <a:pt x="1008" y="128"/>
                  </a:cubicBezTo>
                  <a:cubicBezTo>
                    <a:pt x="1010" y="128"/>
                    <a:pt x="1010" y="127"/>
                    <a:pt x="1011" y="127"/>
                  </a:cubicBezTo>
                  <a:cubicBezTo>
                    <a:pt x="1013" y="127"/>
                    <a:pt x="1013" y="127"/>
                    <a:pt x="1014" y="127"/>
                  </a:cubicBezTo>
                  <a:cubicBezTo>
                    <a:pt x="1015" y="126"/>
                    <a:pt x="1014" y="127"/>
                    <a:pt x="1015" y="126"/>
                  </a:cubicBezTo>
                  <a:cubicBezTo>
                    <a:pt x="1017" y="126"/>
                    <a:pt x="1017" y="127"/>
                    <a:pt x="1020" y="127"/>
                  </a:cubicBezTo>
                  <a:cubicBezTo>
                    <a:pt x="1021" y="127"/>
                    <a:pt x="1022" y="127"/>
                    <a:pt x="1023" y="127"/>
                  </a:cubicBezTo>
                  <a:cubicBezTo>
                    <a:pt x="1024" y="127"/>
                    <a:pt x="1024" y="127"/>
                    <a:pt x="1024" y="126"/>
                  </a:cubicBezTo>
                  <a:cubicBezTo>
                    <a:pt x="1025" y="125"/>
                    <a:pt x="1025" y="125"/>
                    <a:pt x="1024" y="125"/>
                  </a:cubicBezTo>
                  <a:cubicBezTo>
                    <a:pt x="1024" y="124"/>
                    <a:pt x="1023" y="124"/>
                    <a:pt x="1023" y="124"/>
                  </a:cubicBezTo>
                  <a:cubicBezTo>
                    <a:pt x="1022" y="123"/>
                    <a:pt x="1024" y="123"/>
                    <a:pt x="1022" y="123"/>
                  </a:cubicBezTo>
                  <a:cubicBezTo>
                    <a:pt x="1021" y="123"/>
                    <a:pt x="1019" y="123"/>
                    <a:pt x="1018" y="123"/>
                  </a:cubicBezTo>
                  <a:cubicBezTo>
                    <a:pt x="1017" y="122"/>
                    <a:pt x="1017" y="122"/>
                    <a:pt x="1017" y="122"/>
                  </a:cubicBezTo>
                  <a:cubicBezTo>
                    <a:pt x="1017" y="121"/>
                    <a:pt x="1016" y="122"/>
                    <a:pt x="1016" y="120"/>
                  </a:cubicBezTo>
                  <a:cubicBezTo>
                    <a:pt x="1016" y="120"/>
                    <a:pt x="1016" y="120"/>
                    <a:pt x="1016" y="119"/>
                  </a:cubicBezTo>
                  <a:cubicBezTo>
                    <a:pt x="1015" y="117"/>
                    <a:pt x="1016" y="116"/>
                    <a:pt x="1017" y="115"/>
                  </a:cubicBezTo>
                  <a:cubicBezTo>
                    <a:pt x="1016" y="113"/>
                    <a:pt x="1017" y="111"/>
                    <a:pt x="1017" y="108"/>
                  </a:cubicBezTo>
                  <a:cubicBezTo>
                    <a:pt x="1018" y="107"/>
                    <a:pt x="1021" y="107"/>
                    <a:pt x="1023" y="107"/>
                  </a:cubicBezTo>
                  <a:cubicBezTo>
                    <a:pt x="1024" y="107"/>
                    <a:pt x="1024" y="107"/>
                    <a:pt x="1024" y="106"/>
                  </a:cubicBezTo>
                  <a:cubicBezTo>
                    <a:pt x="1024" y="106"/>
                    <a:pt x="1025" y="106"/>
                    <a:pt x="1025" y="105"/>
                  </a:cubicBezTo>
                  <a:cubicBezTo>
                    <a:pt x="1027" y="105"/>
                    <a:pt x="1027" y="106"/>
                    <a:pt x="1028" y="107"/>
                  </a:cubicBezTo>
                  <a:cubicBezTo>
                    <a:pt x="1029" y="107"/>
                    <a:pt x="1029" y="107"/>
                    <a:pt x="1029" y="107"/>
                  </a:cubicBezTo>
                  <a:cubicBezTo>
                    <a:pt x="1031" y="109"/>
                    <a:pt x="1030" y="108"/>
                    <a:pt x="1031" y="107"/>
                  </a:cubicBezTo>
                  <a:cubicBezTo>
                    <a:pt x="1032" y="106"/>
                    <a:pt x="1032" y="107"/>
                    <a:pt x="1032" y="106"/>
                  </a:cubicBezTo>
                  <a:cubicBezTo>
                    <a:pt x="1035" y="106"/>
                    <a:pt x="1033" y="108"/>
                    <a:pt x="1035" y="109"/>
                  </a:cubicBezTo>
                  <a:cubicBezTo>
                    <a:pt x="1035" y="109"/>
                    <a:pt x="1035" y="109"/>
                    <a:pt x="1035" y="110"/>
                  </a:cubicBezTo>
                  <a:cubicBezTo>
                    <a:pt x="1035" y="110"/>
                    <a:pt x="1036" y="111"/>
                    <a:pt x="1036" y="111"/>
                  </a:cubicBezTo>
                  <a:cubicBezTo>
                    <a:pt x="1036" y="113"/>
                    <a:pt x="1038" y="112"/>
                    <a:pt x="1040" y="112"/>
                  </a:cubicBezTo>
                  <a:cubicBezTo>
                    <a:pt x="1040" y="113"/>
                    <a:pt x="1040" y="113"/>
                    <a:pt x="1041" y="113"/>
                  </a:cubicBezTo>
                  <a:cubicBezTo>
                    <a:pt x="1041" y="113"/>
                    <a:pt x="1040" y="114"/>
                    <a:pt x="1041" y="114"/>
                  </a:cubicBezTo>
                  <a:cubicBezTo>
                    <a:pt x="1041" y="114"/>
                    <a:pt x="1041" y="114"/>
                    <a:pt x="1041" y="114"/>
                  </a:cubicBezTo>
                  <a:cubicBezTo>
                    <a:pt x="1041" y="114"/>
                    <a:pt x="1041" y="114"/>
                    <a:pt x="1041" y="115"/>
                  </a:cubicBezTo>
                  <a:cubicBezTo>
                    <a:pt x="1042" y="115"/>
                    <a:pt x="1041" y="115"/>
                    <a:pt x="1042" y="115"/>
                  </a:cubicBezTo>
                  <a:cubicBezTo>
                    <a:pt x="1042" y="115"/>
                    <a:pt x="1043" y="115"/>
                    <a:pt x="1043" y="115"/>
                  </a:cubicBezTo>
                  <a:cubicBezTo>
                    <a:pt x="1044" y="114"/>
                    <a:pt x="1044" y="115"/>
                    <a:pt x="1044" y="113"/>
                  </a:cubicBezTo>
                  <a:cubicBezTo>
                    <a:pt x="1045" y="113"/>
                    <a:pt x="1044" y="113"/>
                    <a:pt x="1045" y="112"/>
                  </a:cubicBezTo>
                  <a:cubicBezTo>
                    <a:pt x="1045" y="112"/>
                    <a:pt x="1046" y="112"/>
                    <a:pt x="1046" y="111"/>
                  </a:cubicBezTo>
                  <a:cubicBezTo>
                    <a:pt x="1047" y="110"/>
                    <a:pt x="1046" y="110"/>
                    <a:pt x="1046" y="109"/>
                  </a:cubicBezTo>
                  <a:cubicBezTo>
                    <a:pt x="1048" y="108"/>
                    <a:pt x="1054" y="110"/>
                    <a:pt x="1051" y="107"/>
                  </a:cubicBezTo>
                  <a:cubicBezTo>
                    <a:pt x="1050" y="106"/>
                    <a:pt x="1049" y="106"/>
                    <a:pt x="1048" y="106"/>
                  </a:cubicBezTo>
                  <a:cubicBezTo>
                    <a:pt x="1048" y="106"/>
                    <a:pt x="1048" y="105"/>
                    <a:pt x="1048" y="105"/>
                  </a:cubicBezTo>
                  <a:cubicBezTo>
                    <a:pt x="1048" y="104"/>
                    <a:pt x="1048" y="104"/>
                    <a:pt x="1048" y="104"/>
                  </a:cubicBezTo>
                  <a:cubicBezTo>
                    <a:pt x="1047" y="103"/>
                    <a:pt x="1047" y="104"/>
                    <a:pt x="1047" y="103"/>
                  </a:cubicBezTo>
                  <a:cubicBezTo>
                    <a:pt x="1047" y="103"/>
                    <a:pt x="1047" y="103"/>
                    <a:pt x="1046" y="103"/>
                  </a:cubicBezTo>
                  <a:cubicBezTo>
                    <a:pt x="1046" y="103"/>
                    <a:pt x="1046" y="103"/>
                    <a:pt x="1046" y="102"/>
                  </a:cubicBezTo>
                  <a:cubicBezTo>
                    <a:pt x="1045" y="102"/>
                    <a:pt x="1046" y="102"/>
                    <a:pt x="1046" y="101"/>
                  </a:cubicBezTo>
                  <a:cubicBezTo>
                    <a:pt x="1046" y="99"/>
                    <a:pt x="1049" y="98"/>
                    <a:pt x="1051" y="100"/>
                  </a:cubicBezTo>
                  <a:cubicBezTo>
                    <a:pt x="1053" y="100"/>
                    <a:pt x="1051" y="103"/>
                    <a:pt x="1053" y="104"/>
                  </a:cubicBezTo>
                  <a:cubicBezTo>
                    <a:pt x="1053" y="105"/>
                    <a:pt x="1053" y="105"/>
                    <a:pt x="1053" y="105"/>
                  </a:cubicBezTo>
                  <a:cubicBezTo>
                    <a:pt x="1054" y="106"/>
                    <a:pt x="1054" y="105"/>
                    <a:pt x="1054" y="106"/>
                  </a:cubicBezTo>
                  <a:cubicBezTo>
                    <a:pt x="1054" y="106"/>
                    <a:pt x="1054" y="107"/>
                    <a:pt x="1054" y="107"/>
                  </a:cubicBezTo>
                  <a:cubicBezTo>
                    <a:pt x="1054" y="107"/>
                    <a:pt x="1055" y="107"/>
                    <a:pt x="1055" y="107"/>
                  </a:cubicBezTo>
                  <a:cubicBezTo>
                    <a:pt x="1055" y="107"/>
                    <a:pt x="1055" y="107"/>
                    <a:pt x="1055" y="107"/>
                  </a:cubicBezTo>
                  <a:cubicBezTo>
                    <a:pt x="1055" y="108"/>
                    <a:pt x="1056" y="108"/>
                    <a:pt x="1056" y="108"/>
                  </a:cubicBezTo>
                  <a:cubicBezTo>
                    <a:pt x="1056" y="108"/>
                    <a:pt x="1056" y="109"/>
                    <a:pt x="1056" y="109"/>
                  </a:cubicBezTo>
                  <a:cubicBezTo>
                    <a:pt x="1056" y="109"/>
                    <a:pt x="1056" y="109"/>
                    <a:pt x="1056" y="110"/>
                  </a:cubicBezTo>
                  <a:cubicBezTo>
                    <a:pt x="1056" y="110"/>
                    <a:pt x="1057" y="109"/>
                    <a:pt x="1057" y="110"/>
                  </a:cubicBezTo>
                  <a:cubicBezTo>
                    <a:pt x="1057" y="110"/>
                    <a:pt x="1058" y="110"/>
                    <a:pt x="1058" y="110"/>
                  </a:cubicBezTo>
                  <a:cubicBezTo>
                    <a:pt x="1058" y="113"/>
                    <a:pt x="1057" y="113"/>
                    <a:pt x="1056" y="114"/>
                  </a:cubicBezTo>
                  <a:cubicBezTo>
                    <a:pt x="1055" y="114"/>
                    <a:pt x="1055" y="114"/>
                    <a:pt x="1055" y="115"/>
                  </a:cubicBezTo>
                  <a:cubicBezTo>
                    <a:pt x="1053" y="117"/>
                    <a:pt x="1055" y="118"/>
                    <a:pt x="1055" y="120"/>
                  </a:cubicBezTo>
                  <a:cubicBezTo>
                    <a:pt x="1055" y="123"/>
                    <a:pt x="1055" y="122"/>
                    <a:pt x="1054" y="122"/>
                  </a:cubicBezTo>
                  <a:cubicBezTo>
                    <a:pt x="1053" y="123"/>
                    <a:pt x="1053" y="126"/>
                    <a:pt x="1053" y="127"/>
                  </a:cubicBezTo>
                  <a:cubicBezTo>
                    <a:pt x="1054" y="128"/>
                    <a:pt x="1054" y="128"/>
                    <a:pt x="1055" y="129"/>
                  </a:cubicBezTo>
                  <a:cubicBezTo>
                    <a:pt x="1055" y="130"/>
                    <a:pt x="1055" y="131"/>
                    <a:pt x="1054" y="131"/>
                  </a:cubicBezTo>
                  <a:cubicBezTo>
                    <a:pt x="1054" y="131"/>
                    <a:pt x="1054" y="131"/>
                    <a:pt x="1053" y="131"/>
                  </a:cubicBezTo>
                  <a:cubicBezTo>
                    <a:pt x="1053" y="131"/>
                    <a:pt x="1053" y="131"/>
                    <a:pt x="1053" y="132"/>
                  </a:cubicBezTo>
                  <a:cubicBezTo>
                    <a:pt x="1053" y="132"/>
                    <a:pt x="1053" y="132"/>
                    <a:pt x="1053" y="133"/>
                  </a:cubicBezTo>
                  <a:cubicBezTo>
                    <a:pt x="1052" y="133"/>
                    <a:pt x="1052" y="134"/>
                    <a:pt x="1051" y="134"/>
                  </a:cubicBezTo>
                  <a:cubicBezTo>
                    <a:pt x="1050" y="134"/>
                    <a:pt x="1051" y="134"/>
                    <a:pt x="1050" y="135"/>
                  </a:cubicBezTo>
                  <a:cubicBezTo>
                    <a:pt x="1049" y="135"/>
                    <a:pt x="1050" y="135"/>
                    <a:pt x="1049" y="135"/>
                  </a:cubicBezTo>
                  <a:cubicBezTo>
                    <a:pt x="1049" y="135"/>
                    <a:pt x="1049" y="136"/>
                    <a:pt x="1048" y="136"/>
                  </a:cubicBezTo>
                  <a:cubicBezTo>
                    <a:pt x="1047" y="136"/>
                    <a:pt x="1048" y="138"/>
                    <a:pt x="1048" y="138"/>
                  </a:cubicBezTo>
                  <a:cubicBezTo>
                    <a:pt x="1049" y="139"/>
                    <a:pt x="1049" y="139"/>
                    <a:pt x="1050" y="140"/>
                  </a:cubicBezTo>
                  <a:cubicBezTo>
                    <a:pt x="1050" y="142"/>
                    <a:pt x="1049" y="145"/>
                    <a:pt x="1051" y="146"/>
                  </a:cubicBezTo>
                  <a:cubicBezTo>
                    <a:pt x="1051" y="147"/>
                    <a:pt x="1051" y="149"/>
                    <a:pt x="1052" y="150"/>
                  </a:cubicBezTo>
                  <a:cubicBezTo>
                    <a:pt x="1053" y="150"/>
                    <a:pt x="1053" y="151"/>
                    <a:pt x="1053" y="152"/>
                  </a:cubicBezTo>
                  <a:cubicBezTo>
                    <a:pt x="1054" y="152"/>
                    <a:pt x="1054" y="152"/>
                    <a:pt x="1054" y="153"/>
                  </a:cubicBezTo>
                  <a:cubicBezTo>
                    <a:pt x="1054" y="153"/>
                    <a:pt x="1055" y="154"/>
                    <a:pt x="1055" y="154"/>
                  </a:cubicBezTo>
                  <a:cubicBezTo>
                    <a:pt x="1055" y="154"/>
                    <a:pt x="1055" y="153"/>
                    <a:pt x="1056" y="154"/>
                  </a:cubicBezTo>
                  <a:cubicBezTo>
                    <a:pt x="1056" y="154"/>
                    <a:pt x="1056" y="154"/>
                    <a:pt x="1056" y="155"/>
                  </a:cubicBezTo>
                  <a:cubicBezTo>
                    <a:pt x="1056" y="155"/>
                    <a:pt x="1056" y="155"/>
                    <a:pt x="1056" y="155"/>
                  </a:cubicBezTo>
                  <a:cubicBezTo>
                    <a:pt x="1057" y="156"/>
                    <a:pt x="1057" y="156"/>
                    <a:pt x="1058" y="157"/>
                  </a:cubicBezTo>
                  <a:cubicBezTo>
                    <a:pt x="1058" y="157"/>
                    <a:pt x="1058" y="158"/>
                    <a:pt x="1058" y="158"/>
                  </a:cubicBezTo>
                  <a:cubicBezTo>
                    <a:pt x="1059" y="158"/>
                    <a:pt x="1059" y="158"/>
                    <a:pt x="1059" y="158"/>
                  </a:cubicBezTo>
                  <a:cubicBezTo>
                    <a:pt x="1059" y="158"/>
                    <a:pt x="1059" y="159"/>
                    <a:pt x="1059" y="159"/>
                  </a:cubicBezTo>
                  <a:cubicBezTo>
                    <a:pt x="1060" y="159"/>
                    <a:pt x="1059" y="159"/>
                    <a:pt x="1060" y="160"/>
                  </a:cubicBezTo>
                  <a:cubicBezTo>
                    <a:pt x="1060" y="160"/>
                    <a:pt x="1060" y="159"/>
                    <a:pt x="1061" y="160"/>
                  </a:cubicBezTo>
                  <a:cubicBezTo>
                    <a:pt x="1061" y="160"/>
                    <a:pt x="1060" y="160"/>
                    <a:pt x="1061" y="160"/>
                  </a:cubicBezTo>
                  <a:cubicBezTo>
                    <a:pt x="1061" y="160"/>
                    <a:pt x="1061" y="160"/>
                    <a:pt x="1061" y="160"/>
                  </a:cubicBezTo>
                  <a:cubicBezTo>
                    <a:pt x="1062" y="161"/>
                    <a:pt x="1063" y="161"/>
                    <a:pt x="1064" y="162"/>
                  </a:cubicBezTo>
                  <a:cubicBezTo>
                    <a:pt x="1064" y="162"/>
                    <a:pt x="1065" y="162"/>
                    <a:pt x="1065" y="162"/>
                  </a:cubicBezTo>
                  <a:cubicBezTo>
                    <a:pt x="1065" y="163"/>
                    <a:pt x="1065" y="163"/>
                    <a:pt x="1065" y="164"/>
                  </a:cubicBezTo>
                  <a:cubicBezTo>
                    <a:pt x="1066" y="164"/>
                    <a:pt x="1067" y="164"/>
                    <a:pt x="1068" y="165"/>
                  </a:cubicBezTo>
                  <a:cubicBezTo>
                    <a:pt x="1069" y="166"/>
                    <a:pt x="1069" y="167"/>
                    <a:pt x="1070" y="167"/>
                  </a:cubicBezTo>
                  <a:cubicBezTo>
                    <a:pt x="1070" y="168"/>
                    <a:pt x="1071" y="168"/>
                    <a:pt x="1071" y="168"/>
                  </a:cubicBezTo>
                  <a:cubicBezTo>
                    <a:pt x="1071" y="168"/>
                    <a:pt x="1071" y="169"/>
                    <a:pt x="1071" y="169"/>
                  </a:cubicBezTo>
                  <a:cubicBezTo>
                    <a:pt x="1072" y="169"/>
                    <a:pt x="1072" y="169"/>
                    <a:pt x="1072" y="169"/>
                  </a:cubicBezTo>
                  <a:cubicBezTo>
                    <a:pt x="1072" y="170"/>
                    <a:pt x="1072" y="169"/>
                    <a:pt x="1073" y="169"/>
                  </a:cubicBezTo>
                  <a:cubicBezTo>
                    <a:pt x="1073" y="170"/>
                    <a:pt x="1073" y="170"/>
                    <a:pt x="1073" y="170"/>
                  </a:cubicBezTo>
                  <a:cubicBezTo>
                    <a:pt x="1073" y="170"/>
                    <a:pt x="1073" y="170"/>
                    <a:pt x="1073" y="171"/>
                  </a:cubicBezTo>
                  <a:cubicBezTo>
                    <a:pt x="1074" y="171"/>
                    <a:pt x="1074" y="172"/>
                    <a:pt x="1075" y="172"/>
                  </a:cubicBezTo>
                  <a:cubicBezTo>
                    <a:pt x="1076" y="174"/>
                    <a:pt x="1078" y="174"/>
                    <a:pt x="1079" y="175"/>
                  </a:cubicBezTo>
                  <a:cubicBezTo>
                    <a:pt x="1079" y="175"/>
                    <a:pt x="1080" y="177"/>
                    <a:pt x="1080" y="177"/>
                  </a:cubicBezTo>
                  <a:cubicBezTo>
                    <a:pt x="1080" y="177"/>
                    <a:pt x="1082" y="177"/>
                    <a:pt x="1082" y="177"/>
                  </a:cubicBezTo>
                  <a:cubicBezTo>
                    <a:pt x="1082" y="177"/>
                    <a:pt x="1082" y="177"/>
                    <a:pt x="1083" y="177"/>
                  </a:cubicBezTo>
                  <a:cubicBezTo>
                    <a:pt x="1083" y="178"/>
                    <a:pt x="1083" y="180"/>
                    <a:pt x="1085" y="179"/>
                  </a:cubicBezTo>
                  <a:cubicBezTo>
                    <a:pt x="1085" y="179"/>
                    <a:pt x="1085" y="179"/>
                    <a:pt x="1085" y="179"/>
                  </a:cubicBezTo>
                  <a:cubicBezTo>
                    <a:pt x="1086" y="180"/>
                    <a:pt x="1085" y="180"/>
                    <a:pt x="1086" y="181"/>
                  </a:cubicBezTo>
                  <a:cubicBezTo>
                    <a:pt x="1086" y="182"/>
                    <a:pt x="1087" y="181"/>
                    <a:pt x="1087" y="182"/>
                  </a:cubicBezTo>
                  <a:cubicBezTo>
                    <a:pt x="1087" y="182"/>
                    <a:pt x="1087" y="182"/>
                    <a:pt x="1087" y="183"/>
                  </a:cubicBezTo>
                  <a:cubicBezTo>
                    <a:pt x="1088" y="183"/>
                    <a:pt x="1088" y="183"/>
                    <a:pt x="1088" y="183"/>
                  </a:cubicBezTo>
                  <a:cubicBezTo>
                    <a:pt x="1088" y="183"/>
                    <a:pt x="1088" y="184"/>
                    <a:pt x="1088" y="184"/>
                  </a:cubicBezTo>
                  <a:cubicBezTo>
                    <a:pt x="1089" y="184"/>
                    <a:pt x="1089" y="184"/>
                    <a:pt x="1089" y="184"/>
                  </a:cubicBezTo>
                  <a:cubicBezTo>
                    <a:pt x="1089" y="184"/>
                    <a:pt x="1089" y="184"/>
                    <a:pt x="1090" y="184"/>
                  </a:cubicBezTo>
                  <a:cubicBezTo>
                    <a:pt x="1090" y="185"/>
                    <a:pt x="1090" y="185"/>
                    <a:pt x="1090" y="185"/>
                  </a:cubicBezTo>
                  <a:cubicBezTo>
                    <a:pt x="1090" y="185"/>
                    <a:pt x="1090" y="185"/>
                    <a:pt x="1091" y="185"/>
                  </a:cubicBezTo>
                  <a:cubicBezTo>
                    <a:pt x="1091" y="186"/>
                    <a:pt x="1091" y="186"/>
                    <a:pt x="1091" y="187"/>
                  </a:cubicBezTo>
                  <a:cubicBezTo>
                    <a:pt x="1091" y="187"/>
                    <a:pt x="1092" y="187"/>
                    <a:pt x="1092" y="187"/>
                  </a:cubicBezTo>
                  <a:cubicBezTo>
                    <a:pt x="1095" y="187"/>
                    <a:pt x="1095" y="188"/>
                    <a:pt x="1095" y="185"/>
                  </a:cubicBezTo>
                  <a:cubicBezTo>
                    <a:pt x="1096" y="184"/>
                    <a:pt x="1096" y="185"/>
                    <a:pt x="1096" y="184"/>
                  </a:cubicBezTo>
                  <a:cubicBezTo>
                    <a:pt x="1097" y="183"/>
                    <a:pt x="1097" y="179"/>
                    <a:pt x="1095" y="179"/>
                  </a:cubicBezTo>
                  <a:cubicBezTo>
                    <a:pt x="1095" y="178"/>
                    <a:pt x="1095" y="175"/>
                    <a:pt x="1094" y="175"/>
                  </a:cubicBezTo>
                  <a:cubicBezTo>
                    <a:pt x="1094" y="175"/>
                    <a:pt x="1094" y="173"/>
                    <a:pt x="1093" y="173"/>
                  </a:cubicBezTo>
                  <a:cubicBezTo>
                    <a:pt x="1094" y="171"/>
                    <a:pt x="1094" y="173"/>
                    <a:pt x="1094" y="172"/>
                  </a:cubicBezTo>
                  <a:cubicBezTo>
                    <a:pt x="1095" y="172"/>
                    <a:pt x="1096" y="171"/>
                    <a:pt x="1095" y="169"/>
                  </a:cubicBezTo>
                  <a:cubicBezTo>
                    <a:pt x="1095" y="168"/>
                    <a:pt x="1094" y="167"/>
                    <a:pt x="1093" y="166"/>
                  </a:cubicBezTo>
                  <a:cubicBezTo>
                    <a:pt x="1093" y="166"/>
                    <a:pt x="1093" y="165"/>
                    <a:pt x="1093" y="165"/>
                  </a:cubicBezTo>
                  <a:cubicBezTo>
                    <a:pt x="1093" y="164"/>
                    <a:pt x="1093" y="164"/>
                    <a:pt x="1093" y="163"/>
                  </a:cubicBezTo>
                  <a:cubicBezTo>
                    <a:pt x="1094" y="163"/>
                    <a:pt x="1094" y="163"/>
                    <a:pt x="1094" y="162"/>
                  </a:cubicBezTo>
                  <a:cubicBezTo>
                    <a:pt x="1094" y="162"/>
                    <a:pt x="1095" y="163"/>
                    <a:pt x="1095" y="161"/>
                  </a:cubicBezTo>
                  <a:cubicBezTo>
                    <a:pt x="1095" y="161"/>
                    <a:pt x="1095" y="160"/>
                    <a:pt x="1095" y="160"/>
                  </a:cubicBezTo>
                  <a:cubicBezTo>
                    <a:pt x="1097" y="161"/>
                    <a:pt x="1102" y="161"/>
                    <a:pt x="1099" y="159"/>
                  </a:cubicBezTo>
                  <a:cubicBezTo>
                    <a:pt x="1099" y="159"/>
                    <a:pt x="1098" y="158"/>
                    <a:pt x="1098" y="158"/>
                  </a:cubicBezTo>
                  <a:cubicBezTo>
                    <a:pt x="1098" y="158"/>
                    <a:pt x="1096" y="157"/>
                    <a:pt x="1096" y="157"/>
                  </a:cubicBezTo>
                  <a:cubicBezTo>
                    <a:pt x="1095" y="156"/>
                    <a:pt x="1095" y="156"/>
                    <a:pt x="1094" y="156"/>
                  </a:cubicBezTo>
                  <a:cubicBezTo>
                    <a:pt x="1094" y="155"/>
                    <a:pt x="1094" y="156"/>
                    <a:pt x="1093" y="155"/>
                  </a:cubicBezTo>
                  <a:cubicBezTo>
                    <a:pt x="1093" y="155"/>
                    <a:pt x="1093" y="154"/>
                    <a:pt x="1093" y="154"/>
                  </a:cubicBezTo>
                  <a:cubicBezTo>
                    <a:pt x="1093" y="153"/>
                    <a:pt x="1092" y="154"/>
                    <a:pt x="1092" y="153"/>
                  </a:cubicBezTo>
                  <a:cubicBezTo>
                    <a:pt x="1091" y="153"/>
                    <a:pt x="1092" y="153"/>
                    <a:pt x="1091" y="152"/>
                  </a:cubicBezTo>
                  <a:cubicBezTo>
                    <a:pt x="1091" y="152"/>
                    <a:pt x="1091" y="152"/>
                    <a:pt x="1091" y="152"/>
                  </a:cubicBezTo>
                  <a:cubicBezTo>
                    <a:pt x="1091" y="152"/>
                    <a:pt x="1090" y="150"/>
                    <a:pt x="1090" y="150"/>
                  </a:cubicBezTo>
                  <a:cubicBezTo>
                    <a:pt x="1089" y="150"/>
                    <a:pt x="1090" y="149"/>
                    <a:pt x="1090" y="148"/>
                  </a:cubicBezTo>
                  <a:cubicBezTo>
                    <a:pt x="1087" y="146"/>
                    <a:pt x="1091" y="146"/>
                    <a:pt x="1093" y="147"/>
                  </a:cubicBezTo>
                  <a:cubicBezTo>
                    <a:pt x="1093" y="147"/>
                    <a:pt x="1093" y="147"/>
                    <a:pt x="1093" y="147"/>
                  </a:cubicBezTo>
                  <a:cubicBezTo>
                    <a:pt x="1093" y="148"/>
                    <a:pt x="1093" y="148"/>
                    <a:pt x="1093" y="148"/>
                  </a:cubicBezTo>
                  <a:cubicBezTo>
                    <a:pt x="1094" y="149"/>
                    <a:pt x="1094" y="148"/>
                    <a:pt x="1094" y="149"/>
                  </a:cubicBezTo>
                  <a:cubicBezTo>
                    <a:pt x="1094" y="149"/>
                    <a:pt x="1095" y="149"/>
                    <a:pt x="1095" y="150"/>
                  </a:cubicBezTo>
                  <a:cubicBezTo>
                    <a:pt x="1097" y="150"/>
                    <a:pt x="1097" y="146"/>
                    <a:pt x="1095" y="146"/>
                  </a:cubicBezTo>
                  <a:cubicBezTo>
                    <a:pt x="1094" y="146"/>
                    <a:pt x="1094" y="146"/>
                    <a:pt x="1093" y="145"/>
                  </a:cubicBezTo>
                  <a:cubicBezTo>
                    <a:pt x="1093" y="145"/>
                    <a:pt x="1093" y="145"/>
                    <a:pt x="1093" y="145"/>
                  </a:cubicBezTo>
                  <a:cubicBezTo>
                    <a:pt x="1092" y="143"/>
                    <a:pt x="1090" y="144"/>
                    <a:pt x="1089" y="143"/>
                  </a:cubicBezTo>
                  <a:cubicBezTo>
                    <a:pt x="1087" y="143"/>
                    <a:pt x="1088" y="143"/>
                    <a:pt x="1087" y="142"/>
                  </a:cubicBezTo>
                  <a:cubicBezTo>
                    <a:pt x="1087" y="142"/>
                    <a:pt x="1086" y="142"/>
                    <a:pt x="1086" y="142"/>
                  </a:cubicBezTo>
                  <a:cubicBezTo>
                    <a:pt x="1085" y="140"/>
                    <a:pt x="1085" y="138"/>
                    <a:pt x="1083" y="137"/>
                  </a:cubicBezTo>
                  <a:cubicBezTo>
                    <a:pt x="1083" y="137"/>
                    <a:pt x="1083" y="136"/>
                    <a:pt x="1083" y="136"/>
                  </a:cubicBezTo>
                  <a:cubicBezTo>
                    <a:pt x="1082" y="135"/>
                    <a:pt x="1078" y="135"/>
                    <a:pt x="1076" y="135"/>
                  </a:cubicBezTo>
                  <a:cubicBezTo>
                    <a:pt x="1075" y="135"/>
                    <a:pt x="1075" y="134"/>
                    <a:pt x="1074" y="134"/>
                  </a:cubicBezTo>
                  <a:cubicBezTo>
                    <a:pt x="1074" y="134"/>
                    <a:pt x="1074" y="134"/>
                    <a:pt x="1073" y="134"/>
                  </a:cubicBezTo>
                  <a:cubicBezTo>
                    <a:pt x="1073" y="133"/>
                    <a:pt x="1073" y="133"/>
                    <a:pt x="1072" y="132"/>
                  </a:cubicBezTo>
                  <a:cubicBezTo>
                    <a:pt x="1072" y="130"/>
                    <a:pt x="1072" y="128"/>
                    <a:pt x="1071" y="127"/>
                  </a:cubicBezTo>
                  <a:cubicBezTo>
                    <a:pt x="1071" y="124"/>
                    <a:pt x="1070" y="123"/>
                    <a:pt x="1069" y="121"/>
                  </a:cubicBezTo>
                  <a:cubicBezTo>
                    <a:pt x="1069" y="120"/>
                    <a:pt x="1068" y="121"/>
                    <a:pt x="1069" y="120"/>
                  </a:cubicBezTo>
                  <a:cubicBezTo>
                    <a:pt x="1071" y="120"/>
                    <a:pt x="1070" y="120"/>
                    <a:pt x="1072" y="120"/>
                  </a:cubicBezTo>
                  <a:cubicBezTo>
                    <a:pt x="1073" y="120"/>
                    <a:pt x="1072" y="119"/>
                    <a:pt x="1073" y="120"/>
                  </a:cubicBezTo>
                  <a:cubicBezTo>
                    <a:pt x="1076" y="120"/>
                    <a:pt x="1076" y="120"/>
                    <a:pt x="1076" y="118"/>
                  </a:cubicBezTo>
                  <a:cubicBezTo>
                    <a:pt x="1076" y="117"/>
                    <a:pt x="1079" y="117"/>
                    <a:pt x="1079" y="117"/>
                  </a:cubicBezTo>
                  <a:cubicBezTo>
                    <a:pt x="1079" y="118"/>
                    <a:pt x="1079" y="118"/>
                    <a:pt x="1080" y="119"/>
                  </a:cubicBezTo>
                  <a:cubicBezTo>
                    <a:pt x="1080" y="119"/>
                    <a:pt x="1080" y="119"/>
                    <a:pt x="1080" y="120"/>
                  </a:cubicBezTo>
                  <a:cubicBezTo>
                    <a:pt x="1081" y="120"/>
                    <a:pt x="1082" y="120"/>
                    <a:pt x="1083" y="120"/>
                  </a:cubicBezTo>
                  <a:cubicBezTo>
                    <a:pt x="1084" y="119"/>
                    <a:pt x="1084" y="120"/>
                    <a:pt x="1084" y="120"/>
                  </a:cubicBezTo>
                  <a:cubicBezTo>
                    <a:pt x="1085" y="119"/>
                    <a:pt x="1084" y="119"/>
                    <a:pt x="1085" y="119"/>
                  </a:cubicBezTo>
                  <a:cubicBezTo>
                    <a:pt x="1086" y="119"/>
                    <a:pt x="1085" y="118"/>
                    <a:pt x="1085" y="117"/>
                  </a:cubicBezTo>
                  <a:cubicBezTo>
                    <a:pt x="1086" y="117"/>
                    <a:pt x="1086" y="118"/>
                    <a:pt x="1086" y="117"/>
                  </a:cubicBezTo>
                  <a:cubicBezTo>
                    <a:pt x="1086" y="117"/>
                    <a:pt x="1086" y="117"/>
                    <a:pt x="1086" y="117"/>
                  </a:cubicBezTo>
                  <a:cubicBezTo>
                    <a:pt x="1086" y="117"/>
                    <a:pt x="1087" y="117"/>
                    <a:pt x="1087" y="117"/>
                  </a:cubicBezTo>
                  <a:cubicBezTo>
                    <a:pt x="1087" y="117"/>
                    <a:pt x="1087" y="116"/>
                    <a:pt x="1087" y="116"/>
                  </a:cubicBezTo>
                  <a:cubicBezTo>
                    <a:pt x="1087" y="116"/>
                    <a:pt x="1087" y="116"/>
                    <a:pt x="1088" y="115"/>
                  </a:cubicBezTo>
                  <a:cubicBezTo>
                    <a:pt x="1090" y="115"/>
                    <a:pt x="1093" y="115"/>
                    <a:pt x="1096" y="116"/>
                  </a:cubicBezTo>
                  <a:cubicBezTo>
                    <a:pt x="1096" y="116"/>
                    <a:pt x="1099" y="117"/>
                    <a:pt x="1099" y="117"/>
                  </a:cubicBezTo>
                  <a:cubicBezTo>
                    <a:pt x="1099" y="117"/>
                    <a:pt x="1102" y="118"/>
                    <a:pt x="1103" y="119"/>
                  </a:cubicBezTo>
                  <a:cubicBezTo>
                    <a:pt x="1106" y="119"/>
                    <a:pt x="1104" y="116"/>
                    <a:pt x="1105" y="115"/>
                  </a:cubicBezTo>
                  <a:cubicBezTo>
                    <a:pt x="1105" y="113"/>
                    <a:pt x="1106" y="113"/>
                    <a:pt x="1107" y="112"/>
                  </a:cubicBezTo>
                  <a:cubicBezTo>
                    <a:pt x="1107" y="112"/>
                    <a:pt x="1107" y="112"/>
                    <a:pt x="1108" y="112"/>
                  </a:cubicBezTo>
                  <a:cubicBezTo>
                    <a:pt x="1108" y="110"/>
                    <a:pt x="1108" y="110"/>
                    <a:pt x="1108" y="109"/>
                  </a:cubicBezTo>
                  <a:cubicBezTo>
                    <a:pt x="1109" y="109"/>
                    <a:pt x="1109" y="109"/>
                    <a:pt x="1109" y="109"/>
                  </a:cubicBezTo>
                  <a:cubicBezTo>
                    <a:pt x="1109" y="109"/>
                    <a:pt x="1109" y="108"/>
                    <a:pt x="1109" y="108"/>
                  </a:cubicBezTo>
                  <a:cubicBezTo>
                    <a:pt x="1109" y="108"/>
                    <a:pt x="1109" y="108"/>
                    <a:pt x="1110" y="107"/>
                  </a:cubicBezTo>
                  <a:cubicBezTo>
                    <a:pt x="1110" y="107"/>
                    <a:pt x="1110" y="107"/>
                    <a:pt x="1111" y="107"/>
                  </a:cubicBezTo>
                  <a:cubicBezTo>
                    <a:pt x="1111" y="106"/>
                    <a:pt x="1111" y="107"/>
                    <a:pt x="1111" y="106"/>
                  </a:cubicBezTo>
                  <a:cubicBezTo>
                    <a:pt x="1113" y="106"/>
                    <a:pt x="1115" y="106"/>
                    <a:pt x="1115" y="105"/>
                  </a:cubicBezTo>
                  <a:cubicBezTo>
                    <a:pt x="1116" y="104"/>
                    <a:pt x="1116" y="104"/>
                    <a:pt x="1117" y="103"/>
                  </a:cubicBezTo>
                  <a:cubicBezTo>
                    <a:pt x="1117" y="103"/>
                    <a:pt x="1117" y="102"/>
                    <a:pt x="1118" y="102"/>
                  </a:cubicBezTo>
                  <a:cubicBezTo>
                    <a:pt x="1118" y="102"/>
                    <a:pt x="1118" y="101"/>
                    <a:pt x="1118" y="101"/>
                  </a:cubicBezTo>
                  <a:cubicBezTo>
                    <a:pt x="1122" y="100"/>
                    <a:pt x="1124" y="101"/>
                    <a:pt x="1127" y="101"/>
                  </a:cubicBezTo>
                  <a:cubicBezTo>
                    <a:pt x="1127" y="101"/>
                    <a:pt x="1128" y="103"/>
                    <a:pt x="1129" y="102"/>
                  </a:cubicBezTo>
                  <a:cubicBezTo>
                    <a:pt x="1131" y="102"/>
                    <a:pt x="1133" y="104"/>
                    <a:pt x="1133" y="100"/>
                  </a:cubicBezTo>
                  <a:cubicBezTo>
                    <a:pt x="1133" y="97"/>
                    <a:pt x="1132" y="100"/>
                    <a:pt x="1131" y="99"/>
                  </a:cubicBezTo>
                  <a:cubicBezTo>
                    <a:pt x="1130" y="98"/>
                    <a:pt x="1132" y="98"/>
                    <a:pt x="1130" y="98"/>
                  </a:cubicBezTo>
                  <a:cubicBezTo>
                    <a:pt x="1129" y="98"/>
                    <a:pt x="1129" y="97"/>
                    <a:pt x="1128" y="97"/>
                  </a:cubicBezTo>
                  <a:cubicBezTo>
                    <a:pt x="1127" y="96"/>
                    <a:pt x="1125" y="96"/>
                    <a:pt x="1125" y="95"/>
                  </a:cubicBezTo>
                  <a:cubicBezTo>
                    <a:pt x="1124" y="95"/>
                    <a:pt x="1124" y="95"/>
                    <a:pt x="1124" y="95"/>
                  </a:cubicBezTo>
                  <a:cubicBezTo>
                    <a:pt x="1123" y="94"/>
                    <a:pt x="1121" y="93"/>
                    <a:pt x="1119" y="93"/>
                  </a:cubicBezTo>
                  <a:cubicBezTo>
                    <a:pt x="1119" y="92"/>
                    <a:pt x="1119" y="93"/>
                    <a:pt x="1118" y="92"/>
                  </a:cubicBezTo>
                  <a:cubicBezTo>
                    <a:pt x="1118" y="92"/>
                    <a:pt x="1117" y="92"/>
                    <a:pt x="1116" y="91"/>
                  </a:cubicBezTo>
                  <a:cubicBezTo>
                    <a:pt x="1116" y="91"/>
                    <a:pt x="1116" y="91"/>
                    <a:pt x="1116" y="90"/>
                  </a:cubicBezTo>
                  <a:cubicBezTo>
                    <a:pt x="1116" y="90"/>
                    <a:pt x="1116" y="90"/>
                    <a:pt x="1115" y="90"/>
                  </a:cubicBezTo>
                  <a:cubicBezTo>
                    <a:pt x="1115" y="89"/>
                    <a:pt x="1115" y="89"/>
                    <a:pt x="1115" y="89"/>
                  </a:cubicBezTo>
                  <a:cubicBezTo>
                    <a:pt x="1112" y="88"/>
                    <a:pt x="1108" y="90"/>
                    <a:pt x="1107" y="88"/>
                  </a:cubicBezTo>
                  <a:cubicBezTo>
                    <a:pt x="1105" y="88"/>
                    <a:pt x="1106" y="88"/>
                    <a:pt x="1105" y="87"/>
                  </a:cubicBezTo>
                  <a:cubicBezTo>
                    <a:pt x="1104" y="87"/>
                    <a:pt x="1104" y="87"/>
                    <a:pt x="1105" y="85"/>
                  </a:cubicBezTo>
                  <a:cubicBezTo>
                    <a:pt x="1107" y="85"/>
                    <a:pt x="1110" y="86"/>
                    <a:pt x="1111" y="85"/>
                  </a:cubicBezTo>
                  <a:cubicBezTo>
                    <a:pt x="1112" y="84"/>
                    <a:pt x="1112" y="85"/>
                    <a:pt x="1112" y="83"/>
                  </a:cubicBezTo>
                  <a:cubicBezTo>
                    <a:pt x="1113" y="82"/>
                    <a:pt x="1113" y="82"/>
                    <a:pt x="1113" y="80"/>
                  </a:cubicBezTo>
                  <a:cubicBezTo>
                    <a:pt x="1111" y="80"/>
                    <a:pt x="1111" y="78"/>
                    <a:pt x="1109" y="78"/>
                  </a:cubicBezTo>
                  <a:cubicBezTo>
                    <a:pt x="1108" y="78"/>
                    <a:pt x="1107" y="77"/>
                    <a:pt x="1107" y="76"/>
                  </a:cubicBezTo>
                  <a:cubicBezTo>
                    <a:pt x="1106" y="76"/>
                    <a:pt x="1105" y="76"/>
                    <a:pt x="1104" y="75"/>
                  </a:cubicBezTo>
                  <a:cubicBezTo>
                    <a:pt x="1104" y="73"/>
                    <a:pt x="1105" y="73"/>
                    <a:pt x="1108" y="73"/>
                  </a:cubicBezTo>
                  <a:cubicBezTo>
                    <a:pt x="1108" y="74"/>
                    <a:pt x="1108" y="74"/>
                    <a:pt x="1109" y="75"/>
                  </a:cubicBezTo>
                  <a:cubicBezTo>
                    <a:pt x="1109" y="75"/>
                    <a:pt x="1109" y="74"/>
                    <a:pt x="1110" y="75"/>
                  </a:cubicBezTo>
                  <a:cubicBezTo>
                    <a:pt x="1110" y="75"/>
                    <a:pt x="1110" y="75"/>
                    <a:pt x="1110" y="75"/>
                  </a:cubicBezTo>
                  <a:cubicBezTo>
                    <a:pt x="1110" y="76"/>
                    <a:pt x="1110" y="76"/>
                    <a:pt x="1110" y="76"/>
                  </a:cubicBezTo>
                  <a:cubicBezTo>
                    <a:pt x="1111" y="76"/>
                    <a:pt x="1111" y="76"/>
                    <a:pt x="1111" y="76"/>
                  </a:cubicBezTo>
                  <a:cubicBezTo>
                    <a:pt x="1111" y="76"/>
                    <a:pt x="1111" y="77"/>
                    <a:pt x="1111" y="77"/>
                  </a:cubicBezTo>
                  <a:cubicBezTo>
                    <a:pt x="1112" y="79"/>
                    <a:pt x="1114" y="78"/>
                    <a:pt x="1115" y="79"/>
                  </a:cubicBezTo>
                  <a:cubicBezTo>
                    <a:pt x="1115" y="79"/>
                    <a:pt x="1115" y="79"/>
                    <a:pt x="1115" y="80"/>
                  </a:cubicBezTo>
                  <a:cubicBezTo>
                    <a:pt x="1118" y="81"/>
                    <a:pt x="1120" y="80"/>
                    <a:pt x="1123" y="80"/>
                  </a:cubicBezTo>
                  <a:cubicBezTo>
                    <a:pt x="1124" y="80"/>
                    <a:pt x="1124" y="80"/>
                    <a:pt x="1125" y="80"/>
                  </a:cubicBezTo>
                  <a:cubicBezTo>
                    <a:pt x="1127" y="81"/>
                    <a:pt x="1127" y="81"/>
                    <a:pt x="1129" y="81"/>
                  </a:cubicBezTo>
                  <a:cubicBezTo>
                    <a:pt x="1131" y="81"/>
                    <a:pt x="1132" y="82"/>
                    <a:pt x="1133" y="82"/>
                  </a:cubicBezTo>
                  <a:cubicBezTo>
                    <a:pt x="1134" y="83"/>
                    <a:pt x="1134" y="83"/>
                    <a:pt x="1135" y="83"/>
                  </a:cubicBezTo>
                  <a:cubicBezTo>
                    <a:pt x="1135" y="84"/>
                    <a:pt x="1135" y="84"/>
                    <a:pt x="1136" y="84"/>
                  </a:cubicBezTo>
                  <a:cubicBezTo>
                    <a:pt x="1136" y="84"/>
                    <a:pt x="1137" y="85"/>
                    <a:pt x="1137" y="85"/>
                  </a:cubicBezTo>
                  <a:cubicBezTo>
                    <a:pt x="1138" y="86"/>
                    <a:pt x="1144" y="85"/>
                    <a:pt x="1147" y="85"/>
                  </a:cubicBezTo>
                  <a:cubicBezTo>
                    <a:pt x="1148" y="87"/>
                    <a:pt x="1149" y="87"/>
                    <a:pt x="1150" y="87"/>
                  </a:cubicBezTo>
                  <a:cubicBezTo>
                    <a:pt x="1151" y="88"/>
                    <a:pt x="1156" y="90"/>
                    <a:pt x="1158" y="88"/>
                  </a:cubicBezTo>
                  <a:cubicBezTo>
                    <a:pt x="1160" y="88"/>
                    <a:pt x="1159" y="87"/>
                    <a:pt x="1158" y="86"/>
                  </a:cubicBezTo>
                  <a:close/>
                  <a:moveTo>
                    <a:pt x="348" y="611"/>
                  </a:moveTo>
                  <a:cubicBezTo>
                    <a:pt x="350" y="611"/>
                    <a:pt x="348" y="605"/>
                    <a:pt x="348" y="603"/>
                  </a:cubicBezTo>
                  <a:cubicBezTo>
                    <a:pt x="349" y="603"/>
                    <a:pt x="349" y="602"/>
                    <a:pt x="350" y="602"/>
                  </a:cubicBezTo>
                  <a:cubicBezTo>
                    <a:pt x="350" y="601"/>
                    <a:pt x="350" y="601"/>
                    <a:pt x="351" y="600"/>
                  </a:cubicBezTo>
                  <a:cubicBezTo>
                    <a:pt x="351" y="599"/>
                    <a:pt x="352" y="599"/>
                    <a:pt x="352" y="598"/>
                  </a:cubicBezTo>
                  <a:cubicBezTo>
                    <a:pt x="352" y="597"/>
                    <a:pt x="353" y="598"/>
                    <a:pt x="353" y="597"/>
                  </a:cubicBezTo>
                  <a:cubicBezTo>
                    <a:pt x="355" y="596"/>
                    <a:pt x="355" y="598"/>
                    <a:pt x="356" y="597"/>
                  </a:cubicBezTo>
                  <a:cubicBezTo>
                    <a:pt x="359" y="597"/>
                    <a:pt x="358" y="596"/>
                    <a:pt x="359" y="594"/>
                  </a:cubicBezTo>
                  <a:cubicBezTo>
                    <a:pt x="359" y="594"/>
                    <a:pt x="359" y="594"/>
                    <a:pt x="360" y="594"/>
                  </a:cubicBezTo>
                  <a:cubicBezTo>
                    <a:pt x="359" y="594"/>
                    <a:pt x="360" y="593"/>
                    <a:pt x="361" y="594"/>
                  </a:cubicBezTo>
                  <a:cubicBezTo>
                    <a:pt x="361" y="594"/>
                    <a:pt x="362" y="594"/>
                    <a:pt x="362" y="594"/>
                  </a:cubicBezTo>
                  <a:cubicBezTo>
                    <a:pt x="362" y="595"/>
                    <a:pt x="363" y="594"/>
                    <a:pt x="364" y="595"/>
                  </a:cubicBezTo>
                  <a:cubicBezTo>
                    <a:pt x="364" y="595"/>
                    <a:pt x="364" y="596"/>
                    <a:pt x="364" y="596"/>
                  </a:cubicBezTo>
                  <a:cubicBezTo>
                    <a:pt x="364" y="597"/>
                    <a:pt x="364" y="596"/>
                    <a:pt x="365" y="597"/>
                  </a:cubicBezTo>
                  <a:cubicBezTo>
                    <a:pt x="365" y="597"/>
                    <a:pt x="365" y="597"/>
                    <a:pt x="365" y="597"/>
                  </a:cubicBezTo>
                  <a:cubicBezTo>
                    <a:pt x="366" y="598"/>
                    <a:pt x="366" y="598"/>
                    <a:pt x="366" y="598"/>
                  </a:cubicBezTo>
                  <a:cubicBezTo>
                    <a:pt x="367" y="599"/>
                    <a:pt x="367" y="599"/>
                    <a:pt x="367" y="601"/>
                  </a:cubicBezTo>
                  <a:cubicBezTo>
                    <a:pt x="366" y="602"/>
                    <a:pt x="368" y="602"/>
                    <a:pt x="367" y="603"/>
                  </a:cubicBezTo>
                  <a:cubicBezTo>
                    <a:pt x="366" y="603"/>
                    <a:pt x="366" y="603"/>
                    <a:pt x="365" y="604"/>
                  </a:cubicBezTo>
                  <a:cubicBezTo>
                    <a:pt x="365" y="604"/>
                    <a:pt x="365" y="604"/>
                    <a:pt x="365" y="604"/>
                  </a:cubicBezTo>
                  <a:cubicBezTo>
                    <a:pt x="365" y="605"/>
                    <a:pt x="364" y="605"/>
                    <a:pt x="364" y="605"/>
                  </a:cubicBezTo>
                  <a:cubicBezTo>
                    <a:pt x="364" y="607"/>
                    <a:pt x="364" y="607"/>
                    <a:pt x="363" y="608"/>
                  </a:cubicBezTo>
                  <a:cubicBezTo>
                    <a:pt x="362" y="610"/>
                    <a:pt x="362" y="611"/>
                    <a:pt x="360" y="612"/>
                  </a:cubicBezTo>
                  <a:cubicBezTo>
                    <a:pt x="360" y="614"/>
                    <a:pt x="361" y="614"/>
                    <a:pt x="362" y="615"/>
                  </a:cubicBezTo>
                  <a:cubicBezTo>
                    <a:pt x="362" y="617"/>
                    <a:pt x="361" y="618"/>
                    <a:pt x="358" y="618"/>
                  </a:cubicBezTo>
                  <a:cubicBezTo>
                    <a:pt x="357" y="617"/>
                    <a:pt x="354" y="616"/>
                    <a:pt x="353" y="616"/>
                  </a:cubicBezTo>
                  <a:cubicBezTo>
                    <a:pt x="352" y="617"/>
                    <a:pt x="352" y="617"/>
                    <a:pt x="351" y="617"/>
                  </a:cubicBezTo>
                  <a:cubicBezTo>
                    <a:pt x="351" y="617"/>
                    <a:pt x="351" y="617"/>
                    <a:pt x="350" y="617"/>
                  </a:cubicBezTo>
                  <a:cubicBezTo>
                    <a:pt x="350" y="618"/>
                    <a:pt x="350" y="618"/>
                    <a:pt x="350" y="618"/>
                  </a:cubicBezTo>
                  <a:cubicBezTo>
                    <a:pt x="350" y="618"/>
                    <a:pt x="349" y="618"/>
                    <a:pt x="349" y="619"/>
                  </a:cubicBezTo>
                  <a:cubicBezTo>
                    <a:pt x="349" y="620"/>
                    <a:pt x="348" y="619"/>
                    <a:pt x="348" y="619"/>
                  </a:cubicBezTo>
                  <a:cubicBezTo>
                    <a:pt x="348" y="618"/>
                    <a:pt x="348" y="616"/>
                    <a:pt x="348" y="615"/>
                  </a:cubicBezTo>
                  <a:cubicBezTo>
                    <a:pt x="348" y="614"/>
                    <a:pt x="347" y="611"/>
                    <a:pt x="348" y="611"/>
                  </a:cubicBezTo>
                  <a:close/>
                  <a:moveTo>
                    <a:pt x="369" y="302"/>
                  </a:moveTo>
                  <a:cubicBezTo>
                    <a:pt x="369" y="302"/>
                    <a:pt x="368" y="303"/>
                    <a:pt x="367" y="304"/>
                  </a:cubicBezTo>
                  <a:cubicBezTo>
                    <a:pt x="367" y="305"/>
                    <a:pt x="367" y="306"/>
                    <a:pt x="367" y="308"/>
                  </a:cubicBezTo>
                  <a:cubicBezTo>
                    <a:pt x="366" y="308"/>
                    <a:pt x="366" y="308"/>
                    <a:pt x="366" y="310"/>
                  </a:cubicBezTo>
                  <a:cubicBezTo>
                    <a:pt x="366" y="310"/>
                    <a:pt x="367" y="311"/>
                    <a:pt x="367" y="311"/>
                  </a:cubicBezTo>
                  <a:cubicBezTo>
                    <a:pt x="368" y="311"/>
                    <a:pt x="367" y="313"/>
                    <a:pt x="367" y="314"/>
                  </a:cubicBezTo>
                  <a:cubicBezTo>
                    <a:pt x="368" y="314"/>
                    <a:pt x="368" y="313"/>
                    <a:pt x="368" y="314"/>
                  </a:cubicBezTo>
                  <a:cubicBezTo>
                    <a:pt x="368" y="314"/>
                    <a:pt x="368" y="315"/>
                    <a:pt x="368" y="316"/>
                  </a:cubicBezTo>
                  <a:cubicBezTo>
                    <a:pt x="368" y="317"/>
                    <a:pt x="368" y="319"/>
                    <a:pt x="368" y="321"/>
                  </a:cubicBezTo>
                  <a:cubicBezTo>
                    <a:pt x="368" y="321"/>
                    <a:pt x="367" y="321"/>
                    <a:pt x="367" y="321"/>
                  </a:cubicBezTo>
                  <a:cubicBezTo>
                    <a:pt x="367" y="322"/>
                    <a:pt x="367" y="322"/>
                    <a:pt x="367" y="322"/>
                  </a:cubicBezTo>
                  <a:cubicBezTo>
                    <a:pt x="367" y="322"/>
                    <a:pt x="366" y="322"/>
                    <a:pt x="366" y="322"/>
                  </a:cubicBezTo>
                  <a:cubicBezTo>
                    <a:pt x="366" y="323"/>
                    <a:pt x="366" y="322"/>
                    <a:pt x="365" y="323"/>
                  </a:cubicBezTo>
                  <a:cubicBezTo>
                    <a:pt x="365" y="325"/>
                    <a:pt x="365" y="326"/>
                    <a:pt x="365" y="327"/>
                  </a:cubicBezTo>
                  <a:cubicBezTo>
                    <a:pt x="364" y="328"/>
                    <a:pt x="364" y="328"/>
                    <a:pt x="364" y="328"/>
                  </a:cubicBezTo>
                  <a:cubicBezTo>
                    <a:pt x="364" y="330"/>
                    <a:pt x="362" y="331"/>
                    <a:pt x="362" y="333"/>
                  </a:cubicBezTo>
                  <a:cubicBezTo>
                    <a:pt x="362" y="334"/>
                    <a:pt x="362" y="333"/>
                    <a:pt x="362" y="335"/>
                  </a:cubicBezTo>
                  <a:cubicBezTo>
                    <a:pt x="362" y="336"/>
                    <a:pt x="361" y="336"/>
                    <a:pt x="361" y="337"/>
                  </a:cubicBezTo>
                  <a:cubicBezTo>
                    <a:pt x="361" y="338"/>
                    <a:pt x="360" y="340"/>
                    <a:pt x="360" y="340"/>
                  </a:cubicBezTo>
                  <a:cubicBezTo>
                    <a:pt x="360" y="341"/>
                    <a:pt x="360" y="342"/>
                    <a:pt x="360" y="343"/>
                  </a:cubicBezTo>
                  <a:cubicBezTo>
                    <a:pt x="360" y="345"/>
                    <a:pt x="360" y="344"/>
                    <a:pt x="359" y="344"/>
                  </a:cubicBezTo>
                  <a:cubicBezTo>
                    <a:pt x="359" y="344"/>
                    <a:pt x="358" y="345"/>
                    <a:pt x="358" y="345"/>
                  </a:cubicBezTo>
                  <a:cubicBezTo>
                    <a:pt x="358" y="345"/>
                    <a:pt x="358" y="345"/>
                    <a:pt x="358" y="346"/>
                  </a:cubicBezTo>
                  <a:cubicBezTo>
                    <a:pt x="358" y="346"/>
                    <a:pt x="358" y="346"/>
                    <a:pt x="357" y="346"/>
                  </a:cubicBezTo>
                  <a:cubicBezTo>
                    <a:pt x="357" y="346"/>
                    <a:pt x="358" y="346"/>
                    <a:pt x="357" y="346"/>
                  </a:cubicBezTo>
                  <a:cubicBezTo>
                    <a:pt x="356" y="348"/>
                    <a:pt x="347" y="348"/>
                    <a:pt x="346" y="346"/>
                  </a:cubicBezTo>
                  <a:cubicBezTo>
                    <a:pt x="344" y="346"/>
                    <a:pt x="344" y="346"/>
                    <a:pt x="343" y="345"/>
                  </a:cubicBezTo>
                  <a:cubicBezTo>
                    <a:pt x="343" y="345"/>
                    <a:pt x="343" y="345"/>
                    <a:pt x="343" y="345"/>
                  </a:cubicBezTo>
                  <a:cubicBezTo>
                    <a:pt x="342" y="344"/>
                    <a:pt x="342" y="344"/>
                    <a:pt x="342" y="343"/>
                  </a:cubicBezTo>
                  <a:cubicBezTo>
                    <a:pt x="341" y="343"/>
                    <a:pt x="340" y="343"/>
                    <a:pt x="340" y="343"/>
                  </a:cubicBezTo>
                  <a:cubicBezTo>
                    <a:pt x="339" y="343"/>
                    <a:pt x="337" y="342"/>
                    <a:pt x="336" y="343"/>
                  </a:cubicBezTo>
                  <a:cubicBezTo>
                    <a:pt x="336" y="343"/>
                    <a:pt x="336" y="343"/>
                    <a:pt x="335" y="343"/>
                  </a:cubicBezTo>
                  <a:cubicBezTo>
                    <a:pt x="334" y="343"/>
                    <a:pt x="333" y="343"/>
                    <a:pt x="333" y="343"/>
                  </a:cubicBezTo>
                  <a:cubicBezTo>
                    <a:pt x="332" y="344"/>
                    <a:pt x="330" y="346"/>
                    <a:pt x="328" y="346"/>
                  </a:cubicBezTo>
                  <a:cubicBezTo>
                    <a:pt x="328" y="346"/>
                    <a:pt x="328" y="347"/>
                    <a:pt x="328" y="347"/>
                  </a:cubicBezTo>
                  <a:cubicBezTo>
                    <a:pt x="327" y="347"/>
                    <a:pt x="327" y="347"/>
                    <a:pt x="327" y="347"/>
                  </a:cubicBezTo>
                  <a:cubicBezTo>
                    <a:pt x="327" y="347"/>
                    <a:pt x="327" y="348"/>
                    <a:pt x="327" y="348"/>
                  </a:cubicBezTo>
                  <a:cubicBezTo>
                    <a:pt x="326" y="348"/>
                    <a:pt x="327" y="348"/>
                    <a:pt x="326" y="348"/>
                  </a:cubicBezTo>
                  <a:cubicBezTo>
                    <a:pt x="323" y="348"/>
                    <a:pt x="321" y="349"/>
                    <a:pt x="320" y="347"/>
                  </a:cubicBezTo>
                  <a:cubicBezTo>
                    <a:pt x="318" y="347"/>
                    <a:pt x="314" y="348"/>
                    <a:pt x="313" y="346"/>
                  </a:cubicBezTo>
                  <a:cubicBezTo>
                    <a:pt x="313" y="346"/>
                    <a:pt x="313" y="346"/>
                    <a:pt x="313" y="346"/>
                  </a:cubicBezTo>
                  <a:cubicBezTo>
                    <a:pt x="312" y="346"/>
                    <a:pt x="312" y="346"/>
                    <a:pt x="312" y="346"/>
                  </a:cubicBezTo>
                  <a:cubicBezTo>
                    <a:pt x="311" y="345"/>
                    <a:pt x="311" y="345"/>
                    <a:pt x="310" y="344"/>
                  </a:cubicBezTo>
                  <a:cubicBezTo>
                    <a:pt x="309" y="344"/>
                    <a:pt x="310" y="344"/>
                    <a:pt x="309" y="343"/>
                  </a:cubicBezTo>
                  <a:cubicBezTo>
                    <a:pt x="307" y="343"/>
                    <a:pt x="297" y="344"/>
                    <a:pt x="297" y="343"/>
                  </a:cubicBezTo>
                  <a:cubicBezTo>
                    <a:pt x="297" y="342"/>
                    <a:pt x="296" y="341"/>
                    <a:pt x="295" y="341"/>
                  </a:cubicBezTo>
                  <a:cubicBezTo>
                    <a:pt x="295" y="340"/>
                    <a:pt x="294" y="339"/>
                    <a:pt x="294" y="339"/>
                  </a:cubicBezTo>
                  <a:cubicBezTo>
                    <a:pt x="293" y="339"/>
                    <a:pt x="290" y="340"/>
                    <a:pt x="290" y="339"/>
                  </a:cubicBezTo>
                  <a:cubicBezTo>
                    <a:pt x="290" y="339"/>
                    <a:pt x="286" y="338"/>
                    <a:pt x="287" y="338"/>
                  </a:cubicBezTo>
                  <a:cubicBezTo>
                    <a:pt x="285" y="338"/>
                    <a:pt x="284" y="338"/>
                    <a:pt x="283" y="337"/>
                  </a:cubicBezTo>
                  <a:cubicBezTo>
                    <a:pt x="283" y="337"/>
                    <a:pt x="283" y="336"/>
                    <a:pt x="283" y="336"/>
                  </a:cubicBezTo>
                  <a:cubicBezTo>
                    <a:pt x="282" y="336"/>
                    <a:pt x="282" y="335"/>
                    <a:pt x="281" y="334"/>
                  </a:cubicBezTo>
                  <a:cubicBezTo>
                    <a:pt x="281" y="334"/>
                    <a:pt x="281" y="334"/>
                    <a:pt x="280" y="334"/>
                  </a:cubicBezTo>
                  <a:cubicBezTo>
                    <a:pt x="280" y="334"/>
                    <a:pt x="280" y="333"/>
                    <a:pt x="280" y="333"/>
                  </a:cubicBezTo>
                  <a:cubicBezTo>
                    <a:pt x="277" y="333"/>
                    <a:pt x="277" y="332"/>
                    <a:pt x="274" y="332"/>
                  </a:cubicBezTo>
                  <a:cubicBezTo>
                    <a:pt x="273" y="332"/>
                    <a:pt x="272" y="332"/>
                    <a:pt x="271" y="332"/>
                  </a:cubicBezTo>
                  <a:cubicBezTo>
                    <a:pt x="270" y="332"/>
                    <a:pt x="271" y="333"/>
                    <a:pt x="270" y="333"/>
                  </a:cubicBezTo>
                  <a:cubicBezTo>
                    <a:pt x="267" y="333"/>
                    <a:pt x="267" y="334"/>
                    <a:pt x="266" y="335"/>
                  </a:cubicBezTo>
                  <a:cubicBezTo>
                    <a:pt x="265" y="335"/>
                    <a:pt x="265" y="335"/>
                    <a:pt x="265" y="335"/>
                  </a:cubicBezTo>
                  <a:cubicBezTo>
                    <a:pt x="264" y="336"/>
                    <a:pt x="265" y="335"/>
                    <a:pt x="264" y="336"/>
                  </a:cubicBezTo>
                  <a:cubicBezTo>
                    <a:pt x="264" y="336"/>
                    <a:pt x="264" y="336"/>
                    <a:pt x="264" y="336"/>
                  </a:cubicBezTo>
                  <a:cubicBezTo>
                    <a:pt x="263" y="337"/>
                    <a:pt x="264" y="337"/>
                    <a:pt x="263" y="337"/>
                  </a:cubicBezTo>
                  <a:cubicBezTo>
                    <a:pt x="263" y="337"/>
                    <a:pt x="263" y="337"/>
                    <a:pt x="263" y="337"/>
                  </a:cubicBezTo>
                  <a:cubicBezTo>
                    <a:pt x="262" y="338"/>
                    <a:pt x="262" y="337"/>
                    <a:pt x="262" y="338"/>
                  </a:cubicBezTo>
                  <a:cubicBezTo>
                    <a:pt x="262" y="338"/>
                    <a:pt x="262" y="338"/>
                    <a:pt x="262" y="338"/>
                  </a:cubicBezTo>
                  <a:cubicBezTo>
                    <a:pt x="262" y="339"/>
                    <a:pt x="260" y="339"/>
                    <a:pt x="261" y="340"/>
                  </a:cubicBezTo>
                  <a:cubicBezTo>
                    <a:pt x="261" y="341"/>
                    <a:pt x="261" y="341"/>
                    <a:pt x="260" y="341"/>
                  </a:cubicBezTo>
                  <a:cubicBezTo>
                    <a:pt x="260" y="342"/>
                    <a:pt x="260" y="343"/>
                    <a:pt x="260" y="344"/>
                  </a:cubicBezTo>
                  <a:cubicBezTo>
                    <a:pt x="260" y="344"/>
                    <a:pt x="260" y="345"/>
                    <a:pt x="261" y="345"/>
                  </a:cubicBezTo>
                  <a:cubicBezTo>
                    <a:pt x="261" y="345"/>
                    <a:pt x="261" y="346"/>
                    <a:pt x="262" y="346"/>
                  </a:cubicBezTo>
                  <a:cubicBezTo>
                    <a:pt x="262" y="348"/>
                    <a:pt x="262" y="349"/>
                    <a:pt x="262" y="350"/>
                  </a:cubicBezTo>
                  <a:cubicBezTo>
                    <a:pt x="261" y="350"/>
                    <a:pt x="261" y="350"/>
                    <a:pt x="261" y="351"/>
                  </a:cubicBezTo>
                  <a:cubicBezTo>
                    <a:pt x="259" y="352"/>
                    <a:pt x="257" y="352"/>
                    <a:pt x="256" y="353"/>
                  </a:cubicBezTo>
                  <a:cubicBezTo>
                    <a:pt x="255" y="353"/>
                    <a:pt x="255" y="354"/>
                    <a:pt x="255" y="353"/>
                  </a:cubicBezTo>
                  <a:cubicBezTo>
                    <a:pt x="254" y="353"/>
                    <a:pt x="253" y="353"/>
                    <a:pt x="253" y="352"/>
                  </a:cubicBezTo>
                  <a:cubicBezTo>
                    <a:pt x="253" y="352"/>
                    <a:pt x="253" y="352"/>
                    <a:pt x="253" y="351"/>
                  </a:cubicBezTo>
                  <a:cubicBezTo>
                    <a:pt x="252" y="351"/>
                    <a:pt x="252" y="351"/>
                    <a:pt x="252" y="351"/>
                  </a:cubicBezTo>
                  <a:cubicBezTo>
                    <a:pt x="252" y="350"/>
                    <a:pt x="252" y="351"/>
                    <a:pt x="251" y="350"/>
                  </a:cubicBezTo>
                  <a:cubicBezTo>
                    <a:pt x="250" y="350"/>
                    <a:pt x="250" y="350"/>
                    <a:pt x="249" y="349"/>
                  </a:cubicBezTo>
                  <a:cubicBezTo>
                    <a:pt x="249" y="349"/>
                    <a:pt x="248" y="348"/>
                    <a:pt x="248" y="348"/>
                  </a:cubicBezTo>
                  <a:cubicBezTo>
                    <a:pt x="247" y="347"/>
                    <a:pt x="246" y="347"/>
                    <a:pt x="246" y="347"/>
                  </a:cubicBezTo>
                  <a:cubicBezTo>
                    <a:pt x="245" y="347"/>
                    <a:pt x="244" y="346"/>
                    <a:pt x="244" y="346"/>
                  </a:cubicBezTo>
                  <a:cubicBezTo>
                    <a:pt x="243" y="346"/>
                    <a:pt x="242" y="346"/>
                    <a:pt x="241" y="346"/>
                  </a:cubicBezTo>
                  <a:cubicBezTo>
                    <a:pt x="239" y="346"/>
                    <a:pt x="237" y="346"/>
                    <a:pt x="235" y="346"/>
                  </a:cubicBezTo>
                  <a:cubicBezTo>
                    <a:pt x="235" y="345"/>
                    <a:pt x="234" y="345"/>
                    <a:pt x="234" y="345"/>
                  </a:cubicBezTo>
                  <a:cubicBezTo>
                    <a:pt x="234" y="344"/>
                    <a:pt x="234" y="345"/>
                    <a:pt x="233" y="344"/>
                  </a:cubicBezTo>
                  <a:cubicBezTo>
                    <a:pt x="233" y="344"/>
                    <a:pt x="233" y="344"/>
                    <a:pt x="233" y="343"/>
                  </a:cubicBezTo>
                  <a:cubicBezTo>
                    <a:pt x="233" y="343"/>
                    <a:pt x="232" y="343"/>
                    <a:pt x="231" y="342"/>
                  </a:cubicBezTo>
                  <a:cubicBezTo>
                    <a:pt x="231" y="341"/>
                    <a:pt x="231" y="342"/>
                    <a:pt x="231" y="341"/>
                  </a:cubicBezTo>
                  <a:cubicBezTo>
                    <a:pt x="230" y="341"/>
                    <a:pt x="229" y="338"/>
                    <a:pt x="229" y="336"/>
                  </a:cubicBezTo>
                  <a:cubicBezTo>
                    <a:pt x="227" y="336"/>
                    <a:pt x="227" y="335"/>
                    <a:pt x="225" y="335"/>
                  </a:cubicBezTo>
                  <a:cubicBezTo>
                    <a:pt x="226" y="335"/>
                    <a:pt x="223" y="334"/>
                    <a:pt x="223" y="334"/>
                  </a:cubicBezTo>
                  <a:cubicBezTo>
                    <a:pt x="222" y="334"/>
                    <a:pt x="222" y="333"/>
                    <a:pt x="221" y="333"/>
                  </a:cubicBezTo>
                  <a:cubicBezTo>
                    <a:pt x="221" y="332"/>
                    <a:pt x="218" y="333"/>
                    <a:pt x="218" y="333"/>
                  </a:cubicBezTo>
                  <a:cubicBezTo>
                    <a:pt x="217" y="333"/>
                    <a:pt x="217" y="333"/>
                    <a:pt x="216" y="333"/>
                  </a:cubicBezTo>
                  <a:cubicBezTo>
                    <a:pt x="215" y="333"/>
                    <a:pt x="216" y="332"/>
                    <a:pt x="216" y="332"/>
                  </a:cubicBezTo>
                  <a:cubicBezTo>
                    <a:pt x="214" y="332"/>
                    <a:pt x="215" y="333"/>
                    <a:pt x="213" y="333"/>
                  </a:cubicBezTo>
                  <a:cubicBezTo>
                    <a:pt x="212" y="333"/>
                    <a:pt x="211" y="333"/>
                    <a:pt x="209" y="333"/>
                  </a:cubicBezTo>
                  <a:cubicBezTo>
                    <a:pt x="209" y="332"/>
                    <a:pt x="208" y="332"/>
                    <a:pt x="208" y="332"/>
                  </a:cubicBezTo>
                  <a:cubicBezTo>
                    <a:pt x="208" y="331"/>
                    <a:pt x="207" y="331"/>
                    <a:pt x="206" y="331"/>
                  </a:cubicBezTo>
                  <a:cubicBezTo>
                    <a:pt x="205" y="331"/>
                    <a:pt x="206" y="331"/>
                    <a:pt x="206" y="331"/>
                  </a:cubicBezTo>
                  <a:cubicBezTo>
                    <a:pt x="205" y="331"/>
                    <a:pt x="205" y="331"/>
                    <a:pt x="205" y="331"/>
                  </a:cubicBezTo>
                  <a:cubicBezTo>
                    <a:pt x="204" y="330"/>
                    <a:pt x="204" y="330"/>
                    <a:pt x="203" y="329"/>
                  </a:cubicBezTo>
                  <a:cubicBezTo>
                    <a:pt x="202" y="329"/>
                    <a:pt x="203" y="329"/>
                    <a:pt x="202" y="328"/>
                  </a:cubicBezTo>
                  <a:cubicBezTo>
                    <a:pt x="201" y="328"/>
                    <a:pt x="201" y="325"/>
                    <a:pt x="201" y="324"/>
                  </a:cubicBezTo>
                  <a:cubicBezTo>
                    <a:pt x="198" y="324"/>
                    <a:pt x="197" y="326"/>
                    <a:pt x="195" y="324"/>
                  </a:cubicBezTo>
                  <a:cubicBezTo>
                    <a:pt x="195" y="322"/>
                    <a:pt x="194" y="323"/>
                    <a:pt x="194" y="321"/>
                  </a:cubicBezTo>
                  <a:cubicBezTo>
                    <a:pt x="196" y="320"/>
                    <a:pt x="199" y="320"/>
                    <a:pt x="199" y="318"/>
                  </a:cubicBezTo>
                  <a:cubicBezTo>
                    <a:pt x="199" y="317"/>
                    <a:pt x="200" y="316"/>
                    <a:pt x="200" y="315"/>
                  </a:cubicBezTo>
                  <a:cubicBezTo>
                    <a:pt x="200" y="314"/>
                    <a:pt x="201" y="312"/>
                    <a:pt x="201" y="310"/>
                  </a:cubicBezTo>
                  <a:cubicBezTo>
                    <a:pt x="200" y="310"/>
                    <a:pt x="200" y="310"/>
                    <a:pt x="199" y="309"/>
                  </a:cubicBezTo>
                  <a:cubicBezTo>
                    <a:pt x="199" y="309"/>
                    <a:pt x="199" y="309"/>
                    <a:pt x="199" y="309"/>
                  </a:cubicBezTo>
                  <a:cubicBezTo>
                    <a:pt x="199" y="309"/>
                    <a:pt x="199" y="309"/>
                    <a:pt x="199" y="309"/>
                  </a:cubicBezTo>
                  <a:cubicBezTo>
                    <a:pt x="199" y="308"/>
                    <a:pt x="199" y="308"/>
                    <a:pt x="199" y="308"/>
                  </a:cubicBezTo>
                  <a:cubicBezTo>
                    <a:pt x="198" y="307"/>
                    <a:pt x="198" y="306"/>
                    <a:pt x="197" y="306"/>
                  </a:cubicBezTo>
                  <a:cubicBezTo>
                    <a:pt x="197" y="305"/>
                    <a:pt x="196" y="304"/>
                    <a:pt x="196" y="304"/>
                  </a:cubicBezTo>
                  <a:cubicBezTo>
                    <a:pt x="197" y="303"/>
                    <a:pt x="197" y="303"/>
                    <a:pt x="197" y="303"/>
                  </a:cubicBezTo>
                  <a:cubicBezTo>
                    <a:pt x="199" y="303"/>
                    <a:pt x="198" y="302"/>
                    <a:pt x="199" y="302"/>
                  </a:cubicBezTo>
                  <a:cubicBezTo>
                    <a:pt x="199" y="302"/>
                    <a:pt x="201" y="302"/>
                    <a:pt x="201" y="301"/>
                  </a:cubicBezTo>
                  <a:cubicBezTo>
                    <a:pt x="201" y="300"/>
                    <a:pt x="201" y="300"/>
                    <a:pt x="201" y="299"/>
                  </a:cubicBezTo>
                  <a:cubicBezTo>
                    <a:pt x="199" y="298"/>
                    <a:pt x="197" y="299"/>
                    <a:pt x="196" y="300"/>
                  </a:cubicBezTo>
                  <a:cubicBezTo>
                    <a:pt x="195" y="300"/>
                    <a:pt x="195" y="299"/>
                    <a:pt x="195" y="299"/>
                  </a:cubicBezTo>
                  <a:cubicBezTo>
                    <a:pt x="195" y="299"/>
                    <a:pt x="195" y="299"/>
                    <a:pt x="194" y="299"/>
                  </a:cubicBezTo>
                  <a:cubicBezTo>
                    <a:pt x="194" y="298"/>
                    <a:pt x="194" y="298"/>
                    <a:pt x="194" y="298"/>
                  </a:cubicBezTo>
                  <a:cubicBezTo>
                    <a:pt x="193" y="297"/>
                    <a:pt x="193" y="297"/>
                    <a:pt x="193" y="296"/>
                  </a:cubicBezTo>
                  <a:cubicBezTo>
                    <a:pt x="192" y="296"/>
                    <a:pt x="191" y="296"/>
                    <a:pt x="191" y="296"/>
                  </a:cubicBezTo>
                  <a:cubicBezTo>
                    <a:pt x="190" y="297"/>
                    <a:pt x="190" y="297"/>
                    <a:pt x="189" y="297"/>
                  </a:cubicBezTo>
                  <a:cubicBezTo>
                    <a:pt x="188" y="297"/>
                    <a:pt x="187" y="298"/>
                    <a:pt x="187" y="298"/>
                  </a:cubicBezTo>
                  <a:cubicBezTo>
                    <a:pt x="186" y="298"/>
                    <a:pt x="185" y="298"/>
                    <a:pt x="184" y="299"/>
                  </a:cubicBezTo>
                  <a:cubicBezTo>
                    <a:pt x="184" y="299"/>
                    <a:pt x="181" y="300"/>
                    <a:pt x="181" y="299"/>
                  </a:cubicBezTo>
                  <a:cubicBezTo>
                    <a:pt x="181" y="298"/>
                    <a:pt x="181" y="298"/>
                    <a:pt x="180" y="299"/>
                  </a:cubicBezTo>
                  <a:cubicBezTo>
                    <a:pt x="179" y="299"/>
                    <a:pt x="180" y="298"/>
                    <a:pt x="180" y="298"/>
                  </a:cubicBezTo>
                  <a:cubicBezTo>
                    <a:pt x="178" y="298"/>
                    <a:pt x="177" y="298"/>
                    <a:pt x="176" y="298"/>
                  </a:cubicBezTo>
                  <a:cubicBezTo>
                    <a:pt x="175" y="299"/>
                    <a:pt x="176" y="300"/>
                    <a:pt x="173" y="300"/>
                  </a:cubicBezTo>
                  <a:cubicBezTo>
                    <a:pt x="172" y="299"/>
                    <a:pt x="171" y="298"/>
                    <a:pt x="169" y="298"/>
                  </a:cubicBezTo>
                  <a:cubicBezTo>
                    <a:pt x="169" y="298"/>
                    <a:pt x="168" y="299"/>
                    <a:pt x="167" y="299"/>
                  </a:cubicBezTo>
                  <a:cubicBezTo>
                    <a:pt x="167" y="299"/>
                    <a:pt x="167" y="300"/>
                    <a:pt x="167" y="300"/>
                  </a:cubicBezTo>
                  <a:cubicBezTo>
                    <a:pt x="167" y="301"/>
                    <a:pt x="165" y="301"/>
                    <a:pt x="165" y="301"/>
                  </a:cubicBezTo>
                  <a:cubicBezTo>
                    <a:pt x="164" y="302"/>
                    <a:pt x="164" y="301"/>
                    <a:pt x="163" y="301"/>
                  </a:cubicBezTo>
                  <a:cubicBezTo>
                    <a:pt x="162" y="302"/>
                    <a:pt x="162" y="302"/>
                    <a:pt x="161" y="302"/>
                  </a:cubicBezTo>
                  <a:cubicBezTo>
                    <a:pt x="160" y="302"/>
                    <a:pt x="160" y="302"/>
                    <a:pt x="160" y="301"/>
                  </a:cubicBezTo>
                  <a:cubicBezTo>
                    <a:pt x="159" y="300"/>
                    <a:pt x="159" y="301"/>
                    <a:pt x="157" y="301"/>
                  </a:cubicBezTo>
                  <a:cubicBezTo>
                    <a:pt x="156" y="300"/>
                    <a:pt x="156" y="301"/>
                    <a:pt x="154" y="301"/>
                  </a:cubicBezTo>
                  <a:cubicBezTo>
                    <a:pt x="155" y="301"/>
                    <a:pt x="153" y="300"/>
                    <a:pt x="153" y="300"/>
                  </a:cubicBezTo>
                  <a:cubicBezTo>
                    <a:pt x="152" y="300"/>
                    <a:pt x="151" y="300"/>
                    <a:pt x="150" y="300"/>
                  </a:cubicBezTo>
                  <a:cubicBezTo>
                    <a:pt x="149" y="300"/>
                    <a:pt x="150" y="301"/>
                    <a:pt x="149" y="301"/>
                  </a:cubicBezTo>
                  <a:cubicBezTo>
                    <a:pt x="148" y="301"/>
                    <a:pt x="147" y="301"/>
                    <a:pt x="146" y="301"/>
                  </a:cubicBezTo>
                  <a:cubicBezTo>
                    <a:pt x="145" y="301"/>
                    <a:pt x="145" y="301"/>
                    <a:pt x="145" y="301"/>
                  </a:cubicBezTo>
                  <a:cubicBezTo>
                    <a:pt x="145" y="302"/>
                    <a:pt x="145" y="302"/>
                    <a:pt x="144" y="303"/>
                  </a:cubicBezTo>
                  <a:cubicBezTo>
                    <a:pt x="141" y="303"/>
                    <a:pt x="138" y="303"/>
                    <a:pt x="134" y="303"/>
                  </a:cubicBezTo>
                  <a:cubicBezTo>
                    <a:pt x="133" y="304"/>
                    <a:pt x="132" y="304"/>
                    <a:pt x="131" y="305"/>
                  </a:cubicBezTo>
                  <a:cubicBezTo>
                    <a:pt x="130" y="306"/>
                    <a:pt x="129" y="306"/>
                    <a:pt x="129" y="306"/>
                  </a:cubicBezTo>
                  <a:cubicBezTo>
                    <a:pt x="129" y="307"/>
                    <a:pt x="129" y="307"/>
                    <a:pt x="129" y="307"/>
                  </a:cubicBezTo>
                  <a:cubicBezTo>
                    <a:pt x="128" y="308"/>
                    <a:pt x="128" y="308"/>
                    <a:pt x="127" y="308"/>
                  </a:cubicBezTo>
                  <a:cubicBezTo>
                    <a:pt x="127" y="309"/>
                    <a:pt x="123" y="309"/>
                    <a:pt x="121" y="309"/>
                  </a:cubicBezTo>
                  <a:cubicBezTo>
                    <a:pt x="119" y="309"/>
                    <a:pt x="119" y="311"/>
                    <a:pt x="116" y="311"/>
                  </a:cubicBezTo>
                  <a:cubicBezTo>
                    <a:pt x="116" y="311"/>
                    <a:pt x="116" y="311"/>
                    <a:pt x="116" y="311"/>
                  </a:cubicBezTo>
                  <a:cubicBezTo>
                    <a:pt x="115" y="312"/>
                    <a:pt x="116" y="312"/>
                    <a:pt x="115" y="312"/>
                  </a:cubicBezTo>
                  <a:cubicBezTo>
                    <a:pt x="114" y="313"/>
                    <a:pt x="114" y="313"/>
                    <a:pt x="113" y="314"/>
                  </a:cubicBezTo>
                  <a:cubicBezTo>
                    <a:pt x="112" y="314"/>
                    <a:pt x="113" y="314"/>
                    <a:pt x="112" y="314"/>
                  </a:cubicBezTo>
                  <a:cubicBezTo>
                    <a:pt x="111" y="314"/>
                    <a:pt x="111" y="315"/>
                    <a:pt x="111" y="315"/>
                  </a:cubicBezTo>
                  <a:cubicBezTo>
                    <a:pt x="109" y="315"/>
                    <a:pt x="108" y="315"/>
                    <a:pt x="107" y="315"/>
                  </a:cubicBezTo>
                  <a:cubicBezTo>
                    <a:pt x="105" y="315"/>
                    <a:pt x="106" y="315"/>
                    <a:pt x="105" y="314"/>
                  </a:cubicBezTo>
                  <a:cubicBezTo>
                    <a:pt x="105" y="314"/>
                    <a:pt x="103" y="314"/>
                    <a:pt x="103" y="314"/>
                  </a:cubicBezTo>
                  <a:cubicBezTo>
                    <a:pt x="102" y="314"/>
                    <a:pt x="102" y="314"/>
                    <a:pt x="102" y="314"/>
                  </a:cubicBezTo>
                  <a:cubicBezTo>
                    <a:pt x="101" y="313"/>
                    <a:pt x="95" y="314"/>
                    <a:pt x="94" y="314"/>
                  </a:cubicBezTo>
                  <a:cubicBezTo>
                    <a:pt x="94" y="313"/>
                    <a:pt x="94" y="313"/>
                    <a:pt x="94" y="313"/>
                  </a:cubicBezTo>
                  <a:cubicBezTo>
                    <a:pt x="93" y="312"/>
                    <a:pt x="93" y="312"/>
                    <a:pt x="93" y="311"/>
                  </a:cubicBezTo>
                  <a:cubicBezTo>
                    <a:pt x="93" y="311"/>
                    <a:pt x="92" y="311"/>
                    <a:pt x="92" y="309"/>
                  </a:cubicBezTo>
                  <a:cubicBezTo>
                    <a:pt x="92" y="309"/>
                    <a:pt x="91" y="309"/>
                    <a:pt x="91" y="309"/>
                  </a:cubicBezTo>
                  <a:cubicBezTo>
                    <a:pt x="90" y="309"/>
                    <a:pt x="91" y="308"/>
                    <a:pt x="90" y="308"/>
                  </a:cubicBezTo>
                  <a:cubicBezTo>
                    <a:pt x="89" y="307"/>
                    <a:pt x="91" y="306"/>
                    <a:pt x="92" y="306"/>
                  </a:cubicBezTo>
                  <a:cubicBezTo>
                    <a:pt x="93" y="306"/>
                    <a:pt x="93" y="305"/>
                    <a:pt x="93" y="305"/>
                  </a:cubicBezTo>
                  <a:cubicBezTo>
                    <a:pt x="94" y="304"/>
                    <a:pt x="94" y="304"/>
                    <a:pt x="95" y="304"/>
                  </a:cubicBezTo>
                  <a:cubicBezTo>
                    <a:pt x="96" y="303"/>
                    <a:pt x="95" y="303"/>
                    <a:pt x="97" y="303"/>
                  </a:cubicBezTo>
                  <a:cubicBezTo>
                    <a:pt x="97" y="302"/>
                    <a:pt x="101" y="302"/>
                    <a:pt x="102" y="301"/>
                  </a:cubicBezTo>
                  <a:cubicBezTo>
                    <a:pt x="104" y="301"/>
                    <a:pt x="106" y="301"/>
                    <a:pt x="109" y="301"/>
                  </a:cubicBezTo>
                  <a:cubicBezTo>
                    <a:pt x="110" y="301"/>
                    <a:pt x="110" y="300"/>
                    <a:pt x="112" y="300"/>
                  </a:cubicBezTo>
                  <a:cubicBezTo>
                    <a:pt x="112" y="300"/>
                    <a:pt x="113" y="300"/>
                    <a:pt x="114" y="300"/>
                  </a:cubicBezTo>
                  <a:cubicBezTo>
                    <a:pt x="114" y="300"/>
                    <a:pt x="114" y="299"/>
                    <a:pt x="114" y="299"/>
                  </a:cubicBezTo>
                  <a:cubicBezTo>
                    <a:pt x="115" y="298"/>
                    <a:pt x="115" y="297"/>
                    <a:pt x="116" y="296"/>
                  </a:cubicBezTo>
                  <a:cubicBezTo>
                    <a:pt x="116" y="295"/>
                    <a:pt x="121" y="294"/>
                    <a:pt x="121" y="294"/>
                  </a:cubicBezTo>
                  <a:cubicBezTo>
                    <a:pt x="121" y="293"/>
                    <a:pt x="122" y="294"/>
                    <a:pt x="122" y="294"/>
                  </a:cubicBezTo>
                  <a:cubicBezTo>
                    <a:pt x="122" y="294"/>
                    <a:pt x="122" y="292"/>
                    <a:pt x="122" y="292"/>
                  </a:cubicBezTo>
                  <a:cubicBezTo>
                    <a:pt x="123" y="292"/>
                    <a:pt x="123" y="291"/>
                    <a:pt x="124" y="290"/>
                  </a:cubicBezTo>
                  <a:cubicBezTo>
                    <a:pt x="124" y="290"/>
                    <a:pt x="124" y="289"/>
                    <a:pt x="124" y="289"/>
                  </a:cubicBezTo>
                  <a:cubicBezTo>
                    <a:pt x="124" y="288"/>
                    <a:pt x="125" y="288"/>
                    <a:pt x="125" y="288"/>
                  </a:cubicBezTo>
                  <a:cubicBezTo>
                    <a:pt x="126" y="287"/>
                    <a:pt x="126" y="287"/>
                    <a:pt x="126" y="286"/>
                  </a:cubicBezTo>
                  <a:cubicBezTo>
                    <a:pt x="126" y="285"/>
                    <a:pt x="126" y="285"/>
                    <a:pt x="127" y="285"/>
                  </a:cubicBezTo>
                  <a:cubicBezTo>
                    <a:pt x="127" y="283"/>
                    <a:pt x="125" y="280"/>
                    <a:pt x="127" y="279"/>
                  </a:cubicBezTo>
                  <a:cubicBezTo>
                    <a:pt x="127" y="277"/>
                    <a:pt x="128" y="276"/>
                    <a:pt x="129" y="275"/>
                  </a:cubicBezTo>
                  <a:cubicBezTo>
                    <a:pt x="130" y="275"/>
                    <a:pt x="130" y="275"/>
                    <a:pt x="130" y="274"/>
                  </a:cubicBezTo>
                  <a:cubicBezTo>
                    <a:pt x="130" y="274"/>
                    <a:pt x="130" y="274"/>
                    <a:pt x="130" y="274"/>
                  </a:cubicBezTo>
                  <a:cubicBezTo>
                    <a:pt x="130" y="274"/>
                    <a:pt x="131" y="274"/>
                    <a:pt x="131" y="274"/>
                  </a:cubicBezTo>
                  <a:cubicBezTo>
                    <a:pt x="131" y="273"/>
                    <a:pt x="131" y="272"/>
                    <a:pt x="131" y="271"/>
                  </a:cubicBezTo>
                  <a:cubicBezTo>
                    <a:pt x="132" y="271"/>
                    <a:pt x="132" y="270"/>
                    <a:pt x="133" y="269"/>
                  </a:cubicBezTo>
                  <a:cubicBezTo>
                    <a:pt x="133" y="267"/>
                    <a:pt x="136" y="269"/>
                    <a:pt x="136" y="268"/>
                  </a:cubicBezTo>
                  <a:cubicBezTo>
                    <a:pt x="136" y="268"/>
                    <a:pt x="138" y="266"/>
                    <a:pt x="138" y="266"/>
                  </a:cubicBezTo>
                  <a:cubicBezTo>
                    <a:pt x="138" y="266"/>
                    <a:pt x="141" y="266"/>
                    <a:pt x="141" y="265"/>
                  </a:cubicBezTo>
                  <a:cubicBezTo>
                    <a:pt x="142" y="265"/>
                    <a:pt x="145" y="265"/>
                    <a:pt x="145" y="264"/>
                  </a:cubicBezTo>
                  <a:cubicBezTo>
                    <a:pt x="145" y="264"/>
                    <a:pt x="147" y="262"/>
                    <a:pt x="147" y="262"/>
                  </a:cubicBezTo>
                  <a:cubicBezTo>
                    <a:pt x="148" y="261"/>
                    <a:pt x="148" y="259"/>
                    <a:pt x="150" y="258"/>
                  </a:cubicBezTo>
                  <a:cubicBezTo>
                    <a:pt x="150" y="256"/>
                    <a:pt x="149" y="252"/>
                    <a:pt x="150" y="252"/>
                  </a:cubicBezTo>
                  <a:cubicBezTo>
                    <a:pt x="150" y="252"/>
                    <a:pt x="151" y="252"/>
                    <a:pt x="151" y="251"/>
                  </a:cubicBezTo>
                  <a:cubicBezTo>
                    <a:pt x="151" y="251"/>
                    <a:pt x="151" y="251"/>
                    <a:pt x="151" y="251"/>
                  </a:cubicBezTo>
                  <a:cubicBezTo>
                    <a:pt x="152" y="251"/>
                    <a:pt x="152" y="249"/>
                    <a:pt x="152" y="249"/>
                  </a:cubicBezTo>
                  <a:cubicBezTo>
                    <a:pt x="153" y="249"/>
                    <a:pt x="155" y="250"/>
                    <a:pt x="155" y="249"/>
                  </a:cubicBezTo>
                  <a:cubicBezTo>
                    <a:pt x="155" y="248"/>
                    <a:pt x="162" y="248"/>
                    <a:pt x="162" y="249"/>
                  </a:cubicBezTo>
                  <a:cubicBezTo>
                    <a:pt x="164" y="249"/>
                    <a:pt x="166" y="250"/>
                    <a:pt x="166" y="251"/>
                  </a:cubicBezTo>
                  <a:cubicBezTo>
                    <a:pt x="168" y="251"/>
                    <a:pt x="169" y="251"/>
                    <a:pt x="170" y="251"/>
                  </a:cubicBezTo>
                  <a:cubicBezTo>
                    <a:pt x="170" y="251"/>
                    <a:pt x="171" y="251"/>
                    <a:pt x="171" y="250"/>
                  </a:cubicBezTo>
                  <a:cubicBezTo>
                    <a:pt x="172" y="250"/>
                    <a:pt x="172" y="250"/>
                    <a:pt x="172" y="250"/>
                  </a:cubicBezTo>
                  <a:cubicBezTo>
                    <a:pt x="172" y="250"/>
                    <a:pt x="172" y="250"/>
                    <a:pt x="172" y="249"/>
                  </a:cubicBezTo>
                  <a:cubicBezTo>
                    <a:pt x="173" y="249"/>
                    <a:pt x="174" y="248"/>
                    <a:pt x="174" y="247"/>
                  </a:cubicBezTo>
                  <a:cubicBezTo>
                    <a:pt x="175" y="247"/>
                    <a:pt x="176" y="247"/>
                    <a:pt x="176" y="246"/>
                  </a:cubicBezTo>
                  <a:cubicBezTo>
                    <a:pt x="176" y="246"/>
                    <a:pt x="176" y="246"/>
                    <a:pt x="176" y="246"/>
                  </a:cubicBezTo>
                  <a:cubicBezTo>
                    <a:pt x="177" y="245"/>
                    <a:pt x="177" y="245"/>
                    <a:pt x="178" y="245"/>
                  </a:cubicBezTo>
                  <a:cubicBezTo>
                    <a:pt x="178" y="245"/>
                    <a:pt x="178" y="245"/>
                    <a:pt x="178" y="244"/>
                  </a:cubicBezTo>
                  <a:cubicBezTo>
                    <a:pt x="178" y="244"/>
                    <a:pt x="178" y="244"/>
                    <a:pt x="179" y="244"/>
                  </a:cubicBezTo>
                  <a:cubicBezTo>
                    <a:pt x="179" y="244"/>
                    <a:pt x="178" y="244"/>
                    <a:pt x="179" y="244"/>
                  </a:cubicBezTo>
                  <a:cubicBezTo>
                    <a:pt x="180" y="243"/>
                    <a:pt x="181" y="243"/>
                    <a:pt x="183" y="243"/>
                  </a:cubicBezTo>
                  <a:cubicBezTo>
                    <a:pt x="183" y="243"/>
                    <a:pt x="183" y="242"/>
                    <a:pt x="184" y="242"/>
                  </a:cubicBezTo>
                  <a:cubicBezTo>
                    <a:pt x="184" y="241"/>
                    <a:pt x="186" y="241"/>
                    <a:pt x="188" y="241"/>
                  </a:cubicBezTo>
                  <a:cubicBezTo>
                    <a:pt x="188" y="240"/>
                    <a:pt x="188" y="240"/>
                    <a:pt x="190" y="240"/>
                  </a:cubicBezTo>
                  <a:cubicBezTo>
                    <a:pt x="190" y="240"/>
                    <a:pt x="191" y="241"/>
                    <a:pt x="191" y="241"/>
                  </a:cubicBezTo>
                  <a:cubicBezTo>
                    <a:pt x="191" y="241"/>
                    <a:pt x="192" y="242"/>
                    <a:pt x="192" y="242"/>
                  </a:cubicBezTo>
                  <a:cubicBezTo>
                    <a:pt x="192" y="242"/>
                    <a:pt x="193" y="242"/>
                    <a:pt x="193" y="242"/>
                  </a:cubicBezTo>
                  <a:cubicBezTo>
                    <a:pt x="193" y="243"/>
                    <a:pt x="194" y="243"/>
                    <a:pt x="194" y="244"/>
                  </a:cubicBezTo>
                  <a:cubicBezTo>
                    <a:pt x="194" y="244"/>
                    <a:pt x="195" y="246"/>
                    <a:pt x="195" y="246"/>
                  </a:cubicBezTo>
                  <a:cubicBezTo>
                    <a:pt x="195" y="246"/>
                    <a:pt x="197" y="250"/>
                    <a:pt x="197" y="251"/>
                  </a:cubicBezTo>
                  <a:cubicBezTo>
                    <a:pt x="197" y="251"/>
                    <a:pt x="198" y="251"/>
                    <a:pt x="198" y="251"/>
                  </a:cubicBezTo>
                  <a:cubicBezTo>
                    <a:pt x="198" y="252"/>
                    <a:pt x="199" y="252"/>
                    <a:pt x="199" y="252"/>
                  </a:cubicBezTo>
                  <a:cubicBezTo>
                    <a:pt x="200" y="253"/>
                    <a:pt x="199" y="253"/>
                    <a:pt x="200" y="253"/>
                  </a:cubicBezTo>
                  <a:cubicBezTo>
                    <a:pt x="201" y="253"/>
                    <a:pt x="200" y="254"/>
                    <a:pt x="201" y="254"/>
                  </a:cubicBezTo>
                  <a:cubicBezTo>
                    <a:pt x="201" y="255"/>
                    <a:pt x="203" y="256"/>
                    <a:pt x="203" y="256"/>
                  </a:cubicBezTo>
                  <a:cubicBezTo>
                    <a:pt x="204" y="258"/>
                    <a:pt x="206" y="258"/>
                    <a:pt x="206" y="259"/>
                  </a:cubicBezTo>
                  <a:cubicBezTo>
                    <a:pt x="207" y="259"/>
                    <a:pt x="207" y="260"/>
                    <a:pt x="208" y="261"/>
                  </a:cubicBezTo>
                  <a:cubicBezTo>
                    <a:pt x="210" y="261"/>
                    <a:pt x="210" y="262"/>
                    <a:pt x="211" y="264"/>
                  </a:cubicBezTo>
                  <a:cubicBezTo>
                    <a:pt x="212" y="264"/>
                    <a:pt x="212" y="264"/>
                    <a:pt x="212" y="264"/>
                  </a:cubicBezTo>
                  <a:cubicBezTo>
                    <a:pt x="212" y="264"/>
                    <a:pt x="212" y="264"/>
                    <a:pt x="212" y="264"/>
                  </a:cubicBezTo>
                  <a:cubicBezTo>
                    <a:pt x="212" y="265"/>
                    <a:pt x="213" y="265"/>
                    <a:pt x="214" y="265"/>
                  </a:cubicBezTo>
                  <a:cubicBezTo>
                    <a:pt x="215" y="266"/>
                    <a:pt x="217" y="266"/>
                    <a:pt x="218" y="267"/>
                  </a:cubicBezTo>
                  <a:cubicBezTo>
                    <a:pt x="219" y="268"/>
                    <a:pt x="220" y="270"/>
                    <a:pt x="222" y="270"/>
                  </a:cubicBezTo>
                  <a:cubicBezTo>
                    <a:pt x="223" y="271"/>
                    <a:pt x="223" y="271"/>
                    <a:pt x="224" y="271"/>
                  </a:cubicBezTo>
                  <a:cubicBezTo>
                    <a:pt x="225" y="271"/>
                    <a:pt x="226" y="272"/>
                    <a:pt x="226" y="272"/>
                  </a:cubicBezTo>
                  <a:cubicBezTo>
                    <a:pt x="227" y="273"/>
                    <a:pt x="227" y="273"/>
                    <a:pt x="227" y="274"/>
                  </a:cubicBezTo>
                  <a:cubicBezTo>
                    <a:pt x="228" y="274"/>
                    <a:pt x="229" y="274"/>
                    <a:pt x="230" y="275"/>
                  </a:cubicBezTo>
                  <a:cubicBezTo>
                    <a:pt x="231" y="276"/>
                    <a:pt x="232" y="278"/>
                    <a:pt x="232" y="280"/>
                  </a:cubicBezTo>
                  <a:cubicBezTo>
                    <a:pt x="233" y="280"/>
                    <a:pt x="233" y="281"/>
                    <a:pt x="233" y="281"/>
                  </a:cubicBezTo>
                  <a:cubicBezTo>
                    <a:pt x="234" y="282"/>
                    <a:pt x="233" y="282"/>
                    <a:pt x="234" y="282"/>
                  </a:cubicBezTo>
                  <a:cubicBezTo>
                    <a:pt x="234" y="284"/>
                    <a:pt x="234" y="284"/>
                    <a:pt x="233" y="284"/>
                  </a:cubicBezTo>
                  <a:cubicBezTo>
                    <a:pt x="233" y="286"/>
                    <a:pt x="233" y="286"/>
                    <a:pt x="233" y="286"/>
                  </a:cubicBezTo>
                  <a:cubicBezTo>
                    <a:pt x="233" y="287"/>
                    <a:pt x="232" y="288"/>
                    <a:pt x="231" y="288"/>
                  </a:cubicBezTo>
                  <a:cubicBezTo>
                    <a:pt x="231" y="288"/>
                    <a:pt x="232" y="288"/>
                    <a:pt x="231" y="289"/>
                  </a:cubicBezTo>
                  <a:cubicBezTo>
                    <a:pt x="230" y="289"/>
                    <a:pt x="229" y="288"/>
                    <a:pt x="229" y="289"/>
                  </a:cubicBezTo>
                  <a:cubicBezTo>
                    <a:pt x="229" y="289"/>
                    <a:pt x="227" y="290"/>
                    <a:pt x="227" y="290"/>
                  </a:cubicBezTo>
                  <a:cubicBezTo>
                    <a:pt x="226" y="291"/>
                    <a:pt x="226" y="291"/>
                    <a:pt x="225" y="291"/>
                  </a:cubicBezTo>
                  <a:cubicBezTo>
                    <a:pt x="223" y="291"/>
                    <a:pt x="223" y="291"/>
                    <a:pt x="223" y="291"/>
                  </a:cubicBezTo>
                  <a:cubicBezTo>
                    <a:pt x="222" y="292"/>
                    <a:pt x="220" y="292"/>
                    <a:pt x="218" y="292"/>
                  </a:cubicBezTo>
                  <a:cubicBezTo>
                    <a:pt x="218" y="292"/>
                    <a:pt x="218" y="292"/>
                    <a:pt x="218" y="291"/>
                  </a:cubicBezTo>
                  <a:cubicBezTo>
                    <a:pt x="217" y="291"/>
                    <a:pt x="217" y="291"/>
                    <a:pt x="217" y="290"/>
                  </a:cubicBezTo>
                  <a:cubicBezTo>
                    <a:pt x="214" y="290"/>
                    <a:pt x="211" y="290"/>
                    <a:pt x="210" y="291"/>
                  </a:cubicBezTo>
                  <a:cubicBezTo>
                    <a:pt x="210" y="292"/>
                    <a:pt x="209" y="292"/>
                    <a:pt x="210" y="294"/>
                  </a:cubicBezTo>
                  <a:cubicBezTo>
                    <a:pt x="210" y="294"/>
                    <a:pt x="211" y="294"/>
                    <a:pt x="211" y="294"/>
                  </a:cubicBezTo>
                  <a:cubicBezTo>
                    <a:pt x="212" y="293"/>
                    <a:pt x="211" y="294"/>
                    <a:pt x="211" y="294"/>
                  </a:cubicBezTo>
                  <a:cubicBezTo>
                    <a:pt x="213" y="295"/>
                    <a:pt x="212" y="294"/>
                    <a:pt x="213" y="295"/>
                  </a:cubicBezTo>
                  <a:cubicBezTo>
                    <a:pt x="213" y="295"/>
                    <a:pt x="214" y="295"/>
                    <a:pt x="214" y="296"/>
                  </a:cubicBezTo>
                  <a:cubicBezTo>
                    <a:pt x="215" y="296"/>
                    <a:pt x="215" y="297"/>
                    <a:pt x="216" y="297"/>
                  </a:cubicBezTo>
                  <a:cubicBezTo>
                    <a:pt x="218" y="297"/>
                    <a:pt x="218" y="297"/>
                    <a:pt x="218" y="298"/>
                  </a:cubicBezTo>
                  <a:cubicBezTo>
                    <a:pt x="219" y="298"/>
                    <a:pt x="220" y="299"/>
                    <a:pt x="221" y="299"/>
                  </a:cubicBezTo>
                  <a:cubicBezTo>
                    <a:pt x="221" y="299"/>
                    <a:pt x="221" y="299"/>
                    <a:pt x="221" y="299"/>
                  </a:cubicBezTo>
                  <a:cubicBezTo>
                    <a:pt x="222" y="300"/>
                    <a:pt x="222" y="300"/>
                    <a:pt x="223" y="301"/>
                  </a:cubicBezTo>
                  <a:cubicBezTo>
                    <a:pt x="223" y="301"/>
                    <a:pt x="224" y="301"/>
                    <a:pt x="224" y="302"/>
                  </a:cubicBezTo>
                  <a:cubicBezTo>
                    <a:pt x="226" y="302"/>
                    <a:pt x="226" y="302"/>
                    <a:pt x="228" y="301"/>
                  </a:cubicBezTo>
                  <a:cubicBezTo>
                    <a:pt x="228" y="299"/>
                    <a:pt x="228" y="298"/>
                    <a:pt x="227" y="297"/>
                  </a:cubicBezTo>
                  <a:cubicBezTo>
                    <a:pt x="227" y="296"/>
                    <a:pt x="226" y="297"/>
                    <a:pt x="226" y="296"/>
                  </a:cubicBezTo>
                  <a:cubicBezTo>
                    <a:pt x="227" y="295"/>
                    <a:pt x="227" y="295"/>
                    <a:pt x="227" y="295"/>
                  </a:cubicBezTo>
                  <a:cubicBezTo>
                    <a:pt x="228" y="295"/>
                    <a:pt x="227" y="295"/>
                    <a:pt x="228" y="294"/>
                  </a:cubicBezTo>
                  <a:cubicBezTo>
                    <a:pt x="228" y="294"/>
                    <a:pt x="228" y="293"/>
                    <a:pt x="229" y="293"/>
                  </a:cubicBezTo>
                  <a:cubicBezTo>
                    <a:pt x="230" y="292"/>
                    <a:pt x="229" y="292"/>
                    <a:pt x="231" y="292"/>
                  </a:cubicBezTo>
                  <a:cubicBezTo>
                    <a:pt x="231" y="291"/>
                    <a:pt x="233" y="292"/>
                    <a:pt x="234" y="292"/>
                  </a:cubicBezTo>
                  <a:cubicBezTo>
                    <a:pt x="234" y="292"/>
                    <a:pt x="234" y="291"/>
                    <a:pt x="235" y="291"/>
                  </a:cubicBezTo>
                  <a:cubicBezTo>
                    <a:pt x="236" y="290"/>
                    <a:pt x="236" y="289"/>
                    <a:pt x="236" y="289"/>
                  </a:cubicBezTo>
                  <a:cubicBezTo>
                    <a:pt x="236" y="288"/>
                    <a:pt x="237" y="289"/>
                    <a:pt x="237" y="288"/>
                  </a:cubicBezTo>
                  <a:cubicBezTo>
                    <a:pt x="237" y="288"/>
                    <a:pt x="237" y="287"/>
                    <a:pt x="237" y="287"/>
                  </a:cubicBezTo>
                  <a:cubicBezTo>
                    <a:pt x="238" y="286"/>
                    <a:pt x="238" y="286"/>
                    <a:pt x="238" y="284"/>
                  </a:cubicBezTo>
                  <a:cubicBezTo>
                    <a:pt x="238" y="283"/>
                    <a:pt x="238" y="284"/>
                    <a:pt x="239" y="284"/>
                  </a:cubicBezTo>
                  <a:cubicBezTo>
                    <a:pt x="240" y="283"/>
                    <a:pt x="239" y="281"/>
                    <a:pt x="239" y="280"/>
                  </a:cubicBezTo>
                  <a:cubicBezTo>
                    <a:pt x="239" y="280"/>
                    <a:pt x="238" y="280"/>
                    <a:pt x="238" y="279"/>
                  </a:cubicBezTo>
                  <a:cubicBezTo>
                    <a:pt x="238" y="279"/>
                    <a:pt x="238" y="279"/>
                    <a:pt x="238" y="279"/>
                  </a:cubicBezTo>
                  <a:cubicBezTo>
                    <a:pt x="237" y="279"/>
                    <a:pt x="237" y="279"/>
                    <a:pt x="237" y="279"/>
                  </a:cubicBezTo>
                  <a:cubicBezTo>
                    <a:pt x="236" y="278"/>
                    <a:pt x="237" y="278"/>
                    <a:pt x="236" y="278"/>
                  </a:cubicBezTo>
                  <a:cubicBezTo>
                    <a:pt x="236" y="277"/>
                    <a:pt x="236" y="276"/>
                    <a:pt x="236" y="275"/>
                  </a:cubicBezTo>
                  <a:cubicBezTo>
                    <a:pt x="237" y="275"/>
                    <a:pt x="238" y="274"/>
                    <a:pt x="238" y="274"/>
                  </a:cubicBezTo>
                  <a:cubicBezTo>
                    <a:pt x="239" y="273"/>
                    <a:pt x="239" y="273"/>
                    <a:pt x="239" y="272"/>
                  </a:cubicBezTo>
                  <a:cubicBezTo>
                    <a:pt x="241" y="272"/>
                    <a:pt x="241" y="272"/>
                    <a:pt x="241" y="273"/>
                  </a:cubicBezTo>
                  <a:cubicBezTo>
                    <a:pt x="241" y="273"/>
                    <a:pt x="241" y="273"/>
                    <a:pt x="241" y="273"/>
                  </a:cubicBezTo>
                  <a:cubicBezTo>
                    <a:pt x="241" y="268"/>
                    <a:pt x="241" y="268"/>
                    <a:pt x="241" y="268"/>
                  </a:cubicBezTo>
                  <a:cubicBezTo>
                    <a:pt x="241" y="268"/>
                    <a:pt x="241" y="267"/>
                    <a:pt x="241" y="267"/>
                  </a:cubicBezTo>
                  <a:cubicBezTo>
                    <a:pt x="241" y="267"/>
                    <a:pt x="241" y="267"/>
                    <a:pt x="241" y="266"/>
                  </a:cubicBezTo>
                  <a:cubicBezTo>
                    <a:pt x="240" y="266"/>
                    <a:pt x="240" y="266"/>
                    <a:pt x="238" y="266"/>
                  </a:cubicBezTo>
                  <a:cubicBezTo>
                    <a:pt x="238" y="265"/>
                    <a:pt x="237" y="264"/>
                    <a:pt x="237" y="264"/>
                  </a:cubicBezTo>
                  <a:cubicBezTo>
                    <a:pt x="235" y="265"/>
                    <a:pt x="235" y="264"/>
                    <a:pt x="234" y="264"/>
                  </a:cubicBezTo>
                  <a:cubicBezTo>
                    <a:pt x="232" y="264"/>
                    <a:pt x="234" y="261"/>
                    <a:pt x="234" y="261"/>
                  </a:cubicBezTo>
                  <a:cubicBezTo>
                    <a:pt x="234" y="260"/>
                    <a:pt x="230" y="260"/>
                    <a:pt x="229" y="259"/>
                  </a:cubicBezTo>
                  <a:cubicBezTo>
                    <a:pt x="228" y="259"/>
                    <a:pt x="226" y="258"/>
                    <a:pt x="226" y="257"/>
                  </a:cubicBezTo>
                  <a:cubicBezTo>
                    <a:pt x="224" y="257"/>
                    <a:pt x="222" y="256"/>
                    <a:pt x="221" y="255"/>
                  </a:cubicBezTo>
                  <a:cubicBezTo>
                    <a:pt x="220" y="254"/>
                    <a:pt x="221" y="253"/>
                    <a:pt x="221" y="251"/>
                  </a:cubicBezTo>
                  <a:cubicBezTo>
                    <a:pt x="220" y="251"/>
                    <a:pt x="220" y="250"/>
                    <a:pt x="220" y="250"/>
                  </a:cubicBezTo>
                  <a:cubicBezTo>
                    <a:pt x="219" y="249"/>
                    <a:pt x="219" y="249"/>
                    <a:pt x="218" y="248"/>
                  </a:cubicBezTo>
                  <a:cubicBezTo>
                    <a:pt x="218" y="248"/>
                    <a:pt x="218" y="248"/>
                    <a:pt x="218" y="248"/>
                  </a:cubicBezTo>
                  <a:cubicBezTo>
                    <a:pt x="217" y="247"/>
                    <a:pt x="217" y="248"/>
                    <a:pt x="217" y="247"/>
                  </a:cubicBezTo>
                  <a:cubicBezTo>
                    <a:pt x="217" y="247"/>
                    <a:pt x="217" y="247"/>
                    <a:pt x="217" y="246"/>
                  </a:cubicBezTo>
                  <a:cubicBezTo>
                    <a:pt x="216" y="246"/>
                    <a:pt x="217" y="246"/>
                    <a:pt x="216" y="246"/>
                  </a:cubicBezTo>
                  <a:cubicBezTo>
                    <a:pt x="216" y="246"/>
                    <a:pt x="216" y="246"/>
                    <a:pt x="216" y="246"/>
                  </a:cubicBezTo>
                  <a:cubicBezTo>
                    <a:pt x="215" y="245"/>
                    <a:pt x="215" y="246"/>
                    <a:pt x="215" y="245"/>
                  </a:cubicBezTo>
                  <a:cubicBezTo>
                    <a:pt x="215" y="245"/>
                    <a:pt x="215" y="245"/>
                    <a:pt x="215" y="244"/>
                  </a:cubicBezTo>
                  <a:cubicBezTo>
                    <a:pt x="214" y="244"/>
                    <a:pt x="215" y="244"/>
                    <a:pt x="214" y="244"/>
                  </a:cubicBezTo>
                  <a:cubicBezTo>
                    <a:pt x="214" y="244"/>
                    <a:pt x="214" y="244"/>
                    <a:pt x="213" y="244"/>
                  </a:cubicBezTo>
                  <a:cubicBezTo>
                    <a:pt x="213" y="243"/>
                    <a:pt x="213" y="243"/>
                    <a:pt x="213" y="242"/>
                  </a:cubicBezTo>
                  <a:cubicBezTo>
                    <a:pt x="211" y="242"/>
                    <a:pt x="211" y="242"/>
                    <a:pt x="210" y="242"/>
                  </a:cubicBezTo>
                  <a:cubicBezTo>
                    <a:pt x="210" y="241"/>
                    <a:pt x="209" y="241"/>
                    <a:pt x="208" y="240"/>
                  </a:cubicBezTo>
                  <a:cubicBezTo>
                    <a:pt x="207" y="239"/>
                    <a:pt x="208" y="238"/>
                    <a:pt x="209" y="237"/>
                  </a:cubicBezTo>
                  <a:cubicBezTo>
                    <a:pt x="209" y="235"/>
                    <a:pt x="209" y="234"/>
                    <a:pt x="210" y="233"/>
                  </a:cubicBezTo>
                  <a:cubicBezTo>
                    <a:pt x="210" y="233"/>
                    <a:pt x="212" y="231"/>
                    <a:pt x="212" y="232"/>
                  </a:cubicBezTo>
                  <a:cubicBezTo>
                    <a:pt x="214" y="232"/>
                    <a:pt x="214" y="231"/>
                    <a:pt x="214" y="230"/>
                  </a:cubicBezTo>
                  <a:cubicBezTo>
                    <a:pt x="216" y="230"/>
                    <a:pt x="215" y="230"/>
                    <a:pt x="216" y="231"/>
                  </a:cubicBezTo>
                  <a:cubicBezTo>
                    <a:pt x="216" y="231"/>
                    <a:pt x="216" y="231"/>
                    <a:pt x="216" y="231"/>
                  </a:cubicBezTo>
                  <a:cubicBezTo>
                    <a:pt x="217" y="232"/>
                    <a:pt x="217" y="232"/>
                    <a:pt x="217" y="233"/>
                  </a:cubicBezTo>
                  <a:cubicBezTo>
                    <a:pt x="217" y="234"/>
                    <a:pt x="217" y="234"/>
                    <a:pt x="218" y="234"/>
                  </a:cubicBezTo>
                  <a:cubicBezTo>
                    <a:pt x="218" y="235"/>
                    <a:pt x="218" y="235"/>
                    <a:pt x="218" y="236"/>
                  </a:cubicBezTo>
                  <a:cubicBezTo>
                    <a:pt x="219" y="236"/>
                    <a:pt x="219" y="236"/>
                    <a:pt x="219" y="236"/>
                  </a:cubicBezTo>
                  <a:cubicBezTo>
                    <a:pt x="219" y="236"/>
                    <a:pt x="219" y="236"/>
                    <a:pt x="219" y="237"/>
                  </a:cubicBezTo>
                  <a:cubicBezTo>
                    <a:pt x="220" y="237"/>
                    <a:pt x="219" y="236"/>
                    <a:pt x="220" y="237"/>
                  </a:cubicBezTo>
                  <a:cubicBezTo>
                    <a:pt x="222" y="237"/>
                    <a:pt x="223" y="237"/>
                    <a:pt x="224" y="237"/>
                  </a:cubicBezTo>
                  <a:cubicBezTo>
                    <a:pt x="225" y="236"/>
                    <a:pt x="224" y="235"/>
                    <a:pt x="225" y="237"/>
                  </a:cubicBezTo>
                  <a:cubicBezTo>
                    <a:pt x="225" y="237"/>
                    <a:pt x="226" y="238"/>
                    <a:pt x="226" y="238"/>
                  </a:cubicBezTo>
                  <a:cubicBezTo>
                    <a:pt x="226" y="238"/>
                    <a:pt x="225" y="239"/>
                    <a:pt x="225" y="239"/>
                  </a:cubicBezTo>
                  <a:cubicBezTo>
                    <a:pt x="225" y="240"/>
                    <a:pt x="225" y="241"/>
                    <a:pt x="225" y="242"/>
                  </a:cubicBezTo>
                  <a:cubicBezTo>
                    <a:pt x="225" y="242"/>
                    <a:pt x="226" y="243"/>
                    <a:pt x="226" y="243"/>
                  </a:cubicBezTo>
                  <a:cubicBezTo>
                    <a:pt x="227" y="243"/>
                    <a:pt x="227" y="243"/>
                    <a:pt x="227" y="244"/>
                  </a:cubicBezTo>
                  <a:cubicBezTo>
                    <a:pt x="227" y="244"/>
                    <a:pt x="228" y="244"/>
                    <a:pt x="228" y="244"/>
                  </a:cubicBezTo>
                  <a:cubicBezTo>
                    <a:pt x="229" y="244"/>
                    <a:pt x="229" y="245"/>
                    <a:pt x="229" y="245"/>
                  </a:cubicBezTo>
                  <a:cubicBezTo>
                    <a:pt x="230" y="245"/>
                    <a:pt x="230" y="246"/>
                    <a:pt x="230" y="246"/>
                  </a:cubicBezTo>
                  <a:cubicBezTo>
                    <a:pt x="231" y="247"/>
                    <a:pt x="232" y="247"/>
                    <a:pt x="233" y="248"/>
                  </a:cubicBezTo>
                  <a:cubicBezTo>
                    <a:pt x="234" y="248"/>
                    <a:pt x="235" y="249"/>
                    <a:pt x="235" y="249"/>
                  </a:cubicBezTo>
                  <a:cubicBezTo>
                    <a:pt x="235" y="250"/>
                    <a:pt x="235" y="250"/>
                    <a:pt x="236" y="251"/>
                  </a:cubicBezTo>
                  <a:cubicBezTo>
                    <a:pt x="238" y="251"/>
                    <a:pt x="239" y="251"/>
                    <a:pt x="241" y="251"/>
                  </a:cubicBezTo>
                  <a:cubicBezTo>
                    <a:pt x="242" y="251"/>
                    <a:pt x="242" y="251"/>
                    <a:pt x="243" y="251"/>
                  </a:cubicBezTo>
                  <a:cubicBezTo>
                    <a:pt x="243" y="252"/>
                    <a:pt x="244" y="251"/>
                    <a:pt x="244" y="252"/>
                  </a:cubicBezTo>
                  <a:cubicBezTo>
                    <a:pt x="245" y="253"/>
                    <a:pt x="244" y="254"/>
                    <a:pt x="245" y="254"/>
                  </a:cubicBezTo>
                  <a:cubicBezTo>
                    <a:pt x="247" y="254"/>
                    <a:pt x="246" y="255"/>
                    <a:pt x="247" y="256"/>
                  </a:cubicBezTo>
                  <a:cubicBezTo>
                    <a:pt x="249" y="256"/>
                    <a:pt x="250" y="256"/>
                    <a:pt x="251" y="257"/>
                  </a:cubicBezTo>
                  <a:cubicBezTo>
                    <a:pt x="252" y="258"/>
                    <a:pt x="252" y="258"/>
                    <a:pt x="253" y="258"/>
                  </a:cubicBezTo>
                  <a:cubicBezTo>
                    <a:pt x="253" y="258"/>
                    <a:pt x="253" y="258"/>
                    <a:pt x="253" y="259"/>
                  </a:cubicBezTo>
                  <a:cubicBezTo>
                    <a:pt x="253" y="259"/>
                    <a:pt x="253" y="259"/>
                    <a:pt x="253" y="259"/>
                  </a:cubicBezTo>
                  <a:cubicBezTo>
                    <a:pt x="253" y="259"/>
                    <a:pt x="253" y="259"/>
                    <a:pt x="253" y="259"/>
                  </a:cubicBezTo>
                  <a:cubicBezTo>
                    <a:pt x="254" y="260"/>
                    <a:pt x="255" y="263"/>
                    <a:pt x="256" y="264"/>
                  </a:cubicBezTo>
                  <a:cubicBezTo>
                    <a:pt x="256" y="265"/>
                    <a:pt x="255" y="265"/>
                    <a:pt x="255" y="266"/>
                  </a:cubicBezTo>
                  <a:cubicBezTo>
                    <a:pt x="255" y="268"/>
                    <a:pt x="255" y="270"/>
                    <a:pt x="255" y="271"/>
                  </a:cubicBezTo>
                  <a:cubicBezTo>
                    <a:pt x="256" y="272"/>
                    <a:pt x="256" y="272"/>
                    <a:pt x="256" y="274"/>
                  </a:cubicBezTo>
                  <a:cubicBezTo>
                    <a:pt x="256" y="274"/>
                    <a:pt x="256" y="274"/>
                    <a:pt x="256" y="275"/>
                  </a:cubicBezTo>
                  <a:cubicBezTo>
                    <a:pt x="257" y="276"/>
                    <a:pt x="257" y="275"/>
                    <a:pt x="258" y="276"/>
                  </a:cubicBezTo>
                  <a:cubicBezTo>
                    <a:pt x="259" y="276"/>
                    <a:pt x="259" y="277"/>
                    <a:pt x="259" y="278"/>
                  </a:cubicBezTo>
                  <a:cubicBezTo>
                    <a:pt x="259" y="278"/>
                    <a:pt x="260" y="279"/>
                    <a:pt x="261" y="279"/>
                  </a:cubicBezTo>
                  <a:cubicBezTo>
                    <a:pt x="261" y="280"/>
                    <a:pt x="261" y="280"/>
                    <a:pt x="261" y="280"/>
                  </a:cubicBezTo>
                  <a:cubicBezTo>
                    <a:pt x="261" y="280"/>
                    <a:pt x="264" y="282"/>
                    <a:pt x="264" y="282"/>
                  </a:cubicBezTo>
                  <a:cubicBezTo>
                    <a:pt x="264" y="282"/>
                    <a:pt x="265" y="282"/>
                    <a:pt x="266" y="282"/>
                  </a:cubicBezTo>
                  <a:cubicBezTo>
                    <a:pt x="265" y="283"/>
                    <a:pt x="265" y="284"/>
                    <a:pt x="266" y="284"/>
                  </a:cubicBezTo>
                  <a:cubicBezTo>
                    <a:pt x="266" y="285"/>
                    <a:pt x="266" y="285"/>
                    <a:pt x="266" y="286"/>
                  </a:cubicBezTo>
                  <a:cubicBezTo>
                    <a:pt x="267" y="287"/>
                    <a:pt x="267" y="287"/>
                    <a:pt x="268" y="287"/>
                  </a:cubicBezTo>
                  <a:cubicBezTo>
                    <a:pt x="269" y="287"/>
                    <a:pt x="271" y="288"/>
                    <a:pt x="271" y="288"/>
                  </a:cubicBezTo>
                  <a:cubicBezTo>
                    <a:pt x="273" y="288"/>
                    <a:pt x="273" y="290"/>
                    <a:pt x="271" y="290"/>
                  </a:cubicBezTo>
                  <a:cubicBezTo>
                    <a:pt x="269" y="290"/>
                    <a:pt x="269" y="290"/>
                    <a:pt x="268" y="291"/>
                  </a:cubicBezTo>
                  <a:cubicBezTo>
                    <a:pt x="268" y="292"/>
                    <a:pt x="268" y="293"/>
                    <a:pt x="268" y="294"/>
                  </a:cubicBezTo>
                  <a:cubicBezTo>
                    <a:pt x="270" y="295"/>
                    <a:pt x="270" y="297"/>
                    <a:pt x="271" y="299"/>
                  </a:cubicBezTo>
                  <a:cubicBezTo>
                    <a:pt x="271" y="299"/>
                    <a:pt x="272" y="299"/>
                    <a:pt x="272" y="299"/>
                  </a:cubicBezTo>
                  <a:cubicBezTo>
                    <a:pt x="272" y="300"/>
                    <a:pt x="273" y="301"/>
                    <a:pt x="274" y="301"/>
                  </a:cubicBezTo>
                  <a:cubicBezTo>
                    <a:pt x="275" y="301"/>
                    <a:pt x="276" y="301"/>
                    <a:pt x="276" y="301"/>
                  </a:cubicBezTo>
                  <a:cubicBezTo>
                    <a:pt x="277" y="302"/>
                    <a:pt x="278" y="303"/>
                    <a:pt x="279" y="301"/>
                  </a:cubicBezTo>
                  <a:cubicBezTo>
                    <a:pt x="280" y="301"/>
                    <a:pt x="280" y="300"/>
                    <a:pt x="280" y="298"/>
                  </a:cubicBezTo>
                  <a:cubicBezTo>
                    <a:pt x="279" y="298"/>
                    <a:pt x="278" y="297"/>
                    <a:pt x="278" y="296"/>
                  </a:cubicBezTo>
                  <a:cubicBezTo>
                    <a:pt x="278" y="295"/>
                    <a:pt x="278" y="293"/>
                    <a:pt x="279" y="292"/>
                  </a:cubicBezTo>
                  <a:cubicBezTo>
                    <a:pt x="280" y="292"/>
                    <a:pt x="279" y="292"/>
                    <a:pt x="280" y="291"/>
                  </a:cubicBezTo>
                  <a:cubicBezTo>
                    <a:pt x="280" y="291"/>
                    <a:pt x="280" y="291"/>
                    <a:pt x="281" y="291"/>
                  </a:cubicBezTo>
                  <a:cubicBezTo>
                    <a:pt x="281" y="291"/>
                    <a:pt x="282" y="291"/>
                    <a:pt x="282" y="291"/>
                  </a:cubicBezTo>
                  <a:cubicBezTo>
                    <a:pt x="282" y="292"/>
                    <a:pt x="282" y="292"/>
                    <a:pt x="283" y="292"/>
                  </a:cubicBezTo>
                  <a:cubicBezTo>
                    <a:pt x="284" y="293"/>
                    <a:pt x="284" y="293"/>
                    <a:pt x="286" y="294"/>
                  </a:cubicBezTo>
                  <a:cubicBezTo>
                    <a:pt x="286" y="293"/>
                    <a:pt x="287" y="293"/>
                    <a:pt x="287" y="292"/>
                  </a:cubicBezTo>
                  <a:cubicBezTo>
                    <a:pt x="287" y="291"/>
                    <a:pt x="287" y="291"/>
                    <a:pt x="288" y="291"/>
                  </a:cubicBezTo>
                  <a:cubicBezTo>
                    <a:pt x="288" y="290"/>
                    <a:pt x="288" y="290"/>
                    <a:pt x="288" y="289"/>
                  </a:cubicBezTo>
                  <a:cubicBezTo>
                    <a:pt x="287" y="288"/>
                    <a:pt x="286" y="286"/>
                    <a:pt x="285" y="286"/>
                  </a:cubicBezTo>
                  <a:cubicBezTo>
                    <a:pt x="285" y="286"/>
                    <a:pt x="283" y="285"/>
                    <a:pt x="283" y="285"/>
                  </a:cubicBezTo>
                  <a:cubicBezTo>
                    <a:pt x="283" y="286"/>
                    <a:pt x="281" y="284"/>
                    <a:pt x="281" y="284"/>
                  </a:cubicBezTo>
                  <a:cubicBezTo>
                    <a:pt x="280" y="284"/>
                    <a:pt x="280" y="284"/>
                    <a:pt x="279" y="283"/>
                  </a:cubicBezTo>
                  <a:cubicBezTo>
                    <a:pt x="278" y="282"/>
                    <a:pt x="278" y="283"/>
                    <a:pt x="278" y="281"/>
                  </a:cubicBezTo>
                  <a:cubicBezTo>
                    <a:pt x="278" y="280"/>
                    <a:pt x="278" y="279"/>
                    <a:pt x="278" y="277"/>
                  </a:cubicBezTo>
                  <a:cubicBezTo>
                    <a:pt x="278" y="277"/>
                    <a:pt x="278" y="277"/>
                    <a:pt x="278" y="276"/>
                  </a:cubicBezTo>
                  <a:cubicBezTo>
                    <a:pt x="277" y="276"/>
                    <a:pt x="277" y="276"/>
                    <a:pt x="276" y="275"/>
                  </a:cubicBezTo>
                  <a:cubicBezTo>
                    <a:pt x="276" y="274"/>
                    <a:pt x="276" y="272"/>
                    <a:pt x="276" y="271"/>
                  </a:cubicBezTo>
                  <a:cubicBezTo>
                    <a:pt x="279" y="271"/>
                    <a:pt x="281" y="271"/>
                    <a:pt x="283" y="271"/>
                  </a:cubicBezTo>
                  <a:cubicBezTo>
                    <a:pt x="284" y="270"/>
                    <a:pt x="284" y="270"/>
                    <a:pt x="285" y="270"/>
                  </a:cubicBezTo>
                  <a:cubicBezTo>
                    <a:pt x="285" y="269"/>
                    <a:pt x="285" y="269"/>
                    <a:pt x="285" y="269"/>
                  </a:cubicBezTo>
                  <a:cubicBezTo>
                    <a:pt x="286" y="268"/>
                    <a:pt x="286" y="268"/>
                    <a:pt x="286" y="267"/>
                  </a:cubicBezTo>
                  <a:cubicBezTo>
                    <a:pt x="288" y="267"/>
                    <a:pt x="294" y="266"/>
                    <a:pt x="295" y="268"/>
                  </a:cubicBezTo>
                  <a:cubicBezTo>
                    <a:pt x="296" y="268"/>
                    <a:pt x="297" y="268"/>
                    <a:pt x="298" y="269"/>
                  </a:cubicBezTo>
                  <a:cubicBezTo>
                    <a:pt x="298" y="269"/>
                    <a:pt x="297" y="269"/>
                    <a:pt x="298" y="269"/>
                  </a:cubicBezTo>
                  <a:cubicBezTo>
                    <a:pt x="298" y="269"/>
                    <a:pt x="299" y="269"/>
                    <a:pt x="299" y="269"/>
                  </a:cubicBezTo>
                  <a:cubicBezTo>
                    <a:pt x="300" y="270"/>
                    <a:pt x="300" y="270"/>
                    <a:pt x="302" y="270"/>
                  </a:cubicBezTo>
                  <a:cubicBezTo>
                    <a:pt x="302" y="270"/>
                    <a:pt x="301" y="271"/>
                    <a:pt x="302" y="271"/>
                  </a:cubicBezTo>
                  <a:cubicBezTo>
                    <a:pt x="303" y="271"/>
                    <a:pt x="304" y="271"/>
                    <a:pt x="305" y="271"/>
                  </a:cubicBezTo>
                  <a:cubicBezTo>
                    <a:pt x="305" y="270"/>
                    <a:pt x="305" y="270"/>
                    <a:pt x="305" y="270"/>
                  </a:cubicBezTo>
                  <a:cubicBezTo>
                    <a:pt x="306" y="269"/>
                    <a:pt x="306" y="270"/>
                    <a:pt x="306" y="269"/>
                  </a:cubicBezTo>
                  <a:cubicBezTo>
                    <a:pt x="306" y="269"/>
                    <a:pt x="307" y="269"/>
                    <a:pt x="307" y="269"/>
                  </a:cubicBezTo>
                  <a:cubicBezTo>
                    <a:pt x="307" y="268"/>
                    <a:pt x="307" y="268"/>
                    <a:pt x="307" y="268"/>
                  </a:cubicBezTo>
                  <a:cubicBezTo>
                    <a:pt x="307" y="268"/>
                    <a:pt x="308" y="268"/>
                    <a:pt x="308" y="267"/>
                  </a:cubicBezTo>
                  <a:cubicBezTo>
                    <a:pt x="309" y="266"/>
                    <a:pt x="310" y="266"/>
                    <a:pt x="312" y="266"/>
                  </a:cubicBezTo>
                  <a:cubicBezTo>
                    <a:pt x="313" y="266"/>
                    <a:pt x="314" y="266"/>
                    <a:pt x="315" y="266"/>
                  </a:cubicBezTo>
                  <a:cubicBezTo>
                    <a:pt x="316" y="266"/>
                    <a:pt x="315" y="267"/>
                    <a:pt x="315" y="267"/>
                  </a:cubicBezTo>
                  <a:cubicBezTo>
                    <a:pt x="316" y="267"/>
                    <a:pt x="317" y="268"/>
                    <a:pt x="318" y="268"/>
                  </a:cubicBezTo>
                  <a:cubicBezTo>
                    <a:pt x="318" y="268"/>
                    <a:pt x="319" y="269"/>
                    <a:pt x="319" y="269"/>
                  </a:cubicBezTo>
                  <a:cubicBezTo>
                    <a:pt x="319" y="270"/>
                    <a:pt x="321" y="270"/>
                    <a:pt x="319" y="270"/>
                  </a:cubicBezTo>
                  <a:cubicBezTo>
                    <a:pt x="318" y="270"/>
                    <a:pt x="319" y="271"/>
                    <a:pt x="318" y="271"/>
                  </a:cubicBezTo>
                  <a:cubicBezTo>
                    <a:pt x="317" y="271"/>
                    <a:pt x="317" y="271"/>
                    <a:pt x="316" y="272"/>
                  </a:cubicBezTo>
                  <a:cubicBezTo>
                    <a:pt x="313" y="271"/>
                    <a:pt x="311" y="272"/>
                    <a:pt x="307" y="271"/>
                  </a:cubicBezTo>
                  <a:cubicBezTo>
                    <a:pt x="308" y="272"/>
                    <a:pt x="304" y="272"/>
                    <a:pt x="304" y="272"/>
                  </a:cubicBezTo>
                  <a:cubicBezTo>
                    <a:pt x="304" y="273"/>
                    <a:pt x="303" y="273"/>
                    <a:pt x="303" y="274"/>
                  </a:cubicBezTo>
                  <a:cubicBezTo>
                    <a:pt x="302" y="274"/>
                    <a:pt x="302" y="274"/>
                    <a:pt x="302" y="274"/>
                  </a:cubicBezTo>
                  <a:cubicBezTo>
                    <a:pt x="301" y="275"/>
                    <a:pt x="301" y="275"/>
                    <a:pt x="300" y="275"/>
                  </a:cubicBezTo>
                  <a:cubicBezTo>
                    <a:pt x="300" y="277"/>
                    <a:pt x="300" y="279"/>
                    <a:pt x="300" y="281"/>
                  </a:cubicBezTo>
                  <a:cubicBezTo>
                    <a:pt x="301" y="281"/>
                    <a:pt x="303" y="282"/>
                    <a:pt x="304" y="282"/>
                  </a:cubicBezTo>
                  <a:cubicBezTo>
                    <a:pt x="304" y="284"/>
                    <a:pt x="305" y="284"/>
                    <a:pt x="305" y="286"/>
                  </a:cubicBezTo>
                  <a:cubicBezTo>
                    <a:pt x="305" y="287"/>
                    <a:pt x="305" y="287"/>
                    <a:pt x="305" y="288"/>
                  </a:cubicBezTo>
                  <a:cubicBezTo>
                    <a:pt x="305" y="289"/>
                    <a:pt x="305" y="288"/>
                    <a:pt x="305" y="289"/>
                  </a:cubicBezTo>
                  <a:cubicBezTo>
                    <a:pt x="306" y="290"/>
                    <a:pt x="306" y="290"/>
                    <a:pt x="306" y="291"/>
                  </a:cubicBezTo>
                  <a:cubicBezTo>
                    <a:pt x="305" y="292"/>
                    <a:pt x="305" y="292"/>
                    <a:pt x="305" y="294"/>
                  </a:cubicBezTo>
                  <a:cubicBezTo>
                    <a:pt x="305" y="294"/>
                    <a:pt x="306" y="294"/>
                    <a:pt x="306" y="294"/>
                  </a:cubicBezTo>
                  <a:cubicBezTo>
                    <a:pt x="306" y="294"/>
                    <a:pt x="308" y="296"/>
                    <a:pt x="308" y="296"/>
                  </a:cubicBezTo>
                  <a:cubicBezTo>
                    <a:pt x="309" y="296"/>
                    <a:pt x="308" y="298"/>
                    <a:pt x="308" y="299"/>
                  </a:cubicBezTo>
                  <a:cubicBezTo>
                    <a:pt x="309" y="299"/>
                    <a:pt x="310" y="299"/>
                    <a:pt x="310" y="299"/>
                  </a:cubicBezTo>
                  <a:cubicBezTo>
                    <a:pt x="311" y="300"/>
                    <a:pt x="313" y="300"/>
                    <a:pt x="313" y="301"/>
                  </a:cubicBezTo>
                  <a:cubicBezTo>
                    <a:pt x="315" y="301"/>
                    <a:pt x="315" y="301"/>
                    <a:pt x="317" y="301"/>
                  </a:cubicBezTo>
                  <a:cubicBezTo>
                    <a:pt x="318" y="302"/>
                    <a:pt x="318" y="302"/>
                    <a:pt x="319" y="301"/>
                  </a:cubicBezTo>
                  <a:cubicBezTo>
                    <a:pt x="320" y="301"/>
                    <a:pt x="320" y="301"/>
                    <a:pt x="321" y="301"/>
                  </a:cubicBezTo>
                  <a:cubicBezTo>
                    <a:pt x="322" y="302"/>
                    <a:pt x="322" y="302"/>
                    <a:pt x="322" y="304"/>
                  </a:cubicBezTo>
                  <a:cubicBezTo>
                    <a:pt x="322" y="306"/>
                    <a:pt x="322" y="306"/>
                    <a:pt x="324" y="306"/>
                  </a:cubicBezTo>
                  <a:cubicBezTo>
                    <a:pt x="325" y="306"/>
                    <a:pt x="325" y="306"/>
                    <a:pt x="326" y="306"/>
                  </a:cubicBezTo>
                  <a:cubicBezTo>
                    <a:pt x="327" y="306"/>
                    <a:pt x="327" y="306"/>
                    <a:pt x="328" y="306"/>
                  </a:cubicBezTo>
                  <a:cubicBezTo>
                    <a:pt x="329" y="304"/>
                    <a:pt x="330" y="303"/>
                    <a:pt x="331" y="301"/>
                  </a:cubicBezTo>
                  <a:cubicBezTo>
                    <a:pt x="332" y="301"/>
                    <a:pt x="331" y="301"/>
                    <a:pt x="332" y="301"/>
                  </a:cubicBezTo>
                  <a:cubicBezTo>
                    <a:pt x="333" y="300"/>
                    <a:pt x="334" y="300"/>
                    <a:pt x="336" y="300"/>
                  </a:cubicBezTo>
                  <a:cubicBezTo>
                    <a:pt x="337" y="301"/>
                    <a:pt x="337" y="301"/>
                    <a:pt x="338" y="301"/>
                  </a:cubicBezTo>
                  <a:cubicBezTo>
                    <a:pt x="339" y="302"/>
                    <a:pt x="340" y="303"/>
                    <a:pt x="340" y="304"/>
                  </a:cubicBezTo>
                  <a:cubicBezTo>
                    <a:pt x="342" y="304"/>
                    <a:pt x="342" y="305"/>
                    <a:pt x="343" y="306"/>
                  </a:cubicBezTo>
                  <a:cubicBezTo>
                    <a:pt x="345" y="306"/>
                    <a:pt x="348" y="306"/>
                    <a:pt x="351" y="306"/>
                  </a:cubicBezTo>
                  <a:cubicBezTo>
                    <a:pt x="352" y="305"/>
                    <a:pt x="352" y="305"/>
                    <a:pt x="353" y="304"/>
                  </a:cubicBezTo>
                  <a:cubicBezTo>
                    <a:pt x="353" y="304"/>
                    <a:pt x="354" y="304"/>
                    <a:pt x="355" y="304"/>
                  </a:cubicBezTo>
                  <a:cubicBezTo>
                    <a:pt x="356" y="302"/>
                    <a:pt x="357" y="302"/>
                    <a:pt x="358" y="301"/>
                  </a:cubicBezTo>
                  <a:cubicBezTo>
                    <a:pt x="359" y="301"/>
                    <a:pt x="360" y="301"/>
                    <a:pt x="360" y="301"/>
                  </a:cubicBezTo>
                  <a:cubicBezTo>
                    <a:pt x="362" y="303"/>
                    <a:pt x="364" y="302"/>
                    <a:pt x="365" y="301"/>
                  </a:cubicBezTo>
                  <a:cubicBezTo>
                    <a:pt x="366" y="300"/>
                    <a:pt x="366" y="301"/>
                    <a:pt x="366" y="300"/>
                  </a:cubicBezTo>
                  <a:cubicBezTo>
                    <a:pt x="367" y="300"/>
                    <a:pt x="367" y="300"/>
                    <a:pt x="368" y="300"/>
                  </a:cubicBezTo>
                  <a:cubicBezTo>
                    <a:pt x="368" y="300"/>
                    <a:pt x="370" y="302"/>
                    <a:pt x="369" y="302"/>
                  </a:cubicBezTo>
                  <a:close/>
                  <a:moveTo>
                    <a:pt x="398" y="263"/>
                  </a:moveTo>
                  <a:cubicBezTo>
                    <a:pt x="398" y="264"/>
                    <a:pt x="397" y="264"/>
                    <a:pt x="397" y="265"/>
                  </a:cubicBezTo>
                  <a:cubicBezTo>
                    <a:pt x="396" y="266"/>
                    <a:pt x="394" y="266"/>
                    <a:pt x="393" y="266"/>
                  </a:cubicBezTo>
                  <a:cubicBezTo>
                    <a:pt x="392" y="266"/>
                    <a:pt x="384" y="266"/>
                    <a:pt x="384" y="267"/>
                  </a:cubicBezTo>
                  <a:cubicBezTo>
                    <a:pt x="384" y="268"/>
                    <a:pt x="379" y="266"/>
                    <a:pt x="379" y="266"/>
                  </a:cubicBezTo>
                  <a:cubicBezTo>
                    <a:pt x="378" y="267"/>
                    <a:pt x="376" y="267"/>
                    <a:pt x="375" y="266"/>
                  </a:cubicBezTo>
                  <a:cubicBezTo>
                    <a:pt x="373" y="266"/>
                    <a:pt x="374" y="266"/>
                    <a:pt x="373" y="266"/>
                  </a:cubicBezTo>
                  <a:cubicBezTo>
                    <a:pt x="372" y="265"/>
                    <a:pt x="369" y="264"/>
                    <a:pt x="367" y="264"/>
                  </a:cubicBezTo>
                  <a:cubicBezTo>
                    <a:pt x="366" y="263"/>
                    <a:pt x="366" y="262"/>
                    <a:pt x="366" y="261"/>
                  </a:cubicBezTo>
                  <a:cubicBezTo>
                    <a:pt x="365" y="261"/>
                    <a:pt x="365" y="262"/>
                    <a:pt x="365" y="261"/>
                  </a:cubicBezTo>
                  <a:cubicBezTo>
                    <a:pt x="363" y="261"/>
                    <a:pt x="361" y="261"/>
                    <a:pt x="359" y="261"/>
                  </a:cubicBezTo>
                  <a:cubicBezTo>
                    <a:pt x="359" y="260"/>
                    <a:pt x="358" y="260"/>
                    <a:pt x="358" y="260"/>
                  </a:cubicBezTo>
                  <a:cubicBezTo>
                    <a:pt x="358" y="259"/>
                    <a:pt x="358" y="260"/>
                    <a:pt x="357" y="259"/>
                  </a:cubicBezTo>
                  <a:cubicBezTo>
                    <a:pt x="357" y="259"/>
                    <a:pt x="354" y="258"/>
                    <a:pt x="353" y="258"/>
                  </a:cubicBezTo>
                  <a:cubicBezTo>
                    <a:pt x="350" y="258"/>
                    <a:pt x="347" y="258"/>
                    <a:pt x="345" y="258"/>
                  </a:cubicBezTo>
                  <a:cubicBezTo>
                    <a:pt x="344" y="259"/>
                    <a:pt x="343" y="259"/>
                    <a:pt x="342" y="260"/>
                  </a:cubicBezTo>
                  <a:cubicBezTo>
                    <a:pt x="342" y="260"/>
                    <a:pt x="341" y="260"/>
                    <a:pt x="341" y="260"/>
                  </a:cubicBezTo>
                  <a:cubicBezTo>
                    <a:pt x="341" y="261"/>
                    <a:pt x="341" y="261"/>
                    <a:pt x="340" y="261"/>
                  </a:cubicBezTo>
                  <a:cubicBezTo>
                    <a:pt x="339" y="261"/>
                    <a:pt x="339" y="262"/>
                    <a:pt x="338" y="262"/>
                  </a:cubicBezTo>
                  <a:cubicBezTo>
                    <a:pt x="337" y="262"/>
                    <a:pt x="338" y="263"/>
                    <a:pt x="338" y="263"/>
                  </a:cubicBezTo>
                  <a:cubicBezTo>
                    <a:pt x="337" y="263"/>
                    <a:pt x="336" y="263"/>
                    <a:pt x="335" y="263"/>
                  </a:cubicBezTo>
                  <a:cubicBezTo>
                    <a:pt x="335" y="263"/>
                    <a:pt x="334" y="264"/>
                    <a:pt x="334" y="264"/>
                  </a:cubicBezTo>
                  <a:cubicBezTo>
                    <a:pt x="333" y="265"/>
                    <a:pt x="333" y="265"/>
                    <a:pt x="333" y="266"/>
                  </a:cubicBezTo>
                  <a:cubicBezTo>
                    <a:pt x="328" y="266"/>
                    <a:pt x="324" y="266"/>
                    <a:pt x="320" y="265"/>
                  </a:cubicBezTo>
                  <a:cubicBezTo>
                    <a:pt x="319" y="265"/>
                    <a:pt x="320" y="264"/>
                    <a:pt x="319" y="264"/>
                  </a:cubicBezTo>
                  <a:cubicBezTo>
                    <a:pt x="318" y="264"/>
                    <a:pt x="317" y="265"/>
                    <a:pt x="316" y="264"/>
                  </a:cubicBezTo>
                  <a:cubicBezTo>
                    <a:pt x="316" y="264"/>
                    <a:pt x="315" y="263"/>
                    <a:pt x="315" y="263"/>
                  </a:cubicBezTo>
                  <a:cubicBezTo>
                    <a:pt x="314" y="263"/>
                    <a:pt x="314" y="263"/>
                    <a:pt x="313" y="262"/>
                  </a:cubicBezTo>
                  <a:cubicBezTo>
                    <a:pt x="313" y="262"/>
                    <a:pt x="312" y="261"/>
                    <a:pt x="312" y="261"/>
                  </a:cubicBezTo>
                  <a:cubicBezTo>
                    <a:pt x="311" y="260"/>
                    <a:pt x="311" y="261"/>
                    <a:pt x="311" y="260"/>
                  </a:cubicBezTo>
                  <a:cubicBezTo>
                    <a:pt x="311" y="259"/>
                    <a:pt x="311" y="259"/>
                    <a:pt x="310" y="259"/>
                  </a:cubicBezTo>
                  <a:cubicBezTo>
                    <a:pt x="309" y="258"/>
                    <a:pt x="310" y="256"/>
                    <a:pt x="310" y="254"/>
                  </a:cubicBezTo>
                  <a:cubicBezTo>
                    <a:pt x="310" y="253"/>
                    <a:pt x="308" y="252"/>
                    <a:pt x="310" y="251"/>
                  </a:cubicBezTo>
                  <a:cubicBezTo>
                    <a:pt x="310" y="250"/>
                    <a:pt x="310" y="250"/>
                    <a:pt x="310" y="250"/>
                  </a:cubicBezTo>
                  <a:cubicBezTo>
                    <a:pt x="311" y="249"/>
                    <a:pt x="311" y="250"/>
                    <a:pt x="311" y="249"/>
                  </a:cubicBezTo>
                  <a:cubicBezTo>
                    <a:pt x="311" y="249"/>
                    <a:pt x="312" y="249"/>
                    <a:pt x="312" y="249"/>
                  </a:cubicBezTo>
                  <a:cubicBezTo>
                    <a:pt x="312" y="248"/>
                    <a:pt x="312" y="248"/>
                    <a:pt x="312" y="248"/>
                  </a:cubicBezTo>
                  <a:cubicBezTo>
                    <a:pt x="312" y="248"/>
                    <a:pt x="313" y="248"/>
                    <a:pt x="313" y="247"/>
                  </a:cubicBezTo>
                  <a:cubicBezTo>
                    <a:pt x="313" y="244"/>
                    <a:pt x="314" y="242"/>
                    <a:pt x="314" y="238"/>
                  </a:cubicBezTo>
                  <a:cubicBezTo>
                    <a:pt x="315" y="237"/>
                    <a:pt x="317" y="237"/>
                    <a:pt x="318" y="237"/>
                  </a:cubicBezTo>
                  <a:cubicBezTo>
                    <a:pt x="318" y="234"/>
                    <a:pt x="319" y="233"/>
                    <a:pt x="319" y="229"/>
                  </a:cubicBezTo>
                  <a:cubicBezTo>
                    <a:pt x="320" y="229"/>
                    <a:pt x="321" y="229"/>
                    <a:pt x="321" y="228"/>
                  </a:cubicBezTo>
                  <a:cubicBezTo>
                    <a:pt x="322" y="228"/>
                    <a:pt x="323" y="228"/>
                    <a:pt x="323" y="227"/>
                  </a:cubicBezTo>
                  <a:cubicBezTo>
                    <a:pt x="323" y="225"/>
                    <a:pt x="323" y="224"/>
                    <a:pt x="324" y="224"/>
                  </a:cubicBezTo>
                  <a:cubicBezTo>
                    <a:pt x="325" y="223"/>
                    <a:pt x="326" y="223"/>
                    <a:pt x="328" y="223"/>
                  </a:cubicBezTo>
                  <a:cubicBezTo>
                    <a:pt x="329" y="222"/>
                    <a:pt x="332" y="220"/>
                    <a:pt x="333" y="222"/>
                  </a:cubicBezTo>
                  <a:cubicBezTo>
                    <a:pt x="333" y="222"/>
                    <a:pt x="333" y="222"/>
                    <a:pt x="333" y="222"/>
                  </a:cubicBezTo>
                  <a:cubicBezTo>
                    <a:pt x="335" y="223"/>
                    <a:pt x="333" y="225"/>
                    <a:pt x="335" y="226"/>
                  </a:cubicBezTo>
                  <a:cubicBezTo>
                    <a:pt x="335" y="227"/>
                    <a:pt x="335" y="226"/>
                    <a:pt x="336" y="226"/>
                  </a:cubicBezTo>
                  <a:cubicBezTo>
                    <a:pt x="337" y="226"/>
                    <a:pt x="336" y="227"/>
                    <a:pt x="337" y="227"/>
                  </a:cubicBezTo>
                  <a:cubicBezTo>
                    <a:pt x="338" y="226"/>
                    <a:pt x="339" y="227"/>
                    <a:pt x="340" y="227"/>
                  </a:cubicBezTo>
                  <a:cubicBezTo>
                    <a:pt x="344" y="227"/>
                    <a:pt x="348" y="227"/>
                    <a:pt x="352" y="227"/>
                  </a:cubicBezTo>
                  <a:cubicBezTo>
                    <a:pt x="352" y="226"/>
                    <a:pt x="352" y="226"/>
                    <a:pt x="353" y="225"/>
                  </a:cubicBezTo>
                  <a:cubicBezTo>
                    <a:pt x="353" y="225"/>
                    <a:pt x="353" y="225"/>
                    <a:pt x="353" y="225"/>
                  </a:cubicBezTo>
                  <a:cubicBezTo>
                    <a:pt x="353" y="225"/>
                    <a:pt x="353" y="225"/>
                    <a:pt x="353" y="224"/>
                  </a:cubicBezTo>
                  <a:cubicBezTo>
                    <a:pt x="353" y="224"/>
                    <a:pt x="354" y="224"/>
                    <a:pt x="354" y="224"/>
                  </a:cubicBezTo>
                  <a:cubicBezTo>
                    <a:pt x="354" y="224"/>
                    <a:pt x="355" y="223"/>
                    <a:pt x="355" y="223"/>
                  </a:cubicBezTo>
                  <a:cubicBezTo>
                    <a:pt x="356" y="223"/>
                    <a:pt x="356" y="223"/>
                    <a:pt x="357" y="222"/>
                  </a:cubicBezTo>
                  <a:cubicBezTo>
                    <a:pt x="358" y="221"/>
                    <a:pt x="360" y="222"/>
                    <a:pt x="362" y="222"/>
                  </a:cubicBezTo>
                  <a:cubicBezTo>
                    <a:pt x="363" y="221"/>
                    <a:pt x="362" y="221"/>
                    <a:pt x="364" y="221"/>
                  </a:cubicBezTo>
                  <a:cubicBezTo>
                    <a:pt x="364" y="220"/>
                    <a:pt x="365" y="220"/>
                    <a:pt x="365" y="219"/>
                  </a:cubicBezTo>
                  <a:cubicBezTo>
                    <a:pt x="366" y="219"/>
                    <a:pt x="366" y="219"/>
                    <a:pt x="367" y="219"/>
                  </a:cubicBezTo>
                  <a:cubicBezTo>
                    <a:pt x="367" y="218"/>
                    <a:pt x="368" y="218"/>
                    <a:pt x="370" y="218"/>
                  </a:cubicBezTo>
                  <a:cubicBezTo>
                    <a:pt x="370" y="218"/>
                    <a:pt x="371" y="218"/>
                    <a:pt x="372" y="218"/>
                  </a:cubicBezTo>
                  <a:cubicBezTo>
                    <a:pt x="373" y="218"/>
                    <a:pt x="372" y="217"/>
                    <a:pt x="372" y="217"/>
                  </a:cubicBezTo>
                  <a:cubicBezTo>
                    <a:pt x="373" y="217"/>
                    <a:pt x="374" y="217"/>
                    <a:pt x="375" y="217"/>
                  </a:cubicBezTo>
                  <a:cubicBezTo>
                    <a:pt x="376" y="217"/>
                    <a:pt x="377" y="217"/>
                    <a:pt x="378" y="217"/>
                  </a:cubicBezTo>
                  <a:cubicBezTo>
                    <a:pt x="379" y="218"/>
                    <a:pt x="378" y="219"/>
                    <a:pt x="377" y="219"/>
                  </a:cubicBezTo>
                  <a:cubicBezTo>
                    <a:pt x="376" y="219"/>
                    <a:pt x="377" y="220"/>
                    <a:pt x="376" y="219"/>
                  </a:cubicBezTo>
                  <a:cubicBezTo>
                    <a:pt x="376" y="219"/>
                    <a:pt x="375" y="220"/>
                    <a:pt x="375" y="220"/>
                  </a:cubicBezTo>
                  <a:cubicBezTo>
                    <a:pt x="373" y="221"/>
                    <a:pt x="372" y="221"/>
                    <a:pt x="370" y="222"/>
                  </a:cubicBezTo>
                  <a:cubicBezTo>
                    <a:pt x="370" y="225"/>
                    <a:pt x="372" y="224"/>
                    <a:pt x="373" y="225"/>
                  </a:cubicBezTo>
                  <a:cubicBezTo>
                    <a:pt x="373" y="226"/>
                    <a:pt x="373" y="227"/>
                    <a:pt x="372" y="227"/>
                  </a:cubicBezTo>
                  <a:cubicBezTo>
                    <a:pt x="372" y="228"/>
                    <a:pt x="372" y="228"/>
                    <a:pt x="372" y="228"/>
                  </a:cubicBezTo>
                  <a:cubicBezTo>
                    <a:pt x="372" y="228"/>
                    <a:pt x="371" y="228"/>
                    <a:pt x="371" y="228"/>
                  </a:cubicBezTo>
                  <a:cubicBezTo>
                    <a:pt x="371" y="228"/>
                    <a:pt x="371" y="228"/>
                    <a:pt x="371" y="229"/>
                  </a:cubicBezTo>
                  <a:cubicBezTo>
                    <a:pt x="371" y="229"/>
                    <a:pt x="371" y="229"/>
                    <a:pt x="370" y="229"/>
                  </a:cubicBezTo>
                  <a:cubicBezTo>
                    <a:pt x="370" y="229"/>
                    <a:pt x="370" y="229"/>
                    <a:pt x="370" y="229"/>
                  </a:cubicBezTo>
                  <a:cubicBezTo>
                    <a:pt x="370" y="231"/>
                    <a:pt x="369" y="230"/>
                    <a:pt x="369" y="231"/>
                  </a:cubicBezTo>
                  <a:cubicBezTo>
                    <a:pt x="369" y="231"/>
                    <a:pt x="369" y="231"/>
                    <a:pt x="369" y="232"/>
                  </a:cubicBezTo>
                  <a:cubicBezTo>
                    <a:pt x="369" y="232"/>
                    <a:pt x="368" y="232"/>
                    <a:pt x="368" y="232"/>
                  </a:cubicBezTo>
                  <a:cubicBezTo>
                    <a:pt x="368" y="232"/>
                    <a:pt x="368" y="232"/>
                    <a:pt x="367" y="232"/>
                  </a:cubicBezTo>
                  <a:cubicBezTo>
                    <a:pt x="367" y="232"/>
                    <a:pt x="367" y="233"/>
                    <a:pt x="367" y="233"/>
                  </a:cubicBezTo>
                  <a:cubicBezTo>
                    <a:pt x="365" y="233"/>
                    <a:pt x="362" y="232"/>
                    <a:pt x="359" y="232"/>
                  </a:cubicBezTo>
                  <a:cubicBezTo>
                    <a:pt x="357" y="232"/>
                    <a:pt x="354" y="234"/>
                    <a:pt x="353" y="232"/>
                  </a:cubicBezTo>
                  <a:cubicBezTo>
                    <a:pt x="352" y="231"/>
                    <a:pt x="351" y="231"/>
                    <a:pt x="350" y="229"/>
                  </a:cubicBezTo>
                  <a:cubicBezTo>
                    <a:pt x="349" y="229"/>
                    <a:pt x="349" y="229"/>
                    <a:pt x="348" y="229"/>
                  </a:cubicBezTo>
                  <a:cubicBezTo>
                    <a:pt x="347" y="228"/>
                    <a:pt x="345" y="228"/>
                    <a:pt x="343" y="228"/>
                  </a:cubicBezTo>
                  <a:cubicBezTo>
                    <a:pt x="343" y="228"/>
                    <a:pt x="343" y="229"/>
                    <a:pt x="343" y="229"/>
                  </a:cubicBezTo>
                  <a:cubicBezTo>
                    <a:pt x="342" y="229"/>
                    <a:pt x="341" y="228"/>
                    <a:pt x="340" y="229"/>
                  </a:cubicBezTo>
                  <a:cubicBezTo>
                    <a:pt x="340" y="229"/>
                    <a:pt x="339" y="230"/>
                    <a:pt x="339" y="230"/>
                  </a:cubicBezTo>
                  <a:cubicBezTo>
                    <a:pt x="338" y="231"/>
                    <a:pt x="338" y="231"/>
                    <a:pt x="338" y="232"/>
                  </a:cubicBezTo>
                  <a:cubicBezTo>
                    <a:pt x="338" y="232"/>
                    <a:pt x="338" y="232"/>
                    <a:pt x="338" y="232"/>
                  </a:cubicBezTo>
                  <a:cubicBezTo>
                    <a:pt x="339" y="233"/>
                    <a:pt x="341" y="233"/>
                    <a:pt x="342" y="234"/>
                  </a:cubicBezTo>
                  <a:cubicBezTo>
                    <a:pt x="343" y="235"/>
                    <a:pt x="341" y="240"/>
                    <a:pt x="344" y="239"/>
                  </a:cubicBezTo>
                  <a:cubicBezTo>
                    <a:pt x="344" y="239"/>
                    <a:pt x="345" y="240"/>
                    <a:pt x="346" y="240"/>
                  </a:cubicBezTo>
                  <a:cubicBezTo>
                    <a:pt x="347" y="240"/>
                    <a:pt x="347" y="240"/>
                    <a:pt x="348" y="239"/>
                  </a:cubicBezTo>
                  <a:cubicBezTo>
                    <a:pt x="348" y="239"/>
                    <a:pt x="348" y="239"/>
                    <a:pt x="348" y="239"/>
                  </a:cubicBezTo>
                  <a:cubicBezTo>
                    <a:pt x="349" y="237"/>
                    <a:pt x="353" y="238"/>
                    <a:pt x="354" y="237"/>
                  </a:cubicBezTo>
                  <a:cubicBezTo>
                    <a:pt x="355" y="237"/>
                    <a:pt x="355" y="236"/>
                    <a:pt x="355" y="236"/>
                  </a:cubicBezTo>
                  <a:cubicBezTo>
                    <a:pt x="355" y="236"/>
                    <a:pt x="357" y="234"/>
                    <a:pt x="356" y="234"/>
                  </a:cubicBezTo>
                  <a:cubicBezTo>
                    <a:pt x="358" y="235"/>
                    <a:pt x="360" y="234"/>
                    <a:pt x="362" y="234"/>
                  </a:cubicBezTo>
                  <a:cubicBezTo>
                    <a:pt x="362" y="234"/>
                    <a:pt x="363" y="235"/>
                    <a:pt x="364" y="235"/>
                  </a:cubicBezTo>
                  <a:cubicBezTo>
                    <a:pt x="365" y="235"/>
                    <a:pt x="366" y="235"/>
                    <a:pt x="367" y="235"/>
                  </a:cubicBezTo>
                  <a:cubicBezTo>
                    <a:pt x="367" y="235"/>
                    <a:pt x="368" y="236"/>
                    <a:pt x="368" y="237"/>
                  </a:cubicBezTo>
                  <a:cubicBezTo>
                    <a:pt x="368" y="237"/>
                    <a:pt x="371" y="238"/>
                    <a:pt x="371" y="238"/>
                  </a:cubicBezTo>
                  <a:cubicBezTo>
                    <a:pt x="372" y="238"/>
                    <a:pt x="373" y="240"/>
                    <a:pt x="373" y="240"/>
                  </a:cubicBezTo>
                  <a:cubicBezTo>
                    <a:pt x="375" y="240"/>
                    <a:pt x="377" y="240"/>
                    <a:pt x="378" y="242"/>
                  </a:cubicBezTo>
                  <a:cubicBezTo>
                    <a:pt x="379" y="242"/>
                    <a:pt x="380" y="243"/>
                    <a:pt x="381" y="244"/>
                  </a:cubicBezTo>
                  <a:cubicBezTo>
                    <a:pt x="381" y="244"/>
                    <a:pt x="381" y="244"/>
                    <a:pt x="382" y="244"/>
                  </a:cubicBezTo>
                  <a:cubicBezTo>
                    <a:pt x="382" y="244"/>
                    <a:pt x="382" y="244"/>
                    <a:pt x="382" y="245"/>
                  </a:cubicBezTo>
                  <a:cubicBezTo>
                    <a:pt x="385" y="245"/>
                    <a:pt x="387" y="247"/>
                    <a:pt x="388" y="248"/>
                  </a:cubicBezTo>
                  <a:cubicBezTo>
                    <a:pt x="388" y="248"/>
                    <a:pt x="389" y="248"/>
                    <a:pt x="389" y="248"/>
                  </a:cubicBezTo>
                  <a:cubicBezTo>
                    <a:pt x="389" y="249"/>
                    <a:pt x="389" y="248"/>
                    <a:pt x="390" y="249"/>
                  </a:cubicBezTo>
                  <a:cubicBezTo>
                    <a:pt x="390" y="249"/>
                    <a:pt x="391" y="250"/>
                    <a:pt x="391" y="250"/>
                  </a:cubicBezTo>
                  <a:cubicBezTo>
                    <a:pt x="391" y="250"/>
                    <a:pt x="392" y="251"/>
                    <a:pt x="392" y="251"/>
                  </a:cubicBezTo>
                  <a:cubicBezTo>
                    <a:pt x="393" y="251"/>
                    <a:pt x="393" y="251"/>
                    <a:pt x="393" y="251"/>
                  </a:cubicBezTo>
                  <a:cubicBezTo>
                    <a:pt x="394" y="252"/>
                    <a:pt x="393" y="252"/>
                    <a:pt x="394" y="252"/>
                  </a:cubicBezTo>
                  <a:cubicBezTo>
                    <a:pt x="394" y="252"/>
                    <a:pt x="394" y="252"/>
                    <a:pt x="395" y="252"/>
                  </a:cubicBezTo>
                  <a:cubicBezTo>
                    <a:pt x="395" y="253"/>
                    <a:pt x="396" y="253"/>
                    <a:pt x="397" y="254"/>
                  </a:cubicBezTo>
                  <a:cubicBezTo>
                    <a:pt x="398" y="255"/>
                    <a:pt x="398" y="257"/>
                    <a:pt x="398" y="259"/>
                  </a:cubicBezTo>
                  <a:cubicBezTo>
                    <a:pt x="398" y="259"/>
                    <a:pt x="399" y="258"/>
                    <a:pt x="399" y="259"/>
                  </a:cubicBezTo>
                  <a:cubicBezTo>
                    <a:pt x="399" y="260"/>
                    <a:pt x="399" y="260"/>
                    <a:pt x="399" y="261"/>
                  </a:cubicBezTo>
                  <a:cubicBezTo>
                    <a:pt x="399" y="262"/>
                    <a:pt x="399" y="263"/>
                    <a:pt x="398" y="263"/>
                  </a:cubicBezTo>
                  <a:close/>
                  <a:moveTo>
                    <a:pt x="485" y="298"/>
                  </a:moveTo>
                  <a:cubicBezTo>
                    <a:pt x="484" y="299"/>
                    <a:pt x="487" y="299"/>
                    <a:pt x="485" y="300"/>
                  </a:cubicBezTo>
                  <a:cubicBezTo>
                    <a:pt x="485" y="301"/>
                    <a:pt x="482" y="301"/>
                    <a:pt x="481" y="301"/>
                  </a:cubicBezTo>
                  <a:cubicBezTo>
                    <a:pt x="480" y="301"/>
                    <a:pt x="478" y="301"/>
                    <a:pt x="477" y="301"/>
                  </a:cubicBezTo>
                  <a:cubicBezTo>
                    <a:pt x="476" y="302"/>
                    <a:pt x="477" y="302"/>
                    <a:pt x="475" y="302"/>
                  </a:cubicBezTo>
                  <a:cubicBezTo>
                    <a:pt x="473" y="302"/>
                    <a:pt x="472" y="302"/>
                    <a:pt x="470" y="301"/>
                  </a:cubicBezTo>
                  <a:cubicBezTo>
                    <a:pt x="469" y="301"/>
                    <a:pt x="468" y="301"/>
                    <a:pt x="467" y="300"/>
                  </a:cubicBezTo>
                  <a:cubicBezTo>
                    <a:pt x="466" y="300"/>
                    <a:pt x="466" y="300"/>
                    <a:pt x="466" y="300"/>
                  </a:cubicBezTo>
                  <a:cubicBezTo>
                    <a:pt x="465" y="299"/>
                    <a:pt x="465" y="299"/>
                    <a:pt x="463" y="299"/>
                  </a:cubicBezTo>
                  <a:cubicBezTo>
                    <a:pt x="463" y="299"/>
                    <a:pt x="462" y="297"/>
                    <a:pt x="462" y="297"/>
                  </a:cubicBezTo>
                  <a:cubicBezTo>
                    <a:pt x="461" y="297"/>
                    <a:pt x="461" y="297"/>
                    <a:pt x="460" y="296"/>
                  </a:cubicBezTo>
                  <a:cubicBezTo>
                    <a:pt x="458" y="296"/>
                    <a:pt x="454" y="297"/>
                    <a:pt x="454" y="294"/>
                  </a:cubicBezTo>
                  <a:cubicBezTo>
                    <a:pt x="453" y="294"/>
                    <a:pt x="453" y="293"/>
                    <a:pt x="453" y="292"/>
                  </a:cubicBezTo>
                  <a:cubicBezTo>
                    <a:pt x="453" y="292"/>
                    <a:pt x="453" y="292"/>
                    <a:pt x="452" y="291"/>
                  </a:cubicBezTo>
                  <a:cubicBezTo>
                    <a:pt x="451" y="291"/>
                    <a:pt x="451" y="289"/>
                    <a:pt x="450" y="288"/>
                  </a:cubicBezTo>
                  <a:cubicBezTo>
                    <a:pt x="450" y="287"/>
                    <a:pt x="450" y="286"/>
                    <a:pt x="450" y="285"/>
                  </a:cubicBezTo>
                  <a:cubicBezTo>
                    <a:pt x="451" y="285"/>
                    <a:pt x="451" y="284"/>
                    <a:pt x="451" y="284"/>
                  </a:cubicBezTo>
                  <a:cubicBezTo>
                    <a:pt x="452" y="284"/>
                    <a:pt x="451" y="284"/>
                    <a:pt x="452" y="284"/>
                  </a:cubicBezTo>
                  <a:cubicBezTo>
                    <a:pt x="452" y="283"/>
                    <a:pt x="453" y="282"/>
                    <a:pt x="453" y="281"/>
                  </a:cubicBezTo>
                  <a:cubicBezTo>
                    <a:pt x="453" y="280"/>
                    <a:pt x="454" y="280"/>
                    <a:pt x="454" y="279"/>
                  </a:cubicBezTo>
                  <a:cubicBezTo>
                    <a:pt x="453" y="279"/>
                    <a:pt x="453" y="280"/>
                    <a:pt x="453" y="279"/>
                  </a:cubicBezTo>
                  <a:cubicBezTo>
                    <a:pt x="453" y="278"/>
                    <a:pt x="453" y="275"/>
                    <a:pt x="454" y="275"/>
                  </a:cubicBezTo>
                  <a:cubicBezTo>
                    <a:pt x="454" y="275"/>
                    <a:pt x="455" y="275"/>
                    <a:pt x="455" y="274"/>
                  </a:cubicBezTo>
                  <a:cubicBezTo>
                    <a:pt x="456" y="274"/>
                    <a:pt x="456" y="274"/>
                    <a:pt x="457" y="272"/>
                  </a:cubicBezTo>
                  <a:cubicBezTo>
                    <a:pt x="455" y="271"/>
                    <a:pt x="452" y="272"/>
                    <a:pt x="452" y="270"/>
                  </a:cubicBezTo>
                  <a:cubicBezTo>
                    <a:pt x="451" y="269"/>
                    <a:pt x="451" y="268"/>
                    <a:pt x="451" y="266"/>
                  </a:cubicBezTo>
                  <a:cubicBezTo>
                    <a:pt x="450" y="266"/>
                    <a:pt x="450" y="266"/>
                    <a:pt x="449" y="265"/>
                  </a:cubicBezTo>
                  <a:cubicBezTo>
                    <a:pt x="449" y="265"/>
                    <a:pt x="448" y="264"/>
                    <a:pt x="448" y="264"/>
                  </a:cubicBezTo>
                  <a:cubicBezTo>
                    <a:pt x="448" y="263"/>
                    <a:pt x="448" y="263"/>
                    <a:pt x="448" y="263"/>
                  </a:cubicBezTo>
                  <a:cubicBezTo>
                    <a:pt x="447" y="262"/>
                    <a:pt x="448" y="263"/>
                    <a:pt x="447" y="262"/>
                  </a:cubicBezTo>
                  <a:cubicBezTo>
                    <a:pt x="447" y="262"/>
                    <a:pt x="447" y="262"/>
                    <a:pt x="447" y="262"/>
                  </a:cubicBezTo>
                  <a:cubicBezTo>
                    <a:pt x="446" y="262"/>
                    <a:pt x="446" y="262"/>
                    <a:pt x="446" y="261"/>
                  </a:cubicBezTo>
                  <a:cubicBezTo>
                    <a:pt x="446" y="261"/>
                    <a:pt x="445" y="261"/>
                    <a:pt x="445" y="261"/>
                  </a:cubicBezTo>
                  <a:cubicBezTo>
                    <a:pt x="445" y="261"/>
                    <a:pt x="445" y="260"/>
                    <a:pt x="445" y="260"/>
                  </a:cubicBezTo>
                  <a:cubicBezTo>
                    <a:pt x="445" y="260"/>
                    <a:pt x="445" y="260"/>
                    <a:pt x="444" y="260"/>
                  </a:cubicBezTo>
                  <a:cubicBezTo>
                    <a:pt x="444" y="260"/>
                    <a:pt x="444" y="260"/>
                    <a:pt x="444" y="259"/>
                  </a:cubicBezTo>
                  <a:cubicBezTo>
                    <a:pt x="444" y="259"/>
                    <a:pt x="444" y="259"/>
                    <a:pt x="444" y="259"/>
                  </a:cubicBezTo>
                  <a:cubicBezTo>
                    <a:pt x="443" y="258"/>
                    <a:pt x="442" y="257"/>
                    <a:pt x="441" y="256"/>
                  </a:cubicBezTo>
                  <a:cubicBezTo>
                    <a:pt x="441" y="256"/>
                    <a:pt x="440" y="256"/>
                    <a:pt x="440" y="256"/>
                  </a:cubicBezTo>
                  <a:cubicBezTo>
                    <a:pt x="440" y="256"/>
                    <a:pt x="440" y="255"/>
                    <a:pt x="440" y="255"/>
                  </a:cubicBezTo>
                  <a:cubicBezTo>
                    <a:pt x="440" y="255"/>
                    <a:pt x="440" y="255"/>
                    <a:pt x="439" y="255"/>
                  </a:cubicBezTo>
                  <a:cubicBezTo>
                    <a:pt x="439" y="254"/>
                    <a:pt x="439" y="254"/>
                    <a:pt x="438" y="254"/>
                  </a:cubicBezTo>
                  <a:cubicBezTo>
                    <a:pt x="438" y="254"/>
                    <a:pt x="438" y="254"/>
                    <a:pt x="437" y="254"/>
                  </a:cubicBezTo>
                  <a:cubicBezTo>
                    <a:pt x="437" y="253"/>
                    <a:pt x="437" y="253"/>
                    <a:pt x="437" y="253"/>
                  </a:cubicBezTo>
                  <a:cubicBezTo>
                    <a:pt x="437" y="252"/>
                    <a:pt x="437" y="253"/>
                    <a:pt x="437" y="252"/>
                  </a:cubicBezTo>
                  <a:cubicBezTo>
                    <a:pt x="436" y="251"/>
                    <a:pt x="436" y="251"/>
                    <a:pt x="436" y="249"/>
                  </a:cubicBezTo>
                  <a:cubicBezTo>
                    <a:pt x="436" y="248"/>
                    <a:pt x="435" y="249"/>
                    <a:pt x="435" y="248"/>
                  </a:cubicBezTo>
                  <a:cubicBezTo>
                    <a:pt x="435" y="248"/>
                    <a:pt x="435" y="246"/>
                    <a:pt x="435" y="245"/>
                  </a:cubicBezTo>
                  <a:cubicBezTo>
                    <a:pt x="435" y="243"/>
                    <a:pt x="435" y="244"/>
                    <a:pt x="434" y="243"/>
                  </a:cubicBezTo>
                  <a:cubicBezTo>
                    <a:pt x="434" y="243"/>
                    <a:pt x="433" y="242"/>
                    <a:pt x="433" y="242"/>
                  </a:cubicBezTo>
                  <a:cubicBezTo>
                    <a:pt x="432" y="241"/>
                    <a:pt x="427" y="240"/>
                    <a:pt x="429" y="237"/>
                  </a:cubicBezTo>
                  <a:cubicBezTo>
                    <a:pt x="430" y="237"/>
                    <a:pt x="430" y="236"/>
                    <a:pt x="431" y="236"/>
                  </a:cubicBezTo>
                  <a:cubicBezTo>
                    <a:pt x="431" y="234"/>
                    <a:pt x="431" y="233"/>
                    <a:pt x="432" y="232"/>
                  </a:cubicBezTo>
                  <a:cubicBezTo>
                    <a:pt x="432" y="231"/>
                    <a:pt x="434" y="231"/>
                    <a:pt x="435" y="230"/>
                  </a:cubicBezTo>
                  <a:cubicBezTo>
                    <a:pt x="434" y="230"/>
                    <a:pt x="437" y="229"/>
                    <a:pt x="436" y="229"/>
                  </a:cubicBezTo>
                  <a:cubicBezTo>
                    <a:pt x="438" y="230"/>
                    <a:pt x="437" y="229"/>
                    <a:pt x="437" y="229"/>
                  </a:cubicBezTo>
                  <a:cubicBezTo>
                    <a:pt x="438" y="228"/>
                    <a:pt x="438" y="228"/>
                    <a:pt x="438" y="228"/>
                  </a:cubicBezTo>
                  <a:cubicBezTo>
                    <a:pt x="438" y="228"/>
                    <a:pt x="439" y="228"/>
                    <a:pt x="439" y="228"/>
                  </a:cubicBezTo>
                  <a:cubicBezTo>
                    <a:pt x="439" y="228"/>
                    <a:pt x="439" y="227"/>
                    <a:pt x="439" y="227"/>
                  </a:cubicBezTo>
                  <a:cubicBezTo>
                    <a:pt x="439" y="227"/>
                    <a:pt x="440" y="227"/>
                    <a:pt x="440" y="227"/>
                  </a:cubicBezTo>
                  <a:cubicBezTo>
                    <a:pt x="441" y="226"/>
                    <a:pt x="441" y="226"/>
                    <a:pt x="443" y="226"/>
                  </a:cubicBezTo>
                  <a:cubicBezTo>
                    <a:pt x="445" y="223"/>
                    <a:pt x="447" y="222"/>
                    <a:pt x="449" y="220"/>
                  </a:cubicBezTo>
                  <a:cubicBezTo>
                    <a:pt x="450" y="220"/>
                    <a:pt x="449" y="220"/>
                    <a:pt x="449" y="219"/>
                  </a:cubicBezTo>
                  <a:cubicBezTo>
                    <a:pt x="450" y="219"/>
                    <a:pt x="451" y="219"/>
                    <a:pt x="452" y="219"/>
                  </a:cubicBezTo>
                  <a:cubicBezTo>
                    <a:pt x="453" y="221"/>
                    <a:pt x="455" y="220"/>
                    <a:pt x="455" y="222"/>
                  </a:cubicBezTo>
                  <a:cubicBezTo>
                    <a:pt x="456" y="222"/>
                    <a:pt x="456" y="222"/>
                    <a:pt x="457" y="222"/>
                  </a:cubicBezTo>
                  <a:cubicBezTo>
                    <a:pt x="456" y="222"/>
                    <a:pt x="457" y="223"/>
                    <a:pt x="458" y="222"/>
                  </a:cubicBezTo>
                  <a:cubicBezTo>
                    <a:pt x="459" y="220"/>
                    <a:pt x="462" y="221"/>
                    <a:pt x="464" y="219"/>
                  </a:cubicBezTo>
                  <a:cubicBezTo>
                    <a:pt x="464" y="220"/>
                    <a:pt x="464" y="220"/>
                    <a:pt x="465" y="220"/>
                  </a:cubicBezTo>
                  <a:cubicBezTo>
                    <a:pt x="465" y="220"/>
                    <a:pt x="466" y="221"/>
                    <a:pt x="466" y="221"/>
                  </a:cubicBezTo>
                  <a:cubicBezTo>
                    <a:pt x="466" y="222"/>
                    <a:pt x="466" y="222"/>
                    <a:pt x="467" y="222"/>
                  </a:cubicBezTo>
                  <a:cubicBezTo>
                    <a:pt x="467" y="223"/>
                    <a:pt x="467" y="224"/>
                    <a:pt x="468" y="224"/>
                  </a:cubicBezTo>
                  <a:cubicBezTo>
                    <a:pt x="468" y="227"/>
                    <a:pt x="468" y="229"/>
                    <a:pt x="468" y="231"/>
                  </a:cubicBezTo>
                  <a:cubicBezTo>
                    <a:pt x="469" y="232"/>
                    <a:pt x="471" y="232"/>
                    <a:pt x="473" y="232"/>
                  </a:cubicBezTo>
                  <a:cubicBezTo>
                    <a:pt x="475" y="232"/>
                    <a:pt x="475" y="232"/>
                    <a:pt x="473" y="232"/>
                  </a:cubicBezTo>
                  <a:cubicBezTo>
                    <a:pt x="472" y="233"/>
                    <a:pt x="473" y="233"/>
                    <a:pt x="472" y="233"/>
                  </a:cubicBezTo>
                  <a:cubicBezTo>
                    <a:pt x="471" y="234"/>
                    <a:pt x="470" y="234"/>
                    <a:pt x="469" y="233"/>
                  </a:cubicBezTo>
                  <a:cubicBezTo>
                    <a:pt x="468" y="232"/>
                    <a:pt x="465" y="233"/>
                    <a:pt x="464" y="233"/>
                  </a:cubicBezTo>
                  <a:cubicBezTo>
                    <a:pt x="462" y="233"/>
                    <a:pt x="461" y="231"/>
                    <a:pt x="459" y="232"/>
                  </a:cubicBezTo>
                  <a:cubicBezTo>
                    <a:pt x="459" y="232"/>
                    <a:pt x="458" y="233"/>
                    <a:pt x="458" y="234"/>
                  </a:cubicBezTo>
                  <a:cubicBezTo>
                    <a:pt x="457" y="234"/>
                    <a:pt x="457" y="234"/>
                    <a:pt x="457" y="234"/>
                  </a:cubicBezTo>
                  <a:cubicBezTo>
                    <a:pt x="457" y="236"/>
                    <a:pt x="457" y="236"/>
                    <a:pt x="457" y="237"/>
                  </a:cubicBezTo>
                  <a:cubicBezTo>
                    <a:pt x="458" y="238"/>
                    <a:pt x="461" y="240"/>
                    <a:pt x="457" y="240"/>
                  </a:cubicBezTo>
                  <a:cubicBezTo>
                    <a:pt x="457" y="239"/>
                    <a:pt x="455" y="239"/>
                    <a:pt x="454" y="238"/>
                  </a:cubicBezTo>
                  <a:cubicBezTo>
                    <a:pt x="453" y="238"/>
                    <a:pt x="453" y="238"/>
                    <a:pt x="452" y="239"/>
                  </a:cubicBezTo>
                  <a:cubicBezTo>
                    <a:pt x="451" y="240"/>
                    <a:pt x="452" y="241"/>
                    <a:pt x="453" y="240"/>
                  </a:cubicBezTo>
                  <a:cubicBezTo>
                    <a:pt x="453" y="240"/>
                    <a:pt x="454" y="241"/>
                    <a:pt x="454" y="241"/>
                  </a:cubicBezTo>
                  <a:cubicBezTo>
                    <a:pt x="454" y="241"/>
                    <a:pt x="454" y="241"/>
                    <a:pt x="454" y="242"/>
                  </a:cubicBezTo>
                  <a:cubicBezTo>
                    <a:pt x="454" y="242"/>
                    <a:pt x="454" y="242"/>
                    <a:pt x="454" y="242"/>
                  </a:cubicBezTo>
                  <a:cubicBezTo>
                    <a:pt x="455" y="242"/>
                    <a:pt x="455" y="242"/>
                    <a:pt x="455" y="242"/>
                  </a:cubicBezTo>
                  <a:cubicBezTo>
                    <a:pt x="456" y="243"/>
                    <a:pt x="456" y="243"/>
                    <a:pt x="456" y="244"/>
                  </a:cubicBezTo>
                  <a:cubicBezTo>
                    <a:pt x="457" y="244"/>
                    <a:pt x="457" y="245"/>
                    <a:pt x="457" y="246"/>
                  </a:cubicBezTo>
                  <a:cubicBezTo>
                    <a:pt x="458" y="246"/>
                    <a:pt x="458" y="246"/>
                    <a:pt x="458" y="247"/>
                  </a:cubicBezTo>
                  <a:cubicBezTo>
                    <a:pt x="459" y="248"/>
                    <a:pt x="459" y="248"/>
                    <a:pt x="459" y="248"/>
                  </a:cubicBezTo>
                  <a:cubicBezTo>
                    <a:pt x="460" y="248"/>
                    <a:pt x="460" y="249"/>
                    <a:pt x="461" y="249"/>
                  </a:cubicBezTo>
                  <a:cubicBezTo>
                    <a:pt x="462" y="250"/>
                    <a:pt x="463" y="251"/>
                    <a:pt x="464" y="252"/>
                  </a:cubicBezTo>
                  <a:cubicBezTo>
                    <a:pt x="465" y="252"/>
                    <a:pt x="468" y="253"/>
                    <a:pt x="469" y="254"/>
                  </a:cubicBezTo>
                  <a:cubicBezTo>
                    <a:pt x="469" y="254"/>
                    <a:pt x="469" y="262"/>
                    <a:pt x="470" y="261"/>
                  </a:cubicBezTo>
                  <a:cubicBezTo>
                    <a:pt x="470" y="261"/>
                    <a:pt x="471" y="263"/>
                    <a:pt x="471" y="263"/>
                  </a:cubicBezTo>
                  <a:cubicBezTo>
                    <a:pt x="472" y="264"/>
                    <a:pt x="473" y="266"/>
                    <a:pt x="473" y="262"/>
                  </a:cubicBezTo>
                  <a:cubicBezTo>
                    <a:pt x="473" y="262"/>
                    <a:pt x="474" y="261"/>
                    <a:pt x="474" y="260"/>
                  </a:cubicBezTo>
                  <a:cubicBezTo>
                    <a:pt x="474" y="259"/>
                    <a:pt x="474" y="259"/>
                    <a:pt x="474" y="258"/>
                  </a:cubicBezTo>
                  <a:cubicBezTo>
                    <a:pt x="475" y="258"/>
                    <a:pt x="478" y="259"/>
                    <a:pt x="478" y="259"/>
                  </a:cubicBezTo>
                  <a:cubicBezTo>
                    <a:pt x="478" y="260"/>
                    <a:pt x="479" y="260"/>
                    <a:pt x="479" y="260"/>
                  </a:cubicBezTo>
                  <a:cubicBezTo>
                    <a:pt x="480" y="260"/>
                    <a:pt x="479" y="261"/>
                    <a:pt x="479" y="261"/>
                  </a:cubicBezTo>
                  <a:cubicBezTo>
                    <a:pt x="479" y="262"/>
                    <a:pt x="480" y="261"/>
                    <a:pt x="480" y="261"/>
                  </a:cubicBezTo>
                  <a:cubicBezTo>
                    <a:pt x="481" y="262"/>
                    <a:pt x="480" y="262"/>
                    <a:pt x="481" y="262"/>
                  </a:cubicBezTo>
                  <a:cubicBezTo>
                    <a:pt x="481" y="263"/>
                    <a:pt x="481" y="262"/>
                    <a:pt x="482" y="263"/>
                  </a:cubicBezTo>
                  <a:cubicBezTo>
                    <a:pt x="482" y="263"/>
                    <a:pt x="482" y="263"/>
                    <a:pt x="482" y="264"/>
                  </a:cubicBezTo>
                  <a:cubicBezTo>
                    <a:pt x="483" y="264"/>
                    <a:pt x="483" y="264"/>
                    <a:pt x="483" y="264"/>
                  </a:cubicBezTo>
                  <a:cubicBezTo>
                    <a:pt x="483" y="265"/>
                    <a:pt x="484" y="266"/>
                    <a:pt x="484" y="266"/>
                  </a:cubicBezTo>
                  <a:cubicBezTo>
                    <a:pt x="485" y="266"/>
                    <a:pt x="485" y="266"/>
                    <a:pt x="486" y="266"/>
                  </a:cubicBezTo>
                  <a:cubicBezTo>
                    <a:pt x="486" y="267"/>
                    <a:pt x="486" y="268"/>
                    <a:pt x="485" y="269"/>
                  </a:cubicBezTo>
                  <a:cubicBezTo>
                    <a:pt x="485" y="269"/>
                    <a:pt x="483" y="270"/>
                    <a:pt x="483" y="270"/>
                  </a:cubicBezTo>
                  <a:cubicBezTo>
                    <a:pt x="483" y="270"/>
                    <a:pt x="482" y="271"/>
                    <a:pt x="481" y="271"/>
                  </a:cubicBezTo>
                  <a:cubicBezTo>
                    <a:pt x="480" y="269"/>
                    <a:pt x="478" y="269"/>
                    <a:pt x="477" y="268"/>
                  </a:cubicBezTo>
                  <a:cubicBezTo>
                    <a:pt x="476" y="267"/>
                    <a:pt x="476" y="267"/>
                    <a:pt x="475" y="266"/>
                  </a:cubicBezTo>
                  <a:cubicBezTo>
                    <a:pt x="474" y="266"/>
                    <a:pt x="474" y="267"/>
                    <a:pt x="474" y="266"/>
                  </a:cubicBezTo>
                  <a:cubicBezTo>
                    <a:pt x="473" y="266"/>
                    <a:pt x="473" y="266"/>
                    <a:pt x="473" y="266"/>
                  </a:cubicBezTo>
                  <a:cubicBezTo>
                    <a:pt x="472" y="268"/>
                    <a:pt x="473" y="271"/>
                    <a:pt x="474" y="274"/>
                  </a:cubicBezTo>
                  <a:cubicBezTo>
                    <a:pt x="475" y="274"/>
                    <a:pt x="477" y="275"/>
                    <a:pt x="478" y="276"/>
                  </a:cubicBezTo>
                  <a:cubicBezTo>
                    <a:pt x="479" y="276"/>
                    <a:pt x="479" y="276"/>
                    <a:pt x="479" y="277"/>
                  </a:cubicBezTo>
                  <a:cubicBezTo>
                    <a:pt x="478" y="277"/>
                    <a:pt x="478" y="278"/>
                    <a:pt x="478" y="278"/>
                  </a:cubicBezTo>
                  <a:cubicBezTo>
                    <a:pt x="476" y="279"/>
                    <a:pt x="477" y="280"/>
                    <a:pt x="479" y="280"/>
                  </a:cubicBezTo>
                  <a:cubicBezTo>
                    <a:pt x="480" y="280"/>
                    <a:pt x="480" y="281"/>
                    <a:pt x="480" y="281"/>
                  </a:cubicBezTo>
                  <a:cubicBezTo>
                    <a:pt x="481" y="281"/>
                    <a:pt x="481" y="282"/>
                    <a:pt x="482" y="282"/>
                  </a:cubicBezTo>
                  <a:cubicBezTo>
                    <a:pt x="482" y="282"/>
                    <a:pt x="482" y="282"/>
                    <a:pt x="482" y="282"/>
                  </a:cubicBezTo>
                  <a:cubicBezTo>
                    <a:pt x="483" y="283"/>
                    <a:pt x="483" y="283"/>
                    <a:pt x="483" y="284"/>
                  </a:cubicBezTo>
                  <a:cubicBezTo>
                    <a:pt x="484" y="284"/>
                    <a:pt x="484" y="289"/>
                    <a:pt x="484" y="289"/>
                  </a:cubicBezTo>
                  <a:cubicBezTo>
                    <a:pt x="485" y="289"/>
                    <a:pt x="484" y="293"/>
                    <a:pt x="484" y="294"/>
                  </a:cubicBezTo>
                  <a:cubicBezTo>
                    <a:pt x="485" y="294"/>
                    <a:pt x="486" y="297"/>
                    <a:pt x="487" y="296"/>
                  </a:cubicBezTo>
                  <a:cubicBezTo>
                    <a:pt x="486" y="297"/>
                    <a:pt x="485" y="297"/>
                    <a:pt x="485" y="298"/>
                  </a:cubicBezTo>
                  <a:close/>
                  <a:moveTo>
                    <a:pt x="517" y="224"/>
                  </a:moveTo>
                  <a:cubicBezTo>
                    <a:pt x="517" y="225"/>
                    <a:pt x="513" y="225"/>
                    <a:pt x="512" y="226"/>
                  </a:cubicBezTo>
                  <a:cubicBezTo>
                    <a:pt x="512" y="228"/>
                    <a:pt x="513" y="229"/>
                    <a:pt x="514" y="231"/>
                  </a:cubicBezTo>
                  <a:cubicBezTo>
                    <a:pt x="515" y="232"/>
                    <a:pt x="514" y="234"/>
                    <a:pt x="515" y="234"/>
                  </a:cubicBezTo>
                  <a:cubicBezTo>
                    <a:pt x="515" y="235"/>
                    <a:pt x="515" y="236"/>
                    <a:pt x="516" y="237"/>
                  </a:cubicBezTo>
                  <a:cubicBezTo>
                    <a:pt x="517" y="237"/>
                    <a:pt x="516" y="237"/>
                    <a:pt x="517" y="238"/>
                  </a:cubicBezTo>
                  <a:cubicBezTo>
                    <a:pt x="517" y="239"/>
                    <a:pt x="517" y="239"/>
                    <a:pt x="517" y="240"/>
                  </a:cubicBezTo>
                  <a:cubicBezTo>
                    <a:pt x="517" y="240"/>
                    <a:pt x="517" y="241"/>
                    <a:pt x="516" y="241"/>
                  </a:cubicBezTo>
                  <a:cubicBezTo>
                    <a:pt x="516" y="241"/>
                    <a:pt x="516" y="242"/>
                    <a:pt x="515" y="242"/>
                  </a:cubicBezTo>
                  <a:cubicBezTo>
                    <a:pt x="514" y="242"/>
                    <a:pt x="513" y="242"/>
                    <a:pt x="513" y="242"/>
                  </a:cubicBezTo>
                  <a:cubicBezTo>
                    <a:pt x="512" y="242"/>
                    <a:pt x="512" y="243"/>
                    <a:pt x="512" y="243"/>
                  </a:cubicBezTo>
                  <a:cubicBezTo>
                    <a:pt x="511" y="243"/>
                    <a:pt x="511" y="242"/>
                    <a:pt x="510" y="242"/>
                  </a:cubicBezTo>
                  <a:cubicBezTo>
                    <a:pt x="508" y="242"/>
                    <a:pt x="509" y="242"/>
                    <a:pt x="508" y="242"/>
                  </a:cubicBezTo>
                  <a:cubicBezTo>
                    <a:pt x="507" y="241"/>
                    <a:pt x="506" y="241"/>
                    <a:pt x="506" y="241"/>
                  </a:cubicBezTo>
                  <a:cubicBezTo>
                    <a:pt x="505" y="240"/>
                    <a:pt x="505" y="240"/>
                    <a:pt x="504" y="240"/>
                  </a:cubicBezTo>
                  <a:cubicBezTo>
                    <a:pt x="504" y="240"/>
                    <a:pt x="504" y="240"/>
                    <a:pt x="504" y="240"/>
                  </a:cubicBezTo>
                  <a:cubicBezTo>
                    <a:pt x="504" y="240"/>
                    <a:pt x="504" y="240"/>
                    <a:pt x="504" y="239"/>
                  </a:cubicBezTo>
                  <a:cubicBezTo>
                    <a:pt x="503" y="239"/>
                    <a:pt x="503" y="239"/>
                    <a:pt x="503" y="239"/>
                  </a:cubicBezTo>
                  <a:cubicBezTo>
                    <a:pt x="503" y="239"/>
                    <a:pt x="503" y="239"/>
                    <a:pt x="502" y="238"/>
                  </a:cubicBezTo>
                  <a:cubicBezTo>
                    <a:pt x="501" y="237"/>
                    <a:pt x="502" y="231"/>
                    <a:pt x="503" y="230"/>
                  </a:cubicBezTo>
                  <a:cubicBezTo>
                    <a:pt x="503" y="228"/>
                    <a:pt x="502" y="228"/>
                    <a:pt x="504" y="228"/>
                  </a:cubicBezTo>
                  <a:cubicBezTo>
                    <a:pt x="505" y="228"/>
                    <a:pt x="505" y="228"/>
                    <a:pt x="505" y="228"/>
                  </a:cubicBezTo>
                  <a:cubicBezTo>
                    <a:pt x="505" y="227"/>
                    <a:pt x="506" y="227"/>
                    <a:pt x="507" y="227"/>
                  </a:cubicBezTo>
                  <a:cubicBezTo>
                    <a:pt x="506" y="226"/>
                    <a:pt x="507" y="225"/>
                    <a:pt x="508" y="226"/>
                  </a:cubicBezTo>
                  <a:cubicBezTo>
                    <a:pt x="509" y="225"/>
                    <a:pt x="508" y="222"/>
                    <a:pt x="510" y="222"/>
                  </a:cubicBezTo>
                  <a:cubicBezTo>
                    <a:pt x="511" y="221"/>
                    <a:pt x="510" y="222"/>
                    <a:pt x="511" y="222"/>
                  </a:cubicBezTo>
                  <a:cubicBezTo>
                    <a:pt x="512" y="221"/>
                    <a:pt x="513" y="221"/>
                    <a:pt x="515" y="221"/>
                  </a:cubicBezTo>
                  <a:cubicBezTo>
                    <a:pt x="515" y="221"/>
                    <a:pt x="515" y="221"/>
                    <a:pt x="516" y="222"/>
                  </a:cubicBezTo>
                  <a:cubicBezTo>
                    <a:pt x="516" y="222"/>
                    <a:pt x="516" y="222"/>
                    <a:pt x="516" y="222"/>
                  </a:cubicBezTo>
                  <a:cubicBezTo>
                    <a:pt x="516" y="222"/>
                    <a:pt x="516" y="222"/>
                    <a:pt x="516" y="222"/>
                  </a:cubicBezTo>
                  <a:cubicBezTo>
                    <a:pt x="517" y="223"/>
                    <a:pt x="517" y="223"/>
                    <a:pt x="517" y="224"/>
                  </a:cubicBezTo>
                  <a:cubicBezTo>
                    <a:pt x="519" y="224"/>
                    <a:pt x="517" y="224"/>
                    <a:pt x="517" y="224"/>
                  </a:cubicBezTo>
                  <a:close/>
                  <a:moveTo>
                    <a:pt x="631" y="222"/>
                  </a:moveTo>
                  <a:cubicBezTo>
                    <a:pt x="630" y="223"/>
                    <a:pt x="631" y="224"/>
                    <a:pt x="629" y="224"/>
                  </a:cubicBezTo>
                  <a:cubicBezTo>
                    <a:pt x="628" y="224"/>
                    <a:pt x="627" y="224"/>
                    <a:pt x="627" y="224"/>
                  </a:cubicBezTo>
                  <a:cubicBezTo>
                    <a:pt x="625" y="224"/>
                    <a:pt x="621" y="225"/>
                    <a:pt x="620" y="224"/>
                  </a:cubicBezTo>
                  <a:cubicBezTo>
                    <a:pt x="618" y="224"/>
                    <a:pt x="618" y="223"/>
                    <a:pt x="616" y="223"/>
                  </a:cubicBezTo>
                  <a:cubicBezTo>
                    <a:pt x="616" y="223"/>
                    <a:pt x="615" y="223"/>
                    <a:pt x="615" y="223"/>
                  </a:cubicBezTo>
                  <a:cubicBezTo>
                    <a:pt x="614" y="223"/>
                    <a:pt x="614" y="222"/>
                    <a:pt x="614" y="222"/>
                  </a:cubicBezTo>
                  <a:cubicBezTo>
                    <a:pt x="612" y="222"/>
                    <a:pt x="613" y="223"/>
                    <a:pt x="611" y="223"/>
                  </a:cubicBezTo>
                  <a:cubicBezTo>
                    <a:pt x="609" y="223"/>
                    <a:pt x="608" y="223"/>
                    <a:pt x="606" y="223"/>
                  </a:cubicBezTo>
                  <a:cubicBezTo>
                    <a:pt x="605" y="224"/>
                    <a:pt x="605" y="223"/>
                    <a:pt x="605" y="224"/>
                  </a:cubicBezTo>
                  <a:cubicBezTo>
                    <a:pt x="605" y="224"/>
                    <a:pt x="605" y="224"/>
                    <a:pt x="605" y="224"/>
                  </a:cubicBezTo>
                  <a:cubicBezTo>
                    <a:pt x="604" y="225"/>
                    <a:pt x="604" y="224"/>
                    <a:pt x="604" y="226"/>
                  </a:cubicBezTo>
                  <a:cubicBezTo>
                    <a:pt x="604" y="227"/>
                    <a:pt x="604" y="226"/>
                    <a:pt x="603" y="227"/>
                  </a:cubicBezTo>
                  <a:cubicBezTo>
                    <a:pt x="603" y="228"/>
                    <a:pt x="601" y="226"/>
                    <a:pt x="601" y="229"/>
                  </a:cubicBezTo>
                  <a:cubicBezTo>
                    <a:pt x="601" y="230"/>
                    <a:pt x="602" y="230"/>
                    <a:pt x="602" y="231"/>
                  </a:cubicBezTo>
                  <a:cubicBezTo>
                    <a:pt x="602" y="233"/>
                    <a:pt x="604" y="234"/>
                    <a:pt x="601" y="234"/>
                  </a:cubicBezTo>
                  <a:cubicBezTo>
                    <a:pt x="600" y="233"/>
                    <a:pt x="600" y="233"/>
                    <a:pt x="600" y="233"/>
                  </a:cubicBezTo>
                  <a:cubicBezTo>
                    <a:pt x="599" y="232"/>
                    <a:pt x="598" y="232"/>
                    <a:pt x="598" y="232"/>
                  </a:cubicBezTo>
                  <a:cubicBezTo>
                    <a:pt x="598" y="231"/>
                    <a:pt x="598" y="231"/>
                    <a:pt x="598" y="231"/>
                  </a:cubicBezTo>
                  <a:cubicBezTo>
                    <a:pt x="597" y="230"/>
                    <a:pt x="597" y="230"/>
                    <a:pt x="596" y="230"/>
                  </a:cubicBezTo>
                  <a:cubicBezTo>
                    <a:pt x="596" y="229"/>
                    <a:pt x="596" y="229"/>
                    <a:pt x="596" y="228"/>
                  </a:cubicBezTo>
                  <a:cubicBezTo>
                    <a:pt x="598" y="227"/>
                    <a:pt x="597" y="225"/>
                    <a:pt x="598" y="224"/>
                  </a:cubicBezTo>
                  <a:cubicBezTo>
                    <a:pt x="599" y="224"/>
                    <a:pt x="599" y="224"/>
                    <a:pt x="599" y="224"/>
                  </a:cubicBezTo>
                  <a:cubicBezTo>
                    <a:pt x="599" y="224"/>
                    <a:pt x="599" y="224"/>
                    <a:pt x="599" y="224"/>
                  </a:cubicBezTo>
                  <a:cubicBezTo>
                    <a:pt x="599" y="224"/>
                    <a:pt x="600" y="224"/>
                    <a:pt x="600" y="224"/>
                  </a:cubicBezTo>
                  <a:cubicBezTo>
                    <a:pt x="600" y="223"/>
                    <a:pt x="600" y="223"/>
                    <a:pt x="601" y="223"/>
                  </a:cubicBezTo>
                  <a:cubicBezTo>
                    <a:pt x="601" y="223"/>
                    <a:pt x="601" y="222"/>
                    <a:pt x="601" y="222"/>
                  </a:cubicBezTo>
                  <a:cubicBezTo>
                    <a:pt x="601" y="222"/>
                    <a:pt x="602" y="222"/>
                    <a:pt x="603" y="222"/>
                  </a:cubicBezTo>
                  <a:cubicBezTo>
                    <a:pt x="604" y="220"/>
                    <a:pt x="606" y="222"/>
                    <a:pt x="608" y="222"/>
                  </a:cubicBezTo>
                  <a:cubicBezTo>
                    <a:pt x="608" y="221"/>
                    <a:pt x="609" y="220"/>
                    <a:pt x="610" y="221"/>
                  </a:cubicBezTo>
                  <a:cubicBezTo>
                    <a:pt x="612" y="221"/>
                    <a:pt x="614" y="221"/>
                    <a:pt x="615" y="222"/>
                  </a:cubicBezTo>
                  <a:cubicBezTo>
                    <a:pt x="616" y="222"/>
                    <a:pt x="618" y="223"/>
                    <a:pt x="619" y="222"/>
                  </a:cubicBezTo>
                  <a:cubicBezTo>
                    <a:pt x="620" y="222"/>
                    <a:pt x="620" y="221"/>
                    <a:pt x="620" y="222"/>
                  </a:cubicBezTo>
                  <a:cubicBezTo>
                    <a:pt x="622" y="222"/>
                    <a:pt x="624" y="222"/>
                    <a:pt x="625" y="222"/>
                  </a:cubicBezTo>
                  <a:cubicBezTo>
                    <a:pt x="626" y="221"/>
                    <a:pt x="626" y="221"/>
                    <a:pt x="626" y="221"/>
                  </a:cubicBezTo>
                  <a:cubicBezTo>
                    <a:pt x="627" y="220"/>
                    <a:pt x="630" y="219"/>
                    <a:pt x="631" y="221"/>
                  </a:cubicBezTo>
                  <a:cubicBezTo>
                    <a:pt x="632" y="221"/>
                    <a:pt x="632" y="221"/>
                    <a:pt x="631" y="222"/>
                  </a:cubicBezTo>
                  <a:close/>
                  <a:moveTo>
                    <a:pt x="789" y="170"/>
                  </a:moveTo>
                  <a:cubicBezTo>
                    <a:pt x="788" y="171"/>
                    <a:pt x="788" y="172"/>
                    <a:pt x="787" y="173"/>
                  </a:cubicBezTo>
                  <a:cubicBezTo>
                    <a:pt x="787" y="173"/>
                    <a:pt x="785" y="174"/>
                    <a:pt x="785" y="174"/>
                  </a:cubicBezTo>
                  <a:cubicBezTo>
                    <a:pt x="785" y="174"/>
                    <a:pt x="784" y="175"/>
                    <a:pt x="784" y="175"/>
                  </a:cubicBezTo>
                  <a:cubicBezTo>
                    <a:pt x="784" y="175"/>
                    <a:pt x="781" y="177"/>
                    <a:pt x="781" y="177"/>
                  </a:cubicBezTo>
                  <a:cubicBezTo>
                    <a:pt x="779" y="176"/>
                    <a:pt x="780" y="178"/>
                    <a:pt x="780" y="180"/>
                  </a:cubicBezTo>
                  <a:cubicBezTo>
                    <a:pt x="780" y="182"/>
                    <a:pt x="779" y="181"/>
                    <a:pt x="779" y="182"/>
                  </a:cubicBezTo>
                  <a:cubicBezTo>
                    <a:pt x="778" y="182"/>
                    <a:pt x="779" y="182"/>
                    <a:pt x="778" y="182"/>
                  </a:cubicBezTo>
                  <a:cubicBezTo>
                    <a:pt x="777" y="183"/>
                    <a:pt x="777" y="183"/>
                    <a:pt x="775" y="183"/>
                  </a:cubicBezTo>
                  <a:cubicBezTo>
                    <a:pt x="774" y="183"/>
                    <a:pt x="774" y="184"/>
                    <a:pt x="773" y="184"/>
                  </a:cubicBezTo>
                  <a:cubicBezTo>
                    <a:pt x="771" y="184"/>
                    <a:pt x="768" y="184"/>
                    <a:pt x="767" y="183"/>
                  </a:cubicBezTo>
                  <a:cubicBezTo>
                    <a:pt x="766" y="183"/>
                    <a:pt x="768" y="182"/>
                    <a:pt x="769" y="182"/>
                  </a:cubicBezTo>
                  <a:cubicBezTo>
                    <a:pt x="770" y="181"/>
                    <a:pt x="770" y="182"/>
                    <a:pt x="772" y="182"/>
                  </a:cubicBezTo>
                  <a:cubicBezTo>
                    <a:pt x="772" y="182"/>
                    <a:pt x="773" y="180"/>
                    <a:pt x="773" y="180"/>
                  </a:cubicBezTo>
                  <a:cubicBezTo>
                    <a:pt x="774" y="180"/>
                    <a:pt x="775" y="181"/>
                    <a:pt x="775" y="179"/>
                  </a:cubicBezTo>
                  <a:cubicBezTo>
                    <a:pt x="775" y="179"/>
                    <a:pt x="774" y="179"/>
                    <a:pt x="775" y="179"/>
                  </a:cubicBezTo>
                  <a:cubicBezTo>
                    <a:pt x="775" y="179"/>
                    <a:pt x="776" y="178"/>
                    <a:pt x="776" y="177"/>
                  </a:cubicBezTo>
                  <a:cubicBezTo>
                    <a:pt x="776" y="177"/>
                    <a:pt x="777" y="177"/>
                    <a:pt x="777" y="177"/>
                  </a:cubicBezTo>
                  <a:cubicBezTo>
                    <a:pt x="777" y="176"/>
                    <a:pt x="777" y="176"/>
                    <a:pt x="777" y="176"/>
                  </a:cubicBezTo>
                  <a:cubicBezTo>
                    <a:pt x="778" y="175"/>
                    <a:pt x="777" y="176"/>
                    <a:pt x="778" y="175"/>
                  </a:cubicBezTo>
                  <a:cubicBezTo>
                    <a:pt x="778" y="174"/>
                    <a:pt x="778" y="174"/>
                    <a:pt x="779" y="174"/>
                  </a:cubicBezTo>
                  <a:cubicBezTo>
                    <a:pt x="779" y="172"/>
                    <a:pt x="779" y="172"/>
                    <a:pt x="780" y="171"/>
                  </a:cubicBezTo>
                  <a:cubicBezTo>
                    <a:pt x="780" y="170"/>
                    <a:pt x="780" y="170"/>
                    <a:pt x="780" y="169"/>
                  </a:cubicBezTo>
                  <a:cubicBezTo>
                    <a:pt x="781" y="169"/>
                    <a:pt x="781" y="170"/>
                    <a:pt x="781" y="169"/>
                  </a:cubicBezTo>
                  <a:cubicBezTo>
                    <a:pt x="781" y="169"/>
                    <a:pt x="781" y="168"/>
                    <a:pt x="781" y="168"/>
                  </a:cubicBezTo>
                  <a:cubicBezTo>
                    <a:pt x="782" y="167"/>
                    <a:pt x="782" y="167"/>
                    <a:pt x="782" y="165"/>
                  </a:cubicBezTo>
                  <a:cubicBezTo>
                    <a:pt x="784" y="164"/>
                    <a:pt x="783" y="160"/>
                    <a:pt x="783" y="157"/>
                  </a:cubicBezTo>
                  <a:cubicBezTo>
                    <a:pt x="782" y="157"/>
                    <a:pt x="782" y="155"/>
                    <a:pt x="781" y="155"/>
                  </a:cubicBezTo>
                  <a:cubicBezTo>
                    <a:pt x="781" y="153"/>
                    <a:pt x="781" y="154"/>
                    <a:pt x="782" y="153"/>
                  </a:cubicBezTo>
                  <a:cubicBezTo>
                    <a:pt x="782" y="153"/>
                    <a:pt x="782" y="153"/>
                    <a:pt x="782" y="152"/>
                  </a:cubicBezTo>
                  <a:cubicBezTo>
                    <a:pt x="782" y="150"/>
                    <a:pt x="784" y="152"/>
                    <a:pt x="784" y="152"/>
                  </a:cubicBezTo>
                  <a:cubicBezTo>
                    <a:pt x="784" y="152"/>
                    <a:pt x="784" y="152"/>
                    <a:pt x="785" y="152"/>
                  </a:cubicBezTo>
                  <a:cubicBezTo>
                    <a:pt x="785" y="153"/>
                    <a:pt x="785" y="155"/>
                    <a:pt x="786" y="156"/>
                  </a:cubicBezTo>
                  <a:cubicBezTo>
                    <a:pt x="787" y="157"/>
                    <a:pt x="787" y="157"/>
                    <a:pt x="787" y="159"/>
                  </a:cubicBezTo>
                  <a:cubicBezTo>
                    <a:pt x="788" y="160"/>
                    <a:pt x="791" y="168"/>
                    <a:pt x="789" y="17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3" name="Freeform 162"/>
            <p:cNvSpPr/>
            <p:nvPr/>
          </p:nvSpPr>
          <p:spPr>
            <a:xfrm>
              <a:off x="7208163" y="2642340"/>
              <a:ext cx="63268" cy="21090"/>
            </a:xfrm>
            <a:custGeom>
              <a:avLst/>
              <a:gdLst>
                <a:gd name="T0" fmla="*/ 18 w 19"/>
                <a:gd name="T1" fmla="*/ 3 h 6"/>
                <a:gd name="T2" fmla="*/ 17 w 19"/>
                <a:gd name="T3" fmla="*/ 2 h 6"/>
                <a:gd name="T4" fmla="*/ 15 w 19"/>
                <a:gd name="T5" fmla="*/ 1 h 6"/>
                <a:gd name="T6" fmla="*/ 10 w 19"/>
                <a:gd name="T7" fmla="*/ 1 h 6"/>
                <a:gd name="T8" fmla="*/ 9 w 19"/>
                <a:gd name="T9" fmla="*/ 0 h 6"/>
                <a:gd name="T10" fmla="*/ 5 w 19"/>
                <a:gd name="T11" fmla="*/ 0 h 6"/>
                <a:gd name="T12" fmla="*/ 2 w 19"/>
                <a:gd name="T13" fmla="*/ 1 h 6"/>
                <a:gd name="T14" fmla="*/ 2 w 19"/>
                <a:gd name="T15" fmla="*/ 5 h 6"/>
                <a:gd name="T16" fmla="*/ 3 w 19"/>
                <a:gd name="T17" fmla="*/ 5 h 6"/>
                <a:gd name="T18" fmla="*/ 9 w 19"/>
                <a:gd name="T19" fmla="*/ 5 h 6"/>
                <a:gd name="T20" fmla="*/ 19 w 19"/>
                <a:gd name="T21" fmla="*/ 5 h 6"/>
                <a:gd name="T22" fmla="*/ 18 w 19"/>
                <a:gd name="T2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6">
                  <a:moveTo>
                    <a:pt x="18" y="3"/>
                  </a:moveTo>
                  <a:cubicBezTo>
                    <a:pt x="17" y="3"/>
                    <a:pt x="18" y="3"/>
                    <a:pt x="17" y="2"/>
                  </a:cubicBezTo>
                  <a:cubicBezTo>
                    <a:pt x="17" y="2"/>
                    <a:pt x="15" y="2"/>
                    <a:pt x="15" y="1"/>
                  </a:cubicBezTo>
                  <a:cubicBezTo>
                    <a:pt x="15" y="1"/>
                    <a:pt x="11" y="1"/>
                    <a:pt x="10" y="1"/>
                  </a:cubicBezTo>
                  <a:cubicBezTo>
                    <a:pt x="9" y="1"/>
                    <a:pt x="10" y="0"/>
                    <a:pt x="9" y="0"/>
                  </a:cubicBezTo>
                  <a:cubicBezTo>
                    <a:pt x="7" y="0"/>
                    <a:pt x="6" y="0"/>
                    <a:pt x="5" y="0"/>
                  </a:cubicBezTo>
                  <a:cubicBezTo>
                    <a:pt x="3" y="0"/>
                    <a:pt x="3" y="0"/>
                    <a:pt x="2" y="1"/>
                  </a:cubicBezTo>
                  <a:cubicBezTo>
                    <a:pt x="1" y="1"/>
                    <a:pt x="0" y="3"/>
                    <a:pt x="2" y="5"/>
                  </a:cubicBezTo>
                  <a:cubicBezTo>
                    <a:pt x="2" y="5"/>
                    <a:pt x="3" y="4"/>
                    <a:pt x="3" y="5"/>
                  </a:cubicBezTo>
                  <a:cubicBezTo>
                    <a:pt x="3" y="6"/>
                    <a:pt x="9" y="5"/>
                    <a:pt x="9" y="5"/>
                  </a:cubicBezTo>
                  <a:cubicBezTo>
                    <a:pt x="12" y="5"/>
                    <a:pt x="17" y="6"/>
                    <a:pt x="19" y="5"/>
                  </a:cubicBezTo>
                  <a:cubicBezTo>
                    <a:pt x="19" y="3"/>
                    <a:pt x="19" y="3"/>
                    <a:pt x="18"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4" name="Freeform 163"/>
            <p:cNvSpPr/>
            <p:nvPr/>
          </p:nvSpPr>
          <p:spPr>
            <a:xfrm>
              <a:off x="2634596" y="339733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5" name="Freeform 164"/>
            <p:cNvSpPr/>
            <p:nvPr/>
          </p:nvSpPr>
          <p:spPr>
            <a:xfrm>
              <a:off x="2628973" y="2636716"/>
              <a:ext cx="185586" cy="161685"/>
            </a:xfrm>
            <a:custGeom>
              <a:avLst/>
              <a:gdLst>
                <a:gd name="T0" fmla="*/ 3 w 56"/>
                <a:gd name="T1" fmla="*/ 46 h 49"/>
                <a:gd name="T2" fmla="*/ 8 w 56"/>
                <a:gd name="T3" fmla="*/ 42 h 49"/>
                <a:gd name="T4" fmla="*/ 12 w 56"/>
                <a:gd name="T5" fmla="*/ 40 h 49"/>
                <a:gd name="T6" fmla="*/ 15 w 56"/>
                <a:gd name="T7" fmla="*/ 37 h 49"/>
                <a:gd name="T8" fmla="*/ 20 w 56"/>
                <a:gd name="T9" fmla="*/ 37 h 49"/>
                <a:gd name="T10" fmla="*/ 24 w 56"/>
                <a:gd name="T11" fmla="*/ 39 h 49"/>
                <a:gd name="T12" fmla="*/ 26 w 56"/>
                <a:gd name="T13" fmla="*/ 40 h 49"/>
                <a:gd name="T14" fmla="*/ 27 w 56"/>
                <a:gd name="T15" fmla="*/ 36 h 49"/>
                <a:gd name="T16" fmla="*/ 27 w 56"/>
                <a:gd name="T17" fmla="*/ 34 h 49"/>
                <a:gd name="T18" fmla="*/ 28 w 56"/>
                <a:gd name="T19" fmla="*/ 34 h 49"/>
                <a:gd name="T20" fmla="*/ 29 w 56"/>
                <a:gd name="T21" fmla="*/ 37 h 49"/>
                <a:gd name="T22" fmla="*/ 32 w 56"/>
                <a:gd name="T23" fmla="*/ 37 h 49"/>
                <a:gd name="T24" fmla="*/ 36 w 56"/>
                <a:gd name="T25" fmla="*/ 36 h 49"/>
                <a:gd name="T26" fmla="*/ 44 w 56"/>
                <a:gd name="T27" fmla="*/ 33 h 49"/>
                <a:gd name="T28" fmla="*/ 47 w 56"/>
                <a:gd name="T29" fmla="*/ 31 h 49"/>
                <a:gd name="T30" fmla="*/ 48 w 56"/>
                <a:gd name="T31" fmla="*/ 24 h 49"/>
                <a:gd name="T32" fmla="*/ 51 w 56"/>
                <a:gd name="T33" fmla="*/ 24 h 49"/>
                <a:gd name="T34" fmla="*/ 56 w 56"/>
                <a:gd name="T35" fmla="*/ 20 h 49"/>
                <a:gd name="T36" fmla="*/ 55 w 56"/>
                <a:gd name="T37" fmla="*/ 17 h 49"/>
                <a:gd name="T38" fmla="*/ 54 w 56"/>
                <a:gd name="T39" fmla="*/ 17 h 49"/>
                <a:gd name="T40" fmla="*/ 46 w 56"/>
                <a:gd name="T41" fmla="*/ 14 h 49"/>
                <a:gd name="T42" fmla="*/ 40 w 56"/>
                <a:gd name="T43" fmla="*/ 14 h 49"/>
                <a:gd name="T44" fmla="*/ 37 w 56"/>
                <a:gd name="T45" fmla="*/ 17 h 49"/>
                <a:gd name="T46" fmla="*/ 32 w 56"/>
                <a:gd name="T47" fmla="*/ 22 h 49"/>
                <a:gd name="T48" fmla="*/ 29 w 56"/>
                <a:gd name="T49" fmla="*/ 22 h 49"/>
                <a:gd name="T50" fmla="*/ 29 w 56"/>
                <a:gd name="T51" fmla="*/ 23 h 49"/>
                <a:gd name="T52" fmla="*/ 27 w 56"/>
                <a:gd name="T53" fmla="*/ 25 h 49"/>
                <a:gd name="T54" fmla="*/ 24 w 56"/>
                <a:gd name="T55" fmla="*/ 24 h 49"/>
                <a:gd name="T56" fmla="*/ 21 w 56"/>
                <a:gd name="T57" fmla="*/ 26 h 49"/>
                <a:gd name="T58" fmla="*/ 20 w 56"/>
                <a:gd name="T59" fmla="*/ 30 h 49"/>
                <a:gd name="T60" fmla="*/ 14 w 56"/>
                <a:gd name="T61" fmla="*/ 32 h 49"/>
                <a:gd name="T62" fmla="*/ 18 w 56"/>
                <a:gd name="T63" fmla="*/ 25 h 49"/>
                <a:gd name="T64" fmla="*/ 19 w 56"/>
                <a:gd name="T65" fmla="*/ 19 h 49"/>
                <a:gd name="T66" fmla="*/ 13 w 56"/>
                <a:gd name="T67" fmla="*/ 19 h 49"/>
                <a:gd name="T68" fmla="*/ 12 w 56"/>
                <a:gd name="T69" fmla="*/ 20 h 49"/>
                <a:gd name="T70" fmla="*/ 10 w 56"/>
                <a:gd name="T71" fmla="*/ 22 h 49"/>
                <a:gd name="T72" fmla="*/ 8 w 56"/>
                <a:gd name="T73" fmla="*/ 24 h 49"/>
                <a:gd name="T74" fmla="*/ 6 w 56"/>
                <a:gd name="T75" fmla="*/ 19 h 49"/>
                <a:gd name="T76" fmla="*/ 9 w 56"/>
                <a:gd name="T77" fmla="*/ 17 h 49"/>
                <a:gd name="T78" fmla="*/ 8 w 56"/>
                <a:gd name="T79" fmla="*/ 14 h 49"/>
                <a:gd name="T80" fmla="*/ 2 w 56"/>
                <a:gd name="T81" fmla="*/ 14 h 49"/>
                <a:gd name="T82" fmla="*/ 3 w 56"/>
                <a:gd name="T83" fmla="*/ 14 h 49"/>
                <a:gd name="T84" fmla="*/ 8 w 56"/>
                <a:gd name="T85" fmla="*/ 11 h 49"/>
                <a:gd name="T86" fmla="*/ 8 w 56"/>
                <a:gd name="T87" fmla="*/ 5 h 49"/>
                <a:gd name="T88" fmla="*/ 7 w 56"/>
                <a:gd name="T89" fmla="*/ 1 h 49"/>
                <a:gd name="T90" fmla="*/ 2 w 56"/>
                <a:gd name="T91" fmla="*/ 1 h 49"/>
                <a:gd name="T92" fmla="*/ 2 w 56"/>
                <a:gd name="T9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49">
                  <a:moveTo>
                    <a:pt x="3" y="48"/>
                  </a:moveTo>
                  <a:cubicBezTo>
                    <a:pt x="4" y="47"/>
                    <a:pt x="4" y="47"/>
                    <a:pt x="3" y="46"/>
                  </a:cubicBezTo>
                  <a:cubicBezTo>
                    <a:pt x="3" y="44"/>
                    <a:pt x="5" y="44"/>
                    <a:pt x="7" y="44"/>
                  </a:cubicBezTo>
                  <a:cubicBezTo>
                    <a:pt x="7" y="43"/>
                    <a:pt x="8" y="42"/>
                    <a:pt x="8" y="42"/>
                  </a:cubicBezTo>
                  <a:cubicBezTo>
                    <a:pt x="8" y="42"/>
                    <a:pt x="9" y="42"/>
                    <a:pt x="9" y="42"/>
                  </a:cubicBezTo>
                  <a:cubicBezTo>
                    <a:pt x="10" y="41"/>
                    <a:pt x="11" y="41"/>
                    <a:pt x="12" y="40"/>
                  </a:cubicBezTo>
                  <a:cubicBezTo>
                    <a:pt x="15" y="40"/>
                    <a:pt x="11" y="37"/>
                    <a:pt x="14" y="37"/>
                  </a:cubicBezTo>
                  <a:cubicBezTo>
                    <a:pt x="14" y="37"/>
                    <a:pt x="15" y="37"/>
                    <a:pt x="15" y="37"/>
                  </a:cubicBezTo>
                  <a:cubicBezTo>
                    <a:pt x="17" y="37"/>
                    <a:pt x="17" y="37"/>
                    <a:pt x="17" y="37"/>
                  </a:cubicBezTo>
                  <a:cubicBezTo>
                    <a:pt x="18" y="36"/>
                    <a:pt x="20" y="37"/>
                    <a:pt x="20" y="37"/>
                  </a:cubicBezTo>
                  <a:cubicBezTo>
                    <a:pt x="20" y="37"/>
                    <a:pt x="22" y="39"/>
                    <a:pt x="22" y="38"/>
                  </a:cubicBezTo>
                  <a:cubicBezTo>
                    <a:pt x="21" y="39"/>
                    <a:pt x="24" y="38"/>
                    <a:pt x="24" y="39"/>
                  </a:cubicBezTo>
                  <a:cubicBezTo>
                    <a:pt x="24" y="41"/>
                    <a:pt x="24" y="42"/>
                    <a:pt x="25" y="43"/>
                  </a:cubicBezTo>
                  <a:cubicBezTo>
                    <a:pt x="29" y="43"/>
                    <a:pt x="26" y="41"/>
                    <a:pt x="26" y="40"/>
                  </a:cubicBezTo>
                  <a:cubicBezTo>
                    <a:pt x="26" y="40"/>
                    <a:pt x="27" y="40"/>
                    <a:pt x="27" y="39"/>
                  </a:cubicBezTo>
                  <a:cubicBezTo>
                    <a:pt x="27" y="38"/>
                    <a:pt x="28" y="37"/>
                    <a:pt x="27" y="36"/>
                  </a:cubicBezTo>
                  <a:cubicBezTo>
                    <a:pt x="27" y="35"/>
                    <a:pt x="26" y="36"/>
                    <a:pt x="27" y="35"/>
                  </a:cubicBezTo>
                  <a:cubicBezTo>
                    <a:pt x="27" y="35"/>
                    <a:pt x="27" y="34"/>
                    <a:pt x="27" y="34"/>
                  </a:cubicBezTo>
                  <a:cubicBezTo>
                    <a:pt x="26" y="34"/>
                    <a:pt x="26" y="32"/>
                    <a:pt x="27" y="33"/>
                  </a:cubicBezTo>
                  <a:cubicBezTo>
                    <a:pt x="28" y="33"/>
                    <a:pt x="28" y="34"/>
                    <a:pt x="28" y="34"/>
                  </a:cubicBezTo>
                  <a:cubicBezTo>
                    <a:pt x="28" y="34"/>
                    <a:pt x="28" y="34"/>
                    <a:pt x="29" y="34"/>
                  </a:cubicBezTo>
                  <a:cubicBezTo>
                    <a:pt x="29" y="35"/>
                    <a:pt x="29" y="35"/>
                    <a:pt x="29" y="37"/>
                  </a:cubicBezTo>
                  <a:cubicBezTo>
                    <a:pt x="29" y="39"/>
                    <a:pt x="31" y="38"/>
                    <a:pt x="32" y="37"/>
                  </a:cubicBezTo>
                  <a:cubicBezTo>
                    <a:pt x="32" y="37"/>
                    <a:pt x="32" y="37"/>
                    <a:pt x="32" y="37"/>
                  </a:cubicBezTo>
                  <a:cubicBezTo>
                    <a:pt x="32" y="36"/>
                    <a:pt x="33" y="36"/>
                    <a:pt x="33" y="36"/>
                  </a:cubicBezTo>
                  <a:cubicBezTo>
                    <a:pt x="34" y="36"/>
                    <a:pt x="35" y="36"/>
                    <a:pt x="36" y="36"/>
                  </a:cubicBezTo>
                  <a:cubicBezTo>
                    <a:pt x="36" y="35"/>
                    <a:pt x="38" y="35"/>
                    <a:pt x="39" y="34"/>
                  </a:cubicBezTo>
                  <a:cubicBezTo>
                    <a:pt x="41" y="34"/>
                    <a:pt x="43" y="34"/>
                    <a:pt x="44" y="33"/>
                  </a:cubicBezTo>
                  <a:cubicBezTo>
                    <a:pt x="44" y="32"/>
                    <a:pt x="46" y="32"/>
                    <a:pt x="46" y="32"/>
                  </a:cubicBezTo>
                  <a:cubicBezTo>
                    <a:pt x="47" y="31"/>
                    <a:pt x="47" y="31"/>
                    <a:pt x="47" y="31"/>
                  </a:cubicBezTo>
                  <a:cubicBezTo>
                    <a:pt x="47" y="28"/>
                    <a:pt x="46" y="27"/>
                    <a:pt x="46" y="24"/>
                  </a:cubicBezTo>
                  <a:cubicBezTo>
                    <a:pt x="47" y="24"/>
                    <a:pt x="47" y="24"/>
                    <a:pt x="48" y="24"/>
                  </a:cubicBezTo>
                  <a:cubicBezTo>
                    <a:pt x="48" y="24"/>
                    <a:pt x="49" y="24"/>
                    <a:pt x="49" y="24"/>
                  </a:cubicBezTo>
                  <a:cubicBezTo>
                    <a:pt x="50" y="24"/>
                    <a:pt x="50" y="24"/>
                    <a:pt x="51" y="24"/>
                  </a:cubicBezTo>
                  <a:cubicBezTo>
                    <a:pt x="53" y="24"/>
                    <a:pt x="53" y="23"/>
                    <a:pt x="54" y="22"/>
                  </a:cubicBezTo>
                  <a:cubicBezTo>
                    <a:pt x="55" y="21"/>
                    <a:pt x="55" y="21"/>
                    <a:pt x="56" y="20"/>
                  </a:cubicBezTo>
                  <a:cubicBezTo>
                    <a:pt x="56" y="19"/>
                    <a:pt x="56" y="18"/>
                    <a:pt x="56" y="18"/>
                  </a:cubicBezTo>
                  <a:cubicBezTo>
                    <a:pt x="55" y="18"/>
                    <a:pt x="55" y="18"/>
                    <a:pt x="55" y="17"/>
                  </a:cubicBezTo>
                  <a:cubicBezTo>
                    <a:pt x="55" y="17"/>
                    <a:pt x="55" y="17"/>
                    <a:pt x="54" y="17"/>
                  </a:cubicBezTo>
                  <a:cubicBezTo>
                    <a:pt x="54" y="17"/>
                    <a:pt x="54" y="17"/>
                    <a:pt x="54" y="17"/>
                  </a:cubicBezTo>
                  <a:cubicBezTo>
                    <a:pt x="53" y="16"/>
                    <a:pt x="53" y="16"/>
                    <a:pt x="53" y="16"/>
                  </a:cubicBezTo>
                  <a:cubicBezTo>
                    <a:pt x="52" y="15"/>
                    <a:pt x="48" y="14"/>
                    <a:pt x="46" y="14"/>
                  </a:cubicBezTo>
                  <a:cubicBezTo>
                    <a:pt x="45" y="14"/>
                    <a:pt x="43" y="15"/>
                    <a:pt x="41" y="14"/>
                  </a:cubicBezTo>
                  <a:cubicBezTo>
                    <a:pt x="40" y="14"/>
                    <a:pt x="41" y="13"/>
                    <a:pt x="40" y="14"/>
                  </a:cubicBezTo>
                  <a:cubicBezTo>
                    <a:pt x="39" y="14"/>
                    <a:pt x="38" y="15"/>
                    <a:pt x="38" y="16"/>
                  </a:cubicBezTo>
                  <a:cubicBezTo>
                    <a:pt x="38" y="16"/>
                    <a:pt x="37" y="17"/>
                    <a:pt x="37" y="17"/>
                  </a:cubicBezTo>
                  <a:cubicBezTo>
                    <a:pt x="37" y="19"/>
                    <a:pt x="37" y="20"/>
                    <a:pt x="37" y="21"/>
                  </a:cubicBezTo>
                  <a:cubicBezTo>
                    <a:pt x="35" y="21"/>
                    <a:pt x="33" y="21"/>
                    <a:pt x="32" y="22"/>
                  </a:cubicBezTo>
                  <a:cubicBezTo>
                    <a:pt x="32" y="22"/>
                    <a:pt x="31" y="22"/>
                    <a:pt x="30" y="22"/>
                  </a:cubicBezTo>
                  <a:cubicBezTo>
                    <a:pt x="30" y="22"/>
                    <a:pt x="30" y="22"/>
                    <a:pt x="29" y="22"/>
                  </a:cubicBezTo>
                  <a:cubicBezTo>
                    <a:pt x="29" y="22"/>
                    <a:pt x="29" y="23"/>
                    <a:pt x="29" y="23"/>
                  </a:cubicBezTo>
                  <a:cubicBezTo>
                    <a:pt x="29" y="23"/>
                    <a:pt x="29" y="23"/>
                    <a:pt x="29" y="23"/>
                  </a:cubicBezTo>
                  <a:cubicBezTo>
                    <a:pt x="28" y="23"/>
                    <a:pt x="28" y="24"/>
                    <a:pt x="28" y="24"/>
                  </a:cubicBezTo>
                  <a:cubicBezTo>
                    <a:pt x="27" y="24"/>
                    <a:pt x="27" y="24"/>
                    <a:pt x="27" y="25"/>
                  </a:cubicBezTo>
                  <a:cubicBezTo>
                    <a:pt x="26" y="25"/>
                    <a:pt x="26" y="25"/>
                    <a:pt x="26" y="26"/>
                  </a:cubicBezTo>
                  <a:cubicBezTo>
                    <a:pt x="24" y="25"/>
                    <a:pt x="26" y="26"/>
                    <a:pt x="24" y="24"/>
                  </a:cubicBezTo>
                  <a:cubicBezTo>
                    <a:pt x="24" y="24"/>
                    <a:pt x="22" y="25"/>
                    <a:pt x="22" y="25"/>
                  </a:cubicBezTo>
                  <a:cubicBezTo>
                    <a:pt x="22" y="26"/>
                    <a:pt x="21" y="25"/>
                    <a:pt x="21" y="26"/>
                  </a:cubicBezTo>
                  <a:cubicBezTo>
                    <a:pt x="21" y="26"/>
                    <a:pt x="21" y="26"/>
                    <a:pt x="21" y="27"/>
                  </a:cubicBezTo>
                  <a:cubicBezTo>
                    <a:pt x="20" y="27"/>
                    <a:pt x="20" y="28"/>
                    <a:pt x="20" y="30"/>
                  </a:cubicBezTo>
                  <a:cubicBezTo>
                    <a:pt x="20" y="30"/>
                    <a:pt x="18" y="31"/>
                    <a:pt x="18" y="31"/>
                  </a:cubicBezTo>
                  <a:cubicBezTo>
                    <a:pt x="17" y="31"/>
                    <a:pt x="16" y="32"/>
                    <a:pt x="14" y="32"/>
                  </a:cubicBezTo>
                  <a:cubicBezTo>
                    <a:pt x="13" y="31"/>
                    <a:pt x="13" y="27"/>
                    <a:pt x="14" y="27"/>
                  </a:cubicBezTo>
                  <a:cubicBezTo>
                    <a:pt x="14" y="25"/>
                    <a:pt x="17" y="26"/>
                    <a:pt x="18" y="25"/>
                  </a:cubicBezTo>
                  <a:cubicBezTo>
                    <a:pt x="18" y="25"/>
                    <a:pt x="18" y="25"/>
                    <a:pt x="19" y="24"/>
                  </a:cubicBezTo>
                  <a:cubicBezTo>
                    <a:pt x="19" y="23"/>
                    <a:pt x="21" y="21"/>
                    <a:pt x="19" y="19"/>
                  </a:cubicBezTo>
                  <a:cubicBezTo>
                    <a:pt x="19" y="19"/>
                    <a:pt x="18" y="19"/>
                    <a:pt x="18" y="19"/>
                  </a:cubicBezTo>
                  <a:cubicBezTo>
                    <a:pt x="17" y="18"/>
                    <a:pt x="14" y="17"/>
                    <a:pt x="13" y="19"/>
                  </a:cubicBezTo>
                  <a:cubicBezTo>
                    <a:pt x="12" y="19"/>
                    <a:pt x="12" y="19"/>
                    <a:pt x="12" y="19"/>
                  </a:cubicBezTo>
                  <a:cubicBezTo>
                    <a:pt x="12" y="20"/>
                    <a:pt x="12" y="20"/>
                    <a:pt x="12" y="20"/>
                  </a:cubicBezTo>
                  <a:cubicBezTo>
                    <a:pt x="11" y="21"/>
                    <a:pt x="11" y="20"/>
                    <a:pt x="11" y="21"/>
                  </a:cubicBezTo>
                  <a:cubicBezTo>
                    <a:pt x="11" y="21"/>
                    <a:pt x="10" y="21"/>
                    <a:pt x="10" y="22"/>
                  </a:cubicBezTo>
                  <a:cubicBezTo>
                    <a:pt x="10" y="22"/>
                    <a:pt x="9" y="23"/>
                    <a:pt x="8" y="23"/>
                  </a:cubicBezTo>
                  <a:cubicBezTo>
                    <a:pt x="7" y="23"/>
                    <a:pt x="8" y="24"/>
                    <a:pt x="8" y="24"/>
                  </a:cubicBezTo>
                  <a:cubicBezTo>
                    <a:pt x="7" y="24"/>
                    <a:pt x="6" y="24"/>
                    <a:pt x="5" y="24"/>
                  </a:cubicBezTo>
                  <a:cubicBezTo>
                    <a:pt x="4" y="22"/>
                    <a:pt x="6" y="21"/>
                    <a:pt x="6" y="19"/>
                  </a:cubicBezTo>
                  <a:cubicBezTo>
                    <a:pt x="7" y="18"/>
                    <a:pt x="7" y="18"/>
                    <a:pt x="8" y="17"/>
                  </a:cubicBezTo>
                  <a:cubicBezTo>
                    <a:pt x="8" y="17"/>
                    <a:pt x="8" y="17"/>
                    <a:pt x="9" y="17"/>
                  </a:cubicBezTo>
                  <a:cubicBezTo>
                    <a:pt x="9" y="16"/>
                    <a:pt x="10" y="15"/>
                    <a:pt x="8" y="14"/>
                  </a:cubicBezTo>
                  <a:cubicBezTo>
                    <a:pt x="8" y="14"/>
                    <a:pt x="8" y="14"/>
                    <a:pt x="8" y="14"/>
                  </a:cubicBezTo>
                  <a:cubicBezTo>
                    <a:pt x="7" y="14"/>
                    <a:pt x="8" y="14"/>
                    <a:pt x="7" y="14"/>
                  </a:cubicBezTo>
                  <a:cubicBezTo>
                    <a:pt x="6" y="15"/>
                    <a:pt x="0" y="16"/>
                    <a:pt x="2" y="14"/>
                  </a:cubicBezTo>
                  <a:cubicBezTo>
                    <a:pt x="2" y="14"/>
                    <a:pt x="2" y="14"/>
                    <a:pt x="2" y="14"/>
                  </a:cubicBezTo>
                  <a:cubicBezTo>
                    <a:pt x="3" y="14"/>
                    <a:pt x="3" y="14"/>
                    <a:pt x="3" y="14"/>
                  </a:cubicBezTo>
                  <a:cubicBezTo>
                    <a:pt x="3" y="14"/>
                    <a:pt x="4" y="12"/>
                    <a:pt x="4" y="12"/>
                  </a:cubicBezTo>
                  <a:cubicBezTo>
                    <a:pt x="6" y="12"/>
                    <a:pt x="7" y="12"/>
                    <a:pt x="8" y="11"/>
                  </a:cubicBezTo>
                  <a:cubicBezTo>
                    <a:pt x="9" y="11"/>
                    <a:pt x="10" y="11"/>
                    <a:pt x="9" y="9"/>
                  </a:cubicBezTo>
                  <a:cubicBezTo>
                    <a:pt x="8" y="8"/>
                    <a:pt x="8" y="8"/>
                    <a:pt x="8" y="5"/>
                  </a:cubicBezTo>
                  <a:cubicBezTo>
                    <a:pt x="9" y="5"/>
                    <a:pt x="11" y="3"/>
                    <a:pt x="9" y="2"/>
                  </a:cubicBezTo>
                  <a:cubicBezTo>
                    <a:pt x="8" y="1"/>
                    <a:pt x="9" y="1"/>
                    <a:pt x="7" y="1"/>
                  </a:cubicBezTo>
                  <a:cubicBezTo>
                    <a:pt x="7" y="1"/>
                    <a:pt x="6" y="0"/>
                    <a:pt x="6" y="0"/>
                  </a:cubicBezTo>
                  <a:cubicBezTo>
                    <a:pt x="5" y="0"/>
                    <a:pt x="3" y="1"/>
                    <a:pt x="2" y="1"/>
                  </a:cubicBezTo>
                  <a:cubicBezTo>
                    <a:pt x="2" y="1"/>
                    <a:pt x="2" y="1"/>
                    <a:pt x="2" y="2"/>
                  </a:cubicBezTo>
                  <a:cubicBezTo>
                    <a:pt x="2" y="49"/>
                    <a:pt x="2" y="49"/>
                    <a:pt x="2" y="49"/>
                  </a:cubicBezTo>
                  <a:cubicBezTo>
                    <a:pt x="2" y="49"/>
                    <a:pt x="3" y="48"/>
                    <a:pt x="3" y="4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6" name="Freeform 165"/>
            <p:cNvSpPr>
              <a:spLocks noEditPoints="1"/>
            </p:cNvSpPr>
            <p:nvPr/>
          </p:nvSpPr>
          <p:spPr>
            <a:xfrm>
              <a:off x="984007" y="2642340"/>
              <a:ext cx="2345131" cy="3327892"/>
            </a:xfrm>
            <a:custGeom>
              <a:avLst/>
              <a:gdLst>
                <a:gd name="T0" fmla="*/ 633 w 706"/>
                <a:gd name="T1" fmla="*/ 584 h 1002"/>
                <a:gd name="T2" fmla="*/ 594 w 706"/>
                <a:gd name="T3" fmla="*/ 554 h 1002"/>
                <a:gd name="T4" fmla="*/ 532 w 706"/>
                <a:gd name="T5" fmla="*/ 494 h 1002"/>
                <a:gd name="T6" fmla="*/ 456 w 706"/>
                <a:gd name="T7" fmla="*/ 465 h 1002"/>
                <a:gd name="T8" fmla="*/ 410 w 706"/>
                <a:gd name="T9" fmla="*/ 487 h 1002"/>
                <a:gd name="T10" fmla="*/ 364 w 706"/>
                <a:gd name="T11" fmla="*/ 452 h 1002"/>
                <a:gd name="T12" fmla="*/ 340 w 706"/>
                <a:gd name="T13" fmla="*/ 404 h 1002"/>
                <a:gd name="T14" fmla="*/ 281 w 706"/>
                <a:gd name="T15" fmla="*/ 407 h 1002"/>
                <a:gd name="T16" fmla="*/ 301 w 706"/>
                <a:gd name="T17" fmla="*/ 326 h 1002"/>
                <a:gd name="T18" fmla="*/ 376 w 706"/>
                <a:gd name="T19" fmla="*/ 319 h 1002"/>
                <a:gd name="T20" fmla="*/ 406 w 706"/>
                <a:gd name="T21" fmla="*/ 300 h 1002"/>
                <a:gd name="T22" fmla="*/ 454 w 706"/>
                <a:gd name="T23" fmla="*/ 244 h 1002"/>
                <a:gd name="T24" fmla="*/ 501 w 706"/>
                <a:gd name="T25" fmla="*/ 225 h 1002"/>
                <a:gd name="T26" fmla="*/ 544 w 706"/>
                <a:gd name="T27" fmla="*/ 197 h 1002"/>
                <a:gd name="T28" fmla="*/ 573 w 706"/>
                <a:gd name="T29" fmla="*/ 185 h 1002"/>
                <a:gd name="T30" fmla="*/ 551 w 706"/>
                <a:gd name="T31" fmla="*/ 179 h 1002"/>
                <a:gd name="T32" fmla="*/ 520 w 706"/>
                <a:gd name="T33" fmla="*/ 175 h 1002"/>
                <a:gd name="T34" fmla="*/ 625 w 706"/>
                <a:gd name="T35" fmla="*/ 134 h 1002"/>
                <a:gd name="T36" fmla="*/ 605 w 706"/>
                <a:gd name="T37" fmla="*/ 104 h 1002"/>
                <a:gd name="T38" fmla="*/ 569 w 706"/>
                <a:gd name="T39" fmla="*/ 84 h 1002"/>
                <a:gd name="T40" fmla="*/ 517 w 706"/>
                <a:gd name="T41" fmla="*/ 88 h 1002"/>
                <a:gd name="T42" fmla="*/ 477 w 706"/>
                <a:gd name="T43" fmla="*/ 146 h 1002"/>
                <a:gd name="T44" fmla="*/ 426 w 706"/>
                <a:gd name="T45" fmla="*/ 100 h 1002"/>
                <a:gd name="T46" fmla="*/ 476 w 706"/>
                <a:gd name="T47" fmla="*/ 52 h 1002"/>
                <a:gd name="T48" fmla="*/ 432 w 706"/>
                <a:gd name="T49" fmla="*/ 27 h 1002"/>
                <a:gd name="T50" fmla="*/ 333 w 706"/>
                <a:gd name="T51" fmla="*/ 13 h 1002"/>
                <a:gd name="T52" fmla="*/ 257 w 706"/>
                <a:gd name="T53" fmla="*/ 17 h 1002"/>
                <a:gd name="T54" fmla="*/ 108 w 706"/>
                <a:gd name="T55" fmla="*/ 19 h 1002"/>
                <a:gd name="T56" fmla="*/ 68 w 706"/>
                <a:gd name="T57" fmla="*/ 45 h 1002"/>
                <a:gd name="T58" fmla="*/ 39 w 706"/>
                <a:gd name="T59" fmla="*/ 68 h 1002"/>
                <a:gd name="T60" fmla="*/ 34 w 706"/>
                <a:gd name="T61" fmla="*/ 107 h 1002"/>
                <a:gd name="T62" fmla="*/ 76 w 706"/>
                <a:gd name="T63" fmla="*/ 86 h 1002"/>
                <a:gd name="T64" fmla="*/ 109 w 706"/>
                <a:gd name="T65" fmla="*/ 84 h 1002"/>
                <a:gd name="T66" fmla="*/ 184 w 706"/>
                <a:gd name="T67" fmla="*/ 93 h 1002"/>
                <a:gd name="T68" fmla="*/ 188 w 706"/>
                <a:gd name="T69" fmla="*/ 140 h 1002"/>
                <a:gd name="T70" fmla="*/ 180 w 706"/>
                <a:gd name="T71" fmla="*/ 154 h 1002"/>
                <a:gd name="T72" fmla="*/ 155 w 706"/>
                <a:gd name="T73" fmla="*/ 213 h 1002"/>
                <a:gd name="T74" fmla="*/ 162 w 706"/>
                <a:gd name="T75" fmla="*/ 296 h 1002"/>
                <a:gd name="T76" fmla="*/ 190 w 706"/>
                <a:gd name="T77" fmla="*/ 375 h 1002"/>
                <a:gd name="T78" fmla="*/ 192 w 706"/>
                <a:gd name="T79" fmla="*/ 335 h 1002"/>
                <a:gd name="T80" fmla="*/ 227 w 706"/>
                <a:gd name="T81" fmla="*/ 412 h 1002"/>
                <a:gd name="T82" fmla="*/ 304 w 706"/>
                <a:gd name="T83" fmla="*/ 445 h 1002"/>
                <a:gd name="T84" fmla="*/ 346 w 706"/>
                <a:gd name="T85" fmla="*/ 480 h 1002"/>
                <a:gd name="T86" fmla="*/ 397 w 706"/>
                <a:gd name="T87" fmla="*/ 501 h 1002"/>
                <a:gd name="T88" fmla="*/ 374 w 706"/>
                <a:gd name="T89" fmla="*/ 594 h 1002"/>
                <a:gd name="T90" fmla="*/ 414 w 706"/>
                <a:gd name="T91" fmla="*/ 671 h 1002"/>
                <a:gd name="T92" fmla="*/ 464 w 706"/>
                <a:gd name="T93" fmla="*/ 758 h 1002"/>
                <a:gd name="T94" fmla="*/ 475 w 706"/>
                <a:gd name="T95" fmla="*/ 886 h 1002"/>
                <a:gd name="T96" fmla="*/ 487 w 706"/>
                <a:gd name="T97" fmla="*/ 929 h 1002"/>
                <a:gd name="T98" fmla="*/ 525 w 706"/>
                <a:gd name="T99" fmla="*/ 986 h 1002"/>
                <a:gd name="T100" fmla="*/ 559 w 706"/>
                <a:gd name="T101" fmla="*/ 992 h 1002"/>
                <a:gd name="T102" fmla="*/ 548 w 706"/>
                <a:gd name="T103" fmla="*/ 941 h 1002"/>
                <a:gd name="T104" fmla="*/ 534 w 706"/>
                <a:gd name="T105" fmla="*/ 889 h 1002"/>
                <a:gd name="T106" fmla="*/ 566 w 706"/>
                <a:gd name="T107" fmla="*/ 837 h 1002"/>
                <a:gd name="T108" fmla="*/ 619 w 706"/>
                <a:gd name="T109" fmla="*/ 765 h 1002"/>
                <a:gd name="T110" fmla="*/ 681 w 706"/>
                <a:gd name="T111" fmla="*/ 665 h 1002"/>
                <a:gd name="T112" fmla="*/ 404 w 706"/>
                <a:gd name="T113" fmla="*/ 204 h 1002"/>
                <a:gd name="T114" fmla="*/ 432 w 706"/>
                <a:gd name="T115" fmla="*/ 190 h 1002"/>
                <a:gd name="T116" fmla="*/ 425 w 706"/>
                <a:gd name="T117" fmla="*/ 202 h 1002"/>
                <a:gd name="T118" fmla="*/ 423 w 706"/>
                <a:gd name="T119" fmla="*/ 184 h 1002"/>
                <a:gd name="T120" fmla="*/ 366 w 706"/>
                <a:gd name="T121" fmla="*/ 131 h 1002"/>
                <a:gd name="T122" fmla="*/ 325 w 706"/>
                <a:gd name="T123" fmla="*/ 74 h 1002"/>
                <a:gd name="T124" fmla="*/ 326 w 706"/>
                <a:gd name="T125" fmla="*/ 4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6" h="1002">
                  <a:moveTo>
                    <a:pt x="704" y="609"/>
                  </a:moveTo>
                  <a:cubicBezTo>
                    <a:pt x="704" y="609"/>
                    <a:pt x="703" y="606"/>
                    <a:pt x="703" y="606"/>
                  </a:cubicBezTo>
                  <a:cubicBezTo>
                    <a:pt x="703" y="606"/>
                    <a:pt x="702" y="605"/>
                    <a:pt x="702" y="604"/>
                  </a:cubicBezTo>
                  <a:cubicBezTo>
                    <a:pt x="701" y="604"/>
                    <a:pt x="702" y="604"/>
                    <a:pt x="701" y="604"/>
                  </a:cubicBezTo>
                  <a:cubicBezTo>
                    <a:pt x="701" y="603"/>
                    <a:pt x="701" y="603"/>
                    <a:pt x="701" y="603"/>
                  </a:cubicBezTo>
                  <a:cubicBezTo>
                    <a:pt x="700" y="602"/>
                    <a:pt x="701" y="601"/>
                    <a:pt x="699" y="601"/>
                  </a:cubicBezTo>
                  <a:cubicBezTo>
                    <a:pt x="698" y="600"/>
                    <a:pt x="695" y="601"/>
                    <a:pt x="691" y="601"/>
                  </a:cubicBezTo>
                  <a:cubicBezTo>
                    <a:pt x="691" y="599"/>
                    <a:pt x="689" y="600"/>
                    <a:pt x="688" y="599"/>
                  </a:cubicBezTo>
                  <a:cubicBezTo>
                    <a:pt x="688" y="599"/>
                    <a:pt x="688" y="599"/>
                    <a:pt x="688" y="599"/>
                  </a:cubicBezTo>
                  <a:cubicBezTo>
                    <a:pt x="687" y="598"/>
                    <a:pt x="688" y="598"/>
                    <a:pt x="687" y="598"/>
                  </a:cubicBezTo>
                  <a:cubicBezTo>
                    <a:pt x="687" y="598"/>
                    <a:pt x="687" y="597"/>
                    <a:pt x="686" y="597"/>
                  </a:cubicBezTo>
                  <a:cubicBezTo>
                    <a:pt x="686" y="596"/>
                    <a:pt x="685" y="596"/>
                    <a:pt x="685" y="596"/>
                  </a:cubicBezTo>
                  <a:cubicBezTo>
                    <a:pt x="685" y="596"/>
                    <a:pt x="684" y="596"/>
                    <a:pt x="684" y="596"/>
                  </a:cubicBezTo>
                  <a:cubicBezTo>
                    <a:pt x="682" y="596"/>
                    <a:pt x="683" y="594"/>
                    <a:pt x="682" y="594"/>
                  </a:cubicBezTo>
                  <a:cubicBezTo>
                    <a:pt x="682" y="594"/>
                    <a:pt x="681" y="594"/>
                    <a:pt x="681" y="594"/>
                  </a:cubicBezTo>
                  <a:cubicBezTo>
                    <a:pt x="681" y="593"/>
                    <a:pt x="681" y="593"/>
                    <a:pt x="681" y="593"/>
                  </a:cubicBezTo>
                  <a:cubicBezTo>
                    <a:pt x="681" y="592"/>
                    <a:pt x="681" y="593"/>
                    <a:pt x="681" y="592"/>
                  </a:cubicBezTo>
                  <a:cubicBezTo>
                    <a:pt x="680" y="592"/>
                    <a:pt x="680" y="592"/>
                    <a:pt x="680" y="592"/>
                  </a:cubicBezTo>
                  <a:cubicBezTo>
                    <a:pt x="679" y="592"/>
                    <a:pt x="680" y="592"/>
                    <a:pt x="679" y="591"/>
                  </a:cubicBezTo>
                  <a:cubicBezTo>
                    <a:pt x="679" y="591"/>
                    <a:pt x="679" y="591"/>
                    <a:pt x="679" y="591"/>
                  </a:cubicBezTo>
                  <a:cubicBezTo>
                    <a:pt x="679" y="590"/>
                    <a:pt x="678" y="590"/>
                    <a:pt x="678" y="589"/>
                  </a:cubicBezTo>
                  <a:cubicBezTo>
                    <a:pt x="677" y="588"/>
                    <a:pt x="676" y="589"/>
                    <a:pt x="676" y="587"/>
                  </a:cubicBezTo>
                  <a:cubicBezTo>
                    <a:pt x="676" y="587"/>
                    <a:pt x="674" y="587"/>
                    <a:pt x="674" y="586"/>
                  </a:cubicBezTo>
                  <a:cubicBezTo>
                    <a:pt x="674" y="586"/>
                    <a:pt x="674" y="585"/>
                    <a:pt x="673" y="586"/>
                  </a:cubicBezTo>
                  <a:cubicBezTo>
                    <a:pt x="673" y="586"/>
                    <a:pt x="672" y="585"/>
                    <a:pt x="672" y="585"/>
                  </a:cubicBezTo>
                  <a:cubicBezTo>
                    <a:pt x="672" y="585"/>
                    <a:pt x="671" y="584"/>
                    <a:pt x="671" y="584"/>
                  </a:cubicBezTo>
                  <a:cubicBezTo>
                    <a:pt x="670" y="583"/>
                    <a:pt x="669" y="583"/>
                    <a:pt x="668" y="582"/>
                  </a:cubicBezTo>
                  <a:cubicBezTo>
                    <a:pt x="665" y="582"/>
                    <a:pt x="664" y="583"/>
                    <a:pt x="660" y="583"/>
                  </a:cubicBezTo>
                  <a:cubicBezTo>
                    <a:pt x="656" y="583"/>
                    <a:pt x="654" y="582"/>
                    <a:pt x="651" y="582"/>
                  </a:cubicBezTo>
                  <a:cubicBezTo>
                    <a:pt x="651" y="582"/>
                    <a:pt x="650" y="581"/>
                    <a:pt x="650" y="581"/>
                  </a:cubicBezTo>
                  <a:cubicBezTo>
                    <a:pt x="650" y="580"/>
                    <a:pt x="647" y="580"/>
                    <a:pt x="647" y="580"/>
                  </a:cubicBezTo>
                  <a:cubicBezTo>
                    <a:pt x="647" y="579"/>
                    <a:pt x="644" y="579"/>
                    <a:pt x="643" y="579"/>
                  </a:cubicBezTo>
                  <a:cubicBezTo>
                    <a:pt x="641" y="579"/>
                    <a:pt x="639" y="580"/>
                    <a:pt x="638" y="581"/>
                  </a:cubicBezTo>
                  <a:cubicBezTo>
                    <a:pt x="637" y="581"/>
                    <a:pt x="637" y="582"/>
                    <a:pt x="636" y="582"/>
                  </a:cubicBezTo>
                  <a:cubicBezTo>
                    <a:pt x="636" y="583"/>
                    <a:pt x="636" y="582"/>
                    <a:pt x="636" y="583"/>
                  </a:cubicBezTo>
                  <a:cubicBezTo>
                    <a:pt x="635" y="583"/>
                    <a:pt x="635" y="583"/>
                    <a:pt x="635" y="584"/>
                  </a:cubicBezTo>
                  <a:cubicBezTo>
                    <a:pt x="635" y="584"/>
                    <a:pt x="634" y="583"/>
                    <a:pt x="634" y="584"/>
                  </a:cubicBezTo>
                  <a:cubicBezTo>
                    <a:pt x="634" y="586"/>
                    <a:pt x="633" y="585"/>
                    <a:pt x="633" y="584"/>
                  </a:cubicBezTo>
                  <a:cubicBezTo>
                    <a:pt x="633" y="582"/>
                    <a:pt x="634" y="582"/>
                    <a:pt x="633" y="581"/>
                  </a:cubicBezTo>
                  <a:cubicBezTo>
                    <a:pt x="633" y="581"/>
                    <a:pt x="635" y="579"/>
                    <a:pt x="634" y="579"/>
                  </a:cubicBezTo>
                  <a:cubicBezTo>
                    <a:pt x="633" y="577"/>
                    <a:pt x="634" y="579"/>
                    <a:pt x="634" y="578"/>
                  </a:cubicBezTo>
                  <a:cubicBezTo>
                    <a:pt x="634" y="576"/>
                    <a:pt x="634" y="575"/>
                    <a:pt x="633" y="574"/>
                  </a:cubicBezTo>
                  <a:cubicBezTo>
                    <a:pt x="633" y="573"/>
                    <a:pt x="633" y="574"/>
                    <a:pt x="633" y="574"/>
                  </a:cubicBezTo>
                  <a:cubicBezTo>
                    <a:pt x="632" y="573"/>
                    <a:pt x="633" y="573"/>
                    <a:pt x="632" y="573"/>
                  </a:cubicBezTo>
                  <a:cubicBezTo>
                    <a:pt x="632" y="573"/>
                    <a:pt x="633" y="572"/>
                    <a:pt x="632" y="572"/>
                  </a:cubicBezTo>
                  <a:cubicBezTo>
                    <a:pt x="632" y="572"/>
                    <a:pt x="631" y="572"/>
                    <a:pt x="631" y="572"/>
                  </a:cubicBezTo>
                  <a:cubicBezTo>
                    <a:pt x="630" y="572"/>
                    <a:pt x="630" y="571"/>
                    <a:pt x="628" y="571"/>
                  </a:cubicBezTo>
                  <a:cubicBezTo>
                    <a:pt x="627" y="571"/>
                    <a:pt x="628" y="571"/>
                    <a:pt x="627" y="571"/>
                  </a:cubicBezTo>
                  <a:cubicBezTo>
                    <a:pt x="626" y="570"/>
                    <a:pt x="625" y="569"/>
                    <a:pt x="623" y="569"/>
                  </a:cubicBezTo>
                  <a:cubicBezTo>
                    <a:pt x="623" y="568"/>
                    <a:pt x="622" y="567"/>
                    <a:pt x="622" y="567"/>
                  </a:cubicBezTo>
                  <a:cubicBezTo>
                    <a:pt x="620" y="567"/>
                    <a:pt x="620" y="568"/>
                    <a:pt x="619" y="566"/>
                  </a:cubicBezTo>
                  <a:cubicBezTo>
                    <a:pt x="618" y="566"/>
                    <a:pt x="616" y="565"/>
                    <a:pt x="615" y="564"/>
                  </a:cubicBezTo>
                  <a:cubicBezTo>
                    <a:pt x="613" y="564"/>
                    <a:pt x="612" y="564"/>
                    <a:pt x="611" y="565"/>
                  </a:cubicBezTo>
                  <a:cubicBezTo>
                    <a:pt x="611" y="566"/>
                    <a:pt x="610" y="566"/>
                    <a:pt x="609" y="566"/>
                  </a:cubicBezTo>
                  <a:cubicBezTo>
                    <a:pt x="608" y="567"/>
                    <a:pt x="609" y="567"/>
                    <a:pt x="609" y="567"/>
                  </a:cubicBezTo>
                  <a:cubicBezTo>
                    <a:pt x="607" y="568"/>
                    <a:pt x="607" y="570"/>
                    <a:pt x="606" y="571"/>
                  </a:cubicBezTo>
                  <a:cubicBezTo>
                    <a:pt x="603" y="571"/>
                    <a:pt x="604" y="569"/>
                    <a:pt x="605" y="569"/>
                  </a:cubicBezTo>
                  <a:cubicBezTo>
                    <a:pt x="605" y="569"/>
                    <a:pt x="606" y="566"/>
                    <a:pt x="606" y="566"/>
                  </a:cubicBezTo>
                  <a:cubicBezTo>
                    <a:pt x="607" y="567"/>
                    <a:pt x="606" y="565"/>
                    <a:pt x="606" y="564"/>
                  </a:cubicBezTo>
                  <a:cubicBezTo>
                    <a:pt x="607" y="564"/>
                    <a:pt x="608" y="561"/>
                    <a:pt x="606" y="561"/>
                  </a:cubicBezTo>
                  <a:cubicBezTo>
                    <a:pt x="605" y="561"/>
                    <a:pt x="604" y="561"/>
                    <a:pt x="604" y="561"/>
                  </a:cubicBezTo>
                  <a:cubicBezTo>
                    <a:pt x="603" y="561"/>
                    <a:pt x="598" y="559"/>
                    <a:pt x="598" y="560"/>
                  </a:cubicBezTo>
                  <a:cubicBezTo>
                    <a:pt x="598" y="561"/>
                    <a:pt x="593" y="561"/>
                    <a:pt x="593" y="561"/>
                  </a:cubicBezTo>
                  <a:cubicBezTo>
                    <a:pt x="590" y="561"/>
                    <a:pt x="592" y="567"/>
                    <a:pt x="592" y="569"/>
                  </a:cubicBezTo>
                  <a:cubicBezTo>
                    <a:pt x="591" y="570"/>
                    <a:pt x="589" y="568"/>
                    <a:pt x="589" y="567"/>
                  </a:cubicBezTo>
                  <a:cubicBezTo>
                    <a:pt x="588" y="567"/>
                    <a:pt x="588" y="566"/>
                    <a:pt x="587" y="566"/>
                  </a:cubicBezTo>
                  <a:cubicBezTo>
                    <a:pt x="587" y="565"/>
                    <a:pt x="585" y="565"/>
                    <a:pt x="585" y="565"/>
                  </a:cubicBezTo>
                  <a:cubicBezTo>
                    <a:pt x="585" y="565"/>
                    <a:pt x="586" y="564"/>
                    <a:pt x="586" y="563"/>
                  </a:cubicBezTo>
                  <a:cubicBezTo>
                    <a:pt x="586" y="563"/>
                    <a:pt x="587" y="561"/>
                    <a:pt x="587" y="561"/>
                  </a:cubicBezTo>
                  <a:cubicBezTo>
                    <a:pt x="587" y="560"/>
                    <a:pt x="588" y="560"/>
                    <a:pt x="589" y="559"/>
                  </a:cubicBezTo>
                  <a:cubicBezTo>
                    <a:pt x="589" y="559"/>
                    <a:pt x="589" y="559"/>
                    <a:pt x="589" y="559"/>
                  </a:cubicBezTo>
                  <a:cubicBezTo>
                    <a:pt x="589" y="558"/>
                    <a:pt x="589" y="559"/>
                    <a:pt x="589" y="558"/>
                  </a:cubicBezTo>
                  <a:cubicBezTo>
                    <a:pt x="590" y="558"/>
                    <a:pt x="590" y="558"/>
                    <a:pt x="590" y="558"/>
                  </a:cubicBezTo>
                  <a:cubicBezTo>
                    <a:pt x="591" y="557"/>
                    <a:pt x="591" y="556"/>
                    <a:pt x="592" y="556"/>
                  </a:cubicBezTo>
                  <a:cubicBezTo>
                    <a:pt x="592" y="556"/>
                    <a:pt x="592" y="555"/>
                    <a:pt x="593" y="555"/>
                  </a:cubicBezTo>
                  <a:cubicBezTo>
                    <a:pt x="593" y="554"/>
                    <a:pt x="594" y="554"/>
                    <a:pt x="594" y="554"/>
                  </a:cubicBezTo>
                  <a:cubicBezTo>
                    <a:pt x="595" y="553"/>
                    <a:pt x="594" y="553"/>
                    <a:pt x="595" y="553"/>
                  </a:cubicBezTo>
                  <a:cubicBezTo>
                    <a:pt x="595" y="553"/>
                    <a:pt x="595" y="552"/>
                    <a:pt x="595" y="552"/>
                  </a:cubicBezTo>
                  <a:cubicBezTo>
                    <a:pt x="595" y="552"/>
                    <a:pt x="595" y="552"/>
                    <a:pt x="596" y="552"/>
                  </a:cubicBezTo>
                  <a:cubicBezTo>
                    <a:pt x="596" y="551"/>
                    <a:pt x="598" y="547"/>
                    <a:pt x="596" y="546"/>
                  </a:cubicBezTo>
                  <a:cubicBezTo>
                    <a:pt x="596" y="544"/>
                    <a:pt x="595" y="545"/>
                    <a:pt x="594" y="544"/>
                  </a:cubicBezTo>
                  <a:cubicBezTo>
                    <a:pt x="594" y="543"/>
                    <a:pt x="594" y="543"/>
                    <a:pt x="594" y="543"/>
                  </a:cubicBezTo>
                  <a:cubicBezTo>
                    <a:pt x="592" y="542"/>
                    <a:pt x="590" y="541"/>
                    <a:pt x="590" y="539"/>
                  </a:cubicBezTo>
                  <a:cubicBezTo>
                    <a:pt x="590" y="537"/>
                    <a:pt x="589" y="537"/>
                    <a:pt x="589" y="537"/>
                  </a:cubicBezTo>
                  <a:cubicBezTo>
                    <a:pt x="589" y="536"/>
                    <a:pt x="589" y="536"/>
                    <a:pt x="589" y="535"/>
                  </a:cubicBezTo>
                  <a:cubicBezTo>
                    <a:pt x="589" y="533"/>
                    <a:pt x="589" y="530"/>
                    <a:pt x="588" y="527"/>
                  </a:cubicBezTo>
                  <a:cubicBezTo>
                    <a:pt x="588" y="527"/>
                    <a:pt x="587" y="526"/>
                    <a:pt x="587" y="526"/>
                  </a:cubicBezTo>
                  <a:cubicBezTo>
                    <a:pt x="587" y="525"/>
                    <a:pt x="586" y="525"/>
                    <a:pt x="586" y="524"/>
                  </a:cubicBezTo>
                  <a:cubicBezTo>
                    <a:pt x="585" y="524"/>
                    <a:pt x="584" y="523"/>
                    <a:pt x="583" y="522"/>
                  </a:cubicBezTo>
                  <a:cubicBezTo>
                    <a:pt x="582" y="522"/>
                    <a:pt x="581" y="521"/>
                    <a:pt x="581" y="521"/>
                  </a:cubicBezTo>
                  <a:cubicBezTo>
                    <a:pt x="581" y="521"/>
                    <a:pt x="581" y="520"/>
                    <a:pt x="581" y="520"/>
                  </a:cubicBezTo>
                  <a:cubicBezTo>
                    <a:pt x="580" y="520"/>
                    <a:pt x="580" y="519"/>
                    <a:pt x="579" y="519"/>
                  </a:cubicBezTo>
                  <a:cubicBezTo>
                    <a:pt x="578" y="518"/>
                    <a:pt x="577" y="517"/>
                    <a:pt x="576" y="517"/>
                  </a:cubicBezTo>
                  <a:cubicBezTo>
                    <a:pt x="575" y="515"/>
                    <a:pt x="573" y="514"/>
                    <a:pt x="570" y="514"/>
                  </a:cubicBezTo>
                  <a:cubicBezTo>
                    <a:pt x="569" y="513"/>
                    <a:pt x="567" y="513"/>
                    <a:pt x="566" y="512"/>
                  </a:cubicBezTo>
                  <a:cubicBezTo>
                    <a:pt x="563" y="510"/>
                    <a:pt x="561" y="512"/>
                    <a:pt x="558" y="512"/>
                  </a:cubicBezTo>
                  <a:cubicBezTo>
                    <a:pt x="557" y="512"/>
                    <a:pt x="557" y="512"/>
                    <a:pt x="556" y="512"/>
                  </a:cubicBezTo>
                  <a:cubicBezTo>
                    <a:pt x="555" y="511"/>
                    <a:pt x="556" y="512"/>
                    <a:pt x="556" y="512"/>
                  </a:cubicBezTo>
                  <a:cubicBezTo>
                    <a:pt x="553" y="514"/>
                    <a:pt x="549" y="513"/>
                    <a:pt x="546" y="512"/>
                  </a:cubicBezTo>
                  <a:cubicBezTo>
                    <a:pt x="546" y="511"/>
                    <a:pt x="546" y="511"/>
                    <a:pt x="546" y="510"/>
                  </a:cubicBezTo>
                  <a:cubicBezTo>
                    <a:pt x="546" y="510"/>
                    <a:pt x="545" y="509"/>
                    <a:pt x="545" y="509"/>
                  </a:cubicBezTo>
                  <a:cubicBezTo>
                    <a:pt x="545" y="509"/>
                    <a:pt x="544" y="507"/>
                    <a:pt x="544" y="507"/>
                  </a:cubicBezTo>
                  <a:cubicBezTo>
                    <a:pt x="543" y="506"/>
                    <a:pt x="543" y="506"/>
                    <a:pt x="542" y="506"/>
                  </a:cubicBezTo>
                  <a:cubicBezTo>
                    <a:pt x="542" y="505"/>
                    <a:pt x="541" y="504"/>
                    <a:pt x="539" y="504"/>
                  </a:cubicBezTo>
                  <a:cubicBezTo>
                    <a:pt x="539" y="503"/>
                    <a:pt x="539" y="504"/>
                    <a:pt x="538" y="504"/>
                  </a:cubicBezTo>
                  <a:cubicBezTo>
                    <a:pt x="537" y="506"/>
                    <a:pt x="536" y="502"/>
                    <a:pt x="537" y="502"/>
                  </a:cubicBezTo>
                  <a:cubicBezTo>
                    <a:pt x="537" y="501"/>
                    <a:pt x="537" y="502"/>
                    <a:pt x="537" y="501"/>
                  </a:cubicBezTo>
                  <a:cubicBezTo>
                    <a:pt x="537" y="499"/>
                    <a:pt x="537" y="501"/>
                    <a:pt x="537" y="500"/>
                  </a:cubicBezTo>
                  <a:cubicBezTo>
                    <a:pt x="536" y="499"/>
                    <a:pt x="537" y="499"/>
                    <a:pt x="536" y="498"/>
                  </a:cubicBezTo>
                  <a:cubicBezTo>
                    <a:pt x="535" y="497"/>
                    <a:pt x="535" y="497"/>
                    <a:pt x="535" y="497"/>
                  </a:cubicBezTo>
                  <a:cubicBezTo>
                    <a:pt x="535" y="497"/>
                    <a:pt x="535" y="497"/>
                    <a:pt x="534" y="497"/>
                  </a:cubicBezTo>
                  <a:cubicBezTo>
                    <a:pt x="534" y="496"/>
                    <a:pt x="534" y="496"/>
                    <a:pt x="534" y="496"/>
                  </a:cubicBezTo>
                  <a:cubicBezTo>
                    <a:pt x="533" y="496"/>
                    <a:pt x="533" y="495"/>
                    <a:pt x="533" y="495"/>
                  </a:cubicBezTo>
                  <a:cubicBezTo>
                    <a:pt x="532" y="495"/>
                    <a:pt x="533" y="494"/>
                    <a:pt x="532" y="494"/>
                  </a:cubicBezTo>
                  <a:cubicBezTo>
                    <a:pt x="531" y="494"/>
                    <a:pt x="531" y="494"/>
                    <a:pt x="531" y="494"/>
                  </a:cubicBezTo>
                  <a:cubicBezTo>
                    <a:pt x="530" y="493"/>
                    <a:pt x="531" y="493"/>
                    <a:pt x="530" y="493"/>
                  </a:cubicBezTo>
                  <a:cubicBezTo>
                    <a:pt x="530" y="493"/>
                    <a:pt x="530" y="493"/>
                    <a:pt x="530" y="492"/>
                  </a:cubicBezTo>
                  <a:cubicBezTo>
                    <a:pt x="530" y="492"/>
                    <a:pt x="530" y="492"/>
                    <a:pt x="529" y="492"/>
                  </a:cubicBezTo>
                  <a:cubicBezTo>
                    <a:pt x="529" y="491"/>
                    <a:pt x="529" y="492"/>
                    <a:pt x="529" y="492"/>
                  </a:cubicBezTo>
                  <a:cubicBezTo>
                    <a:pt x="528" y="491"/>
                    <a:pt x="529" y="491"/>
                    <a:pt x="529" y="491"/>
                  </a:cubicBezTo>
                  <a:cubicBezTo>
                    <a:pt x="529" y="491"/>
                    <a:pt x="528" y="491"/>
                    <a:pt x="528" y="491"/>
                  </a:cubicBezTo>
                  <a:cubicBezTo>
                    <a:pt x="527" y="490"/>
                    <a:pt x="528" y="490"/>
                    <a:pt x="527" y="490"/>
                  </a:cubicBezTo>
                  <a:cubicBezTo>
                    <a:pt x="526" y="489"/>
                    <a:pt x="521" y="489"/>
                    <a:pt x="519" y="490"/>
                  </a:cubicBezTo>
                  <a:cubicBezTo>
                    <a:pt x="519" y="490"/>
                    <a:pt x="518" y="492"/>
                    <a:pt x="518" y="492"/>
                  </a:cubicBezTo>
                  <a:cubicBezTo>
                    <a:pt x="516" y="493"/>
                    <a:pt x="517" y="491"/>
                    <a:pt x="517" y="490"/>
                  </a:cubicBezTo>
                  <a:cubicBezTo>
                    <a:pt x="518" y="489"/>
                    <a:pt x="519" y="489"/>
                    <a:pt x="519" y="489"/>
                  </a:cubicBezTo>
                  <a:cubicBezTo>
                    <a:pt x="519" y="487"/>
                    <a:pt x="519" y="486"/>
                    <a:pt x="519" y="484"/>
                  </a:cubicBezTo>
                  <a:cubicBezTo>
                    <a:pt x="520" y="484"/>
                    <a:pt x="520" y="483"/>
                    <a:pt x="519" y="482"/>
                  </a:cubicBezTo>
                  <a:cubicBezTo>
                    <a:pt x="518" y="482"/>
                    <a:pt x="518" y="482"/>
                    <a:pt x="518" y="482"/>
                  </a:cubicBezTo>
                  <a:cubicBezTo>
                    <a:pt x="517" y="480"/>
                    <a:pt x="515" y="480"/>
                    <a:pt x="514" y="479"/>
                  </a:cubicBezTo>
                  <a:cubicBezTo>
                    <a:pt x="512" y="478"/>
                    <a:pt x="511" y="479"/>
                    <a:pt x="509" y="479"/>
                  </a:cubicBezTo>
                  <a:cubicBezTo>
                    <a:pt x="507" y="479"/>
                    <a:pt x="507" y="478"/>
                    <a:pt x="507" y="477"/>
                  </a:cubicBezTo>
                  <a:cubicBezTo>
                    <a:pt x="508" y="476"/>
                    <a:pt x="508" y="474"/>
                    <a:pt x="509" y="474"/>
                  </a:cubicBezTo>
                  <a:cubicBezTo>
                    <a:pt x="510" y="474"/>
                    <a:pt x="511" y="474"/>
                    <a:pt x="512" y="474"/>
                  </a:cubicBezTo>
                  <a:cubicBezTo>
                    <a:pt x="512" y="472"/>
                    <a:pt x="510" y="472"/>
                    <a:pt x="508" y="472"/>
                  </a:cubicBezTo>
                  <a:cubicBezTo>
                    <a:pt x="507" y="472"/>
                    <a:pt x="508" y="473"/>
                    <a:pt x="507" y="473"/>
                  </a:cubicBezTo>
                  <a:cubicBezTo>
                    <a:pt x="505" y="474"/>
                    <a:pt x="501" y="472"/>
                    <a:pt x="501" y="474"/>
                  </a:cubicBezTo>
                  <a:cubicBezTo>
                    <a:pt x="500" y="474"/>
                    <a:pt x="498" y="475"/>
                    <a:pt x="497" y="475"/>
                  </a:cubicBezTo>
                  <a:cubicBezTo>
                    <a:pt x="497" y="475"/>
                    <a:pt x="497" y="476"/>
                    <a:pt x="497" y="476"/>
                  </a:cubicBezTo>
                  <a:cubicBezTo>
                    <a:pt x="496" y="476"/>
                    <a:pt x="496" y="476"/>
                    <a:pt x="495" y="476"/>
                  </a:cubicBezTo>
                  <a:cubicBezTo>
                    <a:pt x="495" y="476"/>
                    <a:pt x="493" y="477"/>
                    <a:pt x="493" y="477"/>
                  </a:cubicBezTo>
                  <a:cubicBezTo>
                    <a:pt x="493" y="477"/>
                    <a:pt x="493" y="478"/>
                    <a:pt x="492" y="478"/>
                  </a:cubicBezTo>
                  <a:cubicBezTo>
                    <a:pt x="489" y="478"/>
                    <a:pt x="488" y="477"/>
                    <a:pt x="484" y="477"/>
                  </a:cubicBezTo>
                  <a:cubicBezTo>
                    <a:pt x="484" y="476"/>
                    <a:pt x="484" y="476"/>
                    <a:pt x="483" y="475"/>
                  </a:cubicBezTo>
                  <a:cubicBezTo>
                    <a:pt x="483" y="475"/>
                    <a:pt x="482" y="474"/>
                    <a:pt x="482" y="474"/>
                  </a:cubicBezTo>
                  <a:cubicBezTo>
                    <a:pt x="477" y="473"/>
                    <a:pt x="476" y="474"/>
                    <a:pt x="473" y="474"/>
                  </a:cubicBezTo>
                  <a:cubicBezTo>
                    <a:pt x="471" y="474"/>
                    <a:pt x="471" y="475"/>
                    <a:pt x="470" y="474"/>
                  </a:cubicBezTo>
                  <a:cubicBezTo>
                    <a:pt x="469" y="474"/>
                    <a:pt x="468" y="473"/>
                    <a:pt x="468" y="472"/>
                  </a:cubicBezTo>
                  <a:cubicBezTo>
                    <a:pt x="468" y="468"/>
                    <a:pt x="468" y="469"/>
                    <a:pt x="466" y="468"/>
                  </a:cubicBezTo>
                  <a:cubicBezTo>
                    <a:pt x="465" y="467"/>
                    <a:pt x="462" y="467"/>
                    <a:pt x="461" y="466"/>
                  </a:cubicBezTo>
                  <a:cubicBezTo>
                    <a:pt x="458" y="466"/>
                    <a:pt x="458" y="460"/>
                    <a:pt x="456" y="462"/>
                  </a:cubicBezTo>
                  <a:cubicBezTo>
                    <a:pt x="455" y="463"/>
                    <a:pt x="455" y="464"/>
                    <a:pt x="456" y="465"/>
                  </a:cubicBezTo>
                  <a:cubicBezTo>
                    <a:pt x="456" y="468"/>
                    <a:pt x="451" y="469"/>
                    <a:pt x="448" y="469"/>
                  </a:cubicBezTo>
                  <a:cubicBezTo>
                    <a:pt x="448" y="470"/>
                    <a:pt x="448" y="470"/>
                    <a:pt x="447" y="471"/>
                  </a:cubicBezTo>
                  <a:cubicBezTo>
                    <a:pt x="447" y="472"/>
                    <a:pt x="445" y="474"/>
                    <a:pt x="445" y="471"/>
                  </a:cubicBezTo>
                  <a:cubicBezTo>
                    <a:pt x="442" y="470"/>
                    <a:pt x="444" y="468"/>
                    <a:pt x="444" y="466"/>
                  </a:cubicBezTo>
                  <a:cubicBezTo>
                    <a:pt x="444" y="466"/>
                    <a:pt x="445" y="466"/>
                    <a:pt x="445" y="465"/>
                  </a:cubicBezTo>
                  <a:cubicBezTo>
                    <a:pt x="446" y="465"/>
                    <a:pt x="445" y="465"/>
                    <a:pt x="446" y="464"/>
                  </a:cubicBezTo>
                  <a:cubicBezTo>
                    <a:pt x="446" y="464"/>
                    <a:pt x="448" y="465"/>
                    <a:pt x="447" y="464"/>
                  </a:cubicBezTo>
                  <a:cubicBezTo>
                    <a:pt x="447" y="464"/>
                    <a:pt x="448" y="464"/>
                    <a:pt x="449" y="463"/>
                  </a:cubicBezTo>
                  <a:cubicBezTo>
                    <a:pt x="449" y="463"/>
                    <a:pt x="449" y="461"/>
                    <a:pt x="448" y="460"/>
                  </a:cubicBezTo>
                  <a:cubicBezTo>
                    <a:pt x="447" y="458"/>
                    <a:pt x="446" y="459"/>
                    <a:pt x="445" y="460"/>
                  </a:cubicBezTo>
                  <a:cubicBezTo>
                    <a:pt x="444" y="461"/>
                    <a:pt x="444" y="461"/>
                    <a:pt x="443" y="462"/>
                  </a:cubicBezTo>
                  <a:cubicBezTo>
                    <a:pt x="442" y="462"/>
                    <a:pt x="442" y="461"/>
                    <a:pt x="441" y="462"/>
                  </a:cubicBezTo>
                  <a:cubicBezTo>
                    <a:pt x="441" y="463"/>
                    <a:pt x="440" y="463"/>
                    <a:pt x="440" y="463"/>
                  </a:cubicBezTo>
                  <a:cubicBezTo>
                    <a:pt x="439" y="464"/>
                    <a:pt x="437" y="463"/>
                    <a:pt x="436" y="464"/>
                  </a:cubicBezTo>
                  <a:cubicBezTo>
                    <a:pt x="435" y="465"/>
                    <a:pt x="435" y="465"/>
                    <a:pt x="435" y="465"/>
                  </a:cubicBezTo>
                  <a:cubicBezTo>
                    <a:pt x="435" y="465"/>
                    <a:pt x="435" y="466"/>
                    <a:pt x="435" y="466"/>
                  </a:cubicBezTo>
                  <a:cubicBezTo>
                    <a:pt x="434" y="466"/>
                    <a:pt x="434" y="466"/>
                    <a:pt x="434" y="467"/>
                  </a:cubicBezTo>
                  <a:cubicBezTo>
                    <a:pt x="433" y="467"/>
                    <a:pt x="434" y="467"/>
                    <a:pt x="433" y="467"/>
                  </a:cubicBezTo>
                  <a:cubicBezTo>
                    <a:pt x="433" y="468"/>
                    <a:pt x="433" y="468"/>
                    <a:pt x="432" y="468"/>
                  </a:cubicBezTo>
                  <a:cubicBezTo>
                    <a:pt x="431" y="467"/>
                    <a:pt x="429" y="467"/>
                    <a:pt x="427" y="467"/>
                  </a:cubicBezTo>
                  <a:cubicBezTo>
                    <a:pt x="427" y="469"/>
                    <a:pt x="426" y="472"/>
                    <a:pt x="425" y="470"/>
                  </a:cubicBezTo>
                  <a:cubicBezTo>
                    <a:pt x="424" y="470"/>
                    <a:pt x="424" y="470"/>
                    <a:pt x="424" y="469"/>
                  </a:cubicBezTo>
                  <a:cubicBezTo>
                    <a:pt x="424" y="469"/>
                    <a:pt x="423" y="468"/>
                    <a:pt x="422" y="469"/>
                  </a:cubicBezTo>
                  <a:cubicBezTo>
                    <a:pt x="421" y="470"/>
                    <a:pt x="421" y="470"/>
                    <a:pt x="420" y="470"/>
                  </a:cubicBezTo>
                  <a:cubicBezTo>
                    <a:pt x="420" y="471"/>
                    <a:pt x="420" y="471"/>
                    <a:pt x="419" y="472"/>
                  </a:cubicBezTo>
                  <a:cubicBezTo>
                    <a:pt x="418" y="473"/>
                    <a:pt x="417" y="474"/>
                    <a:pt x="416" y="474"/>
                  </a:cubicBezTo>
                  <a:cubicBezTo>
                    <a:pt x="415" y="477"/>
                    <a:pt x="416" y="478"/>
                    <a:pt x="416" y="479"/>
                  </a:cubicBezTo>
                  <a:cubicBezTo>
                    <a:pt x="415" y="480"/>
                    <a:pt x="415" y="479"/>
                    <a:pt x="415" y="481"/>
                  </a:cubicBezTo>
                  <a:cubicBezTo>
                    <a:pt x="415" y="481"/>
                    <a:pt x="414" y="481"/>
                    <a:pt x="414" y="482"/>
                  </a:cubicBezTo>
                  <a:cubicBezTo>
                    <a:pt x="414" y="482"/>
                    <a:pt x="414" y="482"/>
                    <a:pt x="414" y="482"/>
                  </a:cubicBezTo>
                  <a:cubicBezTo>
                    <a:pt x="413" y="483"/>
                    <a:pt x="413" y="483"/>
                    <a:pt x="412" y="484"/>
                  </a:cubicBezTo>
                  <a:cubicBezTo>
                    <a:pt x="412" y="484"/>
                    <a:pt x="413" y="484"/>
                    <a:pt x="412" y="484"/>
                  </a:cubicBezTo>
                  <a:cubicBezTo>
                    <a:pt x="412" y="485"/>
                    <a:pt x="412" y="484"/>
                    <a:pt x="412" y="484"/>
                  </a:cubicBezTo>
                  <a:cubicBezTo>
                    <a:pt x="412" y="485"/>
                    <a:pt x="412" y="485"/>
                    <a:pt x="412" y="485"/>
                  </a:cubicBezTo>
                  <a:cubicBezTo>
                    <a:pt x="411" y="486"/>
                    <a:pt x="411" y="485"/>
                    <a:pt x="411" y="486"/>
                  </a:cubicBezTo>
                  <a:cubicBezTo>
                    <a:pt x="411" y="486"/>
                    <a:pt x="411" y="486"/>
                    <a:pt x="410" y="486"/>
                  </a:cubicBezTo>
                  <a:cubicBezTo>
                    <a:pt x="410" y="486"/>
                    <a:pt x="410" y="486"/>
                    <a:pt x="410" y="487"/>
                  </a:cubicBezTo>
                  <a:cubicBezTo>
                    <a:pt x="410" y="487"/>
                    <a:pt x="410" y="487"/>
                    <a:pt x="410" y="487"/>
                  </a:cubicBezTo>
                  <a:cubicBezTo>
                    <a:pt x="409" y="488"/>
                    <a:pt x="409" y="487"/>
                    <a:pt x="409" y="488"/>
                  </a:cubicBezTo>
                  <a:cubicBezTo>
                    <a:pt x="409" y="488"/>
                    <a:pt x="408" y="488"/>
                    <a:pt x="408" y="489"/>
                  </a:cubicBezTo>
                  <a:cubicBezTo>
                    <a:pt x="407" y="489"/>
                    <a:pt x="408" y="489"/>
                    <a:pt x="407" y="489"/>
                  </a:cubicBezTo>
                  <a:cubicBezTo>
                    <a:pt x="407" y="490"/>
                    <a:pt x="407" y="489"/>
                    <a:pt x="407" y="490"/>
                  </a:cubicBezTo>
                  <a:cubicBezTo>
                    <a:pt x="407" y="490"/>
                    <a:pt x="407" y="491"/>
                    <a:pt x="407" y="491"/>
                  </a:cubicBezTo>
                  <a:cubicBezTo>
                    <a:pt x="407" y="491"/>
                    <a:pt x="406" y="493"/>
                    <a:pt x="405" y="492"/>
                  </a:cubicBezTo>
                  <a:cubicBezTo>
                    <a:pt x="405" y="491"/>
                    <a:pt x="404" y="490"/>
                    <a:pt x="404" y="489"/>
                  </a:cubicBezTo>
                  <a:cubicBezTo>
                    <a:pt x="404" y="490"/>
                    <a:pt x="403" y="488"/>
                    <a:pt x="403" y="488"/>
                  </a:cubicBezTo>
                  <a:cubicBezTo>
                    <a:pt x="403" y="488"/>
                    <a:pt x="402" y="487"/>
                    <a:pt x="402" y="487"/>
                  </a:cubicBezTo>
                  <a:cubicBezTo>
                    <a:pt x="401" y="486"/>
                    <a:pt x="402" y="486"/>
                    <a:pt x="401" y="486"/>
                  </a:cubicBezTo>
                  <a:cubicBezTo>
                    <a:pt x="401" y="485"/>
                    <a:pt x="401" y="486"/>
                    <a:pt x="400" y="485"/>
                  </a:cubicBezTo>
                  <a:cubicBezTo>
                    <a:pt x="400" y="485"/>
                    <a:pt x="400" y="485"/>
                    <a:pt x="400" y="484"/>
                  </a:cubicBezTo>
                  <a:cubicBezTo>
                    <a:pt x="399" y="483"/>
                    <a:pt x="399" y="484"/>
                    <a:pt x="397" y="484"/>
                  </a:cubicBezTo>
                  <a:cubicBezTo>
                    <a:pt x="396" y="483"/>
                    <a:pt x="397" y="484"/>
                    <a:pt x="396" y="483"/>
                  </a:cubicBezTo>
                  <a:cubicBezTo>
                    <a:pt x="395" y="482"/>
                    <a:pt x="394" y="482"/>
                    <a:pt x="391" y="482"/>
                  </a:cubicBezTo>
                  <a:cubicBezTo>
                    <a:pt x="389" y="481"/>
                    <a:pt x="388" y="480"/>
                    <a:pt x="387" y="482"/>
                  </a:cubicBezTo>
                  <a:cubicBezTo>
                    <a:pt x="386" y="482"/>
                    <a:pt x="386" y="482"/>
                    <a:pt x="385" y="482"/>
                  </a:cubicBezTo>
                  <a:cubicBezTo>
                    <a:pt x="385" y="483"/>
                    <a:pt x="385" y="483"/>
                    <a:pt x="385" y="483"/>
                  </a:cubicBezTo>
                  <a:cubicBezTo>
                    <a:pt x="384" y="483"/>
                    <a:pt x="385" y="483"/>
                    <a:pt x="384" y="484"/>
                  </a:cubicBezTo>
                  <a:cubicBezTo>
                    <a:pt x="384" y="484"/>
                    <a:pt x="384" y="484"/>
                    <a:pt x="383" y="484"/>
                  </a:cubicBezTo>
                  <a:cubicBezTo>
                    <a:pt x="382" y="486"/>
                    <a:pt x="381" y="485"/>
                    <a:pt x="380" y="487"/>
                  </a:cubicBezTo>
                  <a:cubicBezTo>
                    <a:pt x="379" y="487"/>
                    <a:pt x="378" y="488"/>
                    <a:pt x="378" y="489"/>
                  </a:cubicBezTo>
                  <a:cubicBezTo>
                    <a:pt x="374" y="489"/>
                    <a:pt x="374" y="488"/>
                    <a:pt x="373" y="487"/>
                  </a:cubicBezTo>
                  <a:cubicBezTo>
                    <a:pt x="372" y="486"/>
                    <a:pt x="369" y="487"/>
                    <a:pt x="368" y="486"/>
                  </a:cubicBezTo>
                  <a:cubicBezTo>
                    <a:pt x="368" y="485"/>
                    <a:pt x="368" y="483"/>
                    <a:pt x="369" y="483"/>
                  </a:cubicBezTo>
                  <a:cubicBezTo>
                    <a:pt x="370" y="483"/>
                    <a:pt x="368" y="482"/>
                    <a:pt x="368" y="482"/>
                  </a:cubicBezTo>
                  <a:cubicBezTo>
                    <a:pt x="368" y="479"/>
                    <a:pt x="366" y="481"/>
                    <a:pt x="365" y="479"/>
                  </a:cubicBezTo>
                  <a:cubicBezTo>
                    <a:pt x="364" y="479"/>
                    <a:pt x="364" y="477"/>
                    <a:pt x="363" y="476"/>
                  </a:cubicBezTo>
                  <a:cubicBezTo>
                    <a:pt x="363" y="476"/>
                    <a:pt x="363" y="475"/>
                    <a:pt x="363" y="475"/>
                  </a:cubicBezTo>
                  <a:cubicBezTo>
                    <a:pt x="362" y="475"/>
                    <a:pt x="362" y="475"/>
                    <a:pt x="362" y="474"/>
                  </a:cubicBezTo>
                  <a:cubicBezTo>
                    <a:pt x="362" y="475"/>
                    <a:pt x="360" y="474"/>
                    <a:pt x="361" y="474"/>
                  </a:cubicBezTo>
                  <a:cubicBezTo>
                    <a:pt x="362" y="474"/>
                    <a:pt x="362" y="472"/>
                    <a:pt x="362" y="472"/>
                  </a:cubicBezTo>
                  <a:cubicBezTo>
                    <a:pt x="361" y="471"/>
                    <a:pt x="361" y="469"/>
                    <a:pt x="360" y="469"/>
                  </a:cubicBezTo>
                  <a:cubicBezTo>
                    <a:pt x="359" y="467"/>
                    <a:pt x="361" y="466"/>
                    <a:pt x="361" y="466"/>
                  </a:cubicBezTo>
                  <a:cubicBezTo>
                    <a:pt x="361" y="466"/>
                    <a:pt x="360" y="460"/>
                    <a:pt x="361" y="459"/>
                  </a:cubicBezTo>
                  <a:cubicBezTo>
                    <a:pt x="361" y="459"/>
                    <a:pt x="362" y="457"/>
                    <a:pt x="362" y="457"/>
                  </a:cubicBezTo>
                  <a:cubicBezTo>
                    <a:pt x="362" y="457"/>
                    <a:pt x="363" y="455"/>
                    <a:pt x="363" y="455"/>
                  </a:cubicBezTo>
                  <a:cubicBezTo>
                    <a:pt x="364" y="455"/>
                    <a:pt x="363" y="452"/>
                    <a:pt x="364" y="452"/>
                  </a:cubicBezTo>
                  <a:cubicBezTo>
                    <a:pt x="364" y="452"/>
                    <a:pt x="364" y="449"/>
                    <a:pt x="364" y="449"/>
                  </a:cubicBezTo>
                  <a:cubicBezTo>
                    <a:pt x="364" y="449"/>
                    <a:pt x="365" y="447"/>
                    <a:pt x="365" y="447"/>
                  </a:cubicBezTo>
                  <a:cubicBezTo>
                    <a:pt x="365" y="447"/>
                    <a:pt x="366" y="446"/>
                    <a:pt x="366" y="446"/>
                  </a:cubicBezTo>
                  <a:cubicBezTo>
                    <a:pt x="366" y="444"/>
                    <a:pt x="366" y="440"/>
                    <a:pt x="367" y="439"/>
                  </a:cubicBezTo>
                  <a:cubicBezTo>
                    <a:pt x="368" y="439"/>
                    <a:pt x="367" y="438"/>
                    <a:pt x="366" y="437"/>
                  </a:cubicBezTo>
                  <a:cubicBezTo>
                    <a:pt x="365" y="436"/>
                    <a:pt x="364" y="435"/>
                    <a:pt x="363" y="435"/>
                  </a:cubicBezTo>
                  <a:cubicBezTo>
                    <a:pt x="362" y="435"/>
                    <a:pt x="362" y="435"/>
                    <a:pt x="362" y="435"/>
                  </a:cubicBezTo>
                  <a:cubicBezTo>
                    <a:pt x="361" y="434"/>
                    <a:pt x="361" y="433"/>
                    <a:pt x="360" y="432"/>
                  </a:cubicBezTo>
                  <a:cubicBezTo>
                    <a:pt x="359" y="431"/>
                    <a:pt x="358" y="431"/>
                    <a:pt x="355" y="431"/>
                  </a:cubicBezTo>
                  <a:cubicBezTo>
                    <a:pt x="355" y="431"/>
                    <a:pt x="354" y="430"/>
                    <a:pt x="353" y="430"/>
                  </a:cubicBezTo>
                  <a:cubicBezTo>
                    <a:pt x="352" y="430"/>
                    <a:pt x="351" y="430"/>
                    <a:pt x="351" y="430"/>
                  </a:cubicBezTo>
                  <a:cubicBezTo>
                    <a:pt x="350" y="430"/>
                    <a:pt x="351" y="431"/>
                    <a:pt x="350" y="431"/>
                  </a:cubicBezTo>
                  <a:cubicBezTo>
                    <a:pt x="349" y="431"/>
                    <a:pt x="347" y="431"/>
                    <a:pt x="346" y="431"/>
                  </a:cubicBezTo>
                  <a:cubicBezTo>
                    <a:pt x="345" y="431"/>
                    <a:pt x="346" y="432"/>
                    <a:pt x="345" y="432"/>
                  </a:cubicBezTo>
                  <a:cubicBezTo>
                    <a:pt x="344" y="432"/>
                    <a:pt x="343" y="432"/>
                    <a:pt x="342" y="432"/>
                  </a:cubicBezTo>
                  <a:cubicBezTo>
                    <a:pt x="339" y="432"/>
                    <a:pt x="336" y="432"/>
                    <a:pt x="333" y="432"/>
                  </a:cubicBezTo>
                  <a:cubicBezTo>
                    <a:pt x="332" y="432"/>
                    <a:pt x="333" y="431"/>
                    <a:pt x="331" y="431"/>
                  </a:cubicBezTo>
                  <a:cubicBezTo>
                    <a:pt x="331" y="430"/>
                    <a:pt x="329" y="431"/>
                    <a:pt x="329" y="431"/>
                  </a:cubicBezTo>
                  <a:cubicBezTo>
                    <a:pt x="329" y="430"/>
                    <a:pt x="326" y="432"/>
                    <a:pt x="327" y="430"/>
                  </a:cubicBezTo>
                  <a:cubicBezTo>
                    <a:pt x="327" y="430"/>
                    <a:pt x="327" y="430"/>
                    <a:pt x="328" y="430"/>
                  </a:cubicBezTo>
                  <a:cubicBezTo>
                    <a:pt x="328" y="429"/>
                    <a:pt x="327" y="429"/>
                    <a:pt x="328" y="429"/>
                  </a:cubicBezTo>
                  <a:cubicBezTo>
                    <a:pt x="328" y="429"/>
                    <a:pt x="328" y="429"/>
                    <a:pt x="328" y="429"/>
                  </a:cubicBezTo>
                  <a:cubicBezTo>
                    <a:pt x="329" y="428"/>
                    <a:pt x="329" y="428"/>
                    <a:pt x="330" y="427"/>
                  </a:cubicBezTo>
                  <a:cubicBezTo>
                    <a:pt x="330" y="427"/>
                    <a:pt x="330" y="428"/>
                    <a:pt x="330" y="427"/>
                  </a:cubicBezTo>
                  <a:cubicBezTo>
                    <a:pt x="331" y="427"/>
                    <a:pt x="330" y="427"/>
                    <a:pt x="330" y="427"/>
                  </a:cubicBezTo>
                  <a:cubicBezTo>
                    <a:pt x="331" y="427"/>
                    <a:pt x="331" y="427"/>
                    <a:pt x="331" y="427"/>
                  </a:cubicBezTo>
                  <a:cubicBezTo>
                    <a:pt x="332" y="426"/>
                    <a:pt x="332" y="426"/>
                    <a:pt x="332" y="425"/>
                  </a:cubicBezTo>
                  <a:cubicBezTo>
                    <a:pt x="334" y="424"/>
                    <a:pt x="333" y="420"/>
                    <a:pt x="335" y="418"/>
                  </a:cubicBezTo>
                  <a:cubicBezTo>
                    <a:pt x="335" y="418"/>
                    <a:pt x="335" y="418"/>
                    <a:pt x="335" y="418"/>
                  </a:cubicBezTo>
                  <a:cubicBezTo>
                    <a:pt x="336" y="418"/>
                    <a:pt x="335" y="418"/>
                    <a:pt x="335" y="417"/>
                  </a:cubicBezTo>
                  <a:cubicBezTo>
                    <a:pt x="336" y="417"/>
                    <a:pt x="336" y="416"/>
                    <a:pt x="337" y="416"/>
                  </a:cubicBezTo>
                  <a:cubicBezTo>
                    <a:pt x="337" y="416"/>
                    <a:pt x="338" y="414"/>
                    <a:pt x="338" y="414"/>
                  </a:cubicBezTo>
                  <a:cubicBezTo>
                    <a:pt x="337" y="413"/>
                    <a:pt x="337" y="414"/>
                    <a:pt x="337" y="412"/>
                  </a:cubicBezTo>
                  <a:cubicBezTo>
                    <a:pt x="337" y="411"/>
                    <a:pt x="338" y="411"/>
                    <a:pt x="338" y="410"/>
                  </a:cubicBezTo>
                  <a:cubicBezTo>
                    <a:pt x="339" y="410"/>
                    <a:pt x="339" y="409"/>
                    <a:pt x="339" y="408"/>
                  </a:cubicBezTo>
                  <a:cubicBezTo>
                    <a:pt x="340" y="408"/>
                    <a:pt x="339" y="407"/>
                    <a:pt x="340" y="406"/>
                  </a:cubicBezTo>
                  <a:cubicBezTo>
                    <a:pt x="340" y="406"/>
                    <a:pt x="341" y="406"/>
                    <a:pt x="340" y="406"/>
                  </a:cubicBezTo>
                  <a:cubicBezTo>
                    <a:pt x="340" y="405"/>
                    <a:pt x="340" y="404"/>
                    <a:pt x="340" y="404"/>
                  </a:cubicBezTo>
                  <a:cubicBezTo>
                    <a:pt x="341" y="403"/>
                    <a:pt x="341" y="404"/>
                    <a:pt x="341" y="402"/>
                  </a:cubicBezTo>
                  <a:cubicBezTo>
                    <a:pt x="341" y="402"/>
                    <a:pt x="342" y="401"/>
                    <a:pt x="342" y="399"/>
                  </a:cubicBezTo>
                  <a:cubicBezTo>
                    <a:pt x="342" y="399"/>
                    <a:pt x="343" y="398"/>
                    <a:pt x="343" y="397"/>
                  </a:cubicBezTo>
                  <a:cubicBezTo>
                    <a:pt x="343" y="395"/>
                    <a:pt x="344" y="395"/>
                    <a:pt x="344" y="393"/>
                  </a:cubicBezTo>
                  <a:cubicBezTo>
                    <a:pt x="345" y="393"/>
                    <a:pt x="345" y="393"/>
                    <a:pt x="345" y="392"/>
                  </a:cubicBezTo>
                  <a:cubicBezTo>
                    <a:pt x="346" y="392"/>
                    <a:pt x="345" y="392"/>
                    <a:pt x="345" y="392"/>
                  </a:cubicBezTo>
                  <a:cubicBezTo>
                    <a:pt x="346" y="391"/>
                    <a:pt x="346" y="391"/>
                    <a:pt x="347" y="390"/>
                  </a:cubicBezTo>
                  <a:cubicBezTo>
                    <a:pt x="347" y="390"/>
                    <a:pt x="347" y="390"/>
                    <a:pt x="348" y="390"/>
                  </a:cubicBezTo>
                  <a:cubicBezTo>
                    <a:pt x="348" y="388"/>
                    <a:pt x="349" y="385"/>
                    <a:pt x="346" y="385"/>
                  </a:cubicBezTo>
                  <a:cubicBezTo>
                    <a:pt x="346" y="385"/>
                    <a:pt x="346" y="384"/>
                    <a:pt x="345" y="385"/>
                  </a:cubicBezTo>
                  <a:cubicBezTo>
                    <a:pt x="345" y="385"/>
                    <a:pt x="344" y="385"/>
                    <a:pt x="344" y="385"/>
                  </a:cubicBezTo>
                  <a:cubicBezTo>
                    <a:pt x="343" y="385"/>
                    <a:pt x="342" y="385"/>
                    <a:pt x="342" y="385"/>
                  </a:cubicBezTo>
                  <a:cubicBezTo>
                    <a:pt x="340" y="385"/>
                    <a:pt x="338" y="384"/>
                    <a:pt x="336" y="385"/>
                  </a:cubicBezTo>
                  <a:cubicBezTo>
                    <a:pt x="335" y="386"/>
                    <a:pt x="334" y="386"/>
                    <a:pt x="333" y="387"/>
                  </a:cubicBezTo>
                  <a:cubicBezTo>
                    <a:pt x="331" y="390"/>
                    <a:pt x="326" y="387"/>
                    <a:pt x="325" y="388"/>
                  </a:cubicBezTo>
                  <a:cubicBezTo>
                    <a:pt x="323" y="389"/>
                    <a:pt x="324" y="389"/>
                    <a:pt x="323" y="390"/>
                  </a:cubicBezTo>
                  <a:cubicBezTo>
                    <a:pt x="323" y="391"/>
                    <a:pt x="323" y="390"/>
                    <a:pt x="323" y="392"/>
                  </a:cubicBezTo>
                  <a:cubicBezTo>
                    <a:pt x="323" y="393"/>
                    <a:pt x="323" y="392"/>
                    <a:pt x="322" y="392"/>
                  </a:cubicBezTo>
                  <a:cubicBezTo>
                    <a:pt x="322" y="395"/>
                    <a:pt x="320" y="394"/>
                    <a:pt x="320" y="396"/>
                  </a:cubicBezTo>
                  <a:cubicBezTo>
                    <a:pt x="321" y="396"/>
                    <a:pt x="319" y="397"/>
                    <a:pt x="319" y="397"/>
                  </a:cubicBezTo>
                  <a:cubicBezTo>
                    <a:pt x="319" y="398"/>
                    <a:pt x="319" y="398"/>
                    <a:pt x="319" y="398"/>
                  </a:cubicBezTo>
                  <a:cubicBezTo>
                    <a:pt x="319" y="398"/>
                    <a:pt x="318" y="399"/>
                    <a:pt x="318" y="400"/>
                  </a:cubicBezTo>
                  <a:cubicBezTo>
                    <a:pt x="318" y="400"/>
                    <a:pt x="317" y="402"/>
                    <a:pt x="317" y="402"/>
                  </a:cubicBezTo>
                  <a:cubicBezTo>
                    <a:pt x="316" y="402"/>
                    <a:pt x="316" y="403"/>
                    <a:pt x="316" y="404"/>
                  </a:cubicBezTo>
                  <a:cubicBezTo>
                    <a:pt x="315" y="404"/>
                    <a:pt x="315" y="404"/>
                    <a:pt x="315" y="405"/>
                  </a:cubicBezTo>
                  <a:cubicBezTo>
                    <a:pt x="314" y="405"/>
                    <a:pt x="313" y="405"/>
                    <a:pt x="313" y="405"/>
                  </a:cubicBezTo>
                  <a:cubicBezTo>
                    <a:pt x="312" y="406"/>
                    <a:pt x="312" y="406"/>
                    <a:pt x="311" y="407"/>
                  </a:cubicBezTo>
                  <a:cubicBezTo>
                    <a:pt x="311" y="407"/>
                    <a:pt x="310" y="406"/>
                    <a:pt x="309" y="407"/>
                  </a:cubicBezTo>
                  <a:cubicBezTo>
                    <a:pt x="309" y="408"/>
                    <a:pt x="309" y="408"/>
                    <a:pt x="308" y="408"/>
                  </a:cubicBezTo>
                  <a:cubicBezTo>
                    <a:pt x="305" y="408"/>
                    <a:pt x="302" y="406"/>
                    <a:pt x="300" y="408"/>
                  </a:cubicBezTo>
                  <a:cubicBezTo>
                    <a:pt x="299" y="409"/>
                    <a:pt x="297" y="410"/>
                    <a:pt x="296" y="410"/>
                  </a:cubicBezTo>
                  <a:cubicBezTo>
                    <a:pt x="295" y="411"/>
                    <a:pt x="292" y="411"/>
                    <a:pt x="291" y="412"/>
                  </a:cubicBezTo>
                  <a:cubicBezTo>
                    <a:pt x="290" y="412"/>
                    <a:pt x="290" y="412"/>
                    <a:pt x="289" y="412"/>
                  </a:cubicBezTo>
                  <a:cubicBezTo>
                    <a:pt x="289" y="411"/>
                    <a:pt x="288" y="411"/>
                    <a:pt x="288" y="410"/>
                  </a:cubicBezTo>
                  <a:cubicBezTo>
                    <a:pt x="288" y="410"/>
                    <a:pt x="288" y="410"/>
                    <a:pt x="288" y="410"/>
                  </a:cubicBezTo>
                  <a:cubicBezTo>
                    <a:pt x="287" y="409"/>
                    <a:pt x="287" y="409"/>
                    <a:pt x="286" y="409"/>
                  </a:cubicBezTo>
                  <a:cubicBezTo>
                    <a:pt x="285" y="408"/>
                    <a:pt x="282" y="408"/>
                    <a:pt x="281" y="407"/>
                  </a:cubicBezTo>
                  <a:cubicBezTo>
                    <a:pt x="281" y="407"/>
                    <a:pt x="281" y="407"/>
                    <a:pt x="281" y="407"/>
                  </a:cubicBezTo>
                  <a:cubicBezTo>
                    <a:pt x="280" y="406"/>
                    <a:pt x="280" y="406"/>
                    <a:pt x="280" y="406"/>
                  </a:cubicBezTo>
                  <a:cubicBezTo>
                    <a:pt x="280" y="406"/>
                    <a:pt x="279" y="406"/>
                    <a:pt x="279" y="405"/>
                  </a:cubicBezTo>
                  <a:cubicBezTo>
                    <a:pt x="279" y="404"/>
                    <a:pt x="279" y="399"/>
                    <a:pt x="278" y="399"/>
                  </a:cubicBezTo>
                  <a:cubicBezTo>
                    <a:pt x="277" y="398"/>
                    <a:pt x="277" y="397"/>
                    <a:pt x="276" y="396"/>
                  </a:cubicBezTo>
                  <a:cubicBezTo>
                    <a:pt x="276" y="395"/>
                    <a:pt x="275" y="395"/>
                    <a:pt x="275" y="394"/>
                  </a:cubicBezTo>
                  <a:cubicBezTo>
                    <a:pt x="275" y="393"/>
                    <a:pt x="274" y="393"/>
                    <a:pt x="273" y="392"/>
                  </a:cubicBezTo>
                  <a:cubicBezTo>
                    <a:pt x="273" y="391"/>
                    <a:pt x="274" y="382"/>
                    <a:pt x="273" y="382"/>
                  </a:cubicBezTo>
                  <a:cubicBezTo>
                    <a:pt x="272" y="383"/>
                    <a:pt x="272" y="377"/>
                    <a:pt x="272" y="376"/>
                  </a:cubicBezTo>
                  <a:cubicBezTo>
                    <a:pt x="273" y="375"/>
                    <a:pt x="274" y="373"/>
                    <a:pt x="274" y="372"/>
                  </a:cubicBezTo>
                  <a:cubicBezTo>
                    <a:pt x="275" y="371"/>
                    <a:pt x="275" y="372"/>
                    <a:pt x="275" y="370"/>
                  </a:cubicBezTo>
                  <a:cubicBezTo>
                    <a:pt x="275" y="369"/>
                    <a:pt x="275" y="368"/>
                    <a:pt x="275" y="367"/>
                  </a:cubicBezTo>
                  <a:cubicBezTo>
                    <a:pt x="275" y="366"/>
                    <a:pt x="276" y="366"/>
                    <a:pt x="277" y="365"/>
                  </a:cubicBezTo>
                  <a:cubicBezTo>
                    <a:pt x="278" y="364"/>
                    <a:pt x="277" y="361"/>
                    <a:pt x="278" y="360"/>
                  </a:cubicBezTo>
                  <a:cubicBezTo>
                    <a:pt x="278" y="359"/>
                    <a:pt x="278" y="359"/>
                    <a:pt x="278" y="358"/>
                  </a:cubicBezTo>
                  <a:cubicBezTo>
                    <a:pt x="278" y="358"/>
                    <a:pt x="280" y="357"/>
                    <a:pt x="279" y="357"/>
                  </a:cubicBezTo>
                  <a:cubicBezTo>
                    <a:pt x="279" y="357"/>
                    <a:pt x="281" y="355"/>
                    <a:pt x="281" y="355"/>
                  </a:cubicBezTo>
                  <a:cubicBezTo>
                    <a:pt x="281" y="353"/>
                    <a:pt x="282" y="352"/>
                    <a:pt x="282" y="351"/>
                  </a:cubicBezTo>
                  <a:cubicBezTo>
                    <a:pt x="282" y="350"/>
                    <a:pt x="283" y="351"/>
                    <a:pt x="283" y="350"/>
                  </a:cubicBezTo>
                  <a:cubicBezTo>
                    <a:pt x="283" y="349"/>
                    <a:pt x="283" y="348"/>
                    <a:pt x="283" y="347"/>
                  </a:cubicBezTo>
                  <a:cubicBezTo>
                    <a:pt x="283" y="345"/>
                    <a:pt x="282" y="342"/>
                    <a:pt x="283" y="340"/>
                  </a:cubicBezTo>
                  <a:cubicBezTo>
                    <a:pt x="284" y="340"/>
                    <a:pt x="284" y="339"/>
                    <a:pt x="284" y="338"/>
                  </a:cubicBezTo>
                  <a:cubicBezTo>
                    <a:pt x="284" y="338"/>
                    <a:pt x="285" y="337"/>
                    <a:pt x="286" y="337"/>
                  </a:cubicBezTo>
                  <a:cubicBezTo>
                    <a:pt x="286" y="337"/>
                    <a:pt x="286" y="336"/>
                    <a:pt x="285" y="336"/>
                  </a:cubicBezTo>
                  <a:cubicBezTo>
                    <a:pt x="285" y="335"/>
                    <a:pt x="286" y="336"/>
                    <a:pt x="286" y="335"/>
                  </a:cubicBezTo>
                  <a:cubicBezTo>
                    <a:pt x="286" y="335"/>
                    <a:pt x="287" y="335"/>
                    <a:pt x="287" y="335"/>
                  </a:cubicBezTo>
                  <a:cubicBezTo>
                    <a:pt x="287" y="334"/>
                    <a:pt x="287" y="334"/>
                    <a:pt x="288" y="334"/>
                  </a:cubicBezTo>
                  <a:cubicBezTo>
                    <a:pt x="288" y="334"/>
                    <a:pt x="288" y="334"/>
                    <a:pt x="288" y="333"/>
                  </a:cubicBezTo>
                  <a:cubicBezTo>
                    <a:pt x="289" y="333"/>
                    <a:pt x="288" y="332"/>
                    <a:pt x="289" y="333"/>
                  </a:cubicBezTo>
                  <a:cubicBezTo>
                    <a:pt x="289" y="333"/>
                    <a:pt x="290" y="332"/>
                    <a:pt x="291" y="332"/>
                  </a:cubicBezTo>
                  <a:cubicBezTo>
                    <a:pt x="291" y="332"/>
                    <a:pt x="290" y="331"/>
                    <a:pt x="292" y="331"/>
                  </a:cubicBezTo>
                  <a:cubicBezTo>
                    <a:pt x="292" y="331"/>
                    <a:pt x="292" y="331"/>
                    <a:pt x="293" y="330"/>
                  </a:cubicBezTo>
                  <a:cubicBezTo>
                    <a:pt x="293" y="330"/>
                    <a:pt x="292" y="330"/>
                    <a:pt x="293" y="330"/>
                  </a:cubicBezTo>
                  <a:cubicBezTo>
                    <a:pt x="293" y="330"/>
                    <a:pt x="294" y="330"/>
                    <a:pt x="295" y="330"/>
                  </a:cubicBezTo>
                  <a:cubicBezTo>
                    <a:pt x="295" y="330"/>
                    <a:pt x="294" y="329"/>
                    <a:pt x="295" y="329"/>
                  </a:cubicBezTo>
                  <a:cubicBezTo>
                    <a:pt x="295" y="329"/>
                    <a:pt x="296" y="329"/>
                    <a:pt x="296" y="329"/>
                  </a:cubicBezTo>
                  <a:cubicBezTo>
                    <a:pt x="297" y="329"/>
                    <a:pt x="299" y="328"/>
                    <a:pt x="300" y="328"/>
                  </a:cubicBezTo>
                  <a:cubicBezTo>
                    <a:pt x="301" y="327"/>
                    <a:pt x="301" y="327"/>
                    <a:pt x="301" y="327"/>
                  </a:cubicBezTo>
                  <a:cubicBezTo>
                    <a:pt x="301" y="327"/>
                    <a:pt x="301" y="326"/>
                    <a:pt x="301" y="326"/>
                  </a:cubicBezTo>
                  <a:cubicBezTo>
                    <a:pt x="301" y="326"/>
                    <a:pt x="302" y="326"/>
                    <a:pt x="302" y="326"/>
                  </a:cubicBezTo>
                  <a:cubicBezTo>
                    <a:pt x="302" y="326"/>
                    <a:pt x="302" y="325"/>
                    <a:pt x="303" y="325"/>
                  </a:cubicBezTo>
                  <a:cubicBezTo>
                    <a:pt x="304" y="325"/>
                    <a:pt x="304" y="325"/>
                    <a:pt x="304" y="324"/>
                  </a:cubicBezTo>
                  <a:cubicBezTo>
                    <a:pt x="304" y="324"/>
                    <a:pt x="305" y="324"/>
                    <a:pt x="305" y="323"/>
                  </a:cubicBezTo>
                  <a:cubicBezTo>
                    <a:pt x="306" y="323"/>
                    <a:pt x="307" y="323"/>
                    <a:pt x="308" y="323"/>
                  </a:cubicBezTo>
                  <a:cubicBezTo>
                    <a:pt x="309" y="323"/>
                    <a:pt x="308" y="322"/>
                    <a:pt x="309" y="322"/>
                  </a:cubicBezTo>
                  <a:cubicBezTo>
                    <a:pt x="310" y="322"/>
                    <a:pt x="312" y="320"/>
                    <a:pt x="313" y="320"/>
                  </a:cubicBezTo>
                  <a:cubicBezTo>
                    <a:pt x="313" y="319"/>
                    <a:pt x="317" y="318"/>
                    <a:pt x="320" y="320"/>
                  </a:cubicBezTo>
                  <a:cubicBezTo>
                    <a:pt x="320" y="321"/>
                    <a:pt x="320" y="320"/>
                    <a:pt x="320" y="320"/>
                  </a:cubicBezTo>
                  <a:cubicBezTo>
                    <a:pt x="321" y="321"/>
                    <a:pt x="322" y="321"/>
                    <a:pt x="323" y="322"/>
                  </a:cubicBezTo>
                  <a:cubicBezTo>
                    <a:pt x="325" y="323"/>
                    <a:pt x="327" y="320"/>
                    <a:pt x="329" y="322"/>
                  </a:cubicBezTo>
                  <a:cubicBezTo>
                    <a:pt x="330" y="323"/>
                    <a:pt x="331" y="323"/>
                    <a:pt x="331" y="324"/>
                  </a:cubicBezTo>
                  <a:cubicBezTo>
                    <a:pt x="331" y="324"/>
                    <a:pt x="332" y="324"/>
                    <a:pt x="332" y="324"/>
                  </a:cubicBezTo>
                  <a:cubicBezTo>
                    <a:pt x="332" y="325"/>
                    <a:pt x="333" y="325"/>
                    <a:pt x="333" y="325"/>
                  </a:cubicBezTo>
                  <a:cubicBezTo>
                    <a:pt x="335" y="327"/>
                    <a:pt x="336" y="326"/>
                    <a:pt x="337" y="325"/>
                  </a:cubicBezTo>
                  <a:cubicBezTo>
                    <a:pt x="337" y="324"/>
                    <a:pt x="337" y="325"/>
                    <a:pt x="338" y="324"/>
                  </a:cubicBezTo>
                  <a:cubicBezTo>
                    <a:pt x="338" y="324"/>
                    <a:pt x="338" y="324"/>
                    <a:pt x="338" y="323"/>
                  </a:cubicBezTo>
                  <a:cubicBezTo>
                    <a:pt x="340" y="324"/>
                    <a:pt x="339" y="323"/>
                    <a:pt x="340" y="324"/>
                  </a:cubicBezTo>
                  <a:cubicBezTo>
                    <a:pt x="340" y="324"/>
                    <a:pt x="340" y="324"/>
                    <a:pt x="340" y="324"/>
                  </a:cubicBezTo>
                  <a:cubicBezTo>
                    <a:pt x="340" y="324"/>
                    <a:pt x="340" y="324"/>
                    <a:pt x="340" y="325"/>
                  </a:cubicBezTo>
                  <a:cubicBezTo>
                    <a:pt x="341" y="326"/>
                    <a:pt x="343" y="325"/>
                    <a:pt x="344" y="325"/>
                  </a:cubicBezTo>
                  <a:cubicBezTo>
                    <a:pt x="344" y="322"/>
                    <a:pt x="343" y="321"/>
                    <a:pt x="343" y="318"/>
                  </a:cubicBezTo>
                  <a:cubicBezTo>
                    <a:pt x="344" y="318"/>
                    <a:pt x="344" y="318"/>
                    <a:pt x="345" y="318"/>
                  </a:cubicBezTo>
                  <a:cubicBezTo>
                    <a:pt x="346" y="316"/>
                    <a:pt x="349" y="316"/>
                    <a:pt x="351" y="315"/>
                  </a:cubicBezTo>
                  <a:cubicBezTo>
                    <a:pt x="352" y="315"/>
                    <a:pt x="351" y="315"/>
                    <a:pt x="353" y="315"/>
                  </a:cubicBezTo>
                  <a:cubicBezTo>
                    <a:pt x="353" y="315"/>
                    <a:pt x="354" y="314"/>
                    <a:pt x="354" y="315"/>
                  </a:cubicBezTo>
                  <a:cubicBezTo>
                    <a:pt x="354" y="316"/>
                    <a:pt x="356" y="316"/>
                    <a:pt x="357" y="315"/>
                  </a:cubicBezTo>
                  <a:cubicBezTo>
                    <a:pt x="358" y="315"/>
                    <a:pt x="357" y="315"/>
                    <a:pt x="358" y="315"/>
                  </a:cubicBezTo>
                  <a:cubicBezTo>
                    <a:pt x="360" y="315"/>
                    <a:pt x="360" y="314"/>
                    <a:pt x="362" y="314"/>
                  </a:cubicBezTo>
                  <a:cubicBezTo>
                    <a:pt x="364" y="314"/>
                    <a:pt x="365" y="315"/>
                    <a:pt x="367" y="315"/>
                  </a:cubicBezTo>
                  <a:cubicBezTo>
                    <a:pt x="367" y="316"/>
                    <a:pt x="367" y="315"/>
                    <a:pt x="368" y="315"/>
                  </a:cubicBezTo>
                  <a:cubicBezTo>
                    <a:pt x="368" y="316"/>
                    <a:pt x="368" y="316"/>
                    <a:pt x="368" y="316"/>
                  </a:cubicBezTo>
                  <a:cubicBezTo>
                    <a:pt x="368" y="316"/>
                    <a:pt x="368" y="317"/>
                    <a:pt x="368" y="317"/>
                  </a:cubicBezTo>
                  <a:cubicBezTo>
                    <a:pt x="368" y="317"/>
                    <a:pt x="370" y="317"/>
                    <a:pt x="370" y="318"/>
                  </a:cubicBezTo>
                  <a:cubicBezTo>
                    <a:pt x="370" y="319"/>
                    <a:pt x="370" y="320"/>
                    <a:pt x="370" y="320"/>
                  </a:cubicBezTo>
                  <a:cubicBezTo>
                    <a:pt x="372" y="320"/>
                    <a:pt x="373" y="322"/>
                    <a:pt x="375" y="320"/>
                  </a:cubicBezTo>
                  <a:cubicBezTo>
                    <a:pt x="375" y="320"/>
                    <a:pt x="375" y="320"/>
                    <a:pt x="375" y="319"/>
                  </a:cubicBezTo>
                  <a:cubicBezTo>
                    <a:pt x="376" y="319"/>
                    <a:pt x="376" y="319"/>
                    <a:pt x="376" y="319"/>
                  </a:cubicBezTo>
                  <a:cubicBezTo>
                    <a:pt x="376" y="319"/>
                    <a:pt x="377" y="318"/>
                    <a:pt x="377" y="318"/>
                  </a:cubicBezTo>
                  <a:cubicBezTo>
                    <a:pt x="379" y="318"/>
                    <a:pt x="378" y="318"/>
                    <a:pt x="379" y="317"/>
                  </a:cubicBezTo>
                  <a:cubicBezTo>
                    <a:pt x="380" y="317"/>
                    <a:pt x="380" y="316"/>
                    <a:pt x="381" y="317"/>
                  </a:cubicBezTo>
                  <a:cubicBezTo>
                    <a:pt x="381" y="317"/>
                    <a:pt x="381" y="318"/>
                    <a:pt x="382" y="318"/>
                  </a:cubicBezTo>
                  <a:cubicBezTo>
                    <a:pt x="382" y="318"/>
                    <a:pt x="383" y="320"/>
                    <a:pt x="383" y="320"/>
                  </a:cubicBezTo>
                  <a:cubicBezTo>
                    <a:pt x="383" y="320"/>
                    <a:pt x="384" y="321"/>
                    <a:pt x="384" y="321"/>
                  </a:cubicBezTo>
                  <a:cubicBezTo>
                    <a:pt x="384" y="322"/>
                    <a:pt x="385" y="322"/>
                    <a:pt x="385" y="323"/>
                  </a:cubicBezTo>
                  <a:cubicBezTo>
                    <a:pt x="385" y="324"/>
                    <a:pt x="385" y="323"/>
                    <a:pt x="385" y="324"/>
                  </a:cubicBezTo>
                  <a:cubicBezTo>
                    <a:pt x="386" y="324"/>
                    <a:pt x="386" y="324"/>
                    <a:pt x="386" y="324"/>
                  </a:cubicBezTo>
                  <a:cubicBezTo>
                    <a:pt x="386" y="324"/>
                    <a:pt x="386" y="324"/>
                    <a:pt x="386" y="325"/>
                  </a:cubicBezTo>
                  <a:cubicBezTo>
                    <a:pt x="386" y="325"/>
                    <a:pt x="387" y="325"/>
                    <a:pt x="387" y="325"/>
                  </a:cubicBezTo>
                  <a:cubicBezTo>
                    <a:pt x="387" y="329"/>
                    <a:pt x="385" y="330"/>
                    <a:pt x="385" y="333"/>
                  </a:cubicBezTo>
                  <a:cubicBezTo>
                    <a:pt x="383" y="334"/>
                    <a:pt x="385" y="338"/>
                    <a:pt x="385" y="340"/>
                  </a:cubicBezTo>
                  <a:cubicBezTo>
                    <a:pt x="385" y="341"/>
                    <a:pt x="386" y="341"/>
                    <a:pt x="387" y="342"/>
                  </a:cubicBezTo>
                  <a:cubicBezTo>
                    <a:pt x="388" y="342"/>
                    <a:pt x="386" y="344"/>
                    <a:pt x="387" y="345"/>
                  </a:cubicBezTo>
                  <a:cubicBezTo>
                    <a:pt x="388" y="345"/>
                    <a:pt x="388" y="345"/>
                    <a:pt x="388" y="345"/>
                  </a:cubicBezTo>
                  <a:cubicBezTo>
                    <a:pt x="388" y="347"/>
                    <a:pt x="387" y="348"/>
                    <a:pt x="388" y="350"/>
                  </a:cubicBezTo>
                  <a:cubicBezTo>
                    <a:pt x="389" y="350"/>
                    <a:pt x="389" y="351"/>
                    <a:pt x="390" y="351"/>
                  </a:cubicBezTo>
                  <a:cubicBezTo>
                    <a:pt x="390" y="351"/>
                    <a:pt x="391" y="352"/>
                    <a:pt x="391" y="353"/>
                  </a:cubicBezTo>
                  <a:cubicBezTo>
                    <a:pt x="391" y="353"/>
                    <a:pt x="391" y="354"/>
                    <a:pt x="391" y="355"/>
                  </a:cubicBezTo>
                  <a:cubicBezTo>
                    <a:pt x="392" y="355"/>
                    <a:pt x="392" y="356"/>
                    <a:pt x="392" y="357"/>
                  </a:cubicBezTo>
                  <a:cubicBezTo>
                    <a:pt x="393" y="357"/>
                    <a:pt x="396" y="359"/>
                    <a:pt x="397" y="357"/>
                  </a:cubicBezTo>
                  <a:cubicBezTo>
                    <a:pt x="399" y="356"/>
                    <a:pt x="400" y="353"/>
                    <a:pt x="400" y="350"/>
                  </a:cubicBezTo>
                  <a:cubicBezTo>
                    <a:pt x="400" y="350"/>
                    <a:pt x="401" y="349"/>
                    <a:pt x="401" y="349"/>
                  </a:cubicBezTo>
                  <a:cubicBezTo>
                    <a:pt x="402" y="348"/>
                    <a:pt x="402" y="348"/>
                    <a:pt x="402" y="346"/>
                  </a:cubicBezTo>
                  <a:cubicBezTo>
                    <a:pt x="403" y="345"/>
                    <a:pt x="404" y="338"/>
                    <a:pt x="402" y="335"/>
                  </a:cubicBezTo>
                  <a:cubicBezTo>
                    <a:pt x="402" y="335"/>
                    <a:pt x="401" y="333"/>
                    <a:pt x="401" y="333"/>
                  </a:cubicBezTo>
                  <a:cubicBezTo>
                    <a:pt x="400" y="330"/>
                    <a:pt x="400" y="329"/>
                    <a:pt x="400" y="326"/>
                  </a:cubicBezTo>
                  <a:cubicBezTo>
                    <a:pt x="400" y="326"/>
                    <a:pt x="401" y="322"/>
                    <a:pt x="400" y="323"/>
                  </a:cubicBezTo>
                  <a:cubicBezTo>
                    <a:pt x="399" y="323"/>
                    <a:pt x="400" y="321"/>
                    <a:pt x="400" y="320"/>
                  </a:cubicBezTo>
                  <a:cubicBezTo>
                    <a:pt x="399" y="320"/>
                    <a:pt x="399" y="320"/>
                    <a:pt x="399" y="318"/>
                  </a:cubicBezTo>
                  <a:cubicBezTo>
                    <a:pt x="399" y="316"/>
                    <a:pt x="397" y="316"/>
                    <a:pt x="399" y="313"/>
                  </a:cubicBezTo>
                  <a:cubicBezTo>
                    <a:pt x="400" y="312"/>
                    <a:pt x="401" y="309"/>
                    <a:pt x="402" y="308"/>
                  </a:cubicBezTo>
                  <a:cubicBezTo>
                    <a:pt x="403" y="306"/>
                    <a:pt x="403" y="304"/>
                    <a:pt x="405" y="303"/>
                  </a:cubicBezTo>
                  <a:cubicBezTo>
                    <a:pt x="405" y="302"/>
                    <a:pt x="405" y="302"/>
                    <a:pt x="405" y="302"/>
                  </a:cubicBezTo>
                  <a:cubicBezTo>
                    <a:pt x="405" y="302"/>
                    <a:pt x="405" y="302"/>
                    <a:pt x="405" y="302"/>
                  </a:cubicBezTo>
                  <a:cubicBezTo>
                    <a:pt x="406" y="301"/>
                    <a:pt x="405" y="302"/>
                    <a:pt x="406" y="301"/>
                  </a:cubicBezTo>
                  <a:cubicBezTo>
                    <a:pt x="406" y="301"/>
                    <a:pt x="406" y="301"/>
                    <a:pt x="406" y="300"/>
                  </a:cubicBezTo>
                  <a:cubicBezTo>
                    <a:pt x="406" y="300"/>
                    <a:pt x="408" y="301"/>
                    <a:pt x="407" y="300"/>
                  </a:cubicBezTo>
                  <a:cubicBezTo>
                    <a:pt x="407" y="300"/>
                    <a:pt x="409" y="299"/>
                    <a:pt x="409" y="299"/>
                  </a:cubicBezTo>
                  <a:cubicBezTo>
                    <a:pt x="409" y="299"/>
                    <a:pt x="411" y="298"/>
                    <a:pt x="411" y="298"/>
                  </a:cubicBezTo>
                  <a:cubicBezTo>
                    <a:pt x="412" y="298"/>
                    <a:pt x="413" y="297"/>
                    <a:pt x="414" y="297"/>
                  </a:cubicBezTo>
                  <a:cubicBezTo>
                    <a:pt x="415" y="297"/>
                    <a:pt x="416" y="296"/>
                    <a:pt x="416" y="295"/>
                  </a:cubicBezTo>
                  <a:cubicBezTo>
                    <a:pt x="416" y="295"/>
                    <a:pt x="416" y="295"/>
                    <a:pt x="417" y="295"/>
                  </a:cubicBezTo>
                  <a:cubicBezTo>
                    <a:pt x="417" y="295"/>
                    <a:pt x="417" y="295"/>
                    <a:pt x="417" y="295"/>
                  </a:cubicBezTo>
                  <a:cubicBezTo>
                    <a:pt x="418" y="295"/>
                    <a:pt x="418" y="295"/>
                    <a:pt x="419" y="294"/>
                  </a:cubicBezTo>
                  <a:cubicBezTo>
                    <a:pt x="419" y="293"/>
                    <a:pt x="419" y="292"/>
                    <a:pt x="420" y="292"/>
                  </a:cubicBezTo>
                  <a:cubicBezTo>
                    <a:pt x="420" y="291"/>
                    <a:pt x="420" y="292"/>
                    <a:pt x="420" y="291"/>
                  </a:cubicBezTo>
                  <a:cubicBezTo>
                    <a:pt x="421" y="291"/>
                    <a:pt x="421" y="291"/>
                    <a:pt x="421" y="291"/>
                  </a:cubicBezTo>
                  <a:cubicBezTo>
                    <a:pt x="421" y="291"/>
                    <a:pt x="421" y="291"/>
                    <a:pt x="422" y="290"/>
                  </a:cubicBezTo>
                  <a:cubicBezTo>
                    <a:pt x="422" y="290"/>
                    <a:pt x="422" y="290"/>
                    <a:pt x="422" y="290"/>
                  </a:cubicBezTo>
                  <a:cubicBezTo>
                    <a:pt x="422" y="290"/>
                    <a:pt x="422" y="289"/>
                    <a:pt x="422" y="289"/>
                  </a:cubicBezTo>
                  <a:cubicBezTo>
                    <a:pt x="423" y="289"/>
                    <a:pt x="423" y="289"/>
                    <a:pt x="424" y="288"/>
                  </a:cubicBezTo>
                  <a:cubicBezTo>
                    <a:pt x="424" y="288"/>
                    <a:pt x="424" y="288"/>
                    <a:pt x="425" y="288"/>
                  </a:cubicBezTo>
                  <a:cubicBezTo>
                    <a:pt x="425" y="288"/>
                    <a:pt x="425" y="288"/>
                    <a:pt x="425" y="288"/>
                  </a:cubicBezTo>
                  <a:cubicBezTo>
                    <a:pt x="425" y="287"/>
                    <a:pt x="427" y="287"/>
                    <a:pt x="427" y="287"/>
                  </a:cubicBezTo>
                  <a:cubicBezTo>
                    <a:pt x="427" y="286"/>
                    <a:pt x="430" y="286"/>
                    <a:pt x="430" y="286"/>
                  </a:cubicBezTo>
                  <a:cubicBezTo>
                    <a:pt x="432" y="284"/>
                    <a:pt x="435" y="282"/>
                    <a:pt x="436" y="280"/>
                  </a:cubicBezTo>
                  <a:cubicBezTo>
                    <a:pt x="438" y="280"/>
                    <a:pt x="441" y="280"/>
                    <a:pt x="442" y="279"/>
                  </a:cubicBezTo>
                  <a:cubicBezTo>
                    <a:pt x="443" y="278"/>
                    <a:pt x="442" y="276"/>
                    <a:pt x="443" y="275"/>
                  </a:cubicBezTo>
                  <a:cubicBezTo>
                    <a:pt x="443" y="275"/>
                    <a:pt x="444" y="273"/>
                    <a:pt x="444" y="273"/>
                  </a:cubicBezTo>
                  <a:cubicBezTo>
                    <a:pt x="446" y="274"/>
                    <a:pt x="446" y="274"/>
                    <a:pt x="447" y="273"/>
                  </a:cubicBezTo>
                  <a:cubicBezTo>
                    <a:pt x="448" y="272"/>
                    <a:pt x="447" y="270"/>
                    <a:pt x="447" y="268"/>
                  </a:cubicBezTo>
                  <a:cubicBezTo>
                    <a:pt x="448" y="267"/>
                    <a:pt x="448" y="268"/>
                    <a:pt x="448" y="267"/>
                  </a:cubicBezTo>
                  <a:cubicBezTo>
                    <a:pt x="448" y="267"/>
                    <a:pt x="449" y="267"/>
                    <a:pt x="449" y="267"/>
                  </a:cubicBezTo>
                  <a:cubicBezTo>
                    <a:pt x="449" y="267"/>
                    <a:pt x="449" y="266"/>
                    <a:pt x="449" y="266"/>
                  </a:cubicBezTo>
                  <a:cubicBezTo>
                    <a:pt x="449" y="266"/>
                    <a:pt x="450" y="266"/>
                    <a:pt x="450" y="266"/>
                  </a:cubicBezTo>
                  <a:cubicBezTo>
                    <a:pt x="451" y="265"/>
                    <a:pt x="451" y="264"/>
                    <a:pt x="450" y="262"/>
                  </a:cubicBezTo>
                  <a:cubicBezTo>
                    <a:pt x="450" y="262"/>
                    <a:pt x="449" y="262"/>
                    <a:pt x="449" y="261"/>
                  </a:cubicBezTo>
                  <a:cubicBezTo>
                    <a:pt x="449" y="259"/>
                    <a:pt x="447" y="259"/>
                    <a:pt x="449" y="255"/>
                  </a:cubicBezTo>
                  <a:cubicBezTo>
                    <a:pt x="450" y="254"/>
                    <a:pt x="450" y="253"/>
                    <a:pt x="451" y="252"/>
                  </a:cubicBezTo>
                  <a:cubicBezTo>
                    <a:pt x="451" y="250"/>
                    <a:pt x="451" y="249"/>
                    <a:pt x="452" y="248"/>
                  </a:cubicBezTo>
                  <a:cubicBezTo>
                    <a:pt x="452" y="246"/>
                    <a:pt x="452" y="247"/>
                    <a:pt x="452" y="246"/>
                  </a:cubicBezTo>
                  <a:cubicBezTo>
                    <a:pt x="452" y="246"/>
                    <a:pt x="452" y="246"/>
                    <a:pt x="452" y="246"/>
                  </a:cubicBezTo>
                  <a:cubicBezTo>
                    <a:pt x="453" y="245"/>
                    <a:pt x="453" y="245"/>
                    <a:pt x="453" y="245"/>
                  </a:cubicBezTo>
                  <a:cubicBezTo>
                    <a:pt x="454" y="244"/>
                    <a:pt x="453" y="245"/>
                    <a:pt x="454" y="244"/>
                  </a:cubicBezTo>
                  <a:cubicBezTo>
                    <a:pt x="456" y="244"/>
                    <a:pt x="455" y="245"/>
                    <a:pt x="455" y="246"/>
                  </a:cubicBezTo>
                  <a:cubicBezTo>
                    <a:pt x="454" y="246"/>
                    <a:pt x="455" y="247"/>
                    <a:pt x="455" y="248"/>
                  </a:cubicBezTo>
                  <a:cubicBezTo>
                    <a:pt x="454" y="248"/>
                    <a:pt x="454" y="249"/>
                    <a:pt x="454" y="251"/>
                  </a:cubicBezTo>
                  <a:cubicBezTo>
                    <a:pt x="454" y="252"/>
                    <a:pt x="455" y="253"/>
                    <a:pt x="454" y="256"/>
                  </a:cubicBezTo>
                  <a:cubicBezTo>
                    <a:pt x="453" y="256"/>
                    <a:pt x="453" y="258"/>
                    <a:pt x="452" y="258"/>
                  </a:cubicBezTo>
                  <a:cubicBezTo>
                    <a:pt x="451" y="260"/>
                    <a:pt x="452" y="260"/>
                    <a:pt x="453" y="260"/>
                  </a:cubicBezTo>
                  <a:cubicBezTo>
                    <a:pt x="454" y="259"/>
                    <a:pt x="454" y="259"/>
                    <a:pt x="455" y="258"/>
                  </a:cubicBezTo>
                  <a:cubicBezTo>
                    <a:pt x="455" y="258"/>
                    <a:pt x="455" y="257"/>
                    <a:pt x="456" y="257"/>
                  </a:cubicBezTo>
                  <a:cubicBezTo>
                    <a:pt x="456" y="257"/>
                    <a:pt x="456" y="257"/>
                    <a:pt x="456" y="256"/>
                  </a:cubicBezTo>
                  <a:cubicBezTo>
                    <a:pt x="457" y="256"/>
                    <a:pt x="457" y="255"/>
                    <a:pt x="457" y="254"/>
                  </a:cubicBezTo>
                  <a:cubicBezTo>
                    <a:pt x="457" y="253"/>
                    <a:pt x="459" y="252"/>
                    <a:pt x="460" y="251"/>
                  </a:cubicBezTo>
                  <a:cubicBezTo>
                    <a:pt x="462" y="251"/>
                    <a:pt x="460" y="242"/>
                    <a:pt x="461" y="241"/>
                  </a:cubicBezTo>
                  <a:cubicBezTo>
                    <a:pt x="462" y="241"/>
                    <a:pt x="463" y="245"/>
                    <a:pt x="463" y="246"/>
                  </a:cubicBezTo>
                  <a:cubicBezTo>
                    <a:pt x="463" y="246"/>
                    <a:pt x="465" y="245"/>
                    <a:pt x="465" y="245"/>
                  </a:cubicBezTo>
                  <a:cubicBezTo>
                    <a:pt x="466" y="244"/>
                    <a:pt x="465" y="245"/>
                    <a:pt x="466" y="244"/>
                  </a:cubicBezTo>
                  <a:cubicBezTo>
                    <a:pt x="466" y="244"/>
                    <a:pt x="466" y="244"/>
                    <a:pt x="466" y="243"/>
                  </a:cubicBezTo>
                  <a:cubicBezTo>
                    <a:pt x="466" y="243"/>
                    <a:pt x="466" y="243"/>
                    <a:pt x="467" y="243"/>
                  </a:cubicBezTo>
                  <a:cubicBezTo>
                    <a:pt x="467" y="243"/>
                    <a:pt x="467" y="243"/>
                    <a:pt x="467" y="243"/>
                  </a:cubicBezTo>
                  <a:cubicBezTo>
                    <a:pt x="468" y="242"/>
                    <a:pt x="467" y="242"/>
                    <a:pt x="468" y="242"/>
                  </a:cubicBezTo>
                  <a:cubicBezTo>
                    <a:pt x="468" y="242"/>
                    <a:pt x="468" y="242"/>
                    <a:pt x="468" y="241"/>
                  </a:cubicBezTo>
                  <a:cubicBezTo>
                    <a:pt x="469" y="241"/>
                    <a:pt x="468" y="241"/>
                    <a:pt x="469" y="241"/>
                  </a:cubicBezTo>
                  <a:cubicBezTo>
                    <a:pt x="469" y="240"/>
                    <a:pt x="470" y="241"/>
                    <a:pt x="470" y="240"/>
                  </a:cubicBezTo>
                  <a:cubicBezTo>
                    <a:pt x="469" y="240"/>
                    <a:pt x="469" y="239"/>
                    <a:pt x="469" y="239"/>
                  </a:cubicBezTo>
                  <a:cubicBezTo>
                    <a:pt x="470" y="239"/>
                    <a:pt x="471" y="239"/>
                    <a:pt x="471" y="238"/>
                  </a:cubicBezTo>
                  <a:cubicBezTo>
                    <a:pt x="471" y="238"/>
                    <a:pt x="471" y="238"/>
                    <a:pt x="471" y="238"/>
                  </a:cubicBezTo>
                  <a:cubicBezTo>
                    <a:pt x="471" y="237"/>
                    <a:pt x="472" y="237"/>
                    <a:pt x="472" y="236"/>
                  </a:cubicBezTo>
                  <a:cubicBezTo>
                    <a:pt x="472" y="234"/>
                    <a:pt x="474" y="232"/>
                    <a:pt x="474" y="231"/>
                  </a:cubicBezTo>
                  <a:cubicBezTo>
                    <a:pt x="475" y="228"/>
                    <a:pt x="477" y="231"/>
                    <a:pt x="479" y="231"/>
                  </a:cubicBezTo>
                  <a:cubicBezTo>
                    <a:pt x="479" y="230"/>
                    <a:pt x="482" y="230"/>
                    <a:pt x="484" y="230"/>
                  </a:cubicBezTo>
                  <a:cubicBezTo>
                    <a:pt x="485" y="228"/>
                    <a:pt x="489" y="230"/>
                    <a:pt x="489" y="227"/>
                  </a:cubicBezTo>
                  <a:cubicBezTo>
                    <a:pt x="489" y="227"/>
                    <a:pt x="488" y="227"/>
                    <a:pt x="489" y="226"/>
                  </a:cubicBezTo>
                  <a:cubicBezTo>
                    <a:pt x="490" y="226"/>
                    <a:pt x="492" y="226"/>
                    <a:pt x="493" y="225"/>
                  </a:cubicBezTo>
                  <a:cubicBezTo>
                    <a:pt x="494" y="225"/>
                    <a:pt x="495" y="224"/>
                    <a:pt x="497" y="224"/>
                  </a:cubicBezTo>
                  <a:cubicBezTo>
                    <a:pt x="497" y="224"/>
                    <a:pt x="497" y="225"/>
                    <a:pt x="497" y="226"/>
                  </a:cubicBezTo>
                  <a:cubicBezTo>
                    <a:pt x="497" y="226"/>
                    <a:pt x="497" y="226"/>
                    <a:pt x="497" y="227"/>
                  </a:cubicBezTo>
                  <a:cubicBezTo>
                    <a:pt x="497" y="227"/>
                    <a:pt x="497" y="227"/>
                    <a:pt x="497" y="227"/>
                  </a:cubicBezTo>
                  <a:cubicBezTo>
                    <a:pt x="497" y="227"/>
                    <a:pt x="498" y="227"/>
                    <a:pt x="499" y="227"/>
                  </a:cubicBezTo>
                  <a:cubicBezTo>
                    <a:pt x="499" y="226"/>
                    <a:pt x="499" y="225"/>
                    <a:pt x="501" y="225"/>
                  </a:cubicBezTo>
                  <a:cubicBezTo>
                    <a:pt x="500" y="225"/>
                    <a:pt x="502" y="224"/>
                    <a:pt x="502" y="224"/>
                  </a:cubicBezTo>
                  <a:cubicBezTo>
                    <a:pt x="504" y="224"/>
                    <a:pt x="503" y="224"/>
                    <a:pt x="504" y="223"/>
                  </a:cubicBezTo>
                  <a:cubicBezTo>
                    <a:pt x="504" y="223"/>
                    <a:pt x="506" y="222"/>
                    <a:pt x="504" y="221"/>
                  </a:cubicBezTo>
                  <a:cubicBezTo>
                    <a:pt x="504" y="220"/>
                    <a:pt x="503" y="221"/>
                    <a:pt x="503" y="221"/>
                  </a:cubicBezTo>
                  <a:cubicBezTo>
                    <a:pt x="502" y="222"/>
                    <a:pt x="502" y="222"/>
                    <a:pt x="502" y="222"/>
                  </a:cubicBezTo>
                  <a:cubicBezTo>
                    <a:pt x="501" y="222"/>
                    <a:pt x="499" y="224"/>
                    <a:pt x="499" y="221"/>
                  </a:cubicBezTo>
                  <a:cubicBezTo>
                    <a:pt x="499" y="220"/>
                    <a:pt x="499" y="217"/>
                    <a:pt x="499" y="216"/>
                  </a:cubicBezTo>
                  <a:cubicBezTo>
                    <a:pt x="500" y="216"/>
                    <a:pt x="501" y="216"/>
                    <a:pt x="501" y="216"/>
                  </a:cubicBezTo>
                  <a:cubicBezTo>
                    <a:pt x="501" y="215"/>
                    <a:pt x="501" y="215"/>
                    <a:pt x="501" y="215"/>
                  </a:cubicBezTo>
                  <a:cubicBezTo>
                    <a:pt x="502" y="214"/>
                    <a:pt x="502" y="213"/>
                    <a:pt x="503" y="212"/>
                  </a:cubicBezTo>
                  <a:cubicBezTo>
                    <a:pt x="504" y="212"/>
                    <a:pt x="504" y="211"/>
                    <a:pt x="504" y="211"/>
                  </a:cubicBezTo>
                  <a:cubicBezTo>
                    <a:pt x="504" y="210"/>
                    <a:pt x="504" y="210"/>
                    <a:pt x="504" y="210"/>
                  </a:cubicBezTo>
                  <a:cubicBezTo>
                    <a:pt x="505" y="209"/>
                    <a:pt x="505" y="210"/>
                    <a:pt x="505" y="209"/>
                  </a:cubicBezTo>
                  <a:cubicBezTo>
                    <a:pt x="505" y="209"/>
                    <a:pt x="506" y="209"/>
                    <a:pt x="506" y="209"/>
                  </a:cubicBezTo>
                  <a:cubicBezTo>
                    <a:pt x="506" y="209"/>
                    <a:pt x="506" y="209"/>
                    <a:pt x="507" y="208"/>
                  </a:cubicBezTo>
                  <a:cubicBezTo>
                    <a:pt x="507" y="208"/>
                    <a:pt x="506" y="208"/>
                    <a:pt x="508" y="208"/>
                  </a:cubicBezTo>
                  <a:cubicBezTo>
                    <a:pt x="508" y="208"/>
                    <a:pt x="509" y="207"/>
                    <a:pt x="509" y="207"/>
                  </a:cubicBezTo>
                  <a:cubicBezTo>
                    <a:pt x="509" y="207"/>
                    <a:pt x="510" y="206"/>
                    <a:pt x="510" y="206"/>
                  </a:cubicBezTo>
                  <a:cubicBezTo>
                    <a:pt x="511" y="205"/>
                    <a:pt x="512" y="206"/>
                    <a:pt x="512" y="205"/>
                  </a:cubicBezTo>
                  <a:cubicBezTo>
                    <a:pt x="513" y="204"/>
                    <a:pt x="515" y="204"/>
                    <a:pt x="516" y="203"/>
                  </a:cubicBezTo>
                  <a:cubicBezTo>
                    <a:pt x="516" y="203"/>
                    <a:pt x="516" y="202"/>
                    <a:pt x="517" y="202"/>
                  </a:cubicBezTo>
                  <a:cubicBezTo>
                    <a:pt x="519" y="203"/>
                    <a:pt x="521" y="203"/>
                    <a:pt x="524" y="203"/>
                  </a:cubicBezTo>
                  <a:cubicBezTo>
                    <a:pt x="524" y="202"/>
                    <a:pt x="526" y="201"/>
                    <a:pt x="527" y="201"/>
                  </a:cubicBezTo>
                  <a:cubicBezTo>
                    <a:pt x="527" y="200"/>
                    <a:pt x="527" y="201"/>
                    <a:pt x="527" y="200"/>
                  </a:cubicBezTo>
                  <a:cubicBezTo>
                    <a:pt x="527" y="200"/>
                    <a:pt x="528" y="200"/>
                    <a:pt x="528" y="199"/>
                  </a:cubicBezTo>
                  <a:cubicBezTo>
                    <a:pt x="529" y="199"/>
                    <a:pt x="530" y="199"/>
                    <a:pt x="530" y="199"/>
                  </a:cubicBezTo>
                  <a:cubicBezTo>
                    <a:pt x="530" y="199"/>
                    <a:pt x="531" y="199"/>
                    <a:pt x="531" y="199"/>
                  </a:cubicBezTo>
                  <a:cubicBezTo>
                    <a:pt x="531" y="198"/>
                    <a:pt x="531" y="198"/>
                    <a:pt x="532" y="197"/>
                  </a:cubicBezTo>
                  <a:cubicBezTo>
                    <a:pt x="533" y="197"/>
                    <a:pt x="533" y="197"/>
                    <a:pt x="534" y="196"/>
                  </a:cubicBezTo>
                  <a:cubicBezTo>
                    <a:pt x="536" y="195"/>
                    <a:pt x="536" y="195"/>
                    <a:pt x="538" y="195"/>
                  </a:cubicBezTo>
                  <a:cubicBezTo>
                    <a:pt x="539" y="195"/>
                    <a:pt x="538" y="194"/>
                    <a:pt x="539" y="194"/>
                  </a:cubicBezTo>
                  <a:cubicBezTo>
                    <a:pt x="540" y="194"/>
                    <a:pt x="541" y="194"/>
                    <a:pt x="541" y="194"/>
                  </a:cubicBezTo>
                  <a:cubicBezTo>
                    <a:pt x="542" y="194"/>
                    <a:pt x="541" y="194"/>
                    <a:pt x="542" y="194"/>
                  </a:cubicBezTo>
                  <a:cubicBezTo>
                    <a:pt x="543" y="194"/>
                    <a:pt x="544" y="194"/>
                    <a:pt x="544" y="193"/>
                  </a:cubicBezTo>
                  <a:cubicBezTo>
                    <a:pt x="544" y="192"/>
                    <a:pt x="548" y="193"/>
                    <a:pt x="545" y="195"/>
                  </a:cubicBezTo>
                  <a:cubicBezTo>
                    <a:pt x="545" y="195"/>
                    <a:pt x="545" y="195"/>
                    <a:pt x="545" y="196"/>
                  </a:cubicBezTo>
                  <a:cubicBezTo>
                    <a:pt x="545" y="196"/>
                    <a:pt x="545" y="196"/>
                    <a:pt x="544" y="196"/>
                  </a:cubicBezTo>
                  <a:cubicBezTo>
                    <a:pt x="544" y="196"/>
                    <a:pt x="544" y="197"/>
                    <a:pt x="544" y="197"/>
                  </a:cubicBezTo>
                  <a:cubicBezTo>
                    <a:pt x="544" y="197"/>
                    <a:pt x="543" y="197"/>
                    <a:pt x="543" y="198"/>
                  </a:cubicBezTo>
                  <a:cubicBezTo>
                    <a:pt x="541" y="198"/>
                    <a:pt x="539" y="199"/>
                    <a:pt x="538" y="200"/>
                  </a:cubicBezTo>
                  <a:cubicBezTo>
                    <a:pt x="537" y="200"/>
                    <a:pt x="538" y="200"/>
                    <a:pt x="537" y="201"/>
                  </a:cubicBezTo>
                  <a:cubicBezTo>
                    <a:pt x="537" y="201"/>
                    <a:pt x="537" y="201"/>
                    <a:pt x="537" y="201"/>
                  </a:cubicBezTo>
                  <a:cubicBezTo>
                    <a:pt x="536" y="201"/>
                    <a:pt x="536" y="201"/>
                    <a:pt x="536" y="201"/>
                  </a:cubicBezTo>
                  <a:cubicBezTo>
                    <a:pt x="536" y="202"/>
                    <a:pt x="536" y="202"/>
                    <a:pt x="536" y="202"/>
                  </a:cubicBezTo>
                  <a:cubicBezTo>
                    <a:pt x="535" y="203"/>
                    <a:pt x="536" y="202"/>
                    <a:pt x="535" y="203"/>
                  </a:cubicBezTo>
                  <a:cubicBezTo>
                    <a:pt x="535" y="203"/>
                    <a:pt x="534" y="202"/>
                    <a:pt x="534" y="203"/>
                  </a:cubicBezTo>
                  <a:cubicBezTo>
                    <a:pt x="534" y="203"/>
                    <a:pt x="534" y="204"/>
                    <a:pt x="534" y="204"/>
                  </a:cubicBezTo>
                  <a:cubicBezTo>
                    <a:pt x="534" y="205"/>
                    <a:pt x="534" y="205"/>
                    <a:pt x="534" y="207"/>
                  </a:cubicBezTo>
                  <a:cubicBezTo>
                    <a:pt x="534" y="207"/>
                    <a:pt x="534" y="209"/>
                    <a:pt x="535" y="209"/>
                  </a:cubicBezTo>
                  <a:cubicBezTo>
                    <a:pt x="536" y="210"/>
                    <a:pt x="539" y="208"/>
                    <a:pt x="540" y="207"/>
                  </a:cubicBezTo>
                  <a:cubicBezTo>
                    <a:pt x="542" y="207"/>
                    <a:pt x="543" y="207"/>
                    <a:pt x="544" y="206"/>
                  </a:cubicBezTo>
                  <a:cubicBezTo>
                    <a:pt x="544" y="205"/>
                    <a:pt x="544" y="205"/>
                    <a:pt x="544" y="205"/>
                  </a:cubicBezTo>
                  <a:cubicBezTo>
                    <a:pt x="545" y="204"/>
                    <a:pt x="545" y="205"/>
                    <a:pt x="545" y="204"/>
                  </a:cubicBezTo>
                  <a:cubicBezTo>
                    <a:pt x="545" y="204"/>
                    <a:pt x="546" y="204"/>
                    <a:pt x="546" y="204"/>
                  </a:cubicBezTo>
                  <a:cubicBezTo>
                    <a:pt x="546" y="204"/>
                    <a:pt x="546" y="204"/>
                    <a:pt x="546" y="204"/>
                  </a:cubicBezTo>
                  <a:cubicBezTo>
                    <a:pt x="547" y="203"/>
                    <a:pt x="547" y="203"/>
                    <a:pt x="546" y="203"/>
                  </a:cubicBezTo>
                  <a:cubicBezTo>
                    <a:pt x="547" y="202"/>
                    <a:pt x="547" y="203"/>
                    <a:pt x="547" y="202"/>
                  </a:cubicBezTo>
                  <a:cubicBezTo>
                    <a:pt x="547" y="202"/>
                    <a:pt x="548" y="202"/>
                    <a:pt x="548" y="201"/>
                  </a:cubicBezTo>
                  <a:cubicBezTo>
                    <a:pt x="550" y="201"/>
                    <a:pt x="550" y="202"/>
                    <a:pt x="553" y="201"/>
                  </a:cubicBezTo>
                  <a:cubicBezTo>
                    <a:pt x="556" y="200"/>
                    <a:pt x="555" y="200"/>
                    <a:pt x="556" y="199"/>
                  </a:cubicBezTo>
                  <a:cubicBezTo>
                    <a:pt x="557" y="199"/>
                    <a:pt x="562" y="199"/>
                    <a:pt x="562" y="199"/>
                  </a:cubicBezTo>
                  <a:cubicBezTo>
                    <a:pt x="562" y="199"/>
                    <a:pt x="563" y="198"/>
                    <a:pt x="564" y="198"/>
                  </a:cubicBezTo>
                  <a:cubicBezTo>
                    <a:pt x="564" y="198"/>
                    <a:pt x="565" y="197"/>
                    <a:pt x="566" y="197"/>
                  </a:cubicBezTo>
                  <a:cubicBezTo>
                    <a:pt x="567" y="197"/>
                    <a:pt x="569" y="196"/>
                    <a:pt x="569" y="196"/>
                  </a:cubicBezTo>
                  <a:cubicBezTo>
                    <a:pt x="570" y="195"/>
                    <a:pt x="571" y="195"/>
                    <a:pt x="571" y="195"/>
                  </a:cubicBezTo>
                  <a:cubicBezTo>
                    <a:pt x="572" y="195"/>
                    <a:pt x="572" y="193"/>
                    <a:pt x="572" y="193"/>
                  </a:cubicBezTo>
                  <a:cubicBezTo>
                    <a:pt x="576" y="193"/>
                    <a:pt x="578" y="192"/>
                    <a:pt x="579" y="190"/>
                  </a:cubicBezTo>
                  <a:cubicBezTo>
                    <a:pt x="581" y="189"/>
                    <a:pt x="580" y="187"/>
                    <a:pt x="579" y="186"/>
                  </a:cubicBezTo>
                  <a:cubicBezTo>
                    <a:pt x="579" y="184"/>
                    <a:pt x="579" y="184"/>
                    <a:pt x="579" y="182"/>
                  </a:cubicBezTo>
                  <a:cubicBezTo>
                    <a:pt x="579" y="179"/>
                    <a:pt x="577" y="181"/>
                    <a:pt x="576" y="181"/>
                  </a:cubicBezTo>
                  <a:cubicBezTo>
                    <a:pt x="576" y="182"/>
                    <a:pt x="576" y="182"/>
                    <a:pt x="576" y="182"/>
                  </a:cubicBezTo>
                  <a:cubicBezTo>
                    <a:pt x="576" y="182"/>
                    <a:pt x="576" y="183"/>
                    <a:pt x="576" y="183"/>
                  </a:cubicBezTo>
                  <a:cubicBezTo>
                    <a:pt x="575" y="183"/>
                    <a:pt x="575" y="183"/>
                    <a:pt x="575" y="184"/>
                  </a:cubicBezTo>
                  <a:cubicBezTo>
                    <a:pt x="575" y="184"/>
                    <a:pt x="575" y="184"/>
                    <a:pt x="574" y="184"/>
                  </a:cubicBezTo>
                  <a:cubicBezTo>
                    <a:pt x="574" y="184"/>
                    <a:pt x="574" y="184"/>
                    <a:pt x="574" y="184"/>
                  </a:cubicBezTo>
                  <a:cubicBezTo>
                    <a:pt x="573" y="185"/>
                    <a:pt x="574" y="185"/>
                    <a:pt x="573" y="185"/>
                  </a:cubicBezTo>
                  <a:cubicBezTo>
                    <a:pt x="573" y="185"/>
                    <a:pt x="573" y="185"/>
                    <a:pt x="573" y="186"/>
                  </a:cubicBezTo>
                  <a:cubicBezTo>
                    <a:pt x="572" y="186"/>
                    <a:pt x="573" y="186"/>
                    <a:pt x="572" y="186"/>
                  </a:cubicBezTo>
                  <a:cubicBezTo>
                    <a:pt x="572" y="186"/>
                    <a:pt x="572" y="186"/>
                    <a:pt x="571" y="186"/>
                  </a:cubicBezTo>
                  <a:cubicBezTo>
                    <a:pt x="571" y="187"/>
                    <a:pt x="571" y="187"/>
                    <a:pt x="571" y="187"/>
                  </a:cubicBezTo>
                  <a:cubicBezTo>
                    <a:pt x="571" y="187"/>
                    <a:pt x="571" y="188"/>
                    <a:pt x="571" y="188"/>
                  </a:cubicBezTo>
                  <a:cubicBezTo>
                    <a:pt x="570" y="188"/>
                    <a:pt x="570" y="188"/>
                    <a:pt x="570" y="189"/>
                  </a:cubicBezTo>
                  <a:cubicBezTo>
                    <a:pt x="569" y="189"/>
                    <a:pt x="570" y="189"/>
                    <a:pt x="569" y="189"/>
                  </a:cubicBezTo>
                  <a:cubicBezTo>
                    <a:pt x="568" y="190"/>
                    <a:pt x="569" y="191"/>
                    <a:pt x="567" y="191"/>
                  </a:cubicBezTo>
                  <a:cubicBezTo>
                    <a:pt x="566" y="191"/>
                    <a:pt x="567" y="191"/>
                    <a:pt x="566" y="191"/>
                  </a:cubicBezTo>
                  <a:cubicBezTo>
                    <a:pt x="563" y="191"/>
                    <a:pt x="561" y="193"/>
                    <a:pt x="561" y="189"/>
                  </a:cubicBezTo>
                  <a:cubicBezTo>
                    <a:pt x="562" y="189"/>
                    <a:pt x="562" y="189"/>
                    <a:pt x="563" y="189"/>
                  </a:cubicBezTo>
                  <a:cubicBezTo>
                    <a:pt x="563" y="188"/>
                    <a:pt x="562" y="188"/>
                    <a:pt x="563" y="188"/>
                  </a:cubicBezTo>
                  <a:cubicBezTo>
                    <a:pt x="564" y="188"/>
                    <a:pt x="564" y="188"/>
                    <a:pt x="564" y="188"/>
                  </a:cubicBezTo>
                  <a:cubicBezTo>
                    <a:pt x="565" y="187"/>
                    <a:pt x="564" y="188"/>
                    <a:pt x="565" y="187"/>
                  </a:cubicBezTo>
                  <a:cubicBezTo>
                    <a:pt x="565" y="187"/>
                    <a:pt x="567" y="187"/>
                    <a:pt x="567" y="186"/>
                  </a:cubicBezTo>
                  <a:cubicBezTo>
                    <a:pt x="567" y="184"/>
                    <a:pt x="566" y="184"/>
                    <a:pt x="564" y="185"/>
                  </a:cubicBezTo>
                  <a:cubicBezTo>
                    <a:pt x="563" y="185"/>
                    <a:pt x="562" y="186"/>
                    <a:pt x="559" y="186"/>
                  </a:cubicBezTo>
                  <a:cubicBezTo>
                    <a:pt x="559" y="185"/>
                    <a:pt x="559" y="186"/>
                    <a:pt x="559" y="185"/>
                  </a:cubicBezTo>
                  <a:cubicBezTo>
                    <a:pt x="559" y="185"/>
                    <a:pt x="559" y="184"/>
                    <a:pt x="559" y="184"/>
                  </a:cubicBezTo>
                  <a:cubicBezTo>
                    <a:pt x="558" y="184"/>
                    <a:pt x="558" y="184"/>
                    <a:pt x="558" y="184"/>
                  </a:cubicBezTo>
                  <a:cubicBezTo>
                    <a:pt x="557" y="183"/>
                    <a:pt x="557" y="182"/>
                    <a:pt x="556" y="181"/>
                  </a:cubicBezTo>
                  <a:cubicBezTo>
                    <a:pt x="555" y="181"/>
                    <a:pt x="556" y="181"/>
                    <a:pt x="554" y="181"/>
                  </a:cubicBezTo>
                  <a:cubicBezTo>
                    <a:pt x="554" y="183"/>
                    <a:pt x="554" y="183"/>
                    <a:pt x="554" y="185"/>
                  </a:cubicBezTo>
                  <a:cubicBezTo>
                    <a:pt x="554" y="185"/>
                    <a:pt x="554" y="185"/>
                    <a:pt x="555" y="186"/>
                  </a:cubicBezTo>
                  <a:cubicBezTo>
                    <a:pt x="555" y="186"/>
                    <a:pt x="556" y="187"/>
                    <a:pt x="556" y="187"/>
                  </a:cubicBezTo>
                  <a:cubicBezTo>
                    <a:pt x="557" y="188"/>
                    <a:pt x="557" y="187"/>
                    <a:pt x="557" y="188"/>
                  </a:cubicBezTo>
                  <a:cubicBezTo>
                    <a:pt x="557" y="188"/>
                    <a:pt x="558" y="188"/>
                    <a:pt x="558" y="189"/>
                  </a:cubicBezTo>
                  <a:cubicBezTo>
                    <a:pt x="559" y="189"/>
                    <a:pt x="559" y="188"/>
                    <a:pt x="559" y="189"/>
                  </a:cubicBezTo>
                  <a:cubicBezTo>
                    <a:pt x="559" y="191"/>
                    <a:pt x="558" y="191"/>
                    <a:pt x="558" y="190"/>
                  </a:cubicBezTo>
                  <a:cubicBezTo>
                    <a:pt x="558" y="190"/>
                    <a:pt x="557" y="190"/>
                    <a:pt x="556" y="190"/>
                  </a:cubicBezTo>
                  <a:cubicBezTo>
                    <a:pt x="556" y="190"/>
                    <a:pt x="556" y="190"/>
                    <a:pt x="556" y="189"/>
                  </a:cubicBezTo>
                  <a:cubicBezTo>
                    <a:pt x="556" y="189"/>
                    <a:pt x="555" y="189"/>
                    <a:pt x="555" y="189"/>
                  </a:cubicBezTo>
                  <a:cubicBezTo>
                    <a:pt x="555" y="189"/>
                    <a:pt x="555" y="189"/>
                    <a:pt x="555" y="189"/>
                  </a:cubicBezTo>
                  <a:cubicBezTo>
                    <a:pt x="554" y="188"/>
                    <a:pt x="554" y="188"/>
                    <a:pt x="553" y="187"/>
                  </a:cubicBezTo>
                  <a:cubicBezTo>
                    <a:pt x="553" y="187"/>
                    <a:pt x="552" y="187"/>
                    <a:pt x="552" y="187"/>
                  </a:cubicBezTo>
                  <a:cubicBezTo>
                    <a:pt x="552" y="187"/>
                    <a:pt x="552" y="187"/>
                    <a:pt x="552" y="186"/>
                  </a:cubicBezTo>
                  <a:cubicBezTo>
                    <a:pt x="552" y="186"/>
                    <a:pt x="551" y="186"/>
                    <a:pt x="551" y="186"/>
                  </a:cubicBezTo>
                  <a:cubicBezTo>
                    <a:pt x="551" y="183"/>
                    <a:pt x="550" y="180"/>
                    <a:pt x="551" y="179"/>
                  </a:cubicBezTo>
                  <a:cubicBezTo>
                    <a:pt x="552" y="178"/>
                    <a:pt x="553" y="178"/>
                    <a:pt x="553" y="178"/>
                  </a:cubicBezTo>
                  <a:cubicBezTo>
                    <a:pt x="553" y="178"/>
                    <a:pt x="553" y="177"/>
                    <a:pt x="553" y="177"/>
                  </a:cubicBezTo>
                  <a:cubicBezTo>
                    <a:pt x="554" y="176"/>
                    <a:pt x="554" y="177"/>
                    <a:pt x="554" y="177"/>
                  </a:cubicBezTo>
                  <a:cubicBezTo>
                    <a:pt x="555" y="176"/>
                    <a:pt x="555" y="176"/>
                    <a:pt x="555" y="176"/>
                  </a:cubicBezTo>
                  <a:cubicBezTo>
                    <a:pt x="557" y="176"/>
                    <a:pt x="557" y="174"/>
                    <a:pt x="555" y="174"/>
                  </a:cubicBezTo>
                  <a:cubicBezTo>
                    <a:pt x="555" y="174"/>
                    <a:pt x="553" y="175"/>
                    <a:pt x="552" y="175"/>
                  </a:cubicBezTo>
                  <a:cubicBezTo>
                    <a:pt x="551" y="175"/>
                    <a:pt x="552" y="174"/>
                    <a:pt x="551" y="174"/>
                  </a:cubicBezTo>
                  <a:cubicBezTo>
                    <a:pt x="550" y="174"/>
                    <a:pt x="550" y="175"/>
                    <a:pt x="550" y="175"/>
                  </a:cubicBezTo>
                  <a:cubicBezTo>
                    <a:pt x="547" y="175"/>
                    <a:pt x="545" y="175"/>
                    <a:pt x="544" y="174"/>
                  </a:cubicBezTo>
                  <a:cubicBezTo>
                    <a:pt x="544" y="173"/>
                    <a:pt x="542" y="173"/>
                    <a:pt x="544" y="173"/>
                  </a:cubicBezTo>
                  <a:cubicBezTo>
                    <a:pt x="546" y="173"/>
                    <a:pt x="545" y="172"/>
                    <a:pt x="546" y="172"/>
                  </a:cubicBezTo>
                  <a:cubicBezTo>
                    <a:pt x="548" y="172"/>
                    <a:pt x="550" y="172"/>
                    <a:pt x="551" y="173"/>
                  </a:cubicBezTo>
                  <a:cubicBezTo>
                    <a:pt x="552" y="173"/>
                    <a:pt x="553" y="172"/>
                    <a:pt x="554" y="171"/>
                  </a:cubicBezTo>
                  <a:cubicBezTo>
                    <a:pt x="554" y="171"/>
                    <a:pt x="554" y="171"/>
                    <a:pt x="554" y="171"/>
                  </a:cubicBezTo>
                  <a:cubicBezTo>
                    <a:pt x="557" y="171"/>
                    <a:pt x="559" y="170"/>
                    <a:pt x="561" y="169"/>
                  </a:cubicBezTo>
                  <a:cubicBezTo>
                    <a:pt x="561" y="168"/>
                    <a:pt x="562" y="167"/>
                    <a:pt x="561" y="166"/>
                  </a:cubicBezTo>
                  <a:cubicBezTo>
                    <a:pt x="560" y="165"/>
                    <a:pt x="560" y="165"/>
                    <a:pt x="559" y="165"/>
                  </a:cubicBezTo>
                  <a:cubicBezTo>
                    <a:pt x="559" y="164"/>
                    <a:pt x="560" y="164"/>
                    <a:pt x="559" y="164"/>
                  </a:cubicBezTo>
                  <a:cubicBezTo>
                    <a:pt x="559" y="164"/>
                    <a:pt x="557" y="164"/>
                    <a:pt x="557" y="164"/>
                  </a:cubicBezTo>
                  <a:cubicBezTo>
                    <a:pt x="557" y="164"/>
                    <a:pt x="558" y="164"/>
                    <a:pt x="556" y="164"/>
                  </a:cubicBezTo>
                  <a:cubicBezTo>
                    <a:pt x="555" y="164"/>
                    <a:pt x="554" y="164"/>
                    <a:pt x="553" y="164"/>
                  </a:cubicBezTo>
                  <a:cubicBezTo>
                    <a:pt x="550" y="164"/>
                    <a:pt x="548" y="164"/>
                    <a:pt x="546" y="164"/>
                  </a:cubicBezTo>
                  <a:cubicBezTo>
                    <a:pt x="545" y="165"/>
                    <a:pt x="543" y="166"/>
                    <a:pt x="542" y="166"/>
                  </a:cubicBezTo>
                  <a:cubicBezTo>
                    <a:pt x="540" y="166"/>
                    <a:pt x="540" y="166"/>
                    <a:pt x="539" y="167"/>
                  </a:cubicBezTo>
                  <a:cubicBezTo>
                    <a:pt x="538" y="168"/>
                    <a:pt x="535" y="168"/>
                    <a:pt x="534" y="169"/>
                  </a:cubicBezTo>
                  <a:cubicBezTo>
                    <a:pt x="534" y="169"/>
                    <a:pt x="531" y="171"/>
                    <a:pt x="531" y="171"/>
                  </a:cubicBezTo>
                  <a:cubicBezTo>
                    <a:pt x="531" y="171"/>
                    <a:pt x="528" y="172"/>
                    <a:pt x="527" y="173"/>
                  </a:cubicBezTo>
                  <a:cubicBezTo>
                    <a:pt x="527" y="173"/>
                    <a:pt x="526" y="174"/>
                    <a:pt x="526" y="174"/>
                  </a:cubicBezTo>
                  <a:cubicBezTo>
                    <a:pt x="525" y="175"/>
                    <a:pt x="525" y="175"/>
                    <a:pt x="524" y="175"/>
                  </a:cubicBezTo>
                  <a:cubicBezTo>
                    <a:pt x="524" y="175"/>
                    <a:pt x="524" y="175"/>
                    <a:pt x="524" y="176"/>
                  </a:cubicBezTo>
                  <a:cubicBezTo>
                    <a:pt x="524" y="176"/>
                    <a:pt x="523" y="176"/>
                    <a:pt x="522" y="177"/>
                  </a:cubicBezTo>
                  <a:cubicBezTo>
                    <a:pt x="522" y="178"/>
                    <a:pt x="516" y="180"/>
                    <a:pt x="516" y="180"/>
                  </a:cubicBezTo>
                  <a:cubicBezTo>
                    <a:pt x="516" y="181"/>
                    <a:pt x="511" y="183"/>
                    <a:pt x="513" y="181"/>
                  </a:cubicBezTo>
                  <a:cubicBezTo>
                    <a:pt x="514" y="180"/>
                    <a:pt x="514" y="179"/>
                    <a:pt x="515" y="179"/>
                  </a:cubicBezTo>
                  <a:cubicBezTo>
                    <a:pt x="515" y="178"/>
                    <a:pt x="516" y="177"/>
                    <a:pt x="517" y="177"/>
                  </a:cubicBezTo>
                  <a:cubicBezTo>
                    <a:pt x="517" y="177"/>
                    <a:pt x="517" y="176"/>
                    <a:pt x="518" y="176"/>
                  </a:cubicBezTo>
                  <a:cubicBezTo>
                    <a:pt x="519" y="176"/>
                    <a:pt x="518" y="176"/>
                    <a:pt x="519" y="176"/>
                  </a:cubicBezTo>
                  <a:cubicBezTo>
                    <a:pt x="519" y="175"/>
                    <a:pt x="520" y="175"/>
                    <a:pt x="520" y="175"/>
                  </a:cubicBezTo>
                  <a:cubicBezTo>
                    <a:pt x="521" y="175"/>
                    <a:pt x="521" y="174"/>
                    <a:pt x="522" y="174"/>
                  </a:cubicBezTo>
                  <a:cubicBezTo>
                    <a:pt x="522" y="174"/>
                    <a:pt x="522" y="174"/>
                    <a:pt x="522" y="174"/>
                  </a:cubicBezTo>
                  <a:cubicBezTo>
                    <a:pt x="522" y="173"/>
                    <a:pt x="522" y="173"/>
                    <a:pt x="522" y="173"/>
                  </a:cubicBezTo>
                  <a:cubicBezTo>
                    <a:pt x="523" y="172"/>
                    <a:pt x="523" y="172"/>
                    <a:pt x="524" y="172"/>
                  </a:cubicBezTo>
                  <a:cubicBezTo>
                    <a:pt x="524" y="172"/>
                    <a:pt x="524" y="172"/>
                    <a:pt x="524" y="171"/>
                  </a:cubicBezTo>
                  <a:cubicBezTo>
                    <a:pt x="524" y="171"/>
                    <a:pt x="525" y="171"/>
                    <a:pt x="526" y="170"/>
                  </a:cubicBezTo>
                  <a:cubicBezTo>
                    <a:pt x="527" y="169"/>
                    <a:pt x="528" y="169"/>
                    <a:pt x="529" y="169"/>
                  </a:cubicBezTo>
                  <a:cubicBezTo>
                    <a:pt x="529" y="168"/>
                    <a:pt x="530" y="168"/>
                    <a:pt x="531" y="167"/>
                  </a:cubicBezTo>
                  <a:cubicBezTo>
                    <a:pt x="531" y="167"/>
                    <a:pt x="531" y="166"/>
                    <a:pt x="532" y="166"/>
                  </a:cubicBezTo>
                  <a:cubicBezTo>
                    <a:pt x="532" y="166"/>
                    <a:pt x="533" y="166"/>
                    <a:pt x="533" y="166"/>
                  </a:cubicBezTo>
                  <a:cubicBezTo>
                    <a:pt x="533" y="166"/>
                    <a:pt x="536" y="165"/>
                    <a:pt x="536" y="165"/>
                  </a:cubicBezTo>
                  <a:cubicBezTo>
                    <a:pt x="536" y="164"/>
                    <a:pt x="543" y="163"/>
                    <a:pt x="543" y="162"/>
                  </a:cubicBezTo>
                  <a:cubicBezTo>
                    <a:pt x="544" y="161"/>
                    <a:pt x="545" y="161"/>
                    <a:pt x="546" y="159"/>
                  </a:cubicBezTo>
                  <a:cubicBezTo>
                    <a:pt x="547" y="159"/>
                    <a:pt x="547" y="159"/>
                    <a:pt x="548" y="159"/>
                  </a:cubicBezTo>
                  <a:cubicBezTo>
                    <a:pt x="548" y="158"/>
                    <a:pt x="549" y="157"/>
                    <a:pt x="549" y="157"/>
                  </a:cubicBezTo>
                  <a:cubicBezTo>
                    <a:pt x="551" y="156"/>
                    <a:pt x="552" y="156"/>
                    <a:pt x="553" y="155"/>
                  </a:cubicBezTo>
                  <a:cubicBezTo>
                    <a:pt x="561" y="155"/>
                    <a:pt x="568" y="153"/>
                    <a:pt x="576" y="155"/>
                  </a:cubicBezTo>
                  <a:cubicBezTo>
                    <a:pt x="577" y="156"/>
                    <a:pt x="579" y="156"/>
                    <a:pt x="580" y="157"/>
                  </a:cubicBezTo>
                  <a:cubicBezTo>
                    <a:pt x="582" y="157"/>
                    <a:pt x="585" y="157"/>
                    <a:pt x="586" y="156"/>
                  </a:cubicBezTo>
                  <a:cubicBezTo>
                    <a:pt x="590" y="156"/>
                    <a:pt x="594" y="155"/>
                    <a:pt x="596" y="153"/>
                  </a:cubicBezTo>
                  <a:cubicBezTo>
                    <a:pt x="596" y="153"/>
                    <a:pt x="596" y="153"/>
                    <a:pt x="596" y="153"/>
                  </a:cubicBezTo>
                  <a:cubicBezTo>
                    <a:pt x="597" y="152"/>
                    <a:pt x="598" y="151"/>
                    <a:pt x="599" y="151"/>
                  </a:cubicBezTo>
                  <a:cubicBezTo>
                    <a:pt x="599" y="150"/>
                    <a:pt x="599" y="151"/>
                    <a:pt x="599" y="150"/>
                  </a:cubicBezTo>
                  <a:cubicBezTo>
                    <a:pt x="599" y="150"/>
                    <a:pt x="600" y="150"/>
                    <a:pt x="600" y="150"/>
                  </a:cubicBezTo>
                  <a:cubicBezTo>
                    <a:pt x="600" y="150"/>
                    <a:pt x="600" y="150"/>
                    <a:pt x="601" y="149"/>
                  </a:cubicBezTo>
                  <a:cubicBezTo>
                    <a:pt x="601" y="149"/>
                    <a:pt x="600" y="148"/>
                    <a:pt x="601" y="149"/>
                  </a:cubicBezTo>
                  <a:cubicBezTo>
                    <a:pt x="601" y="149"/>
                    <a:pt x="602" y="149"/>
                    <a:pt x="602" y="149"/>
                  </a:cubicBezTo>
                  <a:cubicBezTo>
                    <a:pt x="602" y="148"/>
                    <a:pt x="604" y="148"/>
                    <a:pt x="604" y="148"/>
                  </a:cubicBezTo>
                  <a:cubicBezTo>
                    <a:pt x="604" y="148"/>
                    <a:pt x="606" y="146"/>
                    <a:pt x="606" y="146"/>
                  </a:cubicBezTo>
                  <a:cubicBezTo>
                    <a:pt x="609" y="144"/>
                    <a:pt x="612" y="147"/>
                    <a:pt x="614" y="146"/>
                  </a:cubicBezTo>
                  <a:cubicBezTo>
                    <a:pt x="615" y="145"/>
                    <a:pt x="617" y="144"/>
                    <a:pt x="619" y="144"/>
                  </a:cubicBezTo>
                  <a:cubicBezTo>
                    <a:pt x="619" y="143"/>
                    <a:pt x="620" y="143"/>
                    <a:pt x="621" y="142"/>
                  </a:cubicBezTo>
                  <a:cubicBezTo>
                    <a:pt x="621" y="142"/>
                    <a:pt x="621" y="142"/>
                    <a:pt x="621" y="141"/>
                  </a:cubicBezTo>
                  <a:cubicBezTo>
                    <a:pt x="621" y="141"/>
                    <a:pt x="622" y="141"/>
                    <a:pt x="622" y="141"/>
                  </a:cubicBezTo>
                  <a:cubicBezTo>
                    <a:pt x="624" y="140"/>
                    <a:pt x="622" y="139"/>
                    <a:pt x="622" y="136"/>
                  </a:cubicBezTo>
                  <a:cubicBezTo>
                    <a:pt x="622" y="136"/>
                    <a:pt x="623" y="136"/>
                    <a:pt x="623" y="136"/>
                  </a:cubicBezTo>
                  <a:cubicBezTo>
                    <a:pt x="624" y="136"/>
                    <a:pt x="623" y="135"/>
                    <a:pt x="623" y="134"/>
                  </a:cubicBezTo>
                  <a:cubicBezTo>
                    <a:pt x="624" y="134"/>
                    <a:pt x="625" y="134"/>
                    <a:pt x="625" y="134"/>
                  </a:cubicBezTo>
                  <a:cubicBezTo>
                    <a:pt x="626" y="134"/>
                    <a:pt x="627" y="131"/>
                    <a:pt x="626" y="130"/>
                  </a:cubicBezTo>
                  <a:cubicBezTo>
                    <a:pt x="625" y="130"/>
                    <a:pt x="625" y="130"/>
                    <a:pt x="624" y="129"/>
                  </a:cubicBezTo>
                  <a:cubicBezTo>
                    <a:pt x="623" y="129"/>
                    <a:pt x="624" y="129"/>
                    <a:pt x="622" y="129"/>
                  </a:cubicBezTo>
                  <a:cubicBezTo>
                    <a:pt x="621" y="129"/>
                    <a:pt x="620" y="129"/>
                    <a:pt x="620" y="129"/>
                  </a:cubicBezTo>
                  <a:cubicBezTo>
                    <a:pt x="620" y="129"/>
                    <a:pt x="618" y="131"/>
                    <a:pt x="618" y="130"/>
                  </a:cubicBezTo>
                  <a:cubicBezTo>
                    <a:pt x="617" y="129"/>
                    <a:pt x="618" y="129"/>
                    <a:pt x="619" y="129"/>
                  </a:cubicBezTo>
                  <a:cubicBezTo>
                    <a:pt x="619" y="128"/>
                    <a:pt x="619" y="128"/>
                    <a:pt x="619" y="127"/>
                  </a:cubicBezTo>
                  <a:cubicBezTo>
                    <a:pt x="618" y="126"/>
                    <a:pt x="618" y="126"/>
                    <a:pt x="618" y="126"/>
                  </a:cubicBezTo>
                  <a:cubicBezTo>
                    <a:pt x="617" y="126"/>
                    <a:pt x="616" y="127"/>
                    <a:pt x="616" y="127"/>
                  </a:cubicBezTo>
                  <a:cubicBezTo>
                    <a:pt x="615" y="126"/>
                    <a:pt x="615" y="127"/>
                    <a:pt x="615" y="127"/>
                  </a:cubicBezTo>
                  <a:cubicBezTo>
                    <a:pt x="615" y="127"/>
                    <a:pt x="611" y="128"/>
                    <a:pt x="611" y="128"/>
                  </a:cubicBezTo>
                  <a:cubicBezTo>
                    <a:pt x="611" y="128"/>
                    <a:pt x="609" y="129"/>
                    <a:pt x="609" y="129"/>
                  </a:cubicBezTo>
                  <a:cubicBezTo>
                    <a:pt x="608" y="129"/>
                    <a:pt x="606" y="129"/>
                    <a:pt x="606" y="130"/>
                  </a:cubicBezTo>
                  <a:cubicBezTo>
                    <a:pt x="606" y="130"/>
                    <a:pt x="605" y="130"/>
                    <a:pt x="605" y="130"/>
                  </a:cubicBezTo>
                  <a:cubicBezTo>
                    <a:pt x="604" y="130"/>
                    <a:pt x="604" y="131"/>
                    <a:pt x="603" y="131"/>
                  </a:cubicBezTo>
                  <a:cubicBezTo>
                    <a:pt x="601" y="131"/>
                    <a:pt x="602" y="131"/>
                    <a:pt x="601" y="131"/>
                  </a:cubicBezTo>
                  <a:cubicBezTo>
                    <a:pt x="601" y="132"/>
                    <a:pt x="599" y="132"/>
                    <a:pt x="599" y="132"/>
                  </a:cubicBezTo>
                  <a:cubicBezTo>
                    <a:pt x="599" y="132"/>
                    <a:pt x="596" y="131"/>
                    <a:pt x="598" y="131"/>
                  </a:cubicBezTo>
                  <a:cubicBezTo>
                    <a:pt x="598" y="131"/>
                    <a:pt x="600" y="130"/>
                    <a:pt x="601" y="129"/>
                  </a:cubicBezTo>
                  <a:cubicBezTo>
                    <a:pt x="601" y="129"/>
                    <a:pt x="602" y="128"/>
                    <a:pt x="602" y="128"/>
                  </a:cubicBezTo>
                  <a:cubicBezTo>
                    <a:pt x="602" y="128"/>
                    <a:pt x="605" y="127"/>
                    <a:pt x="605" y="127"/>
                  </a:cubicBezTo>
                  <a:cubicBezTo>
                    <a:pt x="605" y="127"/>
                    <a:pt x="608" y="126"/>
                    <a:pt x="607" y="126"/>
                  </a:cubicBezTo>
                  <a:cubicBezTo>
                    <a:pt x="609" y="126"/>
                    <a:pt x="611" y="125"/>
                    <a:pt x="612" y="124"/>
                  </a:cubicBezTo>
                  <a:cubicBezTo>
                    <a:pt x="613" y="124"/>
                    <a:pt x="621" y="123"/>
                    <a:pt x="621" y="123"/>
                  </a:cubicBezTo>
                  <a:cubicBezTo>
                    <a:pt x="621" y="120"/>
                    <a:pt x="616" y="121"/>
                    <a:pt x="614" y="121"/>
                  </a:cubicBezTo>
                  <a:cubicBezTo>
                    <a:pt x="613" y="120"/>
                    <a:pt x="613" y="120"/>
                    <a:pt x="613" y="119"/>
                  </a:cubicBezTo>
                  <a:cubicBezTo>
                    <a:pt x="613" y="119"/>
                    <a:pt x="612" y="119"/>
                    <a:pt x="612" y="119"/>
                  </a:cubicBezTo>
                  <a:cubicBezTo>
                    <a:pt x="610" y="118"/>
                    <a:pt x="609" y="119"/>
                    <a:pt x="607" y="119"/>
                  </a:cubicBezTo>
                  <a:cubicBezTo>
                    <a:pt x="604" y="119"/>
                    <a:pt x="605" y="119"/>
                    <a:pt x="605" y="117"/>
                  </a:cubicBezTo>
                  <a:cubicBezTo>
                    <a:pt x="605" y="115"/>
                    <a:pt x="605" y="115"/>
                    <a:pt x="604" y="114"/>
                  </a:cubicBezTo>
                  <a:cubicBezTo>
                    <a:pt x="604" y="114"/>
                    <a:pt x="604" y="114"/>
                    <a:pt x="604" y="114"/>
                  </a:cubicBezTo>
                  <a:cubicBezTo>
                    <a:pt x="604" y="113"/>
                    <a:pt x="604" y="113"/>
                    <a:pt x="604" y="113"/>
                  </a:cubicBezTo>
                  <a:cubicBezTo>
                    <a:pt x="603" y="113"/>
                    <a:pt x="603" y="113"/>
                    <a:pt x="603" y="113"/>
                  </a:cubicBezTo>
                  <a:cubicBezTo>
                    <a:pt x="603" y="113"/>
                    <a:pt x="601" y="110"/>
                    <a:pt x="601" y="110"/>
                  </a:cubicBezTo>
                  <a:cubicBezTo>
                    <a:pt x="601" y="110"/>
                    <a:pt x="600" y="109"/>
                    <a:pt x="599" y="109"/>
                  </a:cubicBezTo>
                  <a:cubicBezTo>
                    <a:pt x="599" y="107"/>
                    <a:pt x="598" y="106"/>
                    <a:pt x="599" y="105"/>
                  </a:cubicBezTo>
                  <a:cubicBezTo>
                    <a:pt x="601" y="104"/>
                    <a:pt x="602" y="105"/>
                    <a:pt x="603" y="105"/>
                  </a:cubicBezTo>
                  <a:cubicBezTo>
                    <a:pt x="604" y="105"/>
                    <a:pt x="604" y="105"/>
                    <a:pt x="605" y="104"/>
                  </a:cubicBezTo>
                  <a:cubicBezTo>
                    <a:pt x="607" y="102"/>
                    <a:pt x="603" y="102"/>
                    <a:pt x="601" y="101"/>
                  </a:cubicBezTo>
                  <a:cubicBezTo>
                    <a:pt x="601" y="101"/>
                    <a:pt x="601" y="100"/>
                    <a:pt x="601" y="100"/>
                  </a:cubicBezTo>
                  <a:cubicBezTo>
                    <a:pt x="602" y="100"/>
                    <a:pt x="603" y="99"/>
                    <a:pt x="604" y="99"/>
                  </a:cubicBezTo>
                  <a:cubicBezTo>
                    <a:pt x="604" y="98"/>
                    <a:pt x="604" y="99"/>
                    <a:pt x="604" y="98"/>
                  </a:cubicBezTo>
                  <a:cubicBezTo>
                    <a:pt x="605" y="97"/>
                    <a:pt x="605" y="98"/>
                    <a:pt x="604" y="97"/>
                  </a:cubicBezTo>
                  <a:cubicBezTo>
                    <a:pt x="603" y="96"/>
                    <a:pt x="604" y="97"/>
                    <a:pt x="604" y="95"/>
                  </a:cubicBezTo>
                  <a:cubicBezTo>
                    <a:pt x="602" y="94"/>
                    <a:pt x="600" y="94"/>
                    <a:pt x="599" y="94"/>
                  </a:cubicBezTo>
                  <a:cubicBezTo>
                    <a:pt x="600" y="92"/>
                    <a:pt x="599" y="93"/>
                    <a:pt x="601" y="92"/>
                  </a:cubicBezTo>
                  <a:cubicBezTo>
                    <a:pt x="601" y="92"/>
                    <a:pt x="601" y="92"/>
                    <a:pt x="602" y="92"/>
                  </a:cubicBezTo>
                  <a:cubicBezTo>
                    <a:pt x="604" y="90"/>
                    <a:pt x="601" y="87"/>
                    <a:pt x="600" y="87"/>
                  </a:cubicBezTo>
                  <a:cubicBezTo>
                    <a:pt x="600" y="85"/>
                    <a:pt x="600" y="83"/>
                    <a:pt x="599" y="82"/>
                  </a:cubicBezTo>
                  <a:cubicBezTo>
                    <a:pt x="598" y="81"/>
                    <a:pt x="596" y="81"/>
                    <a:pt x="595" y="82"/>
                  </a:cubicBezTo>
                  <a:cubicBezTo>
                    <a:pt x="594" y="83"/>
                    <a:pt x="594" y="83"/>
                    <a:pt x="594" y="83"/>
                  </a:cubicBezTo>
                  <a:cubicBezTo>
                    <a:pt x="594" y="83"/>
                    <a:pt x="594" y="83"/>
                    <a:pt x="594" y="84"/>
                  </a:cubicBezTo>
                  <a:cubicBezTo>
                    <a:pt x="593" y="84"/>
                    <a:pt x="593" y="84"/>
                    <a:pt x="593" y="84"/>
                  </a:cubicBezTo>
                  <a:cubicBezTo>
                    <a:pt x="593" y="85"/>
                    <a:pt x="592" y="85"/>
                    <a:pt x="592" y="85"/>
                  </a:cubicBezTo>
                  <a:cubicBezTo>
                    <a:pt x="592" y="86"/>
                    <a:pt x="591" y="85"/>
                    <a:pt x="591" y="87"/>
                  </a:cubicBezTo>
                  <a:cubicBezTo>
                    <a:pt x="591" y="87"/>
                    <a:pt x="590" y="87"/>
                    <a:pt x="589" y="88"/>
                  </a:cubicBezTo>
                  <a:cubicBezTo>
                    <a:pt x="588" y="89"/>
                    <a:pt x="589" y="89"/>
                    <a:pt x="588" y="89"/>
                  </a:cubicBezTo>
                  <a:cubicBezTo>
                    <a:pt x="588" y="90"/>
                    <a:pt x="588" y="90"/>
                    <a:pt x="588" y="90"/>
                  </a:cubicBezTo>
                  <a:cubicBezTo>
                    <a:pt x="587" y="91"/>
                    <a:pt x="588" y="90"/>
                    <a:pt x="587" y="91"/>
                  </a:cubicBezTo>
                  <a:cubicBezTo>
                    <a:pt x="587" y="91"/>
                    <a:pt x="587" y="91"/>
                    <a:pt x="586" y="91"/>
                  </a:cubicBezTo>
                  <a:cubicBezTo>
                    <a:pt x="586" y="91"/>
                    <a:pt x="586" y="91"/>
                    <a:pt x="586" y="92"/>
                  </a:cubicBezTo>
                  <a:cubicBezTo>
                    <a:pt x="584" y="92"/>
                    <a:pt x="586" y="91"/>
                    <a:pt x="585" y="92"/>
                  </a:cubicBezTo>
                  <a:cubicBezTo>
                    <a:pt x="583" y="92"/>
                    <a:pt x="583" y="91"/>
                    <a:pt x="582" y="92"/>
                  </a:cubicBezTo>
                  <a:cubicBezTo>
                    <a:pt x="581" y="92"/>
                    <a:pt x="581" y="93"/>
                    <a:pt x="580" y="93"/>
                  </a:cubicBezTo>
                  <a:cubicBezTo>
                    <a:pt x="580" y="93"/>
                    <a:pt x="579" y="94"/>
                    <a:pt x="579" y="94"/>
                  </a:cubicBezTo>
                  <a:cubicBezTo>
                    <a:pt x="576" y="94"/>
                    <a:pt x="571" y="96"/>
                    <a:pt x="571" y="93"/>
                  </a:cubicBezTo>
                  <a:cubicBezTo>
                    <a:pt x="571" y="91"/>
                    <a:pt x="571" y="91"/>
                    <a:pt x="571" y="90"/>
                  </a:cubicBezTo>
                  <a:cubicBezTo>
                    <a:pt x="569" y="90"/>
                    <a:pt x="568" y="91"/>
                    <a:pt x="566" y="91"/>
                  </a:cubicBezTo>
                  <a:cubicBezTo>
                    <a:pt x="565" y="91"/>
                    <a:pt x="566" y="92"/>
                    <a:pt x="564" y="91"/>
                  </a:cubicBezTo>
                  <a:cubicBezTo>
                    <a:pt x="565" y="90"/>
                    <a:pt x="564" y="90"/>
                    <a:pt x="565" y="89"/>
                  </a:cubicBezTo>
                  <a:cubicBezTo>
                    <a:pt x="565" y="89"/>
                    <a:pt x="565" y="89"/>
                    <a:pt x="566" y="89"/>
                  </a:cubicBezTo>
                  <a:cubicBezTo>
                    <a:pt x="566" y="88"/>
                    <a:pt x="566" y="88"/>
                    <a:pt x="566" y="88"/>
                  </a:cubicBezTo>
                  <a:cubicBezTo>
                    <a:pt x="566" y="88"/>
                    <a:pt x="567" y="87"/>
                    <a:pt x="567" y="87"/>
                  </a:cubicBezTo>
                  <a:cubicBezTo>
                    <a:pt x="568" y="87"/>
                    <a:pt x="567" y="86"/>
                    <a:pt x="567" y="86"/>
                  </a:cubicBezTo>
                  <a:cubicBezTo>
                    <a:pt x="567" y="85"/>
                    <a:pt x="568" y="86"/>
                    <a:pt x="568" y="85"/>
                  </a:cubicBezTo>
                  <a:cubicBezTo>
                    <a:pt x="568" y="85"/>
                    <a:pt x="568" y="84"/>
                    <a:pt x="569" y="84"/>
                  </a:cubicBezTo>
                  <a:cubicBezTo>
                    <a:pt x="569" y="83"/>
                    <a:pt x="570" y="83"/>
                    <a:pt x="570" y="82"/>
                  </a:cubicBezTo>
                  <a:cubicBezTo>
                    <a:pt x="570" y="82"/>
                    <a:pt x="571" y="80"/>
                    <a:pt x="571" y="79"/>
                  </a:cubicBezTo>
                  <a:cubicBezTo>
                    <a:pt x="571" y="79"/>
                    <a:pt x="572" y="79"/>
                    <a:pt x="572" y="79"/>
                  </a:cubicBezTo>
                  <a:cubicBezTo>
                    <a:pt x="573" y="78"/>
                    <a:pt x="573" y="78"/>
                    <a:pt x="574" y="77"/>
                  </a:cubicBezTo>
                  <a:cubicBezTo>
                    <a:pt x="574" y="77"/>
                    <a:pt x="574" y="77"/>
                    <a:pt x="574" y="77"/>
                  </a:cubicBezTo>
                  <a:cubicBezTo>
                    <a:pt x="575" y="77"/>
                    <a:pt x="574" y="77"/>
                    <a:pt x="575" y="77"/>
                  </a:cubicBezTo>
                  <a:cubicBezTo>
                    <a:pt x="575" y="76"/>
                    <a:pt x="575" y="76"/>
                    <a:pt x="576" y="76"/>
                  </a:cubicBezTo>
                  <a:cubicBezTo>
                    <a:pt x="576" y="73"/>
                    <a:pt x="574" y="74"/>
                    <a:pt x="572" y="74"/>
                  </a:cubicBezTo>
                  <a:cubicBezTo>
                    <a:pt x="572" y="74"/>
                    <a:pt x="572" y="74"/>
                    <a:pt x="571" y="74"/>
                  </a:cubicBezTo>
                  <a:cubicBezTo>
                    <a:pt x="571" y="73"/>
                    <a:pt x="571" y="73"/>
                    <a:pt x="570" y="73"/>
                  </a:cubicBezTo>
                  <a:cubicBezTo>
                    <a:pt x="569" y="73"/>
                    <a:pt x="570" y="72"/>
                    <a:pt x="569" y="72"/>
                  </a:cubicBezTo>
                  <a:cubicBezTo>
                    <a:pt x="569" y="72"/>
                    <a:pt x="567" y="72"/>
                    <a:pt x="566" y="72"/>
                  </a:cubicBezTo>
                  <a:cubicBezTo>
                    <a:pt x="563" y="72"/>
                    <a:pt x="566" y="71"/>
                    <a:pt x="565" y="69"/>
                  </a:cubicBezTo>
                  <a:cubicBezTo>
                    <a:pt x="564" y="69"/>
                    <a:pt x="564" y="68"/>
                    <a:pt x="564" y="68"/>
                  </a:cubicBezTo>
                  <a:cubicBezTo>
                    <a:pt x="564" y="68"/>
                    <a:pt x="564" y="68"/>
                    <a:pt x="564" y="67"/>
                  </a:cubicBezTo>
                  <a:cubicBezTo>
                    <a:pt x="563" y="67"/>
                    <a:pt x="563" y="66"/>
                    <a:pt x="562" y="66"/>
                  </a:cubicBezTo>
                  <a:cubicBezTo>
                    <a:pt x="562" y="65"/>
                    <a:pt x="562" y="66"/>
                    <a:pt x="561" y="65"/>
                  </a:cubicBezTo>
                  <a:cubicBezTo>
                    <a:pt x="561" y="64"/>
                    <a:pt x="559" y="64"/>
                    <a:pt x="559" y="63"/>
                  </a:cubicBezTo>
                  <a:cubicBezTo>
                    <a:pt x="558" y="62"/>
                    <a:pt x="556" y="62"/>
                    <a:pt x="556" y="63"/>
                  </a:cubicBezTo>
                  <a:cubicBezTo>
                    <a:pt x="555" y="64"/>
                    <a:pt x="556" y="63"/>
                    <a:pt x="555" y="64"/>
                  </a:cubicBezTo>
                  <a:cubicBezTo>
                    <a:pt x="555" y="64"/>
                    <a:pt x="554" y="65"/>
                    <a:pt x="554" y="65"/>
                  </a:cubicBezTo>
                  <a:cubicBezTo>
                    <a:pt x="551" y="65"/>
                    <a:pt x="547" y="67"/>
                    <a:pt x="546" y="65"/>
                  </a:cubicBezTo>
                  <a:cubicBezTo>
                    <a:pt x="545" y="64"/>
                    <a:pt x="543" y="63"/>
                    <a:pt x="541" y="63"/>
                  </a:cubicBezTo>
                  <a:cubicBezTo>
                    <a:pt x="540" y="61"/>
                    <a:pt x="535" y="63"/>
                    <a:pt x="534" y="64"/>
                  </a:cubicBezTo>
                  <a:cubicBezTo>
                    <a:pt x="533" y="64"/>
                    <a:pt x="533" y="65"/>
                    <a:pt x="532" y="66"/>
                  </a:cubicBezTo>
                  <a:cubicBezTo>
                    <a:pt x="531" y="66"/>
                    <a:pt x="532" y="67"/>
                    <a:pt x="532" y="67"/>
                  </a:cubicBezTo>
                  <a:cubicBezTo>
                    <a:pt x="531" y="68"/>
                    <a:pt x="530" y="69"/>
                    <a:pt x="532" y="69"/>
                  </a:cubicBezTo>
                  <a:cubicBezTo>
                    <a:pt x="532" y="71"/>
                    <a:pt x="531" y="72"/>
                    <a:pt x="530" y="72"/>
                  </a:cubicBezTo>
                  <a:cubicBezTo>
                    <a:pt x="529" y="72"/>
                    <a:pt x="529" y="73"/>
                    <a:pt x="529" y="73"/>
                  </a:cubicBezTo>
                  <a:cubicBezTo>
                    <a:pt x="528" y="73"/>
                    <a:pt x="528" y="73"/>
                    <a:pt x="528" y="74"/>
                  </a:cubicBezTo>
                  <a:cubicBezTo>
                    <a:pt x="528" y="74"/>
                    <a:pt x="527" y="74"/>
                    <a:pt x="527" y="74"/>
                  </a:cubicBezTo>
                  <a:cubicBezTo>
                    <a:pt x="525" y="75"/>
                    <a:pt x="527" y="81"/>
                    <a:pt x="525" y="82"/>
                  </a:cubicBezTo>
                  <a:cubicBezTo>
                    <a:pt x="525" y="83"/>
                    <a:pt x="524" y="84"/>
                    <a:pt x="523" y="84"/>
                  </a:cubicBezTo>
                  <a:cubicBezTo>
                    <a:pt x="523" y="84"/>
                    <a:pt x="521" y="85"/>
                    <a:pt x="522" y="85"/>
                  </a:cubicBezTo>
                  <a:cubicBezTo>
                    <a:pt x="522" y="85"/>
                    <a:pt x="520" y="86"/>
                    <a:pt x="520" y="87"/>
                  </a:cubicBezTo>
                  <a:cubicBezTo>
                    <a:pt x="520" y="87"/>
                    <a:pt x="519" y="87"/>
                    <a:pt x="519" y="87"/>
                  </a:cubicBezTo>
                  <a:cubicBezTo>
                    <a:pt x="518" y="88"/>
                    <a:pt x="518" y="87"/>
                    <a:pt x="518" y="88"/>
                  </a:cubicBezTo>
                  <a:cubicBezTo>
                    <a:pt x="518" y="88"/>
                    <a:pt x="517" y="88"/>
                    <a:pt x="517" y="88"/>
                  </a:cubicBezTo>
                  <a:cubicBezTo>
                    <a:pt x="517" y="88"/>
                    <a:pt x="517" y="88"/>
                    <a:pt x="517" y="89"/>
                  </a:cubicBezTo>
                  <a:cubicBezTo>
                    <a:pt x="517" y="89"/>
                    <a:pt x="517" y="89"/>
                    <a:pt x="516" y="89"/>
                  </a:cubicBezTo>
                  <a:cubicBezTo>
                    <a:pt x="516" y="89"/>
                    <a:pt x="516" y="89"/>
                    <a:pt x="516" y="89"/>
                  </a:cubicBezTo>
                  <a:cubicBezTo>
                    <a:pt x="516" y="90"/>
                    <a:pt x="516" y="90"/>
                    <a:pt x="516" y="90"/>
                  </a:cubicBezTo>
                  <a:cubicBezTo>
                    <a:pt x="515" y="91"/>
                    <a:pt x="515" y="91"/>
                    <a:pt x="514" y="91"/>
                  </a:cubicBezTo>
                  <a:cubicBezTo>
                    <a:pt x="514" y="92"/>
                    <a:pt x="513" y="92"/>
                    <a:pt x="514" y="93"/>
                  </a:cubicBezTo>
                  <a:cubicBezTo>
                    <a:pt x="515" y="93"/>
                    <a:pt x="515" y="93"/>
                    <a:pt x="515" y="94"/>
                  </a:cubicBezTo>
                  <a:cubicBezTo>
                    <a:pt x="515" y="94"/>
                    <a:pt x="516" y="94"/>
                    <a:pt x="516" y="94"/>
                  </a:cubicBezTo>
                  <a:cubicBezTo>
                    <a:pt x="516" y="94"/>
                    <a:pt x="516" y="94"/>
                    <a:pt x="516" y="94"/>
                  </a:cubicBezTo>
                  <a:cubicBezTo>
                    <a:pt x="516" y="95"/>
                    <a:pt x="517" y="95"/>
                    <a:pt x="517" y="95"/>
                  </a:cubicBezTo>
                  <a:cubicBezTo>
                    <a:pt x="517" y="97"/>
                    <a:pt x="518" y="97"/>
                    <a:pt x="519" y="98"/>
                  </a:cubicBezTo>
                  <a:cubicBezTo>
                    <a:pt x="519" y="99"/>
                    <a:pt x="519" y="103"/>
                    <a:pt x="518" y="103"/>
                  </a:cubicBezTo>
                  <a:cubicBezTo>
                    <a:pt x="518" y="103"/>
                    <a:pt x="517" y="105"/>
                    <a:pt x="517" y="105"/>
                  </a:cubicBezTo>
                  <a:cubicBezTo>
                    <a:pt x="517" y="106"/>
                    <a:pt x="516" y="108"/>
                    <a:pt x="515" y="109"/>
                  </a:cubicBezTo>
                  <a:cubicBezTo>
                    <a:pt x="515" y="109"/>
                    <a:pt x="515" y="109"/>
                    <a:pt x="514" y="109"/>
                  </a:cubicBezTo>
                  <a:cubicBezTo>
                    <a:pt x="514" y="110"/>
                    <a:pt x="514" y="110"/>
                    <a:pt x="514" y="110"/>
                  </a:cubicBezTo>
                  <a:cubicBezTo>
                    <a:pt x="514" y="111"/>
                    <a:pt x="514" y="110"/>
                    <a:pt x="514" y="111"/>
                  </a:cubicBezTo>
                  <a:cubicBezTo>
                    <a:pt x="513" y="111"/>
                    <a:pt x="513" y="111"/>
                    <a:pt x="513" y="111"/>
                  </a:cubicBezTo>
                  <a:cubicBezTo>
                    <a:pt x="513" y="111"/>
                    <a:pt x="513" y="111"/>
                    <a:pt x="512" y="112"/>
                  </a:cubicBezTo>
                  <a:cubicBezTo>
                    <a:pt x="512" y="112"/>
                    <a:pt x="511" y="113"/>
                    <a:pt x="510" y="113"/>
                  </a:cubicBezTo>
                  <a:cubicBezTo>
                    <a:pt x="510" y="113"/>
                    <a:pt x="508" y="114"/>
                    <a:pt x="507" y="114"/>
                  </a:cubicBezTo>
                  <a:cubicBezTo>
                    <a:pt x="507" y="114"/>
                    <a:pt x="504" y="117"/>
                    <a:pt x="504" y="116"/>
                  </a:cubicBezTo>
                  <a:cubicBezTo>
                    <a:pt x="504" y="116"/>
                    <a:pt x="502" y="117"/>
                    <a:pt x="502" y="117"/>
                  </a:cubicBezTo>
                  <a:cubicBezTo>
                    <a:pt x="502" y="118"/>
                    <a:pt x="501" y="118"/>
                    <a:pt x="501" y="118"/>
                  </a:cubicBezTo>
                  <a:cubicBezTo>
                    <a:pt x="500" y="118"/>
                    <a:pt x="498" y="117"/>
                    <a:pt x="498" y="118"/>
                  </a:cubicBezTo>
                  <a:cubicBezTo>
                    <a:pt x="498" y="118"/>
                    <a:pt x="497" y="119"/>
                    <a:pt x="497" y="119"/>
                  </a:cubicBezTo>
                  <a:cubicBezTo>
                    <a:pt x="496" y="119"/>
                    <a:pt x="496" y="119"/>
                    <a:pt x="496" y="119"/>
                  </a:cubicBezTo>
                  <a:cubicBezTo>
                    <a:pt x="495" y="119"/>
                    <a:pt x="492" y="120"/>
                    <a:pt x="491" y="121"/>
                  </a:cubicBezTo>
                  <a:cubicBezTo>
                    <a:pt x="491" y="121"/>
                    <a:pt x="490" y="121"/>
                    <a:pt x="490" y="122"/>
                  </a:cubicBezTo>
                  <a:cubicBezTo>
                    <a:pt x="489" y="122"/>
                    <a:pt x="489" y="127"/>
                    <a:pt x="489" y="129"/>
                  </a:cubicBezTo>
                  <a:cubicBezTo>
                    <a:pt x="488" y="130"/>
                    <a:pt x="488" y="132"/>
                    <a:pt x="487" y="133"/>
                  </a:cubicBezTo>
                  <a:cubicBezTo>
                    <a:pt x="487" y="135"/>
                    <a:pt x="489" y="138"/>
                    <a:pt x="487" y="139"/>
                  </a:cubicBezTo>
                  <a:cubicBezTo>
                    <a:pt x="486" y="139"/>
                    <a:pt x="485" y="139"/>
                    <a:pt x="485" y="141"/>
                  </a:cubicBezTo>
                  <a:cubicBezTo>
                    <a:pt x="485" y="141"/>
                    <a:pt x="484" y="141"/>
                    <a:pt x="484" y="141"/>
                  </a:cubicBezTo>
                  <a:cubicBezTo>
                    <a:pt x="483" y="142"/>
                    <a:pt x="483" y="142"/>
                    <a:pt x="482" y="143"/>
                  </a:cubicBezTo>
                  <a:cubicBezTo>
                    <a:pt x="480" y="143"/>
                    <a:pt x="482" y="148"/>
                    <a:pt x="480" y="146"/>
                  </a:cubicBezTo>
                  <a:cubicBezTo>
                    <a:pt x="479" y="146"/>
                    <a:pt x="479" y="146"/>
                    <a:pt x="478" y="146"/>
                  </a:cubicBezTo>
                  <a:cubicBezTo>
                    <a:pt x="477" y="145"/>
                    <a:pt x="478" y="146"/>
                    <a:pt x="477" y="146"/>
                  </a:cubicBezTo>
                  <a:cubicBezTo>
                    <a:pt x="475" y="146"/>
                    <a:pt x="475" y="146"/>
                    <a:pt x="474" y="147"/>
                  </a:cubicBezTo>
                  <a:cubicBezTo>
                    <a:pt x="473" y="148"/>
                    <a:pt x="469" y="148"/>
                    <a:pt x="469" y="146"/>
                  </a:cubicBezTo>
                  <a:cubicBezTo>
                    <a:pt x="468" y="145"/>
                    <a:pt x="469" y="143"/>
                    <a:pt x="468" y="142"/>
                  </a:cubicBezTo>
                  <a:cubicBezTo>
                    <a:pt x="468" y="141"/>
                    <a:pt x="468" y="142"/>
                    <a:pt x="467" y="141"/>
                  </a:cubicBezTo>
                  <a:cubicBezTo>
                    <a:pt x="467" y="141"/>
                    <a:pt x="467" y="141"/>
                    <a:pt x="467" y="141"/>
                  </a:cubicBezTo>
                  <a:cubicBezTo>
                    <a:pt x="467" y="141"/>
                    <a:pt x="467" y="141"/>
                    <a:pt x="467" y="141"/>
                  </a:cubicBezTo>
                  <a:cubicBezTo>
                    <a:pt x="466" y="141"/>
                    <a:pt x="467" y="140"/>
                    <a:pt x="467" y="140"/>
                  </a:cubicBezTo>
                  <a:cubicBezTo>
                    <a:pt x="467" y="140"/>
                    <a:pt x="465" y="139"/>
                    <a:pt x="467" y="139"/>
                  </a:cubicBezTo>
                  <a:cubicBezTo>
                    <a:pt x="467" y="139"/>
                    <a:pt x="467" y="136"/>
                    <a:pt x="467" y="136"/>
                  </a:cubicBezTo>
                  <a:cubicBezTo>
                    <a:pt x="466" y="135"/>
                    <a:pt x="465" y="134"/>
                    <a:pt x="466" y="134"/>
                  </a:cubicBezTo>
                  <a:cubicBezTo>
                    <a:pt x="466" y="133"/>
                    <a:pt x="466" y="133"/>
                    <a:pt x="466" y="133"/>
                  </a:cubicBezTo>
                  <a:cubicBezTo>
                    <a:pt x="466" y="132"/>
                    <a:pt x="466" y="133"/>
                    <a:pt x="467" y="132"/>
                  </a:cubicBezTo>
                  <a:cubicBezTo>
                    <a:pt x="467" y="132"/>
                    <a:pt x="467" y="132"/>
                    <a:pt x="467" y="131"/>
                  </a:cubicBezTo>
                  <a:cubicBezTo>
                    <a:pt x="469" y="131"/>
                    <a:pt x="469" y="132"/>
                    <a:pt x="469" y="130"/>
                  </a:cubicBezTo>
                  <a:cubicBezTo>
                    <a:pt x="470" y="129"/>
                    <a:pt x="469" y="128"/>
                    <a:pt x="469" y="126"/>
                  </a:cubicBezTo>
                  <a:cubicBezTo>
                    <a:pt x="469" y="125"/>
                    <a:pt x="470" y="125"/>
                    <a:pt x="470" y="124"/>
                  </a:cubicBezTo>
                  <a:cubicBezTo>
                    <a:pt x="471" y="123"/>
                    <a:pt x="471" y="123"/>
                    <a:pt x="472" y="123"/>
                  </a:cubicBezTo>
                  <a:cubicBezTo>
                    <a:pt x="473" y="123"/>
                    <a:pt x="472" y="123"/>
                    <a:pt x="472" y="122"/>
                  </a:cubicBezTo>
                  <a:cubicBezTo>
                    <a:pt x="473" y="122"/>
                    <a:pt x="473" y="122"/>
                    <a:pt x="474" y="122"/>
                  </a:cubicBezTo>
                  <a:cubicBezTo>
                    <a:pt x="474" y="121"/>
                    <a:pt x="474" y="121"/>
                    <a:pt x="474" y="121"/>
                  </a:cubicBezTo>
                  <a:cubicBezTo>
                    <a:pt x="474" y="120"/>
                    <a:pt x="476" y="120"/>
                    <a:pt x="474" y="118"/>
                  </a:cubicBezTo>
                  <a:cubicBezTo>
                    <a:pt x="473" y="117"/>
                    <a:pt x="468" y="117"/>
                    <a:pt x="465" y="117"/>
                  </a:cubicBezTo>
                  <a:cubicBezTo>
                    <a:pt x="463" y="117"/>
                    <a:pt x="461" y="120"/>
                    <a:pt x="458" y="118"/>
                  </a:cubicBezTo>
                  <a:cubicBezTo>
                    <a:pt x="458" y="117"/>
                    <a:pt x="458" y="117"/>
                    <a:pt x="457" y="117"/>
                  </a:cubicBezTo>
                  <a:cubicBezTo>
                    <a:pt x="456" y="116"/>
                    <a:pt x="456" y="114"/>
                    <a:pt x="454" y="114"/>
                  </a:cubicBezTo>
                  <a:cubicBezTo>
                    <a:pt x="453" y="113"/>
                    <a:pt x="450" y="114"/>
                    <a:pt x="449" y="112"/>
                  </a:cubicBezTo>
                  <a:cubicBezTo>
                    <a:pt x="446" y="112"/>
                    <a:pt x="448" y="110"/>
                    <a:pt x="447" y="109"/>
                  </a:cubicBezTo>
                  <a:cubicBezTo>
                    <a:pt x="447" y="109"/>
                    <a:pt x="447" y="108"/>
                    <a:pt x="447" y="108"/>
                  </a:cubicBezTo>
                  <a:cubicBezTo>
                    <a:pt x="446" y="108"/>
                    <a:pt x="446" y="108"/>
                    <a:pt x="446" y="108"/>
                  </a:cubicBezTo>
                  <a:cubicBezTo>
                    <a:pt x="446" y="108"/>
                    <a:pt x="446" y="107"/>
                    <a:pt x="446" y="107"/>
                  </a:cubicBezTo>
                  <a:cubicBezTo>
                    <a:pt x="446" y="107"/>
                    <a:pt x="445" y="107"/>
                    <a:pt x="445" y="107"/>
                  </a:cubicBezTo>
                  <a:cubicBezTo>
                    <a:pt x="445" y="104"/>
                    <a:pt x="442" y="105"/>
                    <a:pt x="440" y="105"/>
                  </a:cubicBezTo>
                  <a:cubicBezTo>
                    <a:pt x="439" y="105"/>
                    <a:pt x="439" y="104"/>
                    <a:pt x="438" y="104"/>
                  </a:cubicBezTo>
                  <a:cubicBezTo>
                    <a:pt x="437" y="103"/>
                    <a:pt x="437" y="103"/>
                    <a:pt x="436" y="102"/>
                  </a:cubicBezTo>
                  <a:cubicBezTo>
                    <a:pt x="435" y="102"/>
                    <a:pt x="432" y="102"/>
                    <a:pt x="431" y="102"/>
                  </a:cubicBezTo>
                  <a:cubicBezTo>
                    <a:pt x="430" y="103"/>
                    <a:pt x="431" y="103"/>
                    <a:pt x="430" y="103"/>
                  </a:cubicBezTo>
                  <a:cubicBezTo>
                    <a:pt x="429" y="103"/>
                    <a:pt x="424" y="104"/>
                    <a:pt x="425" y="102"/>
                  </a:cubicBezTo>
                  <a:cubicBezTo>
                    <a:pt x="426" y="101"/>
                    <a:pt x="426" y="102"/>
                    <a:pt x="426" y="100"/>
                  </a:cubicBezTo>
                  <a:cubicBezTo>
                    <a:pt x="426" y="98"/>
                    <a:pt x="427" y="95"/>
                    <a:pt x="429" y="94"/>
                  </a:cubicBezTo>
                  <a:cubicBezTo>
                    <a:pt x="429" y="94"/>
                    <a:pt x="429" y="93"/>
                    <a:pt x="430" y="93"/>
                  </a:cubicBezTo>
                  <a:cubicBezTo>
                    <a:pt x="430" y="89"/>
                    <a:pt x="424" y="92"/>
                    <a:pt x="422" y="90"/>
                  </a:cubicBezTo>
                  <a:cubicBezTo>
                    <a:pt x="422" y="89"/>
                    <a:pt x="421" y="89"/>
                    <a:pt x="422" y="88"/>
                  </a:cubicBezTo>
                  <a:cubicBezTo>
                    <a:pt x="422" y="88"/>
                    <a:pt x="423" y="87"/>
                    <a:pt x="423" y="87"/>
                  </a:cubicBezTo>
                  <a:cubicBezTo>
                    <a:pt x="423" y="86"/>
                    <a:pt x="423" y="86"/>
                    <a:pt x="423" y="86"/>
                  </a:cubicBezTo>
                  <a:cubicBezTo>
                    <a:pt x="424" y="85"/>
                    <a:pt x="423" y="86"/>
                    <a:pt x="424" y="85"/>
                  </a:cubicBezTo>
                  <a:cubicBezTo>
                    <a:pt x="425" y="85"/>
                    <a:pt x="425" y="84"/>
                    <a:pt x="425" y="83"/>
                  </a:cubicBezTo>
                  <a:cubicBezTo>
                    <a:pt x="426" y="83"/>
                    <a:pt x="426" y="83"/>
                    <a:pt x="426" y="82"/>
                  </a:cubicBezTo>
                  <a:cubicBezTo>
                    <a:pt x="426" y="82"/>
                    <a:pt x="427" y="81"/>
                    <a:pt x="427" y="81"/>
                  </a:cubicBezTo>
                  <a:cubicBezTo>
                    <a:pt x="427" y="81"/>
                    <a:pt x="427" y="81"/>
                    <a:pt x="427" y="80"/>
                  </a:cubicBezTo>
                  <a:cubicBezTo>
                    <a:pt x="429" y="80"/>
                    <a:pt x="428" y="80"/>
                    <a:pt x="429" y="79"/>
                  </a:cubicBezTo>
                  <a:cubicBezTo>
                    <a:pt x="429" y="79"/>
                    <a:pt x="429" y="79"/>
                    <a:pt x="430" y="79"/>
                  </a:cubicBezTo>
                  <a:cubicBezTo>
                    <a:pt x="430" y="79"/>
                    <a:pt x="430" y="79"/>
                    <a:pt x="430" y="79"/>
                  </a:cubicBezTo>
                  <a:cubicBezTo>
                    <a:pt x="431" y="78"/>
                    <a:pt x="431" y="78"/>
                    <a:pt x="432" y="77"/>
                  </a:cubicBezTo>
                  <a:cubicBezTo>
                    <a:pt x="432" y="77"/>
                    <a:pt x="432" y="77"/>
                    <a:pt x="432" y="77"/>
                  </a:cubicBezTo>
                  <a:cubicBezTo>
                    <a:pt x="433" y="77"/>
                    <a:pt x="433" y="77"/>
                    <a:pt x="433" y="77"/>
                  </a:cubicBezTo>
                  <a:cubicBezTo>
                    <a:pt x="434" y="76"/>
                    <a:pt x="434" y="76"/>
                    <a:pt x="435" y="75"/>
                  </a:cubicBezTo>
                  <a:cubicBezTo>
                    <a:pt x="435" y="75"/>
                    <a:pt x="436" y="74"/>
                    <a:pt x="436" y="74"/>
                  </a:cubicBezTo>
                  <a:cubicBezTo>
                    <a:pt x="437" y="74"/>
                    <a:pt x="438" y="73"/>
                    <a:pt x="438" y="72"/>
                  </a:cubicBezTo>
                  <a:cubicBezTo>
                    <a:pt x="438" y="72"/>
                    <a:pt x="439" y="72"/>
                    <a:pt x="439" y="72"/>
                  </a:cubicBezTo>
                  <a:cubicBezTo>
                    <a:pt x="439" y="72"/>
                    <a:pt x="440" y="71"/>
                    <a:pt x="440" y="71"/>
                  </a:cubicBezTo>
                  <a:cubicBezTo>
                    <a:pt x="441" y="70"/>
                    <a:pt x="442" y="70"/>
                    <a:pt x="442" y="69"/>
                  </a:cubicBezTo>
                  <a:cubicBezTo>
                    <a:pt x="443" y="69"/>
                    <a:pt x="443" y="69"/>
                    <a:pt x="443" y="69"/>
                  </a:cubicBezTo>
                  <a:cubicBezTo>
                    <a:pt x="444" y="69"/>
                    <a:pt x="444" y="69"/>
                    <a:pt x="445" y="68"/>
                  </a:cubicBezTo>
                  <a:cubicBezTo>
                    <a:pt x="445" y="68"/>
                    <a:pt x="448" y="66"/>
                    <a:pt x="448" y="66"/>
                  </a:cubicBezTo>
                  <a:cubicBezTo>
                    <a:pt x="448" y="66"/>
                    <a:pt x="453" y="64"/>
                    <a:pt x="454" y="64"/>
                  </a:cubicBezTo>
                  <a:cubicBezTo>
                    <a:pt x="454" y="63"/>
                    <a:pt x="455" y="63"/>
                    <a:pt x="456" y="62"/>
                  </a:cubicBezTo>
                  <a:cubicBezTo>
                    <a:pt x="456" y="62"/>
                    <a:pt x="456" y="62"/>
                    <a:pt x="457" y="62"/>
                  </a:cubicBezTo>
                  <a:cubicBezTo>
                    <a:pt x="459" y="60"/>
                    <a:pt x="462" y="62"/>
                    <a:pt x="464" y="61"/>
                  </a:cubicBezTo>
                  <a:cubicBezTo>
                    <a:pt x="465" y="61"/>
                    <a:pt x="467" y="60"/>
                    <a:pt x="467" y="59"/>
                  </a:cubicBezTo>
                  <a:cubicBezTo>
                    <a:pt x="468" y="59"/>
                    <a:pt x="468" y="59"/>
                    <a:pt x="468" y="59"/>
                  </a:cubicBezTo>
                  <a:cubicBezTo>
                    <a:pt x="469" y="58"/>
                    <a:pt x="468" y="56"/>
                    <a:pt x="470" y="56"/>
                  </a:cubicBezTo>
                  <a:cubicBezTo>
                    <a:pt x="472" y="56"/>
                    <a:pt x="472" y="55"/>
                    <a:pt x="474" y="55"/>
                  </a:cubicBezTo>
                  <a:cubicBezTo>
                    <a:pt x="474" y="54"/>
                    <a:pt x="474" y="55"/>
                    <a:pt x="474" y="54"/>
                  </a:cubicBezTo>
                  <a:cubicBezTo>
                    <a:pt x="474" y="54"/>
                    <a:pt x="474" y="54"/>
                    <a:pt x="474" y="54"/>
                  </a:cubicBezTo>
                  <a:cubicBezTo>
                    <a:pt x="475" y="53"/>
                    <a:pt x="475" y="53"/>
                    <a:pt x="476" y="53"/>
                  </a:cubicBezTo>
                  <a:cubicBezTo>
                    <a:pt x="476" y="53"/>
                    <a:pt x="476" y="53"/>
                    <a:pt x="476" y="52"/>
                  </a:cubicBezTo>
                  <a:cubicBezTo>
                    <a:pt x="481" y="51"/>
                    <a:pt x="486" y="53"/>
                    <a:pt x="489" y="51"/>
                  </a:cubicBezTo>
                  <a:cubicBezTo>
                    <a:pt x="491" y="50"/>
                    <a:pt x="493" y="50"/>
                    <a:pt x="494" y="48"/>
                  </a:cubicBezTo>
                  <a:cubicBezTo>
                    <a:pt x="495" y="48"/>
                    <a:pt x="495" y="48"/>
                    <a:pt x="495" y="48"/>
                  </a:cubicBezTo>
                  <a:cubicBezTo>
                    <a:pt x="496" y="48"/>
                    <a:pt x="496" y="47"/>
                    <a:pt x="497" y="47"/>
                  </a:cubicBezTo>
                  <a:cubicBezTo>
                    <a:pt x="497" y="0"/>
                    <a:pt x="497" y="0"/>
                    <a:pt x="497" y="0"/>
                  </a:cubicBezTo>
                  <a:cubicBezTo>
                    <a:pt x="496" y="0"/>
                    <a:pt x="496" y="0"/>
                    <a:pt x="496" y="0"/>
                  </a:cubicBezTo>
                  <a:cubicBezTo>
                    <a:pt x="494" y="0"/>
                    <a:pt x="495" y="0"/>
                    <a:pt x="494" y="0"/>
                  </a:cubicBezTo>
                  <a:cubicBezTo>
                    <a:pt x="493" y="1"/>
                    <a:pt x="492" y="2"/>
                    <a:pt x="492" y="3"/>
                  </a:cubicBezTo>
                  <a:cubicBezTo>
                    <a:pt x="489" y="3"/>
                    <a:pt x="488" y="2"/>
                    <a:pt x="485" y="3"/>
                  </a:cubicBezTo>
                  <a:cubicBezTo>
                    <a:pt x="485" y="4"/>
                    <a:pt x="485" y="4"/>
                    <a:pt x="484" y="5"/>
                  </a:cubicBezTo>
                  <a:cubicBezTo>
                    <a:pt x="484" y="5"/>
                    <a:pt x="484" y="4"/>
                    <a:pt x="484" y="5"/>
                  </a:cubicBezTo>
                  <a:cubicBezTo>
                    <a:pt x="483" y="6"/>
                    <a:pt x="484" y="7"/>
                    <a:pt x="483" y="7"/>
                  </a:cubicBezTo>
                  <a:cubicBezTo>
                    <a:pt x="482" y="7"/>
                    <a:pt x="481" y="8"/>
                    <a:pt x="481" y="8"/>
                  </a:cubicBezTo>
                  <a:cubicBezTo>
                    <a:pt x="480" y="9"/>
                    <a:pt x="480" y="9"/>
                    <a:pt x="479" y="9"/>
                  </a:cubicBezTo>
                  <a:cubicBezTo>
                    <a:pt x="479" y="11"/>
                    <a:pt x="479" y="12"/>
                    <a:pt x="480" y="12"/>
                  </a:cubicBezTo>
                  <a:cubicBezTo>
                    <a:pt x="481" y="13"/>
                    <a:pt x="481" y="14"/>
                    <a:pt x="482" y="14"/>
                  </a:cubicBezTo>
                  <a:cubicBezTo>
                    <a:pt x="483" y="15"/>
                    <a:pt x="487" y="14"/>
                    <a:pt x="486" y="15"/>
                  </a:cubicBezTo>
                  <a:cubicBezTo>
                    <a:pt x="485" y="16"/>
                    <a:pt x="484" y="16"/>
                    <a:pt x="483" y="17"/>
                  </a:cubicBezTo>
                  <a:cubicBezTo>
                    <a:pt x="482" y="18"/>
                    <a:pt x="482" y="21"/>
                    <a:pt x="482" y="22"/>
                  </a:cubicBezTo>
                  <a:cubicBezTo>
                    <a:pt x="480" y="22"/>
                    <a:pt x="481" y="22"/>
                    <a:pt x="479" y="22"/>
                  </a:cubicBezTo>
                  <a:cubicBezTo>
                    <a:pt x="478" y="24"/>
                    <a:pt x="473" y="23"/>
                    <a:pt x="472" y="25"/>
                  </a:cubicBezTo>
                  <a:cubicBezTo>
                    <a:pt x="471" y="25"/>
                    <a:pt x="469" y="25"/>
                    <a:pt x="469" y="26"/>
                  </a:cubicBezTo>
                  <a:cubicBezTo>
                    <a:pt x="469" y="27"/>
                    <a:pt x="468" y="28"/>
                    <a:pt x="467" y="29"/>
                  </a:cubicBezTo>
                  <a:cubicBezTo>
                    <a:pt x="466" y="29"/>
                    <a:pt x="465" y="30"/>
                    <a:pt x="465" y="30"/>
                  </a:cubicBezTo>
                  <a:cubicBezTo>
                    <a:pt x="463" y="30"/>
                    <a:pt x="464" y="28"/>
                    <a:pt x="465" y="27"/>
                  </a:cubicBezTo>
                  <a:cubicBezTo>
                    <a:pt x="465" y="27"/>
                    <a:pt x="465" y="27"/>
                    <a:pt x="465" y="27"/>
                  </a:cubicBezTo>
                  <a:cubicBezTo>
                    <a:pt x="466" y="26"/>
                    <a:pt x="465" y="26"/>
                    <a:pt x="467" y="26"/>
                  </a:cubicBezTo>
                  <a:cubicBezTo>
                    <a:pt x="468" y="26"/>
                    <a:pt x="467" y="26"/>
                    <a:pt x="467" y="25"/>
                  </a:cubicBezTo>
                  <a:cubicBezTo>
                    <a:pt x="469" y="26"/>
                    <a:pt x="469" y="25"/>
                    <a:pt x="469" y="24"/>
                  </a:cubicBezTo>
                  <a:cubicBezTo>
                    <a:pt x="468" y="23"/>
                    <a:pt x="468" y="23"/>
                    <a:pt x="467" y="23"/>
                  </a:cubicBezTo>
                  <a:cubicBezTo>
                    <a:pt x="465" y="23"/>
                    <a:pt x="466" y="22"/>
                    <a:pt x="465" y="22"/>
                  </a:cubicBezTo>
                  <a:cubicBezTo>
                    <a:pt x="464" y="22"/>
                    <a:pt x="464" y="22"/>
                    <a:pt x="462" y="22"/>
                  </a:cubicBezTo>
                  <a:cubicBezTo>
                    <a:pt x="461" y="21"/>
                    <a:pt x="458" y="22"/>
                    <a:pt x="457" y="22"/>
                  </a:cubicBezTo>
                  <a:cubicBezTo>
                    <a:pt x="456" y="22"/>
                    <a:pt x="456" y="23"/>
                    <a:pt x="456" y="23"/>
                  </a:cubicBezTo>
                  <a:cubicBezTo>
                    <a:pt x="455" y="24"/>
                    <a:pt x="456" y="24"/>
                    <a:pt x="455" y="25"/>
                  </a:cubicBezTo>
                  <a:cubicBezTo>
                    <a:pt x="455" y="25"/>
                    <a:pt x="454" y="25"/>
                    <a:pt x="454" y="25"/>
                  </a:cubicBezTo>
                  <a:cubicBezTo>
                    <a:pt x="448" y="27"/>
                    <a:pt x="442" y="27"/>
                    <a:pt x="435" y="27"/>
                  </a:cubicBezTo>
                  <a:cubicBezTo>
                    <a:pt x="434" y="26"/>
                    <a:pt x="433" y="27"/>
                    <a:pt x="432" y="27"/>
                  </a:cubicBezTo>
                  <a:cubicBezTo>
                    <a:pt x="432" y="26"/>
                    <a:pt x="433" y="26"/>
                    <a:pt x="432" y="25"/>
                  </a:cubicBezTo>
                  <a:cubicBezTo>
                    <a:pt x="431" y="24"/>
                    <a:pt x="430" y="24"/>
                    <a:pt x="430" y="25"/>
                  </a:cubicBezTo>
                  <a:cubicBezTo>
                    <a:pt x="428" y="25"/>
                    <a:pt x="428" y="23"/>
                    <a:pt x="427" y="21"/>
                  </a:cubicBezTo>
                  <a:cubicBezTo>
                    <a:pt x="427" y="21"/>
                    <a:pt x="425" y="22"/>
                    <a:pt x="425" y="22"/>
                  </a:cubicBezTo>
                  <a:cubicBezTo>
                    <a:pt x="423" y="22"/>
                    <a:pt x="423" y="20"/>
                    <a:pt x="422" y="19"/>
                  </a:cubicBezTo>
                  <a:cubicBezTo>
                    <a:pt x="419" y="19"/>
                    <a:pt x="418" y="20"/>
                    <a:pt x="415" y="20"/>
                  </a:cubicBezTo>
                  <a:cubicBezTo>
                    <a:pt x="414" y="22"/>
                    <a:pt x="409" y="20"/>
                    <a:pt x="408" y="22"/>
                  </a:cubicBezTo>
                  <a:cubicBezTo>
                    <a:pt x="407" y="22"/>
                    <a:pt x="407" y="22"/>
                    <a:pt x="407" y="23"/>
                  </a:cubicBezTo>
                  <a:cubicBezTo>
                    <a:pt x="407" y="24"/>
                    <a:pt x="406" y="24"/>
                    <a:pt x="406" y="25"/>
                  </a:cubicBezTo>
                  <a:cubicBezTo>
                    <a:pt x="406" y="25"/>
                    <a:pt x="406" y="25"/>
                    <a:pt x="405" y="25"/>
                  </a:cubicBezTo>
                  <a:cubicBezTo>
                    <a:pt x="404" y="26"/>
                    <a:pt x="405" y="28"/>
                    <a:pt x="404" y="28"/>
                  </a:cubicBezTo>
                  <a:cubicBezTo>
                    <a:pt x="404" y="28"/>
                    <a:pt x="404" y="30"/>
                    <a:pt x="404" y="30"/>
                  </a:cubicBezTo>
                  <a:cubicBezTo>
                    <a:pt x="404" y="31"/>
                    <a:pt x="404" y="30"/>
                    <a:pt x="403" y="31"/>
                  </a:cubicBezTo>
                  <a:cubicBezTo>
                    <a:pt x="402" y="32"/>
                    <a:pt x="402" y="33"/>
                    <a:pt x="401" y="32"/>
                  </a:cubicBezTo>
                  <a:cubicBezTo>
                    <a:pt x="401" y="30"/>
                    <a:pt x="401" y="29"/>
                    <a:pt x="399" y="30"/>
                  </a:cubicBezTo>
                  <a:cubicBezTo>
                    <a:pt x="398" y="30"/>
                    <a:pt x="401" y="28"/>
                    <a:pt x="399" y="28"/>
                  </a:cubicBezTo>
                  <a:cubicBezTo>
                    <a:pt x="400" y="28"/>
                    <a:pt x="396" y="27"/>
                    <a:pt x="396" y="27"/>
                  </a:cubicBezTo>
                  <a:cubicBezTo>
                    <a:pt x="396" y="27"/>
                    <a:pt x="394" y="26"/>
                    <a:pt x="393" y="26"/>
                  </a:cubicBezTo>
                  <a:cubicBezTo>
                    <a:pt x="393" y="26"/>
                    <a:pt x="393" y="26"/>
                    <a:pt x="392" y="25"/>
                  </a:cubicBezTo>
                  <a:cubicBezTo>
                    <a:pt x="389" y="24"/>
                    <a:pt x="386" y="25"/>
                    <a:pt x="382" y="25"/>
                  </a:cubicBezTo>
                  <a:cubicBezTo>
                    <a:pt x="381" y="25"/>
                    <a:pt x="380" y="26"/>
                    <a:pt x="378" y="26"/>
                  </a:cubicBezTo>
                  <a:cubicBezTo>
                    <a:pt x="377" y="26"/>
                    <a:pt x="372" y="27"/>
                    <a:pt x="371" y="26"/>
                  </a:cubicBezTo>
                  <a:cubicBezTo>
                    <a:pt x="370" y="25"/>
                    <a:pt x="370" y="26"/>
                    <a:pt x="369" y="25"/>
                  </a:cubicBezTo>
                  <a:cubicBezTo>
                    <a:pt x="368" y="25"/>
                    <a:pt x="368" y="25"/>
                    <a:pt x="368" y="25"/>
                  </a:cubicBezTo>
                  <a:cubicBezTo>
                    <a:pt x="367" y="24"/>
                    <a:pt x="366" y="23"/>
                    <a:pt x="369" y="24"/>
                  </a:cubicBezTo>
                  <a:cubicBezTo>
                    <a:pt x="369" y="24"/>
                    <a:pt x="369" y="23"/>
                    <a:pt x="370" y="23"/>
                  </a:cubicBezTo>
                  <a:cubicBezTo>
                    <a:pt x="372" y="23"/>
                    <a:pt x="375" y="24"/>
                    <a:pt x="376" y="22"/>
                  </a:cubicBezTo>
                  <a:cubicBezTo>
                    <a:pt x="379" y="21"/>
                    <a:pt x="376" y="19"/>
                    <a:pt x="374" y="19"/>
                  </a:cubicBezTo>
                  <a:cubicBezTo>
                    <a:pt x="373" y="17"/>
                    <a:pt x="363" y="18"/>
                    <a:pt x="361" y="18"/>
                  </a:cubicBezTo>
                  <a:cubicBezTo>
                    <a:pt x="361" y="17"/>
                    <a:pt x="361" y="17"/>
                    <a:pt x="360" y="17"/>
                  </a:cubicBezTo>
                  <a:cubicBezTo>
                    <a:pt x="359" y="17"/>
                    <a:pt x="359" y="16"/>
                    <a:pt x="358" y="16"/>
                  </a:cubicBezTo>
                  <a:cubicBezTo>
                    <a:pt x="358" y="16"/>
                    <a:pt x="357" y="15"/>
                    <a:pt x="356" y="15"/>
                  </a:cubicBezTo>
                  <a:cubicBezTo>
                    <a:pt x="355" y="14"/>
                    <a:pt x="354" y="15"/>
                    <a:pt x="352" y="15"/>
                  </a:cubicBezTo>
                  <a:cubicBezTo>
                    <a:pt x="351" y="14"/>
                    <a:pt x="350" y="14"/>
                    <a:pt x="349" y="12"/>
                  </a:cubicBezTo>
                  <a:cubicBezTo>
                    <a:pt x="345" y="12"/>
                    <a:pt x="341" y="11"/>
                    <a:pt x="338" y="12"/>
                  </a:cubicBezTo>
                  <a:cubicBezTo>
                    <a:pt x="338" y="13"/>
                    <a:pt x="338" y="13"/>
                    <a:pt x="338" y="14"/>
                  </a:cubicBezTo>
                  <a:cubicBezTo>
                    <a:pt x="337" y="14"/>
                    <a:pt x="337" y="14"/>
                    <a:pt x="337" y="15"/>
                  </a:cubicBezTo>
                  <a:cubicBezTo>
                    <a:pt x="335" y="15"/>
                    <a:pt x="331" y="15"/>
                    <a:pt x="333" y="13"/>
                  </a:cubicBezTo>
                  <a:cubicBezTo>
                    <a:pt x="334" y="12"/>
                    <a:pt x="335" y="12"/>
                    <a:pt x="335" y="12"/>
                  </a:cubicBezTo>
                  <a:cubicBezTo>
                    <a:pt x="336" y="12"/>
                    <a:pt x="336" y="11"/>
                    <a:pt x="336" y="11"/>
                  </a:cubicBezTo>
                  <a:cubicBezTo>
                    <a:pt x="336" y="9"/>
                    <a:pt x="336" y="10"/>
                    <a:pt x="334" y="10"/>
                  </a:cubicBezTo>
                  <a:cubicBezTo>
                    <a:pt x="333" y="11"/>
                    <a:pt x="331" y="11"/>
                    <a:pt x="330" y="12"/>
                  </a:cubicBezTo>
                  <a:cubicBezTo>
                    <a:pt x="330" y="12"/>
                    <a:pt x="330" y="12"/>
                    <a:pt x="330" y="12"/>
                  </a:cubicBezTo>
                  <a:cubicBezTo>
                    <a:pt x="329" y="13"/>
                    <a:pt x="328" y="13"/>
                    <a:pt x="327" y="13"/>
                  </a:cubicBezTo>
                  <a:cubicBezTo>
                    <a:pt x="326" y="14"/>
                    <a:pt x="325" y="14"/>
                    <a:pt x="325" y="15"/>
                  </a:cubicBezTo>
                  <a:cubicBezTo>
                    <a:pt x="323" y="15"/>
                    <a:pt x="324" y="15"/>
                    <a:pt x="323" y="14"/>
                  </a:cubicBezTo>
                  <a:cubicBezTo>
                    <a:pt x="322" y="13"/>
                    <a:pt x="322" y="13"/>
                    <a:pt x="322" y="12"/>
                  </a:cubicBezTo>
                  <a:cubicBezTo>
                    <a:pt x="322" y="11"/>
                    <a:pt x="323" y="11"/>
                    <a:pt x="323" y="11"/>
                  </a:cubicBezTo>
                  <a:cubicBezTo>
                    <a:pt x="323" y="9"/>
                    <a:pt x="324" y="8"/>
                    <a:pt x="323" y="7"/>
                  </a:cubicBezTo>
                  <a:cubicBezTo>
                    <a:pt x="321" y="7"/>
                    <a:pt x="320" y="7"/>
                    <a:pt x="320" y="8"/>
                  </a:cubicBezTo>
                  <a:cubicBezTo>
                    <a:pt x="320" y="9"/>
                    <a:pt x="316" y="9"/>
                    <a:pt x="315" y="10"/>
                  </a:cubicBezTo>
                  <a:cubicBezTo>
                    <a:pt x="314" y="10"/>
                    <a:pt x="313" y="11"/>
                    <a:pt x="313" y="12"/>
                  </a:cubicBezTo>
                  <a:cubicBezTo>
                    <a:pt x="312" y="13"/>
                    <a:pt x="311" y="13"/>
                    <a:pt x="310" y="12"/>
                  </a:cubicBezTo>
                  <a:cubicBezTo>
                    <a:pt x="310" y="11"/>
                    <a:pt x="310" y="12"/>
                    <a:pt x="310" y="10"/>
                  </a:cubicBezTo>
                  <a:cubicBezTo>
                    <a:pt x="309" y="9"/>
                    <a:pt x="307" y="9"/>
                    <a:pt x="307" y="10"/>
                  </a:cubicBezTo>
                  <a:cubicBezTo>
                    <a:pt x="307" y="11"/>
                    <a:pt x="303" y="10"/>
                    <a:pt x="303" y="10"/>
                  </a:cubicBezTo>
                  <a:cubicBezTo>
                    <a:pt x="300" y="10"/>
                    <a:pt x="300" y="12"/>
                    <a:pt x="297" y="12"/>
                  </a:cubicBezTo>
                  <a:cubicBezTo>
                    <a:pt x="296" y="12"/>
                    <a:pt x="295" y="12"/>
                    <a:pt x="294" y="12"/>
                  </a:cubicBezTo>
                  <a:cubicBezTo>
                    <a:pt x="294" y="12"/>
                    <a:pt x="295" y="13"/>
                    <a:pt x="294" y="12"/>
                  </a:cubicBezTo>
                  <a:cubicBezTo>
                    <a:pt x="293" y="12"/>
                    <a:pt x="292" y="12"/>
                    <a:pt x="291" y="12"/>
                  </a:cubicBezTo>
                  <a:cubicBezTo>
                    <a:pt x="290" y="12"/>
                    <a:pt x="291" y="13"/>
                    <a:pt x="290" y="13"/>
                  </a:cubicBezTo>
                  <a:cubicBezTo>
                    <a:pt x="289" y="13"/>
                    <a:pt x="289" y="14"/>
                    <a:pt x="288" y="14"/>
                  </a:cubicBezTo>
                  <a:cubicBezTo>
                    <a:pt x="286" y="14"/>
                    <a:pt x="285" y="14"/>
                    <a:pt x="285" y="15"/>
                  </a:cubicBezTo>
                  <a:cubicBezTo>
                    <a:pt x="284" y="15"/>
                    <a:pt x="284" y="16"/>
                    <a:pt x="283" y="15"/>
                  </a:cubicBezTo>
                  <a:cubicBezTo>
                    <a:pt x="283" y="15"/>
                    <a:pt x="283" y="15"/>
                    <a:pt x="283" y="15"/>
                  </a:cubicBezTo>
                  <a:cubicBezTo>
                    <a:pt x="282" y="13"/>
                    <a:pt x="284" y="14"/>
                    <a:pt x="281" y="13"/>
                  </a:cubicBezTo>
                  <a:cubicBezTo>
                    <a:pt x="280" y="13"/>
                    <a:pt x="280" y="14"/>
                    <a:pt x="279" y="14"/>
                  </a:cubicBezTo>
                  <a:cubicBezTo>
                    <a:pt x="276" y="14"/>
                    <a:pt x="275" y="14"/>
                    <a:pt x="274" y="15"/>
                  </a:cubicBezTo>
                  <a:cubicBezTo>
                    <a:pt x="273" y="15"/>
                    <a:pt x="271" y="15"/>
                    <a:pt x="270" y="15"/>
                  </a:cubicBezTo>
                  <a:cubicBezTo>
                    <a:pt x="268" y="15"/>
                    <a:pt x="270" y="16"/>
                    <a:pt x="268" y="16"/>
                  </a:cubicBezTo>
                  <a:cubicBezTo>
                    <a:pt x="267" y="17"/>
                    <a:pt x="268" y="16"/>
                    <a:pt x="267" y="17"/>
                  </a:cubicBezTo>
                  <a:cubicBezTo>
                    <a:pt x="267" y="17"/>
                    <a:pt x="267" y="17"/>
                    <a:pt x="267" y="17"/>
                  </a:cubicBezTo>
                  <a:cubicBezTo>
                    <a:pt x="267" y="17"/>
                    <a:pt x="267" y="17"/>
                    <a:pt x="266" y="17"/>
                  </a:cubicBezTo>
                  <a:cubicBezTo>
                    <a:pt x="266" y="18"/>
                    <a:pt x="266" y="18"/>
                    <a:pt x="266" y="19"/>
                  </a:cubicBezTo>
                  <a:cubicBezTo>
                    <a:pt x="264" y="19"/>
                    <a:pt x="265" y="19"/>
                    <a:pt x="264" y="20"/>
                  </a:cubicBezTo>
                  <a:cubicBezTo>
                    <a:pt x="261" y="19"/>
                    <a:pt x="261" y="17"/>
                    <a:pt x="257" y="17"/>
                  </a:cubicBezTo>
                  <a:cubicBezTo>
                    <a:pt x="257" y="17"/>
                    <a:pt x="257" y="16"/>
                    <a:pt x="256" y="16"/>
                  </a:cubicBezTo>
                  <a:cubicBezTo>
                    <a:pt x="256" y="16"/>
                    <a:pt x="256" y="16"/>
                    <a:pt x="256" y="15"/>
                  </a:cubicBezTo>
                  <a:cubicBezTo>
                    <a:pt x="255" y="15"/>
                    <a:pt x="255" y="15"/>
                    <a:pt x="255" y="15"/>
                  </a:cubicBezTo>
                  <a:cubicBezTo>
                    <a:pt x="255" y="14"/>
                    <a:pt x="254" y="14"/>
                    <a:pt x="254" y="14"/>
                  </a:cubicBezTo>
                  <a:cubicBezTo>
                    <a:pt x="252" y="14"/>
                    <a:pt x="248" y="14"/>
                    <a:pt x="247" y="13"/>
                  </a:cubicBezTo>
                  <a:cubicBezTo>
                    <a:pt x="246" y="13"/>
                    <a:pt x="245" y="13"/>
                    <a:pt x="245" y="13"/>
                  </a:cubicBezTo>
                  <a:cubicBezTo>
                    <a:pt x="244" y="13"/>
                    <a:pt x="244" y="13"/>
                    <a:pt x="243" y="12"/>
                  </a:cubicBezTo>
                  <a:cubicBezTo>
                    <a:pt x="243" y="12"/>
                    <a:pt x="243" y="11"/>
                    <a:pt x="243" y="11"/>
                  </a:cubicBezTo>
                  <a:cubicBezTo>
                    <a:pt x="241" y="11"/>
                    <a:pt x="240" y="10"/>
                    <a:pt x="237" y="10"/>
                  </a:cubicBezTo>
                  <a:cubicBezTo>
                    <a:pt x="237" y="10"/>
                    <a:pt x="237" y="11"/>
                    <a:pt x="236" y="11"/>
                  </a:cubicBezTo>
                  <a:cubicBezTo>
                    <a:pt x="234" y="11"/>
                    <a:pt x="233" y="11"/>
                    <a:pt x="232" y="11"/>
                  </a:cubicBezTo>
                  <a:cubicBezTo>
                    <a:pt x="229" y="11"/>
                    <a:pt x="226" y="10"/>
                    <a:pt x="223" y="10"/>
                  </a:cubicBezTo>
                  <a:cubicBezTo>
                    <a:pt x="221" y="10"/>
                    <a:pt x="219" y="10"/>
                    <a:pt x="218" y="10"/>
                  </a:cubicBezTo>
                  <a:cubicBezTo>
                    <a:pt x="216" y="10"/>
                    <a:pt x="217" y="10"/>
                    <a:pt x="216" y="9"/>
                  </a:cubicBezTo>
                  <a:cubicBezTo>
                    <a:pt x="216" y="8"/>
                    <a:pt x="214" y="8"/>
                    <a:pt x="213" y="8"/>
                  </a:cubicBezTo>
                  <a:cubicBezTo>
                    <a:pt x="207" y="8"/>
                    <a:pt x="203" y="8"/>
                    <a:pt x="198" y="7"/>
                  </a:cubicBezTo>
                  <a:cubicBezTo>
                    <a:pt x="197" y="6"/>
                    <a:pt x="197" y="6"/>
                    <a:pt x="196" y="6"/>
                  </a:cubicBezTo>
                  <a:cubicBezTo>
                    <a:pt x="195" y="4"/>
                    <a:pt x="190" y="7"/>
                    <a:pt x="189" y="5"/>
                  </a:cubicBezTo>
                  <a:cubicBezTo>
                    <a:pt x="189" y="4"/>
                    <a:pt x="188" y="3"/>
                    <a:pt x="188" y="2"/>
                  </a:cubicBezTo>
                  <a:cubicBezTo>
                    <a:pt x="185" y="0"/>
                    <a:pt x="180" y="3"/>
                    <a:pt x="177" y="2"/>
                  </a:cubicBezTo>
                  <a:cubicBezTo>
                    <a:pt x="177" y="2"/>
                    <a:pt x="175" y="5"/>
                    <a:pt x="175" y="5"/>
                  </a:cubicBezTo>
                  <a:cubicBezTo>
                    <a:pt x="174" y="5"/>
                    <a:pt x="167" y="4"/>
                    <a:pt x="167" y="5"/>
                  </a:cubicBezTo>
                  <a:cubicBezTo>
                    <a:pt x="167" y="5"/>
                    <a:pt x="162" y="5"/>
                    <a:pt x="161" y="6"/>
                  </a:cubicBezTo>
                  <a:cubicBezTo>
                    <a:pt x="161" y="6"/>
                    <a:pt x="156" y="8"/>
                    <a:pt x="156" y="8"/>
                  </a:cubicBezTo>
                  <a:cubicBezTo>
                    <a:pt x="157" y="9"/>
                    <a:pt x="150" y="9"/>
                    <a:pt x="149" y="9"/>
                  </a:cubicBezTo>
                  <a:cubicBezTo>
                    <a:pt x="147" y="9"/>
                    <a:pt x="148" y="10"/>
                    <a:pt x="146" y="10"/>
                  </a:cubicBezTo>
                  <a:cubicBezTo>
                    <a:pt x="145" y="10"/>
                    <a:pt x="144" y="10"/>
                    <a:pt x="143" y="10"/>
                  </a:cubicBezTo>
                  <a:cubicBezTo>
                    <a:pt x="142" y="9"/>
                    <a:pt x="143" y="10"/>
                    <a:pt x="143" y="10"/>
                  </a:cubicBezTo>
                  <a:cubicBezTo>
                    <a:pt x="142" y="10"/>
                    <a:pt x="139" y="11"/>
                    <a:pt x="140" y="11"/>
                  </a:cubicBezTo>
                  <a:cubicBezTo>
                    <a:pt x="139" y="11"/>
                    <a:pt x="139" y="11"/>
                    <a:pt x="138" y="12"/>
                  </a:cubicBezTo>
                  <a:cubicBezTo>
                    <a:pt x="137" y="12"/>
                    <a:pt x="138" y="12"/>
                    <a:pt x="137" y="12"/>
                  </a:cubicBezTo>
                  <a:cubicBezTo>
                    <a:pt x="135" y="12"/>
                    <a:pt x="136" y="13"/>
                    <a:pt x="135" y="13"/>
                  </a:cubicBezTo>
                  <a:cubicBezTo>
                    <a:pt x="134" y="14"/>
                    <a:pt x="133" y="14"/>
                    <a:pt x="132" y="15"/>
                  </a:cubicBezTo>
                  <a:cubicBezTo>
                    <a:pt x="129" y="15"/>
                    <a:pt x="127" y="15"/>
                    <a:pt x="126" y="17"/>
                  </a:cubicBezTo>
                  <a:cubicBezTo>
                    <a:pt x="125" y="17"/>
                    <a:pt x="121" y="17"/>
                    <a:pt x="121" y="18"/>
                  </a:cubicBezTo>
                  <a:cubicBezTo>
                    <a:pt x="121" y="18"/>
                    <a:pt x="116" y="18"/>
                    <a:pt x="115" y="18"/>
                  </a:cubicBezTo>
                  <a:cubicBezTo>
                    <a:pt x="113" y="18"/>
                    <a:pt x="111" y="18"/>
                    <a:pt x="110" y="19"/>
                  </a:cubicBezTo>
                  <a:cubicBezTo>
                    <a:pt x="110" y="19"/>
                    <a:pt x="109" y="19"/>
                    <a:pt x="108" y="19"/>
                  </a:cubicBezTo>
                  <a:cubicBezTo>
                    <a:pt x="108" y="19"/>
                    <a:pt x="108" y="19"/>
                    <a:pt x="108" y="20"/>
                  </a:cubicBezTo>
                  <a:cubicBezTo>
                    <a:pt x="108" y="20"/>
                    <a:pt x="107" y="20"/>
                    <a:pt x="107" y="20"/>
                  </a:cubicBezTo>
                  <a:cubicBezTo>
                    <a:pt x="106" y="20"/>
                    <a:pt x="106" y="20"/>
                    <a:pt x="106" y="20"/>
                  </a:cubicBezTo>
                  <a:cubicBezTo>
                    <a:pt x="106" y="20"/>
                    <a:pt x="106" y="21"/>
                    <a:pt x="106" y="21"/>
                  </a:cubicBezTo>
                  <a:cubicBezTo>
                    <a:pt x="106" y="21"/>
                    <a:pt x="105" y="21"/>
                    <a:pt x="105" y="21"/>
                  </a:cubicBezTo>
                  <a:cubicBezTo>
                    <a:pt x="105" y="21"/>
                    <a:pt x="105" y="21"/>
                    <a:pt x="104" y="22"/>
                  </a:cubicBezTo>
                  <a:cubicBezTo>
                    <a:pt x="104" y="24"/>
                    <a:pt x="104" y="23"/>
                    <a:pt x="105" y="24"/>
                  </a:cubicBezTo>
                  <a:cubicBezTo>
                    <a:pt x="106" y="24"/>
                    <a:pt x="105" y="24"/>
                    <a:pt x="106" y="25"/>
                  </a:cubicBezTo>
                  <a:cubicBezTo>
                    <a:pt x="106" y="25"/>
                    <a:pt x="106" y="25"/>
                    <a:pt x="107" y="25"/>
                  </a:cubicBezTo>
                  <a:cubicBezTo>
                    <a:pt x="107" y="27"/>
                    <a:pt x="107" y="27"/>
                    <a:pt x="106" y="28"/>
                  </a:cubicBezTo>
                  <a:cubicBezTo>
                    <a:pt x="105" y="29"/>
                    <a:pt x="105" y="30"/>
                    <a:pt x="106" y="31"/>
                  </a:cubicBezTo>
                  <a:cubicBezTo>
                    <a:pt x="107" y="32"/>
                    <a:pt x="107" y="32"/>
                    <a:pt x="108" y="31"/>
                  </a:cubicBezTo>
                  <a:cubicBezTo>
                    <a:pt x="109" y="30"/>
                    <a:pt x="112" y="31"/>
                    <a:pt x="112" y="32"/>
                  </a:cubicBezTo>
                  <a:cubicBezTo>
                    <a:pt x="114" y="32"/>
                    <a:pt x="114" y="32"/>
                    <a:pt x="113" y="33"/>
                  </a:cubicBezTo>
                  <a:cubicBezTo>
                    <a:pt x="113" y="34"/>
                    <a:pt x="112" y="34"/>
                    <a:pt x="112" y="35"/>
                  </a:cubicBezTo>
                  <a:cubicBezTo>
                    <a:pt x="111" y="35"/>
                    <a:pt x="110" y="35"/>
                    <a:pt x="110" y="36"/>
                  </a:cubicBezTo>
                  <a:cubicBezTo>
                    <a:pt x="110" y="37"/>
                    <a:pt x="109" y="37"/>
                    <a:pt x="109" y="37"/>
                  </a:cubicBezTo>
                  <a:cubicBezTo>
                    <a:pt x="107" y="37"/>
                    <a:pt x="105" y="37"/>
                    <a:pt x="103" y="37"/>
                  </a:cubicBezTo>
                  <a:cubicBezTo>
                    <a:pt x="102" y="37"/>
                    <a:pt x="102" y="38"/>
                    <a:pt x="101" y="38"/>
                  </a:cubicBezTo>
                  <a:cubicBezTo>
                    <a:pt x="99" y="38"/>
                    <a:pt x="97" y="39"/>
                    <a:pt x="97" y="37"/>
                  </a:cubicBezTo>
                  <a:cubicBezTo>
                    <a:pt x="96" y="38"/>
                    <a:pt x="95" y="37"/>
                    <a:pt x="96" y="37"/>
                  </a:cubicBezTo>
                  <a:cubicBezTo>
                    <a:pt x="98" y="37"/>
                    <a:pt x="97" y="37"/>
                    <a:pt x="97" y="36"/>
                  </a:cubicBezTo>
                  <a:cubicBezTo>
                    <a:pt x="98" y="36"/>
                    <a:pt x="98" y="36"/>
                    <a:pt x="99" y="35"/>
                  </a:cubicBezTo>
                  <a:cubicBezTo>
                    <a:pt x="99" y="33"/>
                    <a:pt x="97" y="33"/>
                    <a:pt x="94" y="33"/>
                  </a:cubicBezTo>
                  <a:cubicBezTo>
                    <a:pt x="94" y="34"/>
                    <a:pt x="94" y="33"/>
                    <a:pt x="94" y="34"/>
                  </a:cubicBezTo>
                  <a:cubicBezTo>
                    <a:pt x="93" y="34"/>
                    <a:pt x="93" y="35"/>
                    <a:pt x="92" y="35"/>
                  </a:cubicBezTo>
                  <a:cubicBezTo>
                    <a:pt x="90" y="35"/>
                    <a:pt x="88" y="34"/>
                    <a:pt x="86" y="35"/>
                  </a:cubicBezTo>
                  <a:cubicBezTo>
                    <a:pt x="86" y="36"/>
                    <a:pt x="83" y="37"/>
                    <a:pt x="83" y="37"/>
                  </a:cubicBezTo>
                  <a:cubicBezTo>
                    <a:pt x="83" y="38"/>
                    <a:pt x="81" y="37"/>
                    <a:pt x="81" y="37"/>
                  </a:cubicBezTo>
                  <a:cubicBezTo>
                    <a:pt x="79" y="37"/>
                    <a:pt x="79" y="37"/>
                    <a:pt x="79" y="38"/>
                  </a:cubicBezTo>
                  <a:cubicBezTo>
                    <a:pt x="79" y="38"/>
                    <a:pt x="77" y="39"/>
                    <a:pt x="77" y="39"/>
                  </a:cubicBezTo>
                  <a:cubicBezTo>
                    <a:pt x="76" y="39"/>
                    <a:pt x="75" y="39"/>
                    <a:pt x="73" y="39"/>
                  </a:cubicBezTo>
                  <a:cubicBezTo>
                    <a:pt x="73" y="39"/>
                    <a:pt x="73" y="39"/>
                    <a:pt x="72" y="40"/>
                  </a:cubicBezTo>
                  <a:cubicBezTo>
                    <a:pt x="70" y="40"/>
                    <a:pt x="68" y="38"/>
                    <a:pt x="68" y="41"/>
                  </a:cubicBezTo>
                  <a:cubicBezTo>
                    <a:pt x="67" y="42"/>
                    <a:pt x="67" y="42"/>
                    <a:pt x="68" y="42"/>
                  </a:cubicBezTo>
                  <a:cubicBezTo>
                    <a:pt x="68" y="42"/>
                    <a:pt x="68" y="43"/>
                    <a:pt x="69" y="43"/>
                  </a:cubicBezTo>
                  <a:cubicBezTo>
                    <a:pt x="68" y="44"/>
                    <a:pt x="69" y="43"/>
                    <a:pt x="68" y="44"/>
                  </a:cubicBezTo>
                  <a:cubicBezTo>
                    <a:pt x="68" y="44"/>
                    <a:pt x="68" y="44"/>
                    <a:pt x="68" y="45"/>
                  </a:cubicBezTo>
                  <a:cubicBezTo>
                    <a:pt x="68" y="45"/>
                    <a:pt x="68" y="45"/>
                    <a:pt x="67" y="45"/>
                  </a:cubicBezTo>
                  <a:cubicBezTo>
                    <a:pt x="67" y="46"/>
                    <a:pt x="66" y="47"/>
                    <a:pt x="67" y="47"/>
                  </a:cubicBezTo>
                  <a:cubicBezTo>
                    <a:pt x="68" y="48"/>
                    <a:pt x="68" y="48"/>
                    <a:pt x="69" y="49"/>
                  </a:cubicBezTo>
                  <a:cubicBezTo>
                    <a:pt x="70" y="49"/>
                    <a:pt x="71" y="49"/>
                    <a:pt x="72" y="49"/>
                  </a:cubicBezTo>
                  <a:cubicBezTo>
                    <a:pt x="73" y="49"/>
                    <a:pt x="73" y="48"/>
                    <a:pt x="73" y="48"/>
                  </a:cubicBezTo>
                  <a:cubicBezTo>
                    <a:pt x="75" y="48"/>
                    <a:pt x="79" y="48"/>
                    <a:pt x="80" y="47"/>
                  </a:cubicBezTo>
                  <a:cubicBezTo>
                    <a:pt x="82" y="47"/>
                    <a:pt x="83" y="48"/>
                    <a:pt x="84" y="48"/>
                  </a:cubicBezTo>
                  <a:cubicBezTo>
                    <a:pt x="86" y="48"/>
                    <a:pt x="87" y="47"/>
                    <a:pt x="87" y="47"/>
                  </a:cubicBezTo>
                  <a:cubicBezTo>
                    <a:pt x="88" y="47"/>
                    <a:pt x="90" y="47"/>
                    <a:pt x="91" y="47"/>
                  </a:cubicBezTo>
                  <a:cubicBezTo>
                    <a:pt x="92" y="47"/>
                    <a:pt x="94" y="47"/>
                    <a:pt x="94" y="45"/>
                  </a:cubicBezTo>
                  <a:cubicBezTo>
                    <a:pt x="95" y="45"/>
                    <a:pt x="97" y="45"/>
                    <a:pt x="97" y="46"/>
                  </a:cubicBezTo>
                  <a:cubicBezTo>
                    <a:pt x="96" y="46"/>
                    <a:pt x="97" y="47"/>
                    <a:pt x="96" y="47"/>
                  </a:cubicBezTo>
                  <a:cubicBezTo>
                    <a:pt x="96" y="47"/>
                    <a:pt x="95" y="47"/>
                    <a:pt x="95" y="47"/>
                  </a:cubicBezTo>
                  <a:cubicBezTo>
                    <a:pt x="95" y="48"/>
                    <a:pt x="95" y="48"/>
                    <a:pt x="94" y="48"/>
                  </a:cubicBezTo>
                  <a:cubicBezTo>
                    <a:pt x="93" y="49"/>
                    <a:pt x="92" y="47"/>
                    <a:pt x="92" y="49"/>
                  </a:cubicBezTo>
                  <a:cubicBezTo>
                    <a:pt x="91" y="50"/>
                    <a:pt x="91" y="50"/>
                    <a:pt x="90" y="51"/>
                  </a:cubicBezTo>
                  <a:cubicBezTo>
                    <a:pt x="90" y="51"/>
                    <a:pt x="90" y="51"/>
                    <a:pt x="90" y="52"/>
                  </a:cubicBezTo>
                  <a:cubicBezTo>
                    <a:pt x="90" y="52"/>
                    <a:pt x="90" y="52"/>
                    <a:pt x="89" y="52"/>
                  </a:cubicBezTo>
                  <a:cubicBezTo>
                    <a:pt x="89" y="52"/>
                    <a:pt x="89" y="52"/>
                    <a:pt x="89" y="52"/>
                  </a:cubicBezTo>
                  <a:cubicBezTo>
                    <a:pt x="89" y="53"/>
                    <a:pt x="89" y="53"/>
                    <a:pt x="89" y="53"/>
                  </a:cubicBezTo>
                  <a:cubicBezTo>
                    <a:pt x="88" y="53"/>
                    <a:pt x="88" y="53"/>
                    <a:pt x="88" y="53"/>
                  </a:cubicBezTo>
                  <a:cubicBezTo>
                    <a:pt x="88" y="53"/>
                    <a:pt x="88" y="54"/>
                    <a:pt x="87" y="54"/>
                  </a:cubicBezTo>
                  <a:cubicBezTo>
                    <a:pt x="85" y="55"/>
                    <a:pt x="84" y="54"/>
                    <a:pt x="82" y="56"/>
                  </a:cubicBezTo>
                  <a:cubicBezTo>
                    <a:pt x="81" y="57"/>
                    <a:pt x="76" y="55"/>
                    <a:pt x="74" y="57"/>
                  </a:cubicBezTo>
                  <a:cubicBezTo>
                    <a:pt x="73" y="57"/>
                    <a:pt x="73" y="57"/>
                    <a:pt x="72" y="57"/>
                  </a:cubicBezTo>
                  <a:cubicBezTo>
                    <a:pt x="72" y="58"/>
                    <a:pt x="72" y="58"/>
                    <a:pt x="72" y="58"/>
                  </a:cubicBezTo>
                  <a:cubicBezTo>
                    <a:pt x="72" y="59"/>
                    <a:pt x="70" y="58"/>
                    <a:pt x="69" y="59"/>
                  </a:cubicBezTo>
                  <a:cubicBezTo>
                    <a:pt x="69" y="59"/>
                    <a:pt x="68" y="59"/>
                    <a:pt x="67" y="58"/>
                  </a:cubicBezTo>
                  <a:cubicBezTo>
                    <a:pt x="67" y="58"/>
                    <a:pt x="67" y="58"/>
                    <a:pt x="67" y="57"/>
                  </a:cubicBezTo>
                  <a:cubicBezTo>
                    <a:pt x="64" y="56"/>
                    <a:pt x="64" y="57"/>
                    <a:pt x="62" y="57"/>
                  </a:cubicBezTo>
                  <a:cubicBezTo>
                    <a:pt x="61" y="59"/>
                    <a:pt x="59" y="59"/>
                    <a:pt x="58" y="60"/>
                  </a:cubicBezTo>
                  <a:cubicBezTo>
                    <a:pt x="58" y="61"/>
                    <a:pt x="57" y="61"/>
                    <a:pt x="57" y="61"/>
                  </a:cubicBezTo>
                  <a:cubicBezTo>
                    <a:pt x="57" y="61"/>
                    <a:pt x="57" y="61"/>
                    <a:pt x="57" y="62"/>
                  </a:cubicBezTo>
                  <a:cubicBezTo>
                    <a:pt x="56" y="62"/>
                    <a:pt x="56" y="62"/>
                    <a:pt x="55" y="62"/>
                  </a:cubicBezTo>
                  <a:cubicBezTo>
                    <a:pt x="54" y="64"/>
                    <a:pt x="51" y="63"/>
                    <a:pt x="50" y="64"/>
                  </a:cubicBezTo>
                  <a:cubicBezTo>
                    <a:pt x="49" y="64"/>
                    <a:pt x="44" y="66"/>
                    <a:pt x="44" y="66"/>
                  </a:cubicBezTo>
                  <a:cubicBezTo>
                    <a:pt x="44" y="66"/>
                    <a:pt x="41" y="67"/>
                    <a:pt x="40" y="67"/>
                  </a:cubicBezTo>
                  <a:cubicBezTo>
                    <a:pt x="40" y="68"/>
                    <a:pt x="39" y="68"/>
                    <a:pt x="39" y="68"/>
                  </a:cubicBezTo>
                  <a:cubicBezTo>
                    <a:pt x="38" y="68"/>
                    <a:pt x="39" y="68"/>
                    <a:pt x="38" y="69"/>
                  </a:cubicBezTo>
                  <a:cubicBezTo>
                    <a:pt x="37" y="69"/>
                    <a:pt x="37" y="69"/>
                    <a:pt x="37" y="70"/>
                  </a:cubicBezTo>
                  <a:cubicBezTo>
                    <a:pt x="35" y="71"/>
                    <a:pt x="36" y="73"/>
                    <a:pt x="36" y="75"/>
                  </a:cubicBezTo>
                  <a:cubicBezTo>
                    <a:pt x="35" y="76"/>
                    <a:pt x="33" y="76"/>
                    <a:pt x="32" y="77"/>
                  </a:cubicBezTo>
                  <a:cubicBezTo>
                    <a:pt x="31" y="79"/>
                    <a:pt x="32" y="80"/>
                    <a:pt x="32" y="82"/>
                  </a:cubicBezTo>
                  <a:cubicBezTo>
                    <a:pt x="34" y="83"/>
                    <a:pt x="38" y="83"/>
                    <a:pt x="41" y="83"/>
                  </a:cubicBezTo>
                  <a:cubicBezTo>
                    <a:pt x="42" y="83"/>
                    <a:pt x="43" y="82"/>
                    <a:pt x="44" y="82"/>
                  </a:cubicBezTo>
                  <a:cubicBezTo>
                    <a:pt x="44" y="83"/>
                    <a:pt x="44" y="84"/>
                    <a:pt x="42" y="84"/>
                  </a:cubicBezTo>
                  <a:cubicBezTo>
                    <a:pt x="42" y="85"/>
                    <a:pt x="41" y="85"/>
                    <a:pt x="40" y="85"/>
                  </a:cubicBezTo>
                  <a:cubicBezTo>
                    <a:pt x="40" y="86"/>
                    <a:pt x="40" y="86"/>
                    <a:pt x="40" y="87"/>
                  </a:cubicBezTo>
                  <a:cubicBezTo>
                    <a:pt x="39" y="87"/>
                    <a:pt x="39" y="87"/>
                    <a:pt x="39" y="87"/>
                  </a:cubicBezTo>
                  <a:cubicBezTo>
                    <a:pt x="38" y="88"/>
                    <a:pt x="39" y="87"/>
                    <a:pt x="38" y="88"/>
                  </a:cubicBezTo>
                  <a:cubicBezTo>
                    <a:pt x="38" y="88"/>
                    <a:pt x="38" y="88"/>
                    <a:pt x="37" y="89"/>
                  </a:cubicBezTo>
                  <a:cubicBezTo>
                    <a:pt x="37" y="89"/>
                    <a:pt x="36" y="89"/>
                    <a:pt x="35" y="90"/>
                  </a:cubicBezTo>
                  <a:cubicBezTo>
                    <a:pt x="33" y="90"/>
                    <a:pt x="33" y="92"/>
                    <a:pt x="35" y="92"/>
                  </a:cubicBezTo>
                  <a:cubicBezTo>
                    <a:pt x="36" y="92"/>
                    <a:pt x="38" y="93"/>
                    <a:pt x="39" y="92"/>
                  </a:cubicBezTo>
                  <a:cubicBezTo>
                    <a:pt x="40" y="91"/>
                    <a:pt x="42" y="90"/>
                    <a:pt x="43" y="89"/>
                  </a:cubicBezTo>
                  <a:cubicBezTo>
                    <a:pt x="43" y="90"/>
                    <a:pt x="44" y="88"/>
                    <a:pt x="44" y="89"/>
                  </a:cubicBezTo>
                  <a:cubicBezTo>
                    <a:pt x="44" y="90"/>
                    <a:pt x="46" y="89"/>
                    <a:pt x="46" y="89"/>
                  </a:cubicBezTo>
                  <a:cubicBezTo>
                    <a:pt x="47" y="91"/>
                    <a:pt x="46" y="94"/>
                    <a:pt x="47" y="95"/>
                  </a:cubicBezTo>
                  <a:cubicBezTo>
                    <a:pt x="49" y="95"/>
                    <a:pt x="50" y="94"/>
                    <a:pt x="50" y="94"/>
                  </a:cubicBezTo>
                  <a:cubicBezTo>
                    <a:pt x="50" y="94"/>
                    <a:pt x="51" y="94"/>
                    <a:pt x="51" y="94"/>
                  </a:cubicBezTo>
                  <a:cubicBezTo>
                    <a:pt x="51" y="93"/>
                    <a:pt x="51" y="92"/>
                    <a:pt x="52" y="92"/>
                  </a:cubicBezTo>
                  <a:cubicBezTo>
                    <a:pt x="52" y="91"/>
                    <a:pt x="52" y="92"/>
                    <a:pt x="52" y="91"/>
                  </a:cubicBezTo>
                  <a:cubicBezTo>
                    <a:pt x="52" y="89"/>
                    <a:pt x="54" y="90"/>
                    <a:pt x="55" y="90"/>
                  </a:cubicBezTo>
                  <a:cubicBezTo>
                    <a:pt x="56" y="91"/>
                    <a:pt x="56" y="91"/>
                    <a:pt x="56" y="92"/>
                  </a:cubicBezTo>
                  <a:cubicBezTo>
                    <a:pt x="56" y="92"/>
                    <a:pt x="56" y="92"/>
                    <a:pt x="56" y="92"/>
                  </a:cubicBezTo>
                  <a:cubicBezTo>
                    <a:pt x="55" y="93"/>
                    <a:pt x="55" y="93"/>
                    <a:pt x="55" y="94"/>
                  </a:cubicBezTo>
                  <a:cubicBezTo>
                    <a:pt x="55" y="96"/>
                    <a:pt x="53" y="95"/>
                    <a:pt x="52" y="96"/>
                  </a:cubicBezTo>
                  <a:cubicBezTo>
                    <a:pt x="52" y="96"/>
                    <a:pt x="51" y="97"/>
                    <a:pt x="51" y="97"/>
                  </a:cubicBezTo>
                  <a:cubicBezTo>
                    <a:pt x="50" y="98"/>
                    <a:pt x="50" y="98"/>
                    <a:pt x="50" y="98"/>
                  </a:cubicBezTo>
                  <a:cubicBezTo>
                    <a:pt x="50" y="98"/>
                    <a:pt x="50" y="98"/>
                    <a:pt x="50" y="99"/>
                  </a:cubicBezTo>
                  <a:cubicBezTo>
                    <a:pt x="49" y="99"/>
                    <a:pt x="49" y="99"/>
                    <a:pt x="47" y="99"/>
                  </a:cubicBezTo>
                  <a:cubicBezTo>
                    <a:pt x="47" y="100"/>
                    <a:pt x="43" y="100"/>
                    <a:pt x="42" y="101"/>
                  </a:cubicBezTo>
                  <a:cubicBezTo>
                    <a:pt x="42" y="101"/>
                    <a:pt x="41" y="102"/>
                    <a:pt x="40" y="103"/>
                  </a:cubicBezTo>
                  <a:cubicBezTo>
                    <a:pt x="39" y="104"/>
                    <a:pt x="38" y="104"/>
                    <a:pt x="37" y="104"/>
                  </a:cubicBezTo>
                  <a:cubicBezTo>
                    <a:pt x="37" y="104"/>
                    <a:pt x="35" y="106"/>
                    <a:pt x="35" y="105"/>
                  </a:cubicBezTo>
                  <a:cubicBezTo>
                    <a:pt x="35" y="105"/>
                    <a:pt x="34" y="106"/>
                    <a:pt x="34" y="107"/>
                  </a:cubicBezTo>
                  <a:cubicBezTo>
                    <a:pt x="31" y="107"/>
                    <a:pt x="30" y="105"/>
                    <a:pt x="29" y="106"/>
                  </a:cubicBezTo>
                  <a:cubicBezTo>
                    <a:pt x="28" y="107"/>
                    <a:pt x="27" y="107"/>
                    <a:pt x="26" y="108"/>
                  </a:cubicBezTo>
                  <a:cubicBezTo>
                    <a:pt x="24" y="108"/>
                    <a:pt x="22" y="108"/>
                    <a:pt x="21" y="109"/>
                  </a:cubicBezTo>
                  <a:cubicBezTo>
                    <a:pt x="21" y="110"/>
                    <a:pt x="20" y="110"/>
                    <a:pt x="20" y="110"/>
                  </a:cubicBezTo>
                  <a:cubicBezTo>
                    <a:pt x="18" y="110"/>
                    <a:pt x="19" y="110"/>
                    <a:pt x="19" y="111"/>
                  </a:cubicBezTo>
                  <a:cubicBezTo>
                    <a:pt x="18" y="111"/>
                    <a:pt x="17" y="111"/>
                    <a:pt x="17" y="112"/>
                  </a:cubicBezTo>
                  <a:cubicBezTo>
                    <a:pt x="14" y="112"/>
                    <a:pt x="9" y="111"/>
                    <a:pt x="7" y="112"/>
                  </a:cubicBezTo>
                  <a:cubicBezTo>
                    <a:pt x="6" y="115"/>
                    <a:pt x="2" y="114"/>
                    <a:pt x="0" y="116"/>
                  </a:cubicBezTo>
                  <a:cubicBezTo>
                    <a:pt x="0" y="120"/>
                    <a:pt x="4" y="116"/>
                    <a:pt x="7" y="116"/>
                  </a:cubicBezTo>
                  <a:cubicBezTo>
                    <a:pt x="8" y="114"/>
                    <a:pt x="11" y="115"/>
                    <a:pt x="13" y="115"/>
                  </a:cubicBezTo>
                  <a:cubicBezTo>
                    <a:pt x="14" y="115"/>
                    <a:pt x="16" y="114"/>
                    <a:pt x="16" y="114"/>
                  </a:cubicBezTo>
                  <a:cubicBezTo>
                    <a:pt x="16" y="113"/>
                    <a:pt x="19" y="114"/>
                    <a:pt x="20" y="114"/>
                  </a:cubicBezTo>
                  <a:cubicBezTo>
                    <a:pt x="21" y="114"/>
                    <a:pt x="20" y="113"/>
                    <a:pt x="21" y="113"/>
                  </a:cubicBezTo>
                  <a:cubicBezTo>
                    <a:pt x="22" y="113"/>
                    <a:pt x="23" y="113"/>
                    <a:pt x="24" y="112"/>
                  </a:cubicBezTo>
                  <a:cubicBezTo>
                    <a:pt x="25" y="112"/>
                    <a:pt x="28" y="112"/>
                    <a:pt x="28" y="111"/>
                  </a:cubicBezTo>
                  <a:cubicBezTo>
                    <a:pt x="28" y="110"/>
                    <a:pt x="30" y="111"/>
                    <a:pt x="30" y="111"/>
                  </a:cubicBezTo>
                  <a:cubicBezTo>
                    <a:pt x="31" y="110"/>
                    <a:pt x="30" y="111"/>
                    <a:pt x="31" y="110"/>
                  </a:cubicBezTo>
                  <a:cubicBezTo>
                    <a:pt x="31" y="110"/>
                    <a:pt x="31" y="110"/>
                    <a:pt x="32" y="109"/>
                  </a:cubicBezTo>
                  <a:cubicBezTo>
                    <a:pt x="32" y="109"/>
                    <a:pt x="32" y="109"/>
                    <a:pt x="32" y="109"/>
                  </a:cubicBezTo>
                  <a:cubicBezTo>
                    <a:pt x="34" y="109"/>
                    <a:pt x="34" y="109"/>
                    <a:pt x="35" y="109"/>
                  </a:cubicBezTo>
                  <a:cubicBezTo>
                    <a:pt x="36" y="109"/>
                    <a:pt x="36" y="108"/>
                    <a:pt x="37" y="107"/>
                  </a:cubicBezTo>
                  <a:cubicBezTo>
                    <a:pt x="37" y="107"/>
                    <a:pt x="38" y="106"/>
                    <a:pt x="38" y="106"/>
                  </a:cubicBezTo>
                  <a:cubicBezTo>
                    <a:pt x="38" y="105"/>
                    <a:pt x="40" y="106"/>
                    <a:pt x="40" y="105"/>
                  </a:cubicBezTo>
                  <a:cubicBezTo>
                    <a:pt x="40" y="106"/>
                    <a:pt x="43" y="104"/>
                    <a:pt x="43" y="104"/>
                  </a:cubicBezTo>
                  <a:cubicBezTo>
                    <a:pt x="45" y="104"/>
                    <a:pt x="50" y="105"/>
                    <a:pt x="50" y="104"/>
                  </a:cubicBezTo>
                  <a:cubicBezTo>
                    <a:pt x="51" y="103"/>
                    <a:pt x="51" y="102"/>
                    <a:pt x="52" y="102"/>
                  </a:cubicBezTo>
                  <a:cubicBezTo>
                    <a:pt x="53" y="101"/>
                    <a:pt x="54" y="102"/>
                    <a:pt x="55" y="101"/>
                  </a:cubicBezTo>
                  <a:cubicBezTo>
                    <a:pt x="56" y="101"/>
                    <a:pt x="56" y="101"/>
                    <a:pt x="57" y="100"/>
                  </a:cubicBezTo>
                  <a:cubicBezTo>
                    <a:pt x="57" y="99"/>
                    <a:pt x="56" y="99"/>
                    <a:pt x="56" y="98"/>
                  </a:cubicBezTo>
                  <a:cubicBezTo>
                    <a:pt x="56" y="96"/>
                    <a:pt x="58" y="97"/>
                    <a:pt x="60" y="97"/>
                  </a:cubicBezTo>
                  <a:cubicBezTo>
                    <a:pt x="61" y="97"/>
                    <a:pt x="61" y="97"/>
                    <a:pt x="62" y="97"/>
                  </a:cubicBezTo>
                  <a:cubicBezTo>
                    <a:pt x="64" y="97"/>
                    <a:pt x="65" y="97"/>
                    <a:pt x="66" y="97"/>
                  </a:cubicBezTo>
                  <a:cubicBezTo>
                    <a:pt x="66" y="97"/>
                    <a:pt x="67" y="96"/>
                    <a:pt x="67" y="96"/>
                  </a:cubicBezTo>
                  <a:cubicBezTo>
                    <a:pt x="68" y="95"/>
                    <a:pt x="69" y="95"/>
                    <a:pt x="70" y="95"/>
                  </a:cubicBezTo>
                  <a:cubicBezTo>
                    <a:pt x="71" y="94"/>
                    <a:pt x="73" y="94"/>
                    <a:pt x="74" y="94"/>
                  </a:cubicBezTo>
                  <a:cubicBezTo>
                    <a:pt x="77" y="94"/>
                    <a:pt x="76" y="93"/>
                    <a:pt x="77" y="92"/>
                  </a:cubicBezTo>
                  <a:cubicBezTo>
                    <a:pt x="80" y="91"/>
                    <a:pt x="83" y="91"/>
                    <a:pt x="84" y="89"/>
                  </a:cubicBezTo>
                  <a:cubicBezTo>
                    <a:pt x="84" y="85"/>
                    <a:pt x="78" y="88"/>
                    <a:pt x="76" y="86"/>
                  </a:cubicBezTo>
                  <a:cubicBezTo>
                    <a:pt x="75" y="85"/>
                    <a:pt x="75" y="86"/>
                    <a:pt x="75" y="84"/>
                  </a:cubicBezTo>
                  <a:cubicBezTo>
                    <a:pt x="76" y="81"/>
                    <a:pt x="79" y="84"/>
                    <a:pt x="81" y="84"/>
                  </a:cubicBezTo>
                  <a:cubicBezTo>
                    <a:pt x="81" y="84"/>
                    <a:pt x="81" y="83"/>
                    <a:pt x="82" y="83"/>
                  </a:cubicBezTo>
                  <a:cubicBezTo>
                    <a:pt x="82" y="83"/>
                    <a:pt x="83" y="83"/>
                    <a:pt x="84" y="83"/>
                  </a:cubicBezTo>
                  <a:cubicBezTo>
                    <a:pt x="84" y="83"/>
                    <a:pt x="87" y="83"/>
                    <a:pt x="87" y="83"/>
                  </a:cubicBezTo>
                  <a:cubicBezTo>
                    <a:pt x="88" y="84"/>
                    <a:pt x="89" y="84"/>
                    <a:pt x="90" y="84"/>
                  </a:cubicBezTo>
                  <a:cubicBezTo>
                    <a:pt x="92" y="84"/>
                    <a:pt x="91" y="83"/>
                    <a:pt x="92" y="83"/>
                  </a:cubicBezTo>
                  <a:cubicBezTo>
                    <a:pt x="93" y="83"/>
                    <a:pt x="94" y="83"/>
                    <a:pt x="95" y="82"/>
                  </a:cubicBezTo>
                  <a:cubicBezTo>
                    <a:pt x="96" y="82"/>
                    <a:pt x="97" y="82"/>
                    <a:pt x="97" y="82"/>
                  </a:cubicBezTo>
                  <a:cubicBezTo>
                    <a:pt x="98" y="81"/>
                    <a:pt x="97" y="81"/>
                    <a:pt x="98" y="81"/>
                  </a:cubicBezTo>
                  <a:cubicBezTo>
                    <a:pt x="98" y="81"/>
                    <a:pt x="99" y="81"/>
                    <a:pt x="99" y="81"/>
                  </a:cubicBezTo>
                  <a:cubicBezTo>
                    <a:pt x="99" y="81"/>
                    <a:pt x="99" y="80"/>
                    <a:pt x="99" y="79"/>
                  </a:cubicBezTo>
                  <a:cubicBezTo>
                    <a:pt x="100" y="79"/>
                    <a:pt x="100" y="79"/>
                    <a:pt x="100" y="79"/>
                  </a:cubicBezTo>
                  <a:cubicBezTo>
                    <a:pt x="101" y="79"/>
                    <a:pt x="101" y="79"/>
                    <a:pt x="102" y="78"/>
                  </a:cubicBezTo>
                  <a:cubicBezTo>
                    <a:pt x="103" y="78"/>
                    <a:pt x="107" y="77"/>
                    <a:pt x="107" y="77"/>
                  </a:cubicBezTo>
                  <a:cubicBezTo>
                    <a:pt x="109" y="77"/>
                    <a:pt x="108" y="76"/>
                    <a:pt x="109" y="76"/>
                  </a:cubicBezTo>
                  <a:cubicBezTo>
                    <a:pt x="109" y="75"/>
                    <a:pt x="109" y="76"/>
                    <a:pt x="109" y="75"/>
                  </a:cubicBezTo>
                  <a:cubicBezTo>
                    <a:pt x="110" y="75"/>
                    <a:pt x="110" y="75"/>
                    <a:pt x="110" y="74"/>
                  </a:cubicBezTo>
                  <a:cubicBezTo>
                    <a:pt x="111" y="74"/>
                    <a:pt x="120" y="72"/>
                    <a:pt x="120" y="72"/>
                  </a:cubicBezTo>
                  <a:cubicBezTo>
                    <a:pt x="120" y="72"/>
                    <a:pt x="125" y="71"/>
                    <a:pt x="126" y="71"/>
                  </a:cubicBezTo>
                  <a:cubicBezTo>
                    <a:pt x="126" y="71"/>
                    <a:pt x="125" y="70"/>
                    <a:pt x="126" y="70"/>
                  </a:cubicBezTo>
                  <a:cubicBezTo>
                    <a:pt x="127" y="70"/>
                    <a:pt x="128" y="68"/>
                    <a:pt x="129" y="70"/>
                  </a:cubicBezTo>
                  <a:cubicBezTo>
                    <a:pt x="129" y="72"/>
                    <a:pt x="129" y="72"/>
                    <a:pt x="127" y="72"/>
                  </a:cubicBezTo>
                  <a:cubicBezTo>
                    <a:pt x="127" y="72"/>
                    <a:pt x="120" y="74"/>
                    <a:pt x="120" y="74"/>
                  </a:cubicBezTo>
                  <a:cubicBezTo>
                    <a:pt x="120" y="75"/>
                    <a:pt x="112" y="77"/>
                    <a:pt x="112" y="77"/>
                  </a:cubicBezTo>
                  <a:cubicBezTo>
                    <a:pt x="111" y="77"/>
                    <a:pt x="111" y="77"/>
                    <a:pt x="111" y="78"/>
                  </a:cubicBezTo>
                  <a:cubicBezTo>
                    <a:pt x="111" y="78"/>
                    <a:pt x="110" y="78"/>
                    <a:pt x="110" y="78"/>
                  </a:cubicBezTo>
                  <a:cubicBezTo>
                    <a:pt x="110" y="79"/>
                    <a:pt x="109" y="79"/>
                    <a:pt x="109" y="79"/>
                  </a:cubicBezTo>
                  <a:cubicBezTo>
                    <a:pt x="109" y="80"/>
                    <a:pt x="108" y="80"/>
                    <a:pt x="108" y="80"/>
                  </a:cubicBezTo>
                  <a:cubicBezTo>
                    <a:pt x="106" y="80"/>
                    <a:pt x="105" y="82"/>
                    <a:pt x="103" y="82"/>
                  </a:cubicBezTo>
                  <a:cubicBezTo>
                    <a:pt x="103" y="82"/>
                    <a:pt x="103" y="82"/>
                    <a:pt x="102" y="82"/>
                  </a:cubicBezTo>
                  <a:cubicBezTo>
                    <a:pt x="102" y="83"/>
                    <a:pt x="102" y="83"/>
                    <a:pt x="102" y="83"/>
                  </a:cubicBezTo>
                  <a:cubicBezTo>
                    <a:pt x="102" y="84"/>
                    <a:pt x="101" y="84"/>
                    <a:pt x="101" y="85"/>
                  </a:cubicBezTo>
                  <a:cubicBezTo>
                    <a:pt x="99" y="85"/>
                    <a:pt x="98" y="85"/>
                    <a:pt x="98" y="86"/>
                  </a:cubicBezTo>
                  <a:cubicBezTo>
                    <a:pt x="98" y="88"/>
                    <a:pt x="100" y="88"/>
                    <a:pt x="101" y="87"/>
                  </a:cubicBezTo>
                  <a:cubicBezTo>
                    <a:pt x="103" y="87"/>
                    <a:pt x="105" y="85"/>
                    <a:pt x="107" y="84"/>
                  </a:cubicBezTo>
                  <a:cubicBezTo>
                    <a:pt x="108" y="84"/>
                    <a:pt x="107" y="84"/>
                    <a:pt x="108" y="84"/>
                  </a:cubicBezTo>
                  <a:cubicBezTo>
                    <a:pt x="108" y="84"/>
                    <a:pt x="108" y="84"/>
                    <a:pt x="109" y="84"/>
                  </a:cubicBezTo>
                  <a:cubicBezTo>
                    <a:pt x="110" y="83"/>
                    <a:pt x="109" y="84"/>
                    <a:pt x="109" y="83"/>
                  </a:cubicBezTo>
                  <a:cubicBezTo>
                    <a:pt x="110" y="83"/>
                    <a:pt x="111" y="82"/>
                    <a:pt x="112" y="82"/>
                  </a:cubicBezTo>
                  <a:cubicBezTo>
                    <a:pt x="114" y="82"/>
                    <a:pt x="117" y="81"/>
                    <a:pt x="119" y="81"/>
                  </a:cubicBezTo>
                  <a:cubicBezTo>
                    <a:pt x="121" y="80"/>
                    <a:pt x="122" y="81"/>
                    <a:pt x="123" y="80"/>
                  </a:cubicBezTo>
                  <a:cubicBezTo>
                    <a:pt x="123" y="80"/>
                    <a:pt x="124" y="80"/>
                    <a:pt x="124" y="79"/>
                  </a:cubicBezTo>
                  <a:cubicBezTo>
                    <a:pt x="125" y="79"/>
                    <a:pt x="125" y="78"/>
                    <a:pt x="125" y="78"/>
                  </a:cubicBezTo>
                  <a:cubicBezTo>
                    <a:pt x="126" y="78"/>
                    <a:pt x="125" y="78"/>
                    <a:pt x="126" y="78"/>
                  </a:cubicBezTo>
                  <a:cubicBezTo>
                    <a:pt x="126" y="78"/>
                    <a:pt x="126" y="77"/>
                    <a:pt x="126" y="77"/>
                  </a:cubicBezTo>
                  <a:cubicBezTo>
                    <a:pt x="126" y="77"/>
                    <a:pt x="127" y="77"/>
                    <a:pt x="127" y="77"/>
                  </a:cubicBezTo>
                  <a:cubicBezTo>
                    <a:pt x="127" y="77"/>
                    <a:pt x="127" y="76"/>
                    <a:pt x="127" y="76"/>
                  </a:cubicBezTo>
                  <a:cubicBezTo>
                    <a:pt x="127" y="76"/>
                    <a:pt x="128" y="76"/>
                    <a:pt x="128" y="76"/>
                  </a:cubicBezTo>
                  <a:cubicBezTo>
                    <a:pt x="128" y="75"/>
                    <a:pt x="130" y="73"/>
                    <a:pt x="131" y="73"/>
                  </a:cubicBezTo>
                  <a:cubicBezTo>
                    <a:pt x="133" y="73"/>
                    <a:pt x="137" y="71"/>
                    <a:pt x="138" y="73"/>
                  </a:cubicBezTo>
                  <a:cubicBezTo>
                    <a:pt x="138" y="73"/>
                    <a:pt x="139" y="73"/>
                    <a:pt x="140" y="74"/>
                  </a:cubicBezTo>
                  <a:cubicBezTo>
                    <a:pt x="140" y="74"/>
                    <a:pt x="142" y="73"/>
                    <a:pt x="144" y="73"/>
                  </a:cubicBezTo>
                  <a:cubicBezTo>
                    <a:pt x="145" y="74"/>
                    <a:pt x="145" y="74"/>
                    <a:pt x="144" y="75"/>
                  </a:cubicBezTo>
                  <a:cubicBezTo>
                    <a:pt x="144" y="76"/>
                    <a:pt x="144" y="75"/>
                    <a:pt x="144" y="77"/>
                  </a:cubicBezTo>
                  <a:cubicBezTo>
                    <a:pt x="145" y="77"/>
                    <a:pt x="145" y="77"/>
                    <a:pt x="146" y="78"/>
                  </a:cubicBezTo>
                  <a:cubicBezTo>
                    <a:pt x="146" y="78"/>
                    <a:pt x="146" y="78"/>
                    <a:pt x="146" y="79"/>
                  </a:cubicBezTo>
                  <a:cubicBezTo>
                    <a:pt x="147" y="79"/>
                    <a:pt x="147" y="79"/>
                    <a:pt x="147" y="79"/>
                  </a:cubicBezTo>
                  <a:cubicBezTo>
                    <a:pt x="147" y="79"/>
                    <a:pt x="147" y="79"/>
                    <a:pt x="147" y="79"/>
                  </a:cubicBezTo>
                  <a:cubicBezTo>
                    <a:pt x="147" y="80"/>
                    <a:pt x="148" y="79"/>
                    <a:pt x="148" y="79"/>
                  </a:cubicBezTo>
                  <a:cubicBezTo>
                    <a:pt x="148" y="80"/>
                    <a:pt x="148" y="80"/>
                    <a:pt x="148" y="80"/>
                  </a:cubicBezTo>
                  <a:cubicBezTo>
                    <a:pt x="148" y="81"/>
                    <a:pt x="149" y="81"/>
                    <a:pt x="150" y="81"/>
                  </a:cubicBezTo>
                  <a:cubicBezTo>
                    <a:pt x="151" y="81"/>
                    <a:pt x="152" y="80"/>
                    <a:pt x="152" y="79"/>
                  </a:cubicBezTo>
                  <a:cubicBezTo>
                    <a:pt x="155" y="79"/>
                    <a:pt x="156" y="80"/>
                    <a:pt x="158" y="80"/>
                  </a:cubicBezTo>
                  <a:cubicBezTo>
                    <a:pt x="160" y="80"/>
                    <a:pt x="161" y="79"/>
                    <a:pt x="164" y="79"/>
                  </a:cubicBezTo>
                  <a:cubicBezTo>
                    <a:pt x="164" y="81"/>
                    <a:pt x="164" y="83"/>
                    <a:pt x="165" y="84"/>
                  </a:cubicBezTo>
                  <a:cubicBezTo>
                    <a:pt x="166" y="84"/>
                    <a:pt x="169" y="82"/>
                    <a:pt x="170" y="82"/>
                  </a:cubicBezTo>
                  <a:cubicBezTo>
                    <a:pt x="172" y="83"/>
                    <a:pt x="171" y="86"/>
                    <a:pt x="171" y="87"/>
                  </a:cubicBezTo>
                  <a:cubicBezTo>
                    <a:pt x="173" y="87"/>
                    <a:pt x="173" y="87"/>
                    <a:pt x="174" y="87"/>
                  </a:cubicBezTo>
                  <a:cubicBezTo>
                    <a:pt x="176" y="87"/>
                    <a:pt x="174" y="88"/>
                    <a:pt x="174" y="89"/>
                  </a:cubicBezTo>
                  <a:cubicBezTo>
                    <a:pt x="174" y="91"/>
                    <a:pt x="175" y="92"/>
                    <a:pt x="176" y="93"/>
                  </a:cubicBezTo>
                  <a:cubicBezTo>
                    <a:pt x="177" y="94"/>
                    <a:pt x="178" y="94"/>
                    <a:pt x="179" y="93"/>
                  </a:cubicBezTo>
                  <a:cubicBezTo>
                    <a:pt x="179" y="93"/>
                    <a:pt x="179" y="92"/>
                    <a:pt x="179" y="92"/>
                  </a:cubicBezTo>
                  <a:cubicBezTo>
                    <a:pt x="179" y="92"/>
                    <a:pt x="180" y="91"/>
                    <a:pt x="180" y="91"/>
                  </a:cubicBezTo>
                  <a:cubicBezTo>
                    <a:pt x="181" y="91"/>
                    <a:pt x="181" y="91"/>
                    <a:pt x="181" y="90"/>
                  </a:cubicBezTo>
                  <a:cubicBezTo>
                    <a:pt x="183" y="90"/>
                    <a:pt x="183" y="92"/>
                    <a:pt x="184" y="93"/>
                  </a:cubicBezTo>
                  <a:cubicBezTo>
                    <a:pt x="184" y="93"/>
                    <a:pt x="184" y="93"/>
                    <a:pt x="185" y="92"/>
                  </a:cubicBezTo>
                  <a:cubicBezTo>
                    <a:pt x="186" y="92"/>
                    <a:pt x="186" y="91"/>
                    <a:pt x="186" y="91"/>
                  </a:cubicBezTo>
                  <a:cubicBezTo>
                    <a:pt x="186" y="91"/>
                    <a:pt x="186" y="90"/>
                    <a:pt x="186" y="90"/>
                  </a:cubicBezTo>
                  <a:cubicBezTo>
                    <a:pt x="187" y="90"/>
                    <a:pt x="187" y="90"/>
                    <a:pt x="188" y="89"/>
                  </a:cubicBezTo>
                  <a:cubicBezTo>
                    <a:pt x="188" y="89"/>
                    <a:pt x="188" y="89"/>
                    <a:pt x="188" y="89"/>
                  </a:cubicBezTo>
                  <a:cubicBezTo>
                    <a:pt x="188" y="88"/>
                    <a:pt x="188" y="89"/>
                    <a:pt x="189" y="89"/>
                  </a:cubicBezTo>
                  <a:cubicBezTo>
                    <a:pt x="189" y="88"/>
                    <a:pt x="189" y="87"/>
                    <a:pt x="189" y="87"/>
                  </a:cubicBezTo>
                  <a:cubicBezTo>
                    <a:pt x="189" y="87"/>
                    <a:pt x="191" y="85"/>
                    <a:pt x="191" y="88"/>
                  </a:cubicBezTo>
                  <a:cubicBezTo>
                    <a:pt x="190" y="89"/>
                    <a:pt x="190" y="89"/>
                    <a:pt x="190" y="89"/>
                  </a:cubicBezTo>
                  <a:cubicBezTo>
                    <a:pt x="190" y="90"/>
                    <a:pt x="189" y="89"/>
                    <a:pt x="189" y="91"/>
                  </a:cubicBezTo>
                  <a:cubicBezTo>
                    <a:pt x="189" y="92"/>
                    <a:pt x="189" y="92"/>
                    <a:pt x="190" y="92"/>
                  </a:cubicBezTo>
                  <a:cubicBezTo>
                    <a:pt x="191" y="93"/>
                    <a:pt x="190" y="92"/>
                    <a:pt x="191" y="92"/>
                  </a:cubicBezTo>
                  <a:cubicBezTo>
                    <a:pt x="192" y="92"/>
                    <a:pt x="192" y="92"/>
                    <a:pt x="192" y="92"/>
                  </a:cubicBezTo>
                  <a:cubicBezTo>
                    <a:pt x="194" y="92"/>
                    <a:pt x="194" y="93"/>
                    <a:pt x="194" y="93"/>
                  </a:cubicBezTo>
                  <a:cubicBezTo>
                    <a:pt x="194" y="93"/>
                    <a:pt x="192" y="93"/>
                    <a:pt x="192" y="94"/>
                  </a:cubicBezTo>
                  <a:cubicBezTo>
                    <a:pt x="192" y="94"/>
                    <a:pt x="192" y="94"/>
                    <a:pt x="192" y="94"/>
                  </a:cubicBezTo>
                  <a:cubicBezTo>
                    <a:pt x="192" y="95"/>
                    <a:pt x="191" y="96"/>
                    <a:pt x="191" y="96"/>
                  </a:cubicBezTo>
                  <a:cubicBezTo>
                    <a:pt x="190" y="96"/>
                    <a:pt x="191" y="98"/>
                    <a:pt x="191" y="98"/>
                  </a:cubicBezTo>
                  <a:cubicBezTo>
                    <a:pt x="191" y="99"/>
                    <a:pt x="190" y="98"/>
                    <a:pt x="190" y="99"/>
                  </a:cubicBezTo>
                  <a:cubicBezTo>
                    <a:pt x="189" y="102"/>
                    <a:pt x="190" y="101"/>
                    <a:pt x="190" y="104"/>
                  </a:cubicBezTo>
                  <a:cubicBezTo>
                    <a:pt x="190" y="105"/>
                    <a:pt x="190" y="108"/>
                    <a:pt x="190" y="109"/>
                  </a:cubicBezTo>
                  <a:cubicBezTo>
                    <a:pt x="190" y="109"/>
                    <a:pt x="189" y="108"/>
                    <a:pt x="189" y="109"/>
                  </a:cubicBezTo>
                  <a:cubicBezTo>
                    <a:pt x="189" y="109"/>
                    <a:pt x="190" y="110"/>
                    <a:pt x="190" y="110"/>
                  </a:cubicBezTo>
                  <a:cubicBezTo>
                    <a:pt x="190" y="111"/>
                    <a:pt x="191" y="112"/>
                    <a:pt x="192" y="113"/>
                  </a:cubicBezTo>
                  <a:cubicBezTo>
                    <a:pt x="191" y="116"/>
                    <a:pt x="192" y="117"/>
                    <a:pt x="192" y="119"/>
                  </a:cubicBezTo>
                  <a:cubicBezTo>
                    <a:pt x="191" y="120"/>
                    <a:pt x="190" y="120"/>
                    <a:pt x="189" y="122"/>
                  </a:cubicBezTo>
                  <a:cubicBezTo>
                    <a:pt x="189" y="122"/>
                    <a:pt x="189" y="122"/>
                    <a:pt x="189" y="122"/>
                  </a:cubicBezTo>
                  <a:cubicBezTo>
                    <a:pt x="188" y="122"/>
                    <a:pt x="187" y="122"/>
                    <a:pt x="187" y="124"/>
                  </a:cubicBezTo>
                  <a:cubicBezTo>
                    <a:pt x="186" y="124"/>
                    <a:pt x="186" y="125"/>
                    <a:pt x="186" y="127"/>
                  </a:cubicBezTo>
                  <a:cubicBezTo>
                    <a:pt x="186" y="127"/>
                    <a:pt x="186" y="129"/>
                    <a:pt x="187" y="129"/>
                  </a:cubicBezTo>
                  <a:cubicBezTo>
                    <a:pt x="188" y="128"/>
                    <a:pt x="186" y="131"/>
                    <a:pt x="186" y="131"/>
                  </a:cubicBezTo>
                  <a:cubicBezTo>
                    <a:pt x="186" y="132"/>
                    <a:pt x="186" y="132"/>
                    <a:pt x="186" y="133"/>
                  </a:cubicBezTo>
                  <a:cubicBezTo>
                    <a:pt x="187" y="133"/>
                    <a:pt x="187" y="135"/>
                    <a:pt x="187" y="135"/>
                  </a:cubicBezTo>
                  <a:cubicBezTo>
                    <a:pt x="187" y="135"/>
                    <a:pt x="188" y="135"/>
                    <a:pt x="189" y="136"/>
                  </a:cubicBezTo>
                  <a:cubicBezTo>
                    <a:pt x="189" y="136"/>
                    <a:pt x="189" y="136"/>
                    <a:pt x="189" y="136"/>
                  </a:cubicBezTo>
                  <a:cubicBezTo>
                    <a:pt x="189" y="137"/>
                    <a:pt x="190" y="137"/>
                    <a:pt x="190" y="137"/>
                  </a:cubicBezTo>
                  <a:cubicBezTo>
                    <a:pt x="190" y="139"/>
                    <a:pt x="190" y="139"/>
                    <a:pt x="189" y="139"/>
                  </a:cubicBezTo>
                  <a:cubicBezTo>
                    <a:pt x="188" y="139"/>
                    <a:pt x="188" y="140"/>
                    <a:pt x="188" y="140"/>
                  </a:cubicBezTo>
                  <a:cubicBezTo>
                    <a:pt x="187" y="141"/>
                    <a:pt x="187" y="140"/>
                    <a:pt x="186" y="141"/>
                  </a:cubicBezTo>
                  <a:cubicBezTo>
                    <a:pt x="185" y="142"/>
                    <a:pt x="186" y="142"/>
                    <a:pt x="186" y="144"/>
                  </a:cubicBezTo>
                  <a:cubicBezTo>
                    <a:pt x="185" y="145"/>
                    <a:pt x="186" y="145"/>
                    <a:pt x="185" y="145"/>
                  </a:cubicBezTo>
                  <a:cubicBezTo>
                    <a:pt x="184" y="146"/>
                    <a:pt x="184" y="146"/>
                    <a:pt x="184" y="146"/>
                  </a:cubicBezTo>
                  <a:cubicBezTo>
                    <a:pt x="184" y="148"/>
                    <a:pt x="183" y="147"/>
                    <a:pt x="184" y="148"/>
                  </a:cubicBezTo>
                  <a:cubicBezTo>
                    <a:pt x="185" y="149"/>
                    <a:pt x="184" y="148"/>
                    <a:pt x="185" y="149"/>
                  </a:cubicBezTo>
                  <a:cubicBezTo>
                    <a:pt x="186" y="149"/>
                    <a:pt x="187" y="149"/>
                    <a:pt x="187" y="150"/>
                  </a:cubicBezTo>
                  <a:cubicBezTo>
                    <a:pt x="190" y="150"/>
                    <a:pt x="188" y="152"/>
                    <a:pt x="190" y="153"/>
                  </a:cubicBezTo>
                  <a:cubicBezTo>
                    <a:pt x="191" y="154"/>
                    <a:pt x="193" y="154"/>
                    <a:pt x="193" y="154"/>
                  </a:cubicBezTo>
                  <a:cubicBezTo>
                    <a:pt x="193" y="156"/>
                    <a:pt x="192" y="158"/>
                    <a:pt x="194" y="159"/>
                  </a:cubicBezTo>
                  <a:cubicBezTo>
                    <a:pt x="194" y="160"/>
                    <a:pt x="197" y="159"/>
                    <a:pt x="198" y="160"/>
                  </a:cubicBezTo>
                  <a:cubicBezTo>
                    <a:pt x="198" y="160"/>
                    <a:pt x="198" y="160"/>
                    <a:pt x="199" y="161"/>
                  </a:cubicBezTo>
                  <a:cubicBezTo>
                    <a:pt x="198" y="162"/>
                    <a:pt x="198" y="163"/>
                    <a:pt x="198" y="163"/>
                  </a:cubicBezTo>
                  <a:cubicBezTo>
                    <a:pt x="198" y="164"/>
                    <a:pt x="198" y="166"/>
                    <a:pt x="198" y="167"/>
                  </a:cubicBezTo>
                  <a:cubicBezTo>
                    <a:pt x="198" y="167"/>
                    <a:pt x="196" y="170"/>
                    <a:pt x="196" y="170"/>
                  </a:cubicBezTo>
                  <a:cubicBezTo>
                    <a:pt x="196" y="170"/>
                    <a:pt x="194" y="174"/>
                    <a:pt x="194" y="175"/>
                  </a:cubicBezTo>
                  <a:cubicBezTo>
                    <a:pt x="193" y="175"/>
                    <a:pt x="194" y="175"/>
                    <a:pt x="194" y="176"/>
                  </a:cubicBezTo>
                  <a:cubicBezTo>
                    <a:pt x="193" y="176"/>
                    <a:pt x="193" y="176"/>
                    <a:pt x="192" y="176"/>
                  </a:cubicBezTo>
                  <a:cubicBezTo>
                    <a:pt x="192" y="176"/>
                    <a:pt x="192" y="177"/>
                    <a:pt x="192" y="177"/>
                  </a:cubicBezTo>
                  <a:cubicBezTo>
                    <a:pt x="191" y="178"/>
                    <a:pt x="190" y="178"/>
                    <a:pt x="189" y="179"/>
                  </a:cubicBezTo>
                  <a:cubicBezTo>
                    <a:pt x="189" y="179"/>
                    <a:pt x="188" y="179"/>
                    <a:pt x="188" y="180"/>
                  </a:cubicBezTo>
                  <a:cubicBezTo>
                    <a:pt x="185" y="180"/>
                    <a:pt x="185" y="180"/>
                    <a:pt x="185" y="178"/>
                  </a:cubicBezTo>
                  <a:cubicBezTo>
                    <a:pt x="186" y="177"/>
                    <a:pt x="186" y="177"/>
                    <a:pt x="186" y="176"/>
                  </a:cubicBezTo>
                  <a:cubicBezTo>
                    <a:pt x="186" y="176"/>
                    <a:pt x="186" y="176"/>
                    <a:pt x="186" y="176"/>
                  </a:cubicBezTo>
                  <a:cubicBezTo>
                    <a:pt x="187" y="175"/>
                    <a:pt x="187" y="175"/>
                    <a:pt x="187" y="175"/>
                  </a:cubicBezTo>
                  <a:cubicBezTo>
                    <a:pt x="188" y="175"/>
                    <a:pt x="188" y="175"/>
                    <a:pt x="189" y="174"/>
                  </a:cubicBezTo>
                  <a:cubicBezTo>
                    <a:pt x="189" y="174"/>
                    <a:pt x="189" y="174"/>
                    <a:pt x="189" y="173"/>
                  </a:cubicBezTo>
                  <a:cubicBezTo>
                    <a:pt x="190" y="173"/>
                    <a:pt x="190" y="173"/>
                    <a:pt x="190" y="173"/>
                  </a:cubicBezTo>
                  <a:cubicBezTo>
                    <a:pt x="191" y="172"/>
                    <a:pt x="190" y="170"/>
                    <a:pt x="190" y="168"/>
                  </a:cubicBezTo>
                  <a:cubicBezTo>
                    <a:pt x="190" y="168"/>
                    <a:pt x="191" y="167"/>
                    <a:pt x="191" y="166"/>
                  </a:cubicBezTo>
                  <a:cubicBezTo>
                    <a:pt x="191" y="165"/>
                    <a:pt x="191" y="165"/>
                    <a:pt x="190" y="164"/>
                  </a:cubicBezTo>
                  <a:cubicBezTo>
                    <a:pt x="190" y="164"/>
                    <a:pt x="189" y="163"/>
                    <a:pt x="189" y="163"/>
                  </a:cubicBezTo>
                  <a:cubicBezTo>
                    <a:pt x="188" y="162"/>
                    <a:pt x="188" y="163"/>
                    <a:pt x="188" y="161"/>
                  </a:cubicBezTo>
                  <a:cubicBezTo>
                    <a:pt x="186" y="160"/>
                    <a:pt x="188" y="157"/>
                    <a:pt x="186" y="156"/>
                  </a:cubicBezTo>
                  <a:cubicBezTo>
                    <a:pt x="186" y="156"/>
                    <a:pt x="186" y="156"/>
                    <a:pt x="185" y="156"/>
                  </a:cubicBezTo>
                  <a:cubicBezTo>
                    <a:pt x="185" y="155"/>
                    <a:pt x="182" y="155"/>
                    <a:pt x="182" y="155"/>
                  </a:cubicBezTo>
                  <a:cubicBezTo>
                    <a:pt x="182" y="155"/>
                    <a:pt x="181" y="154"/>
                    <a:pt x="181" y="154"/>
                  </a:cubicBezTo>
                  <a:cubicBezTo>
                    <a:pt x="180" y="154"/>
                    <a:pt x="180" y="154"/>
                    <a:pt x="180" y="154"/>
                  </a:cubicBezTo>
                  <a:cubicBezTo>
                    <a:pt x="180" y="153"/>
                    <a:pt x="180" y="153"/>
                    <a:pt x="179" y="153"/>
                  </a:cubicBezTo>
                  <a:cubicBezTo>
                    <a:pt x="179" y="152"/>
                    <a:pt x="178" y="153"/>
                    <a:pt x="177" y="152"/>
                  </a:cubicBezTo>
                  <a:cubicBezTo>
                    <a:pt x="176" y="151"/>
                    <a:pt x="174" y="149"/>
                    <a:pt x="172" y="151"/>
                  </a:cubicBezTo>
                  <a:cubicBezTo>
                    <a:pt x="171" y="152"/>
                    <a:pt x="172" y="155"/>
                    <a:pt x="174" y="156"/>
                  </a:cubicBezTo>
                  <a:cubicBezTo>
                    <a:pt x="174" y="157"/>
                    <a:pt x="174" y="157"/>
                    <a:pt x="174" y="157"/>
                  </a:cubicBezTo>
                  <a:cubicBezTo>
                    <a:pt x="175" y="159"/>
                    <a:pt x="178" y="158"/>
                    <a:pt x="179" y="159"/>
                  </a:cubicBezTo>
                  <a:cubicBezTo>
                    <a:pt x="180" y="160"/>
                    <a:pt x="178" y="161"/>
                    <a:pt x="179" y="161"/>
                  </a:cubicBezTo>
                  <a:cubicBezTo>
                    <a:pt x="179" y="163"/>
                    <a:pt x="179" y="162"/>
                    <a:pt x="180" y="163"/>
                  </a:cubicBezTo>
                  <a:cubicBezTo>
                    <a:pt x="180" y="163"/>
                    <a:pt x="180" y="164"/>
                    <a:pt x="181" y="164"/>
                  </a:cubicBezTo>
                  <a:cubicBezTo>
                    <a:pt x="181" y="165"/>
                    <a:pt x="181" y="165"/>
                    <a:pt x="181" y="165"/>
                  </a:cubicBezTo>
                  <a:cubicBezTo>
                    <a:pt x="182" y="165"/>
                    <a:pt x="182" y="165"/>
                    <a:pt x="183" y="166"/>
                  </a:cubicBezTo>
                  <a:cubicBezTo>
                    <a:pt x="183" y="169"/>
                    <a:pt x="182" y="170"/>
                    <a:pt x="181" y="171"/>
                  </a:cubicBezTo>
                  <a:cubicBezTo>
                    <a:pt x="179" y="173"/>
                    <a:pt x="182" y="174"/>
                    <a:pt x="181" y="176"/>
                  </a:cubicBezTo>
                  <a:cubicBezTo>
                    <a:pt x="179" y="177"/>
                    <a:pt x="180" y="179"/>
                    <a:pt x="179" y="180"/>
                  </a:cubicBezTo>
                  <a:cubicBezTo>
                    <a:pt x="178" y="180"/>
                    <a:pt x="178" y="180"/>
                    <a:pt x="178" y="181"/>
                  </a:cubicBezTo>
                  <a:cubicBezTo>
                    <a:pt x="178" y="182"/>
                    <a:pt x="178" y="183"/>
                    <a:pt x="178" y="184"/>
                  </a:cubicBezTo>
                  <a:cubicBezTo>
                    <a:pt x="178" y="184"/>
                    <a:pt x="177" y="184"/>
                    <a:pt x="177" y="184"/>
                  </a:cubicBezTo>
                  <a:cubicBezTo>
                    <a:pt x="177" y="186"/>
                    <a:pt x="176" y="186"/>
                    <a:pt x="176" y="188"/>
                  </a:cubicBezTo>
                  <a:cubicBezTo>
                    <a:pt x="176" y="188"/>
                    <a:pt x="176" y="188"/>
                    <a:pt x="175" y="188"/>
                  </a:cubicBezTo>
                  <a:cubicBezTo>
                    <a:pt x="175" y="188"/>
                    <a:pt x="176" y="189"/>
                    <a:pt x="175" y="189"/>
                  </a:cubicBezTo>
                  <a:cubicBezTo>
                    <a:pt x="175" y="189"/>
                    <a:pt x="175" y="189"/>
                    <a:pt x="174" y="189"/>
                  </a:cubicBezTo>
                  <a:cubicBezTo>
                    <a:pt x="174" y="190"/>
                    <a:pt x="173" y="190"/>
                    <a:pt x="173" y="191"/>
                  </a:cubicBezTo>
                  <a:cubicBezTo>
                    <a:pt x="172" y="191"/>
                    <a:pt x="172" y="192"/>
                    <a:pt x="171" y="193"/>
                  </a:cubicBezTo>
                  <a:cubicBezTo>
                    <a:pt x="171" y="193"/>
                    <a:pt x="170" y="194"/>
                    <a:pt x="170" y="194"/>
                  </a:cubicBezTo>
                  <a:cubicBezTo>
                    <a:pt x="170" y="195"/>
                    <a:pt x="170" y="195"/>
                    <a:pt x="169" y="196"/>
                  </a:cubicBezTo>
                  <a:cubicBezTo>
                    <a:pt x="169" y="196"/>
                    <a:pt x="169" y="196"/>
                    <a:pt x="169" y="196"/>
                  </a:cubicBezTo>
                  <a:cubicBezTo>
                    <a:pt x="168" y="196"/>
                    <a:pt x="168" y="197"/>
                    <a:pt x="167" y="198"/>
                  </a:cubicBezTo>
                  <a:cubicBezTo>
                    <a:pt x="166" y="199"/>
                    <a:pt x="166" y="200"/>
                    <a:pt x="166" y="201"/>
                  </a:cubicBezTo>
                  <a:cubicBezTo>
                    <a:pt x="166" y="201"/>
                    <a:pt x="165" y="201"/>
                    <a:pt x="165" y="201"/>
                  </a:cubicBezTo>
                  <a:cubicBezTo>
                    <a:pt x="164" y="201"/>
                    <a:pt x="164" y="202"/>
                    <a:pt x="164" y="203"/>
                  </a:cubicBezTo>
                  <a:cubicBezTo>
                    <a:pt x="163" y="203"/>
                    <a:pt x="163" y="204"/>
                    <a:pt x="163" y="204"/>
                  </a:cubicBezTo>
                  <a:cubicBezTo>
                    <a:pt x="163" y="204"/>
                    <a:pt x="162" y="204"/>
                    <a:pt x="162" y="204"/>
                  </a:cubicBezTo>
                  <a:cubicBezTo>
                    <a:pt x="162" y="205"/>
                    <a:pt x="161" y="206"/>
                    <a:pt x="161" y="206"/>
                  </a:cubicBezTo>
                  <a:cubicBezTo>
                    <a:pt x="160" y="207"/>
                    <a:pt x="160" y="208"/>
                    <a:pt x="159" y="208"/>
                  </a:cubicBezTo>
                  <a:cubicBezTo>
                    <a:pt x="159" y="208"/>
                    <a:pt x="159" y="208"/>
                    <a:pt x="159" y="208"/>
                  </a:cubicBezTo>
                  <a:cubicBezTo>
                    <a:pt x="158" y="209"/>
                    <a:pt x="158" y="211"/>
                    <a:pt x="157" y="211"/>
                  </a:cubicBezTo>
                  <a:cubicBezTo>
                    <a:pt x="157" y="211"/>
                    <a:pt x="156" y="212"/>
                    <a:pt x="156" y="212"/>
                  </a:cubicBezTo>
                  <a:cubicBezTo>
                    <a:pt x="155" y="212"/>
                    <a:pt x="155" y="213"/>
                    <a:pt x="155" y="213"/>
                  </a:cubicBezTo>
                  <a:cubicBezTo>
                    <a:pt x="155" y="213"/>
                    <a:pt x="155" y="213"/>
                    <a:pt x="154" y="213"/>
                  </a:cubicBezTo>
                  <a:cubicBezTo>
                    <a:pt x="154" y="214"/>
                    <a:pt x="154" y="215"/>
                    <a:pt x="154" y="215"/>
                  </a:cubicBezTo>
                  <a:cubicBezTo>
                    <a:pt x="153" y="215"/>
                    <a:pt x="153" y="215"/>
                    <a:pt x="153" y="215"/>
                  </a:cubicBezTo>
                  <a:cubicBezTo>
                    <a:pt x="152" y="215"/>
                    <a:pt x="152" y="216"/>
                    <a:pt x="152" y="217"/>
                  </a:cubicBezTo>
                  <a:cubicBezTo>
                    <a:pt x="151" y="218"/>
                    <a:pt x="151" y="221"/>
                    <a:pt x="151" y="223"/>
                  </a:cubicBezTo>
                  <a:cubicBezTo>
                    <a:pt x="151" y="224"/>
                    <a:pt x="151" y="223"/>
                    <a:pt x="151" y="225"/>
                  </a:cubicBezTo>
                  <a:cubicBezTo>
                    <a:pt x="150" y="225"/>
                    <a:pt x="150" y="225"/>
                    <a:pt x="149" y="226"/>
                  </a:cubicBezTo>
                  <a:cubicBezTo>
                    <a:pt x="149" y="226"/>
                    <a:pt x="149" y="226"/>
                    <a:pt x="149" y="226"/>
                  </a:cubicBezTo>
                  <a:cubicBezTo>
                    <a:pt x="149" y="227"/>
                    <a:pt x="149" y="227"/>
                    <a:pt x="148" y="227"/>
                  </a:cubicBezTo>
                  <a:cubicBezTo>
                    <a:pt x="148" y="228"/>
                    <a:pt x="149" y="228"/>
                    <a:pt x="148" y="228"/>
                  </a:cubicBezTo>
                  <a:cubicBezTo>
                    <a:pt x="148" y="228"/>
                    <a:pt x="147" y="228"/>
                    <a:pt x="147" y="228"/>
                  </a:cubicBezTo>
                  <a:cubicBezTo>
                    <a:pt x="147" y="229"/>
                    <a:pt x="147" y="229"/>
                    <a:pt x="146" y="230"/>
                  </a:cubicBezTo>
                  <a:cubicBezTo>
                    <a:pt x="146" y="230"/>
                    <a:pt x="145" y="231"/>
                    <a:pt x="145" y="231"/>
                  </a:cubicBezTo>
                  <a:cubicBezTo>
                    <a:pt x="145" y="232"/>
                    <a:pt x="145" y="233"/>
                    <a:pt x="144" y="233"/>
                  </a:cubicBezTo>
                  <a:cubicBezTo>
                    <a:pt x="143" y="234"/>
                    <a:pt x="143" y="236"/>
                    <a:pt x="144" y="237"/>
                  </a:cubicBezTo>
                  <a:cubicBezTo>
                    <a:pt x="144" y="239"/>
                    <a:pt x="143" y="239"/>
                    <a:pt x="143" y="240"/>
                  </a:cubicBezTo>
                  <a:cubicBezTo>
                    <a:pt x="142" y="241"/>
                    <a:pt x="142" y="241"/>
                    <a:pt x="142" y="242"/>
                  </a:cubicBezTo>
                  <a:cubicBezTo>
                    <a:pt x="140" y="244"/>
                    <a:pt x="142" y="250"/>
                    <a:pt x="143" y="250"/>
                  </a:cubicBezTo>
                  <a:cubicBezTo>
                    <a:pt x="144" y="250"/>
                    <a:pt x="143" y="253"/>
                    <a:pt x="143" y="254"/>
                  </a:cubicBezTo>
                  <a:cubicBezTo>
                    <a:pt x="144" y="256"/>
                    <a:pt x="144" y="256"/>
                    <a:pt x="144" y="257"/>
                  </a:cubicBezTo>
                  <a:cubicBezTo>
                    <a:pt x="144" y="257"/>
                    <a:pt x="145" y="260"/>
                    <a:pt x="144" y="260"/>
                  </a:cubicBezTo>
                  <a:cubicBezTo>
                    <a:pt x="144" y="260"/>
                    <a:pt x="145" y="262"/>
                    <a:pt x="145" y="263"/>
                  </a:cubicBezTo>
                  <a:cubicBezTo>
                    <a:pt x="144" y="264"/>
                    <a:pt x="144" y="264"/>
                    <a:pt x="144" y="264"/>
                  </a:cubicBezTo>
                  <a:cubicBezTo>
                    <a:pt x="143" y="264"/>
                    <a:pt x="143" y="265"/>
                    <a:pt x="143" y="265"/>
                  </a:cubicBezTo>
                  <a:cubicBezTo>
                    <a:pt x="143" y="266"/>
                    <a:pt x="142" y="268"/>
                    <a:pt x="143" y="269"/>
                  </a:cubicBezTo>
                  <a:cubicBezTo>
                    <a:pt x="145" y="270"/>
                    <a:pt x="144" y="274"/>
                    <a:pt x="146" y="275"/>
                  </a:cubicBezTo>
                  <a:cubicBezTo>
                    <a:pt x="145" y="277"/>
                    <a:pt x="145" y="280"/>
                    <a:pt x="146" y="281"/>
                  </a:cubicBezTo>
                  <a:cubicBezTo>
                    <a:pt x="147" y="283"/>
                    <a:pt x="150" y="282"/>
                    <a:pt x="151" y="282"/>
                  </a:cubicBezTo>
                  <a:cubicBezTo>
                    <a:pt x="152" y="283"/>
                    <a:pt x="152" y="283"/>
                    <a:pt x="152" y="283"/>
                  </a:cubicBezTo>
                  <a:cubicBezTo>
                    <a:pt x="153" y="284"/>
                    <a:pt x="153" y="285"/>
                    <a:pt x="154" y="285"/>
                  </a:cubicBezTo>
                  <a:cubicBezTo>
                    <a:pt x="155" y="286"/>
                    <a:pt x="154" y="286"/>
                    <a:pt x="156" y="286"/>
                  </a:cubicBezTo>
                  <a:cubicBezTo>
                    <a:pt x="158" y="286"/>
                    <a:pt x="157" y="286"/>
                    <a:pt x="158" y="287"/>
                  </a:cubicBezTo>
                  <a:cubicBezTo>
                    <a:pt x="158" y="287"/>
                    <a:pt x="158" y="287"/>
                    <a:pt x="158" y="288"/>
                  </a:cubicBezTo>
                  <a:cubicBezTo>
                    <a:pt x="159" y="288"/>
                    <a:pt x="159" y="288"/>
                    <a:pt x="160" y="289"/>
                  </a:cubicBezTo>
                  <a:cubicBezTo>
                    <a:pt x="160" y="289"/>
                    <a:pt x="161" y="289"/>
                    <a:pt x="161" y="289"/>
                  </a:cubicBezTo>
                  <a:cubicBezTo>
                    <a:pt x="161" y="289"/>
                    <a:pt x="160" y="291"/>
                    <a:pt x="161" y="290"/>
                  </a:cubicBezTo>
                  <a:cubicBezTo>
                    <a:pt x="161" y="290"/>
                    <a:pt x="162" y="291"/>
                    <a:pt x="162" y="291"/>
                  </a:cubicBezTo>
                  <a:cubicBezTo>
                    <a:pt x="162" y="292"/>
                    <a:pt x="162" y="296"/>
                    <a:pt x="162" y="296"/>
                  </a:cubicBezTo>
                  <a:cubicBezTo>
                    <a:pt x="161" y="296"/>
                    <a:pt x="161" y="298"/>
                    <a:pt x="161" y="298"/>
                  </a:cubicBezTo>
                  <a:cubicBezTo>
                    <a:pt x="161" y="299"/>
                    <a:pt x="162" y="299"/>
                    <a:pt x="162" y="299"/>
                  </a:cubicBezTo>
                  <a:cubicBezTo>
                    <a:pt x="163" y="300"/>
                    <a:pt x="162" y="304"/>
                    <a:pt x="162" y="305"/>
                  </a:cubicBezTo>
                  <a:cubicBezTo>
                    <a:pt x="162" y="306"/>
                    <a:pt x="163" y="305"/>
                    <a:pt x="163" y="306"/>
                  </a:cubicBezTo>
                  <a:cubicBezTo>
                    <a:pt x="163" y="307"/>
                    <a:pt x="163" y="308"/>
                    <a:pt x="163" y="308"/>
                  </a:cubicBezTo>
                  <a:cubicBezTo>
                    <a:pt x="162" y="309"/>
                    <a:pt x="163" y="312"/>
                    <a:pt x="163" y="315"/>
                  </a:cubicBezTo>
                  <a:cubicBezTo>
                    <a:pt x="163" y="316"/>
                    <a:pt x="163" y="318"/>
                    <a:pt x="164" y="319"/>
                  </a:cubicBezTo>
                  <a:cubicBezTo>
                    <a:pt x="164" y="320"/>
                    <a:pt x="164" y="320"/>
                    <a:pt x="165" y="320"/>
                  </a:cubicBezTo>
                  <a:cubicBezTo>
                    <a:pt x="165" y="321"/>
                    <a:pt x="165" y="321"/>
                    <a:pt x="166" y="321"/>
                  </a:cubicBezTo>
                  <a:cubicBezTo>
                    <a:pt x="166" y="322"/>
                    <a:pt x="167" y="322"/>
                    <a:pt x="168" y="323"/>
                  </a:cubicBezTo>
                  <a:cubicBezTo>
                    <a:pt x="169" y="324"/>
                    <a:pt x="168" y="324"/>
                    <a:pt x="169" y="325"/>
                  </a:cubicBezTo>
                  <a:cubicBezTo>
                    <a:pt x="170" y="326"/>
                    <a:pt x="171" y="328"/>
                    <a:pt x="171" y="329"/>
                  </a:cubicBezTo>
                  <a:cubicBezTo>
                    <a:pt x="171" y="329"/>
                    <a:pt x="170" y="329"/>
                    <a:pt x="171" y="330"/>
                  </a:cubicBezTo>
                  <a:cubicBezTo>
                    <a:pt x="171" y="330"/>
                    <a:pt x="171" y="332"/>
                    <a:pt x="171" y="332"/>
                  </a:cubicBezTo>
                  <a:cubicBezTo>
                    <a:pt x="170" y="332"/>
                    <a:pt x="170" y="333"/>
                    <a:pt x="169" y="333"/>
                  </a:cubicBezTo>
                  <a:cubicBezTo>
                    <a:pt x="169" y="334"/>
                    <a:pt x="171" y="336"/>
                    <a:pt x="169" y="336"/>
                  </a:cubicBezTo>
                  <a:cubicBezTo>
                    <a:pt x="167" y="336"/>
                    <a:pt x="166" y="335"/>
                    <a:pt x="165" y="336"/>
                  </a:cubicBezTo>
                  <a:cubicBezTo>
                    <a:pt x="163" y="336"/>
                    <a:pt x="164" y="338"/>
                    <a:pt x="164" y="339"/>
                  </a:cubicBezTo>
                  <a:cubicBezTo>
                    <a:pt x="165" y="340"/>
                    <a:pt x="164" y="340"/>
                    <a:pt x="165" y="340"/>
                  </a:cubicBezTo>
                  <a:cubicBezTo>
                    <a:pt x="165" y="341"/>
                    <a:pt x="166" y="340"/>
                    <a:pt x="166" y="341"/>
                  </a:cubicBezTo>
                  <a:cubicBezTo>
                    <a:pt x="168" y="342"/>
                    <a:pt x="168" y="343"/>
                    <a:pt x="169" y="344"/>
                  </a:cubicBezTo>
                  <a:cubicBezTo>
                    <a:pt x="171" y="344"/>
                    <a:pt x="172" y="345"/>
                    <a:pt x="174" y="345"/>
                  </a:cubicBezTo>
                  <a:cubicBezTo>
                    <a:pt x="175" y="346"/>
                    <a:pt x="176" y="348"/>
                    <a:pt x="176" y="349"/>
                  </a:cubicBezTo>
                  <a:cubicBezTo>
                    <a:pt x="177" y="350"/>
                    <a:pt x="177" y="349"/>
                    <a:pt x="177" y="351"/>
                  </a:cubicBezTo>
                  <a:cubicBezTo>
                    <a:pt x="177" y="353"/>
                    <a:pt x="177" y="354"/>
                    <a:pt x="177" y="356"/>
                  </a:cubicBezTo>
                  <a:cubicBezTo>
                    <a:pt x="176" y="356"/>
                    <a:pt x="176" y="357"/>
                    <a:pt x="176" y="358"/>
                  </a:cubicBezTo>
                  <a:cubicBezTo>
                    <a:pt x="175" y="358"/>
                    <a:pt x="175" y="360"/>
                    <a:pt x="176" y="360"/>
                  </a:cubicBezTo>
                  <a:cubicBezTo>
                    <a:pt x="176" y="361"/>
                    <a:pt x="176" y="361"/>
                    <a:pt x="176" y="361"/>
                  </a:cubicBezTo>
                  <a:cubicBezTo>
                    <a:pt x="177" y="362"/>
                    <a:pt x="177" y="361"/>
                    <a:pt x="177" y="362"/>
                  </a:cubicBezTo>
                  <a:cubicBezTo>
                    <a:pt x="178" y="362"/>
                    <a:pt x="178" y="363"/>
                    <a:pt x="179" y="363"/>
                  </a:cubicBezTo>
                  <a:cubicBezTo>
                    <a:pt x="179" y="364"/>
                    <a:pt x="181" y="364"/>
                    <a:pt x="181" y="364"/>
                  </a:cubicBezTo>
                  <a:cubicBezTo>
                    <a:pt x="182" y="365"/>
                    <a:pt x="183" y="366"/>
                    <a:pt x="184" y="367"/>
                  </a:cubicBezTo>
                  <a:cubicBezTo>
                    <a:pt x="184" y="367"/>
                    <a:pt x="184" y="368"/>
                    <a:pt x="185" y="369"/>
                  </a:cubicBezTo>
                  <a:cubicBezTo>
                    <a:pt x="185" y="369"/>
                    <a:pt x="185" y="369"/>
                    <a:pt x="186" y="369"/>
                  </a:cubicBezTo>
                  <a:cubicBezTo>
                    <a:pt x="186" y="369"/>
                    <a:pt x="186" y="369"/>
                    <a:pt x="186" y="370"/>
                  </a:cubicBezTo>
                  <a:cubicBezTo>
                    <a:pt x="187" y="370"/>
                    <a:pt x="187" y="370"/>
                    <a:pt x="187" y="370"/>
                  </a:cubicBezTo>
                  <a:cubicBezTo>
                    <a:pt x="187" y="372"/>
                    <a:pt x="187" y="374"/>
                    <a:pt x="188" y="375"/>
                  </a:cubicBezTo>
                  <a:cubicBezTo>
                    <a:pt x="189" y="375"/>
                    <a:pt x="189" y="375"/>
                    <a:pt x="190" y="375"/>
                  </a:cubicBezTo>
                  <a:cubicBezTo>
                    <a:pt x="190" y="374"/>
                    <a:pt x="192" y="373"/>
                    <a:pt x="192" y="372"/>
                  </a:cubicBezTo>
                  <a:cubicBezTo>
                    <a:pt x="192" y="371"/>
                    <a:pt x="193" y="372"/>
                    <a:pt x="193" y="370"/>
                  </a:cubicBezTo>
                  <a:cubicBezTo>
                    <a:pt x="193" y="369"/>
                    <a:pt x="193" y="369"/>
                    <a:pt x="192" y="368"/>
                  </a:cubicBezTo>
                  <a:cubicBezTo>
                    <a:pt x="192" y="367"/>
                    <a:pt x="192" y="367"/>
                    <a:pt x="191" y="367"/>
                  </a:cubicBezTo>
                  <a:cubicBezTo>
                    <a:pt x="191" y="365"/>
                    <a:pt x="188" y="365"/>
                    <a:pt x="186" y="364"/>
                  </a:cubicBezTo>
                  <a:cubicBezTo>
                    <a:pt x="186" y="364"/>
                    <a:pt x="186" y="363"/>
                    <a:pt x="186" y="363"/>
                  </a:cubicBezTo>
                  <a:cubicBezTo>
                    <a:pt x="186" y="360"/>
                    <a:pt x="186" y="354"/>
                    <a:pt x="184" y="353"/>
                  </a:cubicBezTo>
                  <a:cubicBezTo>
                    <a:pt x="184" y="351"/>
                    <a:pt x="184" y="350"/>
                    <a:pt x="184" y="348"/>
                  </a:cubicBezTo>
                  <a:cubicBezTo>
                    <a:pt x="184" y="346"/>
                    <a:pt x="184" y="349"/>
                    <a:pt x="184" y="346"/>
                  </a:cubicBezTo>
                  <a:cubicBezTo>
                    <a:pt x="183" y="346"/>
                    <a:pt x="183" y="346"/>
                    <a:pt x="183" y="345"/>
                  </a:cubicBezTo>
                  <a:cubicBezTo>
                    <a:pt x="183" y="345"/>
                    <a:pt x="182" y="345"/>
                    <a:pt x="182" y="345"/>
                  </a:cubicBezTo>
                  <a:cubicBezTo>
                    <a:pt x="182" y="345"/>
                    <a:pt x="182" y="345"/>
                    <a:pt x="182" y="345"/>
                  </a:cubicBezTo>
                  <a:cubicBezTo>
                    <a:pt x="182" y="344"/>
                    <a:pt x="181" y="344"/>
                    <a:pt x="181" y="344"/>
                  </a:cubicBezTo>
                  <a:cubicBezTo>
                    <a:pt x="181" y="341"/>
                    <a:pt x="180" y="340"/>
                    <a:pt x="180" y="337"/>
                  </a:cubicBezTo>
                  <a:cubicBezTo>
                    <a:pt x="179" y="336"/>
                    <a:pt x="179" y="336"/>
                    <a:pt x="179" y="335"/>
                  </a:cubicBezTo>
                  <a:cubicBezTo>
                    <a:pt x="178" y="335"/>
                    <a:pt x="178" y="335"/>
                    <a:pt x="178" y="335"/>
                  </a:cubicBezTo>
                  <a:cubicBezTo>
                    <a:pt x="178" y="334"/>
                    <a:pt x="177" y="330"/>
                    <a:pt x="177" y="330"/>
                  </a:cubicBezTo>
                  <a:cubicBezTo>
                    <a:pt x="176" y="330"/>
                    <a:pt x="176" y="326"/>
                    <a:pt x="176" y="326"/>
                  </a:cubicBezTo>
                  <a:cubicBezTo>
                    <a:pt x="176" y="326"/>
                    <a:pt x="173" y="324"/>
                    <a:pt x="174" y="324"/>
                  </a:cubicBezTo>
                  <a:cubicBezTo>
                    <a:pt x="174" y="324"/>
                    <a:pt x="172" y="322"/>
                    <a:pt x="172" y="322"/>
                  </a:cubicBezTo>
                  <a:cubicBezTo>
                    <a:pt x="172" y="320"/>
                    <a:pt x="171" y="319"/>
                    <a:pt x="171" y="316"/>
                  </a:cubicBezTo>
                  <a:cubicBezTo>
                    <a:pt x="171" y="315"/>
                    <a:pt x="171" y="315"/>
                    <a:pt x="171" y="313"/>
                  </a:cubicBezTo>
                  <a:cubicBezTo>
                    <a:pt x="171" y="312"/>
                    <a:pt x="172" y="313"/>
                    <a:pt x="172" y="311"/>
                  </a:cubicBezTo>
                  <a:cubicBezTo>
                    <a:pt x="172" y="309"/>
                    <a:pt x="173" y="306"/>
                    <a:pt x="174" y="304"/>
                  </a:cubicBezTo>
                  <a:cubicBezTo>
                    <a:pt x="175" y="303"/>
                    <a:pt x="176" y="304"/>
                    <a:pt x="176" y="305"/>
                  </a:cubicBezTo>
                  <a:cubicBezTo>
                    <a:pt x="177" y="305"/>
                    <a:pt x="177" y="305"/>
                    <a:pt x="178" y="306"/>
                  </a:cubicBezTo>
                  <a:cubicBezTo>
                    <a:pt x="180" y="306"/>
                    <a:pt x="180" y="305"/>
                    <a:pt x="181" y="306"/>
                  </a:cubicBezTo>
                  <a:cubicBezTo>
                    <a:pt x="181" y="307"/>
                    <a:pt x="182" y="308"/>
                    <a:pt x="182" y="308"/>
                  </a:cubicBezTo>
                  <a:cubicBezTo>
                    <a:pt x="184" y="308"/>
                    <a:pt x="184" y="313"/>
                    <a:pt x="184" y="315"/>
                  </a:cubicBezTo>
                  <a:cubicBezTo>
                    <a:pt x="184" y="318"/>
                    <a:pt x="184" y="321"/>
                    <a:pt x="184" y="323"/>
                  </a:cubicBezTo>
                  <a:cubicBezTo>
                    <a:pt x="183" y="325"/>
                    <a:pt x="182" y="327"/>
                    <a:pt x="183" y="328"/>
                  </a:cubicBezTo>
                  <a:cubicBezTo>
                    <a:pt x="183" y="328"/>
                    <a:pt x="185" y="329"/>
                    <a:pt x="185" y="328"/>
                  </a:cubicBezTo>
                  <a:cubicBezTo>
                    <a:pt x="185" y="327"/>
                    <a:pt x="186" y="328"/>
                    <a:pt x="186" y="328"/>
                  </a:cubicBezTo>
                  <a:cubicBezTo>
                    <a:pt x="186" y="328"/>
                    <a:pt x="186" y="329"/>
                    <a:pt x="186" y="329"/>
                  </a:cubicBezTo>
                  <a:cubicBezTo>
                    <a:pt x="186" y="329"/>
                    <a:pt x="187" y="330"/>
                    <a:pt x="187" y="330"/>
                  </a:cubicBezTo>
                  <a:cubicBezTo>
                    <a:pt x="187" y="330"/>
                    <a:pt x="188" y="331"/>
                    <a:pt x="189" y="331"/>
                  </a:cubicBezTo>
                  <a:cubicBezTo>
                    <a:pt x="189" y="333"/>
                    <a:pt x="188" y="332"/>
                    <a:pt x="189" y="333"/>
                  </a:cubicBezTo>
                  <a:cubicBezTo>
                    <a:pt x="190" y="334"/>
                    <a:pt x="191" y="335"/>
                    <a:pt x="192" y="335"/>
                  </a:cubicBezTo>
                  <a:cubicBezTo>
                    <a:pt x="192" y="337"/>
                    <a:pt x="192" y="340"/>
                    <a:pt x="193" y="341"/>
                  </a:cubicBezTo>
                  <a:cubicBezTo>
                    <a:pt x="194" y="342"/>
                    <a:pt x="196" y="342"/>
                    <a:pt x="196" y="343"/>
                  </a:cubicBezTo>
                  <a:cubicBezTo>
                    <a:pt x="196" y="343"/>
                    <a:pt x="197" y="344"/>
                    <a:pt x="197" y="345"/>
                  </a:cubicBezTo>
                  <a:cubicBezTo>
                    <a:pt x="197" y="345"/>
                    <a:pt x="197" y="345"/>
                    <a:pt x="198" y="345"/>
                  </a:cubicBezTo>
                  <a:cubicBezTo>
                    <a:pt x="198" y="346"/>
                    <a:pt x="200" y="347"/>
                    <a:pt x="199" y="348"/>
                  </a:cubicBezTo>
                  <a:cubicBezTo>
                    <a:pt x="199" y="348"/>
                    <a:pt x="198" y="348"/>
                    <a:pt x="198" y="349"/>
                  </a:cubicBezTo>
                  <a:cubicBezTo>
                    <a:pt x="197" y="350"/>
                    <a:pt x="197" y="351"/>
                    <a:pt x="197" y="353"/>
                  </a:cubicBezTo>
                  <a:cubicBezTo>
                    <a:pt x="198" y="354"/>
                    <a:pt x="197" y="353"/>
                    <a:pt x="198" y="354"/>
                  </a:cubicBezTo>
                  <a:cubicBezTo>
                    <a:pt x="198" y="354"/>
                    <a:pt x="198" y="354"/>
                    <a:pt x="199" y="355"/>
                  </a:cubicBezTo>
                  <a:cubicBezTo>
                    <a:pt x="199" y="355"/>
                    <a:pt x="199" y="355"/>
                    <a:pt x="199" y="355"/>
                  </a:cubicBezTo>
                  <a:cubicBezTo>
                    <a:pt x="200" y="356"/>
                    <a:pt x="201" y="357"/>
                    <a:pt x="203" y="357"/>
                  </a:cubicBezTo>
                  <a:cubicBezTo>
                    <a:pt x="203" y="357"/>
                    <a:pt x="203" y="358"/>
                    <a:pt x="204" y="358"/>
                  </a:cubicBezTo>
                  <a:cubicBezTo>
                    <a:pt x="205" y="359"/>
                    <a:pt x="204" y="360"/>
                    <a:pt x="205" y="361"/>
                  </a:cubicBezTo>
                  <a:cubicBezTo>
                    <a:pt x="206" y="362"/>
                    <a:pt x="206" y="362"/>
                    <a:pt x="206" y="362"/>
                  </a:cubicBezTo>
                  <a:cubicBezTo>
                    <a:pt x="207" y="363"/>
                    <a:pt x="207" y="364"/>
                    <a:pt x="209" y="365"/>
                  </a:cubicBezTo>
                  <a:cubicBezTo>
                    <a:pt x="209" y="366"/>
                    <a:pt x="209" y="366"/>
                    <a:pt x="209" y="367"/>
                  </a:cubicBezTo>
                  <a:cubicBezTo>
                    <a:pt x="209" y="367"/>
                    <a:pt x="210" y="367"/>
                    <a:pt x="210" y="367"/>
                  </a:cubicBezTo>
                  <a:cubicBezTo>
                    <a:pt x="210" y="367"/>
                    <a:pt x="210" y="367"/>
                    <a:pt x="211" y="368"/>
                  </a:cubicBezTo>
                  <a:cubicBezTo>
                    <a:pt x="211" y="368"/>
                    <a:pt x="211" y="368"/>
                    <a:pt x="211" y="368"/>
                  </a:cubicBezTo>
                  <a:cubicBezTo>
                    <a:pt x="212" y="368"/>
                    <a:pt x="212" y="369"/>
                    <a:pt x="212" y="369"/>
                  </a:cubicBezTo>
                  <a:cubicBezTo>
                    <a:pt x="212" y="371"/>
                    <a:pt x="212" y="372"/>
                    <a:pt x="214" y="372"/>
                  </a:cubicBezTo>
                  <a:cubicBezTo>
                    <a:pt x="214" y="373"/>
                    <a:pt x="214" y="374"/>
                    <a:pt x="214" y="374"/>
                  </a:cubicBezTo>
                  <a:cubicBezTo>
                    <a:pt x="215" y="375"/>
                    <a:pt x="215" y="375"/>
                    <a:pt x="216" y="376"/>
                  </a:cubicBezTo>
                  <a:cubicBezTo>
                    <a:pt x="216" y="376"/>
                    <a:pt x="217" y="377"/>
                    <a:pt x="217" y="377"/>
                  </a:cubicBezTo>
                  <a:cubicBezTo>
                    <a:pt x="217" y="377"/>
                    <a:pt x="218" y="379"/>
                    <a:pt x="218" y="380"/>
                  </a:cubicBezTo>
                  <a:cubicBezTo>
                    <a:pt x="218" y="382"/>
                    <a:pt x="218" y="384"/>
                    <a:pt x="218" y="386"/>
                  </a:cubicBezTo>
                  <a:cubicBezTo>
                    <a:pt x="218" y="387"/>
                    <a:pt x="218" y="387"/>
                    <a:pt x="219" y="389"/>
                  </a:cubicBezTo>
                  <a:cubicBezTo>
                    <a:pt x="218" y="388"/>
                    <a:pt x="218" y="390"/>
                    <a:pt x="218" y="390"/>
                  </a:cubicBezTo>
                  <a:cubicBezTo>
                    <a:pt x="217" y="391"/>
                    <a:pt x="217" y="391"/>
                    <a:pt x="216" y="392"/>
                  </a:cubicBezTo>
                  <a:cubicBezTo>
                    <a:pt x="216" y="392"/>
                    <a:pt x="215" y="393"/>
                    <a:pt x="215" y="393"/>
                  </a:cubicBezTo>
                  <a:cubicBezTo>
                    <a:pt x="213" y="395"/>
                    <a:pt x="215" y="399"/>
                    <a:pt x="216" y="400"/>
                  </a:cubicBezTo>
                  <a:cubicBezTo>
                    <a:pt x="216" y="401"/>
                    <a:pt x="216" y="400"/>
                    <a:pt x="217" y="401"/>
                  </a:cubicBezTo>
                  <a:cubicBezTo>
                    <a:pt x="217" y="401"/>
                    <a:pt x="217" y="401"/>
                    <a:pt x="217" y="402"/>
                  </a:cubicBezTo>
                  <a:cubicBezTo>
                    <a:pt x="217" y="403"/>
                    <a:pt x="218" y="404"/>
                    <a:pt x="219" y="405"/>
                  </a:cubicBezTo>
                  <a:cubicBezTo>
                    <a:pt x="220" y="406"/>
                    <a:pt x="222" y="406"/>
                    <a:pt x="223" y="407"/>
                  </a:cubicBezTo>
                  <a:cubicBezTo>
                    <a:pt x="224" y="408"/>
                    <a:pt x="224" y="409"/>
                    <a:pt x="225" y="410"/>
                  </a:cubicBezTo>
                  <a:cubicBezTo>
                    <a:pt x="225" y="411"/>
                    <a:pt x="226" y="411"/>
                    <a:pt x="226" y="412"/>
                  </a:cubicBezTo>
                  <a:cubicBezTo>
                    <a:pt x="227" y="412"/>
                    <a:pt x="227" y="412"/>
                    <a:pt x="227" y="412"/>
                  </a:cubicBezTo>
                  <a:cubicBezTo>
                    <a:pt x="228" y="413"/>
                    <a:pt x="230" y="414"/>
                    <a:pt x="232" y="414"/>
                  </a:cubicBezTo>
                  <a:cubicBezTo>
                    <a:pt x="233" y="415"/>
                    <a:pt x="236" y="416"/>
                    <a:pt x="238" y="416"/>
                  </a:cubicBezTo>
                  <a:cubicBezTo>
                    <a:pt x="240" y="417"/>
                    <a:pt x="240" y="419"/>
                    <a:pt x="242" y="420"/>
                  </a:cubicBezTo>
                  <a:cubicBezTo>
                    <a:pt x="242" y="420"/>
                    <a:pt x="242" y="421"/>
                    <a:pt x="243" y="420"/>
                  </a:cubicBezTo>
                  <a:cubicBezTo>
                    <a:pt x="243" y="420"/>
                    <a:pt x="244" y="421"/>
                    <a:pt x="244" y="421"/>
                  </a:cubicBezTo>
                  <a:cubicBezTo>
                    <a:pt x="245" y="421"/>
                    <a:pt x="245" y="422"/>
                    <a:pt x="246" y="422"/>
                  </a:cubicBezTo>
                  <a:cubicBezTo>
                    <a:pt x="246" y="423"/>
                    <a:pt x="247" y="422"/>
                    <a:pt x="247" y="422"/>
                  </a:cubicBezTo>
                  <a:cubicBezTo>
                    <a:pt x="248" y="422"/>
                    <a:pt x="247" y="423"/>
                    <a:pt x="248" y="423"/>
                  </a:cubicBezTo>
                  <a:cubicBezTo>
                    <a:pt x="248" y="423"/>
                    <a:pt x="250" y="424"/>
                    <a:pt x="250" y="424"/>
                  </a:cubicBezTo>
                  <a:cubicBezTo>
                    <a:pt x="250" y="424"/>
                    <a:pt x="251" y="424"/>
                    <a:pt x="251" y="425"/>
                  </a:cubicBezTo>
                  <a:cubicBezTo>
                    <a:pt x="252" y="425"/>
                    <a:pt x="251" y="425"/>
                    <a:pt x="253" y="425"/>
                  </a:cubicBezTo>
                  <a:cubicBezTo>
                    <a:pt x="253" y="426"/>
                    <a:pt x="253" y="426"/>
                    <a:pt x="255" y="426"/>
                  </a:cubicBezTo>
                  <a:cubicBezTo>
                    <a:pt x="256" y="426"/>
                    <a:pt x="255" y="427"/>
                    <a:pt x="256" y="427"/>
                  </a:cubicBezTo>
                  <a:cubicBezTo>
                    <a:pt x="258" y="427"/>
                    <a:pt x="258" y="427"/>
                    <a:pt x="259" y="427"/>
                  </a:cubicBezTo>
                  <a:cubicBezTo>
                    <a:pt x="260" y="427"/>
                    <a:pt x="263" y="429"/>
                    <a:pt x="263" y="430"/>
                  </a:cubicBezTo>
                  <a:cubicBezTo>
                    <a:pt x="263" y="429"/>
                    <a:pt x="265" y="431"/>
                    <a:pt x="265" y="431"/>
                  </a:cubicBezTo>
                  <a:cubicBezTo>
                    <a:pt x="265" y="432"/>
                    <a:pt x="268" y="430"/>
                    <a:pt x="268" y="431"/>
                  </a:cubicBezTo>
                  <a:cubicBezTo>
                    <a:pt x="268" y="433"/>
                    <a:pt x="274" y="433"/>
                    <a:pt x="275" y="432"/>
                  </a:cubicBezTo>
                  <a:cubicBezTo>
                    <a:pt x="275" y="432"/>
                    <a:pt x="276" y="432"/>
                    <a:pt x="276" y="431"/>
                  </a:cubicBezTo>
                  <a:cubicBezTo>
                    <a:pt x="276" y="431"/>
                    <a:pt x="277" y="431"/>
                    <a:pt x="277" y="430"/>
                  </a:cubicBezTo>
                  <a:cubicBezTo>
                    <a:pt x="278" y="430"/>
                    <a:pt x="284" y="430"/>
                    <a:pt x="283" y="429"/>
                  </a:cubicBezTo>
                  <a:cubicBezTo>
                    <a:pt x="283" y="428"/>
                    <a:pt x="287" y="430"/>
                    <a:pt x="287" y="430"/>
                  </a:cubicBezTo>
                  <a:cubicBezTo>
                    <a:pt x="288" y="429"/>
                    <a:pt x="289" y="430"/>
                    <a:pt x="290" y="430"/>
                  </a:cubicBezTo>
                  <a:cubicBezTo>
                    <a:pt x="290" y="431"/>
                    <a:pt x="291" y="431"/>
                    <a:pt x="292" y="432"/>
                  </a:cubicBezTo>
                  <a:cubicBezTo>
                    <a:pt x="293" y="432"/>
                    <a:pt x="293" y="432"/>
                    <a:pt x="294" y="433"/>
                  </a:cubicBezTo>
                  <a:cubicBezTo>
                    <a:pt x="295" y="434"/>
                    <a:pt x="295" y="434"/>
                    <a:pt x="296" y="435"/>
                  </a:cubicBezTo>
                  <a:cubicBezTo>
                    <a:pt x="296" y="435"/>
                    <a:pt x="297" y="435"/>
                    <a:pt x="297" y="435"/>
                  </a:cubicBezTo>
                  <a:cubicBezTo>
                    <a:pt x="297" y="435"/>
                    <a:pt x="297" y="436"/>
                    <a:pt x="297" y="436"/>
                  </a:cubicBezTo>
                  <a:cubicBezTo>
                    <a:pt x="297" y="436"/>
                    <a:pt x="298" y="436"/>
                    <a:pt x="298" y="437"/>
                  </a:cubicBezTo>
                  <a:cubicBezTo>
                    <a:pt x="299" y="437"/>
                    <a:pt x="298" y="437"/>
                    <a:pt x="299" y="438"/>
                  </a:cubicBezTo>
                  <a:cubicBezTo>
                    <a:pt x="299" y="438"/>
                    <a:pt x="299" y="438"/>
                    <a:pt x="299" y="439"/>
                  </a:cubicBezTo>
                  <a:cubicBezTo>
                    <a:pt x="299" y="439"/>
                    <a:pt x="300" y="439"/>
                    <a:pt x="300" y="439"/>
                  </a:cubicBezTo>
                  <a:cubicBezTo>
                    <a:pt x="300" y="439"/>
                    <a:pt x="300" y="439"/>
                    <a:pt x="300" y="440"/>
                  </a:cubicBezTo>
                  <a:cubicBezTo>
                    <a:pt x="300" y="440"/>
                    <a:pt x="301" y="440"/>
                    <a:pt x="301" y="441"/>
                  </a:cubicBezTo>
                  <a:cubicBezTo>
                    <a:pt x="302" y="441"/>
                    <a:pt x="301" y="441"/>
                    <a:pt x="302" y="442"/>
                  </a:cubicBezTo>
                  <a:cubicBezTo>
                    <a:pt x="302" y="442"/>
                    <a:pt x="302" y="442"/>
                    <a:pt x="302" y="442"/>
                  </a:cubicBezTo>
                  <a:cubicBezTo>
                    <a:pt x="302" y="443"/>
                    <a:pt x="302" y="442"/>
                    <a:pt x="303" y="442"/>
                  </a:cubicBezTo>
                  <a:cubicBezTo>
                    <a:pt x="303" y="443"/>
                    <a:pt x="303" y="444"/>
                    <a:pt x="304" y="445"/>
                  </a:cubicBezTo>
                  <a:cubicBezTo>
                    <a:pt x="305" y="445"/>
                    <a:pt x="304" y="445"/>
                    <a:pt x="305" y="445"/>
                  </a:cubicBezTo>
                  <a:cubicBezTo>
                    <a:pt x="305" y="445"/>
                    <a:pt x="305" y="446"/>
                    <a:pt x="305" y="446"/>
                  </a:cubicBezTo>
                  <a:cubicBezTo>
                    <a:pt x="306" y="448"/>
                    <a:pt x="311" y="448"/>
                    <a:pt x="313" y="447"/>
                  </a:cubicBezTo>
                  <a:cubicBezTo>
                    <a:pt x="314" y="448"/>
                    <a:pt x="317" y="450"/>
                    <a:pt x="318" y="450"/>
                  </a:cubicBezTo>
                  <a:cubicBezTo>
                    <a:pt x="319" y="450"/>
                    <a:pt x="322" y="451"/>
                    <a:pt x="323" y="452"/>
                  </a:cubicBezTo>
                  <a:cubicBezTo>
                    <a:pt x="323" y="452"/>
                    <a:pt x="324" y="453"/>
                    <a:pt x="324" y="453"/>
                  </a:cubicBezTo>
                  <a:cubicBezTo>
                    <a:pt x="324" y="453"/>
                    <a:pt x="325" y="453"/>
                    <a:pt x="326" y="453"/>
                  </a:cubicBezTo>
                  <a:cubicBezTo>
                    <a:pt x="327" y="454"/>
                    <a:pt x="331" y="454"/>
                    <a:pt x="332" y="453"/>
                  </a:cubicBezTo>
                  <a:cubicBezTo>
                    <a:pt x="332" y="453"/>
                    <a:pt x="332" y="453"/>
                    <a:pt x="333" y="452"/>
                  </a:cubicBezTo>
                  <a:cubicBezTo>
                    <a:pt x="335" y="452"/>
                    <a:pt x="333" y="455"/>
                    <a:pt x="334" y="456"/>
                  </a:cubicBezTo>
                  <a:cubicBezTo>
                    <a:pt x="334" y="456"/>
                    <a:pt x="334" y="457"/>
                    <a:pt x="335" y="457"/>
                  </a:cubicBezTo>
                  <a:cubicBezTo>
                    <a:pt x="335" y="458"/>
                    <a:pt x="336" y="459"/>
                    <a:pt x="336" y="459"/>
                  </a:cubicBezTo>
                  <a:cubicBezTo>
                    <a:pt x="336" y="460"/>
                    <a:pt x="337" y="461"/>
                    <a:pt x="337" y="461"/>
                  </a:cubicBezTo>
                  <a:cubicBezTo>
                    <a:pt x="337" y="461"/>
                    <a:pt x="337" y="461"/>
                    <a:pt x="338" y="461"/>
                  </a:cubicBezTo>
                  <a:cubicBezTo>
                    <a:pt x="338" y="461"/>
                    <a:pt x="338" y="461"/>
                    <a:pt x="338" y="462"/>
                  </a:cubicBezTo>
                  <a:cubicBezTo>
                    <a:pt x="339" y="463"/>
                    <a:pt x="338" y="465"/>
                    <a:pt x="340" y="465"/>
                  </a:cubicBezTo>
                  <a:cubicBezTo>
                    <a:pt x="340" y="465"/>
                    <a:pt x="340" y="465"/>
                    <a:pt x="340" y="465"/>
                  </a:cubicBezTo>
                  <a:cubicBezTo>
                    <a:pt x="341" y="466"/>
                    <a:pt x="341" y="465"/>
                    <a:pt x="341" y="466"/>
                  </a:cubicBezTo>
                  <a:cubicBezTo>
                    <a:pt x="341" y="466"/>
                    <a:pt x="341" y="466"/>
                    <a:pt x="341" y="467"/>
                  </a:cubicBezTo>
                  <a:cubicBezTo>
                    <a:pt x="341" y="468"/>
                    <a:pt x="343" y="467"/>
                    <a:pt x="343" y="468"/>
                  </a:cubicBezTo>
                  <a:cubicBezTo>
                    <a:pt x="343" y="468"/>
                    <a:pt x="343" y="469"/>
                    <a:pt x="343" y="469"/>
                  </a:cubicBezTo>
                  <a:cubicBezTo>
                    <a:pt x="344" y="470"/>
                    <a:pt x="344" y="470"/>
                    <a:pt x="345" y="469"/>
                  </a:cubicBezTo>
                  <a:cubicBezTo>
                    <a:pt x="346" y="469"/>
                    <a:pt x="347" y="468"/>
                    <a:pt x="347" y="467"/>
                  </a:cubicBezTo>
                  <a:cubicBezTo>
                    <a:pt x="347" y="464"/>
                    <a:pt x="345" y="466"/>
                    <a:pt x="345" y="463"/>
                  </a:cubicBezTo>
                  <a:cubicBezTo>
                    <a:pt x="347" y="462"/>
                    <a:pt x="346" y="462"/>
                    <a:pt x="347" y="463"/>
                  </a:cubicBezTo>
                  <a:cubicBezTo>
                    <a:pt x="347" y="463"/>
                    <a:pt x="347" y="463"/>
                    <a:pt x="348" y="463"/>
                  </a:cubicBezTo>
                  <a:cubicBezTo>
                    <a:pt x="348" y="463"/>
                    <a:pt x="348" y="464"/>
                    <a:pt x="348" y="464"/>
                  </a:cubicBezTo>
                  <a:cubicBezTo>
                    <a:pt x="348" y="464"/>
                    <a:pt x="348" y="464"/>
                    <a:pt x="348" y="464"/>
                  </a:cubicBezTo>
                  <a:cubicBezTo>
                    <a:pt x="349" y="464"/>
                    <a:pt x="349" y="464"/>
                    <a:pt x="349" y="464"/>
                  </a:cubicBezTo>
                  <a:cubicBezTo>
                    <a:pt x="349" y="465"/>
                    <a:pt x="349" y="466"/>
                    <a:pt x="350" y="466"/>
                  </a:cubicBezTo>
                  <a:cubicBezTo>
                    <a:pt x="350" y="466"/>
                    <a:pt x="351" y="467"/>
                    <a:pt x="351" y="467"/>
                  </a:cubicBezTo>
                  <a:cubicBezTo>
                    <a:pt x="352" y="469"/>
                    <a:pt x="350" y="470"/>
                    <a:pt x="350" y="470"/>
                  </a:cubicBezTo>
                  <a:cubicBezTo>
                    <a:pt x="349" y="471"/>
                    <a:pt x="347" y="470"/>
                    <a:pt x="347" y="471"/>
                  </a:cubicBezTo>
                  <a:cubicBezTo>
                    <a:pt x="347" y="471"/>
                    <a:pt x="346" y="472"/>
                    <a:pt x="346" y="472"/>
                  </a:cubicBezTo>
                  <a:cubicBezTo>
                    <a:pt x="345" y="473"/>
                    <a:pt x="345" y="474"/>
                    <a:pt x="345" y="477"/>
                  </a:cubicBezTo>
                  <a:cubicBezTo>
                    <a:pt x="345" y="477"/>
                    <a:pt x="345" y="478"/>
                    <a:pt x="345" y="479"/>
                  </a:cubicBezTo>
                  <a:cubicBezTo>
                    <a:pt x="345" y="480"/>
                    <a:pt x="345" y="479"/>
                    <a:pt x="345" y="479"/>
                  </a:cubicBezTo>
                  <a:cubicBezTo>
                    <a:pt x="346" y="480"/>
                    <a:pt x="346" y="480"/>
                    <a:pt x="346" y="480"/>
                  </a:cubicBezTo>
                  <a:cubicBezTo>
                    <a:pt x="347" y="481"/>
                    <a:pt x="346" y="480"/>
                    <a:pt x="347" y="481"/>
                  </a:cubicBezTo>
                  <a:cubicBezTo>
                    <a:pt x="347" y="481"/>
                    <a:pt x="347" y="481"/>
                    <a:pt x="348" y="482"/>
                  </a:cubicBezTo>
                  <a:cubicBezTo>
                    <a:pt x="348" y="482"/>
                    <a:pt x="348" y="482"/>
                    <a:pt x="349" y="482"/>
                  </a:cubicBezTo>
                  <a:cubicBezTo>
                    <a:pt x="349" y="482"/>
                    <a:pt x="350" y="481"/>
                    <a:pt x="350" y="481"/>
                  </a:cubicBezTo>
                  <a:cubicBezTo>
                    <a:pt x="350" y="479"/>
                    <a:pt x="352" y="480"/>
                    <a:pt x="352" y="482"/>
                  </a:cubicBezTo>
                  <a:cubicBezTo>
                    <a:pt x="353" y="482"/>
                    <a:pt x="353" y="482"/>
                    <a:pt x="353" y="483"/>
                  </a:cubicBezTo>
                  <a:cubicBezTo>
                    <a:pt x="354" y="484"/>
                    <a:pt x="354" y="484"/>
                    <a:pt x="355" y="484"/>
                  </a:cubicBezTo>
                  <a:cubicBezTo>
                    <a:pt x="355" y="485"/>
                    <a:pt x="356" y="485"/>
                    <a:pt x="356" y="485"/>
                  </a:cubicBezTo>
                  <a:cubicBezTo>
                    <a:pt x="356" y="487"/>
                    <a:pt x="356" y="487"/>
                    <a:pt x="357" y="488"/>
                  </a:cubicBezTo>
                  <a:cubicBezTo>
                    <a:pt x="357" y="488"/>
                    <a:pt x="358" y="489"/>
                    <a:pt x="358" y="489"/>
                  </a:cubicBezTo>
                  <a:cubicBezTo>
                    <a:pt x="358" y="491"/>
                    <a:pt x="358" y="490"/>
                    <a:pt x="359" y="491"/>
                  </a:cubicBezTo>
                  <a:cubicBezTo>
                    <a:pt x="359" y="491"/>
                    <a:pt x="359" y="491"/>
                    <a:pt x="360" y="492"/>
                  </a:cubicBezTo>
                  <a:cubicBezTo>
                    <a:pt x="360" y="492"/>
                    <a:pt x="360" y="492"/>
                    <a:pt x="360" y="492"/>
                  </a:cubicBezTo>
                  <a:cubicBezTo>
                    <a:pt x="360" y="493"/>
                    <a:pt x="362" y="492"/>
                    <a:pt x="365" y="492"/>
                  </a:cubicBezTo>
                  <a:cubicBezTo>
                    <a:pt x="365" y="492"/>
                    <a:pt x="365" y="492"/>
                    <a:pt x="365" y="492"/>
                  </a:cubicBezTo>
                  <a:cubicBezTo>
                    <a:pt x="366" y="493"/>
                    <a:pt x="367" y="493"/>
                    <a:pt x="368" y="494"/>
                  </a:cubicBezTo>
                  <a:cubicBezTo>
                    <a:pt x="368" y="495"/>
                    <a:pt x="370" y="494"/>
                    <a:pt x="372" y="494"/>
                  </a:cubicBezTo>
                  <a:cubicBezTo>
                    <a:pt x="372" y="496"/>
                    <a:pt x="372" y="497"/>
                    <a:pt x="373" y="497"/>
                  </a:cubicBezTo>
                  <a:cubicBezTo>
                    <a:pt x="373" y="498"/>
                    <a:pt x="374" y="498"/>
                    <a:pt x="376" y="498"/>
                  </a:cubicBezTo>
                  <a:cubicBezTo>
                    <a:pt x="379" y="498"/>
                    <a:pt x="376" y="498"/>
                    <a:pt x="378" y="499"/>
                  </a:cubicBezTo>
                  <a:cubicBezTo>
                    <a:pt x="378" y="500"/>
                    <a:pt x="378" y="500"/>
                    <a:pt x="379" y="501"/>
                  </a:cubicBezTo>
                  <a:cubicBezTo>
                    <a:pt x="380" y="501"/>
                    <a:pt x="380" y="502"/>
                    <a:pt x="382" y="501"/>
                  </a:cubicBezTo>
                  <a:cubicBezTo>
                    <a:pt x="383" y="500"/>
                    <a:pt x="383" y="501"/>
                    <a:pt x="383" y="500"/>
                  </a:cubicBezTo>
                  <a:cubicBezTo>
                    <a:pt x="383" y="500"/>
                    <a:pt x="383" y="500"/>
                    <a:pt x="383" y="499"/>
                  </a:cubicBezTo>
                  <a:cubicBezTo>
                    <a:pt x="384" y="499"/>
                    <a:pt x="384" y="499"/>
                    <a:pt x="384" y="499"/>
                  </a:cubicBezTo>
                  <a:cubicBezTo>
                    <a:pt x="385" y="499"/>
                    <a:pt x="384" y="498"/>
                    <a:pt x="384" y="498"/>
                  </a:cubicBezTo>
                  <a:cubicBezTo>
                    <a:pt x="384" y="498"/>
                    <a:pt x="384" y="497"/>
                    <a:pt x="384" y="497"/>
                  </a:cubicBezTo>
                  <a:cubicBezTo>
                    <a:pt x="384" y="495"/>
                    <a:pt x="384" y="496"/>
                    <a:pt x="383" y="496"/>
                  </a:cubicBezTo>
                  <a:cubicBezTo>
                    <a:pt x="383" y="496"/>
                    <a:pt x="383" y="494"/>
                    <a:pt x="383" y="494"/>
                  </a:cubicBezTo>
                  <a:cubicBezTo>
                    <a:pt x="383" y="493"/>
                    <a:pt x="383" y="492"/>
                    <a:pt x="385" y="492"/>
                  </a:cubicBezTo>
                  <a:cubicBezTo>
                    <a:pt x="385" y="492"/>
                    <a:pt x="386" y="492"/>
                    <a:pt x="386" y="492"/>
                  </a:cubicBezTo>
                  <a:cubicBezTo>
                    <a:pt x="386" y="491"/>
                    <a:pt x="386" y="491"/>
                    <a:pt x="386" y="491"/>
                  </a:cubicBezTo>
                  <a:cubicBezTo>
                    <a:pt x="387" y="490"/>
                    <a:pt x="387" y="490"/>
                    <a:pt x="388" y="490"/>
                  </a:cubicBezTo>
                  <a:cubicBezTo>
                    <a:pt x="389" y="489"/>
                    <a:pt x="389" y="487"/>
                    <a:pt x="391" y="487"/>
                  </a:cubicBezTo>
                  <a:cubicBezTo>
                    <a:pt x="391" y="488"/>
                    <a:pt x="392" y="488"/>
                    <a:pt x="392" y="489"/>
                  </a:cubicBezTo>
                  <a:cubicBezTo>
                    <a:pt x="393" y="489"/>
                    <a:pt x="394" y="489"/>
                    <a:pt x="395" y="490"/>
                  </a:cubicBezTo>
                  <a:cubicBezTo>
                    <a:pt x="395" y="491"/>
                    <a:pt x="396" y="492"/>
                    <a:pt x="397" y="492"/>
                  </a:cubicBezTo>
                  <a:cubicBezTo>
                    <a:pt x="399" y="495"/>
                    <a:pt x="397" y="497"/>
                    <a:pt x="397" y="501"/>
                  </a:cubicBezTo>
                  <a:cubicBezTo>
                    <a:pt x="397" y="501"/>
                    <a:pt x="398" y="501"/>
                    <a:pt x="398" y="503"/>
                  </a:cubicBezTo>
                  <a:cubicBezTo>
                    <a:pt x="398" y="503"/>
                    <a:pt x="400" y="504"/>
                    <a:pt x="400" y="504"/>
                  </a:cubicBezTo>
                  <a:cubicBezTo>
                    <a:pt x="400" y="506"/>
                    <a:pt x="401" y="505"/>
                    <a:pt x="401" y="507"/>
                  </a:cubicBezTo>
                  <a:cubicBezTo>
                    <a:pt x="401" y="508"/>
                    <a:pt x="401" y="510"/>
                    <a:pt x="401" y="512"/>
                  </a:cubicBezTo>
                  <a:cubicBezTo>
                    <a:pt x="401" y="514"/>
                    <a:pt x="401" y="514"/>
                    <a:pt x="402" y="515"/>
                  </a:cubicBezTo>
                  <a:cubicBezTo>
                    <a:pt x="402" y="516"/>
                    <a:pt x="401" y="516"/>
                    <a:pt x="401" y="516"/>
                  </a:cubicBezTo>
                  <a:cubicBezTo>
                    <a:pt x="401" y="517"/>
                    <a:pt x="402" y="517"/>
                    <a:pt x="402" y="518"/>
                  </a:cubicBezTo>
                  <a:cubicBezTo>
                    <a:pt x="402" y="518"/>
                    <a:pt x="401" y="519"/>
                    <a:pt x="401" y="520"/>
                  </a:cubicBezTo>
                  <a:cubicBezTo>
                    <a:pt x="401" y="523"/>
                    <a:pt x="400" y="523"/>
                    <a:pt x="400" y="526"/>
                  </a:cubicBezTo>
                  <a:cubicBezTo>
                    <a:pt x="402" y="527"/>
                    <a:pt x="402" y="528"/>
                    <a:pt x="402" y="531"/>
                  </a:cubicBezTo>
                  <a:cubicBezTo>
                    <a:pt x="401" y="531"/>
                    <a:pt x="401" y="532"/>
                    <a:pt x="400" y="532"/>
                  </a:cubicBezTo>
                  <a:cubicBezTo>
                    <a:pt x="400" y="533"/>
                    <a:pt x="399" y="534"/>
                    <a:pt x="399" y="535"/>
                  </a:cubicBezTo>
                  <a:cubicBezTo>
                    <a:pt x="398" y="536"/>
                    <a:pt x="398" y="537"/>
                    <a:pt x="397" y="539"/>
                  </a:cubicBezTo>
                  <a:cubicBezTo>
                    <a:pt x="395" y="538"/>
                    <a:pt x="394" y="539"/>
                    <a:pt x="392" y="539"/>
                  </a:cubicBezTo>
                  <a:cubicBezTo>
                    <a:pt x="392" y="541"/>
                    <a:pt x="391" y="542"/>
                    <a:pt x="391" y="544"/>
                  </a:cubicBezTo>
                  <a:cubicBezTo>
                    <a:pt x="390" y="544"/>
                    <a:pt x="390" y="544"/>
                    <a:pt x="390" y="544"/>
                  </a:cubicBezTo>
                  <a:cubicBezTo>
                    <a:pt x="389" y="544"/>
                    <a:pt x="389" y="545"/>
                    <a:pt x="389" y="545"/>
                  </a:cubicBezTo>
                  <a:cubicBezTo>
                    <a:pt x="389" y="546"/>
                    <a:pt x="388" y="549"/>
                    <a:pt x="387" y="550"/>
                  </a:cubicBezTo>
                  <a:cubicBezTo>
                    <a:pt x="385" y="550"/>
                    <a:pt x="383" y="551"/>
                    <a:pt x="382" y="552"/>
                  </a:cubicBezTo>
                  <a:cubicBezTo>
                    <a:pt x="381" y="553"/>
                    <a:pt x="381" y="553"/>
                    <a:pt x="381" y="554"/>
                  </a:cubicBezTo>
                  <a:cubicBezTo>
                    <a:pt x="380" y="555"/>
                    <a:pt x="380" y="555"/>
                    <a:pt x="380" y="556"/>
                  </a:cubicBezTo>
                  <a:cubicBezTo>
                    <a:pt x="380" y="557"/>
                    <a:pt x="380" y="559"/>
                    <a:pt x="380" y="559"/>
                  </a:cubicBezTo>
                  <a:cubicBezTo>
                    <a:pt x="380" y="560"/>
                    <a:pt x="379" y="560"/>
                    <a:pt x="379" y="561"/>
                  </a:cubicBezTo>
                  <a:cubicBezTo>
                    <a:pt x="379" y="562"/>
                    <a:pt x="379" y="563"/>
                    <a:pt x="379" y="564"/>
                  </a:cubicBezTo>
                  <a:cubicBezTo>
                    <a:pt x="378" y="565"/>
                    <a:pt x="378" y="565"/>
                    <a:pt x="378" y="565"/>
                  </a:cubicBezTo>
                  <a:cubicBezTo>
                    <a:pt x="378" y="565"/>
                    <a:pt x="378" y="566"/>
                    <a:pt x="377" y="566"/>
                  </a:cubicBezTo>
                  <a:cubicBezTo>
                    <a:pt x="377" y="566"/>
                    <a:pt x="377" y="566"/>
                    <a:pt x="376" y="566"/>
                  </a:cubicBezTo>
                  <a:cubicBezTo>
                    <a:pt x="376" y="567"/>
                    <a:pt x="376" y="567"/>
                    <a:pt x="375" y="567"/>
                  </a:cubicBezTo>
                  <a:cubicBezTo>
                    <a:pt x="375" y="570"/>
                    <a:pt x="377" y="572"/>
                    <a:pt x="376" y="576"/>
                  </a:cubicBezTo>
                  <a:cubicBezTo>
                    <a:pt x="376" y="577"/>
                    <a:pt x="374" y="580"/>
                    <a:pt x="376" y="581"/>
                  </a:cubicBezTo>
                  <a:cubicBezTo>
                    <a:pt x="376" y="581"/>
                    <a:pt x="376" y="582"/>
                    <a:pt x="377" y="582"/>
                  </a:cubicBezTo>
                  <a:cubicBezTo>
                    <a:pt x="377" y="582"/>
                    <a:pt x="377" y="582"/>
                    <a:pt x="378" y="582"/>
                  </a:cubicBezTo>
                  <a:cubicBezTo>
                    <a:pt x="378" y="583"/>
                    <a:pt x="379" y="584"/>
                    <a:pt x="380" y="584"/>
                  </a:cubicBezTo>
                  <a:cubicBezTo>
                    <a:pt x="381" y="584"/>
                    <a:pt x="380" y="585"/>
                    <a:pt x="380" y="586"/>
                  </a:cubicBezTo>
                  <a:cubicBezTo>
                    <a:pt x="379" y="586"/>
                    <a:pt x="379" y="586"/>
                    <a:pt x="378" y="587"/>
                  </a:cubicBezTo>
                  <a:cubicBezTo>
                    <a:pt x="377" y="588"/>
                    <a:pt x="377" y="590"/>
                    <a:pt x="376" y="591"/>
                  </a:cubicBezTo>
                  <a:cubicBezTo>
                    <a:pt x="376" y="591"/>
                    <a:pt x="376" y="591"/>
                    <a:pt x="375" y="591"/>
                  </a:cubicBezTo>
                  <a:cubicBezTo>
                    <a:pt x="375" y="591"/>
                    <a:pt x="374" y="593"/>
                    <a:pt x="374" y="594"/>
                  </a:cubicBezTo>
                  <a:cubicBezTo>
                    <a:pt x="373" y="595"/>
                    <a:pt x="373" y="598"/>
                    <a:pt x="374" y="598"/>
                  </a:cubicBezTo>
                  <a:cubicBezTo>
                    <a:pt x="374" y="598"/>
                    <a:pt x="373" y="602"/>
                    <a:pt x="374" y="603"/>
                  </a:cubicBezTo>
                  <a:cubicBezTo>
                    <a:pt x="375" y="603"/>
                    <a:pt x="375" y="603"/>
                    <a:pt x="375" y="604"/>
                  </a:cubicBezTo>
                  <a:cubicBezTo>
                    <a:pt x="376" y="604"/>
                    <a:pt x="376" y="604"/>
                    <a:pt x="376" y="604"/>
                  </a:cubicBezTo>
                  <a:cubicBezTo>
                    <a:pt x="376" y="606"/>
                    <a:pt x="374" y="608"/>
                    <a:pt x="376" y="609"/>
                  </a:cubicBezTo>
                  <a:cubicBezTo>
                    <a:pt x="377" y="611"/>
                    <a:pt x="379" y="612"/>
                    <a:pt x="381" y="612"/>
                  </a:cubicBezTo>
                  <a:cubicBezTo>
                    <a:pt x="381" y="613"/>
                    <a:pt x="381" y="613"/>
                    <a:pt x="382" y="613"/>
                  </a:cubicBezTo>
                  <a:cubicBezTo>
                    <a:pt x="382" y="613"/>
                    <a:pt x="382" y="613"/>
                    <a:pt x="382" y="613"/>
                  </a:cubicBezTo>
                  <a:cubicBezTo>
                    <a:pt x="383" y="614"/>
                    <a:pt x="383" y="614"/>
                    <a:pt x="383" y="614"/>
                  </a:cubicBezTo>
                  <a:cubicBezTo>
                    <a:pt x="383" y="614"/>
                    <a:pt x="383" y="615"/>
                    <a:pt x="383" y="615"/>
                  </a:cubicBezTo>
                  <a:cubicBezTo>
                    <a:pt x="384" y="615"/>
                    <a:pt x="384" y="615"/>
                    <a:pt x="384" y="616"/>
                  </a:cubicBezTo>
                  <a:cubicBezTo>
                    <a:pt x="384" y="616"/>
                    <a:pt x="385" y="617"/>
                    <a:pt x="385" y="618"/>
                  </a:cubicBezTo>
                  <a:cubicBezTo>
                    <a:pt x="385" y="618"/>
                    <a:pt x="386" y="620"/>
                    <a:pt x="386" y="620"/>
                  </a:cubicBezTo>
                  <a:cubicBezTo>
                    <a:pt x="387" y="620"/>
                    <a:pt x="388" y="622"/>
                    <a:pt x="387" y="622"/>
                  </a:cubicBezTo>
                  <a:cubicBezTo>
                    <a:pt x="387" y="623"/>
                    <a:pt x="389" y="624"/>
                    <a:pt x="389" y="624"/>
                  </a:cubicBezTo>
                  <a:cubicBezTo>
                    <a:pt x="389" y="625"/>
                    <a:pt x="390" y="626"/>
                    <a:pt x="390" y="626"/>
                  </a:cubicBezTo>
                  <a:cubicBezTo>
                    <a:pt x="390" y="626"/>
                    <a:pt x="391" y="628"/>
                    <a:pt x="391" y="628"/>
                  </a:cubicBezTo>
                  <a:cubicBezTo>
                    <a:pt x="392" y="629"/>
                    <a:pt x="392" y="629"/>
                    <a:pt x="392" y="630"/>
                  </a:cubicBezTo>
                  <a:cubicBezTo>
                    <a:pt x="393" y="630"/>
                    <a:pt x="393" y="630"/>
                    <a:pt x="393" y="631"/>
                  </a:cubicBezTo>
                  <a:cubicBezTo>
                    <a:pt x="393" y="631"/>
                    <a:pt x="394" y="631"/>
                    <a:pt x="394" y="631"/>
                  </a:cubicBezTo>
                  <a:cubicBezTo>
                    <a:pt x="394" y="633"/>
                    <a:pt x="395" y="635"/>
                    <a:pt x="396" y="636"/>
                  </a:cubicBezTo>
                  <a:cubicBezTo>
                    <a:pt x="396" y="637"/>
                    <a:pt x="397" y="639"/>
                    <a:pt x="397" y="639"/>
                  </a:cubicBezTo>
                  <a:cubicBezTo>
                    <a:pt x="397" y="640"/>
                    <a:pt x="398" y="641"/>
                    <a:pt x="398" y="641"/>
                  </a:cubicBezTo>
                  <a:cubicBezTo>
                    <a:pt x="398" y="642"/>
                    <a:pt x="398" y="642"/>
                    <a:pt x="398" y="642"/>
                  </a:cubicBezTo>
                  <a:cubicBezTo>
                    <a:pt x="399" y="643"/>
                    <a:pt x="400" y="644"/>
                    <a:pt x="400" y="646"/>
                  </a:cubicBezTo>
                  <a:cubicBezTo>
                    <a:pt x="401" y="646"/>
                    <a:pt x="402" y="647"/>
                    <a:pt x="402" y="648"/>
                  </a:cubicBezTo>
                  <a:cubicBezTo>
                    <a:pt x="402" y="648"/>
                    <a:pt x="403" y="650"/>
                    <a:pt x="403" y="650"/>
                  </a:cubicBezTo>
                  <a:cubicBezTo>
                    <a:pt x="403" y="650"/>
                    <a:pt x="405" y="654"/>
                    <a:pt x="405" y="654"/>
                  </a:cubicBezTo>
                  <a:cubicBezTo>
                    <a:pt x="406" y="655"/>
                    <a:pt x="406" y="654"/>
                    <a:pt x="406" y="656"/>
                  </a:cubicBezTo>
                  <a:cubicBezTo>
                    <a:pt x="406" y="657"/>
                    <a:pt x="406" y="656"/>
                    <a:pt x="407" y="656"/>
                  </a:cubicBezTo>
                  <a:cubicBezTo>
                    <a:pt x="407" y="657"/>
                    <a:pt x="407" y="657"/>
                    <a:pt x="407" y="658"/>
                  </a:cubicBezTo>
                  <a:cubicBezTo>
                    <a:pt x="408" y="658"/>
                    <a:pt x="408" y="658"/>
                    <a:pt x="408" y="658"/>
                  </a:cubicBezTo>
                  <a:cubicBezTo>
                    <a:pt x="409" y="658"/>
                    <a:pt x="409" y="659"/>
                    <a:pt x="410" y="660"/>
                  </a:cubicBezTo>
                  <a:cubicBezTo>
                    <a:pt x="410" y="660"/>
                    <a:pt x="410" y="660"/>
                    <a:pt x="410" y="661"/>
                  </a:cubicBezTo>
                  <a:cubicBezTo>
                    <a:pt x="410" y="661"/>
                    <a:pt x="410" y="662"/>
                    <a:pt x="411" y="662"/>
                  </a:cubicBezTo>
                  <a:cubicBezTo>
                    <a:pt x="411" y="662"/>
                    <a:pt x="411" y="662"/>
                    <a:pt x="411" y="663"/>
                  </a:cubicBezTo>
                  <a:cubicBezTo>
                    <a:pt x="412" y="664"/>
                    <a:pt x="412" y="665"/>
                    <a:pt x="413" y="666"/>
                  </a:cubicBezTo>
                  <a:cubicBezTo>
                    <a:pt x="413" y="668"/>
                    <a:pt x="413" y="670"/>
                    <a:pt x="414" y="671"/>
                  </a:cubicBezTo>
                  <a:cubicBezTo>
                    <a:pt x="416" y="672"/>
                    <a:pt x="415" y="676"/>
                    <a:pt x="416" y="677"/>
                  </a:cubicBezTo>
                  <a:cubicBezTo>
                    <a:pt x="417" y="678"/>
                    <a:pt x="417" y="678"/>
                    <a:pt x="417" y="679"/>
                  </a:cubicBezTo>
                  <a:cubicBezTo>
                    <a:pt x="419" y="680"/>
                    <a:pt x="420" y="680"/>
                    <a:pt x="421" y="681"/>
                  </a:cubicBezTo>
                  <a:cubicBezTo>
                    <a:pt x="422" y="682"/>
                    <a:pt x="421" y="682"/>
                    <a:pt x="422" y="682"/>
                  </a:cubicBezTo>
                  <a:cubicBezTo>
                    <a:pt x="422" y="682"/>
                    <a:pt x="423" y="683"/>
                    <a:pt x="423" y="683"/>
                  </a:cubicBezTo>
                  <a:cubicBezTo>
                    <a:pt x="423" y="684"/>
                    <a:pt x="423" y="684"/>
                    <a:pt x="423" y="684"/>
                  </a:cubicBezTo>
                  <a:cubicBezTo>
                    <a:pt x="424" y="685"/>
                    <a:pt x="423" y="684"/>
                    <a:pt x="424" y="685"/>
                  </a:cubicBezTo>
                  <a:cubicBezTo>
                    <a:pt x="425" y="686"/>
                    <a:pt x="426" y="687"/>
                    <a:pt x="427" y="687"/>
                  </a:cubicBezTo>
                  <a:cubicBezTo>
                    <a:pt x="428" y="687"/>
                    <a:pt x="428" y="687"/>
                    <a:pt x="428" y="687"/>
                  </a:cubicBezTo>
                  <a:cubicBezTo>
                    <a:pt x="429" y="688"/>
                    <a:pt x="429" y="688"/>
                    <a:pt x="430" y="688"/>
                  </a:cubicBezTo>
                  <a:cubicBezTo>
                    <a:pt x="431" y="689"/>
                    <a:pt x="430" y="689"/>
                    <a:pt x="432" y="689"/>
                  </a:cubicBezTo>
                  <a:cubicBezTo>
                    <a:pt x="433" y="689"/>
                    <a:pt x="432" y="690"/>
                    <a:pt x="433" y="690"/>
                  </a:cubicBezTo>
                  <a:cubicBezTo>
                    <a:pt x="434" y="690"/>
                    <a:pt x="435" y="691"/>
                    <a:pt x="435" y="691"/>
                  </a:cubicBezTo>
                  <a:cubicBezTo>
                    <a:pt x="435" y="691"/>
                    <a:pt x="436" y="691"/>
                    <a:pt x="436" y="691"/>
                  </a:cubicBezTo>
                  <a:cubicBezTo>
                    <a:pt x="437" y="692"/>
                    <a:pt x="437" y="692"/>
                    <a:pt x="438" y="693"/>
                  </a:cubicBezTo>
                  <a:cubicBezTo>
                    <a:pt x="439" y="693"/>
                    <a:pt x="438" y="694"/>
                    <a:pt x="439" y="693"/>
                  </a:cubicBezTo>
                  <a:cubicBezTo>
                    <a:pt x="439" y="693"/>
                    <a:pt x="440" y="694"/>
                    <a:pt x="440" y="694"/>
                  </a:cubicBezTo>
                  <a:cubicBezTo>
                    <a:pt x="441" y="695"/>
                    <a:pt x="441" y="695"/>
                    <a:pt x="443" y="695"/>
                  </a:cubicBezTo>
                  <a:cubicBezTo>
                    <a:pt x="444" y="696"/>
                    <a:pt x="444" y="697"/>
                    <a:pt x="445" y="697"/>
                  </a:cubicBezTo>
                  <a:cubicBezTo>
                    <a:pt x="445" y="697"/>
                    <a:pt x="446" y="697"/>
                    <a:pt x="446" y="697"/>
                  </a:cubicBezTo>
                  <a:cubicBezTo>
                    <a:pt x="447" y="698"/>
                    <a:pt x="449" y="699"/>
                    <a:pt x="450" y="699"/>
                  </a:cubicBezTo>
                  <a:cubicBezTo>
                    <a:pt x="451" y="700"/>
                    <a:pt x="451" y="701"/>
                    <a:pt x="452" y="701"/>
                  </a:cubicBezTo>
                  <a:cubicBezTo>
                    <a:pt x="452" y="702"/>
                    <a:pt x="452" y="701"/>
                    <a:pt x="453" y="702"/>
                  </a:cubicBezTo>
                  <a:cubicBezTo>
                    <a:pt x="453" y="702"/>
                    <a:pt x="453" y="702"/>
                    <a:pt x="453" y="703"/>
                  </a:cubicBezTo>
                  <a:cubicBezTo>
                    <a:pt x="454" y="704"/>
                    <a:pt x="454" y="704"/>
                    <a:pt x="455" y="705"/>
                  </a:cubicBezTo>
                  <a:cubicBezTo>
                    <a:pt x="456" y="705"/>
                    <a:pt x="456" y="705"/>
                    <a:pt x="457" y="705"/>
                  </a:cubicBezTo>
                  <a:cubicBezTo>
                    <a:pt x="457" y="706"/>
                    <a:pt x="457" y="706"/>
                    <a:pt x="457" y="706"/>
                  </a:cubicBezTo>
                  <a:cubicBezTo>
                    <a:pt x="457" y="706"/>
                    <a:pt x="458" y="706"/>
                    <a:pt x="458" y="707"/>
                  </a:cubicBezTo>
                  <a:cubicBezTo>
                    <a:pt x="458" y="707"/>
                    <a:pt x="458" y="707"/>
                    <a:pt x="458" y="708"/>
                  </a:cubicBezTo>
                  <a:cubicBezTo>
                    <a:pt x="458" y="708"/>
                    <a:pt x="459" y="708"/>
                    <a:pt x="460" y="708"/>
                  </a:cubicBezTo>
                  <a:cubicBezTo>
                    <a:pt x="459" y="711"/>
                    <a:pt x="460" y="713"/>
                    <a:pt x="461" y="714"/>
                  </a:cubicBezTo>
                  <a:cubicBezTo>
                    <a:pt x="462" y="716"/>
                    <a:pt x="461" y="717"/>
                    <a:pt x="462" y="718"/>
                  </a:cubicBezTo>
                  <a:cubicBezTo>
                    <a:pt x="462" y="721"/>
                    <a:pt x="461" y="724"/>
                    <a:pt x="462" y="725"/>
                  </a:cubicBezTo>
                  <a:cubicBezTo>
                    <a:pt x="463" y="726"/>
                    <a:pt x="462" y="729"/>
                    <a:pt x="464" y="730"/>
                  </a:cubicBezTo>
                  <a:cubicBezTo>
                    <a:pt x="465" y="734"/>
                    <a:pt x="464" y="738"/>
                    <a:pt x="464" y="741"/>
                  </a:cubicBezTo>
                  <a:cubicBezTo>
                    <a:pt x="464" y="744"/>
                    <a:pt x="463" y="744"/>
                    <a:pt x="463" y="746"/>
                  </a:cubicBezTo>
                  <a:cubicBezTo>
                    <a:pt x="463" y="748"/>
                    <a:pt x="464" y="748"/>
                    <a:pt x="464" y="750"/>
                  </a:cubicBezTo>
                  <a:cubicBezTo>
                    <a:pt x="464" y="753"/>
                    <a:pt x="462" y="756"/>
                    <a:pt x="464" y="758"/>
                  </a:cubicBezTo>
                  <a:cubicBezTo>
                    <a:pt x="465" y="759"/>
                    <a:pt x="465" y="760"/>
                    <a:pt x="466" y="761"/>
                  </a:cubicBezTo>
                  <a:cubicBezTo>
                    <a:pt x="466" y="762"/>
                    <a:pt x="466" y="763"/>
                    <a:pt x="466" y="764"/>
                  </a:cubicBezTo>
                  <a:cubicBezTo>
                    <a:pt x="464" y="765"/>
                    <a:pt x="464" y="767"/>
                    <a:pt x="465" y="768"/>
                  </a:cubicBezTo>
                  <a:cubicBezTo>
                    <a:pt x="466" y="770"/>
                    <a:pt x="467" y="775"/>
                    <a:pt x="465" y="777"/>
                  </a:cubicBezTo>
                  <a:cubicBezTo>
                    <a:pt x="464" y="778"/>
                    <a:pt x="465" y="779"/>
                    <a:pt x="465" y="780"/>
                  </a:cubicBezTo>
                  <a:cubicBezTo>
                    <a:pt x="465" y="782"/>
                    <a:pt x="465" y="781"/>
                    <a:pt x="465" y="782"/>
                  </a:cubicBezTo>
                  <a:cubicBezTo>
                    <a:pt x="465" y="782"/>
                    <a:pt x="465" y="784"/>
                    <a:pt x="465" y="784"/>
                  </a:cubicBezTo>
                  <a:cubicBezTo>
                    <a:pt x="465" y="785"/>
                    <a:pt x="465" y="785"/>
                    <a:pt x="465" y="785"/>
                  </a:cubicBezTo>
                  <a:cubicBezTo>
                    <a:pt x="464" y="786"/>
                    <a:pt x="465" y="790"/>
                    <a:pt x="464" y="790"/>
                  </a:cubicBezTo>
                  <a:cubicBezTo>
                    <a:pt x="464" y="790"/>
                    <a:pt x="463" y="794"/>
                    <a:pt x="464" y="795"/>
                  </a:cubicBezTo>
                  <a:cubicBezTo>
                    <a:pt x="465" y="795"/>
                    <a:pt x="464" y="795"/>
                    <a:pt x="465" y="795"/>
                  </a:cubicBezTo>
                  <a:cubicBezTo>
                    <a:pt x="465" y="796"/>
                    <a:pt x="465" y="796"/>
                    <a:pt x="466" y="797"/>
                  </a:cubicBezTo>
                  <a:cubicBezTo>
                    <a:pt x="467" y="799"/>
                    <a:pt x="466" y="801"/>
                    <a:pt x="466" y="802"/>
                  </a:cubicBezTo>
                  <a:cubicBezTo>
                    <a:pt x="466" y="804"/>
                    <a:pt x="465" y="803"/>
                    <a:pt x="465" y="804"/>
                  </a:cubicBezTo>
                  <a:cubicBezTo>
                    <a:pt x="465" y="806"/>
                    <a:pt x="466" y="808"/>
                    <a:pt x="466" y="809"/>
                  </a:cubicBezTo>
                  <a:cubicBezTo>
                    <a:pt x="467" y="809"/>
                    <a:pt x="467" y="811"/>
                    <a:pt x="468" y="812"/>
                  </a:cubicBezTo>
                  <a:cubicBezTo>
                    <a:pt x="468" y="812"/>
                    <a:pt x="468" y="812"/>
                    <a:pt x="469" y="812"/>
                  </a:cubicBezTo>
                  <a:cubicBezTo>
                    <a:pt x="469" y="815"/>
                    <a:pt x="468" y="817"/>
                    <a:pt x="469" y="819"/>
                  </a:cubicBezTo>
                  <a:cubicBezTo>
                    <a:pt x="470" y="819"/>
                    <a:pt x="470" y="821"/>
                    <a:pt x="470" y="822"/>
                  </a:cubicBezTo>
                  <a:cubicBezTo>
                    <a:pt x="470" y="823"/>
                    <a:pt x="471" y="824"/>
                    <a:pt x="471" y="826"/>
                  </a:cubicBezTo>
                  <a:cubicBezTo>
                    <a:pt x="471" y="827"/>
                    <a:pt x="471" y="829"/>
                    <a:pt x="471" y="830"/>
                  </a:cubicBezTo>
                  <a:cubicBezTo>
                    <a:pt x="471" y="830"/>
                    <a:pt x="472" y="829"/>
                    <a:pt x="472" y="830"/>
                  </a:cubicBezTo>
                  <a:cubicBezTo>
                    <a:pt x="472" y="832"/>
                    <a:pt x="471" y="832"/>
                    <a:pt x="471" y="835"/>
                  </a:cubicBezTo>
                  <a:cubicBezTo>
                    <a:pt x="471" y="837"/>
                    <a:pt x="471" y="841"/>
                    <a:pt x="470" y="842"/>
                  </a:cubicBezTo>
                  <a:cubicBezTo>
                    <a:pt x="470" y="842"/>
                    <a:pt x="470" y="847"/>
                    <a:pt x="470" y="848"/>
                  </a:cubicBezTo>
                  <a:cubicBezTo>
                    <a:pt x="470" y="847"/>
                    <a:pt x="469" y="851"/>
                    <a:pt x="469" y="851"/>
                  </a:cubicBezTo>
                  <a:cubicBezTo>
                    <a:pt x="468" y="851"/>
                    <a:pt x="469" y="853"/>
                    <a:pt x="469" y="853"/>
                  </a:cubicBezTo>
                  <a:cubicBezTo>
                    <a:pt x="469" y="854"/>
                    <a:pt x="468" y="855"/>
                    <a:pt x="468" y="855"/>
                  </a:cubicBezTo>
                  <a:cubicBezTo>
                    <a:pt x="468" y="856"/>
                    <a:pt x="469" y="856"/>
                    <a:pt x="469" y="858"/>
                  </a:cubicBezTo>
                  <a:cubicBezTo>
                    <a:pt x="468" y="858"/>
                    <a:pt x="468" y="858"/>
                    <a:pt x="467" y="859"/>
                  </a:cubicBezTo>
                  <a:cubicBezTo>
                    <a:pt x="467" y="859"/>
                    <a:pt x="467" y="859"/>
                    <a:pt x="467" y="859"/>
                  </a:cubicBezTo>
                  <a:cubicBezTo>
                    <a:pt x="467" y="861"/>
                    <a:pt x="466" y="861"/>
                    <a:pt x="467" y="863"/>
                  </a:cubicBezTo>
                  <a:cubicBezTo>
                    <a:pt x="468" y="864"/>
                    <a:pt x="468" y="865"/>
                    <a:pt x="469" y="867"/>
                  </a:cubicBezTo>
                  <a:cubicBezTo>
                    <a:pt x="469" y="867"/>
                    <a:pt x="471" y="869"/>
                    <a:pt x="471" y="870"/>
                  </a:cubicBezTo>
                  <a:cubicBezTo>
                    <a:pt x="471" y="872"/>
                    <a:pt x="472" y="873"/>
                    <a:pt x="472" y="874"/>
                  </a:cubicBezTo>
                  <a:cubicBezTo>
                    <a:pt x="472" y="874"/>
                    <a:pt x="474" y="875"/>
                    <a:pt x="473" y="875"/>
                  </a:cubicBezTo>
                  <a:cubicBezTo>
                    <a:pt x="473" y="875"/>
                    <a:pt x="474" y="876"/>
                    <a:pt x="474" y="877"/>
                  </a:cubicBezTo>
                  <a:cubicBezTo>
                    <a:pt x="474" y="878"/>
                    <a:pt x="474" y="886"/>
                    <a:pt x="475" y="886"/>
                  </a:cubicBezTo>
                  <a:cubicBezTo>
                    <a:pt x="476" y="886"/>
                    <a:pt x="476" y="889"/>
                    <a:pt x="475" y="890"/>
                  </a:cubicBezTo>
                  <a:cubicBezTo>
                    <a:pt x="475" y="891"/>
                    <a:pt x="475" y="890"/>
                    <a:pt x="475" y="892"/>
                  </a:cubicBezTo>
                  <a:cubicBezTo>
                    <a:pt x="476" y="892"/>
                    <a:pt x="476" y="893"/>
                    <a:pt x="477" y="893"/>
                  </a:cubicBezTo>
                  <a:cubicBezTo>
                    <a:pt x="477" y="894"/>
                    <a:pt x="478" y="894"/>
                    <a:pt x="478" y="894"/>
                  </a:cubicBezTo>
                  <a:cubicBezTo>
                    <a:pt x="478" y="895"/>
                    <a:pt x="478" y="896"/>
                    <a:pt x="477" y="897"/>
                  </a:cubicBezTo>
                  <a:cubicBezTo>
                    <a:pt x="477" y="897"/>
                    <a:pt x="477" y="897"/>
                    <a:pt x="477" y="899"/>
                  </a:cubicBezTo>
                  <a:cubicBezTo>
                    <a:pt x="477" y="900"/>
                    <a:pt x="476" y="901"/>
                    <a:pt x="477" y="902"/>
                  </a:cubicBezTo>
                  <a:cubicBezTo>
                    <a:pt x="478" y="902"/>
                    <a:pt x="478" y="902"/>
                    <a:pt x="478" y="902"/>
                  </a:cubicBezTo>
                  <a:cubicBezTo>
                    <a:pt x="478" y="904"/>
                    <a:pt x="478" y="904"/>
                    <a:pt x="478" y="905"/>
                  </a:cubicBezTo>
                  <a:cubicBezTo>
                    <a:pt x="478" y="907"/>
                    <a:pt x="478" y="907"/>
                    <a:pt x="479" y="907"/>
                  </a:cubicBezTo>
                  <a:cubicBezTo>
                    <a:pt x="479" y="908"/>
                    <a:pt x="479" y="908"/>
                    <a:pt x="479" y="908"/>
                  </a:cubicBezTo>
                  <a:cubicBezTo>
                    <a:pt x="480" y="908"/>
                    <a:pt x="480" y="908"/>
                    <a:pt x="480" y="909"/>
                  </a:cubicBezTo>
                  <a:cubicBezTo>
                    <a:pt x="481" y="910"/>
                    <a:pt x="481" y="910"/>
                    <a:pt x="483" y="909"/>
                  </a:cubicBezTo>
                  <a:cubicBezTo>
                    <a:pt x="483" y="909"/>
                    <a:pt x="483" y="909"/>
                    <a:pt x="484" y="908"/>
                  </a:cubicBezTo>
                  <a:cubicBezTo>
                    <a:pt x="484" y="907"/>
                    <a:pt x="484" y="908"/>
                    <a:pt x="484" y="907"/>
                  </a:cubicBezTo>
                  <a:cubicBezTo>
                    <a:pt x="485" y="906"/>
                    <a:pt x="484" y="904"/>
                    <a:pt x="484" y="903"/>
                  </a:cubicBezTo>
                  <a:cubicBezTo>
                    <a:pt x="484" y="902"/>
                    <a:pt x="484" y="902"/>
                    <a:pt x="483" y="902"/>
                  </a:cubicBezTo>
                  <a:cubicBezTo>
                    <a:pt x="483" y="901"/>
                    <a:pt x="483" y="901"/>
                    <a:pt x="482" y="901"/>
                  </a:cubicBezTo>
                  <a:cubicBezTo>
                    <a:pt x="481" y="899"/>
                    <a:pt x="482" y="898"/>
                    <a:pt x="483" y="897"/>
                  </a:cubicBezTo>
                  <a:cubicBezTo>
                    <a:pt x="484" y="896"/>
                    <a:pt x="484" y="896"/>
                    <a:pt x="484" y="897"/>
                  </a:cubicBezTo>
                  <a:cubicBezTo>
                    <a:pt x="485" y="897"/>
                    <a:pt x="485" y="896"/>
                    <a:pt x="485" y="898"/>
                  </a:cubicBezTo>
                  <a:cubicBezTo>
                    <a:pt x="485" y="899"/>
                    <a:pt x="486" y="899"/>
                    <a:pt x="486" y="899"/>
                  </a:cubicBezTo>
                  <a:cubicBezTo>
                    <a:pt x="486" y="900"/>
                    <a:pt x="487" y="901"/>
                    <a:pt x="487" y="902"/>
                  </a:cubicBezTo>
                  <a:cubicBezTo>
                    <a:pt x="489" y="904"/>
                    <a:pt x="487" y="908"/>
                    <a:pt x="488" y="908"/>
                  </a:cubicBezTo>
                  <a:cubicBezTo>
                    <a:pt x="489" y="909"/>
                    <a:pt x="487" y="910"/>
                    <a:pt x="488" y="911"/>
                  </a:cubicBezTo>
                  <a:cubicBezTo>
                    <a:pt x="489" y="912"/>
                    <a:pt x="489" y="910"/>
                    <a:pt x="489" y="912"/>
                  </a:cubicBezTo>
                  <a:cubicBezTo>
                    <a:pt x="489" y="914"/>
                    <a:pt x="490" y="915"/>
                    <a:pt x="491" y="915"/>
                  </a:cubicBezTo>
                  <a:cubicBezTo>
                    <a:pt x="492" y="916"/>
                    <a:pt x="493" y="916"/>
                    <a:pt x="494" y="918"/>
                  </a:cubicBezTo>
                  <a:cubicBezTo>
                    <a:pt x="494" y="920"/>
                    <a:pt x="494" y="924"/>
                    <a:pt x="492" y="925"/>
                  </a:cubicBezTo>
                  <a:cubicBezTo>
                    <a:pt x="492" y="926"/>
                    <a:pt x="493" y="928"/>
                    <a:pt x="493" y="928"/>
                  </a:cubicBezTo>
                  <a:cubicBezTo>
                    <a:pt x="493" y="929"/>
                    <a:pt x="494" y="929"/>
                    <a:pt x="494" y="929"/>
                  </a:cubicBezTo>
                  <a:cubicBezTo>
                    <a:pt x="494" y="931"/>
                    <a:pt x="495" y="931"/>
                    <a:pt x="494" y="932"/>
                  </a:cubicBezTo>
                  <a:cubicBezTo>
                    <a:pt x="493" y="932"/>
                    <a:pt x="492" y="933"/>
                    <a:pt x="492" y="932"/>
                  </a:cubicBezTo>
                  <a:cubicBezTo>
                    <a:pt x="491" y="932"/>
                    <a:pt x="492" y="931"/>
                    <a:pt x="491" y="931"/>
                  </a:cubicBezTo>
                  <a:cubicBezTo>
                    <a:pt x="491" y="931"/>
                    <a:pt x="490" y="931"/>
                    <a:pt x="490" y="931"/>
                  </a:cubicBezTo>
                  <a:cubicBezTo>
                    <a:pt x="490" y="930"/>
                    <a:pt x="491" y="929"/>
                    <a:pt x="490" y="929"/>
                  </a:cubicBezTo>
                  <a:cubicBezTo>
                    <a:pt x="489" y="930"/>
                    <a:pt x="489" y="929"/>
                    <a:pt x="489" y="929"/>
                  </a:cubicBezTo>
                  <a:cubicBezTo>
                    <a:pt x="489" y="929"/>
                    <a:pt x="487" y="929"/>
                    <a:pt x="487" y="929"/>
                  </a:cubicBezTo>
                  <a:cubicBezTo>
                    <a:pt x="485" y="928"/>
                    <a:pt x="485" y="929"/>
                    <a:pt x="485" y="930"/>
                  </a:cubicBezTo>
                  <a:cubicBezTo>
                    <a:pt x="485" y="931"/>
                    <a:pt x="485" y="930"/>
                    <a:pt x="484" y="931"/>
                  </a:cubicBezTo>
                  <a:cubicBezTo>
                    <a:pt x="484" y="932"/>
                    <a:pt x="485" y="934"/>
                    <a:pt x="485" y="935"/>
                  </a:cubicBezTo>
                  <a:cubicBezTo>
                    <a:pt x="485" y="935"/>
                    <a:pt x="486" y="936"/>
                    <a:pt x="487" y="937"/>
                  </a:cubicBezTo>
                  <a:cubicBezTo>
                    <a:pt x="487" y="937"/>
                    <a:pt x="492" y="937"/>
                    <a:pt x="494" y="936"/>
                  </a:cubicBezTo>
                  <a:cubicBezTo>
                    <a:pt x="494" y="936"/>
                    <a:pt x="494" y="936"/>
                    <a:pt x="495" y="936"/>
                  </a:cubicBezTo>
                  <a:cubicBezTo>
                    <a:pt x="495" y="936"/>
                    <a:pt x="495" y="936"/>
                    <a:pt x="496" y="937"/>
                  </a:cubicBezTo>
                  <a:cubicBezTo>
                    <a:pt x="495" y="936"/>
                    <a:pt x="497" y="937"/>
                    <a:pt x="497" y="937"/>
                  </a:cubicBezTo>
                  <a:cubicBezTo>
                    <a:pt x="497" y="938"/>
                    <a:pt x="496" y="940"/>
                    <a:pt x="497" y="941"/>
                  </a:cubicBezTo>
                  <a:cubicBezTo>
                    <a:pt x="497" y="942"/>
                    <a:pt x="497" y="942"/>
                    <a:pt x="497" y="942"/>
                  </a:cubicBezTo>
                  <a:cubicBezTo>
                    <a:pt x="498" y="943"/>
                    <a:pt x="498" y="943"/>
                    <a:pt x="499" y="944"/>
                  </a:cubicBezTo>
                  <a:cubicBezTo>
                    <a:pt x="499" y="944"/>
                    <a:pt x="500" y="944"/>
                    <a:pt x="500" y="944"/>
                  </a:cubicBezTo>
                  <a:cubicBezTo>
                    <a:pt x="500" y="944"/>
                    <a:pt x="501" y="945"/>
                    <a:pt x="501" y="945"/>
                  </a:cubicBezTo>
                  <a:cubicBezTo>
                    <a:pt x="500" y="946"/>
                    <a:pt x="501" y="946"/>
                    <a:pt x="500" y="947"/>
                  </a:cubicBezTo>
                  <a:cubicBezTo>
                    <a:pt x="500" y="948"/>
                    <a:pt x="499" y="948"/>
                    <a:pt x="499" y="949"/>
                  </a:cubicBezTo>
                  <a:cubicBezTo>
                    <a:pt x="499" y="951"/>
                    <a:pt x="499" y="950"/>
                    <a:pt x="500" y="951"/>
                  </a:cubicBezTo>
                  <a:cubicBezTo>
                    <a:pt x="500" y="953"/>
                    <a:pt x="500" y="954"/>
                    <a:pt x="501" y="954"/>
                  </a:cubicBezTo>
                  <a:cubicBezTo>
                    <a:pt x="502" y="955"/>
                    <a:pt x="502" y="956"/>
                    <a:pt x="502" y="957"/>
                  </a:cubicBezTo>
                  <a:cubicBezTo>
                    <a:pt x="503" y="958"/>
                    <a:pt x="503" y="959"/>
                    <a:pt x="504" y="960"/>
                  </a:cubicBezTo>
                  <a:cubicBezTo>
                    <a:pt x="504" y="960"/>
                    <a:pt x="504" y="961"/>
                    <a:pt x="504" y="961"/>
                  </a:cubicBezTo>
                  <a:cubicBezTo>
                    <a:pt x="504" y="963"/>
                    <a:pt x="505" y="962"/>
                    <a:pt x="505" y="962"/>
                  </a:cubicBezTo>
                  <a:cubicBezTo>
                    <a:pt x="505" y="963"/>
                    <a:pt x="505" y="963"/>
                    <a:pt x="505" y="963"/>
                  </a:cubicBezTo>
                  <a:cubicBezTo>
                    <a:pt x="506" y="964"/>
                    <a:pt x="506" y="964"/>
                    <a:pt x="507" y="964"/>
                  </a:cubicBezTo>
                  <a:cubicBezTo>
                    <a:pt x="507" y="965"/>
                    <a:pt x="507" y="965"/>
                    <a:pt x="507" y="966"/>
                  </a:cubicBezTo>
                  <a:cubicBezTo>
                    <a:pt x="508" y="966"/>
                    <a:pt x="509" y="968"/>
                    <a:pt x="509" y="968"/>
                  </a:cubicBezTo>
                  <a:cubicBezTo>
                    <a:pt x="510" y="968"/>
                    <a:pt x="510" y="968"/>
                    <a:pt x="510" y="969"/>
                  </a:cubicBezTo>
                  <a:cubicBezTo>
                    <a:pt x="511" y="970"/>
                    <a:pt x="511" y="973"/>
                    <a:pt x="512" y="974"/>
                  </a:cubicBezTo>
                  <a:cubicBezTo>
                    <a:pt x="512" y="974"/>
                    <a:pt x="515" y="975"/>
                    <a:pt x="514" y="974"/>
                  </a:cubicBezTo>
                  <a:cubicBezTo>
                    <a:pt x="514" y="972"/>
                    <a:pt x="515" y="971"/>
                    <a:pt x="516" y="972"/>
                  </a:cubicBezTo>
                  <a:cubicBezTo>
                    <a:pt x="516" y="973"/>
                    <a:pt x="516" y="973"/>
                    <a:pt x="517" y="974"/>
                  </a:cubicBezTo>
                  <a:cubicBezTo>
                    <a:pt x="517" y="974"/>
                    <a:pt x="518" y="975"/>
                    <a:pt x="519" y="976"/>
                  </a:cubicBezTo>
                  <a:cubicBezTo>
                    <a:pt x="519" y="976"/>
                    <a:pt x="518" y="976"/>
                    <a:pt x="519" y="976"/>
                  </a:cubicBezTo>
                  <a:cubicBezTo>
                    <a:pt x="519" y="977"/>
                    <a:pt x="520" y="977"/>
                    <a:pt x="520" y="977"/>
                  </a:cubicBezTo>
                  <a:cubicBezTo>
                    <a:pt x="521" y="978"/>
                    <a:pt x="520" y="978"/>
                    <a:pt x="520" y="979"/>
                  </a:cubicBezTo>
                  <a:cubicBezTo>
                    <a:pt x="520" y="979"/>
                    <a:pt x="521" y="980"/>
                    <a:pt x="522" y="981"/>
                  </a:cubicBezTo>
                  <a:cubicBezTo>
                    <a:pt x="522" y="982"/>
                    <a:pt x="521" y="984"/>
                    <a:pt x="523" y="985"/>
                  </a:cubicBezTo>
                  <a:cubicBezTo>
                    <a:pt x="523" y="986"/>
                    <a:pt x="523" y="986"/>
                    <a:pt x="524" y="986"/>
                  </a:cubicBezTo>
                  <a:cubicBezTo>
                    <a:pt x="524" y="986"/>
                    <a:pt x="526" y="987"/>
                    <a:pt x="525" y="986"/>
                  </a:cubicBezTo>
                  <a:cubicBezTo>
                    <a:pt x="526" y="987"/>
                    <a:pt x="528" y="984"/>
                    <a:pt x="528" y="987"/>
                  </a:cubicBezTo>
                  <a:cubicBezTo>
                    <a:pt x="529" y="988"/>
                    <a:pt x="528" y="988"/>
                    <a:pt x="529" y="989"/>
                  </a:cubicBezTo>
                  <a:cubicBezTo>
                    <a:pt x="529" y="990"/>
                    <a:pt x="530" y="990"/>
                    <a:pt x="530" y="990"/>
                  </a:cubicBezTo>
                  <a:cubicBezTo>
                    <a:pt x="530" y="990"/>
                    <a:pt x="531" y="991"/>
                    <a:pt x="532" y="991"/>
                  </a:cubicBezTo>
                  <a:cubicBezTo>
                    <a:pt x="533" y="992"/>
                    <a:pt x="535" y="991"/>
                    <a:pt x="535" y="991"/>
                  </a:cubicBezTo>
                  <a:cubicBezTo>
                    <a:pt x="535" y="991"/>
                    <a:pt x="536" y="991"/>
                    <a:pt x="536" y="991"/>
                  </a:cubicBezTo>
                  <a:cubicBezTo>
                    <a:pt x="536" y="990"/>
                    <a:pt x="536" y="990"/>
                    <a:pt x="537" y="989"/>
                  </a:cubicBezTo>
                  <a:cubicBezTo>
                    <a:pt x="537" y="986"/>
                    <a:pt x="537" y="987"/>
                    <a:pt x="535" y="986"/>
                  </a:cubicBezTo>
                  <a:cubicBezTo>
                    <a:pt x="535" y="985"/>
                    <a:pt x="535" y="985"/>
                    <a:pt x="535" y="985"/>
                  </a:cubicBezTo>
                  <a:cubicBezTo>
                    <a:pt x="535" y="985"/>
                    <a:pt x="535" y="985"/>
                    <a:pt x="534" y="984"/>
                  </a:cubicBezTo>
                  <a:cubicBezTo>
                    <a:pt x="534" y="984"/>
                    <a:pt x="534" y="984"/>
                    <a:pt x="534" y="984"/>
                  </a:cubicBezTo>
                  <a:cubicBezTo>
                    <a:pt x="533" y="983"/>
                    <a:pt x="535" y="982"/>
                    <a:pt x="537" y="984"/>
                  </a:cubicBezTo>
                  <a:cubicBezTo>
                    <a:pt x="537" y="984"/>
                    <a:pt x="537" y="984"/>
                    <a:pt x="537" y="985"/>
                  </a:cubicBezTo>
                  <a:cubicBezTo>
                    <a:pt x="538" y="987"/>
                    <a:pt x="537" y="986"/>
                    <a:pt x="538" y="986"/>
                  </a:cubicBezTo>
                  <a:cubicBezTo>
                    <a:pt x="539" y="987"/>
                    <a:pt x="538" y="987"/>
                    <a:pt x="539" y="987"/>
                  </a:cubicBezTo>
                  <a:cubicBezTo>
                    <a:pt x="539" y="988"/>
                    <a:pt x="539" y="987"/>
                    <a:pt x="539" y="988"/>
                  </a:cubicBezTo>
                  <a:cubicBezTo>
                    <a:pt x="540" y="988"/>
                    <a:pt x="539" y="989"/>
                    <a:pt x="540" y="989"/>
                  </a:cubicBezTo>
                  <a:cubicBezTo>
                    <a:pt x="540" y="989"/>
                    <a:pt x="541" y="988"/>
                    <a:pt x="541" y="989"/>
                  </a:cubicBezTo>
                  <a:cubicBezTo>
                    <a:pt x="541" y="991"/>
                    <a:pt x="541" y="991"/>
                    <a:pt x="542" y="992"/>
                  </a:cubicBezTo>
                  <a:cubicBezTo>
                    <a:pt x="543" y="993"/>
                    <a:pt x="542" y="992"/>
                    <a:pt x="543" y="993"/>
                  </a:cubicBezTo>
                  <a:cubicBezTo>
                    <a:pt x="543" y="993"/>
                    <a:pt x="543" y="993"/>
                    <a:pt x="544" y="994"/>
                  </a:cubicBezTo>
                  <a:cubicBezTo>
                    <a:pt x="544" y="994"/>
                    <a:pt x="544" y="994"/>
                    <a:pt x="544" y="994"/>
                  </a:cubicBezTo>
                  <a:cubicBezTo>
                    <a:pt x="544" y="996"/>
                    <a:pt x="545" y="998"/>
                    <a:pt x="546" y="998"/>
                  </a:cubicBezTo>
                  <a:cubicBezTo>
                    <a:pt x="547" y="999"/>
                    <a:pt x="546" y="999"/>
                    <a:pt x="548" y="999"/>
                  </a:cubicBezTo>
                  <a:cubicBezTo>
                    <a:pt x="549" y="1001"/>
                    <a:pt x="556" y="998"/>
                    <a:pt x="559" y="999"/>
                  </a:cubicBezTo>
                  <a:cubicBezTo>
                    <a:pt x="559" y="999"/>
                    <a:pt x="559" y="999"/>
                    <a:pt x="560" y="999"/>
                  </a:cubicBezTo>
                  <a:cubicBezTo>
                    <a:pt x="561" y="1001"/>
                    <a:pt x="563" y="1001"/>
                    <a:pt x="564" y="1002"/>
                  </a:cubicBezTo>
                  <a:cubicBezTo>
                    <a:pt x="565" y="1002"/>
                    <a:pt x="566" y="1002"/>
                    <a:pt x="566" y="1002"/>
                  </a:cubicBezTo>
                  <a:cubicBezTo>
                    <a:pt x="567" y="1002"/>
                    <a:pt x="567" y="1001"/>
                    <a:pt x="568" y="1001"/>
                  </a:cubicBezTo>
                  <a:cubicBezTo>
                    <a:pt x="569" y="1000"/>
                    <a:pt x="569" y="1000"/>
                    <a:pt x="570" y="999"/>
                  </a:cubicBezTo>
                  <a:cubicBezTo>
                    <a:pt x="571" y="1000"/>
                    <a:pt x="572" y="1000"/>
                    <a:pt x="572" y="1000"/>
                  </a:cubicBezTo>
                  <a:cubicBezTo>
                    <a:pt x="573" y="1000"/>
                    <a:pt x="574" y="1001"/>
                    <a:pt x="576" y="1000"/>
                  </a:cubicBezTo>
                  <a:cubicBezTo>
                    <a:pt x="577" y="999"/>
                    <a:pt x="576" y="999"/>
                    <a:pt x="576" y="998"/>
                  </a:cubicBezTo>
                  <a:cubicBezTo>
                    <a:pt x="576" y="998"/>
                    <a:pt x="573" y="997"/>
                    <a:pt x="572" y="997"/>
                  </a:cubicBezTo>
                  <a:cubicBezTo>
                    <a:pt x="572" y="997"/>
                    <a:pt x="569" y="996"/>
                    <a:pt x="569" y="996"/>
                  </a:cubicBezTo>
                  <a:cubicBezTo>
                    <a:pt x="568" y="996"/>
                    <a:pt x="567" y="994"/>
                    <a:pt x="566" y="994"/>
                  </a:cubicBezTo>
                  <a:cubicBezTo>
                    <a:pt x="564" y="994"/>
                    <a:pt x="563" y="994"/>
                    <a:pt x="561" y="994"/>
                  </a:cubicBezTo>
                  <a:cubicBezTo>
                    <a:pt x="559" y="993"/>
                    <a:pt x="559" y="991"/>
                    <a:pt x="559" y="992"/>
                  </a:cubicBezTo>
                  <a:cubicBezTo>
                    <a:pt x="559" y="990"/>
                    <a:pt x="557" y="991"/>
                    <a:pt x="556" y="990"/>
                  </a:cubicBezTo>
                  <a:cubicBezTo>
                    <a:pt x="556" y="989"/>
                    <a:pt x="555" y="989"/>
                    <a:pt x="555" y="989"/>
                  </a:cubicBezTo>
                  <a:cubicBezTo>
                    <a:pt x="555" y="988"/>
                    <a:pt x="555" y="988"/>
                    <a:pt x="554" y="988"/>
                  </a:cubicBezTo>
                  <a:cubicBezTo>
                    <a:pt x="554" y="987"/>
                    <a:pt x="554" y="988"/>
                    <a:pt x="554" y="987"/>
                  </a:cubicBezTo>
                  <a:cubicBezTo>
                    <a:pt x="553" y="986"/>
                    <a:pt x="553" y="987"/>
                    <a:pt x="553" y="986"/>
                  </a:cubicBezTo>
                  <a:cubicBezTo>
                    <a:pt x="553" y="985"/>
                    <a:pt x="553" y="985"/>
                    <a:pt x="552" y="985"/>
                  </a:cubicBezTo>
                  <a:cubicBezTo>
                    <a:pt x="552" y="984"/>
                    <a:pt x="551" y="984"/>
                    <a:pt x="551" y="984"/>
                  </a:cubicBezTo>
                  <a:cubicBezTo>
                    <a:pt x="551" y="984"/>
                    <a:pt x="550" y="984"/>
                    <a:pt x="550" y="984"/>
                  </a:cubicBezTo>
                  <a:cubicBezTo>
                    <a:pt x="550" y="983"/>
                    <a:pt x="549" y="983"/>
                    <a:pt x="549" y="982"/>
                  </a:cubicBezTo>
                  <a:cubicBezTo>
                    <a:pt x="549" y="982"/>
                    <a:pt x="548" y="982"/>
                    <a:pt x="548" y="981"/>
                  </a:cubicBezTo>
                  <a:cubicBezTo>
                    <a:pt x="547" y="981"/>
                    <a:pt x="548" y="981"/>
                    <a:pt x="547" y="981"/>
                  </a:cubicBezTo>
                  <a:cubicBezTo>
                    <a:pt x="547" y="981"/>
                    <a:pt x="547" y="981"/>
                    <a:pt x="546" y="981"/>
                  </a:cubicBezTo>
                  <a:cubicBezTo>
                    <a:pt x="547" y="980"/>
                    <a:pt x="547" y="980"/>
                    <a:pt x="546" y="980"/>
                  </a:cubicBezTo>
                  <a:cubicBezTo>
                    <a:pt x="546" y="979"/>
                    <a:pt x="546" y="979"/>
                    <a:pt x="545" y="979"/>
                  </a:cubicBezTo>
                  <a:cubicBezTo>
                    <a:pt x="545" y="977"/>
                    <a:pt x="545" y="978"/>
                    <a:pt x="544" y="977"/>
                  </a:cubicBezTo>
                  <a:cubicBezTo>
                    <a:pt x="544" y="976"/>
                    <a:pt x="543" y="976"/>
                    <a:pt x="543" y="976"/>
                  </a:cubicBezTo>
                  <a:cubicBezTo>
                    <a:pt x="543" y="975"/>
                    <a:pt x="542" y="975"/>
                    <a:pt x="541" y="975"/>
                  </a:cubicBezTo>
                  <a:cubicBezTo>
                    <a:pt x="541" y="974"/>
                    <a:pt x="541" y="971"/>
                    <a:pt x="540" y="971"/>
                  </a:cubicBezTo>
                  <a:cubicBezTo>
                    <a:pt x="540" y="970"/>
                    <a:pt x="539" y="969"/>
                    <a:pt x="539" y="969"/>
                  </a:cubicBezTo>
                  <a:cubicBezTo>
                    <a:pt x="538" y="968"/>
                    <a:pt x="539" y="968"/>
                    <a:pt x="538" y="968"/>
                  </a:cubicBezTo>
                  <a:cubicBezTo>
                    <a:pt x="538" y="968"/>
                    <a:pt x="538" y="967"/>
                    <a:pt x="537" y="967"/>
                  </a:cubicBezTo>
                  <a:cubicBezTo>
                    <a:pt x="537" y="966"/>
                    <a:pt x="535" y="966"/>
                    <a:pt x="537" y="964"/>
                  </a:cubicBezTo>
                  <a:cubicBezTo>
                    <a:pt x="538" y="963"/>
                    <a:pt x="538" y="963"/>
                    <a:pt x="539" y="963"/>
                  </a:cubicBezTo>
                  <a:cubicBezTo>
                    <a:pt x="540" y="963"/>
                    <a:pt x="539" y="963"/>
                    <a:pt x="539" y="962"/>
                  </a:cubicBezTo>
                  <a:cubicBezTo>
                    <a:pt x="540" y="962"/>
                    <a:pt x="540" y="962"/>
                    <a:pt x="541" y="961"/>
                  </a:cubicBezTo>
                  <a:cubicBezTo>
                    <a:pt x="541" y="961"/>
                    <a:pt x="541" y="960"/>
                    <a:pt x="541" y="959"/>
                  </a:cubicBezTo>
                  <a:cubicBezTo>
                    <a:pt x="541" y="958"/>
                    <a:pt x="541" y="957"/>
                    <a:pt x="541" y="954"/>
                  </a:cubicBezTo>
                  <a:cubicBezTo>
                    <a:pt x="541" y="953"/>
                    <a:pt x="542" y="953"/>
                    <a:pt x="542" y="953"/>
                  </a:cubicBezTo>
                  <a:cubicBezTo>
                    <a:pt x="542" y="953"/>
                    <a:pt x="542" y="952"/>
                    <a:pt x="542" y="952"/>
                  </a:cubicBezTo>
                  <a:cubicBezTo>
                    <a:pt x="542" y="952"/>
                    <a:pt x="543" y="952"/>
                    <a:pt x="543" y="952"/>
                  </a:cubicBezTo>
                  <a:cubicBezTo>
                    <a:pt x="543" y="952"/>
                    <a:pt x="543" y="952"/>
                    <a:pt x="544" y="951"/>
                  </a:cubicBezTo>
                  <a:cubicBezTo>
                    <a:pt x="544" y="951"/>
                    <a:pt x="544" y="951"/>
                    <a:pt x="544" y="951"/>
                  </a:cubicBezTo>
                  <a:cubicBezTo>
                    <a:pt x="544" y="950"/>
                    <a:pt x="545" y="950"/>
                    <a:pt x="546" y="950"/>
                  </a:cubicBezTo>
                  <a:cubicBezTo>
                    <a:pt x="546" y="950"/>
                    <a:pt x="546" y="950"/>
                    <a:pt x="546" y="949"/>
                  </a:cubicBezTo>
                  <a:cubicBezTo>
                    <a:pt x="546" y="949"/>
                    <a:pt x="546" y="949"/>
                    <a:pt x="546" y="949"/>
                  </a:cubicBezTo>
                  <a:cubicBezTo>
                    <a:pt x="547" y="948"/>
                    <a:pt x="547" y="949"/>
                    <a:pt x="547" y="948"/>
                  </a:cubicBezTo>
                  <a:cubicBezTo>
                    <a:pt x="547" y="948"/>
                    <a:pt x="548" y="948"/>
                    <a:pt x="548" y="947"/>
                  </a:cubicBezTo>
                  <a:cubicBezTo>
                    <a:pt x="549" y="947"/>
                    <a:pt x="549" y="941"/>
                    <a:pt x="548" y="941"/>
                  </a:cubicBezTo>
                  <a:cubicBezTo>
                    <a:pt x="549" y="941"/>
                    <a:pt x="547" y="939"/>
                    <a:pt x="546" y="939"/>
                  </a:cubicBezTo>
                  <a:cubicBezTo>
                    <a:pt x="546" y="939"/>
                    <a:pt x="544" y="939"/>
                    <a:pt x="544" y="938"/>
                  </a:cubicBezTo>
                  <a:cubicBezTo>
                    <a:pt x="544" y="938"/>
                    <a:pt x="541" y="938"/>
                    <a:pt x="541" y="938"/>
                  </a:cubicBezTo>
                  <a:cubicBezTo>
                    <a:pt x="539" y="938"/>
                    <a:pt x="540" y="938"/>
                    <a:pt x="539" y="937"/>
                  </a:cubicBezTo>
                  <a:cubicBezTo>
                    <a:pt x="539" y="937"/>
                    <a:pt x="537" y="937"/>
                    <a:pt x="537" y="937"/>
                  </a:cubicBezTo>
                  <a:cubicBezTo>
                    <a:pt x="536" y="936"/>
                    <a:pt x="535" y="935"/>
                    <a:pt x="535" y="935"/>
                  </a:cubicBezTo>
                  <a:cubicBezTo>
                    <a:pt x="535" y="935"/>
                    <a:pt x="535" y="935"/>
                    <a:pt x="534" y="935"/>
                  </a:cubicBezTo>
                  <a:cubicBezTo>
                    <a:pt x="534" y="935"/>
                    <a:pt x="534" y="935"/>
                    <a:pt x="534" y="934"/>
                  </a:cubicBezTo>
                  <a:cubicBezTo>
                    <a:pt x="534" y="934"/>
                    <a:pt x="534" y="934"/>
                    <a:pt x="534" y="934"/>
                  </a:cubicBezTo>
                  <a:cubicBezTo>
                    <a:pt x="533" y="933"/>
                    <a:pt x="532" y="932"/>
                    <a:pt x="532" y="931"/>
                  </a:cubicBezTo>
                  <a:cubicBezTo>
                    <a:pt x="531" y="928"/>
                    <a:pt x="532" y="926"/>
                    <a:pt x="533" y="925"/>
                  </a:cubicBezTo>
                  <a:cubicBezTo>
                    <a:pt x="534" y="924"/>
                    <a:pt x="534" y="924"/>
                    <a:pt x="534" y="924"/>
                  </a:cubicBezTo>
                  <a:cubicBezTo>
                    <a:pt x="534" y="924"/>
                    <a:pt x="535" y="923"/>
                    <a:pt x="535" y="923"/>
                  </a:cubicBezTo>
                  <a:cubicBezTo>
                    <a:pt x="536" y="923"/>
                    <a:pt x="536" y="922"/>
                    <a:pt x="537" y="922"/>
                  </a:cubicBezTo>
                  <a:cubicBezTo>
                    <a:pt x="538" y="920"/>
                    <a:pt x="541" y="924"/>
                    <a:pt x="541" y="922"/>
                  </a:cubicBezTo>
                  <a:cubicBezTo>
                    <a:pt x="541" y="922"/>
                    <a:pt x="539" y="918"/>
                    <a:pt x="540" y="918"/>
                  </a:cubicBezTo>
                  <a:cubicBezTo>
                    <a:pt x="542" y="918"/>
                    <a:pt x="540" y="914"/>
                    <a:pt x="540" y="914"/>
                  </a:cubicBezTo>
                  <a:cubicBezTo>
                    <a:pt x="540" y="914"/>
                    <a:pt x="539" y="913"/>
                    <a:pt x="539" y="912"/>
                  </a:cubicBezTo>
                  <a:cubicBezTo>
                    <a:pt x="539" y="911"/>
                    <a:pt x="538" y="910"/>
                    <a:pt x="539" y="909"/>
                  </a:cubicBezTo>
                  <a:cubicBezTo>
                    <a:pt x="540" y="908"/>
                    <a:pt x="540" y="908"/>
                    <a:pt x="541" y="908"/>
                  </a:cubicBezTo>
                  <a:cubicBezTo>
                    <a:pt x="541" y="908"/>
                    <a:pt x="541" y="908"/>
                    <a:pt x="541" y="907"/>
                  </a:cubicBezTo>
                  <a:cubicBezTo>
                    <a:pt x="541" y="905"/>
                    <a:pt x="541" y="905"/>
                    <a:pt x="541" y="904"/>
                  </a:cubicBezTo>
                  <a:cubicBezTo>
                    <a:pt x="542" y="904"/>
                    <a:pt x="542" y="903"/>
                    <a:pt x="542" y="904"/>
                  </a:cubicBezTo>
                  <a:cubicBezTo>
                    <a:pt x="542" y="906"/>
                    <a:pt x="543" y="905"/>
                    <a:pt x="543" y="905"/>
                  </a:cubicBezTo>
                  <a:cubicBezTo>
                    <a:pt x="544" y="906"/>
                    <a:pt x="543" y="907"/>
                    <a:pt x="546" y="907"/>
                  </a:cubicBezTo>
                  <a:cubicBezTo>
                    <a:pt x="546" y="906"/>
                    <a:pt x="547" y="904"/>
                    <a:pt x="547" y="904"/>
                  </a:cubicBezTo>
                  <a:cubicBezTo>
                    <a:pt x="547" y="903"/>
                    <a:pt x="548" y="900"/>
                    <a:pt x="547" y="899"/>
                  </a:cubicBezTo>
                  <a:cubicBezTo>
                    <a:pt x="547" y="899"/>
                    <a:pt x="546" y="898"/>
                    <a:pt x="546" y="898"/>
                  </a:cubicBezTo>
                  <a:cubicBezTo>
                    <a:pt x="546" y="898"/>
                    <a:pt x="545" y="898"/>
                    <a:pt x="545" y="897"/>
                  </a:cubicBezTo>
                  <a:cubicBezTo>
                    <a:pt x="544" y="897"/>
                    <a:pt x="544" y="896"/>
                    <a:pt x="543" y="897"/>
                  </a:cubicBezTo>
                  <a:cubicBezTo>
                    <a:pt x="543" y="898"/>
                    <a:pt x="543" y="897"/>
                    <a:pt x="542" y="898"/>
                  </a:cubicBezTo>
                  <a:cubicBezTo>
                    <a:pt x="542" y="899"/>
                    <a:pt x="541" y="899"/>
                    <a:pt x="541" y="899"/>
                  </a:cubicBezTo>
                  <a:cubicBezTo>
                    <a:pt x="540" y="899"/>
                    <a:pt x="538" y="901"/>
                    <a:pt x="537" y="899"/>
                  </a:cubicBezTo>
                  <a:cubicBezTo>
                    <a:pt x="537" y="899"/>
                    <a:pt x="537" y="899"/>
                    <a:pt x="537" y="898"/>
                  </a:cubicBezTo>
                  <a:cubicBezTo>
                    <a:pt x="536" y="898"/>
                    <a:pt x="535" y="897"/>
                    <a:pt x="535" y="897"/>
                  </a:cubicBezTo>
                  <a:cubicBezTo>
                    <a:pt x="535" y="896"/>
                    <a:pt x="534" y="894"/>
                    <a:pt x="534" y="893"/>
                  </a:cubicBezTo>
                  <a:cubicBezTo>
                    <a:pt x="534" y="894"/>
                    <a:pt x="533" y="891"/>
                    <a:pt x="534" y="891"/>
                  </a:cubicBezTo>
                  <a:cubicBezTo>
                    <a:pt x="533" y="890"/>
                    <a:pt x="533" y="891"/>
                    <a:pt x="534" y="889"/>
                  </a:cubicBezTo>
                  <a:cubicBezTo>
                    <a:pt x="536" y="889"/>
                    <a:pt x="536" y="889"/>
                    <a:pt x="537" y="890"/>
                  </a:cubicBezTo>
                  <a:cubicBezTo>
                    <a:pt x="537" y="891"/>
                    <a:pt x="536" y="891"/>
                    <a:pt x="538" y="891"/>
                  </a:cubicBezTo>
                  <a:cubicBezTo>
                    <a:pt x="539" y="892"/>
                    <a:pt x="544" y="892"/>
                    <a:pt x="546" y="892"/>
                  </a:cubicBezTo>
                  <a:cubicBezTo>
                    <a:pt x="547" y="892"/>
                    <a:pt x="548" y="891"/>
                    <a:pt x="549" y="890"/>
                  </a:cubicBezTo>
                  <a:cubicBezTo>
                    <a:pt x="550" y="890"/>
                    <a:pt x="550" y="890"/>
                    <a:pt x="551" y="889"/>
                  </a:cubicBezTo>
                  <a:cubicBezTo>
                    <a:pt x="553" y="889"/>
                    <a:pt x="552" y="888"/>
                    <a:pt x="552" y="887"/>
                  </a:cubicBezTo>
                  <a:cubicBezTo>
                    <a:pt x="551" y="886"/>
                    <a:pt x="552" y="886"/>
                    <a:pt x="551" y="886"/>
                  </a:cubicBezTo>
                  <a:cubicBezTo>
                    <a:pt x="551" y="886"/>
                    <a:pt x="551" y="885"/>
                    <a:pt x="551" y="885"/>
                  </a:cubicBezTo>
                  <a:cubicBezTo>
                    <a:pt x="550" y="885"/>
                    <a:pt x="550" y="885"/>
                    <a:pt x="549" y="884"/>
                  </a:cubicBezTo>
                  <a:cubicBezTo>
                    <a:pt x="549" y="883"/>
                    <a:pt x="549" y="881"/>
                    <a:pt x="550" y="880"/>
                  </a:cubicBezTo>
                  <a:cubicBezTo>
                    <a:pt x="550" y="879"/>
                    <a:pt x="551" y="879"/>
                    <a:pt x="550" y="878"/>
                  </a:cubicBezTo>
                  <a:cubicBezTo>
                    <a:pt x="549" y="877"/>
                    <a:pt x="549" y="877"/>
                    <a:pt x="548" y="876"/>
                  </a:cubicBezTo>
                  <a:cubicBezTo>
                    <a:pt x="547" y="875"/>
                    <a:pt x="547" y="874"/>
                    <a:pt x="549" y="874"/>
                  </a:cubicBezTo>
                  <a:cubicBezTo>
                    <a:pt x="550" y="875"/>
                    <a:pt x="552" y="875"/>
                    <a:pt x="554" y="875"/>
                  </a:cubicBezTo>
                  <a:cubicBezTo>
                    <a:pt x="555" y="874"/>
                    <a:pt x="556" y="875"/>
                    <a:pt x="556" y="874"/>
                  </a:cubicBezTo>
                  <a:cubicBezTo>
                    <a:pt x="557" y="874"/>
                    <a:pt x="556" y="874"/>
                    <a:pt x="558" y="874"/>
                  </a:cubicBezTo>
                  <a:cubicBezTo>
                    <a:pt x="558" y="874"/>
                    <a:pt x="559" y="874"/>
                    <a:pt x="559" y="874"/>
                  </a:cubicBezTo>
                  <a:cubicBezTo>
                    <a:pt x="560" y="873"/>
                    <a:pt x="564" y="872"/>
                    <a:pt x="565" y="872"/>
                  </a:cubicBezTo>
                  <a:cubicBezTo>
                    <a:pt x="567" y="872"/>
                    <a:pt x="568" y="871"/>
                    <a:pt x="570" y="871"/>
                  </a:cubicBezTo>
                  <a:cubicBezTo>
                    <a:pt x="571" y="871"/>
                    <a:pt x="573" y="869"/>
                    <a:pt x="574" y="869"/>
                  </a:cubicBezTo>
                  <a:cubicBezTo>
                    <a:pt x="574" y="869"/>
                    <a:pt x="574" y="869"/>
                    <a:pt x="574" y="869"/>
                  </a:cubicBezTo>
                  <a:cubicBezTo>
                    <a:pt x="575" y="868"/>
                    <a:pt x="575" y="868"/>
                    <a:pt x="576" y="867"/>
                  </a:cubicBezTo>
                  <a:cubicBezTo>
                    <a:pt x="577" y="867"/>
                    <a:pt x="576" y="867"/>
                    <a:pt x="576" y="866"/>
                  </a:cubicBezTo>
                  <a:cubicBezTo>
                    <a:pt x="577" y="865"/>
                    <a:pt x="577" y="866"/>
                    <a:pt x="577" y="864"/>
                  </a:cubicBezTo>
                  <a:cubicBezTo>
                    <a:pt x="577" y="863"/>
                    <a:pt x="576" y="862"/>
                    <a:pt x="577" y="861"/>
                  </a:cubicBezTo>
                  <a:cubicBezTo>
                    <a:pt x="578" y="861"/>
                    <a:pt x="579" y="860"/>
                    <a:pt x="579" y="859"/>
                  </a:cubicBezTo>
                  <a:cubicBezTo>
                    <a:pt x="579" y="857"/>
                    <a:pt x="579" y="859"/>
                    <a:pt x="579" y="857"/>
                  </a:cubicBezTo>
                  <a:cubicBezTo>
                    <a:pt x="579" y="856"/>
                    <a:pt x="581" y="854"/>
                    <a:pt x="579" y="853"/>
                  </a:cubicBezTo>
                  <a:cubicBezTo>
                    <a:pt x="579" y="853"/>
                    <a:pt x="578" y="853"/>
                    <a:pt x="578" y="852"/>
                  </a:cubicBezTo>
                  <a:cubicBezTo>
                    <a:pt x="577" y="852"/>
                    <a:pt x="578" y="852"/>
                    <a:pt x="577" y="852"/>
                  </a:cubicBezTo>
                  <a:cubicBezTo>
                    <a:pt x="577" y="852"/>
                    <a:pt x="575" y="852"/>
                    <a:pt x="575" y="852"/>
                  </a:cubicBezTo>
                  <a:cubicBezTo>
                    <a:pt x="574" y="851"/>
                    <a:pt x="574" y="851"/>
                    <a:pt x="574" y="850"/>
                  </a:cubicBezTo>
                  <a:cubicBezTo>
                    <a:pt x="573" y="848"/>
                    <a:pt x="573" y="844"/>
                    <a:pt x="571" y="843"/>
                  </a:cubicBezTo>
                  <a:cubicBezTo>
                    <a:pt x="571" y="842"/>
                    <a:pt x="571" y="842"/>
                    <a:pt x="570" y="842"/>
                  </a:cubicBezTo>
                  <a:cubicBezTo>
                    <a:pt x="570" y="841"/>
                    <a:pt x="569" y="841"/>
                    <a:pt x="569" y="840"/>
                  </a:cubicBezTo>
                  <a:cubicBezTo>
                    <a:pt x="567" y="839"/>
                    <a:pt x="566" y="839"/>
                    <a:pt x="565" y="838"/>
                  </a:cubicBezTo>
                  <a:cubicBezTo>
                    <a:pt x="563" y="838"/>
                    <a:pt x="564" y="838"/>
                    <a:pt x="564" y="836"/>
                  </a:cubicBezTo>
                  <a:cubicBezTo>
                    <a:pt x="565" y="836"/>
                    <a:pt x="565" y="836"/>
                    <a:pt x="566" y="837"/>
                  </a:cubicBezTo>
                  <a:cubicBezTo>
                    <a:pt x="566" y="837"/>
                    <a:pt x="566" y="837"/>
                    <a:pt x="567" y="838"/>
                  </a:cubicBezTo>
                  <a:cubicBezTo>
                    <a:pt x="568" y="838"/>
                    <a:pt x="570" y="838"/>
                    <a:pt x="571" y="838"/>
                  </a:cubicBezTo>
                  <a:cubicBezTo>
                    <a:pt x="573" y="838"/>
                    <a:pt x="572" y="838"/>
                    <a:pt x="572" y="839"/>
                  </a:cubicBezTo>
                  <a:cubicBezTo>
                    <a:pt x="574" y="839"/>
                    <a:pt x="574" y="839"/>
                    <a:pt x="575" y="840"/>
                  </a:cubicBezTo>
                  <a:cubicBezTo>
                    <a:pt x="575" y="840"/>
                    <a:pt x="575" y="840"/>
                    <a:pt x="575" y="840"/>
                  </a:cubicBezTo>
                  <a:cubicBezTo>
                    <a:pt x="576" y="841"/>
                    <a:pt x="576" y="841"/>
                    <a:pt x="577" y="841"/>
                  </a:cubicBezTo>
                  <a:cubicBezTo>
                    <a:pt x="577" y="843"/>
                    <a:pt x="585" y="841"/>
                    <a:pt x="585" y="842"/>
                  </a:cubicBezTo>
                  <a:cubicBezTo>
                    <a:pt x="585" y="843"/>
                    <a:pt x="589" y="842"/>
                    <a:pt x="589" y="842"/>
                  </a:cubicBezTo>
                  <a:cubicBezTo>
                    <a:pt x="590" y="841"/>
                    <a:pt x="590" y="841"/>
                    <a:pt x="591" y="840"/>
                  </a:cubicBezTo>
                  <a:cubicBezTo>
                    <a:pt x="591" y="840"/>
                    <a:pt x="592" y="839"/>
                    <a:pt x="592" y="839"/>
                  </a:cubicBezTo>
                  <a:cubicBezTo>
                    <a:pt x="593" y="838"/>
                    <a:pt x="592" y="838"/>
                    <a:pt x="593" y="837"/>
                  </a:cubicBezTo>
                  <a:cubicBezTo>
                    <a:pt x="593" y="837"/>
                    <a:pt x="593" y="837"/>
                    <a:pt x="594" y="837"/>
                  </a:cubicBezTo>
                  <a:cubicBezTo>
                    <a:pt x="594" y="837"/>
                    <a:pt x="594" y="837"/>
                    <a:pt x="594" y="837"/>
                  </a:cubicBezTo>
                  <a:cubicBezTo>
                    <a:pt x="594" y="836"/>
                    <a:pt x="594" y="836"/>
                    <a:pt x="594" y="836"/>
                  </a:cubicBezTo>
                  <a:cubicBezTo>
                    <a:pt x="595" y="836"/>
                    <a:pt x="595" y="836"/>
                    <a:pt x="595" y="835"/>
                  </a:cubicBezTo>
                  <a:cubicBezTo>
                    <a:pt x="595" y="835"/>
                    <a:pt x="595" y="835"/>
                    <a:pt x="596" y="835"/>
                  </a:cubicBezTo>
                  <a:cubicBezTo>
                    <a:pt x="597" y="834"/>
                    <a:pt x="596" y="832"/>
                    <a:pt x="597" y="832"/>
                  </a:cubicBezTo>
                  <a:cubicBezTo>
                    <a:pt x="597" y="830"/>
                    <a:pt x="598" y="830"/>
                    <a:pt x="599" y="829"/>
                  </a:cubicBezTo>
                  <a:cubicBezTo>
                    <a:pt x="599" y="828"/>
                    <a:pt x="599" y="828"/>
                    <a:pt x="599" y="827"/>
                  </a:cubicBezTo>
                  <a:cubicBezTo>
                    <a:pt x="600" y="826"/>
                    <a:pt x="600" y="825"/>
                    <a:pt x="600" y="824"/>
                  </a:cubicBezTo>
                  <a:cubicBezTo>
                    <a:pt x="600" y="822"/>
                    <a:pt x="600" y="823"/>
                    <a:pt x="601" y="822"/>
                  </a:cubicBezTo>
                  <a:cubicBezTo>
                    <a:pt x="601" y="822"/>
                    <a:pt x="601" y="819"/>
                    <a:pt x="601" y="818"/>
                  </a:cubicBezTo>
                  <a:cubicBezTo>
                    <a:pt x="602" y="818"/>
                    <a:pt x="604" y="817"/>
                    <a:pt x="604" y="817"/>
                  </a:cubicBezTo>
                  <a:cubicBezTo>
                    <a:pt x="605" y="816"/>
                    <a:pt x="605" y="815"/>
                    <a:pt x="606" y="815"/>
                  </a:cubicBezTo>
                  <a:cubicBezTo>
                    <a:pt x="606" y="815"/>
                    <a:pt x="606" y="815"/>
                    <a:pt x="607" y="815"/>
                  </a:cubicBezTo>
                  <a:cubicBezTo>
                    <a:pt x="608" y="815"/>
                    <a:pt x="608" y="814"/>
                    <a:pt x="609" y="813"/>
                  </a:cubicBezTo>
                  <a:cubicBezTo>
                    <a:pt x="609" y="813"/>
                    <a:pt x="609" y="813"/>
                    <a:pt x="609" y="812"/>
                  </a:cubicBezTo>
                  <a:cubicBezTo>
                    <a:pt x="611" y="810"/>
                    <a:pt x="610" y="806"/>
                    <a:pt x="613" y="805"/>
                  </a:cubicBezTo>
                  <a:cubicBezTo>
                    <a:pt x="613" y="802"/>
                    <a:pt x="611" y="800"/>
                    <a:pt x="613" y="798"/>
                  </a:cubicBezTo>
                  <a:cubicBezTo>
                    <a:pt x="614" y="797"/>
                    <a:pt x="614" y="796"/>
                    <a:pt x="615" y="795"/>
                  </a:cubicBezTo>
                  <a:cubicBezTo>
                    <a:pt x="615" y="794"/>
                    <a:pt x="616" y="794"/>
                    <a:pt x="616" y="793"/>
                  </a:cubicBezTo>
                  <a:cubicBezTo>
                    <a:pt x="617" y="793"/>
                    <a:pt x="617" y="792"/>
                    <a:pt x="617" y="792"/>
                  </a:cubicBezTo>
                  <a:cubicBezTo>
                    <a:pt x="618" y="791"/>
                    <a:pt x="619" y="791"/>
                    <a:pt x="619" y="790"/>
                  </a:cubicBezTo>
                  <a:cubicBezTo>
                    <a:pt x="620" y="790"/>
                    <a:pt x="620" y="790"/>
                    <a:pt x="620" y="790"/>
                  </a:cubicBezTo>
                  <a:cubicBezTo>
                    <a:pt x="620" y="789"/>
                    <a:pt x="620" y="789"/>
                    <a:pt x="621" y="789"/>
                  </a:cubicBezTo>
                  <a:cubicBezTo>
                    <a:pt x="623" y="787"/>
                    <a:pt x="621" y="779"/>
                    <a:pt x="621" y="776"/>
                  </a:cubicBezTo>
                  <a:cubicBezTo>
                    <a:pt x="621" y="775"/>
                    <a:pt x="620" y="773"/>
                    <a:pt x="620" y="773"/>
                  </a:cubicBezTo>
                  <a:cubicBezTo>
                    <a:pt x="619" y="773"/>
                    <a:pt x="618" y="767"/>
                    <a:pt x="619" y="765"/>
                  </a:cubicBezTo>
                  <a:cubicBezTo>
                    <a:pt x="620" y="765"/>
                    <a:pt x="619" y="765"/>
                    <a:pt x="620" y="765"/>
                  </a:cubicBezTo>
                  <a:cubicBezTo>
                    <a:pt x="621" y="764"/>
                    <a:pt x="621" y="763"/>
                    <a:pt x="621" y="763"/>
                  </a:cubicBezTo>
                  <a:cubicBezTo>
                    <a:pt x="622" y="762"/>
                    <a:pt x="623" y="761"/>
                    <a:pt x="623" y="761"/>
                  </a:cubicBezTo>
                  <a:cubicBezTo>
                    <a:pt x="623" y="760"/>
                    <a:pt x="624" y="759"/>
                    <a:pt x="625" y="758"/>
                  </a:cubicBezTo>
                  <a:cubicBezTo>
                    <a:pt x="625" y="758"/>
                    <a:pt x="626" y="758"/>
                    <a:pt x="626" y="758"/>
                  </a:cubicBezTo>
                  <a:cubicBezTo>
                    <a:pt x="626" y="757"/>
                    <a:pt x="626" y="757"/>
                    <a:pt x="626" y="757"/>
                  </a:cubicBezTo>
                  <a:cubicBezTo>
                    <a:pt x="627" y="756"/>
                    <a:pt x="628" y="755"/>
                    <a:pt x="629" y="754"/>
                  </a:cubicBezTo>
                  <a:cubicBezTo>
                    <a:pt x="632" y="754"/>
                    <a:pt x="635" y="752"/>
                    <a:pt x="638" y="752"/>
                  </a:cubicBezTo>
                  <a:cubicBezTo>
                    <a:pt x="639" y="752"/>
                    <a:pt x="640" y="753"/>
                    <a:pt x="640" y="750"/>
                  </a:cubicBezTo>
                  <a:cubicBezTo>
                    <a:pt x="640" y="750"/>
                    <a:pt x="641" y="748"/>
                    <a:pt x="641" y="748"/>
                  </a:cubicBezTo>
                  <a:cubicBezTo>
                    <a:pt x="643" y="747"/>
                    <a:pt x="645" y="747"/>
                    <a:pt x="646" y="746"/>
                  </a:cubicBezTo>
                  <a:cubicBezTo>
                    <a:pt x="648" y="746"/>
                    <a:pt x="648" y="745"/>
                    <a:pt x="650" y="745"/>
                  </a:cubicBezTo>
                  <a:cubicBezTo>
                    <a:pt x="652" y="745"/>
                    <a:pt x="661" y="746"/>
                    <a:pt x="661" y="744"/>
                  </a:cubicBezTo>
                  <a:cubicBezTo>
                    <a:pt x="662" y="743"/>
                    <a:pt x="663" y="742"/>
                    <a:pt x="663" y="740"/>
                  </a:cubicBezTo>
                  <a:cubicBezTo>
                    <a:pt x="664" y="740"/>
                    <a:pt x="664" y="740"/>
                    <a:pt x="664" y="740"/>
                  </a:cubicBezTo>
                  <a:cubicBezTo>
                    <a:pt x="665" y="739"/>
                    <a:pt x="667" y="739"/>
                    <a:pt x="668" y="738"/>
                  </a:cubicBezTo>
                  <a:cubicBezTo>
                    <a:pt x="671" y="738"/>
                    <a:pt x="668" y="733"/>
                    <a:pt x="668" y="731"/>
                  </a:cubicBezTo>
                  <a:cubicBezTo>
                    <a:pt x="668" y="732"/>
                    <a:pt x="669" y="730"/>
                    <a:pt x="669" y="730"/>
                  </a:cubicBezTo>
                  <a:cubicBezTo>
                    <a:pt x="669" y="729"/>
                    <a:pt x="669" y="728"/>
                    <a:pt x="669" y="727"/>
                  </a:cubicBezTo>
                  <a:cubicBezTo>
                    <a:pt x="669" y="727"/>
                    <a:pt x="670" y="727"/>
                    <a:pt x="670" y="725"/>
                  </a:cubicBezTo>
                  <a:cubicBezTo>
                    <a:pt x="670" y="724"/>
                    <a:pt x="670" y="725"/>
                    <a:pt x="671" y="724"/>
                  </a:cubicBezTo>
                  <a:cubicBezTo>
                    <a:pt x="671" y="724"/>
                    <a:pt x="672" y="722"/>
                    <a:pt x="672" y="721"/>
                  </a:cubicBezTo>
                  <a:cubicBezTo>
                    <a:pt x="672" y="721"/>
                    <a:pt x="673" y="719"/>
                    <a:pt x="673" y="718"/>
                  </a:cubicBezTo>
                  <a:cubicBezTo>
                    <a:pt x="674" y="718"/>
                    <a:pt x="673" y="718"/>
                    <a:pt x="674" y="718"/>
                  </a:cubicBezTo>
                  <a:cubicBezTo>
                    <a:pt x="674" y="717"/>
                    <a:pt x="674" y="717"/>
                    <a:pt x="675" y="717"/>
                  </a:cubicBezTo>
                  <a:cubicBezTo>
                    <a:pt x="675" y="713"/>
                    <a:pt x="673" y="710"/>
                    <a:pt x="675" y="706"/>
                  </a:cubicBezTo>
                  <a:cubicBezTo>
                    <a:pt x="676" y="706"/>
                    <a:pt x="676" y="706"/>
                    <a:pt x="676" y="705"/>
                  </a:cubicBezTo>
                  <a:cubicBezTo>
                    <a:pt x="676" y="704"/>
                    <a:pt x="676" y="705"/>
                    <a:pt x="676" y="704"/>
                  </a:cubicBezTo>
                  <a:cubicBezTo>
                    <a:pt x="676" y="704"/>
                    <a:pt x="677" y="704"/>
                    <a:pt x="677" y="704"/>
                  </a:cubicBezTo>
                  <a:cubicBezTo>
                    <a:pt x="677" y="704"/>
                    <a:pt x="677" y="704"/>
                    <a:pt x="677" y="703"/>
                  </a:cubicBezTo>
                  <a:cubicBezTo>
                    <a:pt x="677" y="703"/>
                    <a:pt x="678" y="703"/>
                    <a:pt x="678" y="703"/>
                  </a:cubicBezTo>
                  <a:cubicBezTo>
                    <a:pt x="679" y="702"/>
                    <a:pt x="679" y="691"/>
                    <a:pt x="678" y="686"/>
                  </a:cubicBezTo>
                  <a:cubicBezTo>
                    <a:pt x="677" y="685"/>
                    <a:pt x="678" y="683"/>
                    <a:pt x="677" y="682"/>
                  </a:cubicBezTo>
                  <a:cubicBezTo>
                    <a:pt x="677" y="679"/>
                    <a:pt x="677" y="675"/>
                    <a:pt x="678" y="674"/>
                  </a:cubicBezTo>
                  <a:cubicBezTo>
                    <a:pt x="678" y="673"/>
                    <a:pt x="678" y="673"/>
                    <a:pt x="678" y="672"/>
                  </a:cubicBezTo>
                  <a:cubicBezTo>
                    <a:pt x="677" y="670"/>
                    <a:pt x="677" y="669"/>
                    <a:pt x="678" y="667"/>
                  </a:cubicBezTo>
                  <a:cubicBezTo>
                    <a:pt x="678" y="667"/>
                    <a:pt x="679" y="667"/>
                    <a:pt x="679" y="666"/>
                  </a:cubicBezTo>
                  <a:cubicBezTo>
                    <a:pt x="679" y="666"/>
                    <a:pt x="681" y="665"/>
                    <a:pt x="681" y="665"/>
                  </a:cubicBezTo>
                  <a:cubicBezTo>
                    <a:pt x="681" y="665"/>
                    <a:pt x="682" y="664"/>
                    <a:pt x="682" y="664"/>
                  </a:cubicBezTo>
                  <a:cubicBezTo>
                    <a:pt x="683" y="664"/>
                    <a:pt x="683" y="664"/>
                    <a:pt x="683" y="663"/>
                  </a:cubicBezTo>
                  <a:cubicBezTo>
                    <a:pt x="684" y="662"/>
                    <a:pt x="684" y="660"/>
                    <a:pt x="686" y="659"/>
                  </a:cubicBezTo>
                  <a:cubicBezTo>
                    <a:pt x="686" y="658"/>
                    <a:pt x="686" y="657"/>
                    <a:pt x="687" y="656"/>
                  </a:cubicBezTo>
                  <a:cubicBezTo>
                    <a:pt x="687" y="656"/>
                    <a:pt x="687" y="655"/>
                    <a:pt x="688" y="655"/>
                  </a:cubicBezTo>
                  <a:cubicBezTo>
                    <a:pt x="689" y="654"/>
                    <a:pt x="689" y="652"/>
                    <a:pt x="689" y="650"/>
                  </a:cubicBezTo>
                  <a:cubicBezTo>
                    <a:pt x="690" y="649"/>
                    <a:pt x="689" y="650"/>
                    <a:pt x="690" y="649"/>
                  </a:cubicBezTo>
                  <a:cubicBezTo>
                    <a:pt x="690" y="649"/>
                    <a:pt x="690" y="649"/>
                    <a:pt x="691" y="648"/>
                  </a:cubicBezTo>
                  <a:cubicBezTo>
                    <a:pt x="691" y="648"/>
                    <a:pt x="691" y="648"/>
                    <a:pt x="691" y="648"/>
                  </a:cubicBezTo>
                  <a:cubicBezTo>
                    <a:pt x="692" y="648"/>
                    <a:pt x="691" y="648"/>
                    <a:pt x="692" y="648"/>
                  </a:cubicBezTo>
                  <a:cubicBezTo>
                    <a:pt x="692" y="647"/>
                    <a:pt x="692" y="647"/>
                    <a:pt x="692" y="647"/>
                  </a:cubicBezTo>
                  <a:cubicBezTo>
                    <a:pt x="692" y="647"/>
                    <a:pt x="692" y="647"/>
                    <a:pt x="693" y="646"/>
                  </a:cubicBezTo>
                  <a:cubicBezTo>
                    <a:pt x="693" y="646"/>
                    <a:pt x="693" y="646"/>
                    <a:pt x="693" y="645"/>
                  </a:cubicBezTo>
                  <a:cubicBezTo>
                    <a:pt x="694" y="645"/>
                    <a:pt x="695" y="644"/>
                    <a:pt x="695" y="643"/>
                  </a:cubicBezTo>
                  <a:cubicBezTo>
                    <a:pt x="695" y="643"/>
                    <a:pt x="696" y="641"/>
                    <a:pt x="696" y="641"/>
                  </a:cubicBezTo>
                  <a:cubicBezTo>
                    <a:pt x="696" y="640"/>
                    <a:pt x="696" y="639"/>
                    <a:pt x="697" y="638"/>
                  </a:cubicBezTo>
                  <a:cubicBezTo>
                    <a:pt x="697" y="638"/>
                    <a:pt x="697" y="639"/>
                    <a:pt x="698" y="638"/>
                  </a:cubicBezTo>
                  <a:cubicBezTo>
                    <a:pt x="698" y="638"/>
                    <a:pt x="698" y="637"/>
                    <a:pt x="698" y="637"/>
                  </a:cubicBezTo>
                  <a:cubicBezTo>
                    <a:pt x="698" y="636"/>
                    <a:pt x="699" y="637"/>
                    <a:pt x="699" y="636"/>
                  </a:cubicBezTo>
                  <a:cubicBezTo>
                    <a:pt x="699" y="636"/>
                    <a:pt x="699" y="635"/>
                    <a:pt x="700" y="635"/>
                  </a:cubicBezTo>
                  <a:cubicBezTo>
                    <a:pt x="700" y="634"/>
                    <a:pt x="701" y="634"/>
                    <a:pt x="701" y="633"/>
                  </a:cubicBezTo>
                  <a:cubicBezTo>
                    <a:pt x="701" y="632"/>
                    <a:pt x="703" y="631"/>
                    <a:pt x="703" y="630"/>
                  </a:cubicBezTo>
                  <a:cubicBezTo>
                    <a:pt x="703" y="630"/>
                    <a:pt x="703" y="627"/>
                    <a:pt x="703" y="627"/>
                  </a:cubicBezTo>
                  <a:cubicBezTo>
                    <a:pt x="704" y="626"/>
                    <a:pt x="704" y="626"/>
                    <a:pt x="704" y="625"/>
                  </a:cubicBezTo>
                  <a:cubicBezTo>
                    <a:pt x="704" y="623"/>
                    <a:pt x="704" y="622"/>
                    <a:pt x="704" y="621"/>
                  </a:cubicBezTo>
                  <a:cubicBezTo>
                    <a:pt x="704" y="619"/>
                    <a:pt x="706" y="609"/>
                    <a:pt x="704" y="609"/>
                  </a:cubicBezTo>
                  <a:close/>
                  <a:moveTo>
                    <a:pt x="419" y="194"/>
                  </a:moveTo>
                  <a:cubicBezTo>
                    <a:pt x="418" y="195"/>
                    <a:pt x="417" y="195"/>
                    <a:pt x="416" y="196"/>
                  </a:cubicBezTo>
                  <a:cubicBezTo>
                    <a:pt x="416" y="196"/>
                    <a:pt x="416" y="196"/>
                    <a:pt x="415" y="196"/>
                  </a:cubicBezTo>
                  <a:cubicBezTo>
                    <a:pt x="415" y="196"/>
                    <a:pt x="415" y="197"/>
                    <a:pt x="415" y="197"/>
                  </a:cubicBezTo>
                  <a:cubicBezTo>
                    <a:pt x="413" y="197"/>
                    <a:pt x="412" y="197"/>
                    <a:pt x="411" y="198"/>
                  </a:cubicBezTo>
                  <a:cubicBezTo>
                    <a:pt x="408" y="198"/>
                    <a:pt x="409" y="199"/>
                    <a:pt x="408" y="200"/>
                  </a:cubicBezTo>
                  <a:cubicBezTo>
                    <a:pt x="408" y="200"/>
                    <a:pt x="407" y="201"/>
                    <a:pt x="407" y="201"/>
                  </a:cubicBezTo>
                  <a:cubicBezTo>
                    <a:pt x="407" y="202"/>
                    <a:pt x="406" y="202"/>
                    <a:pt x="406" y="202"/>
                  </a:cubicBezTo>
                  <a:cubicBezTo>
                    <a:pt x="406" y="203"/>
                    <a:pt x="406" y="202"/>
                    <a:pt x="405" y="203"/>
                  </a:cubicBezTo>
                  <a:cubicBezTo>
                    <a:pt x="405" y="203"/>
                    <a:pt x="405" y="203"/>
                    <a:pt x="405" y="204"/>
                  </a:cubicBezTo>
                  <a:cubicBezTo>
                    <a:pt x="405" y="204"/>
                    <a:pt x="405" y="204"/>
                    <a:pt x="405" y="204"/>
                  </a:cubicBezTo>
                  <a:cubicBezTo>
                    <a:pt x="404" y="204"/>
                    <a:pt x="404" y="204"/>
                    <a:pt x="404" y="204"/>
                  </a:cubicBezTo>
                  <a:cubicBezTo>
                    <a:pt x="403" y="205"/>
                    <a:pt x="404" y="204"/>
                    <a:pt x="403" y="205"/>
                  </a:cubicBezTo>
                  <a:cubicBezTo>
                    <a:pt x="403" y="205"/>
                    <a:pt x="403" y="205"/>
                    <a:pt x="402" y="206"/>
                  </a:cubicBezTo>
                  <a:cubicBezTo>
                    <a:pt x="402" y="208"/>
                    <a:pt x="402" y="207"/>
                    <a:pt x="402" y="209"/>
                  </a:cubicBezTo>
                  <a:cubicBezTo>
                    <a:pt x="402" y="211"/>
                    <a:pt x="402" y="213"/>
                    <a:pt x="402" y="215"/>
                  </a:cubicBezTo>
                  <a:cubicBezTo>
                    <a:pt x="400" y="216"/>
                    <a:pt x="400" y="217"/>
                    <a:pt x="399" y="218"/>
                  </a:cubicBezTo>
                  <a:cubicBezTo>
                    <a:pt x="399" y="219"/>
                    <a:pt x="399" y="219"/>
                    <a:pt x="399" y="219"/>
                  </a:cubicBezTo>
                  <a:cubicBezTo>
                    <a:pt x="398" y="220"/>
                    <a:pt x="399" y="219"/>
                    <a:pt x="398" y="220"/>
                  </a:cubicBezTo>
                  <a:cubicBezTo>
                    <a:pt x="398" y="220"/>
                    <a:pt x="398" y="220"/>
                    <a:pt x="397" y="220"/>
                  </a:cubicBezTo>
                  <a:cubicBezTo>
                    <a:pt x="397" y="221"/>
                    <a:pt x="397" y="220"/>
                    <a:pt x="397" y="221"/>
                  </a:cubicBezTo>
                  <a:cubicBezTo>
                    <a:pt x="396" y="221"/>
                    <a:pt x="396" y="222"/>
                    <a:pt x="395" y="222"/>
                  </a:cubicBezTo>
                  <a:cubicBezTo>
                    <a:pt x="394" y="223"/>
                    <a:pt x="394" y="222"/>
                    <a:pt x="394" y="223"/>
                  </a:cubicBezTo>
                  <a:cubicBezTo>
                    <a:pt x="393" y="223"/>
                    <a:pt x="394" y="223"/>
                    <a:pt x="393" y="223"/>
                  </a:cubicBezTo>
                  <a:cubicBezTo>
                    <a:pt x="393" y="224"/>
                    <a:pt x="392" y="225"/>
                    <a:pt x="392" y="225"/>
                  </a:cubicBezTo>
                  <a:cubicBezTo>
                    <a:pt x="391" y="226"/>
                    <a:pt x="390" y="224"/>
                    <a:pt x="390" y="224"/>
                  </a:cubicBezTo>
                  <a:cubicBezTo>
                    <a:pt x="387" y="224"/>
                    <a:pt x="390" y="220"/>
                    <a:pt x="390" y="220"/>
                  </a:cubicBezTo>
                  <a:cubicBezTo>
                    <a:pt x="390" y="219"/>
                    <a:pt x="390" y="218"/>
                    <a:pt x="390" y="218"/>
                  </a:cubicBezTo>
                  <a:cubicBezTo>
                    <a:pt x="390" y="218"/>
                    <a:pt x="390" y="217"/>
                    <a:pt x="390" y="217"/>
                  </a:cubicBezTo>
                  <a:cubicBezTo>
                    <a:pt x="391" y="217"/>
                    <a:pt x="391" y="217"/>
                    <a:pt x="391" y="217"/>
                  </a:cubicBezTo>
                  <a:cubicBezTo>
                    <a:pt x="392" y="217"/>
                    <a:pt x="391" y="217"/>
                    <a:pt x="392" y="216"/>
                  </a:cubicBezTo>
                  <a:cubicBezTo>
                    <a:pt x="392" y="214"/>
                    <a:pt x="391" y="211"/>
                    <a:pt x="392" y="210"/>
                  </a:cubicBezTo>
                  <a:cubicBezTo>
                    <a:pt x="393" y="209"/>
                    <a:pt x="394" y="208"/>
                    <a:pt x="395" y="207"/>
                  </a:cubicBezTo>
                  <a:cubicBezTo>
                    <a:pt x="395" y="206"/>
                    <a:pt x="396" y="205"/>
                    <a:pt x="397" y="204"/>
                  </a:cubicBezTo>
                  <a:cubicBezTo>
                    <a:pt x="397" y="204"/>
                    <a:pt x="397" y="204"/>
                    <a:pt x="397" y="204"/>
                  </a:cubicBezTo>
                  <a:cubicBezTo>
                    <a:pt x="398" y="203"/>
                    <a:pt x="398" y="201"/>
                    <a:pt x="399" y="201"/>
                  </a:cubicBezTo>
                  <a:cubicBezTo>
                    <a:pt x="399" y="200"/>
                    <a:pt x="400" y="200"/>
                    <a:pt x="400" y="199"/>
                  </a:cubicBezTo>
                  <a:cubicBezTo>
                    <a:pt x="401" y="199"/>
                    <a:pt x="401" y="199"/>
                    <a:pt x="401" y="199"/>
                  </a:cubicBezTo>
                  <a:cubicBezTo>
                    <a:pt x="402" y="198"/>
                    <a:pt x="403" y="199"/>
                    <a:pt x="403" y="196"/>
                  </a:cubicBezTo>
                  <a:cubicBezTo>
                    <a:pt x="403" y="195"/>
                    <a:pt x="399" y="197"/>
                    <a:pt x="401" y="196"/>
                  </a:cubicBezTo>
                  <a:cubicBezTo>
                    <a:pt x="402" y="195"/>
                    <a:pt x="401" y="193"/>
                    <a:pt x="403" y="194"/>
                  </a:cubicBezTo>
                  <a:cubicBezTo>
                    <a:pt x="403" y="194"/>
                    <a:pt x="405" y="192"/>
                    <a:pt x="405" y="192"/>
                  </a:cubicBezTo>
                  <a:cubicBezTo>
                    <a:pt x="406" y="192"/>
                    <a:pt x="405" y="191"/>
                    <a:pt x="407" y="191"/>
                  </a:cubicBezTo>
                  <a:cubicBezTo>
                    <a:pt x="407" y="190"/>
                    <a:pt x="411" y="191"/>
                    <a:pt x="412" y="190"/>
                  </a:cubicBezTo>
                  <a:cubicBezTo>
                    <a:pt x="412" y="190"/>
                    <a:pt x="413" y="190"/>
                    <a:pt x="414" y="190"/>
                  </a:cubicBezTo>
                  <a:cubicBezTo>
                    <a:pt x="415" y="188"/>
                    <a:pt x="417" y="188"/>
                    <a:pt x="420" y="188"/>
                  </a:cubicBezTo>
                  <a:cubicBezTo>
                    <a:pt x="422" y="188"/>
                    <a:pt x="419" y="193"/>
                    <a:pt x="419" y="194"/>
                  </a:cubicBezTo>
                  <a:close/>
                  <a:moveTo>
                    <a:pt x="430" y="189"/>
                  </a:moveTo>
                  <a:cubicBezTo>
                    <a:pt x="430" y="189"/>
                    <a:pt x="430" y="189"/>
                    <a:pt x="430" y="189"/>
                  </a:cubicBezTo>
                  <a:cubicBezTo>
                    <a:pt x="430" y="189"/>
                    <a:pt x="431" y="190"/>
                    <a:pt x="432" y="190"/>
                  </a:cubicBezTo>
                  <a:cubicBezTo>
                    <a:pt x="432" y="190"/>
                    <a:pt x="433" y="191"/>
                    <a:pt x="433" y="191"/>
                  </a:cubicBezTo>
                  <a:cubicBezTo>
                    <a:pt x="435" y="192"/>
                    <a:pt x="437" y="193"/>
                    <a:pt x="437" y="192"/>
                  </a:cubicBezTo>
                  <a:cubicBezTo>
                    <a:pt x="438" y="192"/>
                    <a:pt x="439" y="192"/>
                    <a:pt x="440" y="192"/>
                  </a:cubicBezTo>
                  <a:cubicBezTo>
                    <a:pt x="440" y="192"/>
                    <a:pt x="441" y="192"/>
                    <a:pt x="441" y="191"/>
                  </a:cubicBezTo>
                  <a:cubicBezTo>
                    <a:pt x="441" y="191"/>
                    <a:pt x="441" y="191"/>
                    <a:pt x="442" y="190"/>
                  </a:cubicBezTo>
                  <a:cubicBezTo>
                    <a:pt x="444" y="190"/>
                    <a:pt x="444" y="189"/>
                    <a:pt x="447" y="189"/>
                  </a:cubicBezTo>
                  <a:cubicBezTo>
                    <a:pt x="448" y="191"/>
                    <a:pt x="448" y="193"/>
                    <a:pt x="448" y="195"/>
                  </a:cubicBezTo>
                  <a:cubicBezTo>
                    <a:pt x="449" y="196"/>
                    <a:pt x="450" y="197"/>
                    <a:pt x="449" y="198"/>
                  </a:cubicBezTo>
                  <a:cubicBezTo>
                    <a:pt x="449" y="199"/>
                    <a:pt x="449" y="199"/>
                    <a:pt x="448" y="199"/>
                  </a:cubicBezTo>
                  <a:cubicBezTo>
                    <a:pt x="448" y="200"/>
                    <a:pt x="448" y="200"/>
                    <a:pt x="447" y="201"/>
                  </a:cubicBezTo>
                  <a:cubicBezTo>
                    <a:pt x="446" y="201"/>
                    <a:pt x="445" y="201"/>
                    <a:pt x="445" y="201"/>
                  </a:cubicBezTo>
                  <a:cubicBezTo>
                    <a:pt x="444" y="200"/>
                    <a:pt x="444" y="200"/>
                    <a:pt x="444" y="200"/>
                  </a:cubicBezTo>
                  <a:cubicBezTo>
                    <a:pt x="443" y="199"/>
                    <a:pt x="444" y="200"/>
                    <a:pt x="443" y="199"/>
                  </a:cubicBezTo>
                  <a:cubicBezTo>
                    <a:pt x="443" y="199"/>
                    <a:pt x="443" y="199"/>
                    <a:pt x="443" y="199"/>
                  </a:cubicBezTo>
                  <a:cubicBezTo>
                    <a:pt x="442" y="197"/>
                    <a:pt x="442" y="197"/>
                    <a:pt x="440" y="196"/>
                  </a:cubicBezTo>
                  <a:cubicBezTo>
                    <a:pt x="439" y="196"/>
                    <a:pt x="440" y="199"/>
                    <a:pt x="439" y="199"/>
                  </a:cubicBezTo>
                  <a:cubicBezTo>
                    <a:pt x="439" y="199"/>
                    <a:pt x="439" y="200"/>
                    <a:pt x="439" y="201"/>
                  </a:cubicBezTo>
                  <a:cubicBezTo>
                    <a:pt x="439" y="202"/>
                    <a:pt x="439" y="201"/>
                    <a:pt x="438" y="201"/>
                  </a:cubicBezTo>
                  <a:cubicBezTo>
                    <a:pt x="438" y="202"/>
                    <a:pt x="438" y="202"/>
                    <a:pt x="437" y="202"/>
                  </a:cubicBezTo>
                  <a:cubicBezTo>
                    <a:pt x="437" y="202"/>
                    <a:pt x="437" y="203"/>
                    <a:pt x="437" y="203"/>
                  </a:cubicBezTo>
                  <a:cubicBezTo>
                    <a:pt x="437" y="203"/>
                    <a:pt x="437" y="203"/>
                    <a:pt x="437" y="203"/>
                  </a:cubicBezTo>
                  <a:cubicBezTo>
                    <a:pt x="437" y="203"/>
                    <a:pt x="437" y="203"/>
                    <a:pt x="437" y="204"/>
                  </a:cubicBezTo>
                  <a:cubicBezTo>
                    <a:pt x="436" y="204"/>
                    <a:pt x="436" y="204"/>
                    <a:pt x="436" y="204"/>
                  </a:cubicBezTo>
                  <a:cubicBezTo>
                    <a:pt x="436" y="204"/>
                    <a:pt x="436" y="204"/>
                    <a:pt x="435" y="204"/>
                  </a:cubicBezTo>
                  <a:cubicBezTo>
                    <a:pt x="435" y="204"/>
                    <a:pt x="435" y="205"/>
                    <a:pt x="435" y="205"/>
                  </a:cubicBezTo>
                  <a:cubicBezTo>
                    <a:pt x="435" y="205"/>
                    <a:pt x="435" y="205"/>
                    <a:pt x="435" y="206"/>
                  </a:cubicBezTo>
                  <a:cubicBezTo>
                    <a:pt x="434" y="206"/>
                    <a:pt x="434" y="206"/>
                    <a:pt x="434" y="206"/>
                  </a:cubicBezTo>
                  <a:cubicBezTo>
                    <a:pt x="433" y="206"/>
                    <a:pt x="433" y="207"/>
                    <a:pt x="433" y="208"/>
                  </a:cubicBezTo>
                  <a:cubicBezTo>
                    <a:pt x="432" y="209"/>
                    <a:pt x="433" y="211"/>
                    <a:pt x="431" y="211"/>
                  </a:cubicBezTo>
                  <a:cubicBezTo>
                    <a:pt x="430" y="212"/>
                    <a:pt x="429" y="213"/>
                    <a:pt x="428" y="211"/>
                  </a:cubicBezTo>
                  <a:cubicBezTo>
                    <a:pt x="427" y="211"/>
                    <a:pt x="427" y="209"/>
                    <a:pt x="428" y="208"/>
                  </a:cubicBezTo>
                  <a:cubicBezTo>
                    <a:pt x="428" y="208"/>
                    <a:pt x="431" y="206"/>
                    <a:pt x="429" y="206"/>
                  </a:cubicBezTo>
                  <a:cubicBezTo>
                    <a:pt x="428" y="206"/>
                    <a:pt x="429" y="205"/>
                    <a:pt x="427" y="205"/>
                  </a:cubicBezTo>
                  <a:cubicBezTo>
                    <a:pt x="426" y="205"/>
                    <a:pt x="427" y="206"/>
                    <a:pt x="426" y="206"/>
                  </a:cubicBezTo>
                  <a:cubicBezTo>
                    <a:pt x="425" y="206"/>
                    <a:pt x="418" y="208"/>
                    <a:pt x="421" y="206"/>
                  </a:cubicBezTo>
                  <a:cubicBezTo>
                    <a:pt x="422" y="205"/>
                    <a:pt x="422" y="205"/>
                    <a:pt x="422" y="204"/>
                  </a:cubicBezTo>
                  <a:cubicBezTo>
                    <a:pt x="423" y="204"/>
                    <a:pt x="423" y="203"/>
                    <a:pt x="424" y="203"/>
                  </a:cubicBezTo>
                  <a:cubicBezTo>
                    <a:pt x="424" y="203"/>
                    <a:pt x="424" y="202"/>
                    <a:pt x="425" y="202"/>
                  </a:cubicBezTo>
                  <a:cubicBezTo>
                    <a:pt x="425" y="201"/>
                    <a:pt x="425" y="201"/>
                    <a:pt x="426" y="200"/>
                  </a:cubicBezTo>
                  <a:cubicBezTo>
                    <a:pt x="426" y="199"/>
                    <a:pt x="427" y="199"/>
                    <a:pt x="427" y="198"/>
                  </a:cubicBezTo>
                  <a:cubicBezTo>
                    <a:pt x="427" y="197"/>
                    <a:pt x="430" y="194"/>
                    <a:pt x="427" y="194"/>
                  </a:cubicBezTo>
                  <a:cubicBezTo>
                    <a:pt x="426" y="194"/>
                    <a:pt x="426" y="193"/>
                    <a:pt x="425" y="193"/>
                  </a:cubicBezTo>
                  <a:cubicBezTo>
                    <a:pt x="425" y="193"/>
                    <a:pt x="425" y="193"/>
                    <a:pt x="425" y="193"/>
                  </a:cubicBezTo>
                  <a:cubicBezTo>
                    <a:pt x="425" y="193"/>
                    <a:pt x="425" y="192"/>
                    <a:pt x="425" y="192"/>
                  </a:cubicBezTo>
                  <a:cubicBezTo>
                    <a:pt x="424" y="192"/>
                    <a:pt x="424" y="192"/>
                    <a:pt x="424" y="192"/>
                  </a:cubicBezTo>
                  <a:cubicBezTo>
                    <a:pt x="423" y="191"/>
                    <a:pt x="423" y="191"/>
                    <a:pt x="424" y="191"/>
                  </a:cubicBezTo>
                  <a:cubicBezTo>
                    <a:pt x="424" y="190"/>
                    <a:pt x="425" y="190"/>
                    <a:pt x="425" y="189"/>
                  </a:cubicBezTo>
                  <a:cubicBezTo>
                    <a:pt x="426" y="189"/>
                    <a:pt x="425" y="188"/>
                    <a:pt x="426" y="187"/>
                  </a:cubicBezTo>
                  <a:cubicBezTo>
                    <a:pt x="427" y="186"/>
                    <a:pt x="427" y="188"/>
                    <a:pt x="427" y="188"/>
                  </a:cubicBezTo>
                  <a:cubicBezTo>
                    <a:pt x="427" y="188"/>
                    <a:pt x="427" y="188"/>
                    <a:pt x="428" y="189"/>
                  </a:cubicBezTo>
                  <a:cubicBezTo>
                    <a:pt x="428" y="189"/>
                    <a:pt x="429" y="188"/>
                    <a:pt x="430" y="189"/>
                  </a:cubicBezTo>
                  <a:close/>
                  <a:moveTo>
                    <a:pt x="382" y="181"/>
                  </a:moveTo>
                  <a:cubicBezTo>
                    <a:pt x="382" y="180"/>
                    <a:pt x="384" y="180"/>
                    <a:pt x="385" y="180"/>
                  </a:cubicBezTo>
                  <a:cubicBezTo>
                    <a:pt x="385" y="180"/>
                    <a:pt x="385" y="179"/>
                    <a:pt x="385" y="179"/>
                  </a:cubicBezTo>
                  <a:cubicBezTo>
                    <a:pt x="386" y="179"/>
                    <a:pt x="386" y="178"/>
                    <a:pt x="387" y="178"/>
                  </a:cubicBezTo>
                  <a:cubicBezTo>
                    <a:pt x="387" y="178"/>
                    <a:pt x="387" y="178"/>
                    <a:pt x="387" y="178"/>
                  </a:cubicBezTo>
                  <a:cubicBezTo>
                    <a:pt x="388" y="177"/>
                    <a:pt x="387" y="177"/>
                    <a:pt x="389" y="177"/>
                  </a:cubicBezTo>
                  <a:cubicBezTo>
                    <a:pt x="389" y="176"/>
                    <a:pt x="394" y="176"/>
                    <a:pt x="395" y="176"/>
                  </a:cubicBezTo>
                  <a:cubicBezTo>
                    <a:pt x="396" y="175"/>
                    <a:pt x="396" y="175"/>
                    <a:pt x="396" y="174"/>
                  </a:cubicBezTo>
                  <a:cubicBezTo>
                    <a:pt x="396" y="174"/>
                    <a:pt x="397" y="174"/>
                    <a:pt x="397" y="174"/>
                  </a:cubicBezTo>
                  <a:cubicBezTo>
                    <a:pt x="397" y="174"/>
                    <a:pt x="397" y="174"/>
                    <a:pt x="397" y="174"/>
                  </a:cubicBezTo>
                  <a:cubicBezTo>
                    <a:pt x="397" y="173"/>
                    <a:pt x="398" y="173"/>
                    <a:pt x="399" y="173"/>
                  </a:cubicBezTo>
                  <a:cubicBezTo>
                    <a:pt x="400" y="174"/>
                    <a:pt x="401" y="174"/>
                    <a:pt x="402" y="174"/>
                  </a:cubicBezTo>
                  <a:cubicBezTo>
                    <a:pt x="403" y="172"/>
                    <a:pt x="404" y="172"/>
                    <a:pt x="406" y="172"/>
                  </a:cubicBezTo>
                  <a:cubicBezTo>
                    <a:pt x="406" y="172"/>
                    <a:pt x="406" y="170"/>
                    <a:pt x="407" y="170"/>
                  </a:cubicBezTo>
                  <a:cubicBezTo>
                    <a:pt x="407" y="170"/>
                    <a:pt x="408" y="170"/>
                    <a:pt x="409" y="169"/>
                  </a:cubicBezTo>
                  <a:cubicBezTo>
                    <a:pt x="409" y="169"/>
                    <a:pt x="410" y="168"/>
                    <a:pt x="410" y="168"/>
                  </a:cubicBezTo>
                  <a:cubicBezTo>
                    <a:pt x="411" y="167"/>
                    <a:pt x="411" y="167"/>
                    <a:pt x="412" y="167"/>
                  </a:cubicBezTo>
                  <a:cubicBezTo>
                    <a:pt x="413" y="165"/>
                    <a:pt x="414" y="167"/>
                    <a:pt x="414" y="167"/>
                  </a:cubicBezTo>
                  <a:cubicBezTo>
                    <a:pt x="416" y="167"/>
                    <a:pt x="418" y="167"/>
                    <a:pt x="420" y="167"/>
                  </a:cubicBezTo>
                  <a:cubicBezTo>
                    <a:pt x="421" y="167"/>
                    <a:pt x="421" y="167"/>
                    <a:pt x="421" y="169"/>
                  </a:cubicBezTo>
                  <a:cubicBezTo>
                    <a:pt x="422" y="169"/>
                    <a:pt x="422" y="173"/>
                    <a:pt x="422" y="174"/>
                  </a:cubicBezTo>
                  <a:cubicBezTo>
                    <a:pt x="424" y="174"/>
                    <a:pt x="427" y="173"/>
                    <a:pt x="427" y="176"/>
                  </a:cubicBezTo>
                  <a:cubicBezTo>
                    <a:pt x="426" y="177"/>
                    <a:pt x="429" y="180"/>
                    <a:pt x="427" y="180"/>
                  </a:cubicBezTo>
                  <a:cubicBezTo>
                    <a:pt x="426" y="180"/>
                    <a:pt x="427" y="182"/>
                    <a:pt x="427" y="183"/>
                  </a:cubicBezTo>
                  <a:cubicBezTo>
                    <a:pt x="425" y="183"/>
                    <a:pt x="424" y="183"/>
                    <a:pt x="423" y="184"/>
                  </a:cubicBezTo>
                  <a:cubicBezTo>
                    <a:pt x="424" y="183"/>
                    <a:pt x="419" y="183"/>
                    <a:pt x="419" y="183"/>
                  </a:cubicBezTo>
                  <a:cubicBezTo>
                    <a:pt x="418" y="184"/>
                    <a:pt x="416" y="184"/>
                    <a:pt x="414" y="184"/>
                  </a:cubicBezTo>
                  <a:cubicBezTo>
                    <a:pt x="413" y="184"/>
                    <a:pt x="413" y="185"/>
                    <a:pt x="412" y="185"/>
                  </a:cubicBezTo>
                  <a:cubicBezTo>
                    <a:pt x="410" y="185"/>
                    <a:pt x="409" y="185"/>
                    <a:pt x="407" y="185"/>
                  </a:cubicBezTo>
                  <a:cubicBezTo>
                    <a:pt x="407" y="184"/>
                    <a:pt x="406" y="183"/>
                    <a:pt x="406" y="182"/>
                  </a:cubicBezTo>
                  <a:cubicBezTo>
                    <a:pt x="405" y="182"/>
                    <a:pt x="402" y="181"/>
                    <a:pt x="405" y="181"/>
                  </a:cubicBezTo>
                  <a:cubicBezTo>
                    <a:pt x="405" y="180"/>
                    <a:pt x="407" y="179"/>
                    <a:pt x="407" y="179"/>
                  </a:cubicBezTo>
                  <a:cubicBezTo>
                    <a:pt x="407" y="179"/>
                    <a:pt x="411" y="177"/>
                    <a:pt x="408" y="176"/>
                  </a:cubicBezTo>
                  <a:cubicBezTo>
                    <a:pt x="407" y="176"/>
                    <a:pt x="407" y="177"/>
                    <a:pt x="406" y="177"/>
                  </a:cubicBezTo>
                  <a:cubicBezTo>
                    <a:pt x="405" y="177"/>
                    <a:pt x="405" y="178"/>
                    <a:pt x="404" y="178"/>
                  </a:cubicBezTo>
                  <a:cubicBezTo>
                    <a:pt x="404" y="178"/>
                    <a:pt x="402" y="179"/>
                    <a:pt x="402" y="179"/>
                  </a:cubicBezTo>
                  <a:cubicBezTo>
                    <a:pt x="402" y="179"/>
                    <a:pt x="400" y="180"/>
                    <a:pt x="400" y="180"/>
                  </a:cubicBezTo>
                  <a:cubicBezTo>
                    <a:pt x="401" y="181"/>
                    <a:pt x="400" y="182"/>
                    <a:pt x="399" y="181"/>
                  </a:cubicBezTo>
                  <a:cubicBezTo>
                    <a:pt x="399" y="181"/>
                    <a:pt x="398" y="182"/>
                    <a:pt x="397" y="182"/>
                  </a:cubicBezTo>
                  <a:cubicBezTo>
                    <a:pt x="395" y="182"/>
                    <a:pt x="396" y="183"/>
                    <a:pt x="395" y="183"/>
                  </a:cubicBezTo>
                  <a:cubicBezTo>
                    <a:pt x="392" y="183"/>
                    <a:pt x="391" y="183"/>
                    <a:pt x="388" y="184"/>
                  </a:cubicBezTo>
                  <a:cubicBezTo>
                    <a:pt x="387" y="184"/>
                    <a:pt x="387" y="183"/>
                    <a:pt x="387" y="183"/>
                  </a:cubicBezTo>
                  <a:cubicBezTo>
                    <a:pt x="387" y="182"/>
                    <a:pt x="386" y="182"/>
                    <a:pt x="385" y="182"/>
                  </a:cubicBezTo>
                  <a:cubicBezTo>
                    <a:pt x="385" y="182"/>
                    <a:pt x="384" y="182"/>
                    <a:pt x="383" y="182"/>
                  </a:cubicBezTo>
                  <a:cubicBezTo>
                    <a:pt x="382" y="182"/>
                    <a:pt x="383" y="183"/>
                    <a:pt x="382" y="183"/>
                  </a:cubicBezTo>
                  <a:cubicBezTo>
                    <a:pt x="381" y="183"/>
                    <a:pt x="382" y="183"/>
                    <a:pt x="381" y="182"/>
                  </a:cubicBezTo>
                  <a:cubicBezTo>
                    <a:pt x="380" y="181"/>
                    <a:pt x="381" y="182"/>
                    <a:pt x="382" y="181"/>
                  </a:cubicBezTo>
                  <a:close/>
                  <a:moveTo>
                    <a:pt x="372" y="149"/>
                  </a:moveTo>
                  <a:cubicBezTo>
                    <a:pt x="371" y="149"/>
                    <a:pt x="371" y="150"/>
                    <a:pt x="370" y="150"/>
                  </a:cubicBezTo>
                  <a:cubicBezTo>
                    <a:pt x="370" y="150"/>
                    <a:pt x="370" y="151"/>
                    <a:pt x="370" y="151"/>
                  </a:cubicBezTo>
                  <a:cubicBezTo>
                    <a:pt x="369" y="151"/>
                    <a:pt x="369" y="151"/>
                    <a:pt x="369" y="151"/>
                  </a:cubicBezTo>
                  <a:cubicBezTo>
                    <a:pt x="369" y="152"/>
                    <a:pt x="368" y="152"/>
                    <a:pt x="368" y="152"/>
                  </a:cubicBezTo>
                  <a:cubicBezTo>
                    <a:pt x="368" y="152"/>
                    <a:pt x="368" y="153"/>
                    <a:pt x="368" y="153"/>
                  </a:cubicBezTo>
                  <a:cubicBezTo>
                    <a:pt x="368" y="153"/>
                    <a:pt x="368" y="153"/>
                    <a:pt x="368" y="153"/>
                  </a:cubicBezTo>
                  <a:cubicBezTo>
                    <a:pt x="366" y="155"/>
                    <a:pt x="365" y="152"/>
                    <a:pt x="366" y="151"/>
                  </a:cubicBezTo>
                  <a:cubicBezTo>
                    <a:pt x="366" y="151"/>
                    <a:pt x="367" y="151"/>
                    <a:pt x="367" y="151"/>
                  </a:cubicBezTo>
                  <a:cubicBezTo>
                    <a:pt x="367" y="151"/>
                    <a:pt x="367" y="150"/>
                    <a:pt x="367" y="150"/>
                  </a:cubicBezTo>
                  <a:cubicBezTo>
                    <a:pt x="367" y="150"/>
                    <a:pt x="367" y="150"/>
                    <a:pt x="368" y="150"/>
                  </a:cubicBezTo>
                  <a:cubicBezTo>
                    <a:pt x="368" y="149"/>
                    <a:pt x="368" y="149"/>
                    <a:pt x="369" y="149"/>
                  </a:cubicBezTo>
                  <a:cubicBezTo>
                    <a:pt x="369" y="148"/>
                    <a:pt x="370" y="147"/>
                    <a:pt x="371" y="147"/>
                  </a:cubicBezTo>
                  <a:cubicBezTo>
                    <a:pt x="371" y="147"/>
                    <a:pt x="371" y="146"/>
                    <a:pt x="372" y="146"/>
                  </a:cubicBezTo>
                  <a:cubicBezTo>
                    <a:pt x="372" y="147"/>
                    <a:pt x="372" y="149"/>
                    <a:pt x="372" y="149"/>
                  </a:cubicBezTo>
                  <a:close/>
                  <a:moveTo>
                    <a:pt x="366" y="131"/>
                  </a:moveTo>
                  <a:cubicBezTo>
                    <a:pt x="366" y="131"/>
                    <a:pt x="367" y="131"/>
                    <a:pt x="367" y="131"/>
                  </a:cubicBezTo>
                  <a:cubicBezTo>
                    <a:pt x="367" y="131"/>
                    <a:pt x="367" y="130"/>
                    <a:pt x="367" y="130"/>
                  </a:cubicBezTo>
                  <a:cubicBezTo>
                    <a:pt x="368" y="130"/>
                    <a:pt x="367" y="129"/>
                    <a:pt x="368" y="129"/>
                  </a:cubicBezTo>
                  <a:cubicBezTo>
                    <a:pt x="369" y="128"/>
                    <a:pt x="374" y="127"/>
                    <a:pt x="375" y="129"/>
                  </a:cubicBezTo>
                  <a:cubicBezTo>
                    <a:pt x="376" y="129"/>
                    <a:pt x="375" y="132"/>
                    <a:pt x="375" y="133"/>
                  </a:cubicBezTo>
                  <a:cubicBezTo>
                    <a:pt x="375" y="133"/>
                    <a:pt x="375" y="134"/>
                    <a:pt x="375" y="134"/>
                  </a:cubicBezTo>
                  <a:cubicBezTo>
                    <a:pt x="373" y="135"/>
                    <a:pt x="374" y="139"/>
                    <a:pt x="372" y="140"/>
                  </a:cubicBezTo>
                  <a:cubicBezTo>
                    <a:pt x="372" y="141"/>
                    <a:pt x="371" y="144"/>
                    <a:pt x="372" y="144"/>
                  </a:cubicBezTo>
                  <a:cubicBezTo>
                    <a:pt x="373" y="144"/>
                    <a:pt x="371" y="144"/>
                    <a:pt x="370" y="144"/>
                  </a:cubicBezTo>
                  <a:cubicBezTo>
                    <a:pt x="370" y="144"/>
                    <a:pt x="369" y="142"/>
                    <a:pt x="369" y="141"/>
                  </a:cubicBezTo>
                  <a:cubicBezTo>
                    <a:pt x="369" y="141"/>
                    <a:pt x="366" y="141"/>
                    <a:pt x="366" y="141"/>
                  </a:cubicBezTo>
                  <a:cubicBezTo>
                    <a:pt x="366" y="142"/>
                    <a:pt x="367" y="142"/>
                    <a:pt x="366" y="142"/>
                  </a:cubicBezTo>
                  <a:cubicBezTo>
                    <a:pt x="366" y="142"/>
                    <a:pt x="365" y="141"/>
                    <a:pt x="365" y="141"/>
                  </a:cubicBezTo>
                  <a:cubicBezTo>
                    <a:pt x="365" y="139"/>
                    <a:pt x="365" y="138"/>
                    <a:pt x="364" y="136"/>
                  </a:cubicBezTo>
                  <a:cubicBezTo>
                    <a:pt x="364" y="136"/>
                    <a:pt x="365" y="135"/>
                    <a:pt x="365" y="135"/>
                  </a:cubicBezTo>
                  <a:cubicBezTo>
                    <a:pt x="366" y="135"/>
                    <a:pt x="366" y="134"/>
                    <a:pt x="366" y="134"/>
                  </a:cubicBezTo>
                  <a:cubicBezTo>
                    <a:pt x="367" y="134"/>
                    <a:pt x="366" y="134"/>
                    <a:pt x="365" y="133"/>
                  </a:cubicBezTo>
                  <a:cubicBezTo>
                    <a:pt x="365" y="132"/>
                    <a:pt x="365" y="134"/>
                    <a:pt x="365" y="132"/>
                  </a:cubicBezTo>
                  <a:cubicBezTo>
                    <a:pt x="365" y="132"/>
                    <a:pt x="366" y="132"/>
                    <a:pt x="366" y="131"/>
                  </a:cubicBezTo>
                  <a:cubicBezTo>
                    <a:pt x="366" y="131"/>
                    <a:pt x="366" y="131"/>
                    <a:pt x="366" y="131"/>
                  </a:cubicBezTo>
                  <a:close/>
                  <a:moveTo>
                    <a:pt x="349" y="63"/>
                  </a:moveTo>
                  <a:cubicBezTo>
                    <a:pt x="350" y="62"/>
                    <a:pt x="352" y="62"/>
                    <a:pt x="353" y="60"/>
                  </a:cubicBezTo>
                  <a:cubicBezTo>
                    <a:pt x="354" y="60"/>
                    <a:pt x="354" y="59"/>
                    <a:pt x="356" y="59"/>
                  </a:cubicBezTo>
                  <a:cubicBezTo>
                    <a:pt x="358" y="59"/>
                    <a:pt x="358" y="60"/>
                    <a:pt x="358" y="60"/>
                  </a:cubicBezTo>
                  <a:cubicBezTo>
                    <a:pt x="359" y="61"/>
                    <a:pt x="362" y="59"/>
                    <a:pt x="363" y="61"/>
                  </a:cubicBezTo>
                  <a:cubicBezTo>
                    <a:pt x="364" y="61"/>
                    <a:pt x="364" y="61"/>
                    <a:pt x="365" y="61"/>
                  </a:cubicBezTo>
                  <a:cubicBezTo>
                    <a:pt x="365" y="61"/>
                    <a:pt x="365" y="62"/>
                    <a:pt x="365" y="62"/>
                  </a:cubicBezTo>
                  <a:cubicBezTo>
                    <a:pt x="364" y="63"/>
                    <a:pt x="352" y="63"/>
                    <a:pt x="353" y="64"/>
                  </a:cubicBezTo>
                  <a:cubicBezTo>
                    <a:pt x="353" y="65"/>
                    <a:pt x="349" y="66"/>
                    <a:pt x="348" y="66"/>
                  </a:cubicBezTo>
                  <a:cubicBezTo>
                    <a:pt x="347" y="66"/>
                    <a:pt x="345" y="66"/>
                    <a:pt x="344" y="67"/>
                  </a:cubicBezTo>
                  <a:cubicBezTo>
                    <a:pt x="343" y="67"/>
                    <a:pt x="342" y="68"/>
                    <a:pt x="341" y="69"/>
                  </a:cubicBezTo>
                  <a:cubicBezTo>
                    <a:pt x="341" y="69"/>
                    <a:pt x="341" y="69"/>
                    <a:pt x="340" y="69"/>
                  </a:cubicBezTo>
                  <a:cubicBezTo>
                    <a:pt x="340" y="70"/>
                    <a:pt x="339" y="70"/>
                    <a:pt x="338" y="70"/>
                  </a:cubicBezTo>
                  <a:cubicBezTo>
                    <a:pt x="337" y="71"/>
                    <a:pt x="334" y="71"/>
                    <a:pt x="332" y="71"/>
                  </a:cubicBezTo>
                  <a:cubicBezTo>
                    <a:pt x="331" y="72"/>
                    <a:pt x="331" y="72"/>
                    <a:pt x="330" y="72"/>
                  </a:cubicBezTo>
                  <a:cubicBezTo>
                    <a:pt x="329" y="72"/>
                    <a:pt x="329" y="72"/>
                    <a:pt x="329" y="72"/>
                  </a:cubicBezTo>
                  <a:cubicBezTo>
                    <a:pt x="329" y="73"/>
                    <a:pt x="329" y="73"/>
                    <a:pt x="328" y="74"/>
                  </a:cubicBezTo>
                  <a:cubicBezTo>
                    <a:pt x="327" y="74"/>
                    <a:pt x="326" y="74"/>
                    <a:pt x="325" y="74"/>
                  </a:cubicBezTo>
                  <a:cubicBezTo>
                    <a:pt x="325" y="75"/>
                    <a:pt x="323" y="74"/>
                    <a:pt x="322" y="74"/>
                  </a:cubicBezTo>
                  <a:cubicBezTo>
                    <a:pt x="321" y="75"/>
                    <a:pt x="322" y="75"/>
                    <a:pt x="322" y="75"/>
                  </a:cubicBezTo>
                  <a:cubicBezTo>
                    <a:pt x="321" y="75"/>
                    <a:pt x="320" y="75"/>
                    <a:pt x="320" y="75"/>
                  </a:cubicBezTo>
                  <a:cubicBezTo>
                    <a:pt x="318" y="75"/>
                    <a:pt x="316" y="75"/>
                    <a:pt x="314" y="75"/>
                  </a:cubicBezTo>
                  <a:cubicBezTo>
                    <a:pt x="311" y="75"/>
                    <a:pt x="311" y="75"/>
                    <a:pt x="310" y="74"/>
                  </a:cubicBezTo>
                  <a:cubicBezTo>
                    <a:pt x="307" y="71"/>
                    <a:pt x="314" y="72"/>
                    <a:pt x="316" y="72"/>
                  </a:cubicBezTo>
                  <a:cubicBezTo>
                    <a:pt x="317" y="72"/>
                    <a:pt x="317" y="71"/>
                    <a:pt x="318" y="71"/>
                  </a:cubicBezTo>
                  <a:cubicBezTo>
                    <a:pt x="318" y="70"/>
                    <a:pt x="318" y="70"/>
                    <a:pt x="319" y="69"/>
                  </a:cubicBezTo>
                  <a:cubicBezTo>
                    <a:pt x="322" y="70"/>
                    <a:pt x="324" y="69"/>
                    <a:pt x="325" y="69"/>
                  </a:cubicBezTo>
                  <a:cubicBezTo>
                    <a:pt x="327" y="67"/>
                    <a:pt x="326" y="63"/>
                    <a:pt x="328" y="63"/>
                  </a:cubicBezTo>
                  <a:cubicBezTo>
                    <a:pt x="328" y="63"/>
                    <a:pt x="329" y="64"/>
                    <a:pt x="329" y="64"/>
                  </a:cubicBezTo>
                  <a:cubicBezTo>
                    <a:pt x="329" y="65"/>
                    <a:pt x="330" y="64"/>
                    <a:pt x="330" y="64"/>
                  </a:cubicBezTo>
                  <a:cubicBezTo>
                    <a:pt x="332" y="66"/>
                    <a:pt x="331" y="64"/>
                    <a:pt x="332" y="65"/>
                  </a:cubicBezTo>
                  <a:cubicBezTo>
                    <a:pt x="333" y="66"/>
                    <a:pt x="333" y="66"/>
                    <a:pt x="333" y="67"/>
                  </a:cubicBezTo>
                  <a:cubicBezTo>
                    <a:pt x="334" y="67"/>
                    <a:pt x="336" y="68"/>
                    <a:pt x="338" y="67"/>
                  </a:cubicBezTo>
                  <a:cubicBezTo>
                    <a:pt x="338" y="67"/>
                    <a:pt x="338" y="67"/>
                    <a:pt x="339" y="67"/>
                  </a:cubicBezTo>
                  <a:cubicBezTo>
                    <a:pt x="340" y="67"/>
                    <a:pt x="341" y="67"/>
                    <a:pt x="341" y="66"/>
                  </a:cubicBezTo>
                  <a:cubicBezTo>
                    <a:pt x="341" y="66"/>
                    <a:pt x="344" y="65"/>
                    <a:pt x="344" y="64"/>
                  </a:cubicBezTo>
                  <a:cubicBezTo>
                    <a:pt x="345" y="64"/>
                    <a:pt x="347" y="64"/>
                    <a:pt x="348" y="64"/>
                  </a:cubicBezTo>
                  <a:cubicBezTo>
                    <a:pt x="349" y="63"/>
                    <a:pt x="349" y="63"/>
                    <a:pt x="349" y="63"/>
                  </a:cubicBezTo>
                  <a:close/>
                  <a:moveTo>
                    <a:pt x="312" y="35"/>
                  </a:moveTo>
                  <a:cubicBezTo>
                    <a:pt x="313" y="34"/>
                    <a:pt x="313" y="34"/>
                    <a:pt x="314" y="34"/>
                  </a:cubicBezTo>
                  <a:cubicBezTo>
                    <a:pt x="314" y="34"/>
                    <a:pt x="316" y="33"/>
                    <a:pt x="316" y="33"/>
                  </a:cubicBezTo>
                  <a:cubicBezTo>
                    <a:pt x="319" y="33"/>
                    <a:pt x="322" y="33"/>
                    <a:pt x="325" y="33"/>
                  </a:cubicBezTo>
                  <a:cubicBezTo>
                    <a:pt x="326" y="32"/>
                    <a:pt x="330" y="31"/>
                    <a:pt x="333" y="31"/>
                  </a:cubicBezTo>
                  <a:cubicBezTo>
                    <a:pt x="335" y="31"/>
                    <a:pt x="336" y="31"/>
                    <a:pt x="338" y="32"/>
                  </a:cubicBezTo>
                  <a:cubicBezTo>
                    <a:pt x="339" y="32"/>
                    <a:pt x="339" y="32"/>
                    <a:pt x="340" y="33"/>
                  </a:cubicBezTo>
                  <a:cubicBezTo>
                    <a:pt x="341" y="33"/>
                    <a:pt x="343" y="33"/>
                    <a:pt x="344" y="34"/>
                  </a:cubicBezTo>
                  <a:cubicBezTo>
                    <a:pt x="344" y="34"/>
                    <a:pt x="345" y="34"/>
                    <a:pt x="345" y="35"/>
                  </a:cubicBezTo>
                  <a:cubicBezTo>
                    <a:pt x="344" y="35"/>
                    <a:pt x="344" y="35"/>
                    <a:pt x="344" y="35"/>
                  </a:cubicBezTo>
                  <a:cubicBezTo>
                    <a:pt x="343" y="36"/>
                    <a:pt x="341" y="37"/>
                    <a:pt x="340" y="37"/>
                  </a:cubicBezTo>
                  <a:cubicBezTo>
                    <a:pt x="339" y="37"/>
                    <a:pt x="339" y="37"/>
                    <a:pt x="339" y="37"/>
                  </a:cubicBezTo>
                  <a:cubicBezTo>
                    <a:pt x="339" y="38"/>
                    <a:pt x="338" y="38"/>
                    <a:pt x="338" y="38"/>
                  </a:cubicBezTo>
                  <a:cubicBezTo>
                    <a:pt x="338" y="39"/>
                    <a:pt x="337" y="40"/>
                    <a:pt x="337" y="40"/>
                  </a:cubicBezTo>
                  <a:cubicBezTo>
                    <a:pt x="333" y="40"/>
                    <a:pt x="332" y="40"/>
                    <a:pt x="328" y="40"/>
                  </a:cubicBezTo>
                  <a:cubicBezTo>
                    <a:pt x="328" y="40"/>
                    <a:pt x="327" y="40"/>
                    <a:pt x="327" y="41"/>
                  </a:cubicBezTo>
                  <a:cubicBezTo>
                    <a:pt x="327" y="41"/>
                    <a:pt x="326" y="41"/>
                    <a:pt x="326" y="41"/>
                  </a:cubicBezTo>
                  <a:cubicBezTo>
                    <a:pt x="326" y="41"/>
                    <a:pt x="326" y="41"/>
                    <a:pt x="326" y="42"/>
                  </a:cubicBezTo>
                  <a:cubicBezTo>
                    <a:pt x="326" y="42"/>
                    <a:pt x="326" y="42"/>
                    <a:pt x="325" y="42"/>
                  </a:cubicBezTo>
                  <a:cubicBezTo>
                    <a:pt x="325" y="42"/>
                    <a:pt x="325" y="42"/>
                    <a:pt x="325" y="42"/>
                  </a:cubicBezTo>
                  <a:cubicBezTo>
                    <a:pt x="325" y="43"/>
                    <a:pt x="325" y="43"/>
                    <a:pt x="325" y="43"/>
                  </a:cubicBezTo>
                  <a:cubicBezTo>
                    <a:pt x="325" y="43"/>
                    <a:pt x="324" y="43"/>
                    <a:pt x="324" y="43"/>
                  </a:cubicBezTo>
                  <a:cubicBezTo>
                    <a:pt x="323" y="44"/>
                    <a:pt x="322" y="44"/>
                    <a:pt x="322" y="45"/>
                  </a:cubicBezTo>
                  <a:cubicBezTo>
                    <a:pt x="322" y="45"/>
                    <a:pt x="320" y="46"/>
                    <a:pt x="319" y="46"/>
                  </a:cubicBezTo>
                  <a:cubicBezTo>
                    <a:pt x="318" y="46"/>
                    <a:pt x="314" y="46"/>
                    <a:pt x="316" y="45"/>
                  </a:cubicBezTo>
                  <a:cubicBezTo>
                    <a:pt x="317" y="44"/>
                    <a:pt x="319" y="43"/>
                    <a:pt x="321" y="43"/>
                  </a:cubicBezTo>
                  <a:cubicBezTo>
                    <a:pt x="322" y="42"/>
                    <a:pt x="322" y="42"/>
                    <a:pt x="321" y="42"/>
                  </a:cubicBezTo>
                  <a:cubicBezTo>
                    <a:pt x="321" y="41"/>
                    <a:pt x="321" y="41"/>
                    <a:pt x="320" y="41"/>
                  </a:cubicBezTo>
                  <a:cubicBezTo>
                    <a:pt x="320" y="40"/>
                    <a:pt x="320" y="40"/>
                    <a:pt x="318" y="40"/>
                  </a:cubicBezTo>
                  <a:cubicBezTo>
                    <a:pt x="318" y="41"/>
                    <a:pt x="318" y="41"/>
                    <a:pt x="317" y="41"/>
                  </a:cubicBezTo>
                  <a:cubicBezTo>
                    <a:pt x="317" y="41"/>
                    <a:pt x="316" y="41"/>
                    <a:pt x="316" y="42"/>
                  </a:cubicBezTo>
                  <a:cubicBezTo>
                    <a:pt x="316" y="42"/>
                    <a:pt x="315" y="43"/>
                    <a:pt x="315" y="43"/>
                  </a:cubicBezTo>
                  <a:cubicBezTo>
                    <a:pt x="315" y="43"/>
                    <a:pt x="314" y="43"/>
                    <a:pt x="313" y="43"/>
                  </a:cubicBezTo>
                  <a:cubicBezTo>
                    <a:pt x="312" y="43"/>
                    <a:pt x="313" y="43"/>
                    <a:pt x="313" y="44"/>
                  </a:cubicBezTo>
                  <a:cubicBezTo>
                    <a:pt x="312" y="44"/>
                    <a:pt x="312" y="44"/>
                    <a:pt x="312" y="44"/>
                  </a:cubicBezTo>
                  <a:cubicBezTo>
                    <a:pt x="311" y="44"/>
                    <a:pt x="309" y="45"/>
                    <a:pt x="308" y="45"/>
                  </a:cubicBezTo>
                  <a:cubicBezTo>
                    <a:pt x="307" y="45"/>
                    <a:pt x="306" y="45"/>
                    <a:pt x="305" y="45"/>
                  </a:cubicBezTo>
                  <a:cubicBezTo>
                    <a:pt x="304" y="45"/>
                    <a:pt x="304" y="44"/>
                    <a:pt x="305" y="44"/>
                  </a:cubicBezTo>
                  <a:cubicBezTo>
                    <a:pt x="305" y="44"/>
                    <a:pt x="306" y="43"/>
                    <a:pt x="306" y="43"/>
                  </a:cubicBezTo>
                  <a:cubicBezTo>
                    <a:pt x="306" y="43"/>
                    <a:pt x="306" y="43"/>
                    <a:pt x="306" y="42"/>
                  </a:cubicBezTo>
                  <a:cubicBezTo>
                    <a:pt x="307" y="42"/>
                    <a:pt x="307" y="42"/>
                    <a:pt x="308" y="42"/>
                  </a:cubicBezTo>
                  <a:cubicBezTo>
                    <a:pt x="309" y="41"/>
                    <a:pt x="310" y="41"/>
                    <a:pt x="312" y="41"/>
                  </a:cubicBezTo>
                  <a:cubicBezTo>
                    <a:pt x="313" y="40"/>
                    <a:pt x="313" y="40"/>
                    <a:pt x="315" y="40"/>
                  </a:cubicBezTo>
                  <a:cubicBezTo>
                    <a:pt x="316" y="38"/>
                    <a:pt x="318" y="40"/>
                    <a:pt x="319" y="39"/>
                  </a:cubicBezTo>
                  <a:cubicBezTo>
                    <a:pt x="320" y="38"/>
                    <a:pt x="319" y="38"/>
                    <a:pt x="320" y="38"/>
                  </a:cubicBezTo>
                  <a:cubicBezTo>
                    <a:pt x="320" y="35"/>
                    <a:pt x="320" y="36"/>
                    <a:pt x="318" y="36"/>
                  </a:cubicBezTo>
                  <a:cubicBezTo>
                    <a:pt x="317" y="37"/>
                    <a:pt x="316" y="37"/>
                    <a:pt x="314" y="37"/>
                  </a:cubicBezTo>
                  <a:cubicBezTo>
                    <a:pt x="314" y="37"/>
                    <a:pt x="314" y="38"/>
                    <a:pt x="313" y="38"/>
                  </a:cubicBezTo>
                  <a:cubicBezTo>
                    <a:pt x="310" y="38"/>
                    <a:pt x="308" y="38"/>
                    <a:pt x="305" y="38"/>
                  </a:cubicBezTo>
                  <a:cubicBezTo>
                    <a:pt x="303" y="38"/>
                    <a:pt x="300" y="38"/>
                    <a:pt x="300" y="36"/>
                  </a:cubicBezTo>
                  <a:cubicBezTo>
                    <a:pt x="303" y="34"/>
                    <a:pt x="308" y="35"/>
                    <a:pt x="312" y="3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7" name="Freeform 166"/>
            <p:cNvSpPr/>
            <p:nvPr/>
          </p:nvSpPr>
          <p:spPr>
            <a:xfrm>
              <a:off x="3770607" y="2759033"/>
              <a:ext cx="189804" cy="75921"/>
            </a:xfrm>
            <a:custGeom>
              <a:avLst/>
              <a:gdLst>
                <a:gd name="T0" fmla="*/ 53 w 57"/>
                <a:gd name="T1" fmla="*/ 4 h 23"/>
                <a:gd name="T2" fmla="*/ 52 w 57"/>
                <a:gd name="T3" fmla="*/ 1 h 23"/>
                <a:gd name="T4" fmla="*/ 47 w 57"/>
                <a:gd name="T5" fmla="*/ 0 h 23"/>
                <a:gd name="T6" fmla="*/ 44 w 57"/>
                <a:gd name="T7" fmla="*/ 1 h 23"/>
                <a:gd name="T8" fmla="*/ 42 w 57"/>
                <a:gd name="T9" fmla="*/ 2 h 23"/>
                <a:gd name="T10" fmla="*/ 41 w 57"/>
                <a:gd name="T11" fmla="*/ 2 h 23"/>
                <a:gd name="T12" fmla="*/ 40 w 57"/>
                <a:gd name="T13" fmla="*/ 3 h 23"/>
                <a:gd name="T14" fmla="*/ 28 w 57"/>
                <a:gd name="T15" fmla="*/ 3 h 23"/>
                <a:gd name="T16" fmla="*/ 25 w 57"/>
                <a:gd name="T17" fmla="*/ 5 h 23"/>
                <a:gd name="T18" fmla="*/ 25 w 57"/>
                <a:gd name="T19" fmla="*/ 5 h 23"/>
                <a:gd name="T20" fmla="*/ 25 w 57"/>
                <a:gd name="T21" fmla="*/ 4 h 23"/>
                <a:gd name="T22" fmla="*/ 24 w 57"/>
                <a:gd name="T23" fmla="*/ 4 h 23"/>
                <a:gd name="T24" fmla="*/ 23 w 57"/>
                <a:gd name="T25" fmla="*/ 2 h 23"/>
                <a:gd name="T26" fmla="*/ 21 w 57"/>
                <a:gd name="T27" fmla="*/ 7 h 23"/>
                <a:gd name="T28" fmla="*/ 20 w 57"/>
                <a:gd name="T29" fmla="*/ 7 h 23"/>
                <a:gd name="T30" fmla="*/ 15 w 57"/>
                <a:gd name="T31" fmla="*/ 5 h 23"/>
                <a:gd name="T32" fmla="*/ 15 w 57"/>
                <a:gd name="T33" fmla="*/ 3 h 23"/>
                <a:gd name="T34" fmla="*/ 14 w 57"/>
                <a:gd name="T35" fmla="*/ 2 h 23"/>
                <a:gd name="T36" fmla="*/ 12 w 57"/>
                <a:gd name="T37" fmla="*/ 2 h 23"/>
                <a:gd name="T38" fmla="*/ 9 w 57"/>
                <a:gd name="T39" fmla="*/ 1 h 23"/>
                <a:gd name="T40" fmla="*/ 5 w 57"/>
                <a:gd name="T41" fmla="*/ 3 h 23"/>
                <a:gd name="T42" fmla="*/ 0 w 57"/>
                <a:gd name="T43" fmla="*/ 5 h 23"/>
                <a:gd name="T44" fmla="*/ 6 w 57"/>
                <a:gd name="T45" fmla="*/ 7 h 23"/>
                <a:gd name="T46" fmla="*/ 8 w 57"/>
                <a:gd name="T47" fmla="*/ 7 h 23"/>
                <a:gd name="T48" fmla="*/ 11 w 57"/>
                <a:gd name="T49" fmla="*/ 6 h 23"/>
                <a:gd name="T50" fmla="*/ 11 w 57"/>
                <a:gd name="T51" fmla="*/ 10 h 23"/>
                <a:gd name="T52" fmla="*/ 9 w 57"/>
                <a:gd name="T53" fmla="*/ 10 h 23"/>
                <a:gd name="T54" fmla="*/ 7 w 57"/>
                <a:gd name="T55" fmla="*/ 11 h 23"/>
                <a:gd name="T56" fmla="*/ 6 w 57"/>
                <a:gd name="T57" fmla="*/ 11 h 23"/>
                <a:gd name="T58" fmla="*/ 4 w 57"/>
                <a:gd name="T59" fmla="*/ 12 h 23"/>
                <a:gd name="T60" fmla="*/ 8 w 57"/>
                <a:gd name="T61" fmla="*/ 13 h 23"/>
                <a:gd name="T62" fmla="*/ 10 w 57"/>
                <a:gd name="T63" fmla="*/ 14 h 23"/>
                <a:gd name="T64" fmla="*/ 11 w 57"/>
                <a:gd name="T65" fmla="*/ 14 h 23"/>
                <a:gd name="T66" fmla="*/ 11 w 57"/>
                <a:gd name="T67" fmla="*/ 15 h 23"/>
                <a:gd name="T68" fmla="*/ 10 w 57"/>
                <a:gd name="T69" fmla="*/ 15 h 23"/>
                <a:gd name="T70" fmla="*/ 10 w 57"/>
                <a:gd name="T71" fmla="*/ 18 h 23"/>
                <a:gd name="T72" fmla="*/ 12 w 57"/>
                <a:gd name="T73" fmla="*/ 19 h 23"/>
                <a:gd name="T74" fmla="*/ 16 w 57"/>
                <a:gd name="T75" fmla="*/ 19 h 23"/>
                <a:gd name="T76" fmla="*/ 18 w 57"/>
                <a:gd name="T77" fmla="*/ 19 h 23"/>
                <a:gd name="T78" fmla="*/ 18 w 57"/>
                <a:gd name="T79" fmla="*/ 20 h 23"/>
                <a:gd name="T80" fmla="*/ 21 w 57"/>
                <a:gd name="T81" fmla="*/ 22 h 23"/>
                <a:gd name="T82" fmla="*/ 30 w 57"/>
                <a:gd name="T83" fmla="*/ 21 h 23"/>
                <a:gd name="T84" fmla="*/ 33 w 57"/>
                <a:gd name="T85" fmla="*/ 20 h 23"/>
                <a:gd name="T86" fmla="*/ 35 w 57"/>
                <a:gd name="T87" fmla="*/ 19 h 23"/>
                <a:gd name="T88" fmla="*/ 37 w 57"/>
                <a:gd name="T89" fmla="*/ 17 h 23"/>
                <a:gd name="T90" fmla="*/ 42 w 57"/>
                <a:gd name="T91" fmla="*/ 17 h 23"/>
                <a:gd name="T92" fmla="*/ 44 w 57"/>
                <a:gd name="T93" fmla="*/ 17 h 23"/>
                <a:gd name="T94" fmla="*/ 46 w 57"/>
                <a:gd name="T95" fmla="*/ 16 h 23"/>
                <a:gd name="T96" fmla="*/ 48 w 57"/>
                <a:gd name="T97" fmla="*/ 15 h 23"/>
                <a:gd name="T98" fmla="*/ 51 w 57"/>
                <a:gd name="T99" fmla="*/ 13 h 23"/>
                <a:gd name="T100" fmla="*/ 55 w 57"/>
                <a:gd name="T101" fmla="*/ 12 h 23"/>
                <a:gd name="T102" fmla="*/ 56 w 57"/>
                <a:gd name="T103" fmla="*/ 10 h 23"/>
                <a:gd name="T104" fmla="*/ 56 w 57"/>
                <a:gd name="T105" fmla="*/ 6 h 23"/>
                <a:gd name="T106" fmla="*/ 53 w 57"/>
                <a:gd name="T10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 h="23">
                  <a:moveTo>
                    <a:pt x="53" y="4"/>
                  </a:moveTo>
                  <a:cubicBezTo>
                    <a:pt x="53" y="3"/>
                    <a:pt x="52" y="2"/>
                    <a:pt x="52" y="1"/>
                  </a:cubicBezTo>
                  <a:cubicBezTo>
                    <a:pt x="50" y="1"/>
                    <a:pt x="48" y="1"/>
                    <a:pt x="47" y="0"/>
                  </a:cubicBezTo>
                  <a:cubicBezTo>
                    <a:pt x="45" y="0"/>
                    <a:pt x="45" y="0"/>
                    <a:pt x="44" y="1"/>
                  </a:cubicBezTo>
                  <a:cubicBezTo>
                    <a:pt x="42" y="1"/>
                    <a:pt x="43" y="1"/>
                    <a:pt x="42" y="2"/>
                  </a:cubicBezTo>
                  <a:cubicBezTo>
                    <a:pt x="41" y="2"/>
                    <a:pt x="42" y="2"/>
                    <a:pt x="41" y="2"/>
                  </a:cubicBezTo>
                  <a:cubicBezTo>
                    <a:pt x="41" y="3"/>
                    <a:pt x="41" y="3"/>
                    <a:pt x="40" y="3"/>
                  </a:cubicBezTo>
                  <a:cubicBezTo>
                    <a:pt x="34" y="3"/>
                    <a:pt x="29" y="3"/>
                    <a:pt x="28" y="3"/>
                  </a:cubicBezTo>
                  <a:cubicBezTo>
                    <a:pt x="28" y="4"/>
                    <a:pt x="26" y="6"/>
                    <a:pt x="25" y="5"/>
                  </a:cubicBezTo>
                  <a:cubicBezTo>
                    <a:pt x="25" y="4"/>
                    <a:pt x="25" y="5"/>
                    <a:pt x="25" y="5"/>
                  </a:cubicBezTo>
                  <a:cubicBezTo>
                    <a:pt x="25" y="4"/>
                    <a:pt x="25" y="4"/>
                    <a:pt x="25" y="4"/>
                  </a:cubicBezTo>
                  <a:cubicBezTo>
                    <a:pt x="25" y="4"/>
                    <a:pt x="24" y="4"/>
                    <a:pt x="24" y="4"/>
                  </a:cubicBezTo>
                  <a:cubicBezTo>
                    <a:pt x="24" y="3"/>
                    <a:pt x="24" y="3"/>
                    <a:pt x="23" y="2"/>
                  </a:cubicBezTo>
                  <a:cubicBezTo>
                    <a:pt x="21" y="2"/>
                    <a:pt x="22" y="5"/>
                    <a:pt x="21" y="7"/>
                  </a:cubicBezTo>
                  <a:cubicBezTo>
                    <a:pt x="20" y="7"/>
                    <a:pt x="20" y="7"/>
                    <a:pt x="20" y="7"/>
                  </a:cubicBezTo>
                  <a:cubicBezTo>
                    <a:pt x="19" y="7"/>
                    <a:pt x="12" y="8"/>
                    <a:pt x="15" y="5"/>
                  </a:cubicBezTo>
                  <a:cubicBezTo>
                    <a:pt x="16" y="4"/>
                    <a:pt x="16" y="4"/>
                    <a:pt x="15" y="3"/>
                  </a:cubicBezTo>
                  <a:cubicBezTo>
                    <a:pt x="15" y="3"/>
                    <a:pt x="14" y="3"/>
                    <a:pt x="14" y="2"/>
                  </a:cubicBezTo>
                  <a:cubicBezTo>
                    <a:pt x="13" y="1"/>
                    <a:pt x="14" y="2"/>
                    <a:pt x="12" y="2"/>
                  </a:cubicBezTo>
                  <a:cubicBezTo>
                    <a:pt x="11" y="1"/>
                    <a:pt x="11" y="1"/>
                    <a:pt x="9" y="1"/>
                  </a:cubicBezTo>
                  <a:cubicBezTo>
                    <a:pt x="8" y="2"/>
                    <a:pt x="6" y="3"/>
                    <a:pt x="5" y="3"/>
                  </a:cubicBezTo>
                  <a:cubicBezTo>
                    <a:pt x="4" y="4"/>
                    <a:pt x="1" y="4"/>
                    <a:pt x="0" y="5"/>
                  </a:cubicBezTo>
                  <a:cubicBezTo>
                    <a:pt x="0" y="8"/>
                    <a:pt x="2" y="7"/>
                    <a:pt x="6" y="7"/>
                  </a:cubicBezTo>
                  <a:cubicBezTo>
                    <a:pt x="6" y="7"/>
                    <a:pt x="7" y="7"/>
                    <a:pt x="8" y="7"/>
                  </a:cubicBezTo>
                  <a:cubicBezTo>
                    <a:pt x="10" y="6"/>
                    <a:pt x="9" y="6"/>
                    <a:pt x="11" y="6"/>
                  </a:cubicBezTo>
                  <a:cubicBezTo>
                    <a:pt x="12" y="7"/>
                    <a:pt x="14" y="10"/>
                    <a:pt x="11" y="10"/>
                  </a:cubicBezTo>
                  <a:cubicBezTo>
                    <a:pt x="11" y="10"/>
                    <a:pt x="11" y="10"/>
                    <a:pt x="9" y="10"/>
                  </a:cubicBezTo>
                  <a:cubicBezTo>
                    <a:pt x="8" y="10"/>
                    <a:pt x="7" y="11"/>
                    <a:pt x="7" y="11"/>
                  </a:cubicBezTo>
                  <a:cubicBezTo>
                    <a:pt x="7" y="11"/>
                    <a:pt x="5" y="9"/>
                    <a:pt x="6" y="11"/>
                  </a:cubicBezTo>
                  <a:cubicBezTo>
                    <a:pt x="6" y="11"/>
                    <a:pt x="3" y="11"/>
                    <a:pt x="4" y="12"/>
                  </a:cubicBezTo>
                  <a:cubicBezTo>
                    <a:pt x="5" y="12"/>
                    <a:pt x="7" y="12"/>
                    <a:pt x="8" y="13"/>
                  </a:cubicBezTo>
                  <a:cubicBezTo>
                    <a:pt x="9" y="13"/>
                    <a:pt x="9" y="13"/>
                    <a:pt x="10" y="14"/>
                  </a:cubicBezTo>
                  <a:cubicBezTo>
                    <a:pt x="13" y="14"/>
                    <a:pt x="11" y="14"/>
                    <a:pt x="11" y="14"/>
                  </a:cubicBezTo>
                  <a:cubicBezTo>
                    <a:pt x="11" y="15"/>
                    <a:pt x="11" y="15"/>
                    <a:pt x="11" y="15"/>
                  </a:cubicBezTo>
                  <a:cubicBezTo>
                    <a:pt x="10" y="15"/>
                    <a:pt x="10" y="15"/>
                    <a:pt x="10" y="15"/>
                  </a:cubicBezTo>
                  <a:cubicBezTo>
                    <a:pt x="9" y="16"/>
                    <a:pt x="9" y="17"/>
                    <a:pt x="10" y="18"/>
                  </a:cubicBezTo>
                  <a:cubicBezTo>
                    <a:pt x="10" y="19"/>
                    <a:pt x="10" y="19"/>
                    <a:pt x="12" y="19"/>
                  </a:cubicBezTo>
                  <a:cubicBezTo>
                    <a:pt x="13" y="20"/>
                    <a:pt x="14" y="19"/>
                    <a:pt x="16" y="19"/>
                  </a:cubicBezTo>
                  <a:cubicBezTo>
                    <a:pt x="16" y="20"/>
                    <a:pt x="18" y="19"/>
                    <a:pt x="18" y="19"/>
                  </a:cubicBezTo>
                  <a:cubicBezTo>
                    <a:pt x="18" y="20"/>
                    <a:pt x="18" y="20"/>
                    <a:pt x="18" y="20"/>
                  </a:cubicBezTo>
                  <a:cubicBezTo>
                    <a:pt x="19" y="21"/>
                    <a:pt x="20" y="21"/>
                    <a:pt x="21" y="22"/>
                  </a:cubicBezTo>
                  <a:cubicBezTo>
                    <a:pt x="21" y="23"/>
                    <a:pt x="30" y="22"/>
                    <a:pt x="30" y="21"/>
                  </a:cubicBezTo>
                  <a:cubicBezTo>
                    <a:pt x="30" y="21"/>
                    <a:pt x="33" y="20"/>
                    <a:pt x="33" y="20"/>
                  </a:cubicBezTo>
                  <a:cubicBezTo>
                    <a:pt x="34" y="20"/>
                    <a:pt x="35" y="19"/>
                    <a:pt x="35" y="19"/>
                  </a:cubicBezTo>
                  <a:cubicBezTo>
                    <a:pt x="36" y="18"/>
                    <a:pt x="36" y="18"/>
                    <a:pt x="37" y="17"/>
                  </a:cubicBezTo>
                  <a:cubicBezTo>
                    <a:pt x="37" y="17"/>
                    <a:pt x="42" y="18"/>
                    <a:pt x="42" y="17"/>
                  </a:cubicBezTo>
                  <a:cubicBezTo>
                    <a:pt x="42" y="16"/>
                    <a:pt x="44" y="17"/>
                    <a:pt x="44" y="17"/>
                  </a:cubicBezTo>
                  <a:cubicBezTo>
                    <a:pt x="45" y="16"/>
                    <a:pt x="44" y="16"/>
                    <a:pt x="46" y="16"/>
                  </a:cubicBezTo>
                  <a:cubicBezTo>
                    <a:pt x="46" y="16"/>
                    <a:pt x="47" y="15"/>
                    <a:pt x="48" y="15"/>
                  </a:cubicBezTo>
                  <a:cubicBezTo>
                    <a:pt x="48" y="15"/>
                    <a:pt x="51" y="13"/>
                    <a:pt x="51" y="13"/>
                  </a:cubicBezTo>
                  <a:cubicBezTo>
                    <a:pt x="51" y="14"/>
                    <a:pt x="54" y="12"/>
                    <a:pt x="55" y="12"/>
                  </a:cubicBezTo>
                  <a:cubicBezTo>
                    <a:pt x="55" y="11"/>
                    <a:pt x="55" y="11"/>
                    <a:pt x="56" y="10"/>
                  </a:cubicBezTo>
                  <a:cubicBezTo>
                    <a:pt x="57" y="9"/>
                    <a:pt x="57" y="7"/>
                    <a:pt x="56" y="6"/>
                  </a:cubicBezTo>
                  <a:cubicBezTo>
                    <a:pt x="55" y="5"/>
                    <a:pt x="54" y="5"/>
                    <a:pt x="5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8" name="Freeform 167"/>
            <p:cNvSpPr/>
            <p:nvPr/>
          </p:nvSpPr>
          <p:spPr>
            <a:xfrm>
              <a:off x="2714735" y="2590319"/>
              <a:ext cx="404915" cy="281191"/>
            </a:xfrm>
            <a:custGeom>
              <a:avLst/>
              <a:gdLst>
                <a:gd name="T0" fmla="*/ 113 w 122"/>
                <a:gd name="T1" fmla="*/ 46 h 85"/>
                <a:gd name="T2" fmla="*/ 105 w 122"/>
                <a:gd name="T3" fmla="*/ 43 h 85"/>
                <a:gd name="T4" fmla="*/ 95 w 122"/>
                <a:gd name="T5" fmla="*/ 36 h 85"/>
                <a:gd name="T6" fmla="*/ 94 w 122"/>
                <a:gd name="T7" fmla="*/ 33 h 85"/>
                <a:gd name="T8" fmla="*/ 100 w 122"/>
                <a:gd name="T9" fmla="*/ 31 h 85"/>
                <a:gd name="T10" fmla="*/ 97 w 122"/>
                <a:gd name="T11" fmla="*/ 26 h 85"/>
                <a:gd name="T12" fmla="*/ 96 w 122"/>
                <a:gd name="T13" fmla="*/ 25 h 85"/>
                <a:gd name="T14" fmla="*/ 85 w 122"/>
                <a:gd name="T15" fmla="*/ 21 h 85"/>
                <a:gd name="T16" fmla="*/ 85 w 122"/>
                <a:gd name="T17" fmla="*/ 17 h 85"/>
                <a:gd name="T18" fmla="*/ 78 w 122"/>
                <a:gd name="T19" fmla="*/ 17 h 85"/>
                <a:gd name="T20" fmla="*/ 71 w 122"/>
                <a:gd name="T21" fmla="*/ 9 h 85"/>
                <a:gd name="T22" fmla="*/ 59 w 122"/>
                <a:gd name="T23" fmla="*/ 11 h 85"/>
                <a:gd name="T24" fmla="*/ 51 w 122"/>
                <a:gd name="T25" fmla="*/ 11 h 85"/>
                <a:gd name="T26" fmla="*/ 55 w 122"/>
                <a:gd name="T27" fmla="*/ 6 h 85"/>
                <a:gd name="T28" fmla="*/ 45 w 122"/>
                <a:gd name="T29" fmla="*/ 3 h 85"/>
                <a:gd name="T30" fmla="*/ 32 w 122"/>
                <a:gd name="T31" fmla="*/ 7 h 85"/>
                <a:gd name="T32" fmla="*/ 26 w 122"/>
                <a:gd name="T33" fmla="*/ 13 h 85"/>
                <a:gd name="T34" fmla="*/ 25 w 122"/>
                <a:gd name="T35" fmla="*/ 18 h 85"/>
                <a:gd name="T36" fmla="*/ 17 w 122"/>
                <a:gd name="T37" fmla="*/ 20 h 85"/>
                <a:gd name="T38" fmla="*/ 21 w 122"/>
                <a:gd name="T39" fmla="*/ 11 h 85"/>
                <a:gd name="T40" fmla="*/ 23 w 122"/>
                <a:gd name="T41" fmla="*/ 8 h 85"/>
                <a:gd name="T42" fmla="*/ 34 w 122"/>
                <a:gd name="T43" fmla="*/ 3 h 85"/>
                <a:gd name="T44" fmla="*/ 35 w 122"/>
                <a:gd name="T45" fmla="*/ 1 h 85"/>
                <a:gd name="T46" fmla="*/ 22 w 122"/>
                <a:gd name="T47" fmla="*/ 3 h 85"/>
                <a:gd name="T48" fmla="*/ 14 w 122"/>
                <a:gd name="T49" fmla="*/ 7 h 85"/>
                <a:gd name="T50" fmla="*/ 7 w 122"/>
                <a:gd name="T51" fmla="*/ 11 h 85"/>
                <a:gd name="T52" fmla="*/ 5 w 122"/>
                <a:gd name="T53" fmla="*/ 14 h 85"/>
                <a:gd name="T54" fmla="*/ 1 w 122"/>
                <a:gd name="T55" fmla="*/ 18 h 85"/>
                <a:gd name="T56" fmla="*/ 2 w 122"/>
                <a:gd name="T57" fmla="*/ 25 h 85"/>
                <a:gd name="T58" fmla="*/ 17 w 122"/>
                <a:gd name="T59" fmla="*/ 25 h 85"/>
                <a:gd name="T60" fmla="*/ 32 w 122"/>
                <a:gd name="T61" fmla="*/ 26 h 85"/>
                <a:gd name="T62" fmla="*/ 49 w 122"/>
                <a:gd name="T63" fmla="*/ 26 h 85"/>
                <a:gd name="T64" fmla="*/ 53 w 122"/>
                <a:gd name="T65" fmla="*/ 23 h 85"/>
                <a:gd name="T66" fmla="*/ 60 w 122"/>
                <a:gd name="T67" fmla="*/ 32 h 85"/>
                <a:gd name="T68" fmla="*/ 58 w 122"/>
                <a:gd name="T69" fmla="*/ 36 h 85"/>
                <a:gd name="T70" fmla="*/ 65 w 122"/>
                <a:gd name="T71" fmla="*/ 38 h 85"/>
                <a:gd name="T72" fmla="*/ 69 w 122"/>
                <a:gd name="T73" fmla="*/ 40 h 85"/>
                <a:gd name="T74" fmla="*/ 56 w 122"/>
                <a:gd name="T75" fmla="*/ 50 h 85"/>
                <a:gd name="T76" fmla="*/ 50 w 122"/>
                <a:gd name="T77" fmla="*/ 58 h 85"/>
                <a:gd name="T78" fmla="*/ 40 w 122"/>
                <a:gd name="T79" fmla="*/ 60 h 85"/>
                <a:gd name="T80" fmla="*/ 29 w 122"/>
                <a:gd name="T81" fmla="*/ 61 h 85"/>
                <a:gd name="T82" fmla="*/ 24 w 122"/>
                <a:gd name="T83" fmla="*/ 66 h 85"/>
                <a:gd name="T84" fmla="*/ 39 w 122"/>
                <a:gd name="T85" fmla="*/ 66 h 85"/>
                <a:gd name="T86" fmla="*/ 50 w 122"/>
                <a:gd name="T87" fmla="*/ 66 h 85"/>
                <a:gd name="T88" fmla="*/ 53 w 122"/>
                <a:gd name="T89" fmla="*/ 72 h 85"/>
                <a:gd name="T90" fmla="*/ 55 w 122"/>
                <a:gd name="T91" fmla="*/ 80 h 85"/>
                <a:gd name="T92" fmla="*/ 64 w 122"/>
                <a:gd name="T93" fmla="*/ 81 h 85"/>
                <a:gd name="T94" fmla="*/ 78 w 122"/>
                <a:gd name="T95" fmla="*/ 85 h 85"/>
                <a:gd name="T96" fmla="*/ 73 w 122"/>
                <a:gd name="T97" fmla="*/ 75 h 85"/>
                <a:gd name="T98" fmla="*/ 69 w 122"/>
                <a:gd name="T99" fmla="*/ 71 h 85"/>
                <a:gd name="T100" fmla="*/ 73 w 122"/>
                <a:gd name="T101" fmla="*/ 70 h 85"/>
                <a:gd name="T102" fmla="*/ 75 w 122"/>
                <a:gd name="T103" fmla="*/ 73 h 85"/>
                <a:gd name="T104" fmla="*/ 85 w 122"/>
                <a:gd name="T105" fmla="*/ 77 h 85"/>
                <a:gd name="T106" fmla="*/ 88 w 122"/>
                <a:gd name="T107" fmla="*/ 80 h 85"/>
                <a:gd name="T108" fmla="*/ 95 w 122"/>
                <a:gd name="T109" fmla="*/ 73 h 85"/>
                <a:gd name="T110" fmla="*/ 88 w 122"/>
                <a:gd name="T111" fmla="*/ 61 h 85"/>
                <a:gd name="T112" fmla="*/ 84 w 122"/>
                <a:gd name="T113" fmla="*/ 56 h 85"/>
                <a:gd name="T114" fmla="*/ 90 w 122"/>
                <a:gd name="T115" fmla="*/ 51 h 85"/>
                <a:gd name="T116" fmla="*/ 100 w 122"/>
                <a:gd name="T117" fmla="*/ 60 h 85"/>
                <a:gd name="T118" fmla="*/ 107 w 122"/>
                <a:gd name="T119" fmla="*/ 57 h 85"/>
                <a:gd name="T120" fmla="*/ 122 w 122"/>
                <a:gd name="T121"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85">
                  <a:moveTo>
                    <a:pt x="120" y="48"/>
                  </a:moveTo>
                  <a:cubicBezTo>
                    <a:pt x="120" y="48"/>
                    <a:pt x="120" y="48"/>
                    <a:pt x="119" y="48"/>
                  </a:cubicBezTo>
                  <a:cubicBezTo>
                    <a:pt x="118" y="47"/>
                    <a:pt x="116" y="48"/>
                    <a:pt x="115" y="48"/>
                  </a:cubicBezTo>
                  <a:cubicBezTo>
                    <a:pt x="115" y="48"/>
                    <a:pt x="113" y="47"/>
                    <a:pt x="113" y="46"/>
                  </a:cubicBezTo>
                  <a:cubicBezTo>
                    <a:pt x="113" y="46"/>
                    <a:pt x="112" y="47"/>
                    <a:pt x="112" y="46"/>
                  </a:cubicBezTo>
                  <a:cubicBezTo>
                    <a:pt x="112" y="46"/>
                    <a:pt x="113" y="45"/>
                    <a:pt x="112" y="45"/>
                  </a:cubicBezTo>
                  <a:cubicBezTo>
                    <a:pt x="112" y="44"/>
                    <a:pt x="112" y="44"/>
                    <a:pt x="111" y="44"/>
                  </a:cubicBezTo>
                  <a:cubicBezTo>
                    <a:pt x="111" y="42"/>
                    <a:pt x="107" y="43"/>
                    <a:pt x="105" y="43"/>
                  </a:cubicBezTo>
                  <a:cubicBezTo>
                    <a:pt x="103" y="43"/>
                    <a:pt x="103" y="42"/>
                    <a:pt x="102" y="41"/>
                  </a:cubicBezTo>
                  <a:cubicBezTo>
                    <a:pt x="102" y="41"/>
                    <a:pt x="102" y="41"/>
                    <a:pt x="101" y="40"/>
                  </a:cubicBezTo>
                  <a:cubicBezTo>
                    <a:pt x="100" y="40"/>
                    <a:pt x="98" y="38"/>
                    <a:pt x="96" y="38"/>
                  </a:cubicBezTo>
                  <a:cubicBezTo>
                    <a:pt x="97" y="38"/>
                    <a:pt x="95" y="36"/>
                    <a:pt x="95" y="36"/>
                  </a:cubicBezTo>
                  <a:cubicBezTo>
                    <a:pt x="94" y="36"/>
                    <a:pt x="94" y="36"/>
                    <a:pt x="94" y="36"/>
                  </a:cubicBezTo>
                  <a:cubicBezTo>
                    <a:pt x="93" y="36"/>
                    <a:pt x="94" y="36"/>
                    <a:pt x="93" y="36"/>
                  </a:cubicBezTo>
                  <a:cubicBezTo>
                    <a:pt x="93" y="35"/>
                    <a:pt x="93" y="34"/>
                    <a:pt x="93" y="33"/>
                  </a:cubicBezTo>
                  <a:cubicBezTo>
                    <a:pt x="93" y="33"/>
                    <a:pt x="93" y="33"/>
                    <a:pt x="94" y="33"/>
                  </a:cubicBezTo>
                  <a:cubicBezTo>
                    <a:pt x="94" y="32"/>
                    <a:pt x="95" y="32"/>
                    <a:pt x="95" y="31"/>
                  </a:cubicBezTo>
                  <a:cubicBezTo>
                    <a:pt x="96" y="31"/>
                    <a:pt x="96" y="31"/>
                    <a:pt x="96" y="31"/>
                  </a:cubicBezTo>
                  <a:cubicBezTo>
                    <a:pt x="96" y="30"/>
                    <a:pt x="97" y="30"/>
                    <a:pt x="97" y="30"/>
                  </a:cubicBezTo>
                  <a:cubicBezTo>
                    <a:pt x="99" y="30"/>
                    <a:pt x="99" y="31"/>
                    <a:pt x="100" y="31"/>
                  </a:cubicBezTo>
                  <a:cubicBezTo>
                    <a:pt x="101" y="31"/>
                    <a:pt x="101" y="30"/>
                    <a:pt x="102" y="29"/>
                  </a:cubicBezTo>
                  <a:cubicBezTo>
                    <a:pt x="102" y="28"/>
                    <a:pt x="102" y="28"/>
                    <a:pt x="101" y="28"/>
                  </a:cubicBezTo>
                  <a:cubicBezTo>
                    <a:pt x="100" y="27"/>
                    <a:pt x="100" y="27"/>
                    <a:pt x="98" y="27"/>
                  </a:cubicBezTo>
                  <a:cubicBezTo>
                    <a:pt x="98" y="27"/>
                    <a:pt x="97" y="26"/>
                    <a:pt x="97" y="26"/>
                  </a:cubicBezTo>
                  <a:cubicBezTo>
                    <a:pt x="97" y="26"/>
                    <a:pt x="95" y="27"/>
                    <a:pt x="95" y="28"/>
                  </a:cubicBezTo>
                  <a:cubicBezTo>
                    <a:pt x="93" y="28"/>
                    <a:pt x="92" y="28"/>
                    <a:pt x="92" y="27"/>
                  </a:cubicBezTo>
                  <a:cubicBezTo>
                    <a:pt x="92" y="26"/>
                    <a:pt x="93" y="27"/>
                    <a:pt x="93" y="26"/>
                  </a:cubicBezTo>
                  <a:cubicBezTo>
                    <a:pt x="94" y="26"/>
                    <a:pt x="95" y="25"/>
                    <a:pt x="96" y="25"/>
                  </a:cubicBezTo>
                  <a:cubicBezTo>
                    <a:pt x="96" y="21"/>
                    <a:pt x="93" y="22"/>
                    <a:pt x="91" y="23"/>
                  </a:cubicBezTo>
                  <a:cubicBezTo>
                    <a:pt x="90" y="24"/>
                    <a:pt x="88" y="24"/>
                    <a:pt x="88" y="26"/>
                  </a:cubicBezTo>
                  <a:cubicBezTo>
                    <a:pt x="84" y="26"/>
                    <a:pt x="84" y="25"/>
                    <a:pt x="84" y="22"/>
                  </a:cubicBezTo>
                  <a:cubicBezTo>
                    <a:pt x="84" y="22"/>
                    <a:pt x="85" y="21"/>
                    <a:pt x="85" y="21"/>
                  </a:cubicBezTo>
                  <a:cubicBezTo>
                    <a:pt x="87" y="21"/>
                    <a:pt x="86" y="21"/>
                    <a:pt x="86" y="21"/>
                  </a:cubicBezTo>
                  <a:cubicBezTo>
                    <a:pt x="87" y="20"/>
                    <a:pt x="87" y="20"/>
                    <a:pt x="88" y="20"/>
                  </a:cubicBezTo>
                  <a:cubicBezTo>
                    <a:pt x="88" y="20"/>
                    <a:pt x="88" y="19"/>
                    <a:pt x="88" y="19"/>
                  </a:cubicBezTo>
                  <a:cubicBezTo>
                    <a:pt x="88" y="17"/>
                    <a:pt x="87" y="17"/>
                    <a:pt x="85" y="17"/>
                  </a:cubicBezTo>
                  <a:cubicBezTo>
                    <a:pt x="84" y="18"/>
                    <a:pt x="82" y="18"/>
                    <a:pt x="82" y="18"/>
                  </a:cubicBezTo>
                  <a:cubicBezTo>
                    <a:pt x="80" y="18"/>
                    <a:pt x="81" y="18"/>
                    <a:pt x="80" y="19"/>
                  </a:cubicBezTo>
                  <a:cubicBezTo>
                    <a:pt x="80" y="19"/>
                    <a:pt x="79" y="18"/>
                    <a:pt x="78" y="18"/>
                  </a:cubicBezTo>
                  <a:cubicBezTo>
                    <a:pt x="78" y="18"/>
                    <a:pt x="78" y="17"/>
                    <a:pt x="78" y="17"/>
                  </a:cubicBezTo>
                  <a:cubicBezTo>
                    <a:pt x="77" y="16"/>
                    <a:pt x="78" y="16"/>
                    <a:pt x="77" y="14"/>
                  </a:cubicBezTo>
                  <a:cubicBezTo>
                    <a:pt x="76" y="13"/>
                    <a:pt x="75" y="13"/>
                    <a:pt x="76" y="11"/>
                  </a:cubicBezTo>
                  <a:cubicBezTo>
                    <a:pt x="77" y="10"/>
                    <a:pt x="78" y="10"/>
                    <a:pt x="77" y="9"/>
                  </a:cubicBezTo>
                  <a:cubicBezTo>
                    <a:pt x="74" y="8"/>
                    <a:pt x="73" y="9"/>
                    <a:pt x="71" y="9"/>
                  </a:cubicBezTo>
                  <a:cubicBezTo>
                    <a:pt x="70" y="9"/>
                    <a:pt x="70" y="9"/>
                    <a:pt x="70" y="10"/>
                  </a:cubicBezTo>
                  <a:cubicBezTo>
                    <a:pt x="68" y="11"/>
                    <a:pt x="66" y="8"/>
                    <a:pt x="66" y="11"/>
                  </a:cubicBezTo>
                  <a:cubicBezTo>
                    <a:pt x="65" y="12"/>
                    <a:pt x="65" y="13"/>
                    <a:pt x="65" y="13"/>
                  </a:cubicBezTo>
                  <a:cubicBezTo>
                    <a:pt x="62" y="13"/>
                    <a:pt x="60" y="13"/>
                    <a:pt x="59" y="11"/>
                  </a:cubicBezTo>
                  <a:cubicBezTo>
                    <a:pt x="57" y="10"/>
                    <a:pt x="56" y="11"/>
                    <a:pt x="55" y="11"/>
                  </a:cubicBezTo>
                  <a:cubicBezTo>
                    <a:pt x="54" y="13"/>
                    <a:pt x="53" y="15"/>
                    <a:pt x="50" y="13"/>
                  </a:cubicBezTo>
                  <a:cubicBezTo>
                    <a:pt x="50" y="12"/>
                    <a:pt x="50" y="12"/>
                    <a:pt x="50" y="11"/>
                  </a:cubicBezTo>
                  <a:cubicBezTo>
                    <a:pt x="51" y="11"/>
                    <a:pt x="51" y="11"/>
                    <a:pt x="51" y="11"/>
                  </a:cubicBezTo>
                  <a:cubicBezTo>
                    <a:pt x="51" y="10"/>
                    <a:pt x="51" y="10"/>
                    <a:pt x="52" y="10"/>
                  </a:cubicBezTo>
                  <a:cubicBezTo>
                    <a:pt x="52" y="10"/>
                    <a:pt x="53" y="10"/>
                    <a:pt x="53" y="10"/>
                  </a:cubicBezTo>
                  <a:cubicBezTo>
                    <a:pt x="53" y="9"/>
                    <a:pt x="54" y="9"/>
                    <a:pt x="55" y="8"/>
                  </a:cubicBezTo>
                  <a:cubicBezTo>
                    <a:pt x="55" y="8"/>
                    <a:pt x="56" y="6"/>
                    <a:pt x="55" y="6"/>
                  </a:cubicBezTo>
                  <a:cubicBezTo>
                    <a:pt x="54" y="6"/>
                    <a:pt x="55" y="4"/>
                    <a:pt x="55" y="5"/>
                  </a:cubicBezTo>
                  <a:cubicBezTo>
                    <a:pt x="55" y="3"/>
                    <a:pt x="55" y="3"/>
                    <a:pt x="55" y="2"/>
                  </a:cubicBezTo>
                  <a:cubicBezTo>
                    <a:pt x="53" y="2"/>
                    <a:pt x="53" y="3"/>
                    <a:pt x="51" y="3"/>
                  </a:cubicBezTo>
                  <a:cubicBezTo>
                    <a:pt x="49" y="3"/>
                    <a:pt x="48" y="2"/>
                    <a:pt x="45" y="3"/>
                  </a:cubicBezTo>
                  <a:cubicBezTo>
                    <a:pt x="42" y="3"/>
                    <a:pt x="41" y="5"/>
                    <a:pt x="41" y="5"/>
                  </a:cubicBezTo>
                  <a:cubicBezTo>
                    <a:pt x="39" y="5"/>
                    <a:pt x="37" y="4"/>
                    <a:pt x="35" y="5"/>
                  </a:cubicBezTo>
                  <a:cubicBezTo>
                    <a:pt x="34" y="6"/>
                    <a:pt x="34" y="6"/>
                    <a:pt x="33" y="6"/>
                  </a:cubicBezTo>
                  <a:cubicBezTo>
                    <a:pt x="33" y="7"/>
                    <a:pt x="34" y="7"/>
                    <a:pt x="32" y="7"/>
                  </a:cubicBezTo>
                  <a:cubicBezTo>
                    <a:pt x="31" y="7"/>
                    <a:pt x="32" y="7"/>
                    <a:pt x="31" y="8"/>
                  </a:cubicBezTo>
                  <a:cubicBezTo>
                    <a:pt x="31" y="8"/>
                    <a:pt x="31" y="8"/>
                    <a:pt x="30" y="8"/>
                  </a:cubicBezTo>
                  <a:cubicBezTo>
                    <a:pt x="30" y="9"/>
                    <a:pt x="29" y="11"/>
                    <a:pt x="29" y="11"/>
                  </a:cubicBezTo>
                  <a:cubicBezTo>
                    <a:pt x="29" y="12"/>
                    <a:pt x="27" y="12"/>
                    <a:pt x="26" y="13"/>
                  </a:cubicBezTo>
                  <a:cubicBezTo>
                    <a:pt x="25" y="12"/>
                    <a:pt x="24" y="13"/>
                    <a:pt x="25" y="14"/>
                  </a:cubicBezTo>
                  <a:cubicBezTo>
                    <a:pt x="26" y="15"/>
                    <a:pt x="25" y="15"/>
                    <a:pt x="26" y="16"/>
                  </a:cubicBezTo>
                  <a:cubicBezTo>
                    <a:pt x="27" y="16"/>
                    <a:pt x="27" y="18"/>
                    <a:pt x="26" y="18"/>
                  </a:cubicBezTo>
                  <a:cubicBezTo>
                    <a:pt x="25" y="18"/>
                    <a:pt x="26" y="18"/>
                    <a:pt x="25" y="18"/>
                  </a:cubicBezTo>
                  <a:cubicBezTo>
                    <a:pt x="25" y="19"/>
                    <a:pt x="25" y="19"/>
                    <a:pt x="25" y="19"/>
                  </a:cubicBezTo>
                  <a:cubicBezTo>
                    <a:pt x="25" y="19"/>
                    <a:pt x="24" y="19"/>
                    <a:pt x="24" y="19"/>
                  </a:cubicBezTo>
                  <a:cubicBezTo>
                    <a:pt x="24" y="20"/>
                    <a:pt x="23" y="20"/>
                    <a:pt x="23" y="21"/>
                  </a:cubicBezTo>
                  <a:cubicBezTo>
                    <a:pt x="22" y="21"/>
                    <a:pt x="16" y="20"/>
                    <a:pt x="17" y="20"/>
                  </a:cubicBezTo>
                  <a:cubicBezTo>
                    <a:pt x="18" y="19"/>
                    <a:pt x="17" y="19"/>
                    <a:pt x="18" y="19"/>
                  </a:cubicBezTo>
                  <a:cubicBezTo>
                    <a:pt x="19" y="19"/>
                    <a:pt x="18" y="19"/>
                    <a:pt x="19" y="18"/>
                  </a:cubicBezTo>
                  <a:cubicBezTo>
                    <a:pt x="19" y="18"/>
                    <a:pt x="21" y="18"/>
                    <a:pt x="21" y="18"/>
                  </a:cubicBezTo>
                  <a:cubicBezTo>
                    <a:pt x="22" y="17"/>
                    <a:pt x="19" y="14"/>
                    <a:pt x="21" y="11"/>
                  </a:cubicBezTo>
                  <a:cubicBezTo>
                    <a:pt x="22" y="11"/>
                    <a:pt x="21" y="11"/>
                    <a:pt x="22" y="11"/>
                  </a:cubicBezTo>
                  <a:cubicBezTo>
                    <a:pt x="22" y="11"/>
                    <a:pt x="22" y="11"/>
                    <a:pt x="23" y="10"/>
                  </a:cubicBezTo>
                  <a:cubicBezTo>
                    <a:pt x="24" y="10"/>
                    <a:pt x="23" y="10"/>
                    <a:pt x="23" y="9"/>
                  </a:cubicBezTo>
                  <a:cubicBezTo>
                    <a:pt x="23" y="9"/>
                    <a:pt x="23" y="9"/>
                    <a:pt x="23" y="8"/>
                  </a:cubicBezTo>
                  <a:cubicBezTo>
                    <a:pt x="24" y="8"/>
                    <a:pt x="25" y="8"/>
                    <a:pt x="25" y="8"/>
                  </a:cubicBezTo>
                  <a:cubicBezTo>
                    <a:pt x="25" y="7"/>
                    <a:pt x="27" y="5"/>
                    <a:pt x="27" y="6"/>
                  </a:cubicBezTo>
                  <a:cubicBezTo>
                    <a:pt x="29" y="6"/>
                    <a:pt x="30" y="4"/>
                    <a:pt x="31" y="4"/>
                  </a:cubicBezTo>
                  <a:cubicBezTo>
                    <a:pt x="32" y="4"/>
                    <a:pt x="34" y="3"/>
                    <a:pt x="34" y="3"/>
                  </a:cubicBezTo>
                  <a:cubicBezTo>
                    <a:pt x="35" y="4"/>
                    <a:pt x="35" y="3"/>
                    <a:pt x="35" y="3"/>
                  </a:cubicBezTo>
                  <a:cubicBezTo>
                    <a:pt x="38" y="3"/>
                    <a:pt x="38" y="3"/>
                    <a:pt x="39" y="2"/>
                  </a:cubicBezTo>
                  <a:cubicBezTo>
                    <a:pt x="39" y="1"/>
                    <a:pt x="39" y="1"/>
                    <a:pt x="38" y="1"/>
                  </a:cubicBezTo>
                  <a:cubicBezTo>
                    <a:pt x="38" y="0"/>
                    <a:pt x="36" y="0"/>
                    <a:pt x="35" y="1"/>
                  </a:cubicBezTo>
                  <a:cubicBezTo>
                    <a:pt x="35" y="2"/>
                    <a:pt x="31" y="1"/>
                    <a:pt x="30" y="1"/>
                  </a:cubicBezTo>
                  <a:cubicBezTo>
                    <a:pt x="30" y="1"/>
                    <a:pt x="25" y="1"/>
                    <a:pt x="25" y="2"/>
                  </a:cubicBezTo>
                  <a:cubicBezTo>
                    <a:pt x="25" y="2"/>
                    <a:pt x="24" y="2"/>
                    <a:pt x="23" y="2"/>
                  </a:cubicBezTo>
                  <a:cubicBezTo>
                    <a:pt x="22" y="2"/>
                    <a:pt x="23" y="2"/>
                    <a:pt x="22" y="3"/>
                  </a:cubicBezTo>
                  <a:cubicBezTo>
                    <a:pt x="21" y="4"/>
                    <a:pt x="19" y="3"/>
                    <a:pt x="18" y="4"/>
                  </a:cubicBezTo>
                  <a:cubicBezTo>
                    <a:pt x="18" y="4"/>
                    <a:pt x="16" y="5"/>
                    <a:pt x="16" y="5"/>
                  </a:cubicBezTo>
                  <a:cubicBezTo>
                    <a:pt x="16" y="5"/>
                    <a:pt x="15" y="6"/>
                    <a:pt x="15" y="6"/>
                  </a:cubicBezTo>
                  <a:cubicBezTo>
                    <a:pt x="15" y="6"/>
                    <a:pt x="14" y="7"/>
                    <a:pt x="14" y="7"/>
                  </a:cubicBezTo>
                  <a:cubicBezTo>
                    <a:pt x="12" y="7"/>
                    <a:pt x="10" y="8"/>
                    <a:pt x="9" y="9"/>
                  </a:cubicBezTo>
                  <a:cubicBezTo>
                    <a:pt x="8" y="10"/>
                    <a:pt x="9" y="9"/>
                    <a:pt x="8" y="10"/>
                  </a:cubicBezTo>
                  <a:cubicBezTo>
                    <a:pt x="8" y="10"/>
                    <a:pt x="8" y="10"/>
                    <a:pt x="8" y="11"/>
                  </a:cubicBezTo>
                  <a:cubicBezTo>
                    <a:pt x="7" y="11"/>
                    <a:pt x="7" y="11"/>
                    <a:pt x="7" y="11"/>
                  </a:cubicBezTo>
                  <a:cubicBezTo>
                    <a:pt x="6" y="11"/>
                    <a:pt x="7" y="11"/>
                    <a:pt x="6" y="11"/>
                  </a:cubicBezTo>
                  <a:cubicBezTo>
                    <a:pt x="6" y="12"/>
                    <a:pt x="7" y="12"/>
                    <a:pt x="6" y="12"/>
                  </a:cubicBezTo>
                  <a:cubicBezTo>
                    <a:pt x="6" y="12"/>
                    <a:pt x="5" y="12"/>
                    <a:pt x="5" y="12"/>
                  </a:cubicBezTo>
                  <a:cubicBezTo>
                    <a:pt x="5" y="13"/>
                    <a:pt x="5" y="14"/>
                    <a:pt x="5" y="14"/>
                  </a:cubicBezTo>
                  <a:cubicBezTo>
                    <a:pt x="4" y="14"/>
                    <a:pt x="4" y="14"/>
                    <a:pt x="3" y="15"/>
                  </a:cubicBezTo>
                  <a:cubicBezTo>
                    <a:pt x="3" y="15"/>
                    <a:pt x="2" y="16"/>
                    <a:pt x="2" y="16"/>
                  </a:cubicBezTo>
                  <a:cubicBezTo>
                    <a:pt x="1" y="17"/>
                    <a:pt x="2" y="16"/>
                    <a:pt x="1" y="18"/>
                  </a:cubicBezTo>
                  <a:cubicBezTo>
                    <a:pt x="1" y="18"/>
                    <a:pt x="2" y="19"/>
                    <a:pt x="1" y="18"/>
                  </a:cubicBezTo>
                  <a:cubicBezTo>
                    <a:pt x="0" y="18"/>
                    <a:pt x="1" y="20"/>
                    <a:pt x="1" y="21"/>
                  </a:cubicBezTo>
                  <a:cubicBezTo>
                    <a:pt x="0" y="21"/>
                    <a:pt x="0" y="22"/>
                    <a:pt x="1" y="23"/>
                  </a:cubicBezTo>
                  <a:cubicBezTo>
                    <a:pt x="1" y="23"/>
                    <a:pt x="1" y="24"/>
                    <a:pt x="1" y="24"/>
                  </a:cubicBezTo>
                  <a:cubicBezTo>
                    <a:pt x="2" y="25"/>
                    <a:pt x="1" y="24"/>
                    <a:pt x="2" y="25"/>
                  </a:cubicBezTo>
                  <a:cubicBezTo>
                    <a:pt x="2" y="25"/>
                    <a:pt x="3" y="26"/>
                    <a:pt x="3" y="26"/>
                  </a:cubicBezTo>
                  <a:cubicBezTo>
                    <a:pt x="6" y="26"/>
                    <a:pt x="7" y="26"/>
                    <a:pt x="11" y="26"/>
                  </a:cubicBezTo>
                  <a:cubicBezTo>
                    <a:pt x="13" y="26"/>
                    <a:pt x="13" y="27"/>
                    <a:pt x="15" y="26"/>
                  </a:cubicBezTo>
                  <a:cubicBezTo>
                    <a:pt x="15" y="26"/>
                    <a:pt x="16" y="24"/>
                    <a:pt x="17" y="25"/>
                  </a:cubicBezTo>
                  <a:cubicBezTo>
                    <a:pt x="18" y="26"/>
                    <a:pt x="18" y="26"/>
                    <a:pt x="20" y="26"/>
                  </a:cubicBezTo>
                  <a:cubicBezTo>
                    <a:pt x="22" y="26"/>
                    <a:pt x="24" y="26"/>
                    <a:pt x="25" y="26"/>
                  </a:cubicBezTo>
                  <a:cubicBezTo>
                    <a:pt x="26" y="26"/>
                    <a:pt x="28" y="26"/>
                    <a:pt x="28" y="26"/>
                  </a:cubicBezTo>
                  <a:cubicBezTo>
                    <a:pt x="29" y="26"/>
                    <a:pt x="30" y="25"/>
                    <a:pt x="32" y="26"/>
                  </a:cubicBezTo>
                  <a:cubicBezTo>
                    <a:pt x="33" y="26"/>
                    <a:pt x="33" y="27"/>
                    <a:pt x="35" y="27"/>
                  </a:cubicBezTo>
                  <a:cubicBezTo>
                    <a:pt x="40" y="28"/>
                    <a:pt x="43" y="28"/>
                    <a:pt x="46" y="28"/>
                  </a:cubicBezTo>
                  <a:cubicBezTo>
                    <a:pt x="48" y="27"/>
                    <a:pt x="48" y="27"/>
                    <a:pt x="48" y="26"/>
                  </a:cubicBezTo>
                  <a:cubicBezTo>
                    <a:pt x="49" y="26"/>
                    <a:pt x="49" y="26"/>
                    <a:pt x="49" y="26"/>
                  </a:cubicBezTo>
                  <a:cubicBezTo>
                    <a:pt x="49" y="25"/>
                    <a:pt x="49" y="25"/>
                    <a:pt x="50" y="25"/>
                  </a:cubicBezTo>
                  <a:cubicBezTo>
                    <a:pt x="50" y="25"/>
                    <a:pt x="50" y="25"/>
                    <a:pt x="50" y="24"/>
                  </a:cubicBezTo>
                  <a:cubicBezTo>
                    <a:pt x="52" y="24"/>
                    <a:pt x="51" y="24"/>
                    <a:pt x="52" y="23"/>
                  </a:cubicBezTo>
                  <a:cubicBezTo>
                    <a:pt x="52" y="23"/>
                    <a:pt x="52" y="23"/>
                    <a:pt x="53" y="23"/>
                  </a:cubicBezTo>
                  <a:cubicBezTo>
                    <a:pt x="53" y="25"/>
                    <a:pt x="53" y="27"/>
                    <a:pt x="54" y="28"/>
                  </a:cubicBezTo>
                  <a:cubicBezTo>
                    <a:pt x="55" y="29"/>
                    <a:pt x="56" y="29"/>
                    <a:pt x="57" y="29"/>
                  </a:cubicBezTo>
                  <a:cubicBezTo>
                    <a:pt x="57" y="30"/>
                    <a:pt x="58" y="30"/>
                    <a:pt x="59" y="31"/>
                  </a:cubicBezTo>
                  <a:cubicBezTo>
                    <a:pt x="60" y="31"/>
                    <a:pt x="60" y="32"/>
                    <a:pt x="60" y="32"/>
                  </a:cubicBezTo>
                  <a:cubicBezTo>
                    <a:pt x="60" y="35"/>
                    <a:pt x="55" y="33"/>
                    <a:pt x="55" y="34"/>
                  </a:cubicBezTo>
                  <a:cubicBezTo>
                    <a:pt x="56" y="35"/>
                    <a:pt x="53" y="34"/>
                    <a:pt x="55" y="35"/>
                  </a:cubicBezTo>
                  <a:cubicBezTo>
                    <a:pt x="56" y="35"/>
                    <a:pt x="55" y="36"/>
                    <a:pt x="58" y="36"/>
                  </a:cubicBezTo>
                  <a:cubicBezTo>
                    <a:pt x="58" y="36"/>
                    <a:pt x="58" y="36"/>
                    <a:pt x="58" y="36"/>
                  </a:cubicBezTo>
                  <a:cubicBezTo>
                    <a:pt x="59" y="37"/>
                    <a:pt x="59" y="37"/>
                    <a:pt x="60" y="38"/>
                  </a:cubicBezTo>
                  <a:cubicBezTo>
                    <a:pt x="63" y="38"/>
                    <a:pt x="63" y="37"/>
                    <a:pt x="64" y="36"/>
                  </a:cubicBezTo>
                  <a:cubicBezTo>
                    <a:pt x="64" y="36"/>
                    <a:pt x="64" y="36"/>
                    <a:pt x="65" y="36"/>
                  </a:cubicBezTo>
                  <a:cubicBezTo>
                    <a:pt x="65" y="37"/>
                    <a:pt x="65" y="37"/>
                    <a:pt x="65" y="38"/>
                  </a:cubicBezTo>
                  <a:cubicBezTo>
                    <a:pt x="66" y="38"/>
                    <a:pt x="66" y="38"/>
                    <a:pt x="66" y="38"/>
                  </a:cubicBezTo>
                  <a:cubicBezTo>
                    <a:pt x="66" y="38"/>
                    <a:pt x="66" y="39"/>
                    <a:pt x="66" y="39"/>
                  </a:cubicBezTo>
                  <a:cubicBezTo>
                    <a:pt x="66" y="39"/>
                    <a:pt x="67" y="39"/>
                    <a:pt x="68" y="39"/>
                  </a:cubicBezTo>
                  <a:cubicBezTo>
                    <a:pt x="68" y="39"/>
                    <a:pt x="68" y="39"/>
                    <a:pt x="69" y="40"/>
                  </a:cubicBezTo>
                  <a:cubicBezTo>
                    <a:pt x="71" y="41"/>
                    <a:pt x="71" y="44"/>
                    <a:pt x="69" y="45"/>
                  </a:cubicBezTo>
                  <a:cubicBezTo>
                    <a:pt x="68" y="46"/>
                    <a:pt x="65" y="46"/>
                    <a:pt x="65" y="47"/>
                  </a:cubicBezTo>
                  <a:cubicBezTo>
                    <a:pt x="62" y="47"/>
                    <a:pt x="63" y="49"/>
                    <a:pt x="62" y="50"/>
                  </a:cubicBezTo>
                  <a:cubicBezTo>
                    <a:pt x="61" y="50"/>
                    <a:pt x="56" y="49"/>
                    <a:pt x="56" y="50"/>
                  </a:cubicBezTo>
                  <a:cubicBezTo>
                    <a:pt x="56" y="50"/>
                    <a:pt x="53" y="51"/>
                    <a:pt x="53" y="51"/>
                  </a:cubicBezTo>
                  <a:cubicBezTo>
                    <a:pt x="50" y="51"/>
                    <a:pt x="51" y="54"/>
                    <a:pt x="51" y="56"/>
                  </a:cubicBezTo>
                  <a:cubicBezTo>
                    <a:pt x="51" y="56"/>
                    <a:pt x="52" y="58"/>
                    <a:pt x="51" y="58"/>
                  </a:cubicBezTo>
                  <a:cubicBezTo>
                    <a:pt x="50" y="58"/>
                    <a:pt x="50" y="58"/>
                    <a:pt x="50" y="58"/>
                  </a:cubicBezTo>
                  <a:cubicBezTo>
                    <a:pt x="51" y="57"/>
                    <a:pt x="49" y="58"/>
                    <a:pt x="48" y="58"/>
                  </a:cubicBezTo>
                  <a:cubicBezTo>
                    <a:pt x="47" y="58"/>
                    <a:pt x="48" y="58"/>
                    <a:pt x="48" y="58"/>
                  </a:cubicBezTo>
                  <a:cubicBezTo>
                    <a:pt x="44" y="58"/>
                    <a:pt x="43" y="58"/>
                    <a:pt x="42" y="60"/>
                  </a:cubicBezTo>
                  <a:cubicBezTo>
                    <a:pt x="41" y="61"/>
                    <a:pt x="40" y="60"/>
                    <a:pt x="40" y="60"/>
                  </a:cubicBezTo>
                  <a:cubicBezTo>
                    <a:pt x="39" y="59"/>
                    <a:pt x="38" y="59"/>
                    <a:pt x="37" y="58"/>
                  </a:cubicBezTo>
                  <a:cubicBezTo>
                    <a:pt x="35" y="58"/>
                    <a:pt x="33" y="57"/>
                    <a:pt x="32" y="58"/>
                  </a:cubicBezTo>
                  <a:cubicBezTo>
                    <a:pt x="31" y="59"/>
                    <a:pt x="31" y="58"/>
                    <a:pt x="30" y="59"/>
                  </a:cubicBezTo>
                  <a:cubicBezTo>
                    <a:pt x="30" y="59"/>
                    <a:pt x="29" y="60"/>
                    <a:pt x="29" y="61"/>
                  </a:cubicBezTo>
                  <a:cubicBezTo>
                    <a:pt x="27" y="60"/>
                    <a:pt x="26" y="60"/>
                    <a:pt x="25" y="61"/>
                  </a:cubicBezTo>
                  <a:cubicBezTo>
                    <a:pt x="25" y="62"/>
                    <a:pt x="25" y="61"/>
                    <a:pt x="25" y="62"/>
                  </a:cubicBezTo>
                  <a:cubicBezTo>
                    <a:pt x="23" y="62"/>
                    <a:pt x="23" y="62"/>
                    <a:pt x="23" y="63"/>
                  </a:cubicBezTo>
                  <a:cubicBezTo>
                    <a:pt x="22" y="64"/>
                    <a:pt x="23" y="65"/>
                    <a:pt x="24" y="66"/>
                  </a:cubicBezTo>
                  <a:cubicBezTo>
                    <a:pt x="26" y="69"/>
                    <a:pt x="35" y="65"/>
                    <a:pt x="36" y="64"/>
                  </a:cubicBezTo>
                  <a:cubicBezTo>
                    <a:pt x="38" y="64"/>
                    <a:pt x="37" y="64"/>
                    <a:pt x="38" y="65"/>
                  </a:cubicBezTo>
                  <a:cubicBezTo>
                    <a:pt x="38" y="65"/>
                    <a:pt x="38" y="65"/>
                    <a:pt x="38" y="65"/>
                  </a:cubicBezTo>
                  <a:cubicBezTo>
                    <a:pt x="38" y="66"/>
                    <a:pt x="39" y="66"/>
                    <a:pt x="39" y="66"/>
                  </a:cubicBezTo>
                  <a:cubicBezTo>
                    <a:pt x="42" y="67"/>
                    <a:pt x="42" y="66"/>
                    <a:pt x="44" y="66"/>
                  </a:cubicBezTo>
                  <a:cubicBezTo>
                    <a:pt x="46" y="66"/>
                    <a:pt x="44" y="66"/>
                    <a:pt x="45" y="65"/>
                  </a:cubicBezTo>
                  <a:cubicBezTo>
                    <a:pt x="45" y="65"/>
                    <a:pt x="47" y="65"/>
                    <a:pt x="47" y="65"/>
                  </a:cubicBezTo>
                  <a:cubicBezTo>
                    <a:pt x="50" y="65"/>
                    <a:pt x="49" y="65"/>
                    <a:pt x="50" y="66"/>
                  </a:cubicBezTo>
                  <a:cubicBezTo>
                    <a:pt x="51" y="67"/>
                    <a:pt x="51" y="67"/>
                    <a:pt x="51" y="68"/>
                  </a:cubicBezTo>
                  <a:cubicBezTo>
                    <a:pt x="52" y="68"/>
                    <a:pt x="51" y="68"/>
                    <a:pt x="52" y="68"/>
                  </a:cubicBezTo>
                  <a:cubicBezTo>
                    <a:pt x="53" y="69"/>
                    <a:pt x="53" y="69"/>
                    <a:pt x="54" y="70"/>
                  </a:cubicBezTo>
                  <a:cubicBezTo>
                    <a:pt x="54" y="72"/>
                    <a:pt x="53" y="71"/>
                    <a:pt x="53" y="72"/>
                  </a:cubicBezTo>
                  <a:cubicBezTo>
                    <a:pt x="52" y="72"/>
                    <a:pt x="51" y="74"/>
                    <a:pt x="52" y="75"/>
                  </a:cubicBezTo>
                  <a:cubicBezTo>
                    <a:pt x="53" y="75"/>
                    <a:pt x="53" y="76"/>
                    <a:pt x="53" y="77"/>
                  </a:cubicBezTo>
                  <a:cubicBezTo>
                    <a:pt x="54" y="78"/>
                    <a:pt x="54" y="77"/>
                    <a:pt x="54" y="79"/>
                  </a:cubicBezTo>
                  <a:cubicBezTo>
                    <a:pt x="54" y="79"/>
                    <a:pt x="55" y="80"/>
                    <a:pt x="55" y="80"/>
                  </a:cubicBezTo>
                  <a:cubicBezTo>
                    <a:pt x="57" y="80"/>
                    <a:pt x="57" y="80"/>
                    <a:pt x="58" y="78"/>
                  </a:cubicBezTo>
                  <a:cubicBezTo>
                    <a:pt x="59" y="78"/>
                    <a:pt x="60" y="77"/>
                    <a:pt x="62" y="78"/>
                  </a:cubicBezTo>
                  <a:cubicBezTo>
                    <a:pt x="62" y="79"/>
                    <a:pt x="63" y="79"/>
                    <a:pt x="63" y="80"/>
                  </a:cubicBezTo>
                  <a:cubicBezTo>
                    <a:pt x="63" y="80"/>
                    <a:pt x="64" y="81"/>
                    <a:pt x="64" y="81"/>
                  </a:cubicBezTo>
                  <a:cubicBezTo>
                    <a:pt x="66" y="81"/>
                    <a:pt x="67" y="79"/>
                    <a:pt x="70" y="81"/>
                  </a:cubicBezTo>
                  <a:cubicBezTo>
                    <a:pt x="71" y="82"/>
                    <a:pt x="70" y="82"/>
                    <a:pt x="72" y="82"/>
                  </a:cubicBezTo>
                  <a:cubicBezTo>
                    <a:pt x="73" y="83"/>
                    <a:pt x="74" y="83"/>
                    <a:pt x="75" y="84"/>
                  </a:cubicBezTo>
                  <a:cubicBezTo>
                    <a:pt x="76" y="85"/>
                    <a:pt x="75" y="85"/>
                    <a:pt x="78" y="85"/>
                  </a:cubicBezTo>
                  <a:cubicBezTo>
                    <a:pt x="78" y="84"/>
                    <a:pt x="78" y="83"/>
                    <a:pt x="78" y="81"/>
                  </a:cubicBezTo>
                  <a:cubicBezTo>
                    <a:pt x="78" y="81"/>
                    <a:pt x="77" y="80"/>
                    <a:pt x="77" y="80"/>
                  </a:cubicBezTo>
                  <a:cubicBezTo>
                    <a:pt x="76" y="79"/>
                    <a:pt x="76" y="78"/>
                    <a:pt x="75" y="78"/>
                  </a:cubicBezTo>
                  <a:cubicBezTo>
                    <a:pt x="75" y="77"/>
                    <a:pt x="74" y="76"/>
                    <a:pt x="73" y="75"/>
                  </a:cubicBezTo>
                  <a:cubicBezTo>
                    <a:pt x="73" y="75"/>
                    <a:pt x="73" y="75"/>
                    <a:pt x="73" y="75"/>
                  </a:cubicBezTo>
                  <a:cubicBezTo>
                    <a:pt x="73" y="74"/>
                    <a:pt x="72" y="74"/>
                    <a:pt x="72" y="74"/>
                  </a:cubicBezTo>
                  <a:cubicBezTo>
                    <a:pt x="71" y="73"/>
                    <a:pt x="71" y="73"/>
                    <a:pt x="70" y="73"/>
                  </a:cubicBezTo>
                  <a:cubicBezTo>
                    <a:pt x="70" y="71"/>
                    <a:pt x="70" y="72"/>
                    <a:pt x="69" y="71"/>
                  </a:cubicBezTo>
                  <a:cubicBezTo>
                    <a:pt x="69" y="69"/>
                    <a:pt x="69" y="68"/>
                    <a:pt x="70" y="69"/>
                  </a:cubicBezTo>
                  <a:cubicBezTo>
                    <a:pt x="71" y="70"/>
                    <a:pt x="71" y="69"/>
                    <a:pt x="71" y="70"/>
                  </a:cubicBezTo>
                  <a:cubicBezTo>
                    <a:pt x="71" y="70"/>
                    <a:pt x="72" y="70"/>
                    <a:pt x="72" y="70"/>
                  </a:cubicBezTo>
                  <a:cubicBezTo>
                    <a:pt x="72" y="70"/>
                    <a:pt x="72" y="70"/>
                    <a:pt x="73" y="70"/>
                  </a:cubicBezTo>
                  <a:cubicBezTo>
                    <a:pt x="73" y="71"/>
                    <a:pt x="72" y="71"/>
                    <a:pt x="73" y="71"/>
                  </a:cubicBezTo>
                  <a:cubicBezTo>
                    <a:pt x="73" y="71"/>
                    <a:pt x="73" y="71"/>
                    <a:pt x="73" y="71"/>
                  </a:cubicBezTo>
                  <a:cubicBezTo>
                    <a:pt x="73" y="71"/>
                    <a:pt x="73" y="72"/>
                    <a:pt x="73" y="72"/>
                  </a:cubicBezTo>
                  <a:cubicBezTo>
                    <a:pt x="74" y="72"/>
                    <a:pt x="74" y="72"/>
                    <a:pt x="75" y="73"/>
                  </a:cubicBezTo>
                  <a:cubicBezTo>
                    <a:pt x="76" y="74"/>
                    <a:pt x="77" y="74"/>
                    <a:pt x="79" y="74"/>
                  </a:cubicBezTo>
                  <a:cubicBezTo>
                    <a:pt x="79" y="75"/>
                    <a:pt x="79" y="75"/>
                    <a:pt x="80" y="75"/>
                  </a:cubicBezTo>
                  <a:cubicBezTo>
                    <a:pt x="80" y="76"/>
                    <a:pt x="80" y="76"/>
                    <a:pt x="80" y="76"/>
                  </a:cubicBezTo>
                  <a:cubicBezTo>
                    <a:pt x="83" y="76"/>
                    <a:pt x="83" y="77"/>
                    <a:pt x="85" y="77"/>
                  </a:cubicBezTo>
                  <a:cubicBezTo>
                    <a:pt x="85" y="77"/>
                    <a:pt x="85" y="78"/>
                    <a:pt x="85" y="78"/>
                  </a:cubicBezTo>
                  <a:cubicBezTo>
                    <a:pt x="86" y="78"/>
                    <a:pt x="86" y="78"/>
                    <a:pt x="86" y="78"/>
                  </a:cubicBezTo>
                  <a:cubicBezTo>
                    <a:pt x="86" y="79"/>
                    <a:pt x="87" y="79"/>
                    <a:pt x="87" y="80"/>
                  </a:cubicBezTo>
                  <a:cubicBezTo>
                    <a:pt x="87" y="81"/>
                    <a:pt x="88" y="81"/>
                    <a:pt x="88" y="80"/>
                  </a:cubicBezTo>
                  <a:cubicBezTo>
                    <a:pt x="88" y="79"/>
                    <a:pt x="88" y="78"/>
                    <a:pt x="88" y="78"/>
                  </a:cubicBezTo>
                  <a:cubicBezTo>
                    <a:pt x="88" y="76"/>
                    <a:pt x="89" y="75"/>
                    <a:pt x="90" y="75"/>
                  </a:cubicBezTo>
                  <a:cubicBezTo>
                    <a:pt x="90" y="71"/>
                    <a:pt x="90" y="73"/>
                    <a:pt x="92" y="73"/>
                  </a:cubicBezTo>
                  <a:cubicBezTo>
                    <a:pt x="93" y="73"/>
                    <a:pt x="94" y="73"/>
                    <a:pt x="95" y="73"/>
                  </a:cubicBezTo>
                  <a:cubicBezTo>
                    <a:pt x="95" y="69"/>
                    <a:pt x="94" y="69"/>
                    <a:pt x="92" y="68"/>
                  </a:cubicBezTo>
                  <a:cubicBezTo>
                    <a:pt x="92" y="66"/>
                    <a:pt x="92" y="64"/>
                    <a:pt x="91" y="63"/>
                  </a:cubicBezTo>
                  <a:cubicBezTo>
                    <a:pt x="91" y="63"/>
                    <a:pt x="90" y="62"/>
                    <a:pt x="90" y="62"/>
                  </a:cubicBezTo>
                  <a:cubicBezTo>
                    <a:pt x="89" y="61"/>
                    <a:pt x="89" y="61"/>
                    <a:pt x="88" y="61"/>
                  </a:cubicBezTo>
                  <a:cubicBezTo>
                    <a:pt x="87" y="61"/>
                    <a:pt x="87" y="60"/>
                    <a:pt x="87" y="60"/>
                  </a:cubicBezTo>
                  <a:cubicBezTo>
                    <a:pt x="86" y="59"/>
                    <a:pt x="86" y="58"/>
                    <a:pt x="85" y="58"/>
                  </a:cubicBezTo>
                  <a:cubicBezTo>
                    <a:pt x="85" y="57"/>
                    <a:pt x="85" y="57"/>
                    <a:pt x="85" y="57"/>
                  </a:cubicBezTo>
                  <a:cubicBezTo>
                    <a:pt x="84" y="56"/>
                    <a:pt x="85" y="57"/>
                    <a:pt x="84" y="56"/>
                  </a:cubicBezTo>
                  <a:cubicBezTo>
                    <a:pt x="84" y="56"/>
                    <a:pt x="83" y="55"/>
                    <a:pt x="83" y="54"/>
                  </a:cubicBezTo>
                  <a:cubicBezTo>
                    <a:pt x="84" y="54"/>
                    <a:pt x="84" y="53"/>
                    <a:pt x="85" y="53"/>
                  </a:cubicBezTo>
                  <a:cubicBezTo>
                    <a:pt x="86" y="54"/>
                    <a:pt x="87" y="55"/>
                    <a:pt x="89" y="55"/>
                  </a:cubicBezTo>
                  <a:cubicBezTo>
                    <a:pt x="90" y="55"/>
                    <a:pt x="89" y="52"/>
                    <a:pt x="90" y="51"/>
                  </a:cubicBezTo>
                  <a:cubicBezTo>
                    <a:pt x="92" y="51"/>
                    <a:pt x="93" y="52"/>
                    <a:pt x="94" y="53"/>
                  </a:cubicBezTo>
                  <a:cubicBezTo>
                    <a:pt x="95" y="53"/>
                    <a:pt x="97" y="54"/>
                    <a:pt x="98" y="55"/>
                  </a:cubicBezTo>
                  <a:cubicBezTo>
                    <a:pt x="98" y="55"/>
                    <a:pt x="98" y="55"/>
                    <a:pt x="98" y="56"/>
                  </a:cubicBezTo>
                  <a:cubicBezTo>
                    <a:pt x="98" y="57"/>
                    <a:pt x="99" y="59"/>
                    <a:pt x="100" y="60"/>
                  </a:cubicBezTo>
                  <a:cubicBezTo>
                    <a:pt x="101" y="61"/>
                    <a:pt x="102" y="61"/>
                    <a:pt x="102" y="63"/>
                  </a:cubicBezTo>
                  <a:cubicBezTo>
                    <a:pt x="103" y="64"/>
                    <a:pt x="104" y="63"/>
                    <a:pt x="105" y="63"/>
                  </a:cubicBezTo>
                  <a:cubicBezTo>
                    <a:pt x="106" y="62"/>
                    <a:pt x="106" y="60"/>
                    <a:pt x="107" y="59"/>
                  </a:cubicBezTo>
                  <a:cubicBezTo>
                    <a:pt x="107" y="58"/>
                    <a:pt x="107" y="58"/>
                    <a:pt x="107" y="57"/>
                  </a:cubicBezTo>
                  <a:cubicBezTo>
                    <a:pt x="109" y="56"/>
                    <a:pt x="113" y="57"/>
                    <a:pt x="114" y="56"/>
                  </a:cubicBezTo>
                  <a:cubicBezTo>
                    <a:pt x="115" y="55"/>
                    <a:pt x="115" y="53"/>
                    <a:pt x="116" y="52"/>
                  </a:cubicBezTo>
                  <a:cubicBezTo>
                    <a:pt x="118" y="52"/>
                    <a:pt x="119" y="52"/>
                    <a:pt x="121" y="51"/>
                  </a:cubicBezTo>
                  <a:cubicBezTo>
                    <a:pt x="122" y="51"/>
                    <a:pt x="122" y="50"/>
                    <a:pt x="122" y="49"/>
                  </a:cubicBezTo>
                  <a:cubicBezTo>
                    <a:pt x="121" y="48"/>
                    <a:pt x="122" y="49"/>
                    <a:pt x="120" y="4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9" name="Freeform 168"/>
            <p:cNvSpPr/>
            <p:nvPr/>
          </p:nvSpPr>
          <p:spPr>
            <a:xfrm>
              <a:off x="4053203" y="2929154"/>
              <a:ext cx="165903" cy="241824"/>
            </a:xfrm>
            <a:custGeom>
              <a:avLst/>
              <a:gdLst>
                <a:gd name="T0" fmla="*/ 5 w 50"/>
                <a:gd name="T1" fmla="*/ 8 h 73"/>
                <a:gd name="T2" fmla="*/ 3 w 50"/>
                <a:gd name="T3" fmla="*/ 9 h 73"/>
                <a:gd name="T4" fmla="*/ 0 w 50"/>
                <a:gd name="T5" fmla="*/ 13 h 73"/>
                <a:gd name="T6" fmla="*/ 5 w 50"/>
                <a:gd name="T7" fmla="*/ 17 h 73"/>
                <a:gd name="T8" fmla="*/ 4 w 50"/>
                <a:gd name="T9" fmla="*/ 27 h 73"/>
                <a:gd name="T10" fmla="*/ 10 w 50"/>
                <a:gd name="T11" fmla="*/ 30 h 73"/>
                <a:gd name="T12" fmla="*/ 12 w 50"/>
                <a:gd name="T13" fmla="*/ 35 h 73"/>
                <a:gd name="T14" fmla="*/ 20 w 50"/>
                <a:gd name="T15" fmla="*/ 33 h 73"/>
                <a:gd name="T16" fmla="*/ 20 w 50"/>
                <a:gd name="T17" fmla="*/ 40 h 73"/>
                <a:gd name="T18" fmla="*/ 20 w 50"/>
                <a:gd name="T19" fmla="*/ 45 h 73"/>
                <a:gd name="T20" fmla="*/ 15 w 50"/>
                <a:gd name="T21" fmla="*/ 51 h 73"/>
                <a:gd name="T22" fmla="*/ 8 w 50"/>
                <a:gd name="T23" fmla="*/ 56 h 73"/>
                <a:gd name="T24" fmla="*/ 10 w 50"/>
                <a:gd name="T25" fmla="*/ 59 h 73"/>
                <a:gd name="T26" fmla="*/ 15 w 50"/>
                <a:gd name="T27" fmla="*/ 60 h 73"/>
                <a:gd name="T28" fmla="*/ 14 w 50"/>
                <a:gd name="T29" fmla="*/ 63 h 73"/>
                <a:gd name="T30" fmla="*/ 11 w 50"/>
                <a:gd name="T31" fmla="*/ 65 h 73"/>
                <a:gd name="T32" fmla="*/ 5 w 50"/>
                <a:gd name="T33" fmla="*/ 68 h 73"/>
                <a:gd name="T34" fmla="*/ 4 w 50"/>
                <a:gd name="T35" fmla="*/ 70 h 73"/>
                <a:gd name="T36" fmla="*/ 8 w 50"/>
                <a:gd name="T37" fmla="*/ 70 h 73"/>
                <a:gd name="T38" fmla="*/ 17 w 50"/>
                <a:gd name="T39" fmla="*/ 67 h 73"/>
                <a:gd name="T40" fmla="*/ 28 w 50"/>
                <a:gd name="T41" fmla="*/ 67 h 73"/>
                <a:gd name="T42" fmla="*/ 40 w 50"/>
                <a:gd name="T43" fmla="*/ 65 h 73"/>
                <a:gd name="T44" fmla="*/ 45 w 50"/>
                <a:gd name="T45" fmla="*/ 64 h 73"/>
                <a:gd name="T46" fmla="*/ 45 w 50"/>
                <a:gd name="T47" fmla="*/ 58 h 73"/>
                <a:gd name="T48" fmla="*/ 48 w 50"/>
                <a:gd name="T49" fmla="*/ 54 h 73"/>
                <a:gd name="T50" fmla="*/ 42 w 50"/>
                <a:gd name="T51" fmla="*/ 50 h 73"/>
                <a:gd name="T52" fmla="*/ 40 w 50"/>
                <a:gd name="T53" fmla="*/ 42 h 73"/>
                <a:gd name="T54" fmla="*/ 37 w 50"/>
                <a:gd name="T55" fmla="*/ 38 h 73"/>
                <a:gd name="T56" fmla="*/ 35 w 50"/>
                <a:gd name="T57" fmla="*/ 37 h 73"/>
                <a:gd name="T58" fmla="*/ 30 w 50"/>
                <a:gd name="T59" fmla="*/ 31 h 73"/>
                <a:gd name="T60" fmla="*/ 27 w 50"/>
                <a:gd name="T61" fmla="*/ 26 h 73"/>
                <a:gd name="T62" fmla="*/ 24 w 50"/>
                <a:gd name="T63" fmla="*/ 23 h 73"/>
                <a:gd name="T64" fmla="*/ 28 w 50"/>
                <a:gd name="T65" fmla="*/ 20 h 73"/>
                <a:gd name="T66" fmla="*/ 30 w 50"/>
                <a:gd name="T67" fmla="*/ 16 h 73"/>
                <a:gd name="T68" fmla="*/ 25 w 50"/>
                <a:gd name="T69" fmla="*/ 12 h 73"/>
                <a:gd name="T70" fmla="*/ 18 w 50"/>
                <a:gd name="T71" fmla="*/ 12 h 73"/>
                <a:gd name="T72" fmla="*/ 21 w 50"/>
                <a:gd name="T73" fmla="*/ 11 h 73"/>
                <a:gd name="T74" fmla="*/ 26 w 50"/>
                <a:gd name="T75" fmla="*/ 6 h 73"/>
                <a:gd name="T76" fmla="*/ 21 w 50"/>
                <a:gd name="T77" fmla="*/ 5 h 73"/>
                <a:gd name="T78" fmla="*/ 13 w 50"/>
                <a:gd name="T79" fmla="*/ 6 h 73"/>
                <a:gd name="T80" fmla="*/ 10 w 50"/>
                <a:gd name="T81" fmla="*/ 11 h 73"/>
                <a:gd name="T82" fmla="*/ 9 w 50"/>
                <a:gd name="T83" fmla="*/ 12 h 73"/>
                <a:gd name="T84" fmla="*/ 3 w 50"/>
                <a:gd name="T85"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73">
                  <a:moveTo>
                    <a:pt x="3" y="13"/>
                  </a:moveTo>
                  <a:cubicBezTo>
                    <a:pt x="3" y="11"/>
                    <a:pt x="3" y="11"/>
                    <a:pt x="4" y="10"/>
                  </a:cubicBezTo>
                  <a:cubicBezTo>
                    <a:pt x="4" y="9"/>
                    <a:pt x="5" y="9"/>
                    <a:pt x="5" y="8"/>
                  </a:cubicBezTo>
                  <a:cubicBezTo>
                    <a:pt x="5" y="7"/>
                    <a:pt x="5" y="7"/>
                    <a:pt x="5" y="7"/>
                  </a:cubicBezTo>
                  <a:cubicBezTo>
                    <a:pt x="4" y="7"/>
                    <a:pt x="4" y="8"/>
                    <a:pt x="4" y="8"/>
                  </a:cubicBezTo>
                  <a:cubicBezTo>
                    <a:pt x="2" y="8"/>
                    <a:pt x="3" y="7"/>
                    <a:pt x="3" y="9"/>
                  </a:cubicBezTo>
                  <a:cubicBezTo>
                    <a:pt x="3" y="9"/>
                    <a:pt x="2" y="10"/>
                    <a:pt x="2" y="10"/>
                  </a:cubicBezTo>
                  <a:cubicBezTo>
                    <a:pt x="2" y="10"/>
                    <a:pt x="1" y="10"/>
                    <a:pt x="1" y="10"/>
                  </a:cubicBezTo>
                  <a:cubicBezTo>
                    <a:pt x="0" y="11"/>
                    <a:pt x="0" y="11"/>
                    <a:pt x="0" y="13"/>
                  </a:cubicBezTo>
                  <a:cubicBezTo>
                    <a:pt x="1" y="13"/>
                    <a:pt x="2" y="14"/>
                    <a:pt x="2" y="14"/>
                  </a:cubicBezTo>
                  <a:cubicBezTo>
                    <a:pt x="2" y="15"/>
                    <a:pt x="3" y="16"/>
                    <a:pt x="4" y="16"/>
                  </a:cubicBezTo>
                  <a:cubicBezTo>
                    <a:pt x="4" y="17"/>
                    <a:pt x="5" y="17"/>
                    <a:pt x="5" y="17"/>
                  </a:cubicBezTo>
                  <a:cubicBezTo>
                    <a:pt x="4" y="19"/>
                    <a:pt x="4" y="21"/>
                    <a:pt x="6" y="22"/>
                  </a:cubicBezTo>
                  <a:cubicBezTo>
                    <a:pt x="6" y="24"/>
                    <a:pt x="5" y="23"/>
                    <a:pt x="5" y="24"/>
                  </a:cubicBezTo>
                  <a:cubicBezTo>
                    <a:pt x="4" y="25"/>
                    <a:pt x="4" y="25"/>
                    <a:pt x="4" y="27"/>
                  </a:cubicBezTo>
                  <a:cubicBezTo>
                    <a:pt x="5" y="28"/>
                    <a:pt x="6" y="27"/>
                    <a:pt x="7" y="28"/>
                  </a:cubicBezTo>
                  <a:cubicBezTo>
                    <a:pt x="7" y="28"/>
                    <a:pt x="8" y="29"/>
                    <a:pt x="8" y="29"/>
                  </a:cubicBezTo>
                  <a:cubicBezTo>
                    <a:pt x="9" y="30"/>
                    <a:pt x="8" y="30"/>
                    <a:pt x="10" y="30"/>
                  </a:cubicBezTo>
                  <a:cubicBezTo>
                    <a:pt x="13" y="30"/>
                    <a:pt x="11" y="30"/>
                    <a:pt x="10" y="31"/>
                  </a:cubicBezTo>
                  <a:cubicBezTo>
                    <a:pt x="10" y="32"/>
                    <a:pt x="11" y="33"/>
                    <a:pt x="11" y="34"/>
                  </a:cubicBezTo>
                  <a:cubicBezTo>
                    <a:pt x="11" y="34"/>
                    <a:pt x="12" y="34"/>
                    <a:pt x="12" y="35"/>
                  </a:cubicBezTo>
                  <a:cubicBezTo>
                    <a:pt x="13" y="35"/>
                    <a:pt x="14" y="35"/>
                    <a:pt x="15" y="35"/>
                  </a:cubicBezTo>
                  <a:cubicBezTo>
                    <a:pt x="16" y="35"/>
                    <a:pt x="16" y="34"/>
                    <a:pt x="16" y="34"/>
                  </a:cubicBezTo>
                  <a:cubicBezTo>
                    <a:pt x="18" y="34"/>
                    <a:pt x="18" y="33"/>
                    <a:pt x="20" y="33"/>
                  </a:cubicBezTo>
                  <a:cubicBezTo>
                    <a:pt x="20" y="35"/>
                    <a:pt x="20" y="35"/>
                    <a:pt x="19" y="36"/>
                  </a:cubicBezTo>
                  <a:cubicBezTo>
                    <a:pt x="19" y="38"/>
                    <a:pt x="19" y="38"/>
                    <a:pt x="20" y="38"/>
                  </a:cubicBezTo>
                  <a:cubicBezTo>
                    <a:pt x="20" y="39"/>
                    <a:pt x="20" y="39"/>
                    <a:pt x="20" y="40"/>
                  </a:cubicBezTo>
                  <a:cubicBezTo>
                    <a:pt x="21" y="41"/>
                    <a:pt x="21" y="40"/>
                    <a:pt x="21" y="41"/>
                  </a:cubicBezTo>
                  <a:cubicBezTo>
                    <a:pt x="21" y="43"/>
                    <a:pt x="23" y="44"/>
                    <a:pt x="21" y="45"/>
                  </a:cubicBezTo>
                  <a:cubicBezTo>
                    <a:pt x="20" y="46"/>
                    <a:pt x="20" y="46"/>
                    <a:pt x="20" y="45"/>
                  </a:cubicBezTo>
                  <a:cubicBezTo>
                    <a:pt x="19" y="45"/>
                    <a:pt x="16" y="46"/>
                    <a:pt x="16" y="46"/>
                  </a:cubicBezTo>
                  <a:cubicBezTo>
                    <a:pt x="16" y="46"/>
                    <a:pt x="12" y="47"/>
                    <a:pt x="12" y="48"/>
                  </a:cubicBezTo>
                  <a:cubicBezTo>
                    <a:pt x="12" y="51"/>
                    <a:pt x="13" y="49"/>
                    <a:pt x="15" y="51"/>
                  </a:cubicBezTo>
                  <a:cubicBezTo>
                    <a:pt x="15" y="52"/>
                    <a:pt x="16" y="53"/>
                    <a:pt x="13" y="53"/>
                  </a:cubicBezTo>
                  <a:cubicBezTo>
                    <a:pt x="13" y="53"/>
                    <a:pt x="11" y="54"/>
                    <a:pt x="11" y="54"/>
                  </a:cubicBezTo>
                  <a:cubicBezTo>
                    <a:pt x="10" y="55"/>
                    <a:pt x="9" y="55"/>
                    <a:pt x="8" y="56"/>
                  </a:cubicBezTo>
                  <a:cubicBezTo>
                    <a:pt x="7" y="56"/>
                    <a:pt x="7" y="57"/>
                    <a:pt x="7" y="57"/>
                  </a:cubicBezTo>
                  <a:cubicBezTo>
                    <a:pt x="7" y="58"/>
                    <a:pt x="7" y="58"/>
                    <a:pt x="8" y="58"/>
                  </a:cubicBezTo>
                  <a:cubicBezTo>
                    <a:pt x="9" y="60"/>
                    <a:pt x="8" y="59"/>
                    <a:pt x="10" y="59"/>
                  </a:cubicBezTo>
                  <a:cubicBezTo>
                    <a:pt x="10" y="59"/>
                    <a:pt x="11" y="58"/>
                    <a:pt x="13" y="58"/>
                  </a:cubicBezTo>
                  <a:cubicBezTo>
                    <a:pt x="13" y="59"/>
                    <a:pt x="13" y="59"/>
                    <a:pt x="14" y="59"/>
                  </a:cubicBezTo>
                  <a:cubicBezTo>
                    <a:pt x="15" y="60"/>
                    <a:pt x="14" y="59"/>
                    <a:pt x="15" y="60"/>
                  </a:cubicBezTo>
                  <a:cubicBezTo>
                    <a:pt x="16" y="61"/>
                    <a:pt x="16" y="60"/>
                    <a:pt x="15" y="61"/>
                  </a:cubicBezTo>
                  <a:cubicBezTo>
                    <a:pt x="15" y="62"/>
                    <a:pt x="14" y="62"/>
                    <a:pt x="14" y="62"/>
                  </a:cubicBezTo>
                  <a:cubicBezTo>
                    <a:pt x="14" y="62"/>
                    <a:pt x="14" y="63"/>
                    <a:pt x="14" y="63"/>
                  </a:cubicBezTo>
                  <a:cubicBezTo>
                    <a:pt x="14" y="63"/>
                    <a:pt x="13" y="63"/>
                    <a:pt x="13" y="63"/>
                  </a:cubicBezTo>
                  <a:cubicBezTo>
                    <a:pt x="13" y="64"/>
                    <a:pt x="13" y="64"/>
                    <a:pt x="13" y="64"/>
                  </a:cubicBezTo>
                  <a:cubicBezTo>
                    <a:pt x="13" y="64"/>
                    <a:pt x="11" y="65"/>
                    <a:pt x="11" y="65"/>
                  </a:cubicBezTo>
                  <a:cubicBezTo>
                    <a:pt x="11" y="65"/>
                    <a:pt x="10" y="66"/>
                    <a:pt x="10" y="66"/>
                  </a:cubicBezTo>
                  <a:cubicBezTo>
                    <a:pt x="9" y="67"/>
                    <a:pt x="7" y="67"/>
                    <a:pt x="6" y="68"/>
                  </a:cubicBezTo>
                  <a:cubicBezTo>
                    <a:pt x="6" y="68"/>
                    <a:pt x="6" y="68"/>
                    <a:pt x="5" y="68"/>
                  </a:cubicBezTo>
                  <a:cubicBezTo>
                    <a:pt x="5" y="69"/>
                    <a:pt x="5" y="69"/>
                    <a:pt x="5" y="69"/>
                  </a:cubicBezTo>
                  <a:cubicBezTo>
                    <a:pt x="5" y="69"/>
                    <a:pt x="5" y="69"/>
                    <a:pt x="5" y="70"/>
                  </a:cubicBezTo>
                  <a:cubicBezTo>
                    <a:pt x="4" y="70"/>
                    <a:pt x="4" y="70"/>
                    <a:pt x="4" y="70"/>
                  </a:cubicBezTo>
                  <a:cubicBezTo>
                    <a:pt x="3" y="72"/>
                    <a:pt x="4" y="70"/>
                    <a:pt x="4" y="72"/>
                  </a:cubicBezTo>
                  <a:cubicBezTo>
                    <a:pt x="4" y="73"/>
                    <a:pt x="6" y="71"/>
                    <a:pt x="6" y="71"/>
                  </a:cubicBezTo>
                  <a:cubicBezTo>
                    <a:pt x="6" y="71"/>
                    <a:pt x="7" y="70"/>
                    <a:pt x="8" y="70"/>
                  </a:cubicBezTo>
                  <a:cubicBezTo>
                    <a:pt x="9" y="69"/>
                    <a:pt x="10" y="70"/>
                    <a:pt x="12" y="70"/>
                  </a:cubicBezTo>
                  <a:cubicBezTo>
                    <a:pt x="14" y="70"/>
                    <a:pt x="11" y="69"/>
                    <a:pt x="14" y="69"/>
                  </a:cubicBezTo>
                  <a:cubicBezTo>
                    <a:pt x="15" y="68"/>
                    <a:pt x="16" y="68"/>
                    <a:pt x="17" y="67"/>
                  </a:cubicBezTo>
                  <a:cubicBezTo>
                    <a:pt x="18" y="67"/>
                    <a:pt x="19" y="68"/>
                    <a:pt x="20" y="68"/>
                  </a:cubicBezTo>
                  <a:cubicBezTo>
                    <a:pt x="23" y="68"/>
                    <a:pt x="23" y="68"/>
                    <a:pt x="25" y="68"/>
                  </a:cubicBezTo>
                  <a:cubicBezTo>
                    <a:pt x="27" y="68"/>
                    <a:pt x="27" y="67"/>
                    <a:pt x="28" y="67"/>
                  </a:cubicBezTo>
                  <a:cubicBezTo>
                    <a:pt x="29" y="67"/>
                    <a:pt x="30" y="66"/>
                    <a:pt x="30" y="66"/>
                  </a:cubicBezTo>
                  <a:cubicBezTo>
                    <a:pt x="33" y="66"/>
                    <a:pt x="33" y="67"/>
                    <a:pt x="37" y="66"/>
                  </a:cubicBezTo>
                  <a:cubicBezTo>
                    <a:pt x="39" y="66"/>
                    <a:pt x="40" y="66"/>
                    <a:pt x="40" y="65"/>
                  </a:cubicBezTo>
                  <a:cubicBezTo>
                    <a:pt x="41" y="65"/>
                    <a:pt x="42" y="66"/>
                    <a:pt x="43" y="65"/>
                  </a:cubicBezTo>
                  <a:cubicBezTo>
                    <a:pt x="43" y="65"/>
                    <a:pt x="44" y="65"/>
                    <a:pt x="44" y="65"/>
                  </a:cubicBezTo>
                  <a:cubicBezTo>
                    <a:pt x="45" y="65"/>
                    <a:pt x="44" y="64"/>
                    <a:pt x="45" y="64"/>
                  </a:cubicBezTo>
                  <a:cubicBezTo>
                    <a:pt x="45" y="64"/>
                    <a:pt x="46" y="64"/>
                    <a:pt x="46" y="63"/>
                  </a:cubicBezTo>
                  <a:cubicBezTo>
                    <a:pt x="46" y="60"/>
                    <a:pt x="44" y="61"/>
                    <a:pt x="44" y="59"/>
                  </a:cubicBezTo>
                  <a:cubicBezTo>
                    <a:pt x="45" y="59"/>
                    <a:pt x="45" y="58"/>
                    <a:pt x="45" y="58"/>
                  </a:cubicBezTo>
                  <a:cubicBezTo>
                    <a:pt x="46" y="57"/>
                    <a:pt x="45" y="57"/>
                    <a:pt x="46" y="57"/>
                  </a:cubicBezTo>
                  <a:cubicBezTo>
                    <a:pt x="46" y="57"/>
                    <a:pt x="46" y="56"/>
                    <a:pt x="47" y="56"/>
                  </a:cubicBezTo>
                  <a:cubicBezTo>
                    <a:pt x="47" y="56"/>
                    <a:pt x="48" y="55"/>
                    <a:pt x="48" y="54"/>
                  </a:cubicBezTo>
                  <a:cubicBezTo>
                    <a:pt x="50" y="53"/>
                    <a:pt x="49" y="51"/>
                    <a:pt x="50" y="50"/>
                  </a:cubicBezTo>
                  <a:cubicBezTo>
                    <a:pt x="50" y="49"/>
                    <a:pt x="49" y="49"/>
                    <a:pt x="49" y="48"/>
                  </a:cubicBezTo>
                  <a:cubicBezTo>
                    <a:pt x="46" y="48"/>
                    <a:pt x="43" y="48"/>
                    <a:pt x="42" y="50"/>
                  </a:cubicBezTo>
                  <a:cubicBezTo>
                    <a:pt x="40" y="50"/>
                    <a:pt x="40" y="49"/>
                    <a:pt x="40" y="47"/>
                  </a:cubicBezTo>
                  <a:cubicBezTo>
                    <a:pt x="41" y="46"/>
                    <a:pt x="42" y="45"/>
                    <a:pt x="41" y="45"/>
                  </a:cubicBezTo>
                  <a:cubicBezTo>
                    <a:pt x="41" y="43"/>
                    <a:pt x="40" y="43"/>
                    <a:pt x="40" y="42"/>
                  </a:cubicBezTo>
                  <a:cubicBezTo>
                    <a:pt x="39" y="41"/>
                    <a:pt x="39" y="40"/>
                    <a:pt x="38" y="40"/>
                  </a:cubicBezTo>
                  <a:cubicBezTo>
                    <a:pt x="38" y="39"/>
                    <a:pt x="38" y="39"/>
                    <a:pt x="37" y="39"/>
                  </a:cubicBezTo>
                  <a:cubicBezTo>
                    <a:pt x="37" y="39"/>
                    <a:pt x="37" y="39"/>
                    <a:pt x="37" y="38"/>
                  </a:cubicBezTo>
                  <a:cubicBezTo>
                    <a:pt x="37" y="38"/>
                    <a:pt x="37" y="38"/>
                    <a:pt x="37" y="38"/>
                  </a:cubicBezTo>
                  <a:cubicBezTo>
                    <a:pt x="36" y="37"/>
                    <a:pt x="36" y="37"/>
                    <a:pt x="36" y="37"/>
                  </a:cubicBezTo>
                  <a:cubicBezTo>
                    <a:pt x="36" y="37"/>
                    <a:pt x="36" y="37"/>
                    <a:pt x="35" y="37"/>
                  </a:cubicBezTo>
                  <a:cubicBezTo>
                    <a:pt x="34" y="36"/>
                    <a:pt x="34" y="35"/>
                    <a:pt x="32" y="35"/>
                  </a:cubicBezTo>
                  <a:cubicBezTo>
                    <a:pt x="31" y="34"/>
                    <a:pt x="31" y="33"/>
                    <a:pt x="31" y="33"/>
                  </a:cubicBezTo>
                  <a:cubicBezTo>
                    <a:pt x="31" y="32"/>
                    <a:pt x="30" y="32"/>
                    <a:pt x="30" y="31"/>
                  </a:cubicBezTo>
                  <a:cubicBezTo>
                    <a:pt x="30" y="30"/>
                    <a:pt x="29" y="30"/>
                    <a:pt x="29" y="30"/>
                  </a:cubicBezTo>
                  <a:cubicBezTo>
                    <a:pt x="28" y="29"/>
                    <a:pt x="29" y="28"/>
                    <a:pt x="28" y="27"/>
                  </a:cubicBezTo>
                  <a:cubicBezTo>
                    <a:pt x="28" y="26"/>
                    <a:pt x="28" y="26"/>
                    <a:pt x="27" y="26"/>
                  </a:cubicBezTo>
                  <a:cubicBezTo>
                    <a:pt x="26" y="25"/>
                    <a:pt x="26" y="25"/>
                    <a:pt x="25" y="25"/>
                  </a:cubicBezTo>
                  <a:cubicBezTo>
                    <a:pt x="23" y="25"/>
                    <a:pt x="24" y="24"/>
                    <a:pt x="24" y="23"/>
                  </a:cubicBezTo>
                  <a:cubicBezTo>
                    <a:pt x="24" y="23"/>
                    <a:pt x="24" y="23"/>
                    <a:pt x="24" y="23"/>
                  </a:cubicBezTo>
                  <a:cubicBezTo>
                    <a:pt x="24" y="22"/>
                    <a:pt x="24" y="22"/>
                    <a:pt x="25" y="22"/>
                  </a:cubicBezTo>
                  <a:cubicBezTo>
                    <a:pt x="25" y="22"/>
                    <a:pt x="26" y="21"/>
                    <a:pt x="26" y="21"/>
                  </a:cubicBezTo>
                  <a:cubicBezTo>
                    <a:pt x="26" y="20"/>
                    <a:pt x="28" y="20"/>
                    <a:pt x="28" y="20"/>
                  </a:cubicBezTo>
                  <a:cubicBezTo>
                    <a:pt x="29" y="19"/>
                    <a:pt x="29" y="19"/>
                    <a:pt x="29" y="18"/>
                  </a:cubicBezTo>
                  <a:cubicBezTo>
                    <a:pt x="29" y="18"/>
                    <a:pt x="30" y="18"/>
                    <a:pt x="30" y="17"/>
                  </a:cubicBezTo>
                  <a:cubicBezTo>
                    <a:pt x="30" y="17"/>
                    <a:pt x="30" y="16"/>
                    <a:pt x="30" y="16"/>
                  </a:cubicBezTo>
                  <a:cubicBezTo>
                    <a:pt x="31" y="16"/>
                    <a:pt x="34" y="13"/>
                    <a:pt x="30" y="13"/>
                  </a:cubicBezTo>
                  <a:cubicBezTo>
                    <a:pt x="30" y="12"/>
                    <a:pt x="29" y="11"/>
                    <a:pt x="29" y="11"/>
                  </a:cubicBezTo>
                  <a:cubicBezTo>
                    <a:pt x="28" y="11"/>
                    <a:pt x="25" y="11"/>
                    <a:pt x="25" y="12"/>
                  </a:cubicBezTo>
                  <a:cubicBezTo>
                    <a:pt x="25" y="11"/>
                    <a:pt x="21" y="13"/>
                    <a:pt x="20" y="13"/>
                  </a:cubicBezTo>
                  <a:cubicBezTo>
                    <a:pt x="20" y="13"/>
                    <a:pt x="16" y="14"/>
                    <a:pt x="18" y="13"/>
                  </a:cubicBezTo>
                  <a:cubicBezTo>
                    <a:pt x="18" y="12"/>
                    <a:pt x="18" y="13"/>
                    <a:pt x="18" y="12"/>
                  </a:cubicBezTo>
                  <a:cubicBezTo>
                    <a:pt x="18" y="12"/>
                    <a:pt x="19" y="12"/>
                    <a:pt x="20" y="11"/>
                  </a:cubicBezTo>
                  <a:cubicBezTo>
                    <a:pt x="20" y="11"/>
                    <a:pt x="20" y="11"/>
                    <a:pt x="20" y="11"/>
                  </a:cubicBezTo>
                  <a:cubicBezTo>
                    <a:pt x="21" y="11"/>
                    <a:pt x="20" y="11"/>
                    <a:pt x="21" y="11"/>
                  </a:cubicBezTo>
                  <a:cubicBezTo>
                    <a:pt x="22" y="10"/>
                    <a:pt x="23" y="9"/>
                    <a:pt x="23" y="8"/>
                  </a:cubicBezTo>
                  <a:cubicBezTo>
                    <a:pt x="23" y="8"/>
                    <a:pt x="24" y="8"/>
                    <a:pt x="24" y="8"/>
                  </a:cubicBezTo>
                  <a:cubicBezTo>
                    <a:pt x="25" y="8"/>
                    <a:pt x="25" y="7"/>
                    <a:pt x="26" y="6"/>
                  </a:cubicBezTo>
                  <a:cubicBezTo>
                    <a:pt x="27" y="5"/>
                    <a:pt x="28" y="4"/>
                    <a:pt x="28" y="1"/>
                  </a:cubicBezTo>
                  <a:cubicBezTo>
                    <a:pt x="28" y="0"/>
                    <a:pt x="22" y="0"/>
                    <a:pt x="22" y="3"/>
                  </a:cubicBezTo>
                  <a:cubicBezTo>
                    <a:pt x="22" y="3"/>
                    <a:pt x="22" y="4"/>
                    <a:pt x="21" y="5"/>
                  </a:cubicBezTo>
                  <a:cubicBezTo>
                    <a:pt x="20" y="5"/>
                    <a:pt x="19" y="4"/>
                    <a:pt x="19" y="5"/>
                  </a:cubicBezTo>
                  <a:cubicBezTo>
                    <a:pt x="18" y="6"/>
                    <a:pt x="17" y="6"/>
                    <a:pt x="15" y="6"/>
                  </a:cubicBezTo>
                  <a:cubicBezTo>
                    <a:pt x="14" y="6"/>
                    <a:pt x="14" y="6"/>
                    <a:pt x="13" y="6"/>
                  </a:cubicBezTo>
                  <a:cubicBezTo>
                    <a:pt x="13" y="6"/>
                    <a:pt x="13" y="10"/>
                    <a:pt x="11" y="10"/>
                  </a:cubicBezTo>
                  <a:cubicBezTo>
                    <a:pt x="11" y="10"/>
                    <a:pt x="11" y="9"/>
                    <a:pt x="10" y="10"/>
                  </a:cubicBezTo>
                  <a:cubicBezTo>
                    <a:pt x="10" y="10"/>
                    <a:pt x="10" y="10"/>
                    <a:pt x="10" y="11"/>
                  </a:cubicBezTo>
                  <a:cubicBezTo>
                    <a:pt x="10" y="11"/>
                    <a:pt x="10" y="11"/>
                    <a:pt x="10" y="11"/>
                  </a:cubicBezTo>
                  <a:cubicBezTo>
                    <a:pt x="9" y="11"/>
                    <a:pt x="10" y="11"/>
                    <a:pt x="9" y="11"/>
                  </a:cubicBezTo>
                  <a:cubicBezTo>
                    <a:pt x="9" y="12"/>
                    <a:pt x="9" y="12"/>
                    <a:pt x="9" y="12"/>
                  </a:cubicBezTo>
                  <a:cubicBezTo>
                    <a:pt x="8" y="13"/>
                    <a:pt x="9" y="13"/>
                    <a:pt x="8" y="13"/>
                  </a:cubicBezTo>
                  <a:cubicBezTo>
                    <a:pt x="8" y="14"/>
                    <a:pt x="7" y="13"/>
                    <a:pt x="7" y="14"/>
                  </a:cubicBezTo>
                  <a:cubicBezTo>
                    <a:pt x="5" y="14"/>
                    <a:pt x="4" y="14"/>
                    <a:pt x="3" y="1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0" name="Freeform 169"/>
            <p:cNvSpPr/>
            <p:nvPr/>
          </p:nvSpPr>
          <p:spPr>
            <a:xfrm>
              <a:off x="2941094" y="3124581"/>
              <a:ext cx="139190" cy="129348"/>
            </a:xfrm>
            <a:custGeom>
              <a:avLst/>
              <a:gdLst>
                <a:gd name="T0" fmla="*/ 39 w 42"/>
                <a:gd name="T1" fmla="*/ 32 h 39"/>
                <a:gd name="T2" fmla="*/ 38 w 42"/>
                <a:gd name="T3" fmla="*/ 34 h 39"/>
                <a:gd name="T4" fmla="*/ 37 w 42"/>
                <a:gd name="T5" fmla="*/ 35 h 39"/>
                <a:gd name="T6" fmla="*/ 36 w 42"/>
                <a:gd name="T7" fmla="*/ 33 h 39"/>
                <a:gd name="T8" fmla="*/ 39 w 42"/>
                <a:gd name="T9" fmla="*/ 30 h 39"/>
                <a:gd name="T10" fmla="*/ 40 w 42"/>
                <a:gd name="T11" fmla="*/ 29 h 39"/>
                <a:gd name="T12" fmla="*/ 37 w 42"/>
                <a:gd name="T13" fmla="*/ 29 h 39"/>
                <a:gd name="T14" fmla="*/ 37 w 42"/>
                <a:gd name="T15" fmla="*/ 30 h 39"/>
                <a:gd name="T16" fmla="*/ 34 w 42"/>
                <a:gd name="T17" fmla="*/ 27 h 39"/>
                <a:gd name="T18" fmla="*/ 39 w 42"/>
                <a:gd name="T19" fmla="*/ 24 h 39"/>
                <a:gd name="T20" fmla="*/ 37 w 42"/>
                <a:gd name="T21" fmla="*/ 23 h 39"/>
                <a:gd name="T22" fmla="*/ 36 w 42"/>
                <a:gd name="T23" fmla="*/ 21 h 39"/>
                <a:gd name="T24" fmla="*/ 39 w 42"/>
                <a:gd name="T25" fmla="*/ 19 h 39"/>
                <a:gd name="T26" fmla="*/ 37 w 42"/>
                <a:gd name="T27" fmla="*/ 15 h 39"/>
                <a:gd name="T28" fmla="*/ 35 w 42"/>
                <a:gd name="T29" fmla="*/ 16 h 39"/>
                <a:gd name="T30" fmla="*/ 31 w 42"/>
                <a:gd name="T31" fmla="*/ 18 h 39"/>
                <a:gd name="T32" fmla="*/ 26 w 42"/>
                <a:gd name="T33" fmla="*/ 16 h 39"/>
                <a:gd name="T34" fmla="*/ 27 w 42"/>
                <a:gd name="T35" fmla="*/ 15 h 39"/>
                <a:gd name="T36" fmla="*/ 27 w 42"/>
                <a:gd name="T37" fmla="*/ 11 h 39"/>
                <a:gd name="T38" fmla="*/ 25 w 42"/>
                <a:gd name="T39" fmla="*/ 13 h 39"/>
                <a:gd name="T40" fmla="*/ 24 w 42"/>
                <a:gd name="T41" fmla="*/ 10 h 39"/>
                <a:gd name="T42" fmla="*/ 27 w 42"/>
                <a:gd name="T43" fmla="*/ 9 h 39"/>
                <a:gd name="T44" fmla="*/ 30 w 42"/>
                <a:gd name="T45" fmla="*/ 7 h 39"/>
                <a:gd name="T46" fmla="*/ 34 w 42"/>
                <a:gd name="T47" fmla="*/ 2 h 39"/>
                <a:gd name="T48" fmla="*/ 35 w 42"/>
                <a:gd name="T49" fmla="*/ 1 h 39"/>
                <a:gd name="T50" fmla="*/ 31 w 42"/>
                <a:gd name="T51" fmla="*/ 0 h 39"/>
                <a:gd name="T52" fmla="*/ 27 w 42"/>
                <a:gd name="T53" fmla="*/ 1 h 39"/>
                <a:gd name="T54" fmla="*/ 22 w 42"/>
                <a:gd name="T55" fmla="*/ 6 h 39"/>
                <a:gd name="T56" fmla="*/ 21 w 42"/>
                <a:gd name="T57" fmla="*/ 6 h 39"/>
                <a:gd name="T58" fmla="*/ 20 w 42"/>
                <a:gd name="T59" fmla="*/ 8 h 39"/>
                <a:gd name="T60" fmla="*/ 19 w 42"/>
                <a:gd name="T61" fmla="*/ 9 h 39"/>
                <a:gd name="T62" fmla="*/ 17 w 42"/>
                <a:gd name="T63" fmla="*/ 10 h 39"/>
                <a:gd name="T64" fmla="*/ 17 w 42"/>
                <a:gd name="T65" fmla="*/ 11 h 39"/>
                <a:gd name="T66" fmla="*/ 15 w 42"/>
                <a:gd name="T67" fmla="*/ 12 h 39"/>
                <a:gd name="T68" fmla="*/ 13 w 42"/>
                <a:gd name="T69" fmla="*/ 16 h 39"/>
                <a:gd name="T70" fmla="*/ 11 w 42"/>
                <a:gd name="T71" fmla="*/ 20 h 39"/>
                <a:gd name="T72" fmla="*/ 7 w 42"/>
                <a:gd name="T73" fmla="*/ 21 h 39"/>
                <a:gd name="T74" fmla="*/ 5 w 42"/>
                <a:gd name="T75" fmla="*/ 23 h 39"/>
                <a:gd name="T76" fmla="*/ 3 w 42"/>
                <a:gd name="T77" fmla="*/ 26 h 39"/>
                <a:gd name="T78" fmla="*/ 0 w 42"/>
                <a:gd name="T79" fmla="*/ 28 h 39"/>
                <a:gd name="T80" fmla="*/ 0 w 42"/>
                <a:gd name="T81" fmla="*/ 32 h 39"/>
                <a:gd name="T82" fmla="*/ 6 w 42"/>
                <a:gd name="T83" fmla="*/ 30 h 39"/>
                <a:gd name="T84" fmla="*/ 12 w 42"/>
                <a:gd name="T85" fmla="*/ 31 h 39"/>
                <a:gd name="T86" fmla="*/ 14 w 42"/>
                <a:gd name="T87" fmla="*/ 31 h 39"/>
                <a:gd name="T88" fmla="*/ 20 w 42"/>
                <a:gd name="T89" fmla="*/ 30 h 39"/>
                <a:gd name="T90" fmla="*/ 24 w 42"/>
                <a:gd name="T91" fmla="*/ 31 h 39"/>
                <a:gd name="T92" fmla="*/ 20 w 42"/>
                <a:gd name="T93" fmla="*/ 36 h 39"/>
                <a:gd name="T94" fmla="*/ 22 w 42"/>
                <a:gd name="T95" fmla="*/ 38 h 39"/>
                <a:gd name="T96" fmla="*/ 23 w 42"/>
                <a:gd name="T97" fmla="*/ 36 h 39"/>
                <a:gd name="T98" fmla="*/ 25 w 42"/>
                <a:gd name="T99" fmla="*/ 34 h 39"/>
                <a:gd name="T100" fmla="*/ 31 w 42"/>
                <a:gd name="T101" fmla="*/ 31 h 39"/>
                <a:gd name="T102" fmla="*/ 33 w 42"/>
                <a:gd name="T103" fmla="*/ 35 h 39"/>
                <a:gd name="T104" fmla="*/ 32 w 42"/>
                <a:gd name="T105" fmla="*/ 36 h 39"/>
                <a:gd name="T106" fmla="*/ 31 w 42"/>
                <a:gd name="T107" fmla="*/ 37 h 39"/>
                <a:gd name="T108" fmla="*/ 32 w 42"/>
                <a:gd name="T109" fmla="*/ 39 h 39"/>
                <a:gd name="T110" fmla="*/ 36 w 42"/>
                <a:gd name="T111" fmla="*/ 38 h 39"/>
                <a:gd name="T112" fmla="*/ 37 w 42"/>
                <a:gd name="T113" fmla="*/ 36 h 39"/>
                <a:gd name="T114" fmla="*/ 39 w 42"/>
                <a:gd name="T115" fmla="*/ 34 h 39"/>
                <a:gd name="T116" fmla="*/ 41 w 42"/>
                <a:gd name="T11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9">
                  <a:moveTo>
                    <a:pt x="39" y="32"/>
                  </a:moveTo>
                  <a:cubicBezTo>
                    <a:pt x="39" y="32"/>
                    <a:pt x="39" y="32"/>
                    <a:pt x="39" y="32"/>
                  </a:cubicBezTo>
                  <a:cubicBezTo>
                    <a:pt x="38" y="32"/>
                    <a:pt x="39" y="33"/>
                    <a:pt x="39" y="33"/>
                  </a:cubicBezTo>
                  <a:cubicBezTo>
                    <a:pt x="39" y="33"/>
                    <a:pt x="38" y="33"/>
                    <a:pt x="38" y="34"/>
                  </a:cubicBezTo>
                  <a:cubicBezTo>
                    <a:pt x="38" y="34"/>
                    <a:pt x="38" y="34"/>
                    <a:pt x="37" y="34"/>
                  </a:cubicBezTo>
                  <a:cubicBezTo>
                    <a:pt x="37" y="35"/>
                    <a:pt x="36" y="34"/>
                    <a:pt x="37" y="35"/>
                  </a:cubicBezTo>
                  <a:cubicBezTo>
                    <a:pt x="37" y="35"/>
                    <a:pt x="36" y="36"/>
                    <a:pt x="36" y="36"/>
                  </a:cubicBezTo>
                  <a:cubicBezTo>
                    <a:pt x="35" y="37"/>
                    <a:pt x="36" y="33"/>
                    <a:pt x="36" y="33"/>
                  </a:cubicBezTo>
                  <a:cubicBezTo>
                    <a:pt x="36" y="33"/>
                    <a:pt x="36" y="33"/>
                    <a:pt x="37" y="33"/>
                  </a:cubicBezTo>
                  <a:cubicBezTo>
                    <a:pt x="38" y="32"/>
                    <a:pt x="38" y="31"/>
                    <a:pt x="39" y="30"/>
                  </a:cubicBezTo>
                  <a:cubicBezTo>
                    <a:pt x="39" y="30"/>
                    <a:pt x="40" y="30"/>
                    <a:pt x="40" y="29"/>
                  </a:cubicBezTo>
                  <a:cubicBezTo>
                    <a:pt x="40" y="29"/>
                    <a:pt x="40" y="29"/>
                    <a:pt x="40" y="29"/>
                  </a:cubicBezTo>
                  <a:cubicBezTo>
                    <a:pt x="40" y="28"/>
                    <a:pt x="37" y="29"/>
                    <a:pt x="38" y="29"/>
                  </a:cubicBezTo>
                  <a:cubicBezTo>
                    <a:pt x="38" y="29"/>
                    <a:pt x="38" y="29"/>
                    <a:pt x="37" y="29"/>
                  </a:cubicBezTo>
                  <a:cubicBezTo>
                    <a:pt x="37" y="30"/>
                    <a:pt x="38" y="30"/>
                    <a:pt x="37" y="30"/>
                  </a:cubicBezTo>
                  <a:cubicBezTo>
                    <a:pt x="37" y="30"/>
                    <a:pt x="37" y="30"/>
                    <a:pt x="37" y="30"/>
                  </a:cubicBezTo>
                  <a:cubicBezTo>
                    <a:pt x="36" y="30"/>
                    <a:pt x="36" y="31"/>
                    <a:pt x="36" y="31"/>
                  </a:cubicBezTo>
                  <a:cubicBezTo>
                    <a:pt x="34" y="31"/>
                    <a:pt x="34" y="29"/>
                    <a:pt x="34" y="27"/>
                  </a:cubicBezTo>
                  <a:cubicBezTo>
                    <a:pt x="34" y="25"/>
                    <a:pt x="35" y="26"/>
                    <a:pt x="37" y="26"/>
                  </a:cubicBezTo>
                  <a:cubicBezTo>
                    <a:pt x="40" y="26"/>
                    <a:pt x="41" y="26"/>
                    <a:pt x="39" y="24"/>
                  </a:cubicBezTo>
                  <a:cubicBezTo>
                    <a:pt x="39" y="24"/>
                    <a:pt x="39" y="24"/>
                    <a:pt x="38" y="24"/>
                  </a:cubicBezTo>
                  <a:cubicBezTo>
                    <a:pt x="38" y="23"/>
                    <a:pt x="38" y="23"/>
                    <a:pt x="37" y="23"/>
                  </a:cubicBezTo>
                  <a:cubicBezTo>
                    <a:pt x="37" y="23"/>
                    <a:pt x="36" y="23"/>
                    <a:pt x="36" y="23"/>
                  </a:cubicBezTo>
                  <a:cubicBezTo>
                    <a:pt x="36" y="22"/>
                    <a:pt x="36" y="21"/>
                    <a:pt x="36" y="21"/>
                  </a:cubicBezTo>
                  <a:cubicBezTo>
                    <a:pt x="37" y="21"/>
                    <a:pt x="37" y="21"/>
                    <a:pt x="38" y="21"/>
                  </a:cubicBezTo>
                  <a:cubicBezTo>
                    <a:pt x="39" y="21"/>
                    <a:pt x="39" y="21"/>
                    <a:pt x="39" y="19"/>
                  </a:cubicBezTo>
                  <a:cubicBezTo>
                    <a:pt x="39" y="17"/>
                    <a:pt x="38" y="19"/>
                    <a:pt x="38" y="16"/>
                  </a:cubicBezTo>
                  <a:cubicBezTo>
                    <a:pt x="38" y="16"/>
                    <a:pt x="37" y="15"/>
                    <a:pt x="37" y="15"/>
                  </a:cubicBezTo>
                  <a:cubicBezTo>
                    <a:pt x="37" y="14"/>
                    <a:pt x="37" y="16"/>
                    <a:pt x="37" y="16"/>
                  </a:cubicBezTo>
                  <a:cubicBezTo>
                    <a:pt x="36" y="17"/>
                    <a:pt x="36" y="16"/>
                    <a:pt x="35" y="16"/>
                  </a:cubicBezTo>
                  <a:cubicBezTo>
                    <a:pt x="34" y="14"/>
                    <a:pt x="33" y="17"/>
                    <a:pt x="32" y="18"/>
                  </a:cubicBezTo>
                  <a:cubicBezTo>
                    <a:pt x="31" y="18"/>
                    <a:pt x="32" y="19"/>
                    <a:pt x="31" y="18"/>
                  </a:cubicBezTo>
                  <a:cubicBezTo>
                    <a:pt x="30" y="17"/>
                    <a:pt x="28" y="17"/>
                    <a:pt x="27" y="16"/>
                  </a:cubicBezTo>
                  <a:cubicBezTo>
                    <a:pt x="27" y="17"/>
                    <a:pt x="25" y="16"/>
                    <a:pt x="26" y="16"/>
                  </a:cubicBezTo>
                  <a:cubicBezTo>
                    <a:pt x="26" y="16"/>
                    <a:pt x="27" y="16"/>
                    <a:pt x="27" y="16"/>
                  </a:cubicBezTo>
                  <a:cubicBezTo>
                    <a:pt x="27" y="15"/>
                    <a:pt x="27" y="15"/>
                    <a:pt x="27" y="15"/>
                  </a:cubicBezTo>
                  <a:cubicBezTo>
                    <a:pt x="29" y="14"/>
                    <a:pt x="29" y="14"/>
                    <a:pt x="29" y="12"/>
                  </a:cubicBezTo>
                  <a:cubicBezTo>
                    <a:pt x="28" y="12"/>
                    <a:pt x="28" y="11"/>
                    <a:pt x="27" y="11"/>
                  </a:cubicBezTo>
                  <a:cubicBezTo>
                    <a:pt x="27" y="11"/>
                    <a:pt x="26" y="12"/>
                    <a:pt x="25" y="12"/>
                  </a:cubicBezTo>
                  <a:cubicBezTo>
                    <a:pt x="24" y="12"/>
                    <a:pt x="25" y="12"/>
                    <a:pt x="25" y="13"/>
                  </a:cubicBezTo>
                  <a:cubicBezTo>
                    <a:pt x="22" y="13"/>
                    <a:pt x="23" y="12"/>
                    <a:pt x="24" y="11"/>
                  </a:cubicBezTo>
                  <a:cubicBezTo>
                    <a:pt x="24" y="11"/>
                    <a:pt x="25" y="12"/>
                    <a:pt x="24" y="10"/>
                  </a:cubicBezTo>
                  <a:cubicBezTo>
                    <a:pt x="24" y="10"/>
                    <a:pt x="25" y="9"/>
                    <a:pt x="25" y="9"/>
                  </a:cubicBezTo>
                  <a:cubicBezTo>
                    <a:pt x="27" y="9"/>
                    <a:pt x="26" y="9"/>
                    <a:pt x="27" y="9"/>
                  </a:cubicBezTo>
                  <a:cubicBezTo>
                    <a:pt x="28" y="8"/>
                    <a:pt x="27" y="8"/>
                    <a:pt x="28" y="8"/>
                  </a:cubicBezTo>
                  <a:cubicBezTo>
                    <a:pt x="29" y="8"/>
                    <a:pt x="29" y="8"/>
                    <a:pt x="30" y="7"/>
                  </a:cubicBezTo>
                  <a:cubicBezTo>
                    <a:pt x="31" y="7"/>
                    <a:pt x="31" y="5"/>
                    <a:pt x="32" y="4"/>
                  </a:cubicBezTo>
                  <a:cubicBezTo>
                    <a:pt x="32" y="3"/>
                    <a:pt x="33" y="3"/>
                    <a:pt x="34" y="2"/>
                  </a:cubicBezTo>
                  <a:cubicBezTo>
                    <a:pt x="34" y="2"/>
                    <a:pt x="34" y="2"/>
                    <a:pt x="35" y="2"/>
                  </a:cubicBezTo>
                  <a:cubicBezTo>
                    <a:pt x="35" y="1"/>
                    <a:pt x="35" y="1"/>
                    <a:pt x="35" y="1"/>
                  </a:cubicBezTo>
                  <a:cubicBezTo>
                    <a:pt x="35" y="1"/>
                    <a:pt x="35" y="1"/>
                    <a:pt x="34" y="1"/>
                  </a:cubicBezTo>
                  <a:cubicBezTo>
                    <a:pt x="34" y="0"/>
                    <a:pt x="33" y="0"/>
                    <a:pt x="31" y="0"/>
                  </a:cubicBezTo>
                  <a:cubicBezTo>
                    <a:pt x="30" y="0"/>
                    <a:pt x="28" y="0"/>
                    <a:pt x="27" y="0"/>
                  </a:cubicBezTo>
                  <a:cubicBezTo>
                    <a:pt x="27" y="0"/>
                    <a:pt x="28" y="1"/>
                    <a:pt x="27" y="1"/>
                  </a:cubicBezTo>
                  <a:cubicBezTo>
                    <a:pt x="26" y="2"/>
                    <a:pt x="26" y="4"/>
                    <a:pt x="25" y="4"/>
                  </a:cubicBezTo>
                  <a:cubicBezTo>
                    <a:pt x="24" y="5"/>
                    <a:pt x="23" y="5"/>
                    <a:pt x="22" y="6"/>
                  </a:cubicBezTo>
                  <a:cubicBezTo>
                    <a:pt x="22" y="6"/>
                    <a:pt x="22" y="6"/>
                    <a:pt x="22" y="6"/>
                  </a:cubicBezTo>
                  <a:cubicBezTo>
                    <a:pt x="21" y="6"/>
                    <a:pt x="21" y="6"/>
                    <a:pt x="21" y="6"/>
                  </a:cubicBezTo>
                  <a:cubicBezTo>
                    <a:pt x="20" y="7"/>
                    <a:pt x="21" y="7"/>
                    <a:pt x="20" y="7"/>
                  </a:cubicBezTo>
                  <a:cubicBezTo>
                    <a:pt x="20" y="7"/>
                    <a:pt x="20" y="8"/>
                    <a:pt x="20" y="8"/>
                  </a:cubicBezTo>
                  <a:cubicBezTo>
                    <a:pt x="20" y="8"/>
                    <a:pt x="20" y="8"/>
                    <a:pt x="20" y="9"/>
                  </a:cubicBezTo>
                  <a:cubicBezTo>
                    <a:pt x="19" y="9"/>
                    <a:pt x="19" y="9"/>
                    <a:pt x="19" y="9"/>
                  </a:cubicBezTo>
                  <a:cubicBezTo>
                    <a:pt x="19" y="9"/>
                    <a:pt x="19" y="9"/>
                    <a:pt x="18" y="9"/>
                  </a:cubicBezTo>
                  <a:cubicBezTo>
                    <a:pt x="18" y="10"/>
                    <a:pt x="18" y="10"/>
                    <a:pt x="17" y="10"/>
                  </a:cubicBezTo>
                  <a:cubicBezTo>
                    <a:pt x="17" y="10"/>
                    <a:pt x="17" y="10"/>
                    <a:pt x="17" y="11"/>
                  </a:cubicBezTo>
                  <a:cubicBezTo>
                    <a:pt x="17" y="11"/>
                    <a:pt x="17" y="11"/>
                    <a:pt x="17" y="11"/>
                  </a:cubicBezTo>
                  <a:cubicBezTo>
                    <a:pt x="16" y="11"/>
                    <a:pt x="16" y="11"/>
                    <a:pt x="16" y="11"/>
                  </a:cubicBezTo>
                  <a:cubicBezTo>
                    <a:pt x="16" y="12"/>
                    <a:pt x="16" y="12"/>
                    <a:pt x="15" y="12"/>
                  </a:cubicBezTo>
                  <a:cubicBezTo>
                    <a:pt x="15" y="12"/>
                    <a:pt x="15" y="13"/>
                    <a:pt x="15" y="13"/>
                  </a:cubicBezTo>
                  <a:cubicBezTo>
                    <a:pt x="14" y="14"/>
                    <a:pt x="14" y="15"/>
                    <a:pt x="13" y="16"/>
                  </a:cubicBezTo>
                  <a:cubicBezTo>
                    <a:pt x="12" y="17"/>
                    <a:pt x="12" y="16"/>
                    <a:pt x="12" y="18"/>
                  </a:cubicBezTo>
                  <a:cubicBezTo>
                    <a:pt x="12" y="19"/>
                    <a:pt x="11" y="19"/>
                    <a:pt x="11" y="20"/>
                  </a:cubicBezTo>
                  <a:cubicBezTo>
                    <a:pt x="9" y="20"/>
                    <a:pt x="10" y="19"/>
                    <a:pt x="9" y="20"/>
                  </a:cubicBezTo>
                  <a:cubicBezTo>
                    <a:pt x="8" y="21"/>
                    <a:pt x="8" y="21"/>
                    <a:pt x="7" y="21"/>
                  </a:cubicBezTo>
                  <a:cubicBezTo>
                    <a:pt x="7" y="22"/>
                    <a:pt x="8" y="22"/>
                    <a:pt x="7" y="22"/>
                  </a:cubicBezTo>
                  <a:cubicBezTo>
                    <a:pt x="5" y="23"/>
                    <a:pt x="6" y="22"/>
                    <a:pt x="5" y="23"/>
                  </a:cubicBezTo>
                  <a:cubicBezTo>
                    <a:pt x="4" y="23"/>
                    <a:pt x="4" y="25"/>
                    <a:pt x="4" y="26"/>
                  </a:cubicBezTo>
                  <a:cubicBezTo>
                    <a:pt x="4" y="26"/>
                    <a:pt x="3" y="26"/>
                    <a:pt x="3" y="26"/>
                  </a:cubicBezTo>
                  <a:cubicBezTo>
                    <a:pt x="2" y="26"/>
                    <a:pt x="2" y="27"/>
                    <a:pt x="2" y="27"/>
                  </a:cubicBezTo>
                  <a:cubicBezTo>
                    <a:pt x="1" y="28"/>
                    <a:pt x="0" y="27"/>
                    <a:pt x="0" y="28"/>
                  </a:cubicBezTo>
                  <a:cubicBezTo>
                    <a:pt x="0" y="29"/>
                    <a:pt x="0" y="28"/>
                    <a:pt x="0" y="29"/>
                  </a:cubicBezTo>
                  <a:cubicBezTo>
                    <a:pt x="0" y="30"/>
                    <a:pt x="0" y="31"/>
                    <a:pt x="0" y="32"/>
                  </a:cubicBezTo>
                  <a:cubicBezTo>
                    <a:pt x="1" y="32"/>
                    <a:pt x="2" y="33"/>
                    <a:pt x="2" y="32"/>
                  </a:cubicBezTo>
                  <a:cubicBezTo>
                    <a:pt x="3" y="31"/>
                    <a:pt x="5" y="31"/>
                    <a:pt x="6" y="30"/>
                  </a:cubicBezTo>
                  <a:cubicBezTo>
                    <a:pt x="7" y="30"/>
                    <a:pt x="7" y="31"/>
                    <a:pt x="9" y="31"/>
                  </a:cubicBezTo>
                  <a:cubicBezTo>
                    <a:pt x="10" y="31"/>
                    <a:pt x="12" y="30"/>
                    <a:pt x="12" y="31"/>
                  </a:cubicBezTo>
                  <a:cubicBezTo>
                    <a:pt x="13" y="31"/>
                    <a:pt x="12" y="32"/>
                    <a:pt x="13" y="31"/>
                  </a:cubicBezTo>
                  <a:cubicBezTo>
                    <a:pt x="13" y="31"/>
                    <a:pt x="14" y="31"/>
                    <a:pt x="14" y="31"/>
                  </a:cubicBezTo>
                  <a:cubicBezTo>
                    <a:pt x="15" y="32"/>
                    <a:pt x="15" y="32"/>
                    <a:pt x="17" y="32"/>
                  </a:cubicBezTo>
                  <a:cubicBezTo>
                    <a:pt x="18" y="32"/>
                    <a:pt x="19" y="31"/>
                    <a:pt x="20" y="30"/>
                  </a:cubicBezTo>
                  <a:cubicBezTo>
                    <a:pt x="20" y="30"/>
                    <a:pt x="21" y="29"/>
                    <a:pt x="22" y="29"/>
                  </a:cubicBezTo>
                  <a:cubicBezTo>
                    <a:pt x="22" y="30"/>
                    <a:pt x="22" y="32"/>
                    <a:pt x="24" y="31"/>
                  </a:cubicBezTo>
                  <a:cubicBezTo>
                    <a:pt x="25" y="31"/>
                    <a:pt x="23" y="33"/>
                    <a:pt x="23" y="34"/>
                  </a:cubicBezTo>
                  <a:cubicBezTo>
                    <a:pt x="22" y="34"/>
                    <a:pt x="21" y="35"/>
                    <a:pt x="20" y="36"/>
                  </a:cubicBezTo>
                  <a:cubicBezTo>
                    <a:pt x="20" y="36"/>
                    <a:pt x="19" y="36"/>
                    <a:pt x="19" y="36"/>
                  </a:cubicBezTo>
                  <a:cubicBezTo>
                    <a:pt x="19" y="39"/>
                    <a:pt x="20" y="38"/>
                    <a:pt x="22" y="38"/>
                  </a:cubicBezTo>
                  <a:cubicBezTo>
                    <a:pt x="22" y="37"/>
                    <a:pt x="22" y="37"/>
                    <a:pt x="22" y="36"/>
                  </a:cubicBezTo>
                  <a:cubicBezTo>
                    <a:pt x="23" y="36"/>
                    <a:pt x="23" y="36"/>
                    <a:pt x="23" y="36"/>
                  </a:cubicBezTo>
                  <a:cubicBezTo>
                    <a:pt x="24" y="35"/>
                    <a:pt x="23" y="36"/>
                    <a:pt x="24" y="35"/>
                  </a:cubicBezTo>
                  <a:cubicBezTo>
                    <a:pt x="24" y="35"/>
                    <a:pt x="24" y="35"/>
                    <a:pt x="25" y="34"/>
                  </a:cubicBezTo>
                  <a:cubicBezTo>
                    <a:pt x="27" y="34"/>
                    <a:pt x="28" y="34"/>
                    <a:pt x="30" y="34"/>
                  </a:cubicBezTo>
                  <a:cubicBezTo>
                    <a:pt x="31" y="33"/>
                    <a:pt x="31" y="33"/>
                    <a:pt x="31" y="31"/>
                  </a:cubicBezTo>
                  <a:cubicBezTo>
                    <a:pt x="31" y="30"/>
                    <a:pt x="31" y="31"/>
                    <a:pt x="32" y="31"/>
                  </a:cubicBezTo>
                  <a:cubicBezTo>
                    <a:pt x="33" y="32"/>
                    <a:pt x="34" y="33"/>
                    <a:pt x="33" y="35"/>
                  </a:cubicBezTo>
                  <a:cubicBezTo>
                    <a:pt x="33" y="35"/>
                    <a:pt x="33" y="35"/>
                    <a:pt x="32" y="35"/>
                  </a:cubicBezTo>
                  <a:cubicBezTo>
                    <a:pt x="32" y="35"/>
                    <a:pt x="32" y="35"/>
                    <a:pt x="32" y="36"/>
                  </a:cubicBezTo>
                  <a:cubicBezTo>
                    <a:pt x="32" y="36"/>
                    <a:pt x="32" y="36"/>
                    <a:pt x="32" y="36"/>
                  </a:cubicBezTo>
                  <a:cubicBezTo>
                    <a:pt x="31" y="37"/>
                    <a:pt x="31" y="36"/>
                    <a:pt x="31" y="37"/>
                  </a:cubicBezTo>
                  <a:cubicBezTo>
                    <a:pt x="31" y="37"/>
                    <a:pt x="29" y="38"/>
                    <a:pt x="32" y="38"/>
                  </a:cubicBezTo>
                  <a:cubicBezTo>
                    <a:pt x="32" y="38"/>
                    <a:pt x="32" y="39"/>
                    <a:pt x="32" y="39"/>
                  </a:cubicBezTo>
                  <a:cubicBezTo>
                    <a:pt x="34" y="39"/>
                    <a:pt x="34" y="39"/>
                    <a:pt x="34" y="39"/>
                  </a:cubicBezTo>
                  <a:cubicBezTo>
                    <a:pt x="36" y="39"/>
                    <a:pt x="35" y="38"/>
                    <a:pt x="36" y="38"/>
                  </a:cubicBezTo>
                  <a:cubicBezTo>
                    <a:pt x="36" y="38"/>
                    <a:pt x="36" y="37"/>
                    <a:pt x="37" y="37"/>
                  </a:cubicBezTo>
                  <a:cubicBezTo>
                    <a:pt x="37" y="37"/>
                    <a:pt x="37" y="37"/>
                    <a:pt x="37" y="36"/>
                  </a:cubicBezTo>
                  <a:cubicBezTo>
                    <a:pt x="38" y="35"/>
                    <a:pt x="39" y="36"/>
                    <a:pt x="39" y="35"/>
                  </a:cubicBezTo>
                  <a:cubicBezTo>
                    <a:pt x="39" y="35"/>
                    <a:pt x="39" y="35"/>
                    <a:pt x="39" y="34"/>
                  </a:cubicBezTo>
                  <a:cubicBezTo>
                    <a:pt x="39" y="34"/>
                    <a:pt x="40" y="33"/>
                    <a:pt x="40" y="32"/>
                  </a:cubicBezTo>
                  <a:cubicBezTo>
                    <a:pt x="40" y="32"/>
                    <a:pt x="42" y="32"/>
                    <a:pt x="41" y="31"/>
                  </a:cubicBezTo>
                  <a:cubicBezTo>
                    <a:pt x="39" y="31"/>
                    <a:pt x="40" y="32"/>
                    <a:pt x="39" y="3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1" name="Freeform 170"/>
            <p:cNvSpPr/>
            <p:nvPr/>
          </p:nvSpPr>
          <p:spPr>
            <a:xfrm>
              <a:off x="7165984" y="3280643"/>
              <a:ext cx="125130" cy="116695"/>
            </a:xfrm>
            <a:custGeom>
              <a:avLst/>
              <a:gdLst>
                <a:gd name="T0" fmla="*/ 7 w 38"/>
                <a:gd name="T1" fmla="*/ 4 h 35"/>
                <a:gd name="T2" fmla="*/ 5 w 38"/>
                <a:gd name="T3" fmla="*/ 2 h 35"/>
                <a:gd name="T4" fmla="*/ 1 w 38"/>
                <a:gd name="T5" fmla="*/ 2 h 35"/>
                <a:gd name="T6" fmla="*/ 2 w 38"/>
                <a:gd name="T7" fmla="*/ 6 h 35"/>
                <a:gd name="T8" fmla="*/ 5 w 38"/>
                <a:gd name="T9" fmla="*/ 7 h 35"/>
                <a:gd name="T10" fmla="*/ 6 w 38"/>
                <a:gd name="T11" fmla="*/ 10 h 35"/>
                <a:gd name="T12" fmla="*/ 9 w 38"/>
                <a:gd name="T13" fmla="*/ 18 h 35"/>
                <a:gd name="T14" fmla="*/ 7 w 38"/>
                <a:gd name="T15" fmla="*/ 19 h 35"/>
                <a:gd name="T16" fmla="*/ 3 w 38"/>
                <a:gd name="T17" fmla="*/ 19 h 35"/>
                <a:gd name="T18" fmla="*/ 5 w 38"/>
                <a:gd name="T19" fmla="*/ 23 h 35"/>
                <a:gd name="T20" fmla="*/ 5 w 38"/>
                <a:gd name="T21" fmla="*/ 26 h 35"/>
                <a:gd name="T22" fmla="*/ 7 w 38"/>
                <a:gd name="T23" fmla="*/ 29 h 35"/>
                <a:gd name="T24" fmla="*/ 10 w 38"/>
                <a:gd name="T25" fmla="*/ 34 h 35"/>
                <a:gd name="T26" fmla="*/ 13 w 38"/>
                <a:gd name="T27" fmla="*/ 32 h 35"/>
                <a:gd name="T28" fmla="*/ 15 w 38"/>
                <a:gd name="T29" fmla="*/ 31 h 35"/>
                <a:gd name="T30" fmla="*/ 13 w 38"/>
                <a:gd name="T31" fmla="*/ 29 h 35"/>
                <a:gd name="T32" fmla="*/ 7 w 38"/>
                <a:gd name="T33" fmla="*/ 26 h 35"/>
                <a:gd name="T34" fmla="*/ 10 w 38"/>
                <a:gd name="T35" fmla="*/ 26 h 35"/>
                <a:gd name="T36" fmla="*/ 17 w 38"/>
                <a:gd name="T37" fmla="*/ 24 h 35"/>
                <a:gd name="T38" fmla="*/ 20 w 38"/>
                <a:gd name="T39" fmla="*/ 26 h 35"/>
                <a:gd name="T40" fmla="*/ 24 w 38"/>
                <a:gd name="T41" fmla="*/ 29 h 35"/>
                <a:gd name="T42" fmla="*/ 28 w 38"/>
                <a:gd name="T43" fmla="*/ 26 h 35"/>
                <a:gd name="T44" fmla="*/ 29 w 38"/>
                <a:gd name="T45" fmla="*/ 23 h 35"/>
                <a:gd name="T46" fmla="*/ 31 w 38"/>
                <a:gd name="T47" fmla="*/ 21 h 35"/>
                <a:gd name="T48" fmla="*/ 37 w 38"/>
                <a:gd name="T49" fmla="*/ 20 h 35"/>
                <a:gd name="T50" fmla="*/ 35 w 38"/>
                <a:gd name="T51" fmla="*/ 17 h 35"/>
                <a:gd name="T52" fmla="*/ 35 w 38"/>
                <a:gd name="T53" fmla="*/ 11 h 35"/>
                <a:gd name="T54" fmla="*/ 35 w 38"/>
                <a:gd name="T55" fmla="*/ 9 h 35"/>
                <a:gd name="T56" fmla="*/ 33 w 38"/>
                <a:gd name="T57" fmla="*/ 12 h 35"/>
                <a:gd name="T58" fmla="*/ 29 w 38"/>
                <a:gd name="T59" fmla="*/ 11 h 35"/>
                <a:gd name="T60" fmla="*/ 29 w 38"/>
                <a:gd name="T61" fmla="*/ 13 h 35"/>
                <a:gd name="T62" fmla="*/ 25 w 38"/>
                <a:gd name="T63" fmla="*/ 12 h 35"/>
                <a:gd name="T64" fmla="*/ 17 w 38"/>
                <a:gd name="T65" fmla="*/ 9 h 35"/>
                <a:gd name="T66" fmla="*/ 15 w 38"/>
                <a:gd name="T67" fmla="*/ 8 h 35"/>
                <a:gd name="T68" fmla="*/ 13 w 38"/>
                <a:gd name="T69" fmla="*/ 7 h 35"/>
                <a:gd name="T70" fmla="*/ 9 w 38"/>
                <a:gd name="T71" fmla="*/ 6 h 35"/>
                <a:gd name="T72" fmla="*/ 7 w 38"/>
                <a:gd name="T7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35">
                  <a:moveTo>
                    <a:pt x="7" y="4"/>
                  </a:moveTo>
                  <a:cubicBezTo>
                    <a:pt x="7" y="4"/>
                    <a:pt x="7" y="4"/>
                    <a:pt x="7" y="4"/>
                  </a:cubicBezTo>
                  <a:cubicBezTo>
                    <a:pt x="7" y="3"/>
                    <a:pt x="6" y="3"/>
                    <a:pt x="6" y="3"/>
                  </a:cubicBezTo>
                  <a:cubicBezTo>
                    <a:pt x="6" y="3"/>
                    <a:pt x="6" y="3"/>
                    <a:pt x="5" y="2"/>
                  </a:cubicBezTo>
                  <a:cubicBezTo>
                    <a:pt x="5" y="2"/>
                    <a:pt x="5" y="2"/>
                    <a:pt x="5" y="2"/>
                  </a:cubicBezTo>
                  <a:cubicBezTo>
                    <a:pt x="3" y="2"/>
                    <a:pt x="2" y="0"/>
                    <a:pt x="1" y="2"/>
                  </a:cubicBezTo>
                  <a:cubicBezTo>
                    <a:pt x="0" y="3"/>
                    <a:pt x="1" y="4"/>
                    <a:pt x="1" y="5"/>
                  </a:cubicBezTo>
                  <a:cubicBezTo>
                    <a:pt x="1" y="5"/>
                    <a:pt x="2" y="6"/>
                    <a:pt x="2" y="6"/>
                  </a:cubicBezTo>
                  <a:cubicBezTo>
                    <a:pt x="4" y="6"/>
                    <a:pt x="3" y="6"/>
                    <a:pt x="3" y="7"/>
                  </a:cubicBezTo>
                  <a:cubicBezTo>
                    <a:pt x="4" y="7"/>
                    <a:pt x="4" y="7"/>
                    <a:pt x="5" y="7"/>
                  </a:cubicBezTo>
                  <a:cubicBezTo>
                    <a:pt x="5" y="7"/>
                    <a:pt x="5" y="8"/>
                    <a:pt x="5" y="8"/>
                  </a:cubicBezTo>
                  <a:cubicBezTo>
                    <a:pt x="6" y="9"/>
                    <a:pt x="5" y="9"/>
                    <a:pt x="6" y="10"/>
                  </a:cubicBezTo>
                  <a:cubicBezTo>
                    <a:pt x="6" y="10"/>
                    <a:pt x="8" y="13"/>
                    <a:pt x="8" y="13"/>
                  </a:cubicBezTo>
                  <a:cubicBezTo>
                    <a:pt x="8" y="13"/>
                    <a:pt x="9" y="18"/>
                    <a:pt x="9" y="18"/>
                  </a:cubicBezTo>
                  <a:cubicBezTo>
                    <a:pt x="9" y="19"/>
                    <a:pt x="10" y="18"/>
                    <a:pt x="10" y="19"/>
                  </a:cubicBezTo>
                  <a:cubicBezTo>
                    <a:pt x="8" y="19"/>
                    <a:pt x="8" y="19"/>
                    <a:pt x="7" y="19"/>
                  </a:cubicBezTo>
                  <a:cubicBezTo>
                    <a:pt x="7" y="18"/>
                    <a:pt x="4" y="18"/>
                    <a:pt x="4" y="18"/>
                  </a:cubicBezTo>
                  <a:cubicBezTo>
                    <a:pt x="4" y="18"/>
                    <a:pt x="3" y="19"/>
                    <a:pt x="3" y="19"/>
                  </a:cubicBezTo>
                  <a:cubicBezTo>
                    <a:pt x="3" y="22"/>
                    <a:pt x="5" y="19"/>
                    <a:pt x="5" y="22"/>
                  </a:cubicBezTo>
                  <a:cubicBezTo>
                    <a:pt x="5" y="22"/>
                    <a:pt x="5" y="23"/>
                    <a:pt x="5" y="23"/>
                  </a:cubicBezTo>
                  <a:cubicBezTo>
                    <a:pt x="4" y="24"/>
                    <a:pt x="4" y="23"/>
                    <a:pt x="4" y="24"/>
                  </a:cubicBezTo>
                  <a:cubicBezTo>
                    <a:pt x="4" y="26"/>
                    <a:pt x="4" y="25"/>
                    <a:pt x="5" y="26"/>
                  </a:cubicBezTo>
                  <a:cubicBezTo>
                    <a:pt x="5" y="27"/>
                    <a:pt x="5" y="26"/>
                    <a:pt x="5" y="27"/>
                  </a:cubicBezTo>
                  <a:cubicBezTo>
                    <a:pt x="6" y="28"/>
                    <a:pt x="6" y="29"/>
                    <a:pt x="7" y="29"/>
                  </a:cubicBezTo>
                  <a:cubicBezTo>
                    <a:pt x="7" y="30"/>
                    <a:pt x="7" y="30"/>
                    <a:pt x="8" y="30"/>
                  </a:cubicBezTo>
                  <a:cubicBezTo>
                    <a:pt x="9" y="31"/>
                    <a:pt x="9" y="33"/>
                    <a:pt x="10" y="34"/>
                  </a:cubicBezTo>
                  <a:cubicBezTo>
                    <a:pt x="11" y="34"/>
                    <a:pt x="11" y="35"/>
                    <a:pt x="12" y="34"/>
                  </a:cubicBezTo>
                  <a:cubicBezTo>
                    <a:pt x="14" y="33"/>
                    <a:pt x="13" y="33"/>
                    <a:pt x="13" y="32"/>
                  </a:cubicBezTo>
                  <a:cubicBezTo>
                    <a:pt x="13" y="32"/>
                    <a:pt x="14" y="33"/>
                    <a:pt x="15" y="32"/>
                  </a:cubicBezTo>
                  <a:cubicBezTo>
                    <a:pt x="15" y="32"/>
                    <a:pt x="15" y="31"/>
                    <a:pt x="15" y="31"/>
                  </a:cubicBezTo>
                  <a:cubicBezTo>
                    <a:pt x="14" y="31"/>
                    <a:pt x="16" y="30"/>
                    <a:pt x="15" y="30"/>
                  </a:cubicBezTo>
                  <a:cubicBezTo>
                    <a:pt x="15" y="30"/>
                    <a:pt x="14" y="29"/>
                    <a:pt x="13" y="29"/>
                  </a:cubicBezTo>
                  <a:cubicBezTo>
                    <a:pt x="12" y="28"/>
                    <a:pt x="10" y="28"/>
                    <a:pt x="9" y="26"/>
                  </a:cubicBezTo>
                  <a:cubicBezTo>
                    <a:pt x="8" y="26"/>
                    <a:pt x="8" y="26"/>
                    <a:pt x="7" y="26"/>
                  </a:cubicBezTo>
                  <a:cubicBezTo>
                    <a:pt x="6" y="25"/>
                    <a:pt x="7" y="25"/>
                    <a:pt x="9" y="25"/>
                  </a:cubicBezTo>
                  <a:cubicBezTo>
                    <a:pt x="9" y="24"/>
                    <a:pt x="9" y="26"/>
                    <a:pt x="10" y="26"/>
                  </a:cubicBezTo>
                  <a:cubicBezTo>
                    <a:pt x="11" y="26"/>
                    <a:pt x="12" y="26"/>
                    <a:pt x="12" y="26"/>
                  </a:cubicBezTo>
                  <a:cubicBezTo>
                    <a:pt x="13" y="24"/>
                    <a:pt x="15" y="24"/>
                    <a:pt x="17" y="24"/>
                  </a:cubicBezTo>
                  <a:cubicBezTo>
                    <a:pt x="17" y="25"/>
                    <a:pt x="18" y="25"/>
                    <a:pt x="19" y="26"/>
                  </a:cubicBezTo>
                  <a:cubicBezTo>
                    <a:pt x="19" y="26"/>
                    <a:pt x="20" y="26"/>
                    <a:pt x="20" y="26"/>
                  </a:cubicBezTo>
                  <a:cubicBezTo>
                    <a:pt x="21" y="27"/>
                    <a:pt x="20" y="27"/>
                    <a:pt x="21" y="27"/>
                  </a:cubicBezTo>
                  <a:cubicBezTo>
                    <a:pt x="22" y="28"/>
                    <a:pt x="23" y="28"/>
                    <a:pt x="24" y="29"/>
                  </a:cubicBezTo>
                  <a:cubicBezTo>
                    <a:pt x="24" y="29"/>
                    <a:pt x="25" y="30"/>
                    <a:pt x="27" y="29"/>
                  </a:cubicBezTo>
                  <a:cubicBezTo>
                    <a:pt x="30" y="28"/>
                    <a:pt x="29" y="27"/>
                    <a:pt x="28" y="26"/>
                  </a:cubicBezTo>
                  <a:cubicBezTo>
                    <a:pt x="27" y="25"/>
                    <a:pt x="28" y="26"/>
                    <a:pt x="28" y="24"/>
                  </a:cubicBezTo>
                  <a:cubicBezTo>
                    <a:pt x="29" y="23"/>
                    <a:pt x="28" y="23"/>
                    <a:pt x="29" y="23"/>
                  </a:cubicBezTo>
                  <a:cubicBezTo>
                    <a:pt x="29" y="23"/>
                    <a:pt x="29" y="23"/>
                    <a:pt x="30" y="23"/>
                  </a:cubicBezTo>
                  <a:cubicBezTo>
                    <a:pt x="30" y="23"/>
                    <a:pt x="31" y="21"/>
                    <a:pt x="31" y="21"/>
                  </a:cubicBezTo>
                  <a:cubicBezTo>
                    <a:pt x="33" y="22"/>
                    <a:pt x="35" y="22"/>
                    <a:pt x="36" y="21"/>
                  </a:cubicBezTo>
                  <a:cubicBezTo>
                    <a:pt x="36" y="21"/>
                    <a:pt x="36" y="20"/>
                    <a:pt x="37" y="20"/>
                  </a:cubicBezTo>
                  <a:cubicBezTo>
                    <a:pt x="38" y="19"/>
                    <a:pt x="37" y="19"/>
                    <a:pt x="37" y="19"/>
                  </a:cubicBezTo>
                  <a:cubicBezTo>
                    <a:pt x="36" y="18"/>
                    <a:pt x="35" y="18"/>
                    <a:pt x="35" y="17"/>
                  </a:cubicBezTo>
                  <a:cubicBezTo>
                    <a:pt x="35" y="16"/>
                    <a:pt x="34" y="16"/>
                    <a:pt x="35" y="14"/>
                  </a:cubicBezTo>
                  <a:cubicBezTo>
                    <a:pt x="36" y="13"/>
                    <a:pt x="35" y="11"/>
                    <a:pt x="35" y="11"/>
                  </a:cubicBezTo>
                  <a:cubicBezTo>
                    <a:pt x="36" y="10"/>
                    <a:pt x="36" y="11"/>
                    <a:pt x="37" y="10"/>
                  </a:cubicBezTo>
                  <a:cubicBezTo>
                    <a:pt x="37" y="9"/>
                    <a:pt x="37" y="8"/>
                    <a:pt x="35" y="9"/>
                  </a:cubicBezTo>
                  <a:cubicBezTo>
                    <a:pt x="35" y="10"/>
                    <a:pt x="35" y="10"/>
                    <a:pt x="35" y="11"/>
                  </a:cubicBezTo>
                  <a:cubicBezTo>
                    <a:pt x="34" y="11"/>
                    <a:pt x="34" y="12"/>
                    <a:pt x="33" y="12"/>
                  </a:cubicBezTo>
                  <a:cubicBezTo>
                    <a:pt x="33" y="16"/>
                    <a:pt x="32" y="12"/>
                    <a:pt x="31" y="12"/>
                  </a:cubicBezTo>
                  <a:cubicBezTo>
                    <a:pt x="31" y="9"/>
                    <a:pt x="30" y="10"/>
                    <a:pt x="29" y="11"/>
                  </a:cubicBezTo>
                  <a:cubicBezTo>
                    <a:pt x="29" y="11"/>
                    <a:pt x="29" y="11"/>
                    <a:pt x="29" y="12"/>
                  </a:cubicBezTo>
                  <a:cubicBezTo>
                    <a:pt x="28" y="12"/>
                    <a:pt x="29" y="13"/>
                    <a:pt x="29" y="13"/>
                  </a:cubicBezTo>
                  <a:cubicBezTo>
                    <a:pt x="28" y="13"/>
                    <a:pt x="27" y="13"/>
                    <a:pt x="27" y="14"/>
                  </a:cubicBezTo>
                  <a:cubicBezTo>
                    <a:pt x="26" y="13"/>
                    <a:pt x="25" y="12"/>
                    <a:pt x="25" y="12"/>
                  </a:cubicBezTo>
                  <a:cubicBezTo>
                    <a:pt x="24" y="12"/>
                    <a:pt x="22" y="11"/>
                    <a:pt x="22" y="11"/>
                  </a:cubicBezTo>
                  <a:cubicBezTo>
                    <a:pt x="20" y="12"/>
                    <a:pt x="18" y="10"/>
                    <a:pt x="17" y="9"/>
                  </a:cubicBezTo>
                  <a:cubicBezTo>
                    <a:pt x="17" y="9"/>
                    <a:pt x="17" y="9"/>
                    <a:pt x="17" y="9"/>
                  </a:cubicBezTo>
                  <a:cubicBezTo>
                    <a:pt x="16" y="9"/>
                    <a:pt x="15" y="9"/>
                    <a:pt x="15" y="8"/>
                  </a:cubicBezTo>
                  <a:cubicBezTo>
                    <a:pt x="14" y="8"/>
                    <a:pt x="14" y="8"/>
                    <a:pt x="13" y="8"/>
                  </a:cubicBezTo>
                  <a:cubicBezTo>
                    <a:pt x="13" y="8"/>
                    <a:pt x="14" y="7"/>
                    <a:pt x="13" y="7"/>
                  </a:cubicBezTo>
                  <a:cubicBezTo>
                    <a:pt x="12" y="7"/>
                    <a:pt x="12" y="7"/>
                    <a:pt x="11" y="7"/>
                  </a:cubicBezTo>
                  <a:cubicBezTo>
                    <a:pt x="10" y="6"/>
                    <a:pt x="10" y="6"/>
                    <a:pt x="9" y="6"/>
                  </a:cubicBezTo>
                  <a:cubicBezTo>
                    <a:pt x="8" y="5"/>
                    <a:pt x="9" y="6"/>
                    <a:pt x="8" y="5"/>
                  </a:cubicBezTo>
                  <a:cubicBezTo>
                    <a:pt x="8" y="5"/>
                    <a:pt x="8" y="5"/>
                    <a:pt x="7"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2" name="Freeform 171"/>
            <p:cNvSpPr/>
            <p:nvPr/>
          </p:nvSpPr>
          <p:spPr>
            <a:xfrm>
              <a:off x="4684477" y="3546367"/>
              <a:ext cx="63268" cy="19683"/>
            </a:xfrm>
            <a:custGeom>
              <a:avLst/>
              <a:gdLst>
                <a:gd name="T0" fmla="*/ 1 w 19"/>
                <a:gd name="T1" fmla="*/ 4 h 6"/>
                <a:gd name="T2" fmla="*/ 11 w 19"/>
                <a:gd name="T3" fmla="*/ 5 h 6"/>
                <a:gd name="T4" fmla="*/ 19 w 19"/>
                <a:gd name="T5" fmla="*/ 5 h 6"/>
                <a:gd name="T6" fmla="*/ 16 w 19"/>
                <a:gd name="T7" fmla="*/ 3 h 6"/>
                <a:gd name="T8" fmla="*/ 5 w 19"/>
                <a:gd name="T9" fmla="*/ 2 h 6"/>
                <a:gd name="T10" fmla="*/ 3 w 19"/>
                <a:gd name="T11" fmla="*/ 1 h 6"/>
                <a:gd name="T12" fmla="*/ 1 w 19"/>
                <a:gd name="T13" fmla="*/ 1 h 6"/>
                <a:gd name="T14" fmla="*/ 0 w 19"/>
                <a:gd name="T15" fmla="*/ 3 h 6"/>
                <a:gd name="T16" fmla="*/ 1 w 19"/>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
                  <a:moveTo>
                    <a:pt x="1" y="4"/>
                  </a:moveTo>
                  <a:cubicBezTo>
                    <a:pt x="3" y="5"/>
                    <a:pt x="8" y="4"/>
                    <a:pt x="11" y="5"/>
                  </a:cubicBezTo>
                  <a:cubicBezTo>
                    <a:pt x="13" y="6"/>
                    <a:pt x="17" y="6"/>
                    <a:pt x="19" y="5"/>
                  </a:cubicBezTo>
                  <a:cubicBezTo>
                    <a:pt x="19" y="3"/>
                    <a:pt x="17" y="3"/>
                    <a:pt x="16" y="3"/>
                  </a:cubicBezTo>
                  <a:cubicBezTo>
                    <a:pt x="15" y="1"/>
                    <a:pt x="7" y="2"/>
                    <a:pt x="5" y="2"/>
                  </a:cubicBezTo>
                  <a:cubicBezTo>
                    <a:pt x="4" y="2"/>
                    <a:pt x="4" y="2"/>
                    <a:pt x="3" y="1"/>
                  </a:cubicBezTo>
                  <a:cubicBezTo>
                    <a:pt x="1" y="1"/>
                    <a:pt x="1" y="0"/>
                    <a:pt x="1" y="1"/>
                  </a:cubicBezTo>
                  <a:cubicBezTo>
                    <a:pt x="0" y="1"/>
                    <a:pt x="0" y="2"/>
                    <a:pt x="0" y="3"/>
                  </a:cubicBezTo>
                  <a:cubicBezTo>
                    <a:pt x="0" y="3"/>
                    <a:pt x="1" y="3"/>
                    <a:pt x="1"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3" name="Freeform 172"/>
            <p:cNvSpPr/>
            <p:nvPr/>
          </p:nvSpPr>
          <p:spPr>
            <a:xfrm>
              <a:off x="4879904" y="3546367"/>
              <a:ext cx="46397" cy="26714"/>
            </a:xfrm>
            <a:custGeom>
              <a:avLst/>
              <a:gdLst>
                <a:gd name="T0" fmla="*/ 2 w 14"/>
                <a:gd name="T1" fmla="*/ 7 h 8"/>
                <a:gd name="T2" fmla="*/ 5 w 14"/>
                <a:gd name="T3" fmla="*/ 8 h 8"/>
                <a:gd name="T4" fmla="*/ 8 w 14"/>
                <a:gd name="T5" fmla="*/ 8 h 8"/>
                <a:gd name="T6" fmla="*/ 8 w 14"/>
                <a:gd name="T7" fmla="*/ 7 h 8"/>
                <a:gd name="T8" fmla="*/ 10 w 14"/>
                <a:gd name="T9" fmla="*/ 6 h 8"/>
                <a:gd name="T10" fmla="*/ 11 w 14"/>
                <a:gd name="T11" fmla="*/ 6 h 8"/>
                <a:gd name="T12" fmla="*/ 12 w 14"/>
                <a:gd name="T13" fmla="*/ 6 h 8"/>
                <a:gd name="T14" fmla="*/ 12 w 14"/>
                <a:gd name="T15" fmla="*/ 5 h 8"/>
                <a:gd name="T16" fmla="*/ 13 w 14"/>
                <a:gd name="T17" fmla="*/ 4 h 8"/>
                <a:gd name="T18" fmla="*/ 14 w 14"/>
                <a:gd name="T19" fmla="*/ 4 h 8"/>
                <a:gd name="T20" fmla="*/ 14 w 14"/>
                <a:gd name="T21" fmla="*/ 1 h 8"/>
                <a:gd name="T22" fmla="*/ 12 w 14"/>
                <a:gd name="T23" fmla="*/ 1 h 8"/>
                <a:gd name="T24" fmla="*/ 5 w 14"/>
                <a:gd name="T25" fmla="*/ 3 h 8"/>
                <a:gd name="T26" fmla="*/ 1 w 14"/>
                <a:gd name="T27" fmla="*/ 5 h 8"/>
                <a:gd name="T28" fmla="*/ 2 w 14"/>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2" y="7"/>
                  </a:moveTo>
                  <a:cubicBezTo>
                    <a:pt x="4" y="7"/>
                    <a:pt x="3" y="8"/>
                    <a:pt x="5" y="8"/>
                  </a:cubicBezTo>
                  <a:cubicBezTo>
                    <a:pt x="6" y="8"/>
                    <a:pt x="7" y="8"/>
                    <a:pt x="8" y="8"/>
                  </a:cubicBezTo>
                  <a:cubicBezTo>
                    <a:pt x="9" y="8"/>
                    <a:pt x="8" y="7"/>
                    <a:pt x="8" y="7"/>
                  </a:cubicBezTo>
                  <a:cubicBezTo>
                    <a:pt x="10" y="7"/>
                    <a:pt x="10" y="7"/>
                    <a:pt x="10" y="6"/>
                  </a:cubicBezTo>
                  <a:cubicBezTo>
                    <a:pt x="11" y="6"/>
                    <a:pt x="11" y="6"/>
                    <a:pt x="11" y="6"/>
                  </a:cubicBezTo>
                  <a:cubicBezTo>
                    <a:pt x="11" y="6"/>
                    <a:pt x="11" y="6"/>
                    <a:pt x="12" y="6"/>
                  </a:cubicBezTo>
                  <a:cubicBezTo>
                    <a:pt x="12" y="5"/>
                    <a:pt x="12" y="5"/>
                    <a:pt x="12" y="5"/>
                  </a:cubicBezTo>
                  <a:cubicBezTo>
                    <a:pt x="13" y="4"/>
                    <a:pt x="12" y="5"/>
                    <a:pt x="13" y="4"/>
                  </a:cubicBezTo>
                  <a:cubicBezTo>
                    <a:pt x="13" y="4"/>
                    <a:pt x="13" y="4"/>
                    <a:pt x="14" y="4"/>
                  </a:cubicBezTo>
                  <a:cubicBezTo>
                    <a:pt x="14" y="3"/>
                    <a:pt x="14" y="2"/>
                    <a:pt x="14" y="1"/>
                  </a:cubicBezTo>
                  <a:cubicBezTo>
                    <a:pt x="13" y="0"/>
                    <a:pt x="14" y="1"/>
                    <a:pt x="12" y="1"/>
                  </a:cubicBezTo>
                  <a:cubicBezTo>
                    <a:pt x="11" y="3"/>
                    <a:pt x="8" y="3"/>
                    <a:pt x="5" y="3"/>
                  </a:cubicBezTo>
                  <a:cubicBezTo>
                    <a:pt x="5" y="3"/>
                    <a:pt x="1" y="4"/>
                    <a:pt x="1" y="5"/>
                  </a:cubicBezTo>
                  <a:cubicBezTo>
                    <a:pt x="1" y="7"/>
                    <a:pt x="0" y="7"/>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4" name="Freeform 173"/>
            <p:cNvSpPr/>
            <p:nvPr/>
          </p:nvSpPr>
          <p:spPr>
            <a:xfrm>
              <a:off x="7066162" y="3592764"/>
              <a:ext cx="66080" cy="80140"/>
            </a:xfrm>
            <a:custGeom>
              <a:avLst/>
              <a:gdLst>
                <a:gd name="T0" fmla="*/ 2 w 20"/>
                <a:gd name="T1" fmla="*/ 7 h 24"/>
                <a:gd name="T2" fmla="*/ 5 w 20"/>
                <a:gd name="T3" fmla="*/ 9 h 24"/>
                <a:gd name="T4" fmla="*/ 9 w 20"/>
                <a:gd name="T5" fmla="*/ 9 h 24"/>
                <a:gd name="T6" fmla="*/ 10 w 20"/>
                <a:gd name="T7" fmla="*/ 15 h 24"/>
                <a:gd name="T8" fmla="*/ 12 w 20"/>
                <a:gd name="T9" fmla="*/ 22 h 24"/>
                <a:gd name="T10" fmla="*/ 16 w 20"/>
                <a:gd name="T11" fmla="*/ 23 h 24"/>
                <a:gd name="T12" fmla="*/ 18 w 20"/>
                <a:gd name="T13" fmla="*/ 21 h 24"/>
                <a:gd name="T14" fmla="*/ 17 w 20"/>
                <a:gd name="T15" fmla="*/ 17 h 24"/>
                <a:gd name="T16" fmla="*/ 18 w 20"/>
                <a:gd name="T17" fmla="*/ 8 h 24"/>
                <a:gd name="T18" fmla="*/ 15 w 20"/>
                <a:gd name="T19" fmla="*/ 5 h 24"/>
                <a:gd name="T20" fmla="*/ 15 w 20"/>
                <a:gd name="T21" fmla="*/ 2 h 24"/>
                <a:gd name="T22" fmla="*/ 11 w 20"/>
                <a:gd name="T23" fmla="*/ 2 h 24"/>
                <a:gd name="T24" fmla="*/ 10 w 20"/>
                <a:gd name="T25" fmla="*/ 2 h 24"/>
                <a:gd name="T26" fmla="*/ 9 w 20"/>
                <a:gd name="T27" fmla="*/ 1 h 24"/>
                <a:gd name="T28" fmla="*/ 9 w 20"/>
                <a:gd name="T29" fmla="*/ 0 h 24"/>
                <a:gd name="T30" fmla="*/ 5 w 20"/>
                <a:gd name="T31" fmla="*/ 0 h 24"/>
                <a:gd name="T32" fmla="*/ 5 w 20"/>
                <a:gd name="T33" fmla="*/ 2 h 24"/>
                <a:gd name="T34" fmla="*/ 2 w 20"/>
                <a:gd name="T35" fmla="*/ 3 h 24"/>
                <a:gd name="T36" fmla="*/ 1 w 20"/>
                <a:gd name="T37" fmla="*/ 4 h 24"/>
                <a:gd name="T38" fmla="*/ 1 w 20"/>
                <a:gd name="T39" fmla="*/ 7 h 24"/>
                <a:gd name="T40" fmla="*/ 2 w 20"/>
                <a:gd name="T4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4">
                  <a:moveTo>
                    <a:pt x="2" y="7"/>
                  </a:moveTo>
                  <a:cubicBezTo>
                    <a:pt x="3" y="8"/>
                    <a:pt x="3" y="9"/>
                    <a:pt x="5" y="9"/>
                  </a:cubicBezTo>
                  <a:cubicBezTo>
                    <a:pt x="6" y="10"/>
                    <a:pt x="8" y="8"/>
                    <a:pt x="9" y="9"/>
                  </a:cubicBezTo>
                  <a:cubicBezTo>
                    <a:pt x="11" y="11"/>
                    <a:pt x="10" y="13"/>
                    <a:pt x="10" y="15"/>
                  </a:cubicBezTo>
                  <a:cubicBezTo>
                    <a:pt x="10" y="18"/>
                    <a:pt x="10" y="21"/>
                    <a:pt x="12" y="22"/>
                  </a:cubicBezTo>
                  <a:cubicBezTo>
                    <a:pt x="13" y="23"/>
                    <a:pt x="15" y="24"/>
                    <a:pt x="16" y="23"/>
                  </a:cubicBezTo>
                  <a:cubicBezTo>
                    <a:pt x="16" y="22"/>
                    <a:pt x="18" y="22"/>
                    <a:pt x="18" y="21"/>
                  </a:cubicBezTo>
                  <a:cubicBezTo>
                    <a:pt x="20" y="20"/>
                    <a:pt x="18" y="18"/>
                    <a:pt x="17" y="17"/>
                  </a:cubicBezTo>
                  <a:cubicBezTo>
                    <a:pt x="17" y="13"/>
                    <a:pt x="20" y="10"/>
                    <a:pt x="18" y="8"/>
                  </a:cubicBezTo>
                  <a:cubicBezTo>
                    <a:pt x="17" y="7"/>
                    <a:pt x="16" y="6"/>
                    <a:pt x="15" y="5"/>
                  </a:cubicBezTo>
                  <a:cubicBezTo>
                    <a:pt x="14" y="5"/>
                    <a:pt x="16" y="4"/>
                    <a:pt x="15" y="2"/>
                  </a:cubicBezTo>
                  <a:cubicBezTo>
                    <a:pt x="13" y="1"/>
                    <a:pt x="13" y="2"/>
                    <a:pt x="11" y="2"/>
                  </a:cubicBezTo>
                  <a:cubicBezTo>
                    <a:pt x="11" y="1"/>
                    <a:pt x="10" y="2"/>
                    <a:pt x="10" y="2"/>
                  </a:cubicBezTo>
                  <a:cubicBezTo>
                    <a:pt x="9" y="1"/>
                    <a:pt x="10" y="1"/>
                    <a:pt x="9" y="1"/>
                  </a:cubicBezTo>
                  <a:cubicBezTo>
                    <a:pt x="9" y="1"/>
                    <a:pt x="9" y="0"/>
                    <a:pt x="9" y="0"/>
                  </a:cubicBezTo>
                  <a:cubicBezTo>
                    <a:pt x="8" y="0"/>
                    <a:pt x="6" y="0"/>
                    <a:pt x="5" y="0"/>
                  </a:cubicBezTo>
                  <a:cubicBezTo>
                    <a:pt x="4" y="1"/>
                    <a:pt x="5" y="1"/>
                    <a:pt x="5" y="2"/>
                  </a:cubicBezTo>
                  <a:cubicBezTo>
                    <a:pt x="4" y="2"/>
                    <a:pt x="4" y="3"/>
                    <a:pt x="2" y="3"/>
                  </a:cubicBezTo>
                  <a:cubicBezTo>
                    <a:pt x="2" y="3"/>
                    <a:pt x="1" y="4"/>
                    <a:pt x="1" y="4"/>
                  </a:cubicBezTo>
                  <a:cubicBezTo>
                    <a:pt x="0" y="4"/>
                    <a:pt x="0" y="7"/>
                    <a:pt x="1" y="7"/>
                  </a:cubicBezTo>
                  <a:cubicBezTo>
                    <a:pt x="2" y="6"/>
                    <a:pt x="2" y="7"/>
                    <a:pt x="2" y="7"/>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5" name="Freeform 174"/>
            <p:cNvSpPr/>
            <p:nvPr/>
          </p:nvSpPr>
          <p:spPr>
            <a:xfrm>
              <a:off x="2446199" y="3968153"/>
              <a:ext cx="112476" cy="56238"/>
            </a:xfrm>
            <a:custGeom>
              <a:avLst/>
              <a:gdLst>
                <a:gd name="T0" fmla="*/ 33 w 34"/>
                <a:gd name="T1" fmla="*/ 10 h 17"/>
                <a:gd name="T2" fmla="*/ 33 w 34"/>
                <a:gd name="T3" fmla="*/ 9 h 17"/>
                <a:gd name="T4" fmla="*/ 32 w 34"/>
                <a:gd name="T5" fmla="*/ 8 h 17"/>
                <a:gd name="T6" fmla="*/ 29 w 34"/>
                <a:gd name="T7" fmla="*/ 8 h 17"/>
                <a:gd name="T8" fmla="*/ 27 w 34"/>
                <a:gd name="T9" fmla="*/ 7 h 17"/>
                <a:gd name="T10" fmla="*/ 25 w 34"/>
                <a:gd name="T11" fmla="*/ 4 h 17"/>
                <a:gd name="T12" fmla="*/ 24 w 34"/>
                <a:gd name="T13" fmla="*/ 3 h 17"/>
                <a:gd name="T14" fmla="*/ 22 w 34"/>
                <a:gd name="T15" fmla="*/ 2 h 17"/>
                <a:gd name="T16" fmla="*/ 18 w 34"/>
                <a:gd name="T17" fmla="*/ 3 h 17"/>
                <a:gd name="T18" fmla="*/ 17 w 34"/>
                <a:gd name="T19" fmla="*/ 2 h 17"/>
                <a:gd name="T20" fmla="*/ 14 w 34"/>
                <a:gd name="T21" fmla="*/ 1 h 17"/>
                <a:gd name="T22" fmla="*/ 10 w 34"/>
                <a:gd name="T23" fmla="*/ 1 h 17"/>
                <a:gd name="T24" fmla="*/ 8 w 34"/>
                <a:gd name="T25" fmla="*/ 1 h 17"/>
                <a:gd name="T26" fmla="*/ 2 w 34"/>
                <a:gd name="T27" fmla="*/ 1 h 17"/>
                <a:gd name="T28" fmla="*/ 1 w 34"/>
                <a:gd name="T29" fmla="*/ 4 h 17"/>
                <a:gd name="T30" fmla="*/ 2 w 34"/>
                <a:gd name="T31" fmla="*/ 5 h 17"/>
                <a:gd name="T32" fmla="*/ 5 w 34"/>
                <a:gd name="T33" fmla="*/ 6 h 17"/>
                <a:gd name="T34" fmla="*/ 5 w 34"/>
                <a:gd name="T35" fmla="*/ 11 h 17"/>
                <a:gd name="T36" fmla="*/ 7 w 34"/>
                <a:gd name="T37" fmla="*/ 13 h 17"/>
                <a:gd name="T38" fmla="*/ 8 w 34"/>
                <a:gd name="T39" fmla="*/ 16 h 17"/>
                <a:gd name="T40" fmla="*/ 10 w 34"/>
                <a:gd name="T41" fmla="*/ 17 h 17"/>
                <a:gd name="T42" fmla="*/ 13 w 34"/>
                <a:gd name="T43" fmla="*/ 16 h 17"/>
                <a:gd name="T44" fmla="*/ 13 w 34"/>
                <a:gd name="T45" fmla="*/ 15 h 17"/>
                <a:gd name="T46" fmla="*/ 15 w 34"/>
                <a:gd name="T47" fmla="*/ 15 h 17"/>
                <a:gd name="T48" fmla="*/ 15 w 34"/>
                <a:gd name="T49" fmla="*/ 13 h 17"/>
                <a:gd name="T50" fmla="*/ 25 w 34"/>
                <a:gd name="T51" fmla="*/ 13 h 17"/>
                <a:gd name="T52" fmla="*/ 34 w 34"/>
                <a:gd name="T53" fmla="*/ 12 h 17"/>
                <a:gd name="T54" fmla="*/ 33 w 34"/>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7">
                  <a:moveTo>
                    <a:pt x="33" y="10"/>
                  </a:moveTo>
                  <a:cubicBezTo>
                    <a:pt x="33" y="9"/>
                    <a:pt x="33" y="9"/>
                    <a:pt x="33" y="9"/>
                  </a:cubicBezTo>
                  <a:cubicBezTo>
                    <a:pt x="32" y="8"/>
                    <a:pt x="32" y="8"/>
                    <a:pt x="32" y="8"/>
                  </a:cubicBezTo>
                  <a:cubicBezTo>
                    <a:pt x="31" y="8"/>
                    <a:pt x="31" y="8"/>
                    <a:pt x="29" y="8"/>
                  </a:cubicBezTo>
                  <a:cubicBezTo>
                    <a:pt x="28" y="8"/>
                    <a:pt x="28" y="8"/>
                    <a:pt x="27" y="7"/>
                  </a:cubicBezTo>
                  <a:cubicBezTo>
                    <a:pt x="25" y="6"/>
                    <a:pt x="26" y="5"/>
                    <a:pt x="25" y="4"/>
                  </a:cubicBezTo>
                  <a:cubicBezTo>
                    <a:pt x="25" y="4"/>
                    <a:pt x="25" y="3"/>
                    <a:pt x="24" y="3"/>
                  </a:cubicBezTo>
                  <a:cubicBezTo>
                    <a:pt x="24" y="3"/>
                    <a:pt x="23" y="2"/>
                    <a:pt x="22" y="2"/>
                  </a:cubicBezTo>
                  <a:cubicBezTo>
                    <a:pt x="21" y="2"/>
                    <a:pt x="21" y="3"/>
                    <a:pt x="18" y="3"/>
                  </a:cubicBezTo>
                  <a:cubicBezTo>
                    <a:pt x="18" y="2"/>
                    <a:pt x="18" y="3"/>
                    <a:pt x="17" y="2"/>
                  </a:cubicBezTo>
                  <a:cubicBezTo>
                    <a:pt x="17" y="1"/>
                    <a:pt x="16" y="2"/>
                    <a:pt x="14" y="1"/>
                  </a:cubicBezTo>
                  <a:cubicBezTo>
                    <a:pt x="12" y="0"/>
                    <a:pt x="12" y="0"/>
                    <a:pt x="10" y="1"/>
                  </a:cubicBezTo>
                  <a:cubicBezTo>
                    <a:pt x="9" y="1"/>
                    <a:pt x="9" y="1"/>
                    <a:pt x="8" y="1"/>
                  </a:cubicBezTo>
                  <a:cubicBezTo>
                    <a:pt x="5" y="1"/>
                    <a:pt x="3" y="0"/>
                    <a:pt x="2" y="1"/>
                  </a:cubicBezTo>
                  <a:cubicBezTo>
                    <a:pt x="0" y="2"/>
                    <a:pt x="0" y="3"/>
                    <a:pt x="1" y="4"/>
                  </a:cubicBezTo>
                  <a:cubicBezTo>
                    <a:pt x="1" y="4"/>
                    <a:pt x="2" y="5"/>
                    <a:pt x="2" y="5"/>
                  </a:cubicBezTo>
                  <a:cubicBezTo>
                    <a:pt x="3" y="5"/>
                    <a:pt x="4" y="5"/>
                    <a:pt x="5" y="6"/>
                  </a:cubicBezTo>
                  <a:cubicBezTo>
                    <a:pt x="6" y="7"/>
                    <a:pt x="4" y="10"/>
                    <a:pt x="5" y="11"/>
                  </a:cubicBezTo>
                  <a:cubicBezTo>
                    <a:pt x="5" y="12"/>
                    <a:pt x="6" y="13"/>
                    <a:pt x="7" y="13"/>
                  </a:cubicBezTo>
                  <a:cubicBezTo>
                    <a:pt x="7" y="14"/>
                    <a:pt x="7" y="15"/>
                    <a:pt x="8" y="16"/>
                  </a:cubicBezTo>
                  <a:cubicBezTo>
                    <a:pt x="9" y="16"/>
                    <a:pt x="9" y="17"/>
                    <a:pt x="10" y="17"/>
                  </a:cubicBezTo>
                  <a:cubicBezTo>
                    <a:pt x="10" y="17"/>
                    <a:pt x="12" y="16"/>
                    <a:pt x="13" y="16"/>
                  </a:cubicBezTo>
                  <a:cubicBezTo>
                    <a:pt x="13" y="15"/>
                    <a:pt x="13" y="15"/>
                    <a:pt x="13" y="15"/>
                  </a:cubicBezTo>
                  <a:cubicBezTo>
                    <a:pt x="14" y="15"/>
                    <a:pt x="14" y="15"/>
                    <a:pt x="15" y="15"/>
                  </a:cubicBezTo>
                  <a:cubicBezTo>
                    <a:pt x="15" y="14"/>
                    <a:pt x="15" y="14"/>
                    <a:pt x="15" y="13"/>
                  </a:cubicBezTo>
                  <a:cubicBezTo>
                    <a:pt x="16" y="13"/>
                    <a:pt x="22" y="13"/>
                    <a:pt x="25" y="13"/>
                  </a:cubicBezTo>
                  <a:cubicBezTo>
                    <a:pt x="28" y="13"/>
                    <a:pt x="32" y="13"/>
                    <a:pt x="34" y="12"/>
                  </a:cubicBezTo>
                  <a:cubicBezTo>
                    <a:pt x="34" y="11"/>
                    <a:pt x="34" y="10"/>
                    <a:pt x="33" y="1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6" name="Freeform 175"/>
            <p:cNvSpPr/>
            <p:nvPr/>
          </p:nvSpPr>
          <p:spPr>
            <a:xfrm>
              <a:off x="6949468" y="4004708"/>
              <a:ext cx="116695" cy="178557"/>
            </a:xfrm>
            <a:custGeom>
              <a:avLst/>
              <a:gdLst>
                <a:gd name="T0" fmla="*/ 4 w 35"/>
                <a:gd name="T1" fmla="*/ 17 h 54"/>
                <a:gd name="T2" fmla="*/ 1 w 35"/>
                <a:gd name="T3" fmla="*/ 24 h 54"/>
                <a:gd name="T4" fmla="*/ 4 w 35"/>
                <a:gd name="T5" fmla="*/ 27 h 54"/>
                <a:gd name="T6" fmla="*/ 6 w 35"/>
                <a:gd name="T7" fmla="*/ 32 h 54"/>
                <a:gd name="T8" fmla="*/ 10 w 35"/>
                <a:gd name="T9" fmla="*/ 34 h 54"/>
                <a:gd name="T10" fmla="*/ 10 w 35"/>
                <a:gd name="T11" fmla="*/ 37 h 54"/>
                <a:gd name="T12" fmla="*/ 13 w 35"/>
                <a:gd name="T13" fmla="*/ 39 h 54"/>
                <a:gd name="T14" fmla="*/ 16 w 35"/>
                <a:gd name="T15" fmla="*/ 38 h 54"/>
                <a:gd name="T16" fmla="*/ 19 w 35"/>
                <a:gd name="T17" fmla="*/ 39 h 54"/>
                <a:gd name="T18" fmla="*/ 20 w 35"/>
                <a:gd name="T19" fmla="*/ 41 h 54"/>
                <a:gd name="T20" fmla="*/ 25 w 35"/>
                <a:gd name="T21" fmla="*/ 40 h 54"/>
                <a:gd name="T22" fmla="*/ 29 w 35"/>
                <a:gd name="T23" fmla="*/ 44 h 54"/>
                <a:gd name="T24" fmla="*/ 30 w 35"/>
                <a:gd name="T25" fmla="*/ 48 h 54"/>
                <a:gd name="T26" fmla="*/ 33 w 35"/>
                <a:gd name="T27" fmla="*/ 54 h 54"/>
                <a:gd name="T28" fmla="*/ 34 w 35"/>
                <a:gd name="T29" fmla="*/ 52 h 54"/>
                <a:gd name="T30" fmla="*/ 32 w 35"/>
                <a:gd name="T31" fmla="*/ 47 h 54"/>
                <a:gd name="T32" fmla="*/ 35 w 35"/>
                <a:gd name="T33" fmla="*/ 45 h 54"/>
                <a:gd name="T34" fmla="*/ 33 w 35"/>
                <a:gd name="T35" fmla="*/ 43 h 54"/>
                <a:gd name="T36" fmla="*/ 32 w 35"/>
                <a:gd name="T37" fmla="*/ 42 h 54"/>
                <a:gd name="T38" fmla="*/ 35 w 35"/>
                <a:gd name="T39" fmla="*/ 40 h 54"/>
                <a:gd name="T40" fmla="*/ 30 w 35"/>
                <a:gd name="T41" fmla="*/ 36 h 54"/>
                <a:gd name="T42" fmla="*/ 25 w 35"/>
                <a:gd name="T43" fmla="*/ 36 h 54"/>
                <a:gd name="T44" fmla="*/ 24 w 35"/>
                <a:gd name="T45" fmla="*/ 34 h 54"/>
                <a:gd name="T46" fmla="*/ 16 w 35"/>
                <a:gd name="T47" fmla="*/ 34 h 54"/>
                <a:gd name="T48" fmla="*/ 15 w 35"/>
                <a:gd name="T49" fmla="*/ 32 h 54"/>
                <a:gd name="T50" fmla="*/ 13 w 35"/>
                <a:gd name="T51" fmla="*/ 29 h 54"/>
                <a:gd name="T52" fmla="*/ 15 w 35"/>
                <a:gd name="T53" fmla="*/ 20 h 54"/>
                <a:gd name="T54" fmla="*/ 18 w 35"/>
                <a:gd name="T55" fmla="*/ 16 h 54"/>
                <a:gd name="T56" fmla="*/ 16 w 35"/>
                <a:gd name="T57" fmla="*/ 5 h 54"/>
                <a:gd name="T58" fmla="*/ 13 w 35"/>
                <a:gd name="T59" fmla="*/ 2 h 54"/>
                <a:gd name="T60" fmla="*/ 4 w 35"/>
                <a:gd name="T61" fmla="*/ 0 h 54"/>
                <a:gd name="T62" fmla="*/ 3 w 35"/>
                <a:gd name="T6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4">
                  <a:moveTo>
                    <a:pt x="3" y="11"/>
                  </a:moveTo>
                  <a:cubicBezTo>
                    <a:pt x="4" y="13"/>
                    <a:pt x="4" y="15"/>
                    <a:pt x="4" y="17"/>
                  </a:cubicBezTo>
                  <a:cubicBezTo>
                    <a:pt x="4" y="21"/>
                    <a:pt x="3" y="17"/>
                    <a:pt x="3" y="17"/>
                  </a:cubicBezTo>
                  <a:cubicBezTo>
                    <a:pt x="0" y="17"/>
                    <a:pt x="0" y="22"/>
                    <a:pt x="1" y="24"/>
                  </a:cubicBezTo>
                  <a:cubicBezTo>
                    <a:pt x="1" y="24"/>
                    <a:pt x="3" y="25"/>
                    <a:pt x="3" y="26"/>
                  </a:cubicBezTo>
                  <a:cubicBezTo>
                    <a:pt x="2" y="27"/>
                    <a:pt x="3" y="27"/>
                    <a:pt x="4" y="27"/>
                  </a:cubicBezTo>
                  <a:cubicBezTo>
                    <a:pt x="4" y="29"/>
                    <a:pt x="4" y="30"/>
                    <a:pt x="5" y="31"/>
                  </a:cubicBezTo>
                  <a:cubicBezTo>
                    <a:pt x="6" y="32"/>
                    <a:pt x="6" y="31"/>
                    <a:pt x="6" y="32"/>
                  </a:cubicBezTo>
                  <a:cubicBezTo>
                    <a:pt x="7" y="32"/>
                    <a:pt x="7" y="32"/>
                    <a:pt x="8" y="32"/>
                  </a:cubicBezTo>
                  <a:cubicBezTo>
                    <a:pt x="10" y="32"/>
                    <a:pt x="10" y="33"/>
                    <a:pt x="10" y="34"/>
                  </a:cubicBezTo>
                  <a:cubicBezTo>
                    <a:pt x="10" y="35"/>
                    <a:pt x="9" y="35"/>
                    <a:pt x="9" y="36"/>
                  </a:cubicBezTo>
                  <a:cubicBezTo>
                    <a:pt x="9" y="37"/>
                    <a:pt x="9" y="37"/>
                    <a:pt x="10" y="37"/>
                  </a:cubicBezTo>
                  <a:cubicBezTo>
                    <a:pt x="10" y="37"/>
                    <a:pt x="10" y="38"/>
                    <a:pt x="10" y="38"/>
                  </a:cubicBezTo>
                  <a:cubicBezTo>
                    <a:pt x="11" y="39"/>
                    <a:pt x="11" y="39"/>
                    <a:pt x="13" y="39"/>
                  </a:cubicBezTo>
                  <a:cubicBezTo>
                    <a:pt x="13" y="40"/>
                    <a:pt x="13" y="40"/>
                    <a:pt x="15" y="40"/>
                  </a:cubicBezTo>
                  <a:cubicBezTo>
                    <a:pt x="15" y="39"/>
                    <a:pt x="16" y="39"/>
                    <a:pt x="16" y="38"/>
                  </a:cubicBezTo>
                  <a:cubicBezTo>
                    <a:pt x="16" y="38"/>
                    <a:pt x="18" y="37"/>
                    <a:pt x="18" y="37"/>
                  </a:cubicBezTo>
                  <a:cubicBezTo>
                    <a:pt x="19" y="38"/>
                    <a:pt x="19" y="38"/>
                    <a:pt x="19" y="39"/>
                  </a:cubicBezTo>
                  <a:cubicBezTo>
                    <a:pt x="19" y="39"/>
                    <a:pt x="20" y="39"/>
                    <a:pt x="20" y="40"/>
                  </a:cubicBezTo>
                  <a:cubicBezTo>
                    <a:pt x="20" y="40"/>
                    <a:pt x="20" y="41"/>
                    <a:pt x="20" y="41"/>
                  </a:cubicBezTo>
                  <a:cubicBezTo>
                    <a:pt x="20" y="41"/>
                    <a:pt x="21" y="41"/>
                    <a:pt x="21" y="42"/>
                  </a:cubicBezTo>
                  <a:cubicBezTo>
                    <a:pt x="23" y="42"/>
                    <a:pt x="23" y="40"/>
                    <a:pt x="25" y="40"/>
                  </a:cubicBezTo>
                  <a:cubicBezTo>
                    <a:pt x="26" y="41"/>
                    <a:pt x="25" y="41"/>
                    <a:pt x="27" y="41"/>
                  </a:cubicBezTo>
                  <a:cubicBezTo>
                    <a:pt x="28" y="42"/>
                    <a:pt x="28" y="44"/>
                    <a:pt x="29" y="44"/>
                  </a:cubicBezTo>
                  <a:cubicBezTo>
                    <a:pt x="29" y="45"/>
                    <a:pt x="29" y="45"/>
                    <a:pt x="30" y="45"/>
                  </a:cubicBezTo>
                  <a:cubicBezTo>
                    <a:pt x="30" y="46"/>
                    <a:pt x="30" y="47"/>
                    <a:pt x="30" y="48"/>
                  </a:cubicBezTo>
                  <a:cubicBezTo>
                    <a:pt x="29" y="49"/>
                    <a:pt x="28" y="50"/>
                    <a:pt x="28" y="52"/>
                  </a:cubicBezTo>
                  <a:cubicBezTo>
                    <a:pt x="30" y="53"/>
                    <a:pt x="32" y="52"/>
                    <a:pt x="33" y="54"/>
                  </a:cubicBezTo>
                  <a:cubicBezTo>
                    <a:pt x="35" y="54"/>
                    <a:pt x="35" y="53"/>
                    <a:pt x="34" y="52"/>
                  </a:cubicBezTo>
                  <a:cubicBezTo>
                    <a:pt x="34" y="52"/>
                    <a:pt x="34" y="52"/>
                    <a:pt x="34" y="52"/>
                  </a:cubicBezTo>
                  <a:cubicBezTo>
                    <a:pt x="33" y="51"/>
                    <a:pt x="33" y="50"/>
                    <a:pt x="33" y="49"/>
                  </a:cubicBezTo>
                  <a:cubicBezTo>
                    <a:pt x="32" y="48"/>
                    <a:pt x="32" y="50"/>
                    <a:pt x="32" y="47"/>
                  </a:cubicBezTo>
                  <a:cubicBezTo>
                    <a:pt x="33" y="47"/>
                    <a:pt x="33" y="47"/>
                    <a:pt x="33" y="48"/>
                  </a:cubicBezTo>
                  <a:cubicBezTo>
                    <a:pt x="35" y="48"/>
                    <a:pt x="35" y="47"/>
                    <a:pt x="35" y="45"/>
                  </a:cubicBezTo>
                  <a:cubicBezTo>
                    <a:pt x="34" y="45"/>
                    <a:pt x="34" y="44"/>
                    <a:pt x="33" y="44"/>
                  </a:cubicBezTo>
                  <a:cubicBezTo>
                    <a:pt x="33" y="44"/>
                    <a:pt x="33" y="43"/>
                    <a:pt x="33" y="43"/>
                  </a:cubicBezTo>
                  <a:cubicBezTo>
                    <a:pt x="33" y="43"/>
                    <a:pt x="33" y="43"/>
                    <a:pt x="33" y="43"/>
                  </a:cubicBezTo>
                  <a:cubicBezTo>
                    <a:pt x="32" y="43"/>
                    <a:pt x="32" y="43"/>
                    <a:pt x="32" y="42"/>
                  </a:cubicBezTo>
                  <a:cubicBezTo>
                    <a:pt x="32" y="42"/>
                    <a:pt x="31" y="42"/>
                    <a:pt x="31" y="42"/>
                  </a:cubicBezTo>
                  <a:cubicBezTo>
                    <a:pt x="31" y="38"/>
                    <a:pt x="33" y="42"/>
                    <a:pt x="35" y="40"/>
                  </a:cubicBezTo>
                  <a:cubicBezTo>
                    <a:pt x="35" y="39"/>
                    <a:pt x="35" y="36"/>
                    <a:pt x="34" y="36"/>
                  </a:cubicBezTo>
                  <a:cubicBezTo>
                    <a:pt x="33" y="36"/>
                    <a:pt x="31" y="38"/>
                    <a:pt x="30" y="36"/>
                  </a:cubicBezTo>
                  <a:cubicBezTo>
                    <a:pt x="28" y="36"/>
                    <a:pt x="29" y="35"/>
                    <a:pt x="27" y="35"/>
                  </a:cubicBezTo>
                  <a:cubicBezTo>
                    <a:pt x="26" y="35"/>
                    <a:pt x="27" y="36"/>
                    <a:pt x="25" y="36"/>
                  </a:cubicBezTo>
                  <a:cubicBezTo>
                    <a:pt x="25" y="35"/>
                    <a:pt x="25" y="35"/>
                    <a:pt x="25" y="35"/>
                  </a:cubicBezTo>
                  <a:cubicBezTo>
                    <a:pt x="25" y="34"/>
                    <a:pt x="24" y="34"/>
                    <a:pt x="24" y="34"/>
                  </a:cubicBezTo>
                  <a:cubicBezTo>
                    <a:pt x="21" y="34"/>
                    <a:pt x="19" y="34"/>
                    <a:pt x="17" y="35"/>
                  </a:cubicBezTo>
                  <a:cubicBezTo>
                    <a:pt x="16" y="34"/>
                    <a:pt x="17" y="34"/>
                    <a:pt x="16" y="34"/>
                  </a:cubicBezTo>
                  <a:cubicBezTo>
                    <a:pt x="16" y="33"/>
                    <a:pt x="16" y="34"/>
                    <a:pt x="15" y="33"/>
                  </a:cubicBezTo>
                  <a:cubicBezTo>
                    <a:pt x="15" y="33"/>
                    <a:pt x="15" y="33"/>
                    <a:pt x="15" y="32"/>
                  </a:cubicBezTo>
                  <a:cubicBezTo>
                    <a:pt x="15" y="32"/>
                    <a:pt x="14" y="30"/>
                    <a:pt x="14" y="30"/>
                  </a:cubicBezTo>
                  <a:cubicBezTo>
                    <a:pt x="14" y="30"/>
                    <a:pt x="13" y="29"/>
                    <a:pt x="13" y="29"/>
                  </a:cubicBezTo>
                  <a:cubicBezTo>
                    <a:pt x="11" y="27"/>
                    <a:pt x="13" y="23"/>
                    <a:pt x="13" y="20"/>
                  </a:cubicBezTo>
                  <a:cubicBezTo>
                    <a:pt x="14" y="20"/>
                    <a:pt x="14" y="20"/>
                    <a:pt x="15" y="20"/>
                  </a:cubicBezTo>
                  <a:cubicBezTo>
                    <a:pt x="15" y="19"/>
                    <a:pt x="16" y="19"/>
                    <a:pt x="16" y="18"/>
                  </a:cubicBezTo>
                  <a:cubicBezTo>
                    <a:pt x="18" y="18"/>
                    <a:pt x="18" y="18"/>
                    <a:pt x="18" y="16"/>
                  </a:cubicBezTo>
                  <a:cubicBezTo>
                    <a:pt x="20" y="15"/>
                    <a:pt x="18" y="8"/>
                    <a:pt x="17" y="7"/>
                  </a:cubicBezTo>
                  <a:cubicBezTo>
                    <a:pt x="16" y="7"/>
                    <a:pt x="16" y="6"/>
                    <a:pt x="16" y="5"/>
                  </a:cubicBezTo>
                  <a:cubicBezTo>
                    <a:pt x="15" y="4"/>
                    <a:pt x="17" y="0"/>
                    <a:pt x="15" y="0"/>
                  </a:cubicBezTo>
                  <a:cubicBezTo>
                    <a:pt x="14" y="0"/>
                    <a:pt x="14" y="1"/>
                    <a:pt x="13" y="2"/>
                  </a:cubicBezTo>
                  <a:cubicBezTo>
                    <a:pt x="13" y="2"/>
                    <a:pt x="12" y="2"/>
                    <a:pt x="11" y="2"/>
                  </a:cubicBezTo>
                  <a:cubicBezTo>
                    <a:pt x="10" y="0"/>
                    <a:pt x="7" y="0"/>
                    <a:pt x="4" y="0"/>
                  </a:cubicBezTo>
                  <a:cubicBezTo>
                    <a:pt x="3" y="0"/>
                    <a:pt x="4" y="0"/>
                    <a:pt x="3" y="0"/>
                  </a:cubicBezTo>
                  <a:cubicBezTo>
                    <a:pt x="2" y="2"/>
                    <a:pt x="2" y="9"/>
                    <a:pt x="3" y="1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7" name="Freeform 176"/>
            <p:cNvSpPr/>
            <p:nvPr/>
          </p:nvSpPr>
          <p:spPr>
            <a:xfrm>
              <a:off x="6966339" y="4127027"/>
              <a:ext cx="39367" cy="50614"/>
            </a:xfrm>
            <a:custGeom>
              <a:avLst/>
              <a:gdLst>
                <a:gd name="T0" fmla="*/ 5 w 12"/>
                <a:gd name="T1" fmla="*/ 4 h 15"/>
                <a:gd name="T2" fmla="*/ 5 w 12"/>
                <a:gd name="T3" fmla="*/ 3 h 15"/>
                <a:gd name="T4" fmla="*/ 4 w 12"/>
                <a:gd name="T5" fmla="*/ 3 h 15"/>
                <a:gd name="T6" fmla="*/ 2 w 12"/>
                <a:gd name="T7" fmla="*/ 1 h 15"/>
                <a:gd name="T8" fmla="*/ 0 w 12"/>
                <a:gd name="T9" fmla="*/ 1 h 15"/>
                <a:gd name="T10" fmla="*/ 0 w 12"/>
                <a:gd name="T11" fmla="*/ 4 h 15"/>
                <a:gd name="T12" fmla="*/ 1 w 12"/>
                <a:gd name="T13" fmla="*/ 5 h 15"/>
                <a:gd name="T14" fmla="*/ 2 w 12"/>
                <a:gd name="T15" fmla="*/ 5 h 15"/>
                <a:gd name="T16" fmla="*/ 2 w 12"/>
                <a:gd name="T17" fmla="*/ 5 h 15"/>
                <a:gd name="T18" fmla="*/ 3 w 12"/>
                <a:gd name="T19" fmla="*/ 5 h 15"/>
                <a:gd name="T20" fmla="*/ 3 w 12"/>
                <a:gd name="T21" fmla="*/ 6 h 15"/>
                <a:gd name="T22" fmla="*/ 3 w 12"/>
                <a:gd name="T23" fmla="*/ 7 h 15"/>
                <a:gd name="T24" fmla="*/ 5 w 12"/>
                <a:gd name="T25" fmla="*/ 8 h 15"/>
                <a:gd name="T26" fmla="*/ 5 w 12"/>
                <a:gd name="T27" fmla="*/ 9 h 15"/>
                <a:gd name="T28" fmla="*/ 6 w 12"/>
                <a:gd name="T29" fmla="*/ 10 h 15"/>
                <a:gd name="T30" fmla="*/ 7 w 12"/>
                <a:gd name="T31" fmla="*/ 10 h 15"/>
                <a:gd name="T32" fmla="*/ 8 w 12"/>
                <a:gd name="T33" fmla="*/ 12 h 15"/>
                <a:gd name="T34" fmla="*/ 8 w 12"/>
                <a:gd name="T35" fmla="*/ 14 h 15"/>
                <a:gd name="T36" fmla="*/ 9 w 12"/>
                <a:gd name="T37" fmla="*/ 15 h 15"/>
                <a:gd name="T38" fmla="*/ 10 w 12"/>
                <a:gd name="T39" fmla="*/ 14 h 15"/>
                <a:gd name="T40" fmla="*/ 11 w 12"/>
                <a:gd name="T41" fmla="*/ 14 h 15"/>
                <a:gd name="T42" fmla="*/ 11 w 12"/>
                <a:gd name="T43" fmla="*/ 12 h 15"/>
                <a:gd name="T44" fmla="*/ 11 w 12"/>
                <a:gd name="T45" fmla="*/ 10 h 15"/>
                <a:gd name="T46" fmla="*/ 12 w 12"/>
                <a:gd name="T47" fmla="*/ 9 h 15"/>
                <a:gd name="T48" fmla="*/ 10 w 12"/>
                <a:gd name="T49" fmla="*/ 6 h 15"/>
                <a:gd name="T50" fmla="*/ 5 w 12"/>
                <a:gd name="T51"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15">
                  <a:moveTo>
                    <a:pt x="5" y="4"/>
                  </a:moveTo>
                  <a:cubicBezTo>
                    <a:pt x="5" y="3"/>
                    <a:pt x="5" y="3"/>
                    <a:pt x="5" y="3"/>
                  </a:cubicBezTo>
                  <a:cubicBezTo>
                    <a:pt x="4" y="2"/>
                    <a:pt x="4" y="3"/>
                    <a:pt x="4" y="3"/>
                  </a:cubicBezTo>
                  <a:cubicBezTo>
                    <a:pt x="3" y="2"/>
                    <a:pt x="2" y="2"/>
                    <a:pt x="2" y="1"/>
                  </a:cubicBezTo>
                  <a:cubicBezTo>
                    <a:pt x="1" y="1"/>
                    <a:pt x="1" y="0"/>
                    <a:pt x="0" y="1"/>
                  </a:cubicBezTo>
                  <a:cubicBezTo>
                    <a:pt x="0" y="2"/>
                    <a:pt x="0" y="3"/>
                    <a:pt x="0" y="4"/>
                  </a:cubicBezTo>
                  <a:cubicBezTo>
                    <a:pt x="1" y="4"/>
                    <a:pt x="1" y="4"/>
                    <a:pt x="1" y="5"/>
                  </a:cubicBezTo>
                  <a:cubicBezTo>
                    <a:pt x="1" y="5"/>
                    <a:pt x="2" y="5"/>
                    <a:pt x="2" y="5"/>
                  </a:cubicBezTo>
                  <a:cubicBezTo>
                    <a:pt x="2" y="5"/>
                    <a:pt x="2" y="5"/>
                    <a:pt x="2" y="5"/>
                  </a:cubicBezTo>
                  <a:cubicBezTo>
                    <a:pt x="2" y="6"/>
                    <a:pt x="2" y="5"/>
                    <a:pt x="3" y="5"/>
                  </a:cubicBezTo>
                  <a:cubicBezTo>
                    <a:pt x="3" y="6"/>
                    <a:pt x="3" y="6"/>
                    <a:pt x="3" y="6"/>
                  </a:cubicBezTo>
                  <a:cubicBezTo>
                    <a:pt x="3" y="6"/>
                    <a:pt x="3" y="7"/>
                    <a:pt x="3" y="7"/>
                  </a:cubicBezTo>
                  <a:cubicBezTo>
                    <a:pt x="4" y="7"/>
                    <a:pt x="4" y="6"/>
                    <a:pt x="5" y="8"/>
                  </a:cubicBezTo>
                  <a:cubicBezTo>
                    <a:pt x="5" y="8"/>
                    <a:pt x="5" y="9"/>
                    <a:pt x="5" y="9"/>
                  </a:cubicBezTo>
                  <a:cubicBezTo>
                    <a:pt x="6" y="9"/>
                    <a:pt x="5" y="9"/>
                    <a:pt x="6" y="10"/>
                  </a:cubicBezTo>
                  <a:cubicBezTo>
                    <a:pt x="6" y="10"/>
                    <a:pt x="6" y="10"/>
                    <a:pt x="7" y="10"/>
                  </a:cubicBezTo>
                  <a:cubicBezTo>
                    <a:pt x="7" y="12"/>
                    <a:pt x="7" y="12"/>
                    <a:pt x="8" y="12"/>
                  </a:cubicBezTo>
                  <a:cubicBezTo>
                    <a:pt x="8" y="13"/>
                    <a:pt x="8" y="12"/>
                    <a:pt x="8" y="14"/>
                  </a:cubicBezTo>
                  <a:cubicBezTo>
                    <a:pt x="8" y="14"/>
                    <a:pt x="9" y="14"/>
                    <a:pt x="9" y="15"/>
                  </a:cubicBezTo>
                  <a:cubicBezTo>
                    <a:pt x="10" y="14"/>
                    <a:pt x="9" y="14"/>
                    <a:pt x="10" y="14"/>
                  </a:cubicBezTo>
                  <a:cubicBezTo>
                    <a:pt x="10" y="14"/>
                    <a:pt x="11" y="14"/>
                    <a:pt x="11" y="14"/>
                  </a:cubicBezTo>
                  <a:cubicBezTo>
                    <a:pt x="11" y="14"/>
                    <a:pt x="11" y="12"/>
                    <a:pt x="11" y="12"/>
                  </a:cubicBezTo>
                  <a:cubicBezTo>
                    <a:pt x="11" y="11"/>
                    <a:pt x="11" y="10"/>
                    <a:pt x="11" y="10"/>
                  </a:cubicBezTo>
                  <a:cubicBezTo>
                    <a:pt x="11" y="9"/>
                    <a:pt x="12" y="10"/>
                    <a:pt x="12" y="9"/>
                  </a:cubicBezTo>
                  <a:cubicBezTo>
                    <a:pt x="12" y="9"/>
                    <a:pt x="10" y="6"/>
                    <a:pt x="10" y="6"/>
                  </a:cubicBezTo>
                  <a:cubicBezTo>
                    <a:pt x="9" y="5"/>
                    <a:pt x="7" y="4"/>
                    <a:pt x="5"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8" name="Freeform 177"/>
            <p:cNvSpPr/>
            <p:nvPr/>
          </p:nvSpPr>
          <p:spPr>
            <a:xfrm>
              <a:off x="1970986" y="4502416"/>
              <a:ext cx="36555" cy="29525"/>
            </a:xfrm>
            <a:custGeom>
              <a:avLst/>
              <a:gdLst>
                <a:gd name="T0" fmla="*/ 8 w 11"/>
                <a:gd name="T1" fmla="*/ 1 h 9"/>
                <a:gd name="T2" fmla="*/ 6 w 11"/>
                <a:gd name="T3" fmla="*/ 1 h 9"/>
                <a:gd name="T4" fmla="*/ 4 w 11"/>
                <a:gd name="T5" fmla="*/ 0 h 9"/>
                <a:gd name="T6" fmla="*/ 5 w 11"/>
                <a:gd name="T7" fmla="*/ 4 h 9"/>
                <a:gd name="T8" fmla="*/ 5 w 11"/>
                <a:gd name="T9" fmla="*/ 6 h 9"/>
                <a:gd name="T10" fmla="*/ 4 w 11"/>
                <a:gd name="T11" fmla="*/ 7 h 9"/>
                <a:gd name="T12" fmla="*/ 4 w 11"/>
                <a:gd name="T13" fmla="*/ 9 h 9"/>
                <a:gd name="T14" fmla="*/ 6 w 11"/>
                <a:gd name="T15" fmla="*/ 7 h 9"/>
                <a:gd name="T16" fmla="*/ 7 w 11"/>
                <a:gd name="T17" fmla="*/ 7 h 9"/>
                <a:gd name="T18" fmla="*/ 7 w 11"/>
                <a:gd name="T19" fmla="*/ 6 h 9"/>
                <a:gd name="T20" fmla="*/ 8 w 11"/>
                <a:gd name="T21" fmla="*/ 4 h 9"/>
                <a:gd name="T22" fmla="*/ 8 w 11"/>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8" y="1"/>
                  </a:moveTo>
                  <a:cubicBezTo>
                    <a:pt x="7" y="1"/>
                    <a:pt x="8" y="2"/>
                    <a:pt x="6" y="1"/>
                  </a:cubicBezTo>
                  <a:cubicBezTo>
                    <a:pt x="6" y="0"/>
                    <a:pt x="6" y="0"/>
                    <a:pt x="4" y="0"/>
                  </a:cubicBezTo>
                  <a:cubicBezTo>
                    <a:pt x="3" y="1"/>
                    <a:pt x="0" y="4"/>
                    <a:pt x="5" y="4"/>
                  </a:cubicBezTo>
                  <a:cubicBezTo>
                    <a:pt x="6" y="4"/>
                    <a:pt x="6" y="5"/>
                    <a:pt x="5" y="6"/>
                  </a:cubicBezTo>
                  <a:cubicBezTo>
                    <a:pt x="5" y="6"/>
                    <a:pt x="4" y="7"/>
                    <a:pt x="4" y="7"/>
                  </a:cubicBezTo>
                  <a:cubicBezTo>
                    <a:pt x="4" y="8"/>
                    <a:pt x="3" y="7"/>
                    <a:pt x="4" y="9"/>
                  </a:cubicBezTo>
                  <a:cubicBezTo>
                    <a:pt x="6" y="9"/>
                    <a:pt x="5" y="8"/>
                    <a:pt x="6" y="7"/>
                  </a:cubicBezTo>
                  <a:cubicBezTo>
                    <a:pt x="7" y="7"/>
                    <a:pt x="7" y="7"/>
                    <a:pt x="7" y="7"/>
                  </a:cubicBezTo>
                  <a:cubicBezTo>
                    <a:pt x="7" y="7"/>
                    <a:pt x="7" y="7"/>
                    <a:pt x="7" y="6"/>
                  </a:cubicBezTo>
                  <a:cubicBezTo>
                    <a:pt x="8" y="6"/>
                    <a:pt x="8" y="6"/>
                    <a:pt x="8" y="4"/>
                  </a:cubicBezTo>
                  <a:cubicBezTo>
                    <a:pt x="8" y="3"/>
                    <a:pt x="11" y="1"/>
                    <a:pt x="8"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9" name="Freeform 178"/>
            <p:cNvSpPr/>
            <p:nvPr/>
          </p:nvSpPr>
          <p:spPr>
            <a:xfrm>
              <a:off x="7271431" y="4538970"/>
              <a:ext cx="431628" cy="248854"/>
            </a:xfrm>
            <a:custGeom>
              <a:avLst/>
              <a:gdLst>
                <a:gd name="T0" fmla="*/ 129 w 130"/>
                <a:gd name="T1" fmla="*/ 75 h 75"/>
                <a:gd name="T2" fmla="*/ 128 w 130"/>
                <a:gd name="T3" fmla="*/ 72 h 75"/>
                <a:gd name="T4" fmla="*/ 122 w 130"/>
                <a:gd name="T5" fmla="*/ 69 h 75"/>
                <a:gd name="T6" fmla="*/ 119 w 130"/>
                <a:gd name="T7" fmla="*/ 65 h 75"/>
                <a:gd name="T8" fmla="*/ 115 w 130"/>
                <a:gd name="T9" fmla="*/ 62 h 75"/>
                <a:gd name="T10" fmla="*/ 111 w 130"/>
                <a:gd name="T11" fmla="*/ 53 h 75"/>
                <a:gd name="T12" fmla="*/ 109 w 130"/>
                <a:gd name="T13" fmla="*/ 51 h 75"/>
                <a:gd name="T14" fmla="*/ 104 w 130"/>
                <a:gd name="T15" fmla="*/ 45 h 75"/>
                <a:gd name="T16" fmla="*/ 109 w 130"/>
                <a:gd name="T17" fmla="*/ 42 h 75"/>
                <a:gd name="T18" fmla="*/ 107 w 130"/>
                <a:gd name="T19" fmla="*/ 37 h 75"/>
                <a:gd name="T20" fmla="*/ 104 w 130"/>
                <a:gd name="T21" fmla="*/ 35 h 75"/>
                <a:gd name="T22" fmla="*/ 96 w 130"/>
                <a:gd name="T23" fmla="*/ 26 h 75"/>
                <a:gd name="T24" fmla="*/ 94 w 130"/>
                <a:gd name="T25" fmla="*/ 25 h 75"/>
                <a:gd name="T26" fmla="*/ 90 w 130"/>
                <a:gd name="T27" fmla="*/ 20 h 75"/>
                <a:gd name="T28" fmla="*/ 84 w 130"/>
                <a:gd name="T29" fmla="*/ 19 h 75"/>
                <a:gd name="T30" fmla="*/ 82 w 130"/>
                <a:gd name="T31" fmla="*/ 16 h 75"/>
                <a:gd name="T32" fmla="*/ 75 w 130"/>
                <a:gd name="T33" fmla="*/ 14 h 75"/>
                <a:gd name="T34" fmla="*/ 67 w 130"/>
                <a:gd name="T35" fmla="*/ 10 h 75"/>
                <a:gd name="T36" fmla="*/ 64 w 130"/>
                <a:gd name="T37" fmla="*/ 8 h 75"/>
                <a:gd name="T38" fmla="*/ 51 w 130"/>
                <a:gd name="T39" fmla="*/ 5 h 75"/>
                <a:gd name="T40" fmla="*/ 44 w 130"/>
                <a:gd name="T41" fmla="*/ 1 h 75"/>
                <a:gd name="T42" fmla="*/ 40 w 130"/>
                <a:gd name="T43" fmla="*/ 0 h 75"/>
                <a:gd name="T44" fmla="*/ 35 w 130"/>
                <a:gd name="T45" fmla="*/ 5 h 75"/>
                <a:gd name="T46" fmla="*/ 30 w 130"/>
                <a:gd name="T47" fmla="*/ 8 h 75"/>
                <a:gd name="T48" fmla="*/ 29 w 130"/>
                <a:gd name="T49" fmla="*/ 10 h 75"/>
                <a:gd name="T50" fmla="*/ 26 w 130"/>
                <a:gd name="T51" fmla="*/ 13 h 75"/>
                <a:gd name="T52" fmla="*/ 24 w 130"/>
                <a:gd name="T53" fmla="*/ 15 h 75"/>
                <a:gd name="T54" fmla="*/ 17 w 130"/>
                <a:gd name="T55" fmla="*/ 9 h 75"/>
                <a:gd name="T56" fmla="*/ 12 w 130"/>
                <a:gd name="T57" fmla="*/ 9 h 75"/>
                <a:gd name="T58" fmla="*/ 0 w 130"/>
                <a:gd name="T59" fmla="*/ 12 h 75"/>
                <a:gd name="T60" fmla="*/ 4 w 130"/>
                <a:gd name="T61" fmla="*/ 15 h 75"/>
                <a:gd name="T62" fmla="*/ 5 w 130"/>
                <a:gd name="T63" fmla="*/ 18 h 75"/>
                <a:gd name="T64" fmla="*/ 9 w 130"/>
                <a:gd name="T65" fmla="*/ 20 h 75"/>
                <a:gd name="T66" fmla="*/ 18 w 130"/>
                <a:gd name="T67" fmla="*/ 23 h 75"/>
                <a:gd name="T68" fmla="*/ 24 w 130"/>
                <a:gd name="T69" fmla="*/ 25 h 75"/>
                <a:gd name="T70" fmla="*/ 30 w 130"/>
                <a:gd name="T71" fmla="*/ 28 h 75"/>
                <a:gd name="T72" fmla="*/ 36 w 130"/>
                <a:gd name="T73" fmla="*/ 30 h 75"/>
                <a:gd name="T74" fmla="*/ 42 w 130"/>
                <a:gd name="T75" fmla="*/ 34 h 75"/>
                <a:gd name="T76" fmla="*/ 45 w 130"/>
                <a:gd name="T77" fmla="*/ 46 h 75"/>
                <a:gd name="T78" fmla="*/ 41 w 130"/>
                <a:gd name="T79" fmla="*/ 50 h 75"/>
                <a:gd name="T80" fmla="*/ 37 w 130"/>
                <a:gd name="T81" fmla="*/ 55 h 75"/>
                <a:gd name="T82" fmla="*/ 58 w 130"/>
                <a:gd name="T83" fmla="*/ 59 h 75"/>
                <a:gd name="T84" fmla="*/ 63 w 130"/>
                <a:gd name="T85" fmla="*/ 62 h 75"/>
                <a:gd name="T86" fmla="*/ 71 w 130"/>
                <a:gd name="T87" fmla="*/ 63 h 75"/>
                <a:gd name="T88" fmla="*/ 76 w 130"/>
                <a:gd name="T89" fmla="*/ 62 h 75"/>
                <a:gd name="T90" fmla="*/ 79 w 130"/>
                <a:gd name="T91" fmla="*/ 54 h 75"/>
                <a:gd name="T92" fmla="*/ 84 w 130"/>
                <a:gd name="T93" fmla="*/ 50 h 75"/>
                <a:gd name="T94" fmla="*/ 90 w 130"/>
                <a:gd name="T95" fmla="*/ 51 h 75"/>
                <a:gd name="T96" fmla="*/ 97 w 130"/>
                <a:gd name="T97" fmla="*/ 54 h 75"/>
                <a:gd name="T98" fmla="*/ 99 w 130"/>
                <a:gd name="T99" fmla="*/ 60 h 75"/>
                <a:gd name="T100" fmla="*/ 102 w 130"/>
                <a:gd name="T101" fmla="*/ 62 h 75"/>
                <a:gd name="T102" fmla="*/ 107 w 130"/>
                <a:gd name="T103" fmla="*/ 69 h 75"/>
                <a:gd name="T104" fmla="*/ 117 w 130"/>
                <a:gd name="T105" fmla="*/ 72 h 75"/>
                <a:gd name="T106" fmla="*/ 124 w 130"/>
                <a:gd name="T10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75">
                  <a:moveTo>
                    <a:pt x="124" y="74"/>
                  </a:moveTo>
                  <a:cubicBezTo>
                    <a:pt x="124" y="74"/>
                    <a:pt x="124" y="74"/>
                    <a:pt x="124" y="74"/>
                  </a:cubicBezTo>
                  <a:cubicBezTo>
                    <a:pt x="125" y="75"/>
                    <a:pt x="127" y="75"/>
                    <a:pt x="129" y="75"/>
                  </a:cubicBezTo>
                  <a:cubicBezTo>
                    <a:pt x="129" y="74"/>
                    <a:pt x="130" y="75"/>
                    <a:pt x="129" y="74"/>
                  </a:cubicBezTo>
                  <a:cubicBezTo>
                    <a:pt x="128" y="73"/>
                    <a:pt x="129" y="74"/>
                    <a:pt x="128" y="73"/>
                  </a:cubicBezTo>
                  <a:cubicBezTo>
                    <a:pt x="128" y="73"/>
                    <a:pt x="129" y="72"/>
                    <a:pt x="128" y="72"/>
                  </a:cubicBezTo>
                  <a:cubicBezTo>
                    <a:pt x="127" y="72"/>
                    <a:pt x="126" y="73"/>
                    <a:pt x="126" y="72"/>
                  </a:cubicBezTo>
                  <a:cubicBezTo>
                    <a:pt x="125" y="72"/>
                    <a:pt x="126" y="72"/>
                    <a:pt x="124" y="72"/>
                  </a:cubicBezTo>
                  <a:cubicBezTo>
                    <a:pt x="124" y="70"/>
                    <a:pt x="123" y="70"/>
                    <a:pt x="122" y="69"/>
                  </a:cubicBezTo>
                  <a:cubicBezTo>
                    <a:pt x="122" y="68"/>
                    <a:pt x="122" y="67"/>
                    <a:pt x="121" y="67"/>
                  </a:cubicBezTo>
                  <a:cubicBezTo>
                    <a:pt x="120" y="66"/>
                    <a:pt x="120" y="66"/>
                    <a:pt x="120" y="65"/>
                  </a:cubicBezTo>
                  <a:cubicBezTo>
                    <a:pt x="120" y="65"/>
                    <a:pt x="119" y="65"/>
                    <a:pt x="119" y="65"/>
                  </a:cubicBezTo>
                  <a:cubicBezTo>
                    <a:pt x="118" y="64"/>
                    <a:pt x="119" y="63"/>
                    <a:pt x="118" y="62"/>
                  </a:cubicBezTo>
                  <a:cubicBezTo>
                    <a:pt x="117" y="62"/>
                    <a:pt x="116" y="62"/>
                    <a:pt x="116" y="62"/>
                  </a:cubicBezTo>
                  <a:cubicBezTo>
                    <a:pt x="116" y="62"/>
                    <a:pt x="115" y="62"/>
                    <a:pt x="115" y="62"/>
                  </a:cubicBezTo>
                  <a:cubicBezTo>
                    <a:pt x="114" y="61"/>
                    <a:pt x="114" y="60"/>
                    <a:pt x="113" y="59"/>
                  </a:cubicBezTo>
                  <a:cubicBezTo>
                    <a:pt x="113" y="57"/>
                    <a:pt x="112" y="55"/>
                    <a:pt x="111" y="54"/>
                  </a:cubicBezTo>
                  <a:cubicBezTo>
                    <a:pt x="110" y="53"/>
                    <a:pt x="111" y="53"/>
                    <a:pt x="111" y="53"/>
                  </a:cubicBezTo>
                  <a:cubicBezTo>
                    <a:pt x="110" y="52"/>
                    <a:pt x="110" y="53"/>
                    <a:pt x="109" y="52"/>
                  </a:cubicBezTo>
                  <a:cubicBezTo>
                    <a:pt x="109" y="52"/>
                    <a:pt x="109" y="52"/>
                    <a:pt x="109" y="52"/>
                  </a:cubicBezTo>
                  <a:cubicBezTo>
                    <a:pt x="109" y="51"/>
                    <a:pt x="109" y="52"/>
                    <a:pt x="109" y="51"/>
                  </a:cubicBezTo>
                  <a:cubicBezTo>
                    <a:pt x="109" y="51"/>
                    <a:pt x="108" y="50"/>
                    <a:pt x="108" y="50"/>
                  </a:cubicBezTo>
                  <a:cubicBezTo>
                    <a:pt x="107" y="49"/>
                    <a:pt x="106" y="49"/>
                    <a:pt x="106" y="49"/>
                  </a:cubicBezTo>
                  <a:cubicBezTo>
                    <a:pt x="104" y="47"/>
                    <a:pt x="106" y="46"/>
                    <a:pt x="104" y="45"/>
                  </a:cubicBezTo>
                  <a:cubicBezTo>
                    <a:pt x="104" y="44"/>
                    <a:pt x="104" y="44"/>
                    <a:pt x="104" y="44"/>
                  </a:cubicBezTo>
                  <a:cubicBezTo>
                    <a:pt x="106" y="43"/>
                    <a:pt x="107" y="43"/>
                    <a:pt x="108" y="42"/>
                  </a:cubicBezTo>
                  <a:cubicBezTo>
                    <a:pt x="108" y="42"/>
                    <a:pt x="108" y="42"/>
                    <a:pt x="109" y="42"/>
                  </a:cubicBezTo>
                  <a:cubicBezTo>
                    <a:pt x="109" y="41"/>
                    <a:pt x="110" y="40"/>
                    <a:pt x="109" y="38"/>
                  </a:cubicBezTo>
                  <a:cubicBezTo>
                    <a:pt x="108" y="38"/>
                    <a:pt x="108" y="38"/>
                    <a:pt x="107" y="37"/>
                  </a:cubicBezTo>
                  <a:cubicBezTo>
                    <a:pt x="107" y="37"/>
                    <a:pt x="108" y="37"/>
                    <a:pt x="107" y="37"/>
                  </a:cubicBezTo>
                  <a:cubicBezTo>
                    <a:pt x="107" y="37"/>
                    <a:pt x="107" y="37"/>
                    <a:pt x="107" y="37"/>
                  </a:cubicBezTo>
                  <a:cubicBezTo>
                    <a:pt x="106" y="36"/>
                    <a:pt x="106" y="36"/>
                    <a:pt x="105" y="35"/>
                  </a:cubicBezTo>
                  <a:cubicBezTo>
                    <a:pt x="104" y="35"/>
                    <a:pt x="105" y="35"/>
                    <a:pt x="104" y="35"/>
                  </a:cubicBezTo>
                  <a:cubicBezTo>
                    <a:pt x="103" y="34"/>
                    <a:pt x="103" y="34"/>
                    <a:pt x="102" y="33"/>
                  </a:cubicBezTo>
                  <a:cubicBezTo>
                    <a:pt x="99" y="33"/>
                    <a:pt x="97" y="33"/>
                    <a:pt x="95" y="32"/>
                  </a:cubicBezTo>
                  <a:cubicBezTo>
                    <a:pt x="96" y="30"/>
                    <a:pt x="98" y="26"/>
                    <a:pt x="96" y="26"/>
                  </a:cubicBezTo>
                  <a:cubicBezTo>
                    <a:pt x="96" y="26"/>
                    <a:pt x="95" y="26"/>
                    <a:pt x="95" y="26"/>
                  </a:cubicBezTo>
                  <a:cubicBezTo>
                    <a:pt x="95" y="26"/>
                    <a:pt x="95" y="25"/>
                    <a:pt x="95" y="25"/>
                  </a:cubicBezTo>
                  <a:cubicBezTo>
                    <a:pt x="94" y="25"/>
                    <a:pt x="94" y="25"/>
                    <a:pt x="94" y="25"/>
                  </a:cubicBezTo>
                  <a:cubicBezTo>
                    <a:pt x="93" y="24"/>
                    <a:pt x="93" y="24"/>
                    <a:pt x="92" y="23"/>
                  </a:cubicBezTo>
                  <a:cubicBezTo>
                    <a:pt x="92" y="23"/>
                    <a:pt x="92" y="23"/>
                    <a:pt x="92" y="23"/>
                  </a:cubicBezTo>
                  <a:cubicBezTo>
                    <a:pt x="91" y="22"/>
                    <a:pt x="91" y="21"/>
                    <a:pt x="90" y="20"/>
                  </a:cubicBezTo>
                  <a:cubicBezTo>
                    <a:pt x="89" y="20"/>
                    <a:pt x="89" y="20"/>
                    <a:pt x="88" y="20"/>
                  </a:cubicBezTo>
                  <a:cubicBezTo>
                    <a:pt x="88" y="19"/>
                    <a:pt x="88" y="19"/>
                    <a:pt x="87" y="19"/>
                  </a:cubicBezTo>
                  <a:cubicBezTo>
                    <a:pt x="86" y="18"/>
                    <a:pt x="86" y="19"/>
                    <a:pt x="84" y="19"/>
                  </a:cubicBezTo>
                  <a:cubicBezTo>
                    <a:pt x="83" y="18"/>
                    <a:pt x="84" y="19"/>
                    <a:pt x="83" y="18"/>
                  </a:cubicBezTo>
                  <a:cubicBezTo>
                    <a:pt x="83" y="18"/>
                    <a:pt x="83" y="18"/>
                    <a:pt x="82" y="18"/>
                  </a:cubicBezTo>
                  <a:cubicBezTo>
                    <a:pt x="82" y="17"/>
                    <a:pt x="82" y="17"/>
                    <a:pt x="82" y="16"/>
                  </a:cubicBezTo>
                  <a:cubicBezTo>
                    <a:pt x="80" y="16"/>
                    <a:pt x="81" y="15"/>
                    <a:pt x="79" y="15"/>
                  </a:cubicBezTo>
                  <a:cubicBezTo>
                    <a:pt x="78" y="14"/>
                    <a:pt x="78" y="15"/>
                    <a:pt x="77" y="15"/>
                  </a:cubicBezTo>
                  <a:cubicBezTo>
                    <a:pt x="75" y="15"/>
                    <a:pt x="76" y="15"/>
                    <a:pt x="75" y="14"/>
                  </a:cubicBezTo>
                  <a:cubicBezTo>
                    <a:pt x="75" y="14"/>
                    <a:pt x="71" y="13"/>
                    <a:pt x="72" y="13"/>
                  </a:cubicBezTo>
                  <a:cubicBezTo>
                    <a:pt x="71" y="14"/>
                    <a:pt x="69" y="12"/>
                    <a:pt x="68" y="11"/>
                  </a:cubicBezTo>
                  <a:cubicBezTo>
                    <a:pt x="68" y="11"/>
                    <a:pt x="67" y="11"/>
                    <a:pt x="67" y="10"/>
                  </a:cubicBezTo>
                  <a:cubicBezTo>
                    <a:pt x="66" y="10"/>
                    <a:pt x="67" y="9"/>
                    <a:pt x="66" y="10"/>
                  </a:cubicBezTo>
                  <a:cubicBezTo>
                    <a:pt x="66" y="10"/>
                    <a:pt x="65" y="9"/>
                    <a:pt x="65" y="9"/>
                  </a:cubicBezTo>
                  <a:cubicBezTo>
                    <a:pt x="64" y="9"/>
                    <a:pt x="64" y="9"/>
                    <a:pt x="64" y="8"/>
                  </a:cubicBezTo>
                  <a:cubicBezTo>
                    <a:pt x="63" y="7"/>
                    <a:pt x="56" y="8"/>
                    <a:pt x="54" y="8"/>
                  </a:cubicBezTo>
                  <a:cubicBezTo>
                    <a:pt x="53" y="7"/>
                    <a:pt x="54" y="7"/>
                    <a:pt x="52" y="7"/>
                  </a:cubicBezTo>
                  <a:cubicBezTo>
                    <a:pt x="52" y="6"/>
                    <a:pt x="51" y="6"/>
                    <a:pt x="51" y="5"/>
                  </a:cubicBezTo>
                  <a:cubicBezTo>
                    <a:pt x="51" y="4"/>
                    <a:pt x="50" y="5"/>
                    <a:pt x="50" y="5"/>
                  </a:cubicBezTo>
                  <a:cubicBezTo>
                    <a:pt x="49" y="5"/>
                    <a:pt x="49" y="4"/>
                    <a:pt x="49" y="4"/>
                  </a:cubicBezTo>
                  <a:cubicBezTo>
                    <a:pt x="48" y="3"/>
                    <a:pt x="45" y="2"/>
                    <a:pt x="44" y="1"/>
                  </a:cubicBezTo>
                  <a:cubicBezTo>
                    <a:pt x="43" y="1"/>
                    <a:pt x="45" y="0"/>
                    <a:pt x="43" y="0"/>
                  </a:cubicBezTo>
                  <a:cubicBezTo>
                    <a:pt x="43" y="0"/>
                    <a:pt x="42" y="1"/>
                    <a:pt x="42" y="0"/>
                  </a:cubicBezTo>
                  <a:cubicBezTo>
                    <a:pt x="41" y="0"/>
                    <a:pt x="41" y="1"/>
                    <a:pt x="40" y="0"/>
                  </a:cubicBezTo>
                  <a:cubicBezTo>
                    <a:pt x="40" y="0"/>
                    <a:pt x="38" y="1"/>
                    <a:pt x="38" y="1"/>
                  </a:cubicBezTo>
                  <a:cubicBezTo>
                    <a:pt x="38" y="2"/>
                    <a:pt x="38" y="1"/>
                    <a:pt x="37" y="2"/>
                  </a:cubicBezTo>
                  <a:cubicBezTo>
                    <a:pt x="36" y="3"/>
                    <a:pt x="36" y="4"/>
                    <a:pt x="35" y="5"/>
                  </a:cubicBezTo>
                  <a:cubicBezTo>
                    <a:pt x="34" y="6"/>
                    <a:pt x="33" y="6"/>
                    <a:pt x="32" y="7"/>
                  </a:cubicBezTo>
                  <a:cubicBezTo>
                    <a:pt x="31" y="7"/>
                    <a:pt x="31" y="7"/>
                    <a:pt x="30" y="8"/>
                  </a:cubicBezTo>
                  <a:cubicBezTo>
                    <a:pt x="30" y="8"/>
                    <a:pt x="30" y="8"/>
                    <a:pt x="30" y="8"/>
                  </a:cubicBezTo>
                  <a:cubicBezTo>
                    <a:pt x="30" y="8"/>
                    <a:pt x="30" y="8"/>
                    <a:pt x="30" y="8"/>
                  </a:cubicBezTo>
                  <a:cubicBezTo>
                    <a:pt x="29" y="9"/>
                    <a:pt x="30" y="9"/>
                    <a:pt x="29" y="9"/>
                  </a:cubicBezTo>
                  <a:cubicBezTo>
                    <a:pt x="29" y="9"/>
                    <a:pt x="29" y="9"/>
                    <a:pt x="29" y="10"/>
                  </a:cubicBezTo>
                  <a:cubicBezTo>
                    <a:pt x="28" y="10"/>
                    <a:pt x="28" y="11"/>
                    <a:pt x="27" y="12"/>
                  </a:cubicBezTo>
                  <a:cubicBezTo>
                    <a:pt x="27" y="12"/>
                    <a:pt x="27" y="12"/>
                    <a:pt x="27" y="12"/>
                  </a:cubicBezTo>
                  <a:cubicBezTo>
                    <a:pt x="26" y="12"/>
                    <a:pt x="27" y="12"/>
                    <a:pt x="26" y="13"/>
                  </a:cubicBezTo>
                  <a:cubicBezTo>
                    <a:pt x="26" y="13"/>
                    <a:pt x="26" y="13"/>
                    <a:pt x="26" y="13"/>
                  </a:cubicBezTo>
                  <a:cubicBezTo>
                    <a:pt x="26" y="14"/>
                    <a:pt x="24" y="13"/>
                    <a:pt x="25" y="14"/>
                  </a:cubicBezTo>
                  <a:cubicBezTo>
                    <a:pt x="25" y="14"/>
                    <a:pt x="24" y="15"/>
                    <a:pt x="24" y="15"/>
                  </a:cubicBezTo>
                  <a:cubicBezTo>
                    <a:pt x="22" y="15"/>
                    <a:pt x="21" y="15"/>
                    <a:pt x="20" y="14"/>
                  </a:cubicBezTo>
                  <a:cubicBezTo>
                    <a:pt x="20" y="14"/>
                    <a:pt x="19" y="12"/>
                    <a:pt x="19" y="12"/>
                  </a:cubicBezTo>
                  <a:cubicBezTo>
                    <a:pt x="18" y="12"/>
                    <a:pt x="18" y="9"/>
                    <a:pt x="17" y="9"/>
                  </a:cubicBezTo>
                  <a:cubicBezTo>
                    <a:pt x="17" y="9"/>
                    <a:pt x="17" y="9"/>
                    <a:pt x="17" y="8"/>
                  </a:cubicBezTo>
                  <a:cubicBezTo>
                    <a:pt x="16" y="7"/>
                    <a:pt x="14" y="7"/>
                    <a:pt x="13" y="8"/>
                  </a:cubicBezTo>
                  <a:cubicBezTo>
                    <a:pt x="13" y="8"/>
                    <a:pt x="13" y="9"/>
                    <a:pt x="12" y="9"/>
                  </a:cubicBezTo>
                  <a:cubicBezTo>
                    <a:pt x="10" y="9"/>
                    <a:pt x="8" y="8"/>
                    <a:pt x="7" y="8"/>
                  </a:cubicBezTo>
                  <a:cubicBezTo>
                    <a:pt x="5" y="9"/>
                    <a:pt x="6" y="10"/>
                    <a:pt x="5" y="11"/>
                  </a:cubicBezTo>
                  <a:cubicBezTo>
                    <a:pt x="4" y="11"/>
                    <a:pt x="1" y="11"/>
                    <a:pt x="0" y="12"/>
                  </a:cubicBezTo>
                  <a:cubicBezTo>
                    <a:pt x="0" y="13"/>
                    <a:pt x="0" y="12"/>
                    <a:pt x="1" y="13"/>
                  </a:cubicBezTo>
                  <a:cubicBezTo>
                    <a:pt x="1" y="13"/>
                    <a:pt x="2" y="15"/>
                    <a:pt x="3" y="15"/>
                  </a:cubicBezTo>
                  <a:cubicBezTo>
                    <a:pt x="3" y="15"/>
                    <a:pt x="4" y="14"/>
                    <a:pt x="4" y="15"/>
                  </a:cubicBezTo>
                  <a:cubicBezTo>
                    <a:pt x="4" y="15"/>
                    <a:pt x="4" y="16"/>
                    <a:pt x="4" y="16"/>
                  </a:cubicBezTo>
                  <a:cubicBezTo>
                    <a:pt x="5" y="17"/>
                    <a:pt x="4" y="16"/>
                    <a:pt x="4" y="17"/>
                  </a:cubicBezTo>
                  <a:cubicBezTo>
                    <a:pt x="4" y="18"/>
                    <a:pt x="5" y="18"/>
                    <a:pt x="5" y="18"/>
                  </a:cubicBezTo>
                  <a:cubicBezTo>
                    <a:pt x="5" y="21"/>
                    <a:pt x="3" y="20"/>
                    <a:pt x="5" y="21"/>
                  </a:cubicBezTo>
                  <a:cubicBezTo>
                    <a:pt x="6" y="22"/>
                    <a:pt x="8" y="22"/>
                    <a:pt x="8" y="22"/>
                  </a:cubicBezTo>
                  <a:cubicBezTo>
                    <a:pt x="9" y="21"/>
                    <a:pt x="8" y="20"/>
                    <a:pt x="9" y="20"/>
                  </a:cubicBezTo>
                  <a:cubicBezTo>
                    <a:pt x="10" y="20"/>
                    <a:pt x="10" y="20"/>
                    <a:pt x="10" y="19"/>
                  </a:cubicBezTo>
                  <a:cubicBezTo>
                    <a:pt x="13" y="19"/>
                    <a:pt x="13" y="20"/>
                    <a:pt x="16" y="20"/>
                  </a:cubicBezTo>
                  <a:cubicBezTo>
                    <a:pt x="17" y="21"/>
                    <a:pt x="17" y="22"/>
                    <a:pt x="18" y="23"/>
                  </a:cubicBezTo>
                  <a:cubicBezTo>
                    <a:pt x="19" y="24"/>
                    <a:pt x="18" y="24"/>
                    <a:pt x="20" y="24"/>
                  </a:cubicBezTo>
                  <a:cubicBezTo>
                    <a:pt x="20" y="25"/>
                    <a:pt x="22" y="25"/>
                    <a:pt x="22" y="25"/>
                  </a:cubicBezTo>
                  <a:cubicBezTo>
                    <a:pt x="22" y="26"/>
                    <a:pt x="23" y="25"/>
                    <a:pt x="24" y="25"/>
                  </a:cubicBezTo>
                  <a:cubicBezTo>
                    <a:pt x="26" y="25"/>
                    <a:pt x="24" y="25"/>
                    <a:pt x="25" y="26"/>
                  </a:cubicBezTo>
                  <a:cubicBezTo>
                    <a:pt x="25" y="27"/>
                    <a:pt x="28" y="25"/>
                    <a:pt x="28" y="26"/>
                  </a:cubicBezTo>
                  <a:cubicBezTo>
                    <a:pt x="28" y="27"/>
                    <a:pt x="30" y="27"/>
                    <a:pt x="30" y="28"/>
                  </a:cubicBezTo>
                  <a:cubicBezTo>
                    <a:pt x="31" y="28"/>
                    <a:pt x="31" y="28"/>
                    <a:pt x="31" y="28"/>
                  </a:cubicBezTo>
                  <a:cubicBezTo>
                    <a:pt x="32" y="28"/>
                    <a:pt x="32" y="29"/>
                    <a:pt x="34" y="29"/>
                  </a:cubicBezTo>
                  <a:cubicBezTo>
                    <a:pt x="35" y="29"/>
                    <a:pt x="36" y="30"/>
                    <a:pt x="36" y="30"/>
                  </a:cubicBezTo>
                  <a:cubicBezTo>
                    <a:pt x="37" y="30"/>
                    <a:pt x="38" y="32"/>
                    <a:pt x="39" y="32"/>
                  </a:cubicBezTo>
                  <a:cubicBezTo>
                    <a:pt x="40" y="32"/>
                    <a:pt x="41" y="33"/>
                    <a:pt x="41" y="33"/>
                  </a:cubicBezTo>
                  <a:cubicBezTo>
                    <a:pt x="41" y="34"/>
                    <a:pt x="42" y="34"/>
                    <a:pt x="42" y="34"/>
                  </a:cubicBezTo>
                  <a:cubicBezTo>
                    <a:pt x="43" y="36"/>
                    <a:pt x="43" y="37"/>
                    <a:pt x="44" y="38"/>
                  </a:cubicBezTo>
                  <a:cubicBezTo>
                    <a:pt x="44" y="40"/>
                    <a:pt x="45" y="41"/>
                    <a:pt x="45" y="42"/>
                  </a:cubicBezTo>
                  <a:cubicBezTo>
                    <a:pt x="45" y="43"/>
                    <a:pt x="45" y="46"/>
                    <a:pt x="45" y="46"/>
                  </a:cubicBezTo>
                  <a:cubicBezTo>
                    <a:pt x="46" y="46"/>
                    <a:pt x="46" y="47"/>
                    <a:pt x="45" y="47"/>
                  </a:cubicBezTo>
                  <a:cubicBezTo>
                    <a:pt x="45" y="47"/>
                    <a:pt x="44" y="48"/>
                    <a:pt x="44" y="48"/>
                  </a:cubicBezTo>
                  <a:cubicBezTo>
                    <a:pt x="43" y="49"/>
                    <a:pt x="42" y="49"/>
                    <a:pt x="41" y="50"/>
                  </a:cubicBezTo>
                  <a:cubicBezTo>
                    <a:pt x="41" y="51"/>
                    <a:pt x="41" y="51"/>
                    <a:pt x="40" y="52"/>
                  </a:cubicBezTo>
                  <a:cubicBezTo>
                    <a:pt x="40" y="52"/>
                    <a:pt x="40" y="52"/>
                    <a:pt x="40" y="52"/>
                  </a:cubicBezTo>
                  <a:cubicBezTo>
                    <a:pt x="39" y="53"/>
                    <a:pt x="39" y="55"/>
                    <a:pt x="37" y="55"/>
                  </a:cubicBezTo>
                  <a:cubicBezTo>
                    <a:pt x="37" y="58"/>
                    <a:pt x="45" y="57"/>
                    <a:pt x="47" y="56"/>
                  </a:cubicBezTo>
                  <a:cubicBezTo>
                    <a:pt x="49" y="55"/>
                    <a:pt x="51" y="53"/>
                    <a:pt x="56" y="55"/>
                  </a:cubicBezTo>
                  <a:cubicBezTo>
                    <a:pt x="57" y="57"/>
                    <a:pt x="57" y="58"/>
                    <a:pt x="58" y="59"/>
                  </a:cubicBezTo>
                  <a:cubicBezTo>
                    <a:pt x="59" y="59"/>
                    <a:pt x="58" y="59"/>
                    <a:pt x="59" y="60"/>
                  </a:cubicBezTo>
                  <a:cubicBezTo>
                    <a:pt x="59" y="60"/>
                    <a:pt x="59" y="60"/>
                    <a:pt x="60" y="60"/>
                  </a:cubicBezTo>
                  <a:cubicBezTo>
                    <a:pt x="60" y="61"/>
                    <a:pt x="61" y="62"/>
                    <a:pt x="63" y="62"/>
                  </a:cubicBezTo>
                  <a:cubicBezTo>
                    <a:pt x="64" y="63"/>
                    <a:pt x="64" y="64"/>
                    <a:pt x="65" y="63"/>
                  </a:cubicBezTo>
                  <a:cubicBezTo>
                    <a:pt x="65" y="63"/>
                    <a:pt x="67" y="62"/>
                    <a:pt x="67" y="62"/>
                  </a:cubicBezTo>
                  <a:cubicBezTo>
                    <a:pt x="68" y="64"/>
                    <a:pt x="69" y="63"/>
                    <a:pt x="71" y="63"/>
                  </a:cubicBezTo>
                  <a:cubicBezTo>
                    <a:pt x="72" y="63"/>
                    <a:pt x="74" y="64"/>
                    <a:pt x="74" y="62"/>
                  </a:cubicBezTo>
                  <a:cubicBezTo>
                    <a:pt x="74" y="61"/>
                    <a:pt x="74" y="62"/>
                    <a:pt x="75" y="62"/>
                  </a:cubicBezTo>
                  <a:cubicBezTo>
                    <a:pt x="75" y="61"/>
                    <a:pt x="76" y="62"/>
                    <a:pt x="76" y="62"/>
                  </a:cubicBezTo>
                  <a:cubicBezTo>
                    <a:pt x="77" y="61"/>
                    <a:pt x="78" y="62"/>
                    <a:pt x="78" y="60"/>
                  </a:cubicBezTo>
                  <a:cubicBezTo>
                    <a:pt x="78" y="59"/>
                    <a:pt x="79" y="59"/>
                    <a:pt x="79" y="58"/>
                  </a:cubicBezTo>
                  <a:cubicBezTo>
                    <a:pt x="79" y="57"/>
                    <a:pt x="79" y="56"/>
                    <a:pt x="79" y="54"/>
                  </a:cubicBezTo>
                  <a:cubicBezTo>
                    <a:pt x="81" y="53"/>
                    <a:pt x="80" y="53"/>
                    <a:pt x="80" y="51"/>
                  </a:cubicBezTo>
                  <a:cubicBezTo>
                    <a:pt x="80" y="49"/>
                    <a:pt x="80" y="49"/>
                    <a:pt x="82" y="50"/>
                  </a:cubicBezTo>
                  <a:cubicBezTo>
                    <a:pt x="82" y="50"/>
                    <a:pt x="83" y="51"/>
                    <a:pt x="84" y="50"/>
                  </a:cubicBezTo>
                  <a:cubicBezTo>
                    <a:pt x="85" y="50"/>
                    <a:pt x="85" y="49"/>
                    <a:pt x="87" y="49"/>
                  </a:cubicBezTo>
                  <a:cubicBezTo>
                    <a:pt x="88" y="50"/>
                    <a:pt x="88" y="50"/>
                    <a:pt x="89" y="50"/>
                  </a:cubicBezTo>
                  <a:cubicBezTo>
                    <a:pt x="89" y="51"/>
                    <a:pt x="89" y="51"/>
                    <a:pt x="90" y="51"/>
                  </a:cubicBezTo>
                  <a:cubicBezTo>
                    <a:pt x="92" y="51"/>
                    <a:pt x="94" y="52"/>
                    <a:pt x="95" y="53"/>
                  </a:cubicBezTo>
                  <a:cubicBezTo>
                    <a:pt x="95" y="53"/>
                    <a:pt x="96" y="53"/>
                    <a:pt x="96" y="53"/>
                  </a:cubicBezTo>
                  <a:cubicBezTo>
                    <a:pt x="96" y="54"/>
                    <a:pt x="96" y="53"/>
                    <a:pt x="97" y="54"/>
                  </a:cubicBezTo>
                  <a:cubicBezTo>
                    <a:pt x="97" y="54"/>
                    <a:pt x="97" y="54"/>
                    <a:pt x="97" y="55"/>
                  </a:cubicBezTo>
                  <a:cubicBezTo>
                    <a:pt x="98" y="56"/>
                    <a:pt x="98" y="58"/>
                    <a:pt x="99" y="58"/>
                  </a:cubicBezTo>
                  <a:cubicBezTo>
                    <a:pt x="99" y="60"/>
                    <a:pt x="99" y="59"/>
                    <a:pt x="99" y="60"/>
                  </a:cubicBezTo>
                  <a:cubicBezTo>
                    <a:pt x="100" y="60"/>
                    <a:pt x="100" y="61"/>
                    <a:pt x="100" y="61"/>
                  </a:cubicBezTo>
                  <a:cubicBezTo>
                    <a:pt x="100" y="61"/>
                    <a:pt x="101" y="62"/>
                    <a:pt x="101" y="62"/>
                  </a:cubicBezTo>
                  <a:cubicBezTo>
                    <a:pt x="101" y="62"/>
                    <a:pt x="102" y="62"/>
                    <a:pt x="102" y="62"/>
                  </a:cubicBezTo>
                  <a:cubicBezTo>
                    <a:pt x="103" y="64"/>
                    <a:pt x="103" y="65"/>
                    <a:pt x="104" y="66"/>
                  </a:cubicBezTo>
                  <a:cubicBezTo>
                    <a:pt x="105" y="67"/>
                    <a:pt x="106" y="68"/>
                    <a:pt x="107" y="69"/>
                  </a:cubicBezTo>
                  <a:cubicBezTo>
                    <a:pt x="107" y="69"/>
                    <a:pt x="107" y="69"/>
                    <a:pt x="107" y="69"/>
                  </a:cubicBezTo>
                  <a:cubicBezTo>
                    <a:pt x="108" y="69"/>
                    <a:pt x="108" y="70"/>
                    <a:pt x="109" y="70"/>
                  </a:cubicBezTo>
                  <a:cubicBezTo>
                    <a:pt x="112" y="72"/>
                    <a:pt x="114" y="70"/>
                    <a:pt x="116" y="70"/>
                  </a:cubicBezTo>
                  <a:cubicBezTo>
                    <a:pt x="116" y="71"/>
                    <a:pt x="116" y="71"/>
                    <a:pt x="117" y="72"/>
                  </a:cubicBezTo>
                  <a:cubicBezTo>
                    <a:pt x="118" y="73"/>
                    <a:pt x="121" y="72"/>
                    <a:pt x="123" y="72"/>
                  </a:cubicBezTo>
                  <a:cubicBezTo>
                    <a:pt x="123" y="73"/>
                    <a:pt x="123" y="73"/>
                    <a:pt x="124" y="73"/>
                  </a:cubicBezTo>
                  <a:cubicBezTo>
                    <a:pt x="124" y="73"/>
                    <a:pt x="124" y="74"/>
                    <a:pt x="124" y="7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0" name="Freeform 179"/>
            <p:cNvSpPr/>
            <p:nvPr/>
          </p:nvSpPr>
          <p:spPr>
            <a:xfrm>
              <a:off x="7175827" y="4572713"/>
              <a:ext cx="68892" cy="29525"/>
            </a:xfrm>
            <a:custGeom>
              <a:avLst/>
              <a:gdLst>
                <a:gd name="T0" fmla="*/ 8 w 21"/>
                <a:gd name="T1" fmla="*/ 5 h 9"/>
                <a:gd name="T2" fmla="*/ 9 w 21"/>
                <a:gd name="T3" fmla="*/ 6 h 9"/>
                <a:gd name="T4" fmla="*/ 10 w 21"/>
                <a:gd name="T5" fmla="*/ 8 h 9"/>
                <a:gd name="T6" fmla="*/ 13 w 21"/>
                <a:gd name="T7" fmla="*/ 8 h 9"/>
                <a:gd name="T8" fmla="*/ 13 w 21"/>
                <a:gd name="T9" fmla="*/ 8 h 9"/>
                <a:gd name="T10" fmla="*/ 15 w 21"/>
                <a:gd name="T11" fmla="*/ 8 h 9"/>
                <a:gd name="T12" fmla="*/ 17 w 21"/>
                <a:gd name="T13" fmla="*/ 8 h 9"/>
                <a:gd name="T14" fmla="*/ 18 w 21"/>
                <a:gd name="T15" fmla="*/ 9 h 9"/>
                <a:gd name="T16" fmla="*/ 17 w 21"/>
                <a:gd name="T17" fmla="*/ 3 h 9"/>
                <a:gd name="T18" fmla="*/ 16 w 21"/>
                <a:gd name="T19" fmla="*/ 3 h 9"/>
                <a:gd name="T20" fmla="*/ 16 w 21"/>
                <a:gd name="T21" fmla="*/ 2 h 9"/>
                <a:gd name="T22" fmla="*/ 13 w 21"/>
                <a:gd name="T23" fmla="*/ 2 h 9"/>
                <a:gd name="T24" fmla="*/ 13 w 21"/>
                <a:gd name="T25" fmla="*/ 1 h 9"/>
                <a:gd name="T26" fmla="*/ 2 w 21"/>
                <a:gd name="T27" fmla="*/ 2 h 9"/>
                <a:gd name="T28" fmla="*/ 1 w 21"/>
                <a:gd name="T29" fmla="*/ 5 h 9"/>
                <a:gd name="T30" fmla="*/ 8 w 21"/>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9">
                  <a:moveTo>
                    <a:pt x="8" y="5"/>
                  </a:moveTo>
                  <a:cubicBezTo>
                    <a:pt x="8" y="6"/>
                    <a:pt x="8" y="6"/>
                    <a:pt x="9" y="6"/>
                  </a:cubicBezTo>
                  <a:cubicBezTo>
                    <a:pt x="9" y="7"/>
                    <a:pt x="10" y="7"/>
                    <a:pt x="10" y="8"/>
                  </a:cubicBezTo>
                  <a:cubicBezTo>
                    <a:pt x="10" y="8"/>
                    <a:pt x="13" y="7"/>
                    <a:pt x="13" y="8"/>
                  </a:cubicBezTo>
                  <a:cubicBezTo>
                    <a:pt x="13" y="8"/>
                    <a:pt x="12" y="8"/>
                    <a:pt x="13" y="8"/>
                  </a:cubicBezTo>
                  <a:cubicBezTo>
                    <a:pt x="14" y="8"/>
                    <a:pt x="14" y="7"/>
                    <a:pt x="15" y="8"/>
                  </a:cubicBezTo>
                  <a:cubicBezTo>
                    <a:pt x="16" y="8"/>
                    <a:pt x="16" y="8"/>
                    <a:pt x="17" y="8"/>
                  </a:cubicBezTo>
                  <a:cubicBezTo>
                    <a:pt x="17" y="8"/>
                    <a:pt x="17" y="8"/>
                    <a:pt x="18" y="9"/>
                  </a:cubicBezTo>
                  <a:cubicBezTo>
                    <a:pt x="21" y="9"/>
                    <a:pt x="18" y="4"/>
                    <a:pt x="17" y="3"/>
                  </a:cubicBezTo>
                  <a:cubicBezTo>
                    <a:pt x="17" y="3"/>
                    <a:pt x="17" y="3"/>
                    <a:pt x="16" y="3"/>
                  </a:cubicBezTo>
                  <a:cubicBezTo>
                    <a:pt x="16" y="3"/>
                    <a:pt x="16" y="2"/>
                    <a:pt x="16" y="2"/>
                  </a:cubicBezTo>
                  <a:cubicBezTo>
                    <a:pt x="15" y="2"/>
                    <a:pt x="14" y="2"/>
                    <a:pt x="13" y="2"/>
                  </a:cubicBezTo>
                  <a:cubicBezTo>
                    <a:pt x="13" y="2"/>
                    <a:pt x="13" y="1"/>
                    <a:pt x="13" y="1"/>
                  </a:cubicBezTo>
                  <a:cubicBezTo>
                    <a:pt x="10" y="1"/>
                    <a:pt x="3" y="0"/>
                    <a:pt x="2" y="2"/>
                  </a:cubicBezTo>
                  <a:cubicBezTo>
                    <a:pt x="0" y="2"/>
                    <a:pt x="1" y="4"/>
                    <a:pt x="1" y="5"/>
                  </a:cubicBezTo>
                  <a:cubicBezTo>
                    <a:pt x="2" y="6"/>
                    <a:pt x="5" y="5"/>
                    <a:pt x="8"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1" name="Freeform 180"/>
            <p:cNvSpPr/>
            <p:nvPr/>
          </p:nvSpPr>
          <p:spPr>
            <a:xfrm>
              <a:off x="7929418" y="4721744"/>
              <a:ext cx="26714" cy="46397"/>
            </a:xfrm>
            <a:custGeom>
              <a:avLst/>
              <a:gdLst>
                <a:gd name="T0" fmla="*/ 8 w 8"/>
                <a:gd name="T1" fmla="*/ 8 h 14"/>
                <a:gd name="T2" fmla="*/ 6 w 8"/>
                <a:gd name="T3" fmla="*/ 7 h 14"/>
                <a:gd name="T4" fmla="*/ 5 w 8"/>
                <a:gd name="T5" fmla="*/ 5 h 14"/>
                <a:gd name="T6" fmla="*/ 4 w 8"/>
                <a:gd name="T7" fmla="*/ 2 h 14"/>
                <a:gd name="T8" fmla="*/ 3 w 8"/>
                <a:gd name="T9" fmla="*/ 2 h 14"/>
                <a:gd name="T10" fmla="*/ 2 w 8"/>
                <a:gd name="T11" fmla="*/ 0 h 14"/>
                <a:gd name="T12" fmla="*/ 3 w 8"/>
                <a:gd name="T13" fmla="*/ 7 h 14"/>
                <a:gd name="T14" fmla="*/ 3 w 8"/>
                <a:gd name="T15" fmla="*/ 8 h 14"/>
                <a:gd name="T16" fmla="*/ 4 w 8"/>
                <a:gd name="T17" fmla="*/ 10 h 14"/>
                <a:gd name="T18" fmla="*/ 5 w 8"/>
                <a:gd name="T19" fmla="*/ 12 h 14"/>
                <a:gd name="T20" fmla="*/ 6 w 8"/>
                <a:gd name="T21" fmla="*/ 12 h 14"/>
                <a:gd name="T22" fmla="*/ 6 w 8"/>
                <a:gd name="T23" fmla="*/ 12 h 14"/>
                <a:gd name="T24" fmla="*/ 6 w 8"/>
                <a:gd name="T25" fmla="*/ 13 h 14"/>
                <a:gd name="T26" fmla="*/ 8 w 8"/>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4">
                  <a:moveTo>
                    <a:pt x="8" y="8"/>
                  </a:moveTo>
                  <a:cubicBezTo>
                    <a:pt x="7" y="7"/>
                    <a:pt x="7" y="7"/>
                    <a:pt x="6" y="7"/>
                  </a:cubicBezTo>
                  <a:cubicBezTo>
                    <a:pt x="6" y="6"/>
                    <a:pt x="6" y="6"/>
                    <a:pt x="5" y="5"/>
                  </a:cubicBezTo>
                  <a:cubicBezTo>
                    <a:pt x="5" y="5"/>
                    <a:pt x="5" y="3"/>
                    <a:pt x="4" y="2"/>
                  </a:cubicBezTo>
                  <a:cubicBezTo>
                    <a:pt x="4" y="2"/>
                    <a:pt x="3" y="3"/>
                    <a:pt x="3" y="2"/>
                  </a:cubicBezTo>
                  <a:cubicBezTo>
                    <a:pt x="4" y="0"/>
                    <a:pt x="4" y="0"/>
                    <a:pt x="2" y="0"/>
                  </a:cubicBezTo>
                  <a:cubicBezTo>
                    <a:pt x="0" y="1"/>
                    <a:pt x="2" y="7"/>
                    <a:pt x="3" y="7"/>
                  </a:cubicBezTo>
                  <a:cubicBezTo>
                    <a:pt x="3" y="8"/>
                    <a:pt x="3" y="8"/>
                    <a:pt x="3" y="8"/>
                  </a:cubicBezTo>
                  <a:cubicBezTo>
                    <a:pt x="3" y="9"/>
                    <a:pt x="4" y="9"/>
                    <a:pt x="4" y="10"/>
                  </a:cubicBezTo>
                  <a:cubicBezTo>
                    <a:pt x="4" y="10"/>
                    <a:pt x="5" y="11"/>
                    <a:pt x="5" y="12"/>
                  </a:cubicBezTo>
                  <a:cubicBezTo>
                    <a:pt x="5" y="12"/>
                    <a:pt x="5" y="11"/>
                    <a:pt x="6" y="12"/>
                  </a:cubicBezTo>
                  <a:cubicBezTo>
                    <a:pt x="6" y="12"/>
                    <a:pt x="6" y="12"/>
                    <a:pt x="6" y="12"/>
                  </a:cubicBezTo>
                  <a:cubicBezTo>
                    <a:pt x="6" y="13"/>
                    <a:pt x="6" y="13"/>
                    <a:pt x="6" y="13"/>
                  </a:cubicBezTo>
                  <a:cubicBezTo>
                    <a:pt x="8" y="14"/>
                    <a:pt x="8" y="9"/>
                    <a:pt x="8" y="8"/>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2" name="Freeform 181"/>
            <p:cNvSpPr/>
            <p:nvPr/>
          </p:nvSpPr>
          <p:spPr>
            <a:xfrm>
              <a:off x="8314649" y="4931232"/>
              <a:ext cx="43585" cy="22495"/>
            </a:xfrm>
            <a:custGeom>
              <a:avLst/>
              <a:gdLst>
                <a:gd name="T0" fmla="*/ 4 w 13"/>
                <a:gd name="T1" fmla="*/ 3 h 7"/>
                <a:gd name="T2" fmla="*/ 3 w 13"/>
                <a:gd name="T3" fmla="*/ 4 h 7"/>
                <a:gd name="T4" fmla="*/ 1 w 13"/>
                <a:gd name="T5" fmla="*/ 4 h 7"/>
                <a:gd name="T6" fmla="*/ 0 w 13"/>
                <a:gd name="T7" fmla="*/ 6 h 7"/>
                <a:gd name="T8" fmla="*/ 2 w 13"/>
                <a:gd name="T9" fmla="*/ 7 h 7"/>
                <a:gd name="T10" fmla="*/ 3 w 13"/>
                <a:gd name="T11" fmla="*/ 7 h 7"/>
                <a:gd name="T12" fmla="*/ 4 w 13"/>
                <a:gd name="T13" fmla="*/ 6 h 7"/>
                <a:gd name="T14" fmla="*/ 8 w 13"/>
                <a:gd name="T15" fmla="*/ 6 h 7"/>
                <a:gd name="T16" fmla="*/ 10 w 13"/>
                <a:gd name="T17" fmla="*/ 4 h 7"/>
                <a:gd name="T18" fmla="*/ 12 w 13"/>
                <a:gd name="T19" fmla="*/ 3 h 7"/>
                <a:gd name="T20" fmla="*/ 13 w 13"/>
                <a:gd name="T21" fmla="*/ 2 h 7"/>
                <a:gd name="T22" fmla="*/ 12 w 13"/>
                <a:gd name="T23" fmla="*/ 2 h 7"/>
                <a:gd name="T24" fmla="*/ 4 w 13"/>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4" y="3"/>
                  </a:moveTo>
                  <a:cubicBezTo>
                    <a:pt x="4" y="3"/>
                    <a:pt x="2" y="4"/>
                    <a:pt x="3" y="4"/>
                  </a:cubicBezTo>
                  <a:cubicBezTo>
                    <a:pt x="1" y="3"/>
                    <a:pt x="1" y="4"/>
                    <a:pt x="1" y="4"/>
                  </a:cubicBezTo>
                  <a:cubicBezTo>
                    <a:pt x="0" y="5"/>
                    <a:pt x="0" y="5"/>
                    <a:pt x="0" y="6"/>
                  </a:cubicBezTo>
                  <a:cubicBezTo>
                    <a:pt x="1" y="7"/>
                    <a:pt x="1" y="6"/>
                    <a:pt x="2" y="7"/>
                  </a:cubicBezTo>
                  <a:cubicBezTo>
                    <a:pt x="2" y="7"/>
                    <a:pt x="1" y="7"/>
                    <a:pt x="3" y="7"/>
                  </a:cubicBezTo>
                  <a:cubicBezTo>
                    <a:pt x="4" y="7"/>
                    <a:pt x="3" y="6"/>
                    <a:pt x="4" y="6"/>
                  </a:cubicBezTo>
                  <a:cubicBezTo>
                    <a:pt x="6" y="7"/>
                    <a:pt x="6" y="6"/>
                    <a:pt x="8" y="6"/>
                  </a:cubicBezTo>
                  <a:cubicBezTo>
                    <a:pt x="8" y="6"/>
                    <a:pt x="10" y="4"/>
                    <a:pt x="10" y="4"/>
                  </a:cubicBezTo>
                  <a:cubicBezTo>
                    <a:pt x="12" y="4"/>
                    <a:pt x="11" y="4"/>
                    <a:pt x="12" y="3"/>
                  </a:cubicBezTo>
                  <a:cubicBezTo>
                    <a:pt x="12" y="2"/>
                    <a:pt x="13" y="2"/>
                    <a:pt x="13" y="2"/>
                  </a:cubicBezTo>
                  <a:cubicBezTo>
                    <a:pt x="12" y="1"/>
                    <a:pt x="12" y="2"/>
                    <a:pt x="12" y="2"/>
                  </a:cubicBezTo>
                  <a:cubicBezTo>
                    <a:pt x="10" y="0"/>
                    <a:pt x="5" y="2"/>
                    <a:pt x="4"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3" name="Freeform 182"/>
            <p:cNvSpPr/>
            <p:nvPr/>
          </p:nvSpPr>
          <p:spPr>
            <a:xfrm>
              <a:off x="5594128" y="5808547"/>
              <a:ext cx="36555" cy="19683"/>
            </a:xfrm>
            <a:custGeom>
              <a:avLst/>
              <a:gdLst>
                <a:gd name="T0" fmla="*/ 7 w 11"/>
                <a:gd name="T1" fmla="*/ 3 h 6"/>
                <a:gd name="T2" fmla="*/ 5 w 11"/>
                <a:gd name="T3" fmla="*/ 2 h 6"/>
                <a:gd name="T4" fmla="*/ 4 w 11"/>
                <a:gd name="T5" fmla="*/ 1 h 6"/>
                <a:gd name="T6" fmla="*/ 1 w 11"/>
                <a:gd name="T7" fmla="*/ 1 h 6"/>
                <a:gd name="T8" fmla="*/ 1 w 11"/>
                <a:gd name="T9" fmla="*/ 1 h 6"/>
                <a:gd name="T10" fmla="*/ 0 w 11"/>
                <a:gd name="T11" fmla="*/ 3 h 6"/>
                <a:gd name="T12" fmla="*/ 3 w 11"/>
                <a:gd name="T13" fmla="*/ 6 h 6"/>
                <a:gd name="T14" fmla="*/ 8 w 11"/>
                <a:gd name="T15" fmla="*/ 5 h 6"/>
                <a:gd name="T16" fmla="*/ 10 w 11"/>
                <a:gd name="T17" fmla="*/ 4 h 6"/>
                <a:gd name="T18" fmla="*/ 11 w 11"/>
                <a:gd name="T19" fmla="*/ 2 h 6"/>
                <a:gd name="T20" fmla="*/ 7 w 11"/>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7" y="3"/>
                  </a:moveTo>
                  <a:cubicBezTo>
                    <a:pt x="5" y="3"/>
                    <a:pt x="6" y="2"/>
                    <a:pt x="5" y="2"/>
                  </a:cubicBezTo>
                  <a:cubicBezTo>
                    <a:pt x="4" y="2"/>
                    <a:pt x="4" y="1"/>
                    <a:pt x="4" y="1"/>
                  </a:cubicBezTo>
                  <a:cubicBezTo>
                    <a:pt x="4" y="0"/>
                    <a:pt x="2" y="1"/>
                    <a:pt x="1" y="1"/>
                  </a:cubicBezTo>
                  <a:cubicBezTo>
                    <a:pt x="1" y="1"/>
                    <a:pt x="1" y="1"/>
                    <a:pt x="1" y="1"/>
                  </a:cubicBezTo>
                  <a:cubicBezTo>
                    <a:pt x="1" y="3"/>
                    <a:pt x="0" y="2"/>
                    <a:pt x="0" y="3"/>
                  </a:cubicBezTo>
                  <a:cubicBezTo>
                    <a:pt x="0" y="6"/>
                    <a:pt x="1" y="6"/>
                    <a:pt x="3" y="6"/>
                  </a:cubicBezTo>
                  <a:cubicBezTo>
                    <a:pt x="5" y="6"/>
                    <a:pt x="8" y="6"/>
                    <a:pt x="8" y="5"/>
                  </a:cubicBezTo>
                  <a:cubicBezTo>
                    <a:pt x="10" y="5"/>
                    <a:pt x="9" y="5"/>
                    <a:pt x="10" y="4"/>
                  </a:cubicBezTo>
                  <a:cubicBezTo>
                    <a:pt x="11" y="3"/>
                    <a:pt x="11" y="3"/>
                    <a:pt x="11" y="2"/>
                  </a:cubicBezTo>
                  <a:cubicBezTo>
                    <a:pt x="10" y="1"/>
                    <a:pt x="8" y="2"/>
                    <a:pt x="7"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4" name="Freeform 183"/>
            <p:cNvSpPr/>
            <p:nvPr/>
          </p:nvSpPr>
          <p:spPr>
            <a:xfrm>
              <a:off x="885590" y="3058502"/>
              <a:ext cx="5624" cy="5624"/>
            </a:xfrm>
            <a:custGeom>
              <a:avLst/>
              <a:gdLst>
                <a:gd name="T0" fmla="*/ 0 w 2"/>
                <a:gd name="T1" fmla="*/ 1 h 2"/>
                <a:gd name="T2" fmla="*/ 0 w 2"/>
                <a:gd name="T3" fmla="*/ 2 h 2"/>
                <a:gd name="T4" fmla="*/ 1 w 2"/>
                <a:gd name="T5" fmla="*/ 2 h 2"/>
                <a:gd name="T6" fmla="*/ 2 w 2"/>
                <a:gd name="T7" fmla="*/ 1 h 2"/>
                <a:gd name="T8" fmla="*/ 2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2"/>
                    <a:pt x="0" y="2"/>
                  </a:cubicBezTo>
                  <a:cubicBezTo>
                    <a:pt x="0" y="2"/>
                    <a:pt x="1" y="2"/>
                    <a:pt x="1" y="2"/>
                  </a:cubicBezTo>
                  <a:cubicBezTo>
                    <a:pt x="2" y="2"/>
                    <a:pt x="2" y="2"/>
                    <a:pt x="2" y="1"/>
                  </a:cubicBezTo>
                  <a:cubicBezTo>
                    <a:pt x="2" y="1"/>
                    <a:pt x="2" y="0"/>
                    <a:pt x="2" y="0"/>
                  </a:cubicBezTo>
                  <a:cubicBezTo>
                    <a:pt x="1" y="0"/>
                    <a:pt x="0"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5" name="Freeform 184"/>
            <p:cNvSpPr/>
            <p:nvPr/>
          </p:nvSpPr>
          <p:spPr>
            <a:xfrm>
              <a:off x="2785033" y="2815272"/>
              <a:ext cx="12654" cy="7030"/>
            </a:xfrm>
            <a:custGeom>
              <a:avLst/>
              <a:gdLst>
                <a:gd name="T0" fmla="*/ 3 w 4"/>
                <a:gd name="T1" fmla="*/ 2 h 2"/>
                <a:gd name="T2" fmla="*/ 3 w 4"/>
                <a:gd name="T3" fmla="*/ 1 h 2"/>
                <a:gd name="T4" fmla="*/ 2 w 4"/>
                <a:gd name="T5" fmla="*/ 0 h 2"/>
                <a:gd name="T6" fmla="*/ 0 w 4"/>
                <a:gd name="T7" fmla="*/ 1 h 2"/>
                <a:gd name="T8" fmla="*/ 1 w 4"/>
                <a:gd name="T9" fmla="*/ 2 h 2"/>
                <a:gd name="T10" fmla="*/ 3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3" y="2"/>
                  </a:moveTo>
                  <a:cubicBezTo>
                    <a:pt x="3" y="2"/>
                    <a:pt x="4" y="1"/>
                    <a:pt x="3" y="1"/>
                  </a:cubicBezTo>
                  <a:cubicBezTo>
                    <a:pt x="3" y="0"/>
                    <a:pt x="3" y="0"/>
                    <a:pt x="2" y="0"/>
                  </a:cubicBezTo>
                  <a:cubicBezTo>
                    <a:pt x="2" y="0"/>
                    <a:pt x="0" y="0"/>
                    <a:pt x="0" y="1"/>
                  </a:cubicBezTo>
                  <a:cubicBezTo>
                    <a:pt x="0" y="1"/>
                    <a:pt x="1" y="2"/>
                    <a:pt x="1" y="2"/>
                  </a:cubicBezTo>
                  <a:cubicBezTo>
                    <a:pt x="2" y="2"/>
                    <a:pt x="2" y="2"/>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6" name="Freeform 185"/>
            <p:cNvSpPr/>
            <p:nvPr/>
          </p:nvSpPr>
          <p:spPr>
            <a:xfrm>
              <a:off x="6322412" y="4207165"/>
              <a:ext cx="5624" cy="12654"/>
            </a:xfrm>
            <a:custGeom>
              <a:avLst/>
              <a:gdLst>
                <a:gd name="T0" fmla="*/ 0 w 2"/>
                <a:gd name="T1" fmla="*/ 1 h 4"/>
                <a:gd name="T2" fmla="*/ 0 w 2"/>
                <a:gd name="T3" fmla="*/ 2 h 4"/>
                <a:gd name="T4" fmla="*/ 0 w 2"/>
                <a:gd name="T5" fmla="*/ 3 h 4"/>
                <a:gd name="T6" fmla="*/ 1 w 2"/>
                <a:gd name="T7" fmla="*/ 4 h 4"/>
                <a:gd name="T8" fmla="*/ 2 w 2"/>
                <a:gd name="T9" fmla="*/ 3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1"/>
                    <a:pt x="0" y="1"/>
                    <a:pt x="0" y="2"/>
                  </a:cubicBezTo>
                  <a:cubicBezTo>
                    <a:pt x="0" y="2"/>
                    <a:pt x="0" y="3"/>
                    <a:pt x="0" y="3"/>
                  </a:cubicBezTo>
                  <a:cubicBezTo>
                    <a:pt x="0" y="3"/>
                    <a:pt x="0" y="4"/>
                    <a:pt x="1" y="4"/>
                  </a:cubicBezTo>
                  <a:cubicBezTo>
                    <a:pt x="1" y="4"/>
                    <a:pt x="2" y="4"/>
                    <a:pt x="2" y="3"/>
                  </a:cubicBezTo>
                  <a:cubicBezTo>
                    <a:pt x="2" y="2"/>
                    <a:pt x="2" y="2"/>
                    <a:pt x="1" y="1"/>
                  </a:cubicBezTo>
                  <a:cubicBezTo>
                    <a:pt x="1" y="1"/>
                    <a:pt x="1"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7" name="Freeform 186"/>
            <p:cNvSpPr/>
            <p:nvPr/>
          </p:nvSpPr>
          <p:spPr>
            <a:xfrm>
              <a:off x="6332254" y="4250750"/>
              <a:ext cx="5624" cy="9842"/>
            </a:xfrm>
            <a:custGeom>
              <a:avLst/>
              <a:gdLst>
                <a:gd name="T0" fmla="*/ 0 w 2"/>
                <a:gd name="T1" fmla="*/ 1 h 3"/>
                <a:gd name="T2" fmla="*/ 0 w 2"/>
                <a:gd name="T3" fmla="*/ 1 h 3"/>
                <a:gd name="T4" fmla="*/ 1 w 2"/>
                <a:gd name="T5" fmla="*/ 2 h 3"/>
                <a:gd name="T6" fmla="*/ 2 w 2"/>
                <a:gd name="T7" fmla="*/ 2 h 3"/>
                <a:gd name="T8" fmla="*/ 1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1"/>
                    <a:pt x="0" y="1"/>
                    <a:pt x="0" y="1"/>
                  </a:cubicBezTo>
                  <a:cubicBezTo>
                    <a:pt x="1" y="2"/>
                    <a:pt x="1" y="2"/>
                    <a:pt x="1" y="2"/>
                  </a:cubicBezTo>
                  <a:cubicBezTo>
                    <a:pt x="2" y="3"/>
                    <a:pt x="2" y="2"/>
                    <a:pt x="2" y="2"/>
                  </a:cubicBezTo>
                  <a:cubicBezTo>
                    <a:pt x="2" y="1"/>
                    <a:pt x="2" y="0"/>
                    <a:pt x="1" y="0"/>
                  </a:cubicBezTo>
                  <a:cubicBezTo>
                    <a:pt x="1" y="0"/>
                    <a:pt x="0"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8" name="Freeform 187"/>
            <p:cNvSpPr/>
            <p:nvPr/>
          </p:nvSpPr>
          <p:spPr>
            <a:xfrm>
              <a:off x="8078449" y="5667952"/>
              <a:ext cx="19683" cy="16871"/>
            </a:xfrm>
            <a:custGeom>
              <a:avLst/>
              <a:gdLst>
                <a:gd name="T0" fmla="*/ 5 w 6"/>
                <a:gd name="T1" fmla="*/ 0 h 5"/>
                <a:gd name="T2" fmla="*/ 2 w 6"/>
                <a:gd name="T3" fmla="*/ 0 h 5"/>
                <a:gd name="T4" fmla="*/ 2 w 6"/>
                <a:gd name="T5" fmla="*/ 1 h 5"/>
                <a:gd name="T6" fmla="*/ 1 w 6"/>
                <a:gd name="T7" fmla="*/ 1 h 5"/>
                <a:gd name="T8" fmla="*/ 0 w 6"/>
                <a:gd name="T9" fmla="*/ 3 h 5"/>
                <a:gd name="T10" fmla="*/ 1 w 6"/>
                <a:gd name="T11" fmla="*/ 4 h 5"/>
                <a:gd name="T12" fmla="*/ 2 w 6"/>
                <a:gd name="T13" fmla="*/ 5 h 5"/>
                <a:gd name="T14" fmla="*/ 3 w 6"/>
                <a:gd name="T15" fmla="*/ 4 h 5"/>
                <a:gd name="T16" fmla="*/ 4 w 6"/>
                <a:gd name="T17" fmla="*/ 4 h 5"/>
                <a:gd name="T18" fmla="*/ 5 w 6"/>
                <a:gd name="T19" fmla="*/ 2 h 5"/>
                <a:gd name="T20" fmla="*/ 6 w 6"/>
                <a:gd name="T21" fmla="*/ 1 h 5"/>
                <a:gd name="T22" fmla="*/ 5 w 6"/>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5" y="0"/>
                  </a:moveTo>
                  <a:cubicBezTo>
                    <a:pt x="4" y="0"/>
                    <a:pt x="3" y="0"/>
                    <a:pt x="2" y="0"/>
                  </a:cubicBezTo>
                  <a:cubicBezTo>
                    <a:pt x="2" y="0"/>
                    <a:pt x="2" y="0"/>
                    <a:pt x="2" y="1"/>
                  </a:cubicBezTo>
                  <a:cubicBezTo>
                    <a:pt x="1" y="1"/>
                    <a:pt x="1" y="1"/>
                    <a:pt x="1" y="1"/>
                  </a:cubicBezTo>
                  <a:cubicBezTo>
                    <a:pt x="0" y="2"/>
                    <a:pt x="0" y="2"/>
                    <a:pt x="0" y="3"/>
                  </a:cubicBezTo>
                  <a:cubicBezTo>
                    <a:pt x="0" y="3"/>
                    <a:pt x="0" y="4"/>
                    <a:pt x="1" y="4"/>
                  </a:cubicBezTo>
                  <a:cubicBezTo>
                    <a:pt x="1" y="5"/>
                    <a:pt x="2" y="5"/>
                    <a:pt x="2" y="5"/>
                  </a:cubicBezTo>
                  <a:cubicBezTo>
                    <a:pt x="2" y="5"/>
                    <a:pt x="3" y="5"/>
                    <a:pt x="3" y="4"/>
                  </a:cubicBezTo>
                  <a:cubicBezTo>
                    <a:pt x="3" y="4"/>
                    <a:pt x="3" y="4"/>
                    <a:pt x="4" y="4"/>
                  </a:cubicBezTo>
                  <a:cubicBezTo>
                    <a:pt x="4" y="4"/>
                    <a:pt x="5" y="3"/>
                    <a:pt x="5" y="2"/>
                  </a:cubicBezTo>
                  <a:cubicBezTo>
                    <a:pt x="6" y="2"/>
                    <a:pt x="6" y="1"/>
                    <a:pt x="6" y="1"/>
                  </a:cubicBezTo>
                  <a:cubicBezTo>
                    <a:pt x="6" y="0"/>
                    <a:pt x="6" y="0"/>
                    <a:pt x="5"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9" name="Freeform 188"/>
            <p:cNvSpPr/>
            <p:nvPr/>
          </p:nvSpPr>
          <p:spPr>
            <a:xfrm>
              <a:off x="7361412" y="3178008"/>
              <a:ext cx="9842" cy="16871"/>
            </a:xfrm>
            <a:custGeom>
              <a:avLst/>
              <a:gdLst>
                <a:gd name="T0" fmla="*/ 1 w 3"/>
                <a:gd name="T1" fmla="*/ 0 h 5"/>
                <a:gd name="T2" fmla="*/ 1 w 3"/>
                <a:gd name="T3" fmla="*/ 2 h 5"/>
                <a:gd name="T4" fmla="*/ 3 w 3"/>
                <a:gd name="T5" fmla="*/ 4 h 5"/>
                <a:gd name="T6" fmla="*/ 3 w 3"/>
                <a:gd name="T7" fmla="*/ 1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0" y="0"/>
                    <a:pt x="1" y="2"/>
                    <a:pt x="1" y="2"/>
                  </a:cubicBezTo>
                  <a:cubicBezTo>
                    <a:pt x="2" y="3"/>
                    <a:pt x="2" y="5"/>
                    <a:pt x="3" y="4"/>
                  </a:cubicBezTo>
                  <a:cubicBezTo>
                    <a:pt x="3" y="3"/>
                    <a:pt x="3" y="2"/>
                    <a:pt x="3" y="1"/>
                  </a:cubicBezTo>
                  <a:cubicBezTo>
                    <a:pt x="3" y="1"/>
                    <a:pt x="2" y="0"/>
                    <a:pt x="1"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0" name="Freeform 189"/>
            <p:cNvSpPr/>
            <p:nvPr/>
          </p:nvSpPr>
          <p:spPr>
            <a:xfrm>
              <a:off x="6534712" y="2532675"/>
              <a:ext cx="12654" cy="7030"/>
            </a:xfrm>
            <a:custGeom>
              <a:avLst/>
              <a:gdLst>
                <a:gd name="T0" fmla="*/ 1 w 4"/>
                <a:gd name="T1" fmla="*/ 2 h 2"/>
                <a:gd name="T2" fmla="*/ 2 w 4"/>
                <a:gd name="T3" fmla="*/ 2 h 2"/>
                <a:gd name="T4" fmla="*/ 4 w 4"/>
                <a:gd name="T5" fmla="*/ 1 h 2"/>
                <a:gd name="T6" fmla="*/ 2 w 4"/>
                <a:gd name="T7" fmla="*/ 0 h 2"/>
                <a:gd name="T8" fmla="*/ 1 w 4"/>
                <a:gd name="T9" fmla="*/ 0 h 2"/>
                <a:gd name="T10" fmla="*/ 0 w 4"/>
                <a:gd name="T11" fmla="*/ 1 h 2"/>
                <a:gd name="T12" fmla="*/ 0 w 4"/>
                <a:gd name="T13" fmla="*/ 1 h 2"/>
                <a:gd name="T14" fmla="*/ 1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1" y="2"/>
                  </a:moveTo>
                  <a:cubicBezTo>
                    <a:pt x="1" y="2"/>
                    <a:pt x="2" y="2"/>
                    <a:pt x="2" y="2"/>
                  </a:cubicBezTo>
                  <a:cubicBezTo>
                    <a:pt x="3" y="2"/>
                    <a:pt x="4" y="2"/>
                    <a:pt x="4" y="1"/>
                  </a:cubicBezTo>
                  <a:cubicBezTo>
                    <a:pt x="4" y="0"/>
                    <a:pt x="3" y="0"/>
                    <a:pt x="2" y="0"/>
                  </a:cubicBezTo>
                  <a:cubicBezTo>
                    <a:pt x="1" y="0"/>
                    <a:pt x="1" y="0"/>
                    <a:pt x="1" y="0"/>
                  </a:cubicBezTo>
                  <a:cubicBezTo>
                    <a:pt x="1" y="1"/>
                    <a:pt x="0" y="1"/>
                    <a:pt x="0" y="1"/>
                  </a:cubicBezTo>
                  <a:cubicBezTo>
                    <a:pt x="0" y="1"/>
                    <a:pt x="0" y="1"/>
                    <a:pt x="0" y="1"/>
                  </a:cubicBezTo>
                  <a:cubicBezTo>
                    <a:pt x="0" y="2"/>
                    <a:pt x="1" y="2"/>
                    <a:pt x="1"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1" name="Freeform 190"/>
            <p:cNvSpPr/>
            <p:nvPr/>
          </p:nvSpPr>
          <p:spPr>
            <a:xfrm>
              <a:off x="6401146" y="2583290"/>
              <a:ext cx="26714" cy="16871"/>
            </a:xfrm>
            <a:custGeom>
              <a:avLst/>
              <a:gdLst>
                <a:gd name="T0" fmla="*/ 2 w 8"/>
                <a:gd name="T1" fmla="*/ 2 h 5"/>
                <a:gd name="T2" fmla="*/ 4 w 8"/>
                <a:gd name="T3" fmla="*/ 3 h 5"/>
                <a:gd name="T4" fmla="*/ 7 w 8"/>
                <a:gd name="T5" fmla="*/ 4 h 5"/>
                <a:gd name="T6" fmla="*/ 5 w 8"/>
                <a:gd name="T7" fmla="*/ 2 h 5"/>
                <a:gd name="T8" fmla="*/ 1 w 8"/>
                <a:gd name="T9" fmla="*/ 0 h 5"/>
                <a:gd name="T10" fmla="*/ 0 w 8"/>
                <a:gd name="T11" fmla="*/ 1 h 5"/>
                <a:gd name="T12" fmla="*/ 2 w 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2" y="2"/>
                  </a:moveTo>
                  <a:cubicBezTo>
                    <a:pt x="3" y="2"/>
                    <a:pt x="3" y="3"/>
                    <a:pt x="4" y="3"/>
                  </a:cubicBezTo>
                  <a:cubicBezTo>
                    <a:pt x="5" y="4"/>
                    <a:pt x="7" y="5"/>
                    <a:pt x="7" y="4"/>
                  </a:cubicBezTo>
                  <a:cubicBezTo>
                    <a:pt x="8" y="3"/>
                    <a:pt x="6" y="2"/>
                    <a:pt x="5" y="2"/>
                  </a:cubicBezTo>
                  <a:cubicBezTo>
                    <a:pt x="4" y="1"/>
                    <a:pt x="3" y="0"/>
                    <a:pt x="1" y="0"/>
                  </a:cubicBezTo>
                  <a:cubicBezTo>
                    <a:pt x="0" y="0"/>
                    <a:pt x="0" y="0"/>
                    <a:pt x="0" y="1"/>
                  </a:cubicBezTo>
                  <a:cubicBezTo>
                    <a:pt x="0" y="2"/>
                    <a:pt x="1" y="2"/>
                    <a:pt x="2"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2" name="Freeform 191"/>
            <p:cNvSpPr/>
            <p:nvPr/>
          </p:nvSpPr>
          <p:spPr>
            <a:xfrm>
              <a:off x="5837359" y="2500338"/>
              <a:ext cx="29525" cy="16871"/>
            </a:xfrm>
            <a:custGeom>
              <a:avLst/>
              <a:gdLst>
                <a:gd name="T0" fmla="*/ 2 w 9"/>
                <a:gd name="T1" fmla="*/ 3 h 5"/>
                <a:gd name="T2" fmla="*/ 4 w 9"/>
                <a:gd name="T3" fmla="*/ 4 h 5"/>
                <a:gd name="T4" fmla="*/ 9 w 9"/>
                <a:gd name="T5" fmla="*/ 4 h 5"/>
                <a:gd name="T6" fmla="*/ 8 w 9"/>
                <a:gd name="T7" fmla="*/ 2 h 5"/>
                <a:gd name="T8" fmla="*/ 6 w 9"/>
                <a:gd name="T9" fmla="*/ 2 h 5"/>
                <a:gd name="T10" fmla="*/ 4 w 9"/>
                <a:gd name="T11" fmla="*/ 1 h 5"/>
                <a:gd name="T12" fmla="*/ 3 w 9"/>
                <a:gd name="T13" fmla="*/ 1 h 5"/>
                <a:gd name="T14" fmla="*/ 0 w 9"/>
                <a:gd name="T15" fmla="*/ 1 h 5"/>
                <a:gd name="T16" fmla="*/ 2 w 9"/>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2" y="3"/>
                  </a:moveTo>
                  <a:cubicBezTo>
                    <a:pt x="3" y="3"/>
                    <a:pt x="4" y="3"/>
                    <a:pt x="4" y="4"/>
                  </a:cubicBezTo>
                  <a:cubicBezTo>
                    <a:pt x="5" y="4"/>
                    <a:pt x="8" y="5"/>
                    <a:pt x="9" y="4"/>
                  </a:cubicBezTo>
                  <a:cubicBezTo>
                    <a:pt x="9" y="3"/>
                    <a:pt x="9" y="2"/>
                    <a:pt x="8" y="2"/>
                  </a:cubicBezTo>
                  <a:cubicBezTo>
                    <a:pt x="8" y="1"/>
                    <a:pt x="7" y="2"/>
                    <a:pt x="6" y="2"/>
                  </a:cubicBezTo>
                  <a:cubicBezTo>
                    <a:pt x="5" y="2"/>
                    <a:pt x="5" y="2"/>
                    <a:pt x="4" y="1"/>
                  </a:cubicBezTo>
                  <a:cubicBezTo>
                    <a:pt x="4" y="1"/>
                    <a:pt x="3" y="1"/>
                    <a:pt x="3" y="1"/>
                  </a:cubicBezTo>
                  <a:cubicBezTo>
                    <a:pt x="2" y="1"/>
                    <a:pt x="0" y="0"/>
                    <a:pt x="0" y="1"/>
                  </a:cubicBezTo>
                  <a:cubicBezTo>
                    <a:pt x="1" y="2"/>
                    <a:pt x="2" y="2"/>
                    <a:pt x="2"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3" name="Freeform 192"/>
            <p:cNvSpPr/>
            <p:nvPr/>
          </p:nvSpPr>
          <p:spPr>
            <a:xfrm>
              <a:off x="5598347" y="2520021"/>
              <a:ext cx="15466" cy="9842"/>
            </a:xfrm>
            <a:custGeom>
              <a:avLst/>
              <a:gdLst>
                <a:gd name="T0" fmla="*/ 3 w 5"/>
                <a:gd name="T1" fmla="*/ 0 h 3"/>
                <a:gd name="T2" fmla="*/ 2 w 5"/>
                <a:gd name="T3" fmla="*/ 1 h 3"/>
                <a:gd name="T4" fmla="*/ 1 w 5"/>
                <a:gd name="T5" fmla="*/ 1 h 3"/>
                <a:gd name="T6" fmla="*/ 0 w 5"/>
                <a:gd name="T7" fmla="*/ 3 h 3"/>
                <a:gd name="T8" fmla="*/ 1 w 5"/>
                <a:gd name="T9" fmla="*/ 3 h 3"/>
                <a:gd name="T10" fmla="*/ 3 w 5"/>
                <a:gd name="T11" fmla="*/ 3 h 3"/>
                <a:gd name="T12" fmla="*/ 4 w 5"/>
                <a:gd name="T13" fmla="*/ 0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0"/>
                  </a:moveTo>
                  <a:cubicBezTo>
                    <a:pt x="2" y="1"/>
                    <a:pt x="2" y="1"/>
                    <a:pt x="2" y="1"/>
                  </a:cubicBezTo>
                  <a:cubicBezTo>
                    <a:pt x="2" y="1"/>
                    <a:pt x="1" y="1"/>
                    <a:pt x="1" y="1"/>
                  </a:cubicBezTo>
                  <a:cubicBezTo>
                    <a:pt x="1" y="1"/>
                    <a:pt x="0" y="3"/>
                    <a:pt x="0" y="3"/>
                  </a:cubicBezTo>
                  <a:cubicBezTo>
                    <a:pt x="1" y="3"/>
                    <a:pt x="1" y="3"/>
                    <a:pt x="1" y="3"/>
                  </a:cubicBezTo>
                  <a:cubicBezTo>
                    <a:pt x="2" y="3"/>
                    <a:pt x="2" y="3"/>
                    <a:pt x="3" y="3"/>
                  </a:cubicBezTo>
                  <a:cubicBezTo>
                    <a:pt x="4" y="2"/>
                    <a:pt x="5" y="1"/>
                    <a:pt x="4" y="0"/>
                  </a:cubicBezTo>
                  <a:cubicBezTo>
                    <a:pt x="3" y="0"/>
                    <a:pt x="3" y="0"/>
                    <a:pt x="3" y="0"/>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4" name="Freeform 193"/>
            <p:cNvSpPr/>
            <p:nvPr/>
          </p:nvSpPr>
          <p:spPr>
            <a:xfrm>
              <a:off x="5515395" y="2559388"/>
              <a:ext cx="15466" cy="9842"/>
            </a:xfrm>
            <a:custGeom>
              <a:avLst/>
              <a:gdLst>
                <a:gd name="T0" fmla="*/ 4 w 5"/>
                <a:gd name="T1" fmla="*/ 3 h 3"/>
                <a:gd name="T2" fmla="*/ 4 w 5"/>
                <a:gd name="T3" fmla="*/ 1 h 3"/>
                <a:gd name="T4" fmla="*/ 2 w 5"/>
                <a:gd name="T5" fmla="*/ 0 h 3"/>
                <a:gd name="T6" fmla="*/ 1 w 5"/>
                <a:gd name="T7" fmla="*/ 1 h 3"/>
                <a:gd name="T8" fmla="*/ 4 w 5"/>
                <a:gd name="T9" fmla="*/ 3 h 3"/>
              </a:gdLst>
              <a:ahLst/>
              <a:cxnLst>
                <a:cxn ang="0">
                  <a:pos x="T0" y="T1"/>
                </a:cxn>
                <a:cxn ang="0">
                  <a:pos x="T2" y="T3"/>
                </a:cxn>
                <a:cxn ang="0">
                  <a:pos x="T4" y="T5"/>
                </a:cxn>
                <a:cxn ang="0">
                  <a:pos x="T6" y="T7"/>
                </a:cxn>
                <a:cxn ang="0">
                  <a:pos x="T8" y="T9"/>
                </a:cxn>
              </a:cxnLst>
              <a:rect l="0" t="0" r="r" b="b"/>
              <a:pathLst>
                <a:path w="5" h="3">
                  <a:moveTo>
                    <a:pt x="4" y="3"/>
                  </a:moveTo>
                  <a:cubicBezTo>
                    <a:pt x="5" y="3"/>
                    <a:pt x="5" y="2"/>
                    <a:pt x="4" y="1"/>
                  </a:cubicBezTo>
                  <a:cubicBezTo>
                    <a:pt x="4" y="0"/>
                    <a:pt x="3" y="0"/>
                    <a:pt x="2" y="0"/>
                  </a:cubicBezTo>
                  <a:cubicBezTo>
                    <a:pt x="1" y="0"/>
                    <a:pt x="0" y="0"/>
                    <a:pt x="1" y="1"/>
                  </a:cubicBezTo>
                  <a:cubicBezTo>
                    <a:pt x="1" y="2"/>
                    <a:pt x="3" y="3"/>
                    <a:pt x="4"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5" name="Freeform 194"/>
            <p:cNvSpPr/>
            <p:nvPr/>
          </p:nvSpPr>
          <p:spPr>
            <a:xfrm>
              <a:off x="5508366" y="2610002"/>
              <a:ext cx="19683" cy="12654"/>
            </a:xfrm>
            <a:custGeom>
              <a:avLst/>
              <a:gdLst>
                <a:gd name="T0" fmla="*/ 4 w 6"/>
                <a:gd name="T1" fmla="*/ 4 h 4"/>
                <a:gd name="T2" fmla="*/ 5 w 6"/>
                <a:gd name="T3" fmla="*/ 4 h 4"/>
                <a:gd name="T4" fmla="*/ 5 w 6"/>
                <a:gd name="T5" fmla="*/ 2 h 4"/>
                <a:gd name="T6" fmla="*/ 2 w 6"/>
                <a:gd name="T7" fmla="*/ 0 h 4"/>
                <a:gd name="T8" fmla="*/ 1 w 6"/>
                <a:gd name="T9" fmla="*/ 0 h 4"/>
                <a:gd name="T10" fmla="*/ 0 w 6"/>
                <a:gd name="T11" fmla="*/ 2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5" y="4"/>
                    <a:pt x="5" y="4"/>
                    <a:pt x="5" y="4"/>
                  </a:cubicBezTo>
                  <a:cubicBezTo>
                    <a:pt x="6" y="3"/>
                    <a:pt x="5" y="2"/>
                    <a:pt x="5" y="2"/>
                  </a:cubicBezTo>
                  <a:cubicBezTo>
                    <a:pt x="5" y="1"/>
                    <a:pt x="3" y="1"/>
                    <a:pt x="2" y="0"/>
                  </a:cubicBezTo>
                  <a:cubicBezTo>
                    <a:pt x="2" y="0"/>
                    <a:pt x="1" y="0"/>
                    <a:pt x="1" y="0"/>
                  </a:cubicBezTo>
                  <a:cubicBezTo>
                    <a:pt x="0" y="1"/>
                    <a:pt x="0" y="1"/>
                    <a:pt x="0" y="2"/>
                  </a:cubicBezTo>
                  <a:cubicBezTo>
                    <a:pt x="1" y="3"/>
                    <a:pt x="3" y="4"/>
                    <a:pt x="4"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6" name="Freeform 195"/>
            <p:cNvSpPr/>
            <p:nvPr/>
          </p:nvSpPr>
          <p:spPr>
            <a:xfrm>
              <a:off x="5488682" y="2576259"/>
              <a:ext cx="12654" cy="9842"/>
            </a:xfrm>
            <a:custGeom>
              <a:avLst/>
              <a:gdLst>
                <a:gd name="T0" fmla="*/ 3 w 4"/>
                <a:gd name="T1" fmla="*/ 2 h 3"/>
                <a:gd name="T2" fmla="*/ 4 w 4"/>
                <a:gd name="T3" fmla="*/ 1 h 3"/>
                <a:gd name="T4" fmla="*/ 3 w 4"/>
                <a:gd name="T5" fmla="*/ 0 h 3"/>
                <a:gd name="T6" fmla="*/ 1 w 4"/>
                <a:gd name="T7" fmla="*/ 0 h 3"/>
                <a:gd name="T8" fmla="*/ 1 w 4"/>
                <a:gd name="T9" fmla="*/ 1 h 3"/>
                <a:gd name="T10" fmla="*/ 3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3" y="2"/>
                  </a:moveTo>
                  <a:cubicBezTo>
                    <a:pt x="4" y="2"/>
                    <a:pt x="4" y="2"/>
                    <a:pt x="4" y="1"/>
                  </a:cubicBezTo>
                  <a:cubicBezTo>
                    <a:pt x="3" y="0"/>
                    <a:pt x="3" y="0"/>
                    <a:pt x="3" y="0"/>
                  </a:cubicBezTo>
                  <a:cubicBezTo>
                    <a:pt x="3" y="0"/>
                    <a:pt x="2" y="0"/>
                    <a:pt x="1" y="0"/>
                  </a:cubicBezTo>
                  <a:cubicBezTo>
                    <a:pt x="0" y="0"/>
                    <a:pt x="0" y="1"/>
                    <a:pt x="1" y="1"/>
                  </a:cubicBezTo>
                  <a:cubicBezTo>
                    <a:pt x="1" y="2"/>
                    <a:pt x="2" y="3"/>
                    <a:pt x="3"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7" name="Freeform 196"/>
            <p:cNvSpPr/>
            <p:nvPr/>
          </p:nvSpPr>
          <p:spPr>
            <a:xfrm>
              <a:off x="5362146" y="2476437"/>
              <a:ext cx="26714" cy="9842"/>
            </a:xfrm>
            <a:custGeom>
              <a:avLst/>
              <a:gdLst>
                <a:gd name="T0" fmla="*/ 4 w 8"/>
                <a:gd name="T1" fmla="*/ 2 h 3"/>
                <a:gd name="T2" fmla="*/ 7 w 8"/>
                <a:gd name="T3" fmla="*/ 2 h 3"/>
                <a:gd name="T4" fmla="*/ 5 w 8"/>
                <a:gd name="T5" fmla="*/ 0 h 3"/>
                <a:gd name="T6" fmla="*/ 2 w 8"/>
                <a:gd name="T7" fmla="*/ 0 h 3"/>
                <a:gd name="T8" fmla="*/ 0 w 8"/>
                <a:gd name="T9" fmla="*/ 0 h 3"/>
                <a:gd name="T10" fmla="*/ 4 w 8"/>
                <a:gd name="T11" fmla="*/ 2 h 3"/>
              </a:gdLst>
              <a:ahLst/>
              <a:cxnLst>
                <a:cxn ang="0">
                  <a:pos x="T0" y="T1"/>
                </a:cxn>
                <a:cxn ang="0">
                  <a:pos x="T2" y="T3"/>
                </a:cxn>
                <a:cxn ang="0">
                  <a:pos x="T4" y="T5"/>
                </a:cxn>
                <a:cxn ang="0">
                  <a:pos x="T6" y="T7"/>
                </a:cxn>
                <a:cxn ang="0">
                  <a:pos x="T8" y="T9"/>
                </a:cxn>
                <a:cxn ang="0">
                  <a:pos x="T10" y="T11"/>
                </a:cxn>
              </a:cxnLst>
              <a:rect l="0" t="0" r="r" b="b"/>
              <a:pathLst>
                <a:path w="8" h="3">
                  <a:moveTo>
                    <a:pt x="4" y="2"/>
                  </a:moveTo>
                  <a:cubicBezTo>
                    <a:pt x="4" y="2"/>
                    <a:pt x="7" y="3"/>
                    <a:pt x="7" y="2"/>
                  </a:cubicBezTo>
                  <a:cubicBezTo>
                    <a:pt x="8" y="1"/>
                    <a:pt x="5" y="0"/>
                    <a:pt x="5" y="0"/>
                  </a:cubicBezTo>
                  <a:cubicBezTo>
                    <a:pt x="4" y="0"/>
                    <a:pt x="3" y="0"/>
                    <a:pt x="2" y="0"/>
                  </a:cubicBezTo>
                  <a:cubicBezTo>
                    <a:pt x="0" y="0"/>
                    <a:pt x="0" y="0"/>
                    <a:pt x="0" y="0"/>
                  </a:cubicBezTo>
                  <a:cubicBezTo>
                    <a:pt x="0" y="2"/>
                    <a:pt x="2" y="2"/>
                    <a:pt x="4" y="2"/>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8" name="Freeform 197"/>
            <p:cNvSpPr/>
            <p:nvPr/>
          </p:nvSpPr>
          <p:spPr>
            <a:xfrm>
              <a:off x="4508732" y="2460971"/>
              <a:ext cx="32337" cy="22495"/>
            </a:xfrm>
            <a:custGeom>
              <a:avLst/>
              <a:gdLst>
                <a:gd name="T0" fmla="*/ 10 w 10"/>
                <a:gd name="T1" fmla="*/ 1 h 7"/>
                <a:gd name="T2" fmla="*/ 8 w 10"/>
                <a:gd name="T3" fmla="*/ 0 h 7"/>
                <a:gd name="T4" fmla="*/ 5 w 10"/>
                <a:gd name="T5" fmla="*/ 0 h 7"/>
                <a:gd name="T6" fmla="*/ 3 w 10"/>
                <a:gd name="T7" fmla="*/ 2 h 7"/>
                <a:gd name="T8" fmla="*/ 1 w 10"/>
                <a:gd name="T9" fmla="*/ 3 h 7"/>
                <a:gd name="T10" fmla="*/ 1 w 10"/>
                <a:gd name="T11" fmla="*/ 5 h 7"/>
                <a:gd name="T12" fmla="*/ 5 w 10"/>
                <a:gd name="T13" fmla="*/ 6 h 7"/>
                <a:gd name="T14" fmla="*/ 8 w 10"/>
                <a:gd name="T15" fmla="*/ 6 h 7"/>
                <a:gd name="T16" fmla="*/ 10 w 10"/>
                <a:gd name="T17" fmla="*/ 7 h 7"/>
                <a:gd name="T18" fmla="*/ 10 w 10"/>
                <a:gd name="T19" fmla="*/ 1 h 7"/>
                <a:gd name="T20" fmla="*/ 10 w 10"/>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10" y="1"/>
                  </a:moveTo>
                  <a:cubicBezTo>
                    <a:pt x="9" y="1"/>
                    <a:pt x="9" y="0"/>
                    <a:pt x="8" y="0"/>
                  </a:cubicBezTo>
                  <a:cubicBezTo>
                    <a:pt x="7" y="0"/>
                    <a:pt x="6" y="0"/>
                    <a:pt x="5" y="0"/>
                  </a:cubicBezTo>
                  <a:cubicBezTo>
                    <a:pt x="4" y="0"/>
                    <a:pt x="4" y="1"/>
                    <a:pt x="3" y="2"/>
                  </a:cubicBezTo>
                  <a:cubicBezTo>
                    <a:pt x="2" y="2"/>
                    <a:pt x="1" y="2"/>
                    <a:pt x="1" y="3"/>
                  </a:cubicBezTo>
                  <a:cubicBezTo>
                    <a:pt x="0" y="4"/>
                    <a:pt x="0" y="4"/>
                    <a:pt x="1" y="5"/>
                  </a:cubicBezTo>
                  <a:cubicBezTo>
                    <a:pt x="2" y="6"/>
                    <a:pt x="4" y="6"/>
                    <a:pt x="5" y="6"/>
                  </a:cubicBezTo>
                  <a:cubicBezTo>
                    <a:pt x="6" y="6"/>
                    <a:pt x="7" y="6"/>
                    <a:pt x="8" y="6"/>
                  </a:cubicBezTo>
                  <a:cubicBezTo>
                    <a:pt x="9" y="7"/>
                    <a:pt x="10" y="7"/>
                    <a:pt x="10" y="7"/>
                  </a:cubicBezTo>
                  <a:cubicBezTo>
                    <a:pt x="10" y="1"/>
                    <a:pt x="10" y="1"/>
                    <a:pt x="10" y="1"/>
                  </a:cubicBezTo>
                  <a:cubicBezTo>
                    <a:pt x="10" y="1"/>
                    <a:pt x="10" y="1"/>
                    <a:pt x="1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9" name="Freeform 198"/>
            <p:cNvSpPr/>
            <p:nvPr/>
          </p:nvSpPr>
          <p:spPr>
            <a:xfrm>
              <a:off x="4541070" y="2463783"/>
              <a:ext cx="97011" cy="26714"/>
            </a:xfrm>
            <a:custGeom>
              <a:avLst/>
              <a:gdLst>
                <a:gd name="T0" fmla="*/ 6 w 29"/>
                <a:gd name="T1" fmla="*/ 6 h 8"/>
                <a:gd name="T2" fmla="*/ 10 w 29"/>
                <a:gd name="T3" fmla="*/ 7 h 8"/>
                <a:gd name="T4" fmla="*/ 14 w 29"/>
                <a:gd name="T5" fmla="*/ 8 h 8"/>
                <a:gd name="T6" fmla="*/ 17 w 29"/>
                <a:gd name="T7" fmla="*/ 8 h 8"/>
                <a:gd name="T8" fmla="*/ 20 w 29"/>
                <a:gd name="T9" fmla="*/ 7 h 8"/>
                <a:gd name="T10" fmla="*/ 25 w 29"/>
                <a:gd name="T11" fmla="*/ 5 h 8"/>
                <a:gd name="T12" fmla="*/ 28 w 29"/>
                <a:gd name="T13" fmla="*/ 2 h 8"/>
                <a:gd name="T14" fmla="*/ 22 w 29"/>
                <a:gd name="T15" fmla="*/ 1 h 8"/>
                <a:gd name="T16" fmla="*/ 13 w 29"/>
                <a:gd name="T17" fmla="*/ 1 h 8"/>
                <a:gd name="T18" fmla="*/ 11 w 29"/>
                <a:gd name="T19" fmla="*/ 2 h 8"/>
                <a:gd name="T20" fmla="*/ 8 w 29"/>
                <a:gd name="T21" fmla="*/ 2 h 8"/>
                <a:gd name="T22" fmla="*/ 5 w 29"/>
                <a:gd name="T23" fmla="*/ 1 h 8"/>
                <a:gd name="T24" fmla="*/ 0 w 29"/>
                <a:gd name="T25" fmla="*/ 0 h 8"/>
                <a:gd name="T26" fmla="*/ 0 w 29"/>
                <a:gd name="T27" fmla="*/ 6 h 8"/>
                <a:gd name="T28" fmla="*/ 2 w 29"/>
                <a:gd name="T29" fmla="*/ 6 h 8"/>
                <a:gd name="T30" fmla="*/ 6 w 29"/>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8">
                  <a:moveTo>
                    <a:pt x="6" y="6"/>
                  </a:moveTo>
                  <a:cubicBezTo>
                    <a:pt x="7" y="6"/>
                    <a:pt x="8" y="6"/>
                    <a:pt x="10" y="7"/>
                  </a:cubicBezTo>
                  <a:cubicBezTo>
                    <a:pt x="11" y="7"/>
                    <a:pt x="13" y="8"/>
                    <a:pt x="14" y="8"/>
                  </a:cubicBezTo>
                  <a:cubicBezTo>
                    <a:pt x="15" y="8"/>
                    <a:pt x="16" y="8"/>
                    <a:pt x="17" y="8"/>
                  </a:cubicBezTo>
                  <a:cubicBezTo>
                    <a:pt x="18" y="8"/>
                    <a:pt x="19" y="7"/>
                    <a:pt x="20" y="7"/>
                  </a:cubicBezTo>
                  <a:cubicBezTo>
                    <a:pt x="21" y="6"/>
                    <a:pt x="23" y="6"/>
                    <a:pt x="25" y="5"/>
                  </a:cubicBezTo>
                  <a:cubicBezTo>
                    <a:pt x="26" y="4"/>
                    <a:pt x="29" y="3"/>
                    <a:pt x="28" y="2"/>
                  </a:cubicBezTo>
                  <a:cubicBezTo>
                    <a:pt x="27" y="0"/>
                    <a:pt x="23" y="1"/>
                    <a:pt x="22" y="1"/>
                  </a:cubicBezTo>
                  <a:cubicBezTo>
                    <a:pt x="19" y="1"/>
                    <a:pt x="16" y="1"/>
                    <a:pt x="13" y="1"/>
                  </a:cubicBezTo>
                  <a:cubicBezTo>
                    <a:pt x="12" y="2"/>
                    <a:pt x="12" y="2"/>
                    <a:pt x="11" y="2"/>
                  </a:cubicBezTo>
                  <a:cubicBezTo>
                    <a:pt x="10" y="2"/>
                    <a:pt x="9" y="2"/>
                    <a:pt x="8" y="2"/>
                  </a:cubicBezTo>
                  <a:cubicBezTo>
                    <a:pt x="7" y="2"/>
                    <a:pt x="6" y="1"/>
                    <a:pt x="5" y="1"/>
                  </a:cubicBezTo>
                  <a:cubicBezTo>
                    <a:pt x="4" y="0"/>
                    <a:pt x="2" y="1"/>
                    <a:pt x="0" y="0"/>
                  </a:cubicBezTo>
                  <a:cubicBezTo>
                    <a:pt x="0" y="6"/>
                    <a:pt x="0" y="6"/>
                    <a:pt x="0" y="6"/>
                  </a:cubicBezTo>
                  <a:cubicBezTo>
                    <a:pt x="1" y="6"/>
                    <a:pt x="1" y="6"/>
                    <a:pt x="2" y="6"/>
                  </a:cubicBezTo>
                  <a:cubicBezTo>
                    <a:pt x="3" y="6"/>
                    <a:pt x="4" y="6"/>
                    <a:pt x="6" y="6"/>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0" name="Freeform 199"/>
            <p:cNvSpPr/>
            <p:nvPr/>
          </p:nvSpPr>
          <p:spPr>
            <a:xfrm>
              <a:off x="4392038" y="2470813"/>
              <a:ext cx="149031" cy="68892"/>
            </a:xfrm>
            <a:custGeom>
              <a:avLst/>
              <a:gdLst>
                <a:gd name="T0" fmla="*/ 42 w 45"/>
                <a:gd name="T1" fmla="*/ 5 h 21"/>
                <a:gd name="T2" fmla="*/ 37 w 45"/>
                <a:gd name="T3" fmla="*/ 4 h 21"/>
                <a:gd name="T4" fmla="*/ 34 w 45"/>
                <a:gd name="T5" fmla="*/ 2 h 21"/>
                <a:gd name="T6" fmla="*/ 31 w 45"/>
                <a:gd name="T7" fmla="*/ 1 h 21"/>
                <a:gd name="T8" fmla="*/ 28 w 45"/>
                <a:gd name="T9" fmla="*/ 0 h 21"/>
                <a:gd name="T10" fmla="*/ 25 w 45"/>
                <a:gd name="T11" fmla="*/ 1 h 21"/>
                <a:gd name="T12" fmla="*/ 23 w 45"/>
                <a:gd name="T13" fmla="*/ 3 h 21"/>
                <a:gd name="T14" fmla="*/ 20 w 45"/>
                <a:gd name="T15" fmla="*/ 1 h 21"/>
                <a:gd name="T16" fmla="*/ 18 w 45"/>
                <a:gd name="T17" fmla="*/ 3 h 21"/>
                <a:gd name="T18" fmla="*/ 16 w 45"/>
                <a:gd name="T19" fmla="*/ 3 h 21"/>
                <a:gd name="T20" fmla="*/ 16 w 45"/>
                <a:gd name="T21" fmla="*/ 2 h 21"/>
                <a:gd name="T22" fmla="*/ 15 w 45"/>
                <a:gd name="T23" fmla="*/ 1 h 21"/>
                <a:gd name="T24" fmla="*/ 11 w 45"/>
                <a:gd name="T25" fmla="*/ 1 h 21"/>
                <a:gd name="T26" fmla="*/ 5 w 45"/>
                <a:gd name="T27" fmla="*/ 1 h 21"/>
                <a:gd name="T28" fmla="*/ 2 w 45"/>
                <a:gd name="T29" fmla="*/ 2 h 21"/>
                <a:gd name="T30" fmla="*/ 2 w 45"/>
                <a:gd name="T31" fmla="*/ 4 h 21"/>
                <a:gd name="T32" fmla="*/ 0 w 45"/>
                <a:gd name="T33" fmla="*/ 7 h 21"/>
                <a:gd name="T34" fmla="*/ 2 w 45"/>
                <a:gd name="T35" fmla="*/ 9 h 21"/>
                <a:gd name="T36" fmla="*/ 10 w 45"/>
                <a:gd name="T37" fmla="*/ 12 h 21"/>
                <a:gd name="T38" fmla="*/ 16 w 45"/>
                <a:gd name="T39" fmla="*/ 10 h 21"/>
                <a:gd name="T40" fmla="*/ 19 w 45"/>
                <a:gd name="T41" fmla="*/ 8 h 21"/>
                <a:gd name="T42" fmla="*/ 21 w 45"/>
                <a:gd name="T43" fmla="*/ 11 h 21"/>
                <a:gd name="T44" fmla="*/ 17 w 45"/>
                <a:gd name="T45" fmla="*/ 12 h 21"/>
                <a:gd name="T46" fmla="*/ 15 w 45"/>
                <a:gd name="T47" fmla="*/ 14 h 21"/>
                <a:gd name="T48" fmla="*/ 16 w 45"/>
                <a:gd name="T49" fmla="*/ 17 h 21"/>
                <a:gd name="T50" fmla="*/ 22 w 45"/>
                <a:gd name="T51" fmla="*/ 20 h 21"/>
                <a:gd name="T52" fmla="*/ 28 w 45"/>
                <a:gd name="T53" fmla="*/ 21 h 21"/>
                <a:gd name="T54" fmla="*/ 30 w 45"/>
                <a:gd name="T55" fmla="*/ 18 h 21"/>
                <a:gd name="T56" fmla="*/ 32 w 45"/>
                <a:gd name="T57" fmla="*/ 16 h 21"/>
                <a:gd name="T58" fmla="*/ 35 w 45"/>
                <a:gd name="T59" fmla="*/ 15 h 21"/>
                <a:gd name="T60" fmla="*/ 36 w 45"/>
                <a:gd name="T61" fmla="*/ 13 h 21"/>
                <a:gd name="T62" fmla="*/ 38 w 45"/>
                <a:gd name="T63" fmla="*/ 12 h 21"/>
                <a:gd name="T64" fmla="*/ 40 w 45"/>
                <a:gd name="T65" fmla="*/ 9 h 21"/>
                <a:gd name="T66" fmla="*/ 45 w 45"/>
                <a:gd name="T67" fmla="*/ 10 h 21"/>
                <a:gd name="T68" fmla="*/ 45 w 45"/>
                <a:gd name="T69" fmla="*/ 6 h 21"/>
                <a:gd name="T70" fmla="*/ 42 w 45"/>
                <a:gd name="T7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21">
                  <a:moveTo>
                    <a:pt x="42" y="5"/>
                  </a:moveTo>
                  <a:cubicBezTo>
                    <a:pt x="40" y="5"/>
                    <a:pt x="38" y="5"/>
                    <a:pt x="37" y="4"/>
                  </a:cubicBezTo>
                  <a:cubicBezTo>
                    <a:pt x="36" y="4"/>
                    <a:pt x="35" y="3"/>
                    <a:pt x="34" y="2"/>
                  </a:cubicBezTo>
                  <a:cubicBezTo>
                    <a:pt x="34" y="1"/>
                    <a:pt x="33" y="1"/>
                    <a:pt x="31" y="1"/>
                  </a:cubicBezTo>
                  <a:cubicBezTo>
                    <a:pt x="30" y="1"/>
                    <a:pt x="29" y="0"/>
                    <a:pt x="28" y="0"/>
                  </a:cubicBezTo>
                  <a:cubicBezTo>
                    <a:pt x="27" y="0"/>
                    <a:pt x="25" y="0"/>
                    <a:pt x="25" y="1"/>
                  </a:cubicBezTo>
                  <a:cubicBezTo>
                    <a:pt x="24" y="2"/>
                    <a:pt x="25" y="4"/>
                    <a:pt x="23" y="3"/>
                  </a:cubicBezTo>
                  <a:cubicBezTo>
                    <a:pt x="22" y="3"/>
                    <a:pt x="22" y="1"/>
                    <a:pt x="20" y="1"/>
                  </a:cubicBezTo>
                  <a:cubicBezTo>
                    <a:pt x="19" y="1"/>
                    <a:pt x="19" y="3"/>
                    <a:pt x="18" y="3"/>
                  </a:cubicBezTo>
                  <a:cubicBezTo>
                    <a:pt x="17" y="3"/>
                    <a:pt x="16" y="3"/>
                    <a:pt x="16" y="3"/>
                  </a:cubicBezTo>
                  <a:cubicBezTo>
                    <a:pt x="15" y="2"/>
                    <a:pt x="16" y="2"/>
                    <a:pt x="16" y="2"/>
                  </a:cubicBezTo>
                  <a:cubicBezTo>
                    <a:pt x="15" y="1"/>
                    <a:pt x="15" y="1"/>
                    <a:pt x="15" y="1"/>
                  </a:cubicBezTo>
                  <a:cubicBezTo>
                    <a:pt x="13" y="1"/>
                    <a:pt x="12" y="1"/>
                    <a:pt x="11" y="1"/>
                  </a:cubicBezTo>
                  <a:cubicBezTo>
                    <a:pt x="9" y="1"/>
                    <a:pt x="7" y="1"/>
                    <a:pt x="5" y="1"/>
                  </a:cubicBezTo>
                  <a:cubicBezTo>
                    <a:pt x="4" y="1"/>
                    <a:pt x="2" y="1"/>
                    <a:pt x="2" y="2"/>
                  </a:cubicBezTo>
                  <a:cubicBezTo>
                    <a:pt x="1" y="3"/>
                    <a:pt x="2" y="4"/>
                    <a:pt x="2" y="4"/>
                  </a:cubicBezTo>
                  <a:cubicBezTo>
                    <a:pt x="2" y="5"/>
                    <a:pt x="1" y="6"/>
                    <a:pt x="0" y="7"/>
                  </a:cubicBezTo>
                  <a:cubicBezTo>
                    <a:pt x="0" y="8"/>
                    <a:pt x="1" y="9"/>
                    <a:pt x="2" y="9"/>
                  </a:cubicBezTo>
                  <a:cubicBezTo>
                    <a:pt x="5" y="10"/>
                    <a:pt x="7" y="12"/>
                    <a:pt x="10" y="12"/>
                  </a:cubicBezTo>
                  <a:cubicBezTo>
                    <a:pt x="12" y="12"/>
                    <a:pt x="14" y="12"/>
                    <a:pt x="16" y="10"/>
                  </a:cubicBezTo>
                  <a:cubicBezTo>
                    <a:pt x="17" y="9"/>
                    <a:pt x="17" y="8"/>
                    <a:pt x="19" y="8"/>
                  </a:cubicBezTo>
                  <a:cubicBezTo>
                    <a:pt x="20" y="8"/>
                    <a:pt x="22" y="9"/>
                    <a:pt x="21" y="11"/>
                  </a:cubicBezTo>
                  <a:cubicBezTo>
                    <a:pt x="20" y="11"/>
                    <a:pt x="18" y="12"/>
                    <a:pt x="17" y="12"/>
                  </a:cubicBezTo>
                  <a:cubicBezTo>
                    <a:pt x="16" y="12"/>
                    <a:pt x="15" y="13"/>
                    <a:pt x="15" y="14"/>
                  </a:cubicBezTo>
                  <a:cubicBezTo>
                    <a:pt x="15" y="15"/>
                    <a:pt x="15" y="16"/>
                    <a:pt x="16" y="17"/>
                  </a:cubicBezTo>
                  <a:cubicBezTo>
                    <a:pt x="18" y="19"/>
                    <a:pt x="20" y="19"/>
                    <a:pt x="22" y="20"/>
                  </a:cubicBezTo>
                  <a:cubicBezTo>
                    <a:pt x="24" y="21"/>
                    <a:pt x="26" y="21"/>
                    <a:pt x="28" y="21"/>
                  </a:cubicBezTo>
                  <a:cubicBezTo>
                    <a:pt x="29" y="20"/>
                    <a:pt x="30" y="19"/>
                    <a:pt x="30" y="18"/>
                  </a:cubicBezTo>
                  <a:cubicBezTo>
                    <a:pt x="31" y="17"/>
                    <a:pt x="31" y="16"/>
                    <a:pt x="32" y="16"/>
                  </a:cubicBezTo>
                  <a:cubicBezTo>
                    <a:pt x="33" y="15"/>
                    <a:pt x="34" y="16"/>
                    <a:pt x="35" y="15"/>
                  </a:cubicBezTo>
                  <a:cubicBezTo>
                    <a:pt x="36" y="15"/>
                    <a:pt x="35" y="14"/>
                    <a:pt x="36" y="13"/>
                  </a:cubicBezTo>
                  <a:cubicBezTo>
                    <a:pt x="36" y="12"/>
                    <a:pt x="37" y="13"/>
                    <a:pt x="38" y="12"/>
                  </a:cubicBezTo>
                  <a:cubicBezTo>
                    <a:pt x="39" y="12"/>
                    <a:pt x="38" y="10"/>
                    <a:pt x="40" y="9"/>
                  </a:cubicBezTo>
                  <a:cubicBezTo>
                    <a:pt x="42" y="9"/>
                    <a:pt x="44" y="9"/>
                    <a:pt x="45" y="10"/>
                  </a:cubicBezTo>
                  <a:cubicBezTo>
                    <a:pt x="45" y="6"/>
                    <a:pt x="45" y="6"/>
                    <a:pt x="45" y="6"/>
                  </a:cubicBezTo>
                  <a:cubicBezTo>
                    <a:pt x="44" y="6"/>
                    <a:pt x="43" y="6"/>
                    <a:pt x="42"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1" name="Freeform 200"/>
            <p:cNvSpPr/>
            <p:nvPr/>
          </p:nvSpPr>
          <p:spPr>
            <a:xfrm>
              <a:off x="4541070" y="2490497"/>
              <a:ext cx="70298" cy="39367"/>
            </a:xfrm>
            <a:custGeom>
              <a:avLst/>
              <a:gdLst>
                <a:gd name="T0" fmla="*/ 3 w 21"/>
                <a:gd name="T1" fmla="*/ 5 h 12"/>
                <a:gd name="T2" fmla="*/ 3 w 21"/>
                <a:gd name="T3" fmla="*/ 7 h 12"/>
                <a:gd name="T4" fmla="*/ 1 w 21"/>
                <a:gd name="T5" fmla="*/ 10 h 12"/>
                <a:gd name="T6" fmla="*/ 5 w 21"/>
                <a:gd name="T7" fmla="*/ 10 h 12"/>
                <a:gd name="T8" fmla="*/ 9 w 21"/>
                <a:gd name="T9" fmla="*/ 10 h 12"/>
                <a:gd name="T10" fmla="*/ 10 w 21"/>
                <a:gd name="T11" fmla="*/ 10 h 12"/>
                <a:gd name="T12" fmla="*/ 13 w 21"/>
                <a:gd name="T13" fmla="*/ 11 h 12"/>
                <a:gd name="T14" fmla="*/ 18 w 21"/>
                <a:gd name="T15" fmla="*/ 9 h 12"/>
                <a:gd name="T16" fmla="*/ 18 w 21"/>
                <a:gd name="T17" fmla="*/ 7 h 12"/>
                <a:gd name="T18" fmla="*/ 14 w 21"/>
                <a:gd name="T19" fmla="*/ 5 h 12"/>
                <a:gd name="T20" fmla="*/ 13 w 21"/>
                <a:gd name="T21" fmla="*/ 5 h 12"/>
                <a:gd name="T22" fmla="*/ 12 w 21"/>
                <a:gd name="T23" fmla="*/ 5 h 12"/>
                <a:gd name="T24" fmla="*/ 9 w 21"/>
                <a:gd name="T25" fmla="*/ 3 h 12"/>
                <a:gd name="T26" fmla="*/ 6 w 21"/>
                <a:gd name="T27" fmla="*/ 3 h 12"/>
                <a:gd name="T28" fmla="*/ 5 w 21"/>
                <a:gd name="T29" fmla="*/ 2 h 12"/>
                <a:gd name="T30" fmla="*/ 3 w 21"/>
                <a:gd name="T31" fmla="*/ 1 h 12"/>
                <a:gd name="T32" fmla="*/ 1 w 21"/>
                <a:gd name="T33" fmla="*/ 0 h 12"/>
                <a:gd name="T34" fmla="*/ 0 w 21"/>
                <a:gd name="T35" fmla="*/ 0 h 12"/>
                <a:gd name="T36" fmla="*/ 0 w 21"/>
                <a:gd name="T37" fmla="*/ 4 h 12"/>
                <a:gd name="T38" fmla="*/ 1 w 21"/>
                <a:gd name="T39" fmla="*/ 4 h 12"/>
                <a:gd name="T40" fmla="*/ 3 w 21"/>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2">
                  <a:moveTo>
                    <a:pt x="3" y="5"/>
                  </a:moveTo>
                  <a:cubicBezTo>
                    <a:pt x="3" y="6"/>
                    <a:pt x="3" y="6"/>
                    <a:pt x="3" y="7"/>
                  </a:cubicBezTo>
                  <a:cubicBezTo>
                    <a:pt x="2" y="8"/>
                    <a:pt x="0" y="10"/>
                    <a:pt x="1" y="10"/>
                  </a:cubicBezTo>
                  <a:cubicBezTo>
                    <a:pt x="2" y="12"/>
                    <a:pt x="4" y="10"/>
                    <a:pt x="5" y="10"/>
                  </a:cubicBezTo>
                  <a:cubicBezTo>
                    <a:pt x="6" y="9"/>
                    <a:pt x="8" y="9"/>
                    <a:pt x="9" y="10"/>
                  </a:cubicBezTo>
                  <a:cubicBezTo>
                    <a:pt x="9" y="10"/>
                    <a:pt x="9" y="10"/>
                    <a:pt x="10" y="10"/>
                  </a:cubicBezTo>
                  <a:cubicBezTo>
                    <a:pt x="11" y="11"/>
                    <a:pt x="12" y="11"/>
                    <a:pt x="13" y="11"/>
                  </a:cubicBezTo>
                  <a:cubicBezTo>
                    <a:pt x="15" y="10"/>
                    <a:pt x="16" y="10"/>
                    <a:pt x="18" y="9"/>
                  </a:cubicBezTo>
                  <a:cubicBezTo>
                    <a:pt x="19" y="8"/>
                    <a:pt x="21" y="7"/>
                    <a:pt x="18" y="7"/>
                  </a:cubicBezTo>
                  <a:cubicBezTo>
                    <a:pt x="17" y="7"/>
                    <a:pt x="16" y="7"/>
                    <a:pt x="14" y="5"/>
                  </a:cubicBezTo>
                  <a:cubicBezTo>
                    <a:pt x="14" y="5"/>
                    <a:pt x="14" y="5"/>
                    <a:pt x="13" y="5"/>
                  </a:cubicBezTo>
                  <a:cubicBezTo>
                    <a:pt x="13" y="5"/>
                    <a:pt x="12" y="5"/>
                    <a:pt x="12" y="5"/>
                  </a:cubicBezTo>
                  <a:cubicBezTo>
                    <a:pt x="11" y="5"/>
                    <a:pt x="8" y="4"/>
                    <a:pt x="9" y="3"/>
                  </a:cubicBezTo>
                  <a:cubicBezTo>
                    <a:pt x="8" y="3"/>
                    <a:pt x="7" y="3"/>
                    <a:pt x="6" y="3"/>
                  </a:cubicBezTo>
                  <a:cubicBezTo>
                    <a:pt x="6" y="3"/>
                    <a:pt x="5" y="2"/>
                    <a:pt x="5" y="2"/>
                  </a:cubicBezTo>
                  <a:cubicBezTo>
                    <a:pt x="4" y="1"/>
                    <a:pt x="4" y="1"/>
                    <a:pt x="3" y="1"/>
                  </a:cubicBezTo>
                  <a:cubicBezTo>
                    <a:pt x="3" y="1"/>
                    <a:pt x="2" y="0"/>
                    <a:pt x="1" y="0"/>
                  </a:cubicBezTo>
                  <a:cubicBezTo>
                    <a:pt x="1" y="0"/>
                    <a:pt x="1" y="0"/>
                    <a:pt x="0" y="0"/>
                  </a:cubicBezTo>
                  <a:cubicBezTo>
                    <a:pt x="0" y="4"/>
                    <a:pt x="0" y="4"/>
                    <a:pt x="0" y="4"/>
                  </a:cubicBezTo>
                  <a:cubicBezTo>
                    <a:pt x="1" y="4"/>
                    <a:pt x="1" y="4"/>
                    <a:pt x="1" y="4"/>
                  </a:cubicBezTo>
                  <a:cubicBezTo>
                    <a:pt x="1" y="5"/>
                    <a:pt x="2" y="5"/>
                    <a:pt x="3" y="5"/>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2" name="Freeform 201"/>
            <p:cNvSpPr/>
            <p:nvPr/>
          </p:nvSpPr>
          <p:spPr>
            <a:xfrm>
              <a:off x="4562158" y="2902441"/>
              <a:ext cx="15466" cy="12654"/>
            </a:xfrm>
            <a:custGeom>
              <a:avLst/>
              <a:gdLst>
                <a:gd name="T0" fmla="*/ 5 w 5"/>
                <a:gd name="T1" fmla="*/ 3 h 4"/>
                <a:gd name="T2" fmla="*/ 5 w 5"/>
                <a:gd name="T3" fmla="*/ 2 h 4"/>
                <a:gd name="T4" fmla="*/ 4 w 5"/>
                <a:gd name="T5" fmla="*/ 0 h 4"/>
                <a:gd name="T6" fmla="*/ 1 w 5"/>
                <a:gd name="T7" fmla="*/ 0 h 4"/>
                <a:gd name="T8" fmla="*/ 1 w 5"/>
                <a:gd name="T9" fmla="*/ 1 h 4"/>
                <a:gd name="T10" fmla="*/ 4 w 5"/>
                <a:gd name="T11" fmla="*/ 4 h 4"/>
                <a:gd name="T12" fmla="*/ 5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3"/>
                  </a:moveTo>
                  <a:cubicBezTo>
                    <a:pt x="5" y="2"/>
                    <a:pt x="5" y="2"/>
                    <a:pt x="5" y="2"/>
                  </a:cubicBezTo>
                  <a:cubicBezTo>
                    <a:pt x="5" y="1"/>
                    <a:pt x="5" y="1"/>
                    <a:pt x="4" y="0"/>
                  </a:cubicBezTo>
                  <a:cubicBezTo>
                    <a:pt x="3" y="0"/>
                    <a:pt x="2" y="0"/>
                    <a:pt x="1" y="0"/>
                  </a:cubicBezTo>
                  <a:cubicBezTo>
                    <a:pt x="1" y="1"/>
                    <a:pt x="1" y="1"/>
                    <a:pt x="1" y="1"/>
                  </a:cubicBezTo>
                  <a:cubicBezTo>
                    <a:pt x="0" y="3"/>
                    <a:pt x="2" y="3"/>
                    <a:pt x="4" y="4"/>
                  </a:cubicBezTo>
                  <a:cubicBezTo>
                    <a:pt x="4" y="4"/>
                    <a:pt x="5" y="4"/>
                    <a:pt x="5"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3" name="Freeform 202"/>
            <p:cNvSpPr/>
            <p:nvPr/>
          </p:nvSpPr>
          <p:spPr>
            <a:xfrm>
              <a:off x="4063045" y="2858857"/>
              <a:ext cx="16871" cy="12654"/>
            </a:xfrm>
            <a:custGeom>
              <a:avLst/>
              <a:gdLst>
                <a:gd name="T0" fmla="*/ 0 w 5"/>
                <a:gd name="T1" fmla="*/ 1 h 4"/>
                <a:gd name="T2" fmla="*/ 2 w 5"/>
                <a:gd name="T3" fmla="*/ 3 h 4"/>
                <a:gd name="T4" fmla="*/ 3 w 5"/>
                <a:gd name="T5" fmla="*/ 3 h 4"/>
                <a:gd name="T6" fmla="*/ 5 w 5"/>
                <a:gd name="T7" fmla="*/ 1 h 4"/>
                <a:gd name="T8" fmla="*/ 4 w 5"/>
                <a:gd name="T9" fmla="*/ 1 h 4"/>
                <a:gd name="T10" fmla="*/ 1 w 5"/>
                <a:gd name="T11" fmla="*/ 0 h 4"/>
                <a:gd name="T12" fmla="*/ 0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1"/>
                  </a:moveTo>
                  <a:cubicBezTo>
                    <a:pt x="0" y="2"/>
                    <a:pt x="1" y="2"/>
                    <a:pt x="2" y="3"/>
                  </a:cubicBezTo>
                  <a:cubicBezTo>
                    <a:pt x="2" y="3"/>
                    <a:pt x="3" y="3"/>
                    <a:pt x="3" y="3"/>
                  </a:cubicBezTo>
                  <a:cubicBezTo>
                    <a:pt x="4" y="4"/>
                    <a:pt x="5" y="2"/>
                    <a:pt x="5" y="1"/>
                  </a:cubicBezTo>
                  <a:cubicBezTo>
                    <a:pt x="5" y="1"/>
                    <a:pt x="5" y="1"/>
                    <a:pt x="4" y="1"/>
                  </a:cubicBezTo>
                  <a:cubicBezTo>
                    <a:pt x="3" y="0"/>
                    <a:pt x="2" y="0"/>
                    <a:pt x="1" y="0"/>
                  </a:cubicBezTo>
                  <a:cubicBezTo>
                    <a:pt x="1" y="0"/>
                    <a:pt x="0"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4" name="Freeform 203"/>
            <p:cNvSpPr/>
            <p:nvPr/>
          </p:nvSpPr>
          <p:spPr>
            <a:xfrm>
              <a:off x="1678548" y="3914727"/>
              <a:ext cx="9842" cy="16871"/>
            </a:xfrm>
            <a:custGeom>
              <a:avLst/>
              <a:gdLst>
                <a:gd name="T0" fmla="*/ 0 w 3"/>
                <a:gd name="T1" fmla="*/ 1 h 5"/>
                <a:gd name="T2" fmla="*/ 2 w 3"/>
                <a:gd name="T3" fmla="*/ 3 h 5"/>
                <a:gd name="T4" fmla="*/ 0 w 3"/>
                <a:gd name="T5" fmla="*/ 1 h 5"/>
              </a:gdLst>
              <a:ahLst/>
              <a:cxnLst>
                <a:cxn ang="0">
                  <a:pos x="T0" y="T1"/>
                </a:cxn>
                <a:cxn ang="0">
                  <a:pos x="T2" y="T3"/>
                </a:cxn>
                <a:cxn ang="0">
                  <a:pos x="T4" y="T5"/>
                </a:cxn>
              </a:cxnLst>
              <a:rect l="0" t="0" r="r" b="b"/>
              <a:pathLst>
                <a:path w="3" h="5">
                  <a:moveTo>
                    <a:pt x="0" y="1"/>
                  </a:moveTo>
                  <a:cubicBezTo>
                    <a:pt x="0" y="2"/>
                    <a:pt x="2" y="5"/>
                    <a:pt x="2" y="3"/>
                  </a:cubicBezTo>
                  <a:cubicBezTo>
                    <a:pt x="3" y="2"/>
                    <a:pt x="1" y="0"/>
                    <a:pt x="0"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5" name="Freeform 204"/>
            <p:cNvSpPr/>
            <p:nvPr/>
          </p:nvSpPr>
          <p:spPr>
            <a:xfrm>
              <a:off x="4216294" y="3429674"/>
              <a:ext cx="26714" cy="19683"/>
            </a:xfrm>
            <a:custGeom>
              <a:avLst/>
              <a:gdLst>
                <a:gd name="T0" fmla="*/ 6 w 8"/>
                <a:gd name="T1" fmla="*/ 1 h 6"/>
                <a:gd name="T2" fmla="*/ 5 w 8"/>
                <a:gd name="T3" fmla="*/ 0 h 6"/>
                <a:gd name="T4" fmla="*/ 3 w 8"/>
                <a:gd name="T5" fmla="*/ 1 h 6"/>
                <a:gd name="T6" fmla="*/ 0 w 8"/>
                <a:gd name="T7" fmla="*/ 4 h 6"/>
                <a:gd name="T8" fmla="*/ 1 w 8"/>
                <a:gd name="T9" fmla="*/ 4 h 6"/>
                <a:gd name="T10" fmla="*/ 3 w 8"/>
                <a:gd name="T11" fmla="*/ 6 h 6"/>
                <a:gd name="T12" fmla="*/ 5 w 8"/>
                <a:gd name="T13" fmla="*/ 6 h 6"/>
                <a:gd name="T14" fmla="*/ 7 w 8"/>
                <a:gd name="T15" fmla="*/ 4 h 6"/>
                <a:gd name="T16" fmla="*/ 8 w 8"/>
                <a:gd name="T17" fmla="*/ 3 h 6"/>
                <a:gd name="T18" fmla="*/ 6 w 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6" y="1"/>
                  </a:moveTo>
                  <a:cubicBezTo>
                    <a:pt x="6" y="1"/>
                    <a:pt x="6" y="0"/>
                    <a:pt x="5" y="0"/>
                  </a:cubicBezTo>
                  <a:cubicBezTo>
                    <a:pt x="4" y="0"/>
                    <a:pt x="3" y="0"/>
                    <a:pt x="3" y="1"/>
                  </a:cubicBezTo>
                  <a:cubicBezTo>
                    <a:pt x="2" y="1"/>
                    <a:pt x="0" y="2"/>
                    <a:pt x="0" y="4"/>
                  </a:cubicBezTo>
                  <a:cubicBezTo>
                    <a:pt x="1" y="4"/>
                    <a:pt x="1" y="4"/>
                    <a:pt x="1" y="4"/>
                  </a:cubicBezTo>
                  <a:cubicBezTo>
                    <a:pt x="1" y="5"/>
                    <a:pt x="2" y="5"/>
                    <a:pt x="3" y="6"/>
                  </a:cubicBezTo>
                  <a:cubicBezTo>
                    <a:pt x="4" y="6"/>
                    <a:pt x="5" y="6"/>
                    <a:pt x="5" y="6"/>
                  </a:cubicBezTo>
                  <a:cubicBezTo>
                    <a:pt x="6" y="6"/>
                    <a:pt x="7" y="5"/>
                    <a:pt x="7" y="4"/>
                  </a:cubicBezTo>
                  <a:cubicBezTo>
                    <a:pt x="7" y="4"/>
                    <a:pt x="8" y="3"/>
                    <a:pt x="8" y="3"/>
                  </a:cubicBezTo>
                  <a:cubicBezTo>
                    <a:pt x="8" y="2"/>
                    <a:pt x="7" y="1"/>
                    <a:pt x="6"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6" name="Freeform 205"/>
            <p:cNvSpPr/>
            <p:nvPr/>
          </p:nvSpPr>
          <p:spPr>
            <a:xfrm>
              <a:off x="6696396" y="4387127"/>
              <a:ext cx="16871" cy="15466"/>
            </a:xfrm>
            <a:custGeom>
              <a:avLst/>
              <a:gdLst>
                <a:gd name="T0" fmla="*/ 3 w 5"/>
                <a:gd name="T1" fmla="*/ 4 h 5"/>
                <a:gd name="T2" fmla="*/ 4 w 5"/>
                <a:gd name="T3" fmla="*/ 5 h 5"/>
                <a:gd name="T4" fmla="*/ 5 w 5"/>
                <a:gd name="T5" fmla="*/ 4 h 5"/>
                <a:gd name="T6" fmla="*/ 4 w 5"/>
                <a:gd name="T7" fmla="*/ 3 h 5"/>
                <a:gd name="T8" fmla="*/ 3 w 5"/>
                <a:gd name="T9" fmla="*/ 1 h 5"/>
                <a:gd name="T10" fmla="*/ 1 w 5"/>
                <a:gd name="T11" fmla="*/ 1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5"/>
                    <a:pt x="3" y="5"/>
                    <a:pt x="4" y="5"/>
                  </a:cubicBezTo>
                  <a:cubicBezTo>
                    <a:pt x="4" y="5"/>
                    <a:pt x="5" y="5"/>
                    <a:pt x="5" y="4"/>
                  </a:cubicBezTo>
                  <a:cubicBezTo>
                    <a:pt x="4" y="3"/>
                    <a:pt x="4" y="3"/>
                    <a:pt x="4" y="3"/>
                  </a:cubicBezTo>
                  <a:cubicBezTo>
                    <a:pt x="4" y="2"/>
                    <a:pt x="4" y="1"/>
                    <a:pt x="3" y="1"/>
                  </a:cubicBezTo>
                  <a:cubicBezTo>
                    <a:pt x="2" y="0"/>
                    <a:pt x="1" y="0"/>
                    <a:pt x="1" y="1"/>
                  </a:cubicBezTo>
                  <a:cubicBezTo>
                    <a:pt x="0" y="2"/>
                    <a:pt x="2" y="4"/>
                    <a:pt x="3" y="4"/>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7" name="Freeform 216"/>
            <p:cNvSpPr/>
            <p:nvPr/>
          </p:nvSpPr>
          <p:spPr>
            <a:xfrm>
              <a:off x="7059132" y="2931966"/>
              <a:ext cx="9842" cy="12654"/>
            </a:xfrm>
            <a:custGeom>
              <a:avLst/>
              <a:gdLst>
                <a:gd name="T0" fmla="*/ 3 w 3"/>
                <a:gd name="T1" fmla="*/ 1 h 4"/>
                <a:gd name="T2" fmla="*/ 2 w 3"/>
                <a:gd name="T3" fmla="*/ 1 h 4"/>
                <a:gd name="T4" fmla="*/ 1 w 3"/>
                <a:gd name="T5" fmla="*/ 2 h 4"/>
                <a:gd name="T6" fmla="*/ 1 w 3"/>
                <a:gd name="T7" fmla="*/ 3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1"/>
                    <a:pt x="2" y="0"/>
                    <a:pt x="2" y="1"/>
                  </a:cubicBezTo>
                  <a:cubicBezTo>
                    <a:pt x="1" y="1"/>
                    <a:pt x="1" y="1"/>
                    <a:pt x="1" y="2"/>
                  </a:cubicBezTo>
                  <a:cubicBezTo>
                    <a:pt x="0" y="2"/>
                    <a:pt x="0" y="3"/>
                    <a:pt x="1" y="3"/>
                  </a:cubicBezTo>
                  <a:cubicBezTo>
                    <a:pt x="2" y="4"/>
                    <a:pt x="3" y="2"/>
                    <a:pt x="3" y="1"/>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8" name="Freeform 217"/>
            <p:cNvSpPr/>
            <p:nvPr/>
          </p:nvSpPr>
          <p:spPr>
            <a:xfrm>
              <a:off x="6610633" y="2539705"/>
              <a:ext cx="9842" cy="16871"/>
            </a:xfrm>
            <a:custGeom>
              <a:avLst/>
              <a:gdLst>
                <a:gd name="T0" fmla="*/ 3 w 3"/>
                <a:gd name="T1" fmla="*/ 3 h 5"/>
                <a:gd name="T2" fmla="*/ 2 w 3"/>
                <a:gd name="T3" fmla="*/ 1 h 5"/>
                <a:gd name="T4" fmla="*/ 3 w 3"/>
                <a:gd name="T5" fmla="*/ 3 h 5"/>
              </a:gdLst>
              <a:ahLst/>
              <a:cxnLst>
                <a:cxn ang="0">
                  <a:pos x="T0" y="T1"/>
                </a:cxn>
                <a:cxn ang="0">
                  <a:pos x="T2" y="T3"/>
                </a:cxn>
                <a:cxn ang="0">
                  <a:pos x="T4" y="T5"/>
                </a:cxn>
              </a:cxnLst>
              <a:rect l="0" t="0" r="r" b="b"/>
              <a:pathLst>
                <a:path w="3" h="5">
                  <a:moveTo>
                    <a:pt x="3" y="3"/>
                  </a:moveTo>
                  <a:cubicBezTo>
                    <a:pt x="3" y="2"/>
                    <a:pt x="3" y="2"/>
                    <a:pt x="2" y="1"/>
                  </a:cubicBezTo>
                  <a:cubicBezTo>
                    <a:pt x="0" y="0"/>
                    <a:pt x="1" y="5"/>
                    <a:pt x="3" y="3"/>
                  </a:cubicBezTo>
                  <a:close/>
                </a:path>
              </a:pathLst>
            </a:custGeom>
            <a:solidFill>
              <a:schemeClr val="tx2">
                <a:lumMod val="40000"/>
                <a:lumOff val="60000"/>
              </a:schemeClr>
            </a:solidFill>
            <a:ln>
              <a:noFill/>
            </a:ln>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grpSp>
      <p:graphicFrame>
        <p:nvGraphicFramePr>
          <p:cNvPr id="221" name="Table 220"/>
          <p:cNvGraphicFramePr>
            <a:graphicFrameLocks noGrp="1"/>
          </p:cNvGraphicFramePr>
          <p:nvPr userDrawn="1">
            <p:extLst>
              <p:ext uri="{D42A27DB-BD31-4B8C-83A1-F6EECF244321}">
                <p14:modId xmlns:p14="http://schemas.microsoft.com/office/powerpoint/2010/main" val="1456727575"/>
              </p:ext>
            </p:extLst>
          </p:nvPr>
        </p:nvGraphicFramePr>
        <p:xfrm>
          <a:off x="6418588" y="2438400"/>
          <a:ext cx="2341236" cy="1191260"/>
        </p:xfrm>
        <a:graphic>
          <a:graphicData uri="http://schemas.openxmlformats.org/drawingml/2006/table">
            <a:tbl>
              <a:tblPr firstRow="1" bandRow="1">
                <a:tableStyleId>{5C22544A-7EE6-4342-B048-85BDC9FD1C3A}</a:tableStyleId>
              </a:tblPr>
              <a:tblGrid>
                <a:gridCol w="1924364">
                  <a:extLst>
                    <a:ext uri="{9D8B030D-6E8A-4147-A177-3AD203B41FA5}">
                      <a16:colId xmlns:a16="http://schemas.microsoft.com/office/drawing/2014/main" xmlns="" val="20000"/>
                    </a:ext>
                  </a:extLst>
                </a:gridCol>
                <a:gridCol w="416872">
                  <a:extLst>
                    <a:ext uri="{9D8B030D-6E8A-4147-A177-3AD203B41FA5}">
                      <a16:colId xmlns:a16="http://schemas.microsoft.com/office/drawing/2014/main" xmlns="" val="20001"/>
                    </a:ext>
                  </a:extLst>
                </a:gridCol>
              </a:tblGrid>
              <a:tr h="448056">
                <a:tc gridSpan="2">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ASIA</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hMerge="1">
                  <a:txBody>
                    <a:bodyPr/>
                    <a:lstStyle/>
                    <a:p>
                      <a:endParaRPr lang="en-US"/>
                    </a:p>
                  </a:txBody>
                  <a:tcPr/>
                </a:tc>
                <a:extLst>
                  <a:ext uri="{0D108BD9-81ED-4DB2-BD59-A6C34878D82A}">
                    <a16:rowId xmlns:a16="http://schemas.microsoft.com/office/drawing/2014/main" xmlns="" val="10000"/>
                  </a:ext>
                </a:extLst>
              </a:tr>
              <a:tr h="370840">
                <a:tc>
                  <a:txBody>
                    <a:bodyPr/>
                    <a:lstStyle/>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Almaty</a:t>
                      </a:r>
                    </a:p>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Beijing</a:t>
                      </a:r>
                    </a:p>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Hong Kong</a:t>
                      </a:r>
                    </a:p>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Singapore </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indent="111125" algn="r"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  3</a:t>
                      </a:r>
                    </a:p>
                    <a:p>
                      <a:pPr marL="0" marR="0" indent="111125" algn="r"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  6</a:t>
                      </a:r>
                    </a:p>
                    <a:p>
                      <a:pPr marL="0" marR="0" indent="111125" algn="r"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23</a:t>
                      </a:r>
                    </a:p>
                    <a:p>
                      <a:pPr marL="0" marR="0" indent="111125" algn="r"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  13</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extLst>
                  <a:ext uri="{0D108BD9-81ED-4DB2-BD59-A6C34878D82A}">
                    <a16:rowId xmlns:a16="http://schemas.microsoft.com/office/drawing/2014/main" xmlns="" val="10001"/>
                  </a:ext>
                </a:extLst>
              </a:tr>
            </a:tbl>
          </a:graphicData>
        </a:graphic>
      </p:graphicFrame>
      <p:graphicFrame>
        <p:nvGraphicFramePr>
          <p:cNvPr id="222" name="Table 221"/>
          <p:cNvGraphicFramePr>
            <a:graphicFrameLocks noGrp="1"/>
          </p:cNvGraphicFramePr>
          <p:nvPr userDrawn="1">
            <p:extLst>
              <p:ext uri="{D42A27DB-BD31-4B8C-83A1-F6EECF244321}">
                <p14:modId xmlns:p14="http://schemas.microsoft.com/office/powerpoint/2010/main" val="4035471636"/>
              </p:ext>
            </p:extLst>
          </p:nvPr>
        </p:nvGraphicFramePr>
        <p:xfrm>
          <a:off x="4652169" y="5029200"/>
          <a:ext cx="2341236" cy="695960"/>
        </p:xfrm>
        <a:graphic>
          <a:graphicData uri="http://schemas.openxmlformats.org/drawingml/2006/table">
            <a:tbl>
              <a:tblPr firstRow="1" bandRow="1">
                <a:tableStyleId>{5C22544A-7EE6-4342-B048-85BDC9FD1C3A}</a:tableStyleId>
              </a:tblPr>
              <a:tblGrid>
                <a:gridCol w="1924364">
                  <a:extLst>
                    <a:ext uri="{9D8B030D-6E8A-4147-A177-3AD203B41FA5}">
                      <a16:colId xmlns:a16="http://schemas.microsoft.com/office/drawing/2014/main" xmlns="" val="20000"/>
                    </a:ext>
                  </a:extLst>
                </a:gridCol>
                <a:gridCol w="416872">
                  <a:extLst>
                    <a:ext uri="{9D8B030D-6E8A-4147-A177-3AD203B41FA5}">
                      <a16:colId xmlns:a16="http://schemas.microsoft.com/office/drawing/2014/main" xmlns="" val="20001"/>
                    </a:ext>
                  </a:extLst>
                </a:gridCol>
              </a:tblGrid>
              <a:tr h="448056">
                <a:tc gridSpan="2">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THE MIDDLE EAST</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hMerge="1">
                  <a:txBody>
                    <a:bodyPr/>
                    <a:lstStyle/>
                    <a:p>
                      <a:endParaRPr lang="en-US"/>
                    </a:p>
                  </a:txBody>
                  <a:tcPr/>
                </a:tc>
                <a:extLst>
                  <a:ext uri="{0D108BD9-81ED-4DB2-BD59-A6C34878D82A}">
                    <a16:rowId xmlns:a16="http://schemas.microsoft.com/office/drawing/2014/main" xmlns="" val="10000"/>
                  </a:ext>
                </a:extLst>
              </a:tr>
              <a:tr h="182880">
                <a:tc>
                  <a:txBody>
                    <a:bodyPr/>
                    <a:lstStyle/>
                    <a:p>
                      <a:pPr marL="0" marR="0" indent="0"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Dubai</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indent="60325" algn="l" rtl="0" eaLnBrk="1" fontAlgn="auto" latinLnBrk="0" hangingPunct="1">
                        <a:spcBef>
                          <a:spcPts val="100"/>
                        </a:spcBef>
                        <a:spcAft>
                          <a:spcPct val="0"/>
                        </a:spcAft>
                      </a:pPr>
                      <a:r>
                        <a:rPr lang="en-US" sz="1000" b="0" i="0" u="none" strike="noStrike" kern="1200" spc="0" baseline="0" dirty="0">
                          <a:ln>
                            <a:noFill/>
                          </a:ln>
                          <a:solidFill>
                            <a:schemeClr val="bg1"/>
                          </a:solidFill>
                          <a:latin typeface="+mn-lt"/>
                          <a:ea typeface="+mn-ea"/>
                          <a:cs typeface="+mn-cs"/>
                        </a:rPr>
                        <a:t>13</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extLst>
                  <a:ext uri="{0D108BD9-81ED-4DB2-BD59-A6C34878D82A}">
                    <a16:rowId xmlns:a16="http://schemas.microsoft.com/office/drawing/2014/main" xmlns="" val="10001"/>
                  </a:ext>
                </a:extLst>
              </a:tr>
            </a:tbl>
          </a:graphicData>
        </a:graphic>
      </p:graphicFrame>
      <p:sp>
        <p:nvSpPr>
          <p:cNvPr id="223" name="Freeform 222"/>
          <p:cNvSpPr>
            <a:spLocks noChangeAspect="1" noEditPoints="1"/>
          </p:cNvSpPr>
          <p:nvPr userDrawn="1"/>
        </p:nvSpPr>
        <p:spPr>
          <a:xfrm>
            <a:off x="5375270" y="3993046"/>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sp>
        <p:nvSpPr>
          <p:cNvPr id="224" name="Freeform 7"/>
          <p:cNvSpPr>
            <a:spLocks noChangeAspect="1" noEditPoints="1"/>
          </p:cNvSpPr>
          <p:nvPr userDrawn="1"/>
        </p:nvSpPr>
        <p:spPr>
          <a:xfrm>
            <a:off x="6527676" y="3973448"/>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cxnSp>
        <p:nvCxnSpPr>
          <p:cNvPr id="225" name="Elbow Connector 224"/>
          <p:cNvCxnSpPr>
            <a:stCxn id="222" idx="0"/>
            <a:endCxn id="223" idx="40"/>
          </p:cNvCxnSpPr>
          <p:nvPr userDrawn="1"/>
        </p:nvCxnSpPr>
        <p:spPr>
          <a:xfrm rot="16200000" flipV="1">
            <a:off x="5166119" y="4372532"/>
            <a:ext cx="912284" cy="401052"/>
          </a:xfrm>
          <a:prstGeom prst="bentConnector2">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Elbow Connector 225"/>
          <p:cNvCxnSpPr>
            <a:stCxn id="221" idx="2"/>
            <a:endCxn id="224" idx="45"/>
          </p:cNvCxnSpPr>
          <p:nvPr userDrawn="1"/>
        </p:nvCxnSpPr>
        <p:spPr>
          <a:xfrm rot="5400000">
            <a:off x="6848428" y="3339885"/>
            <a:ext cx="451005" cy="1030555"/>
          </a:xfrm>
          <a:prstGeom prst="bentConnector2">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7" name="Rectangle 226"/>
          <p:cNvSpPr/>
          <p:nvPr userDrawn="1"/>
        </p:nvSpPr>
        <p:spPr>
          <a:xfrm>
            <a:off x="8280854" y="2438400"/>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dirty="0"/>
              <a:t>45</a:t>
            </a:r>
          </a:p>
        </p:txBody>
      </p:sp>
      <p:sp>
        <p:nvSpPr>
          <p:cNvPr id="228" name="Rectangle 227"/>
          <p:cNvSpPr/>
          <p:nvPr userDrawn="1"/>
        </p:nvSpPr>
        <p:spPr>
          <a:xfrm>
            <a:off x="6514434" y="5029200"/>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13</a:t>
            </a:r>
          </a:p>
        </p:txBody>
      </p:sp>
      <p:sp>
        <p:nvSpPr>
          <p:cNvPr id="229" name="Freeform 7"/>
          <p:cNvSpPr>
            <a:spLocks noChangeAspect="1" noEditPoints="1"/>
          </p:cNvSpPr>
          <p:nvPr userDrawn="1"/>
        </p:nvSpPr>
        <p:spPr>
          <a:xfrm>
            <a:off x="4295899" y="3086107"/>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graphicFrame>
        <p:nvGraphicFramePr>
          <p:cNvPr id="230" name="Table 229"/>
          <p:cNvGraphicFramePr>
            <a:graphicFrameLocks noGrp="1"/>
          </p:cNvGraphicFramePr>
          <p:nvPr userDrawn="1">
            <p:extLst>
              <p:ext uri="{D42A27DB-BD31-4B8C-83A1-F6EECF244321}">
                <p14:modId xmlns:p14="http://schemas.microsoft.com/office/powerpoint/2010/main" val="4107178187"/>
              </p:ext>
            </p:extLst>
          </p:nvPr>
        </p:nvGraphicFramePr>
        <p:xfrm>
          <a:off x="580612" y="4263907"/>
          <a:ext cx="2757073" cy="1356360"/>
        </p:xfrm>
        <a:graphic>
          <a:graphicData uri="http://schemas.openxmlformats.org/drawingml/2006/table">
            <a:tbl>
              <a:tblPr firstRow="1" bandRow="1">
                <a:tableStyleId>{5C22544A-7EE6-4342-B048-85BDC9FD1C3A}</a:tableStyleId>
              </a:tblPr>
              <a:tblGrid>
                <a:gridCol w="994195">
                  <a:extLst>
                    <a:ext uri="{9D8B030D-6E8A-4147-A177-3AD203B41FA5}">
                      <a16:colId xmlns:a16="http://schemas.microsoft.com/office/drawing/2014/main" xmlns="" val="20000"/>
                    </a:ext>
                  </a:extLst>
                </a:gridCol>
                <a:gridCol w="325541">
                  <a:extLst>
                    <a:ext uri="{9D8B030D-6E8A-4147-A177-3AD203B41FA5}">
                      <a16:colId xmlns:a16="http://schemas.microsoft.com/office/drawing/2014/main" xmlns="" val="20002"/>
                    </a:ext>
                  </a:extLst>
                </a:gridCol>
                <a:gridCol w="1089617">
                  <a:extLst>
                    <a:ext uri="{9D8B030D-6E8A-4147-A177-3AD203B41FA5}">
                      <a16:colId xmlns:a16="http://schemas.microsoft.com/office/drawing/2014/main" xmlns="" val="20001"/>
                    </a:ext>
                  </a:extLst>
                </a:gridCol>
                <a:gridCol w="347720">
                  <a:extLst>
                    <a:ext uri="{9D8B030D-6E8A-4147-A177-3AD203B41FA5}">
                      <a16:colId xmlns:a16="http://schemas.microsoft.com/office/drawing/2014/main" xmlns="" val="20003"/>
                    </a:ext>
                  </a:extLst>
                </a:gridCol>
              </a:tblGrid>
              <a:tr h="274320">
                <a:tc gridSpan="4">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IN EUROPE</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endParaRPr kumimoji="0" lang="en-US" sz="1200" b="1" i="0" u="none" strike="noStrike" kern="1200" cap="none" spc="0" normalizeH="0" baseline="0" noProof="0">
                        <a:ln>
                          <a:noFill/>
                        </a:ln>
                        <a:solidFill>
                          <a:schemeClr val="accent2"/>
                        </a:solidFill>
                        <a:uLnTx/>
                        <a:uFillTx/>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err="1">
                          <a:ln>
                            <a:noFill/>
                          </a:ln>
                          <a:solidFill>
                            <a:schemeClr val="bg1"/>
                          </a:solidFill>
                          <a:uLnTx/>
                          <a:uFillTx/>
                          <a:latin typeface="+mn-lt"/>
                          <a:ea typeface="+mn-ea"/>
                          <a:cs typeface="+mn-cs"/>
                        </a:rPr>
                        <a:t>Brussels</a:t>
                      </a:r>
                      <a:endParaRPr kumimoji="0" lang="de-DE" sz="1000" b="0" i="0" u="none" strike="noStrike" kern="1200" cap="none" spc="0" normalizeH="0" baseline="0" noProof="0" dirty="0">
                        <a:ln>
                          <a:noFill/>
                        </a:ln>
                        <a:solidFill>
                          <a:schemeClr val="bg1"/>
                        </a:solidFill>
                        <a:uLnTx/>
                        <a:uFillTx/>
                        <a:latin typeface="+mn-lt"/>
                        <a:ea typeface="+mn-ea"/>
                        <a:cs typeface="+mn-cs"/>
                      </a:endParaRP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Dublin</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Frankfurt</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London</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12</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8</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11</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145</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tabLst/>
                        <a:defRPr/>
                      </a:pPr>
                      <a:r>
                        <a:rPr kumimoji="0" lang="de-DE" sz="1000" b="0" i="0" u="none" strike="noStrike" kern="1200" cap="none" spc="0" normalizeH="0" baseline="0" noProof="0" dirty="0">
                          <a:ln>
                            <a:noFill/>
                          </a:ln>
                          <a:solidFill>
                            <a:schemeClr val="bg1"/>
                          </a:solidFill>
                          <a:uLnTx/>
                          <a:uFillTx/>
                          <a:latin typeface="+mn-lt"/>
                          <a:ea typeface="+mn-ea"/>
                          <a:cs typeface="+mn-cs"/>
                        </a:rPr>
                        <a:t>Luxembourg</a:t>
                      </a:r>
                      <a:endParaRPr kumimoji="0" lang="en-US" sz="1000" b="0" i="0" u="none" strike="noStrike" kern="1200" cap="none" spc="0" normalizeH="0" baseline="0" noProof="0" dirty="0">
                        <a:ln>
                          <a:noFill/>
                        </a:ln>
                        <a:solidFill>
                          <a:schemeClr val="bg1"/>
                        </a:solidFill>
                        <a:uLnTx/>
                        <a:uFillTx/>
                        <a:latin typeface="+mn-lt"/>
                        <a:ea typeface="+mn-ea"/>
                        <a:cs typeface="+mn-cs"/>
                      </a:endParaRP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Moscow</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Munich</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Paris</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endParaRPr kumimoji="0" lang="en-US" sz="1000" b="0" i="0" u="none" strike="noStrike" kern="1200" cap="none" spc="0" normalizeH="0" baseline="0" noProof="0" dirty="0">
                        <a:ln>
                          <a:noFill/>
                        </a:ln>
                        <a:solidFill>
                          <a:schemeClr val="bg1"/>
                        </a:solidFill>
                        <a:uLnTx/>
                        <a:uFillTx/>
                        <a:latin typeface="+mn-lt"/>
                        <a:ea typeface="+mn-ea"/>
                        <a:cs typeface="+mn-cs"/>
                      </a:endParaRP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12</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6</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12</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90</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  </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extLst>
                  <a:ext uri="{0D108BD9-81ED-4DB2-BD59-A6C34878D82A}">
                    <a16:rowId xmlns:a16="http://schemas.microsoft.com/office/drawing/2014/main" xmlns="" val="10001"/>
                  </a:ext>
                </a:extLst>
              </a:tr>
            </a:tbl>
          </a:graphicData>
        </a:graphic>
      </p:graphicFrame>
      <p:sp>
        <p:nvSpPr>
          <p:cNvPr id="231" name="Rectangle 230"/>
          <p:cNvSpPr/>
          <p:nvPr userDrawn="1"/>
        </p:nvSpPr>
        <p:spPr>
          <a:xfrm>
            <a:off x="2858714" y="4263907"/>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dirty="0"/>
              <a:t>299</a:t>
            </a:r>
          </a:p>
        </p:txBody>
      </p:sp>
      <p:cxnSp>
        <p:nvCxnSpPr>
          <p:cNvPr id="232" name="Elbow Connector 231"/>
          <p:cNvCxnSpPr>
            <a:stCxn id="229" idx="40"/>
            <a:endCxn id="230" idx="3"/>
          </p:cNvCxnSpPr>
          <p:nvPr userDrawn="1"/>
        </p:nvCxnSpPr>
        <p:spPr>
          <a:xfrm flipH="1">
            <a:off x="3337685" y="3209977"/>
            <a:ext cx="1004679" cy="1732110"/>
          </a:xfrm>
          <a:prstGeom prst="bentConnector3">
            <a:avLst>
              <a:gd name="adj1" fmla="val -27230"/>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3" name="Elbow Connector 232"/>
          <p:cNvCxnSpPr>
            <a:stCxn id="234" idx="2"/>
          </p:cNvCxnSpPr>
          <p:nvPr userDrawn="1"/>
        </p:nvCxnSpPr>
        <p:spPr>
          <a:xfrm rot="5400000">
            <a:off x="2325858" y="2994929"/>
            <a:ext cx="650291" cy="167153"/>
          </a:xfrm>
          <a:prstGeom prst="bentConnector3">
            <a:avLst>
              <a:gd name="adj1" fmla="val 50000"/>
            </a:avLst>
          </a:prstGeom>
          <a:ln w="6350" cap="flat" algn="ctr">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34" name="Table 233"/>
          <p:cNvGraphicFramePr>
            <a:graphicFrameLocks noGrp="1"/>
          </p:cNvGraphicFramePr>
          <p:nvPr userDrawn="1">
            <p:extLst>
              <p:ext uri="{D42A27DB-BD31-4B8C-83A1-F6EECF244321}">
                <p14:modId xmlns:p14="http://schemas.microsoft.com/office/powerpoint/2010/main" val="2862068969"/>
              </p:ext>
            </p:extLst>
          </p:nvPr>
        </p:nvGraphicFramePr>
        <p:xfrm>
          <a:off x="1273174" y="1066800"/>
          <a:ext cx="2922811" cy="1686560"/>
        </p:xfrm>
        <a:graphic>
          <a:graphicData uri="http://schemas.openxmlformats.org/drawingml/2006/table">
            <a:tbl>
              <a:tblPr firstRow="1" bandRow="1">
                <a:tableStyleId>{5C22544A-7EE6-4342-B048-85BDC9FD1C3A}</a:tableStyleId>
              </a:tblPr>
              <a:tblGrid>
                <a:gridCol w="1066166">
                  <a:extLst>
                    <a:ext uri="{9D8B030D-6E8A-4147-A177-3AD203B41FA5}">
                      <a16:colId xmlns:a16="http://schemas.microsoft.com/office/drawing/2014/main" xmlns="" val="20000"/>
                    </a:ext>
                  </a:extLst>
                </a:gridCol>
                <a:gridCol w="348539">
                  <a:extLst>
                    <a:ext uri="{9D8B030D-6E8A-4147-A177-3AD203B41FA5}">
                      <a16:colId xmlns:a16="http://schemas.microsoft.com/office/drawing/2014/main" xmlns="" val="20002"/>
                    </a:ext>
                  </a:extLst>
                </a:gridCol>
                <a:gridCol w="1157728">
                  <a:extLst>
                    <a:ext uri="{9D8B030D-6E8A-4147-A177-3AD203B41FA5}">
                      <a16:colId xmlns:a16="http://schemas.microsoft.com/office/drawing/2014/main" xmlns="" val="20001"/>
                    </a:ext>
                  </a:extLst>
                </a:gridCol>
                <a:gridCol w="350378">
                  <a:extLst>
                    <a:ext uri="{9D8B030D-6E8A-4147-A177-3AD203B41FA5}">
                      <a16:colId xmlns:a16="http://schemas.microsoft.com/office/drawing/2014/main" xmlns="" val="20003"/>
                    </a:ext>
                  </a:extLst>
                </a:gridCol>
              </a:tblGrid>
              <a:tr h="448056">
                <a:tc gridSpan="4">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000" b="1" i="0" u="none" strike="noStrike" kern="1200" cap="none" spc="0" normalizeH="0" baseline="0" noProof="0" dirty="0">
                          <a:ln>
                            <a:noFill/>
                          </a:ln>
                          <a:solidFill>
                            <a:schemeClr val="bg1"/>
                          </a:solidFill>
                          <a:uLnTx/>
                          <a:uFillTx/>
                          <a:latin typeface="+mn-lt"/>
                          <a:ea typeface="+mn-ea"/>
                          <a:cs typeface="+mn-cs"/>
                        </a:rPr>
                        <a:t>Lawyers</a:t>
                      </a:r>
                    </a:p>
                    <a:p>
                      <a:pPr marL="0" marR="0" lvl="0" indent="0" algn="l" defTabSz="914400" rtl="0" eaLnBrk="1" fontAlgn="auto" latinLnBrk="0" hangingPunct="1">
                        <a:lnSpc>
                          <a:spcPct val="100000"/>
                        </a:lnSpc>
                        <a:spcBef>
                          <a:spcPct val="0"/>
                        </a:spcBef>
                        <a:spcAft>
                          <a:spcPts val="200"/>
                        </a:spcAft>
                        <a:buClr>
                          <a:srgbClr val="00395C"/>
                        </a:buClr>
                        <a:buSzPct val="110000"/>
                        <a:buFontTx/>
                        <a:buNone/>
                        <a:tabLst/>
                        <a:defRPr/>
                      </a:pPr>
                      <a:r>
                        <a:rPr kumimoji="0" lang="en-US" sz="1200" b="1" i="0" u="none" strike="noStrike" kern="1200" cap="none" spc="0" normalizeH="0" baseline="0" noProof="0" dirty="0">
                          <a:ln>
                            <a:noFill/>
                          </a:ln>
                          <a:solidFill>
                            <a:schemeClr val="bg1"/>
                          </a:solidFill>
                          <a:uLnTx/>
                          <a:uFillTx/>
                          <a:latin typeface="+mn-lt"/>
                          <a:ea typeface="+mn-ea"/>
                          <a:cs typeface="+mn-cs"/>
                        </a:rPr>
                        <a:t>IN THE UNITED STATES</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endParaRPr kumimoji="0" lang="en-US" sz="1200" b="1" i="0" u="none" strike="noStrike" kern="1200" cap="none" spc="0" normalizeH="0" baseline="0" noProof="0">
                        <a:ln>
                          <a:noFill/>
                        </a:ln>
                        <a:solidFill>
                          <a:schemeClr val="accent2"/>
                        </a:solidFill>
                        <a:uLnTx/>
                        <a:uFillTx/>
                        <a:latin typeface="+mn-lt"/>
                        <a:ea typeface="+mn-ea"/>
                        <a:cs typeface="+mn-cs"/>
                      </a:endParaRPr>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Austin</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Boston</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Charlotte</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Chicago</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Hartford</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Los Angeles</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New York</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7</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40</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20</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13</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8</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  9</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de-DE" sz="1000" b="0" i="0" u="none" strike="noStrike" kern="1200" cap="none" spc="0" normalizeH="0" baseline="0" noProof="0" dirty="0">
                          <a:ln>
                            <a:noFill/>
                          </a:ln>
                          <a:solidFill>
                            <a:schemeClr val="bg1"/>
                          </a:solidFill>
                          <a:uLnTx/>
                          <a:uFillTx/>
                          <a:latin typeface="+mn-lt"/>
                          <a:ea typeface="+mn-ea"/>
                          <a:cs typeface="+mn-cs"/>
                        </a:rPr>
                        <a:t>254</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Orange County</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Philadelphia</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Princeton</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San Francisco </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Silicon Valley </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Washington, D.C.</a:t>
                      </a: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tc>
                  <a:txBody>
                    <a:bodyPr/>
                    <a:lstStyle/>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  9</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179</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    4</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  13</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  11</a:t>
                      </a:r>
                    </a:p>
                    <a:p>
                      <a:pPr marL="0" marR="0" lvl="0" indent="0" algn="r" defTabSz="914400" rtl="0" eaLnBrk="1" fontAlgn="auto" latinLnBrk="0" hangingPunct="1">
                        <a:lnSpc>
                          <a:spcPct val="100000"/>
                        </a:lnSpc>
                        <a:spcBef>
                          <a:spcPts val="100"/>
                        </a:spcBef>
                        <a:spcAft>
                          <a:spcPct val="0"/>
                        </a:spcAft>
                        <a:buClr>
                          <a:srgbClr val="00395C"/>
                        </a:buClr>
                        <a:buSzPct val="110000"/>
                        <a:buFontTx/>
                        <a:buNone/>
                      </a:pPr>
                      <a:r>
                        <a:rPr kumimoji="0" lang="en-US" sz="1000" b="0" i="0" u="none" strike="noStrike" kern="1200" cap="none" spc="0" normalizeH="0" baseline="0" noProof="0" dirty="0">
                          <a:ln>
                            <a:noFill/>
                          </a:ln>
                          <a:solidFill>
                            <a:schemeClr val="bg1"/>
                          </a:solidFill>
                          <a:uLnTx/>
                          <a:uFillTx/>
                          <a:latin typeface="+mn-lt"/>
                          <a:ea typeface="+mn-ea"/>
                          <a:cs typeface="+mn-cs"/>
                        </a:rPr>
                        <a:t>100</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alpha val="89804"/>
                      </a:srgbClr>
                    </a:solidFill>
                  </a:tcPr>
                </a:tc>
                <a:extLst>
                  <a:ext uri="{0D108BD9-81ED-4DB2-BD59-A6C34878D82A}">
                    <a16:rowId xmlns:a16="http://schemas.microsoft.com/office/drawing/2014/main" xmlns="" val="10001"/>
                  </a:ext>
                </a:extLst>
              </a:tr>
            </a:tbl>
          </a:graphicData>
        </a:graphic>
      </p:graphicFrame>
      <p:sp>
        <p:nvSpPr>
          <p:cNvPr id="235" name="Rectangle 234"/>
          <p:cNvSpPr/>
          <p:nvPr userDrawn="1"/>
        </p:nvSpPr>
        <p:spPr>
          <a:xfrm>
            <a:off x="3720997" y="1066800"/>
            <a:ext cx="478971" cy="44805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669</a:t>
            </a:r>
          </a:p>
        </p:txBody>
      </p:sp>
      <p:sp>
        <p:nvSpPr>
          <p:cNvPr id="236" name="Freeform 7"/>
          <p:cNvSpPr>
            <a:spLocks noChangeAspect="1" noEditPoints="1"/>
          </p:cNvSpPr>
          <p:nvPr userDrawn="1"/>
        </p:nvSpPr>
        <p:spPr>
          <a:xfrm>
            <a:off x="2514600" y="3276600"/>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lumMod val="50000"/>
            </a:schemeClr>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sp>
        <p:nvSpPr>
          <p:cNvPr id="237" name="Rectangle 236"/>
          <p:cNvSpPr/>
          <p:nvPr userDrawn="1"/>
        </p:nvSpPr>
        <p:spPr>
          <a:xfrm>
            <a:off x="530352" y="301752"/>
            <a:ext cx="8229600" cy="493288"/>
          </a:xfrm>
          <a:prstGeom prst="rect">
            <a:avLst/>
          </a:prstGeom>
        </p:spPr>
        <p:txBody>
          <a:bodyPr wrap="none" lIns="0" rIns="0">
            <a:noAutofit/>
          </a:bodyPr>
          <a:lstStyle/>
          <a:p>
            <a:pPr algn="l" defTabSz="914400" rtl="0" eaLnBrk="1" latinLnBrk="0" hangingPunct="1">
              <a:lnSpc>
                <a:spcPct val="100000"/>
              </a:lnSpc>
              <a:spcBef>
                <a:spcPct val="0"/>
              </a:spcBef>
              <a:buNone/>
            </a:pPr>
            <a:r>
              <a:rPr lang="en-US" sz="3000" b="0" i="0" u="none" kern="1200" dirty="0">
                <a:solidFill>
                  <a:srgbClr val="00395C"/>
                </a:solidFill>
                <a:latin typeface="+mj-lt"/>
                <a:ea typeface="+mj-ea"/>
                <a:cs typeface="+mj-cs"/>
              </a:rPr>
              <a:t>Global Reach</a:t>
            </a:r>
          </a:p>
        </p:txBody>
      </p:sp>
      <p:sp>
        <p:nvSpPr>
          <p:cNvPr id="243"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44"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45"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46" name="Straight Connector 245"/>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47" name="Picture 246"/>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spTree>
    <p:extLst>
      <p:ext uri="{BB962C8B-B14F-4D97-AF65-F5344CB8AC3E}">
        <p14:creationId xmlns:p14="http://schemas.microsoft.com/office/powerpoint/2010/main" val="25724779"/>
      </p:ext>
    </p:extLst>
  </p:cSld>
  <p:clrMapOvr>
    <a:masterClrMapping/>
  </p:clrMapOvr>
  <p:transition/>
  <p:extLst mod="1">
    <p:ext uri="{DCECCB84-F9BA-43D5-87BE-67443E8EF086}">
      <p15:sldGuideLst xmlns:p15="http://schemas.microsoft.com/office/powerpoint/2012/main">
        <p15:guide id="1" orient="horz" pos="2160">
          <p15:clr>
            <a:srgbClr val="FBAE40"/>
          </p15:clr>
        </p15:guide>
        <p15:guide id="2" pos="2880">
          <p15:clr>
            <a:srgbClr val="FBAE40"/>
          </p15:clr>
        </p15:guide>
        <p15:guide id="3" pos="55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chert Around the World 02">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4" name="Rectangle 13"/>
          <p:cNvSpPr/>
          <p:nvPr userDrawn="1"/>
        </p:nvSpPr>
        <p:spPr>
          <a:xfrm>
            <a:off x="6388672" y="1622447"/>
            <a:ext cx="2369919" cy="81595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spcBef>
                <a:spcPct val="20000"/>
              </a:spcBef>
              <a:spcAft>
                <a:spcPts val="533"/>
              </a:spcAft>
              <a:buClr>
                <a:schemeClr val="accent2"/>
              </a:buClr>
              <a:buSzPct val="110000"/>
              <a:buFont typeface="Arial" pitchFamily="34" charset="0"/>
              <a:buChar char="•"/>
            </a:pPr>
            <a:endParaRPr lang="en-US" sz="1600" b="1" dirty="0">
              <a:solidFill>
                <a:schemeClr val="bg1"/>
              </a:solidFill>
            </a:endParaRPr>
          </a:p>
        </p:txBody>
      </p:sp>
      <p:sp>
        <p:nvSpPr>
          <p:cNvPr id="15" name="Rectangle 14"/>
          <p:cNvSpPr/>
          <p:nvPr userDrawn="1"/>
        </p:nvSpPr>
        <p:spPr>
          <a:xfrm>
            <a:off x="6388672" y="2497020"/>
            <a:ext cx="2369919" cy="99599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spcBef>
                <a:spcPct val="20000"/>
              </a:spcBef>
              <a:spcAft>
                <a:spcPts val="533"/>
              </a:spcAft>
              <a:buClr>
                <a:schemeClr val="accent2"/>
              </a:buClr>
              <a:buSzPct val="110000"/>
              <a:buFont typeface="Arial" pitchFamily="34" charset="0"/>
              <a:buChar char="•"/>
            </a:pPr>
            <a:endParaRPr lang="en-US" sz="1600" b="1" dirty="0">
              <a:solidFill>
                <a:schemeClr val="bg1"/>
              </a:solidFill>
            </a:endParaRPr>
          </a:p>
        </p:txBody>
      </p:sp>
      <p:sp>
        <p:nvSpPr>
          <p:cNvPr id="16" name="Rectangle 15"/>
          <p:cNvSpPr/>
          <p:nvPr userDrawn="1"/>
        </p:nvSpPr>
        <p:spPr>
          <a:xfrm>
            <a:off x="6388672" y="3551633"/>
            <a:ext cx="2369919" cy="901878"/>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spcBef>
                <a:spcPct val="20000"/>
              </a:spcBef>
              <a:spcAft>
                <a:spcPts val="533"/>
              </a:spcAft>
              <a:buClr>
                <a:schemeClr val="accent2"/>
              </a:buClr>
              <a:buSzPct val="110000"/>
              <a:buFont typeface="Arial" pitchFamily="34" charset="0"/>
              <a:buChar char="•"/>
            </a:pPr>
            <a:endParaRPr lang="en-US" sz="1600" b="1" dirty="0">
              <a:solidFill>
                <a:schemeClr val="bg1"/>
              </a:solidFill>
            </a:endParaRPr>
          </a:p>
        </p:txBody>
      </p:sp>
      <p:sp>
        <p:nvSpPr>
          <p:cNvPr id="17" name="Rectangle 16"/>
          <p:cNvSpPr/>
          <p:nvPr userDrawn="1"/>
        </p:nvSpPr>
        <p:spPr>
          <a:xfrm>
            <a:off x="6388672" y="4512131"/>
            <a:ext cx="2369919" cy="618900"/>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spcBef>
                <a:spcPct val="20000"/>
              </a:spcBef>
              <a:spcAft>
                <a:spcPts val="533"/>
              </a:spcAft>
              <a:buClr>
                <a:schemeClr val="accent2"/>
              </a:buClr>
              <a:buSzPct val="110000"/>
              <a:buFont typeface="Arial" pitchFamily="34" charset="0"/>
              <a:buChar char="•"/>
            </a:pPr>
            <a:endParaRPr lang="en-US" sz="1600" b="1" dirty="0">
              <a:solidFill>
                <a:schemeClr val="bg1"/>
              </a:solidFill>
            </a:endParaRPr>
          </a:p>
        </p:txBody>
      </p:sp>
      <p:sp>
        <p:nvSpPr>
          <p:cNvPr id="18" name="Rectangle 17"/>
          <p:cNvSpPr/>
          <p:nvPr userDrawn="1"/>
        </p:nvSpPr>
        <p:spPr>
          <a:xfrm>
            <a:off x="6388672" y="5189653"/>
            <a:ext cx="2369919" cy="591998"/>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spcBef>
                <a:spcPct val="20000"/>
              </a:spcBef>
              <a:spcAft>
                <a:spcPts val="533"/>
              </a:spcAft>
              <a:buClr>
                <a:schemeClr val="accent2"/>
              </a:buClr>
              <a:buSzPct val="110000"/>
              <a:buFont typeface="Arial" pitchFamily="34" charset="0"/>
              <a:buChar char="•"/>
            </a:pPr>
            <a:endParaRPr lang="en-US" sz="1600" b="1" dirty="0">
              <a:solidFill>
                <a:schemeClr val="bg1"/>
              </a:solidFill>
            </a:endParaRPr>
          </a:p>
        </p:txBody>
      </p:sp>
      <p:grpSp>
        <p:nvGrpSpPr>
          <p:cNvPr id="19" name="Group 18"/>
          <p:cNvGrpSpPr/>
          <p:nvPr userDrawn="1"/>
        </p:nvGrpSpPr>
        <p:grpSpPr>
          <a:xfrm>
            <a:off x="743194" y="1693576"/>
            <a:ext cx="5478510" cy="2577524"/>
            <a:chOff x="293688" y="1835150"/>
            <a:chExt cx="8550276" cy="4022726"/>
          </a:xfrm>
          <a:solidFill>
            <a:schemeClr val="tx2">
              <a:lumMod val="40000"/>
              <a:lumOff val="60000"/>
            </a:schemeClr>
          </a:solidFill>
        </p:grpSpPr>
        <p:sp>
          <p:nvSpPr>
            <p:cNvPr id="20" name="Freeform 6"/>
            <p:cNvSpPr/>
            <p:nvPr/>
          </p:nvSpPr>
          <p:spPr>
            <a:xfrm>
              <a:off x="2381251" y="2941638"/>
              <a:ext cx="0" cy="11113"/>
            </a:xfrm>
            <a:custGeom>
              <a:avLst/>
              <a:gdLst>
                <a:gd name="T0" fmla="*/ 2 h 3"/>
                <a:gd name="T1" fmla="*/ 0 h 3"/>
                <a:gd name="T2" fmla="*/ 3 h 3"/>
                <a:gd name="T3" fmla="*/ 2 h 3"/>
              </a:gdLst>
              <a:ahLst/>
              <a:cxnLst>
                <a:cxn ang="0">
                  <a:pos x="0" y="T0"/>
                </a:cxn>
                <a:cxn ang="0">
                  <a:pos x="0" y="T1"/>
                </a:cxn>
                <a:cxn ang="0">
                  <a:pos x="0" y="T2"/>
                </a:cxn>
                <a:cxn ang="0">
                  <a:pos x="0" y="T3"/>
                </a:cxn>
              </a:cxnLst>
              <a:rect l="0" t="0" r="r" b="b"/>
              <a:pathLst>
                <a:path h="3">
                  <a:moveTo>
                    <a:pt x="0" y="2"/>
                  </a:moveTo>
                  <a:cubicBezTo>
                    <a:pt x="0" y="1"/>
                    <a:pt x="0" y="0"/>
                    <a:pt x="0" y="0"/>
                  </a:cubicBezTo>
                  <a:cubicBezTo>
                    <a:pt x="0" y="3"/>
                    <a:pt x="0" y="3"/>
                    <a:pt x="0" y="3"/>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 name="Freeform 7"/>
            <p:cNvSpPr/>
            <p:nvPr/>
          </p:nvSpPr>
          <p:spPr>
            <a:xfrm>
              <a:off x="2381251" y="2306638"/>
              <a:ext cx="4763" cy="7938"/>
            </a:xfrm>
            <a:custGeom>
              <a:avLst/>
              <a:gdLst>
                <a:gd name="T0" fmla="*/ 1 w 1"/>
                <a:gd name="T1" fmla="*/ 1 h 2"/>
                <a:gd name="T2" fmla="*/ 0 w 1"/>
                <a:gd name="T3" fmla="*/ 0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0"/>
                    <a:pt x="0" y="0"/>
                  </a:cubicBezTo>
                  <a:cubicBezTo>
                    <a:pt x="0" y="2"/>
                    <a:pt x="0" y="2"/>
                    <a:pt x="0" y="2"/>
                  </a:cubicBezTo>
                  <a:cubicBezTo>
                    <a:pt x="0" y="2"/>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2" name="Freeform 8"/>
            <p:cNvSpPr/>
            <p:nvPr/>
          </p:nvSpPr>
          <p:spPr>
            <a:xfrm>
              <a:off x="5051426" y="1868488"/>
              <a:ext cx="117475" cy="41275"/>
            </a:xfrm>
            <a:custGeom>
              <a:avLst/>
              <a:gdLst>
                <a:gd name="T0" fmla="*/ 2 w 31"/>
                <a:gd name="T1" fmla="*/ 10 h 11"/>
                <a:gd name="T2" fmla="*/ 4 w 31"/>
                <a:gd name="T3" fmla="*/ 10 h 11"/>
                <a:gd name="T4" fmla="*/ 6 w 31"/>
                <a:gd name="T5" fmla="*/ 10 h 11"/>
                <a:gd name="T6" fmla="*/ 8 w 31"/>
                <a:gd name="T7" fmla="*/ 10 h 11"/>
                <a:gd name="T8" fmla="*/ 8 w 31"/>
                <a:gd name="T9" fmla="*/ 8 h 11"/>
                <a:gd name="T10" fmla="*/ 9 w 31"/>
                <a:gd name="T11" fmla="*/ 7 h 11"/>
                <a:gd name="T12" fmla="*/ 11 w 31"/>
                <a:gd name="T13" fmla="*/ 9 h 11"/>
                <a:gd name="T14" fmla="*/ 13 w 31"/>
                <a:gd name="T15" fmla="*/ 10 h 11"/>
                <a:gd name="T16" fmla="*/ 15 w 31"/>
                <a:gd name="T17" fmla="*/ 7 h 11"/>
                <a:gd name="T18" fmla="*/ 18 w 31"/>
                <a:gd name="T19" fmla="*/ 11 h 11"/>
                <a:gd name="T20" fmla="*/ 28 w 31"/>
                <a:gd name="T21" fmla="*/ 10 h 11"/>
                <a:gd name="T22" fmla="*/ 29 w 31"/>
                <a:gd name="T23" fmla="*/ 9 h 11"/>
                <a:gd name="T24" fmla="*/ 28 w 31"/>
                <a:gd name="T25" fmla="*/ 8 h 11"/>
                <a:gd name="T26" fmla="*/ 28 w 31"/>
                <a:gd name="T27" fmla="*/ 5 h 11"/>
                <a:gd name="T28" fmla="*/ 31 w 31"/>
                <a:gd name="T29" fmla="*/ 4 h 11"/>
                <a:gd name="T30" fmla="*/ 28 w 31"/>
                <a:gd name="T31" fmla="*/ 3 h 11"/>
                <a:gd name="T32" fmla="*/ 27 w 31"/>
                <a:gd name="T33" fmla="*/ 1 h 11"/>
                <a:gd name="T34" fmla="*/ 23 w 31"/>
                <a:gd name="T35" fmla="*/ 1 h 11"/>
                <a:gd name="T36" fmla="*/ 22 w 31"/>
                <a:gd name="T37" fmla="*/ 2 h 11"/>
                <a:gd name="T38" fmla="*/ 20 w 31"/>
                <a:gd name="T39" fmla="*/ 2 h 11"/>
                <a:gd name="T40" fmla="*/ 17 w 31"/>
                <a:gd name="T41" fmla="*/ 3 h 11"/>
                <a:gd name="T42" fmla="*/ 13 w 31"/>
                <a:gd name="T43" fmla="*/ 5 h 11"/>
                <a:gd name="T44" fmla="*/ 9 w 31"/>
                <a:gd name="T45" fmla="*/ 4 h 11"/>
                <a:gd name="T46" fmla="*/ 8 w 31"/>
                <a:gd name="T47" fmla="*/ 5 h 11"/>
                <a:gd name="T48" fmla="*/ 6 w 31"/>
                <a:gd name="T49" fmla="*/ 7 h 11"/>
                <a:gd name="T50" fmla="*/ 4 w 31"/>
                <a:gd name="T51" fmla="*/ 7 h 11"/>
                <a:gd name="T52" fmla="*/ 3 w 31"/>
                <a:gd name="T53" fmla="*/ 8 h 11"/>
                <a:gd name="T54" fmla="*/ 0 w 31"/>
                <a:gd name="T55" fmla="*/ 8 h 11"/>
                <a:gd name="T56" fmla="*/ 2 w 31"/>
                <a:gd name="T5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11">
                  <a:moveTo>
                    <a:pt x="2" y="10"/>
                  </a:moveTo>
                  <a:cubicBezTo>
                    <a:pt x="2" y="11"/>
                    <a:pt x="4" y="10"/>
                    <a:pt x="4" y="10"/>
                  </a:cubicBezTo>
                  <a:cubicBezTo>
                    <a:pt x="5" y="11"/>
                    <a:pt x="6" y="11"/>
                    <a:pt x="6" y="10"/>
                  </a:cubicBezTo>
                  <a:cubicBezTo>
                    <a:pt x="7" y="10"/>
                    <a:pt x="7" y="10"/>
                    <a:pt x="8" y="10"/>
                  </a:cubicBezTo>
                  <a:cubicBezTo>
                    <a:pt x="8" y="9"/>
                    <a:pt x="8" y="8"/>
                    <a:pt x="8" y="8"/>
                  </a:cubicBezTo>
                  <a:cubicBezTo>
                    <a:pt x="9" y="8"/>
                    <a:pt x="9" y="8"/>
                    <a:pt x="9" y="7"/>
                  </a:cubicBezTo>
                  <a:cubicBezTo>
                    <a:pt x="12" y="7"/>
                    <a:pt x="10" y="8"/>
                    <a:pt x="11" y="9"/>
                  </a:cubicBezTo>
                  <a:cubicBezTo>
                    <a:pt x="11" y="10"/>
                    <a:pt x="12" y="10"/>
                    <a:pt x="13" y="10"/>
                  </a:cubicBezTo>
                  <a:cubicBezTo>
                    <a:pt x="15" y="10"/>
                    <a:pt x="13" y="8"/>
                    <a:pt x="15" y="7"/>
                  </a:cubicBezTo>
                  <a:cubicBezTo>
                    <a:pt x="17" y="7"/>
                    <a:pt x="16" y="10"/>
                    <a:pt x="18" y="11"/>
                  </a:cubicBezTo>
                  <a:cubicBezTo>
                    <a:pt x="19" y="11"/>
                    <a:pt x="25" y="11"/>
                    <a:pt x="28" y="10"/>
                  </a:cubicBezTo>
                  <a:cubicBezTo>
                    <a:pt x="28" y="9"/>
                    <a:pt x="28" y="9"/>
                    <a:pt x="29" y="9"/>
                  </a:cubicBezTo>
                  <a:cubicBezTo>
                    <a:pt x="30" y="9"/>
                    <a:pt x="28" y="8"/>
                    <a:pt x="28" y="8"/>
                  </a:cubicBezTo>
                  <a:cubicBezTo>
                    <a:pt x="28" y="7"/>
                    <a:pt x="28" y="7"/>
                    <a:pt x="28" y="5"/>
                  </a:cubicBezTo>
                  <a:cubicBezTo>
                    <a:pt x="30" y="5"/>
                    <a:pt x="31" y="6"/>
                    <a:pt x="31" y="4"/>
                  </a:cubicBezTo>
                  <a:cubicBezTo>
                    <a:pt x="31" y="2"/>
                    <a:pt x="29" y="3"/>
                    <a:pt x="28" y="3"/>
                  </a:cubicBezTo>
                  <a:cubicBezTo>
                    <a:pt x="27" y="2"/>
                    <a:pt x="28" y="2"/>
                    <a:pt x="27" y="1"/>
                  </a:cubicBezTo>
                  <a:cubicBezTo>
                    <a:pt x="26" y="0"/>
                    <a:pt x="25" y="1"/>
                    <a:pt x="23" y="1"/>
                  </a:cubicBezTo>
                  <a:cubicBezTo>
                    <a:pt x="22" y="1"/>
                    <a:pt x="23" y="1"/>
                    <a:pt x="22" y="2"/>
                  </a:cubicBezTo>
                  <a:cubicBezTo>
                    <a:pt x="21" y="2"/>
                    <a:pt x="21" y="2"/>
                    <a:pt x="20" y="2"/>
                  </a:cubicBezTo>
                  <a:cubicBezTo>
                    <a:pt x="18" y="2"/>
                    <a:pt x="18" y="2"/>
                    <a:pt x="17" y="3"/>
                  </a:cubicBezTo>
                  <a:cubicBezTo>
                    <a:pt x="16" y="4"/>
                    <a:pt x="14" y="3"/>
                    <a:pt x="13" y="5"/>
                  </a:cubicBezTo>
                  <a:cubicBezTo>
                    <a:pt x="12" y="4"/>
                    <a:pt x="10" y="4"/>
                    <a:pt x="9" y="4"/>
                  </a:cubicBezTo>
                  <a:cubicBezTo>
                    <a:pt x="8" y="4"/>
                    <a:pt x="8" y="5"/>
                    <a:pt x="8" y="5"/>
                  </a:cubicBezTo>
                  <a:cubicBezTo>
                    <a:pt x="7" y="6"/>
                    <a:pt x="7" y="7"/>
                    <a:pt x="6" y="7"/>
                  </a:cubicBezTo>
                  <a:cubicBezTo>
                    <a:pt x="6" y="7"/>
                    <a:pt x="5" y="7"/>
                    <a:pt x="4" y="7"/>
                  </a:cubicBezTo>
                  <a:cubicBezTo>
                    <a:pt x="4" y="7"/>
                    <a:pt x="3" y="8"/>
                    <a:pt x="3" y="8"/>
                  </a:cubicBezTo>
                  <a:cubicBezTo>
                    <a:pt x="2" y="9"/>
                    <a:pt x="0" y="8"/>
                    <a:pt x="0" y="8"/>
                  </a:cubicBezTo>
                  <a:cubicBezTo>
                    <a:pt x="0" y="9"/>
                    <a:pt x="0" y="10"/>
                    <a:pt x="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3" name="Freeform 9"/>
            <p:cNvSpPr/>
            <p:nvPr/>
          </p:nvSpPr>
          <p:spPr>
            <a:xfrm>
              <a:off x="5659438" y="1879600"/>
              <a:ext cx="22225" cy="7938"/>
            </a:xfrm>
            <a:custGeom>
              <a:avLst/>
              <a:gdLst>
                <a:gd name="T0" fmla="*/ 2 w 6"/>
                <a:gd name="T1" fmla="*/ 2 h 2"/>
                <a:gd name="T2" fmla="*/ 4 w 6"/>
                <a:gd name="T3" fmla="*/ 2 h 2"/>
                <a:gd name="T4" fmla="*/ 5 w 6"/>
                <a:gd name="T5" fmla="*/ 2 h 2"/>
                <a:gd name="T6" fmla="*/ 5 w 6"/>
                <a:gd name="T7" fmla="*/ 0 h 2"/>
                <a:gd name="T8" fmla="*/ 2 w 6"/>
                <a:gd name="T9" fmla="*/ 1 h 2"/>
                <a:gd name="T10" fmla="*/ 2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2" y="2"/>
                  </a:moveTo>
                  <a:cubicBezTo>
                    <a:pt x="3" y="2"/>
                    <a:pt x="3" y="2"/>
                    <a:pt x="4" y="2"/>
                  </a:cubicBezTo>
                  <a:cubicBezTo>
                    <a:pt x="4" y="2"/>
                    <a:pt x="5" y="2"/>
                    <a:pt x="5" y="2"/>
                  </a:cubicBezTo>
                  <a:cubicBezTo>
                    <a:pt x="5" y="1"/>
                    <a:pt x="6" y="1"/>
                    <a:pt x="5" y="0"/>
                  </a:cubicBezTo>
                  <a:cubicBezTo>
                    <a:pt x="5" y="0"/>
                    <a:pt x="3" y="0"/>
                    <a:pt x="2" y="1"/>
                  </a:cubicBezTo>
                  <a:cubicBezTo>
                    <a:pt x="0" y="1"/>
                    <a:pt x="2"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4" name="Freeform 10"/>
            <p:cNvSpPr/>
            <p:nvPr/>
          </p:nvSpPr>
          <p:spPr>
            <a:xfrm>
              <a:off x="5697538" y="1876425"/>
              <a:ext cx="179388" cy="63500"/>
            </a:xfrm>
            <a:custGeom>
              <a:avLst/>
              <a:gdLst>
                <a:gd name="T0" fmla="*/ 11 w 48"/>
                <a:gd name="T1" fmla="*/ 10 h 17"/>
                <a:gd name="T2" fmla="*/ 13 w 48"/>
                <a:gd name="T3" fmla="*/ 9 h 17"/>
                <a:gd name="T4" fmla="*/ 16 w 48"/>
                <a:gd name="T5" fmla="*/ 9 h 17"/>
                <a:gd name="T6" fmla="*/ 17 w 48"/>
                <a:gd name="T7" fmla="*/ 12 h 17"/>
                <a:gd name="T8" fmla="*/ 20 w 48"/>
                <a:gd name="T9" fmla="*/ 13 h 17"/>
                <a:gd name="T10" fmla="*/ 22 w 48"/>
                <a:gd name="T11" fmla="*/ 13 h 17"/>
                <a:gd name="T12" fmla="*/ 26 w 48"/>
                <a:gd name="T13" fmla="*/ 15 h 17"/>
                <a:gd name="T14" fmla="*/ 32 w 48"/>
                <a:gd name="T15" fmla="*/ 14 h 17"/>
                <a:gd name="T16" fmla="*/ 37 w 48"/>
                <a:gd name="T17" fmla="*/ 15 h 17"/>
                <a:gd name="T18" fmla="*/ 46 w 48"/>
                <a:gd name="T19" fmla="*/ 16 h 17"/>
                <a:gd name="T20" fmla="*/ 47 w 48"/>
                <a:gd name="T21" fmla="*/ 14 h 17"/>
                <a:gd name="T22" fmla="*/ 44 w 48"/>
                <a:gd name="T23" fmla="*/ 13 h 17"/>
                <a:gd name="T24" fmla="*/ 44 w 48"/>
                <a:gd name="T25" fmla="*/ 10 h 17"/>
                <a:gd name="T26" fmla="*/ 42 w 48"/>
                <a:gd name="T27" fmla="*/ 10 h 17"/>
                <a:gd name="T28" fmla="*/ 38 w 48"/>
                <a:gd name="T29" fmla="*/ 8 h 17"/>
                <a:gd name="T30" fmla="*/ 35 w 48"/>
                <a:gd name="T31" fmla="*/ 8 h 17"/>
                <a:gd name="T32" fmla="*/ 32 w 48"/>
                <a:gd name="T33" fmla="*/ 8 h 17"/>
                <a:gd name="T34" fmla="*/ 30 w 48"/>
                <a:gd name="T35" fmla="*/ 7 h 17"/>
                <a:gd name="T36" fmla="*/ 26 w 48"/>
                <a:gd name="T37" fmla="*/ 7 h 17"/>
                <a:gd name="T38" fmla="*/ 23 w 48"/>
                <a:gd name="T39" fmla="*/ 5 h 17"/>
                <a:gd name="T40" fmla="*/ 20 w 48"/>
                <a:gd name="T41" fmla="*/ 4 h 17"/>
                <a:gd name="T42" fmla="*/ 17 w 48"/>
                <a:gd name="T43" fmla="*/ 2 h 17"/>
                <a:gd name="T44" fmla="*/ 7 w 48"/>
                <a:gd name="T45" fmla="*/ 3 h 17"/>
                <a:gd name="T46" fmla="*/ 5 w 48"/>
                <a:gd name="T47" fmla="*/ 4 h 17"/>
                <a:gd name="T48" fmla="*/ 4 w 48"/>
                <a:gd name="T49" fmla="*/ 7 h 17"/>
                <a:gd name="T50" fmla="*/ 3 w 48"/>
                <a:gd name="T51" fmla="*/ 8 h 17"/>
                <a:gd name="T52" fmla="*/ 2 w 48"/>
                <a:gd name="T53" fmla="*/ 9 h 17"/>
                <a:gd name="T54" fmla="*/ 11 w 48"/>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7">
                  <a:moveTo>
                    <a:pt x="11" y="10"/>
                  </a:moveTo>
                  <a:cubicBezTo>
                    <a:pt x="12" y="10"/>
                    <a:pt x="12" y="10"/>
                    <a:pt x="13" y="9"/>
                  </a:cubicBezTo>
                  <a:cubicBezTo>
                    <a:pt x="14" y="9"/>
                    <a:pt x="15" y="9"/>
                    <a:pt x="16" y="9"/>
                  </a:cubicBezTo>
                  <a:cubicBezTo>
                    <a:pt x="16" y="10"/>
                    <a:pt x="15" y="12"/>
                    <a:pt x="17" y="12"/>
                  </a:cubicBezTo>
                  <a:cubicBezTo>
                    <a:pt x="19" y="12"/>
                    <a:pt x="20" y="12"/>
                    <a:pt x="20" y="13"/>
                  </a:cubicBezTo>
                  <a:cubicBezTo>
                    <a:pt x="21" y="13"/>
                    <a:pt x="21" y="13"/>
                    <a:pt x="22" y="13"/>
                  </a:cubicBezTo>
                  <a:cubicBezTo>
                    <a:pt x="23" y="15"/>
                    <a:pt x="24" y="15"/>
                    <a:pt x="26" y="15"/>
                  </a:cubicBezTo>
                  <a:cubicBezTo>
                    <a:pt x="28" y="15"/>
                    <a:pt x="29" y="14"/>
                    <a:pt x="32" y="14"/>
                  </a:cubicBezTo>
                  <a:cubicBezTo>
                    <a:pt x="32" y="15"/>
                    <a:pt x="35" y="15"/>
                    <a:pt x="37" y="15"/>
                  </a:cubicBezTo>
                  <a:cubicBezTo>
                    <a:pt x="38" y="16"/>
                    <a:pt x="45" y="17"/>
                    <a:pt x="46" y="16"/>
                  </a:cubicBezTo>
                  <a:cubicBezTo>
                    <a:pt x="47" y="15"/>
                    <a:pt x="48" y="14"/>
                    <a:pt x="47" y="14"/>
                  </a:cubicBezTo>
                  <a:cubicBezTo>
                    <a:pt x="47" y="13"/>
                    <a:pt x="45" y="12"/>
                    <a:pt x="44" y="13"/>
                  </a:cubicBezTo>
                  <a:cubicBezTo>
                    <a:pt x="43" y="13"/>
                    <a:pt x="45" y="11"/>
                    <a:pt x="44" y="10"/>
                  </a:cubicBezTo>
                  <a:cubicBezTo>
                    <a:pt x="44" y="10"/>
                    <a:pt x="42" y="10"/>
                    <a:pt x="42" y="10"/>
                  </a:cubicBezTo>
                  <a:cubicBezTo>
                    <a:pt x="41" y="9"/>
                    <a:pt x="40" y="8"/>
                    <a:pt x="38" y="8"/>
                  </a:cubicBezTo>
                  <a:cubicBezTo>
                    <a:pt x="38" y="7"/>
                    <a:pt x="36" y="8"/>
                    <a:pt x="35" y="8"/>
                  </a:cubicBezTo>
                  <a:cubicBezTo>
                    <a:pt x="33" y="8"/>
                    <a:pt x="33" y="8"/>
                    <a:pt x="32" y="8"/>
                  </a:cubicBezTo>
                  <a:cubicBezTo>
                    <a:pt x="32" y="8"/>
                    <a:pt x="30" y="7"/>
                    <a:pt x="30" y="7"/>
                  </a:cubicBezTo>
                  <a:cubicBezTo>
                    <a:pt x="31" y="6"/>
                    <a:pt x="27" y="7"/>
                    <a:pt x="26" y="7"/>
                  </a:cubicBezTo>
                  <a:cubicBezTo>
                    <a:pt x="25" y="5"/>
                    <a:pt x="26" y="5"/>
                    <a:pt x="23" y="5"/>
                  </a:cubicBezTo>
                  <a:cubicBezTo>
                    <a:pt x="22" y="5"/>
                    <a:pt x="22" y="4"/>
                    <a:pt x="20" y="4"/>
                  </a:cubicBezTo>
                  <a:cubicBezTo>
                    <a:pt x="20" y="3"/>
                    <a:pt x="19" y="2"/>
                    <a:pt x="17" y="2"/>
                  </a:cubicBezTo>
                  <a:cubicBezTo>
                    <a:pt x="16" y="0"/>
                    <a:pt x="8" y="2"/>
                    <a:pt x="7" y="3"/>
                  </a:cubicBezTo>
                  <a:cubicBezTo>
                    <a:pt x="6" y="3"/>
                    <a:pt x="5" y="4"/>
                    <a:pt x="5" y="4"/>
                  </a:cubicBezTo>
                  <a:cubicBezTo>
                    <a:pt x="5" y="4"/>
                    <a:pt x="4" y="6"/>
                    <a:pt x="4" y="7"/>
                  </a:cubicBezTo>
                  <a:cubicBezTo>
                    <a:pt x="2" y="7"/>
                    <a:pt x="3" y="7"/>
                    <a:pt x="3" y="8"/>
                  </a:cubicBezTo>
                  <a:cubicBezTo>
                    <a:pt x="2" y="8"/>
                    <a:pt x="0" y="8"/>
                    <a:pt x="2" y="9"/>
                  </a:cubicBezTo>
                  <a:cubicBezTo>
                    <a:pt x="3" y="10"/>
                    <a:pt x="9" y="10"/>
                    <a:pt x="1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5" name="Freeform 11"/>
            <p:cNvSpPr/>
            <p:nvPr/>
          </p:nvSpPr>
          <p:spPr>
            <a:xfrm>
              <a:off x="4932363" y="1887538"/>
              <a:ext cx="119063" cy="25400"/>
            </a:xfrm>
            <a:custGeom>
              <a:avLst/>
              <a:gdLst>
                <a:gd name="T0" fmla="*/ 1 w 32"/>
                <a:gd name="T1" fmla="*/ 3 h 7"/>
                <a:gd name="T2" fmla="*/ 4 w 32"/>
                <a:gd name="T3" fmla="*/ 4 h 7"/>
                <a:gd name="T4" fmla="*/ 5 w 32"/>
                <a:gd name="T5" fmla="*/ 3 h 7"/>
                <a:gd name="T6" fmla="*/ 8 w 32"/>
                <a:gd name="T7" fmla="*/ 3 h 7"/>
                <a:gd name="T8" fmla="*/ 18 w 32"/>
                <a:gd name="T9" fmla="*/ 5 h 7"/>
                <a:gd name="T10" fmla="*/ 19 w 32"/>
                <a:gd name="T11" fmla="*/ 2 h 7"/>
                <a:gd name="T12" fmla="*/ 23 w 32"/>
                <a:gd name="T13" fmla="*/ 2 h 7"/>
                <a:gd name="T14" fmla="*/ 22 w 32"/>
                <a:gd name="T15" fmla="*/ 3 h 7"/>
                <a:gd name="T16" fmla="*/ 23 w 32"/>
                <a:gd name="T17" fmla="*/ 5 h 7"/>
                <a:gd name="T18" fmla="*/ 27 w 32"/>
                <a:gd name="T19" fmla="*/ 6 h 7"/>
                <a:gd name="T20" fmla="*/ 26 w 32"/>
                <a:gd name="T21" fmla="*/ 5 h 7"/>
                <a:gd name="T22" fmla="*/ 24 w 32"/>
                <a:gd name="T23" fmla="*/ 4 h 7"/>
                <a:gd name="T24" fmla="*/ 28 w 32"/>
                <a:gd name="T25" fmla="*/ 2 h 7"/>
                <a:gd name="T26" fmla="*/ 28 w 32"/>
                <a:gd name="T27" fmla="*/ 1 h 7"/>
                <a:gd name="T28" fmla="*/ 25 w 32"/>
                <a:gd name="T29" fmla="*/ 0 h 7"/>
                <a:gd name="T30" fmla="*/ 24 w 32"/>
                <a:gd name="T31" fmla="*/ 0 h 7"/>
                <a:gd name="T32" fmla="*/ 21 w 32"/>
                <a:gd name="T33" fmla="*/ 1 h 7"/>
                <a:gd name="T34" fmla="*/ 18 w 32"/>
                <a:gd name="T35" fmla="*/ 2 h 7"/>
                <a:gd name="T36" fmla="*/ 14 w 32"/>
                <a:gd name="T37" fmla="*/ 1 h 7"/>
                <a:gd name="T38" fmla="*/ 7 w 32"/>
                <a:gd name="T39" fmla="*/ 2 h 7"/>
                <a:gd name="T40" fmla="*/ 2 w 32"/>
                <a:gd name="T41" fmla="*/ 2 h 7"/>
                <a:gd name="T42" fmla="*/ 1 w 32"/>
                <a:gd name="T4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7">
                  <a:moveTo>
                    <a:pt x="1" y="3"/>
                  </a:moveTo>
                  <a:cubicBezTo>
                    <a:pt x="1" y="3"/>
                    <a:pt x="3" y="4"/>
                    <a:pt x="4" y="4"/>
                  </a:cubicBezTo>
                  <a:cubicBezTo>
                    <a:pt x="5" y="4"/>
                    <a:pt x="3" y="3"/>
                    <a:pt x="5" y="3"/>
                  </a:cubicBezTo>
                  <a:cubicBezTo>
                    <a:pt x="6" y="3"/>
                    <a:pt x="7" y="3"/>
                    <a:pt x="8" y="3"/>
                  </a:cubicBezTo>
                  <a:cubicBezTo>
                    <a:pt x="9" y="5"/>
                    <a:pt x="15" y="7"/>
                    <a:pt x="18" y="5"/>
                  </a:cubicBezTo>
                  <a:cubicBezTo>
                    <a:pt x="18" y="4"/>
                    <a:pt x="18" y="3"/>
                    <a:pt x="19" y="2"/>
                  </a:cubicBezTo>
                  <a:cubicBezTo>
                    <a:pt x="21" y="3"/>
                    <a:pt x="22" y="2"/>
                    <a:pt x="23" y="2"/>
                  </a:cubicBezTo>
                  <a:cubicBezTo>
                    <a:pt x="25" y="3"/>
                    <a:pt x="23" y="2"/>
                    <a:pt x="22" y="3"/>
                  </a:cubicBezTo>
                  <a:cubicBezTo>
                    <a:pt x="22" y="5"/>
                    <a:pt x="22" y="4"/>
                    <a:pt x="23" y="5"/>
                  </a:cubicBezTo>
                  <a:cubicBezTo>
                    <a:pt x="23" y="6"/>
                    <a:pt x="25" y="6"/>
                    <a:pt x="27" y="6"/>
                  </a:cubicBezTo>
                  <a:cubicBezTo>
                    <a:pt x="32" y="6"/>
                    <a:pt x="30" y="5"/>
                    <a:pt x="26" y="5"/>
                  </a:cubicBezTo>
                  <a:cubicBezTo>
                    <a:pt x="26" y="5"/>
                    <a:pt x="24" y="4"/>
                    <a:pt x="24" y="4"/>
                  </a:cubicBezTo>
                  <a:cubicBezTo>
                    <a:pt x="25" y="3"/>
                    <a:pt x="27" y="3"/>
                    <a:pt x="28" y="2"/>
                  </a:cubicBezTo>
                  <a:cubicBezTo>
                    <a:pt x="28" y="1"/>
                    <a:pt x="27" y="2"/>
                    <a:pt x="28" y="1"/>
                  </a:cubicBezTo>
                  <a:cubicBezTo>
                    <a:pt x="28" y="1"/>
                    <a:pt x="25" y="1"/>
                    <a:pt x="25" y="0"/>
                  </a:cubicBezTo>
                  <a:cubicBezTo>
                    <a:pt x="25" y="0"/>
                    <a:pt x="24" y="0"/>
                    <a:pt x="24" y="0"/>
                  </a:cubicBezTo>
                  <a:cubicBezTo>
                    <a:pt x="22" y="0"/>
                    <a:pt x="24" y="1"/>
                    <a:pt x="21" y="1"/>
                  </a:cubicBezTo>
                  <a:cubicBezTo>
                    <a:pt x="20" y="1"/>
                    <a:pt x="19" y="2"/>
                    <a:pt x="18" y="2"/>
                  </a:cubicBezTo>
                  <a:cubicBezTo>
                    <a:pt x="16" y="4"/>
                    <a:pt x="15" y="2"/>
                    <a:pt x="14" y="1"/>
                  </a:cubicBezTo>
                  <a:cubicBezTo>
                    <a:pt x="11" y="0"/>
                    <a:pt x="8" y="1"/>
                    <a:pt x="7" y="2"/>
                  </a:cubicBezTo>
                  <a:cubicBezTo>
                    <a:pt x="6" y="2"/>
                    <a:pt x="4" y="2"/>
                    <a:pt x="2" y="2"/>
                  </a:cubicBezTo>
                  <a:cubicBezTo>
                    <a:pt x="0" y="2"/>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6" name="Freeform 12"/>
            <p:cNvSpPr/>
            <p:nvPr/>
          </p:nvSpPr>
          <p:spPr>
            <a:xfrm>
              <a:off x="5216526" y="1879600"/>
              <a:ext cx="49213" cy="19050"/>
            </a:xfrm>
            <a:custGeom>
              <a:avLst/>
              <a:gdLst>
                <a:gd name="T0" fmla="*/ 4 w 13"/>
                <a:gd name="T1" fmla="*/ 4 h 5"/>
                <a:gd name="T2" fmla="*/ 9 w 13"/>
                <a:gd name="T3" fmla="*/ 4 h 5"/>
                <a:gd name="T4" fmla="*/ 11 w 13"/>
                <a:gd name="T5" fmla="*/ 4 h 5"/>
                <a:gd name="T6" fmla="*/ 12 w 13"/>
                <a:gd name="T7" fmla="*/ 4 h 5"/>
                <a:gd name="T8" fmla="*/ 13 w 13"/>
                <a:gd name="T9" fmla="*/ 3 h 5"/>
                <a:gd name="T10" fmla="*/ 11 w 13"/>
                <a:gd name="T11" fmla="*/ 1 h 5"/>
                <a:gd name="T12" fmla="*/ 5 w 13"/>
                <a:gd name="T13" fmla="*/ 2 h 5"/>
                <a:gd name="T14" fmla="*/ 2 w 13"/>
                <a:gd name="T15" fmla="*/ 4 h 5"/>
                <a:gd name="T16" fmla="*/ 4 w 13"/>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
                  <a:moveTo>
                    <a:pt x="4" y="4"/>
                  </a:moveTo>
                  <a:cubicBezTo>
                    <a:pt x="6" y="5"/>
                    <a:pt x="8" y="5"/>
                    <a:pt x="9" y="4"/>
                  </a:cubicBezTo>
                  <a:cubicBezTo>
                    <a:pt x="9" y="5"/>
                    <a:pt x="11" y="4"/>
                    <a:pt x="11" y="4"/>
                  </a:cubicBezTo>
                  <a:cubicBezTo>
                    <a:pt x="12" y="4"/>
                    <a:pt x="11" y="4"/>
                    <a:pt x="12" y="4"/>
                  </a:cubicBezTo>
                  <a:cubicBezTo>
                    <a:pt x="12" y="3"/>
                    <a:pt x="13" y="3"/>
                    <a:pt x="13" y="3"/>
                  </a:cubicBezTo>
                  <a:cubicBezTo>
                    <a:pt x="13" y="2"/>
                    <a:pt x="11" y="1"/>
                    <a:pt x="11" y="1"/>
                  </a:cubicBezTo>
                  <a:cubicBezTo>
                    <a:pt x="10" y="0"/>
                    <a:pt x="6" y="1"/>
                    <a:pt x="5" y="2"/>
                  </a:cubicBezTo>
                  <a:cubicBezTo>
                    <a:pt x="4" y="3"/>
                    <a:pt x="0" y="1"/>
                    <a:pt x="2" y="4"/>
                  </a:cubicBezTo>
                  <a:cubicBezTo>
                    <a:pt x="3" y="4"/>
                    <a:pt x="3"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7" name="Freeform 13"/>
            <p:cNvSpPr/>
            <p:nvPr/>
          </p:nvSpPr>
          <p:spPr>
            <a:xfrm>
              <a:off x="5168901" y="1882775"/>
              <a:ext cx="52388" cy="23813"/>
            </a:xfrm>
            <a:custGeom>
              <a:avLst/>
              <a:gdLst>
                <a:gd name="T0" fmla="*/ 1 w 14"/>
                <a:gd name="T1" fmla="*/ 3 h 6"/>
                <a:gd name="T2" fmla="*/ 11 w 14"/>
                <a:gd name="T3" fmla="*/ 2 h 6"/>
                <a:gd name="T4" fmla="*/ 7 w 14"/>
                <a:gd name="T5" fmla="*/ 3 h 6"/>
                <a:gd name="T6" fmla="*/ 6 w 14"/>
                <a:gd name="T7" fmla="*/ 2 h 6"/>
                <a:gd name="T8" fmla="*/ 5 w 14"/>
                <a:gd name="T9" fmla="*/ 2 h 6"/>
                <a:gd name="T10" fmla="*/ 0 w 14"/>
                <a:gd name="T11" fmla="*/ 3 h 6"/>
                <a:gd name="T12" fmla="*/ 1 w 1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 y="3"/>
                  </a:moveTo>
                  <a:cubicBezTo>
                    <a:pt x="4" y="3"/>
                    <a:pt x="14" y="6"/>
                    <a:pt x="11" y="2"/>
                  </a:cubicBezTo>
                  <a:cubicBezTo>
                    <a:pt x="9" y="2"/>
                    <a:pt x="9" y="3"/>
                    <a:pt x="7" y="3"/>
                  </a:cubicBezTo>
                  <a:cubicBezTo>
                    <a:pt x="7" y="2"/>
                    <a:pt x="7" y="3"/>
                    <a:pt x="6" y="2"/>
                  </a:cubicBezTo>
                  <a:cubicBezTo>
                    <a:pt x="5" y="1"/>
                    <a:pt x="5" y="1"/>
                    <a:pt x="5" y="2"/>
                  </a:cubicBezTo>
                  <a:cubicBezTo>
                    <a:pt x="3" y="4"/>
                    <a:pt x="0" y="0"/>
                    <a:pt x="0" y="3"/>
                  </a:cubicBezTo>
                  <a:cubicBezTo>
                    <a:pt x="1" y="4"/>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8" name="Freeform 14"/>
            <p:cNvSpPr/>
            <p:nvPr/>
          </p:nvSpPr>
          <p:spPr>
            <a:xfrm>
              <a:off x="5486401" y="1882775"/>
              <a:ext cx="19050" cy="15875"/>
            </a:xfrm>
            <a:custGeom>
              <a:avLst/>
              <a:gdLst>
                <a:gd name="T0" fmla="*/ 5 w 5"/>
                <a:gd name="T1" fmla="*/ 1 h 4"/>
                <a:gd name="T2" fmla="*/ 2 w 5"/>
                <a:gd name="T3" fmla="*/ 1 h 4"/>
                <a:gd name="T4" fmla="*/ 0 w 5"/>
                <a:gd name="T5" fmla="*/ 2 h 4"/>
                <a:gd name="T6" fmla="*/ 5 w 5"/>
                <a:gd name="T7" fmla="*/ 1 h 4"/>
              </a:gdLst>
              <a:ahLst/>
              <a:cxnLst>
                <a:cxn ang="0">
                  <a:pos x="T0" y="T1"/>
                </a:cxn>
                <a:cxn ang="0">
                  <a:pos x="T2" y="T3"/>
                </a:cxn>
                <a:cxn ang="0">
                  <a:pos x="T4" y="T5"/>
                </a:cxn>
                <a:cxn ang="0">
                  <a:pos x="T6" y="T7"/>
                </a:cxn>
              </a:cxnLst>
              <a:rect l="0" t="0" r="r" b="b"/>
              <a:pathLst>
                <a:path w="5" h="4">
                  <a:moveTo>
                    <a:pt x="5" y="1"/>
                  </a:moveTo>
                  <a:cubicBezTo>
                    <a:pt x="4" y="1"/>
                    <a:pt x="4" y="0"/>
                    <a:pt x="2" y="1"/>
                  </a:cubicBezTo>
                  <a:cubicBezTo>
                    <a:pt x="0" y="1"/>
                    <a:pt x="1" y="1"/>
                    <a:pt x="0" y="2"/>
                  </a:cubicBezTo>
                  <a:cubicBezTo>
                    <a:pt x="1" y="3"/>
                    <a:pt x="5" y="4"/>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9" name="Freeform 15"/>
            <p:cNvSpPr/>
            <p:nvPr/>
          </p:nvSpPr>
          <p:spPr>
            <a:xfrm>
              <a:off x="5160963" y="1901825"/>
              <a:ext cx="19050" cy="11113"/>
            </a:xfrm>
            <a:custGeom>
              <a:avLst/>
              <a:gdLst>
                <a:gd name="T0" fmla="*/ 5 w 5"/>
                <a:gd name="T1" fmla="*/ 2 h 3"/>
                <a:gd name="T2" fmla="*/ 1 w 5"/>
                <a:gd name="T3" fmla="*/ 1 h 3"/>
                <a:gd name="T4" fmla="*/ 1 w 5"/>
                <a:gd name="T5" fmla="*/ 2 h 3"/>
                <a:gd name="T6" fmla="*/ 5 w 5"/>
                <a:gd name="T7" fmla="*/ 2 h 3"/>
              </a:gdLst>
              <a:ahLst/>
              <a:cxnLst>
                <a:cxn ang="0">
                  <a:pos x="T0" y="T1"/>
                </a:cxn>
                <a:cxn ang="0">
                  <a:pos x="T2" y="T3"/>
                </a:cxn>
                <a:cxn ang="0">
                  <a:pos x="T4" y="T5"/>
                </a:cxn>
                <a:cxn ang="0">
                  <a:pos x="T6" y="T7"/>
                </a:cxn>
              </a:cxnLst>
              <a:rect l="0" t="0" r="r" b="b"/>
              <a:pathLst>
                <a:path w="5" h="3">
                  <a:moveTo>
                    <a:pt x="5" y="2"/>
                  </a:moveTo>
                  <a:cubicBezTo>
                    <a:pt x="5" y="0"/>
                    <a:pt x="2" y="2"/>
                    <a:pt x="1" y="1"/>
                  </a:cubicBezTo>
                  <a:cubicBezTo>
                    <a:pt x="0" y="0"/>
                    <a:pt x="1" y="1"/>
                    <a:pt x="1" y="2"/>
                  </a:cubicBezTo>
                  <a:cubicBezTo>
                    <a:pt x="2" y="3"/>
                    <a:pt x="3"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0" name="Freeform 16"/>
            <p:cNvSpPr/>
            <p:nvPr/>
          </p:nvSpPr>
          <p:spPr>
            <a:xfrm>
              <a:off x="2405063" y="1912938"/>
              <a:ext cx="88900" cy="49213"/>
            </a:xfrm>
            <a:custGeom>
              <a:avLst/>
              <a:gdLst>
                <a:gd name="T0" fmla="*/ 24 w 24"/>
                <a:gd name="T1" fmla="*/ 5 h 13"/>
                <a:gd name="T2" fmla="*/ 22 w 24"/>
                <a:gd name="T3" fmla="*/ 5 h 13"/>
                <a:gd name="T4" fmla="*/ 21 w 24"/>
                <a:gd name="T5" fmla="*/ 5 h 13"/>
                <a:gd name="T6" fmla="*/ 19 w 24"/>
                <a:gd name="T7" fmla="*/ 4 h 13"/>
                <a:gd name="T8" fmla="*/ 14 w 24"/>
                <a:gd name="T9" fmla="*/ 3 h 13"/>
                <a:gd name="T10" fmla="*/ 13 w 24"/>
                <a:gd name="T11" fmla="*/ 3 h 13"/>
                <a:gd name="T12" fmla="*/ 3 w 24"/>
                <a:gd name="T13" fmla="*/ 2 h 13"/>
                <a:gd name="T14" fmla="*/ 1 w 24"/>
                <a:gd name="T15" fmla="*/ 4 h 13"/>
                <a:gd name="T16" fmla="*/ 2 w 24"/>
                <a:gd name="T17" fmla="*/ 5 h 13"/>
                <a:gd name="T18" fmla="*/ 3 w 24"/>
                <a:gd name="T19" fmla="*/ 5 h 13"/>
                <a:gd name="T20" fmla="*/ 4 w 24"/>
                <a:gd name="T21" fmla="*/ 6 h 13"/>
                <a:gd name="T22" fmla="*/ 6 w 24"/>
                <a:gd name="T23" fmla="*/ 6 h 13"/>
                <a:gd name="T24" fmla="*/ 8 w 24"/>
                <a:gd name="T25" fmla="*/ 8 h 13"/>
                <a:gd name="T26" fmla="*/ 11 w 24"/>
                <a:gd name="T27" fmla="*/ 9 h 13"/>
                <a:gd name="T28" fmla="*/ 14 w 24"/>
                <a:gd name="T29" fmla="*/ 10 h 13"/>
                <a:gd name="T30" fmla="*/ 14 w 24"/>
                <a:gd name="T31" fmla="*/ 10 h 13"/>
                <a:gd name="T32" fmla="*/ 15 w 24"/>
                <a:gd name="T33" fmla="*/ 12 h 13"/>
                <a:gd name="T34" fmla="*/ 16 w 24"/>
                <a:gd name="T35" fmla="*/ 13 h 13"/>
                <a:gd name="T36" fmla="*/ 18 w 24"/>
                <a:gd name="T37" fmla="*/ 11 h 13"/>
                <a:gd name="T38" fmla="*/ 21 w 24"/>
                <a:gd name="T39" fmla="*/ 10 h 13"/>
                <a:gd name="T40" fmla="*/ 24 w 24"/>
                <a:gd name="T41" fmla="*/ 7 h 13"/>
                <a:gd name="T42" fmla="*/ 24 w 24"/>
                <a:gd name="T4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13">
                  <a:moveTo>
                    <a:pt x="24" y="5"/>
                  </a:moveTo>
                  <a:cubicBezTo>
                    <a:pt x="23" y="5"/>
                    <a:pt x="23" y="5"/>
                    <a:pt x="22" y="5"/>
                  </a:cubicBezTo>
                  <a:cubicBezTo>
                    <a:pt x="22" y="4"/>
                    <a:pt x="22" y="5"/>
                    <a:pt x="21" y="5"/>
                  </a:cubicBezTo>
                  <a:cubicBezTo>
                    <a:pt x="19" y="4"/>
                    <a:pt x="19" y="5"/>
                    <a:pt x="19" y="4"/>
                  </a:cubicBezTo>
                  <a:cubicBezTo>
                    <a:pt x="18" y="3"/>
                    <a:pt x="16" y="3"/>
                    <a:pt x="14" y="3"/>
                  </a:cubicBezTo>
                  <a:cubicBezTo>
                    <a:pt x="13" y="2"/>
                    <a:pt x="13" y="3"/>
                    <a:pt x="13" y="3"/>
                  </a:cubicBezTo>
                  <a:cubicBezTo>
                    <a:pt x="12" y="1"/>
                    <a:pt x="4" y="0"/>
                    <a:pt x="3" y="2"/>
                  </a:cubicBezTo>
                  <a:cubicBezTo>
                    <a:pt x="1" y="2"/>
                    <a:pt x="0" y="3"/>
                    <a:pt x="1" y="4"/>
                  </a:cubicBezTo>
                  <a:cubicBezTo>
                    <a:pt x="1" y="4"/>
                    <a:pt x="2" y="4"/>
                    <a:pt x="2" y="5"/>
                  </a:cubicBezTo>
                  <a:cubicBezTo>
                    <a:pt x="2" y="5"/>
                    <a:pt x="2" y="5"/>
                    <a:pt x="3" y="5"/>
                  </a:cubicBezTo>
                  <a:cubicBezTo>
                    <a:pt x="3" y="6"/>
                    <a:pt x="2" y="6"/>
                    <a:pt x="4" y="6"/>
                  </a:cubicBezTo>
                  <a:cubicBezTo>
                    <a:pt x="5" y="6"/>
                    <a:pt x="5" y="5"/>
                    <a:pt x="6" y="6"/>
                  </a:cubicBezTo>
                  <a:cubicBezTo>
                    <a:pt x="6" y="8"/>
                    <a:pt x="6" y="8"/>
                    <a:pt x="8" y="8"/>
                  </a:cubicBezTo>
                  <a:cubicBezTo>
                    <a:pt x="9" y="9"/>
                    <a:pt x="9" y="9"/>
                    <a:pt x="11" y="9"/>
                  </a:cubicBezTo>
                  <a:cubicBezTo>
                    <a:pt x="12" y="9"/>
                    <a:pt x="14" y="8"/>
                    <a:pt x="14" y="10"/>
                  </a:cubicBezTo>
                  <a:cubicBezTo>
                    <a:pt x="13" y="10"/>
                    <a:pt x="13" y="10"/>
                    <a:pt x="14" y="10"/>
                  </a:cubicBezTo>
                  <a:cubicBezTo>
                    <a:pt x="15" y="10"/>
                    <a:pt x="13" y="12"/>
                    <a:pt x="15" y="12"/>
                  </a:cubicBezTo>
                  <a:cubicBezTo>
                    <a:pt x="16" y="12"/>
                    <a:pt x="16" y="12"/>
                    <a:pt x="16" y="13"/>
                  </a:cubicBezTo>
                  <a:cubicBezTo>
                    <a:pt x="17" y="13"/>
                    <a:pt x="18" y="12"/>
                    <a:pt x="18" y="11"/>
                  </a:cubicBezTo>
                  <a:cubicBezTo>
                    <a:pt x="19" y="11"/>
                    <a:pt x="21" y="10"/>
                    <a:pt x="21" y="10"/>
                  </a:cubicBezTo>
                  <a:cubicBezTo>
                    <a:pt x="21" y="8"/>
                    <a:pt x="22" y="8"/>
                    <a:pt x="24" y="7"/>
                  </a:cubicBezTo>
                  <a:cubicBezTo>
                    <a:pt x="24" y="6"/>
                    <a:pt x="24" y="6"/>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1" name="Freeform 17"/>
            <p:cNvSpPr/>
            <p:nvPr/>
          </p:nvSpPr>
          <p:spPr>
            <a:xfrm>
              <a:off x="5888038" y="1917700"/>
              <a:ext cx="98425" cy="41275"/>
            </a:xfrm>
            <a:custGeom>
              <a:avLst/>
              <a:gdLst>
                <a:gd name="T0" fmla="*/ 8 w 26"/>
                <a:gd name="T1" fmla="*/ 8 h 11"/>
                <a:gd name="T2" fmla="*/ 20 w 26"/>
                <a:gd name="T3" fmla="*/ 8 h 11"/>
                <a:gd name="T4" fmla="*/ 24 w 26"/>
                <a:gd name="T5" fmla="*/ 7 h 11"/>
                <a:gd name="T6" fmla="*/ 24 w 26"/>
                <a:gd name="T7" fmla="*/ 6 h 11"/>
                <a:gd name="T8" fmla="*/ 24 w 26"/>
                <a:gd name="T9" fmla="*/ 5 h 11"/>
                <a:gd name="T10" fmla="*/ 23 w 26"/>
                <a:gd name="T11" fmla="*/ 4 h 11"/>
                <a:gd name="T12" fmla="*/ 22 w 26"/>
                <a:gd name="T13" fmla="*/ 4 h 11"/>
                <a:gd name="T14" fmla="*/ 20 w 26"/>
                <a:gd name="T15" fmla="*/ 4 h 11"/>
                <a:gd name="T16" fmla="*/ 19 w 26"/>
                <a:gd name="T17" fmla="*/ 3 h 11"/>
                <a:gd name="T18" fmla="*/ 14 w 26"/>
                <a:gd name="T19" fmla="*/ 3 h 11"/>
                <a:gd name="T20" fmla="*/ 9 w 26"/>
                <a:gd name="T21" fmla="*/ 3 h 11"/>
                <a:gd name="T22" fmla="*/ 7 w 26"/>
                <a:gd name="T23" fmla="*/ 1 h 11"/>
                <a:gd name="T24" fmla="*/ 2 w 26"/>
                <a:gd name="T25" fmla="*/ 0 h 11"/>
                <a:gd name="T26" fmla="*/ 1 w 26"/>
                <a:gd name="T27" fmla="*/ 3 h 11"/>
                <a:gd name="T28" fmla="*/ 0 w 26"/>
                <a:gd name="T29" fmla="*/ 5 h 11"/>
                <a:gd name="T30" fmla="*/ 1 w 26"/>
                <a:gd name="T31" fmla="*/ 9 h 11"/>
                <a:gd name="T32" fmla="*/ 8 w 26"/>
                <a:gd name="T3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1">
                  <a:moveTo>
                    <a:pt x="8" y="8"/>
                  </a:moveTo>
                  <a:cubicBezTo>
                    <a:pt x="13" y="8"/>
                    <a:pt x="16" y="8"/>
                    <a:pt x="20" y="8"/>
                  </a:cubicBezTo>
                  <a:cubicBezTo>
                    <a:pt x="21" y="8"/>
                    <a:pt x="24" y="8"/>
                    <a:pt x="24" y="7"/>
                  </a:cubicBezTo>
                  <a:cubicBezTo>
                    <a:pt x="24" y="6"/>
                    <a:pt x="26" y="7"/>
                    <a:pt x="24" y="6"/>
                  </a:cubicBezTo>
                  <a:cubicBezTo>
                    <a:pt x="24" y="6"/>
                    <a:pt x="24" y="5"/>
                    <a:pt x="24" y="5"/>
                  </a:cubicBezTo>
                  <a:cubicBezTo>
                    <a:pt x="23" y="5"/>
                    <a:pt x="24" y="4"/>
                    <a:pt x="23" y="4"/>
                  </a:cubicBezTo>
                  <a:cubicBezTo>
                    <a:pt x="23" y="4"/>
                    <a:pt x="22" y="4"/>
                    <a:pt x="22" y="4"/>
                  </a:cubicBezTo>
                  <a:cubicBezTo>
                    <a:pt x="21" y="4"/>
                    <a:pt x="22" y="4"/>
                    <a:pt x="20" y="4"/>
                  </a:cubicBezTo>
                  <a:cubicBezTo>
                    <a:pt x="19" y="3"/>
                    <a:pt x="20" y="3"/>
                    <a:pt x="19" y="3"/>
                  </a:cubicBezTo>
                  <a:cubicBezTo>
                    <a:pt x="17" y="3"/>
                    <a:pt x="16" y="3"/>
                    <a:pt x="14" y="3"/>
                  </a:cubicBezTo>
                  <a:cubicBezTo>
                    <a:pt x="12" y="3"/>
                    <a:pt x="9" y="4"/>
                    <a:pt x="9" y="3"/>
                  </a:cubicBezTo>
                  <a:cubicBezTo>
                    <a:pt x="9" y="2"/>
                    <a:pt x="8" y="2"/>
                    <a:pt x="7" y="1"/>
                  </a:cubicBezTo>
                  <a:cubicBezTo>
                    <a:pt x="6" y="0"/>
                    <a:pt x="3" y="0"/>
                    <a:pt x="2" y="0"/>
                  </a:cubicBezTo>
                  <a:cubicBezTo>
                    <a:pt x="1" y="1"/>
                    <a:pt x="1" y="0"/>
                    <a:pt x="1" y="3"/>
                  </a:cubicBezTo>
                  <a:cubicBezTo>
                    <a:pt x="1" y="4"/>
                    <a:pt x="0" y="5"/>
                    <a:pt x="0" y="5"/>
                  </a:cubicBezTo>
                  <a:cubicBezTo>
                    <a:pt x="0" y="6"/>
                    <a:pt x="0" y="8"/>
                    <a:pt x="1" y="9"/>
                  </a:cubicBezTo>
                  <a:cubicBezTo>
                    <a:pt x="3" y="11"/>
                    <a:pt x="7" y="10"/>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2" name="Freeform 18"/>
            <p:cNvSpPr/>
            <p:nvPr/>
          </p:nvSpPr>
          <p:spPr>
            <a:xfrm>
              <a:off x="2509838" y="1928813"/>
              <a:ext cx="55563" cy="36513"/>
            </a:xfrm>
            <a:custGeom>
              <a:avLst/>
              <a:gdLst>
                <a:gd name="T0" fmla="*/ 2 w 15"/>
                <a:gd name="T1" fmla="*/ 6 h 10"/>
                <a:gd name="T2" fmla="*/ 2 w 15"/>
                <a:gd name="T3" fmla="*/ 7 h 10"/>
                <a:gd name="T4" fmla="*/ 6 w 15"/>
                <a:gd name="T5" fmla="*/ 9 h 10"/>
                <a:gd name="T6" fmla="*/ 7 w 15"/>
                <a:gd name="T7" fmla="*/ 9 h 10"/>
                <a:gd name="T8" fmla="*/ 8 w 15"/>
                <a:gd name="T9" fmla="*/ 9 h 10"/>
                <a:gd name="T10" fmla="*/ 8 w 15"/>
                <a:gd name="T11" fmla="*/ 10 h 10"/>
                <a:gd name="T12" fmla="*/ 12 w 15"/>
                <a:gd name="T13" fmla="*/ 10 h 10"/>
                <a:gd name="T14" fmla="*/ 15 w 15"/>
                <a:gd name="T15" fmla="*/ 9 h 10"/>
                <a:gd name="T16" fmla="*/ 15 w 15"/>
                <a:gd name="T17" fmla="*/ 7 h 10"/>
                <a:gd name="T18" fmla="*/ 13 w 15"/>
                <a:gd name="T19" fmla="*/ 6 h 10"/>
                <a:gd name="T20" fmla="*/ 13 w 15"/>
                <a:gd name="T21" fmla="*/ 2 h 10"/>
                <a:gd name="T22" fmla="*/ 10 w 15"/>
                <a:gd name="T23" fmla="*/ 1 h 10"/>
                <a:gd name="T24" fmla="*/ 1 w 15"/>
                <a:gd name="T25" fmla="*/ 2 h 10"/>
                <a:gd name="T26" fmla="*/ 0 w 15"/>
                <a:gd name="T27" fmla="*/ 4 h 10"/>
                <a:gd name="T28" fmla="*/ 2 w 15"/>
                <a:gd name="T2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0">
                  <a:moveTo>
                    <a:pt x="2" y="6"/>
                  </a:moveTo>
                  <a:cubicBezTo>
                    <a:pt x="2" y="6"/>
                    <a:pt x="2" y="7"/>
                    <a:pt x="2" y="7"/>
                  </a:cubicBezTo>
                  <a:cubicBezTo>
                    <a:pt x="4" y="8"/>
                    <a:pt x="5" y="8"/>
                    <a:pt x="6" y="9"/>
                  </a:cubicBezTo>
                  <a:cubicBezTo>
                    <a:pt x="7" y="9"/>
                    <a:pt x="6" y="9"/>
                    <a:pt x="7" y="9"/>
                  </a:cubicBezTo>
                  <a:cubicBezTo>
                    <a:pt x="7" y="9"/>
                    <a:pt x="8" y="9"/>
                    <a:pt x="8" y="9"/>
                  </a:cubicBezTo>
                  <a:cubicBezTo>
                    <a:pt x="8" y="10"/>
                    <a:pt x="7" y="10"/>
                    <a:pt x="8" y="10"/>
                  </a:cubicBezTo>
                  <a:cubicBezTo>
                    <a:pt x="10" y="10"/>
                    <a:pt x="11" y="10"/>
                    <a:pt x="12" y="10"/>
                  </a:cubicBezTo>
                  <a:cubicBezTo>
                    <a:pt x="13" y="10"/>
                    <a:pt x="15" y="9"/>
                    <a:pt x="15" y="9"/>
                  </a:cubicBezTo>
                  <a:cubicBezTo>
                    <a:pt x="15" y="7"/>
                    <a:pt x="15" y="7"/>
                    <a:pt x="15" y="7"/>
                  </a:cubicBezTo>
                  <a:cubicBezTo>
                    <a:pt x="15" y="6"/>
                    <a:pt x="12" y="7"/>
                    <a:pt x="13" y="6"/>
                  </a:cubicBezTo>
                  <a:cubicBezTo>
                    <a:pt x="13" y="4"/>
                    <a:pt x="13" y="4"/>
                    <a:pt x="13" y="2"/>
                  </a:cubicBezTo>
                  <a:cubicBezTo>
                    <a:pt x="12" y="1"/>
                    <a:pt x="11" y="3"/>
                    <a:pt x="10" y="1"/>
                  </a:cubicBezTo>
                  <a:cubicBezTo>
                    <a:pt x="7" y="1"/>
                    <a:pt x="3" y="0"/>
                    <a:pt x="1" y="2"/>
                  </a:cubicBezTo>
                  <a:cubicBezTo>
                    <a:pt x="0" y="3"/>
                    <a:pt x="0" y="2"/>
                    <a:pt x="0" y="4"/>
                  </a:cubicBezTo>
                  <a:cubicBezTo>
                    <a:pt x="0" y="6"/>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3" name="Freeform 19"/>
            <p:cNvSpPr/>
            <p:nvPr/>
          </p:nvSpPr>
          <p:spPr>
            <a:xfrm>
              <a:off x="2347913" y="1954213"/>
              <a:ext cx="26988" cy="19050"/>
            </a:xfrm>
            <a:custGeom>
              <a:avLst/>
              <a:gdLst>
                <a:gd name="T0" fmla="*/ 6 w 7"/>
                <a:gd name="T1" fmla="*/ 4 h 5"/>
                <a:gd name="T2" fmla="*/ 5 w 7"/>
                <a:gd name="T3" fmla="*/ 2 h 5"/>
                <a:gd name="T4" fmla="*/ 4 w 7"/>
                <a:gd name="T5" fmla="*/ 2 h 5"/>
                <a:gd name="T6" fmla="*/ 1 w 7"/>
                <a:gd name="T7" fmla="*/ 1 h 5"/>
                <a:gd name="T8" fmla="*/ 2 w 7"/>
                <a:gd name="T9" fmla="*/ 5 h 5"/>
                <a:gd name="T10" fmla="*/ 6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6" y="4"/>
                  </a:moveTo>
                  <a:cubicBezTo>
                    <a:pt x="7" y="3"/>
                    <a:pt x="6" y="2"/>
                    <a:pt x="5" y="2"/>
                  </a:cubicBezTo>
                  <a:cubicBezTo>
                    <a:pt x="5" y="2"/>
                    <a:pt x="5" y="2"/>
                    <a:pt x="4" y="2"/>
                  </a:cubicBezTo>
                  <a:cubicBezTo>
                    <a:pt x="3" y="1"/>
                    <a:pt x="2" y="0"/>
                    <a:pt x="1" y="1"/>
                  </a:cubicBezTo>
                  <a:cubicBezTo>
                    <a:pt x="0" y="1"/>
                    <a:pt x="1" y="4"/>
                    <a:pt x="2" y="5"/>
                  </a:cubicBezTo>
                  <a:cubicBezTo>
                    <a:pt x="4" y="5"/>
                    <a:pt x="5"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4" name="Freeform 20"/>
            <p:cNvSpPr/>
            <p:nvPr/>
          </p:nvSpPr>
          <p:spPr>
            <a:xfrm>
              <a:off x="1998663" y="1954213"/>
              <a:ext cx="304800" cy="82550"/>
            </a:xfrm>
            <a:custGeom>
              <a:avLst/>
              <a:gdLst>
                <a:gd name="T0" fmla="*/ 13 w 81"/>
                <a:gd name="T1" fmla="*/ 11 h 22"/>
                <a:gd name="T2" fmla="*/ 15 w 81"/>
                <a:gd name="T3" fmla="*/ 13 h 22"/>
                <a:gd name="T4" fmla="*/ 22 w 81"/>
                <a:gd name="T5" fmla="*/ 12 h 22"/>
                <a:gd name="T6" fmla="*/ 25 w 81"/>
                <a:gd name="T7" fmla="*/ 16 h 22"/>
                <a:gd name="T8" fmla="*/ 32 w 81"/>
                <a:gd name="T9" fmla="*/ 15 h 22"/>
                <a:gd name="T10" fmla="*/ 30 w 81"/>
                <a:gd name="T11" fmla="*/ 18 h 22"/>
                <a:gd name="T12" fmla="*/ 40 w 81"/>
                <a:gd name="T13" fmla="*/ 21 h 22"/>
                <a:gd name="T14" fmla="*/ 52 w 81"/>
                <a:gd name="T15" fmla="*/ 19 h 22"/>
                <a:gd name="T16" fmla="*/ 56 w 81"/>
                <a:gd name="T17" fmla="*/ 19 h 22"/>
                <a:gd name="T18" fmla="*/ 66 w 81"/>
                <a:gd name="T19" fmla="*/ 18 h 22"/>
                <a:gd name="T20" fmla="*/ 68 w 81"/>
                <a:gd name="T21" fmla="*/ 18 h 22"/>
                <a:gd name="T22" fmla="*/ 74 w 81"/>
                <a:gd name="T23" fmla="*/ 16 h 22"/>
                <a:gd name="T24" fmla="*/ 81 w 81"/>
                <a:gd name="T25" fmla="*/ 13 h 22"/>
                <a:gd name="T26" fmla="*/ 77 w 81"/>
                <a:gd name="T27" fmla="*/ 10 h 22"/>
                <a:gd name="T28" fmla="*/ 74 w 81"/>
                <a:gd name="T29" fmla="*/ 8 h 22"/>
                <a:gd name="T30" fmla="*/ 73 w 81"/>
                <a:gd name="T31" fmla="*/ 6 h 22"/>
                <a:gd name="T32" fmla="*/ 70 w 81"/>
                <a:gd name="T33" fmla="*/ 7 h 22"/>
                <a:gd name="T34" fmla="*/ 63 w 81"/>
                <a:gd name="T35" fmla="*/ 10 h 22"/>
                <a:gd name="T36" fmla="*/ 61 w 81"/>
                <a:gd name="T37" fmla="*/ 11 h 22"/>
                <a:gd name="T38" fmla="*/ 57 w 81"/>
                <a:gd name="T39" fmla="*/ 13 h 22"/>
                <a:gd name="T40" fmla="*/ 50 w 81"/>
                <a:gd name="T41" fmla="*/ 11 h 22"/>
                <a:gd name="T42" fmla="*/ 49 w 81"/>
                <a:gd name="T43" fmla="*/ 8 h 22"/>
                <a:gd name="T44" fmla="*/ 51 w 81"/>
                <a:gd name="T45" fmla="*/ 5 h 22"/>
                <a:gd name="T46" fmla="*/ 46 w 81"/>
                <a:gd name="T47" fmla="*/ 7 h 22"/>
                <a:gd name="T48" fmla="*/ 45 w 81"/>
                <a:gd name="T49" fmla="*/ 8 h 22"/>
                <a:gd name="T50" fmla="*/ 41 w 81"/>
                <a:gd name="T51" fmla="*/ 8 h 22"/>
                <a:gd name="T52" fmla="*/ 41 w 81"/>
                <a:gd name="T53" fmla="*/ 6 h 22"/>
                <a:gd name="T54" fmla="*/ 44 w 81"/>
                <a:gd name="T55" fmla="*/ 4 h 22"/>
                <a:gd name="T56" fmla="*/ 47 w 81"/>
                <a:gd name="T57" fmla="*/ 3 h 22"/>
                <a:gd name="T58" fmla="*/ 41 w 81"/>
                <a:gd name="T59" fmla="*/ 3 h 22"/>
                <a:gd name="T60" fmla="*/ 31 w 81"/>
                <a:gd name="T61" fmla="*/ 3 h 22"/>
                <a:gd name="T62" fmla="*/ 23 w 81"/>
                <a:gd name="T63" fmla="*/ 4 h 22"/>
                <a:gd name="T64" fmla="*/ 19 w 81"/>
                <a:gd name="T65" fmla="*/ 5 h 22"/>
                <a:gd name="T66" fmla="*/ 16 w 81"/>
                <a:gd name="T67" fmla="*/ 7 h 22"/>
                <a:gd name="T68" fmla="*/ 5 w 81"/>
                <a:gd name="T69" fmla="*/ 8 h 22"/>
                <a:gd name="T70" fmla="*/ 2 w 81"/>
                <a:gd name="T71" fmla="*/ 9 h 22"/>
                <a:gd name="T72" fmla="*/ 9 w 81"/>
                <a:gd name="T73" fmla="*/ 1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22">
                  <a:moveTo>
                    <a:pt x="9" y="12"/>
                  </a:moveTo>
                  <a:cubicBezTo>
                    <a:pt x="10" y="12"/>
                    <a:pt x="13" y="12"/>
                    <a:pt x="13" y="11"/>
                  </a:cubicBezTo>
                  <a:cubicBezTo>
                    <a:pt x="14" y="11"/>
                    <a:pt x="13" y="11"/>
                    <a:pt x="14" y="11"/>
                  </a:cubicBezTo>
                  <a:cubicBezTo>
                    <a:pt x="14" y="12"/>
                    <a:pt x="15" y="11"/>
                    <a:pt x="15" y="13"/>
                  </a:cubicBezTo>
                  <a:cubicBezTo>
                    <a:pt x="15" y="13"/>
                    <a:pt x="15" y="14"/>
                    <a:pt x="15" y="14"/>
                  </a:cubicBezTo>
                  <a:cubicBezTo>
                    <a:pt x="17" y="16"/>
                    <a:pt x="21" y="14"/>
                    <a:pt x="22" y="12"/>
                  </a:cubicBezTo>
                  <a:cubicBezTo>
                    <a:pt x="23" y="13"/>
                    <a:pt x="22" y="14"/>
                    <a:pt x="22" y="14"/>
                  </a:cubicBezTo>
                  <a:cubicBezTo>
                    <a:pt x="23" y="15"/>
                    <a:pt x="24" y="15"/>
                    <a:pt x="25" y="16"/>
                  </a:cubicBezTo>
                  <a:cubicBezTo>
                    <a:pt x="26" y="17"/>
                    <a:pt x="28" y="16"/>
                    <a:pt x="30" y="16"/>
                  </a:cubicBezTo>
                  <a:cubicBezTo>
                    <a:pt x="31" y="16"/>
                    <a:pt x="31" y="16"/>
                    <a:pt x="32" y="15"/>
                  </a:cubicBezTo>
                  <a:cubicBezTo>
                    <a:pt x="32" y="15"/>
                    <a:pt x="35" y="13"/>
                    <a:pt x="35" y="16"/>
                  </a:cubicBezTo>
                  <a:cubicBezTo>
                    <a:pt x="35" y="18"/>
                    <a:pt x="31" y="17"/>
                    <a:pt x="30" y="18"/>
                  </a:cubicBezTo>
                  <a:cubicBezTo>
                    <a:pt x="30" y="20"/>
                    <a:pt x="29" y="20"/>
                    <a:pt x="31" y="20"/>
                  </a:cubicBezTo>
                  <a:cubicBezTo>
                    <a:pt x="32" y="22"/>
                    <a:pt x="37" y="21"/>
                    <a:pt x="40" y="21"/>
                  </a:cubicBezTo>
                  <a:cubicBezTo>
                    <a:pt x="40" y="20"/>
                    <a:pt x="42" y="20"/>
                    <a:pt x="42" y="19"/>
                  </a:cubicBezTo>
                  <a:cubicBezTo>
                    <a:pt x="44" y="19"/>
                    <a:pt x="51" y="20"/>
                    <a:pt x="52" y="19"/>
                  </a:cubicBezTo>
                  <a:cubicBezTo>
                    <a:pt x="52" y="18"/>
                    <a:pt x="53" y="18"/>
                    <a:pt x="55" y="18"/>
                  </a:cubicBezTo>
                  <a:cubicBezTo>
                    <a:pt x="56" y="18"/>
                    <a:pt x="55" y="19"/>
                    <a:pt x="56" y="19"/>
                  </a:cubicBezTo>
                  <a:cubicBezTo>
                    <a:pt x="58" y="19"/>
                    <a:pt x="59" y="18"/>
                    <a:pt x="62" y="18"/>
                  </a:cubicBezTo>
                  <a:cubicBezTo>
                    <a:pt x="63" y="18"/>
                    <a:pt x="64" y="18"/>
                    <a:pt x="66" y="18"/>
                  </a:cubicBezTo>
                  <a:cubicBezTo>
                    <a:pt x="66" y="18"/>
                    <a:pt x="66" y="19"/>
                    <a:pt x="67" y="19"/>
                  </a:cubicBezTo>
                  <a:cubicBezTo>
                    <a:pt x="67" y="19"/>
                    <a:pt x="67" y="18"/>
                    <a:pt x="68" y="18"/>
                  </a:cubicBezTo>
                  <a:cubicBezTo>
                    <a:pt x="68" y="18"/>
                    <a:pt x="70" y="17"/>
                    <a:pt x="71" y="17"/>
                  </a:cubicBezTo>
                  <a:cubicBezTo>
                    <a:pt x="72" y="17"/>
                    <a:pt x="74" y="16"/>
                    <a:pt x="74" y="16"/>
                  </a:cubicBezTo>
                  <a:cubicBezTo>
                    <a:pt x="76" y="16"/>
                    <a:pt x="76" y="14"/>
                    <a:pt x="78" y="14"/>
                  </a:cubicBezTo>
                  <a:cubicBezTo>
                    <a:pt x="78" y="14"/>
                    <a:pt x="81" y="13"/>
                    <a:pt x="81" y="13"/>
                  </a:cubicBezTo>
                  <a:cubicBezTo>
                    <a:pt x="81" y="10"/>
                    <a:pt x="80" y="9"/>
                    <a:pt x="78" y="9"/>
                  </a:cubicBezTo>
                  <a:cubicBezTo>
                    <a:pt x="78" y="9"/>
                    <a:pt x="77" y="10"/>
                    <a:pt x="77" y="10"/>
                  </a:cubicBezTo>
                  <a:cubicBezTo>
                    <a:pt x="75" y="10"/>
                    <a:pt x="73" y="11"/>
                    <a:pt x="74" y="9"/>
                  </a:cubicBezTo>
                  <a:cubicBezTo>
                    <a:pt x="74" y="8"/>
                    <a:pt x="74" y="9"/>
                    <a:pt x="74" y="8"/>
                  </a:cubicBezTo>
                  <a:cubicBezTo>
                    <a:pt x="75" y="7"/>
                    <a:pt x="75" y="7"/>
                    <a:pt x="74" y="7"/>
                  </a:cubicBezTo>
                  <a:cubicBezTo>
                    <a:pt x="74" y="6"/>
                    <a:pt x="73" y="6"/>
                    <a:pt x="73" y="6"/>
                  </a:cubicBezTo>
                  <a:cubicBezTo>
                    <a:pt x="73" y="5"/>
                    <a:pt x="73" y="5"/>
                    <a:pt x="72" y="5"/>
                  </a:cubicBezTo>
                  <a:cubicBezTo>
                    <a:pt x="71" y="6"/>
                    <a:pt x="71" y="6"/>
                    <a:pt x="70" y="7"/>
                  </a:cubicBezTo>
                  <a:cubicBezTo>
                    <a:pt x="68" y="7"/>
                    <a:pt x="64" y="6"/>
                    <a:pt x="63" y="8"/>
                  </a:cubicBezTo>
                  <a:cubicBezTo>
                    <a:pt x="62" y="9"/>
                    <a:pt x="62" y="9"/>
                    <a:pt x="63" y="10"/>
                  </a:cubicBezTo>
                  <a:cubicBezTo>
                    <a:pt x="64" y="11"/>
                    <a:pt x="62" y="11"/>
                    <a:pt x="62" y="11"/>
                  </a:cubicBezTo>
                  <a:cubicBezTo>
                    <a:pt x="61" y="11"/>
                    <a:pt x="62" y="11"/>
                    <a:pt x="61" y="11"/>
                  </a:cubicBezTo>
                  <a:cubicBezTo>
                    <a:pt x="60" y="12"/>
                    <a:pt x="61" y="14"/>
                    <a:pt x="59" y="14"/>
                  </a:cubicBezTo>
                  <a:cubicBezTo>
                    <a:pt x="58" y="14"/>
                    <a:pt x="58" y="13"/>
                    <a:pt x="57" y="13"/>
                  </a:cubicBezTo>
                  <a:cubicBezTo>
                    <a:pt x="55" y="13"/>
                    <a:pt x="51" y="14"/>
                    <a:pt x="51" y="12"/>
                  </a:cubicBezTo>
                  <a:cubicBezTo>
                    <a:pt x="51" y="11"/>
                    <a:pt x="51" y="11"/>
                    <a:pt x="50" y="11"/>
                  </a:cubicBezTo>
                  <a:cubicBezTo>
                    <a:pt x="50" y="10"/>
                    <a:pt x="50" y="9"/>
                    <a:pt x="49" y="9"/>
                  </a:cubicBezTo>
                  <a:cubicBezTo>
                    <a:pt x="49" y="8"/>
                    <a:pt x="49" y="8"/>
                    <a:pt x="49" y="8"/>
                  </a:cubicBezTo>
                  <a:cubicBezTo>
                    <a:pt x="50" y="7"/>
                    <a:pt x="50" y="7"/>
                    <a:pt x="51" y="7"/>
                  </a:cubicBezTo>
                  <a:cubicBezTo>
                    <a:pt x="52" y="6"/>
                    <a:pt x="52" y="6"/>
                    <a:pt x="51" y="5"/>
                  </a:cubicBezTo>
                  <a:cubicBezTo>
                    <a:pt x="49" y="5"/>
                    <a:pt x="49" y="5"/>
                    <a:pt x="48" y="6"/>
                  </a:cubicBezTo>
                  <a:cubicBezTo>
                    <a:pt x="47" y="6"/>
                    <a:pt x="47" y="6"/>
                    <a:pt x="46" y="7"/>
                  </a:cubicBezTo>
                  <a:cubicBezTo>
                    <a:pt x="46" y="7"/>
                    <a:pt x="46" y="7"/>
                    <a:pt x="46" y="7"/>
                  </a:cubicBezTo>
                  <a:cubicBezTo>
                    <a:pt x="46" y="8"/>
                    <a:pt x="46" y="7"/>
                    <a:pt x="45" y="8"/>
                  </a:cubicBezTo>
                  <a:cubicBezTo>
                    <a:pt x="45" y="8"/>
                    <a:pt x="45" y="8"/>
                    <a:pt x="45" y="9"/>
                  </a:cubicBezTo>
                  <a:cubicBezTo>
                    <a:pt x="43" y="9"/>
                    <a:pt x="42" y="9"/>
                    <a:pt x="41" y="8"/>
                  </a:cubicBezTo>
                  <a:cubicBezTo>
                    <a:pt x="40" y="7"/>
                    <a:pt x="40" y="8"/>
                    <a:pt x="40" y="7"/>
                  </a:cubicBezTo>
                  <a:cubicBezTo>
                    <a:pt x="41" y="6"/>
                    <a:pt x="41" y="6"/>
                    <a:pt x="41" y="6"/>
                  </a:cubicBezTo>
                  <a:cubicBezTo>
                    <a:pt x="41" y="6"/>
                    <a:pt x="41" y="6"/>
                    <a:pt x="42" y="6"/>
                  </a:cubicBezTo>
                  <a:cubicBezTo>
                    <a:pt x="42" y="5"/>
                    <a:pt x="43" y="5"/>
                    <a:pt x="44" y="4"/>
                  </a:cubicBezTo>
                  <a:cubicBezTo>
                    <a:pt x="44" y="4"/>
                    <a:pt x="46" y="4"/>
                    <a:pt x="47" y="4"/>
                  </a:cubicBezTo>
                  <a:cubicBezTo>
                    <a:pt x="47" y="3"/>
                    <a:pt x="47" y="3"/>
                    <a:pt x="47" y="3"/>
                  </a:cubicBezTo>
                  <a:cubicBezTo>
                    <a:pt x="47" y="2"/>
                    <a:pt x="46" y="2"/>
                    <a:pt x="46" y="2"/>
                  </a:cubicBezTo>
                  <a:cubicBezTo>
                    <a:pt x="45" y="0"/>
                    <a:pt x="42" y="2"/>
                    <a:pt x="41" y="3"/>
                  </a:cubicBezTo>
                  <a:cubicBezTo>
                    <a:pt x="38" y="2"/>
                    <a:pt x="37" y="2"/>
                    <a:pt x="34" y="2"/>
                  </a:cubicBezTo>
                  <a:cubicBezTo>
                    <a:pt x="32" y="2"/>
                    <a:pt x="33" y="3"/>
                    <a:pt x="31" y="3"/>
                  </a:cubicBezTo>
                  <a:cubicBezTo>
                    <a:pt x="30" y="3"/>
                    <a:pt x="26" y="2"/>
                    <a:pt x="25" y="3"/>
                  </a:cubicBezTo>
                  <a:cubicBezTo>
                    <a:pt x="25" y="3"/>
                    <a:pt x="23" y="4"/>
                    <a:pt x="23" y="4"/>
                  </a:cubicBezTo>
                  <a:cubicBezTo>
                    <a:pt x="23" y="5"/>
                    <a:pt x="20" y="4"/>
                    <a:pt x="20" y="4"/>
                  </a:cubicBezTo>
                  <a:cubicBezTo>
                    <a:pt x="20" y="4"/>
                    <a:pt x="19" y="5"/>
                    <a:pt x="19" y="5"/>
                  </a:cubicBezTo>
                  <a:cubicBezTo>
                    <a:pt x="18" y="5"/>
                    <a:pt x="18" y="5"/>
                    <a:pt x="17" y="5"/>
                  </a:cubicBezTo>
                  <a:cubicBezTo>
                    <a:pt x="17" y="5"/>
                    <a:pt x="16" y="6"/>
                    <a:pt x="16" y="7"/>
                  </a:cubicBezTo>
                  <a:cubicBezTo>
                    <a:pt x="13" y="7"/>
                    <a:pt x="10" y="5"/>
                    <a:pt x="7" y="7"/>
                  </a:cubicBezTo>
                  <a:cubicBezTo>
                    <a:pt x="7" y="8"/>
                    <a:pt x="6" y="7"/>
                    <a:pt x="5" y="8"/>
                  </a:cubicBezTo>
                  <a:cubicBezTo>
                    <a:pt x="4" y="8"/>
                    <a:pt x="5" y="9"/>
                    <a:pt x="3" y="9"/>
                  </a:cubicBezTo>
                  <a:cubicBezTo>
                    <a:pt x="2" y="9"/>
                    <a:pt x="2" y="9"/>
                    <a:pt x="2" y="9"/>
                  </a:cubicBezTo>
                  <a:cubicBezTo>
                    <a:pt x="0" y="9"/>
                    <a:pt x="0" y="10"/>
                    <a:pt x="0" y="11"/>
                  </a:cubicBezTo>
                  <a:cubicBezTo>
                    <a:pt x="1" y="13"/>
                    <a:pt x="8" y="14"/>
                    <a:pt x="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5" name="Freeform 21"/>
            <p:cNvSpPr/>
            <p:nvPr/>
          </p:nvSpPr>
          <p:spPr>
            <a:xfrm>
              <a:off x="5846763" y="1965325"/>
              <a:ext cx="19050" cy="15875"/>
            </a:xfrm>
            <a:custGeom>
              <a:avLst/>
              <a:gdLst>
                <a:gd name="T0" fmla="*/ 1 w 5"/>
                <a:gd name="T1" fmla="*/ 1 h 4"/>
                <a:gd name="T2" fmla="*/ 0 w 5"/>
                <a:gd name="T3" fmla="*/ 3 h 4"/>
                <a:gd name="T4" fmla="*/ 5 w 5"/>
                <a:gd name="T5" fmla="*/ 3 h 4"/>
                <a:gd name="T6" fmla="*/ 5 w 5"/>
                <a:gd name="T7" fmla="*/ 1 h 4"/>
                <a:gd name="T8" fmla="*/ 1 w 5"/>
                <a:gd name="T9" fmla="*/ 1 h 4"/>
              </a:gdLst>
              <a:ahLst/>
              <a:cxnLst>
                <a:cxn ang="0">
                  <a:pos x="T0" y="T1"/>
                </a:cxn>
                <a:cxn ang="0">
                  <a:pos x="T2" y="T3"/>
                </a:cxn>
                <a:cxn ang="0">
                  <a:pos x="T4" y="T5"/>
                </a:cxn>
                <a:cxn ang="0">
                  <a:pos x="T6" y="T7"/>
                </a:cxn>
                <a:cxn ang="0">
                  <a:pos x="T8" y="T9"/>
                </a:cxn>
              </a:cxnLst>
              <a:rect l="0" t="0" r="r" b="b"/>
              <a:pathLst>
                <a:path w="5" h="4">
                  <a:moveTo>
                    <a:pt x="1" y="1"/>
                  </a:moveTo>
                  <a:cubicBezTo>
                    <a:pt x="1" y="2"/>
                    <a:pt x="0" y="0"/>
                    <a:pt x="0" y="3"/>
                  </a:cubicBezTo>
                  <a:cubicBezTo>
                    <a:pt x="0" y="4"/>
                    <a:pt x="5" y="3"/>
                    <a:pt x="5" y="3"/>
                  </a:cubicBezTo>
                  <a:cubicBezTo>
                    <a:pt x="5" y="2"/>
                    <a:pt x="5" y="2"/>
                    <a:pt x="5" y="1"/>
                  </a:cubicBezTo>
                  <a:cubicBezTo>
                    <a:pt x="4" y="1"/>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6" name="Freeform 22"/>
            <p:cNvSpPr/>
            <p:nvPr/>
          </p:nvSpPr>
          <p:spPr>
            <a:xfrm>
              <a:off x="5133976" y="1970088"/>
              <a:ext cx="258763" cy="160338"/>
            </a:xfrm>
            <a:custGeom>
              <a:avLst/>
              <a:gdLst>
                <a:gd name="T0" fmla="*/ 14 w 69"/>
                <a:gd name="T1" fmla="*/ 12 h 43"/>
                <a:gd name="T2" fmla="*/ 12 w 69"/>
                <a:gd name="T3" fmla="*/ 16 h 43"/>
                <a:gd name="T4" fmla="*/ 10 w 69"/>
                <a:gd name="T5" fmla="*/ 19 h 43"/>
                <a:gd name="T6" fmla="*/ 6 w 69"/>
                <a:gd name="T7" fmla="*/ 22 h 43"/>
                <a:gd name="T8" fmla="*/ 6 w 69"/>
                <a:gd name="T9" fmla="*/ 25 h 43"/>
                <a:gd name="T10" fmla="*/ 4 w 69"/>
                <a:gd name="T11" fmla="*/ 29 h 43"/>
                <a:gd name="T12" fmla="*/ 4 w 69"/>
                <a:gd name="T13" fmla="*/ 31 h 43"/>
                <a:gd name="T14" fmla="*/ 1 w 69"/>
                <a:gd name="T15" fmla="*/ 32 h 43"/>
                <a:gd name="T16" fmla="*/ 1 w 69"/>
                <a:gd name="T17" fmla="*/ 35 h 43"/>
                <a:gd name="T18" fmla="*/ 5 w 69"/>
                <a:gd name="T19" fmla="*/ 36 h 43"/>
                <a:gd name="T20" fmla="*/ 9 w 69"/>
                <a:gd name="T21" fmla="*/ 38 h 43"/>
                <a:gd name="T22" fmla="*/ 14 w 69"/>
                <a:gd name="T23" fmla="*/ 40 h 43"/>
                <a:gd name="T24" fmla="*/ 20 w 69"/>
                <a:gd name="T25" fmla="*/ 41 h 43"/>
                <a:gd name="T26" fmla="*/ 23 w 69"/>
                <a:gd name="T27" fmla="*/ 42 h 43"/>
                <a:gd name="T28" fmla="*/ 29 w 69"/>
                <a:gd name="T29" fmla="*/ 43 h 43"/>
                <a:gd name="T30" fmla="*/ 31 w 69"/>
                <a:gd name="T31" fmla="*/ 40 h 43"/>
                <a:gd name="T32" fmla="*/ 30 w 69"/>
                <a:gd name="T33" fmla="*/ 39 h 43"/>
                <a:gd name="T34" fmla="*/ 28 w 69"/>
                <a:gd name="T35" fmla="*/ 38 h 43"/>
                <a:gd name="T36" fmla="*/ 25 w 69"/>
                <a:gd name="T37" fmla="*/ 35 h 43"/>
                <a:gd name="T38" fmla="*/ 19 w 69"/>
                <a:gd name="T39" fmla="*/ 30 h 43"/>
                <a:gd name="T40" fmla="*/ 21 w 69"/>
                <a:gd name="T41" fmla="*/ 29 h 43"/>
                <a:gd name="T42" fmla="*/ 21 w 69"/>
                <a:gd name="T43" fmla="*/ 27 h 43"/>
                <a:gd name="T44" fmla="*/ 25 w 69"/>
                <a:gd name="T45" fmla="*/ 23 h 43"/>
                <a:gd name="T46" fmla="*/ 26 w 69"/>
                <a:gd name="T47" fmla="*/ 20 h 43"/>
                <a:gd name="T48" fmla="*/ 28 w 69"/>
                <a:gd name="T49" fmla="*/ 17 h 43"/>
                <a:gd name="T50" fmla="*/ 34 w 69"/>
                <a:gd name="T51" fmla="*/ 15 h 43"/>
                <a:gd name="T52" fmla="*/ 37 w 69"/>
                <a:gd name="T53" fmla="*/ 13 h 43"/>
                <a:gd name="T54" fmla="*/ 42 w 69"/>
                <a:gd name="T55" fmla="*/ 10 h 43"/>
                <a:gd name="T56" fmla="*/ 46 w 69"/>
                <a:gd name="T57" fmla="*/ 9 h 43"/>
                <a:gd name="T58" fmla="*/ 50 w 69"/>
                <a:gd name="T59" fmla="*/ 8 h 43"/>
                <a:gd name="T60" fmla="*/ 53 w 69"/>
                <a:gd name="T61" fmla="*/ 7 h 43"/>
                <a:gd name="T62" fmla="*/ 58 w 69"/>
                <a:gd name="T63" fmla="*/ 7 h 43"/>
                <a:gd name="T64" fmla="*/ 68 w 69"/>
                <a:gd name="T65" fmla="*/ 5 h 43"/>
                <a:gd name="T66" fmla="*/ 68 w 69"/>
                <a:gd name="T67" fmla="*/ 3 h 43"/>
                <a:gd name="T68" fmla="*/ 53 w 69"/>
                <a:gd name="T69" fmla="*/ 3 h 43"/>
                <a:gd name="T70" fmla="*/ 50 w 69"/>
                <a:gd name="T71" fmla="*/ 4 h 43"/>
                <a:gd name="T72" fmla="*/ 29 w 69"/>
                <a:gd name="T73" fmla="*/ 6 h 43"/>
                <a:gd name="T74" fmla="*/ 21 w 69"/>
                <a:gd name="T75" fmla="*/ 10 h 43"/>
                <a:gd name="T76" fmla="*/ 16 w 69"/>
                <a:gd name="T7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 h="43">
                  <a:moveTo>
                    <a:pt x="16" y="12"/>
                  </a:moveTo>
                  <a:cubicBezTo>
                    <a:pt x="15" y="12"/>
                    <a:pt x="14" y="12"/>
                    <a:pt x="14" y="12"/>
                  </a:cubicBezTo>
                  <a:cubicBezTo>
                    <a:pt x="13" y="12"/>
                    <a:pt x="13" y="12"/>
                    <a:pt x="12" y="12"/>
                  </a:cubicBezTo>
                  <a:cubicBezTo>
                    <a:pt x="12" y="14"/>
                    <a:pt x="14" y="15"/>
                    <a:pt x="12" y="16"/>
                  </a:cubicBezTo>
                  <a:cubicBezTo>
                    <a:pt x="12" y="16"/>
                    <a:pt x="12" y="17"/>
                    <a:pt x="11" y="17"/>
                  </a:cubicBezTo>
                  <a:cubicBezTo>
                    <a:pt x="11" y="19"/>
                    <a:pt x="11" y="18"/>
                    <a:pt x="10" y="19"/>
                  </a:cubicBezTo>
                  <a:cubicBezTo>
                    <a:pt x="9" y="19"/>
                    <a:pt x="9" y="21"/>
                    <a:pt x="7" y="20"/>
                  </a:cubicBezTo>
                  <a:cubicBezTo>
                    <a:pt x="7" y="20"/>
                    <a:pt x="6" y="21"/>
                    <a:pt x="6" y="22"/>
                  </a:cubicBezTo>
                  <a:cubicBezTo>
                    <a:pt x="5" y="23"/>
                    <a:pt x="9" y="22"/>
                    <a:pt x="9" y="22"/>
                  </a:cubicBezTo>
                  <a:cubicBezTo>
                    <a:pt x="9" y="25"/>
                    <a:pt x="7" y="24"/>
                    <a:pt x="6" y="25"/>
                  </a:cubicBezTo>
                  <a:cubicBezTo>
                    <a:pt x="5" y="25"/>
                    <a:pt x="5" y="26"/>
                    <a:pt x="4" y="27"/>
                  </a:cubicBezTo>
                  <a:cubicBezTo>
                    <a:pt x="2" y="27"/>
                    <a:pt x="2" y="28"/>
                    <a:pt x="4" y="29"/>
                  </a:cubicBezTo>
                  <a:cubicBezTo>
                    <a:pt x="5" y="30"/>
                    <a:pt x="4" y="29"/>
                    <a:pt x="5" y="30"/>
                  </a:cubicBezTo>
                  <a:cubicBezTo>
                    <a:pt x="4" y="31"/>
                    <a:pt x="4" y="31"/>
                    <a:pt x="4" y="31"/>
                  </a:cubicBezTo>
                  <a:cubicBezTo>
                    <a:pt x="3" y="31"/>
                    <a:pt x="4" y="32"/>
                    <a:pt x="2" y="32"/>
                  </a:cubicBezTo>
                  <a:cubicBezTo>
                    <a:pt x="1" y="32"/>
                    <a:pt x="1" y="32"/>
                    <a:pt x="1" y="32"/>
                  </a:cubicBezTo>
                  <a:cubicBezTo>
                    <a:pt x="0" y="33"/>
                    <a:pt x="0" y="32"/>
                    <a:pt x="0" y="35"/>
                  </a:cubicBezTo>
                  <a:cubicBezTo>
                    <a:pt x="0" y="35"/>
                    <a:pt x="0" y="35"/>
                    <a:pt x="1" y="35"/>
                  </a:cubicBezTo>
                  <a:cubicBezTo>
                    <a:pt x="1" y="36"/>
                    <a:pt x="0" y="36"/>
                    <a:pt x="1" y="36"/>
                  </a:cubicBezTo>
                  <a:cubicBezTo>
                    <a:pt x="2" y="36"/>
                    <a:pt x="4" y="36"/>
                    <a:pt x="5" y="36"/>
                  </a:cubicBezTo>
                  <a:cubicBezTo>
                    <a:pt x="5" y="36"/>
                    <a:pt x="6" y="37"/>
                    <a:pt x="6" y="37"/>
                  </a:cubicBezTo>
                  <a:cubicBezTo>
                    <a:pt x="7" y="38"/>
                    <a:pt x="7" y="38"/>
                    <a:pt x="9" y="38"/>
                  </a:cubicBezTo>
                  <a:cubicBezTo>
                    <a:pt x="10" y="40"/>
                    <a:pt x="11" y="38"/>
                    <a:pt x="13" y="38"/>
                  </a:cubicBezTo>
                  <a:cubicBezTo>
                    <a:pt x="13" y="39"/>
                    <a:pt x="14" y="39"/>
                    <a:pt x="14" y="40"/>
                  </a:cubicBezTo>
                  <a:cubicBezTo>
                    <a:pt x="14" y="40"/>
                    <a:pt x="15" y="41"/>
                    <a:pt x="15" y="41"/>
                  </a:cubicBezTo>
                  <a:cubicBezTo>
                    <a:pt x="17" y="41"/>
                    <a:pt x="18" y="40"/>
                    <a:pt x="20" y="41"/>
                  </a:cubicBezTo>
                  <a:cubicBezTo>
                    <a:pt x="20" y="41"/>
                    <a:pt x="20" y="42"/>
                    <a:pt x="21" y="42"/>
                  </a:cubicBezTo>
                  <a:cubicBezTo>
                    <a:pt x="21" y="42"/>
                    <a:pt x="22" y="42"/>
                    <a:pt x="23" y="42"/>
                  </a:cubicBezTo>
                  <a:cubicBezTo>
                    <a:pt x="24" y="42"/>
                    <a:pt x="23" y="41"/>
                    <a:pt x="25" y="41"/>
                  </a:cubicBezTo>
                  <a:cubicBezTo>
                    <a:pt x="25" y="42"/>
                    <a:pt x="28" y="43"/>
                    <a:pt x="29" y="43"/>
                  </a:cubicBezTo>
                  <a:cubicBezTo>
                    <a:pt x="30" y="43"/>
                    <a:pt x="37" y="43"/>
                    <a:pt x="34" y="41"/>
                  </a:cubicBezTo>
                  <a:cubicBezTo>
                    <a:pt x="34" y="40"/>
                    <a:pt x="32" y="40"/>
                    <a:pt x="31" y="40"/>
                  </a:cubicBezTo>
                  <a:cubicBezTo>
                    <a:pt x="31" y="39"/>
                    <a:pt x="32" y="39"/>
                    <a:pt x="31" y="39"/>
                  </a:cubicBezTo>
                  <a:cubicBezTo>
                    <a:pt x="31" y="39"/>
                    <a:pt x="30" y="39"/>
                    <a:pt x="30" y="39"/>
                  </a:cubicBezTo>
                  <a:cubicBezTo>
                    <a:pt x="30" y="39"/>
                    <a:pt x="30" y="38"/>
                    <a:pt x="30" y="38"/>
                  </a:cubicBezTo>
                  <a:cubicBezTo>
                    <a:pt x="29" y="38"/>
                    <a:pt x="29" y="38"/>
                    <a:pt x="28" y="38"/>
                  </a:cubicBezTo>
                  <a:cubicBezTo>
                    <a:pt x="28" y="37"/>
                    <a:pt x="26" y="37"/>
                    <a:pt x="26" y="36"/>
                  </a:cubicBezTo>
                  <a:cubicBezTo>
                    <a:pt x="26" y="36"/>
                    <a:pt x="25" y="36"/>
                    <a:pt x="25" y="35"/>
                  </a:cubicBezTo>
                  <a:cubicBezTo>
                    <a:pt x="23" y="35"/>
                    <a:pt x="21" y="34"/>
                    <a:pt x="20" y="33"/>
                  </a:cubicBezTo>
                  <a:cubicBezTo>
                    <a:pt x="19" y="31"/>
                    <a:pt x="19" y="31"/>
                    <a:pt x="19" y="30"/>
                  </a:cubicBezTo>
                  <a:cubicBezTo>
                    <a:pt x="20" y="29"/>
                    <a:pt x="19" y="29"/>
                    <a:pt x="20" y="29"/>
                  </a:cubicBezTo>
                  <a:cubicBezTo>
                    <a:pt x="20" y="29"/>
                    <a:pt x="20" y="29"/>
                    <a:pt x="21" y="29"/>
                  </a:cubicBezTo>
                  <a:cubicBezTo>
                    <a:pt x="21" y="29"/>
                    <a:pt x="21" y="28"/>
                    <a:pt x="21" y="28"/>
                  </a:cubicBezTo>
                  <a:cubicBezTo>
                    <a:pt x="21" y="28"/>
                    <a:pt x="21" y="28"/>
                    <a:pt x="21" y="27"/>
                  </a:cubicBezTo>
                  <a:cubicBezTo>
                    <a:pt x="22" y="26"/>
                    <a:pt x="23" y="26"/>
                    <a:pt x="23" y="24"/>
                  </a:cubicBezTo>
                  <a:cubicBezTo>
                    <a:pt x="24" y="24"/>
                    <a:pt x="25" y="23"/>
                    <a:pt x="25" y="23"/>
                  </a:cubicBezTo>
                  <a:cubicBezTo>
                    <a:pt x="25" y="23"/>
                    <a:pt x="26" y="22"/>
                    <a:pt x="26" y="22"/>
                  </a:cubicBezTo>
                  <a:cubicBezTo>
                    <a:pt x="27" y="21"/>
                    <a:pt x="26" y="20"/>
                    <a:pt x="26" y="20"/>
                  </a:cubicBezTo>
                  <a:cubicBezTo>
                    <a:pt x="27" y="19"/>
                    <a:pt x="26" y="19"/>
                    <a:pt x="27" y="18"/>
                  </a:cubicBezTo>
                  <a:cubicBezTo>
                    <a:pt x="27" y="18"/>
                    <a:pt x="28" y="18"/>
                    <a:pt x="28" y="17"/>
                  </a:cubicBezTo>
                  <a:cubicBezTo>
                    <a:pt x="29" y="17"/>
                    <a:pt x="29" y="17"/>
                    <a:pt x="29" y="17"/>
                  </a:cubicBezTo>
                  <a:cubicBezTo>
                    <a:pt x="31" y="16"/>
                    <a:pt x="32" y="15"/>
                    <a:pt x="34" y="15"/>
                  </a:cubicBezTo>
                  <a:cubicBezTo>
                    <a:pt x="35" y="15"/>
                    <a:pt x="35" y="14"/>
                    <a:pt x="35" y="14"/>
                  </a:cubicBezTo>
                  <a:cubicBezTo>
                    <a:pt x="35" y="14"/>
                    <a:pt x="37" y="13"/>
                    <a:pt x="37" y="13"/>
                  </a:cubicBezTo>
                  <a:cubicBezTo>
                    <a:pt x="38" y="12"/>
                    <a:pt x="39" y="11"/>
                    <a:pt x="41" y="11"/>
                  </a:cubicBezTo>
                  <a:cubicBezTo>
                    <a:pt x="42" y="11"/>
                    <a:pt x="41" y="10"/>
                    <a:pt x="42" y="10"/>
                  </a:cubicBezTo>
                  <a:cubicBezTo>
                    <a:pt x="42" y="10"/>
                    <a:pt x="44" y="10"/>
                    <a:pt x="44" y="10"/>
                  </a:cubicBezTo>
                  <a:cubicBezTo>
                    <a:pt x="45" y="9"/>
                    <a:pt x="44" y="9"/>
                    <a:pt x="46" y="9"/>
                  </a:cubicBezTo>
                  <a:cubicBezTo>
                    <a:pt x="46" y="9"/>
                    <a:pt x="48" y="10"/>
                    <a:pt x="48" y="10"/>
                  </a:cubicBezTo>
                  <a:cubicBezTo>
                    <a:pt x="49" y="9"/>
                    <a:pt x="48" y="8"/>
                    <a:pt x="50" y="8"/>
                  </a:cubicBezTo>
                  <a:cubicBezTo>
                    <a:pt x="51" y="8"/>
                    <a:pt x="51" y="8"/>
                    <a:pt x="52" y="8"/>
                  </a:cubicBezTo>
                  <a:cubicBezTo>
                    <a:pt x="54" y="8"/>
                    <a:pt x="53" y="8"/>
                    <a:pt x="53" y="7"/>
                  </a:cubicBezTo>
                  <a:cubicBezTo>
                    <a:pt x="54" y="7"/>
                    <a:pt x="56" y="8"/>
                    <a:pt x="56" y="7"/>
                  </a:cubicBezTo>
                  <a:cubicBezTo>
                    <a:pt x="56" y="6"/>
                    <a:pt x="58" y="7"/>
                    <a:pt x="58" y="7"/>
                  </a:cubicBezTo>
                  <a:cubicBezTo>
                    <a:pt x="61" y="7"/>
                    <a:pt x="63" y="7"/>
                    <a:pt x="65" y="6"/>
                  </a:cubicBezTo>
                  <a:cubicBezTo>
                    <a:pt x="66" y="5"/>
                    <a:pt x="67" y="5"/>
                    <a:pt x="68" y="5"/>
                  </a:cubicBezTo>
                  <a:cubicBezTo>
                    <a:pt x="68" y="4"/>
                    <a:pt x="69" y="5"/>
                    <a:pt x="69" y="4"/>
                  </a:cubicBezTo>
                  <a:cubicBezTo>
                    <a:pt x="69" y="3"/>
                    <a:pt x="68" y="3"/>
                    <a:pt x="68" y="3"/>
                  </a:cubicBezTo>
                  <a:cubicBezTo>
                    <a:pt x="65" y="1"/>
                    <a:pt x="58" y="0"/>
                    <a:pt x="56" y="1"/>
                  </a:cubicBezTo>
                  <a:cubicBezTo>
                    <a:pt x="54" y="2"/>
                    <a:pt x="54" y="3"/>
                    <a:pt x="53" y="3"/>
                  </a:cubicBezTo>
                  <a:cubicBezTo>
                    <a:pt x="54" y="4"/>
                    <a:pt x="52" y="3"/>
                    <a:pt x="51" y="3"/>
                  </a:cubicBezTo>
                  <a:cubicBezTo>
                    <a:pt x="50" y="3"/>
                    <a:pt x="50" y="4"/>
                    <a:pt x="50" y="4"/>
                  </a:cubicBezTo>
                  <a:cubicBezTo>
                    <a:pt x="45" y="5"/>
                    <a:pt x="35" y="4"/>
                    <a:pt x="34" y="5"/>
                  </a:cubicBezTo>
                  <a:cubicBezTo>
                    <a:pt x="33" y="6"/>
                    <a:pt x="30" y="5"/>
                    <a:pt x="29" y="6"/>
                  </a:cubicBezTo>
                  <a:cubicBezTo>
                    <a:pt x="29" y="8"/>
                    <a:pt x="24" y="7"/>
                    <a:pt x="24" y="8"/>
                  </a:cubicBezTo>
                  <a:cubicBezTo>
                    <a:pt x="24" y="8"/>
                    <a:pt x="21" y="10"/>
                    <a:pt x="21" y="10"/>
                  </a:cubicBezTo>
                  <a:cubicBezTo>
                    <a:pt x="19" y="10"/>
                    <a:pt x="18" y="11"/>
                    <a:pt x="16" y="11"/>
                  </a:cubicBezTo>
                  <a:cubicBezTo>
                    <a:pt x="15" y="11"/>
                    <a:pt x="16" y="12"/>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7" name="Freeform 23"/>
            <p:cNvSpPr/>
            <p:nvPr/>
          </p:nvSpPr>
          <p:spPr>
            <a:xfrm>
              <a:off x="6615113" y="1989138"/>
              <a:ext cx="76200" cy="41275"/>
            </a:xfrm>
            <a:custGeom>
              <a:avLst/>
              <a:gdLst>
                <a:gd name="T0" fmla="*/ 16 w 20"/>
                <a:gd name="T1" fmla="*/ 2 h 11"/>
                <a:gd name="T2" fmla="*/ 15 w 20"/>
                <a:gd name="T3" fmla="*/ 4 h 11"/>
                <a:gd name="T4" fmla="*/ 12 w 20"/>
                <a:gd name="T5" fmla="*/ 3 h 11"/>
                <a:gd name="T6" fmla="*/ 10 w 20"/>
                <a:gd name="T7" fmla="*/ 2 h 11"/>
                <a:gd name="T8" fmla="*/ 6 w 20"/>
                <a:gd name="T9" fmla="*/ 1 h 11"/>
                <a:gd name="T10" fmla="*/ 4 w 20"/>
                <a:gd name="T11" fmla="*/ 1 h 11"/>
                <a:gd name="T12" fmla="*/ 2 w 20"/>
                <a:gd name="T13" fmla="*/ 2 h 11"/>
                <a:gd name="T14" fmla="*/ 4 w 20"/>
                <a:gd name="T15" fmla="*/ 5 h 11"/>
                <a:gd name="T16" fmla="*/ 5 w 20"/>
                <a:gd name="T17" fmla="*/ 7 h 11"/>
                <a:gd name="T18" fmla="*/ 7 w 20"/>
                <a:gd name="T19" fmla="*/ 8 h 11"/>
                <a:gd name="T20" fmla="*/ 11 w 20"/>
                <a:gd name="T21" fmla="*/ 10 h 11"/>
                <a:gd name="T22" fmla="*/ 18 w 20"/>
                <a:gd name="T23" fmla="*/ 11 h 11"/>
                <a:gd name="T24" fmla="*/ 20 w 20"/>
                <a:gd name="T25" fmla="*/ 10 h 11"/>
                <a:gd name="T26" fmla="*/ 20 w 20"/>
                <a:gd name="T27" fmla="*/ 10 h 11"/>
                <a:gd name="T28" fmla="*/ 20 w 20"/>
                <a:gd name="T29" fmla="*/ 2 h 11"/>
                <a:gd name="T30" fmla="*/ 16 w 20"/>
                <a:gd name="T3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1">
                  <a:moveTo>
                    <a:pt x="16" y="2"/>
                  </a:moveTo>
                  <a:cubicBezTo>
                    <a:pt x="15" y="3"/>
                    <a:pt x="18" y="4"/>
                    <a:pt x="15" y="4"/>
                  </a:cubicBezTo>
                  <a:cubicBezTo>
                    <a:pt x="13" y="4"/>
                    <a:pt x="14" y="3"/>
                    <a:pt x="12" y="3"/>
                  </a:cubicBezTo>
                  <a:cubicBezTo>
                    <a:pt x="11" y="2"/>
                    <a:pt x="12" y="2"/>
                    <a:pt x="10" y="2"/>
                  </a:cubicBezTo>
                  <a:cubicBezTo>
                    <a:pt x="9" y="0"/>
                    <a:pt x="8" y="1"/>
                    <a:pt x="6" y="1"/>
                  </a:cubicBezTo>
                  <a:cubicBezTo>
                    <a:pt x="5" y="1"/>
                    <a:pt x="4" y="0"/>
                    <a:pt x="4" y="1"/>
                  </a:cubicBezTo>
                  <a:cubicBezTo>
                    <a:pt x="2" y="1"/>
                    <a:pt x="2" y="1"/>
                    <a:pt x="2" y="2"/>
                  </a:cubicBezTo>
                  <a:cubicBezTo>
                    <a:pt x="0" y="4"/>
                    <a:pt x="2" y="5"/>
                    <a:pt x="4" y="5"/>
                  </a:cubicBezTo>
                  <a:cubicBezTo>
                    <a:pt x="5" y="5"/>
                    <a:pt x="3" y="7"/>
                    <a:pt x="5" y="7"/>
                  </a:cubicBezTo>
                  <a:cubicBezTo>
                    <a:pt x="5" y="7"/>
                    <a:pt x="7" y="8"/>
                    <a:pt x="7" y="8"/>
                  </a:cubicBezTo>
                  <a:cubicBezTo>
                    <a:pt x="8" y="9"/>
                    <a:pt x="11" y="10"/>
                    <a:pt x="11" y="10"/>
                  </a:cubicBezTo>
                  <a:cubicBezTo>
                    <a:pt x="14" y="10"/>
                    <a:pt x="16" y="11"/>
                    <a:pt x="18" y="11"/>
                  </a:cubicBezTo>
                  <a:cubicBezTo>
                    <a:pt x="18" y="11"/>
                    <a:pt x="20" y="10"/>
                    <a:pt x="20" y="10"/>
                  </a:cubicBezTo>
                  <a:cubicBezTo>
                    <a:pt x="20" y="10"/>
                    <a:pt x="20" y="10"/>
                    <a:pt x="20" y="10"/>
                  </a:cubicBezTo>
                  <a:cubicBezTo>
                    <a:pt x="20" y="2"/>
                    <a:pt x="20" y="2"/>
                    <a:pt x="20" y="2"/>
                  </a:cubicBezTo>
                  <a:cubicBezTo>
                    <a:pt x="19" y="2"/>
                    <a:pt x="17" y="1"/>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8" name="Freeform 24"/>
            <p:cNvSpPr/>
            <p:nvPr/>
          </p:nvSpPr>
          <p:spPr>
            <a:xfrm>
              <a:off x="6691313" y="1995488"/>
              <a:ext cx="85725" cy="30163"/>
            </a:xfrm>
            <a:custGeom>
              <a:avLst/>
              <a:gdLst>
                <a:gd name="T0" fmla="*/ 1 w 23"/>
                <a:gd name="T1" fmla="*/ 8 h 8"/>
                <a:gd name="T2" fmla="*/ 4 w 23"/>
                <a:gd name="T3" fmla="*/ 8 h 8"/>
                <a:gd name="T4" fmla="*/ 6 w 23"/>
                <a:gd name="T5" fmla="*/ 7 h 8"/>
                <a:gd name="T6" fmla="*/ 9 w 23"/>
                <a:gd name="T7" fmla="*/ 6 h 8"/>
                <a:gd name="T8" fmla="*/ 12 w 23"/>
                <a:gd name="T9" fmla="*/ 7 h 8"/>
                <a:gd name="T10" fmla="*/ 15 w 23"/>
                <a:gd name="T11" fmla="*/ 8 h 8"/>
                <a:gd name="T12" fmla="*/ 18 w 23"/>
                <a:gd name="T13" fmla="*/ 7 h 8"/>
                <a:gd name="T14" fmla="*/ 21 w 23"/>
                <a:gd name="T15" fmla="*/ 6 h 8"/>
                <a:gd name="T16" fmla="*/ 22 w 23"/>
                <a:gd name="T17" fmla="*/ 5 h 8"/>
                <a:gd name="T18" fmla="*/ 22 w 23"/>
                <a:gd name="T19" fmla="*/ 3 h 8"/>
                <a:gd name="T20" fmla="*/ 16 w 23"/>
                <a:gd name="T21" fmla="*/ 1 h 8"/>
                <a:gd name="T22" fmla="*/ 11 w 23"/>
                <a:gd name="T23" fmla="*/ 2 h 8"/>
                <a:gd name="T24" fmla="*/ 6 w 23"/>
                <a:gd name="T25" fmla="*/ 1 h 8"/>
                <a:gd name="T26" fmla="*/ 4 w 23"/>
                <a:gd name="T27" fmla="*/ 1 h 8"/>
                <a:gd name="T28" fmla="*/ 1 w 23"/>
                <a:gd name="T29" fmla="*/ 0 h 8"/>
                <a:gd name="T30" fmla="*/ 0 w 23"/>
                <a:gd name="T31" fmla="*/ 0 h 8"/>
                <a:gd name="T32" fmla="*/ 0 w 23"/>
                <a:gd name="T33" fmla="*/ 8 h 8"/>
                <a:gd name="T34" fmla="*/ 1 w 23"/>
                <a:gd name="T3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8">
                  <a:moveTo>
                    <a:pt x="1" y="8"/>
                  </a:moveTo>
                  <a:cubicBezTo>
                    <a:pt x="2" y="8"/>
                    <a:pt x="3" y="8"/>
                    <a:pt x="4" y="8"/>
                  </a:cubicBezTo>
                  <a:cubicBezTo>
                    <a:pt x="5" y="8"/>
                    <a:pt x="5" y="7"/>
                    <a:pt x="6" y="7"/>
                  </a:cubicBezTo>
                  <a:cubicBezTo>
                    <a:pt x="7" y="7"/>
                    <a:pt x="9" y="6"/>
                    <a:pt x="9" y="6"/>
                  </a:cubicBezTo>
                  <a:cubicBezTo>
                    <a:pt x="10" y="6"/>
                    <a:pt x="11" y="7"/>
                    <a:pt x="12" y="7"/>
                  </a:cubicBezTo>
                  <a:cubicBezTo>
                    <a:pt x="14" y="7"/>
                    <a:pt x="13" y="8"/>
                    <a:pt x="15" y="8"/>
                  </a:cubicBezTo>
                  <a:cubicBezTo>
                    <a:pt x="17" y="8"/>
                    <a:pt x="16" y="7"/>
                    <a:pt x="18" y="7"/>
                  </a:cubicBezTo>
                  <a:cubicBezTo>
                    <a:pt x="19" y="7"/>
                    <a:pt x="20" y="7"/>
                    <a:pt x="21" y="6"/>
                  </a:cubicBezTo>
                  <a:cubicBezTo>
                    <a:pt x="21" y="6"/>
                    <a:pt x="22" y="6"/>
                    <a:pt x="22" y="5"/>
                  </a:cubicBezTo>
                  <a:cubicBezTo>
                    <a:pt x="22" y="5"/>
                    <a:pt x="23" y="5"/>
                    <a:pt x="22" y="3"/>
                  </a:cubicBezTo>
                  <a:cubicBezTo>
                    <a:pt x="20" y="2"/>
                    <a:pt x="18" y="1"/>
                    <a:pt x="16" y="1"/>
                  </a:cubicBezTo>
                  <a:cubicBezTo>
                    <a:pt x="14" y="1"/>
                    <a:pt x="14" y="2"/>
                    <a:pt x="11" y="2"/>
                  </a:cubicBezTo>
                  <a:cubicBezTo>
                    <a:pt x="9" y="2"/>
                    <a:pt x="9" y="1"/>
                    <a:pt x="6" y="1"/>
                  </a:cubicBezTo>
                  <a:cubicBezTo>
                    <a:pt x="6" y="0"/>
                    <a:pt x="4" y="2"/>
                    <a:pt x="4" y="1"/>
                  </a:cubicBezTo>
                  <a:cubicBezTo>
                    <a:pt x="3" y="1"/>
                    <a:pt x="2" y="1"/>
                    <a:pt x="1" y="0"/>
                  </a:cubicBezTo>
                  <a:cubicBezTo>
                    <a:pt x="1" y="0"/>
                    <a:pt x="1" y="0"/>
                    <a:pt x="0" y="0"/>
                  </a:cubicBezTo>
                  <a:cubicBezTo>
                    <a:pt x="0" y="8"/>
                    <a:pt x="0" y="8"/>
                    <a:pt x="0" y="8"/>
                  </a:cubicBezTo>
                  <a:cubicBezTo>
                    <a:pt x="0" y="8"/>
                    <a:pt x="0" y="8"/>
                    <a:pt x="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39" name="Freeform 25"/>
            <p:cNvSpPr/>
            <p:nvPr/>
          </p:nvSpPr>
          <p:spPr>
            <a:xfrm>
              <a:off x="6589713" y="2000250"/>
              <a:ext cx="22225" cy="14288"/>
            </a:xfrm>
            <a:custGeom>
              <a:avLst/>
              <a:gdLst>
                <a:gd name="T0" fmla="*/ 1 w 6"/>
                <a:gd name="T1" fmla="*/ 2 h 4"/>
                <a:gd name="T2" fmla="*/ 1 w 6"/>
                <a:gd name="T3" fmla="*/ 2 h 4"/>
                <a:gd name="T4" fmla="*/ 1 w 6"/>
                <a:gd name="T5" fmla="*/ 2 h 4"/>
                <a:gd name="T6" fmla="*/ 1 w 6"/>
                <a:gd name="T7" fmla="*/ 3 h 4"/>
                <a:gd name="T8" fmla="*/ 4 w 6"/>
                <a:gd name="T9" fmla="*/ 4 h 4"/>
                <a:gd name="T10" fmla="*/ 4 w 6"/>
                <a:gd name="T11" fmla="*/ 2 h 4"/>
                <a:gd name="T12" fmla="*/ 1 w 6"/>
                <a:gd name="T13" fmla="*/ 0 h 4"/>
                <a:gd name="T14" fmla="*/ 0 w 6"/>
                <a:gd name="T15" fmla="*/ 1 h 4"/>
                <a:gd name="T16" fmla="*/ 1 w 6"/>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1" y="2"/>
                  </a:moveTo>
                  <a:cubicBezTo>
                    <a:pt x="1" y="2"/>
                    <a:pt x="1" y="2"/>
                    <a:pt x="1" y="2"/>
                  </a:cubicBezTo>
                  <a:cubicBezTo>
                    <a:pt x="1" y="2"/>
                    <a:pt x="1" y="2"/>
                    <a:pt x="1" y="2"/>
                  </a:cubicBezTo>
                  <a:cubicBezTo>
                    <a:pt x="1" y="3"/>
                    <a:pt x="1" y="3"/>
                    <a:pt x="1" y="3"/>
                  </a:cubicBezTo>
                  <a:cubicBezTo>
                    <a:pt x="2" y="4"/>
                    <a:pt x="3" y="4"/>
                    <a:pt x="4" y="4"/>
                  </a:cubicBezTo>
                  <a:cubicBezTo>
                    <a:pt x="6" y="3"/>
                    <a:pt x="6" y="2"/>
                    <a:pt x="4" y="2"/>
                  </a:cubicBezTo>
                  <a:cubicBezTo>
                    <a:pt x="3" y="1"/>
                    <a:pt x="2" y="0"/>
                    <a:pt x="1" y="0"/>
                  </a:cubicBezTo>
                  <a:cubicBezTo>
                    <a:pt x="0" y="1"/>
                    <a:pt x="1" y="0"/>
                    <a:pt x="0" y="1"/>
                  </a:cubicBezTo>
                  <a:cubicBezTo>
                    <a:pt x="0" y="2"/>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0" name="Freeform 26"/>
            <p:cNvSpPr/>
            <p:nvPr/>
          </p:nvSpPr>
          <p:spPr>
            <a:xfrm>
              <a:off x="2292351" y="2006600"/>
              <a:ext cx="25400" cy="23813"/>
            </a:xfrm>
            <a:custGeom>
              <a:avLst/>
              <a:gdLst>
                <a:gd name="T0" fmla="*/ 4 w 7"/>
                <a:gd name="T1" fmla="*/ 1 h 6"/>
                <a:gd name="T2" fmla="*/ 1 w 7"/>
                <a:gd name="T3" fmla="*/ 2 h 6"/>
                <a:gd name="T4" fmla="*/ 6 w 7"/>
                <a:gd name="T5" fmla="*/ 2 h 6"/>
                <a:gd name="T6" fmla="*/ 7 w 7"/>
                <a:gd name="T7" fmla="*/ 0 h 6"/>
                <a:gd name="T8" fmla="*/ 4 w 7"/>
                <a:gd name="T9" fmla="*/ 1 h 6"/>
              </a:gdLst>
              <a:ahLst/>
              <a:cxnLst>
                <a:cxn ang="0">
                  <a:pos x="T0" y="T1"/>
                </a:cxn>
                <a:cxn ang="0">
                  <a:pos x="T2" y="T3"/>
                </a:cxn>
                <a:cxn ang="0">
                  <a:pos x="T4" y="T5"/>
                </a:cxn>
                <a:cxn ang="0">
                  <a:pos x="T6" y="T7"/>
                </a:cxn>
                <a:cxn ang="0">
                  <a:pos x="T8" y="T9"/>
                </a:cxn>
              </a:cxnLst>
              <a:rect l="0" t="0" r="r" b="b"/>
              <a:pathLst>
                <a:path w="7" h="6">
                  <a:moveTo>
                    <a:pt x="4" y="1"/>
                  </a:moveTo>
                  <a:cubicBezTo>
                    <a:pt x="4" y="1"/>
                    <a:pt x="2" y="2"/>
                    <a:pt x="1" y="2"/>
                  </a:cubicBezTo>
                  <a:cubicBezTo>
                    <a:pt x="0" y="6"/>
                    <a:pt x="6" y="3"/>
                    <a:pt x="6" y="2"/>
                  </a:cubicBezTo>
                  <a:cubicBezTo>
                    <a:pt x="7" y="1"/>
                    <a:pt x="7" y="0"/>
                    <a:pt x="7" y="0"/>
                  </a:cubicBezTo>
                  <a:cubicBezTo>
                    <a:pt x="6" y="0"/>
                    <a:pt x="4"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1" name="Freeform 27"/>
            <p:cNvSpPr/>
            <p:nvPr/>
          </p:nvSpPr>
          <p:spPr>
            <a:xfrm>
              <a:off x="6788151" y="2003425"/>
              <a:ext cx="98425" cy="26988"/>
            </a:xfrm>
            <a:custGeom>
              <a:avLst/>
              <a:gdLst>
                <a:gd name="T0" fmla="*/ 20 w 26"/>
                <a:gd name="T1" fmla="*/ 3 h 7"/>
                <a:gd name="T2" fmla="*/ 14 w 26"/>
                <a:gd name="T3" fmla="*/ 3 h 7"/>
                <a:gd name="T4" fmla="*/ 11 w 26"/>
                <a:gd name="T5" fmla="*/ 2 h 7"/>
                <a:gd name="T6" fmla="*/ 10 w 26"/>
                <a:gd name="T7" fmla="*/ 1 h 7"/>
                <a:gd name="T8" fmla="*/ 7 w 26"/>
                <a:gd name="T9" fmla="*/ 1 h 7"/>
                <a:gd name="T10" fmla="*/ 3 w 26"/>
                <a:gd name="T11" fmla="*/ 1 h 7"/>
                <a:gd name="T12" fmla="*/ 1 w 26"/>
                <a:gd name="T13" fmla="*/ 1 h 7"/>
                <a:gd name="T14" fmla="*/ 2 w 26"/>
                <a:gd name="T15" fmla="*/ 3 h 7"/>
                <a:gd name="T16" fmla="*/ 6 w 26"/>
                <a:gd name="T17" fmla="*/ 4 h 7"/>
                <a:gd name="T18" fmla="*/ 14 w 26"/>
                <a:gd name="T19" fmla="*/ 4 h 7"/>
                <a:gd name="T20" fmla="*/ 15 w 26"/>
                <a:gd name="T21" fmla="*/ 5 h 7"/>
                <a:gd name="T22" fmla="*/ 17 w 26"/>
                <a:gd name="T23" fmla="*/ 6 h 7"/>
                <a:gd name="T24" fmla="*/ 21 w 26"/>
                <a:gd name="T25" fmla="*/ 6 h 7"/>
                <a:gd name="T26" fmla="*/ 26 w 26"/>
                <a:gd name="T27" fmla="*/ 4 h 7"/>
                <a:gd name="T28" fmla="*/ 20 w 26"/>
                <a:gd name="T2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7">
                  <a:moveTo>
                    <a:pt x="20" y="3"/>
                  </a:moveTo>
                  <a:cubicBezTo>
                    <a:pt x="18" y="3"/>
                    <a:pt x="16" y="3"/>
                    <a:pt x="14" y="3"/>
                  </a:cubicBezTo>
                  <a:cubicBezTo>
                    <a:pt x="13" y="3"/>
                    <a:pt x="13" y="2"/>
                    <a:pt x="11" y="2"/>
                  </a:cubicBezTo>
                  <a:cubicBezTo>
                    <a:pt x="11" y="2"/>
                    <a:pt x="12" y="1"/>
                    <a:pt x="10" y="1"/>
                  </a:cubicBezTo>
                  <a:cubicBezTo>
                    <a:pt x="9" y="1"/>
                    <a:pt x="8" y="1"/>
                    <a:pt x="7" y="1"/>
                  </a:cubicBezTo>
                  <a:cubicBezTo>
                    <a:pt x="6" y="1"/>
                    <a:pt x="4" y="2"/>
                    <a:pt x="3" y="1"/>
                  </a:cubicBezTo>
                  <a:cubicBezTo>
                    <a:pt x="2" y="1"/>
                    <a:pt x="2" y="0"/>
                    <a:pt x="1" y="1"/>
                  </a:cubicBezTo>
                  <a:cubicBezTo>
                    <a:pt x="0" y="1"/>
                    <a:pt x="1" y="3"/>
                    <a:pt x="2" y="3"/>
                  </a:cubicBezTo>
                  <a:cubicBezTo>
                    <a:pt x="3" y="4"/>
                    <a:pt x="5" y="3"/>
                    <a:pt x="6" y="4"/>
                  </a:cubicBezTo>
                  <a:cubicBezTo>
                    <a:pt x="7" y="5"/>
                    <a:pt x="13" y="4"/>
                    <a:pt x="14" y="4"/>
                  </a:cubicBezTo>
                  <a:cubicBezTo>
                    <a:pt x="15" y="4"/>
                    <a:pt x="14" y="5"/>
                    <a:pt x="15" y="5"/>
                  </a:cubicBezTo>
                  <a:cubicBezTo>
                    <a:pt x="17" y="5"/>
                    <a:pt x="16" y="5"/>
                    <a:pt x="17" y="6"/>
                  </a:cubicBezTo>
                  <a:cubicBezTo>
                    <a:pt x="18" y="6"/>
                    <a:pt x="20" y="6"/>
                    <a:pt x="21" y="6"/>
                  </a:cubicBezTo>
                  <a:cubicBezTo>
                    <a:pt x="23" y="6"/>
                    <a:pt x="26" y="7"/>
                    <a:pt x="26" y="4"/>
                  </a:cubicBezTo>
                  <a:cubicBezTo>
                    <a:pt x="26" y="2"/>
                    <a:pt x="22" y="3"/>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2" name="Freeform 28"/>
            <p:cNvSpPr/>
            <p:nvPr/>
          </p:nvSpPr>
          <p:spPr>
            <a:xfrm>
              <a:off x="1819276" y="2025650"/>
              <a:ext cx="236538" cy="93663"/>
            </a:xfrm>
            <a:custGeom>
              <a:avLst/>
              <a:gdLst>
                <a:gd name="T0" fmla="*/ 2 w 63"/>
                <a:gd name="T1" fmla="*/ 18 h 25"/>
                <a:gd name="T2" fmla="*/ 5 w 63"/>
                <a:gd name="T3" fmla="*/ 19 h 25"/>
                <a:gd name="T4" fmla="*/ 4 w 63"/>
                <a:gd name="T5" fmla="*/ 21 h 25"/>
                <a:gd name="T6" fmla="*/ 4 w 63"/>
                <a:gd name="T7" fmla="*/ 24 h 25"/>
                <a:gd name="T8" fmla="*/ 8 w 63"/>
                <a:gd name="T9" fmla="*/ 24 h 25"/>
                <a:gd name="T10" fmla="*/ 13 w 63"/>
                <a:gd name="T11" fmla="*/ 21 h 25"/>
                <a:gd name="T12" fmla="*/ 13 w 63"/>
                <a:gd name="T13" fmla="*/ 20 h 25"/>
                <a:gd name="T14" fmla="*/ 20 w 63"/>
                <a:gd name="T15" fmla="*/ 20 h 25"/>
                <a:gd name="T16" fmla="*/ 22 w 63"/>
                <a:gd name="T17" fmla="*/ 20 h 25"/>
                <a:gd name="T18" fmla="*/ 22 w 63"/>
                <a:gd name="T19" fmla="*/ 18 h 25"/>
                <a:gd name="T20" fmla="*/ 23 w 63"/>
                <a:gd name="T21" fmla="*/ 18 h 25"/>
                <a:gd name="T22" fmla="*/ 25 w 63"/>
                <a:gd name="T23" fmla="*/ 17 h 25"/>
                <a:gd name="T24" fmla="*/ 26 w 63"/>
                <a:gd name="T25" fmla="*/ 16 h 25"/>
                <a:gd name="T26" fmla="*/ 33 w 63"/>
                <a:gd name="T27" fmla="*/ 15 h 25"/>
                <a:gd name="T28" fmla="*/ 38 w 63"/>
                <a:gd name="T29" fmla="*/ 12 h 25"/>
                <a:gd name="T30" fmla="*/ 42 w 63"/>
                <a:gd name="T31" fmla="*/ 11 h 25"/>
                <a:gd name="T32" fmla="*/ 45 w 63"/>
                <a:gd name="T33" fmla="*/ 10 h 25"/>
                <a:gd name="T34" fmla="*/ 47 w 63"/>
                <a:gd name="T35" fmla="*/ 10 h 25"/>
                <a:gd name="T36" fmla="*/ 51 w 63"/>
                <a:gd name="T37" fmla="*/ 10 h 25"/>
                <a:gd name="T38" fmla="*/ 56 w 63"/>
                <a:gd name="T39" fmla="*/ 9 h 25"/>
                <a:gd name="T40" fmla="*/ 59 w 63"/>
                <a:gd name="T41" fmla="*/ 7 h 25"/>
                <a:gd name="T42" fmla="*/ 62 w 63"/>
                <a:gd name="T43" fmla="*/ 7 h 25"/>
                <a:gd name="T44" fmla="*/ 63 w 63"/>
                <a:gd name="T45" fmla="*/ 7 h 25"/>
                <a:gd name="T46" fmla="*/ 61 w 63"/>
                <a:gd name="T47" fmla="*/ 5 h 25"/>
                <a:gd name="T48" fmla="*/ 60 w 63"/>
                <a:gd name="T49" fmla="*/ 5 h 25"/>
                <a:gd name="T50" fmla="*/ 60 w 63"/>
                <a:gd name="T51" fmla="*/ 4 h 25"/>
                <a:gd name="T52" fmla="*/ 59 w 63"/>
                <a:gd name="T53" fmla="*/ 4 h 25"/>
                <a:gd name="T54" fmla="*/ 58 w 63"/>
                <a:gd name="T55" fmla="*/ 3 h 25"/>
                <a:gd name="T56" fmla="*/ 57 w 63"/>
                <a:gd name="T57" fmla="*/ 3 h 25"/>
                <a:gd name="T58" fmla="*/ 55 w 63"/>
                <a:gd name="T59" fmla="*/ 3 h 25"/>
                <a:gd name="T60" fmla="*/ 53 w 63"/>
                <a:gd name="T61" fmla="*/ 5 h 25"/>
                <a:gd name="T62" fmla="*/ 49 w 63"/>
                <a:gd name="T63" fmla="*/ 5 h 25"/>
                <a:gd name="T64" fmla="*/ 47 w 63"/>
                <a:gd name="T65" fmla="*/ 3 h 25"/>
                <a:gd name="T66" fmla="*/ 45 w 63"/>
                <a:gd name="T67" fmla="*/ 2 h 25"/>
                <a:gd name="T68" fmla="*/ 45 w 63"/>
                <a:gd name="T69" fmla="*/ 2 h 25"/>
                <a:gd name="T70" fmla="*/ 43 w 63"/>
                <a:gd name="T71" fmla="*/ 1 h 25"/>
                <a:gd name="T72" fmla="*/ 40 w 63"/>
                <a:gd name="T73" fmla="*/ 0 h 25"/>
                <a:gd name="T74" fmla="*/ 39 w 63"/>
                <a:gd name="T75" fmla="*/ 2 h 25"/>
                <a:gd name="T76" fmla="*/ 26 w 63"/>
                <a:gd name="T77" fmla="*/ 2 h 25"/>
                <a:gd name="T78" fmla="*/ 24 w 63"/>
                <a:gd name="T79" fmla="*/ 4 h 25"/>
                <a:gd name="T80" fmla="*/ 23 w 63"/>
                <a:gd name="T81" fmla="*/ 7 h 25"/>
                <a:gd name="T82" fmla="*/ 21 w 63"/>
                <a:gd name="T83" fmla="*/ 7 h 25"/>
                <a:gd name="T84" fmla="*/ 19 w 63"/>
                <a:gd name="T85" fmla="*/ 9 h 25"/>
                <a:gd name="T86" fmla="*/ 14 w 63"/>
                <a:gd name="T87" fmla="*/ 10 h 25"/>
                <a:gd name="T88" fmla="*/ 11 w 63"/>
                <a:gd name="T89" fmla="*/ 12 h 25"/>
                <a:gd name="T90" fmla="*/ 8 w 63"/>
                <a:gd name="T91" fmla="*/ 13 h 25"/>
                <a:gd name="T92" fmla="*/ 6 w 63"/>
                <a:gd name="T93" fmla="*/ 13 h 25"/>
                <a:gd name="T94" fmla="*/ 6 w 63"/>
                <a:gd name="T95" fmla="*/ 14 h 25"/>
                <a:gd name="T96" fmla="*/ 2 w 63"/>
                <a:gd name="T97" fmla="*/ 16 h 25"/>
                <a:gd name="T98" fmla="*/ 2 w 63"/>
                <a:gd name="T99"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25">
                  <a:moveTo>
                    <a:pt x="2" y="18"/>
                  </a:moveTo>
                  <a:cubicBezTo>
                    <a:pt x="4" y="18"/>
                    <a:pt x="4" y="18"/>
                    <a:pt x="5" y="19"/>
                  </a:cubicBezTo>
                  <a:cubicBezTo>
                    <a:pt x="5" y="20"/>
                    <a:pt x="4" y="21"/>
                    <a:pt x="4" y="21"/>
                  </a:cubicBezTo>
                  <a:cubicBezTo>
                    <a:pt x="4" y="22"/>
                    <a:pt x="3" y="22"/>
                    <a:pt x="4" y="24"/>
                  </a:cubicBezTo>
                  <a:cubicBezTo>
                    <a:pt x="5" y="25"/>
                    <a:pt x="7" y="24"/>
                    <a:pt x="8" y="24"/>
                  </a:cubicBezTo>
                  <a:cubicBezTo>
                    <a:pt x="9" y="22"/>
                    <a:pt x="12" y="22"/>
                    <a:pt x="13" y="21"/>
                  </a:cubicBezTo>
                  <a:cubicBezTo>
                    <a:pt x="13" y="21"/>
                    <a:pt x="13" y="21"/>
                    <a:pt x="13" y="20"/>
                  </a:cubicBezTo>
                  <a:cubicBezTo>
                    <a:pt x="16" y="19"/>
                    <a:pt x="18" y="20"/>
                    <a:pt x="20" y="20"/>
                  </a:cubicBezTo>
                  <a:cubicBezTo>
                    <a:pt x="22" y="20"/>
                    <a:pt x="19" y="20"/>
                    <a:pt x="22" y="20"/>
                  </a:cubicBezTo>
                  <a:cubicBezTo>
                    <a:pt x="22" y="19"/>
                    <a:pt x="22" y="19"/>
                    <a:pt x="22" y="18"/>
                  </a:cubicBezTo>
                  <a:cubicBezTo>
                    <a:pt x="23" y="18"/>
                    <a:pt x="23" y="18"/>
                    <a:pt x="23" y="18"/>
                  </a:cubicBezTo>
                  <a:cubicBezTo>
                    <a:pt x="24" y="18"/>
                    <a:pt x="24" y="17"/>
                    <a:pt x="25" y="17"/>
                  </a:cubicBezTo>
                  <a:cubicBezTo>
                    <a:pt x="25" y="17"/>
                    <a:pt x="25" y="16"/>
                    <a:pt x="26" y="16"/>
                  </a:cubicBezTo>
                  <a:cubicBezTo>
                    <a:pt x="28" y="14"/>
                    <a:pt x="30" y="16"/>
                    <a:pt x="33" y="15"/>
                  </a:cubicBezTo>
                  <a:cubicBezTo>
                    <a:pt x="34" y="14"/>
                    <a:pt x="36" y="12"/>
                    <a:pt x="38" y="12"/>
                  </a:cubicBezTo>
                  <a:cubicBezTo>
                    <a:pt x="38" y="12"/>
                    <a:pt x="42" y="11"/>
                    <a:pt x="42" y="11"/>
                  </a:cubicBezTo>
                  <a:cubicBezTo>
                    <a:pt x="42" y="11"/>
                    <a:pt x="45" y="10"/>
                    <a:pt x="45" y="10"/>
                  </a:cubicBezTo>
                  <a:cubicBezTo>
                    <a:pt x="47" y="10"/>
                    <a:pt x="46" y="10"/>
                    <a:pt x="47" y="10"/>
                  </a:cubicBezTo>
                  <a:cubicBezTo>
                    <a:pt x="48" y="10"/>
                    <a:pt x="50" y="10"/>
                    <a:pt x="51" y="10"/>
                  </a:cubicBezTo>
                  <a:cubicBezTo>
                    <a:pt x="54" y="10"/>
                    <a:pt x="54" y="9"/>
                    <a:pt x="56" y="9"/>
                  </a:cubicBezTo>
                  <a:cubicBezTo>
                    <a:pt x="58" y="9"/>
                    <a:pt x="58" y="8"/>
                    <a:pt x="59" y="7"/>
                  </a:cubicBezTo>
                  <a:cubicBezTo>
                    <a:pt x="59" y="7"/>
                    <a:pt x="61" y="8"/>
                    <a:pt x="62" y="7"/>
                  </a:cubicBezTo>
                  <a:cubicBezTo>
                    <a:pt x="62" y="7"/>
                    <a:pt x="62" y="7"/>
                    <a:pt x="63" y="7"/>
                  </a:cubicBezTo>
                  <a:cubicBezTo>
                    <a:pt x="63" y="5"/>
                    <a:pt x="62" y="5"/>
                    <a:pt x="61" y="5"/>
                  </a:cubicBezTo>
                  <a:cubicBezTo>
                    <a:pt x="61" y="5"/>
                    <a:pt x="61" y="5"/>
                    <a:pt x="60" y="5"/>
                  </a:cubicBezTo>
                  <a:cubicBezTo>
                    <a:pt x="60" y="4"/>
                    <a:pt x="61" y="4"/>
                    <a:pt x="60" y="4"/>
                  </a:cubicBezTo>
                  <a:cubicBezTo>
                    <a:pt x="60" y="4"/>
                    <a:pt x="59" y="4"/>
                    <a:pt x="59" y="4"/>
                  </a:cubicBezTo>
                  <a:cubicBezTo>
                    <a:pt x="59" y="3"/>
                    <a:pt x="58" y="4"/>
                    <a:pt x="58" y="3"/>
                  </a:cubicBezTo>
                  <a:cubicBezTo>
                    <a:pt x="58" y="3"/>
                    <a:pt x="57" y="2"/>
                    <a:pt x="57" y="3"/>
                  </a:cubicBezTo>
                  <a:cubicBezTo>
                    <a:pt x="57" y="4"/>
                    <a:pt x="55" y="3"/>
                    <a:pt x="55" y="3"/>
                  </a:cubicBezTo>
                  <a:cubicBezTo>
                    <a:pt x="54" y="3"/>
                    <a:pt x="53" y="4"/>
                    <a:pt x="53" y="5"/>
                  </a:cubicBezTo>
                  <a:cubicBezTo>
                    <a:pt x="51" y="5"/>
                    <a:pt x="50" y="6"/>
                    <a:pt x="49" y="5"/>
                  </a:cubicBezTo>
                  <a:cubicBezTo>
                    <a:pt x="49" y="4"/>
                    <a:pt x="48" y="4"/>
                    <a:pt x="47" y="3"/>
                  </a:cubicBezTo>
                  <a:cubicBezTo>
                    <a:pt x="46" y="3"/>
                    <a:pt x="46" y="3"/>
                    <a:pt x="45" y="2"/>
                  </a:cubicBezTo>
                  <a:cubicBezTo>
                    <a:pt x="44" y="2"/>
                    <a:pt x="45" y="2"/>
                    <a:pt x="45" y="2"/>
                  </a:cubicBezTo>
                  <a:cubicBezTo>
                    <a:pt x="44" y="1"/>
                    <a:pt x="44" y="1"/>
                    <a:pt x="43" y="1"/>
                  </a:cubicBezTo>
                  <a:cubicBezTo>
                    <a:pt x="42" y="0"/>
                    <a:pt x="41" y="0"/>
                    <a:pt x="40" y="0"/>
                  </a:cubicBezTo>
                  <a:cubicBezTo>
                    <a:pt x="40" y="1"/>
                    <a:pt x="40" y="1"/>
                    <a:pt x="39" y="2"/>
                  </a:cubicBezTo>
                  <a:cubicBezTo>
                    <a:pt x="37" y="2"/>
                    <a:pt x="26" y="1"/>
                    <a:pt x="26" y="2"/>
                  </a:cubicBezTo>
                  <a:cubicBezTo>
                    <a:pt x="25" y="3"/>
                    <a:pt x="25" y="3"/>
                    <a:pt x="24" y="4"/>
                  </a:cubicBezTo>
                  <a:cubicBezTo>
                    <a:pt x="24" y="5"/>
                    <a:pt x="23" y="5"/>
                    <a:pt x="23" y="7"/>
                  </a:cubicBezTo>
                  <a:cubicBezTo>
                    <a:pt x="22" y="7"/>
                    <a:pt x="22" y="7"/>
                    <a:pt x="21" y="7"/>
                  </a:cubicBezTo>
                  <a:cubicBezTo>
                    <a:pt x="21" y="8"/>
                    <a:pt x="20" y="9"/>
                    <a:pt x="19" y="9"/>
                  </a:cubicBezTo>
                  <a:cubicBezTo>
                    <a:pt x="17" y="9"/>
                    <a:pt x="15" y="9"/>
                    <a:pt x="14" y="10"/>
                  </a:cubicBezTo>
                  <a:cubicBezTo>
                    <a:pt x="14" y="10"/>
                    <a:pt x="12" y="11"/>
                    <a:pt x="11" y="12"/>
                  </a:cubicBezTo>
                  <a:cubicBezTo>
                    <a:pt x="9" y="13"/>
                    <a:pt x="9" y="12"/>
                    <a:pt x="8" y="13"/>
                  </a:cubicBezTo>
                  <a:cubicBezTo>
                    <a:pt x="8" y="13"/>
                    <a:pt x="6" y="13"/>
                    <a:pt x="6" y="13"/>
                  </a:cubicBezTo>
                  <a:cubicBezTo>
                    <a:pt x="5" y="13"/>
                    <a:pt x="6" y="13"/>
                    <a:pt x="6" y="14"/>
                  </a:cubicBezTo>
                  <a:cubicBezTo>
                    <a:pt x="5" y="15"/>
                    <a:pt x="3" y="15"/>
                    <a:pt x="2" y="16"/>
                  </a:cubicBezTo>
                  <a:cubicBezTo>
                    <a:pt x="0" y="16"/>
                    <a:pt x="0" y="18"/>
                    <a:pt x="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3" name="Freeform 29"/>
            <p:cNvSpPr/>
            <p:nvPr/>
          </p:nvSpPr>
          <p:spPr>
            <a:xfrm>
              <a:off x="6721476" y="2033588"/>
              <a:ext cx="22225" cy="19050"/>
            </a:xfrm>
            <a:custGeom>
              <a:avLst/>
              <a:gdLst>
                <a:gd name="T0" fmla="*/ 6 w 6"/>
                <a:gd name="T1" fmla="*/ 2 h 5"/>
                <a:gd name="T2" fmla="*/ 1 w 6"/>
                <a:gd name="T3" fmla="*/ 1 h 5"/>
                <a:gd name="T4" fmla="*/ 1 w 6"/>
                <a:gd name="T5" fmla="*/ 3 h 5"/>
                <a:gd name="T6" fmla="*/ 6 w 6"/>
                <a:gd name="T7" fmla="*/ 3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1"/>
                    <a:pt x="2" y="0"/>
                    <a:pt x="1" y="1"/>
                  </a:cubicBezTo>
                  <a:cubicBezTo>
                    <a:pt x="0" y="1"/>
                    <a:pt x="0" y="1"/>
                    <a:pt x="1" y="3"/>
                  </a:cubicBezTo>
                  <a:cubicBezTo>
                    <a:pt x="1" y="4"/>
                    <a:pt x="4" y="5"/>
                    <a:pt x="6" y="3"/>
                  </a:cubicBezTo>
                  <a:cubicBezTo>
                    <a:pt x="6" y="3"/>
                    <a:pt x="6" y="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4" name="Freeform 30"/>
            <p:cNvSpPr/>
            <p:nvPr/>
          </p:nvSpPr>
          <p:spPr>
            <a:xfrm>
              <a:off x="2262188" y="2036763"/>
              <a:ext cx="119063" cy="79375"/>
            </a:xfrm>
            <a:custGeom>
              <a:avLst/>
              <a:gdLst>
                <a:gd name="T0" fmla="*/ 28 w 32"/>
                <a:gd name="T1" fmla="*/ 2 h 21"/>
                <a:gd name="T2" fmla="*/ 28 w 32"/>
                <a:gd name="T3" fmla="*/ 3 h 21"/>
                <a:gd name="T4" fmla="*/ 27 w 32"/>
                <a:gd name="T5" fmla="*/ 4 h 21"/>
                <a:gd name="T6" fmla="*/ 26 w 32"/>
                <a:gd name="T7" fmla="*/ 3 h 21"/>
                <a:gd name="T8" fmla="*/ 22 w 32"/>
                <a:gd name="T9" fmla="*/ 2 h 21"/>
                <a:gd name="T10" fmla="*/ 18 w 32"/>
                <a:gd name="T11" fmla="*/ 2 h 21"/>
                <a:gd name="T12" fmla="*/ 16 w 32"/>
                <a:gd name="T13" fmla="*/ 2 h 21"/>
                <a:gd name="T14" fmla="*/ 13 w 32"/>
                <a:gd name="T15" fmla="*/ 3 h 21"/>
                <a:gd name="T16" fmla="*/ 12 w 32"/>
                <a:gd name="T17" fmla="*/ 4 h 21"/>
                <a:gd name="T18" fmla="*/ 14 w 32"/>
                <a:gd name="T19" fmla="*/ 9 h 21"/>
                <a:gd name="T20" fmla="*/ 9 w 32"/>
                <a:gd name="T21" fmla="*/ 9 h 21"/>
                <a:gd name="T22" fmla="*/ 8 w 32"/>
                <a:gd name="T23" fmla="*/ 8 h 21"/>
                <a:gd name="T24" fmla="*/ 7 w 32"/>
                <a:gd name="T25" fmla="*/ 7 h 21"/>
                <a:gd name="T26" fmla="*/ 5 w 32"/>
                <a:gd name="T27" fmla="*/ 7 h 21"/>
                <a:gd name="T28" fmla="*/ 4 w 32"/>
                <a:gd name="T29" fmla="*/ 7 h 21"/>
                <a:gd name="T30" fmla="*/ 2 w 32"/>
                <a:gd name="T31" fmla="*/ 7 h 21"/>
                <a:gd name="T32" fmla="*/ 2 w 32"/>
                <a:gd name="T33" fmla="*/ 11 h 21"/>
                <a:gd name="T34" fmla="*/ 2 w 32"/>
                <a:gd name="T35" fmla="*/ 12 h 21"/>
                <a:gd name="T36" fmla="*/ 2 w 32"/>
                <a:gd name="T37" fmla="*/ 12 h 21"/>
                <a:gd name="T38" fmla="*/ 3 w 32"/>
                <a:gd name="T39" fmla="*/ 12 h 21"/>
                <a:gd name="T40" fmla="*/ 6 w 32"/>
                <a:gd name="T41" fmla="*/ 13 h 21"/>
                <a:gd name="T42" fmla="*/ 7 w 32"/>
                <a:gd name="T43" fmla="*/ 14 h 21"/>
                <a:gd name="T44" fmla="*/ 8 w 32"/>
                <a:gd name="T45" fmla="*/ 15 h 21"/>
                <a:gd name="T46" fmla="*/ 9 w 32"/>
                <a:gd name="T47" fmla="*/ 17 h 21"/>
                <a:gd name="T48" fmla="*/ 9 w 32"/>
                <a:gd name="T49" fmla="*/ 19 h 21"/>
                <a:gd name="T50" fmla="*/ 10 w 32"/>
                <a:gd name="T51" fmla="*/ 19 h 21"/>
                <a:gd name="T52" fmla="*/ 14 w 32"/>
                <a:gd name="T53" fmla="*/ 19 h 21"/>
                <a:gd name="T54" fmla="*/ 15 w 32"/>
                <a:gd name="T55" fmla="*/ 19 h 21"/>
                <a:gd name="T56" fmla="*/ 15 w 32"/>
                <a:gd name="T57" fmla="*/ 18 h 21"/>
                <a:gd name="T58" fmla="*/ 16 w 32"/>
                <a:gd name="T59" fmla="*/ 17 h 21"/>
                <a:gd name="T60" fmla="*/ 17 w 32"/>
                <a:gd name="T61" fmla="*/ 17 h 21"/>
                <a:gd name="T62" fmla="*/ 17 w 32"/>
                <a:gd name="T63" fmla="*/ 17 h 21"/>
                <a:gd name="T64" fmla="*/ 19 w 32"/>
                <a:gd name="T65" fmla="*/ 17 h 21"/>
                <a:gd name="T66" fmla="*/ 22 w 32"/>
                <a:gd name="T67" fmla="*/ 17 h 21"/>
                <a:gd name="T68" fmla="*/ 24 w 32"/>
                <a:gd name="T69" fmla="*/ 17 h 21"/>
                <a:gd name="T70" fmla="*/ 27 w 32"/>
                <a:gd name="T71" fmla="*/ 14 h 21"/>
                <a:gd name="T72" fmla="*/ 30 w 32"/>
                <a:gd name="T73" fmla="*/ 11 h 21"/>
                <a:gd name="T74" fmla="*/ 31 w 32"/>
                <a:gd name="T75" fmla="*/ 11 h 21"/>
                <a:gd name="T76" fmla="*/ 32 w 32"/>
                <a:gd name="T77" fmla="*/ 9 h 21"/>
                <a:gd name="T78" fmla="*/ 32 w 32"/>
                <a:gd name="T79" fmla="*/ 9 h 21"/>
                <a:gd name="T80" fmla="*/ 32 w 32"/>
                <a:gd name="T81" fmla="*/ 0 h 21"/>
                <a:gd name="T82" fmla="*/ 31 w 32"/>
                <a:gd name="T83" fmla="*/ 1 h 21"/>
                <a:gd name="T84" fmla="*/ 28 w 32"/>
                <a:gd name="T8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21">
                  <a:moveTo>
                    <a:pt x="28" y="2"/>
                  </a:moveTo>
                  <a:cubicBezTo>
                    <a:pt x="27" y="2"/>
                    <a:pt x="27" y="2"/>
                    <a:pt x="28" y="3"/>
                  </a:cubicBezTo>
                  <a:cubicBezTo>
                    <a:pt x="29" y="4"/>
                    <a:pt x="27" y="4"/>
                    <a:pt x="27" y="4"/>
                  </a:cubicBezTo>
                  <a:cubicBezTo>
                    <a:pt x="25" y="4"/>
                    <a:pt x="26" y="3"/>
                    <a:pt x="26" y="3"/>
                  </a:cubicBezTo>
                  <a:cubicBezTo>
                    <a:pt x="25" y="2"/>
                    <a:pt x="23" y="3"/>
                    <a:pt x="22" y="2"/>
                  </a:cubicBezTo>
                  <a:cubicBezTo>
                    <a:pt x="21" y="2"/>
                    <a:pt x="19" y="0"/>
                    <a:pt x="18" y="2"/>
                  </a:cubicBezTo>
                  <a:cubicBezTo>
                    <a:pt x="18" y="2"/>
                    <a:pt x="16" y="2"/>
                    <a:pt x="16" y="2"/>
                  </a:cubicBezTo>
                  <a:cubicBezTo>
                    <a:pt x="15" y="3"/>
                    <a:pt x="15" y="3"/>
                    <a:pt x="13" y="3"/>
                  </a:cubicBezTo>
                  <a:cubicBezTo>
                    <a:pt x="13" y="3"/>
                    <a:pt x="13" y="3"/>
                    <a:pt x="12" y="4"/>
                  </a:cubicBezTo>
                  <a:cubicBezTo>
                    <a:pt x="12" y="5"/>
                    <a:pt x="16" y="8"/>
                    <a:pt x="14" y="9"/>
                  </a:cubicBezTo>
                  <a:cubicBezTo>
                    <a:pt x="12" y="10"/>
                    <a:pt x="11" y="11"/>
                    <a:pt x="9" y="9"/>
                  </a:cubicBezTo>
                  <a:cubicBezTo>
                    <a:pt x="8" y="8"/>
                    <a:pt x="8" y="9"/>
                    <a:pt x="8" y="8"/>
                  </a:cubicBezTo>
                  <a:cubicBezTo>
                    <a:pt x="8" y="8"/>
                    <a:pt x="8" y="8"/>
                    <a:pt x="7" y="7"/>
                  </a:cubicBezTo>
                  <a:cubicBezTo>
                    <a:pt x="6" y="7"/>
                    <a:pt x="6" y="7"/>
                    <a:pt x="5" y="7"/>
                  </a:cubicBezTo>
                  <a:cubicBezTo>
                    <a:pt x="5" y="7"/>
                    <a:pt x="4" y="6"/>
                    <a:pt x="4" y="7"/>
                  </a:cubicBezTo>
                  <a:cubicBezTo>
                    <a:pt x="4" y="8"/>
                    <a:pt x="3" y="7"/>
                    <a:pt x="2" y="7"/>
                  </a:cubicBezTo>
                  <a:cubicBezTo>
                    <a:pt x="2" y="8"/>
                    <a:pt x="0" y="10"/>
                    <a:pt x="2" y="11"/>
                  </a:cubicBezTo>
                  <a:cubicBezTo>
                    <a:pt x="2" y="12"/>
                    <a:pt x="2" y="11"/>
                    <a:pt x="2" y="12"/>
                  </a:cubicBezTo>
                  <a:cubicBezTo>
                    <a:pt x="2" y="12"/>
                    <a:pt x="2" y="12"/>
                    <a:pt x="2" y="12"/>
                  </a:cubicBezTo>
                  <a:cubicBezTo>
                    <a:pt x="3" y="13"/>
                    <a:pt x="3" y="12"/>
                    <a:pt x="3" y="12"/>
                  </a:cubicBezTo>
                  <a:cubicBezTo>
                    <a:pt x="4" y="13"/>
                    <a:pt x="4" y="13"/>
                    <a:pt x="6" y="13"/>
                  </a:cubicBezTo>
                  <a:cubicBezTo>
                    <a:pt x="6" y="13"/>
                    <a:pt x="7" y="13"/>
                    <a:pt x="7" y="14"/>
                  </a:cubicBezTo>
                  <a:cubicBezTo>
                    <a:pt x="8" y="14"/>
                    <a:pt x="8" y="15"/>
                    <a:pt x="8" y="15"/>
                  </a:cubicBezTo>
                  <a:cubicBezTo>
                    <a:pt x="8" y="17"/>
                    <a:pt x="8" y="17"/>
                    <a:pt x="9" y="17"/>
                  </a:cubicBezTo>
                  <a:cubicBezTo>
                    <a:pt x="9" y="18"/>
                    <a:pt x="8" y="19"/>
                    <a:pt x="9" y="19"/>
                  </a:cubicBezTo>
                  <a:cubicBezTo>
                    <a:pt x="9" y="19"/>
                    <a:pt x="10" y="19"/>
                    <a:pt x="10" y="19"/>
                  </a:cubicBezTo>
                  <a:cubicBezTo>
                    <a:pt x="11" y="21"/>
                    <a:pt x="13" y="20"/>
                    <a:pt x="14" y="19"/>
                  </a:cubicBezTo>
                  <a:cubicBezTo>
                    <a:pt x="14" y="19"/>
                    <a:pt x="15" y="19"/>
                    <a:pt x="15" y="19"/>
                  </a:cubicBezTo>
                  <a:cubicBezTo>
                    <a:pt x="15" y="18"/>
                    <a:pt x="15" y="18"/>
                    <a:pt x="15" y="18"/>
                  </a:cubicBezTo>
                  <a:cubicBezTo>
                    <a:pt x="16" y="18"/>
                    <a:pt x="15" y="18"/>
                    <a:pt x="16" y="17"/>
                  </a:cubicBezTo>
                  <a:cubicBezTo>
                    <a:pt x="16" y="17"/>
                    <a:pt x="16" y="17"/>
                    <a:pt x="17" y="17"/>
                  </a:cubicBezTo>
                  <a:cubicBezTo>
                    <a:pt x="17" y="17"/>
                    <a:pt x="17" y="17"/>
                    <a:pt x="17" y="17"/>
                  </a:cubicBezTo>
                  <a:cubicBezTo>
                    <a:pt x="18" y="16"/>
                    <a:pt x="18" y="16"/>
                    <a:pt x="19" y="17"/>
                  </a:cubicBezTo>
                  <a:cubicBezTo>
                    <a:pt x="19" y="17"/>
                    <a:pt x="21" y="17"/>
                    <a:pt x="22" y="17"/>
                  </a:cubicBezTo>
                  <a:cubicBezTo>
                    <a:pt x="23" y="16"/>
                    <a:pt x="23" y="17"/>
                    <a:pt x="24" y="17"/>
                  </a:cubicBezTo>
                  <a:cubicBezTo>
                    <a:pt x="24" y="16"/>
                    <a:pt x="26" y="15"/>
                    <a:pt x="27" y="14"/>
                  </a:cubicBezTo>
                  <a:cubicBezTo>
                    <a:pt x="29" y="14"/>
                    <a:pt x="29" y="12"/>
                    <a:pt x="30" y="11"/>
                  </a:cubicBezTo>
                  <a:cubicBezTo>
                    <a:pt x="30" y="11"/>
                    <a:pt x="31" y="11"/>
                    <a:pt x="31" y="11"/>
                  </a:cubicBezTo>
                  <a:cubicBezTo>
                    <a:pt x="31" y="11"/>
                    <a:pt x="31" y="10"/>
                    <a:pt x="32" y="9"/>
                  </a:cubicBezTo>
                  <a:cubicBezTo>
                    <a:pt x="32" y="9"/>
                    <a:pt x="32" y="9"/>
                    <a:pt x="32" y="9"/>
                  </a:cubicBezTo>
                  <a:cubicBezTo>
                    <a:pt x="32" y="0"/>
                    <a:pt x="32" y="0"/>
                    <a:pt x="32" y="0"/>
                  </a:cubicBezTo>
                  <a:cubicBezTo>
                    <a:pt x="31" y="1"/>
                    <a:pt x="31" y="1"/>
                    <a:pt x="31" y="1"/>
                  </a:cubicBezTo>
                  <a:cubicBezTo>
                    <a:pt x="29" y="1"/>
                    <a:pt x="29" y="1"/>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5" name="Freeform 31"/>
            <p:cNvSpPr/>
            <p:nvPr/>
          </p:nvSpPr>
          <p:spPr>
            <a:xfrm>
              <a:off x="2381251" y="2036763"/>
              <a:ext cx="19050" cy="34925"/>
            </a:xfrm>
            <a:custGeom>
              <a:avLst/>
              <a:gdLst>
                <a:gd name="T0" fmla="*/ 1 w 5"/>
                <a:gd name="T1" fmla="*/ 5 h 9"/>
                <a:gd name="T2" fmla="*/ 2 w 5"/>
                <a:gd name="T3" fmla="*/ 4 h 9"/>
                <a:gd name="T4" fmla="*/ 3 w 5"/>
                <a:gd name="T5" fmla="*/ 4 h 9"/>
                <a:gd name="T6" fmla="*/ 3 w 5"/>
                <a:gd name="T7" fmla="*/ 1 h 9"/>
                <a:gd name="T8" fmla="*/ 0 w 5"/>
                <a:gd name="T9" fmla="*/ 0 h 9"/>
                <a:gd name="T10" fmla="*/ 0 w 5"/>
                <a:gd name="T11" fmla="*/ 9 h 9"/>
                <a:gd name="T12" fmla="*/ 1 w 5"/>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1" y="5"/>
                  </a:moveTo>
                  <a:cubicBezTo>
                    <a:pt x="2" y="5"/>
                    <a:pt x="2" y="5"/>
                    <a:pt x="2" y="4"/>
                  </a:cubicBezTo>
                  <a:cubicBezTo>
                    <a:pt x="3" y="4"/>
                    <a:pt x="2" y="4"/>
                    <a:pt x="3" y="4"/>
                  </a:cubicBezTo>
                  <a:cubicBezTo>
                    <a:pt x="5" y="4"/>
                    <a:pt x="4" y="1"/>
                    <a:pt x="3" y="1"/>
                  </a:cubicBezTo>
                  <a:cubicBezTo>
                    <a:pt x="3" y="1"/>
                    <a:pt x="1" y="0"/>
                    <a:pt x="0" y="0"/>
                  </a:cubicBezTo>
                  <a:cubicBezTo>
                    <a:pt x="0" y="9"/>
                    <a:pt x="0" y="9"/>
                    <a:pt x="0" y="9"/>
                  </a:cubicBezTo>
                  <a:cubicBezTo>
                    <a:pt x="1" y="9"/>
                    <a:pt x="1" y="7"/>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6" name="Freeform 32"/>
            <p:cNvSpPr/>
            <p:nvPr/>
          </p:nvSpPr>
          <p:spPr>
            <a:xfrm>
              <a:off x="2393951" y="2036763"/>
              <a:ext cx="127000" cy="60325"/>
            </a:xfrm>
            <a:custGeom>
              <a:avLst/>
              <a:gdLst>
                <a:gd name="T0" fmla="*/ 29 w 34"/>
                <a:gd name="T1" fmla="*/ 5 h 16"/>
                <a:gd name="T2" fmla="*/ 30 w 34"/>
                <a:gd name="T3" fmla="*/ 4 h 16"/>
                <a:gd name="T4" fmla="*/ 32 w 34"/>
                <a:gd name="T5" fmla="*/ 4 h 16"/>
                <a:gd name="T6" fmla="*/ 34 w 34"/>
                <a:gd name="T7" fmla="*/ 3 h 16"/>
                <a:gd name="T8" fmla="*/ 32 w 34"/>
                <a:gd name="T9" fmla="*/ 2 h 16"/>
                <a:gd name="T10" fmla="*/ 27 w 34"/>
                <a:gd name="T11" fmla="*/ 2 h 16"/>
                <a:gd name="T12" fmla="*/ 26 w 34"/>
                <a:gd name="T13" fmla="*/ 1 h 16"/>
                <a:gd name="T14" fmla="*/ 25 w 34"/>
                <a:gd name="T15" fmla="*/ 0 h 16"/>
                <a:gd name="T16" fmla="*/ 22 w 34"/>
                <a:gd name="T17" fmla="*/ 0 h 16"/>
                <a:gd name="T18" fmla="*/ 22 w 34"/>
                <a:gd name="T19" fmla="*/ 1 h 16"/>
                <a:gd name="T20" fmla="*/ 19 w 34"/>
                <a:gd name="T21" fmla="*/ 1 h 16"/>
                <a:gd name="T22" fmla="*/ 14 w 34"/>
                <a:gd name="T23" fmla="*/ 1 h 16"/>
                <a:gd name="T24" fmla="*/ 12 w 34"/>
                <a:gd name="T25" fmla="*/ 2 h 16"/>
                <a:gd name="T26" fmla="*/ 10 w 34"/>
                <a:gd name="T27" fmla="*/ 3 h 16"/>
                <a:gd name="T28" fmla="*/ 5 w 34"/>
                <a:gd name="T29" fmla="*/ 5 h 16"/>
                <a:gd name="T30" fmla="*/ 5 w 34"/>
                <a:gd name="T31" fmla="*/ 7 h 16"/>
                <a:gd name="T32" fmla="*/ 4 w 34"/>
                <a:gd name="T33" fmla="*/ 7 h 16"/>
                <a:gd name="T34" fmla="*/ 2 w 34"/>
                <a:gd name="T35" fmla="*/ 8 h 16"/>
                <a:gd name="T36" fmla="*/ 2 w 34"/>
                <a:gd name="T37" fmla="*/ 9 h 16"/>
                <a:gd name="T38" fmla="*/ 1 w 34"/>
                <a:gd name="T39" fmla="*/ 9 h 16"/>
                <a:gd name="T40" fmla="*/ 0 w 34"/>
                <a:gd name="T41" fmla="*/ 10 h 16"/>
                <a:gd name="T42" fmla="*/ 1 w 34"/>
                <a:gd name="T43" fmla="*/ 12 h 16"/>
                <a:gd name="T44" fmla="*/ 9 w 34"/>
                <a:gd name="T45" fmla="*/ 10 h 16"/>
                <a:gd name="T46" fmla="*/ 10 w 34"/>
                <a:gd name="T47" fmla="*/ 9 h 16"/>
                <a:gd name="T48" fmla="*/ 11 w 34"/>
                <a:gd name="T49" fmla="*/ 9 h 16"/>
                <a:gd name="T50" fmla="*/ 19 w 34"/>
                <a:gd name="T51" fmla="*/ 9 h 16"/>
                <a:gd name="T52" fmla="*/ 25 w 34"/>
                <a:gd name="T53" fmla="*/ 7 h 16"/>
                <a:gd name="T54" fmla="*/ 29 w 34"/>
                <a:gd name="T5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6">
                  <a:moveTo>
                    <a:pt x="29" y="5"/>
                  </a:moveTo>
                  <a:cubicBezTo>
                    <a:pt x="29" y="5"/>
                    <a:pt x="30" y="4"/>
                    <a:pt x="30" y="4"/>
                  </a:cubicBezTo>
                  <a:cubicBezTo>
                    <a:pt x="32" y="5"/>
                    <a:pt x="32" y="4"/>
                    <a:pt x="32" y="4"/>
                  </a:cubicBezTo>
                  <a:cubicBezTo>
                    <a:pt x="33" y="3"/>
                    <a:pt x="33" y="3"/>
                    <a:pt x="34" y="3"/>
                  </a:cubicBezTo>
                  <a:cubicBezTo>
                    <a:pt x="34" y="3"/>
                    <a:pt x="33" y="2"/>
                    <a:pt x="32" y="2"/>
                  </a:cubicBezTo>
                  <a:cubicBezTo>
                    <a:pt x="31" y="1"/>
                    <a:pt x="29" y="2"/>
                    <a:pt x="27" y="2"/>
                  </a:cubicBezTo>
                  <a:cubicBezTo>
                    <a:pt x="27" y="1"/>
                    <a:pt x="26" y="1"/>
                    <a:pt x="26" y="1"/>
                  </a:cubicBezTo>
                  <a:cubicBezTo>
                    <a:pt x="25" y="1"/>
                    <a:pt x="26" y="0"/>
                    <a:pt x="25" y="0"/>
                  </a:cubicBezTo>
                  <a:cubicBezTo>
                    <a:pt x="24" y="0"/>
                    <a:pt x="23" y="0"/>
                    <a:pt x="22" y="0"/>
                  </a:cubicBezTo>
                  <a:cubicBezTo>
                    <a:pt x="22" y="0"/>
                    <a:pt x="22" y="1"/>
                    <a:pt x="22" y="1"/>
                  </a:cubicBezTo>
                  <a:cubicBezTo>
                    <a:pt x="21" y="1"/>
                    <a:pt x="20" y="1"/>
                    <a:pt x="19" y="1"/>
                  </a:cubicBezTo>
                  <a:cubicBezTo>
                    <a:pt x="17" y="1"/>
                    <a:pt x="15" y="0"/>
                    <a:pt x="14" y="1"/>
                  </a:cubicBezTo>
                  <a:cubicBezTo>
                    <a:pt x="13" y="2"/>
                    <a:pt x="12" y="1"/>
                    <a:pt x="12" y="2"/>
                  </a:cubicBezTo>
                  <a:cubicBezTo>
                    <a:pt x="11" y="2"/>
                    <a:pt x="11" y="2"/>
                    <a:pt x="10" y="3"/>
                  </a:cubicBezTo>
                  <a:cubicBezTo>
                    <a:pt x="7" y="3"/>
                    <a:pt x="6" y="4"/>
                    <a:pt x="5" y="5"/>
                  </a:cubicBezTo>
                  <a:cubicBezTo>
                    <a:pt x="5" y="6"/>
                    <a:pt x="5" y="6"/>
                    <a:pt x="5" y="7"/>
                  </a:cubicBezTo>
                  <a:cubicBezTo>
                    <a:pt x="5" y="7"/>
                    <a:pt x="4" y="7"/>
                    <a:pt x="4" y="7"/>
                  </a:cubicBezTo>
                  <a:cubicBezTo>
                    <a:pt x="3" y="8"/>
                    <a:pt x="3" y="8"/>
                    <a:pt x="2" y="8"/>
                  </a:cubicBezTo>
                  <a:cubicBezTo>
                    <a:pt x="2" y="8"/>
                    <a:pt x="2" y="9"/>
                    <a:pt x="2" y="9"/>
                  </a:cubicBezTo>
                  <a:cubicBezTo>
                    <a:pt x="1" y="9"/>
                    <a:pt x="1" y="9"/>
                    <a:pt x="1" y="9"/>
                  </a:cubicBezTo>
                  <a:cubicBezTo>
                    <a:pt x="1" y="10"/>
                    <a:pt x="1" y="10"/>
                    <a:pt x="0" y="10"/>
                  </a:cubicBezTo>
                  <a:cubicBezTo>
                    <a:pt x="0" y="12"/>
                    <a:pt x="0" y="12"/>
                    <a:pt x="1" y="12"/>
                  </a:cubicBezTo>
                  <a:cubicBezTo>
                    <a:pt x="1" y="16"/>
                    <a:pt x="9" y="11"/>
                    <a:pt x="9" y="10"/>
                  </a:cubicBezTo>
                  <a:cubicBezTo>
                    <a:pt x="10" y="10"/>
                    <a:pt x="9" y="10"/>
                    <a:pt x="10" y="9"/>
                  </a:cubicBezTo>
                  <a:cubicBezTo>
                    <a:pt x="10" y="9"/>
                    <a:pt x="11" y="9"/>
                    <a:pt x="11" y="9"/>
                  </a:cubicBezTo>
                  <a:cubicBezTo>
                    <a:pt x="13" y="7"/>
                    <a:pt x="16" y="10"/>
                    <a:pt x="19" y="9"/>
                  </a:cubicBezTo>
                  <a:cubicBezTo>
                    <a:pt x="20" y="8"/>
                    <a:pt x="23" y="8"/>
                    <a:pt x="25" y="7"/>
                  </a:cubicBezTo>
                  <a:cubicBezTo>
                    <a:pt x="26" y="6"/>
                    <a:pt x="28" y="5"/>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7" name="Freeform 33"/>
            <p:cNvSpPr/>
            <p:nvPr/>
          </p:nvSpPr>
          <p:spPr>
            <a:xfrm>
              <a:off x="2209801" y="2041525"/>
              <a:ext cx="47625" cy="30163"/>
            </a:xfrm>
            <a:custGeom>
              <a:avLst/>
              <a:gdLst>
                <a:gd name="T0" fmla="*/ 8 w 13"/>
                <a:gd name="T1" fmla="*/ 5 h 8"/>
                <a:gd name="T2" fmla="*/ 12 w 13"/>
                <a:gd name="T3" fmla="*/ 4 h 8"/>
                <a:gd name="T4" fmla="*/ 12 w 13"/>
                <a:gd name="T5" fmla="*/ 3 h 8"/>
                <a:gd name="T6" fmla="*/ 10 w 13"/>
                <a:gd name="T7" fmla="*/ 2 h 8"/>
                <a:gd name="T8" fmla="*/ 8 w 13"/>
                <a:gd name="T9" fmla="*/ 2 h 8"/>
                <a:gd name="T10" fmla="*/ 3 w 13"/>
                <a:gd name="T11" fmla="*/ 2 h 8"/>
                <a:gd name="T12" fmla="*/ 2 w 13"/>
                <a:gd name="T13" fmla="*/ 5 h 8"/>
                <a:gd name="T14" fmla="*/ 3 w 13"/>
                <a:gd name="T15" fmla="*/ 6 h 8"/>
                <a:gd name="T16" fmla="*/ 4 w 13"/>
                <a:gd name="T17" fmla="*/ 6 h 8"/>
                <a:gd name="T18" fmla="*/ 5 w 13"/>
                <a:gd name="T19" fmla="*/ 7 h 8"/>
                <a:gd name="T20" fmla="*/ 8 w 13"/>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8">
                  <a:moveTo>
                    <a:pt x="8" y="5"/>
                  </a:moveTo>
                  <a:cubicBezTo>
                    <a:pt x="10" y="5"/>
                    <a:pt x="10" y="4"/>
                    <a:pt x="12" y="4"/>
                  </a:cubicBezTo>
                  <a:cubicBezTo>
                    <a:pt x="13" y="4"/>
                    <a:pt x="12" y="3"/>
                    <a:pt x="12" y="3"/>
                  </a:cubicBezTo>
                  <a:cubicBezTo>
                    <a:pt x="11" y="2"/>
                    <a:pt x="11" y="2"/>
                    <a:pt x="10" y="2"/>
                  </a:cubicBezTo>
                  <a:cubicBezTo>
                    <a:pt x="9" y="2"/>
                    <a:pt x="8" y="1"/>
                    <a:pt x="8" y="2"/>
                  </a:cubicBezTo>
                  <a:cubicBezTo>
                    <a:pt x="7" y="3"/>
                    <a:pt x="4" y="0"/>
                    <a:pt x="3" y="2"/>
                  </a:cubicBezTo>
                  <a:cubicBezTo>
                    <a:pt x="0" y="2"/>
                    <a:pt x="1" y="4"/>
                    <a:pt x="2" y="5"/>
                  </a:cubicBezTo>
                  <a:cubicBezTo>
                    <a:pt x="3" y="5"/>
                    <a:pt x="2" y="5"/>
                    <a:pt x="3" y="6"/>
                  </a:cubicBezTo>
                  <a:cubicBezTo>
                    <a:pt x="3" y="6"/>
                    <a:pt x="3" y="6"/>
                    <a:pt x="4" y="6"/>
                  </a:cubicBezTo>
                  <a:cubicBezTo>
                    <a:pt x="4" y="7"/>
                    <a:pt x="4" y="8"/>
                    <a:pt x="5" y="7"/>
                  </a:cubicBezTo>
                  <a:cubicBezTo>
                    <a:pt x="6" y="6"/>
                    <a:pt x="7" y="6"/>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8" name="Freeform 34"/>
            <p:cNvSpPr/>
            <p:nvPr/>
          </p:nvSpPr>
          <p:spPr>
            <a:xfrm>
              <a:off x="6738938" y="2044700"/>
              <a:ext cx="76200" cy="22225"/>
            </a:xfrm>
            <a:custGeom>
              <a:avLst/>
              <a:gdLst>
                <a:gd name="T0" fmla="*/ 19 w 20"/>
                <a:gd name="T1" fmla="*/ 4 h 6"/>
                <a:gd name="T2" fmla="*/ 15 w 20"/>
                <a:gd name="T3" fmla="*/ 2 h 6"/>
                <a:gd name="T4" fmla="*/ 12 w 20"/>
                <a:gd name="T5" fmla="*/ 1 h 6"/>
                <a:gd name="T6" fmla="*/ 10 w 20"/>
                <a:gd name="T7" fmla="*/ 0 h 6"/>
                <a:gd name="T8" fmla="*/ 6 w 20"/>
                <a:gd name="T9" fmla="*/ 0 h 6"/>
                <a:gd name="T10" fmla="*/ 3 w 20"/>
                <a:gd name="T11" fmla="*/ 1 h 6"/>
                <a:gd name="T12" fmla="*/ 1 w 20"/>
                <a:gd name="T13" fmla="*/ 2 h 6"/>
                <a:gd name="T14" fmla="*/ 1 w 20"/>
                <a:gd name="T15" fmla="*/ 2 h 6"/>
                <a:gd name="T16" fmla="*/ 6 w 20"/>
                <a:gd name="T17" fmla="*/ 3 h 6"/>
                <a:gd name="T18" fmla="*/ 11 w 20"/>
                <a:gd name="T19" fmla="*/ 4 h 6"/>
                <a:gd name="T20" fmla="*/ 17 w 20"/>
                <a:gd name="T21" fmla="*/ 5 h 6"/>
                <a:gd name="T22" fmla="*/ 20 w 20"/>
                <a:gd name="T23" fmla="*/ 5 h 6"/>
                <a:gd name="T24" fmla="*/ 19 w 20"/>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6">
                  <a:moveTo>
                    <a:pt x="19" y="4"/>
                  </a:moveTo>
                  <a:cubicBezTo>
                    <a:pt x="18" y="3"/>
                    <a:pt x="17" y="3"/>
                    <a:pt x="15" y="2"/>
                  </a:cubicBezTo>
                  <a:cubicBezTo>
                    <a:pt x="15" y="2"/>
                    <a:pt x="13" y="1"/>
                    <a:pt x="12" y="1"/>
                  </a:cubicBezTo>
                  <a:cubicBezTo>
                    <a:pt x="11" y="1"/>
                    <a:pt x="11" y="0"/>
                    <a:pt x="10" y="0"/>
                  </a:cubicBezTo>
                  <a:cubicBezTo>
                    <a:pt x="9" y="0"/>
                    <a:pt x="8" y="0"/>
                    <a:pt x="6" y="0"/>
                  </a:cubicBezTo>
                  <a:cubicBezTo>
                    <a:pt x="5" y="0"/>
                    <a:pt x="3" y="0"/>
                    <a:pt x="3" y="1"/>
                  </a:cubicBezTo>
                  <a:cubicBezTo>
                    <a:pt x="3" y="2"/>
                    <a:pt x="2" y="1"/>
                    <a:pt x="1" y="2"/>
                  </a:cubicBezTo>
                  <a:cubicBezTo>
                    <a:pt x="1" y="2"/>
                    <a:pt x="1" y="2"/>
                    <a:pt x="1" y="2"/>
                  </a:cubicBezTo>
                  <a:cubicBezTo>
                    <a:pt x="0" y="5"/>
                    <a:pt x="4" y="3"/>
                    <a:pt x="6" y="3"/>
                  </a:cubicBezTo>
                  <a:cubicBezTo>
                    <a:pt x="8" y="3"/>
                    <a:pt x="10" y="3"/>
                    <a:pt x="11" y="4"/>
                  </a:cubicBezTo>
                  <a:cubicBezTo>
                    <a:pt x="13" y="4"/>
                    <a:pt x="14" y="5"/>
                    <a:pt x="17" y="5"/>
                  </a:cubicBezTo>
                  <a:cubicBezTo>
                    <a:pt x="19" y="5"/>
                    <a:pt x="19" y="6"/>
                    <a:pt x="20" y="5"/>
                  </a:cubicBezTo>
                  <a:cubicBezTo>
                    <a:pt x="19" y="4"/>
                    <a:pt x="20"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49" name="Freeform 35"/>
            <p:cNvSpPr/>
            <p:nvPr/>
          </p:nvSpPr>
          <p:spPr>
            <a:xfrm>
              <a:off x="2686051" y="2044700"/>
              <a:ext cx="74613" cy="30163"/>
            </a:xfrm>
            <a:custGeom>
              <a:avLst/>
              <a:gdLst>
                <a:gd name="T0" fmla="*/ 16 w 20"/>
                <a:gd name="T1" fmla="*/ 2 h 8"/>
                <a:gd name="T2" fmla="*/ 10 w 20"/>
                <a:gd name="T3" fmla="*/ 1 h 8"/>
                <a:gd name="T4" fmla="*/ 6 w 20"/>
                <a:gd name="T5" fmla="*/ 1 h 8"/>
                <a:gd name="T6" fmla="*/ 5 w 20"/>
                <a:gd name="T7" fmla="*/ 2 h 8"/>
                <a:gd name="T8" fmla="*/ 2 w 20"/>
                <a:gd name="T9" fmla="*/ 2 h 8"/>
                <a:gd name="T10" fmla="*/ 1 w 20"/>
                <a:gd name="T11" fmla="*/ 5 h 8"/>
                <a:gd name="T12" fmla="*/ 2 w 20"/>
                <a:gd name="T13" fmla="*/ 7 h 8"/>
                <a:gd name="T14" fmla="*/ 7 w 20"/>
                <a:gd name="T15" fmla="*/ 7 h 8"/>
                <a:gd name="T16" fmla="*/ 8 w 20"/>
                <a:gd name="T17" fmla="*/ 7 h 8"/>
                <a:gd name="T18" fmla="*/ 11 w 20"/>
                <a:gd name="T19" fmla="*/ 5 h 8"/>
                <a:gd name="T20" fmla="*/ 20 w 20"/>
                <a:gd name="T21" fmla="*/ 6 h 8"/>
                <a:gd name="T22" fmla="*/ 18 w 20"/>
                <a:gd name="T23" fmla="*/ 4 h 8"/>
                <a:gd name="T24" fmla="*/ 18 w 20"/>
                <a:gd name="T25" fmla="*/ 3 h 8"/>
                <a:gd name="T26" fmla="*/ 16 w 20"/>
                <a:gd name="T2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8">
                  <a:moveTo>
                    <a:pt x="16" y="2"/>
                  </a:moveTo>
                  <a:cubicBezTo>
                    <a:pt x="13" y="2"/>
                    <a:pt x="11" y="1"/>
                    <a:pt x="10" y="1"/>
                  </a:cubicBezTo>
                  <a:cubicBezTo>
                    <a:pt x="8" y="1"/>
                    <a:pt x="7" y="1"/>
                    <a:pt x="6" y="1"/>
                  </a:cubicBezTo>
                  <a:cubicBezTo>
                    <a:pt x="5" y="1"/>
                    <a:pt x="5" y="2"/>
                    <a:pt x="5" y="2"/>
                  </a:cubicBezTo>
                  <a:cubicBezTo>
                    <a:pt x="3" y="2"/>
                    <a:pt x="3" y="0"/>
                    <a:pt x="2" y="2"/>
                  </a:cubicBezTo>
                  <a:cubicBezTo>
                    <a:pt x="1" y="2"/>
                    <a:pt x="0" y="5"/>
                    <a:pt x="1" y="5"/>
                  </a:cubicBezTo>
                  <a:cubicBezTo>
                    <a:pt x="1" y="5"/>
                    <a:pt x="2" y="7"/>
                    <a:pt x="2" y="7"/>
                  </a:cubicBezTo>
                  <a:cubicBezTo>
                    <a:pt x="3" y="8"/>
                    <a:pt x="5" y="8"/>
                    <a:pt x="7" y="7"/>
                  </a:cubicBezTo>
                  <a:cubicBezTo>
                    <a:pt x="7" y="7"/>
                    <a:pt x="7" y="7"/>
                    <a:pt x="8" y="7"/>
                  </a:cubicBezTo>
                  <a:cubicBezTo>
                    <a:pt x="8" y="7"/>
                    <a:pt x="10" y="6"/>
                    <a:pt x="11" y="5"/>
                  </a:cubicBezTo>
                  <a:cubicBezTo>
                    <a:pt x="15" y="5"/>
                    <a:pt x="20" y="7"/>
                    <a:pt x="20" y="6"/>
                  </a:cubicBezTo>
                  <a:cubicBezTo>
                    <a:pt x="20" y="4"/>
                    <a:pt x="19" y="5"/>
                    <a:pt x="18" y="4"/>
                  </a:cubicBezTo>
                  <a:cubicBezTo>
                    <a:pt x="18" y="4"/>
                    <a:pt x="18" y="3"/>
                    <a:pt x="18" y="3"/>
                  </a:cubicBezTo>
                  <a:cubicBezTo>
                    <a:pt x="18" y="3"/>
                    <a:pt x="16" y="2"/>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0" name="Freeform 36"/>
            <p:cNvSpPr/>
            <p:nvPr/>
          </p:nvSpPr>
          <p:spPr>
            <a:xfrm>
              <a:off x="5554663" y="2052638"/>
              <a:ext cx="25400" cy="6350"/>
            </a:xfrm>
            <a:custGeom>
              <a:avLst/>
              <a:gdLst>
                <a:gd name="T0" fmla="*/ 2 w 7"/>
                <a:gd name="T1" fmla="*/ 2 h 2"/>
                <a:gd name="T2" fmla="*/ 6 w 7"/>
                <a:gd name="T3" fmla="*/ 0 h 2"/>
                <a:gd name="T4" fmla="*/ 2 w 7"/>
                <a:gd name="T5" fmla="*/ 0 h 2"/>
                <a:gd name="T6" fmla="*/ 1 w 7"/>
                <a:gd name="T7" fmla="*/ 0 h 2"/>
                <a:gd name="T8" fmla="*/ 2 w 7"/>
                <a:gd name="T9" fmla="*/ 2 h 2"/>
              </a:gdLst>
              <a:ahLst/>
              <a:cxnLst>
                <a:cxn ang="0">
                  <a:pos x="T0" y="T1"/>
                </a:cxn>
                <a:cxn ang="0">
                  <a:pos x="T2" y="T3"/>
                </a:cxn>
                <a:cxn ang="0">
                  <a:pos x="T4" y="T5"/>
                </a:cxn>
                <a:cxn ang="0">
                  <a:pos x="T6" y="T7"/>
                </a:cxn>
                <a:cxn ang="0">
                  <a:pos x="T8" y="T9"/>
                </a:cxn>
              </a:cxnLst>
              <a:rect l="0" t="0" r="r" b="b"/>
              <a:pathLst>
                <a:path w="7" h="2">
                  <a:moveTo>
                    <a:pt x="2" y="2"/>
                  </a:moveTo>
                  <a:cubicBezTo>
                    <a:pt x="2" y="1"/>
                    <a:pt x="6" y="1"/>
                    <a:pt x="6" y="0"/>
                  </a:cubicBezTo>
                  <a:cubicBezTo>
                    <a:pt x="7" y="0"/>
                    <a:pt x="4" y="0"/>
                    <a:pt x="2" y="0"/>
                  </a:cubicBezTo>
                  <a:cubicBezTo>
                    <a:pt x="2" y="1"/>
                    <a:pt x="1" y="0"/>
                    <a:pt x="1" y="0"/>
                  </a:cubicBezTo>
                  <a:cubicBezTo>
                    <a:pt x="0" y="2"/>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1" name="Freeform 37"/>
            <p:cNvSpPr/>
            <p:nvPr/>
          </p:nvSpPr>
          <p:spPr>
            <a:xfrm>
              <a:off x="1905001" y="2052638"/>
              <a:ext cx="319088" cy="134938"/>
            </a:xfrm>
            <a:custGeom>
              <a:avLst/>
              <a:gdLst>
                <a:gd name="T0" fmla="*/ 82 w 85"/>
                <a:gd name="T1" fmla="*/ 20 h 36"/>
                <a:gd name="T2" fmla="*/ 76 w 85"/>
                <a:gd name="T3" fmla="*/ 16 h 36"/>
                <a:gd name="T4" fmla="*/ 78 w 85"/>
                <a:gd name="T5" fmla="*/ 14 h 36"/>
                <a:gd name="T6" fmla="*/ 80 w 85"/>
                <a:gd name="T7" fmla="*/ 9 h 36"/>
                <a:gd name="T8" fmla="*/ 81 w 85"/>
                <a:gd name="T9" fmla="*/ 4 h 36"/>
                <a:gd name="T10" fmla="*/ 79 w 85"/>
                <a:gd name="T11" fmla="*/ 2 h 36"/>
                <a:gd name="T12" fmla="*/ 77 w 85"/>
                <a:gd name="T13" fmla="*/ 1 h 36"/>
                <a:gd name="T14" fmla="*/ 74 w 85"/>
                <a:gd name="T15" fmla="*/ 0 h 36"/>
                <a:gd name="T16" fmla="*/ 72 w 85"/>
                <a:gd name="T17" fmla="*/ 2 h 36"/>
                <a:gd name="T18" fmla="*/ 71 w 85"/>
                <a:gd name="T19" fmla="*/ 3 h 36"/>
                <a:gd name="T20" fmla="*/ 70 w 85"/>
                <a:gd name="T21" fmla="*/ 4 h 36"/>
                <a:gd name="T22" fmla="*/ 68 w 85"/>
                <a:gd name="T23" fmla="*/ 5 h 36"/>
                <a:gd name="T24" fmla="*/ 65 w 85"/>
                <a:gd name="T25" fmla="*/ 12 h 36"/>
                <a:gd name="T26" fmla="*/ 63 w 85"/>
                <a:gd name="T27" fmla="*/ 9 h 36"/>
                <a:gd name="T28" fmla="*/ 62 w 85"/>
                <a:gd name="T29" fmla="*/ 5 h 36"/>
                <a:gd name="T30" fmla="*/ 60 w 85"/>
                <a:gd name="T31" fmla="*/ 3 h 36"/>
                <a:gd name="T32" fmla="*/ 52 w 85"/>
                <a:gd name="T33" fmla="*/ 8 h 36"/>
                <a:gd name="T34" fmla="*/ 50 w 85"/>
                <a:gd name="T35" fmla="*/ 7 h 36"/>
                <a:gd name="T36" fmla="*/ 48 w 85"/>
                <a:gd name="T37" fmla="*/ 3 h 36"/>
                <a:gd name="T38" fmla="*/ 43 w 85"/>
                <a:gd name="T39" fmla="*/ 6 h 36"/>
                <a:gd name="T40" fmla="*/ 41 w 85"/>
                <a:gd name="T41" fmla="*/ 4 h 36"/>
                <a:gd name="T42" fmla="*/ 44 w 85"/>
                <a:gd name="T43" fmla="*/ 3 h 36"/>
                <a:gd name="T44" fmla="*/ 39 w 85"/>
                <a:gd name="T45" fmla="*/ 3 h 36"/>
                <a:gd name="T46" fmla="*/ 35 w 85"/>
                <a:gd name="T47" fmla="*/ 3 h 36"/>
                <a:gd name="T48" fmla="*/ 30 w 85"/>
                <a:gd name="T49" fmla="*/ 4 h 36"/>
                <a:gd name="T50" fmla="*/ 23 w 85"/>
                <a:gd name="T51" fmla="*/ 5 h 36"/>
                <a:gd name="T52" fmla="*/ 19 w 85"/>
                <a:gd name="T53" fmla="*/ 7 h 36"/>
                <a:gd name="T54" fmla="*/ 17 w 85"/>
                <a:gd name="T55" fmla="*/ 8 h 36"/>
                <a:gd name="T56" fmla="*/ 15 w 85"/>
                <a:gd name="T57" fmla="*/ 9 h 36"/>
                <a:gd name="T58" fmla="*/ 11 w 85"/>
                <a:gd name="T59" fmla="*/ 10 h 36"/>
                <a:gd name="T60" fmla="*/ 8 w 85"/>
                <a:gd name="T61" fmla="*/ 11 h 36"/>
                <a:gd name="T62" fmla="*/ 9 w 85"/>
                <a:gd name="T63" fmla="*/ 13 h 36"/>
                <a:gd name="T64" fmla="*/ 15 w 85"/>
                <a:gd name="T65" fmla="*/ 15 h 36"/>
                <a:gd name="T66" fmla="*/ 18 w 85"/>
                <a:gd name="T67" fmla="*/ 13 h 36"/>
                <a:gd name="T68" fmla="*/ 24 w 85"/>
                <a:gd name="T69" fmla="*/ 13 h 36"/>
                <a:gd name="T70" fmla="*/ 22 w 85"/>
                <a:gd name="T71" fmla="*/ 14 h 36"/>
                <a:gd name="T72" fmla="*/ 19 w 85"/>
                <a:gd name="T73" fmla="*/ 15 h 36"/>
                <a:gd name="T74" fmla="*/ 14 w 85"/>
                <a:gd name="T75" fmla="*/ 16 h 36"/>
                <a:gd name="T76" fmla="*/ 5 w 85"/>
                <a:gd name="T77" fmla="*/ 17 h 36"/>
                <a:gd name="T78" fmla="*/ 17 w 85"/>
                <a:gd name="T79" fmla="*/ 19 h 36"/>
                <a:gd name="T80" fmla="*/ 30 w 85"/>
                <a:gd name="T81" fmla="*/ 21 h 36"/>
                <a:gd name="T82" fmla="*/ 28 w 85"/>
                <a:gd name="T83" fmla="*/ 23 h 36"/>
                <a:gd name="T84" fmla="*/ 2 w 85"/>
                <a:gd name="T85" fmla="*/ 23 h 36"/>
                <a:gd name="T86" fmla="*/ 3 w 85"/>
                <a:gd name="T87" fmla="*/ 28 h 36"/>
                <a:gd name="T88" fmla="*/ 12 w 85"/>
                <a:gd name="T89" fmla="*/ 29 h 36"/>
                <a:gd name="T90" fmla="*/ 12 w 85"/>
                <a:gd name="T91" fmla="*/ 33 h 36"/>
                <a:gd name="T92" fmla="*/ 24 w 85"/>
                <a:gd name="T93" fmla="*/ 34 h 36"/>
                <a:gd name="T94" fmla="*/ 31 w 85"/>
                <a:gd name="T95" fmla="*/ 33 h 36"/>
                <a:gd name="T96" fmla="*/ 33 w 85"/>
                <a:gd name="T97" fmla="*/ 33 h 36"/>
                <a:gd name="T98" fmla="*/ 35 w 85"/>
                <a:gd name="T99" fmla="*/ 32 h 36"/>
                <a:gd name="T100" fmla="*/ 39 w 85"/>
                <a:gd name="T101" fmla="*/ 31 h 36"/>
                <a:gd name="T102" fmla="*/ 44 w 85"/>
                <a:gd name="T103" fmla="*/ 30 h 36"/>
                <a:gd name="T104" fmla="*/ 52 w 85"/>
                <a:gd name="T105" fmla="*/ 28 h 36"/>
                <a:gd name="T106" fmla="*/ 57 w 85"/>
                <a:gd name="T107" fmla="*/ 30 h 36"/>
                <a:gd name="T108" fmla="*/ 65 w 85"/>
                <a:gd name="T109" fmla="*/ 32 h 36"/>
                <a:gd name="T110" fmla="*/ 72 w 85"/>
                <a:gd name="T111" fmla="*/ 33 h 36"/>
                <a:gd name="T112" fmla="*/ 75 w 85"/>
                <a:gd name="T113" fmla="*/ 32 h 36"/>
                <a:gd name="T114" fmla="*/ 75 w 85"/>
                <a:gd name="T115" fmla="*/ 30 h 36"/>
                <a:gd name="T116" fmla="*/ 77 w 85"/>
                <a:gd name="T117" fmla="*/ 30 h 36"/>
                <a:gd name="T118" fmla="*/ 77 w 85"/>
                <a:gd name="T119" fmla="*/ 25 h 36"/>
                <a:gd name="T120" fmla="*/ 81 w 85"/>
                <a:gd name="T121" fmla="*/ 25 h 36"/>
                <a:gd name="T122" fmla="*/ 84 w 85"/>
                <a:gd name="T123" fmla="*/ 25 h 36"/>
                <a:gd name="T124" fmla="*/ 85 w 85"/>
                <a:gd name="T1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36">
                  <a:moveTo>
                    <a:pt x="83" y="21"/>
                  </a:moveTo>
                  <a:cubicBezTo>
                    <a:pt x="83" y="21"/>
                    <a:pt x="82" y="20"/>
                    <a:pt x="82" y="20"/>
                  </a:cubicBezTo>
                  <a:cubicBezTo>
                    <a:pt x="81" y="19"/>
                    <a:pt x="80" y="20"/>
                    <a:pt x="80" y="19"/>
                  </a:cubicBezTo>
                  <a:cubicBezTo>
                    <a:pt x="78" y="18"/>
                    <a:pt x="73" y="19"/>
                    <a:pt x="76" y="16"/>
                  </a:cubicBezTo>
                  <a:cubicBezTo>
                    <a:pt x="76" y="16"/>
                    <a:pt x="77" y="15"/>
                    <a:pt x="77" y="15"/>
                  </a:cubicBezTo>
                  <a:cubicBezTo>
                    <a:pt x="78" y="15"/>
                    <a:pt x="78" y="14"/>
                    <a:pt x="78" y="14"/>
                  </a:cubicBezTo>
                  <a:cubicBezTo>
                    <a:pt x="79" y="14"/>
                    <a:pt x="79" y="14"/>
                    <a:pt x="79" y="13"/>
                  </a:cubicBezTo>
                  <a:cubicBezTo>
                    <a:pt x="80" y="12"/>
                    <a:pt x="80" y="10"/>
                    <a:pt x="80" y="9"/>
                  </a:cubicBezTo>
                  <a:cubicBezTo>
                    <a:pt x="80" y="9"/>
                    <a:pt x="81" y="7"/>
                    <a:pt x="81" y="7"/>
                  </a:cubicBezTo>
                  <a:cubicBezTo>
                    <a:pt x="82" y="7"/>
                    <a:pt x="82" y="5"/>
                    <a:pt x="81" y="4"/>
                  </a:cubicBezTo>
                  <a:cubicBezTo>
                    <a:pt x="80" y="3"/>
                    <a:pt x="81" y="3"/>
                    <a:pt x="80" y="3"/>
                  </a:cubicBezTo>
                  <a:cubicBezTo>
                    <a:pt x="79" y="2"/>
                    <a:pt x="80" y="2"/>
                    <a:pt x="79" y="2"/>
                  </a:cubicBezTo>
                  <a:cubicBezTo>
                    <a:pt x="79" y="2"/>
                    <a:pt x="78" y="2"/>
                    <a:pt x="77" y="2"/>
                  </a:cubicBezTo>
                  <a:cubicBezTo>
                    <a:pt x="77" y="2"/>
                    <a:pt x="78" y="1"/>
                    <a:pt x="77" y="1"/>
                  </a:cubicBezTo>
                  <a:cubicBezTo>
                    <a:pt x="76" y="1"/>
                    <a:pt x="75" y="1"/>
                    <a:pt x="75" y="1"/>
                  </a:cubicBezTo>
                  <a:cubicBezTo>
                    <a:pt x="74" y="1"/>
                    <a:pt x="75" y="0"/>
                    <a:pt x="74" y="0"/>
                  </a:cubicBezTo>
                  <a:cubicBezTo>
                    <a:pt x="73" y="1"/>
                    <a:pt x="72" y="1"/>
                    <a:pt x="72" y="1"/>
                  </a:cubicBezTo>
                  <a:cubicBezTo>
                    <a:pt x="72" y="2"/>
                    <a:pt x="72" y="1"/>
                    <a:pt x="72" y="2"/>
                  </a:cubicBezTo>
                  <a:cubicBezTo>
                    <a:pt x="71" y="2"/>
                    <a:pt x="72" y="2"/>
                    <a:pt x="71" y="3"/>
                  </a:cubicBezTo>
                  <a:cubicBezTo>
                    <a:pt x="71" y="3"/>
                    <a:pt x="71" y="3"/>
                    <a:pt x="71" y="3"/>
                  </a:cubicBezTo>
                  <a:cubicBezTo>
                    <a:pt x="71" y="4"/>
                    <a:pt x="71" y="3"/>
                    <a:pt x="70" y="4"/>
                  </a:cubicBezTo>
                  <a:cubicBezTo>
                    <a:pt x="70" y="4"/>
                    <a:pt x="70" y="4"/>
                    <a:pt x="70" y="4"/>
                  </a:cubicBezTo>
                  <a:cubicBezTo>
                    <a:pt x="69" y="4"/>
                    <a:pt x="69" y="4"/>
                    <a:pt x="69" y="5"/>
                  </a:cubicBezTo>
                  <a:cubicBezTo>
                    <a:pt x="69" y="5"/>
                    <a:pt x="68" y="5"/>
                    <a:pt x="68" y="5"/>
                  </a:cubicBezTo>
                  <a:cubicBezTo>
                    <a:pt x="68" y="7"/>
                    <a:pt x="67" y="8"/>
                    <a:pt x="67" y="9"/>
                  </a:cubicBezTo>
                  <a:cubicBezTo>
                    <a:pt x="67" y="10"/>
                    <a:pt x="66" y="11"/>
                    <a:pt x="65" y="12"/>
                  </a:cubicBezTo>
                  <a:cubicBezTo>
                    <a:pt x="64" y="12"/>
                    <a:pt x="63" y="13"/>
                    <a:pt x="62" y="12"/>
                  </a:cubicBezTo>
                  <a:cubicBezTo>
                    <a:pt x="62" y="11"/>
                    <a:pt x="62" y="10"/>
                    <a:pt x="63" y="9"/>
                  </a:cubicBezTo>
                  <a:cubicBezTo>
                    <a:pt x="64" y="8"/>
                    <a:pt x="65" y="6"/>
                    <a:pt x="64" y="5"/>
                  </a:cubicBezTo>
                  <a:cubicBezTo>
                    <a:pt x="63" y="5"/>
                    <a:pt x="63" y="5"/>
                    <a:pt x="62" y="5"/>
                  </a:cubicBezTo>
                  <a:cubicBezTo>
                    <a:pt x="62" y="5"/>
                    <a:pt x="62" y="4"/>
                    <a:pt x="62" y="4"/>
                  </a:cubicBezTo>
                  <a:cubicBezTo>
                    <a:pt x="62" y="4"/>
                    <a:pt x="61" y="3"/>
                    <a:pt x="60" y="3"/>
                  </a:cubicBezTo>
                  <a:cubicBezTo>
                    <a:pt x="57" y="3"/>
                    <a:pt x="57" y="4"/>
                    <a:pt x="57" y="7"/>
                  </a:cubicBezTo>
                  <a:cubicBezTo>
                    <a:pt x="56" y="8"/>
                    <a:pt x="54" y="8"/>
                    <a:pt x="52" y="8"/>
                  </a:cubicBezTo>
                  <a:cubicBezTo>
                    <a:pt x="51" y="9"/>
                    <a:pt x="49" y="10"/>
                    <a:pt x="49" y="8"/>
                  </a:cubicBezTo>
                  <a:cubicBezTo>
                    <a:pt x="49" y="7"/>
                    <a:pt x="50" y="7"/>
                    <a:pt x="50" y="7"/>
                  </a:cubicBezTo>
                  <a:cubicBezTo>
                    <a:pt x="51" y="6"/>
                    <a:pt x="50" y="4"/>
                    <a:pt x="50" y="4"/>
                  </a:cubicBezTo>
                  <a:cubicBezTo>
                    <a:pt x="48" y="4"/>
                    <a:pt x="49" y="3"/>
                    <a:pt x="48" y="3"/>
                  </a:cubicBezTo>
                  <a:cubicBezTo>
                    <a:pt x="47" y="3"/>
                    <a:pt x="46" y="3"/>
                    <a:pt x="45" y="4"/>
                  </a:cubicBezTo>
                  <a:cubicBezTo>
                    <a:pt x="45" y="5"/>
                    <a:pt x="44" y="5"/>
                    <a:pt x="43" y="6"/>
                  </a:cubicBezTo>
                  <a:cubicBezTo>
                    <a:pt x="40" y="6"/>
                    <a:pt x="39" y="6"/>
                    <a:pt x="40" y="4"/>
                  </a:cubicBezTo>
                  <a:cubicBezTo>
                    <a:pt x="41" y="4"/>
                    <a:pt x="41" y="4"/>
                    <a:pt x="41" y="4"/>
                  </a:cubicBezTo>
                  <a:cubicBezTo>
                    <a:pt x="42" y="3"/>
                    <a:pt x="42" y="3"/>
                    <a:pt x="43" y="3"/>
                  </a:cubicBezTo>
                  <a:cubicBezTo>
                    <a:pt x="44" y="3"/>
                    <a:pt x="43" y="3"/>
                    <a:pt x="44" y="3"/>
                  </a:cubicBezTo>
                  <a:cubicBezTo>
                    <a:pt x="44" y="2"/>
                    <a:pt x="41" y="2"/>
                    <a:pt x="40" y="2"/>
                  </a:cubicBezTo>
                  <a:cubicBezTo>
                    <a:pt x="40" y="2"/>
                    <a:pt x="39" y="2"/>
                    <a:pt x="39" y="3"/>
                  </a:cubicBezTo>
                  <a:cubicBezTo>
                    <a:pt x="38" y="3"/>
                    <a:pt x="37" y="2"/>
                    <a:pt x="36" y="3"/>
                  </a:cubicBezTo>
                  <a:cubicBezTo>
                    <a:pt x="36" y="3"/>
                    <a:pt x="36" y="3"/>
                    <a:pt x="35" y="3"/>
                  </a:cubicBezTo>
                  <a:cubicBezTo>
                    <a:pt x="34" y="3"/>
                    <a:pt x="33" y="3"/>
                    <a:pt x="32" y="3"/>
                  </a:cubicBezTo>
                  <a:cubicBezTo>
                    <a:pt x="33" y="3"/>
                    <a:pt x="30" y="4"/>
                    <a:pt x="30" y="4"/>
                  </a:cubicBezTo>
                  <a:cubicBezTo>
                    <a:pt x="29" y="5"/>
                    <a:pt x="28" y="5"/>
                    <a:pt x="27" y="5"/>
                  </a:cubicBezTo>
                  <a:cubicBezTo>
                    <a:pt x="27" y="6"/>
                    <a:pt x="24" y="5"/>
                    <a:pt x="23" y="5"/>
                  </a:cubicBezTo>
                  <a:cubicBezTo>
                    <a:pt x="22" y="6"/>
                    <a:pt x="23" y="6"/>
                    <a:pt x="21" y="6"/>
                  </a:cubicBezTo>
                  <a:cubicBezTo>
                    <a:pt x="21" y="6"/>
                    <a:pt x="19" y="6"/>
                    <a:pt x="19" y="7"/>
                  </a:cubicBezTo>
                  <a:cubicBezTo>
                    <a:pt x="19" y="7"/>
                    <a:pt x="18" y="7"/>
                    <a:pt x="17" y="7"/>
                  </a:cubicBezTo>
                  <a:cubicBezTo>
                    <a:pt x="17" y="7"/>
                    <a:pt x="17" y="7"/>
                    <a:pt x="17" y="8"/>
                  </a:cubicBezTo>
                  <a:cubicBezTo>
                    <a:pt x="16" y="8"/>
                    <a:pt x="16" y="8"/>
                    <a:pt x="16" y="8"/>
                  </a:cubicBezTo>
                  <a:cubicBezTo>
                    <a:pt x="16" y="8"/>
                    <a:pt x="16" y="9"/>
                    <a:pt x="15" y="9"/>
                  </a:cubicBezTo>
                  <a:cubicBezTo>
                    <a:pt x="14" y="9"/>
                    <a:pt x="13" y="9"/>
                    <a:pt x="12" y="10"/>
                  </a:cubicBezTo>
                  <a:cubicBezTo>
                    <a:pt x="12" y="10"/>
                    <a:pt x="12" y="10"/>
                    <a:pt x="11" y="10"/>
                  </a:cubicBezTo>
                  <a:cubicBezTo>
                    <a:pt x="11" y="10"/>
                    <a:pt x="11" y="10"/>
                    <a:pt x="11" y="10"/>
                  </a:cubicBezTo>
                  <a:cubicBezTo>
                    <a:pt x="10" y="11"/>
                    <a:pt x="8" y="11"/>
                    <a:pt x="8" y="11"/>
                  </a:cubicBezTo>
                  <a:cubicBezTo>
                    <a:pt x="8" y="12"/>
                    <a:pt x="7" y="12"/>
                    <a:pt x="8" y="13"/>
                  </a:cubicBezTo>
                  <a:cubicBezTo>
                    <a:pt x="8" y="13"/>
                    <a:pt x="9" y="13"/>
                    <a:pt x="9" y="13"/>
                  </a:cubicBezTo>
                  <a:cubicBezTo>
                    <a:pt x="9" y="13"/>
                    <a:pt x="11" y="15"/>
                    <a:pt x="11" y="14"/>
                  </a:cubicBezTo>
                  <a:cubicBezTo>
                    <a:pt x="11" y="15"/>
                    <a:pt x="14" y="15"/>
                    <a:pt x="15" y="15"/>
                  </a:cubicBezTo>
                  <a:cubicBezTo>
                    <a:pt x="15" y="15"/>
                    <a:pt x="16" y="13"/>
                    <a:pt x="16" y="13"/>
                  </a:cubicBezTo>
                  <a:cubicBezTo>
                    <a:pt x="17" y="13"/>
                    <a:pt x="18" y="14"/>
                    <a:pt x="18" y="13"/>
                  </a:cubicBezTo>
                  <a:cubicBezTo>
                    <a:pt x="20" y="13"/>
                    <a:pt x="25" y="11"/>
                    <a:pt x="25" y="12"/>
                  </a:cubicBezTo>
                  <a:cubicBezTo>
                    <a:pt x="26" y="12"/>
                    <a:pt x="24" y="13"/>
                    <a:pt x="24" y="13"/>
                  </a:cubicBezTo>
                  <a:cubicBezTo>
                    <a:pt x="23" y="14"/>
                    <a:pt x="25" y="14"/>
                    <a:pt x="23" y="14"/>
                  </a:cubicBezTo>
                  <a:cubicBezTo>
                    <a:pt x="23" y="14"/>
                    <a:pt x="22" y="14"/>
                    <a:pt x="22" y="14"/>
                  </a:cubicBezTo>
                  <a:cubicBezTo>
                    <a:pt x="22" y="15"/>
                    <a:pt x="21" y="14"/>
                    <a:pt x="20" y="15"/>
                  </a:cubicBezTo>
                  <a:cubicBezTo>
                    <a:pt x="20" y="15"/>
                    <a:pt x="21" y="15"/>
                    <a:pt x="19" y="15"/>
                  </a:cubicBezTo>
                  <a:cubicBezTo>
                    <a:pt x="18" y="15"/>
                    <a:pt x="17" y="15"/>
                    <a:pt x="16" y="15"/>
                  </a:cubicBezTo>
                  <a:cubicBezTo>
                    <a:pt x="15" y="15"/>
                    <a:pt x="15" y="16"/>
                    <a:pt x="14" y="16"/>
                  </a:cubicBezTo>
                  <a:cubicBezTo>
                    <a:pt x="12" y="16"/>
                    <a:pt x="11" y="16"/>
                    <a:pt x="10" y="16"/>
                  </a:cubicBezTo>
                  <a:cubicBezTo>
                    <a:pt x="8" y="16"/>
                    <a:pt x="6" y="16"/>
                    <a:pt x="5" y="17"/>
                  </a:cubicBezTo>
                  <a:cubicBezTo>
                    <a:pt x="4" y="19"/>
                    <a:pt x="5" y="20"/>
                    <a:pt x="6" y="20"/>
                  </a:cubicBezTo>
                  <a:cubicBezTo>
                    <a:pt x="10" y="20"/>
                    <a:pt x="13" y="19"/>
                    <a:pt x="17" y="19"/>
                  </a:cubicBezTo>
                  <a:cubicBezTo>
                    <a:pt x="20" y="19"/>
                    <a:pt x="28" y="19"/>
                    <a:pt x="29" y="20"/>
                  </a:cubicBezTo>
                  <a:cubicBezTo>
                    <a:pt x="30" y="20"/>
                    <a:pt x="30" y="20"/>
                    <a:pt x="30" y="21"/>
                  </a:cubicBezTo>
                  <a:cubicBezTo>
                    <a:pt x="31" y="22"/>
                    <a:pt x="33" y="23"/>
                    <a:pt x="30" y="23"/>
                  </a:cubicBezTo>
                  <a:cubicBezTo>
                    <a:pt x="30" y="23"/>
                    <a:pt x="28" y="23"/>
                    <a:pt x="28" y="23"/>
                  </a:cubicBezTo>
                  <a:cubicBezTo>
                    <a:pt x="24" y="22"/>
                    <a:pt x="20" y="23"/>
                    <a:pt x="17" y="23"/>
                  </a:cubicBezTo>
                  <a:cubicBezTo>
                    <a:pt x="14" y="23"/>
                    <a:pt x="3" y="21"/>
                    <a:pt x="2" y="23"/>
                  </a:cubicBezTo>
                  <a:cubicBezTo>
                    <a:pt x="0" y="24"/>
                    <a:pt x="1" y="24"/>
                    <a:pt x="1" y="25"/>
                  </a:cubicBezTo>
                  <a:cubicBezTo>
                    <a:pt x="1" y="27"/>
                    <a:pt x="2" y="28"/>
                    <a:pt x="3" y="28"/>
                  </a:cubicBezTo>
                  <a:cubicBezTo>
                    <a:pt x="4" y="29"/>
                    <a:pt x="5" y="29"/>
                    <a:pt x="7" y="29"/>
                  </a:cubicBezTo>
                  <a:cubicBezTo>
                    <a:pt x="8" y="29"/>
                    <a:pt x="10" y="29"/>
                    <a:pt x="12" y="29"/>
                  </a:cubicBezTo>
                  <a:cubicBezTo>
                    <a:pt x="14" y="29"/>
                    <a:pt x="13" y="29"/>
                    <a:pt x="13" y="31"/>
                  </a:cubicBezTo>
                  <a:cubicBezTo>
                    <a:pt x="12" y="32"/>
                    <a:pt x="12" y="32"/>
                    <a:pt x="12" y="33"/>
                  </a:cubicBezTo>
                  <a:cubicBezTo>
                    <a:pt x="12" y="36"/>
                    <a:pt x="16" y="35"/>
                    <a:pt x="18" y="35"/>
                  </a:cubicBezTo>
                  <a:cubicBezTo>
                    <a:pt x="21" y="35"/>
                    <a:pt x="21" y="34"/>
                    <a:pt x="24" y="34"/>
                  </a:cubicBezTo>
                  <a:cubicBezTo>
                    <a:pt x="26" y="34"/>
                    <a:pt x="28" y="34"/>
                    <a:pt x="30" y="34"/>
                  </a:cubicBezTo>
                  <a:cubicBezTo>
                    <a:pt x="31" y="34"/>
                    <a:pt x="30" y="34"/>
                    <a:pt x="31" y="33"/>
                  </a:cubicBezTo>
                  <a:cubicBezTo>
                    <a:pt x="31" y="33"/>
                    <a:pt x="32" y="33"/>
                    <a:pt x="33" y="33"/>
                  </a:cubicBezTo>
                  <a:cubicBezTo>
                    <a:pt x="34" y="33"/>
                    <a:pt x="33" y="33"/>
                    <a:pt x="33" y="33"/>
                  </a:cubicBezTo>
                  <a:cubicBezTo>
                    <a:pt x="33" y="32"/>
                    <a:pt x="34" y="33"/>
                    <a:pt x="35" y="33"/>
                  </a:cubicBezTo>
                  <a:cubicBezTo>
                    <a:pt x="35" y="32"/>
                    <a:pt x="35" y="32"/>
                    <a:pt x="35" y="32"/>
                  </a:cubicBezTo>
                  <a:cubicBezTo>
                    <a:pt x="36" y="31"/>
                    <a:pt x="36" y="32"/>
                    <a:pt x="37" y="31"/>
                  </a:cubicBezTo>
                  <a:cubicBezTo>
                    <a:pt x="37" y="31"/>
                    <a:pt x="39" y="31"/>
                    <a:pt x="39" y="31"/>
                  </a:cubicBezTo>
                  <a:cubicBezTo>
                    <a:pt x="40" y="31"/>
                    <a:pt x="40" y="30"/>
                    <a:pt x="41" y="30"/>
                  </a:cubicBezTo>
                  <a:cubicBezTo>
                    <a:pt x="42" y="30"/>
                    <a:pt x="43" y="30"/>
                    <a:pt x="44" y="30"/>
                  </a:cubicBezTo>
                  <a:cubicBezTo>
                    <a:pt x="44" y="30"/>
                    <a:pt x="48" y="29"/>
                    <a:pt x="48" y="29"/>
                  </a:cubicBezTo>
                  <a:cubicBezTo>
                    <a:pt x="48" y="29"/>
                    <a:pt x="52" y="28"/>
                    <a:pt x="52" y="28"/>
                  </a:cubicBezTo>
                  <a:cubicBezTo>
                    <a:pt x="53" y="29"/>
                    <a:pt x="54" y="29"/>
                    <a:pt x="55" y="30"/>
                  </a:cubicBezTo>
                  <a:cubicBezTo>
                    <a:pt x="55" y="30"/>
                    <a:pt x="57" y="29"/>
                    <a:pt x="57" y="30"/>
                  </a:cubicBezTo>
                  <a:cubicBezTo>
                    <a:pt x="57" y="32"/>
                    <a:pt x="57" y="31"/>
                    <a:pt x="59" y="31"/>
                  </a:cubicBezTo>
                  <a:cubicBezTo>
                    <a:pt x="62" y="31"/>
                    <a:pt x="63" y="32"/>
                    <a:pt x="65" y="32"/>
                  </a:cubicBezTo>
                  <a:cubicBezTo>
                    <a:pt x="67" y="32"/>
                    <a:pt x="69" y="32"/>
                    <a:pt x="70" y="33"/>
                  </a:cubicBezTo>
                  <a:cubicBezTo>
                    <a:pt x="71" y="33"/>
                    <a:pt x="70" y="33"/>
                    <a:pt x="72" y="33"/>
                  </a:cubicBezTo>
                  <a:cubicBezTo>
                    <a:pt x="73" y="33"/>
                    <a:pt x="73" y="33"/>
                    <a:pt x="73" y="33"/>
                  </a:cubicBezTo>
                  <a:cubicBezTo>
                    <a:pt x="74" y="32"/>
                    <a:pt x="74" y="32"/>
                    <a:pt x="75" y="32"/>
                  </a:cubicBezTo>
                  <a:cubicBezTo>
                    <a:pt x="75" y="32"/>
                    <a:pt x="75" y="31"/>
                    <a:pt x="75" y="31"/>
                  </a:cubicBezTo>
                  <a:cubicBezTo>
                    <a:pt x="75" y="31"/>
                    <a:pt x="75" y="31"/>
                    <a:pt x="75" y="30"/>
                  </a:cubicBezTo>
                  <a:cubicBezTo>
                    <a:pt x="75" y="30"/>
                    <a:pt x="76" y="30"/>
                    <a:pt x="76" y="30"/>
                  </a:cubicBezTo>
                  <a:cubicBezTo>
                    <a:pt x="76" y="30"/>
                    <a:pt x="76" y="30"/>
                    <a:pt x="77" y="30"/>
                  </a:cubicBezTo>
                  <a:cubicBezTo>
                    <a:pt x="78" y="30"/>
                    <a:pt x="76" y="27"/>
                    <a:pt x="77" y="26"/>
                  </a:cubicBezTo>
                  <a:cubicBezTo>
                    <a:pt x="77" y="26"/>
                    <a:pt x="77" y="26"/>
                    <a:pt x="77" y="25"/>
                  </a:cubicBezTo>
                  <a:cubicBezTo>
                    <a:pt x="78" y="25"/>
                    <a:pt x="78" y="25"/>
                    <a:pt x="78" y="25"/>
                  </a:cubicBezTo>
                  <a:cubicBezTo>
                    <a:pt x="81" y="25"/>
                    <a:pt x="80" y="24"/>
                    <a:pt x="81" y="25"/>
                  </a:cubicBezTo>
                  <a:cubicBezTo>
                    <a:pt x="83" y="25"/>
                    <a:pt x="82" y="27"/>
                    <a:pt x="83" y="26"/>
                  </a:cubicBezTo>
                  <a:cubicBezTo>
                    <a:pt x="84" y="26"/>
                    <a:pt x="83" y="26"/>
                    <a:pt x="84" y="25"/>
                  </a:cubicBezTo>
                  <a:cubicBezTo>
                    <a:pt x="84" y="25"/>
                    <a:pt x="84" y="25"/>
                    <a:pt x="85" y="25"/>
                  </a:cubicBezTo>
                  <a:cubicBezTo>
                    <a:pt x="85" y="24"/>
                    <a:pt x="85" y="25"/>
                    <a:pt x="85" y="23"/>
                  </a:cubicBezTo>
                  <a:cubicBezTo>
                    <a:pt x="84" y="21"/>
                    <a:pt x="84" y="22"/>
                    <a:pt x="8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2" name="Freeform 38"/>
            <p:cNvSpPr/>
            <p:nvPr/>
          </p:nvSpPr>
          <p:spPr>
            <a:xfrm>
              <a:off x="2228851" y="2141538"/>
              <a:ext cx="77788" cy="38100"/>
            </a:xfrm>
            <a:custGeom>
              <a:avLst/>
              <a:gdLst>
                <a:gd name="T0" fmla="*/ 2 w 21"/>
                <a:gd name="T1" fmla="*/ 5 h 10"/>
                <a:gd name="T2" fmla="*/ 0 w 21"/>
                <a:gd name="T3" fmla="*/ 6 h 10"/>
                <a:gd name="T4" fmla="*/ 12 w 21"/>
                <a:gd name="T5" fmla="*/ 9 h 10"/>
                <a:gd name="T6" fmla="*/ 15 w 21"/>
                <a:gd name="T7" fmla="*/ 10 h 10"/>
                <a:gd name="T8" fmla="*/ 17 w 21"/>
                <a:gd name="T9" fmla="*/ 9 h 10"/>
                <a:gd name="T10" fmla="*/ 18 w 21"/>
                <a:gd name="T11" fmla="*/ 9 h 10"/>
                <a:gd name="T12" fmla="*/ 19 w 21"/>
                <a:gd name="T13" fmla="*/ 8 h 10"/>
                <a:gd name="T14" fmla="*/ 20 w 21"/>
                <a:gd name="T15" fmla="*/ 7 h 10"/>
                <a:gd name="T16" fmla="*/ 19 w 21"/>
                <a:gd name="T17" fmla="*/ 6 h 10"/>
                <a:gd name="T18" fmla="*/ 18 w 21"/>
                <a:gd name="T19" fmla="*/ 6 h 10"/>
                <a:gd name="T20" fmla="*/ 18 w 21"/>
                <a:gd name="T21" fmla="*/ 4 h 10"/>
                <a:gd name="T22" fmla="*/ 17 w 21"/>
                <a:gd name="T23" fmla="*/ 3 h 10"/>
                <a:gd name="T24" fmla="*/ 16 w 21"/>
                <a:gd name="T25" fmla="*/ 2 h 10"/>
                <a:gd name="T26" fmla="*/ 15 w 21"/>
                <a:gd name="T27" fmla="*/ 0 h 10"/>
                <a:gd name="T28" fmla="*/ 13 w 21"/>
                <a:gd name="T29" fmla="*/ 1 h 10"/>
                <a:gd name="T30" fmla="*/ 12 w 21"/>
                <a:gd name="T31" fmla="*/ 1 h 10"/>
                <a:gd name="T32" fmla="*/ 10 w 21"/>
                <a:gd name="T33" fmla="*/ 2 h 10"/>
                <a:gd name="T34" fmla="*/ 6 w 21"/>
                <a:gd name="T35" fmla="*/ 4 h 10"/>
                <a:gd name="T36" fmla="*/ 2 w 21"/>
                <a:gd name="T37"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10">
                  <a:moveTo>
                    <a:pt x="2" y="5"/>
                  </a:moveTo>
                  <a:cubicBezTo>
                    <a:pt x="1" y="5"/>
                    <a:pt x="1" y="5"/>
                    <a:pt x="0" y="6"/>
                  </a:cubicBezTo>
                  <a:cubicBezTo>
                    <a:pt x="0" y="9"/>
                    <a:pt x="8" y="9"/>
                    <a:pt x="12" y="9"/>
                  </a:cubicBezTo>
                  <a:cubicBezTo>
                    <a:pt x="13" y="9"/>
                    <a:pt x="13" y="10"/>
                    <a:pt x="15" y="10"/>
                  </a:cubicBezTo>
                  <a:cubicBezTo>
                    <a:pt x="15" y="10"/>
                    <a:pt x="17" y="9"/>
                    <a:pt x="17" y="9"/>
                  </a:cubicBezTo>
                  <a:cubicBezTo>
                    <a:pt x="18" y="9"/>
                    <a:pt x="17" y="9"/>
                    <a:pt x="18" y="9"/>
                  </a:cubicBezTo>
                  <a:cubicBezTo>
                    <a:pt x="20" y="9"/>
                    <a:pt x="18" y="8"/>
                    <a:pt x="19" y="8"/>
                  </a:cubicBezTo>
                  <a:cubicBezTo>
                    <a:pt x="21" y="8"/>
                    <a:pt x="20" y="8"/>
                    <a:pt x="20" y="7"/>
                  </a:cubicBezTo>
                  <a:cubicBezTo>
                    <a:pt x="19" y="7"/>
                    <a:pt x="20" y="7"/>
                    <a:pt x="19" y="6"/>
                  </a:cubicBezTo>
                  <a:cubicBezTo>
                    <a:pt x="19" y="6"/>
                    <a:pt x="19" y="6"/>
                    <a:pt x="18" y="6"/>
                  </a:cubicBezTo>
                  <a:cubicBezTo>
                    <a:pt x="18" y="5"/>
                    <a:pt x="19" y="4"/>
                    <a:pt x="18" y="4"/>
                  </a:cubicBezTo>
                  <a:cubicBezTo>
                    <a:pt x="17" y="3"/>
                    <a:pt x="18" y="3"/>
                    <a:pt x="17" y="3"/>
                  </a:cubicBezTo>
                  <a:cubicBezTo>
                    <a:pt x="17" y="3"/>
                    <a:pt x="17" y="2"/>
                    <a:pt x="16" y="2"/>
                  </a:cubicBezTo>
                  <a:cubicBezTo>
                    <a:pt x="16" y="2"/>
                    <a:pt x="16" y="1"/>
                    <a:pt x="15" y="0"/>
                  </a:cubicBezTo>
                  <a:cubicBezTo>
                    <a:pt x="14" y="0"/>
                    <a:pt x="14" y="1"/>
                    <a:pt x="13" y="1"/>
                  </a:cubicBezTo>
                  <a:cubicBezTo>
                    <a:pt x="11" y="1"/>
                    <a:pt x="13" y="1"/>
                    <a:pt x="12" y="1"/>
                  </a:cubicBezTo>
                  <a:cubicBezTo>
                    <a:pt x="12" y="1"/>
                    <a:pt x="10" y="2"/>
                    <a:pt x="10" y="2"/>
                  </a:cubicBezTo>
                  <a:cubicBezTo>
                    <a:pt x="9" y="2"/>
                    <a:pt x="8" y="4"/>
                    <a:pt x="6" y="4"/>
                  </a:cubicBezTo>
                  <a:cubicBezTo>
                    <a:pt x="5" y="5"/>
                    <a:pt x="3"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3" name="Freeform 39"/>
            <p:cNvSpPr/>
            <p:nvPr/>
          </p:nvSpPr>
          <p:spPr>
            <a:xfrm>
              <a:off x="5092701" y="2152650"/>
              <a:ext cx="41275" cy="23813"/>
            </a:xfrm>
            <a:custGeom>
              <a:avLst/>
              <a:gdLst>
                <a:gd name="T0" fmla="*/ 2 w 11"/>
                <a:gd name="T1" fmla="*/ 1 h 6"/>
                <a:gd name="T2" fmla="*/ 2 w 11"/>
                <a:gd name="T3" fmla="*/ 5 h 6"/>
                <a:gd name="T4" fmla="*/ 6 w 11"/>
                <a:gd name="T5" fmla="*/ 6 h 6"/>
                <a:gd name="T6" fmla="*/ 8 w 11"/>
                <a:gd name="T7" fmla="*/ 5 h 6"/>
                <a:gd name="T8" fmla="*/ 9 w 11"/>
                <a:gd name="T9" fmla="*/ 4 h 6"/>
                <a:gd name="T10" fmla="*/ 10 w 11"/>
                <a:gd name="T11" fmla="*/ 3 h 6"/>
                <a:gd name="T12" fmla="*/ 11 w 11"/>
                <a:gd name="T13" fmla="*/ 2 h 6"/>
                <a:gd name="T14" fmla="*/ 2 w 11"/>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6">
                  <a:moveTo>
                    <a:pt x="2" y="1"/>
                  </a:moveTo>
                  <a:cubicBezTo>
                    <a:pt x="0" y="1"/>
                    <a:pt x="2" y="5"/>
                    <a:pt x="2" y="5"/>
                  </a:cubicBezTo>
                  <a:cubicBezTo>
                    <a:pt x="2" y="6"/>
                    <a:pt x="5" y="6"/>
                    <a:pt x="6" y="6"/>
                  </a:cubicBezTo>
                  <a:cubicBezTo>
                    <a:pt x="8" y="6"/>
                    <a:pt x="7" y="6"/>
                    <a:pt x="8" y="5"/>
                  </a:cubicBezTo>
                  <a:cubicBezTo>
                    <a:pt x="9" y="4"/>
                    <a:pt x="8" y="5"/>
                    <a:pt x="9" y="4"/>
                  </a:cubicBezTo>
                  <a:cubicBezTo>
                    <a:pt x="9" y="4"/>
                    <a:pt x="9" y="4"/>
                    <a:pt x="10" y="3"/>
                  </a:cubicBezTo>
                  <a:cubicBezTo>
                    <a:pt x="11" y="4"/>
                    <a:pt x="11" y="3"/>
                    <a:pt x="11" y="2"/>
                  </a:cubicBezTo>
                  <a:cubicBezTo>
                    <a:pt x="11" y="0"/>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4" name="Freeform 40"/>
            <p:cNvSpPr/>
            <p:nvPr/>
          </p:nvSpPr>
          <p:spPr>
            <a:xfrm>
              <a:off x="2628901" y="2182813"/>
              <a:ext cx="57150" cy="30163"/>
            </a:xfrm>
            <a:custGeom>
              <a:avLst/>
              <a:gdLst>
                <a:gd name="T0" fmla="*/ 11 w 15"/>
                <a:gd name="T1" fmla="*/ 7 h 8"/>
                <a:gd name="T2" fmla="*/ 13 w 15"/>
                <a:gd name="T3" fmla="*/ 6 h 8"/>
                <a:gd name="T4" fmla="*/ 13 w 15"/>
                <a:gd name="T5" fmla="*/ 4 h 8"/>
                <a:gd name="T6" fmla="*/ 15 w 15"/>
                <a:gd name="T7" fmla="*/ 3 h 8"/>
                <a:gd name="T8" fmla="*/ 15 w 15"/>
                <a:gd name="T9" fmla="*/ 1 h 8"/>
                <a:gd name="T10" fmla="*/ 14 w 15"/>
                <a:gd name="T11" fmla="*/ 1 h 8"/>
                <a:gd name="T12" fmla="*/ 12 w 15"/>
                <a:gd name="T13" fmla="*/ 0 h 8"/>
                <a:gd name="T14" fmla="*/ 8 w 15"/>
                <a:gd name="T15" fmla="*/ 0 h 8"/>
                <a:gd name="T16" fmla="*/ 6 w 15"/>
                <a:gd name="T17" fmla="*/ 1 h 8"/>
                <a:gd name="T18" fmla="*/ 4 w 15"/>
                <a:gd name="T19" fmla="*/ 3 h 8"/>
                <a:gd name="T20" fmla="*/ 3 w 15"/>
                <a:gd name="T21" fmla="*/ 3 h 8"/>
                <a:gd name="T22" fmla="*/ 3 w 15"/>
                <a:gd name="T23" fmla="*/ 3 h 8"/>
                <a:gd name="T24" fmla="*/ 1 w 15"/>
                <a:gd name="T25" fmla="*/ 5 h 8"/>
                <a:gd name="T26" fmla="*/ 1 w 15"/>
                <a:gd name="T27" fmla="*/ 7 h 8"/>
                <a:gd name="T28" fmla="*/ 11 w 15"/>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11" y="7"/>
                  </a:moveTo>
                  <a:cubicBezTo>
                    <a:pt x="11" y="6"/>
                    <a:pt x="12" y="7"/>
                    <a:pt x="13" y="6"/>
                  </a:cubicBezTo>
                  <a:cubicBezTo>
                    <a:pt x="13" y="6"/>
                    <a:pt x="13" y="4"/>
                    <a:pt x="13" y="4"/>
                  </a:cubicBezTo>
                  <a:cubicBezTo>
                    <a:pt x="14" y="4"/>
                    <a:pt x="14" y="3"/>
                    <a:pt x="15" y="3"/>
                  </a:cubicBezTo>
                  <a:cubicBezTo>
                    <a:pt x="15" y="2"/>
                    <a:pt x="15" y="2"/>
                    <a:pt x="15" y="1"/>
                  </a:cubicBezTo>
                  <a:cubicBezTo>
                    <a:pt x="15" y="1"/>
                    <a:pt x="14" y="1"/>
                    <a:pt x="14" y="1"/>
                  </a:cubicBezTo>
                  <a:cubicBezTo>
                    <a:pt x="14" y="0"/>
                    <a:pt x="14" y="0"/>
                    <a:pt x="12" y="0"/>
                  </a:cubicBezTo>
                  <a:cubicBezTo>
                    <a:pt x="10" y="0"/>
                    <a:pt x="9" y="0"/>
                    <a:pt x="8" y="0"/>
                  </a:cubicBezTo>
                  <a:cubicBezTo>
                    <a:pt x="7" y="1"/>
                    <a:pt x="7" y="1"/>
                    <a:pt x="6" y="1"/>
                  </a:cubicBezTo>
                  <a:cubicBezTo>
                    <a:pt x="5" y="1"/>
                    <a:pt x="4" y="2"/>
                    <a:pt x="4" y="3"/>
                  </a:cubicBezTo>
                  <a:cubicBezTo>
                    <a:pt x="4" y="3"/>
                    <a:pt x="4" y="3"/>
                    <a:pt x="3" y="3"/>
                  </a:cubicBezTo>
                  <a:cubicBezTo>
                    <a:pt x="3" y="4"/>
                    <a:pt x="3" y="3"/>
                    <a:pt x="3" y="3"/>
                  </a:cubicBezTo>
                  <a:cubicBezTo>
                    <a:pt x="2" y="4"/>
                    <a:pt x="2" y="4"/>
                    <a:pt x="1" y="5"/>
                  </a:cubicBezTo>
                  <a:cubicBezTo>
                    <a:pt x="1" y="6"/>
                    <a:pt x="0" y="6"/>
                    <a:pt x="1" y="7"/>
                  </a:cubicBezTo>
                  <a:cubicBezTo>
                    <a:pt x="2" y="8"/>
                    <a:pt x="9" y="8"/>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5" name="Freeform 41"/>
            <p:cNvSpPr/>
            <p:nvPr/>
          </p:nvSpPr>
          <p:spPr>
            <a:xfrm>
              <a:off x="1755776" y="2220913"/>
              <a:ext cx="38100" cy="19050"/>
            </a:xfrm>
            <a:custGeom>
              <a:avLst/>
              <a:gdLst>
                <a:gd name="T0" fmla="*/ 3 w 10"/>
                <a:gd name="T1" fmla="*/ 4 h 5"/>
                <a:gd name="T2" fmla="*/ 5 w 10"/>
                <a:gd name="T3" fmla="*/ 3 h 5"/>
                <a:gd name="T4" fmla="*/ 10 w 10"/>
                <a:gd name="T5" fmla="*/ 3 h 5"/>
                <a:gd name="T6" fmla="*/ 3 w 10"/>
                <a:gd name="T7" fmla="*/ 3 h 5"/>
                <a:gd name="T8" fmla="*/ 0 w 10"/>
                <a:gd name="T9" fmla="*/ 4 h 5"/>
                <a:gd name="T10" fmla="*/ 3 w 10"/>
                <a:gd name="T11" fmla="*/ 4 h 5"/>
              </a:gdLst>
              <a:ahLst/>
              <a:cxnLst>
                <a:cxn ang="0">
                  <a:pos x="T0" y="T1"/>
                </a:cxn>
                <a:cxn ang="0">
                  <a:pos x="T2" y="T3"/>
                </a:cxn>
                <a:cxn ang="0">
                  <a:pos x="T4" y="T5"/>
                </a:cxn>
                <a:cxn ang="0">
                  <a:pos x="T6" y="T7"/>
                </a:cxn>
                <a:cxn ang="0">
                  <a:pos x="T8" y="T9"/>
                </a:cxn>
                <a:cxn ang="0">
                  <a:pos x="T10" y="T11"/>
                </a:cxn>
              </a:cxnLst>
              <a:rect l="0" t="0" r="r" b="b"/>
              <a:pathLst>
                <a:path w="10" h="5">
                  <a:moveTo>
                    <a:pt x="3" y="4"/>
                  </a:moveTo>
                  <a:cubicBezTo>
                    <a:pt x="4" y="4"/>
                    <a:pt x="5" y="3"/>
                    <a:pt x="5" y="3"/>
                  </a:cubicBezTo>
                  <a:cubicBezTo>
                    <a:pt x="7" y="3"/>
                    <a:pt x="8" y="4"/>
                    <a:pt x="10" y="3"/>
                  </a:cubicBezTo>
                  <a:cubicBezTo>
                    <a:pt x="10" y="0"/>
                    <a:pt x="5" y="3"/>
                    <a:pt x="3" y="3"/>
                  </a:cubicBezTo>
                  <a:cubicBezTo>
                    <a:pt x="1" y="3"/>
                    <a:pt x="0" y="3"/>
                    <a:pt x="0" y="4"/>
                  </a:cubicBezTo>
                  <a:cubicBezTo>
                    <a:pt x="1" y="5"/>
                    <a:pt x="2"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6" name="Freeform 42"/>
            <p:cNvSpPr/>
            <p:nvPr/>
          </p:nvSpPr>
          <p:spPr>
            <a:xfrm>
              <a:off x="2381251" y="23145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7" name="Freeform 43"/>
            <p:cNvSpPr/>
            <p:nvPr/>
          </p:nvSpPr>
          <p:spPr>
            <a:xfrm>
              <a:off x="2355851" y="2295525"/>
              <a:ext cx="25400" cy="19050"/>
            </a:xfrm>
            <a:custGeom>
              <a:avLst/>
              <a:gdLst>
                <a:gd name="T0" fmla="*/ 0 w 7"/>
                <a:gd name="T1" fmla="*/ 2 h 5"/>
                <a:gd name="T2" fmla="*/ 7 w 7"/>
                <a:gd name="T3" fmla="*/ 3 h 5"/>
                <a:gd name="T4" fmla="*/ 7 w 7"/>
                <a:gd name="T5" fmla="*/ 0 h 5"/>
                <a:gd name="T6" fmla="*/ 0 w 7"/>
                <a:gd name="T7" fmla="*/ 2 h 5"/>
              </a:gdLst>
              <a:ahLst/>
              <a:cxnLst>
                <a:cxn ang="0">
                  <a:pos x="T0" y="T1"/>
                </a:cxn>
                <a:cxn ang="0">
                  <a:pos x="T2" y="T3"/>
                </a:cxn>
                <a:cxn ang="0">
                  <a:pos x="T4" y="T5"/>
                </a:cxn>
                <a:cxn ang="0">
                  <a:pos x="T6" y="T7"/>
                </a:cxn>
              </a:cxnLst>
              <a:rect l="0" t="0" r="r" b="b"/>
              <a:pathLst>
                <a:path w="7" h="5">
                  <a:moveTo>
                    <a:pt x="0" y="2"/>
                  </a:moveTo>
                  <a:cubicBezTo>
                    <a:pt x="0" y="5"/>
                    <a:pt x="4" y="3"/>
                    <a:pt x="7" y="3"/>
                  </a:cubicBezTo>
                  <a:cubicBezTo>
                    <a:pt x="7" y="0"/>
                    <a:pt x="7" y="0"/>
                    <a:pt x="7" y="0"/>
                  </a:cubicBezTo>
                  <a:cubicBezTo>
                    <a:pt x="4"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8" name="Freeform 44"/>
            <p:cNvSpPr/>
            <p:nvPr/>
          </p:nvSpPr>
          <p:spPr>
            <a:xfrm>
              <a:off x="2381251" y="2247900"/>
              <a:ext cx="120650" cy="77788"/>
            </a:xfrm>
            <a:custGeom>
              <a:avLst/>
              <a:gdLst>
                <a:gd name="T0" fmla="*/ 1 w 32"/>
                <a:gd name="T1" fmla="*/ 17 h 21"/>
                <a:gd name="T2" fmla="*/ 0 w 32"/>
                <a:gd name="T3" fmla="*/ 18 h 21"/>
                <a:gd name="T4" fmla="*/ 0 w 32"/>
                <a:gd name="T5" fmla="*/ 18 h 21"/>
                <a:gd name="T6" fmla="*/ 4 w 32"/>
                <a:gd name="T7" fmla="*/ 20 h 21"/>
                <a:gd name="T8" fmla="*/ 6 w 32"/>
                <a:gd name="T9" fmla="*/ 18 h 21"/>
                <a:gd name="T10" fmla="*/ 10 w 32"/>
                <a:gd name="T11" fmla="*/ 16 h 21"/>
                <a:gd name="T12" fmla="*/ 11 w 32"/>
                <a:gd name="T13" fmla="*/ 15 h 21"/>
                <a:gd name="T14" fmla="*/ 12 w 32"/>
                <a:gd name="T15" fmla="*/ 15 h 21"/>
                <a:gd name="T16" fmla="*/ 13 w 32"/>
                <a:gd name="T17" fmla="*/ 14 h 21"/>
                <a:gd name="T18" fmla="*/ 15 w 32"/>
                <a:gd name="T19" fmla="*/ 13 h 21"/>
                <a:gd name="T20" fmla="*/ 15 w 32"/>
                <a:gd name="T21" fmla="*/ 13 h 21"/>
                <a:gd name="T22" fmla="*/ 17 w 32"/>
                <a:gd name="T23" fmla="*/ 13 h 21"/>
                <a:gd name="T24" fmla="*/ 19 w 32"/>
                <a:gd name="T25" fmla="*/ 13 h 21"/>
                <a:gd name="T26" fmla="*/ 21 w 32"/>
                <a:gd name="T27" fmla="*/ 16 h 21"/>
                <a:gd name="T28" fmla="*/ 28 w 32"/>
                <a:gd name="T29" fmla="*/ 17 h 21"/>
                <a:gd name="T30" fmla="*/ 31 w 32"/>
                <a:gd name="T31" fmla="*/ 15 h 21"/>
                <a:gd name="T32" fmla="*/ 32 w 32"/>
                <a:gd name="T33" fmla="*/ 13 h 21"/>
                <a:gd name="T34" fmla="*/ 26 w 32"/>
                <a:gd name="T35" fmla="*/ 13 h 21"/>
                <a:gd name="T36" fmla="*/ 26 w 32"/>
                <a:gd name="T37" fmla="*/ 12 h 21"/>
                <a:gd name="T38" fmla="*/ 26 w 32"/>
                <a:gd name="T39" fmla="*/ 11 h 21"/>
                <a:gd name="T40" fmla="*/ 27 w 32"/>
                <a:gd name="T41" fmla="*/ 10 h 21"/>
                <a:gd name="T42" fmla="*/ 24 w 32"/>
                <a:gd name="T43" fmla="*/ 8 h 21"/>
                <a:gd name="T44" fmla="*/ 23 w 32"/>
                <a:gd name="T45" fmla="*/ 7 h 21"/>
                <a:gd name="T46" fmla="*/ 22 w 32"/>
                <a:gd name="T47" fmla="*/ 7 h 21"/>
                <a:gd name="T48" fmla="*/ 22 w 32"/>
                <a:gd name="T49" fmla="*/ 5 h 21"/>
                <a:gd name="T50" fmla="*/ 20 w 32"/>
                <a:gd name="T51" fmla="*/ 4 h 21"/>
                <a:gd name="T52" fmla="*/ 18 w 32"/>
                <a:gd name="T53" fmla="*/ 3 h 21"/>
                <a:gd name="T54" fmla="*/ 17 w 32"/>
                <a:gd name="T55" fmla="*/ 0 h 21"/>
                <a:gd name="T56" fmla="*/ 12 w 32"/>
                <a:gd name="T57" fmla="*/ 1 h 21"/>
                <a:gd name="T58" fmla="*/ 11 w 32"/>
                <a:gd name="T59" fmla="*/ 2 h 21"/>
                <a:gd name="T60" fmla="*/ 10 w 32"/>
                <a:gd name="T61" fmla="*/ 3 h 21"/>
                <a:gd name="T62" fmla="*/ 10 w 32"/>
                <a:gd name="T63" fmla="*/ 3 h 21"/>
                <a:gd name="T64" fmla="*/ 7 w 32"/>
                <a:gd name="T65" fmla="*/ 6 h 21"/>
                <a:gd name="T66" fmla="*/ 5 w 32"/>
                <a:gd name="T67" fmla="*/ 8 h 21"/>
                <a:gd name="T68" fmla="*/ 3 w 32"/>
                <a:gd name="T69" fmla="*/ 9 h 21"/>
                <a:gd name="T70" fmla="*/ 2 w 32"/>
                <a:gd name="T71" fmla="*/ 9 h 21"/>
                <a:gd name="T72" fmla="*/ 1 w 32"/>
                <a:gd name="T73" fmla="*/ 13 h 21"/>
                <a:gd name="T74" fmla="*/ 0 w 32"/>
                <a:gd name="T75" fmla="*/ 13 h 21"/>
                <a:gd name="T76" fmla="*/ 0 w 32"/>
                <a:gd name="T77" fmla="*/ 13 h 21"/>
                <a:gd name="T78" fmla="*/ 0 w 32"/>
                <a:gd name="T79" fmla="*/ 16 h 21"/>
                <a:gd name="T80" fmla="*/ 1 w 32"/>
                <a:gd name="T8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 h="21">
                  <a:moveTo>
                    <a:pt x="1" y="17"/>
                  </a:moveTo>
                  <a:cubicBezTo>
                    <a:pt x="1" y="17"/>
                    <a:pt x="0" y="18"/>
                    <a:pt x="0" y="18"/>
                  </a:cubicBezTo>
                  <a:cubicBezTo>
                    <a:pt x="0" y="18"/>
                    <a:pt x="0" y="18"/>
                    <a:pt x="0" y="18"/>
                  </a:cubicBezTo>
                  <a:cubicBezTo>
                    <a:pt x="0" y="21"/>
                    <a:pt x="3" y="20"/>
                    <a:pt x="4" y="20"/>
                  </a:cubicBezTo>
                  <a:cubicBezTo>
                    <a:pt x="5" y="19"/>
                    <a:pt x="5" y="18"/>
                    <a:pt x="6" y="18"/>
                  </a:cubicBezTo>
                  <a:cubicBezTo>
                    <a:pt x="7" y="17"/>
                    <a:pt x="8" y="17"/>
                    <a:pt x="10" y="16"/>
                  </a:cubicBezTo>
                  <a:cubicBezTo>
                    <a:pt x="10" y="16"/>
                    <a:pt x="11" y="15"/>
                    <a:pt x="11" y="15"/>
                  </a:cubicBezTo>
                  <a:cubicBezTo>
                    <a:pt x="11" y="14"/>
                    <a:pt x="12" y="15"/>
                    <a:pt x="12" y="15"/>
                  </a:cubicBezTo>
                  <a:cubicBezTo>
                    <a:pt x="14" y="15"/>
                    <a:pt x="13" y="15"/>
                    <a:pt x="13" y="14"/>
                  </a:cubicBezTo>
                  <a:cubicBezTo>
                    <a:pt x="15" y="14"/>
                    <a:pt x="14" y="14"/>
                    <a:pt x="15" y="13"/>
                  </a:cubicBezTo>
                  <a:cubicBezTo>
                    <a:pt x="15" y="13"/>
                    <a:pt x="15" y="13"/>
                    <a:pt x="15" y="13"/>
                  </a:cubicBezTo>
                  <a:cubicBezTo>
                    <a:pt x="16" y="13"/>
                    <a:pt x="17" y="13"/>
                    <a:pt x="17" y="13"/>
                  </a:cubicBezTo>
                  <a:cubicBezTo>
                    <a:pt x="18" y="13"/>
                    <a:pt x="17" y="13"/>
                    <a:pt x="19" y="13"/>
                  </a:cubicBezTo>
                  <a:cubicBezTo>
                    <a:pt x="20" y="15"/>
                    <a:pt x="19" y="16"/>
                    <a:pt x="21" y="16"/>
                  </a:cubicBezTo>
                  <a:cubicBezTo>
                    <a:pt x="22" y="19"/>
                    <a:pt x="26" y="17"/>
                    <a:pt x="28" y="17"/>
                  </a:cubicBezTo>
                  <a:cubicBezTo>
                    <a:pt x="29" y="17"/>
                    <a:pt x="31" y="16"/>
                    <a:pt x="31" y="15"/>
                  </a:cubicBezTo>
                  <a:cubicBezTo>
                    <a:pt x="31" y="15"/>
                    <a:pt x="32" y="16"/>
                    <a:pt x="32" y="13"/>
                  </a:cubicBezTo>
                  <a:cubicBezTo>
                    <a:pt x="31" y="12"/>
                    <a:pt x="28" y="13"/>
                    <a:pt x="26" y="13"/>
                  </a:cubicBezTo>
                  <a:cubicBezTo>
                    <a:pt x="25" y="12"/>
                    <a:pt x="25" y="13"/>
                    <a:pt x="26" y="12"/>
                  </a:cubicBezTo>
                  <a:cubicBezTo>
                    <a:pt x="26" y="11"/>
                    <a:pt x="26" y="11"/>
                    <a:pt x="26" y="11"/>
                  </a:cubicBezTo>
                  <a:cubicBezTo>
                    <a:pt x="27" y="11"/>
                    <a:pt x="27" y="11"/>
                    <a:pt x="27" y="10"/>
                  </a:cubicBezTo>
                  <a:cubicBezTo>
                    <a:pt x="27" y="9"/>
                    <a:pt x="26" y="8"/>
                    <a:pt x="24" y="8"/>
                  </a:cubicBezTo>
                  <a:cubicBezTo>
                    <a:pt x="23" y="8"/>
                    <a:pt x="24" y="7"/>
                    <a:pt x="23" y="7"/>
                  </a:cubicBezTo>
                  <a:cubicBezTo>
                    <a:pt x="23" y="7"/>
                    <a:pt x="23" y="7"/>
                    <a:pt x="22" y="7"/>
                  </a:cubicBezTo>
                  <a:cubicBezTo>
                    <a:pt x="22" y="6"/>
                    <a:pt x="23" y="5"/>
                    <a:pt x="22" y="5"/>
                  </a:cubicBezTo>
                  <a:cubicBezTo>
                    <a:pt x="20" y="5"/>
                    <a:pt x="20" y="5"/>
                    <a:pt x="20" y="4"/>
                  </a:cubicBezTo>
                  <a:cubicBezTo>
                    <a:pt x="19" y="4"/>
                    <a:pt x="19" y="4"/>
                    <a:pt x="18" y="3"/>
                  </a:cubicBezTo>
                  <a:cubicBezTo>
                    <a:pt x="18" y="2"/>
                    <a:pt x="18" y="0"/>
                    <a:pt x="17" y="0"/>
                  </a:cubicBezTo>
                  <a:cubicBezTo>
                    <a:pt x="17" y="2"/>
                    <a:pt x="12" y="0"/>
                    <a:pt x="12" y="1"/>
                  </a:cubicBezTo>
                  <a:cubicBezTo>
                    <a:pt x="12" y="1"/>
                    <a:pt x="11" y="2"/>
                    <a:pt x="11" y="2"/>
                  </a:cubicBezTo>
                  <a:cubicBezTo>
                    <a:pt x="10" y="2"/>
                    <a:pt x="10" y="2"/>
                    <a:pt x="10" y="3"/>
                  </a:cubicBezTo>
                  <a:cubicBezTo>
                    <a:pt x="10" y="3"/>
                    <a:pt x="10" y="3"/>
                    <a:pt x="10" y="3"/>
                  </a:cubicBezTo>
                  <a:cubicBezTo>
                    <a:pt x="9" y="4"/>
                    <a:pt x="8" y="5"/>
                    <a:pt x="7" y="6"/>
                  </a:cubicBezTo>
                  <a:cubicBezTo>
                    <a:pt x="7" y="7"/>
                    <a:pt x="6" y="7"/>
                    <a:pt x="5" y="8"/>
                  </a:cubicBezTo>
                  <a:cubicBezTo>
                    <a:pt x="4" y="8"/>
                    <a:pt x="3" y="9"/>
                    <a:pt x="3" y="9"/>
                  </a:cubicBezTo>
                  <a:cubicBezTo>
                    <a:pt x="3" y="9"/>
                    <a:pt x="3" y="9"/>
                    <a:pt x="2" y="9"/>
                  </a:cubicBezTo>
                  <a:cubicBezTo>
                    <a:pt x="2" y="10"/>
                    <a:pt x="2" y="12"/>
                    <a:pt x="1" y="13"/>
                  </a:cubicBezTo>
                  <a:cubicBezTo>
                    <a:pt x="1" y="13"/>
                    <a:pt x="1" y="13"/>
                    <a:pt x="0" y="13"/>
                  </a:cubicBezTo>
                  <a:cubicBezTo>
                    <a:pt x="0" y="13"/>
                    <a:pt x="0" y="13"/>
                    <a:pt x="0" y="13"/>
                  </a:cubicBezTo>
                  <a:cubicBezTo>
                    <a:pt x="0" y="16"/>
                    <a:pt x="0" y="16"/>
                    <a:pt x="0" y="16"/>
                  </a:cubicBezTo>
                  <a:cubicBezTo>
                    <a:pt x="0" y="16"/>
                    <a:pt x="1" y="16"/>
                    <a:pt x="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59" name="Freeform 45"/>
            <p:cNvSpPr/>
            <p:nvPr/>
          </p:nvSpPr>
          <p:spPr>
            <a:xfrm>
              <a:off x="2557463" y="2303463"/>
              <a:ext cx="12700" cy="14288"/>
            </a:xfrm>
            <a:custGeom>
              <a:avLst/>
              <a:gdLst>
                <a:gd name="T0" fmla="*/ 2 w 3"/>
                <a:gd name="T1" fmla="*/ 2 h 4"/>
                <a:gd name="T2" fmla="*/ 2 w 3"/>
                <a:gd name="T3" fmla="*/ 0 h 4"/>
                <a:gd name="T4" fmla="*/ 0 w 3"/>
                <a:gd name="T5" fmla="*/ 1 h 4"/>
                <a:gd name="T6" fmla="*/ 0 w 3"/>
                <a:gd name="T7" fmla="*/ 2 h 4"/>
                <a:gd name="T8" fmla="*/ 1 w 3"/>
                <a:gd name="T9" fmla="*/ 3 h 4"/>
                <a:gd name="T10" fmla="*/ 2 w 3"/>
                <a:gd name="T11" fmla="*/ 3 h 4"/>
                <a:gd name="T12" fmla="*/ 2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2"/>
                  </a:moveTo>
                  <a:cubicBezTo>
                    <a:pt x="2" y="2"/>
                    <a:pt x="2" y="1"/>
                    <a:pt x="2" y="0"/>
                  </a:cubicBezTo>
                  <a:cubicBezTo>
                    <a:pt x="1" y="0"/>
                    <a:pt x="0" y="1"/>
                    <a:pt x="0" y="1"/>
                  </a:cubicBezTo>
                  <a:cubicBezTo>
                    <a:pt x="0" y="2"/>
                    <a:pt x="0" y="1"/>
                    <a:pt x="0" y="2"/>
                  </a:cubicBezTo>
                  <a:cubicBezTo>
                    <a:pt x="1" y="2"/>
                    <a:pt x="1" y="3"/>
                    <a:pt x="1" y="3"/>
                  </a:cubicBezTo>
                  <a:cubicBezTo>
                    <a:pt x="1" y="4"/>
                    <a:pt x="2" y="4"/>
                    <a:pt x="2" y="3"/>
                  </a:cubicBezTo>
                  <a:cubicBezTo>
                    <a:pt x="3" y="2"/>
                    <a:pt x="3"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0" name="Freeform 46"/>
            <p:cNvSpPr/>
            <p:nvPr/>
          </p:nvSpPr>
          <p:spPr>
            <a:xfrm>
              <a:off x="2528888" y="2306638"/>
              <a:ext cx="22225" cy="19050"/>
            </a:xfrm>
            <a:custGeom>
              <a:avLst/>
              <a:gdLst>
                <a:gd name="T0" fmla="*/ 4 w 6"/>
                <a:gd name="T1" fmla="*/ 2 h 5"/>
                <a:gd name="T2" fmla="*/ 1 w 6"/>
                <a:gd name="T3" fmla="*/ 2 h 5"/>
                <a:gd name="T4" fmla="*/ 2 w 6"/>
                <a:gd name="T5" fmla="*/ 4 h 5"/>
                <a:gd name="T6" fmla="*/ 5 w 6"/>
                <a:gd name="T7" fmla="*/ 4 h 5"/>
                <a:gd name="T8" fmla="*/ 5 w 6"/>
                <a:gd name="T9" fmla="*/ 2 h 5"/>
                <a:gd name="T10" fmla="*/ 4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4" y="2"/>
                  </a:moveTo>
                  <a:cubicBezTo>
                    <a:pt x="3" y="0"/>
                    <a:pt x="2" y="1"/>
                    <a:pt x="1" y="2"/>
                  </a:cubicBezTo>
                  <a:cubicBezTo>
                    <a:pt x="0" y="2"/>
                    <a:pt x="2" y="3"/>
                    <a:pt x="2" y="4"/>
                  </a:cubicBezTo>
                  <a:cubicBezTo>
                    <a:pt x="3" y="5"/>
                    <a:pt x="4" y="5"/>
                    <a:pt x="5" y="4"/>
                  </a:cubicBezTo>
                  <a:cubicBezTo>
                    <a:pt x="5" y="4"/>
                    <a:pt x="5" y="4"/>
                    <a:pt x="5" y="2"/>
                  </a:cubicBezTo>
                  <a:cubicBezTo>
                    <a:pt x="6" y="1"/>
                    <a:pt x="5" y="1"/>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1" name="Freeform 47"/>
            <p:cNvSpPr/>
            <p:nvPr/>
          </p:nvSpPr>
          <p:spPr>
            <a:xfrm>
              <a:off x="2463801" y="2336800"/>
              <a:ext cx="30163" cy="26988"/>
            </a:xfrm>
            <a:custGeom>
              <a:avLst/>
              <a:gdLst>
                <a:gd name="T0" fmla="*/ 4 w 8"/>
                <a:gd name="T1" fmla="*/ 1 h 7"/>
                <a:gd name="T2" fmla="*/ 3 w 8"/>
                <a:gd name="T3" fmla="*/ 1 h 7"/>
                <a:gd name="T4" fmla="*/ 3 w 8"/>
                <a:gd name="T5" fmla="*/ 3 h 7"/>
                <a:gd name="T6" fmla="*/ 2 w 8"/>
                <a:gd name="T7" fmla="*/ 4 h 7"/>
                <a:gd name="T8" fmla="*/ 1 w 8"/>
                <a:gd name="T9" fmla="*/ 4 h 7"/>
                <a:gd name="T10" fmla="*/ 0 w 8"/>
                <a:gd name="T11" fmla="*/ 5 h 7"/>
                <a:gd name="T12" fmla="*/ 3 w 8"/>
                <a:gd name="T13" fmla="*/ 6 h 7"/>
                <a:gd name="T14" fmla="*/ 4 w 8"/>
                <a:gd name="T15" fmla="*/ 6 h 7"/>
                <a:gd name="T16" fmla="*/ 4 w 8"/>
                <a:gd name="T17" fmla="*/ 5 h 7"/>
                <a:gd name="T18" fmla="*/ 5 w 8"/>
                <a:gd name="T19" fmla="*/ 5 h 7"/>
                <a:gd name="T20" fmla="*/ 5 w 8"/>
                <a:gd name="T21" fmla="*/ 4 h 7"/>
                <a:gd name="T22" fmla="*/ 6 w 8"/>
                <a:gd name="T23" fmla="*/ 4 h 7"/>
                <a:gd name="T24" fmla="*/ 7 w 8"/>
                <a:gd name="T25" fmla="*/ 2 h 7"/>
                <a:gd name="T26" fmla="*/ 7 w 8"/>
                <a:gd name="T27" fmla="*/ 1 h 7"/>
                <a:gd name="T28" fmla="*/ 4 w 8"/>
                <a:gd name="T2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4" y="1"/>
                  </a:moveTo>
                  <a:cubicBezTo>
                    <a:pt x="3" y="2"/>
                    <a:pt x="4" y="1"/>
                    <a:pt x="3" y="1"/>
                  </a:cubicBezTo>
                  <a:cubicBezTo>
                    <a:pt x="3" y="2"/>
                    <a:pt x="3" y="3"/>
                    <a:pt x="3" y="3"/>
                  </a:cubicBezTo>
                  <a:cubicBezTo>
                    <a:pt x="2" y="3"/>
                    <a:pt x="2" y="3"/>
                    <a:pt x="2" y="4"/>
                  </a:cubicBezTo>
                  <a:cubicBezTo>
                    <a:pt x="1" y="4"/>
                    <a:pt x="2" y="4"/>
                    <a:pt x="1" y="4"/>
                  </a:cubicBezTo>
                  <a:cubicBezTo>
                    <a:pt x="1" y="5"/>
                    <a:pt x="1" y="5"/>
                    <a:pt x="0" y="5"/>
                  </a:cubicBezTo>
                  <a:cubicBezTo>
                    <a:pt x="0" y="7"/>
                    <a:pt x="1" y="6"/>
                    <a:pt x="3" y="6"/>
                  </a:cubicBezTo>
                  <a:cubicBezTo>
                    <a:pt x="4" y="6"/>
                    <a:pt x="3" y="6"/>
                    <a:pt x="4" y="6"/>
                  </a:cubicBezTo>
                  <a:cubicBezTo>
                    <a:pt x="4" y="6"/>
                    <a:pt x="4" y="5"/>
                    <a:pt x="4" y="5"/>
                  </a:cubicBezTo>
                  <a:cubicBezTo>
                    <a:pt x="4" y="5"/>
                    <a:pt x="4" y="5"/>
                    <a:pt x="5" y="5"/>
                  </a:cubicBezTo>
                  <a:cubicBezTo>
                    <a:pt x="5" y="5"/>
                    <a:pt x="5" y="4"/>
                    <a:pt x="5" y="4"/>
                  </a:cubicBezTo>
                  <a:cubicBezTo>
                    <a:pt x="6" y="4"/>
                    <a:pt x="6" y="4"/>
                    <a:pt x="6" y="4"/>
                  </a:cubicBezTo>
                  <a:cubicBezTo>
                    <a:pt x="7" y="3"/>
                    <a:pt x="7" y="3"/>
                    <a:pt x="7" y="2"/>
                  </a:cubicBezTo>
                  <a:cubicBezTo>
                    <a:pt x="7" y="1"/>
                    <a:pt x="8" y="2"/>
                    <a:pt x="7" y="1"/>
                  </a:cubicBezTo>
                  <a:cubicBezTo>
                    <a:pt x="5" y="0"/>
                    <a:pt x="5"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2" name="Freeform 48"/>
            <p:cNvSpPr/>
            <p:nvPr/>
          </p:nvSpPr>
          <p:spPr>
            <a:xfrm>
              <a:off x="2771776" y="2352675"/>
              <a:ext cx="15875" cy="17463"/>
            </a:xfrm>
            <a:custGeom>
              <a:avLst/>
              <a:gdLst>
                <a:gd name="T0" fmla="*/ 2 w 4"/>
                <a:gd name="T1" fmla="*/ 2 h 5"/>
                <a:gd name="T2" fmla="*/ 0 w 4"/>
                <a:gd name="T3" fmla="*/ 2 h 5"/>
                <a:gd name="T4" fmla="*/ 3 w 4"/>
                <a:gd name="T5" fmla="*/ 4 h 5"/>
                <a:gd name="T6" fmla="*/ 4 w 4"/>
                <a:gd name="T7" fmla="*/ 2 h 5"/>
                <a:gd name="T8" fmla="*/ 4 w 4"/>
                <a:gd name="T9" fmla="*/ 1 h 5"/>
                <a:gd name="T10" fmla="*/ 2 w 4"/>
                <a:gd name="T11" fmla="*/ 2 h 5"/>
              </a:gdLst>
              <a:ahLst/>
              <a:cxnLst>
                <a:cxn ang="0">
                  <a:pos x="T0" y="T1"/>
                </a:cxn>
                <a:cxn ang="0">
                  <a:pos x="T2" y="T3"/>
                </a:cxn>
                <a:cxn ang="0">
                  <a:pos x="T4" y="T5"/>
                </a:cxn>
                <a:cxn ang="0">
                  <a:pos x="T6" y="T7"/>
                </a:cxn>
                <a:cxn ang="0">
                  <a:pos x="T8" y="T9"/>
                </a:cxn>
                <a:cxn ang="0">
                  <a:pos x="T10" y="T11"/>
                </a:cxn>
              </a:cxnLst>
              <a:rect l="0" t="0" r="r" b="b"/>
              <a:pathLst>
                <a:path w="4" h="5">
                  <a:moveTo>
                    <a:pt x="2" y="2"/>
                  </a:moveTo>
                  <a:cubicBezTo>
                    <a:pt x="1" y="2"/>
                    <a:pt x="1" y="2"/>
                    <a:pt x="0" y="2"/>
                  </a:cubicBezTo>
                  <a:cubicBezTo>
                    <a:pt x="0" y="4"/>
                    <a:pt x="3" y="5"/>
                    <a:pt x="3" y="4"/>
                  </a:cubicBezTo>
                  <a:cubicBezTo>
                    <a:pt x="2" y="4"/>
                    <a:pt x="4" y="3"/>
                    <a:pt x="4" y="2"/>
                  </a:cubicBezTo>
                  <a:cubicBezTo>
                    <a:pt x="4" y="2"/>
                    <a:pt x="4" y="2"/>
                    <a:pt x="4" y="1"/>
                  </a:cubicBezTo>
                  <a:cubicBezTo>
                    <a:pt x="3" y="0"/>
                    <a:pt x="2"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3" name="Freeform 49"/>
            <p:cNvSpPr/>
            <p:nvPr/>
          </p:nvSpPr>
          <p:spPr>
            <a:xfrm>
              <a:off x="4110038" y="2386013"/>
              <a:ext cx="15875" cy="22225"/>
            </a:xfrm>
            <a:custGeom>
              <a:avLst/>
              <a:gdLst>
                <a:gd name="T0" fmla="*/ 2 w 4"/>
                <a:gd name="T1" fmla="*/ 5 h 6"/>
                <a:gd name="T2" fmla="*/ 3 w 4"/>
                <a:gd name="T3" fmla="*/ 4 h 6"/>
                <a:gd name="T4" fmla="*/ 3 w 4"/>
                <a:gd name="T5" fmla="*/ 3 h 6"/>
                <a:gd name="T6" fmla="*/ 4 w 4"/>
                <a:gd name="T7" fmla="*/ 2 h 6"/>
                <a:gd name="T8" fmla="*/ 4 w 4"/>
                <a:gd name="T9" fmla="*/ 1 h 6"/>
                <a:gd name="T10" fmla="*/ 2 w 4"/>
                <a:gd name="T11" fmla="*/ 1 h 6"/>
                <a:gd name="T12" fmla="*/ 1 w 4"/>
                <a:gd name="T13" fmla="*/ 2 h 6"/>
                <a:gd name="T14" fmla="*/ 1 w 4"/>
                <a:gd name="T15" fmla="*/ 3 h 6"/>
                <a:gd name="T16" fmla="*/ 1 w 4"/>
                <a:gd name="T17" fmla="*/ 5 h 6"/>
                <a:gd name="T18" fmla="*/ 2 w 4"/>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2" y="5"/>
                  </a:moveTo>
                  <a:cubicBezTo>
                    <a:pt x="2" y="5"/>
                    <a:pt x="2" y="4"/>
                    <a:pt x="3" y="4"/>
                  </a:cubicBezTo>
                  <a:cubicBezTo>
                    <a:pt x="3" y="3"/>
                    <a:pt x="3" y="3"/>
                    <a:pt x="3" y="3"/>
                  </a:cubicBezTo>
                  <a:cubicBezTo>
                    <a:pt x="4" y="3"/>
                    <a:pt x="4" y="2"/>
                    <a:pt x="4" y="2"/>
                  </a:cubicBezTo>
                  <a:cubicBezTo>
                    <a:pt x="4" y="2"/>
                    <a:pt x="4" y="1"/>
                    <a:pt x="4" y="1"/>
                  </a:cubicBezTo>
                  <a:cubicBezTo>
                    <a:pt x="4" y="0"/>
                    <a:pt x="3" y="0"/>
                    <a:pt x="2" y="1"/>
                  </a:cubicBezTo>
                  <a:cubicBezTo>
                    <a:pt x="1" y="2"/>
                    <a:pt x="2" y="1"/>
                    <a:pt x="1" y="2"/>
                  </a:cubicBezTo>
                  <a:cubicBezTo>
                    <a:pt x="0" y="3"/>
                    <a:pt x="1" y="2"/>
                    <a:pt x="1" y="3"/>
                  </a:cubicBezTo>
                  <a:cubicBezTo>
                    <a:pt x="0" y="3"/>
                    <a:pt x="0" y="5"/>
                    <a:pt x="1" y="5"/>
                  </a:cubicBezTo>
                  <a:cubicBezTo>
                    <a:pt x="1" y="6"/>
                    <a:pt x="1" y="6"/>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4" name="Freeform 50"/>
            <p:cNvSpPr/>
            <p:nvPr/>
          </p:nvSpPr>
          <p:spPr>
            <a:xfrm>
              <a:off x="574676" y="2389188"/>
              <a:ext cx="41275" cy="26988"/>
            </a:xfrm>
            <a:custGeom>
              <a:avLst/>
              <a:gdLst>
                <a:gd name="T0" fmla="*/ 4 w 11"/>
                <a:gd name="T1" fmla="*/ 5 h 7"/>
                <a:gd name="T2" fmla="*/ 5 w 11"/>
                <a:gd name="T3" fmla="*/ 6 h 7"/>
                <a:gd name="T4" fmla="*/ 9 w 11"/>
                <a:gd name="T5" fmla="*/ 5 h 7"/>
                <a:gd name="T6" fmla="*/ 10 w 11"/>
                <a:gd name="T7" fmla="*/ 4 h 7"/>
                <a:gd name="T8" fmla="*/ 11 w 11"/>
                <a:gd name="T9" fmla="*/ 1 h 7"/>
                <a:gd name="T10" fmla="*/ 5 w 11"/>
                <a:gd name="T11" fmla="*/ 2 h 7"/>
                <a:gd name="T12" fmla="*/ 4 w 11"/>
                <a:gd name="T13" fmla="*/ 2 h 7"/>
                <a:gd name="T14" fmla="*/ 2 w 11"/>
                <a:gd name="T15" fmla="*/ 3 h 7"/>
                <a:gd name="T16" fmla="*/ 0 w 11"/>
                <a:gd name="T17" fmla="*/ 4 h 7"/>
                <a:gd name="T18" fmla="*/ 4 w 11"/>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4" y="5"/>
                  </a:moveTo>
                  <a:cubicBezTo>
                    <a:pt x="5" y="5"/>
                    <a:pt x="4" y="6"/>
                    <a:pt x="5" y="6"/>
                  </a:cubicBezTo>
                  <a:cubicBezTo>
                    <a:pt x="6" y="6"/>
                    <a:pt x="9" y="7"/>
                    <a:pt x="9" y="5"/>
                  </a:cubicBezTo>
                  <a:cubicBezTo>
                    <a:pt x="10" y="5"/>
                    <a:pt x="10" y="4"/>
                    <a:pt x="10" y="4"/>
                  </a:cubicBezTo>
                  <a:cubicBezTo>
                    <a:pt x="11" y="3"/>
                    <a:pt x="11" y="3"/>
                    <a:pt x="11" y="1"/>
                  </a:cubicBezTo>
                  <a:cubicBezTo>
                    <a:pt x="9" y="0"/>
                    <a:pt x="7" y="1"/>
                    <a:pt x="5" y="2"/>
                  </a:cubicBezTo>
                  <a:cubicBezTo>
                    <a:pt x="5" y="2"/>
                    <a:pt x="5" y="2"/>
                    <a:pt x="4" y="2"/>
                  </a:cubicBezTo>
                  <a:cubicBezTo>
                    <a:pt x="2" y="2"/>
                    <a:pt x="2" y="3"/>
                    <a:pt x="2" y="3"/>
                  </a:cubicBezTo>
                  <a:cubicBezTo>
                    <a:pt x="1" y="4"/>
                    <a:pt x="1" y="4"/>
                    <a:pt x="0" y="4"/>
                  </a:cubicBezTo>
                  <a:cubicBezTo>
                    <a:pt x="0" y="6"/>
                    <a:pt x="2"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5" name="Freeform 51"/>
            <p:cNvSpPr/>
            <p:nvPr/>
          </p:nvSpPr>
          <p:spPr>
            <a:xfrm>
              <a:off x="2686051" y="2393950"/>
              <a:ext cx="22225" cy="11113"/>
            </a:xfrm>
            <a:custGeom>
              <a:avLst/>
              <a:gdLst>
                <a:gd name="T0" fmla="*/ 2 w 6"/>
                <a:gd name="T1" fmla="*/ 1 h 3"/>
                <a:gd name="T2" fmla="*/ 1 w 6"/>
                <a:gd name="T3" fmla="*/ 1 h 3"/>
                <a:gd name="T4" fmla="*/ 3 w 6"/>
                <a:gd name="T5" fmla="*/ 2 h 3"/>
                <a:gd name="T6" fmla="*/ 4 w 6"/>
                <a:gd name="T7" fmla="*/ 1 h 3"/>
                <a:gd name="T8" fmla="*/ 2 w 6"/>
                <a:gd name="T9" fmla="*/ 1 h 3"/>
              </a:gdLst>
              <a:ahLst/>
              <a:cxnLst>
                <a:cxn ang="0">
                  <a:pos x="T0" y="T1"/>
                </a:cxn>
                <a:cxn ang="0">
                  <a:pos x="T2" y="T3"/>
                </a:cxn>
                <a:cxn ang="0">
                  <a:pos x="T4" y="T5"/>
                </a:cxn>
                <a:cxn ang="0">
                  <a:pos x="T6" y="T7"/>
                </a:cxn>
                <a:cxn ang="0">
                  <a:pos x="T8" y="T9"/>
                </a:cxn>
              </a:cxnLst>
              <a:rect l="0" t="0" r="r" b="b"/>
              <a:pathLst>
                <a:path w="6" h="3">
                  <a:moveTo>
                    <a:pt x="2" y="1"/>
                  </a:moveTo>
                  <a:cubicBezTo>
                    <a:pt x="1" y="1"/>
                    <a:pt x="2" y="1"/>
                    <a:pt x="1" y="1"/>
                  </a:cubicBezTo>
                  <a:cubicBezTo>
                    <a:pt x="0" y="2"/>
                    <a:pt x="1" y="3"/>
                    <a:pt x="3" y="2"/>
                  </a:cubicBezTo>
                  <a:cubicBezTo>
                    <a:pt x="3" y="1"/>
                    <a:pt x="3" y="1"/>
                    <a:pt x="4" y="1"/>
                  </a:cubicBezTo>
                  <a:cubicBezTo>
                    <a:pt x="6" y="0"/>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6" name="Freeform 52"/>
            <p:cNvSpPr/>
            <p:nvPr/>
          </p:nvSpPr>
          <p:spPr>
            <a:xfrm>
              <a:off x="7666038" y="2427288"/>
              <a:ext cx="33338" cy="22225"/>
            </a:xfrm>
            <a:custGeom>
              <a:avLst/>
              <a:gdLst>
                <a:gd name="T0" fmla="*/ 3 w 9"/>
                <a:gd name="T1" fmla="*/ 0 h 6"/>
                <a:gd name="T2" fmla="*/ 2 w 9"/>
                <a:gd name="T3" fmla="*/ 1 h 6"/>
                <a:gd name="T4" fmla="*/ 2 w 9"/>
                <a:gd name="T5" fmla="*/ 2 h 6"/>
                <a:gd name="T6" fmla="*/ 2 w 9"/>
                <a:gd name="T7" fmla="*/ 6 h 6"/>
                <a:gd name="T8" fmla="*/ 4 w 9"/>
                <a:gd name="T9" fmla="*/ 4 h 6"/>
                <a:gd name="T10" fmla="*/ 3 w 9"/>
                <a:gd name="T11" fmla="*/ 0 h 6"/>
              </a:gdLst>
              <a:ahLst/>
              <a:cxnLst>
                <a:cxn ang="0">
                  <a:pos x="T0" y="T1"/>
                </a:cxn>
                <a:cxn ang="0">
                  <a:pos x="T2" y="T3"/>
                </a:cxn>
                <a:cxn ang="0">
                  <a:pos x="T4" y="T5"/>
                </a:cxn>
                <a:cxn ang="0">
                  <a:pos x="T6" y="T7"/>
                </a:cxn>
                <a:cxn ang="0">
                  <a:pos x="T8" y="T9"/>
                </a:cxn>
                <a:cxn ang="0">
                  <a:pos x="T10" y="T11"/>
                </a:cxn>
              </a:cxnLst>
              <a:rect l="0" t="0" r="r" b="b"/>
              <a:pathLst>
                <a:path w="9" h="6">
                  <a:moveTo>
                    <a:pt x="3" y="0"/>
                  </a:moveTo>
                  <a:cubicBezTo>
                    <a:pt x="3" y="0"/>
                    <a:pt x="2" y="1"/>
                    <a:pt x="2" y="1"/>
                  </a:cubicBezTo>
                  <a:cubicBezTo>
                    <a:pt x="2" y="2"/>
                    <a:pt x="2" y="1"/>
                    <a:pt x="2" y="2"/>
                  </a:cubicBezTo>
                  <a:cubicBezTo>
                    <a:pt x="0" y="3"/>
                    <a:pt x="2" y="6"/>
                    <a:pt x="2" y="6"/>
                  </a:cubicBezTo>
                  <a:cubicBezTo>
                    <a:pt x="3" y="6"/>
                    <a:pt x="4" y="5"/>
                    <a:pt x="4" y="4"/>
                  </a:cubicBezTo>
                  <a:cubicBezTo>
                    <a:pt x="9" y="3"/>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7" name="Freeform 53"/>
            <p:cNvSpPr/>
            <p:nvPr/>
          </p:nvSpPr>
          <p:spPr>
            <a:xfrm>
              <a:off x="739776" y="2441575"/>
              <a:ext cx="107950" cy="52388"/>
            </a:xfrm>
            <a:custGeom>
              <a:avLst/>
              <a:gdLst>
                <a:gd name="T0" fmla="*/ 28 w 29"/>
                <a:gd name="T1" fmla="*/ 2 h 14"/>
                <a:gd name="T2" fmla="*/ 25 w 29"/>
                <a:gd name="T3" fmla="*/ 3 h 14"/>
                <a:gd name="T4" fmla="*/ 23 w 29"/>
                <a:gd name="T5" fmla="*/ 4 h 14"/>
                <a:gd name="T6" fmla="*/ 18 w 29"/>
                <a:gd name="T7" fmla="*/ 6 h 14"/>
                <a:gd name="T8" fmla="*/ 13 w 29"/>
                <a:gd name="T9" fmla="*/ 6 h 14"/>
                <a:gd name="T10" fmla="*/ 10 w 29"/>
                <a:gd name="T11" fmla="*/ 8 h 14"/>
                <a:gd name="T12" fmla="*/ 5 w 29"/>
                <a:gd name="T13" fmla="*/ 10 h 14"/>
                <a:gd name="T14" fmla="*/ 4 w 29"/>
                <a:gd name="T15" fmla="*/ 11 h 14"/>
                <a:gd name="T16" fmla="*/ 3 w 29"/>
                <a:gd name="T17" fmla="*/ 12 h 14"/>
                <a:gd name="T18" fmla="*/ 6 w 29"/>
                <a:gd name="T19" fmla="*/ 14 h 14"/>
                <a:gd name="T20" fmla="*/ 8 w 29"/>
                <a:gd name="T21" fmla="*/ 13 h 14"/>
                <a:gd name="T22" fmla="*/ 8 w 29"/>
                <a:gd name="T23" fmla="*/ 12 h 14"/>
                <a:gd name="T24" fmla="*/ 10 w 29"/>
                <a:gd name="T25" fmla="*/ 11 h 14"/>
                <a:gd name="T26" fmla="*/ 15 w 29"/>
                <a:gd name="T27" fmla="*/ 11 h 14"/>
                <a:gd name="T28" fmla="*/ 21 w 29"/>
                <a:gd name="T29" fmla="*/ 8 h 14"/>
                <a:gd name="T30" fmla="*/ 22 w 29"/>
                <a:gd name="T31" fmla="*/ 7 h 14"/>
                <a:gd name="T32" fmla="*/ 23 w 29"/>
                <a:gd name="T33" fmla="*/ 6 h 14"/>
                <a:gd name="T34" fmla="*/ 24 w 29"/>
                <a:gd name="T35" fmla="*/ 6 h 14"/>
                <a:gd name="T36" fmla="*/ 25 w 29"/>
                <a:gd name="T37" fmla="*/ 6 h 14"/>
                <a:gd name="T38" fmla="*/ 28 w 29"/>
                <a:gd name="T39" fmla="*/ 3 h 14"/>
                <a:gd name="T40" fmla="*/ 28 w 29"/>
                <a:gd name="T41" fmla="*/ 1 h 14"/>
                <a:gd name="T42" fmla="*/ 28 w 29"/>
                <a:gd name="T4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14">
                  <a:moveTo>
                    <a:pt x="28" y="2"/>
                  </a:moveTo>
                  <a:cubicBezTo>
                    <a:pt x="27" y="2"/>
                    <a:pt x="25" y="2"/>
                    <a:pt x="25" y="3"/>
                  </a:cubicBezTo>
                  <a:cubicBezTo>
                    <a:pt x="24" y="3"/>
                    <a:pt x="24" y="4"/>
                    <a:pt x="23" y="4"/>
                  </a:cubicBezTo>
                  <a:cubicBezTo>
                    <a:pt x="21" y="5"/>
                    <a:pt x="19" y="5"/>
                    <a:pt x="18" y="6"/>
                  </a:cubicBezTo>
                  <a:cubicBezTo>
                    <a:pt x="16" y="6"/>
                    <a:pt x="14" y="5"/>
                    <a:pt x="13" y="6"/>
                  </a:cubicBezTo>
                  <a:cubicBezTo>
                    <a:pt x="12" y="7"/>
                    <a:pt x="11" y="7"/>
                    <a:pt x="10" y="8"/>
                  </a:cubicBezTo>
                  <a:cubicBezTo>
                    <a:pt x="7" y="8"/>
                    <a:pt x="6" y="9"/>
                    <a:pt x="5" y="10"/>
                  </a:cubicBezTo>
                  <a:cubicBezTo>
                    <a:pt x="5" y="10"/>
                    <a:pt x="4" y="10"/>
                    <a:pt x="4" y="11"/>
                  </a:cubicBezTo>
                  <a:cubicBezTo>
                    <a:pt x="4" y="11"/>
                    <a:pt x="3" y="12"/>
                    <a:pt x="3" y="12"/>
                  </a:cubicBezTo>
                  <a:cubicBezTo>
                    <a:pt x="0" y="14"/>
                    <a:pt x="5" y="14"/>
                    <a:pt x="6" y="14"/>
                  </a:cubicBezTo>
                  <a:cubicBezTo>
                    <a:pt x="7" y="13"/>
                    <a:pt x="7" y="14"/>
                    <a:pt x="8" y="13"/>
                  </a:cubicBezTo>
                  <a:cubicBezTo>
                    <a:pt x="8" y="13"/>
                    <a:pt x="8" y="12"/>
                    <a:pt x="8" y="12"/>
                  </a:cubicBezTo>
                  <a:cubicBezTo>
                    <a:pt x="10" y="12"/>
                    <a:pt x="9" y="12"/>
                    <a:pt x="10" y="11"/>
                  </a:cubicBezTo>
                  <a:cubicBezTo>
                    <a:pt x="12" y="11"/>
                    <a:pt x="14" y="13"/>
                    <a:pt x="15" y="11"/>
                  </a:cubicBezTo>
                  <a:cubicBezTo>
                    <a:pt x="17" y="10"/>
                    <a:pt x="20" y="9"/>
                    <a:pt x="21" y="8"/>
                  </a:cubicBezTo>
                  <a:cubicBezTo>
                    <a:pt x="22" y="7"/>
                    <a:pt x="21" y="8"/>
                    <a:pt x="22" y="7"/>
                  </a:cubicBezTo>
                  <a:cubicBezTo>
                    <a:pt x="22" y="7"/>
                    <a:pt x="22" y="7"/>
                    <a:pt x="23" y="6"/>
                  </a:cubicBezTo>
                  <a:cubicBezTo>
                    <a:pt x="24" y="6"/>
                    <a:pt x="24" y="6"/>
                    <a:pt x="24" y="6"/>
                  </a:cubicBezTo>
                  <a:cubicBezTo>
                    <a:pt x="24" y="6"/>
                    <a:pt x="25" y="6"/>
                    <a:pt x="25" y="6"/>
                  </a:cubicBezTo>
                  <a:cubicBezTo>
                    <a:pt x="26" y="5"/>
                    <a:pt x="27" y="4"/>
                    <a:pt x="28" y="3"/>
                  </a:cubicBezTo>
                  <a:cubicBezTo>
                    <a:pt x="29" y="3"/>
                    <a:pt x="28" y="3"/>
                    <a:pt x="28" y="1"/>
                  </a:cubicBezTo>
                  <a:cubicBezTo>
                    <a:pt x="28" y="0"/>
                    <a:pt x="28" y="0"/>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8" name="Freeform 54"/>
            <p:cNvSpPr/>
            <p:nvPr/>
          </p:nvSpPr>
          <p:spPr>
            <a:xfrm>
              <a:off x="4533901" y="2476500"/>
              <a:ext cx="0" cy="14288"/>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cubicBezTo>
                    <a:pt x="0" y="1"/>
                    <a:pt x="0" y="3"/>
                    <a:pt x="0" y="4"/>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69" name="Freeform 55"/>
            <p:cNvSpPr/>
            <p:nvPr/>
          </p:nvSpPr>
          <p:spPr>
            <a:xfrm>
              <a:off x="4533901" y="2465388"/>
              <a:ext cx="19050" cy="25400"/>
            </a:xfrm>
            <a:custGeom>
              <a:avLst/>
              <a:gdLst>
                <a:gd name="T0" fmla="*/ 2 w 5"/>
                <a:gd name="T1" fmla="*/ 7 h 7"/>
                <a:gd name="T2" fmla="*/ 2 w 5"/>
                <a:gd name="T3" fmla="*/ 7 h 7"/>
                <a:gd name="T4" fmla="*/ 3 w 5"/>
                <a:gd name="T5" fmla="*/ 6 h 7"/>
                <a:gd name="T6" fmla="*/ 3 w 5"/>
                <a:gd name="T7" fmla="*/ 2 h 7"/>
                <a:gd name="T8" fmla="*/ 5 w 5"/>
                <a:gd name="T9" fmla="*/ 2 h 7"/>
                <a:gd name="T10" fmla="*/ 5 w 5"/>
                <a:gd name="T11" fmla="*/ 0 h 7"/>
                <a:gd name="T12" fmla="*/ 2 w 5"/>
                <a:gd name="T13" fmla="*/ 1 h 7"/>
                <a:gd name="T14" fmla="*/ 2 w 5"/>
                <a:gd name="T15" fmla="*/ 2 h 7"/>
                <a:gd name="T16" fmla="*/ 1 w 5"/>
                <a:gd name="T17" fmla="*/ 2 h 7"/>
                <a:gd name="T18" fmla="*/ 0 w 5"/>
                <a:gd name="T19" fmla="*/ 3 h 7"/>
                <a:gd name="T20" fmla="*/ 0 w 5"/>
                <a:gd name="T21" fmla="*/ 7 h 7"/>
                <a:gd name="T22" fmla="*/ 2 w 5"/>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2" y="7"/>
                  </a:moveTo>
                  <a:cubicBezTo>
                    <a:pt x="2" y="7"/>
                    <a:pt x="2" y="7"/>
                    <a:pt x="2" y="7"/>
                  </a:cubicBezTo>
                  <a:cubicBezTo>
                    <a:pt x="3" y="6"/>
                    <a:pt x="3" y="7"/>
                    <a:pt x="3" y="6"/>
                  </a:cubicBezTo>
                  <a:cubicBezTo>
                    <a:pt x="3" y="5"/>
                    <a:pt x="3" y="3"/>
                    <a:pt x="3" y="2"/>
                  </a:cubicBezTo>
                  <a:cubicBezTo>
                    <a:pt x="4" y="2"/>
                    <a:pt x="4" y="2"/>
                    <a:pt x="5" y="2"/>
                  </a:cubicBezTo>
                  <a:cubicBezTo>
                    <a:pt x="5" y="1"/>
                    <a:pt x="5" y="1"/>
                    <a:pt x="5" y="0"/>
                  </a:cubicBezTo>
                  <a:cubicBezTo>
                    <a:pt x="4" y="0"/>
                    <a:pt x="3" y="0"/>
                    <a:pt x="2" y="1"/>
                  </a:cubicBezTo>
                  <a:cubicBezTo>
                    <a:pt x="2" y="2"/>
                    <a:pt x="2" y="1"/>
                    <a:pt x="2" y="2"/>
                  </a:cubicBezTo>
                  <a:cubicBezTo>
                    <a:pt x="1" y="2"/>
                    <a:pt x="2" y="2"/>
                    <a:pt x="1" y="2"/>
                  </a:cubicBezTo>
                  <a:cubicBezTo>
                    <a:pt x="1" y="3"/>
                    <a:pt x="1" y="3"/>
                    <a:pt x="0" y="3"/>
                  </a:cubicBezTo>
                  <a:cubicBezTo>
                    <a:pt x="0" y="7"/>
                    <a:pt x="0" y="7"/>
                    <a:pt x="0" y="7"/>
                  </a:cubicBezTo>
                  <a:cubicBezTo>
                    <a:pt x="1" y="7"/>
                    <a:pt x="1"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0" name="Freeform 56"/>
            <p:cNvSpPr/>
            <p:nvPr/>
          </p:nvSpPr>
          <p:spPr>
            <a:xfrm>
              <a:off x="3889376" y="2535238"/>
              <a:ext cx="120650" cy="120650"/>
            </a:xfrm>
            <a:custGeom>
              <a:avLst/>
              <a:gdLst>
                <a:gd name="T0" fmla="*/ 31 w 32"/>
                <a:gd name="T1" fmla="*/ 7 h 32"/>
                <a:gd name="T2" fmla="*/ 30 w 32"/>
                <a:gd name="T3" fmla="*/ 3 h 32"/>
                <a:gd name="T4" fmla="*/ 25 w 32"/>
                <a:gd name="T5" fmla="*/ 1 h 32"/>
                <a:gd name="T6" fmla="*/ 17 w 32"/>
                <a:gd name="T7" fmla="*/ 2 h 32"/>
                <a:gd name="T8" fmla="*/ 15 w 32"/>
                <a:gd name="T9" fmla="*/ 3 h 32"/>
                <a:gd name="T10" fmla="*/ 15 w 32"/>
                <a:gd name="T11" fmla="*/ 3 h 32"/>
                <a:gd name="T12" fmla="*/ 14 w 32"/>
                <a:gd name="T13" fmla="*/ 4 h 32"/>
                <a:gd name="T14" fmla="*/ 13 w 32"/>
                <a:gd name="T15" fmla="*/ 6 h 32"/>
                <a:gd name="T16" fmla="*/ 13 w 32"/>
                <a:gd name="T17" fmla="*/ 8 h 32"/>
                <a:gd name="T18" fmla="*/ 5 w 32"/>
                <a:gd name="T19" fmla="*/ 9 h 32"/>
                <a:gd name="T20" fmla="*/ 3 w 32"/>
                <a:gd name="T21" fmla="*/ 15 h 32"/>
                <a:gd name="T22" fmla="*/ 5 w 32"/>
                <a:gd name="T23" fmla="*/ 16 h 32"/>
                <a:gd name="T24" fmla="*/ 7 w 32"/>
                <a:gd name="T25" fmla="*/ 17 h 32"/>
                <a:gd name="T26" fmla="*/ 7 w 32"/>
                <a:gd name="T27" fmla="*/ 19 h 32"/>
                <a:gd name="T28" fmla="*/ 5 w 32"/>
                <a:gd name="T29" fmla="*/ 20 h 32"/>
                <a:gd name="T30" fmla="*/ 5 w 32"/>
                <a:gd name="T31" fmla="*/ 20 h 32"/>
                <a:gd name="T32" fmla="*/ 4 w 32"/>
                <a:gd name="T33" fmla="*/ 21 h 32"/>
                <a:gd name="T34" fmla="*/ 4 w 32"/>
                <a:gd name="T35" fmla="*/ 22 h 32"/>
                <a:gd name="T36" fmla="*/ 3 w 32"/>
                <a:gd name="T37" fmla="*/ 23 h 32"/>
                <a:gd name="T38" fmla="*/ 2 w 32"/>
                <a:gd name="T39" fmla="*/ 24 h 32"/>
                <a:gd name="T40" fmla="*/ 1 w 32"/>
                <a:gd name="T41" fmla="*/ 25 h 32"/>
                <a:gd name="T42" fmla="*/ 1 w 32"/>
                <a:gd name="T43" fmla="*/ 25 h 32"/>
                <a:gd name="T44" fmla="*/ 2 w 32"/>
                <a:gd name="T45" fmla="*/ 27 h 32"/>
                <a:gd name="T46" fmla="*/ 2 w 32"/>
                <a:gd name="T47" fmla="*/ 28 h 32"/>
                <a:gd name="T48" fmla="*/ 4 w 32"/>
                <a:gd name="T49" fmla="*/ 30 h 32"/>
                <a:gd name="T50" fmla="*/ 8 w 32"/>
                <a:gd name="T51" fmla="*/ 30 h 32"/>
                <a:gd name="T52" fmla="*/ 10 w 32"/>
                <a:gd name="T53" fmla="*/ 30 h 32"/>
                <a:gd name="T54" fmla="*/ 11 w 32"/>
                <a:gd name="T55" fmla="*/ 29 h 32"/>
                <a:gd name="T56" fmla="*/ 13 w 32"/>
                <a:gd name="T57" fmla="*/ 29 h 32"/>
                <a:gd name="T58" fmla="*/ 13 w 32"/>
                <a:gd name="T59" fmla="*/ 28 h 32"/>
                <a:gd name="T60" fmla="*/ 15 w 32"/>
                <a:gd name="T61" fmla="*/ 27 h 32"/>
                <a:gd name="T62" fmla="*/ 20 w 32"/>
                <a:gd name="T63" fmla="*/ 26 h 32"/>
                <a:gd name="T64" fmla="*/ 24 w 32"/>
                <a:gd name="T65" fmla="*/ 24 h 32"/>
                <a:gd name="T66" fmla="*/ 25 w 32"/>
                <a:gd name="T67" fmla="*/ 21 h 32"/>
                <a:gd name="T68" fmla="*/ 26 w 32"/>
                <a:gd name="T69" fmla="*/ 18 h 32"/>
                <a:gd name="T70" fmla="*/ 27 w 32"/>
                <a:gd name="T71" fmla="*/ 11 h 32"/>
                <a:gd name="T72" fmla="*/ 28 w 32"/>
                <a:gd name="T73" fmla="*/ 11 h 32"/>
                <a:gd name="T74" fmla="*/ 28 w 32"/>
                <a:gd name="T75" fmla="*/ 10 h 32"/>
                <a:gd name="T76" fmla="*/ 29 w 32"/>
                <a:gd name="T77" fmla="*/ 10 h 32"/>
                <a:gd name="T78" fmla="*/ 31 w 32"/>
                <a:gd name="T79"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32">
                  <a:moveTo>
                    <a:pt x="31" y="7"/>
                  </a:moveTo>
                  <a:cubicBezTo>
                    <a:pt x="32" y="6"/>
                    <a:pt x="31" y="3"/>
                    <a:pt x="30" y="3"/>
                  </a:cubicBezTo>
                  <a:cubicBezTo>
                    <a:pt x="29" y="2"/>
                    <a:pt x="27" y="1"/>
                    <a:pt x="25" y="1"/>
                  </a:cubicBezTo>
                  <a:cubicBezTo>
                    <a:pt x="23" y="1"/>
                    <a:pt x="18" y="0"/>
                    <a:pt x="17" y="2"/>
                  </a:cubicBezTo>
                  <a:cubicBezTo>
                    <a:pt x="15" y="2"/>
                    <a:pt x="16" y="2"/>
                    <a:pt x="15" y="3"/>
                  </a:cubicBezTo>
                  <a:cubicBezTo>
                    <a:pt x="15" y="3"/>
                    <a:pt x="15" y="2"/>
                    <a:pt x="15" y="3"/>
                  </a:cubicBezTo>
                  <a:cubicBezTo>
                    <a:pt x="15" y="4"/>
                    <a:pt x="14" y="4"/>
                    <a:pt x="14" y="4"/>
                  </a:cubicBezTo>
                  <a:cubicBezTo>
                    <a:pt x="14" y="5"/>
                    <a:pt x="13" y="4"/>
                    <a:pt x="13" y="6"/>
                  </a:cubicBezTo>
                  <a:cubicBezTo>
                    <a:pt x="13" y="7"/>
                    <a:pt x="13" y="8"/>
                    <a:pt x="13" y="8"/>
                  </a:cubicBezTo>
                  <a:cubicBezTo>
                    <a:pt x="10" y="8"/>
                    <a:pt x="6" y="8"/>
                    <a:pt x="5" y="9"/>
                  </a:cubicBezTo>
                  <a:cubicBezTo>
                    <a:pt x="4" y="10"/>
                    <a:pt x="3" y="12"/>
                    <a:pt x="3" y="15"/>
                  </a:cubicBezTo>
                  <a:cubicBezTo>
                    <a:pt x="4" y="15"/>
                    <a:pt x="5" y="16"/>
                    <a:pt x="5" y="16"/>
                  </a:cubicBezTo>
                  <a:cubicBezTo>
                    <a:pt x="6" y="17"/>
                    <a:pt x="6" y="17"/>
                    <a:pt x="7" y="17"/>
                  </a:cubicBezTo>
                  <a:cubicBezTo>
                    <a:pt x="8" y="18"/>
                    <a:pt x="8" y="19"/>
                    <a:pt x="7" y="19"/>
                  </a:cubicBezTo>
                  <a:cubicBezTo>
                    <a:pt x="6" y="19"/>
                    <a:pt x="6" y="19"/>
                    <a:pt x="5" y="20"/>
                  </a:cubicBezTo>
                  <a:cubicBezTo>
                    <a:pt x="5" y="20"/>
                    <a:pt x="5" y="20"/>
                    <a:pt x="5" y="20"/>
                  </a:cubicBezTo>
                  <a:cubicBezTo>
                    <a:pt x="4" y="21"/>
                    <a:pt x="4" y="21"/>
                    <a:pt x="4" y="21"/>
                  </a:cubicBezTo>
                  <a:cubicBezTo>
                    <a:pt x="4" y="21"/>
                    <a:pt x="4" y="22"/>
                    <a:pt x="4" y="22"/>
                  </a:cubicBezTo>
                  <a:cubicBezTo>
                    <a:pt x="4" y="22"/>
                    <a:pt x="3" y="22"/>
                    <a:pt x="3" y="23"/>
                  </a:cubicBezTo>
                  <a:cubicBezTo>
                    <a:pt x="2" y="23"/>
                    <a:pt x="2" y="23"/>
                    <a:pt x="2" y="24"/>
                  </a:cubicBezTo>
                  <a:cubicBezTo>
                    <a:pt x="1" y="25"/>
                    <a:pt x="2" y="24"/>
                    <a:pt x="1" y="25"/>
                  </a:cubicBezTo>
                  <a:cubicBezTo>
                    <a:pt x="1" y="25"/>
                    <a:pt x="0" y="25"/>
                    <a:pt x="1" y="25"/>
                  </a:cubicBezTo>
                  <a:cubicBezTo>
                    <a:pt x="2" y="26"/>
                    <a:pt x="1" y="26"/>
                    <a:pt x="2" y="27"/>
                  </a:cubicBezTo>
                  <a:cubicBezTo>
                    <a:pt x="2" y="27"/>
                    <a:pt x="2" y="27"/>
                    <a:pt x="2" y="28"/>
                  </a:cubicBezTo>
                  <a:cubicBezTo>
                    <a:pt x="3" y="28"/>
                    <a:pt x="3" y="29"/>
                    <a:pt x="4" y="30"/>
                  </a:cubicBezTo>
                  <a:cubicBezTo>
                    <a:pt x="5" y="32"/>
                    <a:pt x="7" y="30"/>
                    <a:pt x="8" y="30"/>
                  </a:cubicBezTo>
                  <a:cubicBezTo>
                    <a:pt x="10" y="30"/>
                    <a:pt x="8" y="30"/>
                    <a:pt x="10" y="30"/>
                  </a:cubicBezTo>
                  <a:cubicBezTo>
                    <a:pt x="11" y="30"/>
                    <a:pt x="10" y="29"/>
                    <a:pt x="11" y="29"/>
                  </a:cubicBezTo>
                  <a:cubicBezTo>
                    <a:pt x="11" y="29"/>
                    <a:pt x="12" y="29"/>
                    <a:pt x="13" y="29"/>
                  </a:cubicBezTo>
                  <a:cubicBezTo>
                    <a:pt x="13" y="29"/>
                    <a:pt x="13" y="29"/>
                    <a:pt x="13" y="28"/>
                  </a:cubicBezTo>
                  <a:cubicBezTo>
                    <a:pt x="13" y="28"/>
                    <a:pt x="14" y="28"/>
                    <a:pt x="15" y="27"/>
                  </a:cubicBezTo>
                  <a:cubicBezTo>
                    <a:pt x="15" y="27"/>
                    <a:pt x="19" y="26"/>
                    <a:pt x="20" y="26"/>
                  </a:cubicBezTo>
                  <a:cubicBezTo>
                    <a:pt x="21" y="25"/>
                    <a:pt x="24" y="24"/>
                    <a:pt x="24" y="24"/>
                  </a:cubicBezTo>
                  <a:cubicBezTo>
                    <a:pt x="26" y="25"/>
                    <a:pt x="26" y="23"/>
                    <a:pt x="25" y="21"/>
                  </a:cubicBezTo>
                  <a:cubicBezTo>
                    <a:pt x="25" y="21"/>
                    <a:pt x="26" y="19"/>
                    <a:pt x="26" y="18"/>
                  </a:cubicBezTo>
                  <a:cubicBezTo>
                    <a:pt x="26" y="16"/>
                    <a:pt x="27" y="14"/>
                    <a:pt x="27" y="11"/>
                  </a:cubicBezTo>
                  <a:cubicBezTo>
                    <a:pt x="28" y="11"/>
                    <a:pt x="27" y="11"/>
                    <a:pt x="28" y="11"/>
                  </a:cubicBezTo>
                  <a:cubicBezTo>
                    <a:pt x="28" y="10"/>
                    <a:pt x="28" y="10"/>
                    <a:pt x="28" y="10"/>
                  </a:cubicBezTo>
                  <a:cubicBezTo>
                    <a:pt x="28" y="10"/>
                    <a:pt x="29" y="10"/>
                    <a:pt x="29" y="10"/>
                  </a:cubicBezTo>
                  <a:cubicBezTo>
                    <a:pt x="30" y="9"/>
                    <a:pt x="31" y="9"/>
                    <a:pt x="3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1" name="Freeform 57"/>
            <p:cNvSpPr/>
            <p:nvPr/>
          </p:nvSpPr>
          <p:spPr>
            <a:xfrm>
              <a:off x="4459288" y="2540000"/>
              <a:ext cx="15875" cy="11113"/>
            </a:xfrm>
            <a:custGeom>
              <a:avLst/>
              <a:gdLst>
                <a:gd name="T0" fmla="*/ 1 w 4"/>
                <a:gd name="T1" fmla="*/ 2 h 3"/>
                <a:gd name="T2" fmla="*/ 3 w 4"/>
                <a:gd name="T3" fmla="*/ 2 h 3"/>
                <a:gd name="T4" fmla="*/ 3 w 4"/>
                <a:gd name="T5" fmla="*/ 2 h 3"/>
                <a:gd name="T6" fmla="*/ 1 w 4"/>
                <a:gd name="T7" fmla="*/ 0 h 3"/>
                <a:gd name="T8" fmla="*/ 0 w 4"/>
                <a:gd name="T9" fmla="*/ 1 h 3"/>
                <a:gd name="T10" fmla="*/ 1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1" y="2"/>
                  </a:moveTo>
                  <a:cubicBezTo>
                    <a:pt x="2" y="3"/>
                    <a:pt x="2" y="3"/>
                    <a:pt x="3" y="2"/>
                  </a:cubicBezTo>
                  <a:cubicBezTo>
                    <a:pt x="3" y="2"/>
                    <a:pt x="3" y="2"/>
                    <a:pt x="3" y="2"/>
                  </a:cubicBezTo>
                  <a:cubicBezTo>
                    <a:pt x="4" y="1"/>
                    <a:pt x="3" y="0"/>
                    <a:pt x="1" y="0"/>
                  </a:cubicBezTo>
                  <a:cubicBezTo>
                    <a:pt x="1" y="1"/>
                    <a:pt x="1" y="0"/>
                    <a:pt x="0" y="1"/>
                  </a:cubicBezTo>
                  <a:cubicBezTo>
                    <a:pt x="0" y="2"/>
                    <a:pt x="0"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2" name="Freeform 58"/>
            <p:cNvSpPr/>
            <p:nvPr/>
          </p:nvSpPr>
          <p:spPr>
            <a:xfrm>
              <a:off x="442913" y="2543175"/>
              <a:ext cx="49213" cy="26988"/>
            </a:xfrm>
            <a:custGeom>
              <a:avLst/>
              <a:gdLst>
                <a:gd name="T0" fmla="*/ 5 w 13"/>
                <a:gd name="T1" fmla="*/ 2 h 7"/>
                <a:gd name="T2" fmla="*/ 0 w 13"/>
                <a:gd name="T3" fmla="*/ 4 h 7"/>
                <a:gd name="T4" fmla="*/ 0 w 13"/>
                <a:gd name="T5" fmla="*/ 4 h 7"/>
                <a:gd name="T6" fmla="*/ 3 w 13"/>
                <a:gd name="T7" fmla="*/ 4 h 7"/>
                <a:gd name="T8" fmla="*/ 12 w 13"/>
                <a:gd name="T9" fmla="*/ 4 h 7"/>
                <a:gd name="T10" fmla="*/ 12 w 13"/>
                <a:gd name="T11" fmla="*/ 1 h 7"/>
                <a:gd name="T12" fmla="*/ 5 w 13"/>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5" y="2"/>
                  </a:moveTo>
                  <a:cubicBezTo>
                    <a:pt x="5" y="3"/>
                    <a:pt x="2" y="3"/>
                    <a:pt x="0" y="4"/>
                  </a:cubicBezTo>
                  <a:cubicBezTo>
                    <a:pt x="0" y="4"/>
                    <a:pt x="0" y="4"/>
                    <a:pt x="0" y="4"/>
                  </a:cubicBezTo>
                  <a:cubicBezTo>
                    <a:pt x="0" y="7"/>
                    <a:pt x="3" y="5"/>
                    <a:pt x="3" y="4"/>
                  </a:cubicBezTo>
                  <a:cubicBezTo>
                    <a:pt x="6" y="4"/>
                    <a:pt x="9" y="6"/>
                    <a:pt x="12" y="4"/>
                  </a:cubicBezTo>
                  <a:cubicBezTo>
                    <a:pt x="13" y="3"/>
                    <a:pt x="12" y="2"/>
                    <a:pt x="12" y="1"/>
                  </a:cubicBezTo>
                  <a:cubicBezTo>
                    <a:pt x="9" y="0"/>
                    <a:pt x="8"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3" name="Freeform 59"/>
            <p:cNvSpPr/>
            <p:nvPr/>
          </p:nvSpPr>
          <p:spPr>
            <a:xfrm>
              <a:off x="7327901" y="2562225"/>
              <a:ext cx="203200" cy="247650"/>
            </a:xfrm>
            <a:custGeom>
              <a:avLst/>
              <a:gdLst>
                <a:gd name="T0" fmla="*/ 25 w 54"/>
                <a:gd name="T1" fmla="*/ 35 h 66"/>
                <a:gd name="T2" fmla="*/ 27 w 54"/>
                <a:gd name="T3" fmla="*/ 38 h 66"/>
                <a:gd name="T4" fmla="*/ 28 w 54"/>
                <a:gd name="T5" fmla="*/ 41 h 66"/>
                <a:gd name="T6" fmla="*/ 30 w 54"/>
                <a:gd name="T7" fmla="*/ 45 h 66"/>
                <a:gd name="T8" fmla="*/ 32 w 54"/>
                <a:gd name="T9" fmla="*/ 46 h 66"/>
                <a:gd name="T10" fmla="*/ 34 w 54"/>
                <a:gd name="T11" fmla="*/ 48 h 66"/>
                <a:gd name="T12" fmla="*/ 36 w 54"/>
                <a:gd name="T13" fmla="*/ 53 h 66"/>
                <a:gd name="T14" fmla="*/ 37 w 54"/>
                <a:gd name="T15" fmla="*/ 55 h 66"/>
                <a:gd name="T16" fmla="*/ 39 w 54"/>
                <a:gd name="T17" fmla="*/ 56 h 66"/>
                <a:gd name="T18" fmla="*/ 42 w 54"/>
                <a:gd name="T19" fmla="*/ 63 h 66"/>
                <a:gd name="T20" fmla="*/ 45 w 54"/>
                <a:gd name="T21" fmla="*/ 66 h 66"/>
                <a:gd name="T22" fmla="*/ 47 w 54"/>
                <a:gd name="T23" fmla="*/ 61 h 66"/>
                <a:gd name="T24" fmla="*/ 50 w 54"/>
                <a:gd name="T25" fmla="*/ 62 h 66"/>
                <a:gd name="T26" fmla="*/ 52 w 54"/>
                <a:gd name="T27" fmla="*/ 63 h 66"/>
                <a:gd name="T28" fmla="*/ 52 w 54"/>
                <a:gd name="T29" fmla="*/ 63 h 66"/>
                <a:gd name="T30" fmla="*/ 51 w 54"/>
                <a:gd name="T31" fmla="*/ 61 h 66"/>
                <a:gd name="T32" fmla="*/ 47 w 54"/>
                <a:gd name="T33" fmla="*/ 59 h 66"/>
                <a:gd name="T34" fmla="*/ 47 w 54"/>
                <a:gd name="T35" fmla="*/ 58 h 66"/>
                <a:gd name="T36" fmla="*/ 43 w 54"/>
                <a:gd name="T37" fmla="*/ 55 h 66"/>
                <a:gd name="T38" fmla="*/ 40 w 54"/>
                <a:gd name="T39" fmla="*/ 53 h 66"/>
                <a:gd name="T40" fmla="*/ 40 w 54"/>
                <a:gd name="T41" fmla="*/ 52 h 66"/>
                <a:gd name="T42" fmla="*/ 37 w 54"/>
                <a:gd name="T43" fmla="*/ 49 h 66"/>
                <a:gd name="T44" fmla="*/ 35 w 54"/>
                <a:gd name="T45" fmla="*/ 43 h 66"/>
                <a:gd name="T46" fmla="*/ 43 w 54"/>
                <a:gd name="T47" fmla="*/ 43 h 66"/>
                <a:gd name="T48" fmla="*/ 45 w 54"/>
                <a:gd name="T49" fmla="*/ 44 h 66"/>
                <a:gd name="T50" fmla="*/ 47 w 54"/>
                <a:gd name="T51" fmla="*/ 43 h 66"/>
                <a:gd name="T52" fmla="*/ 45 w 54"/>
                <a:gd name="T53" fmla="*/ 43 h 66"/>
                <a:gd name="T54" fmla="*/ 42 w 54"/>
                <a:gd name="T55" fmla="*/ 41 h 66"/>
                <a:gd name="T56" fmla="*/ 39 w 54"/>
                <a:gd name="T57" fmla="*/ 37 h 66"/>
                <a:gd name="T58" fmla="*/ 36 w 54"/>
                <a:gd name="T59" fmla="*/ 35 h 66"/>
                <a:gd name="T60" fmla="*/ 32 w 54"/>
                <a:gd name="T61" fmla="*/ 31 h 66"/>
                <a:gd name="T62" fmla="*/ 30 w 54"/>
                <a:gd name="T63" fmla="*/ 30 h 66"/>
                <a:gd name="T64" fmla="*/ 27 w 54"/>
                <a:gd name="T65" fmla="*/ 26 h 66"/>
                <a:gd name="T66" fmla="*/ 25 w 54"/>
                <a:gd name="T67" fmla="*/ 25 h 66"/>
                <a:gd name="T68" fmla="*/ 25 w 54"/>
                <a:gd name="T69" fmla="*/ 23 h 66"/>
                <a:gd name="T70" fmla="*/ 24 w 54"/>
                <a:gd name="T71" fmla="*/ 23 h 66"/>
                <a:gd name="T72" fmla="*/ 21 w 54"/>
                <a:gd name="T73" fmla="*/ 21 h 66"/>
                <a:gd name="T74" fmla="*/ 20 w 54"/>
                <a:gd name="T75" fmla="*/ 20 h 66"/>
                <a:gd name="T76" fmla="*/ 19 w 54"/>
                <a:gd name="T77" fmla="*/ 19 h 66"/>
                <a:gd name="T78" fmla="*/ 18 w 54"/>
                <a:gd name="T79" fmla="*/ 18 h 66"/>
                <a:gd name="T80" fmla="*/ 17 w 54"/>
                <a:gd name="T81" fmla="*/ 16 h 66"/>
                <a:gd name="T82" fmla="*/ 15 w 54"/>
                <a:gd name="T83" fmla="*/ 13 h 66"/>
                <a:gd name="T84" fmla="*/ 14 w 54"/>
                <a:gd name="T85" fmla="*/ 12 h 66"/>
                <a:gd name="T86" fmla="*/ 11 w 54"/>
                <a:gd name="T87" fmla="*/ 9 h 66"/>
                <a:gd name="T88" fmla="*/ 10 w 54"/>
                <a:gd name="T89" fmla="*/ 7 h 66"/>
                <a:gd name="T90" fmla="*/ 5 w 54"/>
                <a:gd name="T91" fmla="*/ 4 h 66"/>
                <a:gd name="T92" fmla="*/ 4 w 54"/>
                <a:gd name="T93" fmla="*/ 3 h 66"/>
                <a:gd name="T94" fmla="*/ 3 w 54"/>
                <a:gd name="T95" fmla="*/ 1 h 66"/>
                <a:gd name="T96" fmla="*/ 0 w 54"/>
                <a:gd name="T97" fmla="*/ 1 h 66"/>
                <a:gd name="T98" fmla="*/ 4 w 54"/>
                <a:gd name="T99" fmla="*/ 6 h 66"/>
                <a:gd name="T100" fmla="*/ 4 w 54"/>
                <a:gd name="T101" fmla="*/ 8 h 66"/>
                <a:gd name="T102" fmla="*/ 5 w 54"/>
                <a:gd name="T103" fmla="*/ 11 h 66"/>
                <a:gd name="T104" fmla="*/ 5 w 54"/>
                <a:gd name="T105" fmla="*/ 13 h 66"/>
                <a:gd name="T106" fmla="*/ 6 w 54"/>
                <a:gd name="T107" fmla="*/ 14 h 66"/>
                <a:gd name="T108" fmla="*/ 9 w 54"/>
                <a:gd name="T109" fmla="*/ 18 h 66"/>
                <a:gd name="T110" fmla="*/ 12 w 54"/>
                <a:gd name="T111" fmla="*/ 22 h 66"/>
                <a:gd name="T112" fmla="*/ 16 w 54"/>
                <a:gd name="T113" fmla="*/ 25 h 66"/>
                <a:gd name="T114" fmla="*/ 21 w 54"/>
                <a:gd name="T115"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66">
                  <a:moveTo>
                    <a:pt x="23" y="34"/>
                  </a:moveTo>
                  <a:cubicBezTo>
                    <a:pt x="24" y="35"/>
                    <a:pt x="24" y="35"/>
                    <a:pt x="25" y="35"/>
                  </a:cubicBezTo>
                  <a:cubicBezTo>
                    <a:pt x="25" y="36"/>
                    <a:pt x="25" y="36"/>
                    <a:pt x="25" y="37"/>
                  </a:cubicBezTo>
                  <a:cubicBezTo>
                    <a:pt x="26" y="37"/>
                    <a:pt x="26" y="38"/>
                    <a:pt x="27" y="38"/>
                  </a:cubicBezTo>
                  <a:cubicBezTo>
                    <a:pt x="27" y="39"/>
                    <a:pt x="27" y="39"/>
                    <a:pt x="27" y="40"/>
                  </a:cubicBezTo>
                  <a:cubicBezTo>
                    <a:pt x="28" y="40"/>
                    <a:pt x="28" y="41"/>
                    <a:pt x="28" y="41"/>
                  </a:cubicBezTo>
                  <a:cubicBezTo>
                    <a:pt x="29" y="42"/>
                    <a:pt x="29" y="42"/>
                    <a:pt x="30" y="42"/>
                  </a:cubicBezTo>
                  <a:cubicBezTo>
                    <a:pt x="30" y="44"/>
                    <a:pt x="29" y="44"/>
                    <a:pt x="30" y="45"/>
                  </a:cubicBezTo>
                  <a:cubicBezTo>
                    <a:pt x="31" y="46"/>
                    <a:pt x="30" y="45"/>
                    <a:pt x="31" y="46"/>
                  </a:cubicBezTo>
                  <a:cubicBezTo>
                    <a:pt x="31" y="46"/>
                    <a:pt x="31" y="46"/>
                    <a:pt x="32" y="46"/>
                  </a:cubicBezTo>
                  <a:cubicBezTo>
                    <a:pt x="32" y="47"/>
                    <a:pt x="32" y="47"/>
                    <a:pt x="32" y="47"/>
                  </a:cubicBezTo>
                  <a:cubicBezTo>
                    <a:pt x="32" y="48"/>
                    <a:pt x="33" y="48"/>
                    <a:pt x="34" y="48"/>
                  </a:cubicBezTo>
                  <a:cubicBezTo>
                    <a:pt x="34" y="49"/>
                    <a:pt x="34" y="49"/>
                    <a:pt x="35" y="49"/>
                  </a:cubicBezTo>
                  <a:cubicBezTo>
                    <a:pt x="36" y="50"/>
                    <a:pt x="35" y="52"/>
                    <a:pt x="36" y="53"/>
                  </a:cubicBezTo>
                  <a:cubicBezTo>
                    <a:pt x="36" y="53"/>
                    <a:pt x="36" y="54"/>
                    <a:pt x="37" y="54"/>
                  </a:cubicBezTo>
                  <a:cubicBezTo>
                    <a:pt x="37" y="54"/>
                    <a:pt x="36" y="55"/>
                    <a:pt x="37" y="55"/>
                  </a:cubicBezTo>
                  <a:cubicBezTo>
                    <a:pt x="37" y="55"/>
                    <a:pt x="38" y="56"/>
                    <a:pt x="38" y="56"/>
                  </a:cubicBezTo>
                  <a:cubicBezTo>
                    <a:pt x="38" y="56"/>
                    <a:pt x="38" y="56"/>
                    <a:pt x="39" y="56"/>
                  </a:cubicBezTo>
                  <a:cubicBezTo>
                    <a:pt x="39" y="59"/>
                    <a:pt x="39" y="60"/>
                    <a:pt x="40" y="61"/>
                  </a:cubicBezTo>
                  <a:cubicBezTo>
                    <a:pt x="41" y="62"/>
                    <a:pt x="41" y="62"/>
                    <a:pt x="42" y="63"/>
                  </a:cubicBezTo>
                  <a:cubicBezTo>
                    <a:pt x="42" y="63"/>
                    <a:pt x="42" y="64"/>
                    <a:pt x="42" y="64"/>
                  </a:cubicBezTo>
                  <a:cubicBezTo>
                    <a:pt x="43" y="65"/>
                    <a:pt x="43" y="66"/>
                    <a:pt x="45" y="66"/>
                  </a:cubicBezTo>
                  <a:cubicBezTo>
                    <a:pt x="46" y="66"/>
                    <a:pt x="46" y="64"/>
                    <a:pt x="46" y="63"/>
                  </a:cubicBezTo>
                  <a:cubicBezTo>
                    <a:pt x="46" y="61"/>
                    <a:pt x="44" y="61"/>
                    <a:pt x="47" y="61"/>
                  </a:cubicBezTo>
                  <a:cubicBezTo>
                    <a:pt x="48" y="61"/>
                    <a:pt x="49" y="61"/>
                    <a:pt x="50" y="62"/>
                  </a:cubicBezTo>
                  <a:cubicBezTo>
                    <a:pt x="50" y="62"/>
                    <a:pt x="50" y="62"/>
                    <a:pt x="50" y="62"/>
                  </a:cubicBezTo>
                  <a:cubicBezTo>
                    <a:pt x="51" y="62"/>
                    <a:pt x="50" y="63"/>
                    <a:pt x="51" y="63"/>
                  </a:cubicBezTo>
                  <a:cubicBezTo>
                    <a:pt x="51" y="63"/>
                    <a:pt x="52" y="63"/>
                    <a:pt x="52" y="63"/>
                  </a:cubicBezTo>
                  <a:cubicBezTo>
                    <a:pt x="52" y="64"/>
                    <a:pt x="52" y="64"/>
                    <a:pt x="52" y="64"/>
                  </a:cubicBezTo>
                  <a:cubicBezTo>
                    <a:pt x="54" y="66"/>
                    <a:pt x="54" y="64"/>
                    <a:pt x="52" y="63"/>
                  </a:cubicBezTo>
                  <a:cubicBezTo>
                    <a:pt x="52" y="62"/>
                    <a:pt x="52" y="62"/>
                    <a:pt x="52" y="62"/>
                  </a:cubicBezTo>
                  <a:cubicBezTo>
                    <a:pt x="51" y="62"/>
                    <a:pt x="52" y="62"/>
                    <a:pt x="51" y="61"/>
                  </a:cubicBezTo>
                  <a:cubicBezTo>
                    <a:pt x="50" y="61"/>
                    <a:pt x="50" y="60"/>
                    <a:pt x="48" y="60"/>
                  </a:cubicBezTo>
                  <a:cubicBezTo>
                    <a:pt x="48" y="59"/>
                    <a:pt x="48" y="60"/>
                    <a:pt x="47" y="59"/>
                  </a:cubicBezTo>
                  <a:cubicBezTo>
                    <a:pt x="47" y="59"/>
                    <a:pt x="47" y="59"/>
                    <a:pt x="47" y="58"/>
                  </a:cubicBezTo>
                  <a:cubicBezTo>
                    <a:pt x="47" y="58"/>
                    <a:pt x="47" y="58"/>
                    <a:pt x="47" y="58"/>
                  </a:cubicBezTo>
                  <a:cubicBezTo>
                    <a:pt x="46" y="57"/>
                    <a:pt x="45" y="57"/>
                    <a:pt x="45" y="56"/>
                  </a:cubicBezTo>
                  <a:cubicBezTo>
                    <a:pt x="44" y="56"/>
                    <a:pt x="44" y="56"/>
                    <a:pt x="43" y="55"/>
                  </a:cubicBezTo>
                  <a:cubicBezTo>
                    <a:pt x="43" y="55"/>
                    <a:pt x="42" y="55"/>
                    <a:pt x="42" y="54"/>
                  </a:cubicBezTo>
                  <a:cubicBezTo>
                    <a:pt x="41" y="54"/>
                    <a:pt x="41" y="53"/>
                    <a:pt x="40" y="53"/>
                  </a:cubicBezTo>
                  <a:cubicBezTo>
                    <a:pt x="40" y="53"/>
                    <a:pt x="40" y="53"/>
                    <a:pt x="40" y="53"/>
                  </a:cubicBezTo>
                  <a:cubicBezTo>
                    <a:pt x="39" y="52"/>
                    <a:pt x="40" y="52"/>
                    <a:pt x="40" y="52"/>
                  </a:cubicBezTo>
                  <a:cubicBezTo>
                    <a:pt x="39" y="52"/>
                    <a:pt x="39" y="52"/>
                    <a:pt x="38" y="51"/>
                  </a:cubicBezTo>
                  <a:cubicBezTo>
                    <a:pt x="38" y="50"/>
                    <a:pt x="38" y="50"/>
                    <a:pt x="37" y="49"/>
                  </a:cubicBezTo>
                  <a:cubicBezTo>
                    <a:pt x="37" y="48"/>
                    <a:pt x="37" y="48"/>
                    <a:pt x="37" y="47"/>
                  </a:cubicBezTo>
                  <a:cubicBezTo>
                    <a:pt x="37" y="45"/>
                    <a:pt x="37" y="44"/>
                    <a:pt x="35" y="43"/>
                  </a:cubicBezTo>
                  <a:cubicBezTo>
                    <a:pt x="35" y="40"/>
                    <a:pt x="38" y="41"/>
                    <a:pt x="40" y="41"/>
                  </a:cubicBezTo>
                  <a:cubicBezTo>
                    <a:pt x="41" y="42"/>
                    <a:pt x="42" y="42"/>
                    <a:pt x="43" y="43"/>
                  </a:cubicBezTo>
                  <a:cubicBezTo>
                    <a:pt x="44" y="43"/>
                    <a:pt x="43" y="43"/>
                    <a:pt x="44" y="43"/>
                  </a:cubicBezTo>
                  <a:cubicBezTo>
                    <a:pt x="44" y="44"/>
                    <a:pt x="44" y="44"/>
                    <a:pt x="45" y="44"/>
                  </a:cubicBezTo>
                  <a:cubicBezTo>
                    <a:pt x="45" y="45"/>
                    <a:pt x="49" y="45"/>
                    <a:pt x="47" y="44"/>
                  </a:cubicBezTo>
                  <a:cubicBezTo>
                    <a:pt x="47" y="44"/>
                    <a:pt x="47" y="44"/>
                    <a:pt x="47" y="43"/>
                  </a:cubicBezTo>
                  <a:cubicBezTo>
                    <a:pt x="47" y="43"/>
                    <a:pt x="47" y="43"/>
                    <a:pt x="46" y="43"/>
                  </a:cubicBezTo>
                  <a:cubicBezTo>
                    <a:pt x="46" y="43"/>
                    <a:pt x="46" y="43"/>
                    <a:pt x="45" y="43"/>
                  </a:cubicBezTo>
                  <a:cubicBezTo>
                    <a:pt x="45" y="42"/>
                    <a:pt x="44" y="41"/>
                    <a:pt x="44" y="41"/>
                  </a:cubicBezTo>
                  <a:cubicBezTo>
                    <a:pt x="43" y="41"/>
                    <a:pt x="43" y="41"/>
                    <a:pt x="42" y="41"/>
                  </a:cubicBezTo>
                  <a:cubicBezTo>
                    <a:pt x="41" y="39"/>
                    <a:pt x="40" y="39"/>
                    <a:pt x="39" y="38"/>
                  </a:cubicBezTo>
                  <a:cubicBezTo>
                    <a:pt x="39" y="37"/>
                    <a:pt x="39" y="37"/>
                    <a:pt x="39" y="37"/>
                  </a:cubicBezTo>
                  <a:cubicBezTo>
                    <a:pt x="38" y="37"/>
                    <a:pt x="38" y="37"/>
                    <a:pt x="37" y="36"/>
                  </a:cubicBezTo>
                  <a:cubicBezTo>
                    <a:pt x="37" y="36"/>
                    <a:pt x="36" y="35"/>
                    <a:pt x="36" y="35"/>
                  </a:cubicBezTo>
                  <a:cubicBezTo>
                    <a:pt x="35" y="34"/>
                    <a:pt x="34" y="33"/>
                    <a:pt x="34" y="32"/>
                  </a:cubicBezTo>
                  <a:cubicBezTo>
                    <a:pt x="33" y="32"/>
                    <a:pt x="32" y="32"/>
                    <a:pt x="32" y="31"/>
                  </a:cubicBezTo>
                  <a:cubicBezTo>
                    <a:pt x="32" y="31"/>
                    <a:pt x="32" y="31"/>
                    <a:pt x="31" y="31"/>
                  </a:cubicBezTo>
                  <a:cubicBezTo>
                    <a:pt x="31" y="30"/>
                    <a:pt x="31" y="30"/>
                    <a:pt x="30" y="30"/>
                  </a:cubicBezTo>
                  <a:cubicBezTo>
                    <a:pt x="30" y="30"/>
                    <a:pt x="30" y="29"/>
                    <a:pt x="29" y="28"/>
                  </a:cubicBezTo>
                  <a:cubicBezTo>
                    <a:pt x="29" y="27"/>
                    <a:pt x="28" y="27"/>
                    <a:pt x="27" y="26"/>
                  </a:cubicBezTo>
                  <a:cubicBezTo>
                    <a:pt x="27" y="26"/>
                    <a:pt x="27" y="25"/>
                    <a:pt x="26" y="25"/>
                  </a:cubicBezTo>
                  <a:cubicBezTo>
                    <a:pt x="26" y="25"/>
                    <a:pt x="26" y="25"/>
                    <a:pt x="25" y="25"/>
                  </a:cubicBezTo>
                  <a:cubicBezTo>
                    <a:pt x="25" y="25"/>
                    <a:pt x="25" y="24"/>
                    <a:pt x="25" y="24"/>
                  </a:cubicBezTo>
                  <a:cubicBezTo>
                    <a:pt x="25" y="24"/>
                    <a:pt x="25" y="24"/>
                    <a:pt x="25" y="23"/>
                  </a:cubicBezTo>
                  <a:cubicBezTo>
                    <a:pt x="24" y="23"/>
                    <a:pt x="24" y="24"/>
                    <a:pt x="24" y="23"/>
                  </a:cubicBezTo>
                  <a:cubicBezTo>
                    <a:pt x="24" y="23"/>
                    <a:pt x="24" y="23"/>
                    <a:pt x="24" y="23"/>
                  </a:cubicBezTo>
                  <a:cubicBezTo>
                    <a:pt x="24" y="22"/>
                    <a:pt x="23" y="22"/>
                    <a:pt x="22" y="22"/>
                  </a:cubicBezTo>
                  <a:cubicBezTo>
                    <a:pt x="22" y="22"/>
                    <a:pt x="22" y="21"/>
                    <a:pt x="21" y="21"/>
                  </a:cubicBezTo>
                  <a:cubicBezTo>
                    <a:pt x="21" y="21"/>
                    <a:pt x="21" y="21"/>
                    <a:pt x="20" y="21"/>
                  </a:cubicBezTo>
                  <a:cubicBezTo>
                    <a:pt x="20" y="20"/>
                    <a:pt x="20" y="20"/>
                    <a:pt x="20" y="20"/>
                  </a:cubicBezTo>
                  <a:cubicBezTo>
                    <a:pt x="20" y="20"/>
                    <a:pt x="20" y="20"/>
                    <a:pt x="19" y="20"/>
                  </a:cubicBezTo>
                  <a:cubicBezTo>
                    <a:pt x="19" y="20"/>
                    <a:pt x="19" y="19"/>
                    <a:pt x="19" y="19"/>
                  </a:cubicBezTo>
                  <a:cubicBezTo>
                    <a:pt x="19" y="19"/>
                    <a:pt x="19" y="19"/>
                    <a:pt x="19" y="18"/>
                  </a:cubicBezTo>
                  <a:cubicBezTo>
                    <a:pt x="18" y="18"/>
                    <a:pt x="19" y="18"/>
                    <a:pt x="18" y="18"/>
                  </a:cubicBezTo>
                  <a:cubicBezTo>
                    <a:pt x="18" y="17"/>
                    <a:pt x="17" y="18"/>
                    <a:pt x="17" y="17"/>
                  </a:cubicBezTo>
                  <a:cubicBezTo>
                    <a:pt x="17" y="17"/>
                    <a:pt x="17" y="16"/>
                    <a:pt x="17" y="16"/>
                  </a:cubicBezTo>
                  <a:cubicBezTo>
                    <a:pt x="16" y="15"/>
                    <a:pt x="16" y="16"/>
                    <a:pt x="16" y="15"/>
                  </a:cubicBezTo>
                  <a:cubicBezTo>
                    <a:pt x="16" y="14"/>
                    <a:pt x="16" y="14"/>
                    <a:pt x="15" y="13"/>
                  </a:cubicBezTo>
                  <a:cubicBezTo>
                    <a:pt x="15" y="13"/>
                    <a:pt x="15" y="12"/>
                    <a:pt x="15" y="12"/>
                  </a:cubicBezTo>
                  <a:cubicBezTo>
                    <a:pt x="14" y="12"/>
                    <a:pt x="14" y="12"/>
                    <a:pt x="14" y="12"/>
                  </a:cubicBezTo>
                  <a:cubicBezTo>
                    <a:pt x="13" y="11"/>
                    <a:pt x="13" y="11"/>
                    <a:pt x="13" y="10"/>
                  </a:cubicBezTo>
                  <a:cubicBezTo>
                    <a:pt x="12" y="9"/>
                    <a:pt x="11" y="9"/>
                    <a:pt x="11" y="9"/>
                  </a:cubicBezTo>
                  <a:cubicBezTo>
                    <a:pt x="11" y="8"/>
                    <a:pt x="10" y="7"/>
                    <a:pt x="10" y="7"/>
                  </a:cubicBezTo>
                  <a:cubicBezTo>
                    <a:pt x="10" y="7"/>
                    <a:pt x="10" y="7"/>
                    <a:pt x="10" y="7"/>
                  </a:cubicBezTo>
                  <a:cubicBezTo>
                    <a:pt x="9" y="6"/>
                    <a:pt x="8" y="6"/>
                    <a:pt x="7" y="5"/>
                  </a:cubicBezTo>
                  <a:cubicBezTo>
                    <a:pt x="6" y="4"/>
                    <a:pt x="6" y="4"/>
                    <a:pt x="5" y="4"/>
                  </a:cubicBezTo>
                  <a:cubicBezTo>
                    <a:pt x="5" y="4"/>
                    <a:pt x="5" y="3"/>
                    <a:pt x="5" y="3"/>
                  </a:cubicBezTo>
                  <a:cubicBezTo>
                    <a:pt x="4" y="3"/>
                    <a:pt x="4" y="3"/>
                    <a:pt x="4" y="3"/>
                  </a:cubicBezTo>
                  <a:cubicBezTo>
                    <a:pt x="4" y="2"/>
                    <a:pt x="4" y="2"/>
                    <a:pt x="4" y="2"/>
                  </a:cubicBezTo>
                  <a:cubicBezTo>
                    <a:pt x="3" y="2"/>
                    <a:pt x="4" y="2"/>
                    <a:pt x="3" y="1"/>
                  </a:cubicBezTo>
                  <a:cubicBezTo>
                    <a:pt x="3" y="1"/>
                    <a:pt x="3" y="1"/>
                    <a:pt x="3" y="1"/>
                  </a:cubicBezTo>
                  <a:cubicBezTo>
                    <a:pt x="2" y="0"/>
                    <a:pt x="1" y="0"/>
                    <a:pt x="0" y="1"/>
                  </a:cubicBezTo>
                  <a:cubicBezTo>
                    <a:pt x="0" y="1"/>
                    <a:pt x="1" y="4"/>
                    <a:pt x="3" y="5"/>
                  </a:cubicBezTo>
                  <a:cubicBezTo>
                    <a:pt x="3" y="5"/>
                    <a:pt x="2" y="6"/>
                    <a:pt x="4" y="6"/>
                  </a:cubicBezTo>
                  <a:cubicBezTo>
                    <a:pt x="4" y="6"/>
                    <a:pt x="4" y="6"/>
                    <a:pt x="5" y="6"/>
                  </a:cubicBezTo>
                  <a:cubicBezTo>
                    <a:pt x="4" y="7"/>
                    <a:pt x="5" y="8"/>
                    <a:pt x="4" y="8"/>
                  </a:cubicBezTo>
                  <a:cubicBezTo>
                    <a:pt x="3" y="8"/>
                    <a:pt x="3" y="10"/>
                    <a:pt x="3" y="11"/>
                  </a:cubicBezTo>
                  <a:cubicBezTo>
                    <a:pt x="4" y="11"/>
                    <a:pt x="4" y="11"/>
                    <a:pt x="5" y="11"/>
                  </a:cubicBezTo>
                  <a:cubicBezTo>
                    <a:pt x="5" y="12"/>
                    <a:pt x="5" y="12"/>
                    <a:pt x="5" y="12"/>
                  </a:cubicBezTo>
                  <a:cubicBezTo>
                    <a:pt x="5" y="13"/>
                    <a:pt x="5" y="12"/>
                    <a:pt x="5" y="13"/>
                  </a:cubicBezTo>
                  <a:cubicBezTo>
                    <a:pt x="6" y="13"/>
                    <a:pt x="6" y="13"/>
                    <a:pt x="6" y="13"/>
                  </a:cubicBezTo>
                  <a:cubicBezTo>
                    <a:pt x="7" y="13"/>
                    <a:pt x="6" y="13"/>
                    <a:pt x="6" y="14"/>
                  </a:cubicBezTo>
                  <a:cubicBezTo>
                    <a:pt x="6" y="14"/>
                    <a:pt x="7" y="14"/>
                    <a:pt x="7" y="14"/>
                  </a:cubicBezTo>
                  <a:cubicBezTo>
                    <a:pt x="7" y="16"/>
                    <a:pt x="8" y="18"/>
                    <a:pt x="9" y="18"/>
                  </a:cubicBezTo>
                  <a:cubicBezTo>
                    <a:pt x="9" y="20"/>
                    <a:pt x="9" y="19"/>
                    <a:pt x="10" y="20"/>
                  </a:cubicBezTo>
                  <a:cubicBezTo>
                    <a:pt x="11" y="21"/>
                    <a:pt x="11" y="22"/>
                    <a:pt x="12" y="22"/>
                  </a:cubicBezTo>
                  <a:cubicBezTo>
                    <a:pt x="12" y="22"/>
                    <a:pt x="14" y="23"/>
                    <a:pt x="14" y="23"/>
                  </a:cubicBezTo>
                  <a:cubicBezTo>
                    <a:pt x="14" y="23"/>
                    <a:pt x="15" y="24"/>
                    <a:pt x="16" y="25"/>
                  </a:cubicBezTo>
                  <a:cubicBezTo>
                    <a:pt x="16" y="25"/>
                    <a:pt x="17" y="25"/>
                    <a:pt x="19" y="26"/>
                  </a:cubicBezTo>
                  <a:cubicBezTo>
                    <a:pt x="19" y="28"/>
                    <a:pt x="20" y="31"/>
                    <a:pt x="21" y="31"/>
                  </a:cubicBezTo>
                  <a:cubicBezTo>
                    <a:pt x="21" y="33"/>
                    <a:pt x="22" y="33"/>
                    <a:pt x="2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4" name="Freeform 60"/>
            <p:cNvSpPr/>
            <p:nvPr/>
          </p:nvSpPr>
          <p:spPr>
            <a:xfrm>
              <a:off x="360363" y="2576513"/>
              <a:ext cx="30163" cy="15875"/>
            </a:xfrm>
            <a:custGeom>
              <a:avLst/>
              <a:gdLst>
                <a:gd name="T0" fmla="*/ 7 w 8"/>
                <a:gd name="T1" fmla="*/ 1 h 4"/>
                <a:gd name="T2" fmla="*/ 4 w 8"/>
                <a:gd name="T3" fmla="*/ 0 h 4"/>
                <a:gd name="T4" fmla="*/ 2 w 8"/>
                <a:gd name="T5" fmla="*/ 1 h 4"/>
                <a:gd name="T6" fmla="*/ 2 w 8"/>
                <a:gd name="T7" fmla="*/ 2 h 4"/>
                <a:gd name="T8" fmla="*/ 0 w 8"/>
                <a:gd name="T9" fmla="*/ 3 h 4"/>
                <a:gd name="T10" fmla="*/ 0 w 8"/>
                <a:gd name="T11" fmla="*/ 4 h 4"/>
                <a:gd name="T12" fmla="*/ 2 w 8"/>
                <a:gd name="T13" fmla="*/ 3 h 4"/>
                <a:gd name="T14" fmla="*/ 4 w 8"/>
                <a:gd name="T15" fmla="*/ 2 h 4"/>
                <a:gd name="T16" fmla="*/ 7 w 8"/>
                <a:gd name="T17" fmla="*/ 1 h 4"/>
                <a:gd name="T18" fmla="*/ 7 w 8"/>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7" y="1"/>
                  </a:moveTo>
                  <a:cubicBezTo>
                    <a:pt x="6" y="0"/>
                    <a:pt x="6" y="0"/>
                    <a:pt x="4" y="0"/>
                  </a:cubicBezTo>
                  <a:cubicBezTo>
                    <a:pt x="3" y="0"/>
                    <a:pt x="3" y="0"/>
                    <a:pt x="2" y="1"/>
                  </a:cubicBezTo>
                  <a:cubicBezTo>
                    <a:pt x="2" y="2"/>
                    <a:pt x="2" y="1"/>
                    <a:pt x="2" y="2"/>
                  </a:cubicBezTo>
                  <a:cubicBezTo>
                    <a:pt x="1" y="2"/>
                    <a:pt x="0" y="3"/>
                    <a:pt x="0" y="3"/>
                  </a:cubicBezTo>
                  <a:cubicBezTo>
                    <a:pt x="0" y="3"/>
                    <a:pt x="0" y="4"/>
                    <a:pt x="0" y="4"/>
                  </a:cubicBezTo>
                  <a:cubicBezTo>
                    <a:pt x="1" y="4"/>
                    <a:pt x="2" y="3"/>
                    <a:pt x="2" y="3"/>
                  </a:cubicBezTo>
                  <a:cubicBezTo>
                    <a:pt x="3" y="3"/>
                    <a:pt x="4" y="2"/>
                    <a:pt x="4" y="2"/>
                  </a:cubicBezTo>
                  <a:cubicBezTo>
                    <a:pt x="7" y="3"/>
                    <a:pt x="8" y="2"/>
                    <a:pt x="7" y="1"/>
                  </a:cubicBezTo>
                  <a:cubicBezTo>
                    <a:pt x="7" y="1"/>
                    <a:pt x="7"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5" name="Freeform 61"/>
            <p:cNvSpPr/>
            <p:nvPr/>
          </p:nvSpPr>
          <p:spPr>
            <a:xfrm>
              <a:off x="293688" y="2587625"/>
              <a:ext cx="55563" cy="23813"/>
            </a:xfrm>
            <a:custGeom>
              <a:avLst/>
              <a:gdLst>
                <a:gd name="T0" fmla="*/ 13 w 15"/>
                <a:gd name="T1" fmla="*/ 1 h 6"/>
                <a:gd name="T2" fmla="*/ 11 w 15"/>
                <a:gd name="T3" fmla="*/ 1 h 6"/>
                <a:gd name="T4" fmla="*/ 8 w 15"/>
                <a:gd name="T5" fmla="*/ 1 h 6"/>
                <a:gd name="T6" fmla="*/ 4 w 15"/>
                <a:gd name="T7" fmla="*/ 4 h 6"/>
                <a:gd name="T8" fmla="*/ 4 w 15"/>
                <a:gd name="T9" fmla="*/ 5 h 6"/>
                <a:gd name="T10" fmla="*/ 5 w 15"/>
                <a:gd name="T11" fmla="*/ 4 h 6"/>
                <a:gd name="T12" fmla="*/ 7 w 15"/>
                <a:gd name="T13" fmla="*/ 3 h 6"/>
                <a:gd name="T14" fmla="*/ 8 w 15"/>
                <a:gd name="T15" fmla="*/ 2 h 6"/>
                <a:gd name="T16" fmla="*/ 15 w 15"/>
                <a:gd name="T17" fmla="*/ 3 h 6"/>
                <a:gd name="T18" fmla="*/ 13 w 15"/>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
                  <a:moveTo>
                    <a:pt x="13" y="1"/>
                  </a:moveTo>
                  <a:cubicBezTo>
                    <a:pt x="12" y="1"/>
                    <a:pt x="12" y="0"/>
                    <a:pt x="11" y="1"/>
                  </a:cubicBezTo>
                  <a:cubicBezTo>
                    <a:pt x="9" y="1"/>
                    <a:pt x="8" y="1"/>
                    <a:pt x="8" y="1"/>
                  </a:cubicBezTo>
                  <a:cubicBezTo>
                    <a:pt x="7" y="3"/>
                    <a:pt x="5" y="2"/>
                    <a:pt x="4" y="4"/>
                  </a:cubicBezTo>
                  <a:cubicBezTo>
                    <a:pt x="0" y="4"/>
                    <a:pt x="4" y="6"/>
                    <a:pt x="4" y="5"/>
                  </a:cubicBezTo>
                  <a:cubicBezTo>
                    <a:pt x="4" y="4"/>
                    <a:pt x="5" y="5"/>
                    <a:pt x="5" y="4"/>
                  </a:cubicBezTo>
                  <a:cubicBezTo>
                    <a:pt x="6" y="4"/>
                    <a:pt x="7" y="3"/>
                    <a:pt x="7" y="3"/>
                  </a:cubicBezTo>
                  <a:cubicBezTo>
                    <a:pt x="7" y="3"/>
                    <a:pt x="7" y="3"/>
                    <a:pt x="8" y="2"/>
                  </a:cubicBezTo>
                  <a:cubicBezTo>
                    <a:pt x="11" y="2"/>
                    <a:pt x="14" y="4"/>
                    <a:pt x="15" y="3"/>
                  </a:cubicBezTo>
                  <a:cubicBezTo>
                    <a:pt x="15" y="1"/>
                    <a:pt x="14" y="2"/>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6" name="Freeform 62"/>
            <p:cNvSpPr/>
            <p:nvPr/>
          </p:nvSpPr>
          <p:spPr>
            <a:xfrm>
              <a:off x="2270126" y="2595563"/>
              <a:ext cx="28575" cy="19050"/>
            </a:xfrm>
            <a:custGeom>
              <a:avLst/>
              <a:gdLst>
                <a:gd name="T0" fmla="*/ 7 w 8"/>
                <a:gd name="T1" fmla="*/ 2 h 5"/>
                <a:gd name="T2" fmla="*/ 2 w 8"/>
                <a:gd name="T3" fmla="*/ 2 h 5"/>
                <a:gd name="T4" fmla="*/ 3 w 8"/>
                <a:gd name="T5" fmla="*/ 4 h 5"/>
                <a:gd name="T6" fmla="*/ 7 w 8"/>
                <a:gd name="T7" fmla="*/ 4 h 5"/>
                <a:gd name="T8" fmla="*/ 7 w 8"/>
                <a:gd name="T9" fmla="*/ 2 h 5"/>
                <a:gd name="T10" fmla="*/ 7 w 8"/>
                <a:gd name="T11" fmla="*/ 2 h 5"/>
              </a:gdLst>
              <a:ahLst/>
              <a:cxnLst>
                <a:cxn ang="0">
                  <a:pos x="T0" y="T1"/>
                </a:cxn>
                <a:cxn ang="0">
                  <a:pos x="T2" y="T3"/>
                </a:cxn>
                <a:cxn ang="0">
                  <a:pos x="T4" y="T5"/>
                </a:cxn>
                <a:cxn ang="0">
                  <a:pos x="T6" y="T7"/>
                </a:cxn>
                <a:cxn ang="0">
                  <a:pos x="T8" y="T9"/>
                </a:cxn>
                <a:cxn ang="0">
                  <a:pos x="T10" y="T11"/>
                </a:cxn>
              </a:cxnLst>
              <a:rect l="0" t="0" r="r" b="b"/>
              <a:pathLst>
                <a:path w="8" h="5">
                  <a:moveTo>
                    <a:pt x="7" y="2"/>
                  </a:moveTo>
                  <a:cubicBezTo>
                    <a:pt x="6" y="0"/>
                    <a:pt x="3" y="0"/>
                    <a:pt x="2" y="2"/>
                  </a:cubicBezTo>
                  <a:cubicBezTo>
                    <a:pt x="0" y="2"/>
                    <a:pt x="3" y="4"/>
                    <a:pt x="3" y="4"/>
                  </a:cubicBezTo>
                  <a:cubicBezTo>
                    <a:pt x="5" y="5"/>
                    <a:pt x="6" y="5"/>
                    <a:pt x="7" y="4"/>
                  </a:cubicBezTo>
                  <a:cubicBezTo>
                    <a:pt x="8" y="4"/>
                    <a:pt x="8" y="3"/>
                    <a:pt x="7" y="2"/>
                  </a:cubicBezTo>
                  <a:cubicBezTo>
                    <a:pt x="7" y="2"/>
                    <a:pt x="7"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7" name="Freeform 63"/>
            <p:cNvSpPr/>
            <p:nvPr/>
          </p:nvSpPr>
          <p:spPr>
            <a:xfrm>
              <a:off x="7718426" y="2667000"/>
              <a:ext cx="19050" cy="26988"/>
            </a:xfrm>
            <a:custGeom>
              <a:avLst/>
              <a:gdLst>
                <a:gd name="T0" fmla="*/ 3 w 5"/>
                <a:gd name="T1" fmla="*/ 5 h 7"/>
                <a:gd name="T2" fmla="*/ 3 w 5"/>
                <a:gd name="T3" fmla="*/ 5 h 7"/>
                <a:gd name="T4" fmla="*/ 5 w 5"/>
                <a:gd name="T5" fmla="*/ 2 h 7"/>
                <a:gd name="T6" fmla="*/ 3 w 5"/>
                <a:gd name="T7" fmla="*/ 1 h 7"/>
                <a:gd name="T8" fmla="*/ 2 w 5"/>
                <a:gd name="T9" fmla="*/ 3 h 7"/>
                <a:gd name="T10" fmla="*/ 1 w 5"/>
                <a:gd name="T11" fmla="*/ 3 h 7"/>
                <a:gd name="T12" fmla="*/ 0 w 5"/>
                <a:gd name="T13" fmla="*/ 5 h 7"/>
                <a:gd name="T14" fmla="*/ 0 w 5"/>
                <a:gd name="T15" fmla="*/ 7 h 7"/>
                <a:gd name="T16" fmla="*/ 3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3" y="5"/>
                  </a:moveTo>
                  <a:cubicBezTo>
                    <a:pt x="3" y="5"/>
                    <a:pt x="3" y="5"/>
                    <a:pt x="3" y="5"/>
                  </a:cubicBezTo>
                  <a:cubicBezTo>
                    <a:pt x="4" y="4"/>
                    <a:pt x="5" y="4"/>
                    <a:pt x="5" y="2"/>
                  </a:cubicBezTo>
                  <a:cubicBezTo>
                    <a:pt x="4" y="1"/>
                    <a:pt x="4" y="0"/>
                    <a:pt x="3" y="1"/>
                  </a:cubicBezTo>
                  <a:cubicBezTo>
                    <a:pt x="2" y="1"/>
                    <a:pt x="2" y="1"/>
                    <a:pt x="2" y="3"/>
                  </a:cubicBezTo>
                  <a:cubicBezTo>
                    <a:pt x="2" y="4"/>
                    <a:pt x="1" y="3"/>
                    <a:pt x="1" y="3"/>
                  </a:cubicBezTo>
                  <a:cubicBezTo>
                    <a:pt x="1" y="4"/>
                    <a:pt x="0" y="4"/>
                    <a:pt x="0" y="5"/>
                  </a:cubicBezTo>
                  <a:cubicBezTo>
                    <a:pt x="0" y="6"/>
                    <a:pt x="0" y="6"/>
                    <a:pt x="0" y="7"/>
                  </a:cubicBezTo>
                  <a:cubicBezTo>
                    <a:pt x="2" y="7"/>
                    <a:pt x="2"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8" name="Freeform 64"/>
            <p:cNvSpPr/>
            <p:nvPr/>
          </p:nvSpPr>
          <p:spPr>
            <a:xfrm>
              <a:off x="2628901" y="2689225"/>
              <a:ext cx="57150" cy="34925"/>
            </a:xfrm>
            <a:custGeom>
              <a:avLst/>
              <a:gdLst>
                <a:gd name="T0" fmla="*/ 11 w 15"/>
                <a:gd name="T1" fmla="*/ 4 h 9"/>
                <a:gd name="T2" fmla="*/ 9 w 15"/>
                <a:gd name="T3" fmla="*/ 4 h 9"/>
                <a:gd name="T4" fmla="*/ 8 w 15"/>
                <a:gd name="T5" fmla="*/ 3 h 9"/>
                <a:gd name="T6" fmla="*/ 6 w 15"/>
                <a:gd name="T7" fmla="*/ 2 h 9"/>
                <a:gd name="T8" fmla="*/ 0 w 15"/>
                <a:gd name="T9" fmla="*/ 3 h 9"/>
                <a:gd name="T10" fmla="*/ 3 w 15"/>
                <a:gd name="T11" fmla="*/ 4 h 9"/>
                <a:gd name="T12" fmla="*/ 6 w 15"/>
                <a:gd name="T13" fmla="*/ 7 h 9"/>
                <a:gd name="T14" fmla="*/ 8 w 15"/>
                <a:gd name="T15" fmla="*/ 7 h 9"/>
                <a:gd name="T16" fmla="*/ 10 w 15"/>
                <a:gd name="T17" fmla="*/ 7 h 9"/>
                <a:gd name="T18" fmla="*/ 12 w 15"/>
                <a:gd name="T19" fmla="*/ 9 h 9"/>
                <a:gd name="T20" fmla="*/ 15 w 15"/>
                <a:gd name="T21" fmla="*/ 8 h 9"/>
                <a:gd name="T22" fmla="*/ 15 w 15"/>
                <a:gd name="T23" fmla="*/ 7 h 9"/>
                <a:gd name="T24" fmla="*/ 11 w 15"/>
                <a:gd name="T2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
                  <a:moveTo>
                    <a:pt x="11" y="4"/>
                  </a:moveTo>
                  <a:cubicBezTo>
                    <a:pt x="10" y="4"/>
                    <a:pt x="10" y="4"/>
                    <a:pt x="9" y="4"/>
                  </a:cubicBezTo>
                  <a:cubicBezTo>
                    <a:pt x="9" y="4"/>
                    <a:pt x="8" y="3"/>
                    <a:pt x="8" y="3"/>
                  </a:cubicBezTo>
                  <a:cubicBezTo>
                    <a:pt x="8" y="2"/>
                    <a:pt x="6" y="3"/>
                    <a:pt x="6" y="2"/>
                  </a:cubicBezTo>
                  <a:cubicBezTo>
                    <a:pt x="6" y="2"/>
                    <a:pt x="0" y="0"/>
                    <a:pt x="0" y="3"/>
                  </a:cubicBezTo>
                  <a:cubicBezTo>
                    <a:pt x="1" y="4"/>
                    <a:pt x="1" y="4"/>
                    <a:pt x="3" y="4"/>
                  </a:cubicBezTo>
                  <a:cubicBezTo>
                    <a:pt x="3" y="5"/>
                    <a:pt x="4" y="7"/>
                    <a:pt x="6" y="7"/>
                  </a:cubicBezTo>
                  <a:cubicBezTo>
                    <a:pt x="8" y="7"/>
                    <a:pt x="6" y="7"/>
                    <a:pt x="8" y="7"/>
                  </a:cubicBezTo>
                  <a:cubicBezTo>
                    <a:pt x="8" y="7"/>
                    <a:pt x="10" y="7"/>
                    <a:pt x="10" y="7"/>
                  </a:cubicBezTo>
                  <a:cubicBezTo>
                    <a:pt x="11" y="8"/>
                    <a:pt x="11" y="8"/>
                    <a:pt x="12" y="9"/>
                  </a:cubicBezTo>
                  <a:cubicBezTo>
                    <a:pt x="13" y="9"/>
                    <a:pt x="14" y="9"/>
                    <a:pt x="15" y="8"/>
                  </a:cubicBezTo>
                  <a:cubicBezTo>
                    <a:pt x="15" y="8"/>
                    <a:pt x="15" y="7"/>
                    <a:pt x="15" y="7"/>
                  </a:cubicBezTo>
                  <a:cubicBezTo>
                    <a:pt x="15" y="6"/>
                    <a:pt x="12" y="5"/>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79" name="Freeform 65"/>
            <p:cNvSpPr/>
            <p:nvPr/>
          </p:nvSpPr>
          <p:spPr>
            <a:xfrm>
              <a:off x="2655888" y="2760663"/>
              <a:ext cx="19050" cy="15875"/>
            </a:xfrm>
            <a:custGeom>
              <a:avLst/>
              <a:gdLst>
                <a:gd name="T0" fmla="*/ 3 w 5"/>
                <a:gd name="T1" fmla="*/ 0 h 4"/>
                <a:gd name="T2" fmla="*/ 2 w 5"/>
                <a:gd name="T3" fmla="*/ 1 h 4"/>
                <a:gd name="T4" fmla="*/ 2 w 5"/>
                <a:gd name="T5" fmla="*/ 2 h 4"/>
                <a:gd name="T6" fmla="*/ 1 w 5"/>
                <a:gd name="T7" fmla="*/ 2 h 4"/>
                <a:gd name="T8" fmla="*/ 0 w 5"/>
                <a:gd name="T9" fmla="*/ 4 h 4"/>
                <a:gd name="T10" fmla="*/ 1 w 5"/>
                <a:gd name="T11" fmla="*/ 3 h 4"/>
                <a:gd name="T12" fmla="*/ 4 w 5"/>
                <a:gd name="T13" fmla="*/ 2 h 4"/>
                <a:gd name="T14" fmla="*/ 4 w 5"/>
                <a:gd name="T15" fmla="*/ 1 h 4"/>
                <a:gd name="T16" fmla="*/ 5 w 5"/>
                <a:gd name="T17" fmla="*/ 0 h 4"/>
                <a:gd name="T18" fmla="*/ 3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3" y="0"/>
                  </a:moveTo>
                  <a:cubicBezTo>
                    <a:pt x="2" y="1"/>
                    <a:pt x="3" y="1"/>
                    <a:pt x="2" y="1"/>
                  </a:cubicBezTo>
                  <a:cubicBezTo>
                    <a:pt x="2" y="1"/>
                    <a:pt x="2" y="2"/>
                    <a:pt x="2" y="2"/>
                  </a:cubicBezTo>
                  <a:cubicBezTo>
                    <a:pt x="2" y="2"/>
                    <a:pt x="2" y="2"/>
                    <a:pt x="1" y="2"/>
                  </a:cubicBezTo>
                  <a:cubicBezTo>
                    <a:pt x="1" y="3"/>
                    <a:pt x="0" y="4"/>
                    <a:pt x="0" y="4"/>
                  </a:cubicBezTo>
                  <a:cubicBezTo>
                    <a:pt x="0" y="4"/>
                    <a:pt x="1" y="4"/>
                    <a:pt x="1" y="3"/>
                  </a:cubicBezTo>
                  <a:cubicBezTo>
                    <a:pt x="2" y="3"/>
                    <a:pt x="3" y="3"/>
                    <a:pt x="4" y="2"/>
                  </a:cubicBezTo>
                  <a:cubicBezTo>
                    <a:pt x="4" y="1"/>
                    <a:pt x="4" y="2"/>
                    <a:pt x="4" y="1"/>
                  </a:cubicBezTo>
                  <a:cubicBezTo>
                    <a:pt x="4" y="1"/>
                    <a:pt x="5" y="1"/>
                    <a:pt x="5" y="0"/>
                  </a:cubicBezTo>
                  <a:cubicBezTo>
                    <a:pt x="5" y="0"/>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0" name="Freeform 66"/>
            <p:cNvSpPr/>
            <p:nvPr/>
          </p:nvSpPr>
          <p:spPr>
            <a:xfrm>
              <a:off x="7685088" y="2801938"/>
              <a:ext cx="14288" cy="19050"/>
            </a:xfrm>
            <a:custGeom>
              <a:avLst/>
              <a:gdLst>
                <a:gd name="T0" fmla="*/ 3 w 4"/>
                <a:gd name="T1" fmla="*/ 2 h 5"/>
                <a:gd name="T2" fmla="*/ 3 w 4"/>
                <a:gd name="T3" fmla="*/ 0 h 5"/>
                <a:gd name="T4" fmla="*/ 1 w 4"/>
                <a:gd name="T5" fmla="*/ 2 h 5"/>
                <a:gd name="T6" fmla="*/ 1 w 4"/>
                <a:gd name="T7" fmla="*/ 2 h 5"/>
                <a:gd name="T8" fmla="*/ 0 w 4"/>
                <a:gd name="T9" fmla="*/ 5 h 5"/>
                <a:gd name="T10" fmla="*/ 3 w 4"/>
                <a:gd name="T11" fmla="*/ 2 h 5"/>
              </a:gdLst>
              <a:ahLst/>
              <a:cxnLst>
                <a:cxn ang="0">
                  <a:pos x="T0" y="T1"/>
                </a:cxn>
                <a:cxn ang="0">
                  <a:pos x="T2" y="T3"/>
                </a:cxn>
                <a:cxn ang="0">
                  <a:pos x="T4" y="T5"/>
                </a:cxn>
                <a:cxn ang="0">
                  <a:pos x="T6" y="T7"/>
                </a:cxn>
                <a:cxn ang="0">
                  <a:pos x="T8" y="T9"/>
                </a:cxn>
                <a:cxn ang="0">
                  <a:pos x="T10" y="T11"/>
                </a:cxn>
              </a:cxnLst>
              <a:rect l="0" t="0" r="r" b="b"/>
              <a:pathLst>
                <a:path w="4" h="5">
                  <a:moveTo>
                    <a:pt x="3" y="2"/>
                  </a:moveTo>
                  <a:cubicBezTo>
                    <a:pt x="3" y="1"/>
                    <a:pt x="4" y="1"/>
                    <a:pt x="3" y="0"/>
                  </a:cubicBezTo>
                  <a:cubicBezTo>
                    <a:pt x="3" y="0"/>
                    <a:pt x="1" y="1"/>
                    <a:pt x="1" y="2"/>
                  </a:cubicBezTo>
                  <a:cubicBezTo>
                    <a:pt x="1" y="2"/>
                    <a:pt x="1" y="2"/>
                    <a:pt x="1" y="2"/>
                  </a:cubicBezTo>
                  <a:cubicBezTo>
                    <a:pt x="0" y="3"/>
                    <a:pt x="0" y="5"/>
                    <a:pt x="0" y="5"/>
                  </a:cubicBezTo>
                  <a:cubicBezTo>
                    <a:pt x="1" y="5"/>
                    <a:pt x="2"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1" name="Freeform 67"/>
            <p:cNvSpPr/>
            <p:nvPr/>
          </p:nvSpPr>
          <p:spPr>
            <a:xfrm>
              <a:off x="5516563" y="2820988"/>
              <a:ext cx="22225" cy="44450"/>
            </a:xfrm>
            <a:custGeom>
              <a:avLst/>
              <a:gdLst>
                <a:gd name="T0" fmla="*/ 4 w 6"/>
                <a:gd name="T1" fmla="*/ 2 h 12"/>
                <a:gd name="T2" fmla="*/ 1 w 6"/>
                <a:gd name="T3" fmla="*/ 1 h 12"/>
                <a:gd name="T4" fmla="*/ 1 w 6"/>
                <a:gd name="T5" fmla="*/ 4 h 12"/>
                <a:gd name="T6" fmla="*/ 2 w 6"/>
                <a:gd name="T7" fmla="*/ 5 h 12"/>
                <a:gd name="T8" fmla="*/ 2 w 6"/>
                <a:gd name="T9" fmla="*/ 8 h 12"/>
                <a:gd name="T10" fmla="*/ 3 w 6"/>
                <a:gd name="T11" fmla="*/ 9 h 12"/>
                <a:gd name="T12" fmla="*/ 4 w 6"/>
                <a:gd name="T13" fmla="*/ 10 h 12"/>
                <a:gd name="T14" fmla="*/ 6 w 6"/>
                <a:gd name="T15" fmla="*/ 7 h 12"/>
                <a:gd name="T16" fmla="*/ 4 w 6"/>
                <a:gd name="T17" fmla="*/ 2 h 12"/>
                <a:gd name="T18" fmla="*/ 4 w 6"/>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2">
                  <a:moveTo>
                    <a:pt x="4" y="2"/>
                  </a:moveTo>
                  <a:cubicBezTo>
                    <a:pt x="3" y="1"/>
                    <a:pt x="2" y="0"/>
                    <a:pt x="1" y="1"/>
                  </a:cubicBezTo>
                  <a:cubicBezTo>
                    <a:pt x="0" y="1"/>
                    <a:pt x="1" y="3"/>
                    <a:pt x="1" y="4"/>
                  </a:cubicBezTo>
                  <a:cubicBezTo>
                    <a:pt x="1" y="5"/>
                    <a:pt x="2" y="4"/>
                    <a:pt x="2" y="5"/>
                  </a:cubicBezTo>
                  <a:cubicBezTo>
                    <a:pt x="2" y="6"/>
                    <a:pt x="2" y="7"/>
                    <a:pt x="2" y="8"/>
                  </a:cubicBezTo>
                  <a:cubicBezTo>
                    <a:pt x="2" y="9"/>
                    <a:pt x="2" y="8"/>
                    <a:pt x="3" y="9"/>
                  </a:cubicBezTo>
                  <a:cubicBezTo>
                    <a:pt x="3" y="9"/>
                    <a:pt x="3" y="10"/>
                    <a:pt x="4" y="10"/>
                  </a:cubicBezTo>
                  <a:cubicBezTo>
                    <a:pt x="5" y="12"/>
                    <a:pt x="6" y="8"/>
                    <a:pt x="6" y="7"/>
                  </a:cubicBezTo>
                  <a:cubicBezTo>
                    <a:pt x="6" y="6"/>
                    <a:pt x="5" y="3"/>
                    <a:pt x="4" y="2"/>
                  </a:cubicBezTo>
                  <a:cubicBezTo>
                    <a:pt x="4" y="2"/>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2" name="Freeform 68"/>
            <p:cNvSpPr/>
            <p:nvPr/>
          </p:nvSpPr>
          <p:spPr>
            <a:xfrm>
              <a:off x="7639051" y="2824163"/>
              <a:ext cx="34925" cy="34925"/>
            </a:xfrm>
            <a:custGeom>
              <a:avLst/>
              <a:gdLst>
                <a:gd name="T0" fmla="*/ 1 w 9"/>
                <a:gd name="T1" fmla="*/ 9 h 9"/>
                <a:gd name="T2" fmla="*/ 3 w 9"/>
                <a:gd name="T3" fmla="*/ 8 h 9"/>
                <a:gd name="T4" fmla="*/ 4 w 9"/>
                <a:gd name="T5" fmla="*/ 5 h 9"/>
                <a:gd name="T6" fmla="*/ 4 w 9"/>
                <a:gd name="T7" fmla="*/ 2 h 9"/>
                <a:gd name="T8" fmla="*/ 7 w 9"/>
                <a:gd name="T9" fmla="*/ 1 h 9"/>
                <a:gd name="T10" fmla="*/ 8 w 9"/>
                <a:gd name="T11" fmla="*/ 0 h 9"/>
                <a:gd name="T12" fmla="*/ 6 w 9"/>
                <a:gd name="T13" fmla="*/ 1 h 9"/>
                <a:gd name="T14" fmla="*/ 4 w 9"/>
                <a:gd name="T15" fmla="*/ 1 h 9"/>
                <a:gd name="T16" fmla="*/ 2 w 9"/>
                <a:gd name="T17" fmla="*/ 4 h 9"/>
                <a:gd name="T18" fmla="*/ 1 w 9"/>
                <a:gd name="T19" fmla="*/ 4 h 9"/>
                <a:gd name="T20" fmla="*/ 2 w 9"/>
                <a:gd name="T21" fmla="*/ 6 h 9"/>
                <a:gd name="T22" fmla="*/ 1 w 9"/>
                <a:gd name="T23" fmla="*/ 7 h 9"/>
                <a:gd name="T24" fmla="*/ 1 w 9"/>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1" y="9"/>
                  </a:moveTo>
                  <a:cubicBezTo>
                    <a:pt x="3" y="9"/>
                    <a:pt x="2" y="8"/>
                    <a:pt x="3" y="8"/>
                  </a:cubicBezTo>
                  <a:cubicBezTo>
                    <a:pt x="3" y="8"/>
                    <a:pt x="3" y="5"/>
                    <a:pt x="4" y="5"/>
                  </a:cubicBezTo>
                  <a:cubicBezTo>
                    <a:pt x="4" y="4"/>
                    <a:pt x="4" y="2"/>
                    <a:pt x="4" y="2"/>
                  </a:cubicBezTo>
                  <a:cubicBezTo>
                    <a:pt x="5" y="2"/>
                    <a:pt x="7" y="2"/>
                    <a:pt x="7" y="1"/>
                  </a:cubicBezTo>
                  <a:cubicBezTo>
                    <a:pt x="9" y="1"/>
                    <a:pt x="9" y="0"/>
                    <a:pt x="8" y="0"/>
                  </a:cubicBezTo>
                  <a:cubicBezTo>
                    <a:pt x="7" y="0"/>
                    <a:pt x="7" y="1"/>
                    <a:pt x="6" y="1"/>
                  </a:cubicBezTo>
                  <a:cubicBezTo>
                    <a:pt x="5" y="1"/>
                    <a:pt x="4" y="1"/>
                    <a:pt x="4" y="1"/>
                  </a:cubicBezTo>
                  <a:cubicBezTo>
                    <a:pt x="2" y="2"/>
                    <a:pt x="3" y="3"/>
                    <a:pt x="2" y="4"/>
                  </a:cubicBezTo>
                  <a:cubicBezTo>
                    <a:pt x="2" y="4"/>
                    <a:pt x="1" y="4"/>
                    <a:pt x="1" y="4"/>
                  </a:cubicBezTo>
                  <a:cubicBezTo>
                    <a:pt x="2" y="5"/>
                    <a:pt x="2" y="5"/>
                    <a:pt x="2" y="6"/>
                  </a:cubicBezTo>
                  <a:cubicBezTo>
                    <a:pt x="1" y="6"/>
                    <a:pt x="1" y="5"/>
                    <a:pt x="1" y="7"/>
                  </a:cubicBezTo>
                  <a:cubicBezTo>
                    <a:pt x="1" y="7"/>
                    <a:pt x="0"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3" name="Freeform 69"/>
            <p:cNvSpPr/>
            <p:nvPr/>
          </p:nvSpPr>
          <p:spPr>
            <a:xfrm>
              <a:off x="4313238" y="2903538"/>
              <a:ext cx="30163" cy="44450"/>
            </a:xfrm>
            <a:custGeom>
              <a:avLst/>
              <a:gdLst>
                <a:gd name="T0" fmla="*/ 7 w 8"/>
                <a:gd name="T1" fmla="*/ 10 h 12"/>
                <a:gd name="T2" fmla="*/ 6 w 8"/>
                <a:gd name="T3" fmla="*/ 8 h 12"/>
                <a:gd name="T4" fmla="*/ 7 w 8"/>
                <a:gd name="T5" fmla="*/ 8 h 12"/>
                <a:gd name="T6" fmla="*/ 7 w 8"/>
                <a:gd name="T7" fmla="*/ 2 h 12"/>
                <a:gd name="T8" fmla="*/ 5 w 8"/>
                <a:gd name="T9" fmla="*/ 1 h 12"/>
                <a:gd name="T10" fmla="*/ 4 w 8"/>
                <a:gd name="T11" fmla="*/ 2 h 12"/>
                <a:gd name="T12" fmla="*/ 4 w 8"/>
                <a:gd name="T13" fmla="*/ 9 h 12"/>
                <a:gd name="T14" fmla="*/ 7 w 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7" y="10"/>
                  </a:moveTo>
                  <a:cubicBezTo>
                    <a:pt x="7" y="10"/>
                    <a:pt x="7" y="9"/>
                    <a:pt x="6" y="8"/>
                  </a:cubicBezTo>
                  <a:cubicBezTo>
                    <a:pt x="6" y="8"/>
                    <a:pt x="7" y="8"/>
                    <a:pt x="7" y="8"/>
                  </a:cubicBezTo>
                  <a:cubicBezTo>
                    <a:pt x="8" y="6"/>
                    <a:pt x="7" y="3"/>
                    <a:pt x="7" y="2"/>
                  </a:cubicBezTo>
                  <a:cubicBezTo>
                    <a:pt x="7" y="1"/>
                    <a:pt x="7" y="0"/>
                    <a:pt x="5" y="1"/>
                  </a:cubicBezTo>
                  <a:cubicBezTo>
                    <a:pt x="4" y="1"/>
                    <a:pt x="4" y="1"/>
                    <a:pt x="4" y="2"/>
                  </a:cubicBezTo>
                  <a:cubicBezTo>
                    <a:pt x="0" y="2"/>
                    <a:pt x="3" y="8"/>
                    <a:pt x="4" y="9"/>
                  </a:cubicBezTo>
                  <a:cubicBezTo>
                    <a:pt x="4" y="11"/>
                    <a:pt x="7" y="12"/>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4" name="Freeform 70"/>
            <p:cNvSpPr/>
            <p:nvPr/>
          </p:nvSpPr>
          <p:spPr>
            <a:xfrm>
              <a:off x="7407276" y="2941638"/>
              <a:ext cx="239713" cy="246063"/>
            </a:xfrm>
            <a:custGeom>
              <a:avLst/>
              <a:gdLst>
                <a:gd name="T0" fmla="*/ 59 w 64"/>
                <a:gd name="T1" fmla="*/ 43 h 66"/>
                <a:gd name="T2" fmla="*/ 59 w 64"/>
                <a:gd name="T3" fmla="*/ 32 h 66"/>
                <a:gd name="T4" fmla="*/ 54 w 64"/>
                <a:gd name="T5" fmla="*/ 29 h 66"/>
                <a:gd name="T6" fmla="*/ 56 w 64"/>
                <a:gd name="T7" fmla="*/ 24 h 66"/>
                <a:gd name="T8" fmla="*/ 55 w 64"/>
                <a:gd name="T9" fmla="*/ 15 h 66"/>
                <a:gd name="T10" fmla="*/ 51 w 64"/>
                <a:gd name="T11" fmla="*/ 10 h 66"/>
                <a:gd name="T12" fmla="*/ 46 w 64"/>
                <a:gd name="T13" fmla="*/ 7 h 66"/>
                <a:gd name="T14" fmla="*/ 42 w 64"/>
                <a:gd name="T15" fmla="*/ 4 h 66"/>
                <a:gd name="T16" fmla="*/ 40 w 64"/>
                <a:gd name="T17" fmla="*/ 1 h 66"/>
                <a:gd name="T18" fmla="*/ 39 w 64"/>
                <a:gd name="T19" fmla="*/ 3 h 66"/>
                <a:gd name="T20" fmla="*/ 39 w 64"/>
                <a:gd name="T21" fmla="*/ 12 h 66"/>
                <a:gd name="T22" fmla="*/ 40 w 64"/>
                <a:gd name="T23" fmla="*/ 14 h 66"/>
                <a:gd name="T24" fmla="*/ 43 w 64"/>
                <a:gd name="T25" fmla="*/ 20 h 66"/>
                <a:gd name="T26" fmla="*/ 42 w 64"/>
                <a:gd name="T27" fmla="*/ 31 h 66"/>
                <a:gd name="T28" fmla="*/ 40 w 64"/>
                <a:gd name="T29" fmla="*/ 35 h 66"/>
                <a:gd name="T30" fmla="*/ 38 w 64"/>
                <a:gd name="T31" fmla="*/ 37 h 66"/>
                <a:gd name="T32" fmla="*/ 32 w 64"/>
                <a:gd name="T33" fmla="*/ 37 h 66"/>
                <a:gd name="T34" fmla="*/ 32 w 64"/>
                <a:gd name="T35" fmla="*/ 34 h 66"/>
                <a:gd name="T36" fmla="*/ 30 w 64"/>
                <a:gd name="T37" fmla="*/ 34 h 66"/>
                <a:gd name="T38" fmla="*/ 29 w 64"/>
                <a:gd name="T39" fmla="*/ 42 h 66"/>
                <a:gd name="T40" fmla="*/ 26 w 64"/>
                <a:gd name="T41" fmla="*/ 48 h 66"/>
                <a:gd name="T42" fmla="*/ 21 w 64"/>
                <a:gd name="T43" fmla="*/ 48 h 66"/>
                <a:gd name="T44" fmla="*/ 9 w 64"/>
                <a:gd name="T45" fmla="*/ 49 h 66"/>
                <a:gd name="T46" fmla="*/ 6 w 64"/>
                <a:gd name="T47" fmla="*/ 53 h 66"/>
                <a:gd name="T48" fmla="*/ 5 w 64"/>
                <a:gd name="T49" fmla="*/ 55 h 66"/>
                <a:gd name="T50" fmla="*/ 2 w 64"/>
                <a:gd name="T51" fmla="*/ 58 h 66"/>
                <a:gd name="T52" fmla="*/ 7 w 64"/>
                <a:gd name="T53" fmla="*/ 62 h 66"/>
                <a:gd name="T54" fmla="*/ 14 w 64"/>
                <a:gd name="T55" fmla="*/ 60 h 66"/>
                <a:gd name="T56" fmla="*/ 17 w 64"/>
                <a:gd name="T57" fmla="*/ 59 h 66"/>
                <a:gd name="T58" fmla="*/ 29 w 64"/>
                <a:gd name="T59" fmla="*/ 55 h 66"/>
                <a:gd name="T60" fmla="*/ 30 w 64"/>
                <a:gd name="T61" fmla="*/ 61 h 66"/>
                <a:gd name="T62" fmla="*/ 32 w 64"/>
                <a:gd name="T63" fmla="*/ 64 h 66"/>
                <a:gd name="T64" fmla="*/ 34 w 64"/>
                <a:gd name="T65" fmla="*/ 65 h 66"/>
                <a:gd name="T66" fmla="*/ 36 w 64"/>
                <a:gd name="T67" fmla="*/ 66 h 66"/>
                <a:gd name="T68" fmla="*/ 38 w 64"/>
                <a:gd name="T69" fmla="*/ 62 h 66"/>
                <a:gd name="T70" fmla="*/ 40 w 64"/>
                <a:gd name="T71" fmla="*/ 58 h 66"/>
                <a:gd name="T72" fmla="*/ 39 w 64"/>
                <a:gd name="T73" fmla="*/ 53 h 66"/>
                <a:gd name="T74" fmla="*/ 41 w 64"/>
                <a:gd name="T75" fmla="*/ 54 h 66"/>
                <a:gd name="T76" fmla="*/ 44 w 64"/>
                <a:gd name="T77" fmla="*/ 57 h 66"/>
                <a:gd name="T78" fmla="*/ 48 w 64"/>
                <a:gd name="T79" fmla="*/ 58 h 66"/>
                <a:gd name="T80" fmla="*/ 49 w 64"/>
                <a:gd name="T81" fmla="*/ 56 h 66"/>
                <a:gd name="T82" fmla="*/ 51 w 64"/>
                <a:gd name="T83" fmla="*/ 53 h 66"/>
                <a:gd name="T84" fmla="*/ 53 w 64"/>
                <a:gd name="T85" fmla="*/ 52 h 66"/>
                <a:gd name="T86" fmla="*/ 56 w 64"/>
                <a:gd name="T87" fmla="*/ 51 h 66"/>
                <a:gd name="T88" fmla="*/ 61 w 64"/>
                <a:gd name="T89" fmla="*/ 55 h 66"/>
                <a:gd name="T90" fmla="*/ 61 w 64"/>
                <a:gd name="T91" fmla="*/ 49 h 66"/>
                <a:gd name="T92" fmla="*/ 63 w 64"/>
                <a:gd name="T93" fmla="*/ 48 h 66"/>
                <a:gd name="T94" fmla="*/ 61 w 64"/>
                <a:gd name="T95"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66">
                  <a:moveTo>
                    <a:pt x="61" y="44"/>
                  </a:moveTo>
                  <a:cubicBezTo>
                    <a:pt x="60" y="44"/>
                    <a:pt x="60" y="43"/>
                    <a:pt x="59" y="43"/>
                  </a:cubicBezTo>
                  <a:cubicBezTo>
                    <a:pt x="58" y="40"/>
                    <a:pt x="59" y="38"/>
                    <a:pt x="59" y="36"/>
                  </a:cubicBezTo>
                  <a:cubicBezTo>
                    <a:pt x="59" y="34"/>
                    <a:pt x="59" y="33"/>
                    <a:pt x="59" y="32"/>
                  </a:cubicBezTo>
                  <a:cubicBezTo>
                    <a:pt x="58" y="31"/>
                    <a:pt x="58" y="32"/>
                    <a:pt x="58" y="30"/>
                  </a:cubicBezTo>
                  <a:cubicBezTo>
                    <a:pt x="56" y="28"/>
                    <a:pt x="55" y="29"/>
                    <a:pt x="54" y="29"/>
                  </a:cubicBezTo>
                  <a:cubicBezTo>
                    <a:pt x="54" y="28"/>
                    <a:pt x="54" y="26"/>
                    <a:pt x="55" y="26"/>
                  </a:cubicBezTo>
                  <a:cubicBezTo>
                    <a:pt x="56" y="26"/>
                    <a:pt x="56" y="26"/>
                    <a:pt x="56" y="24"/>
                  </a:cubicBezTo>
                  <a:cubicBezTo>
                    <a:pt x="56" y="22"/>
                    <a:pt x="57" y="18"/>
                    <a:pt x="56" y="17"/>
                  </a:cubicBezTo>
                  <a:cubicBezTo>
                    <a:pt x="55" y="17"/>
                    <a:pt x="55" y="15"/>
                    <a:pt x="55" y="15"/>
                  </a:cubicBezTo>
                  <a:cubicBezTo>
                    <a:pt x="55" y="14"/>
                    <a:pt x="54" y="13"/>
                    <a:pt x="54" y="13"/>
                  </a:cubicBezTo>
                  <a:cubicBezTo>
                    <a:pt x="53" y="12"/>
                    <a:pt x="52" y="11"/>
                    <a:pt x="51" y="10"/>
                  </a:cubicBezTo>
                  <a:cubicBezTo>
                    <a:pt x="51" y="10"/>
                    <a:pt x="50" y="10"/>
                    <a:pt x="50" y="9"/>
                  </a:cubicBezTo>
                  <a:cubicBezTo>
                    <a:pt x="49" y="8"/>
                    <a:pt x="47" y="8"/>
                    <a:pt x="46" y="7"/>
                  </a:cubicBezTo>
                  <a:cubicBezTo>
                    <a:pt x="45" y="6"/>
                    <a:pt x="45" y="6"/>
                    <a:pt x="44" y="5"/>
                  </a:cubicBezTo>
                  <a:cubicBezTo>
                    <a:pt x="44" y="4"/>
                    <a:pt x="43" y="5"/>
                    <a:pt x="42" y="4"/>
                  </a:cubicBezTo>
                  <a:cubicBezTo>
                    <a:pt x="41" y="3"/>
                    <a:pt x="42" y="2"/>
                    <a:pt x="41" y="1"/>
                  </a:cubicBezTo>
                  <a:cubicBezTo>
                    <a:pt x="41" y="1"/>
                    <a:pt x="41" y="0"/>
                    <a:pt x="40" y="1"/>
                  </a:cubicBezTo>
                  <a:cubicBezTo>
                    <a:pt x="40" y="1"/>
                    <a:pt x="40" y="2"/>
                    <a:pt x="39" y="2"/>
                  </a:cubicBezTo>
                  <a:cubicBezTo>
                    <a:pt x="39" y="2"/>
                    <a:pt x="39" y="3"/>
                    <a:pt x="39" y="3"/>
                  </a:cubicBezTo>
                  <a:cubicBezTo>
                    <a:pt x="38" y="4"/>
                    <a:pt x="37" y="9"/>
                    <a:pt x="38" y="10"/>
                  </a:cubicBezTo>
                  <a:cubicBezTo>
                    <a:pt x="38" y="11"/>
                    <a:pt x="38" y="11"/>
                    <a:pt x="39" y="12"/>
                  </a:cubicBezTo>
                  <a:cubicBezTo>
                    <a:pt x="39" y="12"/>
                    <a:pt x="39" y="11"/>
                    <a:pt x="39" y="13"/>
                  </a:cubicBezTo>
                  <a:cubicBezTo>
                    <a:pt x="39" y="14"/>
                    <a:pt x="39" y="13"/>
                    <a:pt x="40" y="14"/>
                  </a:cubicBezTo>
                  <a:cubicBezTo>
                    <a:pt x="40" y="14"/>
                    <a:pt x="41" y="16"/>
                    <a:pt x="42" y="16"/>
                  </a:cubicBezTo>
                  <a:cubicBezTo>
                    <a:pt x="43" y="17"/>
                    <a:pt x="43" y="18"/>
                    <a:pt x="43" y="20"/>
                  </a:cubicBezTo>
                  <a:cubicBezTo>
                    <a:pt x="43" y="23"/>
                    <a:pt x="43" y="25"/>
                    <a:pt x="44" y="29"/>
                  </a:cubicBezTo>
                  <a:cubicBezTo>
                    <a:pt x="43" y="29"/>
                    <a:pt x="42" y="29"/>
                    <a:pt x="42" y="31"/>
                  </a:cubicBezTo>
                  <a:cubicBezTo>
                    <a:pt x="41" y="32"/>
                    <a:pt x="41" y="33"/>
                    <a:pt x="41" y="34"/>
                  </a:cubicBezTo>
                  <a:cubicBezTo>
                    <a:pt x="40" y="34"/>
                    <a:pt x="40" y="35"/>
                    <a:pt x="40" y="35"/>
                  </a:cubicBezTo>
                  <a:cubicBezTo>
                    <a:pt x="40" y="36"/>
                    <a:pt x="39" y="35"/>
                    <a:pt x="39" y="36"/>
                  </a:cubicBezTo>
                  <a:cubicBezTo>
                    <a:pt x="39" y="37"/>
                    <a:pt x="38" y="36"/>
                    <a:pt x="38" y="37"/>
                  </a:cubicBezTo>
                  <a:cubicBezTo>
                    <a:pt x="37" y="38"/>
                    <a:pt x="34" y="39"/>
                    <a:pt x="33" y="38"/>
                  </a:cubicBezTo>
                  <a:cubicBezTo>
                    <a:pt x="33" y="37"/>
                    <a:pt x="33" y="37"/>
                    <a:pt x="32" y="37"/>
                  </a:cubicBezTo>
                  <a:cubicBezTo>
                    <a:pt x="32" y="36"/>
                    <a:pt x="32" y="36"/>
                    <a:pt x="32" y="36"/>
                  </a:cubicBezTo>
                  <a:cubicBezTo>
                    <a:pt x="32" y="36"/>
                    <a:pt x="30" y="34"/>
                    <a:pt x="32" y="34"/>
                  </a:cubicBezTo>
                  <a:cubicBezTo>
                    <a:pt x="32" y="34"/>
                    <a:pt x="33" y="33"/>
                    <a:pt x="31" y="33"/>
                  </a:cubicBezTo>
                  <a:cubicBezTo>
                    <a:pt x="30" y="33"/>
                    <a:pt x="30" y="33"/>
                    <a:pt x="30" y="34"/>
                  </a:cubicBezTo>
                  <a:cubicBezTo>
                    <a:pt x="29" y="35"/>
                    <a:pt x="30" y="38"/>
                    <a:pt x="31" y="39"/>
                  </a:cubicBezTo>
                  <a:cubicBezTo>
                    <a:pt x="31" y="40"/>
                    <a:pt x="30" y="42"/>
                    <a:pt x="29" y="42"/>
                  </a:cubicBezTo>
                  <a:cubicBezTo>
                    <a:pt x="27" y="46"/>
                    <a:pt x="31" y="47"/>
                    <a:pt x="29" y="49"/>
                  </a:cubicBezTo>
                  <a:cubicBezTo>
                    <a:pt x="27" y="49"/>
                    <a:pt x="27" y="49"/>
                    <a:pt x="26" y="48"/>
                  </a:cubicBezTo>
                  <a:cubicBezTo>
                    <a:pt x="25" y="48"/>
                    <a:pt x="24" y="46"/>
                    <a:pt x="23" y="47"/>
                  </a:cubicBezTo>
                  <a:cubicBezTo>
                    <a:pt x="22" y="48"/>
                    <a:pt x="23" y="48"/>
                    <a:pt x="21" y="48"/>
                  </a:cubicBezTo>
                  <a:cubicBezTo>
                    <a:pt x="21" y="48"/>
                    <a:pt x="21" y="48"/>
                    <a:pt x="21" y="48"/>
                  </a:cubicBezTo>
                  <a:cubicBezTo>
                    <a:pt x="21" y="49"/>
                    <a:pt x="11" y="47"/>
                    <a:pt x="9" y="49"/>
                  </a:cubicBezTo>
                  <a:cubicBezTo>
                    <a:pt x="9" y="50"/>
                    <a:pt x="8" y="51"/>
                    <a:pt x="7" y="52"/>
                  </a:cubicBezTo>
                  <a:cubicBezTo>
                    <a:pt x="7" y="53"/>
                    <a:pt x="7" y="52"/>
                    <a:pt x="6" y="53"/>
                  </a:cubicBezTo>
                  <a:cubicBezTo>
                    <a:pt x="6" y="53"/>
                    <a:pt x="7" y="54"/>
                    <a:pt x="7" y="54"/>
                  </a:cubicBezTo>
                  <a:cubicBezTo>
                    <a:pt x="7" y="54"/>
                    <a:pt x="6" y="55"/>
                    <a:pt x="5" y="55"/>
                  </a:cubicBezTo>
                  <a:cubicBezTo>
                    <a:pt x="5" y="55"/>
                    <a:pt x="4" y="56"/>
                    <a:pt x="4" y="56"/>
                  </a:cubicBezTo>
                  <a:cubicBezTo>
                    <a:pt x="4" y="57"/>
                    <a:pt x="3" y="58"/>
                    <a:pt x="2" y="58"/>
                  </a:cubicBezTo>
                  <a:cubicBezTo>
                    <a:pt x="2" y="59"/>
                    <a:pt x="0" y="59"/>
                    <a:pt x="1" y="60"/>
                  </a:cubicBezTo>
                  <a:cubicBezTo>
                    <a:pt x="2" y="61"/>
                    <a:pt x="5" y="62"/>
                    <a:pt x="7" y="62"/>
                  </a:cubicBezTo>
                  <a:cubicBezTo>
                    <a:pt x="9" y="62"/>
                    <a:pt x="11" y="63"/>
                    <a:pt x="12" y="62"/>
                  </a:cubicBezTo>
                  <a:cubicBezTo>
                    <a:pt x="13" y="61"/>
                    <a:pt x="14" y="61"/>
                    <a:pt x="14" y="60"/>
                  </a:cubicBezTo>
                  <a:cubicBezTo>
                    <a:pt x="15" y="60"/>
                    <a:pt x="15" y="60"/>
                    <a:pt x="15" y="60"/>
                  </a:cubicBezTo>
                  <a:cubicBezTo>
                    <a:pt x="16" y="59"/>
                    <a:pt x="16" y="59"/>
                    <a:pt x="17" y="59"/>
                  </a:cubicBezTo>
                  <a:cubicBezTo>
                    <a:pt x="17" y="58"/>
                    <a:pt x="17" y="58"/>
                    <a:pt x="17" y="58"/>
                  </a:cubicBezTo>
                  <a:cubicBezTo>
                    <a:pt x="19" y="56"/>
                    <a:pt x="26" y="53"/>
                    <a:pt x="29" y="55"/>
                  </a:cubicBezTo>
                  <a:cubicBezTo>
                    <a:pt x="29" y="56"/>
                    <a:pt x="29" y="56"/>
                    <a:pt x="29" y="57"/>
                  </a:cubicBezTo>
                  <a:cubicBezTo>
                    <a:pt x="29" y="59"/>
                    <a:pt x="29" y="60"/>
                    <a:pt x="30" y="61"/>
                  </a:cubicBezTo>
                  <a:cubicBezTo>
                    <a:pt x="30" y="61"/>
                    <a:pt x="29" y="62"/>
                    <a:pt x="30" y="63"/>
                  </a:cubicBezTo>
                  <a:cubicBezTo>
                    <a:pt x="30" y="63"/>
                    <a:pt x="32" y="63"/>
                    <a:pt x="32" y="64"/>
                  </a:cubicBezTo>
                  <a:cubicBezTo>
                    <a:pt x="33" y="64"/>
                    <a:pt x="32" y="64"/>
                    <a:pt x="33" y="64"/>
                  </a:cubicBezTo>
                  <a:cubicBezTo>
                    <a:pt x="34" y="65"/>
                    <a:pt x="33" y="65"/>
                    <a:pt x="34" y="65"/>
                  </a:cubicBezTo>
                  <a:cubicBezTo>
                    <a:pt x="35" y="65"/>
                    <a:pt x="35" y="65"/>
                    <a:pt x="35" y="66"/>
                  </a:cubicBezTo>
                  <a:cubicBezTo>
                    <a:pt x="36" y="65"/>
                    <a:pt x="36" y="66"/>
                    <a:pt x="36" y="66"/>
                  </a:cubicBezTo>
                  <a:cubicBezTo>
                    <a:pt x="37" y="65"/>
                    <a:pt x="37" y="65"/>
                    <a:pt x="38" y="64"/>
                  </a:cubicBezTo>
                  <a:cubicBezTo>
                    <a:pt x="38" y="64"/>
                    <a:pt x="38" y="62"/>
                    <a:pt x="38" y="62"/>
                  </a:cubicBezTo>
                  <a:cubicBezTo>
                    <a:pt x="37" y="60"/>
                    <a:pt x="40" y="60"/>
                    <a:pt x="41" y="59"/>
                  </a:cubicBezTo>
                  <a:cubicBezTo>
                    <a:pt x="41" y="58"/>
                    <a:pt x="40" y="59"/>
                    <a:pt x="40" y="58"/>
                  </a:cubicBezTo>
                  <a:cubicBezTo>
                    <a:pt x="39" y="57"/>
                    <a:pt x="39" y="57"/>
                    <a:pt x="39" y="57"/>
                  </a:cubicBezTo>
                  <a:cubicBezTo>
                    <a:pt x="39" y="56"/>
                    <a:pt x="37" y="52"/>
                    <a:pt x="39" y="53"/>
                  </a:cubicBezTo>
                  <a:cubicBezTo>
                    <a:pt x="39" y="53"/>
                    <a:pt x="40" y="54"/>
                    <a:pt x="40" y="54"/>
                  </a:cubicBezTo>
                  <a:cubicBezTo>
                    <a:pt x="40" y="54"/>
                    <a:pt x="40" y="54"/>
                    <a:pt x="41" y="54"/>
                  </a:cubicBezTo>
                  <a:cubicBezTo>
                    <a:pt x="41" y="55"/>
                    <a:pt x="41" y="55"/>
                    <a:pt x="42" y="56"/>
                  </a:cubicBezTo>
                  <a:cubicBezTo>
                    <a:pt x="42" y="56"/>
                    <a:pt x="43" y="57"/>
                    <a:pt x="44" y="57"/>
                  </a:cubicBezTo>
                  <a:cubicBezTo>
                    <a:pt x="45" y="58"/>
                    <a:pt x="46" y="57"/>
                    <a:pt x="46" y="58"/>
                  </a:cubicBezTo>
                  <a:cubicBezTo>
                    <a:pt x="48" y="58"/>
                    <a:pt x="48" y="58"/>
                    <a:pt x="48" y="58"/>
                  </a:cubicBezTo>
                  <a:cubicBezTo>
                    <a:pt x="49" y="57"/>
                    <a:pt x="49" y="58"/>
                    <a:pt x="49" y="57"/>
                  </a:cubicBezTo>
                  <a:cubicBezTo>
                    <a:pt x="50" y="57"/>
                    <a:pt x="49" y="57"/>
                    <a:pt x="49" y="56"/>
                  </a:cubicBezTo>
                  <a:cubicBezTo>
                    <a:pt x="50" y="55"/>
                    <a:pt x="49" y="55"/>
                    <a:pt x="50" y="54"/>
                  </a:cubicBezTo>
                  <a:cubicBezTo>
                    <a:pt x="51" y="54"/>
                    <a:pt x="49" y="53"/>
                    <a:pt x="51" y="53"/>
                  </a:cubicBezTo>
                  <a:cubicBezTo>
                    <a:pt x="51" y="53"/>
                    <a:pt x="51" y="53"/>
                    <a:pt x="51" y="53"/>
                  </a:cubicBezTo>
                  <a:cubicBezTo>
                    <a:pt x="51" y="53"/>
                    <a:pt x="53" y="52"/>
                    <a:pt x="53" y="52"/>
                  </a:cubicBezTo>
                  <a:cubicBezTo>
                    <a:pt x="53" y="51"/>
                    <a:pt x="55" y="52"/>
                    <a:pt x="55" y="52"/>
                  </a:cubicBezTo>
                  <a:cubicBezTo>
                    <a:pt x="57" y="52"/>
                    <a:pt x="55" y="51"/>
                    <a:pt x="56" y="51"/>
                  </a:cubicBezTo>
                  <a:cubicBezTo>
                    <a:pt x="57" y="50"/>
                    <a:pt x="57" y="50"/>
                    <a:pt x="58" y="51"/>
                  </a:cubicBezTo>
                  <a:cubicBezTo>
                    <a:pt x="58" y="52"/>
                    <a:pt x="59" y="55"/>
                    <a:pt x="61" y="55"/>
                  </a:cubicBezTo>
                  <a:cubicBezTo>
                    <a:pt x="61" y="55"/>
                    <a:pt x="62" y="54"/>
                    <a:pt x="61" y="53"/>
                  </a:cubicBezTo>
                  <a:cubicBezTo>
                    <a:pt x="61" y="52"/>
                    <a:pt x="61" y="51"/>
                    <a:pt x="61" y="49"/>
                  </a:cubicBezTo>
                  <a:cubicBezTo>
                    <a:pt x="62" y="49"/>
                    <a:pt x="61" y="49"/>
                    <a:pt x="62" y="49"/>
                  </a:cubicBezTo>
                  <a:cubicBezTo>
                    <a:pt x="62" y="48"/>
                    <a:pt x="62" y="49"/>
                    <a:pt x="63" y="48"/>
                  </a:cubicBezTo>
                  <a:cubicBezTo>
                    <a:pt x="64" y="47"/>
                    <a:pt x="63" y="46"/>
                    <a:pt x="62" y="46"/>
                  </a:cubicBezTo>
                  <a:cubicBezTo>
                    <a:pt x="61" y="45"/>
                    <a:pt x="61" y="45"/>
                    <a:pt x="6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5" name="Freeform 71"/>
            <p:cNvSpPr/>
            <p:nvPr/>
          </p:nvSpPr>
          <p:spPr>
            <a:xfrm>
              <a:off x="4310063" y="2952750"/>
              <a:ext cx="41275" cy="74613"/>
            </a:xfrm>
            <a:custGeom>
              <a:avLst/>
              <a:gdLst>
                <a:gd name="T0" fmla="*/ 10 w 11"/>
                <a:gd name="T1" fmla="*/ 2 h 20"/>
                <a:gd name="T2" fmla="*/ 9 w 11"/>
                <a:gd name="T3" fmla="*/ 2 h 20"/>
                <a:gd name="T4" fmla="*/ 8 w 11"/>
                <a:gd name="T5" fmla="*/ 1 h 20"/>
                <a:gd name="T6" fmla="*/ 4 w 11"/>
                <a:gd name="T7" fmla="*/ 2 h 20"/>
                <a:gd name="T8" fmla="*/ 3 w 11"/>
                <a:gd name="T9" fmla="*/ 3 h 20"/>
                <a:gd name="T10" fmla="*/ 0 w 11"/>
                <a:gd name="T11" fmla="*/ 4 h 20"/>
                <a:gd name="T12" fmla="*/ 0 w 11"/>
                <a:gd name="T13" fmla="*/ 6 h 20"/>
                <a:gd name="T14" fmla="*/ 3 w 11"/>
                <a:gd name="T15" fmla="*/ 9 h 20"/>
                <a:gd name="T16" fmla="*/ 2 w 11"/>
                <a:gd name="T17" fmla="*/ 16 h 20"/>
                <a:gd name="T18" fmla="*/ 3 w 11"/>
                <a:gd name="T19" fmla="*/ 18 h 20"/>
                <a:gd name="T20" fmla="*/ 5 w 11"/>
                <a:gd name="T21" fmla="*/ 17 h 20"/>
                <a:gd name="T22" fmla="*/ 6 w 11"/>
                <a:gd name="T23" fmla="*/ 16 h 20"/>
                <a:gd name="T24" fmla="*/ 10 w 11"/>
                <a:gd name="T25" fmla="*/ 16 h 20"/>
                <a:gd name="T26" fmla="*/ 10 w 11"/>
                <a:gd name="T27" fmla="*/ 4 h 20"/>
                <a:gd name="T28" fmla="*/ 10 w 11"/>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0">
                  <a:moveTo>
                    <a:pt x="10" y="2"/>
                  </a:moveTo>
                  <a:cubicBezTo>
                    <a:pt x="9" y="2"/>
                    <a:pt x="9" y="2"/>
                    <a:pt x="9" y="2"/>
                  </a:cubicBezTo>
                  <a:cubicBezTo>
                    <a:pt x="9" y="2"/>
                    <a:pt x="9" y="1"/>
                    <a:pt x="8" y="1"/>
                  </a:cubicBezTo>
                  <a:cubicBezTo>
                    <a:pt x="7" y="0"/>
                    <a:pt x="6" y="2"/>
                    <a:pt x="4" y="2"/>
                  </a:cubicBezTo>
                  <a:cubicBezTo>
                    <a:pt x="4" y="2"/>
                    <a:pt x="3" y="3"/>
                    <a:pt x="3" y="3"/>
                  </a:cubicBezTo>
                  <a:cubicBezTo>
                    <a:pt x="3" y="4"/>
                    <a:pt x="1" y="2"/>
                    <a:pt x="0" y="4"/>
                  </a:cubicBezTo>
                  <a:cubicBezTo>
                    <a:pt x="0" y="5"/>
                    <a:pt x="1" y="5"/>
                    <a:pt x="0" y="6"/>
                  </a:cubicBezTo>
                  <a:cubicBezTo>
                    <a:pt x="0" y="7"/>
                    <a:pt x="2" y="9"/>
                    <a:pt x="3" y="9"/>
                  </a:cubicBezTo>
                  <a:cubicBezTo>
                    <a:pt x="3" y="10"/>
                    <a:pt x="3" y="16"/>
                    <a:pt x="2" y="16"/>
                  </a:cubicBezTo>
                  <a:cubicBezTo>
                    <a:pt x="1" y="16"/>
                    <a:pt x="2" y="18"/>
                    <a:pt x="3" y="18"/>
                  </a:cubicBezTo>
                  <a:cubicBezTo>
                    <a:pt x="3" y="20"/>
                    <a:pt x="6" y="20"/>
                    <a:pt x="5" y="17"/>
                  </a:cubicBezTo>
                  <a:cubicBezTo>
                    <a:pt x="5" y="17"/>
                    <a:pt x="6" y="17"/>
                    <a:pt x="6" y="16"/>
                  </a:cubicBezTo>
                  <a:cubicBezTo>
                    <a:pt x="8" y="17"/>
                    <a:pt x="9" y="16"/>
                    <a:pt x="10" y="16"/>
                  </a:cubicBezTo>
                  <a:cubicBezTo>
                    <a:pt x="11" y="8"/>
                    <a:pt x="9" y="8"/>
                    <a:pt x="10" y="4"/>
                  </a:cubicBezTo>
                  <a:cubicBezTo>
                    <a:pt x="10" y="3"/>
                    <a:pt x="11" y="4"/>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6" name="Freeform 72"/>
            <p:cNvSpPr/>
            <p:nvPr/>
          </p:nvSpPr>
          <p:spPr>
            <a:xfrm>
              <a:off x="7451726" y="3159125"/>
              <a:ext cx="60325" cy="55563"/>
            </a:xfrm>
            <a:custGeom>
              <a:avLst/>
              <a:gdLst>
                <a:gd name="T0" fmla="*/ 14 w 16"/>
                <a:gd name="T1" fmla="*/ 9 h 15"/>
                <a:gd name="T2" fmla="*/ 14 w 16"/>
                <a:gd name="T3" fmla="*/ 8 h 15"/>
                <a:gd name="T4" fmla="*/ 15 w 16"/>
                <a:gd name="T5" fmla="*/ 6 h 15"/>
                <a:gd name="T6" fmla="*/ 16 w 16"/>
                <a:gd name="T7" fmla="*/ 5 h 15"/>
                <a:gd name="T8" fmla="*/ 15 w 16"/>
                <a:gd name="T9" fmla="*/ 4 h 15"/>
                <a:gd name="T10" fmla="*/ 15 w 16"/>
                <a:gd name="T11" fmla="*/ 3 h 15"/>
                <a:gd name="T12" fmla="*/ 14 w 16"/>
                <a:gd name="T13" fmla="*/ 2 h 15"/>
                <a:gd name="T14" fmla="*/ 13 w 16"/>
                <a:gd name="T15" fmla="*/ 2 h 15"/>
                <a:gd name="T16" fmla="*/ 12 w 16"/>
                <a:gd name="T17" fmla="*/ 1 h 15"/>
                <a:gd name="T18" fmla="*/ 12 w 16"/>
                <a:gd name="T19" fmla="*/ 0 h 15"/>
                <a:gd name="T20" fmla="*/ 10 w 16"/>
                <a:gd name="T21" fmla="*/ 0 h 15"/>
                <a:gd name="T22" fmla="*/ 8 w 16"/>
                <a:gd name="T23" fmla="*/ 1 h 15"/>
                <a:gd name="T24" fmla="*/ 8 w 16"/>
                <a:gd name="T25" fmla="*/ 1 h 15"/>
                <a:gd name="T26" fmla="*/ 7 w 16"/>
                <a:gd name="T27" fmla="*/ 2 h 15"/>
                <a:gd name="T28" fmla="*/ 6 w 16"/>
                <a:gd name="T29" fmla="*/ 4 h 15"/>
                <a:gd name="T30" fmla="*/ 3 w 16"/>
                <a:gd name="T31" fmla="*/ 5 h 15"/>
                <a:gd name="T32" fmla="*/ 3 w 16"/>
                <a:gd name="T33" fmla="*/ 6 h 15"/>
                <a:gd name="T34" fmla="*/ 2 w 16"/>
                <a:gd name="T35" fmla="*/ 6 h 15"/>
                <a:gd name="T36" fmla="*/ 2 w 16"/>
                <a:gd name="T37" fmla="*/ 10 h 15"/>
                <a:gd name="T38" fmla="*/ 2 w 16"/>
                <a:gd name="T39" fmla="*/ 11 h 15"/>
                <a:gd name="T40" fmla="*/ 3 w 16"/>
                <a:gd name="T41" fmla="*/ 12 h 15"/>
                <a:gd name="T42" fmla="*/ 3 w 16"/>
                <a:gd name="T43" fmla="*/ 13 h 15"/>
                <a:gd name="T44" fmla="*/ 4 w 16"/>
                <a:gd name="T45" fmla="*/ 13 h 15"/>
                <a:gd name="T46" fmla="*/ 4 w 16"/>
                <a:gd name="T47" fmla="*/ 14 h 15"/>
                <a:gd name="T48" fmla="*/ 7 w 16"/>
                <a:gd name="T49" fmla="*/ 14 h 15"/>
                <a:gd name="T50" fmla="*/ 8 w 16"/>
                <a:gd name="T51" fmla="*/ 9 h 15"/>
                <a:gd name="T52" fmla="*/ 11 w 16"/>
                <a:gd name="T53" fmla="*/ 8 h 15"/>
                <a:gd name="T54" fmla="*/ 14 w 16"/>
                <a:gd name="T55"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5">
                  <a:moveTo>
                    <a:pt x="14" y="9"/>
                  </a:moveTo>
                  <a:cubicBezTo>
                    <a:pt x="14" y="9"/>
                    <a:pt x="14" y="8"/>
                    <a:pt x="14" y="8"/>
                  </a:cubicBezTo>
                  <a:cubicBezTo>
                    <a:pt x="15" y="8"/>
                    <a:pt x="15" y="7"/>
                    <a:pt x="15" y="6"/>
                  </a:cubicBezTo>
                  <a:cubicBezTo>
                    <a:pt x="16" y="6"/>
                    <a:pt x="16" y="6"/>
                    <a:pt x="16" y="5"/>
                  </a:cubicBezTo>
                  <a:cubicBezTo>
                    <a:pt x="15" y="4"/>
                    <a:pt x="16" y="4"/>
                    <a:pt x="15" y="4"/>
                  </a:cubicBezTo>
                  <a:cubicBezTo>
                    <a:pt x="15" y="4"/>
                    <a:pt x="15" y="3"/>
                    <a:pt x="15" y="3"/>
                  </a:cubicBezTo>
                  <a:cubicBezTo>
                    <a:pt x="14" y="2"/>
                    <a:pt x="15" y="2"/>
                    <a:pt x="14" y="2"/>
                  </a:cubicBezTo>
                  <a:cubicBezTo>
                    <a:pt x="14" y="2"/>
                    <a:pt x="13" y="2"/>
                    <a:pt x="13" y="2"/>
                  </a:cubicBezTo>
                  <a:cubicBezTo>
                    <a:pt x="13" y="2"/>
                    <a:pt x="12" y="1"/>
                    <a:pt x="12" y="1"/>
                  </a:cubicBezTo>
                  <a:cubicBezTo>
                    <a:pt x="12" y="1"/>
                    <a:pt x="12" y="0"/>
                    <a:pt x="12" y="0"/>
                  </a:cubicBezTo>
                  <a:cubicBezTo>
                    <a:pt x="11" y="0"/>
                    <a:pt x="11" y="0"/>
                    <a:pt x="10" y="0"/>
                  </a:cubicBezTo>
                  <a:cubicBezTo>
                    <a:pt x="10" y="1"/>
                    <a:pt x="9" y="0"/>
                    <a:pt x="8" y="1"/>
                  </a:cubicBezTo>
                  <a:cubicBezTo>
                    <a:pt x="8" y="1"/>
                    <a:pt x="8" y="1"/>
                    <a:pt x="8" y="1"/>
                  </a:cubicBezTo>
                  <a:cubicBezTo>
                    <a:pt x="8" y="2"/>
                    <a:pt x="7" y="2"/>
                    <a:pt x="7" y="2"/>
                  </a:cubicBezTo>
                  <a:cubicBezTo>
                    <a:pt x="7" y="3"/>
                    <a:pt x="8" y="3"/>
                    <a:pt x="6" y="4"/>
                  </a:cubicBezTo>
                  <a:cubicBezTo>
                    <a:pt x="4" y="4"/>
                    <a:pt x="4" y="4"/>
                    <a:pt x="3" y="5"/>
                  </a:cubicBezTo>
                  <a:cubicBezTo>
                    <a:pt x="3" y="5"/>
                    <a:pt x="3" y="5"/>
                    <a:pt x="3" y="6"/>
                  </a:cubicBezTo>
                  <a:cubicBezTo>
                    <a:pt x="3" y="6"/>
                    <a:pt x="2" y="6"/>
                    <a:pt x="2" y="6"/>
                  </a:cubicBezTo>
                  <a:cubicBezTo>
                    <a:pt x="0" y="7"/>
                    <a:pt x="1" y="9"/>
                    <a:pt x="2" y="10"/>
                  </a:cubicBezTo>
                  <a:cubicBezTo>
                    <a:pt x="2" y="11"/>
                    <a:pt x="2" y="10"/>
                    <a:pt x="2" y="11"/>
                  </a:cubicBezTo>
                  <a:cubicBezTo>
                    <a:pt x="2" y="12"/>
                    <a:pt x="3" y="12"/>
                    <a:pt x="3" y="12"/>
                  </a:cubicBezTo>
                  <a:cubicBezTo>
                    <a:pt x="3" y="12"/>
                    <a:pt x="3" y="13"/>
                    <a:pt x="3" y="13"/>
                  </a:cubicBezTo>
                  <a:cubicBezTo>
                    <a:pt x="3" y="13"/>
                    <a:pt x="4" y="13"/>
                    <a:pt x="4" y="13"/>
                  </a:cubicBezTo>
                  <a:cubicBezTo>
                    <a:pt x="4" y="13"/>
                    <a:pt x="4" y="14"/>
                    <a:pt x="4" y="14"/>
                  </a:cubicBezTo>
                  <a:cubicBezTo>
                    <a:pt x="5" y="15"/>
                    <a:pt x="5" y="15"/>
                    <a:pt x="7" y="14"/>
                  </a:cubicBezTo>
                  <a:cubicBezTo>
                    <a:pt x="8" y="13"/>
                    <a:pt x="7" y="11"/>
                    <a:pt x="8" y="9"/>
                  </a:cubicBezTo>
                  <a:cubicBezTo>
                    <a:pt x="10" y="9"/>
                    <a:pt x="9" y="8"/>
                    <a:pt x="11" y="8"/>
                  </a:cubicBezTo>
                  <a:cubicBezTo>
                    <a:pt x="12" y="8"/>
                    <a:pt x="12" y="10"/>
                    <a:pt x="1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7" name="Freeform 73"/>
            <p:cNvSpPr/>
            <p:nvPr/>
          </p:nvSpPr>
          <p:spPr>
            <a:xfrm>
              <a:off x="7297738" y="3184525"/>
              <a:ext cx="26988" cy="15875"/>
            </a:xfrm>
            <a:custGeom>
              <a:avLst/>
              <a:gdLst>
                <a:gd name="T0" fmla="*/ 4 w 7"/>
                <a:gd name="T1" fmla="*/ 3 h 4"/>
                <a:gd name="T2" fmla="*/ 5 w 7"/>
                <a:gd name="T3" fmla="*/ 2 h 4"/>
                <a:gd name="T4" fmla="*/ 6 w 7"/>
                <a:gd name="T5" fmla="*/ 1 h 4"/>
                <a:gd name="T6" fmla="*/ 6 w 7"/>
                <a:gd name="T7" fmla="*/ 0 h 4"/>
                <a:gd name="T8" fmla="*/ 3 w 7"/>
                <a:gd name="T9" fmla="*/ 0 h 4"/>
                <a:gd name="T10" fmla="*/ 1 w 7"/>
                <a:gd name="T11" fmla="*/ 3 h 4"/>
                <a:gd name="T12" fmla="*/ 4 w 7"/>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4" y="3"/>
                  </a:moveTo>
                  <a:cubicBezTo>
                    <a:pt x="5" y="3"/>
                    <a:pt x="4" y="2"/>
                    <a:pt x="5" y="2"/>
                  </a:cubicBezTo>
                  <a:cubicBezTo>
                    <a:pt x="5" y="2"/>
                    <a:pt x="6" y="2"/>
                    <a:pt x="6" y="1"/>
                  </a:cubicBezTo>
                  <a:cubicBezTo>
                    <a:pt x="6" y="1"/>
                    <a:pt x="7" y="1"/>
                    <a:pt x="6" y="0"/>
                  </a:cubicBezTo>
                  <a:cubicBezTo>
                    <a:pt x="6" y="0"/>
                    <a:pt x="4" y="0"/>
                    <a:pt x="3" y="0"/>
                  </a:cubicBezTo>
                  <a:cubicBezTo>
                    <a:pt x="0" y="0"/>
                    <a:pt x="1" y="2"/>
                    <a:pt x="1" y="3"/>
                  </a:cubicBezTo>
                  <a:cubicBezTo>
                    <a:pt x="2" y="4"/>
                    <a:pt x="4"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8" name="Freeform 74"/>
            <p:cNvSpPr/>
            <p:nvPr/>
          </p:nvSpPr>
          <p:spPr>
            <a:xfrm>
              <a:off x="3724276" y="3316288"/>
              <a:ext cx="33338" cy="36513"/>
            </a:xfrm>
            <a:custGeom>
              <a:avLst/>
              <a:gdLst>
                <a:gd name="T0" fmla="*/ 5 w 9"/>
                <a:gd name="T1" fmla="*/ 1 h 10"/>
                <a:gd name="T2" fmla="*/ 5 w 9"/>
                <a:gd name="T3" fmla="*/ 2 h 10"/>
                <a:gd name="T4" fmla="*/ 5 w 9"/>
                <a:gd name="T5" fmla="*/ 3 h 10"/>
                <a:gd name="T6" fmla="*/ 3 w 9"/>
                <a:gd name="T7" fmla="*/ 6 h 10"/>
                <a:gd name="T8" fmla="*/ 2 w 9"/>
                <a:gd name="T9" fmla="*/ 6 h 10"/>
                <a:gd name="T10" fmla="*/ 1 w 9"/>
                <a:gd name="T11" fmla="*/ 8 h 10"/>
                <a:gd name="T12" fmla="*/ 2 w 9"/>
                <a:gd name="T13" fmla="*/ 9 h 10"/>
                <a:gd name="T14" fmla="*/ 4 w 9"/>
                <a:gd name="T15" fmla="*/ 8 h 10"/>
                <a:gd name="T16" fmla="*/ 5 w 9"/>
                <a:gd name="T17" fmla="*/ 4 h 10"/>
                <a:gd name="T18" fmla="*/ 6 w 9"/>
                <a:gd name="T19" fmla="*/ 4 h 10"/>
                <a:gd name="T20" fmla="*/ 7 w 9"/>
                <a:gd name="T21" fmla="*/ 4 h 10"/>
                <a:gd name="T22" fmla="*/ 7 w 9"/>
                <a:gd name="T23" fmla="*/ 3 h 10"/>
                <a:gd name="T24" fmla="*/ 8 w 9"/>
                <a:gd name="T25" fmla="*/ 2 h 10"/>
                <a:gd name="T26" fmla="*/ 8 w 9"/>
                <a:gd name="T27" fmla="*/ 1 h 10"/>
                <a:gd name="T28" fmla="*/ 5 w 9"/>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0">
                  <a:moveTo>
                    <a:pt x="5" y="1"/>
                  </a:moveTo>
                  <a:cubicBezTo>
                    <a:pt x="5" y="2"/>
                    <a:pt x="5" y="2"/>
                    <a:pt x="5" y="2"/>
                  </a:cubicBezTo>
                  <a:cubicBezTo>
                    <a:pt x="4" y="2"/>
                    <a:pt x="5" y="3"/>
                    <a:pt x="5" y="3"/>
                  </a:cubicBezTo>
                  <a:cubicBezTo>
                    <a:pt x="4" y="4"/>
                    <a:pt x="3" y="4"/>
                    <a:pt x="3" y="6"/>
                  </a:cubicBezTo>
                  <a:cubicBezTo>
                    <a:pt x="2" y="6"/>
                    <a:pt x="3" y="6"/>
                    <a:pt x="2" y="6"/>
                  </a:cubicBezTo>
                  <a:cubicBezTo>
                    <a:pt x="2" y="7"/>
                    <a:pt x="2" y="7"/>
                    <a:pt x="1" y="8"/>
                  </a:cubicBezTo>
                  <a:cubicBezTo>
                    <a:pt x="0" y="9"/>
                    <a:pt x="1" y="10"/>
                    <a:pt x="2" y="9"/>
                  </a:cubicBezTo>
                  <a:cubicBezTo>
                    <a:pt x="3" y="9"/>
                    <a:pt x="3" y="8"/>
                    <a:pt x="4" y="8"/>
                  </a:cubicBezTo>
                  <a:cubicBezTo>
                    <a:pt x="5" y="7"/>
                    <a:pt x="5" y="6"/>
                    <a:pt x="5" y="4"/>
                  </a:cubicBezTo>
                  <a:cubicBezTo>
                    <a:pt x="6" y="4"/>
                    <a:pt x="5" y="4"/>
                    <a:pt x="6" y="4"/>
                  </a:cubicBezTo>
                  <a:cubicBezTo>
                    <a:pt x="6" y="4"/>
                    <a:pt x="7" y="4"/>
                    <a:pt x="7" y="4"/>
                  </a:cubicBezTo>
                  <a:cubicBezTo>
                    <a:pt x="7" y="3"/>
                    <a:pt x="7" y="3"/>
                    <a:pt x="7" y="3"/>
                  </a:cubicBezTo>
                  <a:cubicBezTo>
                    <a:pt x="7" y="2"/>
                    <a:pt x="8" y="2"/>
                    <a:pt x="8" y="2"/>
                  </a:cubicBezTo>
                  <a:cubicBezTo>
                    <a:pt x="8" y="2"/>
                    <a:pt x="9" y="1"/>
                    <a:pt x="8" y="1"/>
                  </a:cubicBezTo>
                  <a:cubicBezTo>
                    <a:pt x="8" y="0"/>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89" name="Freeform 75"/>
            <p:cNvSpPr/>
            <p:nvPr/>
          </p:nvSpPr>
          <p:spPr>
            <a:xfrm>
              <a:off x="3663951" y="3338513"/>
              <a:ext cx="22225" cy="11113"/>
            </a:xfrm>
            <a:custGeom>
              <a:avLst/>
              <a:gdLst>
                <a:gd name="T0" fmla="*/ 3 w 6"/>
                <a:gd name="T1" fmla="*/ 0 h 3"/>
                <a:gd name="T2" fmla="*/ 1 w 6"/>
                <a:gd name="T3" fmla="*/ 0 h 3"/>
                <a:gd name="T4" fmla="*/ 1 w 6"/>
                <a:gd name="T5" fmla="*/ 3 h 3"/>
                <a:gd name="T6" fmla="*/ 3 w 6"/>
                <a:gd name="T7" fmla="*/ 0 h 3"/>
              </a:gdLst>
              <a:ahLst/>
              <a:cxnLst>
                <a:cxn ang="0">
                  <a:pos x="T0" y="T1"/>
                </a:cxn>
                <a:cxn ang="0">
                  <a:pos x="T2" y="T3"/>
                </a:cxn>
                <a:cxn ang="0">
                  <a:pos x="T4" y="T5"/>
                </a:cxn>
                <a:cxn ang="0">
                  <a:pos x="T6" y="T7"/>
                </a:cxn>
              </a:cxnLst>
              <a:rect l="0" t="0" r="r" b="b"/>
              <a:pathLst>
                <a:path w="6" h="3">
                  <a:moveTo>
                    <a:pt x="3" y="0"/>
                  </a:moveTo>
                  <a:cubicBezTo>
                    <a:pt x="2" y="0"/>
                    <a:pt x="2" y="0"/>
                    <a:pt x="1" y="0"/>
                  </a:cubicBezTo>
                  <a:cubicBezTo>
                    <a:pt x="1" y="2"/>
                    <a:pt x="0" y="2"/>
                    <a:pt x="1" y="3"/>
                  </a:cubicBezTo>
                  <a:cubicBezTo>
                    <a:pt x="4" y="3"/>
                    <a:pt x="6"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0" name="Freeform 76"/>
            <p:cNvSpPr/>
            <p:nvPr/>
          </p:nvSpPr>
          <p:spPr>
            <a:xfrm>
              <a:off x="3686176" y="3346450"/>
              <a:ext cx="15875" cy="11113"/>
            </a:xfrm>
            <a:custGeom>
              <a:avLst/>
              <a:gdLst>
                <a:gd name="T0" fmla="*/ 3 w 4"/>
                <a:gd name="T1" fmla="*/ 1 h 3"/>
                <a:gd name="T2" fmla="*/ 2 w 4"/>
                <a:gd name="T3" fmla="*/ 1 h 3"/>
                <a:gd name="T4" fmla="*/ 2 w 4"/>
                <a:gd name="T5" fmla="*/ 3 h 3"/>
                <a:gd name="T6" fmla="*/ 4 w 4"/>
                <a:gd name="T7" fmla="*/ 3 h 3"/>
                <a:gd name="T8" fmla="*/ 3 w 4"/>
                <a:gd name="T9" fmla="*/ 1 h 3"/>
              </a:gdLst>
              <a:ahLst/>
              <a:cxnLst>
                <a:cxn ang="0">
                  <a:pos x="T0" y="T1"/>
                </a:cxn>
                <a:cxn ang="0">
                  <a:pos x="T2" y="T3"/>
                </a:cxn>
                <a:cxn ang="0">
                  <a:pos x="T4" y="T5"/>
                </a:cxn>
                <a:cxn ang="0">
                  <a:pos x="T6" y="T7"/>
                </a:cxn>
                <a:cxn ang="0">
                  <a:pos x="T8" y="T9"/>
                </a:cxn>
              </a:cxnLst>
              <a:rect l="0" t="0" r="r" b="b"/>
              <a:pathLst>
                <a:path w="4" h="3">
                  <a:moveTo>
                    <a:pt x="3" y="1"/>
                  </a:moveTo>
                  <a:cubicBezTo>
                    <a:pt x="3" y="0"/>
                    <a:pt x="3" y="1"/>
                    <a:pt x="2" y="1"/>
                  </a:cubicBezTo>
                  <a:cubicBezTo>
                    <a:pt x="0" y="1"/>
                    <a:pt x="0" y="3"/>
                    <a:pt x="2" y="3"/>
                  </a:cubicBezTo>
                  <a:cubicBezTo>
                    <a:pt x="3" y="3"/>
                    <a:pt x="3" y="3"/>
                    <a:pt x="4" y="3"/>
                  </a:cubicBezTo>
                  <a:cubicBezTo>
                    <a:pt x="4" y="1"/>
                    <a:pt x="4"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1" name="Freeform 77"/>
            <p:cNvSpPr/>
            <p:nvPr/>
          </p:nvSpPr>
          <p:spPr>
            <a:xfrm>
              <a:off x="7223126" y="3432175"/>
              <a:ext cx="41275" cy="101600"/>
            </a:xfrm>
            <a:custGeom>
              <a:avLst/>
              <a:gdLst>
                <a:gd name="T0" fmla="*/ 2 w 11"/>
                <a:gd name="T1" fmla="*/ 19 h 27"/>
                <a:gd name="T2" fmla="*/ 2 w 11"/>
                <a:gd name="T3" fmla="*/ 21 h 27"/>
                <a:gd name="T4" fmla="*/ 3 w 11"/>
                <a:gd name="T5" fmla="*/ 22 h 27"/>
                <a:gd name="T6" fmla="*/ 4 w 11"/>
                <a:gd name="T7" fmla="*/ 25 h 27"/>
                <a:gd name="T8" fmla="*/ 6 w 11"/>
                <a:gd name="T9" fmla="*/ 25 h 27"/>
                <a:gd name="T10" fmla="*/ 6 w 11"/>
                <a:gd name="T11" fmla="*/ 26 h 27"/>
                <a:gd name="T12" fmla="*/ 7 w 11"/>
                <a:gd name="T13" fmla="*/ 27 h 27"/>
                <a:gd name="T14" fmla="*/ 8 w 11"/>
                <a:gd name="T15" fmla="*/ 24 h 27"/>
                <a:gd name="T16" fmla="*/ 9 w 11"/>
                <a:gd name="T17" fmla="*/ 23 h 27"/>
                <a:gd name="T18" fmla="*/ 9 w 11"/>
                <a:gd name="T19" fmla="*/ 21 h 27"/>
                <a:gd name="T20" fmla="*/ 10 w 11"/>
                <a:gd name="T21" fmla="*/ 20 h 27"/>
                <a:gd name="T22" fmla="*/ 10 w 11"/>
                <a:gd name="T23" fmla="*/ 18 h 27"/>
                <a:gd name="T24" fmla="*/ 11 w 11"/>
                <a:gd name="T25" fmla="*/ 16 h 27"/>
                <a:gd name="T26" fmla="*/ 11 w 11"/>
                <a:gd name="T27" fmla="*/ 13 h 27"/>
                <a:gd name="T28" fmla="*/ 11 w 11"/>
                <a:gd name="T29" fmla="*/ 6 h 27"/>
                <a:gd name="T30" fmla="*/ 10 w 11"/>
                <a:gd name="T31" fmla="*/ 1 h 27"/>
                <a:gd name="T32" fmla="*/ 6 w 11"/>
                <a:gd name="T33" fmla="*/ 1 h 27"/>
                <a:gd name="T34" fmla="*/ 6 w 11"/>
                <a:gd name="T35" fmla="*/ 2 h 27"/>
                <a:gd name="T36" fmla="*/ 5 w 11"/>
                <a:gd name="T37" fmla="*/ 5 h 27"/>
                <a:gd name="T38" fmla="*/ 4 w 11"/>
                <a:gd name="T39" fmla="*/ 6 h 27"/>
                <a:gd name="T40" fmla="*/ 1 w 11"/>
                <a:gd name="T41" fmla="*/ 13 h 27"/>
                <a:gd name="T42" fmla="*/ 1 w 11"/>
                <a:gd name="T43" fmla="*/ 18 h 27"/>
                <a:gd name="T44" fmla="*/ 2 w 11"/>
                <a:gd name="T45"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27">
                  <a:moveTo>
                    <a:pt x="2" y="19"/>
                  </a:moveTo>
                  <a:cubicBezTo>
                    <a:pt x="2" y="20"/>
                    <a:pt x="2" y="21"/>
                    <a:pt x="2" y="21"/>
                  </a:cubicBezTo>
                  <a:cubicBezTo>
                    <a:pt x="2" y="21"/>
                    <a:pt x="3" y="23"/>
                    <a:pt x="3" y="22"/>
                  </a:cubicBezTo>
                  <a:cubicBezTo>
                    <a:pt x="4" y="23"/>
                    <a:pt x="4" y="24"/>
                    <a:pt x="4" y="25"/>
                  </a:cubicBezTo>
                  <a:cubicBezTo>
                    <a:pt x="4" y="25"/>
                    <a:pt x="5" y="25"/>
                    <a:pt x="6" y="25"/>
                  </a:cubicBezTo>
                  <a:cubicBezTo>
                    <a:pt x="6" y="26"/>
                    <a:pt x="6" y="26"/>
                    <a:pt x="6" y="26"/>
                  </a:cubicBezTo>
                  <a:cubicBezTo>
                    <a:pt x="6" y="26"/>
                    <a:pt x="7" y="27"/>
                    <a:pt x="7" y="27"/>
                  </a:cubicBezTo>
                  <a:cubicBezTo>
                    <a:pt x="10" y="27"/>
                    <a:pt x="8" y="26"/>
                    <a:pt x="8" y="24"/>
                  </a:cubicBezTo>
                  <a:cubicBezTo>
                    <a:pt x="9" y="24"/>
                    <a:pt x="9" y="24"/>
                    <a:pt x="9" y="23"/>
                  </a:cubicBezTo>
                  <a:cubicBezTo>
                    <a:pt x="9" y="23"/>
                    <a:pt x="9" y="22"/>
                    <a:pt x="9" y="21"/>
                  </a:cubicBezTo>
                  <a:cubicBezTo>
                    <a:pt x="9" y="21"/>
                    <a:pt x="10" y="21"/>
                    <a:pt x="10" y="20"/>
                  </a:cubicBezTo>
                  <a:cubicBezTo>
                    <a:pt x="10" y="20"/>
                    <a:pt x="10" y="19"/>
                    <a:pt x="10" y="18"/>
                  </a:cubicBezTo>
                  <a:cubicBezTo>
                    <a:pt x="10" y="17"/>
                    <a:pt x="11" y="18"/>
                    <a:pt x="11" y="16"/>
                  </a:cubicBezTo>
                  <a:cubicBezTo>
                    <a:pt x="11" y="14"/>
                    <a:pt x="11" y="15"/>
                    <a:pt x="11" y="13"/>
                  </a:cubicBezTo>
                  <a:cubicBezTo>
                    <a:pt x="11" y="10"/>
                    <a:pt x="11" y="8"/>
                    <a:pt x="11" y="6"/>
                  </a:cubicBezTo>
                  <a:cubicBezTo>
                    <a:pt x="11" y="4"/>
                    <a:pt x="11" y="2"/>
                    <a:pt x="10" y="1"/>
                  </a:cubicBezTo>
                  <a:cubicBezTo>
                    <a:pt x="8" y="0"/>
                    <a:pt x="7" y="1"/>
                    <a:pt x="6" y="1"/>
                  </a:cubicBezTo>
                  <a:cubicBezTo>
                    <a:pt x="6" y="2"/>
                    <a:pt x="6" y="1"/>
                    <a:pt x="6" y="2"/>
                  </a:cubicBezTo>
                  <a:cubicBezTo>
                    <a:pt x="6" y="3"/>
                    <a:pt x="5" y="4"/>
                    <a:pt x="5" y="5"/>
                  </a:cubicBezTo>
                  <a:cubicBezTo>
                    <a:pt x="4" y="5"/>
                    <a:pt x="4" y="4"/>
                    <a:pt x="4" y="6"/>
                  </a:cubicBezTo>
                  <a:cubicBezTo>
                    <a:pt x="2" y="7"/>
                    <a:pt x="1" y="10"/>
                    <a:pt x="1" y="13"/>
                  </a:cubicBezTo>
                  <a:cubicBezTo>
                    <a:pt x="0" y="15"/>
                    <a:pt x="1" y="16"/>
                    <a:pt x="1" y="18"/>
                  </a:cubicBezTo>
                  <a:cubicBezTo>
                    <a:pt x="1" y="17"/>
                    <a:pt x="2" y="19"/>
                    <a:pt x="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2" name="Freeform 78"/>
            <p:cNvSpPr/>
            <p:nvPr/>
          </p:nvSpPr>
          <p:spPr>
            <a:xfrm>
              <a:off x="2052638" y="3435350"/>
              <a:ext cx="33338" cy="49213"/>
            </a:xfrm>
            <a:custGeom>
              <a:avLst/>
              <a:gdLst>
                <a:gd name="T0" fmla="*/ 3 w 9"/>
                <a:gd name="T1" fmla="*/ 9 h 13"/>
                <a:gd name="T2" fmla="*/ 4 w 9"/>
                <a:gd name="T3" fmla="*/ 9 h 13"/>
                <a:gd name="T4" fmla="*/ 5 w 9"/>
                <a:gd name="T5" fmla="*/ 11 h 13"/>
                <a:gd name="T6" fmla="*/ 8 w 9"/>
                <a:gd name="T7" fmla="*/ 11 h 13"/>
                <a:gd name="T8" fmla="*/ 7 w 9"/>
                <a:gd name="T9" fmla="*/ 9 h 13"/>
                <a:gd name="T10" fmla="*/ 6 w 9"/>
                <a:gd name="T11" fmla="*/ 7 h 13"/>
                <a:gd name="T12" fmla="*/ 6 w 9"/>
                <a:gd name="T13" fmla="*/ 1 h 13"/>
                <a:gd name="T14" fmla="*/ 3 w 9"/>
                <a:gd name="T15" fmla="*/ 2 h 13"/>
                <a:gd name="T16" fmla="*/ 3 w 9"/>
                <a:gd name="T17" fmla="*/ 3 h 13"/>
                <a:gd name="T18" fmla="*/ 3 w 9"/>
                <a:gd name="T19" fmla="*/ 4 h 13"/>
                <a:gd name="T20" fmla="*/ 2 w 9"/>
                <a:gd name="T21" fmla="*/ 4 h 13"/>
                <a:gd name="T22" fmla="*/ 2 w 9"/>
                <a:gd name="T23" fmla="*/ 4 h 13"/>
                <a:gd name="T24" fmla="*/ 3 w 9"/>
                <a:gd name="T2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3">
                  <a:moveTo>
                    <a:pt x="3" y="9"/>
                  </a:moveTo>
                  <a:cubicBezTo>
                    <a:pt x="3" y="9"/>
                    <a:pt x="4" y="9"/>
                    <a:pt x="4" y="9"/>
                  </a:cubicBezTo>
                  <a:cubicBezTo>
                    <a:pt x="4" y="10"/>
                    <a:pt x="5" y="10"/>
                    <a:pt x="5" y="11"/>
                  </a:cubicBezTo>
                  <a:cubicBezTo>
                    <a:pt x="5" y="13"/>
                    <a:pt x="9" y="13"/>
                    <a:pt x="8" y="11"/>
                  </a:cubicBezTo>
                  <a:cubicBezTo>
                    <a:pt x="7" y="10"/>
                    <a:pt x="7" y="11"/>
                    <a:pt x="7" y="9"/>
                  </a:cubicBezTo>
                  <a:cubicBezTo>
                    <a:pt x="7" y="8"/>
                    <a:pt x="6" y="8"/>
                    <a:pt x="6" y="7"/>
                  </a:cubicBezTo>
                  <a:cubicBezTo>
                    <a:pt x="6" y="4"/>
                    <a:pt x="8" y="3"/>
                    <a:pt x="6" y="1"/>
                  </a:cubicBezTo>
                  <a:cubicBezTo>
                    <a:pt x="5" y="0"/>
                    <a:pt x="4" y="1"/>
                    <a:pt x="3" y="2"/>
                  </a:cubicBezTo>
                  <a:cubicBezTo>
                    <a:pt x="4" y="3"/>
                    <a:pt x="3" y="3"/>
                    <a:pt x="3" y="3"/>
                  </a:cubicBezTo>
                  <a:cubicBezTo>
                    <a:pt x="3" y="3"/>
                    <a:pt x="3" y="3"/>
                    <a:pt x="3" y="4"/>
                  </a:cubicBezTo>
                  <a:cubicBezTo>
                    <a:pt x="2" y="4"/>
                    <a:pt x="2" y="3"/>
                    <a:pt x="2" y="4"/>
                  </a:cubicBezTo>
                  <a:cubicBezTo>
                    <a:pt x="2" y="4"/>
                    <a:pt x="2" y="4"/>
                    <a:pt x="2" y="4"/>
                  </a:cubicBezTo>
                  <a:cubicBezTo>
                    <a:pt x="0" y="6"/>
                    <a:pt x="2" y="8"/>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3" name="Freeform 79"/>
            <p:cNvSpPr/>
            <p:nvPr/>
          </p:nvSpPr>
          <p:spPr>
            <a:xfrm>
              <a:off x="1876426" y="3495675"/>
              <a:ext cx="273050" cy="112713"/>
            </a:xfrm>
            <a:custGeom>
              <a:avLst/>
              <a:gdLst>
                <a:gd name="T0" fmla="*/ 71 w 73"/>
                <a:gd name="T1" fmla="*/ 24 h 30"/>
                <a:gd name="T2" fmla="*/ 68 w 73"/>
                <a:gd name="T3" fmla="*/ 22 h 30"/>
                <a:gd name="T4" fmla="*/ 63 w 73"/>
                <a:gd name="T5" fmla="*/ 20 h 30"/>
                <a:gd name="T6" fmla="*/ 60 w 73"/>
                <a:gd name="T7" fmla="*/ 17 h 30"/>
                <a:gd name="T8" fmla="*/ 52 w 73"/>
                <a:gd name="T9" fmla="*/ 13 h 30"/>
                <a:gd name="T10" fmla="*/ 51 w 73"/>
                <a:gd name="T11" fmla="*/ 12 h 30"/>
                <a:gd name="T12" fmla="*/ 49 w 73"/>
                <a:gd name="T13" fmla="*/ 10 h 30"/>
                <a:gd name="T14" fmla="*/ 48 w 73"/>
                <a:gd name="T15" fmla="*/ 9 h 30"/>
                <a:gd name="T16" fmla="*/ 46 w 73"/>
                <a:gd name="T17" fmla="*/ 7 h 30"/>
                <a:gd name="T18" fmla="*/ 42 w 73"/>
                <a:gd name="T19" fmla="*/ 7 h 30"/>
                <a:gd name="T20" fmla="*/ 38 w 73"/>
                <a:gd name="T21" fmla="*/ 5 h 30"/>
                <a:gd name="T22" fmla="*/ 37 w 73"/>
                <a:gd name="T23" fmla="*/ 4 h 30"/>
                <a:gd name="T24" fmla="*/ 30 w 73"/>
                <a:gd name="T25" fmla="*/ 1 h 30"/>
                <a:gd name="T26" fmla="*/ 17 w 73"/>
                <a:gd name="T27" fmla="*/ 0 h 30"/>
                <a:gd name="T28" fmla="*/ 11 w 73"/>
                <a:gd name="T29" fmla="*/ 2 h 30"/>
                <a:gd name="T30" fmla="*/ 8 w 73"/>
                <a:gd name="T31" fmla="*/ 4 h 30"/>
                <a:gd name="T32" fmla="*/ 6 w 73"/>
                <a:gd name="T33" fmla="*/ 5 h 30"/>
                <a:gd name="T34" fmla="*/ 3 w 73"/>
                <a:gd name="T35" fmla="*/ 7 h 30"/>
                <a:gd name="T36" fmla="*/ 2 w 73"/>
                <a:gd name="T37" fmla="*/ 8 h 30"/>
                <a:gd name="T38" fmla="*/ 1 w 73"/>
                <a:gd name="T39" fmla="*/ 10 h 30"/>
                <a:gd name="T40" fmla="*/ 6 w 73"/>
                <a:gd name="T41" fmla="*/ 10 h 30"/>
                <a:gd name="T42" fmla="*/ 11 w 73"/>
                <a:gd name="T43" fmla="*/ 7 h 30"/>
                <a:gd name="T44" fmla="*/ 16 w 73"/>
                <a:gd name="T45" fmla="*/ 5 h 30"/>
                <a:gd name="T46" fmla="*/ 20 w 73"/>
                <a:gd name="T47" fmla="*/ 6 h 30"/>
                <a:gd name="T48" fmla="*/ 24 w 73"/>
                <a:gd name="T49" fmla="*/ 8 h 30"/>
                <a:gd name="T50" fmla="*/ 30 w 73"/>
                <a:gd name="T51" fmla="*/ 9 h 30"/>
                <a:gd name="T52" fmla="*/ 33 w 73"/>
                <a:gd name="T53" fmla="*/ 11 h 30"/>
                <a:gd name="T54" fmla="*/ 36 w 73"/>
                <a:gd name="T55" fmla="*/ 13 h 30"/>
                <a:gd name="T56" fmla="*/ 44 w 73"/>
                <a:gd name="T57" fmla="*/ 18 h 30"/>
                <a:gd name="T58" fmla="*/ 49 w 73"/>
                <a:gd name="T59" fmla="*/ 21 h 30"/>
                <a:gd name="T60" fmla="*/ 50 w 73"/>
                <a:gd name="T61" fmla="*/ 25 h 30"/>
                <a:gd name="T62" fmla="*/ 54 w 73"/>
                <a:gd name="T63" fmla="*/ 27 h 30"/>
                <a:gd name="T64" fmla="*/ 65 w 73"/>
                <a:gd name="T65" fmla="*/ 28 h 30"/>
                <a:gd name="T66" fmla="*/ 69 w 73"/>
                <a:gd name="T67" fmla="*/ 28 h 30"/>
                <a:gd name="T68" fmla="*/ 73 w 73"/>
                <a:gd name="T69" fmla="*/ 27 h 30"/>
                <a:gd name="T70" fmla="*/ 71 w 73"/>
                <a:gd name="T71"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30">
                  <a:moveTo>
                    <a:pt x="71" y="25"/>
                  </a:moveTo>
                  <a:cubicBezTo>
                    <a:pt x="71" y="25"/>
                    <a:pt x="71" y="24"/>
                    <a:pt x="71" y="24"/>
                  </a:cubicBezTo>
                  <a:cubicBezTo>
                    <a:pt x="71" y="23"/>
                    <a:pt x="69" y="23"/>
                    <a:pt x="69" y="23"/>
                  </a:cubicBezTo>
                  <a:cubicBezTo>
                    <a:pt x="69" y="23"/>
                    <a:pt x="67" y="22"/>
                    <a:pt x="68" y="22"/>
                  </a:cubicBezTo>
                  <a:cubicBezTo>
                    <a:pt x="67" y="21"/>
                    <a:pt x="67" y="21"/>
                    <a:pt x="65" y="21"/>
                  </a:cubicBezTo>
                  <a:cubicBezTo>
                    <a:pt x="64" y="21"/>
                    <a:pt x="64" y="20"/>
                    <a:pt x="63" y="20"/>
                  </a:cubicBezTo>
                  <a:cubicBezTo>
                    <a:pt x="61" y="20"/>
                    <a:pt x="62" y="18"/>
                    <a:pt x="61" y="18"/>
                  </a:cubicBezTo>
                  <a:cubicBezTo>
                    <a:pt x="61" y="17"/>
                    <a:pt x="61" y="17"/>
                    <a:pt x="60" y="17"/>
                  </a:cubicBezTo>
                  <a:cubicBezTo>
                    <a:pt x="59" y="16"/>
                    <a:pt x="56" y="15"/>
                    <a:pt x="56" y="15"/>
                  </a:cubicBezTo>
                  <a:cubicBezTo>
                    <a:pt x="56" y="15"/>
                    <a:pt x="53" y="13"/>
                    <a:pt x="52" y="13"/>
                  </a:cubicBezTo>
                  <a:cubicBezTo>
                    <a:pt x="51" y="12"/>
                    <a:pt x="52" y="13"/>
                    <a:pt x="51" y="13"/>
                  </a:cubicBezTo>
                  <a:cubicBezTo>
                    <a:pt x="51" y="12"/>
                    <a:pt x="52" y="12"/>
                    <a:pt x="51" y="12"/>
                  </a:cubicBezTo>
                  <a:cubicBezTo>
                    <a:pt x="51" y="12"/>
                    <a:pt x="51" y="12"/>
                    <a:pt x="50" y="12"/>
                  </a:cubicBezTo>
                  <a:cubicBezTo>
                    <a:pt x="50" y="11"/>
                    <a:pt x="50" y="10"/>
                    <a:pt x="49" y="10"/>
                  </a:cubicBezTo>
                  <a:cubicBezTo>
                    <a:pt x="49" y="10"/>
                    <a:pt x="49" y="9"/>
                    <a:pt x="49" y="9"/>
                  </a:cubicBezTo>
                  <a:cubicBezTo>
                    <a:pt x="49" y="9"/>
                    <a:pt x="48" y="9"/>
                    <a:pt x="48" y="9"/>
                  </a:cubicBezTo>
                  <a:cubicBezTo>
                    <a:pt x="48" y="9"/>
                    <a:pt x="48" y="9"/>
                    <a:pt x="48" y="8"/>
                  </a:cubicBezTo>
                  <a:cubicBezTo>
                    <a:pt x="47" y="8"/>
                    <a:pt x="47" y="7"/>
                    <a:pt x="46" y="7"/>
                  </a:cubicBezTo>
                  <a:cubicBezTo>
                    <a:pt x="45" y="6"/>
                    <a:pt x="45" y="6"/>
                    <a:pt x="44" y="6"/>
                  </a:cubicBezTo>
                  <a:cubicBezTo>
                    <a:pt x="43" y="5"/>
                    <a:pt x="43" y="6"/>
                    <a:pt x="42" y="7"/>
                  </a:cubicBezTo>
                  <a:cubicBezTo>
                    <a:pt x="40" y="7"/>
                    <a:pt x="41" y="6"/>
                    <a:pt x="39" y="6"/>
                  </a:cubicBezTo>
                  <a:cubicBezTo>
                    <a:pt x="39" y="5"/>
                    <a:pt x="39" y="6"/>
                    <a:pt x="38" y="5"/>
                  </a:cubicBezTo>
                  <a:cubicBezTo>
                    <a:pt x="38" y="5"/>
                    <a:pt x="38" y="5"/>
                    <a:pt x="38" y="5"/>
                  </a:cubicBezTo>
                  <a:cubicBezTo>
                    <a:pt x="37" y="5"/>
                    <a:pt x="37" y="4"/>
                    <a:pt x="37" y="4"/>
                  </a:cubicBezTo>
                  <a:cubicBezTo>
                    <a:pt x="36" y="3"/>
                    <a:pt x="35" y="3"/>
                    <a:pt x="33" y="3"/>
                  </a:cubicBezTo>
                  <a:cubicBezTo>
                    <a:pt x="32" y="3"/>
                    <a:pt x="31" y="1"/>
                    <a:pt x="30" y="1"/>
                  </a:cubicBezTo>
                  <a:cubicBezTo>
                    <a:pt x="27" y="1"/>
                    <a:pt x="26" y="0"/>
                    <a:pt x="23" y="0"/>
                  </a:cubicBezTo>
                  <a:cubicBezTo>
                    <a:pt x="20" y="0"/>
                    <a:pt x="18" y="0"/>
                    <a:pt x="17" y="0"/>
                  </a:cubicBezTo>
                  <a:cubicBezTo>
                    <a:pt x="16" y="0"/>
                    <a:pt x="16" y="1"/>
                    <a:pt x="13" y="1"/>
                  </a:cubicBezTo>
                  <a:cubicBezTo>
                    <a:pt x="12" y="1"/>
                    <a:pt x="13" y="2"/>
                    <a:pt x="11" y="2"/>
                  </a:cubicBezTo>
                  <a:cubicBezTo>
                    <a:pt x="9" y="2"/>
                    <a:pt x="9" y="2"/>
                    <a:pt x="8" y="3"/>
                  </a:cubicBezTo>
                  <a:cubicBezTo>
                    <a:pt x="8" y="3"/>
                    <a:pt x="8" y="3"/>
                    <a:pt x="8" y="4"/>
                  </a:cubicBezTo>
                  <a:cubicBezTo>
                    <a:pt x="8" y="4"/>
                    <a:pt x="7" y="4"/>
                    <a:pt x="7" y="5"/>
                  </a:cubicBezTo>
                  <a:cubicBezTo>
                    <a:pt x="6" y="5"/>
                    <a:pt x="6" y="5"/>
                    <a:pt x="6" y="5"/>
                  </a:cubicBezTo>
                  <a:cubicBezTo>
                    <a:pt x="5" y="6"/>
                    <a:pt x="5" y="6"/>
                    <a:pt x="5" y="6"/>
                  </a:cubicBezTo>
                  <a:cubicBezTo>
                    <a:pt x="3" y="6"/>
                    <a:pt x="4" y="6"/>
                    <a:pt x="3" y="7"/>
                  </a:cubicBezTo>
                  <a:cubicBezTo>
                    <a:pt x="3" y="7"/>
                    <a:pt x="3" y="7"/>
                    <a:pt x="3" y="7"/>
                  </a:cubicBezTo>
                  <a:cubicBezTo>
                    <a:pt x="2" y="7"/>
                    <a:pt x="2" y="7"/>
                    <a:pt x="2" y="8"/>
                  </a:cubicBezTo>
                  <a:cubicBezTo>
                    <a:pt x="2" y="8"/>
                    <a:pt x="2" y="8"/>
                    <a:pt x="2" y="8"/>
                  </a:cubicBezTo>
                  <a:cubicBezTo>
                    <a:pt x="1" y="9"/>
                    <a:pt x="1" y="9"/>
                    <a:pt x="1" y="10"/>
                  </a:cubicBezTo>
                  <a:cubicBezTo>
                    <a:pt x="0" y="11"/>
                    <a:pt x="3" y="13"/>
                    <a:pt x="4" y="12"/>
                  </a:cubicBezTo>
                  <a:cubicBezTo>
                    <a:pt x="5" y="11"/>
                    <a:pt x="5" y="11"/>
                    <a:pt x="6" y="10"/>
                  </a:cubicBezTo>
                  <a:cubicBezTo>
                    <a:pt x="6" y="10"/>
                    <a:pt x="6" y="11"/>
                    <a:pt x="6" y="10"/>
                  </a:cubicBezTo>
                  <a:cubicBezTo>
                    <a:pt x="8" y="9"/>
                    <a:pt x="9" y="9"/>
                    <a:pt x="11" y="7"/>
                  </a:cubicBezTo>
                  <a:cubicBezTo>
                    <a:pt x="12" y="6"/>
                    <a:pt x="14" y="7"/>
                    <a:pt x="15" y="6"/>
                  </a:cubicBezTo>
                  <a:cubicBezTo>
                    <a:pt x="15" y="6"/>
                    <a:pt x="16" y="6"/>
                    <a:pt x="16" y="5"/>
                  </a:cubicBezTo>
                  <a:cubicBezTo>
                    <a:pt x="17" y="5"/>
                    <a:pt x="16" y="5"/>
                    <a:pt x="18" y="5"/>
                  </a:cubicBezTo>
                  <a:cubicBezTo>
                    <a:pt x="20" y="5"/>
                    <a:pt x="20" y="4"/>
                    <a:pt x="20" y="6"/>
                  </a:cubicBezTo>
                  <a:cubicBezTo>
                    <a:pt x="20" y="8"/>
                    <a:pt x="20" y="8"/>
                    <a:pt x="22" y="8"/>
                  </a:cubicBezTo>
                  <a:cubicBezTo>
                    <a:pt x="22" y="9"/>
                    <a:pt x="22" y="8"/>
                    <a:pt x="24" y="8"/>
                  </a:cubicBezTo>
                  <a:cubicBezTo>
                    <a:pt x="26" y="8"/>
                    <a:pt x="26" y="8"/>
                    <a:pt x="27" y="9"/>
                  </a:cubicBezTo>
                  <a:cubicBezTo>
                    <a:pt x="27" y="10"/>
                    <a:pt x="30" y="8"/>
                    <a:pt x="30" y="9"/>
                  </a:cubicBezTo>
                  <a:cubicBezTo>
                    <a:pt x="30" y="10"/>
                    <a:pt x="31" y="10"/>
                    <a:pt x="32" y="10"/>
                  </a:cubicBezTo>
                  <a:cubicBezTo>
                    <a:pt x="32" y="10"/>
                    <a:pt x="32" y="11"/>
                    <a:pt x="33" y="11"/>
                  </a:cubicBezTo>
                  <a:cubicBezTo>
                    <a:pt x="33" y="11"/>
                    <a:pt x="33" y="11"/>
                    <a:pt x="33" y="11"/>
                  </a:cubicBezTo>
                  <a:cubicBezTo>
                    <a:pt x="34" y="12"/>
                    <a:pt x="35" y="13"/>
                    <a:pt x="36" y="13"/>
                  </a:cubicBezTo>
                  <a:cubicBezTo>
                    <a:pt x="37" y="15"/>
                    <a:pt x="40" y="14"/>
                    <a:pt x="42" y="14"/>
                  </a:cubicBezTo>
                  <a:cubicBezTo>
                    <a:pt x="43" y="15"/>
                    <a:pt x="43" y="17"/>
                    <a:pt x="44" y="18"/>
                  </a:cubicBezTo>
                  <a:cubicBezTo>
                    <a:pt x="44" y="18"/>
                    <a:pt x="44" y="19"/>
                    <a:pt x="45" y="19"/>
                  </a:cubicBezTo>
                  <a:cubicBezTo>
                    <a:pt x="45" y="20"/>
                    <a:pt x="48" y="21"/>
                    <a:pt x="49" y="21"/>
                  </a:cubicBezTo>
                  <a:cubicBezTo>
                    <a:pt x="51" y="21"/>
                    <a:pt x="53" y="22"/>
                    <a:pt x="52" y="23"/>
                  </a:cubicBezTo>
                  <a:cubicBezTo>
                    <a:pt x="51" y="24"/>
                    <a:pt x="51" y="24"/>
                    <a:pt x="50" y="25"/>
                  </a:cubicBezTo>
                  <a:cubicBezTo>
                    <a:pt x="49" y="25"/>
                    <a:pt x="49" y="25"/>
                    <a:pt x="49" y="27"/>
                  </a:cubicBezTo>
                  <a:cubicBezTo>
                    <a:pt x="49" y="28"/>
                    <a:pt x="52" y="27"/>
                    <a:pt x="54" y="27"/>
                  </a:cubicBezTo>
                  <a:cubicBezTo>
                    <a:pt x="56" y="27"/>
                    <a:pt x="59" y="25"/>
                    <a:pt x="60" y="26"/>
                  </a:cubicBezTo>
                  <a:cubicBezTo>
                    <a:pt x="60" y="27"/>
                    <a:pt x="64" y="27"/>
                    <a:pt x="65" y="28"/>
                  </a:cubicBezTo>
                  <a:cubicBezTo>
                    <a:pt x="66" y="30"/>
                    <a:pt x="67" y="28"/>
                    <a:pt x="69" y="28"/>
                  </a:cubicBezTo>
                  <a:cubicBezTo>
                    <a:pt x="70" y="28"/>
                    <a:pt x="69" y="28"/>
                    <a:pt x="69" y="28"/>
                  </a:cubicBezTo>
                  <a:cubicBezTo>
                    <a:pt x="70" y="27"/>
                    <a:pt x="70" y="28"/>
                    <a:pt x="71" y="28"/>
                  </a:cubicBezTo>
                  <a:cubicBezTo>
                    <a:pt x="72" y="27"/>
                    <a:pt x="72" y="27"/>
                    <a:pt x="73" y="27"/>
                  </a:cubicBezTo>
                  <a:cubicBezTo>
                    <a:pt x="73" y="26"/>
                    <a:pt x="73" y="26"/>
                    <a:pt x="73" y="25"/>
                  </a:cubicBezTo>
                  <a:cubicBezTo>
                    <a:pt x="72" y="25"/>
                    <a:pt x="72" y="25"/>
                    <a:pt x="7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4" name="Freeform 80"/>
            <p:cNvSpPr/>
            <p:nvPr/>
          </p:nvSpPr>
          <p:spPr>
            <a:xfrm>
              <a:off x="6945313" y="3594100"/>
              <a:ext cx="63500" cy="55563"/>
            </a:xfrm>
            <a:custGeom>
              <a:avLst/>
              <a:gdLst>
                <a:gd name="T0" fmla="*/ 16 w 17"/>
                <a:gd name="T1" fmla="*/ 2 h 15"/>
                <a:gd name="T2" fmla="*/ 15 w 17"/>
                <a:gd name="T3" fmla="*/ 1 h 15"/>
                <a:gd name="T4" fmla="*/ 13 w 17"/>
                <a:gd name="T5" fmla="*/ 0 h 15"/>
                <a:gd name="T6" fmla="*/ 9 w 17"/>
                <a:gd name="T7" fmla="*/ 0 h 15"/>
                <a:gd name="T8" fmla="*/ 8 w 17"/>
                <a:gd name="T9" fmla="*/ 1 h 15"/>
                <a:gd name="T10" fmla="*/ 6 w 17"/>
                <a:gd name="T11" fmla="*/ 0 h 15"/>
                <a:gd name="T12" fmla="*/ 4 w 17"/>
                <a:gd name="T13" fmla="*/ 1 h 15"/>
                <a:gd name="T14" fmla="*/ 2 w 17"/>
                <a:gd name="T15" fmla="*/ 2 h 15"/>
                <a:gd name="T16" fmla="*/ 2 w 17"/>
                <a:gd name="T17" fmla="*/ 3 h 15"/>
                <a:gd name="T18" fmla="*/ 1 w 17"/>
                <a:gd name="T19" fmla="*/ 4 h 15"/>
                <a:gd name="T20" fmla="*/ 1 w 17"/>
                <a:gd name="T21" fmla="*/ 5 h 15"/>
                <a:gd name="T22" fmla="*/ 0 w 17"/>
                <a:gd name="T23" fmla="*/ 7 h 15"/>
                <a:gd name="T24" fmla="*/ 2 w 17"/>
                <a:gd name="T25" fmla="*/ 12 h 15"/>
                <a:gd name="T26" fmla="*/ 5 w 17"/>
                <a:gd name="T27" fmla="*/ 13 h 15"/>
                <a:gd name="T28" fmla="*/ 5 w 17"/>
                <a:gd name="T29" fmla="*/ 14 h 15"/>
                <a:gd name="T30" fmla="*/ 10 w 17"/>
                <a:gd name="T31" fmla="*/ 14 h 15"/>
                <a:gd name="T32" fmla="*/ 11 w 17"/>
                <a:gd name="T33" fmla="*/ 13 h 15"/>
                <a:gd name="T34" fmla="*/ 12 w 17"/>
                <a:gd name="T35" fmla="*/ 13 h 15"/>
                <a:gd name="T36" fmla="*/ 13 w 17"/>
                <a:gd name="T37" fmla="*/ 12 h 15"/>
                <a:gd name="T38" fmla="*/ 15 w 17"/>
                <a:gd name="T39" fmla="*/ 8 h 15"/>
                <a:gd name="T40" fmla="*/ 16 w 17"/>
                <a:gd name="T4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5">
                  <a:moveTo>
                    <a:pt x="16" y="2"/>
                  </a:moveTo>
                  <a:cubicBezTo>
                    <a:pt x="16" y="0"/>
                    <a:pt x="16" y="1"/>
                    <a:pt x="15" y="1"/>
                  </a:cubicBezTo>
                  <a:cubicBezTo>
                    <a:pt x="15" y="0"/>
                    <a:pt x="14" y="0"/>
                    <a:pt x="13" y="0"/>
                  </a:cubicBezTo>
                  <a:cubicBezTo>
                    <a:pt x="11" y="0"/>
                    <a:pt x="10" y="0"/>
                    <a:pt x="9" y="0"/>
                  </a:cubicBezTo>
                  <a:cubicBezTo>
                    <a:pt x="8" y="0"/>
                    <a:pt x="9" y="1"/>
                    <a:pt x="8" y="1"/>
                  </a:cubicBezTo>
                  <a:cubicBezTo>
                    <a:pt x="7" y="1"/>
                    <a:pt x="7" y="0"/>
                    <a:pt x="6" y="0"/>
                  </a:cubicBezTo>
                  <a:cubicBezTo>
                    <a:pt x="4" y="0"/>
                    <a:pt x="5" y="0"/>
                    <a:pt x="4" y="1"/>
                  </a:cubicBezTo>
                  <a:cubicBezTo>
                    <a:pt x="2" y="1"/>
                    <a:pt x="3" y="2"/>
                    <a:pt x="2" y="2"/>
                  </a:cubicBezTo>
                  <a:cubicBezTo>
                    <a:pt x="2" y="3"/>
                    <a:pt x="2" y="3"/>
                    <a:pt x="2" y="3"/>
                  </a:cubicBezTo>
                  <a:cubicBezTo>
                    <a:pt x="1" y="4"/>
                    <a:pt x="1" y="2"/>
                    <a:pt x="1" y="4"/>
                  </a:cubicBezTo>
                  <a:cubicBezTo>
                    <a:pt x="1" y="4"/>
                    <a:pt x="1" y="5"/>
                    <a:pt x="1" y="5"/>
                  </a:cubicBezTo>
                  <a:cubicBezTo>
                    <a:pt x="0" y="5"/>
                    <a:pt x="0" y="7"/>
                    <a:pt x="0" y="7"/>
                  </a:cubicBezTo>
                  <a:cubicBezTo>
                    <a:pt x="0" y="9"/>
                    <a:pt x="1" y="11"/>
                    <a:pt x="2" y="12"/>
                  </a:cubicBezTo>
                  <a:cubicBezTo>
                    <a:pt x="3" y="13"/>
                    <a:pt x="3" y="12"/>
                    <a:pt x="5" y="13"/>
                  </a:cubicBezTo>
                  <a:cubicBezTo>
                    <a:pt x="5" y="13"/>
                    <a:pt x="5" y="13"/>
                    <a:pt x="5" y="14"/>
                  </a:cubicBezTo>
                  <a:cubicBezTo>
                    <a:pt x="6" y="15"/>
                    <a:pt x="9" y="15"/>
                    <a:pt x="10" y="14"/>
                  </a:cubicBezTo>
                  <a:cubicBezTo>
                    <a:pt x="11" y="14"/>
                    <a:pt x="11" y="14"/>
                    <a:pt x="11" y="13"/>
                  </a:cubicBezTo>
                  <a:cubicBezTo>
                    <a:pt x="12" y="13"/>
                    <a:pt x="12" y="13"/>
                    <a:pt x="12" y="13"/>
                  </a:cubicBezTo>
                  <a:cubicBezTo>
                    <a:pt x="13" y="12"/>
                    <a:pt x="12" y="12"/>
                    <a:pt x="13" y="12"/>
                  </a:cubicBezTo>
                  <a:cubicBezTo>
                    <a:pt x="13" y="11"/>
                    <a:pt x="15" y="8"/>
                    <a:pt x="15" y="8"/>
                  </a:cubicBezTo>
                  <a:cubicBezTo>
                    <a:pt x="14" y="4"/>
                    <a:pt x="17" y="3"/>
                    <a:pt x="1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5" name="Freeform 81"/>
            <p:cNvSpPr/>
            <p:nvPr/>
          </p:nvSpPr>
          <p:spPr>
            <a:xfrm>
              <a:off x="2325688" y="3630613"/>
              <a:ext cx="38100" cy="30163"/>
            </a:xfrm>
            <a:custGeom>
              <a:avLst/>
              <a:gdLst>
                <a:gd name="T0" fmla="*/ 9 w 10"/>
                <a:gd name="T1" fmla="*/ 3 h 8"/>
                <a:gd name="T2" fmla="*/ 2 w 10"/>
                <a:gd name="T3" fmla="*/ 2 h 8"/>
                <a:gd name="T4" fmla="*/ 0 w 10"/>
                <a:gd name="T5" fmla="*/ 3 h 8"/>
                <a:gd name="T6" fmla="*/ 0 w 10"/>
                <a:gd name="T7" fmla="*/ 6 h 8"/>
                <a:gd name="T8" fmla="*/ 4 w 10"/>
                <a:gd name="T9" fmla="*/ 7 h 8"/>
                <a:gd name="T10" fmla="*/ 9 w 10"/>
                <a:gd name="T11" fmla="*/ 6 h 8"/>
                <a:gd name="T12" fmla="*/ 10 w 10"/>
                <a:gd name="T13" fmla="*/ 5 h 8"/>
                <a:gd name="T14" fmla="*/ 9 w 10"/>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9" y="3"/>
                  </a:moveTo>
                  <a:cubicBezTo>
                    <a:pt x="8" y="3"/>
                    <a:pt x="3" y="0"/>
                    <a:pt x="2" y="2"/>
                  </a:cubicBezTo>
                  <a:cubicBezTo>
                    <a:pt x="0" y="2"/>
                    <a:pt x="0" y="2"/>
                    <a:pt x="0" y="3"/>
                  </a:cubicBezTo>
                  <a:cubicBezTo>
                    <a:pt x="0" y="4"/>
                    <a:pt x="0" y="5"/>
                    <a:pt x="0" y="6"/>
                  </a:cubicBezTo>
                  <a:cubicBezTo>
                    <a:pt x="1" y="7"/>
                    <a:pt x="3" y="7"/>
                    <a:pt x="4" y="7"/>
                  </a:cubicBezTo>
                  <a:cubicBezTo>
                    <a:pt x="6" y="8"/>
                    <a:pt x="8" y="7"/>
                    <a:pt x="9" y="6"/>
                  </a:cubicBezTo>
                  <a:cubicBezTo>
                    <a:pt x="9" y="5"/>
                    <a:pt x="9" y="6"/>
                    <a:pt x="10" y="5"/>
                  </a:cubicBezTo>
                  <a:cubicBezTo>
                    <a:pt x="10" y="4"/>
                    <a:pt x="10" y="3"/>
                    <a:pt x="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6" name="Freeform 82"/>
            <p:cNvSpPr/>
            <p:nvPr/>
          </p:nvSpPr>
          <p:spPr>
            <a:xfrm>
              <a:off x="2028826" y="3638550"/>
              <a:ext cx="68263" cy="25400"/>
            </a:xfrm>
            <a:custGeom>
              <a:avLst/>
              <a:gdLst>
                <a:gd name="T0" fmla="*/ 10 w 18"/>
                <a:gd name="T1" fmla="*/ 2 h 7"/>
                <a:gd name="T2" fmla="*/ 2 w 18"/>
                <a:gd name="T3" fmla="*/ 1 h 7"/>
                <a:gd name="T4" fmla="*/ 1 w 18"/>
                <a:gd name="T5" fmla="*/ 4 h 7"/>
                <a:gd name="T6" fmla="*/ 2 w 18"/>
                <a:gd name="T7" fmla="*/ 5 h 7"/>
                <a:gd name="T8" fmla="*/ 5 w 18"/>
                <a:gd name="T9" fmla="*/ 6 h 7"/>
                <a:gd name="T10" fmla="*/ 7 w 18"/>
                <a:gd name="T11" fmla="*/ 6 h 7"/>
                <a:gd name="T12" fmla="*/ 9 w 18"/>
                <a:gd name="T13" fmla="*/ 7 h 7"/>
                <a:gd name="T14" fmla="*/ 16 w 18"/>
                <a:gd name="T15" fmla="*/ 4 h 7"/>
                <a:gd name="T16" fmla="*/ 10 w 18"/>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0" y="2"/>
                  </a:moveTo>
                  <a:cubicBezTo>
                    <a:pt x="9" y="1"/>
                    <a:pt x="3" y="0"/>
                    <a:pt x="2" y="1"/>
                  </a:cubicBezTo>
                  <a:cubicBezTo>
                    <a:pt x="0" y="1"/>
                    <a:pt x="1" y="3"/>
                    <a:pt x="1" y="4"/>
                  </a:cubicBezTo>
                  <a:cubicBezTo>
                    <a:pt x="2" y="4"/>
                    <a:pt x="2" y="4"/>
                    <a:pt x="2" y="5"/>
                  </a:cubicBezTo>
                  <a:cubicBezTo>
                    <a:pt x="3" y="5"/>
                    <a:pt x="4" y="6"/>
                    <a:pt x="5" y="6"/>
                  </a:cubicBezTo>
                  <a:cubicBezTo>
                    <a:pt x="6" y="6"/>
                    <a:pt x="6" y="6"/>
                    <a:pt x="7" y="6"/>
                  </a:cubicBezTo>
                  <a:cubicBezTo>
                    <a:pt x="8" y="6"/>
                    <a:pt x="8" y="7"/>
                    <a:pt x="9" y="7"/>
                  </a:cubicBezTo>
                  <a:cubicBezTo>
                    <a:pt x="12" y="7"/>
                    <a:pt x="16" y="6"/>
                    <a:pt x="16" y="4"/>
                  </a:cubicBezTo>
                  <a:cubicBezTo>
                    <a:pt x="18" y="2"/>
                    <a:pt x="10"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7" name="Freeform 83"/>
            <p:cNvSpPr/>
            <p:nvPr/>
          </p:nvSpPr>
          <p:spPr>
            <a:xfrm>
              <a:off x="6545263" y="3787775"/>
              <a:ext cx="11113" cy="68263"/>
            </a:xfrm>
            <a:custGeom>
              <a:avLst/>
              <a:gdLst>
                <a:gd name="T0" fmla="*/ 0 w 3"/>
                <a:gd name="T1" fmla="*/ 14 h 18"/>
                <a:gd name="T2" fmla="*/ 2 w 3"/>
                <a:gd name="T3" fmla="*/ 16 h 18"/>
                <a:gd name="T4" fmla="*/ 1 w 3"/>
                <a:gd name="T5" fmla="*/ 14 h 18"/>
                <a:gd name="T6" fmla="*/ 1 w 3"/>
                <a:gd name="T7" fmla="*/ 12 h 18"/>
                <a:gd name="T8" fmla="*/ 2 w 3"/>
                <a:gd name="T9" fmla="*/ 11 h 18"/>
                <a:gd name="T10" fmla="*/ 3 w 3"/>
                <a:gd name="T11" fmla="*/ 9 h 18"/>
                <a:gd name="T12" fmla="*/ 3 w 3"/>
                <a:gd name="T13" fmla="*/ 3 h 18"/>
                <a:gd name="T14" fmla="*/ 3 w 3"/>
                <a:gd name="T15" fmla="*/ 2 h 18"/>
                <a:gd name="T16" fmla="*/ 3 w 3"/>
                <a:gd name="T17" fmla="*/ 0 h 18"/>
                <a:gd name="T18" fmla="*/ 2 w 3"/>
                <a:gd name="T19" fmla="*/ 3 h 18"/>
                <a:gd name="T20" fmla="*/ 1 w 3"/>
                <a:gd name="T21" fmla="*/ 4 h 18"/>
                <a:gd name="T22" fmla="*/ 1 w 3"/>
                <a:gd name="T23" fmla="*/ 11 h 18"/>
                <a:gd name="T24" fmla="*/ 0 w 3"/>
                <a:gd name="T2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8">
                  <a:moveTo>
                    <a:pt x="0" y="14"/>
                  </a:moveTo>
                  <a:cubicBezTo>
                    <a:pt x="0" y="15"/>
                    <a:pt x="1" y="18"/>
                    <a:pt x="2" y="16"/>
                  </a:cubicBezTo>
                  <a:cubicBezTo>
                    <a:pt x="2" y="15"/>
                    <a:pt x="1" y="15"/>
                    <a:pt x="1" y="14"/>
                  </a:cubicBezTo>
                  <a:cubicBezTo>
                    <a:pt x="1" y="14"/>
                    <a:pt x="1" y="12"/>
                    <a:pt x="1" y="12"/>
                  </a:cubicBezTo>
                  <a:cubicBezTo>
                    <a:pt x="2" y="11"/>
                    <a:pt x="1" y="11"/>
                    <a:pt x="2" y="11"/>
                  </a:cubicBezTo>
                  <a:cubicBezTo>
                    <a:pt x="2" y="10"/>
                    <a:pt x="3" y="10"/>
                    <a:pt x="3" y="9"/>
                  </a:cubicBezTo>
                  <a:cubicBezTo>
                    <a:pt x="3" y="9"/>
                    <a:pt x="3" y="6"/>
                    <a:pt x="3" y="3"/>
                  </a:cubicBezTo>
                  <a:cubicBezTo>
                    <a:pt x="3" y="3"/>
                    <a:pt x="3" y="3"/>
                    <a:pt x="3" y="2"/>
                  </a:cubicBezTo>
                  <a:cubicBezTo>
                    <a:pt x="3" y="0"/>
                    <a:pt x="3" y="1"/>
                    <a:pt x="3" y="0"/>
                  </a:cubicBezTo>
                  <a:cubicBezTo>
                    <a:pt x="1" y="0"/>
                    <a:pt x="2" y="2"/>
                    <a:pt x="2" y="3"/>
                  </a:cubicBezTo>
                  <a:cubicBezTo>
                    <a:pt x="2" y="4"/>
                    <a:pt x="1" y="3"/>
                    <a:pt x="1" y="4"/>
                  </a:cubicBezTo>
                  <a:cubicBezTo>
                    <a:pt x="0" y="5"/>
                    <a:pt x="2" y="10"/>
                    <a:pt x="1" y="11"/>
                  </a:cubicBezTo>
                  <a:cubicBezTo>
                    <a:pt x="0" y="12"/>
                    <a:pt x="0" y="12"/>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8" name="Freeform 84"/>
            <p:cNvSpPr/>
            <p:nvPr/>
          </p:nvSpPr>
          <p:spPr>
            <a:xfrm>
              <a:off x="5502276" y="3814763"/>
              <a:ext cx="33338" cy="14288"/>
            </a:xfrm>
            <a:custGeom>
              <a:avLst/>
              <a:gdLst>
                <a:gd name="T0" fmla="*/ 5 w 9"/>
                <a:gd name="T1" fmla="*/ 0 h 4"/>
                <a:gd name="T2" fmla="*/ 1 w 9"/>
                <a:gd name="T3" fmla="*/ 1 h 4"/>
                <a:gd name="T4" fmla="*/ 1 w 9"/>
                <a:gd name="T5" fmla="*/ 2 h 4"/>
                <a:gd name="T6" fmla="*/ 2 w 9"/>
                <a:gd name="T7" fmla="*/ 3 h 4"/>
                <a:gd name="T8" fmla="*/ 3 w 9"/>
                <a:gd name="T9" fmla="*/ 3 h 4"/>
                <a:gd name="T10" fmla="*/ 4 w 9"/>
                <a:gd name="T11" fmla="*/ 4 h 4"/>
                <a:gd name="T12" fmla="*/ 7 w 9"/>
                <a:gd name="T13" fmla="*/ 4 h 4"/>
                <a:gd name="T14" fmla="*/ 8 w 9"/>
                <a:gd name="T15" fmla="*/ 2 h 4"/>
                <a:gd name="T16" fmla="*/ 9 w 9"/>
                <a:gd name="T17" fmla="*/ 1 h 4"/>
                <a:gd name="T18" fmla="*/ 5 w 9"/>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4">
                  <a:moveTo>
                    <a:pt x="5" y="0"/>
                  </a:moveTo>
                  <a:cubicBezTo>
                    <a:pt x="4" y="0"/>
                    <a:pt x="2" y="0"/>
                    <a:pt x="1" y="1"/>
                  </a:cubicBezTo>
                  <a:cubicBezTo>
                    <a:pt x="0" y="2"/>
                    <a:pt x="1" y="2"/>
                    <a:pt x="1" y="2"/>
                  </a:cubicBezTo>
                  <a:cubicBezTo>
                    <a:pt x="2" y="3"/>
                    <a:pt x="1" y="3"/>
                    <a:pt x="2" y="3"/>
                  </a:cubicBezTo>
                  <a:cubicBezTo>
                    <a:pt x="2" y="3"/>
                    <a:pt x="2" y="3"/>
                    <a:pt x="3" y="3"/>
                  </a:cubicBezTo>
                  <a:cubicBezTo>
                    <a:pt x="3" y="4"/>
                    <a:pt x="2" y="4"/>
                    <a:pt x="4" y="4"/>
                  </a:cubicBezTo>
                  <a:cubicBezTo>
                    <a:pt x="5" y="4"/>
                    <a:pt x="5" y="4"/>
                    <a:pt x="7" y="4"/>
                  </a:cubicBezTo>
                  <a:cubicBezTo>
                    <a:pt x="8" y="3"/>
                    <a:pt x="7" y="2"/>
                    <a:pt x="8" y="2"/>
                  </a:cubicBezTo>
                  <a:cubicBezTo>
                    <a:pt x="9" y="3"/>
                    <a:pt x="9" y="2"/>
                    <a:pt x="9" y="1"/>
                  </a:cubicBezTo>
                  <a:cubicBezTo>
                    <a:pt x="8" y="1"/>
                    <a:pt x="6"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99" name="Freeform 85"/>
            <p:cNvSpPr/>
            <p:nvPr/>
          </p:nvSpPr>
          <p:spPr>
            <a:xfrm>
              <a:off x="7385051" y="3814763"/>
              <a:ext cx="44450" cy="85725"/>
            </a:xfrm>
            <a:custGeom>
              <a:avLst/>
              <a:gdLst>
                <a:gd name="T0" fmla="*/ 2 w 12"/>
                <a:gd name="T1" fmla="*/ 5 h 23"/>
                <a:gd name="T2" fmla="*/ 2 w 12"/>
                <a:gd name="T3" fmla="*/ 5 h 23"/>
                <a:gd name="T4" fmla="*/ 2 w 12"/>
                <a:gd name="T5" fmla="*/ 5 h 23"/>
                <a:gd name="T6" fmla="*/ 5 w 12"/>
                <a:gd name="T7" fmla="*/ 7 h 23"/>
                <a:gd name="T8" fmla="*/ 5 w 12"/>
                <a:gd name="T9" fmla="*/ 7 h 23"/>
                <a:gd name="T10" fmla="*/ 6 w 12"/>
                <a:gd name="T11" fmla="*/ 8 h 23"/>
                <a:gd name="T12" fmla="*/ 5 w 12"/>
                <a:gd name="T13" fmla="*/ 10 h 23"/>
                <a:gd name="T14" fmla="*/ 3 w 12"/>
                <a:gd name="T15" fmla="*/ 9 h 23"/>
                <a:gd name="T16" fmla="*/ 2 w 12"/>
                <a:gd name="T17" fmla="*/ 14 h 23"/>
                <a:gd name="T18" fmla="*/ 4 w 12"/>
                <a:gd name="T19" fmla="*/ 15 h 23"/>
                <a:gd name="T20" fmla="*/ 5 w 12"/>
                <a:gd name="T21" fmla="*/ 16 h 23"/>
                <a:gd name="T22" fmla="*/ 6 w 12"/>
                <a:gd name="T23" fmla="*/ 19 h 23"/>
                <a:gd name="T24" fmla="*/ 7 w 12"/>
                <a:gd name="T25" fmla="*/ 22 h 23"/>
                <a:gd name="T26" fmla="*/ 9 w 12"/>
                <a:gd name="T27" fmla="*/ 22 h 23"/>
                <a:gd name="T28" fmla="*/ 8 w 12"/>
                <a:gd name="T29" fmla="*/ 19 h 23"/>
                <a:gd name="T30" fmla="*/ 7 w 12"/>
                <a:gd name="T31" fmla="*/ 16 h 23"/>
                <a:gd name="T32" fmla="*/ 7 w 12"/>
                <a:gd name="T33" fmla="*/ 15 h 23"/>
                <a:gd name="T34" fmla="*/ 6 w 12"/>
                <a:gd name="T35" fmla="*/ 12 h 23"/>
                <a:gd name="T36" fmla="*/ 7 w 12"/>
                <a:gd name="T37" fmla="*/ 12 h 23"/>
                <a:gd name="T38" fmla="*/ 7 w 12"/>
                <a:gd name="T39" fmla="*/ 12 h 23"/>
                <a:gd name="T40" fmla="*/ 10 w 12"/>
                <a:gd name="T41" fmla="*/ 11 h 23"/>
                <a:gd name="T42" fmla="*/ 10 w 12"/>
                <a:gd name="T43" fmla="*/ 12 h 23"/>
                <a:gd name="T44" fmla="*/ 11 w 12"/>
                <a:gd name="T45" fmla="*/ 12 h 23"/>
                <a:gd name="T46" fmla="*/ 12 w 12"/>
                <a:gd name="T47" fmla="*/ 13 h 23"/>
                <a:gd name="T48" fmla="*/ 12 w 12"/>
                <a:gd name="T49" fmla="*/ 11 h 23"/>
                <a:gd name="T50" fmla="*/ 10 w 12"/>
                <a:gd name="T51" fmla="*/ 10 h 23"/>
                <a:gd name="T52" fmla="*/ 10 w 12"/>
                <a:gd name="T53" fmla="*/ 6 h 23"/>
                <a:gd name="T54" fmla="*/ 10 w 12"/>
                <a:gd name="T55" fmla="*/ 5 h 23"/>
                <a:gd name="T56" fmla="*/ 9 w 12"/>
                <a:gd name="T57" fmla="*/ 4 h 23"/>
                <a:gd name="T58" fmla="*/ 8 w 12"/>
                <a:gd name="T59" fmla="*/ 3 h 23"/>
                <a:gd name="T60" fmla="*/ 7 w 12"/>
                <a:gd name="T61" fmla="*/ 2 h 23"/>
                <a:gd name="T62" fmla="*/ 7 w 12"/>
                <a:gd name="T63" fmla="*/ 1 h 23"/>
                <a:gd name="T64" fmla="*/ 1 w 12"/>
                <a:gd name="T65" fmla="*/ 2 h 23"/>
                <a:gd name="T66" fmla="*/ 0 w 12"/>
                <a:gd name="T67" fmla="*/ 3 h 23"/>
                <a:gd name="T68" fmla="*/ 2 w 12"/>
                <a:gd name="T6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23">
                  <a:moveTo>
                    <a:pt x="2" y="5"/>
                  </a:moveTo>
                  <a:cubicBezTo>
                    <a:pt x="2" y="5"/>
                    <a:pt x="2" y="4"/>
                    <a:pt x="2" y="5"/>
                  </a:cubicBezTo>
                  <a:cubicBezTo>
                    <a:pt x="3" y="5"/>
                    <a:pt x="2" y="5"/>
                    <a:pt x="2" y="5"/>
                  </a:cubicBezTo>
                  <a:cubicBezTo>
                    <a:pt x="3" y="6"/>
                    <a:pt x="4" y="6"/>
                    <a:pt x="5" y="7"/>
                  </a:cubicBezTo>
                  <a:cubicBezTo>
                    <a:pt x="5" y="7"/>
                    <a:pt x="5" y="7"/>
                    <a:pt x="5" y="7"/>
                  </a:cubicBezTo>
                  <a:cubicBezTo>
                    <a:pt x="6" y="8"/>
                    <a:pt x="6" y="8"/>
                    <a:pt x="6" y="8"/>
                  </a:cubicBezTo>
                  <a:cubicBezTo>
                    <a:pt x="7" y="9"/>
                    <a:pt x="6" y="12"/>
                    <a:pt x="5" y="10"/>
                  </a:cubicBezTo>
                  <a:cubicBezTo>
                    <a:pt x="4" y="10"/>
                    <a:pt x="4" y="10"/>
                    <a:pt x="3" y="9"/>
                  </a:cubicBezTo>
                  <a:cubicBezTo>
                    <a:pt x="0" y="9"/>
                    <a:pt x="2" y="13"/>
                    <a:pt x="2" y="14"/>
                  </a:cubicBezTo>
                  <a:cubicBezTo>
                    <a:pt x="3" y="14"/>
                    <a:pt x="3" y="15"/>
                    <a:pt x="4" y="15"/>
                  </a:cubicBezTo>
                  <a:cubicBezTo>
                    <a:pt x="4" y="15"/>
                    <a:pt x="5" y="16"/>
                    <a:pt x="5" y="16"/>
                  </a:cubicBezTo>
                  <a:cubicBezTo>
                    <a:pt x="6" y="17"/>
                    <a:pt x="6" y="18"/>
                    <a:pt x="6" y="19"/>
                  </a:cubicBezTo>
                  <a:cubicBezTo>
                    <a:pt x="6" y="20"/>
                    <a:pt x="7" y="22"/>
                    <a:pt x="7" y="22"/>
                  </a:cubicBezTo>
                  <a:cubicBezTo>
                    <a:pt x="8" y="22"/>
                    <a:pt x="8" y="23"/>
                    <a:pt x="9" y="22"/>
                  </a:cubicBezTo>
                  <a:cubicBezTo>
                    <a:pt x="10" y="21"/>
                    <a:pt x="9" y="19"/>
                    <a:pt x="8" y="19"/>
                  </a:cubicBezTo>
                  <a:cubicBezTo>
                    <a:pt x="8" y="17"/>
                    <a:pt x="8" y="17"/>
                    <a:pt x="7" y="16"/>
                  </a:cubicBezTo>
                  <a:cubicBezTo>
                    <a:pt x="7" y="16"/>
                    <a:pt x="7" y="16"/>
                    <a:pt x="7" y="15"/>
                  </a:cubicBezTo>
                  <a:cubicBezTo>
                    <a:pt x="7" y="15"/>
                    <a:pt x="6" y="14"/>
                    <a:pt x="6" y="12"/>
                  </a:cubicBezTo>
                  <a:cubicBezTo>
                    <a:pt x="7" y="12"/>
                    <a:pt x="6" y="12"/>
                    <a:pt x="7" y="12"/>
                  </a:cubicBezTo>
                  <a:cubicBezTo>
                    <a:pt x="7" y="12"/>
                    <a:pt x="7" y="12"/>
                    <a:pt x="7" y="12"/>
                  </a:cubicBezTo>
                  <a:cubicBezTo>
                    <a:pt x="8" y="11"/>
                    <a:pt x="8" y="11"/>
                    <a:pt x="10" y="11"/>
                  </a:cubicBezTo>
                  <a:cubicBezTo>
                    <a:pt x="10" y="12"/>
                    <a:pt x="10" y="11"/>
                    <a:pt x="10" y="12"/>
                  </a:cubicBezTo>
                  <a:cubicBezTo>
                    <a:pt x="11" y="12"/>
                    <a:pt x="10" y="12"/>
                    <a:pt x="11" y="12"/>
                  </a:cubicBezTo>
                  <a:cubicBezTo>
                    <a:pt x="11" y="13"/>
                    <a:pt x="11" y="13"/>
                    <a:pt x="12" y="13"/>
                  </a:cubicBezTo>
                  <a:cubicBezTo>
                    <a:pt x="12" y="13"/>
                    <a:pt x="12" y="11"/>
                    <a:pt x="12" y="11"/>
                  </a:cubicBezTo>
                  <a:cubicBezTo>
                    <a:pt x="11" y="11"/>
                    <a:pt x="11" y="11"/>
                    <a:pt x="10" y="10"/>
                  </a:cubicBezTo>
                  <a:cubicBezTo>
                    <a:pt x="10" y="9"/>
                    <a:pt x="10" y="7"/>
                    <a:pt x="10" y="6"/>
                  </a:cubicBezTo>
                  <a:cubicBezTo>
                    <a:pt x="10" y="5"/>
                    <a:pt x="10" y="5"/>
                    <a:pt x="10" y="5"/>
                  </a:cubicBezTo>
                  <a:cubicBezTo>
                    <a:pt x="9" y="4"/>
                    <a:pt x="9" y="4"/>
                    <a:pt x="9" y="4"/>
                  </a:cubicBezTo>
                  <a:cubicBezTo>
                    <a:pt x="8" y="3"/>
                    <a:pt x="9" y="4"/>
                    <a:pt x="8" y="3"/>
                  </a:cubicBezTo>
                  <a:cubicBezTo>
                    <a:pt x="8" y="3"/>
                    <a:pt x="8" y="3"/>
                    <a:pt x="7" y="2"/>
                  </a:cubicBezTo>
                  <a:cubicBezTo>
                    <a:pt x="7" y="2"/>
                    <a:pt x="8" y="1"/>
                    <a:pt x="7" y="1"/>
                  </a:cubicBezTo>
                  <a:cubicBezTo>
                    <a:pt x="7" y="1"/>
                    <a:pt x="2" y="0"/>
                    <a:pt x="1" y="2"/>
                  </a:cubicBezTo>
                  <a:cubicBezTo>
                    <a:pt x="0" y="2"/>
                    <a:pt x="0" y="2"/>
                    <a:pt x="0" y="3"/>
                  </a:cubicBezTo>
                  <a:cubicBezTo>
                    <a:pt x="1" y="4"/>
                    <a:pt x="1"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0" name="Freeform 86"/>
            <p:cNvSpPr/>
            <p:nvPr/>
          </p:nvSpPr>
          <p:spPr>
            <a:xfrm>
              <a:off x="7327901" y="3840163"/>
              <a:ext cx="34925" cy="41275"/>
            </a:xfrm>
            <a:custGeom>
              <a:avLst/>
              <a:gdLst>
                <a:gd name="T0" fmla="*/ 7 w 9"/>
                <a:gd name="T1" fmla="*/ 3 h 11"/>
                <a:gd name="T2" fmla="*/ 1 w 9"/>
                <a:gd name="T3" fmla="*/ 1 h 11"/>
                <a:gd name="T4" fmla="*/ 1 w 9"/>
                <a:gd name="T5" fmla="*/ 3 h 11"/>
                <a:gd name="T6" fmla="*/ 0 w 9"/>
                <a:gd name="T7" fmla="*/ 10 h 11"/>
                <a:gd name="T8" fmla="*/ 3 w 9"/>
                <a:gd name="T9" fmla="*/ 10 h 11"/>
                <a:gd name="T10" fmla="*/ 3 w 9"/>
                <a:gd name="T11" fmla="*/ 10 h 11"/>
                <a:gd name="T12" fmla="*/ 3 w 9"/>
                <a:gd name="T13" fmla="*/ 9 h 11"/>
                <a:gd name="T14" fmla="*/ 5 w 9"/>
                <a:gd name="T15" fmla="*/ 9 h 11"/>
                <a:gd name="T16" fmla="*/ 5 w 9"/>
                <a:gd name="T17" fmla="*/ 8 h 11"/>
                <a:gd name="T18" fmla="*/ 7 w 9"/>
                <a:gd name="T19" fmla="*/ 7 h 11"/>
                <a:gd name="T20" fmla="*/ 8 w 9"/>
                <a:gd name="T21" fmla="*/ 6 h 11"/>
                <a:gd name="T22" fmla="*/ 9 w 9"/>
                <a:gd name="T23" fmla="*/ 5 h 11"/>
                <a:gd name="T24" fmla="*/ 7 w 9"/>
                <a:gd name="T25"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7" y="3"/>
                  </a:moveTo>
                  <a:cubicBezTo>
                    <a:pt x="6" y="2"/>
                    <a:pt x="1" y="0"/>
                    <a:pt x="1" y="1"/>
                  </a:cubicBezTo>
                  <a:cubicBezTo>
                    <a:pt x="1" y="2"/>
                    <a:pt x="1" y="2"/>
                    <a:pt x="1" y="3"/>
                  </a:cubicBezTo>
                  <a:cubicBezTo>
                    <a:pt x="0" y="3"/>
                    <a:pt x="0" y="8"/>
                    <a:pt x="0" y="10"/>
                  </a:cubicBezTo>
                  <a:cubicBezTo>
                    <a:pt x="0" y="11"/>
                    <a:pt x="2" y="11"/>
                    <a:pt x="3" y="10"/>
                  </a:cubicBezTo>
                  <a:cubicBezTo>
                    <a:pt x="3" y="10"/>
                    <a:pt x="3" y="10"/>
                    <a:pt x="3" y="10"/>
                  </a:cubicBezTo>
                  <a:cubicBezTo>
                    <a:pt x="3" y="10"/>
                    <a:pt x="3" y="9"/>
                    <a:pt x="3" y="9"/>
                  </a:cubicBezTo>
                  <a:cubicBezTo>
                    <a:pt x="4" y="9"/>
                    <a:pt x="4" y="10"/>
                    <a:pt x="5" y="9"/>
                  </a:cubicBezTo>
                  <a:cubicBezTo>
                    <a:pt x="5" y="9"/>
                    <a:pt x="4" y="8"/>
                    <a:pt x="5" y="8"/>
                  </a:cubicBezTo>
                  <a:cubicBezTo>
                    <a:pt x="6" y="8"/>
                    <a:pt x="6" y="7"/>
                    <a:pt x="7" y="7"/>
                  </a:cubicBezTo>
                  <a:cubicBezTo>
                    <a:pt x="7" y="7"/>
                    <a:pt x="7" y="6"/>
                    <a:pt x="8" y="6"/>
                  </a:cubicBezTo>
                  <a:cubicBezTo>
                    <a:pt x="8" y="6"/>
                    <a:pt x="9" y="6"/>
                    <a:pt x="9" y="5"/>
                  </a:cubicBezTo>
                  <a:cubicBezTo>
                    <a:pt x="9" y="4"/>
                    <a:pt x="9"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1" name="Freeform 87"/>
            <p:cNvSpPr/>
            <p:nvPr/>
          </p:nvSpPr>
          <p:spPr>
            <a:xfrm>
              <a:off x="7250113" y="3852863"/>
              <a:ext cx="22225" cy="47625"/>
            </a:xfrm>
            <a:custGeom>
              <a:avLst/>
              <a:gdLst>
                <a:gd name="T0" fmla="*/ 5 w 6"/>
                <a:gd name="T1" fmla="*/ 9 h 13"/>
                <a:gd name="T2" fmla="*/ 5 w 6"/>
                <a:gd name="T3" fmla="*/ 8 h 13"/>
                <a:gd name="T4" fmla="*/ 6 w 6"/>
                <a:gd name="T5" fmla="*/ 7 h 13"/>
                <a:gd name="T6" fmla="*/ 6 w 6"/>
                <a:gd name="T7" fmla="*/ 6 h 13"/>
                <a:gd name="T8" fmla="*/ 5 w 6"/>
                <a:gd name="T9" fmla="*/ 5 h 13"/>
                <a:gd name="T10" fmla="*/ 4 w 6"/>
                <a:gd name="T11" fmla="*/ 2 h 13"/>
                <a:gd name="T12" fmla="*/ 3 w 6"/>
                <a:gd name="T13" fmla="*/ 4 h 13"/>
                <a:gd name="T14" fmla="*/ 3 w 6"/>
                <a:gd name="T15" fmla="*/ 5 h 13"/>
                <a:gd name="T16" fmla="*/ 2 w 6"/>
                <a:gd name="T17" fmla="*/ 5 h 13"/>
                <a:gd name="T18" fmla="*/ 2 w 6"/>
                <a:gd name="T19" fmla="*/ 7 h 13"/>
                <a:gd name="T20" fmla="*/ 1 w 6"/>
                <a:gd name="T21" fmla="*/ 9 h 13"/>
                <a:gd name="T22" fmla="*/ 1 w 6"/>
                <a:gd name="T23" fmla="*/ 12 h 13"/>
                <a:gd name="T24" fmla="*/ 2 w 6"/>
                <a:gd name="T25" fmla="*/ 12 h 13"/>
                <a:gd name="T26" fmla="*/ 3 w 6"/>
                <a:gd name="T27" fmla="*/ 12 h 13"/>
                <a:gd name="T28" fmla="*/ 4 w 6"/>
                <a:gd name="T29" fmla="*/ 10 h 13"/>
                <a:gd name="T30" fmla="*/ 4 w 6"/>
                <a:gd name="T31" fmla="*/ 10 h 13"/>
                <a:gd name="T32" fmla="*/ 4 w 6"/>
                <a:gd name="T33" fmla="*/ 9 h 13"/>
                <a:gd name="T34" fmla="*/ 5 w 6"/>
                <a:gd name="T3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13">
                  <a:moveTo>
                    <a:pt x="5" y="9"/>
                  </a:moveTo>
                  <a:cubicBezTo>
                    <a:pt x="5" y="9"/>
                    <a:pt x="5" y="8"/>
                    <a:pt x="5" y="8"/>
                  </a:cubicBezTo>
                  <a:cubicBezTo>
                    <a:pt x="5" y="8"/>
                    <a:pt x="6" y="8"/>
                    <a:pt x="6" y="7"/>
                  </a:cubicBezTo>
                  <a:cubicBezTo>
                    <a:pt x="6" y="6"/>
                    <a:pt x="6" y="7"/>
                    <a:pt x="6" y="6"/>
                  </a:cubicBezTo>
                  <a:cubicBezTo>
                    <a:pt x="5" y="5"/>
                    <a:pt x="5" y="5"/>
                    <a:pt x="5" y="5"/>
                  </a:cubicBezTo>
                  <a:cubicBezTo>
                    <a:pt x="5" y="3"/>
                    <a:pt x="6" y="0"/>
                    <a:pt x="4" y="2"/>
                  </a:cubicBezTo>
                  <a:cubicBezTo>
                    <a:pt x="3" y="2"/>
                    <a:pt x="4" y="3"/>
                    <a:pt x="3" y="4"/>
                  </a:cubicBezTo>
                  <a:cubicBezTo>
                    <a:pt x="3" y="4"/>
                    <a:pt x="3" y="4"/>
                    <a:pt x="3" y="5"/>
                  </a:cubicBezTo>
                  <a:cubicBezTo>
                    <a:pt x="2" y="5"/>
                    <a:pt x="2" y="4"/>
                    <a:pt x="2" y="5"/>
                  </a:cubicBezTo>
                  <a:cubicBezTo>
                    <a:pt x="2" y="6"/>
                    <a:pt x="2" y="7"/>
                    <a:pt x="2" y="7"/>
                  </a:cubicBezTo>
                  <a:cubicBezTo>
                    <a:pt x="1" y="7"/>
                    <a:pt x="2" y="9"/>
                    <a:pt x="1" y="9"/>
                  </a:cubicBezTo>
                  <a:cubicBezTo>
                    <a:pt x="0" y="9"/>
                    <a:pt x="0" y="11"/>
                    <a:pt x="1" y="12"/>
                  </a:cubicBezTo>
                  <a:cubicBezTo>
                    <a:pt x="2" y="12"/>
                    <a:pt x="1" y="13"/>
                    <a:pt x="2" y="12"/>
                  </a:cubicBezTo>
                  <a:cubicBezTo>
                    <a:pt x="3" y="12"/>
                    <a:pt x="3" y="12"/>
                    <a:pt x="3" y="12"/>
                  </a:cubicBezTo>
                  <a:cubicBezTo>
                    <a:pt x="3" y="12"/>
                    <a:pt x="3" y="10"/>
                    <a:pt x="4" y="10"/>
                  </a:cubicBezTo>
                  <a:cubicBezTo>
                    <a:pt x="4" y="10"/>
                    <a:pt x="4" y="10"/>
                    <a:pt x="4" y="10"/>
                  </a:cubicBezTo>
                  <a:cubicBezTo>
                    <a:pt x="4" y="9"/>
                    <a:pt x="4" y="9"/>
                    <a:pt x="4" y="9"/>
                  </a:cubicBezTo>
                  <a:cubicBezTo>
                    <a:pt x="5" y="9"/>
                    <a:pt x="5"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2" name="Freeform 88"/>
            <p:cNvSpPr/>
            <p:nvPr/>
          </p:nvSpPr>
          <p:spPr>
            <a:xfrm>
              <a:off x="2446338" y="3867150"/>
              <a:ext cx="28575" cy="33338"/>
            </a:xfrm>
            <a:custGeom>
              <a:avLst/>
              <a:gdLst>
                <a:gd name="T0" fmla="*/ 6 w 8"/>
                <a:gd name="T1" fmla="*/ 1 h 9"/>
                <a:gd name="T2" fmla="*/ 4 w 8"/>
                <a:gd name="T3" fmla="*/ 1 h 9"/>
                <a:gd name="T4" fmla="*/ 1 w 8"/>
                <a:gd name="T5" fmla="*/ 5 h 9"/>
                <a:gd name="T6" fmla="*/ 1 w 8"/>
                <a:gd name="T7" fmla="*/ 6 h 9"/>
                <a:gd name="T8" fmla="*/ 1 w 8"/>
                <a:gd name="T9" fmla="*/ 7 h 9"/>
                <a:gd name="T10" fmla="*/ 2 w 8"/>
                <a:gd name="T11" fmla="*/ 8 h 9"/>
                <a:gd name="T12" fmla="*/ 6 w 8"/>
                <a:gd name="T13" fmla="*/ 6 h 9"/>
                <a:gd name="T14" fmla="*/ 6 w 8"/>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1"/>
                  </a:moveTo>
                  <a:cubicBezTo>
                    <a:pt x="5" y="1"/>
                    <a:pt x="5" y="0"/>
                    <a:pt x="4" y="1"/>
                  </a:cubicBezTo>
                  <a:cubicBezTo>
                    <a:pt x="3" y="1"/>
                    <a:pt x="2" y="4"/>
                    <a:pt x="1" y="5"/>
                  </a:cubicBezTo>
                  <a:cubicBezTo>
                    <a:pt x="1" y="5"/>
                    <a:pt x="1" y="5"/>
                    <a:pt x="1" y="6"/>
                  </a:cubicBezTo>
                  <a:cubicBezTo>
                    <a:pt x="0" y="7"/>
                    <a:pt x="1" y="6"/>
                    <a:pt x="1" y="7"/>
                  </a:cubicBezTo>
                  <a:cubicBezTo>
                    <a:pt x="1" y="7"/>
                    <a:pt x="2" y="8"/>
                    <a:pt x="2" y="8"/>
                  </a:cubicBezTo>
                  <a:cubicBezTo>
                    <a:pt x="4" y="9"/>
                    <a:pt x="5" y="7"/>
                    <a:pt x="6" y="6"/>
                  </a:cubicBezTo>
                  <a:cubicBezTo>
                    <a:pt x="7" y="5"/>
                    <a:pt x="8"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3" name="Freeform 89"/>
            <p:cNvSpPr/>
            <p:nvPr/>
          </p:nvSpPr>
          <p:spPr>
            <a:xfrm>
              <a:off x="7343776" y="3867150"/>
              <a:ext cx="66675" cy="66675"/>
            </a:xfrm>
            <a:custGeom>
              <a:avLst/>
              <a:gdLst>
                <a:gd name="T0" fmla="*/ 8 w 18"/>
                <a:gd name="T1" fmla="*/ 3 h 18"/>
                <a:gd name="T2" fmla="*/ 6 w 18"/>
                <a:gd name="T3" fmla="*/ 1 h 18"/>
                <a:gd name="T4" fmla="*/ 5 w 18"/>
                <a:gd name="T5" fmla="*/ 1 h 18"/>
                <a:gd name="T6" fmla="*/ 5 w 18"/>
                <a:gd name="T7" fmla="*/ 2 h 18"/>
                <a:gd name="T8" fmla="*/ 3 w 18"/>
                <a:gd name="T9" fmla="*/ 7 h 18"/>
                <a:gd name="T10" fmla="*/ 2 w 18"/>
                <a:gd name="T11" fmla="*/ 8 h 18"/>
                <a:gd name="T12" fmla="*/ 1 w 18"/>
                <a:gd name="T13" fmla="*/ 8 h 18"/>
                <a:gd name="T14" fmla="*/ 1 w 18"/>
                <a:gd name="T15" fmla="*/ 12 h 18"/>
                <a:gd name="T16" fmla="*/ 2 w 18"/>
                <a:gd name="T17" fmla="*/ 13 h 18"/>
                <a:gd name="T18" fmla="*/ 3 w 18"/>
                <a:gd name="T19" fmla="*/ 13 h 18"/>
                <a:gd name="T20" fmla="*/ 3 w 18"/>
                <a:gd name="T21" fmla="*/ 15 h 18"/>
                <a:gd name="T22" fmla="*/ 4 w 18"/>
                <a:gd name="T23" fmla="*/ 16 h 18"/>
                <a:gd name="T24" fmla="*/ 8 w 18"/>
                <a:gd name="T25" fmla="*/ 16 h 18"/>
                <a:gd name="T26" fmla="*/ 9 w 18"/>
                <a:gd name="T27" fmla="*/ 14 h 18"/>
                <a:gd name="T28" fmla="*/ 9 w 18"/>
                <a:gd name="T29" fmla="*/ 11 h 18"/>
                <a:gd name="T30" fmla="*/ 9 w 18"/>
                <a:gd name="T31" fmla="*/ 11 h 18"/>
                <a:gd name="T32" fmla="*/ 10 w 18"/>
                <a:gd name="T33" fmla="*/ 10 h 18"/>
                <a:gd name="T34" fmla="*/ 13 w 18"/>
                <a:gd name="T35" fmla="*/ 11 h 18"/>
                <a:gd name="T36" fmla="*/ 15 w 18"/>
                <a:gd name="T37" fmla="*/ 11 h 18"/>
                <a:gd name="T38" fmla="*/ 14 w 18"/>
                <a:gd name="T39" fmla="*/ 6 h 18"/>
                <a:gd name="T40" fmla="*/ 12 w 18"/>
                <a:gd name="T41" fmla="*/ 5 h 18"/>
                <a:gd name="T42" fmla="*/ 9 w 18"/>
                <a:gd name="T43" fmla="*/ 2 h 18"/>
                <a:gd name="T44" fmla="*/ 9 w 18"/>
                <a:gd name="T45" fmla="*/ 4 h 18"/>
                <a:gd name="T46" fmla="*/ 8 w 18"/>
                <a:gd name="T4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 h="18">
                  <a:moveTo>
                    <a:pt x="8" y="3"/>
                  </a:moveTo>
                  <a:cubicBezTo>
                    <a:pt x="7" y="2"/>
                    <a:pt x="7" y="1"/>
                    <a:pt x="6" y="1"/>
                  </a:cubicBezTo>
                  <a:cubicBezTo>
                    <a:pt x="6" y="1"/>
                    <a:pt x="5" y="0"/>
                    <a:pt x="5" y="1"/>
                  </a:cubicBezTo>
                  <a:cubicBezTo>
                    <a:pt x="5" y="1"/>
                    <a:pt x="5" y="2"/>
                    <a:pt x="5" y="2"/>
                  </a:cubicBezTo>
                  <a:cubicBezTo>
                    <a:pt x="4" y="3"/>
                    <a:pt x="3" y="5"/>
                    <a:pt x="3" y="7"/>
                  </a:cubicBezTo>
                  <a:cubicBezTo>
                    <a:pt x="3" y="7"/>
                    <a:pt x="3" y="7"/>
                    <a:pt x="2" y="8"/>
                  </a:cubicBezTo>
                  <a:cubicBezTo>
                    <a:pt x="2" y="8"/>
                    <a:pt x="2" y="8"/>
                    <a:pt x="1" y="8"/>
                  </a:cubicBezTo>
                  <a:cubicBezTo>
                    <a:pt x="1" y="10"/>
                    <a:pt x="0" y="10"/>
                    <a:pt x="1" y="12"/>
                  </a:cubicBezTo>
                  <a:cubicBezTo>
                    <a:pt x="2" y="12"/>
                    <a:pt x="2" y="12"/>
                    <a:pt x="2" y="13"/>
                  </a:cubicBezTo>
                  <a:cubicBezTo>
                    <a:pt x="2" y="13"/>
                    <a:pt x="2" y="13"/>
                    <a:pt x="3" y="13"/>
                  </a:cubicBezTo>
                  <a:cubicBezTo>
                    <a:pt x="3" y="14"/>
                    <a:pt x="4" y="13"/>
                    <a:pt x="3" y="15"/>
                  </a:cubicBezTo>
                  <a:cubicBezTo>
                    <a:pt x="3" y="15"/>
                    <a:pt x="4" y="15"/>
                    <a:pt x="4" y="16"/>
                  </a:cubicBezTo>
                  <a:cubicBezTo>
                    <a:pt x="5" y="16"/>
                    <a:pt x="6" y="18"/>
                    <a:pt x="8" y="16"/>
                  </a:cubicBezTo>
                  <a:cubicBezTo>
                    <a:pt x="8" y="15"/>
                    <a:pt x="8" y="15"/>
                    <a:pt x="9" y="14"/>
                  </a:cubicBezTo>
                  <a:cubicBezTo>
                    <a:pt x="9" y="13"/>
                    <a:pt x="8" y="12"/>
                    <a:pt x="9" y="11"/>
                  </a:cubicBezTo>
                  <a:cubicBezTo>
                    <a:pt x="9" y="11"/>
                    <a:pt x="9" y="11"/>
                    <a:pt x="9" y="11"/>
                  </a:cubicBezTo>
                  <a:cubicBezTo>
                    <a:pt x="10" y="10"/>
                    <a:pt x="9" y="11"/>
                    <a:pt x="10" y="10"/>
                  </a:cubicBezTo>
                  <a:cubicBezTo>
                    <a:pt x="11" y="10"/>
                    <a:pt x="13" y="10"/>
                    <a:pt x="13" y="11"/>
                  </a:cubicBezTo>
                  <a:cubicBezTo>
                    <a:pt x="14" y="12"/>
                    <a:pt x="14" y="11"/>
                    <a:pt x="15" y="11"/>
                  </a:cubicBezTo>
                  <a:cubicBezTo>
                    <a:pt x="18" y="11"/>
                    <a:pt x="15" y="6"/>
                    <a:pt x="14" y="6"/>
                  </a:cubicBezTo>
                  <a:cubicBezTo>
                    <a:pt x="13" y="5"/>
                    <a:pt x="13" y="5"/>
                    <a:pt x="12" y="5"/>
                  </a:cubicBezTo>
                  <a:cubicBezTo>
                    <a:pt x="12" y="4"/>
                    <a:pt x="11" y="0"/>
                    <a:pt x="9" y="2"/>
                  </a:cubicBezTo>
                  <a:cubicBezTo>
                    <a:pt x="9" y="2"/>
                    <a:pt x="10" y="4"/>
                    <a:pt x="9" y="4"/>
                  </a:cubicBezTo>
                  <a:cubicBezTo>
                    <a:pt x="8" y="5"/>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4" name="Freeform 90"/>
            <p:cNvSpPr/>
            <p:nvPr/>
          </p:nvSpPr>
          <p:spPr>
            <a:xfrm>
              <a:off x="7332663" y="3894138"/>
              <a:ext cx="127000" cy="134938"/>
            </a:xfrm>
            <a:custGeom>
              <a:avLst/>
              <a:gdLst>
                <a:gd name="T0" fmla="*/ 24 w 34"/>
                <a:gd name="T1" fmla="*/ 11 h 36"/>
                <a:gd name="T2" fmla="*/ 21 w 34"/>
                <a:gd name="T3" fmla="*/ 11 h 36"/>
                <a:gd name="T4" fmla="*/ 21 w 34"/>
                <a:gd name="T5" fmla="*/ 12 h 36"/>
                <a:gd name="T6" fmla="*/ 19 w 34"/>
                <a:gd name="T7" fmla="*/ 13 h 36"/>
                <a:gd name="T8" fmla="*/ 18 w 34"/>
                <a:gd name="T9" fmla="*/ 14 h 36"/>
                <a:gd name="T10" fmla="*/ 16 w 34"/>
                <a:gd name="T11" fmla="*/ 14 h 36"/>
                <a:gd name="T12" fmla="*/ 15 w 34"/>
                <a:gd name="T13" fmla="*/ 14 h 36"/>
                <a:gd name="T14" fmla="*/ 14 w 34"/>
                <a:gd name="T15" fmla="*/ 12 h 36"/>
                <a:gd name="T16" fmla="*/ 14 w 34"/>
                <a:gd name="T17" fmla="*/ 11 h 36"/>
                <a:gd name="T18" fmla="*/ 12 w 34"/>
                <a:gd name="T19" fmla="*/ 11 h 36"/>
                <a:gd name="T20" fmla="*/ 9 w 34"/>
                <a:gd name="T21" fmla="*/ 13 h 36"/>
                <a:gd name="T22" fmla="*/ 9 w 34"/>
                <a:gd name="T23" fmla="*/ 14 h 36"/>
                <a:gd name="T24" fmla="*/ 8 w 34"/>
                <a:gd name="T25" fmla="*/ 16 h 36"/>
                <a:gd name="T26" fmla="*/ 5 w 34"/>
                <a:gd name="T27" fmla="*/ 16 h 36"/>
                <a:gd name="T28" fmla="*/ 4 w 34"/>
                <a:gd name="T29" fmla="*/ 18 h 36"/>
                <a:gd name="T30" fmla="*/ 3 w 34"/>
                <a:gd name="T31" fmla="*/ 19 h 36"/>
                <a:gd name="T32" fmla="*/ 2 w 34"/>
                <a:gd name="T33" fmla="*/ 20 h 36"/>
                <a:gd name="T34" fmla="*/ 2 w 34"/>
                <a:gd name="T35" fmla="*/ 26 h 36"/>
                <a:gd name="T36" fmla="*/ 4 w 34"/>
                <a:gd name="T37" fmla="*/ 26 h 36"/>
                <a:gd name="T38" fmla="*/ 6 w 34"/>
                <a:gd name="T39" fmla="*/ 21 h 36"/>
                <a:gd name="T40" fmla="*/ 9 w 34"/>
                <a:gd name="T41" fmla="*/ 19 h 36"/>
                <a:gd name="T42" fmla="*/ 9 w 34"/>
                <a:gd name="T43" fmla="*/ 21 h 36"/>
                <a:gd name="T44" fmla="*/ 19 w 34"/>
                <a:gd name="T45" fmla="*/ 21 h 36"/>
                <a:gd name="T46" fmla="*/ 18 w 34"/>
                <a:gd name="T47" fmla="*/ 23 h 36"/>
                <a:gd name="T48" fmla="*/ 17 w 34"/>
                <a:gd name="T49" fmla="*/ 26 h 36"/>
                <a:gd name="T50" fmla="*/ 19 w 34"/>
                <a:gd name="T51" fmla="*/ 32 h 36"/>
                <a:gd name="T52" fmla="*/ 21 w 34"/>
                <a:gd name="T53" fmla="*/ 34 h 36"/>
                <a:gd name="T54" fmla="*/ 21 w 34"/>
                <a:gd name="T55" fmla="*/ 34 h 36"/>
                <a:gd name="T56" fmla="*/ 24 w 34"/>
                <a:gd name="T57" fmla="*/ 36 h 36"/>
                <a:gd name="T58" fmla="*/ 26 w 34"/>
                <a:gd name="T59" fmla="*/ 36 h 36"/>
                <a:gd name="T60" fmla="*/ 28 w 34"/>
                <a:gd name="T61" fmla="*/ 35 h 36"/>
                <a:gd name="T62" fmla="*/ 29 w 34"/>
                <a:gd name="T63" fmla="*/ 34 h 36"/>
                <a:gd name="T64" fmla="*/ 27 w 34"/>
                <a:gd name="T65" fmla="*/ 29 h 36"/>
                <a:gd name="T66" fmla="*/ 28 w 34"/>
                <a:gd name="T67" fmla="*/ 26 h 36"/>
                <a:gd name="T68" fmla="*/ 29 w 34"/>
                <a:gd name="T69" fmla="*/ 24 h 36"/>
                <a:gd name="T70" fmla="*/ 29 w 34"/>
                <a:gd name="T71" fmla="*/ 25 h 36"/>
                <a:gd name="T72" fmla="*/ 30 w 34"/>
                <a:gd name="T73" fmla="*/ 25 h 36"/>
                <a:gd name="T74" fmla="*/ 31 w 34"/>
                <a:gd name="T75" fmla="*/ 26 h 36"/>
                <a:gd name="T76" fmla="*/ 33 w 34"/>
                <a:gd name="T77" fmla="*/ 26 h 36"/>
                <a:gd name="T78" fmla="*/ 34 w 34"/>
                <a:gd name="T79" fmla="*/ 20 h 36"/>
                <a:gd name="T80" fmla="*/ 34 w 34"/>
                <a:gd name="T81" fmla="*/ 17 h 36"/>
                <a:gd name="T82" fmla="*/ 33 w 34"/>
                <a:gd name="T83" fmla="*/ 13 h 36"/>
                <a:gd name="T84" fmla="*/ 32 w 34"/>
                <a:gd name="T85" fmla="*/ 11 h 36"/>
                <a:gd name="T86" fmla="*/ 32 w 34"/>
                <a:gd name="T87" fmla="*/ 10 h 36"/>
                <a:gd name="T88" fmla="*/ 31 w 34"/>
                <a:gd name="T89" fmla="*/ 9 h 36"/>
                <a:gd name="T90" fmla="*/ 30 w 34"/>
                <a:gd name="T91" fmla="*/ 5 h 36"/>
                <a:gd name="T92" fmla="*/ 30 w 34"/>
                <a:gd name="T93" fmla="*/ 1 h 36"/>
                <a:gd name="T94" fmla="*/ 29 w 34"/>
                <a:gd name="T95" fmla="*/ 1 h 36"/>
                <a:gd name="T96" fmla="*/ 26 w 34"/>
                <a:gd name="T97" fmla="*/ 0 h 36"/>
                <a:gd name="T98" fmla="*/ 26 w 34"/>
                <a:gd name="T99" fmla="*/ 3 h 36"/>
                <a:gd name="T100" fmla="*/ 25 w 34"/>
                <a:gd name="T101" fmla="*/ 3 h 36"/>
                <a:gd name="T102" fmla="*/ 25 w 34"/>
                <a:gd name="T103" fmla="*/ 7 h 36"/>
                <a:gd name="T104" fmla="*/ 24 w 34"/>
                <a:gd name="T105"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 h="36">
                  <a:moveTo>
                    <a:pt x="24" y="11"/>
                  </a:moveTo>
                  <a:cubicBezTo>
                    <a:pt x="24" y="10"/>
                    <a:pt x="22" y="9"/>
                    <a:pt x="21" y="11"/>
                  </a:cubicBezTo>
                  <a:cubicBezTo>
                    <a:pt x="21" y="12"/>
                    <a:pt x="21" y="11"/>
                    <a:pt x="21" y="12"/>
                  </a:cubicBezTo>
                  <a:cubicBezTo>
                    <a:pt x="21" y="13"/>
                    <a:pt x="20" y="13"/>
                    <a:pt x="19" y="13"/>
                  </a:cubicBezTo>
                  <a:cubicBezTo>
                    <a:pt x="18" y="13"/>
                    <a:pt x="19" y="13"/>
                    <a:pt x="18" y="14"/>
                  </a:cubicBezTo>
                  <a:cubicBezTo>
                    <a:pt x="17" y="14"/>
                    <a:pt x="17" y="14"/>
                    <a:pt x="16" y="14"/>
                  </a:cubicBezTo>
                  <a:cubicBezTo>
                    <a:pt x="16" y="15"/>
                    <a:pt x="16" y="15"/>
                    <a:pt x="15" y="14"/>
                  </a:cubicBezTo>
                  <a:cubicBezTo>
                    <a:pt x="15" y="13"/>
                    <a:pt x="15" y="13"/>
                    <a:pt x="14" y="12"/>
                  </a:cubicBezTo>
                  <a:cubicBezTo>
                    <a:pt x="14" y="12"/>
                    <a:pt x="14" y="11"/>
                    <a:pt x="14" y="11"/>
                  </a:cubicBezTo>
                  <a:cubicBezTo>
                    <a:pt x="13" y="11"/>
                    <a:pt x="12" y="10"/>
                    <a:pt x="12" y="11"/>
                  </a:cubicBezTo>
                  <a:cubicBezTo>
                    <a:pt x="11" y="12"/>
                    <a:pt x="10" y="12"/>
                    <a:pt x="9" y="13"/>
                  </a:cubicBezTo>
                  <a:cubicBezTo>
                    <a:pt x="9" y="14"/>
                    <a:pt x="9" y="13"/>
                    <a:pt x="9" y="14"/>
                  </a:cubicBezTo>
                  <a:cubicBezTo>
                    <a:pt x="9" y="15"/>
                    <a:pt x="8" y="15"/>
                    <a:pt x="8" y="16"/>
                  </a:cubicBezTo>
                  <a:cubicBezTo>
                    <a:pt x="6" y="16"/>
                    <a:pt x="6" y="16"/>
                    <a:pt x="5" y="16"/>
                  </a:cubicBezTo>
                  <a:cubicBezTo>
                    <a:pt x="3" y="16"/>
                    <a:pt x="3" y="16"/>
                    <a:pt x="4" y="18"/>
                  </a:cubicBezTo>
                  <a:cubicBezTo>
                    <a:pt x="4" y="19"/>
                    <a:pt x="3" y="18"/>
                    <a:pt x="3" y="19"/>
                  </a:cubicBezTo>
                  <a:cubicBezTo>
                    <a:pt x="2" y="20"/>
                    <a:pt x="3" y="19"/>
                    <a:pt x="2" y="20"/>
                  </a:cubicBezTo>
                  <a:cubicBezTo>
                    <a:pt x="0" y="22"/>
                    <a:pt x="1" y="25"/>
                    <a:pt x="2" y="26"/>
                  </a:cubicBezTo>
                  <a:cubicBezTo>
                    <a:pt x="3" y="26"/>
                    <a:pt x="3" y="27"/>
                    <a:pt x="4" y="26"/>
                  </a:cubicBezTo>
                  <a:cubicBezTo>
                    <a:pt x="6" y="25"/>
                    <a:pt x="6" y="23"/>
                    <a:pt x="6" y="21"/>
                  </a:cubicBezTo>
                  <a:cubicBezTo>
                    <a:pt x="7" y="21"/>
                    <a:pt x="8" y="18"/>
                    <a:pt x="9" y="19"/>
                  </a:cubicBezTo>
                  <a:cubicBezTo>
                    <a:pt x="9" y="20"/>
                    <a:pt x="9" y="21"/>
                    <a:pt x="9" y="21"/>
                  </a:cubicBezTo>
                  <a:cubicBezTo>
                    <a:pt x="13" y="21"/>
                    <a:pt x="15" y="19"/>
                    <a:pt x="19" y="21"/>
                  </a:cubicBezTo>
                  <a:cubicBezTo>
                    <a:pt x="18" y="21"/>
                    <a:pt x="18" y="23"/>
                    <a:pt x="18" y="23"/>
                  </a:cubicBezTo>
                  <a:cubicBezTo>
                    <a:pt x="18" y="24"/>
                    <a:pt x="17" y="24"/>
                    <a:pt x="17" y="26"/>
                  </a:cubicBezTo>
                  <a:cubicBezTo>
                    <a:pt x="17" y="28"/>
                    <a:pt x="18" y="31"/>
                    <a:pt x="19" y="32"/>
                  </a:cubicBezTo>
                  <a:cubicBezTo>
                    <a:pt x="19" y="33"/>
                    <a:pt x="20" y="34"/>
                    <a:pt x="21" y="34"/>
                  </a:cubicBezTo>
                  <a:cubicBezTo>
                    <a:pt x="21" y="35"/>
                    <a:pt x="21" y="34"/>
                    <a:pt x="21" y="34"/>
                  </a:cubicBezTo>
                  <a:cubicBezTo>
                    <a:pt x="22" y="35"/>
                    <a:pt x="23" y="36"/>
                    <a:pt x="24" y="36"/>
                  </a:cubicBezTo>
                  <a:cubicBezTo>
                    <a:pt x="25" y="36"/>
                    <a:pt x="26" y="36"/>
                    <a:pt x="26" y="36"/>
                  </a:cubicBezTo>
                  <a:cubicBezTo>
                    <a:pt x="28" y="36"/>
                    <a:pt x="27" y="36"/>
                    <a:pt x="28" y="35"/>
                  </a:cubicBezTo>
                  <a:cubicBezTo>
                    <a:pt x="28" y="35"/>
                    <a:pt x="29" y="35"/>
                    <a:pt x="29" y="34"/>
                  </a:cubicBezTo>
                  <a:cubicBezTo>
                    <a:pt x="29" y="31"/>
                    <a:pt x="29" y="30"/>
                    <a:pt x="27" y="29"/>
                  </a:cubicBezTo>
                  <a:cubicBezTo>
                    <a:pt x="27" y="27"/>
                    <a:pt x="28" y="27"/>
                    <a:pt x="28" y="26"/>
                  </a:cubicBezTo>
                  <a:cubicBezTo>
                    <a:pt x="28" y="26"/>
                    <a:pt x="29" y="25"/>
                    <a:pt x="29" y="24"/>
                  </a:cubicBezTo>
                  <a:cubicBezTo>
                    <a:pt x="29" y="25"/>
                    <a:pt x="29" y="24"/>
                    <a:pt x="29" y="25"/>
                  </a:cubicBezTo>
                  <a:cubicBezTo>
                    <a:pt x="30" y="25"/>
                    <a:pt x="30" y="25"/>
                    <a:pt x="30" y="25"/>
                  </a:cubicBezTo>
                  <a:cubicBezTo>
                    <a:pt x="31" y="26"/>
                    <a:pt x="31" y="26"/>
                    <a:pt x="31" y="26"/>
                  </a:cubicBezTo>
                  <a:cubicBezTo>
                    <a:pt x="33" y="26"/>
                    <a:pt x="32" y="27"/>
                    <a:pt x="33" y="26"/>
                  </a:cubicBezTo>
                  <a:cubicBezTo>
                    <a:pt x="34" y="25"/>
                    <a:pt x="34" y="23"/>
                    <a:pt x="34" y="20"/>
                  </a:cubicBezTo>
                  <a:cubicBezTo>
                    <a:pt x="34" y="18"/>
                    <a:pt x="34" y="19"/>
                    <a:pt x="34" y="17"/>
                  </a:cubicBezTo>
                  <a:cubicBezTo>
                    <a:pt x="33" y="15"/>
                    <a:pt x="34" y="14"/>
                    <a:pt x="33" y="13"/>
                  </a:cubicBezTo>
                  <a:cubicBezTo>
                    <a:pt x="33" y="11"/>
                    <a:pt x="33" y="11"/>
                    <a:pt x="32" y="11"/>
                  </a:cubicBezTo>
                  <a:cubicBezTo>
                    <a:pt x="32" y="10"/>
                    <a:pt x="32" y="10"/>
                    <a:pt x="32" y="10"/>
                  </a:cubicBezTo>
                  <a:cubicBezTo>
                    <a:pt x="32" y="9"/>
                    <a:pt x="31" y="9"/>
                    <a:pt x="31" y="9"/>
                  </a:cubicBezTo>
                  <a:cubicBezTo>
                    <a:pt x="31" y="7"/>
                    <a:pt x="30" y="7"/>
                    <a:pt x="30" y="5"/>
                  </a:cubicBezTo>
                  <a:cubicBezTo>
                    <a:pt x="30" y="3"/>
                    <a:pt x="31" y="2"/>
                    <a:pt x="30" y="1"/>
                  </a:cubicBezTo>
                  <a:cubicBezTo>
                    <a:pt x="29" y="1"/>
                    <a:pt x="30" y="1"/>
                    <a:pt x="29" y="1"/>
                  </a:cubicBezTo>
                  <a:cubicBezTo>
                    <a:pt x="29" y="0"/>
                    <a:pt x="27" y="0"/>
                    <a:pt x="26" y="0"/>
                  </a:cubicBezTo>
                  <a:cubicBezTo>
                    <a:pt x="26" y="0"/>
                    <a:pt x="25" y="1"/>
                    <a:pt x="26" y="3"/>
                  </a:cubicBezTo>
                  <a:cubicBezTo>
                    <a:pt x="26" y="3"/>
                    <a:pt x="25" y="2"/>
                    <a:pt x="25" y="3"/>
                  </a:cubicBezTo>
                  <a:cubicBezTo>
                    <a:pt x="25" y="4"/>
                    <a:pt x="25" y="6"/>
                    <a:pt x="25" y="7"/>
                  </a:cubicBezTo>
                  <a:cubicBezTo>
                    <a:pt x="25" y="8"/>
                    <a:pt x="27" y="13"/>
                    <a:pt x="2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5" name="Freeform 91"/>
            <p:cNvSpPr/>
            <p:nvPr/>
          </p:nvSpPr>
          <p:spPr>
            <a:xfrm>
              <a:off x="7204076" y="3900488"/>
              <a:ext cx="46038" cy="57150"/>
            </a:xfrm>
            <a:custGeom>
              <a:avLst/>
              <a:gdLst>
                <a:gd name="T0" fmla="*/ 3 w 12"/>
                <a:gd name="T1" fmla="*/ 11 h 15"/>
                <a:gd name="T2" fmla="*/ 4 w 12"/>
                <a:gd name="T3" fmla="*/ 9 h 15"/>
                <a:gd name="T4" fmla="*/ 6 w 12"/>
                <a:gd name="T5" fmla="*/ 8 h 15"/>
                <a:gd name="T6" fmla="*/ 8 w 12"/>
                <a:gd name="T7" fmla="*/ 6 h 15"/>
                <a:gd name="T8" fmla="*/ 9 w 12"/>
                <a:gd name="T9" fmla="*/ 4 h 15"/>
                <a:gd name="T10" fmla="*/ 11 w 12"/>
                <a:gd name="T11" fmla="*/ 4 h 15"/>
                <a:gd name="T12" fmla="*/ 10 w 12"/>
                <a:gd name="T13" fmla="*/ 0 h 15"/>
                <a:gd name="T14" fmla="*/ 10 w 12"/>
                <a:gd name="T15" fmla="*/ 2 h 15"/>
                <a:gd name="T16" fmla="*/ 9 w 12"/>
                <a:gd name="T17" fmla="*/ 2 h 15"/>
                <a:gd name="T18" fmla="*/ 8 w 12"/>
                <a:gd name="T19" fmla="*/ 4 h 15"/>
                <a:gd name="T20" fmla="*/ 6 w 12"/>
                <a:gd name="T21" fmla="*/ 5 h 15"/>
                <a:gd name="T22" fmla="*/ 5 w 12"/>
                <a:gd name="T23" fmla="*/ 6 h 15"/>
                <a:gd name="T24" fmla="*/ 4 w 12"/>
                <a:gd name="T25" fmla="*/ 6 h 15"/>
                <a:gd name="T26" fmla="*/ 4 w 12"/>
                <a:gd name="T27" fmla="*/ 7 h 15"/>
                <a:gd name="T28" fmla="*/ 4 w 12"/>
                <a:gd name="T29" fmla="*/ 7 h 15"/>
                <a:gd name="T30" fmla="*/ 3 w 12"/>
                <a:gd name="T31" fmla="*/ 8 h 15"/>
                <a:gd name="T32" fmla="*/ 1 w 12"/>
                <a:gd name="T33" fmla="*/ 9 h 15"/>
                <a:gd name="T34" fmla="*/ 3 w 12"/>
                <a:gd name="T35"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5">
                  <a:moveTo>
                    <a:pt x="3" y="11"/>
                  </a:moveTo>
                  <a:cubicBezTo>
                    <a:pt x="4" y="10"/>
                    <a:pt x="3" y="10"/>
                    <a:pt x="4" y="9"/>
                  </a:cubicBezTo>
                  <a:cubicBezTo>
                    <a:pt x="5" y="9"/>
                    <a:pt x="5" y="8"/>
                    <a:pt x="6" y="8"/>
                  </a:cubicBezTo>
                  <a:cubicBezTo>
                    <a:pt x="7" y="8"/>
                    <a:pt x="7" y="6"/>
                    <a:pt x="8" y="6"/>
                  </a:cubicBezTo>
                  <a:cubicBezTo>
                    <a:pt x="8" y="5"/>
                    <a:pt x="9" y="5"/>
                    <a:pt x="9" y="4"/>
                  </a:cubicBezTo>
                  <a:cubicBezTo>
                    <a:pt x="10" y="4"/>
                    <a:pt x="10" y="4"/>
                    <a:pt x="11" y="4"/>
                  </a:cubicBezTo>
                  <a:cubicBezTo>
                    <a:pt x="11" y="2"/>
                    <a:pt x="12" y="0"/>
                    <a:pt x="10" y="0"/>
                  </a:cubicBezTo>
                  <a:cubicBezTo>
                    <a:pt x="9" y="1"/>
                    <a:pt x="10" y="1"/>
                    <a:pt x="10" y="2"/>
                  </a:cubicBezTo>
                  <a:cubicBezTo>
                    <a:pt x="9" y="2"/>
                    <a:pt x="9" y="2"/>
                    <a:pt x="9" y="2"/>
                  </a:cubicBezTo>
                  <a:cubicBezTo>
                    <a:pt x="8" y="3"/>
                    <a:pt x="8" y="3"/>
                    <a:pt x="8" y="4"/>
                  </a:cubicBezTo>
                  <a:cubicBezTo>
                    <a:pt x="6" y="4"/>
                    <a:pt x="6" y="4"/>
                    <a:pt x="6" y="5"/>
                  </a:cubicBezTo>
                  <a:cubicBezTo>
                    <a:pt x="5" y="6"/>
                    <a:pt x="5" y="5"/>
                    <a:pt x="5" y="6"/>
                  </a:cubicBezTo>
                  <a:cubicBezTo>
                    <a:pt x="5" y="6"/>
                    <a:pt x="4" y="6"/>
                    <a:pt x="4" y="6"/>
                  </a:cubicBezTo>
                  <a:cubicBezTo>
                    <a:pt x="4" y="6"/>
                    <a:pt x="5" y="6"/>
                    <a:pt x="4" y="7"/>
                  </a:cubicBezTo>
                  <a:cubicBezTo>
                    <a:pt x="4" y="7"/>
                    <a:pt x="4" y="7"/>
                    <a:pt x="4" y="7"/>
                  </a:cubicBezTo>
                  <a:cubicBezTo>
                    <a:pt x="3" y="8"/>
                    <a:pt x="3" y="8"/>
                    <a:pt x="3" y="8"/>
                  </a:cubicBezTo>
                  <a:cubicBezTo>
                    <a:pt x="2" y="9"/>
                    <a:pt x="2" y="9"/>
                    <a:pt x="1" y="9"/>
                  </a:cubicBezTo>
                  <a:cubicBezTo>
                    <a:pt x="0" y="10"/>
                    <a:pt x="3" y="15"/>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6" name="Freeform 92"/>
            <p:cNvSpPr/>
            <p:nvPr/>
          </p:nvSpPr>
          <p:spPr>
            <a:xfrm>
              <a:off x="6207126" y="3900488"/>
              <a:ext cx="71438" cy="123825"/>
            </a:xfrm>
            <a:custGeom>
              <a:avLst/>
              <a:gdLst>
                <a:gd name="T0" fmla="*/ 14 w 19"/>
                <a:gd name="T1" fmla="*/ 15 h 33"/>
                <a:gd name="T2" fmla="*/ 11 w 19"/>
                <a:gd name="T3" fmla="*/ 9 h 33"/>
                <a:gd name="T4" fmla="*/ 11 w 19"/>
                <a:gd name="T5" fmla="*/ 7 h 33"/>
                <a:gd name="T6" fmla="*/ 9 w 19"/>
                <a:gd name="T7" fmla="*/ 6 h 33"/>
                <a:gd name="T8" fmla="*/ 9 w 19"/>
                <a:gd name="T9" fmla="*/ 5 h 33"/>
                <a:gd name="T10" fmla="*/ 8 w 19"/>
                <a:gd name="T11" fmla="*/ 4 h 33"/>
                <a:gd name="T12" fmla="*/ 8 w 19"/>
                <a:gd name="T13" fmla="*/ 4 h 33"/>
                <a:gd name="T14" fmla="*/ 7 w 19"/>
                <a:gd name="T15" fmla="*/ 3 h 33"/>
                <a:gd name="T16" fmla="*/ 6 w 19"/>
                <a:gd name="T17" fmla="*/ 2 h 33"/>
                <a:gd name="T18" fmla="*/ 3 w 19"/>
                <a:gd name="T19" fmla="*/ 2 h 33"/>
                <a:gd name="T20" fmla="*/ 3 w 19"/>
                <a:gd name="T21" fmla="*/ 3 h 33"/>
                <a:gd name="T22" fmla="*/ 2 w 19"/>
                <a:gd name="T23" fmla="*/ 7 h 33"/>
                <a:gd name="T24" fmla="*/ 2 w 19"/>
                <a:gd name="T25" fmla="*/ 9 h 33"/>
                <a:gd name="T26" fmla="*/ 3 w 19"/>
                <a:gd name="T27" fmla="*/ 10 h 33"/>
                <a:gd name="T28" fmla="*/ 2 w 19"/>
                <a:gd name="T29" fmla="*/ 14 h 33"/>
                <a:gd name="T30" fmla="*/ 2 w 19"/>
                <a:gd name="T31" fmla="*/ 19 h 33"/>
                <a:gd name="T32" fmla="*/ 3 w 19"/>
                <a:gd name="T33" fmla="*/ 20 h 33"/>
                <a:gd name="T34" fmla="*/ 3 w 19"/>
                <a:gd name="T35" fmla="*/ 24 h 33"/>
                <a:gd name="T36" fmla="*/ 4 w 19"/>
                <a:gd name="T37" fmla="*/ 29 h 33"/>
                <a:gd name="T38" fmla="*/ 6 w 19"/>
                <a:gd name="T39" fmla="*/ 32 h 33"/>
                <a:gd name="T40" fmla="*/ 10 w 19"/>
                <a:gd name="T41" fmla="*/ 32 h 33"/>
                <a:gd name="T42" fmla="*/ 13 w 19"/>
                <a:gd name="T43" fmla="*/ 31 h 33"/>
                <a:gd name="T44" fmla="*/ 14 w 19"/>
                <a:gd name="T45" fmla="*/ 30 h 33"/>
                <a:gd name="T46" fmla="*/ 15 w 19"/>
                <a:gd name="T47" fmla="*/ 29 h 33"/>
                <a:gd name="T48" fmla="*/ 17 w 19"/>
                <a:gd name="T49" fmla="*/ 20 h 33"/>
                <a:gd name="T50" fmla="*/ 14 w 19"/>
                <a:gd name="T51"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3">
                  <a:moveTo>
                    <a:pt x="14" y="15"/>
                  </a:moveTo>
                  <a:cubicBezTo>
                    <a:pt x="13" y="13"/>
                    <a:pt x="13" y="10"/>
                    <a:pt x="11" y="9"/>
                  </a:cubicBezTo>
                  <a:cubicBezTo>
                    <a:pt x="11" y="8"/>
                    <a:pt x="11" y="8"/>
                    <a:pt x="11" y="7"/>
                  </a:cubicBezTo>
                  <a:cubicBezTo>
                    <a:pt x="10" y="7"/>
                    <a:pt x="10" y="6"/>
                    <a:pt x="9" y="6"/>
                  </a:cubicBezTo>
                  <a:cubicBezTo>
                    <a:pt x="9" y="5"/>
                    <a:pt x="9" y="5"/>
                    <a:pt x="9" y="5"/>
                  </a:cubicBezTo>
                  <a:cubicBezTo>
                    <a:pt x="8" y="4"/>
                    <a:pt x="8" y="5"/>
                    <a:pt x="8" y="4"/>
                  </a:cubicBezTo>
                  <a:cubicBezTo>
                    <a:pt x="8" y="4"/>
                    <a:pt x="8" y="4"/>
                    <a:pt x="8" y="4"/>
                  </a:cubicBezTo>
                  <a:cubicBezTo>
                    <a:pt x="7" y="3"/>
                    <a:pt x="7" y="4"/>
                    <a:pt x="7" y="3"/>
                  </a:cubicBezTo>
                  <a:cubicBezTo>
                    <a:pt x="7" y="3"/>
                    <a:pt x="7" y="3"/>
                    <a:pt x="6" y="2"/>
                  </a:cubicBezTo>
                  <a:cubicBezTo>
                    <a:pt x="5" y="0"/>
                    <a:pt x="4" y="2"/>
                    <a:pt x="3" y="2"/>
                  </a:cubicBezTo>
                  <a:cubicBezTo>
                    <a:pt x="3" y="3"/>
                    <a:pt x="4" y="3"/>
                    <a:pt x="3" y="3"/>
                  </a:cubicBezTo>
                  <a:cubicBezTo>
                    <a:pt x="3" y="5"/>
                    <a:pt x="3" y="6"/>
                    <a:pt x="2" y="7"/>
                  </a:cubicBezTo>
                  <a:cubicBezTo>
                    <a:pt x="1" y="7"/>
                    <a:pt x="1" y="9"/>
                    <a:pt x="2" y="9"/>
                  </a:cubicBezTo>
                  <a:cubicBezTo>
                    <a:pt x="2" y="10"/>
                    <a:pt x="2" y="10"/>
                    <a:pt x="3" y="10"/>
                  </a:cubicBezTo>
                  <a:cubicBezTo>
                    <a:pt x="3" y="12"/>
                    <a:pt x="0" y="13"/>
                    <a:pt x="2" y="14"/>
                  </a:cubicBezTo>
                  <a:cubicBezTo>
                    <a:pt x="2" y="16"/>
                    <a:pt x="2" y="17"/>
                    <a:pt x="2" y="19"/>
                  </a:cubicBezTo>
                  <a:cubicBezTo>
                    <a:pt x="2" y="20"/>
                    <a:pt x="3" y="19"/>
                    <a:pt x="3" y="20"/>
                  </a:cubicBezTo>
                  <a:cubicBezTo>
                    <a:pt x="3" y="22"/>
                    <a:pt x="3" y="22"/>
                    <a:pt x="3" y="24"/>
                  </a:cubicBezTo>
                  <a:cubicBezTo>
                    <a:pt x="3" y="27"/>
                    <a:pt x="4" y="27"/>
                    <a:pt x="4" y="29"/>
                  </a:cubicBezTo>
                  <a:cubicBezTo>
                    <a:pt x="4" y="31"/>
                    <a:pt x="5" y="31"/>
                    <a:pt x="6" y="32"/>
                  </a:cubicBezTo>
                  <a:cubicBezTo>
                    <a:pt x="6" y="33"/>
                    <a:pt x="9" y="32"/>
                    <a:pt x="10" y="32"/>
                  </a:cubicBezTo>
                  <a:cubicBezTo>
                    <a:pt x="11" y="32"/>
                    <a:pt x="12" y="31"/>
                    <a:pt x="13" y="31"/>
                  </a:cubicBezTo>
                  <a:cubicBezTo>
                    <a:pt x="13" y="30"/>
                    <a:pt x="13" y="30"/>
                    <a:pt x="14" y="30"/>
                  </a:cubicBezTo>
                  <a:cubicBezTo>
                    <a:pt x="15" y="30"/>
                    <a:pt x="14" y="30"/>
                    <a:pt x="15" y="29"/>
                  </a:cubicBezTo>
                  <a:cubicBezTo>
                    <a:pt x="17" y="28"/>
                    <a:pt x="19" y="23"/>
                    <a:pt x="17" y="20"/>
                  </a:cubicBezTo>
                  <a:cubicBezTo>
                    <a:pt x="16" y="19"/>
                    <a:pt x="15" y="17"/>
                    <a:pt x="14"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7" name="Freeform 93"/>
            <p:cNvSpPr/>
            <p:nvPr/>
          </p:nvSpPr>
          <p:spPr>
            <a:xfrm>
              <a:off x="6581776" y="3975100"/>
              <a:ext cx="19050" cy="19050"/>
            </a:xfrm>
            <a:custGeom>
              <a:avLst/>
              <a:gdLst>
                <a:gd name="T0" fmla="*/ 3 w 5"/>
                <a:gd name="T1" fmla="*/ 4 h 5"/>
                <a:gd name="T2" fmla="*/ 1 w 5"/>
                <a:gd name="T3" fmla="*/ 0 h 5"/>
                <a:gd name="T4" fmla="*/ 1 w 5"/>
                <a:gd name="T5" fmla="*/ 2 h 5"/>
                <a:gd name="T6" fmla="*/ 2 w 5"/>
                <a:gd name="T7" fmla="*/ 4 h 5"/>
                <a:gd name="T8" fmla="*/ 3 w 5"/>
                <a:gd name="T9" fmla="*/ 4 h 5"/>
              </a:gdLst>
              <a:ahLst/>
              <a:cxnLst>
                <a:cxn ang="0">
                  <a:pos x="T0" y="T1"/>
                </a:cxn>
                <a:cxn ang="0">
                  <a:pos x="T2" y="T3"/>
                </a:cxn>
                <a:cxn ang="0">
                  <a:pos x="T4" y="T5"/>
                </a:cxn>
                <a:cxn ang="0">
                  <a:pos x="T6" y="T7"/>
                </a:cxn>
                <a:cxn ang="0">
                  <a:pos x="T8" y="T9"/>
                </a:cxn>
              </a:cxnLst>
              <a:rect l="0" t="0" r="r" b="b"/>
              <a:pathLst>
                <a:path w="5" h="5">
                  <a:moveTo>
                    <a:pt x="3" y="4"/>
                  </a:moveTo>
                  <a:cubicBezTo>
                    <a:pt x="2" y="4"/>
                    <a:pt x="4" y="0"/>
                    <a:pt x="1" y="0"/>
                  </a:cubicBezTo>
                  <a:cubicBezTo>
                    <a:pt x="0" y="1"/>
                    <a:pt x="1" y="0"/>
                    <a:pt x="1" y="2"/>
                  </a:cubicBezTo>
                  <a:cubicBezTo>
                    <a:pt x="1" y="2"/>
                    <a:pt x="2" y="5"/>
                    <a:pt x="2" y="4"/>
                  </a:cubicBezTo>
                  <a:cubicBezTo>
                    <a:pt x="2" y="5"/>
                    <a:pt x="5"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8" name="Freeform 94"/>
            <p:cNvSpPr/>
            <p:nvPr/>
          </p:nvSpPr>
          <p:spPr>
            <a:xfrm>
              <a:off x="6991351" y="3983038"/>
              <a:ext cx="280988" cy="346075"/>
            </a:xfrm>
            <a:custGeom>
              <a:avLst/>
              <a:gdLst>
                <a:gd name="T0" fmla="*/ 4 w 75"/>
                <a:gd name="T1" fmla="*/ 57 h 92"/>
                <a:gd name="T2" fmla="*/ 6 w 75"/>
                <a:gd name="T3" fmla="*/ 68 h 92"/>
                <a:gd name="T4" fmla="*/ 11 w 75"/>
                <a:gd name="T5" fmla="*/ 70 h 92"/>
                <a:gd name="T6" fmla="*/ 11 w 75"/>
                <a:gd name="T7" fmla="*/ 74 h 92"/>
                <a:gd name="T8" fmla="*/ 13 w 75"/>
                <a:gd name="T9" fmla="*/ 82 h 92"/>
                <a:gd name="T10" fmla="*/ 17 w 75"/>
                <a:gd name="T11" fmla="*/ 82 h 92"/>
                <a:gd name="T12" fmla="*/ 22 w 75"/>
                <a:gd name="T13" fmla="*/ 82 h 92"/>
                <a:gd name="T14" fmla="*/ 23 w 75"/>
                <a:gd name="T15" fmla="*/ 87 h 92"/>
                <a:gd name="T16" fmla="*/ 28 w 75"/>
                <a:gd name="T17" fmla="*/ 86 h 92"/>
                <a:gd name="T18" fmla="*/ 29 w 75"/>
                <a:gd name="T19" fmla="*/ 84 h 92"/>
                <a:gd name="T20" fmla="*/ 30 w 75"/>
                <a:gd name="T21" fmla="*/ 82 h 92"/>
                <a:gd name="T22" fmla="*/ 35 w 75"/>
                <a:gd name="T23" fmla="*/ 84 h 92"/>
                <a:gd name="T24" fmla="*/ 41 w 75"/>
                <a:gd name="T25" fmla="*/ 87 h 92"/>
                <a:gd name="T26" fmla="*/ 46 w 75"/>
                <a:gd name="T27" fmla="*/ 92 h 92"/>
                <a:gd name="T28" fmla="*/ 47 w 75"/>
                <a:gd name="T29" fmla="*/ 90 h 92"/>
                <a:gd name="T30" fmla="*/ 48 w 75"/>
                <a:gd name="T31" fmla="*/ 89 h 92"/>
                <a:gd name="T32" fmla="*/ 51 w 75"/>
                <a:gd name="T33" fmla="*/ 89 h 92"/>
                <a:gd name="T34" fmla="*/ 53 w 75"/>
                <a:gd name="T35" fmla="*/ 83 h 92"/>
                <a:gd name="T36" fmla="*/ 54 w 75"/>
                <a:gd name="T37" fmla="*/ 80 h 92"/>
                <a:gd name="T38" fmla="*/ 56 w 75"/>
                <a:gd name="T39" fmla="*/ 77 h 92"/>
                <a:gd name="T40" fmla="*/ 55 w 75"/>
                <a:gd name="T41" fmla="*/ 74 h 92"/>
                <a:gd name="T42" fmla="*/ 55 w 75"/>
                <a:gd name="T43" fmla="*/ 69 h 92"/>
                <a:gd name="T44" fmla="*/ 57 w 75"/>
                <a:gd name="T45" fmla="*/ 69 h 92"/>
                <a:gd name="T46" fmla="*/ 58 w 75"/>
                <a:gd name="T47" fmla="*/ 68 h 92"/>
                <a:gd name="T48" fmla="*/ 62 w 75"/>
                <a:gd name="T49" fmla="*/ 65 h 92"/>
                <a:gd name="T50" fmla="*/ 64 w 75"/>
                <a:gd name="T51" fmla="*/ 63 h 92"/>
                <a:gd name="T52" fmla="*/ 65 w 75"/>
                <a:gd name="T53" fmla="*/ 52 h 92"/>
                <a:gd name="T54" fmla="*/ 68 w 75"/>
                <a:gd name="T55" fmla="*/ 52 h 92"/>
                <a:gd name="T56" fmla="*/ 73 w 75"/>
                <a:gd name="T57" fmla="*/ 50 h 92"/>
                <a:gd name="T58" fmla="*/ 74 w 75"/>
                <a:gd name="T59" fmla="*/ 49 h 92"/>
                <a:gd name="T60" fmla="*/ 72 w 75"/>
                <a:gd name="T61" fmla="*/ 46 h 92"/>
                <a:gd name="T62" fmla="*/ 68 w 75"/>
                <a:gd name="T63" fmla="*/ 44 h 92"/>
                <a:gd name="T64" fmla="*/ 68 w 75"/>
                <a:gd name="T65" fmla="*/ 40 h 92"/>
                <a:gd name="T66" fmla="*/ 65 w 75"/>
                <a:gd name="T67" fmla="*/ 35 h 92"/>
                <a:gd name="T68" fmla="*/ 64 w 75"/>
                <a:gd name="T69" fmla="*/ 29 h 92"/>
                <a:gd name="T70" fmla="*/ 63 w 75"/>
                <a:gd name="T71" fmla="*/ 23 h 92"/>
                <a:gd name="T72" fmla="*/ 67 w 75"/>
                <a:gd name="T73" fmla="*/ 22 h 92"/>
                <a:gd name="T74" fmla="*/ 68 w 75"/>
                <a:gd name="T75" fmla="*/ 20 h 92"/>
                <a:gd name="T76" fmla="*/ 68 w 75"/>
                <a:gd name="T77" fmla="*/ 18 h 92"/>
                <a:gd name="T78" fmla="*/ 73 w 75"/>
                <a:gd name="T79" fmla="*/ 17 h 92"/>
                <a:gd name="T80" fmla="*/ 72 w 75"/>
                <a:gd name="T81" fmla="*/ 13 h 92"/>
                <a:gd name="T82" fmla="*/ 69 w 75"/>
                <a:gd name="T83" fmla="*/ 12 h 92"/>
                <a:gd name="T84" fmla="*/ 68 w 75"/>
                <a:gd name="T85" fmla="*/ 10 h 92"/>
                <a:gd name="T86" fmla="*/ 63 w 75"/>
                <a:gd name="T87" fmla="*/ 7 h 92"/>
                <a:gd name="T88" fmla="*/ 62 w 75"/>
                <a:gd name="T89" fmla="*/ 4 h 92"/>
                <a:gd name="T90" fmla="*/ 60 w 75"/>
                <a:gd name="T91" fmla="*/ 2 h 92"/>
                <a:gd name="T92" fmla="*/ 54 w 75"/>
                <a:gd name="T93" fmla="*/ 2 h 92"/>
                <a:gd name="T94" fmla="*/ 50 w 75"/>
                <a:gd name="T95" fmla="*/ 10 h 92"/>
                <a:gd name="T96" fmla="*/ 50 w 75"/>
                <a:gd name="T97" fmla="*/ 12 h 92"/>
                <a:gd name="T98" fmla="*/ 48 w 75"/>
                <a:gd name="T99" fmla="*/ 14 h 92"/>
                <a:gd name="T100" fmla="*/ 45 w 75"/>
                <a:gd name="T101" fmla="*/ 17 h 92"/>
                <a:gd name="T102" fmla="*/ 36 w 75"/>
                <a:gd name="T103" fmla="*/ 23 h 92"/>
                <a:gd name="T104" fmla="*/ 34 w 75"/>
                <a:gd name="T105" fmla="*/ 27 h 92"/>
                <a:gd name="T106" fmla="*/ 32 w 75"/>
                <a:gd name="T107" fmla="*/ 30 h 92"/>
                <a:gd name="T108" fmla="*/ 30 w 75"/>
                <a:gd name="T109" fmla="*/ 32 h 92"/>
                <a:gd name="T110" fmla="*/ 22 w 75"/>
                <a:gd name="T111" fmla="*/ 34 h 92"/>
                <a:gd name="T112" fmla="*/ 19 w 75"/>
                <a:gd name="T113" fmla="*/ 36 h 92"/>
                <a:gd name="T114" fmla="*/ 8 w 75"/>
                <a:gd name="T115" fmla="*/ 43 h 92"/>
                <a:gd name="T116" fmla="*/ 4 w 75"/>
                <a:gd name="T117" fmla="*/ 43 h 92"/>
                <a:gd name="T118" fmla="*/ 2 w 75"/>
                <a:gd name="T119" fmla="*/ 47 h 92"/>
                <a:gd name="T120" fmla="*/ 3 w 75"/>
                <a:gd name="T121"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 h="92">
                  <a:moveTo>
                    <a:pt x="3" y="56"/>
                  </a:moveTo>
                  <a:cubicBezTo>
                    <a:pt x="4" y="56"/>
                    <a:pt x="4" y="56"/>
                    <a:pt x="4" y="57"/>
                  </a:cubicBezTo>
                  <a:cubicBezTo>
                    <a:pt x="4" y="60"/>
                    <a:pt x="4" y="62"/>
                    <a:pt x="5" y="64"/>
                  </a:cubicBezTo>
                  <a:cubicBezTo>
                    <a:pt x="5" y="65"/>
                    <a:pt x="5" y="67"/>
                    <a:pt x="6" y="68"/>
                  </a:cubicBezTo>
                  <a:cubicBezTo>
                    <a:pt x="7" y="69"/>
                    <a:pt x="9" y="68"/>
                    <a:pt x="10" y="69"/>
                  </a:cubicBezTo>
                  <a:cubicBezTo>
                    <a:pt x="10" y="70"/>
                    <a:pt x="11" y="69"/>
                    <a:pt x="11" y="70"/>
                  </a:cubicBezTo>
                  <a:cubicBezTo>
                    <a:pt x="11" y="70"/>
                    <a:pt x="11" y="70"/>
                    <a:pt x="11" y="71"/>
                  </a:cubicBezTo>
                  <a:cubicBezTo>
                    <a:pt x="10" y="71"/>
                    <a:pt x="11" y="73"/>
                    <a:pt x="11" y="74"/>
                  </a:cubicBezTo>
                  <a:cubicBezTo>
                    <a:pt x="11" y="76"/>
                    <a:pt x="10" y="81"/>
                    <a:pt x="11" y="82"/>
                  </a:cubicBezTo>
                  <a:cubicBezTo>
                    <a:pt x="12" y="82"/>
                    <a:pt x="12" y="82"/>
                    <a:pt x="13" y="82"/>
                  </a:cubicBezTo>
                  <a:cubicBezTo>
                    <a:pt x="14" y="83"/>
                    <a:pt x="13" y="83"/>
                    <a:pt x="15" y="83"/>
                  </a:cubicBezTo>
                  <a:cubicBezTo>
                    <a:pt x="16" y="83"/>
                    <a:pt x="16" y="82"/>
                    <a:pt x="17" y="82"/>
                  </a:cubicBezTo>
                  <a:cubicBezTo>
                    <a:pt x="18" y="82"/>
                    <a:pt x="18" y="81"/>
                    <a:pt x="18" y="82"/>
                  </a:cubicBezTo>
                  <a:cubicBezTo>
                    <a:pt x="20" y="80"/>
                    <a:pt x="21" y="82"/>
                    <a:pt x="22" y="82"/>
                  </a:cubicBezTo>
                  <a:cubicBezTo>
                    <a:pt x="22" y="82"/>
                    <a:pt x="23" y="83"/>
                    <a:pt x="23" y="84"/>
                  </a:cubicBezTo>
                  <a:cubicBezTo>
                    <a:pt x="23" y="85"/>
                    <a:pt x="20" y="87"/>
                    <a:pt x="23" y="87"/>
                  </a:cubicBezTo>
                  <a:cubicBezTo>
                    <a:pt x="24" y="85"/>
                    <a:pt x="25" y="86"/>
                    <a:pt x="26" y="87"/>
                  </a:cubicBezTo>
                  <a:cubicBezTo>
                    <a:pt x="26" y="87"/>
                    <a:pt x="27" y="86"/>
                    <a:pt x="28" y="86"/>
                  </a:cubicBezTo>
                  <a:cubicBezTo>
                    <a:pt x="28" y="85"/>
                    <a:pt x="28" y="85"/>
                    <a:pt x="28" y="84"/>
                  </a:cubicBezTo>
                  <a:cubicBezTo>
                    <a:pt x="29" y="84"/>
                    <a:pt x="29" y="84"/>
                    <a:pt x="29" y="84"/>
                  </a:cubicBezTo>
                  <a:cubicBezTo>
                    <a:pt x="30" y="84"/>
                    <a:pt x="29" y="84"/>
                    <a:pt x="30" y="83"/>
                  </a:cubicBezTo>
                  <a:cubicBezTo>
                    <a:pt x="30" y="83"/>
                    <a:pt x="30" y="83"/>
                    <a:pt x="30" y="82"/>
                  </a:cubicBezTo>
                  <a:cubicBezTo>
                    <a:pt x="32" y="82"/>
                    <a:pt x="32" y="81"/>
                    <a:pt x="34" y="82"/>
                  </a:cubicBezTo>
                  <a:cubicBezTo>
                    <a:pt x="35" y="83"/>
                    <a:pt x="35" y="83"/>
                    <a:pt x="35" y="84"/>
                  </a:cubicBezTo>
                  <a:cubicBezTo>
                    <a:pt x="35" y="86"/>
                    <a:pt x="39" y="85"/>
                    <a:pt x="40" y="87"/>
                  </a:cubicBezTo>
                  <a:cubicBezTo>
                    <a:pt x="41" y="87"/>
                    <a:pt x="41" y="87"/>
                    <a:pt x="41" y="87"/>
                  </a:cubicBezTo>
                  <a:cubicBezTo>
                    <a:pt x="42" y="88"/>
                    <a:pt x="42" y="89"/>
                    <a:pt x="42" y="91"/>
                  </a:cubicBezTo>
                  <a:cubicBezTo>
                    <a:pt x="42" y="92"/>
                    <a:pt x="45" y="92"/>
                    <a:pt x="46" y="92"/>
                  </a:cubicBezTo>
                  <a:cubicBezTo>
                    <a:pt x="47" y="91"/>
                    <a:pt x="46" y="91"/>
                    <a:pt x="47" y="91"/>
                  </a:cubicBezTo>
                  <a:cubicBezTo>
                    <a:pt x="47" y="91"/>
                    <a:pt x="47" y="90"/>
                    <a:pt x="47" y="90"/>
                  </a:cubicBezTo>
                  <a:cubicBezTo>
                    <a:pt x="47" y="90"/>
                    <a:pt x="47" y="90"/>
                    <a:pt x="48" y="90"/>
                  </a:cubicBezTo>
                  <a:cubicBezTo>
                    <a:pt x="48" y="90"/>
                    <a:pt x="48" y="89"/>
                    <a:pt x="48" y="89"/>
                  </a:cubicBezTo>
                  <a:cubicBezTo>
                    <a:pt x="48" y="89"/>
                    <a:pt x="48" y="89"/>
                    <a:pt x="48" y="89"/>
                  </a:cubicBezTo>
                  <a:cubicBezTo>
                    <a:pt x="49" y="89"/>
                    <a:pt x="50" y="89"/>
                    <a:pt x="51" y="89"/>
                  </a:cubicBezTo>
                  <a:cubicBezTo>
                    <a:pt x="52" y="90"/>
                    <a:pt x="53" y="91"/>
                    <a:pt x="55" y="89"/>
                  </a:cubicBezTo>
                  <a:cubicBezTo>
                    <a:pt x="56" y="88"/>
                    <a:pt x="55" y="84"/>
                    <a:pt x="53" y="83"/>
                  </a:cubicBezTo>
                  <a:cubicBezTo>
                    <a:pt x="53" y="82"/>
                    <a:pt x="52" y="82"/>
                    <a:pt x="53" y="81"/>
                  </a:cubicBezTo>
                  <a:cubicBezTo>
                    <a:pt x="54" y="80"/>
                    <a:pt x="53" y="81"/>
                    <a:pt x="54" y="80"/>
                  </a:cubicBezTo>
                  <a:cubicBezTo>
                    <a:pt x="55" y="80"/>
                    <a:pt x="55" y="79"/>
                    <a:pt x="55" y="79"/>
                  </a:cubicBezTo>
                  <a:cubicBezTo>
                    <a:pt x="55" y="77"/>
                    <a:pt x="55" y="78"/>
                    <a:pt x="56" y="77"/>
                  </a:cubicBezTo>
                  <a:cubicBezTo>
                    <a:pt x="56" y="75"/>
                    <a:pt x="56" y="75"/>
                    <a:pt x="55" y="74"/>
                  </a:cubicBezTo>
                  <a:cubicBezTo>
                    <a:pt x="55" y="74"/>
                    <a:pt x="55" y="75"/>
                    <a:pt x="55" y="74"/>
                  </a:cubicBezTo>
                  <a:cubicBezTo>
                    <a:pt x="55" y="73"/>
                    <a:pt x="55" y="72"/>
                    <a:pt x="55" y="71"/>
                  </a:cubicBezTo>
                  <a:cubicBezTo>
                    <a:pt x="56" y="70"/>
                    <a:pt x="55" y="70"/>
                    <a:pt x="55" y="69"/>
                  </a:cubicBezTo>
                  <a:cubicBezTo>
                    <a:pt x="56" y="69"/>
                    <a:pt x="56" y="69"/>
                    <a:pt x="57" y="69"/>
                  </a:cubicBezTo>
                  <a:cubicBezTo>
                    <a:pt x="57" y="69"/>
                    <a:pt x="57" y="69"/>
                    <a:pt x="57" y="69"/>
                  </a:cubicBezTo>
                  <a:cubicBezTo>
                    <a:pt x="57" y="68"/>
                    <a:pt x="57" y="69"/>
                    <a:pt x="58" y="68"/>
                  </a:cubicBezTo>
                  <a:cubicBezTo>
                    <a:pt x="58" y="68"/>
                    <a:pt x="58" y="68"/>
                    <a:pt x="58" y="68"/>
                  </a:cubicBezTo>
                  <a:cubicBezTo>
                    <a:pt x="59" y="67"/>
                    <a:pt x="60" y="67"/>
                    <a:pt x="61" y="66"/>
                  </a:cubicBezTo>
                  <a:cubicBezTo>
                    <a:pt x="62" y="65"/>
                    <a:pt x="61" y="66"/>
                    <a:pt x="62" y="65"/>
                  </a:cubicBezTo>
                  <a:cubicBezTo>
                    <a:pt x="62" y="65"/>
                    <a:pt x="62" y="65"/>
                    <a:pt x="63" y="64"/>
                  </a:cubicBezTo>
                  <a:cubicBezTo>
                    <a:pt x="63" y="64"/>
                    <a:pt x="64" y="64"/>
                    <a:pt x="64" y="63"/>
                  </a:cubicBezTo>
                  <a:cubicBezTo>
                    <a:pt x="65" y="61"/>
                    <a:pt x="63" y="55"/>
                    <a:pt x="65" y="53"/>
                  </a:cubicBezTo>
                  <a:cubicBezTo>
                    <a:pt x="65" y="53"/>
                    <a:pt x="65" y="53"/>
                    <a:pt x="65" y="52"/>
                  </a:cubicBezTo>
                  <a:cubicBezTo>
                    <a:pt x="66" y="52"/>
                    <a:pt x="66" y="52"/>
                    <a:pt x="66" y="52"/>
                  </a:cubicBezTo>
                  <a:cubicBezTo>
                    <a:pt x="67" y="52"/>
                    <a:pt x="68" y="52"/>
                    <a:pt x="68" y="52"/>
                  </a:cubicBezTo>
                  <a:cubicBezTo>
                    <a:pt x="69" y="51"/>
                    <a:pt x="69" y="51"/>
                    <a:pt x="70" y="51"/>
                  </a:cubicBezTo>
                  <a:cubicBezTo>
                    <a:pt x="72" y="51"/>
                    <a:pt x="72" y="51"/>
                    <a:pt x="73" y="50"/>
                  </a:cubicBezTo>
                  <a:cubicBezTo>
                    <a:pt x="73" y="50"/>
                    <a:pt x="73" y="50"/>
                    <a:pt x="73" y="49"/>
                  </a:cubicBezTo>
                  <a:cubicBezTo>
                    <a:pt x="73" y="49"/>
                    <a:pt x="74" y="49"/>
                    <a:pt x="74" y="49"/>
                  </a:cubicBezTo>
                  <a:cubicBezTo>
                    <a:pt x="74" y="48"/>
                    <a:pt x="73" y="48"/>
                    <a:pt x="73" y="47"/>
                  </a:cubicBezTo>
                  <a:cubicBezTo>
                    <a:pt x="72" y="47"/>
                    <a:pt x="72" y="46"/>
                    <a:pt x="72" y="46"/>
                  </a:cubicBezTo>
                  <a:cubicBezTo>
                    <a:pt x="71" y="46"/>
                    <a:pt x="71" y="46"/>
                    <a:pt x="71" y="46"/>
                  </a:cubicBezTo>
                  <a:cubicBezTo>
                    <a:pt x="70" y="45"/>
                    <a:pt x="69" y="45"/>
                    <a:pt x="68" y="44"/>
                  </a:cubicBezTo>
                  <a:cubicBezTo>
                    <a:pt x="67" y="44"/>
                    <a:pt x="67" y="43"/>
                    <a:pt x="67" y="43"/>
                  </a:cubicBezTo>
                  <a:cubicBezTo>
                    <a:pt x="67" y="41"/>
                    <a:pt x="67" y="41"/>
                    <a:pt x="68" y="40"/>
                  </a:cubicBezTo>
                  <a:cubicBezTo>
                    <a:pt x="68" y="40"/>
                    <a:pt x="67" y="39"/>
                    <a:pt x="67" y="39"/>
                  </a:cubicBezTo>
                  <a:cubicBezTo>
                    <a:pt x="67" y="38"/>
                    <a:pt x="66" y="36"/>
                    <a:pt x="65" y="35"/>
                  </a:cubicBezTo>
                  <a:cubicBezTo>
                    <a:pt x="64" y="34"/>
                    <a:pt x="64" y="32"/>
                    <a:pt x="63" y="31"/>
                  </a:cubicBezTo>
                  <a:cubicBezTo>
                    <a:pt x="63" y="29"/>
                    <a:pt x="63" y="30"/>
                    <a:pt x="64" y="29"/>
                  </a:cubicBezTo>
                  <a:cubicBezTo>
                    <a:pt x="64" y="28"/>
                    <a:pt x="64" y="27"/>
                    <a:pt x="64" y="26"/>
                  </a:cubicBezTo>
                  <a:cubicBezTo>
                    <a:pt x="63" y="25"/>
                    <a:pt x="61" y="24"/>
                    <a:pt x="63" y="23"/>
                  </a:cubicBezTo>
                  <a:cubicBezTo>
                    <a:pt x="64" y="22"/>
                    <a:pt x="63" y="23"/>
                    <a:pt x="64" y="22"/>
                  </a:cubicBezTo>
                  <a:cubicBezTo>
                    <a:pt x="65" y="21"/>
                    <a:pt x="66" y="22"/>
                    <a:pt x="67" y="22"/>
                  </a:cubicBezTo>
                  <a:cubicBezTo>
                    <a:pt x="68" y="23"/>
                    <a:pt x="67" y="23"/>
                    <a:pt x="68" y="22"/>
                  </a:cubicBezTo>
                  <a:cubicBezTo>
                    <a:pt x="70" y="21"/>
                    <a:pt x="68" y="21"/>
                    <a:pt x="68" y="20"/>
                  </a:cubicBezTo>
                  <a:cubicBezTo>
                    <a:pt x="68" y="19"/>
                    <a:pt x="68" y="20"/>
                    <a:pt x="68" y="20"/>
                  </a:cubicBezTo>
                  <a:cubicBezTo>
                    <a:pt x="67" y="18"/>
                    <a:pt x="68" y="19"/>
                    <a:pt x="68" y="18"/>
                  </a:cubicBezTo>
                  <a:cubicBezTo>
                    <a:pt x="69" y="17"/>
                    <a:pt x="68" y="17"/>
                    <a:pt x="70" y="17"/>
                  </a:cubicBezTo>
                  <a:cubicBezTo>
                    <a:pt x="70" y="19"/>
                    <a:pt x="72" y="18"/>
                    <a:pt x="73" y="17"/>
                  </a:cubicBezTo>
                  <a:cubicBezTo>
                    <a:pt x="74" y="17"/>
                    <a:pt x="75" y="16"/>
                    <a:pt x="75" y="14"/>
                  </a:cubicBezTo>
                  <a:cubicBezTo>
                    <a:pt x="74" y="12"/>
                    <a:pt x="72" y="14"/>
                    <a:pt x="72" y="13"/>
                  </a:cubicBezTo>
                  <a:cubicBezTo>
                    <a:pt x="70" y="13"/>
                    <a:pt x="70" y="13"/>
                    <a:pt x="70" y="12"/>
                  </a:cubicBezTo>
                  <a:cubicBezTo>
                    <a:pt x="69" y="12"/>
                    <a:pt x="69" y="12"/>
                    <a:pt x="69" y="12"/>
                  </a:cubicBezTo>
                  <a:cubicBezTo>
                    <a:pt x="69" y="11"/>
                    <a:pt x="69" y="11"/>
                    <a:pt x="68" y="11"/>
                  </a:cubicBezTo>
                  <a:cubicBezTo>
                    <a:pt x="68" y="11"/>
                    <a:pt x="68" y="11"/>
                    <a:pt x="68" y="10"/>
                  </a:cubicBezTo>
                  <a:cubicBezTo>
                    <a:pt x="67" y="10"/>
                    <a:pt x="67" y="10"/>
                    <a:pt x="67" y="10"/>
                  </a:cubicBezTo>
                  <a:cubicBezTo>
                    <a:pt x="66" y="8"/>
                    <a:pt x="63" y="10"/>
                    <a:pt x="63" y="7"/>
                  </a:cubicBezTo>
                  <a:cubicBezTo>
                    <a:pt x="64" y="6"/>
                    <a:pt x="64" y="6"/>
                    <a:pt x="63" y="5"/>
                  </a:cubicBezTo>
                  <a:cubicBezTo>
                    <a:pt x="63" y="4"/>
                    <a:pt x="63" y="4"/>
                    <a:pt x="62" y="4"/>
                  </a:cubicBezTo>
                  <a:cubicBezTo>
                    <a:pt x="61" y="3"/>
                    <a:pt x="61" y="4"/>
                    <a:pt x="60" y="3"/>
                  </a:cubicBezTo>
                  <a:cubicBezTo>
                    <a:pt x="60" y="2"/>
                    <a:pt x="61" y="2"/>
                    <a:pt x="60" y="2"/>
                  </a:cubicBezTo>
                  <a:cubicBezTo>
                    <a:pt x="59" y="1"/>
                    <a:pt x="56" y="0"/>
                    <a:pt x="55" y="2"/>
                  </a:cubicBezTo>
                  <a:cubicBezTo>
                    <a:pt x="54" y="2"/>
                    <a:pt x="55" y="2"/>
                    <a:pt x="54" y="2"/>
                  </a:cubicBezTo>
                  <a:cubicBezTo>
                    <a:pt x="53" y="3"/>
                    <a:pt x="54" y="5"/>
                    <a:pt x="53" y="6"/>
                  </a:cubicBezTo>
                  <a:cubicBezTo>
                    <a:pt x="53" y="7"/>
                    <a:pt x="51" y="10"/>
                    <a:pt x="50" y="10"/>
                  </a:cubicBezTo>
                  <a:cubicBezTo>
                    <a:pt x="50" y="10"/>
                    <a:pt x="50" y="11"/>
                    <a:pt x="50" y="11"/>
                  </a:cubicBezTo>
                  <a:cubicBezTo>
                    <a:pt x="50" y="11"/>
                    <a:pt x="51" y="11"/>
                    <a:pt x="50" y="12"/>
                  </a:cubicBezTo>
                  <a:cubicBezTo>
                    <a:pt x="50" y="12"/>
                    <a:pt x="49" y="12"/>
                    <a:pt x="49" y="12"/>
                  </a:cubicBezTo>
                  <a:cubicBezTo>
                    <a:pt x="48" y="13"/>
                    <a:pt x="48" y="13"/>
                    <a:pt x="48" y="14"/>
                  </a:cubicBezTo>
                  <a:cubicBezTo>
                    <a:pt x="47" y="14"/>
                    <a:pt x="47" y="15"/>
                    <a:pt x="46" y="16"/>
                  </a:cubicBezTo>
                  <a:cubicBezTo>
                    <a:pt x="46" y="16"/>
                    <a:pt x="46" y="17"/>
                    <a:pt x="45" y="17"/>
                  </a:cubicBezTo>
                  <a:cubicBezTo>
                    <a:pt x="43" y="18"/>
                    <a:pt x="38" y="19"/>
                    <a:pt x="37" y="21"/>
                  </a:cubicBezTo>
                  <a:cubicBezTo>
                    <a:pt x="37" y="21"/>
                    <a:pt x="36" y="23"/>
                    <a:pt x="36" y="23"/>
                  </a:cubicBezTo>
                  <a:cubicBezTo>
                    <a:pt x="36" y="23"/>
                    <a:pt x="35" y="25"/>
                    <a:pt x="35" y="25"/>
                  </a:cubicBezTo>
                  <a:cubicBezTo>
                    <a:pt x="35" y="25"/>
                    <a:pt x="34" y="27"/>
                    <a:pt x="34" y="27"/>
                  </a:cubicBezTo>
                  <a:cubicBezTo>
                    <a:pt x="34" y="27"/>
                    <a:pt x="33" y="28"/>
                    <a:pt x="33" y="28"/>
                  </a:cubicBezTo>
                  <a:cubicBezTo>
                    <a:pt x="32" y="28"/>
                    <a:pt x="32" y="29"/>
                    <a:pt x="32" y="30"/>
                  </a:cubicBezTo>
                  <a:cubicBezTo>
                    <a:pt x="31" y="30"/>
                    <a:pt x="31" y="31"/>
                    <a:pt x="30" y="32"/>
                  </a:cubicBezTo>
                  <a:cubicBezTo>
                    <a:pt x="30" y="32"/>
                    <a:pt x="30" y="32"/>
                    <a:pt x="30" y="32"/>
                  </a:cubicBezTo>
                  <a:cubicBezTo>
                    <a:pt x="29" y="32"/>
                    <a:pt x="29" y="33"/>
                    <a:pt x="29" y="33"/>
                  </a:cubicBezTo>
                  <a:cubicBezTo>
                    <a:pt x="27" y="33"/>
                    <a:pt x="23" y="32"/>
                    <a:pt x="22" y="34"/>
                  </a:cubicBezTo>
                  <a:cubicBezTo>
                    <a:pt x="20" y="34"/>
                    <a:pt x="20" y="34"/>
                    <a:pt x="20" y="35"/>
                  </a:cubicBezTo>
                  <a:cubicBezTo>
                    <a:pt x="19" y="35"/>
                    <a:pt x="19" y="35"/>
                    <a:pt x="19" y="36"/>
                  </a:cubicBezTo>
                  <a:cubicBezTo>
                    <a:pt x="17" y="37"/>
                    <a:pt x="19" y="43"/>
                    <a:pt x="18" y="44"/>
                  </a:cubicBezTo>
                  <a:cubicBezTo>
                    <a:pt x="15" y="43"/>
                    <a:pt x="12" y="43"/>
                    <a:pt x="8" y="43"/>
                  </a:cubicBezTo>
                  <a:cubicBezTo>
                    <a:pt x="7" y="43"/>
                    <a:pt x="7" y="42"/>
                    <a:pt x="7" y="42"/>
                  </a:cubicBezTo>
                  <a:cubicBezTo>
                    <a:pt x="4" y="42"/>
                    <a:pt x="5" y="42"/>
                    <a:pt x="4" y="43"/>
                  </a:cubicBezTo>
                  <a:cubicBezTo>
                    <a:pt x="4" y="43"/>
                    <a:pt x="4" y="44"/>
                    <a:pt x="4" y="44"/>
                  </a:cubicBezTo>
                  <a:cubicBezTo>
                    <a:pt x="4" y="44"/>
                    <a:pt x="2" y="47"/>
                    <a:pt x="2" y="47"/>
                  </a:cubicBezTo>
                  <a:cubicBezTo>
                    <a:pt x="2" y="47"/>
                    <a:pt x="0" y="54"/>
                    <a:pt x="2" y="55"/>
                  </a:cubicBezTo>
                  <a:cubicBezTo>
                    <a:pt x="3" y="56"/>
                    <a:pt x="3" y="55"/>
                    <a:pt x="3"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09" name="Freeform 95"/>
            <p:cNvSpPr/>
            <p:nvPr/>
          </p:nvSpPr>
          <p:spPr>
            <a:xfrm>
              <a:off x="6642101" y="4106863"/>
              <a:ext cx="19050" cy="22225"/>
            </a:xfrm>
            <a:custGeom>
              <a:avLst/>
              <a:gdLst>
                <a:gd name="T0" fmla="*/ 3 w 5"/>
                <a:gd name="T1" fmla="*/ 2 h 6"/>
                <a:gd name="T2" fmla="*/ 2 w 5"/>
                <a:gd name="T3" fmla="*/ 1 h 6"/>
                <a:gd name="T4" fmla="*/ 1 w 5"/>
                <a:gd name="T5" fmla="*/ 1 h 6"/>
                <a:gd name="T6" fmla="*/ 1 w 5"/>
                <a:gd name="T7" fmla="*/ 3 h 6"/>
                <a:gd name="T8" fmla="*/ 3 w 5"/>
                <a:gd name="T9" fmla="*/ 4 h 6"/>
                <a:gd name="T10" fmla="*/ 5 w 5"/>
                <a:gd name="T11" fmla="*/ 5 h 6"/>
                <a:gd name="T12" fmla="*/ 4 w 5"/>
                <a:gd name="T13" fmla="*/ 3 h 6"/>
                <a:gd name="T14" fmla="*/ 3 w 5"/>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2"/>
                  </a:moveTo>
                  <a:cubicBezTo>
                    <a:pt x="3" y="1"/>
                    <a:pt x="3" y="1"/>
                    <a:pt x="2" y="1"/>
                  </a:cubicBezTo>
                  <a:cubicBezTo>
                    <a:pt x="2" y="1"/>
                    <a:pt x="1" y="0"/>
                    <a:pt x="1" y="1"/>
                  </a:cubicBezTo>
                  <a:cubicBezTo>
                    <a:pt x="0" y="2"/>
                    <a:pt x="1" y="2"/>
                    <a:pt x="1" y="3"/>
                  </a:cubicBezTo>
                  <a:cubicBezTo>
                    <a:pt x="1" y="3"/>
                    <a:pt x="2" y="4"/>
                    <a:pt x="3" y="4"/>
                  </a:cubicBezTo>
                  <a:cubicBezTo>
                    <a:pt x="3" y="4"/>
                    <a:pt x="5" y="6"/>
                    <a:pt x="5" y="5"/>
                  </a:cubicBezTo>
                  <a:cubicBezTo>
                    <a:pt x="5" y="4"/>
                    <a:pt x="4" y="3"/>
                    <a:pt x="4" y="3"/>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0" name="Freeform 96"/>
            <p:cNvSpPr/>
            <p:nvPr/>
          </p:nvSpPr>
          <p:spPr>
            <a:xfrm>
              <a:off x="7512051" y="4117975"/>
              <a:ext cx="14288" cy="30163"/>
            </a:xfrm>
            <a:custGeom>
              <a:avLst/>
              <a:gdLst>
                <a:gd name="T0" fmla="*/ 4 w 4"/>
                <a:gd name="T1" fmla="*/ 0 h 8"/>
                <a:gd name="T2" fmla="*/ 2 w 4"/>
                <a:gd name="T3" fmla="*/ 1 h 8"/>
                <a:gd name="T4" fmla="*/ 0 w 4"/>
                <a:gd name="T5" fmla="*/ 2 h 8"/>
                <a:gd name="T6" fmla="*/ 1 w 4"/>
                <a:gd name="T7" fmla="*/ 4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cubicBezTo>
                    <a:pt x="3" y="0"/>
                    <a:pt x="3" y="0"/>
                    <a:pt x="2" y="1"/>
                  </a:cubicBezTo>
                  <a:cubicBezTo>
                    <a:pt x="1" y="1"/>
                    <a:pt x="0" y="1"/>
                    <a:pt x="0" y="2"/>
                  </a:cubicBezTo>
                  <a:cubicBezTo>
                    <a:pt x="0" y="3"/>
                    <a:pt x="0" y="3"/>
                    <a:pt x="1" y="4"/>
                  </a:cubicBezTo>
                  <a:cubicBezTo>
                    <a:pt x="3" y="8"/>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1" name="Freeform 97"/>
            <p:cNvSpPr/>
            <p:nvPr/>
          </p:nvSpPr>
          <p:spPr>
            <a:xfrm>
              <a:off x="7493001" y="4133850"/>
              <a:ext cx="38100" cy="63500"/>
            </a:xfrm>
            <a:custGeom>
              <a:avLst/>
              <a:gdLst>
                <a:gd name="T0" fmla="*/ 5 w 10"/>
                <a:gd name="T1" fmla="*/ 14 h 17"/>
                <a:gd name="T2" fmla="*/ 8 w 10"/>
                <a:gd name="T3" fmla="*/ 12 h 17"/>
                <a:gd name="T4" fmla="*/ 8 w 10"/>
                <a:gd name="T5" fmla="*/ 11 h 17"/>
                <a:gd name="T6" fmla="*/ 8 w 10"/>
                <a:gd name="T7" fmla="*/ 9 h 17"/>
                <a:gd name="T8" fmla="*/ 9 w 10"/>
                <a:gd name="T9" fmla="*/ 9 h 17"/>
                <a:gd name="T10" fmla="*/ 9 w 10"/>
                <a:gd name="T11" fmla="*/ 4 h 17"/>
                <a:gd name="T12" fmla="*/ 7 w 10"/>
                <a:gd name="T13" fmla="*/ 4 h 17"/>
                <a:gd name="T14" fmla="*/ 6 w 10"/>
                <a:gd name="T15" fmla="*/ 5 h 17"/>
                <a:gd name="T16" fmla="*/ 6 w 10"/>
                <a:gd name="T17" fmla="*/ 6 h 17"/>
                <a:gd name="T18" fmla="*/ 6 w 10"/>
                <a:gd name="T19" fmla="*/ 6 h 17"/>
                <a:gd name="T20" fmla="*/ 5 w 10"/>
                <a:gd name="T21" fmla="*/ 7 h 17"/>
                <a:gd name="T22" fmla="*/ 4 w 10"/>
                <a:gd name="T23" fmla="*/ 4 h 17"/>
                <a:gd name="T24" fmla="*/ 3 w 10"/>
                <a:gd name="T25" fmla="*/ 2 h 17"/>
                <a:gd name="T26" fmla="*/ 2 w 10"/>
                <a:gd name="T27" fmla="*/ 1 h 17"/>
                <a:gd name="T28" fmla="*/ 1 w 10"/>
                <a:gd name="T29" fmla="*/ 2 h 17"/>
                <a:gd name="T30" fmla="*/ 0 w 10"/>
                <a:gd name="T31" fmla="*/ 4 h 17"/>
                <a:gd name="T32" fmla="*/ 0 w 10"/>
                <a:gd name="T33" fmla="*/ 8 h 17"/>
                <a:gd name="T34" fmla="*/ 1 w 10"/>
                <a:gd name="T35" fmla="*/ 12 h 17"/>
                <a:gd name="T36" fmla="*/ 1 w 10"/>
                <a:gd name="T37" fmla="*/ 15 h 17"/>
                <a:gd name="T38" fmla="*/ 3 w 10"/>
                <a:gd name="T39" fmla="*/ 16 h 17"/>
                <a:gd name="T40" fmla="*/ 3 w 10"/>
                <a:gd name="T41" fmla="*/ 15 h 17"/>
                <a:gd name="T42" fmla="*/ 4 w 10"/>
                <a:gd name="T43" fmla="*/ 14 h 17"/>
                <a:gd name="T44" fmla="*/ 5 w 10"/>
                <a:gd name="T4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7">
                  <a:moveTo>
                    <a:pt x="5" y="14"/>
                  </a:moveTo>
                  <a:cubicBezTo>
                    <a:pt x="7" y="16"/>
                    <a:pt x="10" y="14"/>
                    <a:pt x="8" y="12"/>
                  </a:cubicBezTo>
                  <a:cubicBezTo>
                    <a:pt x="8" y="12"/>
                    <a:pt x="7" y="10"/>
                    <a:pt x="8" y="11"/>
                  </a:cubicBezTo>
                  <a:cubicBezTo>
                    <a:pt x="8" y="10"/>
                    <a:pt x="8" y="10"/>
                    <a:pt x="8" y="9"/>
                  </a:cubicBezTo>
                  <a:cubicBezTo>
                    <a:pt x="9" y="9"/>
                    <a:pt x="9" y="9"/>
                    <a:pt x="9" y="9"/>
                  </a:cubicBezTo>
                  <a:cubicBezTo>
                    <a:pt x="10" y="8"/>
                    <a:pt x="10" y="4"/>
                    <a:pt x="9" y="4"/>
                  </a:cubicBezTo>
                  <a:cubicBezTo>
                    <a:pt x="8" y="3"/>
                    <a:pt x="8" y="4"/>
                    <a:pt x="7" y="4"/>
                  </a:cubicBezTo>
                  <a:cubicBezTo>
                    <a:pt x="7" y="5"/>
                    <a:pt x="7" y="5"/>
                    <a:pt x="6" y="5"/>
                  </a:cubicBezTo>
                  <a:cubicBezTo>
                    <a:pt x="6" y="5"/>
                    <a:pt x="6" y="6"/>
                    <a:pt x="6" y="6"/>
                  </a:cubicBezTo>
                  <a:cubicBezTo>
                    <a:pt x="6" y="6"/>
                    <a:pt x="6" y="6"/>
                    <a:pt x="6" y="6"/>
                  </a:cubicBezTo>
                  <a:cubicBezTo>
                    <a:pt x="5" y="6"/>
                    <a:pt x="5" y="7"/>
                    <a:pt x="5" y="7"/>
                  </a:cubicBezTo>
                  <a:cubicBezTo>
                    <a:pt x="2" y="7"/>
                    <a:pt x="4" y="5"/>
                    <a:pt x="4" y="4"/>
                  </a:cubicBezTo>
                  <a:cubicBezTo>
                    <a:pt x="4" y="3"/>
                    <a:pt x="4" y="2"/>
                    <a:pt x="3" y="2"/>
                  </a:cubicBezTo>
                  <a:cubicBezTo>
                    <a:pt x="3" y="2"/>
                    <a:pt x="3" y="0"/>
                    <a:pt x="2" y="1"/>
                  </a:cubicBezTo>
                  <a:cubicBezTo>
                    <a:pt x="2" y="1"/>
                    <a:pt x="2" y="3"/>
                    <a:pt x="1" y="2"/>
                  </a:cubicBezTo>
                  <a:cubicBezTo>
                    <a:pt x="1" y="3"/>
                    <a:pt x="0" y="4"/>
                    <a:pt x="0" y="4"/>
                  </a:cubicBezTo>
                  <a:cubicBezTo>
                    <a:pt x="0" y="4"/>
                    <a:pt x="0" y="8"/>
                    <a:pt x="0" y="8"/>
                  </a:cubicBezTo>
                  <a:cubicBezTo>
                    <a:pt x="0" y="8"/>
                    <a:pt x="0" y="11"/>
                    <a:pt x="1" y="12"/>
                  </a:cubicBezTo>
                  <a:cubicBezTo>
                    <a:pt x="1" y="13"/>
                    <a:pt x="0" y="14"/>
                    <a:pt x="1" y="15"/>
                  </a:cubicBezTo>
                  <a:cubicBezTo>
                    <a:pt x="2" y="16"/>
                    <a:pt x="2" y="17"/>
                    <a:pt x="3" y="16"/>
                  </a:cubicBezTo>
                  <a:cubicBezTo>
                    <a:pt x="3" y="15"/>
                    <a:pt x="3" y="17"/>
                    <a:pt x="3" y="15"/>
                  </a:cubicBezTo>
                  <a:cubicBezTo>
                    <a:pt x="3" y="14"/>
                    <a:pt x="3" y="14"/>
                    <a:pt x="4" y="14"/>
                  </a:cubicBezTo>
                  <a:cubicBezTo>
                    <a:pt x="4" y="14"/>
                    <a:pt x="5" y="14"/>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2" name="Freeform 98"/>
            <p:cNvSpPr/>
            <p:nvPr/>
          </p:nvSpPr>
          <p:spPr>
            <a:xfrm>
              <a:off x="7286626" y="4144963"/>
              <a:ext cx="150813" cy="60325"/>
            </a:xfrm>
            <a:custGeom>
              <a:avLst/>
              <a:gdLst>
                <a:gd name="T0" fmla="*/ 8 w 40"/>
                <a:gd name="T1" fmla="*/ 5 h 16"/>
                <a:gd name="T2" fmla="*/ 8 w 40"/>
                <a:gd name="T3" fmla="*/ 6 h 16"/>
                <a:gd name="T4" fmla="*/ 7 w 40"/>
                <a:gd name="T5" fmla="*/ 6 h 16"/>
                <a:gd name="T6" fmla="*/ 6 w 40"/>
                <a:gd name="T7" fmla="*/ 7 h 16"/>
                <a:gd name="T8" fmla="*/ 4 w 40"/>
                <a:gd name="T9" fmla="*/ 7 h 16"/>
                <a:gd name="T10" fmla="*/ 4 w 40"/>
                <a:gd name="T11" fmla="*/ 8 h 16"/>
                <a:gd name="T12" fmla="*/ 3 w 40"/>
                <a:gd name="T13" fmla="*/ 9 h 16"/>
                <a:gd name="T14" fmla="*/ 2 w 40"/>
                <a:gd name="T15" fmla="*/ 9 h 16"/>
                <a:gd name="T16" fmla="*/ 1 w 40"/>
                <a:gd name="T17" fmla="*/ 10 h 16"/>
                <a:gd name="T18" fmla="*/ 2 w 40"/>
                <a:gd name="T19" fmla="*/ 14 h 16"/>
                <a:gd name="T20" fmla="*/ 7 w 40"/>
                <a:gd name="T21" fmla="*/ 11 h 16"/>
                <a:gd name="T22" fmla="*/ 11 w 40"/>
                <a:gd name="T23" fmla="*/ 11 h 16"/>
                <a:gd name="T24" fmla="*/ 16 w 40"/>
                <a:gd name="T25" fmla="*/ 11 h 16"/>
                <a:gd name="T26" fmla="*/ 22 w 40"/>
                <a:gd name="T27" fmla="*/ 11 h 16"/>
                <a:gd name="T28" fmla="*/ 33 w 40"/>
                <a:gd name="T29" fmla="*/ 11 h 16"/>
                <a:gd name="T30" fmla="*/ 34 w 40"/>
                <a:gd name="T31" fmla="*/ 10 h 16"/>
                <a:gd name="T32" fmla="*/ 35 w 40"/>
                <a:gd name="T33" fmla="*/ 10 h 16"/>
                <a:gd name="T34" fmla="*/ 35 w 40"/>
                <a:gd name="T35" fmla="*/ 9 h 16"/>
                <a:gd name="T36" fmla="*/ 36 w 40"/>
                <a:gd name="T37" fmla="*/ 9 h 16"/>
                <a:gd name="T38" fmla="*/ 36 w 40"/>
                <a:gd name="T39" fmla="*/ 9 h 16"/>
                <a:gd name="T40" fmla="*/ 37 w 40"/>
                <a:gd name="T41" fmla="*/ 8 h 16"/>
                <a:gd name="T42" fmla="*/ 38 w 40"/>
                <a:gd name="T43" fmla="*/ 7 h 16"/>
                <a:gd name="T44" fmla="*/ 38 w 40"/>
                <a:gd name="T45" fmla="*/ 7 h 16"/>
                <a:gd name="T46" fmla="*/ 38 w 40"/>
                <a:gd name="T47" fmla="*/ 6 h 16"/>
                <a:gd name="T48" fmla="*/ 40 w 40"/>
                <a:gd name="T49" fmla="*/ 4 h 16"/>
                <a:gd name="T50" fmla="*/ 39 w 40"/>
                <a:gd name="T51" fmla="*/ 2 h 16"/>
                <a:gd name="T52" fmla="*/ 38 w 40"/>
                <a:gd name="T53" fmla="*/ 1 h 16"/>
                <a:gd name="T54" fmla="*/ 36 w 40"/>
                <a:gd name="T55" fmla="*/ 2 h 16"/>
                <a:gd name="T56" fmla="*/ 36 w 40"/>
                <a:gd name="T57" fmla="*/ 3 h 16"/>
                <a:gd name="T58" fmla="*/ 35 w 40"/>
                <a:gd name="T59" fmla="*/ 4 h 16"/>
                <a:gd name="T60" fmla="*/ 34 w 40"/>
                <a:gd name="T61" fmla="*/ 4 h 16"/>
                <a:gd name="T62" fmla="*/ 33 w 40"/>
                <a:gd name="T63" fmla="*/ 4 h 16"/>
                <a:gd name="T64" fmla="*/ 33 w 40"/>
                <a:gd name="T65" fmla="*/ 5 h 16"/>
                <a:gd name="T66" fmla="*/ 33 w 40"/>
                <a:gd name="T67" fmla="*/ 6 h 16"/>
                <a:gd name="T68" fmla="*/ 32 w 40"/>
                <a:gd name="T69" fmla="*/ 6 h 16"/>
                <a:gd name="T70" fmla="*/ 27 w 40"/>
                <a:gd name="T71" fmla="*/ 7 h 16"/>
                <a:gd name="T72" fmla="*/ 24 w 40"/>
                <a:gd name="T73" fmla="*/ 7 h 16"/>
                <a:gd name="T74" fmla="*/ 22 w 40"/>
                <a:gd name="T75" fmla="*/ 6 h 16"/>
                <a:gd name="T76" fmla="*/ 12 w 40"/>
                <a:gd name="T77" fmla="*/ 5 h 16"/>
                <a:gd name="T78" fmla="*/ 12 w 40"/>
                <a:gd name="T79" fmla="*/ 4 h 16"/>
                <a:gd name="T80" fmla="*/ 10 w 40"/>
                <a:gd name="T81" fmla="*/ 4 h 16"/>
                <a:gd name="T82" fmla="*/ 8 w 40"/>
                <a:gd name="T8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 h="16">
                  <a:moveTo>
                    <a:pt x="8" y="5"/>
                  </a:moveTo>
                  <a:cubicBezTo>
                    <a:pt x="8" y="5"/>
                    <a:pt x="8" y="6"/>
                    <a:pt x="8" y="6"/>
                  </a:cubicBezTo>
                  <a:cubicBezTo>
                    <a:pt x="8" y="6"/>
                    <a:pt x="7" y="6"/>
                    <a:pt x="7" y="6"/>
                  </a:cubicBezTo>
                  <a:cubicBezTo>
                    <a:pt x="7" y="6"/>
                    <a:pt x="7" y="7"/>
                    <a:pt x="6" y="7"/>
                  </a:cubicBezTo>
                  <a:cubicBezTo>
                    <a:pt x="5" y="8"/>
                    <a:pt x="5" y="7"/>
                    <a:pt x="4" y="7"/>
                  </a:cubicBezTo>
                  <a:cubicBezTo>
                    <a:pt x="3" y="7"/>
                    <a:pt x="4" y="8"/>
                    <a:pt x="4" y="8"/>
                  </a:cubicBezTo>
                  <a:cubicBezTo>
                    <a:pt x="3" y="8"/>
                    <a:pt x="3" y="8"/>
                    <a:pt x="3" y="9"/>
                  </a:cubicBezTo>
                  <a:cubicBezTo>
                    <a:pt x="2" y="9"/>
                    <a:pt x="3" y="9"/>
                    <a:pt x="2" y="9"/>
                  </a:cubicBezTo>
                  <a:cubicBezTo>
                    <a:pt x="2" y="10"/>
                    <a:pt x="2" y="10"/>
                    <a:pt x="1" y="10"/>
                  </a:cubicBezTo>
                  <a:cubicBezTo>
                    <a:pt x="0" y="11"/>
                    <a:pt x="0" y="16"/>
                    <a:pt x="2" y="14"/>
                  </a:cubicBezTo>
                  <a:cubicBezTo>
                    <a:pt x="4" y="14"/>
                    <a:pt x="6" y="12"/>
                    <a:pt x="7" y="11"/>
                  </a:cubicBezTo>
                  <a:cubicBezTo>
                    <a:pt x="8" y="10"/>
                    <a:pt x="10" y="11"/>
                    <a:pt x="11" y="11"/>
                  </a:cubicBezTo>
                  <a:cubicBezTo>
                    <a:pt x="14" y="11"/>
                    <a:pt x="14" y="10"/>
                    <a:pt x="16" y="11"/>
                  </a:cubicBezTo>
                  <a:cubicBezTo>
                    <a:pt x="18" y="11"/>
                    <a:pt x="19" y="11"/>
                    <a:pt x="22" y="11"/>
                  </a:cubicBezTo>
                  <a:cubicBezTo>
                    <a:pt x="25" y="11"/>
                    <a:pt x="32" y="13"/>
                    <a:pt x="33" y="11"/>
                  </a:cubicBezTo>
                  <a:cubicBezTo>
                    <a:pt x="34" y="10"/>
                    <a:pt x="34" y="11"/>
                    <a:pt x="34" y="10"/>
                  </a:cubicBezTo>
                  <a:cubicBezTo>
                    <a:pt x="34" y="10"/>
                    <a:pt x="34" y="10"/>
                    <a:pt x="35" y="10"/>
                  </a:cubicBezTo>
                  <a:cubicBezTo>
                    <a:pt x="35" y="10"/>
                    <a:pt x="35" y="9"/>
                    <a:pt x="35" y="9"/>
                  </a:cubicBezTo>
                  <a:cubicBezTo>
                    <a:pt x="35" y="9"/>
                    <a:pt x="36" y="9"/>
                    <a:pt x="36" y="9"/>
                  </a:cubicBezTo>
                  <a:cubicBezTo>
                    <a:pt x="36" y="9"/>
                    <a:pt x="36" y="9"/>
                    <a:pt x="36" y="9"/>
                  </a:cubicBezTo>
                  <a:cubicBezTo>
                    <a:pt x="36" y="8"/>
                    <a:pt x="36" y="8"/>
                    <a:pt x="37" y="8"/>
                  </a:cubicBezTo>
                  <a:cubicBezTo>
                    <a:pt x="37" y="7"/>
                    <a:pt x="37" y="8"/>
                    <a:pt x="38" y="7"/>
                  </a:cubicBezTo>
                  <a:cubicBezTo>
                    <a:pt x="38" y="7"/>
                    <a:pt x="38" y="7"/>
                    <a:pt x="38" y="7"/>
                  </a:cubicBezTo>
                  <a:cubicBezTo>
                    <a:pt x="38" y="6"/>
                    <a:pt x="38" y="6"/>
                    <a:pt x="38" y="6"/>
                  </a:cubicBezTo>
                  <a:cubicBezTo>
                    <a:pt x="39" y="5"/>
                    <a:pt x="39" y="4"/>
                    <a:pt x="40" y="4"/>
                  </a:cubicBezTo>
                  <a:cubicBezTo>
                    <a:pt x="40" y="2"/>
                    <a:pt x="40" y="3"/>
                    <a:pt x="39" y="2"/>
                  </a:cubicBezTo>
                  <a:cubicBezTo>
                    <a:pt x="38" y="1"/>
                    <a:pt x="39" y="0"/>
                    <a:pt x="38" y="1"/>
                  </a:cubicBezTo>
                  <a:cubicBezTo>
                    <a:pt x="36" y="1"/>
                    <a:pt x="36" y="2"/>
                    <a:pt x="36" y="2"/>
                  </a:cubicBezTo>
                  <a:cubicBezTo>
                    <a:pt x="36" y="2"/>
                    <a:pt x="36" y="3"/>
                    <a:pt x="36" y="3"/>
                  </a:cubicBezTo>
                  <a:cubicBezTo>
                    <a:pt x="35" y="3"/>
                    <a:pt x="35" y="3"/>
                    <a:pt x="35" y="4"/>
                  </a:cubicBezTo>
                  <a:cubicBezTo>
                    <a:pt x="35" y="4"/>
                    <a:pt x="35" y="4"/>
                    <a:pt x="34" y="4"/>
                  </a:cubicBezTo>
                  <a:cubicBezTo>
                    <a:pt x="34" y="4"/>
                    <a:pt x="34" y="4"/>
                    <a:pt x="33" y="4"/>
                  </a:cubicBezTo>
                  <a:cubicBezTo>
                    <a:pt x="33" y="5"/>
                    <a:pt x="33" y="5"/>
                    <a:pt x="33" y="5"/>
                  </a:cubicBezTo>
                  <a:cubicBezTo>
                    <a:pt x="33" y="5"/>
                    <a:pt x="34" y="5"/>
                    <a:pt x="33" y="6"/>
                  </a:cubicBezTo>
                  <a:cubicBezTo>
                    <a:pt x="33" y="6"/>
                    <a:pt x="32" y="6"/>
                    <a:pt x="32" y="6"/>
                  </a:cubicBezTo>
                  <a:cubicBezTo>
                    <a:pt x="30" y="6"/>
                    <a:pt x="29" y="7"/>
                    <a:pt x="27" y="7"/>
                  </a:cubicBezTo>
                  <a:cubicBezTo>
                    <a:pt x="26" y="7"/>
                    <a:pt x="25" y="7"/>
                    <a:pt x="24" y="7"/>
                  </a:cubicBezTo>
                  <a:cubicBezTo>
                    <a:pt x="22" y="7"/>
                    <a:pt x="23" y="6"/>
                    <a:pt x="22" y="6"/>
                  </a:cubicBezTo>
                  <a:cubicBezTo>
                    <a:pt x="19" y="6"/>
                    <a:pt x="14" y="7"/>
                    <a:pt x="12" y="5"/>
                  </a:cubicBezTo>
                  <a:cubicBezTo>
                    <a:pt x="12" y="5"/>
                    <a:pt x="13" y="4"/>
                    <a:pt x="12" y="4"/>
                  </a:cubicBezTo>
                  <a:cubicBezTo>
                    <a:pt x="11" y="4"/>
                    <a:pt x="11" y="4"/>
                    <a:pt x="10" y="4"/>
                  </a:cubicBezTo>
                  <a:cubicBezTo>
                    <a:pt x="9" y="5"/>
                    <a:pt x="8" y="4"/>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3" name="Freeform 99"/>
            <p:cNvSpPr/>
            <p:nvPr/>
          </p:nvSpPr>
          <p:spPr>
            <a:xfrm>
              <a:off x="6683376" y="4151313"/>
              <a:ext cx="7938" cy="15875"/>
            </a:xfrm>
            <a:custGeom>
              <a:avLst/>
              <a:gdLst>
                <a:gd name="T0" fmla="*/ 1 w 2"/>
                <a:gd name="T1" fmla="*/ 0 h 4"/>
                <a:gd name="T2" fmla="*/ 2 w 2"/>
                <a:gd name="T3" fmla="*/ 4 h 4"/>
                <a:gd name="T4" fmla="*/ 2 w 2"/>
                <a:gd name="T5" fmla="*/ 4 h 4"/>
                <a:gd name="T6" fmla="*/ 2 w 2"/>
                <a:gd name="T7" fmla="*/ 0 h 4"/>
                <a:gd name="T8" fmla="*/ 1 w 2"/>
                <a:gd name="T9" fmla="*/ 0 h 4"/>
              </a:gdLst>
              <a:ahLst/>
              <a:cxnLst>
                <a:cxn ang="0">
                  <a:pos x="T0" y="T1"/>
                </a:cxn>
                <a:cxn ang="0">
                  <a:pos x="T2" y="T3"/>
                </a:cxn>
                <a:cxn ang="0">
                  <a:pos x="T4" y="T5"/>
                </a:cxn>
                <a:cxn ang="0">
                  <a:pos x="T6" y="T7"/>
                </a:cxn>
                <a:cxn ang="0">
                  <a:pos x="T8" y="T9"/>
                </a:cxn>
              </a:cxnLst>
              <a:rect l="0" t="0" r="r" b="b"/>
              <a:pathLst>
                <a:path w="2" h="4">
                  <a:moveTo>
                    <a:pt x="1" y="0"/>
                  </a:moveTo>
                  <a:cubicBezTo>
                    <a:pt x="0" y="0"/>
                    <a:pt x="2" y="3"/>
                    <a:pt x="2" y="4"/>
                  </a:cubicBezTo>
                  <a:cubicBezTo>
                    <a:pt x="2" y="4"/>
                    <a:pt x="2" y="4"/>
                    <a:pt x="2" y="4"/>
                  </a:cubicBezTo>
                  <a:cubicBezTo>
                    <a:pt x="2" y="0"/>
                    <a:pt x="2"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4" name="Freeform 100"/>
            <p:cNvSpPr/>
            <p:nvPr/>
          </p:nvSpPr>
          <p:spPr>
            <a:xfrm>
              <a:off x="6691313" y="4151313"/>
              <a:ext cx="17463" cy="30163"/>
            </a:xfrm>
            <a:custGeom>
              <a:avLst/>
              <a:gdLst>
                <a:gd name="T0" fmla="*/ 2 w 5"/>
                <a:gd name="T1" fmla="*/ 8 h 8"/>
                <a:gd name="T2" fmla="*/ 4 w 5"/>
                <a:gd name="T3" fmla="*/ 8 h 8"/>
                <a:gd name="T4" fmla="*/ 4 w 5"/>
                <a:gd name="T5" fmla="*/ 6 h 8"/>
                <a:gd name="T6" fmla="*/ 4 w 5"/>
                <a:gd name="T7" fmla="*/ 3 h 8"/>
                <a:gd name="T8" fmla="*/ 1 w 5"/>
                <a:gd name="T9" fmla="*/ 1 h 8"/>
                <a:gd name="T10" fmla="*/ 0 w 5"/>
                <a:gd name="T11" fmla="*/ 0 h 8"/>
                <a:gd name="T12" fmla="*/ 0 w 5"/>
                <a:gd name="T13" fmla="*/ 4 h 8"/>
                <a:gd name="T14" fmla="*/ 2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2" y="8"/>
                  </a:moveTo>
                  <a:cubicBezTo>
                    <a:pt x="2" y="8"/>
                    <a:pt x="3" y="8"/>
                    <a:pt x="4" y="8"/>
                  </a:cubicBezTo>
                  <a:cubicBezTo>
                    <a:pt x="4" y="8"/>
                    <a:pt x="4" y="7"/>
                    <a:pt x="4" y="6"/>
                  </a:cubicBezTo>
                  <a:cubicBezTo>
                    <a:pt x="5" y="6"/>
                    <a:pt x="4" y="4"/>
                    <a:pt x="4" y="3"/>
                  </a:cubicBezTo>
                  <a:cubicBezTo>
                    <a:pt x="4" y="2"/>
                    <a:pt x="2" y="2"/>
                    <a:pt x="1" y="1"/>
                  </a:cubicBezTo>
                  <a:cubicBezTo>
                    <a:pt x="1" y="0"/>
                    <a:pt x="1" y="0"/>
                    <a:pt x="0" y="0"/>
                  </a:cubicBezTo>
                  <a:cubicBezTo>
                    <a:pt x="0" y="4"/>
                    <a:pt x="0" y="4"/>
                    <a:pt x="0" y="4"/>
                  </a:cubicBezTo>
                  <a:cubicBezTo>
                    <a:pt x="1" y="5"/>
                    <a:pt x="1" y="7"/>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5" name="Freeform 101"/>
            <p:cNvSpPr/>
            <p:nvPr/>
          </p:nvSpPr>
          <p:spPr>
            <a:xfrm>
              <a:off x="7567613" y="4192588"/>
              <a:ext cx="41275" cy="23813"/>
            </a:xfrm>
            <a:custGeom>
              <a:avLst/>
              <a:gdLst>
                <a:gd name="T0" fmla="*/ 9 w 11"/>
                <a:gd name="T1" fmla="*/ 4 h 6"/>
                <a:gd name="T2" fmla="*/ 9 w 11"/>
                <a:gd name="T3" fmla="*/ 2 h 6"/>
                <a:gd name="T4" fmla="*/ 7 w 11"/>
                <a:gd name="T5" fmla="*/ 1 h 6"/>
                <a:gd name="T6" fmla="*/ 3 w 11"/>
                <a:gd name="T7" fmla="*/ 1 h 6"/>
                <a:gd name="T8" fmla="*/ 1 w 11"/>
                <a:gd name="T9" fmla="*/ 2 h 6"/>
                <a:gd name="T10" fmla="*/ 1 w 11"/>
                <a:gd name="T11" fmla="*/ 4 h 6"/>
                <a:gd name="T12" fmla="*/ 9 w 11"/>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9" y="4"/>
                  </a:moveTo>
                  <a:cubicBezTo>
                    <a:pt x="11" y="3"/>
                    <a:pt x="9" y="3"/>
                    <a:pt x="9" y="2"/>
                  </a:cubicBezTo>
                  <a:cubicBezTo>
                    <a:pt x="8" y="2"/>
                    <a:pt x="8" y="1"/>
                    <a:pt x="7" y="1"/>
                  </a:cubicBezTo>
                  <a:cubicBezTo>
                    <a:pt x="6" y="0"/>
                    <a:pt x="5" y="1"/>
                    <a:pt x="3" y="1"/>
                  </a:cubicBezTo>
                  <a:cubicBezTo>
                    <a:pt x="3" y="2"/>
                    <a:pt x="1" y="1"/>
                    <a:pt x="1" y="2"/>
                  </a:cubicBezTo>
                  <a:cubicBezTo>
                    <a:pt x="1" y="3"/>
                    <a:pt x="0" y="3"/>
                    <a:pt x="1" y="4"/>
                  </a:cubicBezTo>
                  <a:cubicBezTo>
                    <a:pt x="3" y="6"/>
                    <a:pt x="6" y="4"/>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6" name="Freeform 102"/>
            <p:cNvSpPr/>
            <p:nvPr/>
          </p:nvSpPr>
          <p:spPr>
            <a:xfrm>
              <a:off x="6878638" y="4197350"/>
              <a:ext cx="19050" cy="22225"/>
            </a:xfrm>
            <a:custGeom>
              <a:avLst/>
              <a:gdLst>
                <a:gd name="T0" fmla="*/ 3 w 5"/>
                <a:gd name="T1" fmla="*/ 0 h 6"/>
                <a:gd name="T2" fmla="*/ 1 w 5"/>
                <a:gd name="T3" fmla="*/ 0 h 6"/>
                <a:gd name="T4" fmla="*/ 1 w 5"/>
                <a:gd name="T5" fmla="*/ 3 h 6"/>
                <a:gd name="T6" fmla="*/ 0 w 5"/>
                <a:gd name="T7" fmla="*/ 4 h 6"/>
                <a:gd name="T8" fmla="*/ 1 w 5"/>
                <a:gd name="T9" fmla="*/ 5 h 6"/>
                <a:gd name="T10" fmla="*/ 1 w 5"/>
                <a:gd name="T11" fmla="*/ 4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2" y="0"/>
                    <a:pt x="1" y="0"/>
                    <a:pt x="1" y="0"/>
                  </a:cubicBezTo>
                  <a:cubicBezTo>
                    <a:pt x="0" y="1"/>
                    <a:pt x="1" y="2"/>
                    <a:pt x="1" y="3"/>
                  </a:cubicBezTo>
                  <a:cubicBezTo>
                    <a:pt x="1" y="4"/>
                    <a:pt x="0" y="3"/>
                    <a:pt x="0" y="4"/>
                  </a:cubicBezTo>
                  <a:cubicBezTo>
                    <a:pt x="0" y="6"/>
                    <a:pt x="0" y="5"/>
                    <a:pt x="1" y="5"/>
                  </a:cubicBezTo>
                  <a:cubicBezTo>
                    <a:pt x="1" y="4"/>
                    <a:pt x="1" y="4"/>
                    <a:pt x="1" y="4"/>
                  </a:cubicBezTo>
                  <a:cubicBezTo>
                    <a:pt x="2" y="3"/>
                    <a:pt x="5"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7" name="Freeform 103"/>
            <p:cNvSpPr/>
            <p:nvPr/>
          </p:nvSpPr>
          <p:spPr>
            <a:xfrm>
              <a:off x="7572376" y="4200525"/>
              <a:ext cx="104775" cy="71438"/>
            </a:xfrm>
            <a:custGeom>
              <a:avLst/>
              <a:gdLst>
                <a:gd name="T0" fmla="*/ 25 w 28"/>
                <a:gd name="T1" fmla="*/ 6 h 19"/>
                <a:gd name="T2" fmla="*/ 20 w 28"/>
                <a:gd name="T3" fmla="*/ 4 h 19"/>
                <a:gd name="T4" fmla="*/ 20 w 28"/>
                <a:gd name="T5" fmla="*/ 4 h 19"/>
                <a:gd name="T6" fmla="*/ 19 w 28"/>
                <a:gd name="T7" fmla="*/ 3 h 19"/>
                <a:gd name="T8" fmla="*/ 18 w 28"/>
                <a:gd name="T9" fmla="*/ 1 h 19"/>
                <a:gd name="T10" fmla="*/ 14 w 28"/>
                <a:gd name="T11" fmla="*/ 1 h 19"/>
                <a:gd name="T12" fmla="*/ 13 w 28"/>
                <a:gd name="T13" fmla="*/ 2 h 19"/>
                <a:gd name="T14" fmla="*/ 11 w 28"/>
                <a:gd name="T15" fmla="*/ 4 h 19"/>
                <a:gd name="T16" fmla="*/ 7 w 28"/>
                <a:gd name="T17" fmla="*/ 5 h 19"/>
                <a:gd name="T18" fmla="*/ 4 w 28"/>
                <a:gd name="T19" fmla="*/ 6 h 19"/>
                <a:gd name="T20" fmla="*/ 1 w 28"/>
                <a:gd name="T21" fmla="*/ 6 h 19"/>
                <a:gd name="T22" fmla="*/ 2 w 28"/>
                <a:gd name="T23" fmla="*/ 7 h 19"/>
                <a:gd name="T24" fmla="*/ 2 w 28"/>
                <a:gd name="T25" fmla="*/ 9 h 19"/>
                <a:gd name="T26" fmla="*/ 2 w 28"/>
                <a:gd name="T27" fmla="*/ 9 h 19"/>
                <a:gd name="T28" fmla="*/ 3 w 28"/>
                <a:gd name="T29" fmla="*/ 9 h 19"/>
                <a:gd name="T30" fmla="*/ 3 w 28"/>
                <a:gd name="T31" fmla="*/ 10 h 19"/>
                <a:gd name="T32" fmla="*/ 3 w 28"/>
                <a:gd name="T33" fmla="*/ 11 h 19"/>
                <a:gd name="T34" fmla="*/ 4 w 28"/>
                <a:gd name="T35" fmla="*/ 11 h 19"/>
                <a:gd name="T36" fmla="*/ 5 w 28"/>
                <a:gd name="T37" fmla="*/ 11 h 19"/>
                <a:gd name="T38" fmla="*/ 6 w 28"/>
                <a:gd name="T39" fmla="*/ 11 h 19"/>
                <a:gd name="T40" fmla="*/ 7 w 28"/>
                <a:gd name="T41" fmla="*/ 11 h 19"/>
                <a:gd name="T42" fmla="*/ 8 w 28"/>
                <a:gd name="T43" fmla="*/ 12 h 19"/>
                <a:gd name="T44" fmla="*/ 10 w 28"/>
                <a:gd name="T45" fmla="*/ 14 h 19"/>
                <a:gd name="T46" fmla="*/ 11 w 28"/>
                <a:gd name="T47" fmla="*/ 15 h 19"/>
                <a:gd name="T48" fmla="*/ 12 w 28"/>
                <a:gd name="T49" fmla="*/ 16 h 19"/>
                <a:gd name="T50" fmla="*/ 12 w 28"/>
                <a:gd name="T51" fmla="*/ 17 h 19"/>
                <a:gd name="T52" fmla="*/ 21 w 28"/>
                <a:gd name="T53" fmla="*/ 18 h 19"/>
                <a:gd name="T54" fmla="*/ 24 w 28"/>
                <a:gd name="T55" fmla="*/ 18 h 19"/>
                <a:gd name="T56" fmla="*/ 26 w 28"/>
                <a:gd name="T57" fmla="*/ 14 h 19"/>
                <a:gd name="T58" fmla="*/ 27 w 28"/>
                <a:gd name="T59" fmla="*/ 11 h 19"/>
                <a:gd name="T60" fmla="*/ 27 w 28"/>
                <a:gd name="T61" fmla="*/ 7 h 19"/>
                <a:gd name="T62" fmla="*/ 25 w 28"/>
                <a:gd name="T6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 h="19">
                  <a:moveTo>
                    <a:pt x="25" y="6"/>
                  </a:moveTo>
                  <a:cubicBezTo>
                    <a:pt x="25" y="5"/>
                    <a:pt x="21" y="4"/>
                    <a:pt x="20" y="4"/>
                  </a:cubicBezTo>
                  <a:cubicBezTo>
                    <a:pt x="20" y="3"/>
                    <a:pt x="20" y="4"/>
                    <a:pt x="20" y="4"/>
                  </a:cubicBezTo>
                  <a:cubicBezTo>
                    <a:pt x="19" y="3"/>
                    <a:pt x="19" y="3"/>
                    <a:pt x="19" y="3"/>
                  </a:cubicBezTo>
                  <a:cubicBezTo>
                    <a:pt x="19" y="2"/>
                    <a:pt x="18" y="2"/>
                    <a:pt x="18" y="1"/>
                  </a:cubicBezTo>
                  <a:cubicBezTo>
                    <a:pt x="17" y="1"/>
                    <a:pt x="15" y="0"/>
                    <a:pt x="14" y="1"/>
                  </a:cubicBezTo>
                  <a:cubicBezTo>
                    <a:pt x="13" y="2"/>
                    <a:pt x="14" y="2"/>
                    <a:pt x="13" y="2"/>
                  </a:cubicBezTo>
                  <a:cubicBezTo>
                    <a:pt x="13" y="3"/>
                    <a:pt x="12" y="3"/>
                    <a:pt x="11" y="4"/>
                  </a:cubicBezTo>
                  <a:cubicBezTo>
                    <a:pt x="10" y="4"/>
                    <a:pt x="8" y="3"/>
                    <a:pt x="7" y="5"/>
                  </a:cubicBezTo>
                  <a:cubicBezTo>
                    <a:pt x="6" y="6"/>
                    <a:pt x="6" y="8"/>
                    <a:pt x="4" y="6"/>
                  </a:cubicBezTo>
                  <a:cubicBezTo>
                    <a:pt x="3" y="6"/>
                    <a:pt x="2" y="5"/>
                    <a:pt x="1" y="6"/>
                  </a:cubicBezTo>
                  <a:cubicBezTo>
                    <a:pt x="0" y="6"/>
                    <a:pt x="1" y="7"/>
                    <a:pt x="2" y="7"/>
                  </a:cubicBezTo>
                  <a:cubicBezTo>
                    <a:pt x="2" y="7"/>
                    <a:pt x="2" y="8"/>
                    <a:pt x="2" y="9"/>
                  </a:cubicBezTo>
                  <a:cubicBezTo>
                    <a:pt x="2" y="9"/>
                    <a:pt x="2" y="9"/>
                    <a:pt x="2" y="9"/>
                  </a:cubicBezTo>
                  <a:cubicBezTo>
                    <a:pt x="3" y="9"/>
                    <a:pt x="2" y="9"/>
                    <a:pt x="3" y="9"/>
                  </a:cubicBezTo>
                  <a:cubicBezTo>
                    <a:pt x="3" y="10"/>
                    <a:pt x="3" y="10"/>
                    <a:pt x="3" y="10"/>
                  </a:cubicBezTo>
                  <a:cubicBezTo>
                    <a:pt x="3" y="10"/>
                    <a:pt x="2" y="10"/>
                    <a:pt x="3" y="11"/>
                  </a:cubicBezTo>
                  <a:cubicBezTo>
                    <a:pt x="3" y="11"/>
                    <a:pt x="4" y="10"/>
                    <a:pt x="4" y="11"/>
                  </a:cubicBezTo>
                  <a:cubicBezTo>
                    <a:pt x="4" y="11"/>
                    <a:pt x="4" y="11"/>
                    <a:pt x="5" y="11"/>
                  </a:cubicBezTo>
                  <a:cubicBezTo>
                    <a:pt x="5" y="11"/>
                    <a:pt x="4" y="11"/>
                    <a:pt x="6" y="11"/>
                  </a:cubicBezTo>
                  <a:cubicBezTo>
                    <a:pt x="6" y="11"/>
                    <a:pt x="7" y="11"/>
                    <a:pt x="7" y="11"/>
                  </a:cubicBezTo>
                  <a:cubicBezTo>
                    <a:pt x="8" y="12"/>
                    <a:pt x="8" y="12"/>
                    <a:pt x="8" y="12"/>
                  </a:cubicBezTo>
                  <a:cubicBezTo>
                    <a:pt x="11" y="12"/>
                    <a:pt x="9" y="12"/>
                    <a:pt x="10" y="14"/>
                  </a:cubicBezTo>
                  <a:cubicBezTo>
                    <a:pt x="10" y="14"/>
                    <a:pt x="11" y="15"/>
                    <a:pt x="11" y="15"/>
                  </a:cubicBezTo>
                  <a:cubicBezTo>
                    <a:pt x="11" y="15"/>
                    <a:pt x="11" y="16"/>
                    <a:pt x="12" y="16"/>
                  </a:cubicBezTo>
                  <a:cubicBezTo>
                    <a:pt x="12" y="17"/>
                    <a:pt x="12" y="17"/>
                    <a:pt x="12" y="17"/>
                  </a:cubicBezTo>
                  <a:cubicBezTo>
                    <a:pt x="13" y="19"/>
                    <a:pt x="19" y="18"/>
                    <a:pt x="21" y="18"/>
                  </a:cubicBezTo>
                  <a:cubicBezTo>
                    <a:pt x="22" y="18"/>
                    <a:pt x="23" y="16"/>
                    <a:pt x="24" y="18"/>
                  </a:cubicBezTo>
                  <a:cubicBezTo>
                    <a:pt x="28" y="18"/>
                    <a:pt x="26" y="16"/>
                    <a:pt x="26" y="14"/>
                  </a:cubicBezTo>
                  <a:cubicBezTo>
                    <a:pt x="26" y="14"/>
                    <a:pt x="28" y="11"/>
                    <a:pt x="27" y="11"/>
                  </a:cubicBezTo>
                  <a:cubicBezTo>
                    <a:pt x="27" y="11"/>
                    <a:pt x="27" y="8"/>
                    <a:pt x="27" y="7"/>
                  </a:cubicBezTo>
                  <a:cubicBezTo>
                    <a:pt x="26" y="6"/>
                    <a:pt x="25" y="6"/>
                    <a:pt x="2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8" name="Freeform 104"/>
            <p:cNvSpPr/>
            <p:nvPr/>
          </p:nvSpPr>
          <p:spPr>
            <a:xfrm>
              <a:off x="1665288" y="4211638"/>
              <a:ext cx="19050" cy="11113"/>
            </a:xfrm>
            <a:custGeom>
              <a:avLst/>
              <a:gdLst>
                <a:gd name="T0" fmla="*/ 2 w 5"/>
                <a:gd name="T1" fmla="*/ 0 h 3"/>
                <a:gd name="T2" fmla="*/ 3 w 5"/>
                <a:gd name="T3" fmla="*/ 3 h 3"/>
                <a:gd name="T4" fmla="*/ 2 w 5"/>
                <a:gd name="T5" fmla="*/ 0 h 3"/>
              </a:gdLst>
              <a:ahLst/>
              <a:cxnLst>
                <a:cxn ang="0">
                  <a:pos x="T0" y="T1"/>
                </a:cxn>
                <a:cxn ang="0">
                  <a:pos x="T2" y="T3"/>
                </a:cxn>
                <a:cxn ang="0">
                  <a:pos x="T4" y="T5"/>
                </a:cxn>
              </a:cxnLst>
              <a:rect l="0" t="0" r="r" b="b"/>
              <a:pathLst>
                <a:path w="5" h="3">
                  <a:moveTo>
                    <a:pt x="2" y="0"/>
                  </a:moveTo>
                  <a:cubicBezTo>
                    <a:pt x="2" y="2"/>
                    <a:pt x="0" y="2"/>
                    <a:pt x="3" y="3"/>
                  </a:cubicBezTo>
                  <a:cubicBezTo>
                    <a:pt x="4" y="3"/>
                    <a:pt x="5"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19" name="Freeform 105"/>
            <p:cNvSpPr/>
            <p:nvPr/>
          </p:nvSpPr>
          <p:spPr>
            <a:xfrm>
              <a:off x="7261226" y="4216400"/>
              <a:ext cx="134938" cy="157163"/>
            </a:xfrm>
            <a:custGeom>
              <a:avLst/>
              <a:gdLst>
                <a:gd name="T0" fmla="*/ 26 w 36"/>
                <a:gd name="T1" fmla="*/ 38 h 42"/>
                <a:gd name="T2" fmla="*/ 29 w 36"/>
                <a:gd name="T3" fmla="*/ 40 h 42"/>
                <a:gd name="T4" fmla="*/ 30 w 36"/>
                <a:gd name="T5" fmla="*/ 36 h 42"/>
                <a:gd name="T6" fmla="*/ 31 w 36"/>
                <a:gd name="T7" fmla="*/ 32 h 42"/>
                <a:gd name="T8" fmla="*/ 29 w 36"/>
                <a:gd name="T9" fmla="*/ 28 h 42"/>
                <a:gd name="T10" fmla="*/ 26 w 36"/>
                <a:gd name="T11" fmla="*/ 26 h 42"/>
                <a:gd name="T12" fmla="*/ 25 w 36"/>
                <a:gd name="T13" fmla="*/ 25 h 42"/>
                <a:gd name="T14" fmla="*/ 23 w 36"/>
                <a:gd name="T15" fmla="*/ 15 h 42"/>
                <a:gd name="T16" fmla="*/ 21 w 36"/>
                <a:gd name="T17" fmla="*/ 12 h 42"/>
                <a:gd name="T18" fmla="*/ 20 w 36"/>
                <a:gd name="T19" fmla="*/ 12 h 42"/>
                <a:gd name="T20" fmla="*/ 23 w 36"/>
                <a:gd name="T21" fmla="*/ 8 h 42"/>
                <a:gd name="T22" fmla="*/ 26 w 36"/>
                <a:gd name="T23" fmla="*/ 7 h 42"/>
                <a:gd name="T24" fmla="*/ 28 w 36"/>
                <a:gd name="T25" fmla="*/ 5 h 42"/>
                <a:gd name="T26" fmla="*/ 35 w 36"/>
                <a:gd name="T27" fmla="*/ 2 h 42"/>
                <a:gd name="T28" fmla="*/ 29 w 36"/>
                <a:gd name="T29" fmla="*/ 0 h 42"/>
                <a:gd name="T30" fmla="*/ 24 w 36"/>
                <a:gd name="T31" fmla="*/ 3 h 42"/>
                <a:gd name="T32" fmla="*/ 14 w 36"/>
                <a:gd name="T33" fmla="*/ 5 h 42"/>
                <a:gd name="T34" fmla="*/ 13 w 36"/>
                <a:gd name="T35" fmla="*/ 5 h 42"/>
                <a:gd name="T36" fmla="*/ 9 w 36"/>
                <a:gd name="T37" fmla="*/ 2 h 42"/>
                <a:gd name="T38" fmla="*/ 4 w 36"/>
                <a:gd name="T39" fmla="*/ 3 h 42"/>
                <a:gd name="T40" fmla="*/ 3 w 36"/>
                <a:gd name="T41" fmla="*/ 9 h 42"/>
                <a:gd name="T42" fmla="*/ 3 w 36"/>
                <a:gd name="T43" fmla="*/ 11 h 42"/>
                <a:gd name="T44" fmla="*/ 2 w 36"/>
                <a:gd name="T45" fmla="*/ 15 h 42"/>
                <a:gd name="T46" fmla="*/ 1 w 36"/>
                <a:gd name="T47" fmla="*/ 18 h 42"/>
                <a:gd name="T48" fmla="*/ 2 w 36"/>
                <a:gd name="T49" fmla="*/ 23 h 42"/>
                <a:gd name="T50" fmla="*/ 4 w 36"/>
                <a:gd name="T51" fmla="*/ 27 h 42"/>
                <a:gd name="T52" fmla="*/ 5 w 36"/>
                <a:gd name="T53" fmla="*/ 35 h 42"/>
                <a:gd name="T54" fmla="*/ 5 w 36"/>
                <a:gd name="T55" fmla="*/ 41 h 42"/>
                <a:gd name="T56" fmla="*/ 8 w 36"/>
                <a:gd name="T57" fmla="*/ 41 h 42"/>
                <a:gd name="T58" fmla="*/ 10 w 36"/>
                <a:gd name="T59" fmla="*/ 37 h 42"/>
                <a:gd name="T60" fmla="*/ 11 w 36"/>
                <a:gd name="T61" fmla="*/ 20 h 42"/>
                <a:gd name="T62" fmla="*/ 13 w 36"/>
                <a:gd name="T63" fmla="*/ 17 h 42"/>
                <a:gd name="T64" fmla="*/ 16 w 36"/>
                <a:gd name="T65" fmla="*/ 25 h 42"/>
                <a:gd name="T66" fmla="*/ 18 w 36"/>
                <a:gd name="T67" fmla="*/ 26 h 42"/>
                <a:gd name="T68" fmla="*/ 20 w 36"/>
                <a:gd name="T69" fmla="*/ 27 h 42"/>
                <a:gd name="T70" fmla="*/ 23 w 36"/>
                <a:gd name="T71" fmla="*/ 34 h 42"/>
                <a:gd name="T72" fmla="*/ 25 w 36"/>
                <a:gd name="T7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42">
                  <a:moveTo>
                    <a:pt x="25" y="37"/>
                  </a:moveTo>
                  <a:cubicBezTo>
                    <a:pt x="26" y="38"/>
                    <a:pt x="26" y="38"/>
                    <a:pt x="26" y="38"/>
                  </a:cubicBezTo>
                  <a:cubicBezTo>
                    <a:pt x="26" y="38"/>
                    <a:pt x="26" y="39"/>
                    <a:pt x="27" y="39"/>
                  </a:cubicBezTo>
                  <a:cubicBezTo>
                    <a:pt x="28" y="39"/>
                    <a:pt x="27" y="40"/>
                    <a:pt x="29" y="40"/>
                  </a:cubicBezTo>
                  <a:cubicBezTo>
                    <a:pt x="29" y="39"/>
                    <a:pt x="31" y="39"/>
                    <a:pt x="31" y="38"/>
                  </a:cubicBezTo>
                  <a:cubicBezTo>
                    <a:pt x="31" y="36"/>
                    <a:pt x="31" y="37"/>
                    <a:pt x="30" y="36"/>
                  </a:cubicBezTo>
                  <a:cubicBezTo>
                    <a:pt x="30" y="33"/>
                    <a:pt x="31" y="35"/>
                    <a:pt x="31" y="34"/>
                  </a:cubicBezTo>
                  <a:cubicBezTo>
                    <a:pt x="31" y="34"/>
                    <a:pt x="31" y="32"/>
                    <a:pt x="31" y="32"/>
                  </a:cubicBezTo>
                  <a:cubicBezTo>
                    <a:pt x="30" y="32"/>
                    <a:pt x="30" y="29"/>
                    <a:pt x="30" y="29"/>
                  </a:cubicBezTo>
                  <a:cubicBezTo>
                    <a:pt x="29" y="28"/>
                    <a:pt x="30" y="29"/>
                    <a:pt x="29" y="28"/>
                  </a:cubicBezTo>
                  <a:cubicBezTo>
                    <a:pt x="28" y="27"/>
                    <a:pt x="28" y="30"/>
                    <a:pt x="27" y="26"/>
                  </a:cubicBezTo>
                  <a:cubicBezTo>
                    <a:pt x="27" y="26"/>
                    <a:pt x="26" y="26"/>
                    <a:pt x="26" y="26"/>
                  </a:cubicBezTo>
                  <a:cubicBezTo>
                    <a:pt x="26" y="26"/>
                    <a:pt x="26" y="25"/>
                    <a:pt x="26" y="25"/>
                  </a:cubicBezTo>
                  <a:cubicBezTo>
                    <a:pt x="26" y="25"/>
                    <a:pt x="25" y="25"/>
                    <a:pt x="25" y="25"/>
                  </a:cubicBezTo>
                  <a:cubicBezTo>
                    <a:pt x="25" y="22"/>
                    <a:pt x="28" y="21"/>
                    <a:pt x="25" y="18"/>
                  </a:cubicBezTo>
                  <a:cubicBezTo>
                    <a:pt x="24" y="17"/>
                    <a:pt x="24" y="16"/>
                    <a:pt x="23" y="15"/>
                  </a:cubicBezTo>
                  <a:cubicBezTo>
                    <a:pt x="23" y="15"/>
                    <a:pt x="23" y="15"/>
                    <a:pt x="23" y="15"/>
                  </a:cubicBezTo>
                  <a:cubicBezTo>
                    <a:pt x="22" y="14"/>
                    <a:pt x="22" y="13"/>
                    <a:pt x="21" y="12"/>
                  </a:cubicBezTo>
                  <a:cubicBezTo>
                    <a:pt x="21" y="12"/>
                    <a:pt x="21" y="12"/>
                    <a:pt x="21" y="12"/>
                  </a:cubicBezTo>
                  <a:cubicBezTo>
                    <a:pt x="20" y="12"/>
                    <a:pt x="20" y="12"/>
                    <a:pt x="20" y="12"/>
                  </a:cubicBezTo>
                  <a:cubicBezTo>
                    <a:pt x="20" y="12"/>
                    <a:pt x="19" y="11"/>
                    <a:pt x="19" y="11"/>
                  </a:cubicBezTo>
                  <a:cubicBezTo>
                    <a:pt x="19" y="8"/>
                    <a:pt x="22" y="10"/>
                    <a:pt x="23" y="8"/>
                  </a:cubicBezTo>
                  <a:cubicBezTo>
                    <a:pt x="25" y="8"/>
                    <a:pt x="24" y="8"/>
                    <a:pt x="25" y="7"/>
                  </a:cubicBezTo>
                  <a:cubicBezTo>
                    <a:pt x="25" y="7"/>
                    <a:pt x="26" y="7"/>
                    <a:pt x="26" y="7"/>
                  </a:cubicBezTo>
                  <a:cubicBezTo>
                    <a:pt x="26" y="6"/>
                    <a:pt x="26" y="6"/>
                    <a:pt x="26" y="6"/>
                  </a:cubicBezTo>
                  <a:cubicBezTo>
                    <a:pt x="27" y="5"/>
                    <a:pt x="28" y="5"/>
                    <a:pt x="28" y="5"/>
                  </a:cubicBezTo>
                  <a:cubicBezTo>
                    <a:pt x="28" y="4"/>
                    <a:pt x="29" y="4"/>
                    <a:pt x="29" y="4"/>
                  </a:cubicBezTo>
                  <a:cubicBezTo>
                    <a:pt x="31" y="3"/>
                    <a:pt x="32" y="2"/>
                    <a:pt x="35" y="2"/>
                  </a:cubicBezTo>
                  <a:cubicBezTo>
                    <a:pt x="35" y="2"/>
                    <a:pt x="36" y="2"/>
                    <a:pt x="35" y="1"/>
                  </a:cubicBezTo>
                  <a:cubicBezTo>
                    <a:pt x="33" y="0"/>
                    <a:pt x="31" y="0"/>
                    <a:pt x="29" y="0"/>
                  </a:cubicBezTo>
                  <a:cubicBezTo>
                    <a:pt x="28" y="2"/>
                    <a:pt x="26" y="1"/>
                    <a:pt x="25" y="2"/>
                  </a:cubicBezTo>
                  <a:cubicBezTo>
                    <a:pt x="25" y="3"/>
                    <a:pt x="24" y="3"/>
                    <a:pt x="24" y="3"/>
                  </a:cubicBezTo>
                  <a:cubicBezTo>
                    <a:pt x="22" y="3"/>
                    <a:pt x="19" y="2"/>
                    <a:pt x="18" y="3"/>
                  </a:cubicBezTo>
                  <a:cubicBezTo>
                    <a:pt x="17" y="4"/>
                    <a:pt x="16" y="7"/>
                    <a:pt x="14" y="5"/>
                  </a:cubicBezTo>
                  <a:cubicBezTo>
                    <a:pt x="14" y="5"/>
                    <a:pt x="14" y="5"/>
                    <a:pt x="13" y="5"/>
                  </a:cubicBezTo>
                  <a:cubicBezTo>
                    <a:pt x="13" y="5"/>
                    <a:pt x="13" y="5"/>
                    <a:pt x="13" y="5"/>
                  </a:cubicBezTo>
                  <a:cubicBezTo>
                    <a:pt x="13" y="4"/>
                    <a:pt x="13" y="3"/>
                    <a:pt x="11" y="3"/>
                  </a:cubicBezTo>
                  <a:cubicBezTo>
                    <a:pt x="11" y="3"/>
                    <a:pt x="10" y="2"/>
                    <a:pt x="9" y="2"/>
                  </a:cubicBezTo>
                  <a:cubicBezTo>
                    <a:pt x="8" y="2"/>
                    <a:pt x="7" y="1"/>
                    <a:pt x="6" y="2"/>
                  </a:cubicBezTo>
                  <a:cubicBezTo>
                    <a:pt x="5" y="3"/>
                    <a:pt x="4" y="3"/>
                    <a:pt x="4" y="3"/>
                  </a:cubicBezTo>
                  <a:cubicBezTo>
                    <a:pt x="4" y="4"/>
                    <a:pt x="5" y="7"/>
                    <a:pt x="4" y="7"/>
                  </a:cubicBezTo>
                  <a:cubicBezTo>
                    <a:pt x="4" y="8"/>
                    <a:pt x="3" y="7"/>
                    <a:pt x="3" y="9"/>
                  </a:cubicBezTo>
                  <a:cubicBezTo>
                    <a:pt x="3" y="9"/>
                    <a:pt x="4" y="10"/>
                    <a:pt x="3" y="10"/>
                  </a:cubicBezTo>
                  <a:cubicBezTo>
                    <a:pt x="3" y="11"/>
                    <a:pt x="3" y="9"/>
                    <a:pt x="3" y="11"/>
                  </a:cubicBezTo>
                  <a:cubicBezTo>
                    <a:pt x="3" y="12"/>
                    <a:pt x="3" y="13"/>
                    <a:pt x="3" y="15"/>
                  </a:cubicBezTo>
                  <a:cubicBezTo>
                    <a:pt x="2" y="15"/>
                    <a:pt x="3" y="15"/>
                    <a:pt x="2" y="15"/>
                  </a:cubicBezTo>
                  <a:cubicBezTo>
                    <a:pt x="2" y="16"/>
                    <a:pt x="2" y="16"/>
                    <a:pt x="1" y="17"/>
                  </a:cubicBezTo>
                  <a:cubicBezTo>
                    <a:pt x="1" y="17"/>
                    <a:pt x="1" y="18"/>
                    <a:pt x="1" y="18"/>
                  </a:cubicBezTo>
                  <a:cubicBezTo>
                    <a:pt x="0" y="19"/>
                    <a:pt x="0" y="20"/>
                    <a:pt x="0" y="22"/>
                  </a:cubicBezTo>
                  <a:cubicBezTo>
                    <a:pt x="0" y="24"/>
                    <a:pt x="1" y="23"/>
                    <a:pt x="2" y="23"/>
                  </a:cubicBezTo>
                  <a:cubicBezTo>
                    <a:pt x="3" y="23"/>
                    <a:pt x="3" y="24"/>
                    <a:pt x="4" y="24"/>
                  </a:cubicBezTo>
                  <a:cubicBezTo>
                    <a:pt x="4" y="25"/>
                    <a:pt x="4" y="27"/>
                    <a:pt x="4" y="27"/>
                  </a:cubicBezTo>
                  <a:cubicBezTo>
                    <a:pt x="5" y="28"/>
                    <a:pt x="6" y="28"/>
                    <a:pt x="6" y="30"/>
                  </a:cubicBezTo>
                  <a:cubicBezTo>
                    <a:pt x="6" y="31"/>
                    <a:pt x="5" y="33"/>
                    <a:pt x="5" y="35"/>
                  </a:cubicBezTo>
                  <a:cubicBezTo>
                    <a:pt x="4" y="35"/>
                    <a:pt x="2" y="39"/>
                    <a:pt x="4" y="40"/>
                  </a:cubicBezTo>
                  <a:cubicBezTo>
                    <a:pt x="5" y="41"/>
                    <a:pt x="4" y="40"/>
                    <a:pt x="5" y="41"/>
                  </a:cubicBezTo>
                  <a:cubicBezTo>
                    <a:pt x="5" y="42"/>
                    <a:pt x="5" y="42"/>
                    <a:pt x="7" y="42"/>
                  </a:cubicBezTo>
                  <a:cubicBezTo>
                    <a:pt x="8" y="41"/>
                    <a:pt x="8" y="42"/>
                    <a:pt x="8" y="41"/>
                  </a:cubicBezTo>
                  <a:cubicBezTo>
                    <a:pt x="9" y="40"/>
                    <a:pt x="9" y="41"/>
                    <a:pt x="9" y="40"/>
                  </a:cubicBezTo>
                  <a:cubicBezTo>
                    <a:pt x="11" y="40"/>
                    <a:pt x="11" y="38"/>
                    <a:pt x="10" y="37"/>
                  </a:cubicBezTo>
                  <a:cubicBezTo>
                    <a:pt x="10" y="36"/>
                    <a:pt x="12" y="35"/>
                    <a:pt x="12" y="33"/>
                  </a:cubicBezTo>
                  <a:cubicBezTo>
                    <a:pt x="12" y="29"/>
                    <a:pt x="10" y="24"/>
                    <a:pt x="11" y="20"/>
                  </a:cubicBezTo>
                  <a:cubicBezTo>
                    <a:pt x="11" y="20"/>
                    <a:pt x="11" y="19"/>
                    <a:pt x="11" y="18"/>
                  </a:cubicBezTo>
                  <a:cubicBezTo>
                    <a:pt x="12" y="18"/>
                    <a:pt x="12" y="17"/>
                    <a:pt x="13" y="17"/>
                  </a:cubicBezTo>
                  <a:cubicBezTo>
                    <a:pt x="16" y="17"/>
                    <a:pt x="18" y="18"/>
                    <a:pt x="18" y="19"/>
                  </a:cubicBezTo>
                  <a:cubicBezTo>
                    <a:pt x="17" y="21"/>
                    <a:pt x="16" y="22"/>
                    <a:pt x="16" y="25"/>
                  </a:cubicBezTo>
                  <a:cubicBezTo>
                    <a:pt x="17" y="25"/>
                    <a:pt x="17" y="24"/>
                    <a:pt x="17" y="26"/>
                  </a:cubicBezTo>
                  <a:cubicBezTo>
                    <a:pt x="17" y="26"/>
                    <a:pt x="18" y="26"/>
                    <a:pt x="18" y="26"/>
                  </a:cubicBezTo>
                  <a:cubicBezTo>
                    <a:pt x="19" y="26"/>
                    <a:pt x="18" y="26"/>
                    <a:pt x="19" y="27"/>
                  </a:cubicBezTo>
                  <a:cubicBezTo>
                    <a:pt x="19" y="27"/>
                    <a:pt x="19" y="27"/>
                    <a:pt x="20" y="27"/>
                  </a:cubicBezTo>
                  <a:cubicBezTo>
                    <a:pt x="19" y="29"/>
                    <a:pt x="19" y="33"/>
                    <a:pt x="20" y="35"/>
                  </a:cubicBezTo>
                  <a:cubicBezTo>
                    <a:pt x="22" y="35"/>
                    <a:pt x="22" y="34"/>
                    <a:pt x="23" y="34"/>
                  </a:cubicBezTo>
                  <a:cubicBezTo>
                    <a:pt x="23" y="33"/>
                    <a:pt x="24" y="33"/>
                    <a:pt x="24" y="32"/>
                  </a:cubicBezTo>
                  <a:cubicBezTo>
                    <a:pt x="25" y="32"/>
                    <a:pt x="26" y="32"/>
                    <a:pt x="25" y="34"/>
                  </a:cubicBezTo>
                  <a:cubicBezTo>
                    <a:pt x="24" y="35"/>
                    <a:pt x="25" y="37"/>
                    <a:pt x="2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0" name="Freeform 106"/>
            <p:cNvSpPr/>
            <p:nvPr/>
          </p:nvSpPr>
          <p:spPr>
            <a:xfrm>
              <a:off x="6721476" y="4222750"/>
              <a:ext cx="22225" cy="30163"/>
            </a:xfrm>
            <a:custGeom>
              <a:avLst/>
              <a:gdLst>
                <a:gd name="T0" fmla="*/ 1 w 6"/>
                <a:gd name="T1" fmla="*/ 1 h 8"/>
                <a:gd name="T2" fmla="*/ 1 w 6"/>
                <a:gd name="T3" fmla="*/ 3 h 8"/>
                <a:gd name="T4" fmla="*/ 1 w 6"/>
                <a:gd name="T5" fmla="*/ 5 h 8"/>
                <a:gd name="T6" fmla="*/ 1 w 6"/>
                <a:gd name="T7" fmla="*/ 6 h 8"/>
                <a:gd name="T8" fmla="*/ 3 w 6"/>
                <a:gd name="T9" fmla="*/ 7 h 8"/>
                <a:gd name="T10" fmla="*/ 3 w 6"/>
                <a:gd name="T11" fmla="*/ 8 h 8"/>
                <a:gd name="T12" fmla="*/ 3 w 6"/>
                <a:gd name="T13" fmla="*/ 3 h 8"/>
                <a:gd name="T14" fmla="*/ 1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1" y="1"/>
                  </a:moveTo>
                  <a:cubicBezTo>
                    <a:pt x="1" y="1"/>
                    <a:pt x="1" y="2"/>
                    <a:pt x="1" y="3"/>
                  </a:cubicBezTo>
                  <a:cubicBezTo>
                    <a:pt x="0" y="4"/>
                    <a:pt x="1" y="4"/>
                    <a:pt x="1" y="5"/>
                  </a:cubicBezTo>
                  <a:cubicBezTo>
                    <a:pt x="1" y="5"/>
                    <a:pt x="1" y="6"/>
                    <a:pt x="1" y="6"/>
                  </a:cubicBezTo>
                  <a:cubicBezTo>
                    <a:pt x="2" y="7"/>
                    <a:pt x="2" y="6"/>
                    <a:pt x="3" y="7"/>
                  </a:cubicBezTo>
                  <a:cubicBezTo>
                    <a:pt x="3" y="7"/>
                    <a:pt x="3" y="7"/>
                    <a:pt x="3" y="8"/>
                  </a:cubicBezTo>
                  <a:cubicBezTo>
                    <a:pt x="6" y="8"/>
                    <a:pt x="4" y="3"/>
                    <a:pt x="3" y="3"/>
                  </a:cubicBezTo>
                  <a:cubicBezTo>
                    <a:pt x="3"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1" name="Freeform 107"/>
            <p:cNvSpPr/>
            <p:nvPr/>
          </p:nvSpPr>
          <p:spPr>
            <a:xfrm>
              <a:off x="7485063" y="4233863"/>
              <a:ext cx="26988" cy="15875"/>
            </a:xfrm>
            <a:custGeom>
              <a:avLst/>
              <a:gdLst>
                <a:gd name="T0" fmla="*/ 3 w 7"/>
                <a:gd name="T1" fmla="*/ 1 h 4"/>
                <a:gd name="T2" fmla="*/ 3 w 7"/>
                <a:gd name="T3" fmla="*/ 0 h 4"/>
                <a:gd name="T4" fmla="*/ 4 w 7"/>
                <a:gd name="T5" fmla="*/ 4 h 4"/>
                <a:gd name="T6" fmla="*/ 5 w 7"/>
                <a:gd name="T7" fmla="*/ 2 h 4"/>
                <a:gd name="T8" fmla="*/ 5 w 7"/>
                <a:gd name="T9" fmla="*/ 2 h 4"/>
                <a:gd name="T10" fmla="*/ 3 w 7"/>
                <a:gd name="T11" fmla="*/ 1 h 4"/>
              </a:gdLst>
              <a:ahLst/>
              <a:cxnLst>
                <a:cxn ang="0">
                  <a:pos x="T0" y="T1"/>
                </a:cxn>
                <a:cxn ang="0">
                  <a:pos x="T2" y="T3"/>
                </a:cxn>
                <a:cxn ang="0">
                  <a:pos x="T4" y="T5"/>
                </a:cxn>
                <a:cxn ang="0">
                  <a:pos x="T6" y="T7"/>
                </a:cxn>
                <a:cxn ang="0">
                  <a:pos x="T8" y="T9"/>
                </a:cxn>
                <a:cxn ang="0">
                  <a:pos x="T10" y="T11"/>
                </a:cxn>
              </a:cxnLst>
              <a:rect l="0" t="0" r="r" b="b"/>
              <a:pathLst>
                <a:path w="7" h="4">
                  <a:moveTo>
                    <a:pt x="3" y="1"/>
                  </a:moveTo>
                  <a:cubicBezTo>
                    <a:pt x="3" y="1"/>
                    <a:pt x="3" y="0"/>
                    <a:pt x="3" y="0"/>
                  </a:cubicBezTo>
                  <a:cubicBezTo>
                    <a:pt x="2" y="1"/>
                    <a:pt x="0" y="4"/>
                    <a:pt x="4" y="4"/>
                  </a:cubicBezTo>
                  <a:cubicBezTo>
                    <a:pt x="6" y="4"/>
                    <a:pt x="7" y="3"/>
                    <a:pt x="5" y="2"/>
                  </a:cubicBezTo>
                  <a:cubicBezTo>
                    <a:pt x="5" y="2"/>
                    <a:pt x="5" y="2"/>
                    <a:pt x="5" y="2"/>
                  </a:cubicBezTo>
                  <a:cubicBezTo>
                    <a:pt x="5" y="1"/>
                    <a:pt x="4" y="1"/>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2" name="Freeform 108"/>
            <p:cNvSpPr/>
            <p:nvPr/>
          </p:nvSpPr>
          <p:spPr>
            <a:xfrm>
              <a:off x="7710488" y="4241800"/>
              <a:ext cx="38100" cy="19050"/>
            </a:xfrm>
            <a:custGeom>
              <a:avLst/>
              <a:gdLst>
                <a:gd name="T0" fmla="*/ 2 w 10"/>
                <a:gd name="T1" fmla="*/ 3 h 5"/>
                <a:gd name="T2" fmla="*/ 4 w 10"/>
                <a:gd name="T3" fmla="*/ 4 h 5"/>
                <a:gd name="T4" fmla="*/ 9 w 10"/>
                <a:gd name="T5" fmla="*/ 3 h 5"/>
                <a:gd name="T6" fmla="*/ 4 w 10"/>
                <a:gd name="T7" fmla="*/ 3 h 5"/>
                <a:gd name="T8" fmla="*/ 2 w 10"/>
                <a:gd name="T9" fmla="*/ 1 h 5"/>
                <a:gd name="T10" fmla="*/ 1 w 10"/>
                <a:gd name="T11" fmla="*/ 1 h 5"/>
                <a:gd name="T12" fmla="*/ 2 w 1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2" y="3"/>
                  </a:moveTo>
                  <a:cubicBezTo>
                    <a:pt x="3" y="4"/>
                    <a:pt x="3" y="3"/>
                    <a:pt x="4" y="4"/>
                  </a:cubicBezTo>
                  <a:cubicBezTo>
                    <a:pt x="6" y="4"/>
                    <a:pt x="10" y="5"/>
                    <a:pt x="9" y="3"/>
                  </a:cubicBezTo>
                  <a:cubicBezTo>
                    <a:pt x="8" y="2"/>
                    <a:pt x="6" y="3"/>
                    <a:pt x="4" y="3"/>
                  </a:cubicBezTo>
                  <a:cubicBezTo>
                    <a:pt x="3" y="2"/>
                    <a:pt x="3" y="2"/>
                    <a:pt x="2" y="1"/>
                  </a:cubicBezTo>
                  <a:cubicBezTo>
                    <a:pt x="2" y="1"/>
                    <a:pt x="2" y="0"/>
                    <a:pt x="1" y="1"/>
                  </a:cubicBezTo>
                  <a:cubicBezTo>
                    <a:pt x="0" y="2"/>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3" name="Freeform 109"/>
            <p:cNvSpPr/>
            <p:nvPr/>
          </p:nvSpPr>
          <p:spPr>
            <a:xfrm>
              <a:off x="7407276" y="4246563"/>
              <a:ext cx="33338" cy="14288"/>
            </a:xfrm>
            <a:custGeom>
              <a:avLst/>
              <a:gdLst>
                <a:gd name="T0" fmla="*/ 5 w 9"/>
                <a:gd name="T1" fmla="*/ 3 h 4"/>
                <a:gd name="T2" fmla="*/ 6 w 9"/>
                <a:gd name="T3" fmla="*/ 1 h 4"/>
                <a:gd name="T4" fmla="*/ 1 w 9"/>
                <a:gd name="T5" fmla="*/ 1 h 4"/>
                <a:gd name="T6" fmla="*/ 1 w 9"/>
                <a:gd name="T7" fmla="*/ 2 h 4"/>
                <a:gd name="T8" fmla="*/ 5 w 9"/>
                <a:gd name="T9" fmla="*/ 3 h 4"/>
              </a:gdLst>
              <a:ahLst/>
              <a:cxnLst>
                <a:cxn ang="0">
                  <a:pos x="T0" y="T1"/>
                </a:cxn>
                <a:cxn ang="0">
                  <a:pos x="T2" y="T3"/>
                </a:cxn>
                <a:cxn ang="0">
                  <a:pos x="T4" y="T5"/>
                </a:cxn>
                <a:cxn ang="0">
                  <a:pos x="T6" y="T7"/>
                </a:cxn>
                <a:cxn ang="0">
                  <a:pos x="T8" y="T9"/>
                </a:cxn>
              </a:cxnLst>
              <a:rect l="0" t="0" r="r" b="b"/>
              <a:pathLst>
                <a:path w="9" h="4">
                  <a:moveTo>
                    <a:pt x="5" y="3"/>
                  </a:moveTo>
                  <a:cubicBezTo>
                    <a:pt x="5" y="3"/>
                    <a:pt x="9" y="1"/>
                    <a:pt x="6" y="1"/>
                  </a:cubicBezTo>
                  <a:cubicBezTo>
                    <a:pt x="4" y="1"/>
                    <a:pt x="3" y="0"/>
                    <a:pt x="1" y="1"/>
                  </a:cubicBezTo>
                  <a:cubicBezTo>
                    <a:pt x="0" y="1"/>
                    <a:pt x="1" y="2"/>
                    <a:pt x="1" y="2"/>
                  </a:cubicBezTo>
                  <a:cubicBezTo>
                    <a:pt x="2" y="2"/>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4" name="Freeform 110"/>
            <p:cNvSpPr/>
            <p:nvPr/>
          </p:nvSpPr>
          <p:spPr>
            <a:xfrm>
              <a:off x="7550151" y="4246563"/>
              <a:ext cx="30163" cy="17463"/>
            </a:xfrm>
            <a:custGeom>
              <a:avLst/>
              <a:gdLst>
                <a:gd name="T0" fmla="*/ 4 w 8"/>
                <a:gd name="T1" fmla="*/ 1 h 5"/>
                <a:gd name="T2" fmla="*/ 3 w 8"/>
                <a:gd name="T3" fmla="*/ 2 h 5"/>
                <a:gd name="T4" fmla="*/ 2 w 8"/>
                <a:gd name="T5" fmla="*/ 4 h 5"/>
                <a:gd name="T6" fmla="*/ 6 w 8"/>
                <a:gd name="T7" fmla="*/ 4 h 5"/>
                <a:gd name="T8" fmla="*/ 6 w 8"/>
                <a:gd name="T9" fmla="*/ 2 h 5"/>
                <a:gd name="T10" fmla="*/ 6 w 8"/>
                <a:gd name="T11" fmla="*/ 2 h 5"/>
                <a:gd name="T12" fmla="*/ 4 w 8"/>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4" y="1"/>
                  </a:moveTo>
                  <a:cubicBezTo>
                    <a:pt x="4" y="2"/>
                    <a:pt x="4" y="1"/>
                    <a:pt x="3" y="2"/>
                  </a:cubicBezTo>
                  <a:cubicBezTo>
                    <a:pt x="1" y="2"/>
                    <a:pt x="0" y="2"/>
                    <a:pt x="2" y="4"/>
                  </a:cubicBezTo>
                  <a:cubicBezTo>
                    <a:pt x="3" y="5"/>
                    <a:pt x="5" y="5"/>
                    <a:pt x="6" y="4"/>
                  </a:cubicBezTo>
                  <a:cubicBezTo>
                    <a:pt x="6" y="3"/>
                    <a:pt x="8" y="2"/>
                    <a:pt x="6" y="2"/>
                  </a:cubicBezTo>
                  <a:cubicBezTo>
                    <a:pt x="6" y="2"/>
                    <a:pt x="6" y="2"/>
                    <a:pt x="6" y="2"/>
                  </a:cubicBezTo>
                  <a:cubicBezTo>
                    <a:pt x="5" y="1"/>
                    <a:pt x="4"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5" name="Freeform 111"/>
            <p:cNvSpPr/>
            <p:nvPr/>
          </p:nvSpPr>
          <p:spPr>
            <a:xfrm>
              <a:off x="6956426" y="4275138"/>
              <a:ext cx="34925" cy="23813"/>
            </a:xfrm>
            <a:custGeom>
              <a:avLst/>
              <a:gdLst>
                <a:gd name="T0" fmla="*/ 2 w 9"/>
                <a:gd name="T1" fmla="*/ 5 h 6"/>
                <a:gd name="T2" fmla="*/ 2 w 9"/>
                <a:gd name="T3" fmla="*/ 6 h 6"/>
                <a:gd name="T4" fmla="*/ 3 w 9"/>
                <a:gd name="T5" fmla="*/ 6 h 6"/>
                <a:gd name="T6" fmla="*/ 6 w 9"/>
                <a:gd name="T7" fmla="*/ 1 h 6"/>
                <a:gd name="T8" fmla="*/ 5 w 9"/>
                <a:gd name="T9" fmla="*/ 1 h 6"/>
                <a:gd name="T10" fmla="*/ 2 w 9"/>
                <a:gd name="T11" fmla="*/ 1 h 6"/>
                <a:gd name="T12" fmla="*/ 2 w 9"/>
                <a:gd name="T13" fmla="*/ 4 h 6"/>
                <a:gd name="T14" fmla="*/ 2 w 9"/>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2" y="5"/>
                  </a:moveTo>
                  <a:cubicBezTo>
                    <a:pt x="2" y="5"/>
                    <a:pt x="2" y="5"/>
                    <a:pt x="2" y="6"/>
                  </a:cubicBezTo>
                  <a:cubicBezTo>
                    <a:pt x="3" y="6"/>
                    <a:pt x="3" y="6"/>
                    <a:pt x="3" y="6"/>
                  </a:cubicBezTo>
                  <a:cubicBezTo>
                    <a:pt x="5" y="6"/>
                    <a:pt x="9" y="4"/>
                    <a:pt x="6" y="1"/>
                  </a:cubicBezTo>
                  <a:cubicBezTo>
                    <a:pt x="5" y="1"/>
                    <a:pt x="5" y="1"/>
                    <a:pt x="5" y="1"/>
                  </a:cubicBezTo>
                  <a:cubicBezTo>
                    <a:pt x="4" y="0"/>
                    <a:pt x="2" y="0"/>
                    <a:pt x="2" y="1"/>
                  </a:cubicBezTo>
                  <a:cubicBezTo>
                    <a:pt x="0" y="1"/>
                    <a:pt x="1" y="4"/>
                    <a:pt x="2" y="4"/>
                  </a:cubicBezTo>
                  <a:cubicBezTo>
                    <a:pt x="2" y="5"/>
                    <a:pt x="2"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6" name="Freeform 112"/>
            <p:cNvSpPr/>
            <p:nvPr/>
          </p:nvSpPr>
          <p:spPr>
            <a:xfrm>
              <a:off x="7451726" y="4291013"/>
              <a:ext cx="41275" cy="25400"/>
            </a:xfrm>
            <a:custGeom>
              <a:avLst/>
              <a:gdLst>
                <a:gd name="T0" fmla="*/ 8 w 11"/>
                <a:gd name="T1" fmla="*/ 2 h 7"/>
                <a:gd name="T2" fmla="*/ 7 w 11"/>
                <a:gd name="T3" fmla="*/ 2 h 7"/>
                <a:gd name="T4" fmla="*/ 2 w 11"/>
                <a:gd name="T5" fmla="*/ 2 h 7"/>
                <a:gd name="T6" fmla="*/ 4 w 11"/>
                <a:gd name="T7" fmla="*/ 5 h 7"/>
                <a:gd name="T8" fmla="*/ 4 w 11"/>
                <a:gd name="T9" fmla="*/ 6 h 7"/>
                <a:gd name="T10" fmla="*/ 5 w 11"/>
                <a:gd name="T11" fmla="*/ 7 h 7"/>
                <a:gd name="T12" fmla="*/ 8 w 11"/>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8" y="2"/>
                  </a:moveTo>
                  <a:cubicBezTo>
                    <a:pt x="8" y="2"/>
                    <a:pt x="8" y="2"/>
                    <a:pt x="7" y="2"/>
                  </a:cubicBezTo>
                  <a:cubicBezTo>
                    <a:pt x="6" y="0"/>
                    <a:pt x="3" y="0"/>
                    <a:pt x="2" y="2"/>
                  </a:cubicBezTo>
                  <a:cubicBezTo>
                    <a:pt x="0" y="4"/>
                    <a:pt x="2" y="4"/>
                    <a:pt x="4" y="5"/>
                  </a:cubicBezTo>
                  <a:cubicBezTo>
                    <a:pt x="4" y="6"/>
                    <a:pt x="4" y="5"/>
                    <a:pt x="4" y="6"/>
                  </a:cubicBezTo>
                  <a:cubicBezTo>
                    <a:pt x="5" y="6"/>
                    <a:pt x="5" y="6"/>
                    <a:pt x="5" y="7"/>
                  </a:cubicBezTo>
                  <a:cubicBezTo>
                    <a:pt x="8" y="7"/>
                    <a:pt x="11"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7" name="Freeform 113"/>
            <p:cNvSpPr/>
            <p:nvPr/>
          </p:nvSpPr>
          <p:spPr>
            <a:xfrm>
              <a:off x="8145463" y="4298950"/>
              <a:ext cx="30163" cy="44450"/>
            </a:xfrm>
            <a:custGeom>
              <a:avLst/>
              <a:gdLst>
                <a:gd name="T0" fmla="*/ 2 w 8"/>
                <a:gd name="T1" fmla="*/ 3 h 12"/>
                <a:gd name="T2" fmla="*/ 2 w 8"/>
                <a:gd name="T3" fmla="*/ 3 h 12"/>
                <a:gd name="T4" fmla="*/ 3 w 8"/>
                <a:gd name="T5" fmla="*/ 3 h 12"/>
                <a:gd name="T6" fmla="*/ 3 w 8"/>
                <a:gd name="T7" fmla="*/ 4 h 12"/>
                <a:gd name="T8" fmla="*/ 4 w 8"/>
                <a:gd name="T9" fmla="*/ 6 h 12"/>
                <a:gd name="T10" fmla="*/ 6 w 8"/>
                <a:gd name="T11" fmla="*/ 12 h 12"/>
                <a:gd name="T12" fmla="*/ 7 w 8"/>
                <a:gd name="T13" fmla="*/ 10 h 12"/>
                <a:gd name="T14" fmla="*/ 8 w 8"/>
                <a:gd name="T15" fmla="*/ 7 h 12"/>
                <a:gd name="T16" fmla="*/ 6 w 8"/>
                <a:gd name="T17" fmla="*/ 5 h 12"/>
                <a:gd name="T18" fmla="*/ 6 w 8"/>
                <a:gd name="T19" fmla="*/ 5 h 12"/>
                <a:gd name="T20" fmla="*/ 4 w 8"/>
                <a:gd name="T21" fmla="*/ 3 h 12"/>
                <a:gd name="T22" fmla="*/ 3 w 8"/>
                <a:gd name="T23" fmla="*/ 1 h 12"/>
                <a:gd name="T24" fmla="*/ 1 w 8"/>
                <a:gd name="T25" fmla="*/ 0 h 12"/>
                <a:gd name="T26" fmla="*/ 1 w 8"/>
                <a:gd name="T27" fmla="*/ 3 h 12"/>
                <a:gd name="T28" fmla="*/ 2 w 8"/>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2" y="3"/>
                  </a:moveTo>
                  <a:cubicBezTo>
                    <a:pt x="2" y="3"/>
                    <a:pt x="2" y="3"/>
                    <a:pt x="2" y="3"/>
                  </a:cubicBezTo>
                  <a:cubicBezTo>
                    <a:pt x="2" y="3"/>
                    <a:pt x="2" y="3"/>
                    <a:pt x="3" y="3"/>
                  </a:cubicBezTo>
                  <a:cubicBezTo>
                    <a:pt x="3" y="4"/>
                    <a:pt x="3" y="4"/>
                    <a:pt x="3" y="4"/>
                  </a:cubicBezTo>
                  <a:cubicBezTo>
                    <a:pt x="4" y="4"/>
                    <a:pt x="4" y="5"/>
                    <a:pt x="4" y="6"/>
                  </a:cubicBezTo>
                  <a:cubicBezTo>
                    <a:pt x="5" y="7"/>
                    <a:pt x="5" y="11"/>
                    <a:pt x="6" y="12"/>
                  </a:cubicBezTo>
                  <a:cubicBezTo>
                    <a:pt x="7" y="12"/>
                    <a:pt x="7" y="12"/>
                    <a:pt x="7" y="10"/>
                  </a:cubicBezTo>
                  <a:cubicBezTo>
                    <a:pt x="8" y="10"/>
                    <a:pt x="8" y="8"/>
                    <a:pt x="8" y="7"/>
                  </a:cubicBezTo>
                  <a:cubicBezTo>
                    <a:pt x="7" y="6"/>
                    <a:pt x="7" y="6"/>
                    <a:pt x="6" y="5"/>
                  </a:cubicBezTo>
                  <a:cubicBezTo>
                    <a:pt x="6" y="5"/>
                    <a:pt x="6" y="5"/>
                    <a:pt x="6" y="5"/>
                  </a:cubicBezTo>
                  <a:cubicBezTo>
                    <a:pt x="6" y="4"/>
                    <a:pt x="5" y="4"/>
                    <a:pt x="4" y="3"/>
                  </a:cubicBezTo>
                  <a:cubicBezTo>
                    <a:pt x="3" y="3"/>
                    <a:pt x="3" y="2"/>
                    <a:pt x="3" y="1"/>
                  </a:cubicBezTo>
                  <a:cubicBezTo>
                    <a:pt x="2" y="1"/>
                    <a:pt x="2" y="0"/>
                    <a:pt x="1" y="0"/>
                  </a:cubicBezTo>
                  <a:cubicBezTo>
                    <a:pt x="1" y="1"/>
                    <a:pt x="0" y="1"/>
                    <a:pt x="1" y="3"/>
                  </a:cubicBezTo>
                  <a:cubicBezTo>
                    <a:pt x="2" y="3"/>
                    <a:pt x="2"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8" name="Freeform 114"/>
            <p:cNvSpPr/>
            <p:nvPr/>
          </p:nvSpPr>
          <p:spPr>
            <a:xfrm>
              <a:off x="8208963" y="4354513"/>
              <a:ext cx="34925" cy="52388"/>
            </a:xfrm>
            <a:custGeom>
              <a:avLst/>
              <a:gdLst>
                <a:gd name="T0" fmla="*/ 4 w 9"/>
                <a:gd name="T1" fmla="*/ 7 h 14"/>
                <a:gd name="T2" fmla="*/ 5 w 9"/>
                <a:gd name="T3" fmla="*/ 12 h 14"/>
                <a:gd name="T4" fmla="*/ 6 w 9"/>
                <a:gd name="T5" fmla="*/ 12 h 14"/>
                <a:gd name="T6" fmla="*/ 6 w 9"/>
                <a:gd name="T7" fmla="*/ 14 h 14"/>
                <a:gd name="T8" fmla="*/ 9 w 9"/>
                <a:gd name="T9" fmla="*/ 12 h 14"/>
                <a:gd name="T10" fmla="*/ 9 w 9"/>
                <a:gd name="T11" fmla="*/ 9 h 14"/>
                <a:gd name="T12" fmla="*/ 8 w 9"/>
                <a:gd name="T13" fmla="*/ 7 h 14"/>
                <a:gd name="T14" fmla="*/ 6 w 9"/>
                <a:gd name="T15" fmla="*/ 6 h 14"/>
                <a:gd name="T16" fmla="*/ 4 w 9"/>
                <a:gd name="T17" fmla="*/ 3 h 14"/>
                <a:gd name="T18" fmla="*/ 4 w 9"/>
                <a:gd name="T19" fmla="*/ 2 h 14"/>
                <a:gd name="T20" fmla="*/ 3 w 9"/>
                <a:gd name="T21" fmla="*/ 2 h 14"/>
                <a:gd name="T22" fmla="*/ 3 w 9"/>
                <a:gd name="T23" fmla="*/ 1 h 14"/>
                <a:gd name="T24" fmla="*/ 2 w 9"/>
                <a:gd name="T25" fmla="*/ 0 h 14"/>
                <a:gd name="T26" fmla="*/ 1 w 9"/>
                <a:gd name="T27" fmla="*/ 0 h 14"/>
                <a:gd name="T28" fmla="*/ 4 w 9"/>
                <a:gd name="T2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4">
                  <a:moveTo>
                    <a:pt x="4" y="7"/>
                  </a:moveTo>
                  <a:cubicBezTo>
                    <a:pt x="4" y="9"/>
                    <a:pt x="4" y="10"/>
                    <a:pt x="5" y="12"/>
                  </a:cubicBezTo>
                  <a:cubicBezTo>
                    <a:pt x="5" y="12"/>
                    <a:pt x="5" y="12"/>
                    <a:pt x="6" y="12"/>
                  </a:cubicBezTo>
                  <a:cubicBezTo>
                    <a:pt x="6" y="12"/>
                    <a:pt x="6" y="13"/>
                    <a:pt x="6" y="14"/>
                  </a:cubicBezTo>
                  <a:cubicBezTo>
                    <a:pt x="7" y="14"/>
                    <a:pt x="9" y="14"/>
                    <a:pt x="9" y="12"/>
                  </a:cubicBezTo>
                  <a:cubicBezTo>
                    <a:pt x="9" y="12"/>
                    <a:pt x="9" y="11"/>
                    <a:pt x="9" y="9"/>
                  </a:cubicBezTo>
                  <a:cubicBezTo>
                    <a:pt x="9" y="9"/>
                    <a:pt x="8" y="8"/>
                    <a:pt x="8" y="7"/>
                  </a:cubicBezTo>
                  <a:cubicBezTo>
                    <a:pt x="8" y="7"/>
                    <a:pt x="6" y="6"/>
                    <a:pt x="6" y="6"/>
                  </a:cubicBezTo>
                  <a:cubicBezTo>
                    <a:pt x="5" y="4"/>
                    <a:pt x="5" y="4"/>
                    <a:pt x="4" y="3"/>
                  </a:cubicBezTo>
                  <a:cubicBezTo>
                    <a:pt x="4" y="3"/>
                    <a:pt x="4" y="3"/>
                    <a:pt x="4" y="2"/>
                  </a:cubicBezTo>
                  <a:cubicBezTo>
                    <a:pt x="4" y="2"/>
                    <a:pt x="3" y="2"/>
                    <a:pt x="3" y="2"/>
                  </a:cubicBezTo>
                  <a:cubicBezTo>
                    <a:pt x="3" y="2"/>
                    <a:pt x="3" y="1"/>
                    <a:pt x="3" y="1"/>
                  </a:cubicBezTo>
                  <a:cubicBezTo>
                    <a:pt x="2" y="1"/>
                    <a:pt x="3" y="1"/>
                    <a:pt x="2" y="0"/>
                  </a:cubicBezTo>
                  <a:cubicBezTo>
                    <a:pt x="2" y="0"/>
                    <a:pt x="1" y="0"/>
                    <a:pt x="1" y="0"/>
                  </a:cubicBezTo>
                  <a:cubicBezTo>
                    <a:pt x="0" y="4"/>
                    <a:pt x="2" y="6"/>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29" name="Freeform 115"/>
            <p:cNvSpPr/>
            <p:nvPr/>
          </p:nvSpPr>
          <p:spPr>
            <a:xfrm>
              <a:off x="7658101" y="4362450"/>
              <a:ext cx="30163" cy="52388"/>
            </a:xfrm>
            <a:custGeom>
              <a:avLst/>
              <a:gdLst>
                <a:gd name="T0" fmla="*/ 7 w 8"/>
                <a:gd name="T1" fmla="*/ 2 h 14"/>
                <a:gd name="T2" fmla="*/ 6 w 8"/>
                <a:gd name="T3" fmla="*/ 0 h 14"/>
                <a:gd name="T4" fmla="*/ 4 w 8"/>
                <a:gd name="T5" fmla="*/ 1 h 14"/>
                <a:gd name="T6" fmla="*/ 2 w 8"/>
                <a:gd name="T7" fmla="*/ 6 h 14"/>
                <a:gd name="T8" fmla="*/ 1 w 8"/>
                <a:gd name="T9" fmla="*/ 13 h 14"/>
                <a:gd name="T10" fmla="*/ 2 w 8"/>
                <a:gd name="T11" fmla="*/ 13 h 14"/>
                <a:gd name="T12" fmla="*/ 3 w 8"/>
                <a:gd name="T13" fmla="*/ 12 h 14"/>
                <a:gd name="T14" fmla="*/ 4 w 8"/>
                <a:gd name="T15" fmla="*/ 12 h 14"/>
                <a:gd name="T16" fmla="*/ 4 w 8"/>
                <a:gd name="T17" fmla="*/ 11 h 14"/>
                <a:gd name="T18" fmla="*/ 5 w 8"/>
                <a:gd name="T19" fmla="*/ 11 h 14"/>
                <a:gd name="T20" fmla="*/ 6 w 8"/>
                <a:gd name="T21" fmla="*/ 11 h 14"/>
                <a:gd name="T22" fmla="*/ 6 w 8"/>
                <a:gd name="T23" fmla="*/ 11 h 14"/>
                <a:gd name="T24" fmla="*/ 6 w 8"/>
                <a:gd name="T25" fmla="*/ 10 h 14"/>
                <a:gd name="T26" fmla="*/ 6 w 8"/>
                <a:gd name="T27" fmla="*/ 9 h 14"/>
                <a:gd name="T28" fmla="*/ 7 w 8"/>
                <a:gd name="T29" fmla="*/ 8 h 14"/>
                <a:gd name="T30" fmla="*/ 7 w 8"/>
                <a:gd name="T31" fmla="*/ 5 h 14"/>
                <a:gd name="T32" fmla="*/ 7 w 8"/>
                <a:gd name="T33" fmla="*/ 4 h 14"/>
                <a:gd name="T34" fmla="*/ 7 w 8"/>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4">
                  <a:moveTo>
                    <a:pt x="7" y="2"/>
                  </a:moveTo>
                  <a:cubicBezTo>
                    <a:pt x="7" y="0"/>
                    <a:pt x="6" y="0"/>
                    <a:pt x="6" y="0"/>
                  </a:cubicBezTo>
                  <a:cubicBezTo>
                    <a:pt x="5" y="0"/>
                    <a:pt x="5" y="1"/>
                    <a:pt x="4" y="1"/>
                  </a:cubicBezTo>
                  <a:cubicBezTo>
                    <a:pt x="3" y="3"/>
                    <a:pt x="3" y="4"/>
                    <a:pt x="2" y="6"/>
                  </a:cubicBezTo>
                  <a:cubicBezTo>
                    <a:pt x="1" y="8"/>
                    <a:pt x="1" y="10"/>
                    <a:pt x="1" y="13"/>
                  </a:cubicBezTo>
                  <a:cubicBezTo>
                    <a:pt x="0" y="14"/>
                    <a:pt x="2" y="14"/>
                    <a:pt x="2" y="13"/>
                  </a:cubicBezTo>
                  <a:cubicBezTo>
                    <a:pt x="3" y="12"/>
                    <a:pt x="2" y="12"/>
                    <a:pt x="3" y="12"/>
                  </a:cubicBezTo>
                  <a:cubicBezTo>
                    <a:pt x="3" y="12"/>
                    <a:pt x="3" y="12"/>
                    <a:pt x="4" y="12"/>
                  </a:cubicBezTo>
                  <a:cubicBezTo>
                    <a:pt x="4" y="12"/>
                    <a:pt x="4" y="11"/>
                    <a:pt x="4" y="11"/>
                  </a:cubicBezTo>
                  <a:cubicBezTo>
                    <a:pt x="4" y="11"/>
                    <a:pt x="5" y="12"/>
                    <a:pt x="5" y="11"/>
                  </a:cubicBezTo>
                  <a:cubicBezTo>
                    <a:pt x="5" y="11"/>
                    <a:pt x="6" y="11"/>
                    <a:pt x="6" y="11"/>
                  </a:cubicBezTo>
                  <a:cubicBezTo>
                    <a:pt x="6" y="11"/>
                    <a:pt x="6" y="11"/>
                    <a:pt x="6" y="11"/>
                  </a:cubicBezTo>
                  <a:cubicBezTo>
                    <a:pt x="6" y="10"/>
                    <a:pt x="6" y="10"/>
                    <a:pt x="6" y="10"/>
                  </a:cubicBezTo>
                  <a:cubicBezTo>
                    <a:pt x="6" y="9"/>
                    <a:pt x="6" y="9"/>
                    <a:pt x="6" y="9"/>
                  </a:cubicBezTo>
                  <a:cubicBezTo>
                    <a:pt x="7" y="9"/>
                    <a:pt x="7" y="9"/>
                    <a:pt x="7" y="8"/>
                  </a:cubicBezTo>
                  <a:cubicBezTo>
                    <a:pt x="7" y="8"/>
                    <a:pt x="8" y="5"/>
                    <a:pt x="7" y="5"/>
                  </a:cubicBezTo>
                  <a:cubicBezTo>
                    <a:pt x="7" y="4"/>
                    <a:pt x="6" y="5"/>
                    <a:pt x="7" y="4"/>
                  </a:cubicBezTo>
                  <a:cubicBezTo>
                    <a:pt x="7" y="3"/>
                    <a:pt x="7"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0" name="Freeform 116"/>
            <p:cNvSpPr/>
            <p:nvPr/>
          </p:nvSpPr>
          <p:spPr>
            <a:xfrm>
              <a:off x="5133976" y="4373563"/>
              <a:ext cx="7938" cy="19050"/>
            </a:xfrm>
            <a:custGeom>
              <a:avLst/>
              <a:gdLst>
                <a:gd name="T0" fmla="*/ 0 w 2"/>
                <a:gd name="T1" fmla="*/ 0 h 5"/>
                <a:gd name="T2" fmla="*/ 1 w 2"/>
                <a:gd name="T3" fmla="*/ 5 h 5"/>
                <a:gd name="T4" fmla="*/ 2 w 2"/>
                <a:gd name="T5" fmla="*/ 4 h 5"/>
                <a:gd name="T6" fmla="*/ 2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1"/>
                    <a:pt x="0" y="4"/>
                    <a:pt x="1" y="5"/>
                  </a:cubicBezTo>
                  <a:cubicBezTo>
                    <a:pt x="1" y="5"/>
                    <a:pt x="2" y="5"/>
                    <a:pt x="2" y="4"/>
                  </a:cubicBezTo>
                  <a:cubicBezTo>
                    <a:pt x="2" y="4"/>
                    <a:pt x="2" y="3"/>
                    <a:pt x="2" y="2"/>
                  </a:cubicBezTo>
                  <a:cubicBezTo>
                    <a:pt x="2"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1" name="Freeform 117"/>
            <p:cNvSpPr/>
            <p:nvPr/>
          </p:nvSpPr>
          <p:spPr>
            <a:xfrm>
              <a:off x="6889751" y="4373563"/>
              <a:ext cx="250825" cy="85725"/>
            </a:xfrm>
            <a:custGeom>
              <a:avLst/>
              <a:gdLst>
                <a:gd name="T0" fmla="*/ 41 w 67"/>
                <a:gd name="T1" fmla="*/ 19 h 23"/>
                <a:gd name="T2" fmla="*/ 48 w 67"/>
                <a:gd name="T3" fmla="*/ 20 h 23"/>
                <a:gd name="T4" fmla="*/ 55 w 67"/>
                <a:gd name="T5" fmla="*/ 20 h 23"/>
                <a:gd name="T6" fmla="*/ 57 w 67"/>
                <a:gd name="T7" fmla="*/ 20 h 23"/>
                <a:gd name="T8" fmla="*/ 59 w 67"/>
                <a:gd name="T9" fmla="*/ 21 h 23"/>
                <a:gd name="T10" fmla="*/ 62 w 67"/>
                <a:gd name="T11" fmla="*/ 22 h 23"/>
                <a:gd name="T12" fmla="*/ 65 w 67"/>
                <a:gd name="T13" fmla="*/ 22 h 23"/>
                <a:gd name="T14" fmla="*/ 65 w 67"/>
                <a:gd name="T15" fmla="*/ 21 h 23"/>
                <a:gd name="T16" fmla="*/ 65 w 67"/>
                <a:gd name="T17" fmla="*/ 16 h 23"/>
                <a:gd name="T18" fmla="*/ 59 w 67"/>
                <a:gd name="T19" fmla="*/ 14 h 23"/>
                <a:gd name="T20" fmla="*/ 58 w 67"/>
                <a:gd name="T21" fmla="*/ 13 h 23"/>
                <a:gd name="T22" fmla="*/ 62 w 67"/>
                <a:gd name="T23" fmla="*/ 12 h 23"/>
                <a:gd name="T24" fmla="*/ 63 w 67"/>
                <a:gd name="T25" fmla="*/ 12 h 23"/>
                <a:gd name="T26" fmla="*/ 63 w 67"/>
                <a:gd name="T27" fmla="*/ 11 h 23"/>
                <a:gd name="T28" fmla="*/ 64 w 67"/>
                <a:gd name="T29" fmla="*/ 11 h 23"/>
                <a:gd name="T30" fmla="*/ 64 w 67"/>
                <a:gd name="T31" fmla="*/ 10 h 23"/>
                <a:gd name="T32" fmla="*/ 65 w 67"/>
                <a:gd name="T33" fmla="*/ 10 h 23"/>
                <a:gd name="T34" fmla="*/ 62 w 67"/>
                <a:gd name="T35" fmla="*/ 9 h 23"/>
                <a:gd name="T36" fmla="*/ 60 w 67"/>
                <a:gd name="T37" fmla="*/ 8 h 23"/>
                <a:gd name="T38" fmla="*/ 59 w 67"/>
                <a:gd name="T39" fmla="*/ 9 h 23"/>
                <a:gd name="T40" fmla="*/ 56 w 67"/>
                <a:gd name="T41" fmla="*/ 10 h 23"/>
                <a:gd name="T42" fmla="*/ 50 w 67"/>
                <a:gd name="T43" fmla="*/ 9 h 23"/>
                <a:gd name="T44" fmla="*/ 47 w 67"/>
                <a:gd name="T45" fmla="*/ 8 h 23"/>
                <a:gd name="T46" fmla="*/ 45 w 67"/>
                <a:gd name="T47" fmla="*/ 7 h 23"/>
                <a:gd name="T48" fmla="*/ 43 w 67"/>
                <a:gd name="T49" fmla="*/ 6 h 23"/>
                <a:gd name="T50" fmla="*/ 43 w 67"/>
                <a:gd name="T51" fmla="*/ 5 h 23"/>
                <a:gd name="T52" fmla="*/ 42 w 67"/>
                <a:gd name="T53" fmla="*/ 5 h 23"/>
                <a:gd name="T54" fmla="*/ 40 w 67"/>
                <a:gd name="T55" fmla="*/ 6 h 23"/>
                <a:gd name="T56" fmla="*/ 39 w 67"/>
                <a:gd name="T57" fmla="*/ 9 h 23"/>
                <a:gd name="T58" fmla="*/ 29 w 67"/>
                <a:gd name="T59" fmla="*/ 8 h 23"/>
                <a:gd name="T60" fmla="*/ 26 w 67"/>
                <a:gd name="T61" fmla="*/ 8 h 23"/>
                <a:gd name="T62" fmla="*/ 24 w 67"/>
                <a:gd name="T63" fmla="*/ 5 h 23"/>
                <a:gd name="T64" fmla="*/ 18 w 67"/>
                <a:gd name="T65" fmla="*/ 3 h 23"/>
                <a:gd name="T66" fmla="*/ 18 w 67"/>
                <a:gd name="T67" fmla="*/ 2 h 23"/>
                <a:gd name="T68" fmla="*/ 17 w 67"/>
                <a:gd name="T69" fmla="*/ 1 h 23"/>
                <a:gd name="T70" fmla="*/ 15 w 67"/>
                <a:gd name="T71" fmla="*/ 1 h 23"/>
                <a:gd name="T72" fmla="*/ 14 w 67"/>
                <a:gd name="T73" fmla="*/ 1 h 23"/>
                <a:gd name="T74" fmla="*/ 8 w 67"/>
                <a:gd name="T75" fmla="*/ 2 h 23"/>
                <a:gd name="T76" fmla="*/ 5 w 67"/>
                <a:gd name="T77" fmla="*/ 5 h 23"/>
                <a:gd name="T78" fmla="*/ 1 w 67"/>
                <a:gd name="T79" fmla="*/ 7 h 23"/>
                <a:gd name="T80" fmla="*/ 1 w 67"/>
                <a:gd name="T81" fmla="*/ 8 h 23"/>
                <a:gd name="T82" fmla="*/ 3 w 67"/>
                <a:gd name="T83" fmla="*/ 9 h 23"/>
                <a:gd name="T84" fmla="*/ 4 w 67"/>
                <a:gd name="T85" fmla="*/ 10 h 23"/>
                <a:gd name="T86" fmla="*/ 10 w 67"/>
                <a:gd name="T87" fmla="*/ 10 h 23"/>
                <a:gd name="T88" fmla="*/ 10 w 67"/>
                <a:gd name="T89" fmla="*/ 12 h 23"/>
                <a:gd name="T90" fmla="*/ 10 w 67"/>
                <a:gd name="T91" fmla="*/ 13 h 23"/>
                <a:gd name="T92" fmla="*/ 11 w 67"/>
                <a:gd name="T93" fmla="*/ 13 h 23"/>
                <a:gd name="T94" fmla="*/ 13 w 67"/>
                <a:gd name="T95" fmla="*/ 14 h 23"/>
                <a:gd name="T96" fmla="*/ 18 w 67"/>
                <a:gd name="T97" fmla="*/ 14 h 23"/>
                <a:gd name="T98" fmla="*/ 18 w 67"/>
                <a:gd name="T99" fmla="*/ 15 h 23"/>
                <a:gd name="T100" fmla="*/ 19 w 67"/>
                <a:gd name="T101" fmla="*/ 16 h 23"/>
                <a:gd name="T102" fmla="*/ 34 w 67"/>
                <a:gd name="T103" fmla="*/ 17 h 23"/>
                <a:gd name="T104" fmla="*/ 41 w 67"/>
                <a:gd name="T105"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23">
                  <a:moveTo>
                    <a:pt x="41" y="19"/>
                  </a:moveTo>
                  <a:cubicBezTo>
                    <a:pt x="42" y="20"/>
                    <a:pt x="46" y="20"/>
                    <a:pt x="48" y="20"/>
                  </a:cubicBezTo>
                  <a:cubicBezTo>
                    <a:pt x="51" y="20"/>
                    <a:pt x="52" y="20"/>
                    <a:pt x="55" y="20"/>
                  </a:cubicBezTo>
                  <a:cubicBezTo>
                    <a:pt x="55" y="21"/>
                    <a:pt x="58" y="21"/>
                    <a:pt x="57" y="20"/>
                  </a:cubicBezTo>
                  <a:cubicBezTo>
                    <a:pt x="57" y="19"/>
                    <a:pt x="59" y="22"/>
                    <a:pt x="59" y="21"/>
                  </a:cubicBezTo>
                  <a:cubicBezTo>
                    <a:pt x="59" y="22"/>
                    <a:pt x="63" y="21"/>
                    <a:pt x="62" y="22"/>
                  </a:cubicBezTo>
                  <a:cubicBezTo>
                    <a:pt x="62" y="23"/>
                    <a:pt x="65" y="23"/>
                    <a:pt x="65" y="22"/>
                  </a:cubicBezTo>
                  <a:cubicBezTo>
                    <a:pt x="65" y="21"/>
                    <a:pt x="65" y="22"/>
                    <a:pt x="65" y="21"/>
                  </a:cubicBezTo>
                  <a:cubicBezTo>
                    <a:pt x="66" y="20"/>
                    <a:pt x="67" y="17"/>
                    <a:pt x="65" y="16"/>
                  </a:cubicBezTo>
                  <a:cubicBezTo>
                    <a:pt x="64" y="14"/>
                    <a:pt x="60" y="16"/>
                    <a:pt x="59" y="14"/>
                  </a:cubicBezTo>
                  <a:cubicBezTo>
                    <a:pt x="59" y="14"/>
                    <a:pt x="57" y="13"/>
                    <a:pt x="58" y="13"/>
                  </a:cubicBezTo>
                  <a:cubicBezTo>
                    <a:pt x="59" y="13"/>
                    <a:pt x="61" y="13"/>
                    <a:pt x="62" y="12"/>
                  </a:cubicBezTo>
                  <a:cubicBezTo>
                    <a:pt x="62" y="12"/>
                    <a:pt x="62" y="12"/>
                    <a:pt x="63" y="12"/>
                  </a:cubicBezTo>
                  <a:cubicBezTo>
                    <a:pt x="63" y="12"/>
                    <a:pt x="63" y="11"/>
                    <a:pt x="63" y="11"/>
                  </a:cubicBezTo>
                  <a:cubicBezTo>
                    <a:pt x="64" y="11"/>
                    <a:pt x="64" y="11"/>
                    <a:pt x="64" y="11"/>
                  </a:cubicBezTo>
                  <a:cubicBezTo>
                    <a:pt x="64" y="11"/>
                    <a:pt x="64" y="11"/>
                    <a:pt x="64" y="10"/>
                  </a:cubicBezTo>
                  <a:cubicBezTo>
                    <a:pt x="64" y="10"/>
                    <a:pt x="65" y="10"/>
                    <a:pt x="65" y="10"/>
                  </a:cubicBezTo>
                  <a:cubicBezTo>
                    <a:pt x="64" y="9"/>
                    <a:pt x="64" y="9"/>
                    <a:pt x="62" y="9"/>
                  </a:cubicBezTo>
                  <a:cubicBezTo>
                    <a:pt x="61" y="9"/>
                    <a:pt x="61" y="8"/>
                    <a:pt x="60" y="8"/>
                  </a:cubicBezTo>
                  <a:cubicBezTo>
                    <a:pt x="59" y="8"/>
                    <a:pt x="60" y="9"/>
                    <a:pt x="59" y="9"/>
                  </a:cubicBezTo>
                  <a:cubicBezTo>
                    <a:pt x="57" y="9"/>
                    <a:pt x="57" y="10"/>
                    <a:pt x="56" y="10"/>
                  </a:cubicBezTo>
                  <a:cubicBezTo>
                    <a:pt x="54" y="10"/>
                    <a:pt x="51" y="9"/>
                    <a:pt x="50" y="9"/>
                  </a:cubicBezTo>
                  <a:cubicBezTo>
                    <a:pt x="49" y="8"/>
                    <a:pt x="48" y="9"/>
                    <a:pt x="47" y="8"/>
                  </a:cubicBezTo>
                  <a:cubicBezTo>
                    <a:pt x="47" y="8"/>
                    <a:pt x="47" y="7"/>
                    <a:pt x="45" y="7"/>
                  </a:cubicBezTo>
                  <a:cubicBezTo>
                    <a:pt x="44" y="7"/>
                    <a:pt x="44" y="7"/>
                    <a:pt x="43" y="6"/>
                  </a:cubicBezTo>
                  <a:cubicBezTo>
                    <a:pt x="43" y="6"/>
                    <a:pt x="43" y="6"/>
                    <a:pt x="43" y="5"/>
                  </a:cubicBezTo>
                  <a:cubicBezTo>
                    <a:pt x="42" y="5"/>
                    <a:pt x="42" y="5"/>
                    <a:pt x="42" y="5"/>
                  </a:cubicBezTo>
                  <a:cubicBezTo>
                    <a:pt x="41" y="6"/>
                    <a:pt x="39" y="6"/>
                    <a:pt x="40" y="6"/>
                  </a:cubicBezTo>
                  <a:cubicBezTo>
                    <a:pt x="40" y="8"/>
                    <a:pt x="40" y="9"/>
                    <a:pt x="39" y="9"/>
                  </a:cubicBezTo>
                  <a:cubicBezTo>
                    <a:pt x="38" y="9"/>
                    <a:pt x="31" y="9"/>
                    <a:pt x="29" y="8"/>
                  </a:cubicBezTo>
                  <a:cubicBezTo>
                    <a:pt x="28" y="8"/>
                    <a:pt x="28" y="8"/>
                    <a:pt x="26" y="8"/>
                  </a:cubicBezTo>
                  <a:cubicBezTo>
                    <a:pt x="25" y="7"/>
                    <a:pt x="25" y="6"/>
                    <a:pt x="24" y="5"/>
                  </a:cubicBezTo>
                  <a:cubicBezTo>
                    <a:pt x="23" y="4"/>
                    <a:pt x="21" y="3"/>
                    <a:pt x="18" y="3"/>
                  </a:cubicBezTo>
                  <a:cubicBezTo>
                    <a:pt x="18" y="3"/>
                    <a:pt x="19" y="2"/>
                    <a:pt x="18" y="2"/>
                  </a:cubicBezTo>
                  <a:cubicBezTo>
                    <a:pt x="17" y="3"/>
                    <a:pt x="17" y="2"/>
                    <a:pt x="17" y="1"/>
                  </a:cubicBezTo>
                  <a:cubicBezTo>
                    <a:pt x="16" y="1"/>
                    <a:pt x="16" y="1"/>
                    <a:pt x="15" y="1"/>
                  </a:cubicBezTo>
                  <a:cubicBezTo>
                    <a:pt x="14" y="0"/>
                    <a:pt x="14" y="1"/>
                    <a:pt x="14" y="1"/>
                  </a:cubicBezTo>
                  <a:cubicBezTo>
                    <a:pt x="12" y="3"/>
                    <a:pt x="9" y="0"/>
                    <a:pt x="8" y="2"/>
                  </a:cubicBezTo>
                  <a:cubicBezTo>
                    <a:pt x="6" y="3"/>
                    <a:pt x="6" y="4"/>
                    <a:pt x="5" y="5"/>
                  </a:cubicBezTo>
                  <a:cubicBezTo>
                    <a:pt x="5" y="7"/>
                    <a:pt x="4" y="7"/>
                    <a:pt x="1" y="7"/>
                  </a:cubicBezTo>
                  <a:cubicBezTo>
                    <a:pt x="1" y="7"/>
                    <a:pt x="0" y="9"/>
                    <a:pt x="1" y="8"/>
                  </a:cubicBezTo>
                  <a:cubicBezTo>
                    <a:pt x="2" y="9"/>
                    <a:pt x="1" y="9"/>
                    <a:pt x="3" y="9"/>
                  </a:cubicBezTo>
                  <a:cubicBezTo>
                    <a:pt x="3" y="9"/>
                    <a:pt x="4" y="10"/>
                    <a:pt x="4" y="10"/>
                  </a:cubicBezTo>
                  <a:cubicBezTo>
                    <a:pt x="6" y="10"/>
                    <a:pt x="9" y="9"/>
                    <a:pt x="10" y="10"/>
                  </a:cubicBezTo>
                  <a:cubicBezTo>
                    <a:pt x="11" y="10"/>
                    <a:pt x="10" y="11"/>
                    <a:pt x="10" y="12"/>
                  </a:cubicBezTo>
                  <a:cubicBezTo>
                    <a:pt x="10" y="12"/>
                    <a:pt x="10" y="12"/>
                    <a:pt x="10" y="13"/>
                  </a:cubicBezTo>
                  <a:cubicBezTo>
                    <a:pt x="11" y="13"/>
                    <a:pt x="11" y="13"/>
                    <a:pt x="11" y="13"/>
                  </a:cubicBezTo>
                  <a:cubicBezTo>
                    <a:pt x="14" y="13"/>
                    <a:pt x="12" y="14"/>
                    <a:pt x="13" y="14"/>
                  </a:cubicBezTo>
                  <a:cubicBezTo>
                    <a:pt x="15" y="14"/>
                    <a:pt x="16" y="13"/>
                    <a:pt x="18" y="14"/>
                  </a:cubicBezTo>
                  <a:cubicBezTo>
                    <a:pt x="18" y="15"/>
                    <a:pt x="18" y="15"/>
                    <a:pt x="18" y="15"/>
                  </a:cubicBezTo>
                  <a:cubicBezTo>
                    <a:pt x="18" y="16"/>
                    <a:pt x="19" y="16"/>
                    <a:pt x="19" y="16"/>
                  </a:cubicBezTo>
                  <a:cubicBezTo>
                    <a:pt x="20" y="17"/>
                    <a:pt x="33" y="15"/>
                    <a:pt x="34" y="17"/>
                  </a:cubicBezTo>
                  <a:cubicBezTo>
                    <a:pt x="37" y="17"/>
                    <a:pt x="38" y="19"/>
                    <a:pt x="41"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2" name="Freeform 118"/>
            <p:cNvSpPr/>
            <p:nvPr/>
          </p:nvSpPr>
          <p:spPr>
            <a:xfrm>
              <a:off x="8261351" y="4398963"/>
              <a:ext cx="23813" cy="23813"/>
            </a:xfrm>
            <a:custGeom>
              <a:avLst/>
              <a:gdLst>
                <a:gd name="T0" fmla="*/ 2 w 6"/>
                <a:gd name="T1" fmla="*/ 3 h 6"/>
                <a:gd name="T2" fmla="*/ 2 w 6"/>
                <a:gd name="T3" fmla="*/ 4 h 6"/>
                <a:gd name="T4" fmla="*/ 2 w 6"/>
                <a:gd name="T5" fmla="*/ 5 h 6"/>
                <a:gd name="T6" fmla="*/ 3 w 6"/>
                <a:gd name="T7" fmla="*/ 5 h 6"/>
                <a:gd name="T8" fmla="*/ 4 w 6"/>
                <a:gd name="T9" fmla="*/ 6 h 6"/>
                <a:gd name="T10" fmla="*/ 5 w 6"/>
                <a:gd name="T11" fmla="*/ 6 h 6"/>
                <a:gd name="T12" fmla="*/ 5 w 6"/>
                <a:gd name="T13" fmla="*/ 3 h 6"/>
                <a:gd name="T14" fmla="*/ 4 w 6"/>
                <a:gd name="T15" fmla="*/ 2 h 6"/>
                <a:gd name="T16" fmla="*/ 3 w 6"/>
                <a:gd name="T17" fmla="*/ 2 h 6"/>
                <a:gd name="T18" fmla="*/ 2 w 6"/>
                <a:gd name="T19" fmla="*/ 1 h 6"/>
                <a:gd name="T20" fmla="*/ 2 w 6"/>
                <a:gd name="T21" fmla="*/ 0 h 6"/>
                <a:gd name="T22" fmla="*/ 1 w 6"/>
                <a:gd name="T23" fmla="*/ 0 h 6"/>
                <a:gd name="T24" fmla="*/ 0 w 6"/>
                <a:gd name="T25" fmla="*/ 3 h 6"/>
                <a:gd name="T26" fmla="*/ 2 w 6"/>
                <a:gd name="T2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6">
                  <a:moveTo>
                    <a:pt x="2" y="3"/>
                  </a:moveTo>
                  <a:cubicBezTo>
                    <a:pt x="2" y="4"/>
                    <a:pt x="2" y="4"/>
                    <a:pt x="2" y="4"/>
                  </a:cubicBezTo>
                  <a:cubicBezTo>
                    <a:pt x="2" y="5"/>
                    <a:pt x="2" y="5"/>
                    <a:pt x="2" y="5"/>
                  </a:cubicBezTo>
                  <a:cubicBezTo>
                    <a:pt x="3" y="5"/>
                    <a:pt x="3" y="5"/>
                    <a:pt x="3" y="5"/>
                  </a:cubicBezTo>
                  <a:cubicBezTo>
                    <a:pt x="4" y="5"/>
                    <a:pt x="3" y="5"/>
                    <a:pt x="4" y="6"/>
                  </a:cubicBezTo>
                  <a:cubicBezTo>
                    <a:pt x="4" y="6"/>
                    <a:pt x="4" y="6"/>
                    <a:pt x="5" y="6"/>
                  </a:cubicBezTo>
                  <a:cubicBezTo>
                    <a:pt x="6" y="5"/>
                    <a:pt x="5" y="4"/>
                    <a:pt x="5" y="3"/>
                  </a:cubicBezTo>
                  <a:cubicBezTo>
                    <a:pt x="4" y="2"/>
                    <a:pt x="4" y="2"/>
                    <a:pt x="4" y="2"/>
                  </a:cubicBezTo>
                  <a:cubicBezTo>
                    <a:pt x="4" y="2"/>
                    <a:pt x="3" y="2"/>
                    <a:pt x="3" y="2"/>
                  </a:cubicBezTo>
                  <a:cubicBezTo>
                    <a:pt x="3" y="2"/>
                    <a:pt x="3" y="1"/>
                    <a:pt x="2" y="1"/>
                  </a:cubicBezTo>
                  <a:cubicBezTo>
                    <a:pt x="2" y="1"/>
                    <a:pt x="2" y="1"/>
                    <a:pt x="2" y="0"/>
                  </a:cubicBezTo>
                  <a:cubicBezTo>
                    <a:pt x="1" y="0"/>
                    <a:pt x="1" y="0"/>
                    <a:pt x="1" y="0"/>
                  </a:cubicBezTo>
                  <a:cubicBezTo>
                    <a:pt x="0" y="0"/>
                    <a:pt x="0" y="2"/>
                    <a:pt x="0" y="3"/>
                  </a:cubicBezTo>
                  <a:cubicBezTo>
                    <a:pt x="1" y="3"/>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3" name="Freeform 119"/>
            <p:cNvSpPr/>
            <p:nvPr/>
          </p:nvSpPr>
          <p:spPr>
            <a:xfrm>
              <a:off x="7575551" y="4410075"/>
              <a:ext cx="38100" cy="38100"/>
            </a:xfrm>
            <a:custGeom>
              <a:avLst/>
              <a:gdLst>
                <a:gd name="T0" fmla="*/ 6 w 10"/>
                <a:gd name="T1" fmla="*/ 3 h 10"/>
                <a:gd name="T2" fmla="*/ 7 w 10"/>
                <a:gd name="T3" fmla="*/ 0 h 10"/>
                <a:gd name="T4" fmla="*/ 5 w 10"/>
                <a:gd name="T5" fmla="*/ 2 h 10"/>
                <a:gd name="T6" fmla="*/ 4 w 10"/>
                <a:gd name="T7" fmla="*/ 3 h 10"/>
                <a:gd name="T8" fmla="*/ 4 w 10"/>
                <a:gd name="T9" fmla="*/ 3 h 10"/>
                <a:gd name="T10" fmla="*/ 3 w 10"/>
                <a:gd name="T11" fmla="*/ 4 h 10"/>
                <a:gd name="T12" fmla="*/ 2 w 10"/>
                <a:gd name="T13" fmla="*/ 5 h 10"/>
                <a:gd name="T14" fmla="*/ 2 w 10"/>
                <a:gd name="T15" fmla="*/ 5 h 10"/>
                <a:gd name="T16" fmla="*/ 1 w 10"/>
                <a:gd name="T17" fmla="*/ 8 h 10"/>
                <a:gd name="T18" fmla="*/ 0 w 10"/>
                <a:gd name="T19" fmla="*/ 10 h 10"/>
                <a:gd name="T20" fmla="*/ 1 w 10"/>
                <a:gd name="T21" fmla="*/ 10 h 10"/>
                <a:gd name="T22" fmla="*/ 2 w 10"/>
                <a:gd name="T23" fmla="*/ 10 h 10"/>
                <a:gd name="T24" fmla="*/ 2 w 10"/>
                <a:gd name="T25" fmla="*/ 9 h 10"/>
                <a:gd name="T26" fmla="*/ 4 w 10"/>
                <a:gd name="T27" fmla="*/ 7 h 10"/>
                <a:gd name="T28" fmla="*/ 5 w 10"/>
                <a:gd name="T29" fmla="*/ 6 h 10"/>
                <a:gd name="T30" fmla="*/ 6 w 10"/>
                <a:gd name="T31" fmla="*/ 4 h 10"/>
                <a:gd name="T32" fmla="*/ 6 w 10"/>
                <a:gd name="T3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0">
                  <a:moveTo>
                    <a:pt x="6" y="3"/>
                  </a:moveTo>
                  <a:cubicBezTo>
                    <a:pt x="7" y="3"/>
                    <a:pt x="10" y="1"/>
                    <a:pt x="7" y="0"/>
                  </a:cubicBezTo>
                  <a:cubicBezTo>
                    <a:pt x="6" y="0"/>
                    <a:pt x="6" y="2"/>
                    <a:pt x="5" y="2"/>
                  </a:cubicBezTo>
                  <a:cubicBezTo>
                    <a:pt x="5" y="2"/>
                    <a:pt x="5" y="3"/>
                    <a:pt x="4" y="3"/>
                  </a:cubicBezTo>
                  <a:cubicBezTo>
                    <a:pt x="4" y="3"/>
                    <a:pt x="4" y="3"/>
                    <a:pt x="4" y="3"/>
                  </a:cubicBezTo>
                  <a:cubicBezTo>
                    <a:pt x="3" y="3"/>
                    <a:pt x="3" y="4"/>
                    <a:pt x="3" y="4"/>
                  </a:cubicBezTo>
                  <a:cubicBezTo>
                    <a:pt x="3" y="5"/>
                    <a:pt x="3" y="4"/>
                    <a:pt x="2" y="5"/>
                  </a:cubicBezTo>
                  <a:cubicBezTo>
                    <a:pt x="2" y="5"/>
                    <a:pt x="2" y="5"/>
                    <a:pt x="2" y="5"/>
                  </a:cubicBezTo>
                  <a:cubicBezTo>
                    <a:pt x="1" y="6"/>
                    <a:pt x="1" y="7"/>
                    <a:pt x="1" y="8"/>
                  </a:cubicBezTo>
                  <a:cubicBezTo>
                    <a:pt x="0" y="9"/>
                    <a:pt x="0" y="8"/>
                    <a:pt x="0" y="10"/>
                  </a:cubicBezTo>
                  <a:cubicBezTo>
                    <a:pt x="1" y="10"/>
                    <a:pt x="1" y="10"/>
                    <a:pt x="1" y="10"/>
                  </a:cubicBezTo>
                  <a:cubicBezTo>
                    <a:pt x="2" y="10"/>
                    <a:pt x="2" y="10"/>
                    <a:pt x="2" y="10"/>
                  </a:cubicBezTo>
                  <a:cubicBezTo>
                    <a:pt x="2" y="9"/>
                    <a:pt x="2" y="9"/>
                    <a:pt x="2" y="9"/>
                  </a:cubicBezTo>
                  <a:cubicBezTo>
                    <a:pt x="3" y="8"/>
                    <a:pt x="4" y="7"/>
                    <a:pt x="4" y="7"/>
                  </a:cubicBezTo>
                  <a:cubicBezTo>
                    <a:pt x="5" y="6"/>
                    <a:pt x="5" y="6"/>
                    <a:pt x="5" y="6"/>
                  </a:cubicBezTo>
                  <a:cubicBezTo>
                    <a:pt x="6" y="5"/>
                    <a:pt x="6" y="4"/>
                    <a:pt x="6" y="4"/>
                  </a:cubicBezTo>
                  <a:cubicBezTo>
                    <a:pt x="6" y="3"/>
                    <a:pt x="6" y="4"/>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4" name="Freeform 120"/>
            <p:cNvSpPr/>
            <p:nvPr/>
          </p:nvSpPr>
          <p:spPr>
            <a:xfrm>
              <a:off x="8307388" y="4425950"/>
              <a:ext cx="36513" cy="38100"/>
            </a:xfrm>
            <a:custGeom>
              <a:avLst/>
              <a:gdLst>
                <a:gd name="T0" fmla="*/ 1 w 10"/>
                <a:gd name="T1" fmla="*/ 2 h 10"/>
                <a:gd name="T2" fmla="*/ 2 w 10"/>
                <a:gd name="T3" fmla="*/ 2 h 10"/>
                <a:gd name="T4" fmla="*/ 5 w 10"/>
                <a:gd name="T5" fmla="*/ 4 h 10"/>
                <a:gd name="T6" fmla="*/ 5 w 10"/>
                <a:gd name="T7" fmla="*/ 5 h 10"/>
                <a:gd name="T8" fmla="*/ 6 w 10"/>
                <a:gd name="T9" fmla="*/ 5 h 10"/>
                <a:gd name="T10" fmla="*/ 6 w 10"/>
                <a:gd name="T11" fmla="*/ 6 h 10"/>
                <a:gd name="T12" fmla="*/ 7 w 10"/>
                <a:gd name="T13" fmla="*/ 6 h 10"/>
                <a:gd name="T14" fmla="*/ 7 w 10"/>
                <a:gd name="T15" fmla="*/ 6 h 10"/>
                <a:gd name="T16" fmla="*/ 8 w 10"/>
                <a:gd name="T17" fmla="*/ 7 h 10"/>
                <a:gd name="T18" fmla="*/ 9 w 10"/>
                <a:gd name="T19" fmla="*/ 7 h 10"/>
                <a:gd name="T20" fmla="*/ 9 w 10"/>
                <a:gd name="T21" fmla="*/ 6 h 10"/>
                <a:gd name="T22" fmla="*/ 8 w 10"/>
                <a:gd name="T23" fmla="*/ 5 h 10"/>
                <a:gd name="T24" fmla="*/ 7 w 10"/>
                <a:gd name="T25" fmla="*/ 4 h 10"/>
                <a:gd name="T26" fmla="*/ 7 w 10"/>
                <a:gd name="T27" fmla="*/ 3 h 10"/>
                <a:gd name="T28" fmla="*/ 6 w 10"/>
                <a:gd name="T29" fmla="*/ 3 h 10"/>
                <a:gd name="T30" fmla="*/ 4 w 10"/>
                <a:gd name="T31" fmla="*/ 1 h 10"/>
                <a:gd name="T32" fmla="*/ 2 w 10"/>
                <a:gd name="T33" fmla="*/ 1 h 10"/>
                <a:gd name="T34" fmla="*/ 0 w 10"/>
                <a:gd name="T35" fmla="*/ 0 h 10"/>
                <a:gd name="T36" fmla="*/ 0 w 10"/>
                <a:gd name="T37" fmla="*/ 1 h 10"/>
                <a:gd name="T38" fmla="*/ 1 w 10"/>
                <a:gd name="T3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0">
                  <a:moveTo>
                    <a:pt x="1" y="2"/>
                  </a:moveTo>
                  <a:cubicBezTo>
                    <a:pt x="1" y="2"/>
                    <a:pt x="2" y="2"/>
                    <a:pt x="2" y="2"/>
                  </a:cubicBezTo>
                  <a:cubicBezTo>
                    <a:pt x="3" y="3"/>
                    <a:pt x="4" y="3"/>
                    <a:pt x="5" y="4"/>
                  </a:cubicBezTo>
                  <a:cubicBezTo>
                    <a:pt x="5" y="5"/>
                    <a:pt x="5" y="4"/>
                    <a:pt x="5" y="5"/>
                  </a:cubicBezTo>
                  <a:cubicBezTo>
                    <a:pt x="6" y="5"/>
                    <a:pt x="6" y="5"/>
                    <a:pt x="6" y="5"/>
                  </a:cubicBezTo>
                  <a:cubicBezTo>
                    <a:pt x="6" y="5"/>
                    <a:pt x="6" y="5"/>
                    <a:pt x="6" y="6"/>
                  </a:cubicBezTo>
                  <a:cubicBezTo>
                    <a:pt x="6" y="6"/>
                    <a:pt x="7" y="6"/>
                    <a:pt x="7" y="6"/>
                  </a:cubicBezTo>
                  <a:cubicBezTo>
                    <a:pt x="7" y="6"/>
                    <a:pt x="7" y="6"/>
                    <a:pt x="7" y="6"/>
                  </a:cubicBezTo>
                  <a:cubicBezTo>
                    <a:pt x="8" y="6"/>
                    <a:pt x="8" y="7"/>
                    <a:pt x="8" y="7"/>
                  </a:cubicBezTo>
                  <a:cubicBezTo>
                    <a:pt x="8" y="10"/>
                    <a:pt x="10" y="8"/>
                    <a:pt x="9" y="7"/>
                  </a:cubicBezTo>
                  <a:cubicBezTo>
                    <a:pt x="9" y="7"/>
                    <a:pt x="9" y="6"/>
                    <a:pt x="9" y="6"/>
                  </a:cubicBezTo>
                  <a:cubicBezTo>
                    <a:pt x="9" y="4"/>
                    <a:pt x="9" y="6"/>
                    <a:pt x="8" y="5"/>
                  </a:cubicBezTo>
                  <a:cubicBezTo>
                    <a:pt x="8" y="4"/>
                    <a:pt x="8" y="5"/>
                    <a:pt x="7" y="4"/>
                  </a:cubicBezTo>
                  <a:cubicBezTo>
                    <a:pt x="7" y="4"/>
                    <a:pt x="7" y="4"/>
                    <a:pt x="7" y="3"/>
                  </a:cubicBezTo>
                  <a:cubicBezTo>
                    <a:pt x="7" y="3"/>
                    <a:pt x="6" y="3"/>
                    <a:pt x="6" y="3"/>
                  </a:cubicBezTo>
                  <a:cubicBezTo>
                    <a:pt x="6" y="2"/>
                    <a:pt x="5" y="1"/>
                    <a:pt x="4" y="1"/>
                  </a:cubicBezTo>
                  <a:cubicBezTo>
                    <a:pt x="3" y="1"/>
                    <a:pt x="3" y="1"/>
                    <a:pt x="2" y="1"/>
                  </a:cubicBezTo>
                  <a:cubicBezTo>
                    <a:pt x="2" y="0"/>
                    <a:pt x="3" y="0"/>
                    <a:pt x="0" y="0"/>
                  </a:cubicBezTo>
                  <a:cubicBezTo>
                    <a:pt x="0" y="0"/>
                    <a:pt x="0" y="1"/>
                    <a:pt x="0" y="1"/>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5" name="Freeform 121"/>
            <p:cNvSpPr/>
            <p:nvPr/>
          </p:nvSpPr>
          <p:spPr>
            <a:xfrm>
              <a:off x="8274051" y="4437063"/>
              <a:ext cx="22225" cy="26988"/>
            </a:xfrm>
            <a:custGeom>
              <a:avLst/>
              <a:gdLst>
                <a:gd name="T0" fmla="*/ 1 w 6"/>
                <a:gd name="T1" fmla="*/ 0 h 7"/>
                <a:gd name="T2" fmla="*/ 1 w 6"/>
                <a:gd name="T3" fmla="*/ 2 h 7"/>
                <a:gd name="T4" fmla="*/ 2 w 6"/>
                <a:gd name="T5" fmla="*/ 2 h 7"/>
                <a:gd name="T6" fmla="*/ 2 w 6"/>
                <a:gd name="T7" fmla="*/ 3 h 7"/>
                <a:gd name="T8" fmla="*/ 2 w 6"/>
                <a:gd name="T9" fmla="*/ 3 h 7"/>
                <a:gd name="T10" fmla="*/ 2 w 6"/>
                <a:gd name="T11" fmla="*/ 3 h 7"/>
                <a:gd name="T12" fmla="*/ 3 w 6"/>
                <a:gd name="T13" fmla="*/ 5 h 7"/>
                <a:gd name="T14" fmla="*/ 4 w 6"/>
                <a:gd name="T15" fmla="*/ 5 h 7"/>
                <a:gd name="T16" fmla="*/ 5 w 6"/>
                <a:gd name="T17" fmla="*/ 6 h 7"/>
                <a:gd name="T18" fmla="*/ 6 w 6"/>
                <a:gd name="T19" fmla="*/ 7 h 7"/>
                <a:gd name="T20" fmla="*/ 5 w 6"/>
                <a:gd name="T21" fmla="*/ 5 h 7"/>
                <a:gd name="T22" fmla="*/ 3 w 6"/>
                <a:gd name="T23" fmla="*/ 2 h 7"/>
                <a:gd name="T24" fmla="*/ 2 w 6"/>
                <a:gd name="T25" fmla="*/ 0 h 7"/>
                <a:gd name="T26" fmla="*/ 1 w 6"/>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7">
                  <a:moveTo>
                    <a:pt x="1" y="0"/>
                  </a:moveTo>
                  <a:cubicBezTo>
                    <a:pt x="0" y="1"/>
                    <a:pt x="0" y="1"/>
                    <a:pt x="1" y="2"/>
                  </a:cubicBezTo>
                  <a:cubicBezTo>
                    <a:pt x="1" y="2"/>
                    <a:pt x="1" y="1"/>
                    <a:pt x="2" y="2"/>
                  </a:cubicBezTo>
                  <a:cubicBezTo>
                    <a:pt x="2" y="2"/>
                    <a:pt x="1" y="2"/>
                    <a:pt x="2" y="3"/>
                  </a:cubicBezTo>
                  <a:cubicBezTo>
                    <a:pt x="2" y="3"/>
                    <a:pt x="2" y="2"/>
                    <a:pt x="2" y="3"/>
                  </a:cubicBezTo>
                  <a:cubicBezTo>
                    <a:pt x="2" y="3"/>
                    <a:pt x="2" y="3"/>
                    <a:pt x="2" y="3"/>
                  </a:cubicBezTo>
                  <a:cubicBezTo>
                    <a:pt x="3" y="4"/>
                    <a:pt x="3" y="5"/>
                    <a:pt x="3" y="5"/>
                  </a:cubicBezTo>
                  <a:cubicBezTo>
                    <a:pt x="4" y="6"/>
                    <a:pt x="4" y="5"/>
                    <a:pt x="4" y="5"/>
                  </a:cubicBezTo>
                  <a:cubicBezTo>
                    <a:pt x="5" y="6"/>
                    <a:pt x="5" y="6"/>
                    <a:pt x="5" y="6"/>
                  </a:cubicBezTo>
                  <a:cubicBezTo>
                    <a:pt x="5" y="6"/>
                    <a:pt x="6" y="7"/>
                    <a:pt x="6" y="7"/>
                  </a:cubicBezTo>
                  <a:cubicBezTo>
                    <a:pt x="5" y="5"/>
                    <a:pt x="5" y="6"/>
                    <a:pt x="5" y="5"/>
                  </a:cubicBezTo>
                  <a:cubicBezTo>
                    <a:pt x="4" y="4"/>
                    <a:pt x="4" y="3"/>
                    <a:pt x="3" y="2"/>
                  </a:cubicBezTo>
                  <a:cubicBezTo>
                    <a:pt x="3" y="2"/>
                    <a:pt x="3" y="1"/>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6" name="Freeform 122"/>
            <p:cNvSpPr/>
            <p:nvPr/>
          </p:nvSpPr>
          <p:spPr>
            <a:xfrm>
              <a:off x="7148513" y="4440238"/>
              <a:ext cx="22225" cy="15875"/>
            </a:xfrm>
            <a:custGeom>
              <a:avLst/>
              <a:gdLst>
                <a:gd name="T0" fmla="*/ 5 w 6"/>
                <a:gd name="T1" fmla="*/ 2 h 4"/>
                <a:gd name="T2" fmla="*/ 1 w 6"/>
                <a:gd name="T3" fmla="*/ 1 h 4"/>
                <a:gd name="T4" fmla="*/ 1 w 6"/>
                <a:gd name="T5" fmla="*/ 2 h 4"/>
                <a:gd name="T6" fmla="*/ 2 w 6"/>
                <a:gd name="T7" fmla="*/ 4 h 4"/>
                <a:gd name="T8" fmla="*/ 6 w 6"/>
                <a:gd name="T9" fmla="*/ 3 h 4"/>
                <a:gd name="T10" fmla="*/ 6 w 6"/>
                <a:gd name="T11" fmla="*/ 2 h 4"/>
                <a:gd name="T12" fmla="*/ 5 w 6"/>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2"/>
                  </a:moveTo>
                  <a:cubicBezTo>
                    <a:pt x="4" y="1"/>
                    <a:pt x="3" y="0"/>
                    <a:pt x="1" y="1"/>
                  </a:cubicBezTo>
                  <a:cubicBezTo>
                    <a:pt x="1" y="2"/>
                    <a:pt x="1" y="1"/>
                    <a:pt x="1" y="2"/>
                  </a:cubicBezTo>
                  <a:cubicBezTo>
                    <a:pt x="0" y="3"/>
                    <a:pt x="0" y="4"/>
                    <a:pt x="2" y="4"/>
                  </a:cubicBezTo>
                  <a:cubicBezTo>
                    <a:pt x="3" y="4"/>
                    <a:pt x="5" y="4"/>
                    <a:pt x="6" y="3"/>
                  </a:cubicBezTo>
                  <a:cubicBezTo>
                    <a:pt x="6" y="3"/>
                    <a:pt x="6" y="2"/>
                    <a:pt x="6" y="2"/>
                  </a:cubicBezTo>
                  <a:cubicBezTo>
                    <a:pt x="5" y="1"/>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7" name="Freeform 123"/>
            <p:cNvSpPr/>
            <p:nvPr/>
          </p:nvSpPr>
          <p:spPr>
            <a:xfrm>
              <a:off x="7219951" y="4440238"/>
              <a:ext cx="41275" cy="26988"/>
            </a:xfrm>
            <a:custGeom>
              <a:avLst/>
              <a:gdLst>
                <a:gd name="T0" fmla="*/ 4 w 11"/>
                <a:gd name="T1" fmla="*/ 4 h 7"/>
                <a:gd name="T2" fmla="*/ 4 w 11"/>
                <a:gd name="T3" fmla="*/ 4 h 7"/>
                <a:gd name="T4" fmla="*/ 5 w 11"/>
                <a:gd name="T5" fmla="*/ 6 h 7"/>
                <a:gd name="T6" fmla="*/ 7 w 11"/>
                <a:gd name="T7" fmla="*/ 7 h 7"/>
                <a:gd name="T8" fmla="*/ 9 w 11"/>
                <a:gd name="T9" fmla="*/ 7 h 7"/>
                <a:gd name="T10" fmla="*/ 11 w 11"/>
                <a:gd name="T11" fmla="*/ 4 h 7"/>
                <a:gd name="T12" fmla="*/ 9 w 11"/>
                <a:gd name="T13" fmla="*/ 3 h 7"/>
                <a:gd name="T14" fmla="*/ 7 w 11"/>
                <a:gd name="T15" fmla="*/ 2 h 7"/>
                <a:gd name="T16" fmla="*/ 6 w 11"/>
                <a:gd name="T17" fmla="*/ 1 h 7"/>
                <a:gd name="T18" fmla="*/ 1 w 11"/>
                <a:gd name="T19" fmla="*/ 1 h 7"/>
                <a:gd name="T20" fmla="*/ 1 w 11"/>
                <a:gd name="T21" fmla="*/ 2 h 7"/>
                <a:gd name="T22" fmla="*/ 2 w 11"/>
                <a:gd name="T23" fmla="*/ 3 h 7"/>
                <a:gd name="T24" fmla="*/ 2 w 11"/>
                <a:gd name="T25" fmla="*/ 3 h 7"/>
                <a:gd name="T26" fmla="*/ 4 w 11"/>
                <a:gd name="T2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7">
                  <a:moveTo>
                    <a:pt x="4" y="4"/>
                  </a:moveTo>
                  <a:cubicBezTo>
                    <a:pt x="4" y="4"/>
                    <a:pt x="4" y="4"/>
                    <a:pt x="4" y="4"/>
                  </a:cubicBezTo>
                  <a:cubicBezTo>
                    <a:pt x="5" y="5"/>
                    <a:pt x="5" y="6"/>
                    <a:pt x="5" y="6"/>
                  </a:cubicBezTo>
                  <a:cubicBezTo>
                    <a:pt x="6" y="6"/>
                    <a:pt x="6" y="6"/>
                    <a:pt x="7" y="7"/>
                  </a:cubicBezTo>
                  <a:cubicBezTo>
                    <a:pt x="7" y="7"/>
                    <a:pt x="8" y="7"/>
                    <a:pt x="9" y="7"/>
                  </a:cubicBezTo>
                  <a:cubicBezTo>
                    <a:pt x="11" y="7"/>
                    <a:pt x="11" y="7"/>
                    <a:pt x="11" y="4"/>
                  </a:cubicBezTo>
                  <a:cubicBezTo>
                    <a:pt x="10" y="4"/>
                    <a:pt x="10" y="4"/>
                    <a:pt x="9" y="3"/>
                  </a:cubicBezTo>
                  <a:cubicBezTo>
                    <a:pt x="9" y="3"/>
                    <a:pt x="8" y="2"/>
                    <a:pt x="7" y="2"/>
                  </a:cubicBezTo>
                  <a:cubicBezTo>
                    <a:pt x="6" y="2"/>
                    <a:pt x="7" y="1"/>
                    <a:pt x="6" y="1"/>
                  </a:cubicBezTo>
                  <a:cubicBezTo>
                    <a:pt x="4" y="1"/>
                    <a:pt x="3" y="0"/>
                    <a:pt x="1" y="1"/>
                  </a:cubicBezTo>
                  <a:cubicBezTo>
                    <a:pt x="0" y="2"/>
                    <a:pt x="1" y="2"/>
                    <a:pt x="1" y="2"/>
                  </a:cubicBezTo>
                  <a:cubicBezTo>
                    <a:pt x="1" y="3"/>
                    <a:pt x="1" y="3"/>
                    <a:pt x="2" y="3"/>
                  </a:cubicBezTo>
                  <a:cubicBezTo>
                    <a:pt x="2" y="3"/>
                    <a:pt x="2" y="3"/>
                    <a:pt x="2" y="3"/>
                  </a:cubicBezTo>
                  <a:cubicBezTo>
                    <a:pt x="3" y="4"/>
                    <a:pt x="3"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8" name="Freeform 124"/>
            <p:cNvSpPr/>
            <p:nvPr/>
          </p:nvSpPr>
          <p:spPr>
            <a:xfrm>
              <a:off x="7178676" y="4445000"/>
              <a:ext cx="19050" cy="25400"/>
            </a:xfrm>
            <a:custGeom>
              <a:avLst/>
              <a:gdLst>
                <a:gd name="T0" fmla="*/ 2 w 5"/>
                <a:gd name="T1" fmla="*/ 5 h 7"/>
                <a:gd name="T2" fmla="*/ 3 w 5"/>
                <a:gd name="T3" fmla="*/ 5 h 7"/>
                <a:gd name="T4" fmla="*/ 4 w 5"/>
                <a:gd name="T5" fmla="*/ 4 h 7"/>
                <a:gd name="T6" fmla="*/ 5 w 5"/>
                <a:gd name="T7" fmla="*/ 2 h 7"/>
                <a:gd name="T8" fmla="*/ 5 w 5"/>
                <a:gd name="T9" fmla="*/ 1 h 7"/>
                <a:gd name="T10" fmla="*/ 3 w 5"/>
                <a:gd name="T11" fmla="*/ 1 h 7"/>
                <a:gd name="T12" fmla="*/ 2 w 5"/>
                <a:gd name="T13" fmla="*/ 2 h 7"/>
                <a:gd name="T14" fmla="*/ 1 w 5"/>
                <a:gd name="T15" fmla="*/ 2 h 7"/>
                <a:gd name="T16" fmla="*/ 1 w 5"/>
                <a:gd name="T17" fmla="*/ 3 h 7"/>
                <a:gd name="T18" fmla="*/ 2 w 5"/>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7">
                  <a:moveTo>
                    <a:pt x="2" y="5"/>
                  </a:moveTo>
                  <a:cubicBezTo>
                    <a:pt x="2" y="5"/>
                    <a:pt x="2" y="5"/>
                    <a:pt x="3" y="5"/>
                  </a:cubicBezTo>
                  <a:cubicBezTo>
                    <a:pt x="3" y="5"/>
                    <a:pt x="4" y="4"/>
                    <a:pt x="4" y="4"/>
                  </a:cubicBezTo>
                  <a:cubicBezTo>
                    <a:pt x="5" y="3"/>
                    <a:pt x="5" y="4"/>
                    <a:pt x="5" y="2"/>
                  </a:cubicBezTo>
                  <a:cubicBezTo>
                    <a:pt x="5" y="1"/>
                    <a:pt x="5" y="2"/>
                    <a:pt x="5" y="1"/>
                  </a:cubicBezTo>
                  <a:cubicBezTo>
                    <a:pt x="4" y="0"/>
                    <a:pt x="3" y="0"/>
                    <a:pt x="3" y="1"/>
                  </a:cubicBezTo>
                  <a:cubicBezTo>
                    <a:pt x="2" y="2"/>
                    <a:pt x="2" y="1"/>
                    <a:pt x="2" y="2"/>
                  </a:cubicBezTo>
                  <a:cubicBezTo>
                    <a:pt x="2" y="2"/>
                    <a:pt x="1" y="2"/>
                    <a:pt x="1" y="2"/>
                  </a:cubicBezTo>
                  <a:cubicBezTo>
                    <a:pt x="1" y="2"/>
                    <a:pt x="1" y="3"/>
                    <a:pt x="1" y="3"/>
                  </a:cubicBezTo>
                  <a:cubicBezTo>
                    <a:pt x="0" y="4"/>
                    <a:pt x="0" y="7"/>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39" name="Freeform 125"/>
            <p:cNvSpPr/>
            <p:nvPr/>
          </p:nvSpPr>
          <p:spPr>
            <a:xfrm>
              <a:off x="7399338" y="4445000"/>
              <a:ext cx="22225" cy="11113"/>
            </a:xfrm>
            <a:custGeom>
              <a:avLst/>
              <a:gdLst>
                <a:gd name="T0" fmla="*/ 1 w 6"/>
                <a:gd name="T1" fmla="*/ 1 h 3"/>
                <a:gd name="T2" fmla="*/ 2 w 6"/>
                <a:gd name="T3" fmla="*/ 3 h 3"/>
                <a:gd name="T4" fmla="*/ 5 w 6"/>
                <a:gd name="T5" fmla="*/ 3 h 3"/>
                <a:gd name="T6" fmla="*/ 5 w 6"/>
                <a:gd name="T7" fmla="*/ 1 h 3"/>
                <a:gd name="T8" fmla="*/ 1 w 6"/>
                <a:gd name="T9" fmla="*/ 1 h 3"/>
              </a:gdLst>
              <a:ahLst/>
              <a:cxnLst>
                <a:cxn ang="0">
                  <a:pos x="T0" y="T1"/>
                </a:cxn>
                <a:cxn ang="0">
                  <a:pos x="T2" y="T3"/>
                </a:cxn>
                <a:cxn ang="0">
                  <a:pos x="T4" y="T5"/>
                </a:cxn>
                <a:cxn ang="0">
                  <a:pos x="T6" y="T7"/>
                </a:cxn>
                <a:cxn ang="0">
                  <a:pos x="T8" y="T9"/>
                </a:cxn>
              </a:cxnLst>
              <a:rect l="0" t="0" r="r" b="b"/>
              <a:pathLst>
                <a:path w="6" h="3">
                  <a:moveTo>
                    <a:pt x="1" y="1"/>
                  </a:moveTo>
                  <a:cubicBezTo>
                    <a:pt x="0" y="1"/>
                    <a:pt x="1" y="3"/>
                    <a:pt x="2" y="3"/>
                  </a:cubicBezTo>
                  <a:cubicBezTo>
                    <a:pt x="3" y="3"/>
                    <a:pt x="4" y="3"/>
                    <a:pt x="5" y="3"/>
                  </a:cubicBezTo>
                  <a:cubicBezTo>
                    <a:pt x="6" y="2"/>
                    <a:pt x="5" y="2"/>
                    <a:pt x="5" y="1"/>
                  </a:cubicBezTo>
                  <a:cubicBezTo>
                    <a:pt x="4" y="1"/>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0" name="Freeform 126"/>
            <p:cNvSpPr/>
            <p:nvPr/>
          </p:nvSpPr>
          <p:spPr>
            <a:xfrm>
              <a:off x="7272338" y="4448175"/>
              <a:ext cx="82550" cy="22225"/>
            </a:xfrm>
            <a:custGeom>
              <a:avLst/>
              <a:gdLst>
                <a:gd name="T0" fmla="*/ 20 w 22"/>
                <a:gd name="T1" fmla="*/ 5 h 6"/>
                <a:gd name="T2" fmla="*/ 20 w 22"/>
                <a:gd name="T3" fmla="*/ 3 h 6"/>
                <a:gd name="T4" fmla="*/ 13 w 22"/>
                <a:gd name="T5" fmla="*/ 2 h 6"/>
                <a:gd name="T6" fmla="*/ 2 w 22"/>
                <a:gd name="T7" fmla="*/ 2 h 6"/>
                <a:gd name="T8" fmla="*/ 0 w 22"/>
                <a:gd name="T9" fmla="*/ 5 h 6"/>
                <a:gd name="T10" fmla="*/ 12 w 22"/>
                <a:gd name="T11" fmla="*/ 5 h 6"/>
                <a:gd name="T12" fmla="*/ 20 w 22"/>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22" h="6">
                  <a:moveTo>
                    <a:pt x="20" y="5"/>
                  </a:moveTo>
                  <a:cubicBezTo>
                    <a:pt x="20" y="4"/>
                    <a:pt x="22" y="4"/>
                    <a:pt x="20" y="3"/>
                  </a:cubicBezTo>
                  <a:cubicBezTo>
                    <a:pt x="18" y="3"/>
                    <a:pt x="16" y="2"/>
                    <a:pt x="13" y="2"/>
                  </a:cubicBezTo>
                  <a:cubicBezTo>
                    <a:pt x="11" y="0"/>
                    <a:pt x="4" y="0"/>
                    <a:pt x="2" y="2"/>
                  </a:cubicBezTo>
                  <a:cubicBezTo>
                    <a:pt x="0" y="3"/>
                    <a:pt x="0" y="4"/>
                    <a:pt x="0" y="5"/>
                  </a:cubicBezTo>
                  <a:cubicBezTo>
                    <a:pt x="3" y="6"/>
                    <a:pt x="8" y="5"/>
                    <a:pt x="12" y="5"/>
                  </a:cubicBezTo>
                  <a:cubicBezTo>
                    <a:pt x="15" y="5"/>
                    <a:pt x="19" y="6"/>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1" name="Freeform 127"/>
            <p:cNvSpPr/>
            <p:nvPr/>
          </p:nvSpPr>
          <p:spPr>
            <a:xfrm>
              <a:off x="7192963" y="4448175"/>
              <a:ext cx="38100" cy="30163"/>
            </a:xfrm>
            <a:custGeom>
              <a:avLst/>
              <a:gdLst>
                <a:gd name="T0" fmla="*/ 10 w 10"/>
                <a:gd name="T1" fmla="*/ 5 h 8"/>
                <a:gd name="T2" fmla="*/ 10 w 10"/>
                <a:gd name="T3" fmla="*/ 3 h 8"/>
                <a:gd name="T4" fmla="*/ 9 w 10"/>
                <a:gd name="T5" fmla="*/ 2 h 8"/>
                <a:gd name="T6" fmla="*/ 8 w 10"/>
                <a:gd name="T7" fmla="*/ 2 h 8"/>
                <a:gd name="T8" fmla="*/ 4 w 10"/>
                <a:gd name="T9" fmla="*/ 2 h 8"/>
                <a:gd name="T10" fmla="*/ 1 w 10"/>
                <a:gd name="T11" fmla="*/ 3 h 8"/>
                <a:gd name="T12" fmla="*/ 1 w 10"/>
                <a:gd name="T13" fmla="*/ 6 h 8"/>
                <a:gd name="T14" fmla="*/ 10 w 10"/>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5"/>
                  </a:moveTo>
                  <a:cubicBezTo>
                    <a:pt x="10" y="4"/>
                    <a:pt x="10" y="4"/>
                    <a:pt x="10" y="3"/>
                  </a:cubicBezTo>
                  <a:cubicBezTo>
                    <a:pt x="10" y="3"/>
                    <a:pt x="9" y="2"/>
                    <a:pt x="9" y="2"/>
                  </a:cubicBezTo>
                  <a:cubicBezTo>
                    <a:pt x="7" y="2"/>
                    <a:pt x="8" y="2"/>
                    <a:pt x="8" y="2"/>
                  </a:cubicBezTo>
                  <a:cubicBezTo>
                    <a:pt x="7" y="1"/>
                    <a:pt x="5" y="0"/>
                    <a:pt x="4" y="2"/>
                  </a:cubicBezTo>
                  <a:cubicBezTo>
                    <a:pt x="3" y="2"/>
                    <a:pt x="2" y="2"/>
                    <a:pt x="1" y="3"/>
                  </a:cubicBezTo>
                  <a:cubicBezTo>
                    <a:pt x="1" y="4"/>
                    <a:pt x="0" y="5"/>
                    <a:pt x="1" y="6"/>
                  </a:cubicBezTo>
                  <a:cubicBezTo>
                    <a:pt x="4" y="8"/>
                    <a:pt x="10" y="7"/>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2" name="Freeform 128"/>
            <p:cNvSpPr/>
            <p:nvPr/>
          </p:nvSpPr>
          <p:spPr>
            <a:xfrm>
              <a:off x="7366001" y="4451350"/>
              <a:ext cx="119063" cy="60325"/>
            </a:xfrm>
            <a:custGeom>
              <a:avLst/>
              <a:gdLst>
                <a:gd name="T0" fmla="*/ 20 w 32"/>
                <a:gd name="T1" fmla="*/ 6 h 16"/>
                <a:gd name="T2" fmla="*/ 22 w 32"/>
                <a:gd name="T3" fmla="*/ 4 h 16"/>
                <a:gd name="T4" fmla="*/ 27 w 32"/>
                <a:gd name="T5" fmla="*/ 4 h 16"/>
                <a:gd name="T6" fmla="*/ 29 w 32"/>
                <a:gd name="T7" fmla="*/ 2 h 16"/>
                <a:gd name="T8" fmla="*/ 30 w 32"/>
                <a:gd name="T9" fmla="*/ 0 h 16"/>
                <a:gd name="T10" fmla="*/ 22 w 32"/>
                <a:gd name="T11" fmla="*/ 1 h 16"/>
                <a:gd name="T12" fmla="*/ 17 w 32"/>
                <a:gd name="T13" fmla="*/ 0 h 16"/>
                <a:gd name="T14" fmla="*/ 15 w 32"/>
                <a:gd name="T15" fmla="*/ 1 h 16"/>
                <a:gd name="T16" fmla="*/ 14 w 32"/>
                <a:gd name="T17" fmla="*/ 3 h 16"/>
                <a:gd name="T18" fmla="*/ 14 w 32"/>
                <a:gd name="T19" fmla="*/ 4 h 16"/>
                <a:gd name="T20" fmla="*/ 13 w 32"/>
                <a:gd name="T21" fmla="*/ 4 h 16"/>
                <a:gd name="T22" fmla="*/ 12 w 32"/>
                <a:gd name="T23" fmla="*/ 5 h 16"/>
                <a:gd name="T24" fmla="*/ 11 w 32"/>
                <a:gd name="T25" fmla="*/ 6 h 16"/>
                <a:gd name="T26" fmla="*/ 10 w 32"/>
                <a:gd name="T27" fmla="*/ 6 h 16"/>
                <a:gd name="T28" fmla="*/ 6 w 32"/>
                <a:gd name="T29" fmla="*/ 9 h 16"/>
                <a:gd name="T30" fmla="*/ 5 w 32"/>
                <a:gd name="T31" fmla="*/ 9 h 16"/>
                <a:gd name="T32" fmla="*/ 5 w 32"/>
                <a:gd name="T33" fmla="*/ 11 h 16"/>
                <a:gd name="T34" fmla="*/ 4 w 32"/>
                <a:gd name="T35" fmla="*/ 12 h 16"/>
                <a:gd name="T36" fmla="*/ 2 w 32"/>
                <a:gd name="T37" fmla="*/ 14 h 16"/>
                <a:gd name="T38" fmla="*/ 3 w 32"/>
                <a:gd name="T39" fmla="*/ 16 h 16"/>
                <a:gd name="T40" fmla="*/ 4 w 32"/>
                <a:gd name="T41" fmla="*/ 16 h 16"/>
                <a:gd name="T42" fmla="*/ 8 w 32"/>
                <a:gd name="T43" fmla="*/ 14 h 16"/>
                <a:gd name="T44" fmla="*/ 11 w 32"/>
                <a:gd name="T45" fmla="*/ 11 h 16"/>
                <a:gd name="T46" fmla="*/ 14 w 32"/>
                <a:gd name="T47" fmla="*/ 9 h 16"/>
                <a:gd name="T48" fmla="*/ 15 w 32"/>
                <a:gd name="T49" fmla="*/ 9 h 16"/>
                <a:gd name="T50" fmla="*/ 15 w 32"/>
                <a:gd name="T51" fmla="*/ 9 h 16"/>
                <a:gd name="T52" fmla="*/ 19 w 32"/>
                <a:gd name="T53" fmla="*/ 6 h 16"/>
                <a:gd name="T54" fmla="*/ 20 w 32"/>
                <a:gd name="T5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16">
                  <a:moveTo>
                    <a:pt x="20" y="6"/>
                  </a:moveTo>
                  <a:cubicBezTo>
                    <a:pt x="21" y="5"/>
                    <a:pt x="21" y="5"/>
                    <a:pt x="22" y="4"/>
                  </a:cubicBezTo>
                  <a:cubicBezTo>
                    <a:pt x="24" y="4"/>
                    <a:pt x="25" y="4"/>
                    <a:pt x="27" y="4"/>
                  </a:cubicBezTo>
                  <a:cubicBezTo>
                    <a:pt x="28" y="3"/>
                    <a:pt x="28" y="3"/>
                    <a:pt x="29" y="2"/>
                  </a:cubicBezTo>
                  <a:cubicBezTo>
                    <a:pt x="30" y="1"/>
                    <a:pt x="32" y="2"/>
                    <a:pt x="30" y="0"/>
                  </a:cubicBezTo>
                  <a:cubicBezTo>
                    <a:pt x="26" y="0"/>
                    <a:pt x="25" y="1"/>
                    <a:pt x="22" y="1"/>
                  </a:cubicBezTo>
                  <a:cubicBezTo>
                    <a:pt x="20" y="1"/>
                    <a:pt x="19" y="0"/>
                    <a:pt x="17" y="0"/>
                  </a:cubicBezTo>
                  <a:cubicBezTo>
                    <a:pt x="16" y="0"/>
                    <a:pt x="15" y="1"/>
                    <a:pt x="15" y="1"/>
                  </a:cubicBezTo>
                  <a:cubicBezTo>
                    <a:pt x="15" y="2"/>
                    <a:pt x="14" y="2"/>
                    <a:pt x="14" y="3"/>
                  </a:cubicBezTo>
                  <a:cubicBezTo>
                    <a:pt x="14" y="3"/>
                    <a:pt x="14" y="3"/>
                    <a:pt x="14" y="4"/>
                  </a:cubicBezTo>
                  <a:cubicBezTo>
                    <a:pt x="14" y="4"/>
                    <a:pt x="14" y="3"/>
                    <a:pt x="13" y="4"/>
                  </a:cubicBezTo>
                  <a:cubicBezTo>
                    <a:pt x="13" y="4"/>
                    <a:pt x="12" y="5"/>
                    <a:pt x="12" y="5"/>
                  </a:cubicBezTo>
                  <a:cubicBezTo>
                    <a:pt x="11" y="5"/>
                    <a:pt x="12" y="5"/>
                    <a:pt x="11" y="6"/>
                  </a:cubicBezTo>
                  <a:cubicBezTo>
                    <a:pt x="11" y="6"/>
                    <a:pt x="11" y="6"/>
                    <a:pt x="10" y="6"/>
                  </a:cubicBezTo>
                  <a:cubicBezTo>
                    <a:pt x="8" y="7"/>
                    <a:pt x="7" y="7"/>
                    <a:pt x="6" y="9"/>
                  </a:cubicBezTo>
                  <a:cubicBezTo>
                    <a:pt x="5" y="9"/>
                    <a:pt x="6" y="9"/>
                    <a:pt x="5" y="9"/>
                  </a:cubicBezTo>
                  <a:cubicBezTo>
                    <a:pt x="5" y="10"/>
                    <a:pt x="5" y="9"/>
                    <a:pt x="5" y="11"/>
                  </a:cubicBezTo>
                  <a:cubicBezTo>
                    <a:pt x="4" y="12"/>
                    <a:pt x="4" y="12"/>
                    <a:pt x="4" y="12"/>
                  </a:cubicBezTo>
                  <a:cubicBezTo>
                    <a:pt x="3" y="13"/>
                    <a:pt x="2" y="13"/>
                    <a:pt x="2" y="14"/>
                  </a:cubicBezTo>
                  <a:cubicBezTo>
                    <a:pt x="1" y="14"/>
                    <a:pt x="0" y="16"/>
                    <a:pt x="3" y="16"/>
                  </a:cubicBezTo>
                  <a:cubicBezTo>
                    <a:pt x="4" y="16"/>
                    <a:pt x="4" y="16"/>
                    <a:pt x="4" y="16"/>
                  </a:cubicBezTo>
                  <a:cubicBezTo>
                    <a:pt x="6" y="16"/>
                    <a:pt x="8" y="15"/>
                    <a:pt x="8" y="14"/>
                  </a:cubicBezTo>
                  <a:cubicBezTo>
                    <a:pt x="10" y="14"/>
                    <a:pt x="10" y="12"/>
                    <a:pt x="11" y="11"/>
                  </a:cubicBezTo>
                  <a:cubicBezTo>
                    <a:pt x="13" y="11"/>
                    <a:pt x="13" y="10"/>
                    <a:pt x="14" y="9"/>
                  </a:cubicBezTo>
                  <a:cubicBezTo>
                    <a:pt x="14" y="9"/>
                    <a:pt x="14" y="10"/>
                    <a:pt x="15" y="9"/>
                  </a:cubicBezTo>
                  <a:cubicBezTo>
                    <a:pt x="15" y="9"/>
                    <a:pt x="15" y="9"/>
                    <a:pt x="15" y="9"/>
                  </a:cubicBezTo>
                  <a:cubicBezTo>
                    <a:pt x="16" y="8"/>
                    <a:pt x="18" y="8"/>
                    <a:pt x="19" y="6"/>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3" name="Freeform 129"/>
            <p:cNvSpPr/>
            <p:nvPr/>
          </p:nvSpPr>
          <p:spPr>
            <a:xfrm>
              <a:off x="7250113" y="4478338"/>
              <a:ext cx="58738" cy="33338"/>
            </a:xfrm>
            <a:custGeom>
              <a:avLst/>
              <a:gdLst>
                <a:gd name="T0" fmla="*/ 9 w 16"/>
                <a:gd name="T1" fmla="*/ 7 h 9"/>
                <a:gd name="T2" fmla="*/ 10 w 16"/>
                <a:gd name="T3" fmla="*/ 8 h 9"/>
                <a:gd name="T4" fmla="*/ 14 w 16"/>
                <a:gd name="T5" fmla="*/ 8 h 9"/>
                <a:gd name="T6" fmla="*/ 14 w 16"/>
                <a:gd name="T7" fmla="*/ 4 h 9"/>
                <a:gd name="T8" fmla="*/ 13 w 16"/>
                <a:gd name="T9" fmla="*/ 4 h 9"/>
                <a:gd name="T10" fmla="*/ 12 w 16"/>
                <a:gd name="T11" fmla="*/ 4 h 9"/>
                <a:gd name="T12" fmla="*/ 12 w 16"/>
                <a:gd name="T13" fmla="*/ 3 h 9"/>
                <a:gd name="T14" fmla="*/ 11 w 16"/>
                <a:gd name="T15" fmla="*/ 2 h 9"/>
                <a:gd name="T16" fmla="*/ 8 w 16"/>
                <a:gd name="T17" fmla="*/ 1 h 9"/>
                <a:gd name="T18" fmla="*/ 6 w 16"/>
                <a:gd name="T19" fmla="*/ 0 h 9"/>
                <a:gd name="T20" fmla="*/ 1 w 16"/>
                <a:gd name="T21" fmla="*/ 1 h 9"/>
                <a:gd name="T22" fmla="*/ 0 w 16"/>
                <a:gd name="T23" fmla="*/ 2 h 9"/>
                <a:gd name="T24" fmla="*/ 1 w 16"/>
                <a:gd name="T25" fmla="*/ 3 h 9"/>
                <a:gd name="T26" fmla="*/ 1 w 16"/>
                <a:gd name="T27" fmla="*/ 4 h 9"/>
                <a:gd name="T28" fmla="*/ 2 w 16"/>
                <a:gd name="T29" fmla="*/ 4 h 9"/>
                <a:gd name="T30" fmla="*/ 5 w 16"/>
                <a:gd name="T31" fmla="*/ 5 h 9"/>
                <a:gd name="T32" fmla="*/ 7 w 16"/>
                <a:gd name="T33" fmla="*/ 4 h 9"/>
                <a:gd name="T34" fmla="*/ 7 w 16"/>
                <a:gd name="T35" fmla="*/ 6 h 9"/>
                <a:gd name="T36" fmla="*/ 9 w 16"/>
                <a:gd name="T37" fmla="*/ 6 h 9"/>
                <a:gd name="T38" fmla="*/ 9 w 16"/>
                <a:gd name="T39" fmla="*/ 7 h 9"/>
                <a:gd name="T40" fmla="*/ 9 w 16"/>
                <a:gd name="T4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9">
                  <a:moveTo>
                    <a:pt x="9" y="7"/>
                  </a:moveTo>
                  <a:cubicBezTo>
                    <a:pt x="9" y="7"/>
                    <a:pt x="10" y="8"/>
                    <a:pt x="10" y="8"/>
                  </a:cubicBezTo>
                  <a:cubicBezTo>
                    <a:pt x="10" y="9"/>
                    <a:pt x="14" y="9"/>
                    <a:pt x="14" y="8"/>
                  </a:cubicBezTo>
                  <a:cubicBezTo>
                    <a:pt x="15" y="7"/>
                    <a:pt x="16" y="5"/>
                    <a:pt x="14" y="4"/>
                  </a:cubicBezTo>
                  <a:cubicBezTo>
                    <a:pt x="13" y="4"/>
                    <a:pt x="13" y="4"/>
                    <a:pt x="13" y="4"/>
                  </a:cubicBezTo>
                  <a:cubicBezTo>
                    <a:pt x="12" y="4"/>
                    <a:pt x="13" y="4"/>
                    <a:pt x="12" y="4"/>
                  </a:cubicBezTo>
                  <a:cubicBezTo>
                    <a:pt x="12" y="4"/>
                    <a:pt x="12" y="3"/>
                    <a:pt x="12" y="3"/>
                  </a:cubicBezTo>
                  <a:cubicBezTo>
                    <a:pt x="12" y="1"/>
                    <a:pt x="11" y="2"/>
                    <a:pt x="11" y="2"/>
                  </a:cubicBezTo>
                  <a:cubicBezTo>
                    <a:pt x="10" y="1"/>
                    <a:pt x="9" y="1"/>
                    <a:pt x="8" y="1"/>
                  </a:cubicBezTo>
                  <a:cubicBezTo>
                    <a:pt x="7" y="1"/>
                    <a:pt x="6" y="0"/>
                    <a:pt x="6" y="0"/>
                  </a:cubicBezTo>
                  <a:cubicBezTo>
                    <a:pt x="4" y="0"/>
                    <a:pt x="2" y="0"/>
                    <a:pt x="1" y="1"/>
                  </a:cubicBezTo>
                  <a:cubicBezTo>
                    <a:pt x="0" y="1"/>
                    <a:pt x="0" y="1"/>
                    <a:pt x="0" y="2"/>
                  </a:cubicBezTo>
                  <a:cubicBezTo>
                    <a:pt x="0" y="3"/>
                    <a:pt x="0" y="3"/>
                    <a:pt x="1" y="3"/>
                  </a:cubicBezTo>
                  <a:cubicBezTo>
                    <a:pt x="1" y="3"/>
                    <a:pt x="1" y="3"/>
                    <a:pt x="1" y="4"/>
                  </a:cubicBezTo>
                  <a:cubicBezTo>
                    <a:pt x="2" y="4"/>
                    <a:pt x="2" y="4"/>
                    <a:pt x="2" y="4"/>
                  </a:cubicBezTo>
                  <a:cubicBezTo>
                    <a:pt x="3" y="4"/>
                    <a:pt x="3" y="5"/>
                    <a:pt x="5" y="5"/>
                  </a:cubicBezTo>
                  <a:cubicBezTo>
                    <a:pt x="6" y="5"/>
                    <a:pt x="6" y="4"/>
                    <a:pt x="7" y="4"/>
                  </a:cubicBezTo>
                  <a:cubicBezTo>
                    <a:pt x="7" y="5"/>
                    <a:pt x="7" y="5"/>
                    <a:pt x="7" y="6"/>
                  </a:cubicBezTo>
                  <a:cubicBezTo>
                    <a:pt x="7" y="6"/>
                    <a:pt x="8" y="6"/>
                    <a:pt x="9" y="6"/>
                  </a:cubicBezTo>
                  <a:cubicBezTo>
                    <a:pt x="9" y="6"/>
                    <a:pt x="9" y="6"/>
                    <a:pt x="9" y="7"/>
                  </a:cubicBezTo>
                  <a:cubicBezTo>
                    <a:pt x="9" y="7"/>
                    <a:pt x="9" y="7"/>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4" name="Freeform 130"/>
            <p:cNvSpPr/>
            <p:nvPr/>
          </p:nvSpPr>
          <p:spPr>
            <a:xfrm>
              <a:off x="8340726" y="4478338"/>
              <a:ext cx="30163" cy="22225"/>
            </a:xfrm>
            <a:custGeom>
              <a:avLst/>
              <a:gdLst>
                <a:gd name="T0" fmla="*/ 2 w 8"/>
                <a:gd name="T1" fmla="*/ 4 h 6"/>
                <a:gd name="T2" fmla="*/ 3 w 8"/>
                <a:gd name="T3" fmla="*/ 4 h 6"/>
                <a:gd name="T4" fmla="*/ 4 w 8"/>
                <a:gd name="T5" fmla="*/ 5 h 6"/>
                <a:gd name="T6" fmla="*/ 6 w 8"/>
                <a:gd name="T7" fmla="*/ 4 h 6"/>
                <a:gd name="T8" fmla="*/ 6 w 8"/>
                <a:gd name="T9" fmla="*/ 3 h 6"/>
                <a:gd name="T10" fmla="*/ 6 w 8"/>
                <a:gd name="T11" fmla="*/ 3 h 6"/>
                <a:gd name="T12" fmla="*/ 5 w 8"/>
                <a:gd name="T13" fmla="*/ 2 h 6"/>
                <a:gd name="T14" fmla="*/ 4 w 8"/>
                <a:gd name="T15" fmla="*/ 2 h 6"/>
                <a:gd name="T16" fmla="*/ 3 w 8"/>
                <a:gd name="T17" fmla="*/ 1 h 6"/>
                <a:gd name="T18" fmla="*/ 1 w 8"/>
                <a:gd name="T19" fmla="*/ 0 h 6"/>
                <a:gd name="T20" fmla="*/ 1 w 8"/>
                <a:gd name="T21" fmla="*/ 3 h 6"/>
                <a:gd name="T22" fmla="*/ 2 w 8"/>
                <a:gd name="T23"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2" y="4"/>
                  </a:moveTo>
                  <a:cubicBezTo>
                    <a:pt x="2" y="4"/>
                    <a:pt x="2" y="4"/>
                    <a:pt x="3" y="4"/>
                  </a:cubicBezTo>
                  <a:cubicBezTo>
                    <a:pt x="4" y="5"/>
                    <a:pt x="4" y="4"/>
                    <a:pt x="4" y="5"/>
                  </a:cubicBezTo>
                  <a:cubicBezTo>
                    <a:pt x="5" y="6"/>
                    <a:pt x="8" y="5"/>
                    <a:pt x="6" y="4"/>
                  </a:cubicBezTo>
                  <a:cubicBezTo>
                    <a:pt x="6" y="4"/>
                    <a:pt x="6" y="3"/>
                    <a:pt x="6" y="3"/>
                  </a:cubicBezTo>
                  <a:cubicBezTo>
                    <a:pt x="6" y="3"/>
                    <a:pt x="6" y="3"/>
                    <a:pt x="6" y="3"/>
                  </a:cubicBezTo>
                  <a:cubicBezTo>
                    <a:pt x="5" y="3"/>
                    <a:pt x="5" y="2"/>
                    <a:pt x="5" y="2"/>
                  </a:cubicBezTo>
                  <a:cubicBezTo>
                    <a:pt x="5" y="2"/>
                    <a:pt x="4" y="2"/>
                    <a:pt x="4" y="2"/>
                  </a:cubicBezTo>
                  <a:cubicBezTo>
                    <a:pt x="4" y="1"/>
                    <a:pt x="4" y="1"/>
                    <a:pt x="3" y="1"/>
                  </a:cubicBezTo>
                  <a:cubicBezTo>
                    <a:pt x="2" y="0"/>
                    <a:pt x="3" y="0"/>
                    <a:pt x="1" y="0"/>
                  </a:cubicBezTo>
                  <a:cubicBezTo>
                    <a:pt x="1" y="1"/>
                    <a:pt x="0" y="2"/>
                    <a:pt x="1" y="3"/>
                  </a:cubicBezTo>
                  <a:cubicBezTo>
                    <a:pt x="1" y="4"/>
                    <a:pt x="1"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5" name="Freeform 131"/>
            <p:cNvSpPr/>
            <p:nvPr/>
          </p:nvSpPr>
          <p:spPr>
            <a:xfrm>
              <a:off x="8385176" y="4511675"/>
              <a:ext cx="15875" cy="22225"/>
            </a:xfrm>
            <a:custGeom>
              <a:avLst/>
              <a:gdLst>
                <a:gd name="T0" fmla="*/ 1 w 4"/>
                <a:gd name="T1" fmla="*/ 3 h 6"/>
                <a:gd name="T2" fmla="*/ 2 w 4"/>
                <a:gd name="T3" fmla="*/ 3 h 6"/>
                <a:gd name="T4" fmla="*/ 4 w 4"/>
                <a:gd name="T5" fmla="*/ 3 h 6"/>
                <a:gd name="T6" fmla="*/ 4 w 4"/>
                <a:gd name="T7" fmla="*/ 2 h 6"/>
                <a:gd name="T8" fmla="*/ 3 w 4"/>
                <a:gd name="T9" fmla="*/ 1 h 6"/>
                <a:gd name="T10" fmla="*/ 1 w 4"/>
                <a:gd name="T11" fmla="*/ 0 h 6"/>
                <a:gd name="T12" fmla="*/ 1 w 4"/>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3"/>
                  </a:moveTo>
                  <a:cubicBezTo>
                    <a:pt x="1" y="3"/>
                    <a:pt x="2" y="3"/>
                    <a:pt x="2" y="3"/>
                  </a:cubicBezTo>
                  <a:cubicBezTo>
                    <a:pt x="2" y="3"/>
                    <a:pt x="4" y="6"/>
                    <a:pt x="4" y="3"/>
                  </a:cubicBezTo>
                  <a:cubicBezTo>
                    <a:pt x="4" y="2"/>
                    <a:pt x="4" y="3"/>
                    <a:pt x="4" y="2"/>
                  </a:cubicBezTo>
                  <a:cubicBezTo>
                    <a:pt x="3" y="1"/>
                    <a:pt x="4" y="1"/>
                    <a:pt x="3" y="1"/>
                  </a:cubicBezTo>
                  <a:cubicBezTo>
                    <a:pt x="2" y="0"/>
                    <a:pt x="1" y="0"/>
                    <a:pt x="1"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6" name="Freeform 132"/>
            <p:cNvSpPr/>
            <p:nvPr/>
          </p:nvSpPr>
          <p:spPr>
            <a:xfrm>
              <a:off x="7008813" y="4522788"/>
              <a:ext cx="1062038" cy="855663"/>
            </a:xfrm>
            <a:custGeom>
              <a:avLst/>
              <a:gdLst>
                <a:gd name="T0" fmla="*/ 272 w 283"/>
                <a:gd name="T1" fmla="*/ 94 h 228"/>
                <a:gd name="T2" fmla="*/ 259 w 283"/>
                <a:gd name="T3" fmla="*/ 74 h 228"/>
                <a:gd name="T4" fmla="*/ 249 w 283"/>
                <a:gd name="T5" fmla="*/ 66 h 228"/>
                <a:gd name="T6" fmla="*/ 245 w 283"/>
                <a:gd name="T7" fmla="*/ 44 h 228"/>
                <a:gd name="T8" fmla="*/ 233 w 283"/>
                <a:gd name="T9" fmla="*/ 5 h 228"/>
                <a:gd name="T10" fmla="*/ 223 w 283"/>
                <a:gd name="T11" fmla="*/ 17 h 228"/>
                <a:gd name="T12" fmla="*/ 220 w 283"/>
                <a:gd name="T13" fmla="*/ 37 h 228"/>
                <a:gd name="T14" fmla="*/ 209 w 283"/>
                <a:gd name="T15" fmla="*/ 56 h 228"/>
                <a:gd name="T16" fmla="*/ 199 w 283"/>
                <a:gd name="T17" fmla="*/ 50 h 228"/>
                <a:gd name="T18" fmla="*/ 189 w 283"/>
                <a:gd name="T19" fmla="*/ 42 h 228"/>
                <a:gd name="T20" fmla="*/ 178 w 283"/>
                <a:gd name="T21" fmla="*/ 35 h 228"/>
                <a:gd name="T22" fmla="*/ 187 w 283"/>
                <a:gd name="T23" fmla="*/ 20 h 228"/>
                <a:gd name="T24" fmla="*/ 187 w 283"/>
                <a:gd name="T25" fmla="*/ 12 h 228"/>
                <a:gd name="T26" fmla="*/ 170 w 283"/>
                <a:gd name="T27" fmla="*/ 9 h 228"/>
                <a:gd name="T28" fmla="*/ 161 w 283"/>
                <a:gd name="T29" fmla="*/ 7 h 228"/>
                <a:gd name="T30" fmla="*/ 144 w 283"/>
                <a:gd name="T31" fmla="*/ 16 h 228"/>
                <a:gd name="T32" fmla="*/ 135 w 283"/>
                <a:gd name="T33" fmla="*/ 29 h 228"/>
                <a:gd name="T34" fmla="*/ 127 w 283"/>
                <a:gd name="T35" fmla="*/ 35 h 228"/>
                <a:gd name="T36" fmla="*/ 115 w 283"/>
                <a:gd name="T37" fmla="*/ 27 h 228"/>
                <a:gd name="T38" fmla="*/ 99 w 283"/>
                <a:gd name="T39" fmla="*/ 40 h 228"/>
                <a:gd name="T40" fmla="*/ 90 w 283"/>
                <a:gd name="T41" fmla="*/ 53 h 228"/>
                <a:gd name="T42" fmla="*/ 83 w 283"/>
                <a:gd name="T43" fmla="*/ 48 h 228"/>
                <a:gd name="T44" fmla="*/ 76 w 283"/>
                <a:gd name="T45" fmla="*/ 64 h 228"/>
                <a:gd name="T46" fmla="*/ 58 w 283"/>
                <a:gd name="T47" fmla="*/ 74 h 228"/>
                <a:gd name="T48" fmla="*/ 47 w 283"/>
                <a:gd name="T49" fmla="*/ 79 h 228"/>
                <a:gd name="T50" fmla="*/ 32 w 283"/>
                <a:gd name="T51" fmla="*/ 83 h 228"/>
                <a:gd name="T52" fmla="*/ 19 w 283"/>
                <a:gd name="T53" fmla="*/ 93 h 228"/>
                <a:gd name="T54" fmla="*/ 10 w 283"/>
                <a:gd name="T55" fmla="*/ 113 h 228"/>
                <a:gd name="T56" fmla="*/ 9 w 283"/>
                <a:gd name="T57" fmla="*/ 120 h 228"/>
                <a:gd name="T58" fmla="*/ 6 w 283"/>
                <a:gd name="T59" fmla="*/ 121 h 228"/>
                <a:gd name="T60" fmla="*/ 10 w 283"/>
                <a:gd name="T61" fmla="*/ 144 h 228"/>
                <a:gd name="T62" fmla="*/ 12 w 283"/>
                <a:gd name="T63" fmla="*/ 169 h 228"/>
                <a:gd name="T64" fmla="*/ 2 w 283"/>
                <a:gd name="T65" fmla="*/ 191 h 228"/>
                <a:gd name="T66" fmla="*/ 17 w 283"/>
                <a:gd name="T67" fmla="*/ 196 h 228"/>
                <a:gd name="T68" fmla="*/ 32 w 283"/>
                <a:gd name="T69" fmla="*/ 187 h 228"/>
                <a:gd name="T70" fmla="*/ 64 w 283"/>
                <a:gd name="T71" fmla="*/ 180 h 228"/>
                <a:gd name="T72" fmla="*/ 94 w 283"/>
                <a:gd name="T73" fmla="*/ 173 h 228"/>
                <a:gd name="T74" fmla="*/ 117 w 283"/>
                <a:gd name="T75" fmla="*/ 167 h 228"/>
                <a:gd name="T76" fmla="*/ 134 w 283"/>
                <a:gd name="T77" fmla="*/ 175 h 228"/>
                <a:gd name="T78" fmla="*/ 136 w 283"/>
                <a:gd name="T79" fmla="*/ 194 h 228"/>
                <a:gd name="T80" fmla="*/ 144 w 283"/>
                <a:gd name="T81" fmla="*/ 189 h 228"/>
                <a:gd name="T82" fmla="*/ 152 w 283"/>
                <a:gd name="T83" fmla="*/ 183 h 228"/>
                <a:gd name="T84" fmla="*/ 158 w 283"/>
                <a:gd name="T85" fmla="*/ 178 h 228"/>
                <a:gd name="T86" fmla="*/ 150 w 283"/>
                <a:gd name="T87" fmla="*/ 194 h 228"/>
                <a:gd name="T88" fmla="*/ 150 w 283"/>
                <a:gd name="T89" fmla="*/ 196 h 228"/>
                <a:gd name="T90" fmla="*/ 155 w 283"/>
                <a:gd name="T91" fmla="*/ 191 h 228"/>
                <a:gd name="T92" fmla="*/ 157 w 283"/>
                <a:gd name="T93" fmla="*/ 201 h 228"/>
                <a:gd name="T94" fmla="*/ 159 w 283"/>
                <a:gd name="T95" fmla="*/ 221 h 228"/>
                <a:gd name="T96" fmla="*/ 175 w 283"/>
                <a:gd name="T97" fmla="*/ 226 h 228"/>
                <a:gd name="T98" fmla="*/ 188 w 283"/>
                <a:gd name="T99" fmla="*/ 219 h 228"/>
                <a:gd name="T100" fmla="*/ 196 w 283"/>
                <a:gd name="T101" fmla="*/ 225 h 228"/>
                <a:gd name="T102" fmla="*/ 219 w 283"/>
                <a:gd name="T103" fmla="*/ 218 h 228"/>
                <a:gd name="T104" fmla="*/ 225 w 283"/>
                <a:gd name="T105" fmla="*/ 211 h 228"/>
                <a:gd name="T106" fmla="*/ 234 w 283"/>
                <a:gd name="T107" fmla="*/ 200 h 228"/>
                <a:gd name="T108" fmla="*/ 241 w 283"/>
                <a:gd name="T109" fmla="*/ 191 h 228"/>
                <a:gd name="T110" fmla="*/ 250 w 283"/>
                <a:gd name="T111" fmla="*/ 182 h 228"/>
                <a:gd name="T112" fmla="*/ 260 w 283"/>
                <a:gd name="T113" fmla="*/ 175 h 228"/>
                <a:gd name="T114" fmla="*/ 270 w 283"/>
                <a:gd name="T115" fmla="*/ 159 h 228"/>
                <a:gd name="T116" fmla="*/ 279 w 283"/>
                <a:gd name="T117" fmla="*/ 14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 h="228">
                  <a:moveTo>
                    <a:pt x="281" y="115"/>
                  </a:moveTo>
                  <a:cubicBezTo>
                    <a:pt x="280" y="114"/>
                    <a:pt x="280" y="111"/>
                    <a:pt x="278" y="109"/>
                  </a:cubicBezTo>
                  <a:cubicBezTo>
                    <a:pt x="277" y="109"/>
                    <a:pt x="278" y="109"/>
                    <a:pt x="277" y="109"/>
                  </a:cubicBezTo>
                  <a:cubicBezTo>
                    <a:pt x="277" y="108"/>
                    <a:pt x="277" y="108"/>
                    <a:pt x="277" y="108"/>
                  </a:cubicBezTo>
                  <a:cubicBezTo>
                    <a:pt x="277" y="108"/>
                    <a:pt x="277" y="108"/>
                    <a:pt x="276" y="108"/>
                  </a:cubicBezTo>
                  <a:cubicBezTo>
                    <a:pt x="276" y="107"/>
                    <a:pt x="277" y="107"/>
                    <a:pt x="275" y="107"/>
                  </a:cubicBezTo>
                  <a:cubicBezTo>
                    <a:pt x="275" y="106"/>
                    <a:pt x="274" y="104"/>
                    <a:pt x="273" y="104"/>
                  </a:cubicBezTo>
                  <a:cubicBezTo>
                    <a:pt x="273" y="104"/>
                    <a:pt x="272" y="102"/>
                    <a:pt x="271" y="102"/>
                  </a:cubicBezTo>
                  <a:cubicBezTo>
                    <a:pt x="271" y="100"/>
                    <a:pt x="275" y="97"/>
                    <a:pt x="272" y="94"/>
                  </a:cubicBezTo>
                  <a:cubicBezTo>
                    <a:pt x="272" y="94"/>
                    <a:pt x="272" y="94"/>
                    <a:pt x="271" y="94"/>
                  </a:cubicBezTo>
                  <a:cubicBezTo>
                    <a:pt x="271" y="94"/>
                    <a:pt x="271" y="93"/>
                    <a:pt x="271" y="93"/>
                  </a:cubicBezTo>
                  <a:cubicBezTo>
                    <a:pt x="269" y="91"/>
                    <a:pt x="267" y="93"/>
                    <a:pt x="267" y="95"/>
                  </a:cubicBezTo>
                  <a:cubicBezTo>
                    <a:pt x="264" y="95"/>
                    <a:pt x="267" y="89"/>
                    <a:pt x="264" y="88"/>
                  </a:cubicBezTo>
                  <a:cubicBezTo>
                    <a:pt x="264" y="86"/>
                    <a:pt x="261" y="80"/>
                    <a:pt x="264" y="79"/>
                  </a:cubicBezTo>
                  <a:cubicBezTo>
                    <a:pt x="264" y="79"/>
                    <a:pt x="263" y="77"/>
                    <a:pt x="264" y="77"/>
                  </a:cubicBezTo>
                  <a:cubicBezTo>
                    <a:pt x="264" y="75"/>
                    <a:pt x="262" y="75"/>
                    <a:pt x="260" y="75"/>
                  </a:cubicBezTo>
                  <a:cubicBezTo>
                    <a:pt x="260" y="74"/>
                    <a:pt x="261" y="75"/>
                    <a:pt x="260" y="74"/>
                  </a:cubicBezTo>
                  <a:cubicBezTo>
                    <a:pt x="260" y="74"/>
                    <a:pt x="259" y="74"/>
                    <a:pt x="259" y="74"/>
                  </a:cubicBezTo>
                  <a:cubicBezTo>
                    <a:pt x="259" y="74"/>
                    <a:pt x="259" y="74"/>
                    <a:pt x="259" y="74"/>
                  </a:cubicBezTo>
                  <a:cubicBezTo>
                    <a:pt x="259" y="73"/>
                    <a:pt x="258" y="73"/>
                    <a:pt x="258" y="72"/>
                  </a:cubicBezTo>
                  <a:cubicBezTo>
                    <a:pt x="258" y="72"/>
                    <a:pt x="257" y="73"/>
                    <a:pt x="257" y="73"/>
                  </a:cubicBezTo>
                  <a:cubicBezTo>
                    <a:pt x="256" y="72"/>
                    <a:pt x="257" y="72"/>
                    <a:pt x="256" y="72"/>
                  </a:cubicBezTo>
                  <a:cubicBezTo>
                    <a:pt x="256" y="71"/>
                    <a:pt x="256" y="71"/>
                    <a:pt x="256" y="71"/>
                  </a:cubicBezTo>
                  <a:cubicBezTo>
                    <a:pt x="255" y="70"/>
                    <a:pt x="255" y="71"/>
                    <a:pt x="254" y="70"/>
                  </a:cubicBezTo>
                  <a:cubicBezTo>
                    <a:pt x="253" y="69"/>
                    <a:pt x="254" y="69"/>
                    <a:pt x="253" y="68"/>
                  </a:cubicBezTo>
                  <a:cubicBezTo>
                    <a:pt x="252" y="68"/>
                    <a:pt x="251" y="68"/>
                    <a:pt x="250" y="68"/>
                  </a:cubicBezTo>
                  <a:cubicBezTo>
                    <a:pt x="250" y="68"/>
                    <a:pt x="249" y="66"/>
                    <a:pt x="249" y="66"/>
                  </a:cubicBezTo>
                  <a:cubicBezTo>
                    <a:pt x="248" y="66"/>
                    <a:pt x="248" y="65"/>
                    <a:pt x="248" y="65"/>
                  </a:cubicBezTo>
                  <a:cubicBezTo>
                    <a:pt x="248" y="63"/>
                    <a:pt x="248" y="63"/>
                    <a:pt x="248" y="62"/>
                  </a:cubicBezTo>
                  <a:cubicBezTo>
                    <a:pt x="248" y="60"/>
                    <a:pt x="247" y="60"/>
                    <a:pt x="247" y="58"/>
                  </a:cubicBezTo>
                  <a:cubicBezTo>
                    <a:pt x="247" y="57"/>
                    <a:pt x="248" y="57"/>
                    <a:pt x="248" y="55"/>
                  </a:cubicBezTo>
                  <a:cubicBezTo>
                    <a:pt x="248" y="53"/>
                    <a:pt x="248" y="51"/>
                    <a:pt x="248" y="50"/>
                  </a:cubicBezTo>
                  <a:cubicBezTo>
                    <a:pt x="247" y="49"/>
                    <a:pt x="248" y="49"/>
                    <a:pt x="247" y="49"/>
                  </a:cubicBezTo>
                  <a:cubicBezTo>
                    <a:pt x="247" y="48"/>
                    <a:pt x="247" y="49"/>
                    <a:pt x="247" y="47"/>
                  </a:cubicBezTo>
                  <a:cubicBezTo>
                    <a:pt x="247" y="47"/>
                    <a:pt x="247" y="46"/>
                    <a:pt x="246" y="46"/>
                  </a:cubicBezTo>
                  <a:cubicBezTo>
                    <a:pt x="246" y="46"/>
                    <a:pt x="246" y="44"/>
                    <a:pt x="245" y="44"/>
                  </a:cubicBezTo>
                  <a:cubicBezTo>
                    <a:pt x="245" y="40"/>
                    <a:pt x="247" y="33"/>
                    <a:pt x="244" y="31"/>
                  </a:cubicBezTo>
                  <a:cubicBezTo>
                    <a:pt x="244" y="31"/>
                    <a:pt x="244" y="30"/>
                    <a:pt x="244" y="30"/>
                  </a:cubicBezTo>
                  <a:cubicBezTo>
                    <a:pt x="244" y="27"/>
                    <a:pt x="239" y="30"/>
                    <a:pt x="237" y="30"/>
                  </a:cubicBezTo>
                  <a:cubicBezTo>
                    <a:pt x="236" y="29"/>
                    <a:pt x="235" y="23"/>
                    <a:pt x="235" y="23"/>
                  </a:cubicBezTo>
                  <a:cubicBezTo>
                    <a:pt x="235" y="23"/>
                    <a:pt x="235" y="16"/>
                    <a:pt x="235" y="15"/>
                  </a:cubicBezTo>
                  <a:cubicBezTo>
                    <a:pt x="235" y="13"/>
                    <a:pt x="234" y="13"/>
                    <a:pt x="234" y="11"/>
                  </a:cubicBezTo>
                  <a:cubicBezTo>
                    <a:pt x="235" y="10"/>
                    <a:pt x="235" y="11"/>
                    <a:pt x="235" y="10"/>
                  </a:cubicBezTo>
                  <a:cubicBezTo>
                    <a:pt x="235" y="9"/>
                    <a:pt x="234" y="9"/>
                    <a:pt x="234" y="9"/>
                  </a:cubicBezTo>
                  <a:cubicBezTo>
                    <a:pt x="232" y="9"/>
                    <a:pt x="233" y="6"/>
                    <a:pt x="233" y="5"/>
                  </a:cubicBezTo>
                  <a:cubicBezTo>
                    <a:pt x="233" y="4"/>
                    <a:pt x="232" y="3"/>
                    <a:pt x="232" y="2"/>
                  </a:cubicBezTo>
                  <a:cubicBezTo>
                    <a:pt x="232" y="0"/>
                    <a:pt x="230" y="1"/>
                    <a:pt x="229" y="1"/>
                  </a:cubicBezTo>
                  <a:cubicBezTo>
                    <a:pt x="229" y="1"/>
                    <a:pt x="229" y="2"/>
                    <a:pt x="229" y="2"/>
                  </a:cubicBezTo>
                  <a:cubicBezTo>
                    <a:pt x="228" y="3"/>
                    <a:pt x="227" y="6"/>
                    <a:pt x="227" y="8"/>
                  </a:cubicBezTo>
                  <a:cubicBezTo>
                    <a:pt x="226" y="9"/>
                    <a:pt x="227" y="8"/>
                    <a:pt x="227" y="10"/>
                  </a:cubicBezTo>
                  <a:cubicBezTo>
                    <a:pt x="226" y="10"/>
                    <a:pt x="226" y="10"/>
                    <a:pt x="225" y="11"/>
                  </a:cubicBezTo>
                  <a:cubicBezTo>
                    <a:pt x="225" y="11"/>
                    <a:pt x="225" y="12"/>
                    <a:pt x="224" y="12"/>
                  </a:cubicBezTo>
                  <a:cubicBezTo>
                    <a:pt x="223" y="14"/>
                    <a:pt x="224" y="14"/>
                    <a:pt x="224" y="16"/>
                  </a:cubicBezTo>
                  <a:cubicBezTo>
                    <a:pt x="224" y="16"/>
                    <a:pt x="224" y="16"/>
                    <a:pt x="223" y="17"/>
                  </a:cubicBezTo>
                  <a:cubicBezTo>
                    <a:pt x="223" y="17"/>
                    <a:pt x="223" y="17"/>
                    <a:pt x="222" y="17"/>
                  </a:cubicBezTo>
                  <a:cubicBezTo>
                    <a:pt x="222" y="20"/>
                    <a:pt x="223" y="20"/>
                    <a:pt x="223" y="22"/>
                  </a:cubicBezTo>
                  <a:cubicBezTo>
                    <a:pt x="222" y="22"/>
                    <a:pt x="223" y="22"/>
                    <a:pt x="222" y="22"/>
                  </a:cubicBezTo>
                  <a:cubicBezTo>
                    <a:pt x="222" y="23"/>
                    <a:pt x="222" y="23"/>
                    <a:pt x="221" y="24"/>
                  </a:cubicBezTo>
                  <a:cubicBezTo>
                    <a:pt x="221" y="26"/>
                    <a:pt x="221" y="26"/>
                    <a:pt x="222" y="27"/>
                  </a:cubicBezTo>
                  <a:cubicBezTo>
                    <a:pt x="222" y="29"/>
                    <a:pt x="221" y="27"/>
                    <a:pt x="222" y="28"/>
                  </a:cubicBezTo>
                  <a:cubicBezTo>
                    <a:pt x="222" y="30"/>
                    <a:pt x="221" y="30"/>
                    <a:pt x="221" y="32"/>
                  </a:cubicBezTo>
                  <a:cubicBezTo>
                    <a:pt x="221" y="33"/>
                    <a:pt x="221" y="33"/>
                    <a:pt x="222" y="35"/>
                  </a:cubicBezTo>
                  <a:cubicBezTo>
                    <a:pt x="221" y="34"/>
                    <a:pt x="220" y="37"/>
                    <a:pt x="220" y="37"/>
                  </a:cubicBezTo>
                  <a:cubicBezTo>
                    <a:pt x="219" y="38"/>
                    <a:pt x="219" y="39"/>
                    <a:pt x="219" y="40"/>
                  </a:cubicBezTo>
                  <a:cubicBezTo>
                    <a:pt x="217" y="40"/>
                    <a:pt x="217" y="44"/>
                    <a:pt x="217" y="46"/>
                  </a:cubicBezTo>
                  <a:cubicBezTo>
                    <a:pt x="217" y="46"/>
                    <a:pt x="216" y="47"/>
                    <a:pt x="216" y="47"/>
                  </a:cubicBezTo>
                  <a:cubicBezTo>
                    <a:pt x="216" y="48"/>
                    <a:pt x="214" y="50"/>
                    <a:pt x="214" y="50"/>
                  </a:cubicBezTo>
                  <a:cubicBezTo>
                    <a:pt x="215" y="50"/>
                    <a:pt x="213" y="51"/>
                    <a:pt x="212" y="52"/>
                  </a:cubicBezTo>
                  <a:cubicBezTo>
                    <a:pt x="212" y="52"/>
                    <a:pt x="212" y="52"/>
                    <a:pt x="212" y="53"/>
                  </a:cubicBezTo>
                  <a:cubicBezTo>
                    <a:pt x="212" y="54"/>
                    <a:pt x="211" y="53"/>
                    <a:pt x="211" y="54"/>
                  </a:cubicBezTo>
                  <a:cubicBezTo>
                    <a:pt x="210" y="54"/>
                    <a:pt x="211" y="55"/>
                    <a:pt x="210" y="55"/>
                  </a:cubicBezTo>
                  <a:cubicBezTo>
                    <a:pt x="210" y="55"/>
                    <a:pt x="210" y="56"/>
                    <a:pt x="209" y="56"/>
                  </a:cubicBezTo>
                  <a:cubicBezTo>
                    <a:pt x="206" y="58"/>
                    <a:pt x="206" y="56"/>
                    <a:pt x="204" y="56"/>
                  </a:cubicBezTo>
                  <a:cubicBezTo>
                    <a:pt x="204" y="55"/>
                    <a:pt x="204" y="55"/>
                    <a:pt x="204" y="54"/>
                  </a:cubicBezTo>
                  <a:cubicBezTo>
                    <a:pt x="204" y="54"/>
                    <a:pt x="203" y="54"/>
                    <a:pt x="203" y="54"/>
                  </a:cubicBezTo>
                  <a:cubicBezTo>
                    <a:pt x="203" y="54"/>
                    <a:pt x="203" y="53"/>
                    <a:pt x="202" y="53"/>
                  </a:cubicBezTo>
                  <a:cubicBezTo>
                    <a:pt x="202" y="53"/>
                    <a:pt x="202" y="53"/>
                    <a:pt x="202" y="53"/>
                  </a:cubicBezTo>
                  <a:cubicBezTo>
                    <a:pt x="201" y="53"/>
                    <a:pt x="201" y="52"/>
                    <a:pt x="201" y="51"/>
                  </a:cubicBezTo>
                  <a:cubicBezTo>
                    <a:pt x="201" y="51"/>
                    <a:pt x="201" y="51"/>
                    <a:pt x="200" y="51"/>
                  </a:cubicBezTo>
                  <a:cubicBezTo>
                    <a:pt x="200" y="50"/>
                    <a:pt x="200" y="50"/>
                    <a:pt x="200" y="50"/>
                  </a:cubicBezTo>
                  <a:cubicBezTo>
                    <a:pt x="199" y="50"/>
                    <a:pt x="199" y="50"/>
                    <a:pt x="199" y="50"/>
                  </a:cubicBezTo>
                  <a:cubicBezTo>
                    <a:pt x="198" y="49"/>
                    <a:pt x="196" y="48"/>
                    <a:pt x="196" y="48"/>
                  </a:cubicBezTo>
                  <a:cubicBezTo>
                    <a:pt x="195" y="48"/>
                    <a:pt x="195" y="49"/>
                    <a:pt x="195" y="49"/>
                  </a:cubicBezTo>
                  <a:cubicBezTo>
                    <a:pt x="194" y="49"/>
                    <a:pt x="194" y="48"/>
                    <a:pt x="194" y="47"/>
                  </a:cubicBezTo>
                  <a:cubicBezTo>
                    <a:pt x="194" y="47"/>
                    <a:pt x="194" y="47"/>
                    <a:pt x="194" y="47"/>
                  </a:cubicBezTo>
                  <a:cubicBezTo>
                    <a:pt x="194" y="46"/>
                    <a:pt x="193" y="47"/>
                    <a:pt x="193" y="47"/>
                  </a:cubicBezTo>
                  <a:cubicBezTo>
                    <a:pt x="192" y="46"/>
                    <a:pt x="193" y="45"/>
                    <a:pt x="192" y="45"/>
                  </a:cubicBezTo>
                  <a:cubicBezTo>
                    <a:pt x="191" y="44"/>
                    <a:pt x="191" y="44"/>
                    <a:pt x="191" y="44"/>
                  </a:cubicBezTo>
                  <a:cubicBezTo>
                    <a:pt x="190" y="43"/>
                    <a:pt x="191" y="43"/>
                    <a:pt x="189" y="43"/>
                  </a:cubicBezTo>
                  <a:cubicBezTo>
                    <a:pt x="189" y="43"/>
                    <a:pt x="189" y="43"/>
                    <a:pt x="189" y="42"/>
                  </a:cubicBezTo>
                  <a:cubicBezTo>
                    <a:pt x="188" y="42"/>
                    <a:pt x="189" y="42"/>
                    <a:pt x="188" y="42"/>
                  </a:cubicBezTo>
                  <a:cubicBezTo>
                    <a:pt x="188" y="42"/>
                    <a:pt x="188" y="42"/>
                    <a:pt x="187" y="42"/>
                  </a:cubicBezTo>
                  <a:cubicBezTo>
                    <a:pt x="187" y="41"/>
                    <a:pt x="186" y="41"/>
                    <a:pt x="185" y="40"/>
                  </a:cubicBezTo>
                  <a:cubicBezTo>
                    <a:pt x="185" y="40"/>
                    <a:pt x="184" y="40"/>
                    <a:pt x="184" y="40"/>
                  </a:cubicBezTo>
                  <a:cubicBezTo>
                    <a:pt x="182" y="40"/>
                    <a:pt x="184" y="40"/>
                    <a:pt x="183" y="40"/>
                  </a:cubicBezTo>
                  <a:cubicBezTo>
                    <a:pt x="183" y="39"/>
                    <a:pt x="181" y="38"/>
                    <a:pt x="180" y="38"/>
                  </a:cubicBezTo>
                  <a:cubicBezTo>
                    <a:pt x="180" y="38"/>
                    <a:pt x="179" y="37"/>
                    <a:pt x="179" y="37"/>
                  </a:cubicBezTo>
                  <a:cubicBezTo>
                    <a:pt x="179" y="37"/>
                    <a:pt x="179" y="36"/>
                    <a:pt x="179" y="36"/>
                  </a:cubicBezTo>
                  <a:cubicBezTo>
                    <a:pt x="179" y="35"/>
                    <a:pt x="178" y="36"/>
                    <a:pt x="178" y="35"/>
                  </a:cubicBezTo>
                  <a:cubicBezTo>
                    <a:pt x="178" y="35"/>
                    <a:pt x="178" y="35"/>
                    <a:pt x="177" y="35"/>
                  </a:cubicBezTo>
                  <a:cubicBezTo>
                    <a:pt x="177" y="34"/>
                    <a:pt x="177" y="34"/>
                    <a:pt x="177" y="34"/>
                  </a:cubicBezTo>
                  <a:cubicBezTo>
                    <a:pt x="177" y="33"/>
                    <a:pt x="176" y="33"/>
                    <a:pt x="177" y="32"/>
                  </a:cubicBezTo>
                  <a:cubicBezTo>
                    <a:pt x="178" y="31"/>
                    <a:pt x="178" y="30"/>
                    <a:pt x="179" y="29"/>
                  </a:cubicBezTo>
                  <a:cubicBezTo>
                    <a:pt x="179" y="28"/>
                    <a:pt x="180" y="27"/>
                    <a:pt x="180" y="27"/>
                  </a:cubicBezTo>
                  <a:cubicBezTo>
                    <a:pt x="181" y="26"/>
                    <a:pt x="180" y="26"/>
                    <a:pt x="181" y="26"/>
                  </a:cubicBezTo>
                  <a:cubicBezTo>
                    <a:pt x="181" y="26"/>
                    <a:pt x="181" y="26"/>
                    <a:pt x="182" y="25"/>
                  </a:cubicBezTo>
                  <a:cubicBezTo>
                    <a:pt x="184" y="24"/>
                    <a:pt x="181" y="22"/>
                    <a:pt x="182" y="21"/>
                  </a:cubicBezTo>
                  <a:cubicBezTo>
                    <a:pt x="183" y="20"/>
                    <a:pt x="186" y="22"/>
                    <a:pt x="187" y="20"/>
                  </a:cubicBezTo>
                  <a:cubicBezTo>
                    <a:pt x="187" y="19"/>
                    <a:pt x="187" y="18"/>
                    <a:pt x="188" y="17"/>
                  </a:cubicBezTo>
                  <a:cubicBezTo>
                    <a:pt x="188" y="17"/>
                    <a:pt x="188" y="16"/>
                    <a:pt x="189" y="16"/>
                  </a:cubicBezTo>
                  <a:cubicBezTo>
                    <a:pt x="189" y="16"/>
                    <a:pt x="189" y="16"/>
                    <a:pt x="189" y="15"/>
                  </a:cubicBezTo>
                  <a:cubicBezTo>
                    <a:pt x="190" y="15"/>
                    <a:pt x="191" y="15"/>
                    <a:pt x="191" y="15"/>
                  </a:cubicBezTo>
                  <a:cubicBezTo>
                    <a:pt x="191" y="14"/>
                    <a:pt x="191" y="13"/>
                    <a:pt x="191" y="12"/>
                  </a:cubicBezTo>
                  <a:cubicBezTo>
                    <a:pt x="191" y="12"/>
                    <a:pt x="190" y="12"/>
                    <a:pt x="189" y="12"/>
                  </a:cubicBezTo>
                  <a:cubicBezTo>
                    <a:pt x="189" y="11"/>
                    <a:pt x="189" y="11"/>
                    <a:pt x="189" y="11"/>
                  </a:cubicBezTo>
                  <a:cubicBezTo>
                    <a:pt x="189" y="10"/>
                    <a:pt x="189" y="10"/>
                    <a:pt x="187" y="10"/>
                  </a:cubicBezTo>
                  <a:cubicBezTo>
                    <a:pt x="187" y="10"/>
                    <a:pt x="187" y="10"/>
                    <a:pt x="187" y="12"/>
                  </a:cubicBezTo>
                  <a:cubicBezTo>
                    <a:pt x="187" y="14"/>
                    <a:pt x="185" y="13"/>
                    <a:pt x="184" y="12"/>
                  </a:cubicBezTo>
                  <a:cubicBezTo>
                    <a:pt x="184" y="12"/>
                    <a:pt x="184" y="12"/>
                    <a:pt x="184" y="12"/>
                  </a:cubicBezTo>
                  <a:cubicBezTo>
                    <a:pt x="184" y="11"/>
                    <a:pt x="183" y="12"/>
                    <a:pt x="183" y="11"/>
                  </a:cubicBezTo>
                  <a:cubicBezTo>
                    <a:pt x="183" y="10"/>
                    <a:pt x="184" y="10"/>
                    <a:pt x="182" y="10"/>
                  </a:cubicBezTo>
                  <a:cubicBezTo>
                    <a:pt x="181" y="10"/>
                    <a:pt x="182" y="10"/>
                    <a:pt x="180" y="10"/>
                  </a:cubicBezTo>
                  <a:cubicBezTo>
                    <a:pt x="180" y="11"/>
                    <a:pt x="179" y="11"/>
                    <a:pt x="178" y="12"/>
                  </a:cubicBezTo>
                  <a:cubicBezTo>
                    <a:pt x="177" y="12"/>
                    <a:pt x="176" y="10"/>
                    <a:pt x="175" y="10"/>
                  </a:cubicBezTo>
                  <a:cubicBezTo>
                    <a:pt x="173" y="10"/>
                    <a:pt x="172" y="10"/>
                    <a:pt x="171" y="10"/>
                  </a:cubicBezTo>
                  <a:cubicBezTo>
                    <a:pt x="170" y="9"/>
                    <a:pt x="171" y="9"/>
                    <a:pt x="170" y="9"/>
                  </a:cubicBezTo>
                  <a:cubicBezTo>
                    <a:pt x="169" y="8"/>
                    <a:pt x="164" y="9"/>
                    <a:pt x="165" y="7"/>
                  </a:cubicBezTo>
                  <a:cubicBezTo>
                    <a:pt x="165" y="7"/>
                    <a:pt x="163" y="6"/>
                    <a:pt x="163" y="6"/>
                  </a:cubicBezTo>
                  <a:cubicBezTo>
                    <a:pt x="163" y="6"/>
                    <a:pt x="162" y="5"/>
                    <a:pt x="162" y="5"/>
                  </a:cubicBezTo>
                  <a:cubicBezTo>
                    <a:pt x="162" y="4"/>
                    <a:pt x="160" y="3"/>
                    <a:pt x="160" y="3"/>
                  </a:cubicBezTo>
                  <a:cubicBezTo>
                    <a:pt x="159" y="2"/>
                    <a:pt x="158" y="2"/>
                    <a:pt x="157" y="3"/>
                  </a:cubicBezTo>
                  <a:cubicBezTo>
                    <a:pt x="157" y="4"/>
                    <a:pt x="157" y="3"/>
                    <a:pt x="157" y="4"/>
                  </a:cubicBezTo>
                  <a:cubicBezTo>
                    <a:pt x="157" y="4"/>
                    <a:pt x="156" y="4"/>
                    <a:pt x="157" y="5"/>
                  </a:cubicBezTo>
                  <a:cubicBezTo>
                    <a:pt x="157" y="5"/>
                    <a:pt x="156" y="6"/>
                    <a:pt x="157" y="6"/>
                  </a:cubicBezTo>
                  <a:cubicBezTo>
                    <a:pt x="160" y="6"/>
                    <a:pt x="160" y="7"/>
                    <a:pt x="161" y="7"/>
                  </a:cubicBezTo>
                  <a:cubicBezTo>
                    <a:pt x="164" y="9"/>
                    <a:pt x="161" y="10"/>
                    <a:pt x="161" y="11"/>
                  </a:cubicBezTo>
                  <a:cubicBezTo>
                    <a:pt x="160" y="12"/>
                    <a:pt x="160" y="12"/>
                    <a:pt x="158" y="12"/>
                  </a:cubicBezTo>
                  <a:cubicBezTo>
                    <a:pt x="157" y="12"/>
                    <a:pt x="156" y="11"/>
                    <a:pt x="155" y="12"/>
                  </a:cubicBezTo>
                  <a:cubicBezTo>
                    <a:pt x="155" y="12"/>
                    <a:pt x="156" y="12"/>
                    <a:pt x="155" y="12"/>
                  </a:cubicBezTo>
                  <a:cubicBezTo>
                    <a:pt x="153" y="12"/>
                    <a:pt x="152" y="13"/>
                    <a:pt x="150" y="13"/>
                  </a:cubicBezTo>
                  <a:cubicBezTo>
                    <a:pt x="148" y="13"/>
                    <a:pt x="147" y="14"/>
                    <a:pt x="147" y="14"/>
                  </a:cubicBezTo>
                  <a:cubicBezTo>
                    <a:pt x="147" y="14"/>
                    <a:pt x="147" y="15"/>
                    <a:pt x="147" y="15"/>
                  </a:cubicBezTo>
                  <a:cubicBezTo>
                    <a:pt x="145" y="15"/>
                    <a:pt x="145" y="16"/>
                    <a:pt x="145" y="17"/>
                  </a:cubicBezTo>
                  <a:cubicBezTo>
                    <a:pt x="144" y="17"/>
                    <a:pt x="144" y="16"/>
                    <a:pt x="144" y="16"/>
                  </a:cubicBezTo>
                  <a:cubicBezTo>
                    <a:pt x="144" y="16"/>
                    <a:pt x="143" y="18"/>
                    <a:pt x="142" y="18"/>
                  </a:cubicBezTo>
                  <a:cubicBezTo>
                    <a:pt x="142" y="18"/>
                    <a:pt x="142" y="18"/>
                    <a:pt x="141" y="18"/>
                  </a:cubicBezTo>
                  <a:cubicBezTo>
                    <a:pt x="141" y="19"/>
                    <a:pt x="142" y="20"/>
                    <a:pt x="142" y="22"/>
                  </a:cubicBezTo>
                  <a:cubicBezTo>
                    <a:pt x="141" y="22"/>
                    <a:pt x="141" y="22"/>
                    <a:pt x="140" y="22"/>
                  </a:cubicBezTo>
                  <a:cubicBezTo>
                    <a:pt x="139" y="22"/>
                    <a:pt x="140" y="22"/>
                    <a:pt x="139" y="23"/>
                  </a:cubicBezTo>
                  <a:cubicBezTo>
                    <a:pt x="138" y="24"/>
                    <a:pt x="138" y="24"/>
                    <a:pt x="138" y="25"/>
                  </a:cubicBezTo>
                  <a:cubicBezTo>
                    <a:pt x="137" y="25"/>
                    <a:pt x="137" y="26"/>
                    <a:pt x="137" y="27"/>
                  </a:cubicBezTo>
                  <a:cubicBezTo>
                    <a:pt x="136" y="27"/>
                    <a:pt x="136" y="28"/>
                    <a:pt x="135" y="28"/>
                  </a:cubicBezTo>
                  <a:cubicBezTo>
                    <a:pt x="135" y="28"/>
                    <a:pt x="135" y="29"/>
                    <a:pt x="135" y="29"/>
                  </a:cubicBezTo>
                  <a:cubicBezTo>
                    <a:pt x="135" y="30"/>
                    <a:pt x="135" y="30"/>
                    <a:pt x="135" y="31"/>
                  </a:cubicBezTo>
                  <a:cubicBezTo>
                    <a:pt x="136" y="31"/>
                    <a:pt x="136" y="32"/>
                    <a:pt x="136" y="32"/>
                  </a:cubicBezTo>
                  <a:cubicBezTo>
                    <a:pt x="136" y="32"/>
                    <a:pt x="137" y="32"/>
                    <a:pt x="137" y="32"/>
                  </a:cubicBezTo>
                  <a:cubicBezTo>
                    <a:pt x="137" y="33"/>
                    <a:pt x="138" y="34"/>
                    <a:pt x="135" y="34"/>
                  </a:cubicBezTo>
                  <a:cubicBezTo>
                    <a:pt x="135" y="35"/>
                    <a:pt x="135" y="34"/>
                    <a:pt x="135" y="35"/>
                  </a:cubicBezTo>
                  <a:cubicBezTo>
                    <a:pt x="134" y="35"/>
                    <a:pt x="135" y="35"/>
                    <a:pt x="133" y="35"/>
                  </a:cubicBezTo>
                  <a:cubicBezTo>
                    <a:pt x="133" y="34"/>
                    <a:pt x="133" y="34"/>
                    <a:pt x="131" y="34"/>
                  </a:cubicBezTo>
                  <a:cubicBezTo>
                    <a:pt x="131" y="34"/>
                    <a:pt x="130" y="33"/>
                    <a:pt x="129" y="33"/>
                  </a:cubicBezTo>
                  <a:cubicBezTo>
                    <a:pt x="128" y="33"/>
                    <a:pt x="128" y="34"/>
                    <a:pt x="127" y="35"/>
                  </a:cubicBezTo>
                  <a:cubicBezTo>
                    <a:pt x="127" y="35"/>
                    <a:pt x="127" y="34"/>
                    <a:pt x="127" y="35"/>
                  </a:cubicBezTo>
                  <a:cubicBezTo>
                    <a:pt x="126" y="37"/>
                    <a:pt x="125" y="38"/>
                    <a:pt x="125" y="35"/>
                  </a:cubicBezTo>
                  <a:cubicBezTo>
                    <a:pt x="127" y="34"/>
                    <a:pt x="127" y="32"/>
                    <a:pt x="127" y="31"/>
                  </a:cubicBezTo>
                  <a:cubicBezTo>
                    <a:pt x="126" y="30"/>
                    <a:pt x="125" y="30"/>
                    <a:pt x="124" y="30"/>
                  </a:cubicBezTo>
                  <a:cubicBezTo>
                    <a:pt x="124" y="28"/>
                    <a:pt x="125" y="28"/>
                    <a:pt x="123" y="27"/>
                  </a:cubicBezTo>
                  <a:cubicBezTo>
                    <a:pt x="122" y="25"/>
                    <a:pt x="120" y="25"/>
                    <a:pt x="119" y="24"/>
                  </a:cubicBezTo>
                  <a:cubicBezTo>
                    <a:pt x="118" y="24"/>
                    <a:pt x="118" y="24"/>
                    <a:pt x="117" y="24"/>
                  </a:cubicBezTo>
                  <a:cubicBezTo>
                    <a:pt x="116" y="24"/>
                    <a:pt x="117" y="25"/>
                    <a:pt x="117" y="26"/>
                  </a:cubicBezTo>
                  <a:cubicBezTo>
                    <a:pt x="116" y="26"/>
                    <a:pt x="115" y="25"/>
                    <a:pt x="115" y="27"/>
                  </a:cubicBezTo>
                  <a:cubicBezTo>
                    <a:pt x="114" y="28"/>
                    <a:pt x="113" y="26"/>
                    <a:pt x="112" y="27"/>
                  </a:cubicBezTo>
                  <a:cubicBezTo>
                    <a:pt x="111" y="29"/>
                    <a:pt x="111" y="31"/>
                    <a:pt x="110" y="30"/>
                  </a:cubicBezTo>
                  <a:cubicBezTo>
                    <a:pt x="109" y="29"/>
                    <a:pt x="108" y="31"/>
                    <a:pt x="107" y="31"/>
                  </a:cubicBezTo>
                  <a:cubicBezTo>
                    <a:pt x="104" y="31"/>
                    <a:pt x="106" y="33"/>
                    <a:pt x="105" y="35"/>
                  </a:cubicBezTo>
                  <a:cubicBezTo>
                    <a:pt x="104" y="35"/>
                    <a:pt x="105" y="35"/>
                    <a:pt x="103" y="35"/>
                  </a:cubicBezTo>
                  <a:cubicBezTo>
                    <a:pt x="102" y="35"/>
                    <a:pt x="103" y="35"/>
                    <a:pt x="102" y="36"/>
                  </a:cubicBezTo>
                  <a:cubicBezTo>
                    <a:pt x="102" y="37"/>
                    <a:pt x="102" y="37"/>
                    <a:pt x="101" y="38"/>
                  </a:cubicBezTo>
                  <a:cubicBezTo>
                    <a:pt x="101" y="38"/>
                    <a:pt x="100" y="38"/>
                    <a:pt x="100" y="38"/>
                  </a:cubicBezTo>
                  <a:cubicBezTo>
                    <a:pt x="100" y="39"/>
                    <a:pt x="100" y="39"/>
                    <a:pt x="99" y="40"/>
                  </a:cubicBezTo>
                  <a:cubicBezTo>
                    <a:pt x="98" y="40"/>
                    <a:pt x="99" y="41"/>
                    <a:pt x="99" y="42"/>
                  </a:cubicBezTo>
                  <a:cubicBezTo>
                    <a:pt x="99" y="43"/>
                    <a:pt x="100" y="42"/>
                    <a:pt x="100" y="42"/>
                  </a:cubicBezTo>
                  <a:cubicBezTo>
                    <a:pt x="100" y="44"/>
                    <a:pt x="99" y="45"/>
                    <a:pt x="98" y="45"/>
                  </a:cubicBezTo>
                  <a:cubicBezTo>
                    <a:pt x="98" y="46"/>
                    <a:pt x="98" y="46"/>
                    <a:pt x="96" y="46"/>
                  </a:cubicBezTo>
                  <a:cubicBezTo>
                    <a:pt x="95" y="45"/>
                    <a:pt x="94" y="43"/>
                    <a:pt x="92" y="45"/>
                  </a:cubicBezTo>
                  <a:cubicBezTo>
                    <a:pt x="92" y="46"/>
                    <a:pt x="91" y="49"/>
                    <a:pt x="92" y="50"/>
                  </a:cubicBezTo>
                  <a:cubicBezTo>
                    <a:pt x="92" y="50"/>
                    <a:pt x="92" y="51"/>
                    <a:pt x="92" y="52"/>
                  </a:cubicBezTo>
                  <a:cubicBezTo>
                    <a:pt x="91" y="52"/>
                    <a:pt x="91" y="51"/>
                    <a:pt x="91" y="52"/>
                  </a:cubicBezTo>
                  <a:cubicBezTo>
                    <a:pt x="91" y="54"/>
                    <a:pt x="90" y="55"/>
                    <a:pt x="90" y="53"/>
                  </a:cubicBezTo>
                  <a:cubicBezTo>
                    <a:pt x="90" y="51"/>
                    <a:pt x="89" y="51"/>
                    <a:pt x="89" y="50"/>
                  </a:cubicBezTo>
                  <a:cubicBezTo>
                    <a:pt x="89" y="49"/>
                    <a:pt x="88" y="50"/>
                    <a:pt x="88" y="48"/>
                  </a:cubicBezTo>
                  <a:cubicBezTo>
                    <a:pt x="88" y="46"/>
                    <a:pt x="88" y="47"/>
                    <a:pt x="88" y="46"/>
                  </a:cubicBezTo>
                  <a:cubicBezTo>
                    <a:pt x="87" y="45"/>
                    <a:pt x="87" y="45"/>
                    <a:pt x="86" y="45"/>
                  </a:cubicBezTo>
                  <a:cubicBezTo>
                    <a:pt x="86" y="46"/>
                    <a:pt x="86" y="45"/>
                    <a:pt x="85" y="46"/>
                  </a:cubicBezTo>
                  <a:cubicBezTo>
                    <a:pt x="85" y="46"/>
                    <a:pt x="86" y="46"/>
                    <a:pt x="85" y="47"/>
                  </a:cubicBezTo>
                  <a:cubicBezTo>
                    <a:pt x="85" y="47"/>
                    <a:pt x="85" y="47"/>
                    <a:pt x="85" y="47"/>
                  </a:cubicBezTo>
                  <a:cubicBezTo>
                    <a:pt x="84" y="47"/>
                    <a:pt x="84" y="48"/>
                    <a:pt x="84" y="48"/>
                  </a:cubicBezTo>
                  <a:cubicBezTo>
                    <a:pt x="84" y="48"/>
                    <a:pt x="83" y="48"/>
                    <a:pt x="83" y="48"/>
                  </a:cubicBezTo>
                  <a:cubicBezTo>
                    <a:pt x="83" y="48"/>
                    <a:pt x="83" y="49"/>
                    <a:pt x="83" y="50"/>
                  </a:cubicBezTo>
                  <a:cubicBezTo>
                    <a:pt x="82" y="50"/>
                    <a:pt x="82" y="51"/>
                    <a:pt x="81" y="51"/>
                  </a:cubicBezTo>
                  <a:cubicBezTo>
                    <a:pt x="79" y="53"/>
                    <a:pt x="81" y="56"/>
                    <a:pt x="81" y="59"/>
                  </a:cubicBezTo>
                  <a:cubicBezTo>
                    <a:pt x="80" y="59"/>
                    <a:pt x="80" y="60"/>
                    <a:pt x="80" y="60"/>
                  </a:cubicBezTo>
                  <a:cubicBezTo>
                    <a:pt x="79" y="60"/>
                    <a:pt x="79" y="60"/>
                    <a:pt x="79" y="60"/>
                  </a:cubicBezTo>
                  <a:cubicBezTo>
                    <a:pt x="78" y="61"/>
                    <a:pt x="78" y="62"/>
                    <a:pt x="78" y="62"/>
                  </a:cubicBezTo>
                  <a:cubicBezTo>
                    <a:pt x="77" y="63"/>
                    <a:pt x="78" y="62"/>
                    <a:pt x="77" y="63"/>
                  </a:cubicBezTo>
                  <a:cubicBezTo>
                    <a:pt x="77" y="63"/>
                    <a:pt x="77" y="64"/>
                    <a:pt x="77" y="64"/>
                  </a:cubicBezTo>
                  <a:cubicBezTo>
                    <a:pt x="77" y="64"/>
                    <a:pt x="76" y="64"/>
                    <a:pt x="76" y="64"/>
                  </a:cubicBezTo>
                  <a:cubicBezTo>
                    <a:pt x="75" y="64"/>
                    <a:pt x="76" y="65"/>
                    <a:pt x="75" y="65"/>
                  </a:cubicBezTo>
                  <a:cubicBezTo>
                    <a:pt x="75" y="65"/>
                    <a:pt x="75" y="65"/>
                    <a:pt x="74" y="66"/>
                  </a:cubicBezTo>
                  <a:cubicBezTo>
                    <a:pt x="74" y="66"/>
                    <a:pt x="73" y="67"/>
                    <a:pt x="73" y="67"/>
                  </a:cubicBezTo>
                  <a:cubicBezTo>
                    <a:pt x="73" y="68"/>
                    <a:pt x="73" y="69"/>
                    <a:pt x="72" y="69"/>
                  </a:cubicBezTo>
                  <a:cubicBezTo>
                    <a:pt x="71" y="70"/>
                    <a:pt x="71" y="70"/>
                    <a:pt x="70" y="70"/>
                  </a:cubicBezTo>
                  <a:cubicBezTo>
                    <a:pt x="70" y="71"/>
                    <a:pt x="70" y="71"/>
                    <a:pt x="68" y="71"/>
                  </a:cubicBezTo>
                  <a:cubicBezTo>
                    <a:pt x="66" y="71"/>
                    <a:pt x="68" y="72"/>
                    <a:pt x="66" y="72"/>
                  </a:cubicBezTo>
                  <a:cubicBezTo>
                    <a:pt x="65" y="73"/>
                    <a:pt x="63" y="73"/>
                    <a:pt x="63" y="74"/>
                  </a:cubicBezTo>
                  <a:cubicBezTo>
                    <a:pt x="60" y="74"/>
                    <a:pt x="59" y="74"/>
                    <a:pt x="58" y="74"/>
                  </a:cubicBezTo>
                  <a:cubicBezTo>
                    <a:pt x="57" y="74"/>
                    <a:pt x="56" y="73"/>
                    <a:pt x="55" y="74"/>
                  </a:cubicBezTo>
                  <a:cubicBezTo>
                    <a:pt x="55" y="74"/>
                    <a:pt x="56" y="74"/>
                    <a:pt x="55" y="74"/>
                  </a:cubicBezTo>
                  <a:cubicBezTo>
                    <a:pt x="55" y="75"/>
                    <a:pt x="55" y="74"/>
                    <a:pt x="55" y="74"/>
                  </a:cubicBezTo>
                  <a:cubicBezTo>
                    <a:pt x="54" y="75"/>
                    <a:pt x="54" y="75"/>
                    <a:pt x="54" y="76"/>
                  </a:cubicBezTo>
                  <a:cubicBezTo>
                    <a:pt x="53" y="76"/>
                    <a:pt x="53" y="76"/>
                    <a:pt x="53" y="77"/>
                  </a:cubicBezTo>
                  <a:cubicBezTo>
                    <a:pt x="52" y="77"/>
                    <a:pt x="52" y="77"/>
                    <a:pt x="52" y="77"/>
                  </a:cubicBezTo>
                  <a:cubicBezTo>
                    <a:pt x="50" y="77"/>
                    <a:pt x="49" y="77"/>
                    <a:pt x="49" y="78"/>
                  </a:cubicBezTo>
                  <a:cubicBezTo>
                    <a:pt x="48" y="78"/>
                    <a:pt x="47" y="77"/>
                    <a:pt x="47" y="78"/>
                  </a:cubicBezTo>
                  <a:cubicBezTo>
                    <a:pt x="47" y="78"/>
                    <a:pt x="47" y="78"/>
                    <a:pt x="47" y="79"/>
                  </a:cubicBezTo>
                  <a:cubicBezTo>
                    <a:pt x="46" y="79"/>
                    <a:pt x="46" y="79"/>
                    <a:pt x="46" y="79"/>
                  </a:cubicBezTo>
                  <a:cubicBezTo>
                    <a:pt x="46" y="79"/>
                    <a:pt x="46" y="80"/>
                    <a:pt x="45" y="80"/>
                  </a:cubicBezTo>
                  <a:cubicBezTo>
                    <a:pt x="43" y="81"/>
                    <a:pt x="42" y="79"/>
                    <a:pt x="39" y="79"/>
                  </a:cubicBezTo>
                  <a:cubicBezTo>
                    <a:pt x="38" y="80"/>
                    <a:pt x="38" y="80"/>
                    <a:pt x="36" y="80"/>
                  </a:cubicBezTo>
                  <a:cubicBezTo>
                    <a:pt x="36" y="81"/>
                    <a:pt x="36" y="81"/>
                    <a:pt x="35" y="82"/>
                  </a:cubicBezTo>
                  <a:cubicBezTo>
                    <a:pt x="35" y="82"/>
                    <a:pt x="35" y="82"/>
                    <a:pt x="35" y="82"/>
                  </a:cubicBezTo>
                  <a:cubicBezTo>
                    <a:pt x="35" y="82"/>
                    <a:pt x="34" y="82"/>
                    <a:pt x="34" y="82"/>
                  </a:cubicBezTo>
                  <a:cubicBezTo>
                    <a:pt x="33" y="83"/>
                    <a:pt x="34" y="83"/>
                    <a:pt x="33" y="83"/>
                  </a:cubicBezTo>
                  <a:cubicBezTo>
                    <a:pt x="33" y="83"/>
                    <a:pt x="32" y="83"/>
                    <a:pt x="32" y="83"/>
                  </a:cubicBezTo>
                  <a:cubicBezTo>
                    <a:pt x="32" y="84"/>
                    <a:pt x="32" y="85"/>
                    <a:pt x="31" y="85"/>
                  </a:cubicBezTo>
                  <a:cubicBezTo>
                    <a:pt x="31" y="86"/>
                    <a:pt x="30" y="85"/>
                    <a:pt x="29" y="86"/>
                  </a:cubicBezTo>
                  <a:cubicBezTo>
                    <a:pt x="29" y="86"/>
                    <a:pt x="29" y="87"/>
                    <a:pt x="28" y="87"/>
                  </a:cubicBezTo>
                  <a:cubicBezTo>
                    <a:pt x="28" y="88"/>
                    <a:pt x="27" y="88"/>
                    <a:pt x="27" y="89"/>
                  </a:cubicBezTo>
                  <a:cubicBezTo>
                    <a:pt x="25" y="89"/>
                    <a:pt x="23" y="89"/>
                    <a:pt x="22" y="91"/>
                  </a:cubicBezTo>
                  <a:cubicBezTo>
                    <a:pt x="21" y="91"/>
                    <a:pt x="21" y="91"/>
                    <a:pt x="20" y="92"/>
                  </a:cubicBezTo>
                  <a:cubicBezTo>
                    <a:pt x="20" y="92"/>
                    <a:pt x="20" y="92"/>
                    <a:pt x="20" y="92"/>
                  </a:cubicBezTo>
                  <a:cubicBezTo>
                    <a:pt x="20" y="92"/>
                    <a:pt x="20" y="92"/>
                    <a:pt x="20" y="92"/>
                  </a:cubicBezTo>
                  <a:cubicBezTo>
                    <a:pt x="19" y="93"/>
                    <a:pt x="20" y="93"/>
                    <a:pt x="19" y="93"/>
                  </a:cubicBezTo>
                  <a:cubicBezTo>
                    <a:pt x="19" y="93"/>
                    <a:pt x="20" y="94"/>
                    <a:pt x="19" y="94"/>
                  </a:cubicBezTo>
                  <a:cubicBezTo>
                    <a:pt x="18" y="94"/>
                    <a:pt x="18" y="92"/>
                    <a:pt x="18" y="91"/>
                  </a:cubicBezTo>
                  <a:cubicBezTo>
                    <a:pt x="18" y="89"/>
                    <a:pt x="18" y="89"/>
                    <a:pt x="18" y="90"/>
                  </a:cubicBezTo>
                  <a:cubicBezTo>
                    <a:pt x="17" y="91"/>
                    <a:pt x="16" y="92"/>
                    <a:pt x="15" y="93"/>
                  </a:cubicBezTo>
                  <a:cubicBezTo>
                    <a:pt x="15" y="93"/>
                    <a:pt x="14" y="94"/>
                    <a:pt x="14" y="95"/>
                  </a:cubicBezTo>
                  <a:cubicBezTo>
                    <a:pt x="14" y="96"/>
                    <a:pt x="14" y="98"/>
                    <a:pt x="15" y="100"/>
                  </a:cubicBezTo>
                  <a:cubicBezTo>
                    <a:pt x="14" y="100"/>
                    <a:pt x="14" y="101"/>
                    <a:pt x="13" y="102"/>
                  </a:cubicBezTo>
                  <a:cubicBezTo>
                    <a:pt x="12" y="104"/>
                    <a:pt x="10" y="107"/>
                    <a:pt x="10" y="109"/>
                  </a:cubicBezTo>
                  <a:cubicBezTo>
                    <a:pt x="10" y="110"/>
                    <a:pt x="9" y="112"/>
                    <a:pt x="10" y="113"/>
                  </a:cubicBezTo>
                  <a:cubicBezTo>
                    <a:pt x="10" y="114"/>
                    <a:pt x="10" y="113"/>
                    <a:pt x="10" y="114"/>
                  </a:cubicBezTo>
                  <a:cubicBezTo>
                    <a:pt x="11" y="114"/>
                    <a:pt x="10" y="116"/>
                    <a:pt x="10" y="116"/>
                  </a:cubicBezTo>
                  <a:cubicBezTo>
                    <a:pt x="11" y="116"/>
                    <a:pt x="11" y="116"/>
                    <a:pt x="11" y="117"/>
                  </a:cubicBezTo>
                  <a:cubicBezTo>
                    <a:pt x="11" y="118"/>
                    <a:pt x="11" y="119"/>
                    <a:pt x="12" y="119"/>
                  </a:cubicBezTo>
                  <a:cubicBezTo>
                    <a:pt x="12" y="119"/>
                    <a:pt x="12" y="120"/>
                    <a:pt x="13" y="120"/>
                  </a:cubicBezTo>
                  <a:cubicBezTo>
                    <a:pt x="13" y="120"/>
                    <a:pt x="13" y="121"/>
                    <a:pt x="13" y="121"/>
                  </a:cubicBezTo>
                  <a:cubicBezTo>
                    <a:pt x="13" y="123"/>
                    <a:pt x="13" y="123"/>
                    <a:pt x="13" y="124"/>
                  </a:cubicBezTo>
                  <a:cubicBezTo>
                    <a:pt x="13" y="124"/>
                    <a:pt x="12" y="126"/>
                    <a:pt x="11" y="126"/>
                  </a:cubicBezTo>
                  <a:cubicBezTo>
                    <a:pt x="10" y="126"/>
                    <a:pt x="10" y="122"/>
                    <a:pt x="9" y="120"/>
                  </a:cubicBezTo>
                  <a:cubicBezTo>
                    <a:pt x="8" y="119"/>
                    <a:pt x="7" y="121"/>
                    <a:pt x="8" y="122"/>
                  </a:cubicBezTo>
                  <a:cubicBezTo>
                    <a:pt x="9" y="123"/>
                    <a:pt x="9" y="124"/>
                    <a:pt x="9" y="126"/>
                  </a:cubicBezTo>
                  <a:cubicBezTo>
                    <a:pt x="9" y="127"/>
                    <a:pt x="10" y="129"/>
                    <a:pt x="8" y="128"/>
                  </a:cubicBezTo>
                  <a:cubicBezTo>
                    <a:pt x="8" y="128"/>
                    <a:pt x="8" y="127"/>
                    <a:pt x="8" y="127"/>
                  </a:cubicBezTo>
                  <a:cubicBezTo>
                    <a:pt x="7" y="126"/>
                    <a:pt x="8" y="126"/>
                    <a:pt x="8" y="126"/>
                  </a:cubicBezTo>
                  <a:cubicBezTo>
                    <a:pt x="7" y="125"/>
                    <a:pt x="7" y="125"/>
                    <a:pt x="6" y="124"/>
                  </a:cubicBezTo>
                  <a:cubicBezTo>
                    <a:pt x="6" y="124"/>
                    <a:pt x="6" y="123"/>
                    <a:pt x="6" y="123"/>
                  </a:cubicBezTo>
                  <a:cubicBezTo>
                    <a:pt x="6" y="122"/>
                    <a:pt x="6" y="123"/>
                    <a:pt x="6" y="123"/>
                  </a:cubicBezTo>
                  <a:cubicBezTo>
                    <a:pt x="5" y="123"/>
                    <a:pt x="6" y="121"/>
                    <a:pt x="6" y="121"/>
                  </a:cubicBezTo>
                  <a:cubicBezTo>
                    <a:pt x="5" y="121"/>
                    <a:pt x="5" y="121"/>
                    <a:pt x="5" y="121"/>
                  </a:cubicBezTo>
                  <a:cubicBezTo>
                    <a:pt x="5" y="121"/>
                    <a:pt x="4" y="122"/>
                    <a:pt x="4" y="123"/>
                  </a:cubicBezTo>
                  <a:cubicBezTo>
                    <a:pt x="4" y="123"/>
                    <a:pt x="5" y="124"/>
                    <a:pt x="6" y="124"/>
                  </a:cubicBezTo>
                  <a:cubicBezTo>
                    <a:pt x="5" y="124"/>
                    <a:pt x="6" y="127"/>
                    <a:pt x="6" y="126"/>
                  </a:cubicBezTo>
                  <a:cubicBezTo>
                    <a:pt x="7" y="128"/>
                    <a:pt x="6" y="129"/>
                    <a:pt x="8" y="130"/>
                  </a:cubicBezTo>
                  <a:cubicBezTo>
                    <a:pt x="8" y="130"/>
                    <a:pt x="8" y="131"/>
                    <a:pt x="8" y="131"/>
                  </a:cubicBezTo>
                  <a:cubicBezTo>
                    <a:pt x="10" y="137"/>
                    <a:pt x="7" y="140"/>
                    <a:pt x="8" y="141"/>
                  </a:cubicBezTo>
                  <a:cubicBezTo>
                    <a:pt x="8" y="142"/>
                    <a:pt x="9" y="142"/>
                    <a:pt x="9" y="142"/>
                  </a:cubicBezTo>
                  <a:cubicBezTo>
                    <a:pt x="10" y="143"/>
                    <a:pt x="10" y="143"/>
                    <a:pt x="10" y="144"/>
                  </a:cubicBezTo>
                  <a:cubicBezTo>
                    <a:pt x="10" y="145"/>
                    <a:pt x="10" y="148"/>
                    <a:pt x="11" y="149"/>
                  </a:cubicBezTo>
                  <a:cubicBezTo>
                    <a:pt x="11" y="150"/>
                    <a:pt x="11" y="149"/>
                    <a:pt x="12" y="150"/>
                  </a:cubicBezTo>
                  <a:cubicBezTo>
                    <a:pt x="12" y="152"/>
                    <a:pt x="11" y="151"/>
                    <a:pt x="11" y="153"/>
                  </a:cubicBezTo>
                  <a:cubicBezTo>
                    <a:pt x="10" y="154"/>
                    <a:pt x="9" y="156"/>
                    <a:pt x="9" y="157"/>
                  </a:cubicBezTo>
                  <a:cubicBezTo>
                    <a:pt x="8" y="158"/>
                    <a:pt x="8" y="163"/>
                    <a:pt x="9" y="164"/>
                  </a:cubicBezTo>
                  <a:cubicBezTo>
                    <a:pt x="9" y="167"/>
                    <a:pt x="9" y="164"/>
                    <a:pt x="10" y="165"/>
                  </a:cubicBezTo>
                  <a:cubicBezTo>
                    <a:pt x="11" y="165"/>
                    <a:pt x="10" y="166"/>
                    <a:pt x="10" y="166"/>
                  </a:cubicBezTo>
                  <a:cubicBezTo>
                    <a:pt x="11" y="167"/>
                    <a:pt x="11" y="166"/>
                    <a:pt x="11" y="168"/>
                  </a:cubicBezTo>
                  <a:cubicBezTo>
                    <a:pt x="11" y="169"/>
                    <a:pt x="11" y="168"/>
                    <a:pt x="12" y="169"/>
                  </a:cubicBezTo>
                  <a:cubicBezTo>
                    <a:pt x="11" y="170"/>
                    <a:pt x="11" y="172"/>
                    <a:pt x="10" y="173"/>
                  </a:cubicBezTo>
                  <a:cubicBezTo>
                    <a:pt x="10" y="173"/>
                    <a:pt x="8" y="174"/>
                    <a:pt x="8" y="174"/>
                  </a:cubicBezTo>
                  <a:cubicBezTo>
                    <a:pt x="8" y="176"/>
                    <a:pt x="8" y="176"/>
                    <a:pt x="8" y="178"/>
                  </a:cubicBezTo>
                  <a:cubicBezTo>
                    <a:pt x="7" y="180"/>
                    <a:pt x="6" y="181"/>
                    <a:pt x="6" y="183"/>
                  </a:cubicBezTo>
                  <a:cubicBezTo>
                    <a:pt x="5" y="183"/>
                    <a:pt x="5" y="183"/>
                    <a:pt x="4" y="184"/>
                  </a:cubicBezTo>
                  <a:cubicBezTo>
                    <a:pt x="2" y="184"/>
                    <a:pt x="1" y="183"/>
                    <a:pt x="1" y="186"/>
                  </a:cubicBezTo>
                  <a:cubicBezTo>
                    <a:pt x="0" y="186"/>
                    <a:pt x="0" y="189"/>
                    <a:pt x="0" y="191"/>
                  </a:cubicBezTo>
                  <a:cubicBezTo>
                    <a:pt x="1" y="191"/>
                    <a:pt x="1" y="190"/>
                    <a:pt x="1" y="191"/>
                  </a:cubicBezTo>
                  <a:cubicBezTo>
                    <a:pt x="1" y="191"/>
                    <a:pt x="2" y="191"/>
                    <a:pt x="2" y="191"/>
                  </a:cubicBezTo>
                  <a:cubicBezTo>
                    <a:pt x="2" y="192"/>
                    <a:pt x="3" y="192"/>
                    <a:pt x="3" y="192"/>
                  </a:cubicBezTo>
                  <a:cubicBezTo>
                    <a:pt x="3" y="194"/>
                    <a:pt x="3" y="193"/>
                    <a:pt x="4" y="194"/>
                  </a:cubicBezTo>
                  <a:cubicBezTo>
                    <a:pt x="4" y="194"/>
                    <a:pt x="4" y="194"/>
                    <a:pt x="4" y="194"/>
                  </a:cubicBezTo>
                  <a:cubicBezTo>
                    <a:pt x="4" y="194"/>
                    <a:pt x="6" y="195"/>
                    <a:pt x="6" y="195"/>
                  </a:cubicBezTo>
                  <a:cubicBezTo>
                    <a:pt x="5" y="195"/>
                    <a:pt x="6" y="196"/>
                    <a:pt x="7" y="196"/>
                  </a:cubicBezTo>
                  <a:cubicBezTo>
                    <a:pt x="8" y="197"/>
                    <a:pt x="9" y="197"/>
                    <a:pt x="10" y="197"/>
                  </a:cubicBezTo>
                  <a:cubicBezTo>
                    <a:pt x="11" y="197"/>
                    <a:pt x="12" y="197"/>
                    <a:pt x="13" y="197"/>
                  </a:cubicBezTo>
                  <a:cubicBezTo>
                    <a:pt x="13" y="197"/>
                    <a:pt x="14" y="196"/>
                    <a:pt x="15" y="196"/>
                  </a:cubicBezTo>
                  <a:cubicBezTo>
                    <a:pt x="17" y="196"/>
                    <a:pt x="16" y="196"/>
                    <a:pt x="17" y="196"/>
                  </a:cubicBezTo>
                  <a:cubicBezTo>
                    <a:pt x="18" y="195"/>
                    <a:pt x="20" y="196"/>
                    <a:pt x="20" y="194"/>
                  </a:cubicBezTo>
                  <a:cubicBezTo>
                    <a:pt x="21" y="194"/>
                    <a:pt x="22" y="194"/>
                    <a:pt x="22" y="193"/>
                  </a:cubicBezTo>
                  <a:cubicBezTo>
                    <a:pt x="22" y="193"/>
                    <a:pt x="23" y="193"/>
                    <a:pt x="23" y="193"/>
                  </a:cubicBezTo>
                  <a:cubicBezTo>
                    <a:pt x="24" y="191"/>
                    <a:pt x="26" y="193"/>
                    <a:pt x="27" y="191"/>
                  </a:cubicBezTo>
                  <a:cubicBezTo>
                    <a:pt x="27" y="191"/>
                    <a:pt x="28" y="191"/>
                    <a:pt x="28" y="191"/>
                  </a:cubicBezTo>
                  <a:cubicBezTo>
                    <a:pt x="29" y="191"/>
                    <a:pt x="29" y="190"/>
                    <a:pt x="30" y="189"/>
                  </a:cubicBezTo>
                  <a:cubicBezTo>
                    <a:pt x="30" y="189"/>
                    <a:pt x="30" y="189"/>
                    <a:pt x="30" y="189"/>
                  </a:cubicBezTo>
                  <a:cubicBezTo>
                    <a:pt x="30" y="188"/>
                    <a:pt x="31" y="188"/>
                    <a:pt x="31" y="188"/>
                  </a:cubicBezTo>
                  <a:cubicBezTo>
                    <a:pt x="32" y="187"/>
                    <a:pt x="31" y="188"/>
                    <a:pt x="32" y="187"/>
                  </a:cubicBezTo>
                  <a:cubicBezTo>
                    <a:pt x="40" y="186"/>
                    <a:pt x="40" y="187"/>
                    <a:pt x="45" y="187"/>
                  </a:cubicBezTo>
                  <a:cubicBezTo>
                    <a:pt x="47" y="187"/>
                    <a:pt x="48" y="188"/>
                    <a:pt x="50" y="188"/>
                  </a:cubicBezTo>
                  <a:cubicBezTo>
                    <a:pt x="51" y="188"/>
                    <a:pt x="55" y="187"/>
                    <a:pt x="55" y="187"/>
                  </a:cubicBezTo>
                  <a:cubicBezTo>
                    <a:pt x="55" y="186"/>
                    <a:pt x="59" y="187"/>
                    <a:pt x="60" y="186"/>
                  </a:cubicBezTo>
                  <a:cubicBezTo>
                    <a:pt x="60" y="185"/>
                    <a:pt x="61" y="186"/>
                    <a:pt x="61" y="185"/>
                  </a:cubicBezTo>
                  <a:cubicBezTo>
                    <a:pt x="61" y="185"/>
                    <a:pt x="62" y="185"/>
                    <a:pt x="62" y="185"/>
                  </a:cubicBezTo>
                  <a:cubicBezTo>
                    <a:pt x="63" y="184"/>
                    <a:pt x="63" y="183"/>
                    <a:pt x="64" y="183"/>
                  </a:cubicBezTo>
                  <a:cubicBezTo>
                    <a:pt x="64" y="182"/>
                    <a:pt x="63" y="181"/>
                    <a:pt x="64" y="181"/>
                  </a:cubicBezTo>
                  <a:cubicBezTo>
                    <a:pt x="64" y="180"/>
                    <a:pt x="64" y="180"/>
                    <a:pt x="64" y="180"/>
                  </a:cubicBezTo>
                  <a:cubicBezTo>
                    <a:pt x="64" y="180"/>
                    <a:pt x="64" y="180"/>
                    <a:pt x="65" y="179"/>
                  </a:cubicBezTo>
                  <a:cubicBezTo>
                    <a:pt x="67" y="179"/>
                    <a:pt x="68" y="179"/>
                    <a:pt x="70" y="179"/>
                  </a:cubicBezTo>
                  <a:cubicBezTo>
                    <a:pt x="72" y="179"/>
                    <a:pt x="74" y="177"/>
                    <a:pt x="75" y="177"/>
                  </a:cubicBezTo>
                  <a:cubicBezTo>
                    <a:pt x="76" y="177"/>
                    <a:pt x="76" y="176"/>
                    <a:pt x="76" y="176"/>
                  </a:cubicBezTo>
                  <a:cubicBezTo>
                    <a:pt x="76" y="175"/>
                    <a:pt x="77" y="175"/>
                    <a:pt x="77" y="175"/>
                  </a:cubicBezTo>
                  <a:cubicBezTo>
                    <a:pt x="77" y="175"/>
                    <a:pt x="77" y="175"/>
                    <a:pt x="78" y="175"/>
                  </a:cubicBezTo>
                  <a:cubicBezTo>
                    <a:pt x="78" y="175"/>
                    <a:pt x="79" y="175"/>
                    <a:pt x="80" y="174"/>
                  </a:cubicBezTo>
                  <a:cubicBezTo>
                    <a:pt x="83" y="174"/>
                    <a:pt x="86" y="176"/>
                    <a:pt x="89" y="174"/>
                  </a:cubicBezTo>
                  <a:cubicBezTo>
                    <a:pt x="91" y="174"/>
                    <a:pt x="92" y="173"/>
                    <a:pt x="94" y="173"/>
                  </a:cubicBezTo>
                  <a:cubicBezTo>
                    <a:pt x="94" y="172"/>
                    <a:pt x="95" y="172"/>
                    <a:pt x="95" y="171"/>
                  </a:cubicBezTo>
                  <a:cubicBezTo>
                    <a:pt x="96" y="171"/>
                    <a:pt x="97" y="172"/>
                    <a:pt x="97" y="171"/>
                  </a:cubicBezTo>
                  <a:cubicBezTo>
                    <a:pt x="98" y="171"/>
                    <a:pt x="98" y="171"/>
                    <a:pt x="99" y="171"/>
                  </a:cubicBezTo>
                  <a:cubicBezTo>
                    <a:pt x="102" y="170"/>
                    <a:pt x="101" y="169"/>
                    <a:pt x="104" y="169"/>
                  </a:cubicBezTo>
                  <a:cubicBezTo>
                    <a:pt x="105" y="169"/>
                    <a:pt x="107" y="170"/>
                    <a:pt x="107" y="169"/>
                  </a:cubicBezTo>
                  <a:cubicBezTo>
                    <a:pt x="107" y="168"/>
                    <a:pt x="107" y="169"/>
                    <a:pt x="108" y="169"/>
                  </a:cubicBezTo>
                  <a:cubicBezTo>
                    <a:pt x="109" y="169"/>
                    <a:pt x="108" y="169"/>
                    <a:pt x="110" y="169"/>
                  </a:cubicBezTo>
                  <a:cubicBezTo>
                    <a:pt x="111" y="168"/>
                    <a:pt x="113" y="169"/>
                    <a:pt x="114" y="169"/>
                  </a:cubicBezTo>
                  <a:cubicBezTo>
                    <a:pt x="115" y="168"/>
                    <a:pt x="116" y="168"/>
                    <a:pt x="117" y="167"/>
                  </a:cubicBezTo>
                  <a:cubicBezTo>
                    <a:pt x="119" y="167"/>
                    <a:pt x="119" y="168"/>
                    <a:pt x="120" y="169"/>
                  </a:cubicBezTo>
                  <a:cubicBezTo>
                    <a:pt x="121" y="170"/>
                    <a:pt x="121" y="169"/>
                    <a:pt x="121" y="170"/>
                  </a:cubicBezTo>
                  <a:cubicBezTo>
                    <a:pt x="122" y="170"/>
                    <a:pt x="121" y="170"/>
                    <a:pt x="122" y="171"/>
                  </a:cubicBezTo>
                  <a:cubicBezTo>
                    <a:pt x="122" y="172"/>
                    <a:pt x="123" y="172"/>
                    <a:pt x="123" y="171"/>
                  </a:cubicBezTo>
                  <a:cubicBezTo>
                    <a:pt x="123" y="170"/>
                    <a:pt x="125" y="171"/>
                    <a:pt x="126" y="171"/>
                  </a:cubicBezTo>
                  <a:cubicBezTo>
                    <a:pt x="127" y="172"/>
                    <a:pt x="127" y="172"/>
                    <a:pt x="129" y="172"/>
                  </a:cubicBezTo>
                  <a:cubicBezTo>
                    <a:pt x="130" y="172"/>
                    <a:pt x="131" y="173"/>
                    <a:pt x="132" y="174"/>
                  </a:cubicBezTo>
                  <a:cubicBezTo>
                    <a:pt x="132" y="174"/>
                    <a:pt x="133" y="174"/>
                    <a:pt x="133" y="174"/>
                  </a:cubicBezTo>
                  <a:cubicBezTo>
                    <a:pt x="133" y="174"/>
                    <a:pt x="133" y="175"/>
                    <a:pt x="134" y="175"/>
                  </a:cubicBezTo>
                  <a:cubicBezTo>
                    <a:pt x="133" y="177"/>
                    <a:pt x="133" y="177"/>
                    <a:pt x="133" y="179"/>
                  </a:cubicBezTo>
                  <a:cubicBezTo>
                    <a:pt x="134" y="180"/>
                    <a:pt x="133" y="181"/>
                    <a:pt x="134" y="181"/>
                  </a:cubicBezTo>
                  <a:cubicBezTo>
                    <a:pt x="134" y="182"/>
                    <a:pt x="136" y="181"/>
                    <a:pt x="136" y="182"/>
                  </a:cubicBezTo>
                  <a:cubicBezTo>
                    <a:pt x="136" y="184"/>
                    <a:pt x="137" y="184"/>
                    <a:pt x="137" y="186"/>
                  </a:cubicBezTo>
                  <a:cubicBezTo>
                    <a:pt x="136" y="187"/>
                    <a:pt x="136" y="187"/>
                    <a:pt x="136" y="189"/>
                  </a:cubicBezTo>
                  <a:cubicBezTo>
                    <a:pt x="136" y="189"/>
                    <a:pt x="136" y="190"/>
                    <a:pt x="136" y="190"/>
                  </a:cubicBezTo>
                  <a:cubicBezTo>
                    <a:pt x="136" y="191"/>
                    <a:pt x="135" y="190"/>
                    <a:pt x="135" y="191"/>
                  </a:cubicBezTo>
                  <a:cubicBezTo>
                    <a:pt x="135" y="192"/>
                    <a:pt x="134" y="192"/>
                    <a:pt x="135" y="193"/>
                  </a:cubicBezTo>
                  <a:cubicBezTo>
                    <a:pt x="135" y="193"/>
                    <a:pt x="136" y="194"/>
                    <a:pt x="136" y="194"/>
                  </a:cubicBezTo>
                  <a:cubicBezTo>
                    <a:pt x="136" y="194"/>
                    <a:pt x="137" y="196"/>
                    <a:pt x="138" y="196"/>
                  </a:cubicBezTo>
                  <a:cubicBezTo>
                    <a:pt x="140" y="196"/>
                    <a:pt x="139" y="194"/>
                    <a:pt x="140" y="193"/>
                  </a:cubicBezTo>
                  <a:cubicBezTo>
                    <a:pt x="141" y="192"/>
                    <a:pt x="141" y="193"/>
                    <a:pt x="141" y="192"/>
                  </a:cubicBezTo>
                  <a:cubicBezTo>
                    <a:pt x="141" y="192"/>
                    <a:pt x="141" y="192"/>
                    <a:pt x="142" y="192"/>
                  </a:cubicBezTo>
                  <a:cubicBezTo>
                    <a:pt x="142" y="192"/>
                    <a:pt x="142" y="191"/>
                    <a:pt x="142" y="191"/>
                  </a:cubicBezTo>
                  <a:cubicBezTo>
                    <a:pt x="142" y="191"/>
                    <a:pt x="142" y="191"/>
                    <a:pt x="142" y="191"/>
                  </a:cubicBezTo>
                  <a:cubicBezTo>
                    <a:pt x="143" y="190"/>
                    <a:pt x="143" y="190"/>
                    <a:pt x="143" y="190"/>
                  </a:cubicBezTo>
                  <a:cubicBezTo>
                    <a:pt x="143" y="190"/>
                    <a:pt x="144" y="190"/>
                    <a:pt x="144" y="190"/>
                  </a:cubicBezTo>
                  <a:cubicBezTo>
                    <a:pt x="144" y="189"/>
                    <a:pt x="144" y="190"/>
                    <a:pt x="144" y="189"/>
                  </a:cubicBezTo>
                  <a:cubicBezTo>
                    <a:pt x="145" y="189"/>
                    <a:pt x="144" y="189"/>
                    <a:pt x="145" y="189"/>
                  </a:cubicBezTo>
                  <a:cubicBezTo>
                    <a:pt x="145" y="188"/>
                    <a:pt x="145" y="189"/>
                    <a:pt x="145" y="188"/>
                  </a:cubicBezTo>
                  <a:cubicBezTo>
                    <a:pt x="145" y="188"/>
                    <a:pt x="145" y="188"/>
                    <a:pt x="145" y="188"/>
                  </a:cubicBezTo>
                  <a:cubicBezTo>
                    <a:pt x="145" y="188"/>
                    <a:pt x="145" y="187"/>
                    <a:pt x="145" y="187"/>
                  </a:cubicBezTo>
                  <a:cubicBezTo>
                    <a:pt x="146" y="187"/>
                    <a:pt x="146" y="187"/>
                    <a:pt x="146" y="186"/>
                  </a:cubicBezTo>
                  <a:cubicBezTo>
                    <a:pt x="148" y="186"/>
                    <a:pt x="149" y="186"/>
                    <a:pt x="150" y="185"/>
                  </a:cubicBezTo>
                  <a:cubicBezTo>
                    <a:pt x="151" y="185"/>
                    <a:pt x="151" y="185"/>
                    <a:pt x="152" y="184"/>
                  </a:cubicBezTo>
                  <a:cubicBezTo>
                    <a:pt x="152" y="184"/>
                    <a:pt x="152" y="184"/>
                    <a:pt x="152" y="184"/>
                  </a:cubicBezTo>
                  <a:cubicBezTo>
                    <a:pt x="152" y="183"/>
                    <a:pt x="152" y="183"/>
                    <a:pt x="152" y="183"/>
                  </a:cubicBezTo>
                  <a:cubicBezTo>
                    <a:pt x="153" y="182"/>
                    <a:pt x="153" y="182"/>
                    <a:pt x="154" y="181"/>
                  </a:cubicBezTo>
                  <a:cubicBezTo>
                    <a:pt x="154" y="181"/>
                    <a:pt x="154" y="181"/>
                    <a:pt x="154" y="181"/>
                  </a:cubicBezTo>
                  <a:cubicBezTo>
                    <a:pt x="155" y="181"/>
                    <a:pt x="154" y="181"/>
                    <a:pt x="155" y="181"/>
                  </a:cubicBezTo>
                  <a:cubicBezTo>
                    <a:pt x="155" y="180"/>
                    <a:pt x="155" y="180"/>
                    <a:pt x="155" y="180"/>
                  </a:cubicBezTo>
                  <a:cubicBezTo>
                    <a:pt x="155" y="180"/>
                    <a:pt x="155" y="179"/>
                    <a:pt x="155" y="179"/>
                  </a:cubicBezTo>
                  <a:cubicBezTo>
                    <a:pt x="156" y="179"/>
                    <a:pt x="156" y="179"/>
                    <a:pt x="156" y="179"/>
                  </a:cubicBezTo>
                  <a:cubicBezTo>
                    <a:pt x="156" y="179"/>
                    <a:pt x="156" y="179"/>
                    <a:pt x="157" y="179"/>
                  </a:cubicBezTo>
                  <a:cubicBezTo>
                    <a:pt x="157" y="178"/>
                    <a:pt x="157" y="178"/>
                    <a:pt x="157" y="178"/>
                  </a:cubicBezTo>
                  <a:cubicBezTo>
                    <a:pt x="158" y="178"/>
                    <a:pt x="158" y="176"/>
                    <a:pt x="158" y="178"/>
                  </a:cubicBezTo>
                  <a:cubicBezTo>
                    <a:pt x="158" y="179"/>
                    <a:pt x="158" y="180"/>
                    <a:pt x="158" y="181"/>
                  </a:cubicBezTo>
                  <a:cubicBezTo>
                    <a:pt x="158" y="182"/>
                    <a:pt x="157" y="182"/>
                    <a:pt x="157" y="183"/>
                  </a:cubicBezTo>
                  <a:cubicBezTo>
                    <a:pt x="157" y="185"/>
                    <a:pt x="156" y="184"/>
                    <a:pt x="155" y="185"/>
                  </a:cubicBezTo>
                  <a:cubicBezTo>
                    <a:pt x="155" y="185"/>
                    <a:pt x="155" y="186"/>
                    <a:pt x="155" y="186"/>
                  </a:cubicBezTo>
                  <a:cubicBezTo>
                    <a:pt x="154" y="186"/>
                    <a:pt x="153" y="187"/>
                    <a:pt x="153" y="187"/>
                  </a:cubicBezTo>
                  <a:cubicBezTo>
                    <a:pt x="152" y="188"/>
                    <a:pt x="152" y="187"/>
                    <a:pt x="152" y="189"/>
                  </a:cubicBezTo>
                  <a:cubicBezTo>
                    <a:pt x="152" y="189"/>
                    <a:pt x="151" y="191"/>
                    <a:pt x="151" y="192"/>
                  </a:cubicBezTo>
                  <a:cubicBezTo>
                    <a:pt x="150" y="193"/>
                    <a:pt x="151" y="192"/>
                    <a:pt x="150" y="193"/>
                  </a:cubicBezTo>
                  <a:cubicBezTo>
                    <a:pt x="150" y="193"/>
                    <a:pt x="150" y="193"/>
                    <a:pt x="150" y="194"/>
                  </a:cubicBezTo>
                  <a:cubicBezTo>
                    <a:pt x="149" y="194"/>
                    <a:pt x="149" y="194"/>
                    <a:pt x="149" y="194"/>
                  </a:cubicBezTo>
                  <a:cubicBezTo>
                    <a:pt x="148" y="194"/>
                    <a:pt x="147" y="195"/>
                    <a:pt x="147" y="195"/>
                  </a:cubicBezTo>
                  <a:cubicBezTo>
                    <a:pt x="146" y="195"/>
                    <a:pt x="144" y="196"/>
                    <a:pt x="144" y="196"/>
                  </a:cubicBezTo>
                  <a:cubicBezTo>
                    <a:pt x="143" y="197"/>
                    <a:pt x="143" y="198"/>
                    <a:pt x="143" y="199"/>
                  </a:cubicBezTo>
                  <a:cubicBezTo>
                    <a:pt x="144" y="199"/>
                    <a:pt x="144" y="199"/>
                    <a:pt x="145" y="198"/>
                  </a:cubicBezTo>
                  <a:cubicBezTo>
                    <a:pt x="145" y="198"/>
                    <a:pt x="145" y="198"/>
                    <a:pt x="145" y="198"/>
                  </a:cubicBezTo>
                  <a:cubicBezTo>
                    <a:pt x="146" y="197"/>
                    <a:pt x="146" y="197"/>
                    <a:pt x="147" y="197"/>
                  </a:cubicBezTo>
                  <a:cubicBezTo>
                    <a:pt x="149" y="197"/>
                    <a:pt x="149" y="198"/>
                    <a:pt x="149" y="197"/>
                  </a:cubicBezTo>
                  <a:cubicBezTo>
                    <a:pt x="150" y="197"/>
                    <a:pt x="150" y="197"/>
                    <a:pt x="150" y="196"/>
                  </a:cubicBezTo>
                  <a:cubicBezTo>
                    <a:pt x="150" y="196"/>
                    <a:pt x="150" y="196"/>
                    <a:pt x="150" y="196"/>
                  </a:cubicBezTo>
                  <a:cubicBezTo>
                    <a:pt x="150" y="195"/>
                    <a:pt x="151" y="196"/>
                    <a:pt x="151" y="195"/>
                  </a:cubicBezTo>
                  <a:cubicBezTo>
                    <a:pt x="151" y="195"/>
                    <a:pt x="151" y="195"/>
                    <a:pt x="151" y="195"/>
                  </a:cubicBezTo>
                  <a:cubicBezTo>
                    <a:pt x="152" y="195"/>
                    <a:pt x="151" y="195"/>
                    <a:pt x="152" y="194"/>
                  </a:cubicBezTo>
                  <a:cubicBezTo>
                    <a:pt x="152" y="194"/>
                    <a:pt x="152" y="194"/>
                    <a:pt x="152" y="194"/>
                  </a:cubicBezTo>
                  <a:cubicBezTo>
                    <a:pt x="152" y="193"/>
                    <a:pt x="153" y="194"/>
                    <a:pt x="153" y="194"/>
                  </a:cubicBezTo>
                  <a:cubicBezTo>
                    <a:pt x="154" y="193"/>
                    <a:pt x="153" y="193"/>
                    <a:pt x="154" y="193"/>
                  </a:cubicBezTo>
                  <a:cubicBezTo>
                    <a:pt x="154" y="193"/>
                    <a:pt x="154" y="192"/>
                    <a:pt x="154" y="192"/>
                  </a:cubicBezTo>
                  <a:cubicBezTo>
                    <a:pt x="154" y="192"/>
                    <a:pt x="155" y="191"/>
                    <a:pt x="155" y="191"/>
                  </a:cubicBezTo>
                  <a:cubicBezTo>
                    <a:pt x="155" y="191"/>
                    <a:pt x="155" y="190"/>
                    <a:pt x="156" y="190"/>
                  </a:cubicBezTo>
                  <a:cubicBezTo>
                    <a:pt x="156" y="190"/>
                    <a:pt x="156" y="192"/>
                    <a:pt x="156" y="192"/>
                  </a:cubicBezTo>
                  <a:cubicBezTo>
                    <a:pt x="156" y="193"/>
                    <a:pt x="155" y="192"/>
                    <a:pt x="155" y="194"/>
                  </a:cubicBezTo>
                  <a:cubicBezTo>
                    <a:pt x="155" y="194"/>
                    <a:pt x="155" y="195"/>
                    <a:pt x="155" y="196"/>
                  </a:cubicBezTo>
                  <a:cubicBezTo>
                    <a:pt x="155" y="197"/>
                    <a:pt x="155" y="198"/>
                    <a:pt x="154" y="198"/>
                  </a:cubicBezTo>
                  <a:cubicBezTo>
                    <a:pt x="154" y="199"/>
                    <a:pt x="153" y="199"/>
                    <a:pt x="152" y="199"/>
                  </a:cubicBezTo>
                  <a:cubicBezTo>
                    <a:pt x="153" y="199"/>
                    <a:pt x="151" y="200"/>
                    <a:pt x="152" y="200"/>
                  </a:cubicBezTo>
                  <a:cubicBezTo>
                    <a:pt x="152" y="200"/>
                    <a:pt x="152" y="201"/>
                    <a:pt x="153" y="201"/>
                  </a:cubicBezTo>
                  <a:cubicBezTo>
                    <a:pt x="154" y="201"/>
                    <a:pt x="157" y="198"/>
                    <a:pt x="157" y="201"/>
                  </a:cubicBezTo>
                  <a:cubicBezTo>
                    <a:pt x="157" y="201"/>
                    <a:pt x="158" y="204"/>
                    <a:pt x="158" y="204"/>
                  </a:cubicBezTo>
                  <a:cubicBezTo>
                    <a:pt x="158" y="205"/>
                    <a:pt x="159" y="205"/>
                    <a:pt x="159" y="205"/>
                  </a:cubicBezTo>
                  <a:cubicBezTo>
                    <a:pt x="159" y="206"/>
                    <a:pt x="160" y="206"/>
                    <a:pt x="159" y="208"/>
                  </a:cubicBezTo>
                  <a:cubicBezTo>
                    <a:pt x="158" y="209"/>
                    <a:pt x="157" y="210"/>
                    <a:pt x="156" y="211"/>
                  </a:cubicBezTo>
                  <a:cubicBezTo>
                    <a:pt x="155" y="212"/>
                    <a:pt x="155" y="217"/>
                    <a:pt x="156" y="218"/>
                  </a:cubicBezTo>
                  <a:cubicBezTo>
                    <a:pt x="156" y="218"/>
                    <a:pt x="156" y="219"/>
                    <a:pt x="157" y="219"/>
                  </a:cubicBezTo>
                  <a:cubicBezTo>
                    <a:pt x="157" y="219"/>
                    <a:pt x="157" y="220"/>
                    <a:pt x="157" y="220"/>
                  </a:cubicBezTo>
                  <a:cubicBezTo>
                    <a:pt x="158" y="220"/>
                    <a:pt x="158" y="220"/>
                    <a:pt x="158" y="221"/>
                  </a:cubicBezTo>
                  <a:cubicBezTo>
                    <a:pt x="158" y="221"/>
                    <a:pt x="159" y="221"/>
                    <a:pt x="159" y="221"/>
                  </a:cubicBezTo>
                  <a:cubicBezTo>
                    <a:pt x="159" y="221"/>
                    <a:pt x="158" y="221"/>
                    <a:pt x="160" y="221"/>
                  </a:cubicBezTo>
                  <a:cubicBezTo>
                    <a:pt x="161" y="221"/>
                    <a:pt x="162" y="221"/>
                    <a:pt x="162" y="222"/>
                  </a:cubicBezTo>
                  <a:cubicBezTo>
                    <a:pt x="162" y="223"/>
                    <a:pt x="162" y="223"/>
                    <a:pt x="163" y="223"/>
                  </a:cubicBezTo>
                  <a:cubicBezTo>
                    <a:pt x="164" y="224"/>
                    <a:pt x="167" y="223"/>
                    <a:pt x="170" y="223"/>
                  </a:cubicBezTo>
                  <a:cubicBezTo>
                    <a:pt x="170" y="224"/>
                    <a:pt x="170" y="224"/>
                    <a:pt x="170" y="224"/>
                  </a:cubicBezTo>
                  <a:cubicBezTo>
                    <a:pt x="170" y="224"/>
                    <a:pt x="170" y="225"/>
                    <a:pt x="170" y="225"/>
                  </a:cubicBezTo>
                  <a:cubicBezTo>
                    <a:pt x="171" y="225"/>
                    <a:pt x="171" y="225"/>
                    <a:pt x="171" y="225"/>
                  </a:cubicBezTo>
                  <a:cubicBezTo>
                    <a:pt x="171" y="225"/>
                    <a:pt x="171" y="226"/>
                    <a:pt x="172" y="226"/>
                  </a:cubicBezTo>
                  <a:cubicBezTo>
                    <a:pt x="173" y="227"/>
                    <a:pt x="174" y="226"/>
                    <a:pt x="175" y="226"/>
                  </a:cubicBezTo>
                  <a:cubicBezTo>
                    <a:pt x="175" y="225"/>
                    <a:pt x="175" y="225"/>
                    <a:pt x="175" y="224"/>
                  </a:cubicBezTo>
                  <a:cubicBezTo>
                    <a:pt x="179" y="224"/>
                    <a:pt x="179" y="223"/>
                    <a:pt x="182" y="223"/>
                  </a:cubicBezTo>
                  <a:cubicBezTo>
                    <a:pt x="183" y="223"/>
                    <a:pt x="183" y="223"/>
                    <a:pt x="183" y="223"/>
                  </a:cubicBezTo>
                  <a:cubicBezTo>
                    <a:pt x="184" y="222"/>
                    <a:pt x="183" y="222"/>
                    <a:pt x="184" y="222"/>
                  </a:cubicBezTo>
                  <a:cubicBezTo>
                    <a:pt x="184" y="222"/>
                    <a:pt x="184" y="222"/>
                    <a:pt x="184" y="221"/>
                  </a:cubicBezTo>
                  <a:cubicBezTo>
                    <a:pt x="184" y="221"/>
                    <a:pt x="184" y="221"/>
                    <a:pt x="184" y="221"/>
                  </a:cubicBezTo>
                  <a:cubicBezTo>
                    <a:pt x="185" y="221"/>
                    <a:pt x="185" y="221"/>
                    <a:pt x="185" y="221"/>
                  </a:cubicBezTo>
                  <a:cubicBezTo>
                    <a:pt x="186" y="220"/>
                    <a:pt x="185" y="220"/>
                    <a:pt x="186" y="220"/>
                  </a:cubicBezTo>
                  <a:cubicBezTo>
                    <a:pt x="187" y="219"/>
                    <a:pt x="188" y="219"/>
                    <a:pt x="188" y="219"/>
                  </a:cubicBezTo>
                  <a:cubicBezTo>
                    <a:pt x="188" y="219"/>
                    <a:pt x="188" y="220"/>
                    <a:pt x="187" y="221"/>
                  </a:cubicBezTo>
                  <a:cubicBezTo>
                    <a:pt x="186" y="222"/>
                    <a:pt x="187" y="223"/>
                    <a:pt x="187" y="224"/>
                  </a:cubicBezTo>
                  <a:cubicBezTo>
                    <a:pt x="188" y="225"/>
                    <a:pt x="188" y="224"/>
                    <a:pt x="189" y="225"/>
                  </a:cubicBezTo>
                  <a:cubicBezTo>
                    <a:pt x="189" y="225"/>
                    <a:pt x="189" y="225"/>
                    <a:pt x="189" y="226"/>
                  </a:cubicBezTo>
                  <a:cubicBezTo>
                    <a:pt x="189" y="226"/>
                    <a:pt x="189" y="226"/>
                    <a:pt x="189" y="226"/>
                  </a:cubicBezTo>
                  <a:cubicBezTo>
                    <a:pt x="190" y="227"/>
                    <a:pt x="190" y="227"/>
                    <a:pt x="190" y="227"/>
                  </a:cubicBezTo>
                  <a:cubicBezTo>
                    <a:pt x="191" y="228"/>
                    <a:pt x="192" y="227"/>
                    <a:pt x="193" y="226"/>
                  </a:cubicBezTo>
                  <a:cubicBezTo>
                    <a:pt x="193" y="226"/>
                    <a:pt x="194" y="226"/>
                    <a:pt x="194" y="226"/>
                  </a:cubicBezTo>
                  <a:cubicBezTo>
                    <a:pt x="195" y="226"/>
                    <a:pt x="196" y="225"/>
                    <a:pt x="196" y="225"/>
                  </a:cubicBezTo>
                  <a:cubicBezTo>
                    <a:pt x="197" y="225"/>
                    <a:pt x="197" y="224"/>
                    <a:pt x="197" y="224"/>
                  </a:cubicBezTo>
                  <a:cubicBezTo>
                    <a:pt x="198" y="224"/>
                    <a:pt x="198" y="223"/>
                    <a:pt x="198" y="223"/>
                  </a:cubicBezTo>
                  <a:cubicBezTo>
                    <a:pt x="200" y="224"/>
                    <a:pt x="200" y="223"/>
                    <a:pt x="200" y="223"/>
                  </a:cubicBezTo>
                  <a:cubicBezTo>
                    <a:pt x="200" y="222"/>
                    <a:pt x="202" y="222"/>
                    <a:pt x="203" y="222"/>
                  </a:cubicBezTo>
                  <a:cubicBezTo>
                    <a:pt x="203" y="222"/>
                    <a:pt x="204" y="221"/>
                    <a:pt x="206" y="221"/>
                  </a:cubicBezTo>
                  <a:cubicBezTo>
                    <a:pt x="206" y="221"/>
                    <a:pt x="207" y="220"/>
                    <a:pt x="207" y="219"/>
                  </a:cubicBezTo>
                  <a:cubicBezTo>
                    <a:pt x="209" y="219"/>
                    <a:pt x="214" y="220"/>
                    <a:pt x="216" y="219"/>
                  </a:cubicBezTo>
                  <a:cubicBezTo>
                    <a:pt x="217" y="219"/>
                    <a:pt x="216" y="218"/>
                    <a:pt x="217" y="218"/>
                  </a:cubicBezTo>
                  <a:cubicBezTo>
                    <a:pt x="219" y="218"/>
                    <a:pt x="219" y="219"/>
                    <a:pt x="219" y="218"/>
                  </a:cubicBezTo>
                  <a:cubicBezTo>
                    <a:pt x="220" y="217"/>
                    <a:pt x="220" y="218"/>
                    <a:pt x="220" y="217"/>
                  </a:cubicBezTo>
                  <a:cubicBezTo>
                    <a:pt x="220" y="217"/>
                    <a:pt x="221" y="217"/>
                    <a:pt x="221" y="217"/>
                  </a:cubicBezTo>
                  <a:cubicBezTo>
                    <a:pt x="221" y="217"/>
                    <a:pt x="221" y="217"/>
                    <a:pt x="221" y="216"/>
                  </a:cubicBezTo>
                  <a:cubicBezTo>
                    <a:pt x="221" y="216"/>
                    <a:pt x="221" y="216"/>
                    <a:pt x="222" y="216"/>
                  </a:cubicBezTo>
                  <a:cubicBezTo>
                    <a:pt x="222" y="216"/>
                    <a:pt x="222" y="216"/>
                    <a:pt x="222" y="216"/>
                  </a:cubicBezTo>
                  <a:cubicBezTo>
                    <a:pt x="222" y="215"/>
                    <a:pt x="222" y="215"/>
                    <a:pt x="222" y="215"/>
                  </a:cubicBezTo>
                  <a:cubicBezTo>
                    <a:pt x="223" y="214"/>
                    <a:pt x="223" y="214"/>
                    <a:pt x="224" y="213"/>
                  </a:cubicBezTo>
                  <a:cubicBezTo>
                    <a:pt x="224" y="213"/>
                    <a:pt x="224" y="213"/>
                    <a:pt x="224" y="213"/>
                  </a:cubicBezTo>
                  <a:cubicBezTo>
                    <a:pt x="225" y="212"/>
                    <a:pt x="225" y="211"/>
                    <a:pt x="225" y="211"/>
                  </a:cubicBezTo>
                  <a:cubicBezTo>
                    <a:pt x="225" y="210"/>
                    <a:pt x="226" y="210"/>
                    <a:pt x="227" y="209"/>
                  </a:cubicBezTo>
                  <a:cubicBezTo>
                    <a:pt x="227" y="208"/>
                    <a:pt x="228" y="206"/>
                    <a:pt x="229" y="205"/>
                  </a:cubicBezTo>
                  <a:cubicBezTo>
                    <a:pt x="229" y="205"/>
                    <a:pt x="229" y="205"/>
                    <a:pt x="230" y="204"/>
                  </a:cubicBezTo>
                  <a:cubicBezTo>
                    <a:pt x="230" y="204"/>
                    <a:pt x="230" y="203"/>
                    <a:pt x="230" y="203"/>
                  </a:cubicBezTo>
                  <a:cubicBezTo>
                    <a:pt x="230" y="203"/>
                    <a:pt x="231" y="203"/>
                    <a:pt x="231" y="203"/>
                  </a:cubicBezTo>
                  <a:cubicBezTo>
                    <a:pt x="231" y="202"/>
                    <a:pt x="231" y="202"/>
                    <a:pt x="232" y="202"/>
                  </a:cubicBezTo>
                  <a:cubicBezTo>
                    <a:pt x="232" y="202"/>
                    <a:pt x="231" y="201"/>
                    <a:pt x="233" y="201"/>
                  </a:cubicBezTo>
                  <a:cubicBezTo>
                    <a:pt x="233" y="201"/>
                    <a:pt x="233" y="201"/>
                    <a:pt x="233" y="201"/>
                  </a:cubicBezTo>
                  <a:cubicBezTo>
                    <a:pt x="234" y="201"/>
                    <a:pt x="233" y="200"/>
                    <a:pt x="234" y="200"/>
                  </a:cubicBezTo>
                  <a:cubicBezTo>
                    <a:pt x="234" y="200"/>
                    <a:pt x="234" y="200"/>
                    <a:pt x="234" y="200"/>
                  </a:cubicBezTo>
                  <a:cubicBezTo>
                    <a:pt x="235" y="200"/>
                    <a:pt x="234" y="199"/>
                    <a:pt x="234" y="199"/>
                  </a:cubicBezTo>
                  <a:cubicBezTo>
                    <a:pt x="235" y="199"/>
                    <a:pt x="235" y="199"/>
                    <a:pt x="235" y="199"/>
                  </a:cubicBezTo>
                  <a:cubicBezTo>
                    <a:pt x="235" y="199"/>
                    <a:pt x="236" y="199"/>
                    <a:pt x="236" y="199"/>
                  </a:cubicBezTo>
                  <a:cubicBezTo>
                    <a:pt x="236" y="198"/>
                    <a:pt x="237" y="198"/>
                    <a:pt x="237" y="197"/>
                  </a:cubicBezTo>
                  <a:cubicBezTo>
                    <a:pt x="237" y="197"/>
                    <a:pt x="238" y="197"/>
                    <a:pt x="238" y="196"/>
                  </a:cubicBezTo>
                  <a:cubicBezTo>
                    <a:pt x="239" y="196"/>
                    <a:pt x="239" y="195"/>
                    <a:pt x="239" y="195"/>
                  </a:cubicBezTo>
                  <a:cubicBezTo>
                    <a:pt x="239" y="195"/>
                    <a:pt x="239" y="194"/>
                    <a:pt x="239" y="194"/>
                  </a:cubicBezTo>
                  <a:cubicBezTo>
                    <a:pt x="240" y="193"/>
                    <a:pt x="241" y="193"/>
                    <a:pt x="241" y="191"/>
                  </a:cubicBezTo>
                  <a:cubicBezTo>
                    <a:pt x="242" y="191"/>
                    <a:pt x="242" y="191"/>
                    <a:pt x="243" y="190"/>
                  </a:cubicBezTo>
                  <a:cubicBezTo>
                    <a:pt x="244" y="190"/>
                    <a:pt x="244" y="189"/>
                    <a:pt x="244" y="189"/>
                  </a:cubicBezTo>
                  <a:cubicBezTo>
                    <a:pt x="245" y="188"/>
                    <a:pt x="245" y="187"/>
                    <a:pt x="245" y="187"/>
                  </a:cubicBezTo>
                  <a:cubicBezTo>
                    <a:pt x="246" y="186"/>
                    <a:pt x="246" y="186"/>
                    <a:pt x="247" y="185"/>
                  </a:cubicBezTo>
                  <a:cubicBezTo>
                    <a:pt x="247" y="185"/>
                    <a:pt x="248" y="184"/>
                    <a:pt x="248" y="184"/>
                  </a:cubicBezTo>
                  <a:cubicBezTo>
                    <a:pt x="248" y="183"/>
                    <a:pt x="249" y="184"/>
                    <a:pt x="249" y="183"/>
                  </a:cubicBezTo>
                  <a:cubicBezTo>
                    <a:pt x="249" y="183"/>
                    <a:pt x="248" y="183"/>
                    <a:pt x="249" y="182"/>
                  </a:cubicBezTo>
                  <a:cubicBezTo>
                    <a:pt x="250" y="182"/>
                    <a:pt x="250" y="182"/>
                    <a:pt x="250" y="182"/>
                  </a:cubicBezTo>
                  <a:cubicBezTo>
                    <a:pt x="250" y="182"/>
                    <a:pt x="250" y="182"/>
                    <a:pt x="250" y="182"/>
                  </a:cubicBezTo>
                  <a:cubicBezTo>
                    <a:pt x="251" y="182"/>
                    <a:pt x="251" y="181"/>
                    <a:pt x="251" y="181"/>
                  </a:cubicBezTo>
                  <a:cubicBezTo>
                    <a:pt x="251" y="181"/>
                    <a:pt x="251" y="180"/>
                    <a:pt x="252" y="180"/>
                  </a:cubicBezTo>
                  <a:cubicBezTo>
                    <a:pt x="252" y="180"/>
                    <a:pt x="252" y="179"/>
                    <a:pt x="252" y="179"/>
                  </a:cubicBezTo>
                  <a:cubicBezTo>
                    <a:pt x="253" y="179"/>
                    <a:pt x="253" y="179"/>
                    <a:pt x="253" y="179"/>
                  </a:cubicBezTo>
                  <a:cubicBezTo>
                    <a:pt x="253" y="179"/>
                    <a:pt x="254" y="178"/>
                    <a:pt x="254" y="178"/>
                  </a:cubicBezTo>
                  <a:cubicBezTo>
                    <a:pt x="254" y="178"/>
                    <a:pt x="255" y="177"/>
                    <a:pt x="255" y="177"/>
                  </a:cubicBezTo>
                  <a:cubicBezTo>
                    <a:pt x="257" y="177"/>
                    <a:pt x="258" y="177"/>
                    <a:pt x="259" y="176"/>
                  </a:cubicBezTo>
                  <a:cubicBezTo>
                    <a:pt x="259" y="176"/>
                    <a:pt x="259" y="176"/>
                    <a:pt x="259" y="176"/>
                  </a:cubicBezTo>
                  <a:cubicBezTo>
                    <a:pt x="260" y="175"/>
                    <a:pt x="260" y="175"/>
                    <a:pt x="260" y="175"/>
                  </a:cubicBezTo>
                  <a:cubicBezTo>
                    <a:pt x="260" y="175"/>
                    <a:pt x="261" y="175"/>
                    <a:pt x="261" y="174"/>
                  </a:cubicBezTo>
                  <a:cubicBezTo>
                    <a:pt x="262" y="173"/>
                    <a:pt x="263" y="173"/>
                    <a:pt x="263" y="171"/>
                  </a:cubicBezTo>
                  <a:cubicBezTo>
                    <a:pt x="264" y="170"/>
                    <a:pt x="263" y="170"/>
                    <a:pt x="264" y="170"/>
                  </a:cubicBezTo>
                  <a:cubicBezTo>
                    <a:pt x="264" y="170"/>
                    <a:pt x="264" y="170"/>
                    <a:pt x="264" y="169"/>
                  </a:cubicBezTo>
                  <a:cubicBezTo>
                    <a:pt x="265" y="169"/>
                    <a:pt x="265" y="169"/>
                    <a:pt x="265" y="168"/>
                  </a:cubicBezTo>
                  <a:cubicBezTo>
                    <a:pt x="265" y="168"/>
                    <a:pt x="266" y="167"/>
                    <a:pt x="266" y="167"/>
                  </a:cubicBezTo>
                  <a:cubicBezTo>
                    <a:pt x="267" y="166"/>
                    <a:pt x="267" y="165"/>
                    <a:pt x="267" y="164"/>
                  </a:cubicBezTo>
                  <a:cubicBezTo>
                    <a:pt x="268" y="163"/>
                    <a:pt x="268" y="162"/>
                    <a:pt x="269" y="161"/>
                  </a:cubicBezTo>
                  <a:cubicBezTo>
                    <a:pt x="269" y="160"/>
                    <a:pt x="270" y="160"/>
                    <a:pt x="270" y="159"/>
                  </a:cubicBezTo>
                  <a:cubicBezTo>
                    <a:pt x="270" y="159"/>
                    <a:pt x="271" y="157"/>
                    <a:pt x="271" y="157"/>
                  </a:cubicBezTo>
                  <a:cubicBezTo>
                    <a:pt x="271" y="157"/>
                    <a:pt x="272" y="156"/>
                    <a:pt x="272" y="156"/>
                  </a:cubicBezTo>
                  <a:cubicBezTo>
                    <a:pt x="273" y="155"/>
                    <a:pt x="273" y="155"/>
                    <a:pt x="273" y="154"/>
                  </a:cubicBezTo>
                  <a:cubicBezTo>
                    <a:pt x="273" y="154"/>
                    <a:pt x="274" y="153"/>
                    <a:pt x="274" y="153"/>
                  </a:cubicBezTo>
                  <a:cubicBezTo>
                    <a:pt x="274" y="153"/>
                    <a:pt x="274" y="152"/>
                    <a:pt x="274" y="152"/>
                  </a:cubicBezTo>
                  <a:cubicBezTo>
                    <a:pt x="275" y="151"/>
                    <a:pt x="276" y="150"/>
                    <a:pt x="276" y="149"/>
                  </a:cubicBezTo>
                  <a:cubicBezTo>
                    <a:pt x="276" y="148"/>
                    <a:pt x="276" y="148"/>
                    <a:pt x="276" y="148"/>
                  </a:cubicBezTo>
                  <a:cubicBezTo>
                    <a:pt x="278" y="147"/>
                    <a:pt x="278" y="145"/>
                    <a:pt x="279" y="143"/>
                  </a:cubicBezTo>
                  <a:cubicBezTo>
                    <a:pt x="279" y="142"/>
                    <a:pt x="279" y="143"/>
                    <a:pt x="279" y="142"/>
                  </a:cubicBezTo>
                  <a:cubicBezTo>
                    <a:pt x="280" y="141"/>
                    <a:pt x="279" y="139"/>
                    <a:pt x="279" y="139"/>
                  </a:cubicBezTo>
                  <a:cubicBezTo>
                    <a:pt x="279" y="136"/>
                    <a:pt x="280" y="135"/>
                    <a:pt x="279" y="130"/>
                  </a:cubicBezTo>
                  <a:cubicBezTo>
                    <a:pt x="280" y="130"/>
                    <a:pt x="280" y="130"/>
                    <a:pt x="280" y="129"/>
                  </a:cubicBezTo>
                  <a:cubicBezTo>
                    <a:pt x="281" y="129"/>
                    <a:pt x="281" y="128"/>
                    <a:pt x="281" y="127"/>
                  </a:cubicBezTo>
                  <a:cubicBezTo>
                    <a:pt x="283" y="126"/>
                    <a:pt x="282" y="125"/>
                    <a:pt x="282" y="123"/>
                  </a:cubicBezTo>
                  <a:cubicBezTo>
                    <a:pt x="282" y="122"/>
                    <a:pt x="283" y="121"/>
                    <a:pt x="283" y="120"/>
                  </a:cubicBezTo>
                  <a:cubicBezTo>
                    <a:pt x="283" y="119"/>
                    <a:pt x="282" y="116"/>
                    <a:pt x="281" y="116"/>
                  </a:cubicBezTo>
                  <a:cubicBezTo>
                    <a:pt x="281" y="116"/>
                    <a:pt x="281" y="115"/>
                    <a:pt x="281" y="1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7" name="Freeform 133"/>
            <p:cNvSpPr/>
            <p:nvPr/>
          </p:nvSpPr>
          <p:spPr>
            <a:xfrm>
              <a:off x="7539038" y="4533900"/>
              <a:ext cx="47625" cy="26988"/>
            </a:xfrm>
            <a:custGeom>
              <a:avLst/>
              <a:gdLst>
                <a:gd name="T0" fmla="*/ 11 w 13"/>
                <a:gd name="T1" fmla="*/ 5 h 7"/>
                <a:gd name="T2" fmla="*/ 11 w 13"/>
                <a:gd name="T3" fmla="*/ 4 h 7"/>
                <a:gd name="T4" fmla="*/ 11 w 13"/>
                <a:gd name="T5" fmla="*/ 2 h 7"/>
                <a:gd name="T6" fmla="*/ 10 w 13"/>
                <a:gd name="T7" fmla="*/ 2 h 7"/>
                <a:gd name="T8" fmla="*/ 4 w 13"/>
                <a:gd name="T9" fmla="*/ 1 h 7"/>
                <a:gd name="T10" fmla="*/ 3 w 13"/>
                <a:gd name="T11" fmla="*/ 2 h 7"/>
                <a:gd name="T12" fmla="*/ 1 w 13"/>
                <a:gd name="T13" fmla="*/ 6 h 7"/>
                <a:gd name="T14" fmla="*/ 11 w 13"/>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1" y="5"/>
                  </a:moveTo>
                  <a:cubicBezTo>
                    <a:pt x="11" y="5"/>
                    <a:pt x="11" y="5"/>
                    <a:pt x="11" y="4"/>
                  </a:cubicBezTo>
                  <a:cubicBezTo>
                    <a:pt x="13" y="4"/>
                    <a:pt x="12" y="2"/>
                    <a:pt x="11" y="2"/>
                  </a:cubicBezTo>
                  <a:cubicBezTo>
                    <a:pt x="10" y="1"/>
                    <a:pt x="11" y="2"/>
                    <a:pt x="10" y="2"/>
                  </a:cubicBezTo>
                  <a:cubicBezTo>
                    <a:pt x="7" y="2"/>
                    <a:pt x="3" y="0"/>
                    <a:pt x="4" y="1"/>
                  </a:cubicBezTo>
                  <a:cubicBezTo>
                    <a:pt x="4" y="2"/>
                    <a:pt x="4" y="2"/>
                    <a:pt x="3" y="2"/>
                  </a:cubicBezTo>
                  <a:cubicBezTo>
                    <a:pt x="1" y="1"/>
                    <a:pt x="0" y="5"/>
                    <a:pt x="1" y="6"/>
                  </a:cubicBezTo>
                  <a:cubicBezTo>
                    <a:pt x="4" y="7"/>
                    <a:pt x="9" y="6"/>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8" name="Freeform 134"/>
            <p:cNvSpPr/>
            <p:nvPr/>
          </p:nvSpPr>
          <p:spPr>
            <a:xfrm>
              <a:off x="5221288" y="4560888"/>
              <a:ext cx="206375" cy="415925"/>
            </a:xfrm>
            <a:custGeom>
              <a:avLst/>
              <a:gdLst>
                <a:gd name="T0" fmla="*/ 54 w 55"/>
                <a:gd name="T1" fmla="*/ 12 h 111"/>
                <a:gd name="T2" fmla="*/ 53 w 55"/>
                <a:gd name="T3" fmla="*/ 10 h 111"/>
                <a:gd name="T4" fmla="*/ 51 w 55"/>
                <a:gd name="T5" fmla="*/ 7 h 111"/>
                <a:gd name="T6" fmla="*/ 50 w 55"/>
                <a:gd name="T7" fmla="*/ 4 h 111"/>
                <a:gd name="T8" fmla="*/ 48 w 55"/>
                <a:gd name="T9" fmla="*/ 1 h 111"/>
                <a:gd name="T10" fmla="*/ 45 w 55"/>
                <a:gd name="T11" fmla="*/ 2 h 111"/>
                <a:gd name="T12" fmla="*/ 43 w 55"/>
                <a:gd name="T13" fmla="*/ 10 h 111"/>
                <a:gd name="T14" fmla="*/ 39 w 55"/>
                <a:gd name="T15" fmla="*/ 13 h 111"/>
                <a:gd name="T16" fmla="*/ 37 w 55"/>
                <a:gd name="T17" fmla="*/ 16 h 111"/>
                <a:gd name="T18" fmla="*/ 37 w 55"/>
                <a:gd name="T19" fmla="*/ 17 h 111"/>
                <a:gd name="T20" fmla="*/ 32 w 55"/>
                <a:gd name="T21" fmla="*/ 24 h 111"/>
                <a:gd name="T22" fmla="*/ 30 w 55"/>
                <a:gd name="T23" fmla="*/ 27 h 111"/>
                <a:gd name="T24" fmla="*/ 25 w 55"/>
                <a:gd name="T25" fmla="*/ 29 h 111"/>
                <a:gd name="T26" fmla="*/ 24 w 55"/>
                <a:gd name="T27" fmla="*/ 30 h 111"/>
                <a:gd name="T28" fmla="*/ 20 w 55"/>
                <a:gd name="T29" fmla="*/ 32 h 111"/>
                <a:gd name="T30" fmla="*/ 18 w 55"/>
                <a:gd name="T31" fmla="*/ 33 h 111"/>
                <a:gd name="T32" fmla="*/ 13 w 55"/>
                <a:gd name="T33" fmla="*/ 32 h 111"/>
                <a:gd name="T34" fmla="*/ 12 w 55"/>
                <a:gd name="T35" fmla="*/ 35 h 111"/>
                <a:gd name="T36" fmla="*/ 11 w 55"/>
                <a:gd name="T37" fmla="*/ 39 h 111"/>
                <a:gd name="T38" fmla="*/ 10 w 55"/>
                <a:gd name="T39" fmla="*/ 40 h 111"/>
                <a:gd name="T40" fmla="*/ 8 w 55"/>
                <a:gd name="T41" fmla="*/ 48 h 111"/>
                <a:gd name="T42" fmla="*/ 10 w 55"/>
                <a:gd name="T43" fmla="*/ 57 h 111"/>
                <a:gd name="T44" fmla="*/ 11 w 55"/>
                <a:gd name="T45" fmla="*/ 65 h 111"/>
                <a:gd name="T46" fmla="*/ 9 w 55"/>
                <a:gd name="T47" fmla="*/ 67 h 111"/>
                <a:gd name="T48" fmla="*/ 5 w 55"/>
                <a:gd name="T49" fmla="*/ 73 h 111"/>
                <a:gd name="T50" fmla="*/ 2 w 55"/>
                <a:gd name="T51" fmla="*/ 87 h 111"/>
                <a:gd name="T52" fmla="*/ 3 w 55"/>
                <a:gd name="T53" fmla="*/ 100 h 111"/>
                <a:gd name="T54" fmla="*/ 5 w 55"/>
                <a:gd name="T55" fmla="*/ 104 h 111"/>
                <a:gd name="T56" fmla="*/ 6 w 55"/>
                <a:gd name="T57" fmla="*/ 106 h 111"/>
                <a:gd name="T58" fmla="*/ 9 w 55"/>
                <a:gd name="T59" fmla="*/ 108 h 111"/>
                <a:gd name="T60" fmla="*/ 11 w 55"/>
                <a:gd name="T61" fmla="*/ 110 h 111"/>
                <a:gd name="T62" fmla="*/ 16 w 55"/>
                <a:gd name="T63" fmla="*/ 110 h 111"/>
                <a:gd name="T64" fmla="*/ 20 w 55"/>
                <a:gd name="T65" fmla="*/ 108 h 111"/>
                <a:gd name="T66" fmla="*/ 28 w 55"/>
                <a:gd name="T67" fmla="*/ 102 h 111"/>
                <a:gd name="T68" fmla="*/ 29 w 55"/>
                <a:gd name="T69" fmla="*/ 97 h 111"/>
                <a:gd name="T70" fmla="*/ 30 w 55"/>
                <a:gd name="T71" fmla="*/ 95 h 111"/>
                <a:gd name="T72" fmla="*/ 33 w 55"/>
                <a:gd name="T73" fmla="*/ 87 h 111"/>
                <a:gd name="T74" fmla="*/ 36 w 55"/>
                <a:gd name="T75" fmla="*/ 77 h 111"/>
                <a:gd name="T76" fmla="*/ 38 w 55"/>
                <a:gd name="T77" fmla="*/ 72 h 111"/>
                <a:gd name="T78" fmla="*/ 39 w 55"/>
                <a:gd name="T79" fmla="*/ 67 h 111"/>
                <a:gd name="T80" fmla="*/ 43 w 55"/>
                <a:gd name="T81" fmla="*/ 60 h 111"/>
                <a:gd name="T82" fmla="*/ 45 w 55"/>
                <a:gd name="T83" fmla="*/ 55 h 111"/>
                <a:gd name="T84" fmla="*/ 46 w 55"/>
                <a:gd name="T85" fmla="*/ 53 h 111"/>
                <a:gd name="T86" fmla="*/ 47 w 55"/>
                <a:gd name="T87" fmla="*/ 49 h 111"/>
                <a:gd name="T88" fmla="*/ 48 w 55"/>
                <a:gd name="T89" fmla="*/ 39 h 111"/>
                <a:gd name="T90" fmla="*/ 50 w 55"/>
                <a:gd name="T91" fmla="*/ 30 h 111"/>
                <a:gd name="T92" fmla="*/ 51 w 55"/>
                <a:gd name="T93" fmla="*/ 30 h 111"/>
                <a:gd name="T94" fmla="*/ 53 w 55"/>
                <a:gd name="T95" fmla="*/ 30 h 111"/>
                <a:gd name="T96" fmla="*/ 55 w 55"/>
                <a:gd name="T97" fmla="*/ 27 h 111"/>
                <a:gd name="T98" fmla="*/ 53 w 55"/>
                <a:gd name="T99"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110">
                  <a:moveTo>
                    <a:pt x="53" y="21"/>
                  </a:moveTo>
                  <a:cubicBezTo>
                    <a:pt x="53" y="17"/>
                    <a:pt x="54" y="15"/>
                    <a:pt x="54" y="12"/>
                  </a:cubicBezTo>
                  <a:cubicBezTo>
                    <a:pt x="53" y="11"/>
                    <a:pt x="54" y="12"/>
                    <a:pt x="53" y="11"/>
                  </a:cubicBezTo>
                  <a:cubicBezTo>
                    <a:pt x="53" y="10"/>
                    <a:pt x="53" y="11"/>
                    <a:pt x="53" y="10"/>
                  </a:cubicBezTo>
                  <a:cubicBezTo>
                    <a:pt x="53" y="8"/>
                    <a:pt x="53" y="9"/>
                    <a:pt x="52" y="9"/>
                  </a:cubicBezTo>
                  <a:cubicBezTo>
                    <a:pt x="51" y="8"/>
                    <a:pt x="52" y="8"/>
                    <a:pt x="51" y="7"/>
                  </a:cubicBezTo>
                  <a:cubicBezTo>
                    <a:pt x="51" y="7"/>
                    <a:pt x="51" y="7"/>
                    <a:pt x="50" y="7"/>
                  </a:cubicBezTo>
                  <a:cubicBezTo>
                    <a:pt x="50" y="5"/>
                    <a:pt x="50" y="5"/>
                    <a:pt x="50" y="4"/>
                  </a:cubicBezTo>
                  <a:cubicBezTo>
                    <a:pt x="49" y="3"/>
                    <a:pt x="49" y="4"/>
                    <a:pt x="49" y="2"/>
                  </a:cubicBezTo>
                  <a:cubicBezTo>
                    <a:pt x="49" y="2"/>
                    <a:pt x="48" y="1"/>
                    <a:pt x="48" y="1"/>
                  </a:cubicBezTo>
                  <a:cubicBezTo>
                    <a:pt x="48" y="1"/>
                    <a:pt x="47" y="0"/>
                    <a:pt x="46" y="1"/>
                  </a:cubicBezTo>
                  <a:cubicBezTo>
                    <a:pt x="46" y="2"/>
                    <a:pt x="46" y="1"/>
                    <a:pt x="45" y="2"/>
                  </a:cubicBezTo>
                  <a:cubicBezTo>
                    <a:pt x="45" y="3"/>
                    <a:pt x="45" y="3"/>
                    <a:pt x="45" y="4"/>
                  </a:cubicBezTo>
                  <a:cubicBezTo>
                    <a:pt x="43" y="5"/>
                    <a:pt x="45" y="9"/>
                    <a:pt x="43" y="10"/>
                  </a:cubicBezTo>
                  <a:cubicBezTo>
                    <a:pt x="43" y="13"/>
                    <a:pt x="40" y="9"/>
                    <a:pt x="40" y="12"/>
                  </a:cubicBezTo>
                  <a:cubicBezTo>
                    <a:pt x="40" y="13"/>
                    <a:pt x="40" y="13"/>
                    <a:pt x="39" y="13"/>
                  </a:cubicBezTo>
                  <a:cubicBezTo>
                    <a:pt x="39" y="13"/>
                    <a:pt x="38" y="14"/>
                    <a:pt x="38" y="15"/>
                  </a:cubicBezTo>
                  <a:cubicBezTo>
                    <a:pt x="38" y="15"/>
                    <a:pt x="38" y="16"/>
                    <a:pt x="37" y="16"/>
                  </a:cubicBezTo>
                  <a:cubicBezTo>
                    <a:pt x="36" y="16"/>
                    <a:pt x="38" y="17"/>
                    <a:pt x="38" y="17"/>
                  </a:cubicBezTo>
                  <a:cubicBezTo>
                    <a:pt x="38" y="18"/>
                    <a:pt x="37" y="17"/>
                    <a:pt x="37" y="17"/>
                  </a:cubicBezTo>
                  <a:cubicBezTo>
                    <a:pt x="36" y="19"/>
                    <a:pt x="35" y="19"/>
                    <a:pt x="35" y="22"/>
                  </a:cubicBezTo>
                  <a:cubicBezTo>
                    <a:pt x="34" y="23"/>
                    <a:pt x="33" y="23"/>
                    <a:pt x="32" y="24"/>
                  </a:cubicBezTo>
                  <a:cubicBezTo>
                    <a:pt x="31" y="24"/>
                    <a:pt x="31" y="25"/>
                    <a:pt x="30" y="25"/>
                  </a:cubicBezTo>
                  <a:cubicBezTo>
                    <a:pt x="30" y="26"/>
                    <a:pt x="30" y="26"/>
                    <a:pt x="30" y="27"/>
                  </a:cubicBezTo>
                  <a:cubicBezTo>
                    <a:pt x="28" y="27"/>
                    <a:pt x="27" y="28"/>
                    <a:pt x="25" y="28"/>
                  </a:cubicBezTo>
                  <a:cubicBezTo>
                    <a:pt x="25" y="29"/>
                    <a:pt x="25" y="28"/>
                    <a:pt x="25" y="29"/>
                  </a:cubicBezTo>
                  <a:cubicBezTo>
                    <a:pt x="25" y="29"/>
                    <a:pt x="25" y="29"/>
                    <a:pt x="25" y="30"/>
                  </a:cubicBezTo>
                  <a:cubicBezTo>
                    <a:pt x="25" y="30"/>
                    <a:pt x="24" y="30"/>
                    <a:pt x="24" y="30"/>
                  </a:cubicBezTo>
                  <a:cubicBezTo>
                    <a:pt x="24" y="30"/>
                    <a:pt x="24" y="30"/>
                    <a:pt x="23" y="31"/>
                  </a:cubicBezTo>
                  <a:cubicBezTo>
                    <a:pt x="22" y="31"/>
                    <a:pt x="20" y="31"/>
                    <a:pt x="20" y="32"/>
                  </a:cubicBezTo>
                  <a:cubicBezTo>
                    <a:pt x="18" y="32"/>
                    <a:pt x="19" y="32"/>
                    <a:pt x="18" y="32"/>
                  </a:cubicBezTo>
                  <a:cubicBezTo>
                    <a:pt x="18" y="33"/>
                    <a:pt x="18" y="33"/>
                    <a:pt x="18" y="33"/>
                  </a:cubicBezTo>
                  <a:cubicBezTo>
                    <a:pt x="16" y="33"/>
                    <a:pt x="15" y="33"/>
                    <a:pt x="14" y="33"/>
                  </a:cubicBezTo>
                  <a:cubicBezTo>
                    <a:pt x="13" y="33"/>
                    <a:pt x="14" y="33"/>
                    <a:pt x="13" y="32"/>
                  </a:cubicBezTo>
                  <a:cubicBezTo>
                    <a:pt x="13" y="32"/>
                    <a:pt x="13" y="32"/>
                    <a:pt x="13" y="32"/>
                  </a:cubicBezTo>
                  <a:cubicBezTo>
                    <a:pt x="9" y="32"/>
                    <a:pt x="12" y="34"/>
                    <a:pt x="12" y="35"/>
                  </a:cubicBezTo>
                  <a:cubicBezTo>
                    <a:pt x="12" y="36"/>
                    <a:pt x="11" y="36"/>
                    <a:pt x="11" y="36"/>
                  </a:cubicBezTo>
                  <a:cubicBezTo>
                    <a:pt x="11" y="37"/>
                    <a:pt x="11" y="38"/>
                    <a:pt x="11" y="39"/>
                  </a:cubicBezTo>
                  <a:cubicBezTo>
                    <a:pt x="11" y="39"/>
                    <a:pt x="10" y="39"/>
                    <a:pt x="10" y="40"/>
                  </a:cubicBezTo>
                  <a:cubicBezTo>
                    <a:pt x="10" y="40"/>
                    <a:pt x="10" y="40"/>
                    <a:pt x="10" y="40"/>
                  </a:cubicBezTo>
                  <a:cubicBezTo>
                    <a:pt x="9" y="41"/>
                    <a:pt x="8" y="41"/>
                    <a:pt x="8" y="43"/>
                  </a:cubicBezTo>
                  <a:cubicBezTo>
                    <a:pt x="8" y="43"/>
                    <a:pt x="7" y="48"/>
                    <a:pt x="8" y="48"/>
                  </a:cubicBezTo>
                  <a:cubicBezTo>
                    <a:pt x="9" y="48"/>
                    <a:pt x="9" y="51"/>
                    <a:pt x="9" y="52"/>
                  </a:cubicBezTo>
                  <a:cubicBezTo>
                    <a:pt x="9" y="54"/>
                    <a:pt x="9" y="56"/>
                    <a:pt x="10" y="57"/>
                  </a:cubicBezTo>
                  <a:cubicBezTo>
                    <a:pt x="11" y="57"/>
                    <a:pt x="11" y="58"/>
                    <a:pt x="11" y="59"/>
                  </a:cubicBezTo>
                  <a:cubicBezTo>
                    <a:pt x="11" y="61"/>
                    <a:pt x="11" y="63"/>
                    <a:pt x="11" y="65"/>
                  </a:cubicBezTo>
                  <a:cubicBezTo>
                    <a:pt x="10" y="66"/>
                    <a:pt x="10" y="66"/>
                    <a:pt x="9" y="66"/>
                  </a:cubicBezTo>
                  <a:cubicBezTo>
                    <a:pt x="9" y="67"/>
                    <a:pt x="9" y="67"/>
                    <a:pt x="9" y="67"/>
                  </a:cubicBezTo>
                  <a:cubicBezTo>
                    <a:pt x="8" y="68"/>
                    <a:pt x="8" y="70"/>
                    <a:pt x="7" y="71"/>
                  </a:cubicBezTo>
                  <a:cubicBezTo>
                    <a:pt x="6" y="71"/>
                    <a:pt x="6" y="72"/>
                    <a:pt x="5" y="73"/>
                  </a:cubicBezTo>
                  <a:cubicBezTo>
                    <a:pt x="5" y="75"/>
                    <a:pt x="4" y="76"/>
                    <a:pt x="3" y="77"/>
                  </a:cubicBezTo>
                  <a:cubicBezTo>
                    <a:pt x="1" y="78"/>
                    <a:pt x="0" y="85"/>
                    <a:pt x="2" y="87"/>
                  </a:cubicBezTo>
                  <a:cubicBezTo>
                    <a:pt x="2" y="88"/>
                    <a:pt x="2" y="90"/>
                    <a:pt x="3" y="90"/>
                  </a:cubicBezTo>
                  <a:cubicBezTo>
                    <a:pt x="3" y="94"/>
                    <a:pt x="2" y="97"/>
                    <a:pt x="3" y="100"/>
                  </a:cubicBezTo>
                  <a:cubicBezTo>
                    <a:pt x="4" y="101"/>
                    <a:pt x="4" y="102"/>
                    <a:pt x="5" y="103"/>
                  </a:cubicBezTo>
                  <a:cubicBezTo>
                    <a:pt x="5" y="103"/>
                    <a:pt x="5" y="103"/>
                    <a:pt x="5" y="104"/>
                  </a:cubicBezTo>
                  <a:cubicBezTo>
                    <a:pt x="5" y="104"/>
                    <a:pt x="5" y="104"/>
                    <a:pt x="5" y="105"/>
                  </a:cubicBezTo>
                  <a:cubicBezTo>
                    <a:pt x="5" y="107"/>
                    <a:pt x="6" y="105"/>
                    <a:pt x="6" y="106"/>
                  </a:cubicBezTo>
                  <a:cubicBezTo>
                    <a:pt x="7" y="107"/>
                    <a:pt x="7" y="107"/>
                    <a:pt x="8" y="107"/>
                  </a:cubicBezTo>
                  <a:cubicBezTo>
                    <a:pt x="8" y="108"/>
                    <a:pt x="9" y="108"/>
                    <a:pt x="9" y="108"/>
                  </a:cubicBezTo>
                  <a:cubicBezTo>
                    <a:pt x="9" y="108"/>
                    <a:pt x="9" y="108"/>
                    <a:pt x="9" y="109"/>
                  </a:cubicBezTo>
                  <a:cubicBezTo>
                    <a:pt x="10" y="109"/>
                    <a:pt x="11" y="109"/>
                    <a:pt x="11" y="110"/>
                  </a:cubicBezTo>
                  <a:cubicBezTo>
                    <a:pt x="12" y="111"/>
                    <a:pt x="11" y="110"/>
                    <a:pt x="12" y="111"/>
                  </a:cubicBezTo>
                  <a:cubicBezTo>
                    <a:pt x="14" y="111"/>
                    <a:pt x="15" y="111"/>
                    <a:pt x="16" y="110"/>
                  </a:cubicBezTo>
                  <a:cubicBezTo>
                    <a:pt x="18" y="110"/>
                    <a:pt x="18" y="109"/>
                    <a:pt x="19" y="109"/>
                  </a:cubicBezTo>
                  <a:cubicBezTo>
                    <a:pt x="20" y="108"/>
                    <a:pt x="19" y="109"/>
                    <a:pt x="20" y="108"/>
                  </a:cubicBezTo>
                  <a:cubicBezTo>
                    <a:pt x="21" y="108"/>
                    <a:pt x="24" y="107"/>
                    <a:pt x="25" y="107"/>
                  </a:cubicBezTo>
                  <a:cubicBezTo>
                    <a:pt x="26" y="106"/>
                    <a:pt x="27" y="103"/>
                    <a:pt x="28" y="102"/>
                  </a:cubicBezTo>
                  <a:cubicBezTo>
                    <a:pt x="28" y="100"/>
                    <a:pt x="28" y="99"/>
                    <a:pt x="28" y="97"/>
                  </a:cubicBezTo>
                  <a:cubicBezTo>
                    <a:pt x="28" y="97"/>
                    <a:pt x="29" y="98"/>
                    <a:pt x="29" y="97"/>
                  </a:cubicBezTo>
                  <a:cubicBezTo>
                    <a:pt x="29" y="97"/>
                    <a:pt x="29" y="96"/>
                    <a:pt x="29" y="96"/>
                  </a:cubicBezTo>
                  <a:cubicBezTo>
                    <a:pt x="29" y="95"/>
                    <a:pt x="30" y="96"/>
                    <a:pt x="30" y="95"/>
                  </a:cubicBezTo>
                  <a:cubicBezTo>
                    <a:pt x="30" y="93"/>
                    <a:pt x="31" y="92"/>
                    <a:pt x="32" y="90"/>
                  </a:cubicBezTo>
                  <a:cubicBezTo>
                    <a:pt x="32" y="90"/>
                    <a:pt x="33" y="87"/>
                    <a:pt x="33" y="87"/>
                  </a:cubicBezTo>
                  <a:cubicBezTo>
                    <a:pt x="33" y="87"/>
                    <a:pt x="34" y="84"/>
                    <a:pt x="34" y="84"/>
                  </a:cubicBezTo>
                  <a:cubicBezTo>
                    <a:pt x="34" y="81"/>
                    <a:pt x="36" y="79"/>
                    <a:pt x="36" y="77"/>
                  </a:cubicBezTo>
                  <a:cubicBezTo>
                    <a:pt x="36" y="77"/>
                    <a:pt x="37" y="74"/>
                    <a:pt x="37" y="74"/>
                  </a:cubicBezTo>
                  <a:cubicBezTo>
                    <a:pt x="38" y="74"/>
                    <a:pt x="38" y="72"/>
                    <a:pt x="38" y="72"/>
                  </a:cubicBezTo>
                  <a:cubicBezTo>
                    <a:pt x="38" y="70"/>
                    <a:pt x="38" y="71"/>
                    <a:pt x="38" y="70"/>
                  </a:cubicBezTo>
                  <a:cubicBezTo>
                    <a:pt x="39" y="70"/>
                    <a:pt x="39" y="67"/>
                    <a:pt x="39" y="67"/>
                  </a:cubicBezTo>
                  <a:cubicBezTo>
                    <a:pt x="40" y="67"/>
                    <a:pt x="40" y="65"/>
                    <a:pt x="40" y="64"/>
                  </a:cubicBezTo>
                  <a:cubicBezTo>
                    <a:pt x="41" y="63"/>
                    <a:pt x="42" y="61"/>
                    <a:pt x="43" y="60"/>
                  </a:cubicBezTo>
                  <a:cubicBezTo>
                    <a:pt x="43" y="59"/>
                    <a:pt x="44" y="59"/>
                    <a:pt x="44" y="57"/>
                  </a:cubicBezTo>
                  <a:cubicBezTo>
                    <a:pt x="44" y="57"/>
                    <a:pt x="45" y="55"/>
                    <a:pt x="45" y="55"/>
                  </a:cubicBezTo>
                  <a:cubicBezTo>
                    <a:pt x="46" y="55"/>
                    <a:pt x="45" y="54"/>
                    <a:pt x="45" y="53"/>
                  </a:cubicBezTo>
                  <a:cubicBezTo>
                    <a:pt x="46" y="53"/>
                    <a:pt x="46" y="54"/>
                    <a:pt x="46" y="53"/>
                  </a:cubicBezTo>
                  <a:cubicBezTo>
                    <a:pt x="46" y="52"/>
                    <a:pt x="46" y="51"/>
                    <a:pt x="46" y="51"/>
                  </a:cubicBezTo>
                  <a:cubicBezTo>
                    <a:pt x="46" y="50"/>
                    <a:pt x="47" y="51"/>
                    <a:pt x="47" y="49"/>
                  </a:cubicBezTo>
                  <a:cubicBezTo>
                    <a:pt x="47" y="47"/>
                    <a:pt x="47" y="44"/>
                    <a:pt x="47" y="41"/>
                  </a:cubicBezTo>
                  <a:cubicBezTo>
                    <a:pt x="48" y="40"/>
                    <a:pt x="47" y="40"/>
                    <a:pt x="48" y="39"/>
                  </a:cubicBezTo>
                  <a:cubicBezTo>
                    <a:pt x="48" y="39"/>
                    <a:pt x="49" y="39"/>
                    <a:pt x="49" y="39"/>
                  </a:cubicBezTo>
                  <a:cubicBezTo>
                    <a:pt x="49" y="35"/>
                    <a:pt x="50" y="33"/>
                    <a:pt x="50" y="30"/>
                  </a:cubicBezTo>
                  <a:cubicBezTo>
                    <a:pt x="50" y="29"/>
                    <a:pt x="50" y="27"/>
                    <a:pt x="51" y="28"/>
                  </a:cubicBezTo>
                  <a:cubicBezTo>
                    <a:pt x="51" y="28"/>
                    <a:pt x="51" y="29"/>
                    <a:pt x="51" y="30"/>
                  </a:cubicBezTo>
                  <a:cubicBezTo>
                    <a:pt x="51" y="30"/>
                    <a:pt x="52" y="31"/>
                    <a:pt x="53" y="31"/>
                  </a:cubicBezTo>
                  <a:cubicBezTo>
                    <a:pt x="54" y="31"/>
                    <a:pt x="53" y="30"/>
                    <a:pt x="53" y="30"/>
                  </a:cubicBezTo>
                  <a:cubicBezTo>
                    <a:pt x="54" y="30"/>
                    <a:pt x="53" y="30"/>
                    <a:pt x="54" y="30"/>
                  </a:cubicBezTo>
                  <a:cubicBezTo>
                    <a:pt x="55" y="29"/>
                    <a:pt x="55" y="28"/>
                    <a:pt x="55" y="27"/>
                  </a:cubicBezTo>
                  <a:cubicBezTo>
                    <a:pt x="55" y="26"/>
                    <a:pt x="55" y="25"/>
                    <a:pt x="55" y="23"/>
                  </a:cubicBezTo>
                  <a:cubicBezTo>
                    <a:pt x="55" y="23"/>
                    <a:pt x="54" y="21"/>
                    <a:pt x="5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49" name="Freeform 135"/>
            <p:cNvSpPr/>
            <p:nvPr/>
          </p:nvSpPr>
          <p:spPr>
            <a:xfrm>
              <a:off x="7704138" y="4613275"/>
              <a:ext cx="14288" cy="22225"/>
            </a:xfrm>
            <a:custGeom>
              <a:avLst/>
              <a:gdLst>
                <a:gd name="T0" fmla="*/ 4 w 4"/>
                <a:gd name="T1" fmla="*/ 2 h 6"/>
                <a:gd name="T2" fmla="*/ 4 w 4"/>
                <a:gd name="T3" fmla="*/ 1 h 6"/>
                <a:gd name="T4" fmla="*/ 2 w 4"/>
                <a:gd name="T5" fmla="*/ 1 h 6"/>
                <a:gd name="T6" fmla="*/ 1 w 4"/>
                <a:gd name="T7" fmla="*/ 5 h 6"/>
                <a:gd name="T8" fmla="*/ 3 w 4"/>
                <a:gd name="T9" fmla="*/ 5 h 6"/>
                <a:gd name="T10" fmla="*/ 3 w 4"/>
                <a:gd name="T11" fmla="*/ 3 h 6"/>
                <a:gd name="T12" fmla="*/ 4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2"/>
                  </a:moveTo>
                  <a:cubicBezTo>
                    <a:pt x="4" y="1"/>
                    <a:pt x="4" y="1"/>
                    <a:pt x="4" y="1"/>
                  </a:cubicBezTo>
                  <a:cubicBezTo>
                    <a:pt x="3" y="0"/>
                    <a:pt x="2" y="0"/>
                    <a:pt x="2" y="1"/>
                  </a:cubicBezTo>
                  <a:cubicBezTo>
                    <a:pt x="0" y="1"/>
                    <a:pt x="0" y="4"/>
                    <a:pt x="1" y="5"/>
                  </a:cubicBezTo>
                  <a:cubicBezTo>
                    <a:pt x="2" y="6"/>
                    <a:pt x="2" y="5"/>
                    <a:pt x="3" y="5"/>
                  </a:cubicBezTo>
                  <a:cubicBezTo>
                    <a:pt x="3" y="5"/>
                    <a:pt x="4" y="3"/>
                    <a:pt x="3" y="3"/>
                  </a:cubicBezTo>
                  <a:cubicBezTo>
                    <a:pt x="3" y="3"/>
                    <a:pt x="3"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0" name="Freeform 136"/>
            <p:cNvSpPr/>
            <p:nvPr/>
          </p:nvSpPr>
          <p:spPr>
            <a:xfrm>
              <a:off x="8761413" y="4722813"/>
              <a:ext cx="36513" cy="33338"/>
            </a:xfrm>
            <a:custGeom>
              <a:avLst/>
              <a:gdLst>
                <a:gd name="T0" fmla="*/ 7 w 10"/>
                <a:gd name="T1" fmla="*/ 1 h 9"/>
                <a:gd name="T2" fmla="*/ 4 w 10"/>
                <a:gd name="T3" fmla="*/ 1 h 9"/>
                <a:gd name="T4" fmla="*/ 3 w 10"/>
                <a:gd name="T5" fmla="*/ 1 h 9"/>
                <a:gd name="T6" fmla="*/ 3 w 10"/>
                <a:gd name="T7" fmla="*/ 2 h 9"/>
                <a:gd name="T8" fmla="*/ 3 w 10"/>
                <a:gd name="T9" fmla="*/ 3 h 9"/>
                <a:gd name="T10" fmla="*/ 1 w 10"/>
                <a:gd name="T11" fmla="*/ 4 h 9"/>
                <a:gd name="T12" fmla="*/ 1 w 10"/>
                <a:gd name="T13" fmla="*/ 4 h 9"/>
                <a:gd name="T14" fmla="*/ 0 w 10"/>
                <a:gd name="T15" fmla="*/ 6 h 9"/>
                <a:gd name="T16" fmla="*/ 1 w 10"/>
                <a:gd name="T17" fmla="*/ 6 h 9"/>
                <a:gd name="T18" fmla="*/ 3 w 10"/>
                <a:gd name="T19" fmla="*/ 7 h 9"/>
                <a:gd name="T20" fmla="*/ 4 w 10"/>
                <a:gd name="T21" fmla="*/ 8 h 9"/>
                <a:gd name="T22" fmla="*/ 8 w 10"/>
                <a:gd name="T23" fmla="*/ 6 h 9"/>
                <a:gd name="T24" fmla="*/ 8 w 10"/>
                <a:gd name="T25" fmla="*/ 5 h 9"/>
                <a:gd name="T26" fmla="*/ 7 w 10"/>
                <a:gd name="T2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9">
                  <a:moveTo>
                    <a:pt x="7" y="1"/>
                  </a:moveTo>
                  <a:cubicBezTo>
                    <a:pt x="6" y="0"/>
                    <a:pt x="5" y="0"/>
                    <a:pt x="4" y="1"/>
                  </a:cubicBezTo>
                  <a:cubicBezTo>
                    <a:pt x="4" y="1"/>
                    <a:pt x="4" y="1"/>
                    <a:pt x="3" y="1"/>
                  </a:cubicBezTo>
                  <a:cubicBezTo>
                    <a:pt x="3" y="2"/>
                    <a:pt x="3" y="2"/>
                    <a:pt x="3" y="2"/>
                  </a:cubicBezTo>
                  <a:cubicBezTo>
                    <a:pt x="3" y="2"/>
                    <a:pt x="3" y="3"/>
                    <a:pt x="3" y="3"/>
                  </a:cubicBezTo>
                  <a:cubicBezTo>
                    <a:pt x="2" y="3"/>
                    <a:pt x="2" y="3"/>
                    <a:pt x="1" y="4"/>
                  </a:cubicBezTo>
                  <a:cubicBezTo>
                    <a:pt x="1" y="4"/>
                    <a:pt x="1" y="4"/>
                    <a:pt x="1" y="4"/>
                  </a:cubicBezTo>
                  <a:cubicBezTo>
                    <a:pt x="0" y="5"/>
                    <a:pt x="0" y="6"/>
                    <a:pt x="0" y="6"/>
                  </a:cubicBezTo>
                  <a:cubicBezTo>
                    <a:pt x="0" y="7"/>
                    <a:pt x="0" y="6"/>
                    <a:pt x="1" y="6"/>
                  </a:cubicBezTo>
                  <a:cubicBezTo>
                    <a:pt x="1" y="7"/>
                    <a:pt x="1" y="7"/>
                    <a:pt x="3" y="7"/>
                  </a:cubicBezTo>
                  <a:cubicBezTo>
                    <a:pt x="4" y="7"/>
                    <a:pt x="4" y="8"/>
                    <a:pt x="4" y="8"/>
                  </a:cubicBezTo>
                  <a:cubicBezTo>
                    <a:pt x="6" y="9"/>
                    <a:pt x="7" y="7"/>
                    <a:pt x="8" y="6"/>
                  </a:cubicBezTo>
                  <a:cubicBezTo>
                    <a:pt x="9" y="6"/>
                    <a:pt x="8" y="6"/>
                    <a:pt x="8" y="5"/>
                  </a:cubicBezTo>
                  <a:cubicBezTo>
                    <a:pt x="10" y="5"/>
                    <a:pt x="8"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1" name="Freeform 137"/>
            <p:cNvSpPr/>
            <p:nvPr/>
          </p:nvSpPr>
          <p:spPr>
            <a:xfrm>
              <a:off x="5595938" y="4805363"/>
              <a:ext cx="14288" cy="14288"/>
            </a:xfrm>
            <a:custGeom>
              <a:avLst/>
              <a:gdLst>
                <a:gd name="T0" fmla="*/ 1 w 4"/>
                <a:gd name="T1" fmla="*/ 0 h 4"/>
                <a:gd name="T2" fmla="*/ 2 w 4"/>
                <a:gd name="T3" fmla="*/ 4 h 4"/>
                <a:gd name="T4" fmla="*/ 3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0" y="0"/>
                    <a:pt x="0" y="4"/>
                    <a:pt x="2" y="4"/>
                  </a:cubicBezTo>
                  <a:cubicBezTo>
                    <a:pt x="3" y="3"/>
                    <a:pt x="3" y="4"/>
                    <a:pt x="3" y="3"/>
                  </a:cubicBezTo>
                  <a:cubicBezTo>
                    <a:pt x="3" y="1"/>
                    <a:pt x="4"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2" name="Freeform 138"/>
            <p:cNvSpPr/>
            <p:nvPr/>
          </p:nvSpPr>
          <p:spPr>
            <a:xfrm>
              <a:off x="8393113" y="4800600"/>
              <a:ext cx="68263" cy="74613"/>
            </a:xfrm>
            <a:custGeom>
              <a:avLst/>
              <a:gdLst>
                <a:gd name="T0" fmla="*/ 1 w 18"/>
                <a:gd name="T1" fmla="*/ 1 h 20"/>
                <a:gd name="T2" fmla="*/ 2 w 18"/>
                <a:gd name="T3" fmla="*/ 6 h 20"/>
                <a:gd name="T4" fmla="*/ 3 w 18"/>
                <a:gd name="T5" fmla="*/ 7 h 20"/>
                <a:gd name="T6" fmla="*/ 4 w 18"/>
                <a:gd name="T7" fmla="*/ 8 h 20"/>
                <a:gd name="T8" fmla="*/ 6 w 18"/>
                <a:gd name="T9" fmla="*/ 12 h 20"/>
                <a:gd name="T10" fmla="*/ 6 w 18"/>
                <a:gd name="T11" fmla="*/ 13 h 20"/>
                <a:gd name="T12" fmla="*/ 7 w 18"/>
                <a:gd name="T13" fmla="*/ 14 h 20"/>
                <a:gd name="T14" fmla="*/ 8 w 18"/>
                <a:gd name="T15" fmla="*/ 15 h 20"/>
                <a:gd name="T16" fmla="*/ 8 w 18"/>
                <a:gd name="T17" fmla="*/ 15 h 20"/>
                <a:gd name="T18" fmla="*/ 9 w 18"/>
                <a:gd name="T19" fmla="*/ 16 h 20"/>
                <a:gd name="T20" fmla="*/ 9 w 18"/>
                <a:gd name="T21" fmla="*/ 16 h 20"/>
                <a:gd name="T22" fmla="*/ 10 w 18"/>
                <a:gd name="T23" fmla="*/ 17 h 20"/>
                <a:gd name="T24" fmla="*/ 10 w 18"/>
                <a:gd name="T25" fmla="*/ 18 h 20"/>
                <a:gd name="T26" fmla="*/ 11 w 18"/>
                <a:gd name="T27" fmla="*/ 18 h 20"/>
                <a:gd name="T28" fmla="*/ 11 w 18"/>
                <a:gd name="T29" fmla="*/ 18 h 20"/>
                <a:gd name="T30" fmla="*/ 12 w 18"/>
                <a:gd name="T31" fmla="*/ 19 h 20"/>
                <a:gd name="T32" fmla="*/ 17 w 18"/>
                <a:gd name="T33" fmla="*/ 20 h 20"/>
                <a:gd name="T34" fmla="*/ 17 w 18"/>
                <a:gd name="T35" fmla="*/ 19 h 20"/>
                <a:gd name="T36" fmla="*/ 17 w 18"/>
                <a:gd name="T37" fmla="*/ 18 h 20"/>
                <a:gd name="T38" fmla="*/ 16 w 18"/>
                <a:gd name="T39" fmla="*/ 16 h 20"/>
                <a:gd name="T40" fmla="*/ 14 w 18"/>
                <a:gd name="T41" fmla="*/ 14 h 20"/>
                <a:gd name="T42" fmla="*/ 14 w 18"/>
                <a:gd name="T43" fmla="*/ 13 h 20"/>
                <a:gd name="T44" fmla="*/ 13 w 18"/>
                <a:gd name="T45" fmla="*/ 13 h 20"/>
                <a:gd name="T46" fmla="*/ 13 w 18"/>
                <a:gd name="T47" fmla="*/ 13 h 20"/>
                <a:gd name="T48" fmla="*/ 12 w 18"/>
                <a:gd name="T49" fmla="*/ 12 h 20"/>
                <a:gd name="T50" fmla="*/ 12 w 18"/>
                <a:gd name="T51" fmla="*/ 11 h 20"/>
                <a:gd name="T52" fmla="*/ 11 w 18"/>
                <a:gd name="T53" fmla="*/ 11 h 20"/>
                <a:gd name="T54" fmla="*/ 11 w 18"/>
                <a:gd name="T55" fmla="*/ 10 h 20"/>
                <a:gd name="T56" fmla="*/ 9 w 18"/>
                <a:gd name="T57" fmla="*/ 10 h 20"/>
                <a:gd name="T58" fmla="*/ 9 w 18"/>
                <a:gd name="T59" fmla="*/ 8 h 20"/>
                <a:gd name="T60" fmla="*/ 9 w 18"/>
                <a:gd name="T61" fmla="*/ 7 h 20"/>
                <a:gd name="T62" fmla="*/ 8 w 18"/>
                <a:gd name="T63" fmla="*/ 7 h 20"/>
                <a:gd name="T64" fmla="*/ 7 w 18"/>
                <a:gd name="T65" fmla="*/ 5 h 20"/>
                <a:gd name="T66" fmla="*/ 7 w 18"/>
                <a:gd name="T67" fmla="*/ 5 h 20"/>
                <a:gd name="T68" fmla="*/ 6 w 18"/>
                <a:gd name="T69" fmla="*/ 3 h 20"/>
                <a:gd name="T70" fmla="*/ 5 w 18"/>
                <a:gd name="T71" fmla="*/ 3 h 20"/>
                <a:gd name="T72" fmla="*/ 5 w 18"/>
                <a:gd name="T73" fmla="*/ 3 h 20"/>
                <a:gd name="T74" fmla="*/ 4 w 18"/>
                <a:gd name="T75" fmla="*/ 3 h 20"/>
                <a:gd name="T76" fmla="*/ 1 w 18"/>
                <a:gd name="T7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 h="20">
                  <a:moveTo>
                    <a:pt x="1" y="1"/>
                  </a:moveTo>
                  <a:cubicBezTo>
                    <a:pt x="0" y="2"/>
                    <a:pt x="1" y="5"/>
                    <a:pt x="2" y="6"/>
                  </a:cubicBezTo>
                  <a:cubicBezTo>
                    <a:pt x="3" y="7"/>
                    <a:pt x="2" y="6"/>
                    <a:pt x="3" y="7"/>
                  </a:cubicBezTo>
                  <a:cubicBezTo>
                    <a:pt x="3" y="7"/>
                    <a:pt x="3" y="7"/>
                    <a:pt x="4" y="8"/>
                  </a:cubicBezTo>
                  <a:cubicBezTo>
                    <a:pt x="4" y="9"/>
                    <a:pt x="5" y="11"/>
                    <a:pt x="6" y="12"/>
                  </a:cubicBezTo>
                  <a:cubicBezTo>
                    <a:pt x="6" y="12"/>
                    <a:pt x="6" y="12"/>
                    <a:pt x="6" y="13"/>
                  </a:cubicBezTo>
                  <a:cubicBezTo>
                    <a:pt x="6" y="13"/>
                    <a:pt x="7" y="14"/>
                    <a:pt x="7" y="14"/>
                  </a:cubicBezTo>
                  <a:cubicBezTo>
                    <a:pt x="8" y="14"/>
                    <a:pt x="7" y="14"/>
                    <a:pt x="8" y="15"/>
                  </a:cubicBezTo>
                  <a:cubicBezTo>
                    <a:pt x="8" y="15"/>
                    <a:pt x="8" y="15"/>
                    <a:pt x="8" y="15"/>
                  </a:cubicBezTo>
                  <a:cubicBezTo>
                    <a:pt x="8" y="16"/>
                    <a:pt x="8" y="16"/>
                    <a:pt x="9" y="16"/>
                  </a:cubicBezTo>
                  <a:cubicBezTo>
                    <a:pt x="9" y="16"/>
                    <a:pt x="9" y="16"/>
                    <a:pt x="9" y="16"/>
                  </a:cubicBezTo>
                  <a:cubicBezTo>
                    <a:pt x="10" y="17"/>
                    <a:pt x="10" y="16"/>
                    <a:pt x="10" y="17"/>
                  </a:cubicBezTo>
                  <a:cubicBezTo>
                    <a:pt x="10" y="17"/>
                    <a:pt x="10" y="17"/>
                    <a:pt x="10" y="18"/>
                  </a:cubicBezTo>
                  <a:cubicBezTo>
                    <a:pt x="10" y="18"/>
                    <a:pt x="11" y="17"/>
                    <a:pt x="11" y="18"/>
                  </a:cubicBezTo>
                  <a:cubicBezTo>
                    <a:pt x="11" y="18"/>
                    <a:pt x="11" y="18"/>
                    <a:pt x="11" y="18"/>
                  </a:cubicBezTo>
                  <a:cubicBezTo>
                    <a:pt x="11" y="19"/>
                    <a:pt x="12" y="19"/>
                    <a:pt x="12" y="19"/>
                  </a:cubicBezTo>
                  <a:cubicBezTo>
                    <a:pt x="13" y="20"/>
                    <a:pt x="15" y="20"/>
                    <a:pt x="17" y="20"/>
                  </a:cubicBezTo>
                  <a:cubicBezTo>
                    <a:pt x="18" y="19"/>
                    <a:pt x="18" y="20"/>
                    <a:pt x="17" y="19"/>
                  </a:cubicBezTo>
                  <a:cubicBezTo>
                    <a:pt x="17" y="19"/>
                    <a:pt x="17" y="19"/>
                    <a:pt x="17" y="18"/>
                  </a:cubicBezTo>
                  <a:cubicBezTo>
                    <a:pt x="17" y="18"/>
                    <a:pt x="16" y="17"/>
                    <a:pt x="16" y="16"/>
                  </a:cubicBezTo>
                  <a:cubicBezTo>
                    <a:pt x="15" y="15"/>
                    <a:pt x="14" y="15"/>
                    <a:pt x="14" y="14"/>
                  </a:cubicBezTo>
                  <a:cubicBezTo>
                    <a:pt x="14" y="14"/>
                    <a:pt x="14" y="14"/>
                    <a:pt x="14" y="13"/>
                  </a:cubicBezTo>
                  <a:cubicBezTo>
                    <a:pt x="14" y="13"/>
                    <a:pt x="13" y="13"/>
                    <a:pt x="13" y="13"/>
                  </a:cubicBezTo>
                  <a:cubicBezTo>
                    <a:pt x="13" y="13"/>
                    <a:pt x="13" y="13"/>
                    <a:pt x="13" y="13"/>
                  </a:cubicBezTo>
                  <a:cubicBezTo>
                    <a:pt x="13" y="12"/>
                    <a:pt x="12" y="12"/>
                    <a:pt x="12" y="12"/>
                  </a:cubicBezTo>
                  <a:cubicBezTo>
                    <a:pt x="12" y="12"/>
                    <a:pt x="12" y="11"/>
                    <a:pt x="12" y="11"/>
                  </a:cubicBezTo>
                  <a:cubicBezTo>
                    <a:pt x="11" y="11"/>
                    <a:pt x="11" y="11"/>
                    <a:pt x="11" y="11"/>
                  </a:cubicBezTo>
                  <a:cubicBezTo>
                    <a:pt x="11" y="11"/>
                    <a:pt x="11" y="11"/>
                    <a:pt x="11" y="10"/>
                  </a:cubicBezTo>
                  <a:cubicBezTo>
                    <a:pt x="10" y="10"/>
                    <a:pt x="10" y="10"/>
                    <a:pt x="9" y="10"/>
                  </a:cubicBezTo>
                  <a:cubicBezTo>
                    <a:pt x="9" y="9"/>
                    <a:pt x="9" y="9"/>
                    <a:pt x="9" y="8"/>
                  </a:cubicBezTo>
                  <a:cubicBezTo>
                    <a:pt x="9" y="8"/>
                    <a:pt x="9" y="7"/>
                    <a:pt x="9" y="7"/>
                  </a:cubicBezTo>
                  <a:cubicBezTo>
                    <a:pt x="8" y="7"/>
                    <a:pt x="8" y="7"/>
                    <a:pt x="8" y="7"/>
                  </a:cubicBezTo>
                  <a:cubicBezTo>
                    <a:pt x="8" y="6"/>
                    <a:pt x="7" y="6"/>
                    <a:pt x="7" y="5"/>
                  </a:cubicBezTo>
                  <a:cubicBezTo>
                    <a:pt x="7" y="4"/>
                    <a:pt x="7" y="5"/>
                    <a:pt x="7" y="5"/>
                  </a:cubicBezTo>
                  <a:cubicBezTo>
                    <a:pt x="6" y="4"/>
                    <a:pt x="6" y="4"/>
                    <a:pt x="6" y="3"/>
                  </a:cubicBezTo>
                  <a:cubicBezTo>
                    <a:pt x="6" y="3"/>
                    <a:pt x="5" y="3"/>
                    <a:pt x="5" y="3"/>
                  </a:cubicBezTo>
                  <a:cubicBezTo>
                    <a:pt x="5" y="3"/>
                    <a:pt x="5" y="3"/>
                    <a:pt x="5" y="3"/>
                  </a:cubicBezTo>
                  <a:cubicBezTo>
                    <a:pt x="5" y="2"/>
                    <a:pt x="5" y="3"/>
                    <a:pt x="4" y="3"/>
                  </a:cubicBezTo>
                  <a:cubicBezTo>
                    <a:pt x="3" y="2"/>
                    <a:pt x="2"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3" name="Freeform 139"/>
            <p:cNvSpPr/>
            <p:nvPr/>
          </p:nvSpPr>
          <p:spPr>
            <a:xfrm>
              <a:off x="5538788" y="4822825"/>
              <a:ext cx="19050" cy="30163"/>
            </a:xfrm>
            <a:custGeom>
              <a:avLst/>
              <a:gdLst>
                <a:gd name="T0" fmla="*/ 2 w 5"/>
                <a:gd name="T1" fmla="*/ 2 h 8"/>
                <a:gd name="T2" fmla="*/ 1 w 5"/>
                <a:gd name="T3" fmla="*/ 2 h 8"/>
                <a:gd name="T4" fmla="*/ 0 w 5"/>
                <a:gd name="T5" fmla="*/ 4 h 8"/>
                <a:gd name="T6" fmla="*/ 3 w 5"/>
                <a:gd name="T7" fmla="*/ 8 h 8"/>
                <a:gd name="T8" fmla="*/ 3 w 5"/>
                <a:gd name="T9" fmla="*/ 2 h 8"/>
                <a:gd name="T10" fmla="*/ 2 w 5"/>
                <a:gd name="T11" fmla="*/ 2 h 8"/>
              </a:gdLst>
              <a:ahLst/>
              <a:cxnLst>
                <a:cxn ang="0">
                  <a:pos x="T0" y="T1"/>
                </a:cxn>
                <a:cxn ang="0">
                  <a:pos x="T2" y="T3"/>
                </a:cxn>
                <a:cxn ang="0">
                  <a:pos x="T4" y="T5"/>
                </a:cxn>
                <a:cxn ang="0">
                  <a:pos x="T6" y="T7"/>
                </a:cxn>
                <a:cxn ang="0">
                  <a:pos x="T8" y="T9"/>
                </a:cxn>
                <a:cxn ang="0">
                  <a:pos x="T10" y="T11"/>
                </a:cxn>
              </a:cxnLst>
              <a:rect l="0" t="0" r="r" b="b"/>
              <a:pathLst>
                <a:path w="5" h="8">
                  <a:moveTo>
                    <a:pt x="2" y="2"/>
                  </a:moveTo>
                  <a:cubicBezTo>
                    <a:pt x="2" y="2"/>
                    <a:pt x="2" y="3"/>
                    <a:pt x="1" y="2"/>
                  </a:cubicBezTo>
                  <a:cubicBezTo>
                    <a:pt x="1" y="3"/>
                    <a:pt x="0" y="3"/>
                    <a:pt x="0" y="4"/>
                  </a:cubicBezTo>
                  <a:cubicBezTo>
                    <a:pt x="1" y="5"/>
                    <a:pt x="2" y="8"/>
                    <a:pt x="3" y="8"/>
                  </a:cubicBezTo>
                  <a:cubicBezTo>
                    <a:pt x="5" y="8"/>
                    <a:pt x="4" y="3"/>
                    <a:pt x="3" y="2"/>
                  </a:cubicBezTo>
                  <a:cubicBezTo>
                    <a:pt x="3" y="2"/>
                    <a:pt x="2" y="0"/>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4" name="Freeform 140"/>
            <p:cNvSpPr/>
            <p:nvPr/>
          </p:nvSpPr>
          <p:spPr>
            <a:xfrm>
              <a:off x="8378826" y="5232400"/>
              <a:ext cx="176213" cy="220663"/>
            </a:xfrm>
            <a:custGeom>
              <a:avLst/>
              <a:gdLst>
                <a:gd name="T0" fmla="*/ 41 w 47"/>
                <a:gd name="T1" fmla="*/ 29 h 59"/>
                <a:gd name="T2" fmla="*/ 32 w 47"/>
                <a:gd name="T3" fmla="*/ 24 h 59"/>
                <a:gd name="T4" fmla="*/ 33 w 47"/>
                <a:gd name="T5" fmla="*/ 19 h 59"/>
                <a:gd name="T6" fmla="*/ 30 w 47"/>
                <a:gd name="T7" fmla="*/ 22 h 59"/>
                <a:gd name="T8" fmla="*/ 27 w 47"/>
                <a:gd name="T9" fmla="*/ 22 h 59"/>
                <a:gd name="T10" fmla="*/ 28 w 47"/>
                <a:gd name="T11" fmla="*/ 18 h 59"/>
                <a:gd name="T12" fmla="*/ 30 w 47"/>
                <a:gd name="T13" fmla="*/ 10 h 59"/>
                <a:gd name="T14" fmla="*/ 28 w 47"/>
                <a:gd name="T15" fmla="*/ 7 h 59"/>
                <a:gd name="T16" fmla="*/ 27 w 47"/>
                <a:gd name="T17" fmla="*/ 7 h 59"/>
                <a:gd name="T18" fmla="*/ 26 w 47"/>
                <a:gd name="T19" fmla="*/ 5 h 59"/>
                <a:gd name="T20" fmla="*/ 23 w 47"/>
                <a:gd name="T21" fmla="*/ 2 h 59"/>
                <a:gd name="T22" fmla="*/ 23 w 47"/>
                <a:gd name="T23" fmla="*/ 5 h 59"/>
                <a:gd name="T24" fmla="*/ 23 w 47"/>
                <a:gd name="T25" fmla="*/ 7 h 59"/>
                <a:gd name="T26" fmla="*/ 23 w 47"/>
                <a:gd name="T27" fmla="*/ 13 h 59"/>
                <a:gd name="T28" fmla="*/ 23 w 47"/>
                <a:gd name="T29" fmla="*/ 19 h 59"/>
                <a:gd name="T30" fmla="*/ 22 w 47"/>
                <a:gd name="T31" fmla="*/ 23 h 59"/>
                <a:gd name="T32" fmla="*/ 21 w 47"/>
                <a:gd name="T33" fmla="*/ 29 h 59"/>
                <a:gd name="T34" fmla="*/ 20 w 47"/>
                <a:gd name="T35" fmla="*/ 31 h 59"/>
                <a:gd name="T36" fmla="*/ 18 w 47"/>
                <a:gd name="T37" fmla="*/ 32 h 59"/>
                <a:gd name="T38" fmla="*/ 17 w 47"/>
                <a:gd name="T39" fmla="*/ 33 h 59"/>
                <a:gd name="T40" fmla="*/ 14 w 47"/>
                <a:gd name="T41" fmla="*/ 37 h 59"/>
                <a:gd name="T42" fmla="*/ 13 w 47"/>
                <a:gd name="T43" fmla="*/ 37 h 59"/>
                <a:gd name="T44" fmla="*/ 12 w 47"/>
                <a:gd name="T45" fmla="*/ 38 h 59"/>
                <a:gd name="T46" fmla="*/ 7 w 47"/>
                <a:gd name="T47" fmla="*/ 40 h 59"/>
                <a:gd name="T48" fmla="*/ 6 w 47"/>
                <a:gd name="T49" fmla="*/ 44 h 59"/>
                <a:gd name="T50" fmla="*/ 11 w 47"/>
                <a:gd name="T51" fmla="*/ 50 h 59"/>
                <a:gd name="T52" fmla="*/ 9 w 47"/>
                <a:gd name="T53" fmla="*/ 52 h 59"/>
                <a:gd name="T54" fmla="*/ 8 w 47"/>
                <a:gd name="T55" fmla="*/ 52 h 59"/>
                <a:gd name="T56" fmla="*/ 7 w 47"/>
                <a:gd name="T57" fmla="*/ 54 h 59"/>
                <a:gd name="T58" fmla="*/ 5 w 47"/>
                <a:gd name="T59" fmla="*/ 54 h 59"/>
                <a:gd name="T60" fmla="*/ 3 w 47"/>
                <a:gd name="T61" fmla="*/ 58 h 59"/>
                <a:gd name="T62" fmla="*/ 11 w 47"/>
                <a:gd name="T63" fmla="*/ 55 h 59"/>
                <a:gd name="T64" fmla="*/ 15 w 47"/>
                <a:gd name="T65" fmla="*/ 53 h 59"/>
                <a:gd name="T66" fmla="*/ 18 w 47"/>
                <a:gd name="T67" fmla="*/ 51 h 59"/>
                <a:gd name="T68" fmla="*/ 19 w 47"/>
                <a:gd name="T69" fmla="*/ 49 h 59"/>
                <a:gd name="T70" fmla="*/ 23 w 47"/>
                <a:gd name="T71" fmla="*/ 47 h 59"/>
                <a:gd name="T72" fmla="*/ 25 w 47"/>
                <a:gd name="T73" fmla="*/ 45 h 59"/>
                <a:gd name="T74" fmla="*/ 27 w 47"/>
                <a:gd name="T75" fmla="*/ 43 h 59"/>
                <a:gd name="T76" fmla="*/ 32 w 47"/>
                <a:gd name="T77" fmla="*/ 39 h 59"/>
                <a:gd name="T78" fmla="*/ 36 w 47"/>
                <a:gd name="T79" fmla="*/ 38 h 59"/>
                <a:gd name="T80" fmla="*/ 37 w 47"/>
                <a:gd name="T81" fmla="*/ 37 h 59"/>
                <a:gd name="T82" fmla="*/ 38 w 47"/>
                <a:gd name="T83" fmla="*/ 35 h 59"/>
                <a:gd name="T84" fmla="*/ 41 w 47"/>
                <a:gd name="T85" fmla="*/ 34 h 59"/>
                <a:gd name="T86" fmla="*/ 42 w 47"/>
                <a:gd name="T87" fmla="*/ 32 h 59"/>
                <a:gd name="T88" fmla="*/ 43 w 47"/>
                <a:gd name="T89" fmla="*/ 31 h 59"/>
                <a:gd name="T90" fmla="*/ 45 w 47"/>
                <a:gd name="T91" fmla="*/ 30 h 59"/>
                <a:gd name="T92" fmla="*/ 46 w 47"/>
                <a:gd name="T93" fmla="*/ 29 h 59"/>
                <a:gd name="T94" fmla="*/ 42 w 47"/>
                <a:gd name="T9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 h="59">
                  <a:moveTo>
                    <a:pt x="42" y="28"/>
                  </a:moveTo>
                  <a:cubicBezTo>
                    <a:pt x="42" y="28"/>
                    <a:pt x="41" y="28"/>
                    <a:pt x="41" y="29"/>
                  </a:cubicBezTo>
                  <a:cubicBezTo>
                    <a:pt x="38" y="29"/>
                    <a:pt x="34" y="31"/>
                    <a:pt x="31" y="29"/>
                  </a:cubicBezTo>
                  <a:cubicBezTo>
                    <a:pt x="31" y="28"/>
                    <a:pt x="31" y="24"/>
                    <a:pt x="32" y="24"/>
                  </a:cubicBezTo>
                  <a:cubicBezTo>
                    <a:pt x="32" y="24"/>
                    <a:pt x="33" y="21"/>
                    <a:pt x="33" y="21"/>
                  </a:cubicBezTo>
                  <a:cubicBezTo>
                    <a:pt x="34" y="21"/>
                    <a:pt x="34" y="19"/>
                    <a:pt x="33" y="19"/>
                  </a:cubicBezTo>
                  <a:cubicBezTo>
                    <a:pt x="29" y="19"/>
                    <a:pt x="32" y="19"/>
                    <a:pt x="31" y="20"/>
                  </a:cubicBezTo>
                  <a:cubicBezTo>
                    <a:pt x="31" y="21"/>
                    <a:pt x="30" y="21"/>
                    <a:pt x="30" y="22"/>
                  </a:cubicBezTo>
                  <a:cubicBezTo>
                    <a:pt x="29" y="22"/>
                    <a:pt x="28" y="22"/>
                    <a:pt x="28" y="22"/>
                  </a:cubicBezTo>
                  <a:cubicBezTo>
                    <a:pt x="27" y="22"/>
                    <a:pt x="28" y="22"/>
                    <a:pt x="27" y="22"/>
                  </a:cubicBezTo>
                  <a:cubicBezTo>
                    <a:pt x="27" y="22"/>
                    <a:pt x="27" y="19"/>
                    <a:pt x="27" y="19"/>
                  </a:cubicBezTo>
                  <a:cubicBezTo>
                    <a:pt x="27" y="18"/>
                    <a:pt x="28" y="18"/>
                    <a:pt x="28" y="18"/>
                  </a:cubicBezTo>
                  <a:cubicBezTo>
                    <a:pt x="28" y="17"/>
                    <a:pt x="28" y="13"/>
                    <a:pt x="29" y="12"/>
                  </a:cubicBezTo>
                  <a:cubicBezTo>
                    <a:pt x="30" y="11"/>
                    <a:pt x="30" y="12"/>
                    <a:pt x="30" y="10"/>
                  </a:cubicBezTo>
                  <a:cubicBezTo>
                    <a:pt x="30" y="9"/>
                    <a:pt x="30" y="9"/>
                    <a:pt x="29" y="9"/>
                  </a:cubicBezTo>
                  <a:cubicBezTo>
                    <a:pt x="29" y="8"/>
                    <a:pt x="29" y="8"/>
                    <a:pt x="28" y="7"/>
                  </a:cubicBezTo>
                  <a:cubicBezTo>
                    <a:pt x="28" y="7"/>
                    <a:pt x="28" y="7"/>
                    <a:pt x="28" y="7"/>
                  </a:cubicBezTo>
                  <a:cubicBezTo>
                    <a:pt x="27" y="7"/>
                    <a:pt x="28" y="7"/>
                    <a:pt x="27" y="7"/>
                  </a:cubicBezTo>
                  <a:cubicBezTo>
                    <a:pt x="27" y="6"/>
                    <a:pt x="27" y="6"/>
                    <a:pt x="27" y="6"/>
                  </a:cubicBezTo>
                  <a:cubicBezTo>
                    <a:pt x="27" y="6"/>
                    <a:pt x="27" y="6"/>
                    <a:pt x="26" y="5"/>
                  </a:cubicBezTo>
                  <a:cubicBezTo>
                    <a:pt x="26" y="5"/>
                    <a:pt x="26" y="5"/>
                    <a:pt x="26" y="5"/>
                  </a:cubicBezTo>
                  <a:cubicBezTo>
                    <a:pt x="24" y="4"/>
                    <a:pt x="25" y="0"/>
                    <a:pt x="23" y="2"/>
                  </a:cubicBezTo>
                  <a:cubicBezTo>
                    <a:pt x="23" y="3"/>
                    <a:pt x="23" y="2"/>
                    <a:pt x="23" y="3"/>
                  </a:cubicBezTo>
                  <a:cubicBezTo>
                    <a:pt x="23" y="4"/>
                    <a:pt x="23" y="4"/>
                    <a:pt x="23" y="5"/>
                  </a:cubicBezTo>
                  <a:cubicBezTo>
                    <a:pt x="23" y="5"/>
                    <a:pt x="24" y="6"/>
                    <a:pt x="23" y="7"/>
                  </a:cubicBezTo>
                  <a:cubicBezTo>
                    <a:pt x="23" y="7"/>
                    <a:pt x="23" y="7"/>
                    <a:pt x="23" y="7"/>
                  </a:cubicBezTo>
                  <a:cubicBezTo>
                    <a:pt x="22" y="8"/>
                    <a:pt x="22" y="9"/>
                    <a:pt x="22" y="11"/>
                  </a:cubicBezTo>
                  <a:cubicBezTo>
                    <a:pt x="22" y="11"/>
                    <a:pt x="23" y="12"/>
                    <a:pt x="23" y="13"/>
                  </a:cubicBezTo>
                  <a:cubicBezTo>
                    <a:pt x="23" y="15"/>
                    <a:pt x="23" y="16"/>
                    <a:pt x="22" y="18"/>
                  </a:cubicBezTo>
                  <a:cubicBezTo>
                    <a:pt x="22" y="18"/>
                    <a:pt x="23" y="19"/>
                    <a:pt x="23" y="19"/>
                  </a:cubicBezTo>
                  <a:cubicBezTo>
                    <a:pt x="23" y="20"/>
                    <a:pt x="23" y="21"/>
                    <a:pt x="23" y="22"/>
                  </a:cubicBezTo>
                  <a:cubicBezTo>
                    <a:pt x="23" y="23"/>
                    <a:pt x="22" y="22"/>
                    <a:pt x="22" y="23"/>
                  </a:cubicBezTo>
                  <a:cubicBezTo>
                    <a:pt x="22" y="24"/>
                    <a:pt x="23" y="26"/>
                    <a:pt x="23" y="27"/>
                  </a:cubicBezTo>
                  <a:cubicBezTo>
                    <a:pt x="21" y="27"/>
                    <a:pt x="22" y="29"/>
                    <a:pt x="21" y="29"/>
                  </a:cubicBezTo>
                  <a:cubicBezTo>
                    <a:pt x="21" y="30"/>
                    <a:pt x="21" y="30"/>
                    <a:pt x="21" y="30"/>
                  </a:cubicBezTo>
                  <a:cubicBezTo>
                    <a:pt x="20" y="30"/>
                    <a:pt x="20" y="31"/>
                    <a:pt x="20" y="31"/>
                  </a:cubicBezTo>
                  <a:cubicBezTo>
                    <a:pt x="19" y="32"/>
                    <a:pt x="19" y="32"/>
                    <a:pt x="18" y="32"/>
                  </a:cubicBezTo>
                  <a:cubicBezTo>
                    <a:pt x="18" y="32"/>
                    <a:pt x="18" y="32"/>
                    <a:pt x="18" y="32"/>
                  </a:cubicBezTo>
                  <a:cubicBezTo>
                    <a:pt x="18" y="33"/>
                    <a:pt x="18" y="33"/>
                    <a:pt x="18" y="33"/>
                  </a:cubicBezTo>
                  <a:cubicBezTo>
                    <a:pt x="17" y="33"/>
                    <a:pt x="17" y="33"/>
                    <a:pt x="17" y="33"/>
                  </a:cubicBezTo>
                  <a:cubicBezTo>
                    <a:pt x="17" y="33"/>
                    <a:pt x="16" y="33"/>
                    <a:pt x="16" y="35"/>
                  </a:cubicBezTo>
                  <a:cubicBezTo>
                    <a:pt x="16" y="36"/>
                    <a:pt x="15" y="36"/>
                    <a:pt x="14" y="37"/>
                  </a:cubicBezTo>
                  <a:cubicBezTo>
                    <a:pt x="14" y="37"/>
                    <a:pt x="14" y="37"/>
                    <a:pt x="13" y="37"/>
                  </a:cubicBezTo>
                  <a:cubicBezTo>
                    <a:pt x="13" y="37"/>
                    <a:pt x="13" y="37"/>
                    <a:pt x="13" y="37"/>
                  </a:cubicBezTo>
                  <a:cubicBezTo>
                    <a:pt x="13" y="37"/>
                    <a:pt x="13" y="38"/>
                    <a:pt x="13" y="38"/>
                  </a:cubicBezTo>
                  <a:cubicBezTo>
                    <a:pt x="12" y="38"/>
                    <a:pt x="12" y="38"/>
                    <a:pt x="12" y="38"/>
                  </a:cubicBezTo>
                  <a:cubicBezTo>
                    <a:pt x="12" y="38"/>
                    <a:pt x="12" y="39"/>
                    <a:pt x="11" y="39"/>
                  </a:cubicBezTo>
                  <a:cubicBezTo>
                    <a:pt x="9" y="39"/>
                    <a:pt x="8" y="39"/>
                    <a:pt x="7" y="40"/>
                  </a:cubicBezTo>
                  <a:cubicBezTo>
                    <a:pt x="7" y="42"/>
                    <a:pt x="7" y="41"/>
                    <a:pt x="6" y="42"/>
                  </a:cubicBezTo>
                  <a:cubicBezTo>
                    <a:pt x="6" y="42"/>
                    <a:pt x="5" y="42"/>
                    <a:pt x="6" y="44"/>
                  </a:cubicBezTo>
                  <a:cubicBezTo>
                    <a:pt x="8" y="45"/>
                    <a:pt x="9" y="46"/>
                    <a:pt x="11" y="46"/>
                  </a:cubicBezTo>
                  <a:cubicBezTo>
                    <a:pt x="11" y="47"/>
                    <a:pt x="13" y="49"/>
                    <a:pt x="11" y="50"/>
                  </a:cubicBezTo>
                  <a:cubicBezTo>
                    <a:pt x="10" y="51"/>
                    <a:pt x="10" y="50"/>
                    <a:pt x="10" y="51"/>
                  </a:cubicBezTo>
                  <a:cubicBezTo>
                    <a:pt x="9" y="51"/>
                    <a:pt x="10" y="51"/>
                    <a:pt x="9" y="52"/>
                  </a:cubicBezTo>
                  <a:cubicBezTo>
                    <a:pt x="9" y="52"/>
                    <a:pt x="9" y="52"/>
                    <a:pt x="8" y="52"/>
                  </a:cubicBezTo>
                  <a:cubicBezTo>
                    <a:pt x="8" y="52"/>
                    <a:pt x="8" y="51"/>
                    <a:pt x="8" y="52"/>
                  </a:cubicBezTo>
                  <a:cubicBezTo>
                    <a:pt x="8" y="53"/>
                    <a:pt x="8" y="53"/>
                    <a:pt x="8" y="53"/>
                  </a:cubicBezTo>
                  <a:cubicBezTo>
                    <a:pt x="7" y="53"/>
                    <a:pt x="8" y="54"/>
                    <a:pt x="7" y="54"/>
                  </a:cubicBezTo>
                  <a:cubicBezTo>
                    <a:pt x="7" y="54"/>
                    <a:pt x="7" y="54"/>
                    <a:pt x="6" y="54"/>
                  </a:cubicBezTo>
                  <a:cubicBezTo>
                    <a:pt x="5" y="55"/>
                    <a:pt x="6" y="54"/>
                    <a:pt x="5" y="54"/>
                  </a:cubicBezTo>
                  <a:cubicBezTo>
                    <a:pt x="4" y="55"/>
                    <a:pt x="5" y="55"/>
                    <a:pt x="4" y="55"/>
                  </a:cubicBezTo>
                  <a:cubicBezTo>
                    <a:pt x="3" y="56"/>
                    <a:pt x="0" y="57"/>
                    <a:pt x="3" y="58"/>
                  </a:cubicBezTo>
                  <a:cubicBezTo>
                    <a:pt x="5" y="59"/>
                    <a:pt x="4" y="58"/>
                    <a:pt x="6" y="58"/>
                  </a:cubicBezTo>
                  <a:cubicBezTo>
                    <a:pt x="7" y="58"/>
                    <a:pt x="10" y="56"/>
                    <a:pt x="11" y="55"/>
                  </a:cubicBezTo>
                  <a:cubicBezTo>
                    <a:pt x="11" y="55"/>
                    <a:pt x="11" y="55"/>
                    <a:pt x="11" y="54"/>
                  </a:cubicBezTo>
                  <a:cubicBezTo>
                    <a:pt x="13" y="54"/>
                    <a:pt x="14" y="54"/>
                    <a:pt x="15" y="53"/>
                  </a:cubicBezTo>
                  <a:cubicBezTo>
                    <a:pt x="15" y="53"/>
                    <a:pt x="15" y="53"/>
                    <a:pt x="16" y="53"/>
                  </a:cubicBezTo>
                  <a:cubicBezTo>
                    <a:pt x="18" y="53"/>
                    <a:pt x="17" y="52"/>
                    <a:pt x="18" y="51"/>
                  </a:cubicBezTo>
                  <a:cubicBezTo>
                    <a:pt x="18" y="50"/>
                    <a:pt x="18" y="51"/>
                    <a:pt x="19" y="50"/>
                  </a:cubicBezTo>
                  <a:cubicBezTo>
                    <a:pt x="19" y="50"/>
                    <a:pt x="19" y="50"/>
                    <a:pt x="19" y="49"/>
                  </a:cubicBezTo>
                  <a:cubicBezTo>
                    <a:pt x="21" y="49"/>
                    <a:pt x="22" y="49"/>
                    <a:pt x="23" y="48"/>
                  </a:cubicBezTo>
                  <a:cubicBezTo>
                    <a:pt x="24" y="48"/>
                    <a:pt x="23" y="47"/>
                    <a:pt x="23" y="47"/>
                  </a:cubicBezTo>
                  <a:cubicBezTo>
                    <a:pt x="24" y="46"/>
                    <a:pt x="24" y="46"/>
                    <a:pt x="25" y="46"/>
                  </a:cubicBezTo>
                  <a:cubicBezTo>
                    <a:pt x="25" y="45"/>
                    <a:pt x="24" y="46"/>
                    <a:pt x="25" y="45"/>
                  </a:cubicBezTo>
                  <a:cubicBezTo>
                    <a:pt x="26" y="45"/>
                    <a:pt x="26" y="45"/>
                    <a:pt x="26" y="43"/>
                  </a:cubicBezTo>
                  <a:cubicBezTo>
                    <a:pt x="26" y="43"/>
                    <a:pt x="26" y="43"/>
                    <a:pt x="27" y="43"/>
                  </a:cubicBezTo>
                  <a:cubicBezTo>
                    <a:pt x="27" y="42"/>
                    <a:pt x="27" y="42"/>
                    <a:pt x="27" y="42"/>
                  </a:cubicBezTo>
                  <a:cubicBezTo>
                    <a:pt x="28" y="40"/>
                    <a:pt x="31" y="40"/>
                    <a:pt x="32" y="39"/>
                  </a:cubicBezTo>
                  <a:cubicBezTo>
                    <a:pt x="34" y="39"/>
                    <a:pt x="34" y="40"/>
                    <a:pt x="35" y="39"/>
                  </a:cubicBezTo>
                  <a:cubicBezTo>
                    <a:pt x="35" y="38"/>
                    <a:pt x="36" y="38"/>
                    <a:pt x="36" y="38"/>
                  </a:cubicBezTo>
                  <a:cubicBezTo>
                    <a:pt x="36" y="38"/>
                    <a:pt x="36" y="38"/>
                    <a:pt x="36" y="37"/>
                  </a:cubicBezTo>
                  <a:cubicBezTo>
                    <a:pt x="36" y="37"/>
                    <a:pt x="37" y="37"/>
                    <a:pt x="37" y="37"/>
                  </a:cubicBezTo>
                  <a:cubicBezTo>
                    <a:pt x="37" y="36"/>
                    <a:pt x="38" y="37"/>
                    <a:pt x="38" y="36"/>
                  </a:cubicBezTo>
                  <a:cubicBezTo>
                    <a:pt x="38" y="36"/>
                    <a:pt x="38" y="36"/>
                    <a:pt x="38" y="35"/>
                  </a:cubicBezTo>
                  <a:cubicBezTo>
                    <a:pt x="39" y="35"/>
                    <a:pt x="39" y="35"/>
                    <a:pt x="40" y="34"/>
                  </a:cubicBezTo>
                  <a:cubicBezTo>
                    <a:pt x="41" y="34"/>
                    <a:pt x="40" y="34"/>
                    <a:pt x="41" y="34"/>
                  </a:cubicBezTo>
                  <a:cubicBezTo>
                    <a:pt x="41" y="33"/>
                    <a:pt x="41" y="33"/>
                    <a:pt x="42" y="33"/>
                  </a:cubicBezTo>
                  <a:cubicBezTo>
                    <a:pt x="42" y="33"/>
                    <a:pt x="42" y="33"/>
                    <a:pt x="42" y="32"/>
                  </a:cubicBezTo>
                  <a:cubicBezTo>
                    <a:pt x="42" y="32"/>
                    <a:pt x="43" y="32"/>
                    <a:pt x="43" y="32"/>
                  </a:cubicBezTo>
                  <a:cubicBezTo>
                    <a:pt x="44" y="32"/>
                    <a:pt x="43" y="32"/>
                    <a:pt x="43" y="31"/>
                  </a:cubicBezTo>
                  <a:cubicBezTo>
                    <a:pt x="44" y="31"/>
                    <a:pt x="44" y="31"/>
                    <a:pt x="44" y="31"/>
                  </a:cubicBezTo>
                  <a:cubicBezTo>
                    <a:pt x="45" y="30"/>
                    <a:pt x="45" y="31"/>
                    <a:pt x="45" y="30"/>
                  </a:cubicBezTo>
                  <a:cubicBezTo>
                    <a:pt x="45" y="30"/>
                    <a:pt x="45" y="30"/>
                    <a:pt x="45" y="29"/>
                  </a:cubicBezTo>
                  <a:cubicBezTo>
                    <a:pt x="45" y="29"/>
                    <a:pt x="45" y="29"/>
                    <a:pt x="46" y="29"/>
                  </a:cubicBezTo>
                  <a:cubicBezTo>
                    <a:pt x="46" y="28"/>
                    <a:pt x="47" y="27"/>
                    <a:pt x="46" y="27"/>
                  </a:cubicBezTo>
                  <a:cubicBezTo>
                    <a:pt x="46" y="26"/>
                    <a:pt x="43" y="27"/>
                    <a:pt x="4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5" name="Freeform 141"/>
            <p:cNvSpPr/>
            <p:nvPr/>
          </p:nvSpPr>
          <p:spPr>
            <a:xfrm>
              <a:off x="7523163" y="5268913"/>
              <a:ext cx="41275" cy="19050"/>
            </a:xfrm>
            <a:custGeom>
              <a:avLst/>
              <a:gdLst>
                <a:gd name="T0" fmla="*/ 3 w 11"/>
                <a:gd name="T1" fmla="*/ 2 h 5"/>
                <a:gd name="T2" fmla="*/ 2 w 11"/>
                <a:gd name="T3" fmla="*/ 3 h 5"/>
                <a:gd name="T4" fmla="*/ 3 w 11"/>
                <a:gd name="T5" fmla="*/ 5 h 5"/>
                <a:gd name="T6" fmla="*/ 6 w 11"/>
                <a:gd name="T7" fmla="*/ 5 h 5"/>
                <a:gd name="T8" fmla="*/ 6 w 11"/>
                <a:gd name="T9" fmla="*/ 5 h 5"/>
                <a:gd name="T10" fmla="*/ 9 w 11"/>
                <a:gd name="T11" fmla="*/ 5 h 5"/>
                <a:gd name="T12" fmla="*/ 11 w 11"/>
                <a:gd name="T13" fmla="*/ 4 h 5"/>
                <a:gd name="T14" fmla="*/ 10 w 11"/>
                <a:gd name="T15" fmla="*/ 2 h 5"/>
                <a:gd name="T16" fmla="*/ 3 w 11"/>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3" y="2"/>
                  </a:moveTo>
                  <a:cubicBezTo>
                    <a:pt x="2" y="3"/>
                    <a:pt x="2" y="2"/>
                    <a:pt x="2" y="3"/>
                  </a:cubicBezTo>
                  <a:cubicBezTo>
                    <a:pt x="1" y="4"/>
                    <a:pt x="0" y="5"/>
                    <a:pt x="3" y="5"/>
                  </a:cubicBezTo>
                  <a:cubicBezTo>
                    <a:pt x="4" y="5"/>
                    <a:pt x="5" y="5"/>
                    <a:pt x="6" y="5"/>
                  </a:cubicBezTo>
                  <a:cubicBezTo>
                    <a:pt x="7" y="5"/>
                    <a:pt x="6" y="5"/>
                    <a:pt x="6" y="5"/>
                  </a:cubicBezTo>
                  <a:cubicBezTo>
                    <a:pt x="7" y="4"/>
                    <a:pt x="8" y="5"/>
                    <a:pt x="9" y="5"/>
                  </a:cubicBezTo>
                  <a:cubicBezTo>
                    <a:pt x="10" y="4"/>
                    <a:pt x="11" y="4"/>
                    <a:pt x="11" y="4"/>
                  </a:cubicBezTo>
                  <a:cubicBezTo>
                    <a:pt x="11" y="3"/>
                    <a:pt x="11" y="2"/>
                    <a:pt x="10" y="2"/>
                  </a:cubicBezTo>
                  <a:cubicBezTo>
                    <a:pt x="10" y="1"/>
                    <a:pt x="5"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6" name="Freeform 142"/>
            <p:cNvSpPr/>
            <p:nvPr/>
          </p:nvSpPr>
          <p:spPr>
            <a:xfrm>
              <a:off x="7654926" y="5397500"/>
              <a:ext cx="11113" cy="14288"/>
            </a:xfrm>
            <a:custGeom>
              <a:avLst/>
              <a:gdLst>
                <a:gd name="T0" fmla="*/ 1 w 3"/>
                <a:gd name="T1" fmla="*/ 3 h 4"/>
                <a:gd name="T2" fmla="*/ 2 w 3"/>
                <a:gd name="T3" fmla="*/ 2 h 4"/>
                <a:gd name="T4" fmla="*/ 2 w 3"/>
                <a:gd name="T5" fmla="*/ 0 h 4"/>
                <a:gd name="T6" fmla="*/ 2 w 3"/>
                <a:gd name="T7" fmla="*/ 0 h 4"/>
                <a:gd name="T8" fmla="*/ 1 w 3"/>
                <a:gd name="T9" fmla="*/ 1 h 4"/>
                <a:gd name="T10" fmla="*/ 0 w 3"/>
                <a:gd name="T11" fmla="*/ 1 h 4"/>
                <a:gd name="T12" fmla="*/ 0 w 3"/>
                <a:gd name="T13" fmla="*/ 2 h 4"/>
                <a:gd name="T14" fmla="*/ 1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3"/>
                  </a:moveTo>
                  <a:cubicBezTo>
                    <a:pt x="2" y="2"/>
                    <a:pt x="1" y="4"/>
                    <a:pt x="2" y="2"/>
                  </a:cubicBezTo>
                  <a:cubicBezTo>
                    <a:pt x="3" y="1"/>
                    <a:pt x="2" y="2"/>
                    <a:pt x="2" y="0"/>
                  </a:cubicBezTo>
                  <a:cubicBezTo>
                    <a:pt x="2" y="0"/>
                    <a:pt x="2" y="0"/>
                    <a:pt x="2" y="0"/>
                  </a:cubicBezTo>
                  <a:cubicBezTo>
                    <a:pt x="1" y="1"/>
                    <a:pt x="2" y="1"/>
                    <a:pt x="1" y="1"/>
                  </a:cubicBezTo>
                  <a:cubicBezTo>
                    <a:pt x="1" y="1"/>
                    <a:pt x="1" y="1"/>
                    <a:pt x="0" y="1"/>
                  </a:cubicBezTo>
                  <a:cubicBezTo>
                    <a:pt x="0" y="1"/>
                    <a:pt x="0" y="2"/>
                    <a:pt x="0" y="2"/>
                  </a:cubicBezTo>
                  <a:cubicBezTo>
                    <a:pt x="0" y="4"/>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7" name="Freeform 143"/>
            <p:cNvSpPr/>
            <p:nvPr/>
          </p:nvSpPr>
          <p:spPr>
            <a:xfrm>
              <a:off x="7748588" y="5400675"/>
              <a:ext cx="14288" cy="26988"/>
            </a:xfrm>
            <a:custGeom>
              <a:avLst/>
              <a:gdLst>
                <a:gd name="T0" fmla="*/ 2 w 4"/>
                <a:gd name="T1" fmla="*/ 0 h 7"/>
                <a:gd name="T2" fmla="*/ 2 w 4"/>
                <a:gd name="T3" fmla="*/ 1 h 7"/>
                <a:gd name="T4" fmla="*/ 0 w 4"/>
                <a:gd name="T5" fmla="*/ 5 h 7"/>
                <a:gd name="T6" fmla="*/ 0 w 4"/>
                <a:gd name="T7" fmla="*/ 7 h 7"/>
                <a:gd name="T8" fmla="*/ 1 w 4"/>
                <a:gd name="T9" fmla="*/ 6 h 7"/>
                <a:gd name="T10" fmla="*/ 2 w 4"/>
                <a:gd name="T11" fmla="*/ 5 h 7"/>
                <a:gd name="T12" fmla="*/ 2 w 4"/>
                <a:gd name="T13" fmla="*/ 4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1"/>
                    <a:pt x="2" y="0"/>
                    <a:pt x="2" y="1"/>
                  </a:cubicBezTo>
                  <a:cubicBezTo>
                    <a:pt x="1" y="1"/>
                    <a:pt x="1" y="4"/>
                    <a:pt x="0" y="5"/>
                  </a:cubicBezTo>
                  <a:cubicBezTo>
                    <a:pt x="0" y="6"/>
                    <a:pt x="0" y="6"/>
                    <a:pt x="0" y="7"/>
                  </a:cubicBezTo>
                  <a:cubicBezTo>
                    <a:pt x="1" y="7"/>
                    <a:pt x="1" y="7"/>
                    <a:pt x="1" y="6"/>
                  </a:cubicBezTo>
                  <a:cubicBezTo>
                    <a:pt x="1" y="5"/>
                    <a:pt x="2" y="6"/>
                    <a:pt x="2" y="5"/>
                  </a:cubicBezTo>
                  <a:cubicBezTo>
                    <a:pt x="2" y="5"/>
                    <a:pt x="2" y="4"/>
                    <a:pt x="2" y="4"/>
                  </a:cubicBezTo>
                  <a:cubicBezTo>
                    <a:pt x="4" y="3"/>
                    <a:pt x="4"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8" name="Freeform 144"/>
            <p:cNvSpPr/>
            <p:nvPr/>
          </p:nvSpPr>
          <p:spPr>
            <a:xfrm>
              <a:off x="8078788" y="5419725"/>
              <a:ext cx="295275" cy="187325"/>
            </a:xfrm>
            <a:custGeom>
              <a:avLst/>
              <a:gdLst>
                <a:gd name="T0" fmla="*/ 73 w 79"/>
                <a:gd name="T1" fmla="*/ 6 h 50"/>
                <a:gd name="T2" fmla="*/ 73 w 79"/>
                <a:gd name="T3" fmla="*/ 1 h 50"/>
                <a:gd name="T4" fmla="*/ 67 w 79"/>
                <a:gd name="T5" fmla="*/ 4 h 50"/>
                <a:gd name="T6" fmla="*/ 65 w 79"/>
                <a:gd name="T7" fmla="*/ 5 h 50"/>
                <a:gd name="T8" fmla="*/ 63 w 79"/>
                <a:gd name="T9" fmla="*/ 7 h 50"/>
                <a:gd name="T10" fmla="*/ 56 w 79"/>
                <a:gd name="T11" fmla="*/ 12 h 50"/>
                <a:gd name="T12" fmla="*/ 49 w 79"/>
                <a:gd name="T13" fmla="*/ 19 h 50"/>
                <a:gd name="T14" fmla="*/ 44 w 79"/>
                <a:gd name="T15" fmla="*/ 22 h 50"/>
                <a:gd name="T16" fmla="*/ 38 w 79"/>
                <a:gd name="T17" fmla="*/ 23 h 50"/>
                <a:gd name="T18" fmla="*/ 34 w 79"/>
                <a:gd name="T19" fmla="*/ 25 h 50"/>
                <a:gd name="T20" fmla="*/ 31 w 79"/>
                <a:gd name="T21" fmla="*/ 27 h 50"/>
                <a:gd name="T22" fmla="*/ 29 w 79"/>
                <a:gd name="T23" fmla="*/ 29 h 50"/>
                <a:gd name="T24" fmla="*/ 21 w 79"/>
                <a:gd name="T25" fmla="*/ 31 h 50"/>
                <a:gd name="T26" fmla="*/ 19 w 79"/>
                <a:gd name="T27" fmla="*/ 33 h 50"/>
                <a:gd name="T28" fmla="*/ 15 w 79"/>
                <a:gd name="T29" fmla="*/ 35 h 50"/>
                <a:gd name="T30" fmla="*/ 11 w 79"/>
                <a:gd name="T31" fmla="*/ 37 h 50"/>
                <a:gd name="T32" fmla="*/ 9 w 79"/>
                <a:gd name="T33" fmla="*/ 39 h 50"/>
                <a:gd name="T34" fmla="*/ 4 w 79"/>
                <a:gd name="T35" fmla="*/ 41 h 50"/>
                <a:gd name="T36" fmla="*/ 3 w 79"/>
                <a:gd name="T37" fmla="*/ 42 h 50"/>
                <a:gd name="T38" fmla="*/ 2 w 79"/>
                <a:gd name="T39" fmla="*/ 43 h 50"/>
                <a:gd name="T40" fmla="*/ 1 w 79"/>
                <a:gd name="T41" fmla="*/ 44 h 50"/>
                <a:gd name="T42" fmla="*/ 1 w 79"/>
                <a:gd name="T43" fmla="*/ 48 h 50"/>
                <a:gd name="T44" fmla="*/ 11 w 79"/>
                <a:gd name="T45" fmla="*/ 50 h 50"/>
                <a:gd name="T46" fmla="*/ 19 w 79"/>
                <a:gd name="T47" fmla="*/ 49 h 50"/>
                <a:gd name="T48" fmla="*/ 21 w 79"/>
                <a:gd name="T49" fmla="*/ 47 h 50"/>
                <a:gd name="T50" fmla="*/ 25 w 79"/>
                <a:gd name="T51" fmla="*/ 46 h 50"/>
                <a:gd name="T52" fmla="*/ 26 w 79"/>
                <a:gd name="T53" fmla="*/ 45 h 50"/>
                <a:gd name="T54" fmla="*/ 29 w 79"/>
                <a:gd name="T55" fmla="*/ 42 h 50"/>
                <a:gd name="T56" fmla="*/ 31 w 79"/>
                <a:gd name="T57" fmla="*/ 42 h 50"/>
                <a:gd name="T58" fmla="*/ 32 w 79"/>
                <a:gd name="T59" fmla="*/ 39 h 50"/>
                <a:gd name="T60" fmla="*/ 37 w 79"/>
                <a:gd name="T61" fmla="*/ 36 h 50"/>
                <a:gd name="T62" fmla="*/ 39 w 79"/>
                <a:gd name="T63" fmla="*/ 35 h 50"/>
                <a:gd name="T64" fmla="*/ 39 w 79"/>
                <a:gd name="T65" fmla="*/ 34 h 50"/>
                <a:gd name="T66" fmla="*/ 41 w 79"/>
                <a:gd name="T67" fmla="*/ 33 h 50"/>
                <a:gd name="T68" fmla="*/ 42 w 79"/>
                <a:gd name="T69" fmla="*/ 32 h 50"/>
                <a:gd name="T70" fmla="*/ 47 w 79"/>
                <a:gd name="T71" fmla="*/ 30 h 50"/>
                <a:gd name="T72" fmla="*/ 50 w 79"/>
                <a:gd name="T73" fmla="*/ 29 h 50"/>
                <a:gd name="T74" fmla="*/ 58 w 79"/>
                <a:gd name="T75" fmla="*/ 23 h 50"/>
                <a:gd name="T76" fmla="*/ 63 w 79"/>
                <a:gd name="T77" fmla="*/ 20 h 50"/>
                <a:gd name="T78" fmla="*/ 66 w 79"/>
                <a:gd name="T79" fmla="*/ 18 h 50"/>
                <a:gd name="T80" fmla="*/ 67 w 79"/>
                <a:gd name="T81" fmla="*/ 17 h 50"/>
                <a:gd name="T82" fmla="*/ 69 w 79"/>
                <a:gd name="T83" fmla="*/ 16 h 50"/>
                <a:gd name="T84" fmla="*/ 72 w 79"/>
                <a:gd name="T85" fmla="*/ 14 h 50"/>
                <a:gd name="T86" fmla="*/ 75 w 79"/>
                <a:gd name="T87" fmla="*/ 12 h 50"/>
                <a:gd name="T88" fmla="*/ 76 w 79"/>
                <a:gd name="T89" fmla="*/ 1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50">
                  <a:moveTo>
                    <a:pt x="77" y="7"/>
                  </a:moveTo>
                  <a:cubicBezTo>
                    <a:pt x="76" y="5"/>
                    <a:pt x="75" y="6"/>
                    <a:pt x="73" y="6"/>
                  </a:cubicBezTo>
                  <a:cubicBezTo>
                    <a:pt x="71" y="6"/>
                    <a:pt x="72" y="5"/>
                    <a:pt x="73" y="4"/>
                  </a:cubicBezTo>
                  <a:cubicBezTo>
                    <a:pt x="73" y="3"/>
                    <a:pt x="73" y="3"/>
                    <a:pt x="73" y="1"/>
                  </a:cubicBezTo>
                  <a:cubicBezTo>
                    <a:pt x="73" y="0"/>
                    <a:pt x="73" y="1"/>
                    <a:pt x="71" y="1"/>
                  </a:cubicBezTo>
                  <a:cubicBezTo>
                    <a:pt x="70" y="2"/>
                    <a:pt x="68" y="2"/>
                    <a:pt x="67" y="4"/>
                  </a:cubicBezTo>
                  <a:cubicBezTo>
                    <a:pt x="66" y="4"/>
                    <a:pt x="67" y="4"/>
                    <a:pt x="66" y="4"/>
                  </a:cubicBezTo>
                  <a:cubicBezTo>
                    <a:pt x="66" y="4"/>
                    <a:pt x="65" y="5"/>
                    <a:pt x="65" y="5"/>
                  </a:cubicBezTo>
                  <a:cubicBezTo>
                    <a:pt x="65" y="6"/>
                    <a:pt x="65" y="7"/>
                    <a:pt x="65" y="7"/>
                  </a:cubicBezTo>
                  <a:cubicBezTo>
                    <a:pt x="64" y="7"/>
                    <a:pt x="64" y="7"/>
                    <a:pt x="63" y="7"/>
                  </a:cubicBezTo>
                  <a:cubicBezTo>
                    <a:pt x="63" y="8"/>
                    <a:pt x="63" y="8"/>
                    <a:pt x="62" y="9"/>
                  </a:cubicBezTo>
                  <a:cubicBezTo>
                    <a:pt x="60" y="9"/>
                    <a:pt x="56" y="9"/>
                    <a:pt x="56" y="12"/>
                  </a:cubicBezTo>
                  <a:cubicBezTo>
                    <a:pt x="55" y="12"/>
                    <a:pt x="55" y="13"/>
                    <a:pt x="54" y="14"/>
                  </a:cubicBezTo>
                  <a:cubicBezTo>
                    <a:pt x="52" y="15"/>
                    <a:pt x="50" y="17"/>
                    <a:pt x="49" y="19"/>
                  </a:cubicBezTo>
                  <a:cubicBezTo>
                    <a:pt x="47" y="20"/>
                    <a:pt x="46" y="19"/>
                    <a:pt x="45" y="20"/>
                  </a:cubicBezTo>
                  <a:cubicBezTo>
                    <a:pt x="45" y="20"/>
                    <a:pt x="44" y="21"/>
                    <a:pt x="44" y="22"/>
                  </a:cubicBezTo>
                  <a:cubicBezTo>
                    <a:pt x="43" y="22"/>
                    <a:pt x="41" y="22"/>
                    <a:pt x="41" y="22"/>
                  </a:cubicBezTo>
                  <a:cubicBezTo>
                    <a:pt x="40" y="22"/>
                    <a:pt x="40" y="23"/>
                    <a:pt x="38" y="23"/>
                  </a:cubicBezTo>
                  <a:cubicBezTo>
                    <a:pt x="38" y="23"/>
                    <a:pt x="36" y="24"/>
                    <a:pt x="36" y="24"/>
                  </a:cubicBezTo>
                  <a:cubicBezTo>
                    <a:pt x="35" y="24"/>
                    <a:pt x="35" y="25"/>
                    <a:pt x="34" y="25"/>
                  </a:cubicBezTo>
                  <a:cubicBezTo>
                    <a:pt x="34" y="25"/>
                    <a:pt x="31" y="26"/>
                    <a:pt x="31" y="26"/>
                  </a:cubicBezTo>
                  <a:cubicBezTo>
                    <a:pt x="31" y="26"/>
                    <a:pt x="31" y="27"/>
                    <a:pt x="31" y="27"/>
                  </a:cubicBezTo>
                  <a:cubicBezTo>
                    <a:pt x="30" y="28"/>
                    <a:pt x="30" y="27"/>
                    <a:pt x="29" y="28"/>
                  </a:cubicBezTo>
                  <a:cubicBezTo>
                    <a:pt x="29" y="28"/>
                    <a:pt x="29" y="28"/>
                    <a:pt x="29" y="29"/>
                  </a:cubicBezTo>
                  <a:cubicBezTo>
                    <a:pt x="27" y="29"/>
                    <a:pt x="24" y="28"/>
                    <a:pt x="24" y="29"/>
                  </a:cubicBezTo>
                  <a:cubicBezTo>
                    <a:pt x="23" y="30"/>
                    <a:pt x="22" y="30"/>
                    <a:pt x="21" y="31"/>
                  </a:cubicBezTo>
                  <a:cubicBezTo>
                    <a:pt x="21" y="31"/>
                    <a:pt x="20" y="31"/>
                    <a:pt x="20" y="32"/>
                  </a:cubicBezTo>
                  <a:cubicBezTo>
                    <a:pt x="20" y="32"/>
                    <a:pt x="19" y="33"/>
                    <a:pt x="19" y="33"/>
                  </a:cubicBezTo>
                  <a:cubicBezTo>
                    <a:pt x="18" y="33"/>
                    <a:pt x="16" y="34"/>
                    <a:pt x="16" y="34"/>
                  </a:cubicBezTo>
                  <a:cubicBezTo>
                    <a:pt x="16" y="34"/>
                    <a:pt x="15" y="35"/>
                    <a:pt x="15" y="35"/>
                  </a:cubicBezTo>
                  <a:cubicBezTo>
                    <a:pt x="15" y="35"/>
                    <a:pt x="13" y="36"/>
                    <a:pt x="13" y="36"/>
                  </a:cubicBezTo>
                  <a:cubicBezTo>
                    <a:pt x="13" y="36"/>
                    <a:pt x="11" y="37"/>
                    <a:pt x="11" y="37"/>
                  </a:cubicBezTo>
                  <a:cubicBezTo>
                    <a:pt x="11" y="38"/>
                    <a:pt x="11" y="38"/>
                    <a:pt x="10" y="38"/>
                  </a:cubicBezTo>
                  <a:cubicBezTo>
                    <a:pt x="10" y="38"/>
                    <a:pt x="10" y="39"/>
                    <a:pt x="9" y="39"/>
                  </a:cubicBezTo>
                  <a:cubicBezTo>
                    <a:pt x="9" y="39"/>
                    <a:pt x="8" y="39"/>
                    <a:pt x="7" y="39"/>
                  </a:cubicBezTo>
                  <a:cubicBezTo>
                    <a:pt x="6" y="40"/>
                    <a:pt x="5" y="40"/>
                    <a:pt x="4" y="41"/>
                  </a:cubicBezTo>
                  <a:cubicBezTo>
                    <a:pt x="4" y="41"/>
                    <a:pt x="4" y="41"/>
                    <a:pt x="4" y="41"/>
                  </a:cubicBezTo>
                  <a:cubicBezTo>
                    <a:pt x="3" y="41"/>
                    <a:pt x="3" y="40"/>
                    <a:pt x="3" y="42"/>
                  </a:cubicBezTo>
                  <a:cubicBezTo>
                    <a:pt x="3" y="42"/>
                    <a:pt x="3" y="42"/>
                    <a:pt x="3" y="42"/>
                  </a:cubicBezTo>
                  <a:cubicBezTo>
                    <a:pt x="2" y="43"/>
                    <a:pt x="3" y="43"/>
                    <a:pt x="2" y="43"/>
                  </a:cubicBezTo>
                  <a:cubicBezTo>
                    <a:pt x="2" y="43"/>
                    <a:pt x="2" y="43"/>
                    <a:pt x="1" y="43"/>
                  </a:cubicBezTo>
                  <a:cubicBezTo>
                    <a:pt x="1" y="43"/>
                    <a:pt x="1" y="43"/>
                    <a:pt x="1" y="44"/>
                  </a:cubicBezTo>
                  <a:cubicBezTo>
                    <a:pt x="1" y="44"/>
                    <a:pt x="1" y="46"/>
                    <a:pt x="0" y="46"/>
                  </a:cubicBezTo>
                  <a:cubicBezTo>
                    <a:pt x="1" y="47"/>
                    <a:pt x="1" y="47"/>
                    <a:pt x="1" y="48"/>
                  </a:cubicBezTo>
                  <a:cubicBezTo>
                    <a:pt x="2" y="50"/>
                    <a:pt x="8" y="49"/>
                    <a:pt x="10" y="49"/>
                  </a:cubicBezTo>
                  <a:cubicBezTo>
                    <a:pt x="10" y="49"/>
                    <a:pt x="10" y="50"/>
                    <a:pt x="11" y="50"/>
                  </a:cubicBezTo>
                  <a:cubicBezTo>
                    <a:pt x="12" y="50"/>
                    <a:pt x="13" y="50"/>
                    <a:pt x="14" y="50"/>
                  </a:cubicBezTo>
                  <a:cubicBezTo>
                    <a:pt x="16" y="50"/>
                    <a:pt x="18" y="49"/>
                    <a:pt x="19" y="49"/>
                  </a:cubicBezTo>
                  <a:cubicBezTo>
                    <a:pt x="20" y="49"/>
                    <a:pt x="20" y="48"/>
                    <a:pt x="20" y="48"/>
                  </a:cubicBezTo>
                  <a:cubicBezTo>
                    <a:pt x="21" y="47"/>
                    <a:pt x="21" y="48"/>
                    <a:pt x="21" y="47"/>
                  </a:cubicBezTo>
                  <a:cubicBezTo>
                    <a:pt x="22" y="47"/>
                    <a:pt x="22" y="47"/>
                    <a:pt x="22" y="47"/>
                  </a:cubicBezTo>
                  <a:cubicBezTo>
                    <a:pt x="23" y="46"/>
                    <a:pt x="24" y="46"/>
                    <a:pt x="25" y="46"/>
                  </a:cubicBezTo>
                  <a:cubicBezTo>
                    <a:pt x="25" y="46"/>
                    <a:pt x="24" y="45"/>
                    <a:pt x="25" y="45"/>
                  </a:cubicBezTo>
                  <a:cubicBezTo>
                    <a:pt x="26" y="45"/>
                    <a:pt x="26" y="45"/>
                    <a:pt x="26" y="45"/>
                  </a:cubicBezTo>
                  <a:cubicBezTo>
                    <a:pt x="26" y="45"/>
                    <a:pt x="28" y="44"/>
                    <a:pt x="28" y="44"/>
                  </a:cubicBezTo>
                  <a:cubicBezTo>
                    <a:pt x="28" y="44"/>
                    <a:pt x="29" y="43"/>
                    <a:pt x="29" y="42"/>
                  </a:cubicBezTo>
                  <a:cubicBezTo>
                    <a:pt x="29" y="42"/>
                    <a:pt x="30" y="43"/>
                    <a:pt x="30" y="42"/>
                  </a:cubicBezTo>
                  <a:cubicBezTo>
                    <a:pt x="30" y="42"/>
                    <a:pt x="30" y="42"/>
                    <a:pt x="31" y="42"/>
                  </a:cubicBezTo>
                  <a:cubicBezTo>
                    <a:pt x="31" y="41"/>
                    <a:pt x="32" y="42"/>
                    <a:pt x="31" y="40"/>
                  </a:cubicBezTo>
                  <a:cubicBezTo>
                    <a:pt x="31" y="40"/>
                    <a:pt x="32" y="40"/>
                    <a:pt x="32" y="39"/>
                  </a:cubicBezTo>
                  <a:cubicBezTo>
                    <a:pt x="34" y="39"/>
                    <a:pt x="35" y="38"/>
                    <a:pt x="36" y="37"/>
                  </a:cubicBezTo>
                  <a:cubicBezTo>
                    <a:pt x="37" y="37"/>
                    <a:pt x="37" y="37"/>
                    <a:pt x="37" y="36"/>
                  </a:cubicBezTo>
                  <a:cubicBezTo>
                    <a:pt x="37" y="36"/>
                    <a:pt x="38" y="36"/>
                    <a:pt x="39" y="36"/>
                  </a:cubicBezTo>
                  <a:cubicBezTo>
                    <a:pt x="39" y="36"/>
                    <a:pt x="38" y="35"/>
                    <a:pt x="39" y="35"/>
                  </a:cubicBezTo>
                  <a:cubicBezTo>
                    <a:pt x="39" y="35"/>
                    <a:pt x="39" y="35"/>
                    <a:pt x="39" y="35"/>
                  </a:cubicBezTo>
                  <a:cubicBezTo>
                    <a:pt x="39" y="35"/>
                    <a:pt x="39" y="35"/>
                    <a:pt x="39" y="34"/>
                  </a:cubicBezTo>
                  <a:cubicBezTo>
                    <a:pt x="40" y="34"/>
                    <a:pt x="40" y="34"/>
                    <a:pt x="41" y="34"/>
                  </a:cubicBezTo>
                  <a:cubicBezTo>
                    <a:pt x="41" y="33"/>
                    <a:pt x="41" y="33"/>
                    <a:pt x="41" y="33"/>
                  </a:cubicBezTo>
                  <a:cubicBezTo>
                    <a:pt x="41" y="33"/>
                    <a:pt x="41" y="32"/>
                    <a:pt x="41" y="32"/>
                  </a:cubicBezTo>
                  <a:cubicBezTo>
                    <a:pt x="42" y="32"/>
                    <a:pt x="42" y="32"/>
                    <a:pt x="42" y="32"/>
                  </a:cubicBezTo>
                  <a:cubicBezTo>
                    <a:pt x="43" y="31"/>
                    <a:pt x="44" y="32"/>
                    <a:pt x="44" y="31"/>
                  </a:cubicBezTo>
                  <a:cubicBezTo>
                    <a:pt x="44" y="31"/>
                    <a:pt x="47" y="30"/>
                    <a:pt x="47" y="30"/>
                  </a:cubicBezTo>
                  <a:cubicBezTo>
                    <a:pt x="48" y="29"/>
                    <a:pt x="48" y="29"/>
                    <a:pt x="49" y="29"/>
                  </a:cubicBezTo>
                  <a:cubicBezTo>
                    <a:pt x="50" y="29"/>
                    <a:pt x="50" y="29"/>
                    <a:pt x="50" y="29"/>
                  </a:cubicBezTo>
                  <a:cubicBezTo>
                    <a:pt x="52" y="28"/>
                    <a:pt x="55" y="28"/>
                    <a:pt x="56" y="27"/>
                  </a:cubicBezTo>
                  <a:cubicBezTo>
                    <a:pt x="58" y="26"/>
                    <a:pt x="57" y="24"/>
                    <a:pt x="58" y="23"/>
                  </a:cubicBezTo>
                  <a:cubicBezTo>
                    <a:pt x="59" y="22"/>
                    <a:pt x="60" y="22"/>
                    <a:pt x="61" y="22"/>
                  </a:cubicBezTo>
                  <a:cubicBezTo>
                    <a:pt x="62" y="21"/>
                    <a:pt x="62" y="21"/>
                    <a:pt x="63" y="20"/>
                  </a:cubicBezTo>
                  <a:cubicBezTo>
                    <a:pt x="63" y="20"/>
                    <a:pt x="63" y="20"/>
                    <a:pt x="63" y="20"/>
                  </a:cubicBezTo>
                  <a:cubicBezTo>
                    <a:pt x="64" y="19"/>
                    <a:pt x="65" y="19"/>
                    <a:pt x="66" y="18"/>
                  </a:cubicBezTo>
                  <a:cubicBezTo>
                    <a:pt x="66" y="18"/>
                    <a:pt x="66" y="18"/>
                    <a:pt x="66" y="17"/>
                  </a:cubicBezTo>
                  <a:cubicBezTo>
                    <a:pt x="67" y="17"/>
                    <a:pt x="67" y="17"/>
                    <a:pt x="67" y="17"/>
                  </a:cubicBezTo>
                  <a:cubicBezTo>
                    <a:pt x="68" y="17"/>
                    <a:pt x="67" y="17"/>
                    <a:pt x="68" y="17"/>
                  </a:cubicBezTo>
                  <a:cubicBezTo>
                    <a:pt x="68" y="16"/>
                    <a:pt x="68" y="16"/>
                    <a:pt x="69" y="16"/>
                  </a:cubicBezTo>
                  <a:cubicBezTo>
                    <a:pt x="69" y="16"/>
                    <a:pt x="70" y="15"/>
                    <a:pt x="70" y="15"/>
                  </a:cubicBezTo>
                  <a:cubicBezTo>
                    <a:pt x="70" y="15"/>
                    <a:pt x="71" y="14"/>
                    <a:pt x="72" y="14"/>
                  </a:cubicBezTo>
                  <a:cubicBezTo>
                    <a:pt x="73" y="14"/>
                    <a:pt x="74" y="13"/>
                    <a:pt x="74" y="12"/>
                  </a:cubicBezTo>
                  <a:cubicBezTo>
                    <a:pt x="74" y="12"/>
                    <a:pt x="75" y="12"/>
                    <a:pt x="75" y="12"/>
                  </a:cubicBezTo>
                  <a:cubicBezTo>
                    <a:pt x="75" y="13"/>
                    <a:pt x="76" y="13"/>
                    <a:pt x="76" y="12"/>
                  </a:cubicBezTo>
                  <a:cubicBezTo>
                    <a:pt x="76" y="11"/>
                    <a:pt x="76" y="11"/>
                    <a:pt x="76" y="11"/>
                  </a:cubicBezTo>
                  <a:cubicBezTo>
                    <a:pt x="76" y="10"/>
                    <a:pt x="79" y="8"/>
                    <a:pt x="7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59" name="Freeform 145"/>
            <p:cNvSpPr/>
            <p:nvPr/>
          </p:nvSpPr>
          <p:spPr>
            <a:xfrm>
              <a:off x="7635876" y="5422900"/>
              <a:ext cx="112713" cy="101600"/>
            </a:xfrm>
            <a:custGeom>
              <a:avLst/>
              <a:gdLst>
                <a:gd name="T0" fmla="*/ 20 w 30"/>
                <a:gd name="T1" fmla="*/ 4 h 27"/>
                <a:gd name="T2" fmla="*/ 19 w 30"/>
                <a:gd name="T3" fmla="*/ 5 h 27"/>
                <a:gd name="T4" fmla="*/ 13 w 30"/>
                <a:gd name="T5" fmla="*/ 4 h 27"/>
                <a:gd name="T6" fmla="*/ 11 w 30"/>
                <a:gd name="T7" fmla="*/ 3 h 27"/>
                <a:gd name="T8" fmla="*/ 11 w 30"/>
                <a:gd name="T9" fmla="*/ 3 h 27"/>
                <a:gd name="T10" fmla="*/ 10 w 30"/>
                <a:gd name="T11" fmla="*/ 2 h 27"/>
                <a:gd name="T12" fmla="*/ 10 w 30"/>
                <a:gd name="T13" fmla="*/ 1 h 27"/>
                <a:gd name="T14" fmla="*/ 8 w 30"/>
                <a:gd name="T15" fmla="*/ 1 h 27"/>
                <a:gd name="T16" fmla="*/ 5 w 30"/>
                <a:gd name="T17" fmla="*/ 2 h 27"/>
                <a:gd name="T18" fmla="*/ 5 w 30"/>
                <a:gd name="T19" fmla="*/ 3 h 27"/>
                <a:gd name="T20" fmla="*/ 5 w 30"/>
                <a:gd name="T21" fmla="*/ 12 h 27"/>
                <a:gd name="T22" fmla="*/ 3 w 30"/>
                <a:gd name="T23" fmla="*/ 16 h 27"/>
                <a:gd name="T24" fmla="*/ 1 w 30"/>
                <a:gd name="T25" fmla="*/ 18 h 27"/>
                <a:gd name="T26" fmla="*/ 0 w 30"/>
                <a:gd name="T27" fmla="*/ 18 h 27"/>
                <a:gd name="T28" fmla="*/ 0 w 30"/>
                <a:gd name="T29" fmla="*/ 22 h 27"/>
                <a:gd name="T30" fmla="*/ 2 w 30"/>
                <a:gd name="T31" fmla="*/ 23 h 27"/>
                <a:gd name="T32" fmla="*/ 6 w 30"/>
                <a:gd name="T33" fmla="*/ 26 h 27"/>
                <a:gd name="T34" fmla="*/ 7 w 30"/>
                <a:gd name="T35" fmla="*/ 26 h 27"/>
                <a:gd name="T36" fmla="*/ 11 w 30"/>
                <a:gd name="T37" fmla="*/ 23 h 27"/>
                <a:gd name="T38" fmla="*/ 12 w 30"/>
                <a:gd name="T39" fmla="*/ 23 h 27"/>
                <a:gd name="T40" fmla="*/ 12 w 30"/>
                <a:gd name="T41" fmla="*/ 23 h 27"/>
                <a:gd name="T42" fmla="*/ 12 w 30"/>
                <a:gd name="T43" fmla="*/ 23 h 27"/>
                <a:gd name="T44" fmla="*/ 12 w 30"/>
                <a:gd name="T45" fmla="*/ 22 h 27"/>
                <a:gd name="T46" fmla="*/ 13 w 30"/>
                <a:gd name="T47" fmla="*/ 21 h 27"/>
                <a:gd name="T48" fmla="*/ 16 w 30"/>
                <a:gd name="T49" fmla="*/ 21 h 27"/>
                <a:gd name="T50" fmla="*/ 17 w 30"/>
                <a:gd name="T51" fmla="*/ 20 h 27"/>
                <a:gd name="T52" fmla="*/ 17 w 30"/>
                <a:gd name="T53" fmla="*/ 20 h 27"/>
                <a:gd name="T54" fmla="*/ 18 w 30"/>
                <a:gd name="T55" fmla="*/ 19 h 27"/>
                <a:gd name="T56" fmla="*/ 18 w 30"/>
                <a:gd name="T57" fmla="*/ 19 h 27"/>
                <a:gd name="T58" fmla="*/ 18 w 30"/>
                <a:gd name="T59" fmla="*/ 18 h 27"/>
                <a:gd name="T60" fmla="*/ 20 w 30"/>
                <a:gd name="T61" fmla="*/ 18 h 27"/>
                <a:gd name="T62" fmla="*/ 20 w 30"/>
                <a:gd name="T63" fmla="*/ 17 h 27"/>
                <a:gd name="T64" fmla="*/ 20 w 30"/>
                <a:gd name="T65" fmla="*/ 17 h 27"/>
                <a:gd name="T66" fmla="*/ 21 w 30"/>
                <a:gd name="T67" fmla="*/ 16 h 27"/>
                <a:gd name="T68" fmla="*/ 21 w 30"/>
                <a:gd name="T69" fmla="*/ 15 h 27"/>
                <a:gd name="T70" fmla="*/ 22 w 30"/>
                <a:gd name="T71" fmla="*/ 14 h 27"/>
                <a:gd name="T72" fmla="*/ 22 w 30"/>
                <a:gd name="T73" fmla="*/ 14 h 27"/>
                <a:gd name="T74" fmla="*/ 22 w 30"/>
                <a:gd name="T75" fmla="*/ 13 h 27"/>
                <a:gd name="T76" fmla="*/ 24 w 30"/>
                <a:gd name="T77" fmla="*/ 13 h 27"/>
                <a:gd name="T78" fmla="*/ 25 w 30"/>
                <a:gd name="T79" fmla="*/ 11 h 27"/>
                <a:gd name="T80" fmla="*/ 26 w 30"/>
                <a:gd name="T81" fmla="*/ 8 h 27"/>
                <a:gd name="T82" fmla="*/ 27 w 30"/>
                <a:gd name="T83" fmla="*/ 8 h 27"/>
                <a:gd name="T84" fmla="*/ 29 w 30"/>
                <a:gd name="T85" fmla="*/ 5 h 27"/>
                <a:gd name="T86" fmla="*/ 30 w 30"/>
                <a:gd name="T87" fmla="*/ 2 h 27"/>
                <a:gd name="T88" fmla="*/ 20 w 30"/>
                <a:gd name="T8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 h="27">
                  <a:moveTo>
                    <a:pt x="20" y="4"/>
                  </a:moveTo>
                  <a:cubicBezTo>
                    <a:pt x="19" y="4"/>
                    <a:pt x="19" y="5"/>
                    <a:pt x="19" y="5"/>
                  </a:cubicBezTo>
                  <a:cubicBezTo>
                    <a:pt x="17" y="5"/>
                    <a:pt x="14" y="5"/>
                    <a:pt x="13" y="4"/>
                  </a:cubicBezTo>
                  <a:cubicBezTo>
                    <a:pt x="12" y="4"/>
                    <a:pt x="12" y="4"/>
                    <a:pt x="11" y="3"/>
                  </a:cubicBezTo>
                  <a:cubicBezTo>
                    <a:pt x="11" y="3"/>
                    <a:pt x="11" y="3"/>
                    <a:pt x="11" y="3"/>
                  </a:cubicBezTo>
                  <a:cubicBezTo>
                    <a:pt x="11" y="2"/>
                    <a:pt x="11" y="3"/>
                    <a:pt x="10" y="2"/>
                  </a:cubicBezTo>
                  <a:cubicBezTo>
                    <a:pt x="10" y="2"/>
                    <a:pt x="10" y="2"/>
                    <a:pt x="10" y="1"/>
                  </a:cubicBezTo>
                  <a:cubicBezTo>
                    <a:pt x="8" y="1"/>
                    <a:pt x="9" y="1"/>
                    <a:pt x="8" y="1"/>
                  </a:cubicBezTo>
                  <a:cubicBezTo>
                    <a:pt x="7" y="0"/>
                    <a:pt x="6" y="1"/>
                    <a:pt x="5" y="2"/>
                  </a:cubicBezTo>
                  <a:cubicBezTo>
                    <a:pt x="5" y="3"/>
                    <a:pt x="5" y="2"/>
                    <a:pt x="5" y="3"/>
                  </a:cubicBezTo>
                  <a:cubicBezTo>
                    <a:pt x="2" y="5"/>
                    <a:pt x="5" y="10"/>
                    <a:pt x="5" y="12"/>
                  </a:cubicBezTo>
                  <a:cubicBezTo>
                    <a:pt x="3" y="13"/>
                    <a:pt x="3" y="14"/>
                    <a:pt x="3" y="16"/>
                  </a:cubicBezTo>
                  <a:cubicBezTo>
                    <a:pt x="2" y="16"/>
                    <a:pt x="1" y="17"/>
                    <a:pt x="1" y="18"/>
                  </a:cubicBezTo>
                  <a:cubicBezTo>
                    <a:pt x="1" y="19"/>
                    <a:pt x="0" y="18"/>
                    <a:pt x="0" y="18"/>
                  </a:cubicBezTo>
                  <a:cubicBezTo>
                    <a:pt x="0" y="19"/>
                    <a:pt x="0" y="21"/>
                    <a:pt x="0" y="22"/>
                  </a:cubicBezTo>
                  <a:cubicBezTo>
                    <a:pt x="1" y="23"/>
                    <a:pt x="1" y="23"/>
                    <a:pt x="2" y="23"/>
                  </a:cubicBezTo>
                  <a:cubicBezTo>
                    <a:pt x="3" y="25"/>
                    <a:pt x="5" y="25"/>
                    <a:pt x="6" y="26"/>
                  </a:cubicBezTo>
                  <a:cubicBezTo>
                    <a:pt x="7" y="27"/>
                    <a:pt x="7" y="26"/>
                    <a:pt x="7" y="26"/>
                  </a:cubicBezTo>
                  <a:cubicBezTo>
                    <a:pt x="9" y="25"/>
                    <a:pt x="10" y="25"/>
                    <a:pt x="11" y="23"/>
                  </a:cubicBezTo>
                  <a:cubicBezTo>
                    <a:pt x="11" y="23"/>
                    <a:pt x="11" y="24"/>
                    <a:pt x="12" y="23"/>
                  </a:cubicBezTo>
                  <a:cubicBezTo>
                    <a:pt x="12" y="23"/>
                    <a:pt x="12" y="23"/>
                    <a:pt x="12" y="23"/>
                  </a:cubicBezTo>
                  <a:cubicBezTo>
                    <a:pt x="12" y="23"/>
                    <a:pt x="12" y="23"/>
                    <a:pt x="12" y="23"/>
                  </a:cubicBezTo>
                  <a:cubicBezTo>
                    <a:pt x="13" y="23"/>
                    <a:pt x="12" y="22"/>
                    <a:pt x="12" y="22"/>
                  </a:cubicBezTo>
                  <a:cubicBezTo>
                    <a:pt x="13" y="22"/>
                    <a:pt x="13" y="22"/>
                    <a:pt x="13" y="21"/>
                  </a:cubicBezTo>
                  <a:cubicBezTo>
                    <a:pt x="15" y="21"/>
                    <a:pt x="15" y="21"/>
                    <a:pt x="16" y="21"/>
                  </a:cubicBezTo>
                  <a:cubicBezTo>
                    <a:pt x="17" y="20"/>
                    <a:pt x="16" y="21"/>
                    <a:pt x="17" y="20"/>
                  </a:cubicBezTo>
                  <a:cubicBezTo>
                    <a:pt x="17" y="20"/>
                    <a:pt x="17" y="20"/>
                    <a:pt x="17" y="20"/>
                  </a:cubicBezTo>
                  <a:cubicBezTo>
                    <a:pt x="17" y="20"/>
                    <a:pt x="18" y="20"/>
                    <a:pt x="18" y="19"/>
                  </a:cubicBezTo>
                  <a:cubicBezTo>
                    <a:pt x="18" y="19"/>
                    <a:pt x="18" y="19"/>
                    <a:pt x="18" y="19"/>
                  </a:cubicBezTo>
                  <a:cubicBezTo>
                    <a:pt x="18" y="19"/>
                    <a:pt x="18" y="19"/>
                    <a:pt x="18" y="18"/>
                  </a:cubicBezTo>
                  <a:cubicBezTo>
                    <a:pt x="19" y="18"/>
                    <a:pt x="19" y="18"/>
                    <a:pt x="20" y="18"/>
                  </a:cubicBezTo>
                  <a:cubicBezTo>
                    <a:pt x="20" y="17"/>
                    <a:pt x="20" y="17"/>
                    <a:pt x="20" y="17"/>
                  </a:cubicBezTo>
                  <a:cubicBezTo>
                    <a:pt x="20" y="17"/>
                    <a:pt x="20" y="17"/>
                    <a:pt x="20" y="17"/>
                  </a:cubicBezTo>
                  <a:cubicBezTo>
                    <a:pt x="20" y="17"/>
                    <a:pt x="21" y="17"/>
                    <a:pt x="21" y="16"/>
                  </a:cubicBezTo>
                  <a:cubicBezTo>
                    <a:pt x="21" y="16"/>
                    <a:pt x="21" y="16"/>
                    <a:pt x="21" y="15"/>
                  </a:cubicBezTo>
                  <a:cubicBezTo>
                    <a:pt x="22" y="14"/>
                    <a:pt x="21" y="15"/>
                    <a:pt x="22" y="14"/>
                  </a:cubicBezTo>
                  <a:cubicBezTo>
                    <a:pt x="22" y="14"/>
                    <a:pt x="22" y="14"/>
                    <a:pt x="22" y="14"/>
                  </a:cubicBezTo>
                  <a:cubicBezTo>
                    <a:pt x="23" y="14"/>
                    <a:pt x="22" y="14"/>
                    <a:pt x="22" y="13"/>
                  </a:cubicBezTo>
                  <a:cubicBezTo>
                    <a:pt x="23" y="13"/>
                    <a:pt x="23" y="13"/>
                    <a:pt x="24" y="13"/>
                  </a:cubicBezTo>
                  <a:cubicBezTo>
                    <a:pt x="25" y="13"/>
                    <a:pt x="24" y="11"/>
                    <a:pt x="25" y="11"/>
                  </a:cubicBezTo>
                  <a:cubicBezTo>
                    <a:pt x="25" y="11"/>
                    <a:pt x="26" y="9"/>
                    <a:pt x="26" y="8"/>
                  </a:cubicBezTo>
                  <a:cubicBezTo>
                    <a:pt x="27" y="8"/>
                    <a:pt x="26" y="8"/>
                    <a:pt x="27" y="8"/>
                  </a:cubicBezTo>
                  <a:cubicBezTo>
                    <a:pt x="28" y="7"/>
                    <a:pt x="28" y="6"/>
                    <a:pt x="29" y="5"/>
                  </a:cubicBezTo>
                  <a:cubicBezTo>
                    <a:pt x="29" y="4"/>
                    <a:pt x="30" y="3"/>
                    <a:pt x="30" y="2"/>
                  </a:cubicBezTo>
                  <a:cubicBezTo>
                    <a:pt x="29" y="1"/>
                    <a:pt x="21" y="2"/>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0" name="Freeform 146"/>
            <p:cNvSpPr/>
            <p:nvPr/>
          </p:nvSpPr>
          <p:spPr>
            <a:xfrm>
              <a:off x="2727326" y="5730875"/>
              <a:ext cx="36513" cy="41275"/>
            </a:xfrm>
            <a:custGeom>
              <a:avLst/>
              <a:gdLst>
                <a:gd name="T0" fmla="*/ 10 w 10"/>
                <a:gd name="T1" fmla="*/ 6 h 11"/>
                <a:gd name="T2" fmla="*/ 10 w 10"/>
                <a:gd name="T3" fmla="*/ 1 h 11"/>
                <a:gd name="T4" fmla="*/ 4 w 10"/>
                <a:gd name="T5" fmla="*/ 2 h 11"/>
                <a:gd name="T6" fmla="*/ 2 w 10"/>
                <a:gd name="T7" fmla="*/ 3 h 11"/>
                <a:gd name="T8" fmla="*/ 2 w 10"/>
                <a:gd name="T9" fmla="*/ 3 h 11"/>
                <a:gd name="T10" fmla="*/ 2 w 10"/>
                <a:gd name="T11" fmla="*/ 4 h 11"/>
                <a:gd name="T12" fmla="*/ 1 w 10"/>
                <a:gd name="T13" fmla="*/ 5 h 11"/>
                <a:gd name="T14" fmla="*/ 1 w 10"/>
                <a:gd name="T15" fmla="*/ 9 h 11"/>
                <a:gd name="T16" fmla="*/ 2 w 10"/>
                <a:gd name="T17" fmla="*/ 11 h 11"/>
                <a:gd name="T18" fmla="*/ 6 w 10"/>
                <a:gd name="T19" fmla="*/ 10 h 11"/>
                <a:gd name="T20" fmla="*/ 7 w 10"/>
                <a:gd name="T21" fmla="*/ 8 h 11"/>
                <a:gd name="T22" fmla="*/ 7 w 10"/>
                <a:gd name="T23" fmla="*/ 8 h 11"/>
                <a:gd name="T24" fmla="*/ 8 w 10"/>
                <a:gd name="T25" fmla="*/ 7 h 11"/>
                <a:gd name="T26" fmla="*/ 9 w 10"/>
                <a:gd name="T27" fmla="*/ 6 h 11"/>
                <a:gd name="T28" fmla="*/ 10 w 10"/>
                <a:gd name="T2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1">
                  <a:moveTo>
                    <a:pt x="10" y="6"/>
                  </a:moveTo>
                  <a:cubicBezTo>
                    <a:pt x="10" y="4"/>
                    <a:pt x="10" y="2"/>
                    <a:pt x="10" y="1"/>
                  </a:cubicBezTo>
                  <a:cubicBezTo>
                    <a:pt x="9" y="0"/>
                    <a:pt x="6" y="1"/>
                    <a:pt x="4" y="2"/>
                  </a:cubicBezTo>
                  <a:cubicBezTo>
                    <a:pt x="4" y="2"/>
                    <a:pt x="3" y="2"/>
                    <a:pt x="2" y="3"/>
                  </a:cubicBezTo>
                  <a:cubicBezTo>
                    <a:pt x="2" y="3"/>
                    <a:pt x="2" y="3"/>
                    <a:pt x="2" y="3"/>
                  </a:cubicBezTo>
                  <a:cubicBezTo>
                    <a:pt x="2" y="4"/>
                    <a:pt x="2" y="4"/>
                    <a:pt x="2" y="4"/>
                  </a:cubicBezTo>
                  <a:cubicBezTo>
                    <a:pt x="2" y="4"/>
                    <a:pt x="1" y="4"/>
                    <a:pt x="1" y="5"/>
                  </a:cubicBezTo>
                  <a:cubicBezTo>
                    <a:pt x="0" y="6"/>
                    <a:pt x="0" y="8"/>
                    <a:pt x="1" y="9"/>
                  </a:cubicBezTo>
                  <a:cubicBezTo>
                    <a:pt x="1" y="9"/>
                    <a:pt x="2" y="11"/>
                    <a:pt x="2" y="11"/>
                  </a:cubicBezTo>
                  <a:cubicBezTo>
                    <a:pt x="3" y="11"/>
                    <a:pt x="5" y="10"/>
                    <a:pt x="6" y="10"/>
                  </a:cubicBezTo>
                  <a:cubicBezTo>
                    <a:pt x="6" y="9"/>
                    <a:pt x="7" y="9"/>
                    <a:pt x="7" y="8"/>
                  </a:cubicBezTo>
                  <a:cubicBezTo>
                    <a:pt x="7" y="8"/>
                    <a:pt x="7" y="8"/>
                    <a:pt x="7" y="8"/>
                  </a:cubicBezTo>
                  <a:cubicBezTo>
                    <a:pt x="8" y="7"/>
                    <a:pt x="8" y="8"/>
                    <a:pt x="8" y="7"/>
                  </a:cubicBezTo>
                  <a:cubicBezTo>
                    <a:pt x="8" y="7"/>
                    <a:pt x="9" y="7"/>
                    <a:pt x="9" y="6"/>
                  </a:cubicBezTo>
                  <a:cubicBezTo>
                    <a:pt x="9" y="6"/>
                    <a:pt x="10" y="7"/>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1" name="Freeform 147"/>
            <p:cNvSpPr/>
            <p:nvPr/>
          </p:nvSpPr>
          <p:spPr>
            <a:xfrm>
              <a:off x="2757488" y="5738813"/>
              <a:ext cx="52388" cy="36513"/>
            </a:xfrm>
            <a:custGeom>
              <a:avLst/>
              <a:gdLst>
                <a:gd name="T0" fmla="*/ 10 w 14"/>
                <a:gd name="T1" fmla="*/ 1 h 10"/>
                <a:gd name="T2" fmla="*/ 9 w 14"/>
                <a:gd name="T3" fmla="*/ 0 h 10"/>
                <a:gd name="T4" fmla="*/ 5 w 14"/>
                <a:gd name="T5" fmla="*/ 0 h 10"/>
                <a:gd name="T6" fmla="*/ 4 w 14"/>
                <a:gd name="T7" fmla="*/ 2 h 10"/>
                <a:gd name="T8" fmla="*/ 2 w 14"/>
                <a:gd name="T9" fmla="*/ 4 h 10"/>
                <a:gd name="T10" fmla="*/ 2 w 14"/>
                <a:gd name="T11" fmla="*/ 5 h 10"/>
                <a:gd name="T12" fmla="*/ 1 w 14"/>
                <a:gd name="T13" fmla="*/ 6 h 10"/>
                <a:gd name="T14" fmla="*/ 3 w 14"/>
                <a:gd name="T15" fmla="*/ 9 h 10"/>
                <a:gd name="T16" fmla="*/ 5 w 14"/>
                <a:gd name="T17" fmla="*/ 10 h 10"/>
                <a:gd name="T18" fmla="*/ 7 w 14"/>
                <a:gd name="T19" fmla="*/ 9 h 10"/>
                <a:gd name="T20" fmla="*/ 9 w 14"/>
                <a:gd name="T21" fmla="*/ 7 h 10"/>
                <a:gd name="T22" fmla="*/ 11 w 14"/>
                <a:gd name="T23" fmla="*/ 6 h 10"/>
                <a:gd name="T24" fmla="*/ 12 w 14"/>
                <a:gd name="T25" fmla="*/ 5 h 10"/>
                <a:gd name="T26" fmla="*/ 14 w 14"/>
                <a:gd name="T27" fmla="*/ 3 h 10"/>
                <a:gd name="T28" fmla="*/ 12 w 14"/>
                <a:gd name="T29" fmla="*/ 2 h 10"/>
                <a:gd name="T30" fmla="*/ 10 w 14"/>
                <a:gd name="T3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0">
                  <a:moveTo>
                    <a:pt x="10" y="1"/>
                  </a:moveTo>
                  <a:cubicBezTo>
                    <a:pt x="9" y="1"/>
                    <a:pt x="10" y="0"/>
                    <a:pt x="9" y="0"/>
                  </a:cubicBezTo>
                  <a:cubicBezTo>
                    <a:pt x="7" y="0"/>
                    <a:pt x="6" y="0"/>
                    <a:pt x="5" y="0"/>
                  </a:cubicBezTo>
                  <a:cubicBezTo>
                    <a:pt x="5" y="1"/>
                    <a:pt x="5" y="2"/>
                    <a:pt x="4" y="2"/>
                  </a:cubicBezTo>
                  <a:cubicBezTo>
                    <a:pt x="4" y="5"/>
                    <a:pt x="3" y="2"/>
                    <a:pt x="2" y="4"/>
                  </a:cubicBezTo>
                  <a:cubicBezTo>
                    <a:pt x="2" y="4"/>
                    <a:pt x="2" y="5"/>
                    <a:pt x="2" y="5"/>
                  </a:cubicBezTo>
                  <a:cubicBezTo>
                    <a:pt x="2" y="5"/>
                    <a:pt x="1" y="6"/>
                    <a:pt x="1" y="6"/>
                  </a:cubicBezTo>
                  <a:cubicBezTo>
                    <a:pt x="0" y="8"/>
                    <a:pt x="2" y="9"/>
                    <a:pt x="3" y="9"/>
                  </a:cubicBezTo>
                  <a:cubicBezTo>
                    <a:pt x="4" y="9"/>
                    <a:pt x="5" y="9"/>
                    <a:pt x="5" y="10"/>
                  </a:cubicBezTo>
                  <a:cubicBezTo>
                    <a:pt x="7" y="10"/>
                    <a:pt x="6" y="9"/>
                    <a:pt x="7" y="9"/>
                  </a:cubicBezTo>
                  <a:cubicBezTo>
                    <a:pt x="8" y="8"/>
                    <a:pt x="8" y="8"/>
                    <a:pt x="9" y="7"/>
                  </a:cubicBezTo>
                  <a:cubicBezTo>
                    <a:pt x="9" y="7"/>
                    <a:pt x="10" y="7"/>
                    <a:pt x="11" y="6"/>
                  </a:cubicBezTo>
                  <a:cubicBezTo>
                    <a:pt x="11" y="6"/>
                    <a:pt x="12" y="5"/>
                    <a:pt x="12" y="5"/>
                  </a:cubicBezTo>
                  <a:cubicBezTo>
                    <a:pt x="13" y="4"/>
                    <a:pt x="14" y="5"/>
                    <a:pt x="14" y="3"/>
                  </a:cubicBezTo>
                  <a:cubicBezTo>
                    <a:pt x="13" y="2"/>
                    <a:pt x="13" y="3"/>
                    <a:pt x="12" y="2"/>
                  </a:cubicBezTo>
                  <a:cubicBezTo>
                    <a:pt x="12" y="2"/>
                    <a:pt x="11"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2" name="Freeform 148"/>
            <p:cNvSpPr/>
            <p:nvPr/>
          </p:nvSpPr>
          <p:spPr>
            <a:xfrm>
              <a:off x="2397126" y="2322513"/>
              <a:ext cx="52388" cy="25400"/>
            </a:xfrm>
            <a:custGeom>
              <a:avLst/>
              <a:gdLst>
                <a:gd name="T0" fmla="*/ 13 w 14"/>
                <a:gd name="T1" fmla="*/ 1 h 7"/>
                <a:gd name="T2" fmla="*/ 7 w 14"/>
                <a:gd name="T3" fmla="*/ 1 h 7"/>
                <a:gd name="T4" fmla="*/ 5 w 14"/>
                <a:gd name="T5" fmla="*/ 2 h 7"/>
                <a:gd name="T6" fmla="*/ 1 w 14"/>
                <a:gd name="T7" fmla="*/ 4 h 7"/>
                <a:gd name="T8" fmla="*/ 1 w 14"/>
                <a:gd name="T9" fmla="*/ 5 h 7"/>
                <a:gd name="T10" fmla="*/ 1 w 14"/>
                <a:gd name="T11" fmla="*/ 6 h 7"/>
                <a:gd name="T12" fmla="*/ 8 w 14"/>
                <a:gd name="T13" fmla="*/ 5 h 7"/>
                <a:gd name="T14" fmla="*/ 11 w 14"/>
                <a:gd name="T15" fmla="*/ 4 h 7"/>
                <a:gd name="T16" fmla="*/ 13 w 14"/>
                <a:gd name="T17" fmla="*/ 3 h 7"/>
                <a:gd name="T18" fmla="*/ 14 w 14"/>
                <a:gd name="T19" fmla="*/ 1 h 7"/>
                <a:gd name="T20" fmla="*/ 13 w 14"/>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3" y="1"/>
                  </a:moveTo>
                  <a:cubicBezTo>
                    <a:pt x="11" y="0"/>
                    <a:pt x="9" y="1"/>
                    <a:pt x="7" y="1"/>
                  </a:cubicBezTo>
                  <a:cubicBezTo>
                    <a:pt x="7" y="1"/>
                    <a:pt x="6" y="2"/>
                    <a:pt x="5" y="2"/>
                  </a:cubicBezTo>
                  <a:cubicBezTo>
                    <a:pt x="4" y="2"/>
                    <a:pt x="2" y="3"/>
                    <a:pt x="1" y="4"/>
                  </a:cubicBezTo>
                  <a:cubicBezTo>
                    <a:pt x="1" y="5"/>
                    <a:pt x="1" y="4"/>
                    <a:pt x="1" y="5"/>
                  </a:cubicBezTo>
                  <a:cubicBezTo>
                    <a:pt x="0" y="5"/>
                    <a:pt x="0" y="6"/>
                    <a:pt x="1" y="6"/>
                  </a:cubicBezTo>
                  <a:cubicBezTo>
                    <a:pt x="2" y="6"/>
                    <a:pt x="8" y="7"/>
                    <a:pt x="8" y="5"/>
                  </a:cubicBezTo>
                  <a:cubicBezTo>
                    <a:pt x="8" y="5"/>
                    <a:pt x="10" y="4"/>
                    <a:pt x="11" y="4"/>
                  </a:cubicBezTo>
                  <a:cubicBezTo>
                    <a:pt x="11" y="4"/>
                    <a:pt x="13" y="3"/>
                    <a:pt x="13" y="3"/>
                  </a:cubicBezTo>
                  <a:cubicBezTo>
                    <a:pt x="14" y="2"/>
                    <a:pt x="14" y="3"/>
                    <a:pt x="14" y="1"/>
                  </a:cubicBezTo>
                  <a:cubicBezTo>
                    <a:pt x="13" y="1"/>
                    <a:pt x="13"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3" name="Freeform 149"/>
            <p:cNvSpPr/>
            <p:nvPr/>
          </p:nvSpPr>
          <p:spPr>
            <a:xfrm>
              <a:off x="6627813" y="4029075"/>
              <a:ext cx="63500" cy="82550"/>
            </a:xfrm>
            <a:custGeom>
              <a:avLst/>
              <a:gdLst>
                <a:gd name="T0" fmla="*/ 8 w 17"/>
                <a:gd name="T1" fmla="*/ 3 h 22"/>
                <a:gd name="T2" fmla="*/ 5 w 17"/>
                <a:gd name="T3" fmla="*/ 2 h 22"/>
                <a:gd name="T4" fmla="*/ 3 w 17"/>
                <a:gd name="T5" fmla="*/ 0 h 22"/>
                <a:gd name="T6" fmla="*/ 1 w 17"/>
                <a:gd name="T7" fmla="*/ 0 h 22"/>
                <a:gd name="T8" fmla="*/ 0 w 17"/>
                <a:gd name="T9" fmla="*/ 2 h 22"/>
                <a:gd name="T10" fmla="*/ 1 w 17"/>
                <a:gd name="T11" fmla="*/ 4 h 22"/>
                <a:gd name="T12" fmla="*/ 2 w 17"/>
                <a:gd name="T13" fmla="*/ 5 h 22"/>
                <a:gd name="T14" fmla="*/ 3 w 17"/>
                <a:gd name="T15" fmla="*/ 5 h 22"/>
                <a:gd name="T16" fmla="*/ 4 w 17"/>
                <a:gd name="T17" fmla="*/ 10 h 22"/>
                <a:gd name="T18" fmla="*/ 6 w 17"/>
                <a:gd name="T19" fmla="*/ 12 h 22"/>
                <a:gd name="T20" fmla="*/ 7 w 17"/>
                <a:gd name="T21" fmla="*/ 12 h 22"/>
                <a:gd name="T22" fmla="*/ 8 w 17"/>
                <a:gd name="T23" fmla="*/ 13 h 22"/>
                <a:gd name="T24" fmla="*/ 8 w 17"/>
                <a:gd name="T25" fmla="*/ 14 h 22"/>
                <a:gd name="T26" fmla="*/ 9 w 17"/>
                <a:gd name="T27" fmla="*/ 15 h 22"/>
                <a:gd name="T28" fmla="*/ 10 w 17"/>
                <a:gd name="T29" fmla="*/ 15 h 22"/>
                <a:gd name="T30" fmla="*/ 13 w 17"/>
                <a:gd name="T31" fmla="*/ 17 h 22"/>
                <a:gd name="T32" fmla="*/ 16 w 17"/>
                <a:gd name="T33" fmla="*/ 21 h 22"/>
                <a:gd name="T34" fmla="*/ 17 w 17"/>
                <a:gd name="T35" fmla="*/ 22 h 22"/>
                <a:gd name="T36" fmla="*/ 17 w 17"/>
                <a:gd name="T37" fmla="*/ 22 h 22"/>
                <a:gd name="T38" fmla="*/ 17 w 17"/>
                <a:gd name="T39" fmla="*/ 4 h 22"/>
                <a:gd name="T40" fmla="*/ 17 w 17"/>
                <a:gd name="T41" fmla="*/ 3 h 22"/>
                <a:gd name="T42" fmla="*/ 8 w 17"/>
                <a:gd name="T4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2">
                  <a:moveTo>
                    <a:pt x="8" y="3"/>
                  </a:moveTo>
                  <a:cubicBezTo>
                    <a:pt x="6" y="3"/>
                    <a:pt x="6" y="3"/>
                    <a:pt x="5" y="2"/>
                  </a:cubicBezTo>
                  <a:cubicBezTo>
                    <a:pt x="4" y="1"/>
                    <a:pt x="4" y="1"/>
                    <a:pt x="3" y="0"/>
                  </a:cubicBezTo>
                  <a:cubicBezTo>
                    <a:pt x="2" y="0"/>
                    <a:pt x="1" y="0"/>
                    <a:pt x="1" y="0"/>
                  </a:cubicBezTo>
                  <a:cubicBezTo>
                    <a:pt x="0" y="1"/>
                    <a:pt x="0" y="1"/>
                    <a:pt x="0" y="2"/>
                  </a:cubicBezTo>
                  <a:cubicBezTo>
                    <a:pt x="1" y="3"/>
                    <a:pt x="1" y="3"/>
                    <a:pt x="1" y="4"/>
                  </a:cubicBezTo>
                  <a:cubicBezTo>
                    <a:pt x="2" y="4"/>
                    <a:pt x="1" y="4"/>
                    <a:pt x="2" y="5"/>
                  </a:cubicBezTo>
                  <a:cubicBezTo>
                    <a:pt x="2" y="5"/>
                    <a:pt x="2" y="5"/>
                    <a:pt x="3" y="5"/>
                  </a:cubicBezTo>
                  <a:cubicBezTo>
                    <a:pt x="3" y="7"/>
                    <a:pt x="3" y="9"/>
                    <a:pt x="4" y="10"/>
                  </a:cubicBezTo>
                  <a:cubicBezTo>
                    <a:pt x="5" y="10"/>
                    <a:pt x="5" y="12"/>
                    <a:pt x="6" y="12"/>
                  </a:cubicBezTo>
                  <a:cubicBezTo>
                    <a:pt x="7" y="12"/>
                    <a:pt x="7" y="12"/>
                    <a:pt x="7" y="12"/>
                  </a:cubicBezTo>
                  <a:cubicBezTo>
                    <a:pt x="8" y="13"/>
                    <a:pt x="7" y="13"/>
                    <a:pt x="8" y="13"/>
                  </a:cubicBezTo>
                  <a:cubicBezTo>
                    <a:pt x="8" y="13"/>
                    <a:pt x="8" y="14"/>
                    <a:pt x="8" y="14"/>
                  </a:cubicBezTo>
                  <a:cubicBezTo>
                    <a:pt x="9" y="14"/>
                    <a:pt x="8" y="15"/>
                    <a:pt x="9" y="15"/>
                  </a:cubicBezTo>
                  <a:cubicBezTo>
                    <a:pt x="9" y="15"/>
                    <a:pt x="9" y="15"/>
                    <a:pt x="10" y="15"/>
                  </a:cubicBezTo>
                  <a:cubicBezTo>
                    <a:pt x="11" y="16"/>
                    <a:pt x="12" y="17"/>
                    <a:pt x="13" y="17"/>
                  </a:cubicBezTo>
                  <a:cubicBezTo>
                    <a:pt x="14" y="18"/>
                    <a:pt x="15" y="20"/>
                    <a:pt x="16" y="21"/>
                  </a:cubicBezTo>
                  <a:cubicBezTo>
                    <a:pt x="17" y="22"/>
                    <a:pt x="16" y="21"/>
                    <a:pt x="17" y="22"/>
                  </a:cubicBezTo>
                  <a:cubicBezTo>
                    <a:pt x="17" y="22"/>
                    <a:pt x="17" y="22"/>
                    <a:pt x="17" y="22"/>
                  </a:cubicBezTo>
                  <a:cubicBezTo>
                    <a:pt x="17" y="4"/>
                    <a:pt x="17" y="4"/>
                    <a:pt x="17" y="4"/>
                  </a:cubicBezTo>
                  <a:cubicBezTo>
                    <a:pt x="17" y="4"/>
                    <a:pt x="17" y="3"/>
                    <a:pt x="17" y="3"/>
                  </a:cubicBezTo>
                  <a:cubicBezTo>
                    <a:pt x="12" y="2"/>
                    <a:pt x="11"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4" name="Freeform 150"/>
            <p:cNvSpPr/>
            <p:nvPr/>
          </p:nvSpPr>
          <p:spPr>
            <a:xfrm>
              <a:off x="6691313" y="4043363"/>
              <a:ext cx="254000" cy="341313"/>
            </a:xfrm>
            <a:custGeom>
              <a:avLst/>
              <a:gdLst>
                <a:gd name="T0" fmla="*/ 2 w 68"/>
                <a:gd name="T1" fmla="*/ 21 h 91"/>
                <a:gd name="T2" fmla="*/ 3 w 68"/>
                <a:gd name="T3" fmla="*/ 23 h 91"/>
                <a:gd name="T4" fmla="*/ 6 w 68"/>
                <a:gd name="T5" fmla="*/ 26 h 91"/>
                <a:gd name="T6" fmla="*/ 9 w 68"/>
                <a:gd name="T7" fmla="*/ 27 h 91"/>
                <a:gd name="T8" fmla="*/ 10 w 68"/>
                <a:gd name="T9" fmla="*/ 28 h 91"/>
                <a:gd name="T10" fmla="*/ 13 w 68"/>
                <a:gd name="T11" fmla="*/ 40 h 91"/>
                <a:gd name="T12" fmla="*/ 14 w 68"/>
                <a:gd name="T13" fmla="*/ 41 h 91"/>
                <a:gd name="T14" fmla="*/ 16 w 68"/>
                <a:gd name="T15" fmla="*/ 42 h 91"/>
                <a:gd name="T16" fmla="*/ 19 w 68"/>
                <a:gd name="T17" fmla="*/ 45 h 91"/>
                <a:gd name="T18" fmla="*/ 20 w 68"/>
                <a:gd name="T19" fmla="*/ 48 h 91"/>
                <a:gd name="T20" fmla="*/ 22 w 68"/>
                <a:gd name="T21" fmla="*/ 49 h 91"/>
                <a:gd name="T22" fmla="*/ 25 w 68"/>
                <a:gd name="T23" fmla="*/ 57 h 91"/>
                <a:gd name="T24" fmla="*/ 27 w 68"/>
                <a:gd name="T25" fmla="*/ 63 h 91"/>
                <a:gd name="T26" fmla="*/ 28 w 68"/>
                <a:gd name="T27" fmla="*/ 65 h 91"/>
                <a:gd name="T28" fmla="*/ 31 w 68"/>
                <a:gd name="T29" fmla="*/ 70 h 91"/>
                <a:gd name="T30" fmla="*/ 33 w 68"/>
                <a:gd name="T31" fmla="*/ 71 h 91"/>
                <a:gd name="T32" fmla="*/ 35 w 68"/>
                <a:gd name="T33" fmla="*/ 76 h 91"/>
                <a:gd name="T34" fmla="*/ 38 w 68"/>
                <a:gd name="T35" fmla="*/ 77 h 91"/>
                <a:gd name="T36" fmla="*/ 40 w 68"/>
                <a:gd name="T37" fmla="*/ 80 h 91"/>
                <a:gd name="T38" fmla="*/ 43 w 68"/>
                <a:gd name="T39" fmla="*/ 83 h 91"/>
                <a:gd name="T40" fmla="*/ 46 w 68"/>
                <a:gd name="T41" fmla="*/ 86 h 91"/>
                <a:gd name="T42" fmla="*/ 53 w 68"/>
                <a:gd name="T43" fmla="*/ 88 h 91"/>
                <a:gd name="T44" fmla="*/ 57 w 68"/>
                <a:gd name="T45" fmla="*/ 88 h 91"/>
                <a:gd name="T46" fmla="*/ 60 w 68"/>
                <a:gd name="T47" fmla="*/ 81 h 91"/>
                <a:gd name="T48" fmla="*/ 59 w 68"/>
                <a:gd name="T49" fmla="*/ 76 h 91"/>
                <a:gd name="T50" fmla="*/ 60 w 68"/>
                <a:gd name="T51" fmla="*/ 71 h 91"/>
                <a:gd name="T52" fmla="*/ 61 w 68"/>
                <a:gd name="T53" fmla="*/ 69 h 91"/>
                <a:gd name="T54" fmla="*/ 66 w 68"/>
                <a:gd name="T55" fmla="*/ 67 h 91"/>
                <a:gd name="T56" fmla="*/ 68 w 68"/>
                <a:gd name="T57" fmla="*/ 66 h 91"/>
                <a:gd name="T58" fmla="*/ 64 w 68"/>
                <a:gd name="T59" fmla="*/ 61 h 91"/>
                <a:gd name="T60" fmla="*/ 58 w 68"/>
                <a:gd name="T61" fmla="*/ 53 h 91"/>
                <a:gd name="T62" fmla="*/ 56 w 68"/>
                <a:gd name="T63" fmla="*/ 56 h 91"/>
                <a:gd name="T64" fmla="*/ 60 w 68"/>
                <a:gd name="T65" fmla="*/ 60 h 91"/>
                <a:gd name="T66" fmla="*/ 62 w 68"/>
                <a:gd name="T67" fmla="*/ 63 h 91"/>
                <a:gd name="T68" fmla="*/ 60 w 68"/>
                <a:gd name="T69" fmla="*/ 63 h 91"/>
                <a:gd name="T70" fmla="*/ 53 w 68"/>
                <a:gd name="T71" fmla="*/ 61 h 91"/>
                <a:gd name="T72" fmla="*/ 51 w 68"/>
                <a:gd name="T73" fmla="*/ 56 h 91"/>
                <a:gd name="T74" fmla="*/ 49 w 68"/>
                <a:gd name="T75" fmla="*/ 50 h 91"/>
                <a:gd name="T76" fmla="*/ 43 w 68"/>
                <a:gd name="T77" fmla="*/ 48 h 91"/>
                <a:gd name="T78" fmla="*/ 46 w 68"/>
                <a:gd name="T79" fmla="*/ 39 h 91"/>
                <a:gd name="T80" fmla="*/ 43 w 68"/>
                <a:gd name="T81" fmla="*/ 35 h 91"/>
                <a:gd name="T82" fmla="*/ 41 w 68"/>
                <a:gd name="T83" fmla="*/ 33 h 91"/>
                <a:gd name="T84" fmla="*/ 36 w 68"/>
                <a:gd name="T85" fmla="*/ 29 h 91"/>
                <a:gd name="T86" fmla="*/ 32 w 68"/>
                <a:gd name="T87" fmla="*/ 27 h 91"/>
                <a:gd name="T88" fmla="*/ 27 w 68"/>
                <a:gd name="T89" fmla="*/ 25 h 91"/>
                <a:gd name="T90" fmla="*/ 23 w 68"/>
                <a:gd name="T91" fmla="*/ 24 h 91"/>
                <a:gd name="T92" fmla="*/ 21 w 68"/>
                <a:gd name="T93" fmla="*/ 22 h 91"/>
                <a:gd name="T94" fmla="*/ 20 w 68"/>
                <a:gd name="T95" fmla="*/ 21 h 91"/>
                <a:gd name="T96" fmla="*/ 18 w 68"/>
                <a:gd name="T97" fmla="*/ 17 h 91"/>
                <a:gd name="T98" fmla="*/ 16 w 68"/>
                <a:gd name="T99" fmla="*/ 16 h 91"/>
                <a:gd name="T100" fmla="*/ 16 w 68"/>
                <a:gd name="T101" fmla="*/ 15 h 91"/>
                <a:gd name="T102" fmla="*/ 11 w 68"/>
                <a:gd name="T103" fmla="*/ 11 h 91"/>
                <a:gd name="T104" fmla="*/ 9 w 68"/>
                <a:gd name="T105" fmla="*/ 10 h 91"/>
                <a:gd name="T106" fmla="*/ 5 w 68"/>
                <a:gd name="T107" fmla="*/ 5 h 91"/>
                <a:gd name="T108" fmla="*/ 2 w 68"/>
                <a:gd name="T109" fmla="*/ 3 h 91"/>
                <a:gd name="T110" fmla="*/ 1 w 68"/>
                <a:gd name="T111" fmla="*/ 1 h 91"/>
                <a:gd name="T112" fmla="*/ 0 w 68"/>
                <a:gd name="T113"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 h="91">
                  <a:moveTo>
                    <a:pt x="2" y="20"/>
                  </a:moveTo>
                  <a:cubicBezTo>
                    <a:pt x="2" y="20"/>
                    <a:pt x="2" y="21"/>
                    <a:pt x="2" y="21"/>
                  </a:cubicBezTo>
                  <a:cubicBezTo>
                    <a:pt x="0" y="21"/>
                    <a:pt x="2" y="22"/>
                    <a:pt x="2" y="22"/>
                  </a:cubicBezTo>
                  <a:cubicBezTo>
                    <a:pt x="2" y="23"/>
                    <a:pt x="2" y="23"/>
                    <a:pt x="3" y="23"/>
                  </a:cubicBezTo>
                  <a:cubicBezTo>
                    <a:pt x="4" y="25"/>
                    <a:pt x="5" y="25"/>
                    <a:pt x="6" y="26"/>
                  </a:cubicBezTo>
                  <a:cubicBezTo>
                    <a:pt x="6" y="26"/>
                    <a:pt x="6" y="26"/>
                    <a:pt x="6" y="26"/>
                  </a:cubicBezTo>
                  <a:cubicBezTo>
                    <a:pt x="7" y="26"/>
                    <a:pt x="6" y="26"/>
                    <a:pt x="7" y="26"/>
                  </a:cubicBezTo>
                  <a:cubicBezTo>
                    <a:pt x="7" y="27"/>
                    <a:pt x="8" y="27"/>
                    <a:pt x="9" y="27"/>
                  </a:cubicBezTo>
                  <a:cubicBezTo>
                    <a:pt x="9" y="27"/>
                    <a:pt x="9" y="28"/>
                    <a:pt x="9" y="28"/>
                  </a:cubicBezTo>
                  <a:cubicBezTo>
                    <a:pt x="9" y="28"/>
                    <a:pt x="9" y="28"/>
                    <a:pt x="10" y="28"/>
                  </a:cubicBezTo>
                  <a:cubicBezTo>
                    <a:pt x="10" y="29"/>
                    <a:pt x="10" y="29"/>
                    <a:pt x="11" y="29"/>
                  </a:cubicBezTo>
                  <a:cubicBezTo>
                    <a:pt x="11" y="34"/>
                    <a:pt x="11" y="37"/>
                    <a:pt x="13" y="40"/>
                  </a:cubicBezTo>
                  <a:cubicBezTo>
                    <a:pt x="13" y="40"/>
                    <a:pt x="13" y="40"/>
                    <a:pt x="14" y="41"/>
                  </a:cubicBezTo>
                  <a:cubicBezTo>
                    <a:pt x="14" y="41"/>
                    <a:pt x="14" y="40"/>
                    <a:pt x="14" y="41"/>
                  </a:cubicBezTo>
                  <a:cubicBezTo>
                    <a:pt x="15" y="41"/>
                    <a:pt x="15" y="41"/>
                    <a:pt x="15" y="41"/>
                  </a:cubicBezTo>
                  <a:cubicBezTo>
                    <a:pt x="15" y="42"/>
                    <a:pt x="15" y="42"/>
                    <a:pt x="16" y="42"/>
                  </a:cubicBezTo>
                  <a:cubicBezTo>
                    <a:pt x="17" y="42"/>
                    <a:pt x="16" y="42"/>
                    <a:pt x="17" y="43"/>
                  </a:cubicBezTo>
                  <a:cubicBezTo>
                    <a:pt x="19" y="43"/>
                    <a:pt x="19" y="43"/>
                    <a:pt x="19" y="45"/>
                  </a:cubicBezTo>
                  <a:cubicBezTo>
                    <a:pt x="19" y="46"/>
                    <a:pt x="18" y="46"/>
                    <a:pt x="19" y="46"/>
                  </a:cubicBezTo>
                  <a:cubicBezTo>
                    <a:pt x="20" y="47"/>
                    <a:pt x="20" y="47"/>
                    <a:pt x="20" y="48"/>
                  </a:cubicBezTo>
                  <a:cubicBezTo>
                    <a:pt x="20" y="48"/>
                    <a:pt x="20" y="48"/>
                    <a:pt x="21" y="48"/>
                  </a:cubicBezTo>
                  <a:cubicBezTo>
                    <a:pt x="21" y="49"/>
                    <a:pt x="22" y="49"/>
                    <a:pt x="22" y="49"/>
                  </a:cubicBezTo>
                  <a:cubicBezTo>
                    <a:pt x="23" y="52"/>
                    <a:pt x="22" y="52"/>
                    <a:pt x="23" y="53"/>
                  </a:cubicBezTo>
                  <a:cubicBezTo>
                    <a:pt x="24" y="54"/>
                    <a:pt x="24" y="56"/>
                    <a:pt x="25" y="57"/>
                  </a:cubicBezTo>
                  <a:cubicBezTo>
                    <a:pt x="25" y="59"/>
                    <a:pt x="25" y="60"/>
                    <a:pt x="26" y="61"/>
                  </a:cubicBezTo>
                  <a:cubicBezTo>
                    <a:pt x="26" y="62"/>
                    <a:pt x="26" y="63"/>
                    <a:pt x="27" y="63"/>
                  </a:cubicBezTo>
                  <a:cubicBezTo>
                    <a:pt x="28" y="64"/>
                    <a:pt x="27" y="64"/>
                    <a:pt x="28" y="64"/>
                  </a:cubicBezTo>
                  <a:cubicBezTo>
                    <a:pt x="28" y="64"/>
                    <a:pt x="28" y="65"/>
                    <a:pt x="28" y="65"/>
                  </a:cubicBezTo>
                  <a:cubicBezTo>
                    <a:pt x="29" y="67"/>
                    <a:pt x="29" y="68"/>
                    <a:pt x="30" y="68"/>
                  </a:cubicBezTo>
                  <a:cubicBezTo>
                    <a:pt x="30" y="69"/>
                    <a:pt x="30" y="69"/>
                    <a:pt x="31" y="70"/>
                  </a:cubicBezTo>
                  <a:cubicBezTo>
                    <a:pt x="31" y="70"/>
                    <a:pt x="31" y="70"/>
                    <a:pt x="31" y="71"/>
                  </a:cubicBezTo>
                  <a:cubicBezTo>
                    <a:pt x="32" y="71"/>
                    <a:pt x="32" y="71"/>
                    <a:pt x="33" y="71"/>
                  </a:cubicBezTo>
                  <a:cubicBezTo>
                    <a:pt x="33" y="73"/>
                    <a:pt x="33" y="74"/>
                    <a:pt x="34" y="75"/>
                  </a:cubicBezTo>
                  <a:cubicBezTo>
                    <a:pt x="35" y="75"/>
                    <a:pt x="35" y="75"/>
                    <a:pt x="35" y="76"/>
                  </a:cubicBezTo>
                  <a:cubicBezTo>
                    <a:pt x="36" y="76"/>
                    <a:pt x="36" y="76"/>
                    <a:pt x="36" y="76"/>
                  </a:cubicBezTo>
                  <a:cubicBezTo>
                    <a:pt x="37" y="76"/>
                    <a:pt x="38" y="77"/>
                    <a:pt x="38" y="77"/>
                  </a:cubicBezTo>
                  <a:cubicBezTo>
                    <a:pt x="38" y="77"/>
                    <a:pt x="38" y="77"/>
                    <a:pt x="38" y="78"/>
                  </a:cubicBezTo>
                  <a:cubicBezTo>
                    <a:pt x="38" y="78"/>
                    <a:pt x="40" y="80"/>
                    <a:pt x="40" y="80"/>
                  </a:cubicBezTo>
                  <a:cubicBezTo>
                    <a:pt x="41" y="81"/>
                    <a:pt x="40" y="81"/>
                    <a:pt x="42" y="82"/>
                  </a:cubicBezTo>
                  <a:cubicBezTo>
                    <a:pt x="42" y="82"/>
                    <a:pt x="43" y="83"/>
                    <a:pt x="43" y="83"/>
                  </a:cubicBezTo>
                  <a:cubicBezTo>
                    <a:pt x="44" y="84"/>
                    <a:pt x="44" y="84"/>
                    <a:pt x="44" y="84"/>
                  </a:cubicBezTo>
                  <a:cubicBezTo>
                    <a:pt x="45" y="85"/>
                    <a:pt x="45" y="86"/>
                    <a:pt x="46" y="86"/>
                  </a:cubicBezTo>
                  <a:cubicBezTo>
                    <a:pt x="47" y="87"/>
                    <a:pt x="47" y="88"/>
                    <a:pt x="48" y="89"/>
                  </a:cubicBezTo>
                  <a:cubicBezTo>
                    <a:pt x="51" y="91"/>
                    <a:pt x="53" y="90"/>
                    <a:pt x="53" y="88"/>
                  </a:cubicBezTo>
                  <a:cubicBezTo>
                    <a:pt x="54" y="88"/>
                    <a:pt x="54" y="88"/>
                    <a:pt x="54" y="88"/>
                  </a:cubicBezTo>
                  <a:cubicBezTo>
                    <a:pt x="55" y="88"/>
                    <a:pt x="56" y="88"/>
                    <a:pt x="57" y="88"/>
                  </a:cubicBezTo>
                  <a:cubicBezTo>
                    <a:pt x="58" y="87"/>
                    <a:pt x="57" y="88"/>
                    <a:pt x="58" y="87"/>
                  </a:cubicBezTo>
                  <a:cubicBezTo>
                    <a:pt x="59" y="86"/>
                    <a:pt x="61" y="83"/>
                    <a:pt x="60" y="81"/>
                  </a:cubicBezTo>
                  <a:cubicBezTo>
                    <a:pt x="59" y="80"/>
                    <a:pt x="59" y="81"/>
                    <a:pt x="59" y="79"/>
                  </a:cubicBezTo>
                  <a:cubicBezTo>
                    <a:pt x="59" y="78"/>
                    <a:pt x="59" y="77"/>
                    <a:pt x="59" y="76"/>
                  </a:cubicBezTo>
                  <a:cubicBezTo>
                    <a:pt x="59" y="75"/>
                    <a:pt x="60" y="74"/>
                    <a:pt x="61" y="73"/>
                  </a:cubicBezTo>
                  <a:cubicBezTo>
                    <a:pt x="61" y="73"/>
                    <a:pt x="61" y="70"/>
                    <a:pt x="60" y="71"/>
                  </a:cubicBezTo>
                  <a:cubicBezTo>
                    <a:pt x="59" y="71"/>
                    <a:pt x="61" y="70"/>
                    <a:pt x="61" y="70"/>
                  </a:cubicBezTo>
                  <a:cubicBezTo>
                    <a:pt x="61" y="70"/>
                    <a:pt x="61" y="69"/>
                    <a:pt x="61" y="69"/>
                  </a:cubicBezTo>
                  <a:cubicBezTo>
                    <a:pt x="61" y="68"/>
                    <a:pt x="62" y="66"/>
                    <a:pt x="63" y="66"/>
                  </a:cubicBezTo>
                  <a:cubicBezTo>
                    <a:pt x="63" y="66"/>
                    <a:pt x="64" y="67"/>
                    <a:pt x="66" y="67"/>
                  </a:cubicBezTo>
                  <a:cubicBezTo>
                    <a:pt x="66" y="67"/>
                    <a:pt x="67" y="67"/>
                    <a:pt x="67" y="67"/>
                  </a:cubicBezTo>
                  <a:cubicBezTo>
                    <a:pt x="67" y="67"/>
                    <a:pt x="67" y="66"/>
                    <a:pt x="68" y="66"/>
                  </a:cubicBezTo>
                  <a:cubicBezTo>
                    <a:pt x="68" y="64"/>
                    <a:pt x="67" y="64"/>
                    <a:pt x="67" y="62"/>
                  </a:cubicBezTo>
                  <a:cubicBezTo>
                    <a:pt x="66" y="62"/>
                    <a:pt x="65" y="61"/>
                    <a:pt x="64" y="61"/>
                  </a:cubicBezTo>
                  <a:cubicBezTo>
                    <a:pt x="64" y="59"/>
                    <a:pt x="63" y="55"/>
                    <a:pt x="62" y="54"/>
                  </a:cubicBezTo>
                  <a:cubicBezTo>
                    <a:pt x="61" y="53"/>
                    <a:pt x="59" y="52"/>
                    <a:pt x="58" y="53"/>
                  </a:cubicBezTo>
                  <a:cubicBezTo>
                    <a:pt x="57" y="53"/>
                    <a:pt x="58" y="53"/>
                    <a:pt x="57" y="54"/>
                  </a:cubicBezTo>
                  <a:cubicBezTo>
                    <a:pt x="56" y="55"/>
                    <a:pt x="56" y="55"/>
                    <a:pt x="56" y="56"/>
                  </a:cubicBezTo>
                  <a:cubicBezTo>
                    <a:pt x="55" y="56"/>
                    <a:pt x="55" y="57"/>
                    <a:pt x="55" y="58"/>
                  </a:cubicBezTo>
                  <a:cubicBezTo>
                    <a:pt x="56" y="60"/>
                    <a:pt x="60" y="59"/>
                    <a:pt x="60" y="60"/>
                  </a:cubicBezTo>
                  <a:cubicBezTo>
                    <a:pt x="60" y="60"/>
                    <a:pt x="61" y="62"/>
                    <a:pt x="61" y="63"/>
                  </a:cubicBezTo>
                  <a:cubicBezTo>
                    <a:pt x="61" y="63"/>
                    <a:pt x="62" y="63"/>
                    <a:pt x="62" y="63"/>
                  </a:cubicBezTo>
                  <a:cubicBezTo>
                    <a:pt x="62" y="64"/>
                    <a:pt x="61" y="67"/>
                    <a:pt x="61" y="66"/>
                  </a:cubicBezTo>
                  <a:cubicBezTo>
                    <a:pt x="60" y="66"/>
                    <a:pt x="60" y="64"/>
                    <a:pt x="60" y="63"/>
                  </a:cubicBezTo>
                  <a:cubicBezTo>
                    <a:pt x="59" y="62"/>
                    <a:pt x="58" y="62"/>
                    <a:pt x="57" y="61"/>
                  </a:cubicBezTo>
                  <a:cubicBezTo>
                    <a:pt x="56" y="60"/>
                    <a:pt x="55" y="61"/>
                    <a:pt x="53" y="61"/>
                  </a:cubicBezTo>
                  <a:cubicBezTo>
                    <a:pt x="51" y="61"/>
                    <a:pt x="52" y="59"/>
                    <a:pt x="52" y="57"/>
                  </a:cubicBezTo>
                  <a:cubicBezTo>
                    <a:pt x="52" y="57"/>
                    <a:pt x="51" y="56"/>
                    <a:pt x="51" y="56"/>
                  </a:cubicBezTo>
                  <a:cubicBezTo>
                    <a:pt x="51" y="55"/>
                    <a:pt x="51" y="55"/>
                    <a:pt x="51" y="55"/>
                  </a:cubicBezTo>
                  <a:cubicBezTo>
                    <a:pt x="50" y="54"/>
                    <a:pt x="50" y="51"/>
                    <a:pt x="49" y="50"/>
                  </a:cubicBezTo>
                  <a:cubicBezTo>
                    <a:pt x="48" y="49"/>
                    <a:pt x="47" y="49"/>
                    <a:pt x="45" y="49"/>
                  </a:cubicBezTo>
                  <a:cubicBezTo>
                    <a:pt x="45" y="49"/>
                    <a:pt x="43" y="49"/>
                    <a:pt x="43" y="48"/>
                  </a:cubicBezTo>
                  <a:cubicBezTo>
                    <a:pt x="43" y="45"/>
                    <a:pt x="44" y="43"/>
                    <a:pt x="46" y="42"/>
                  </a:cubicBezTo>
                  <a:cubicBezTo>
                    <a:pt x="46" y="42"/>
                    <a:pt x="47" y="40"/>
                    <a:pt x="46" y="39"/>
                  </a:cubicBezTo>
                  <a:cubicBezTo>
                    <a:pt x="44" y="38"/>
                    <a:pt x="44" y="37"/>
                    <a:pt x="43" y="36"/>
                  </a:cubicBezTo>
                  <a:cubicBezTo>
                    <a:pt x="43" y="35"/>
                    <a:pt x="43" y="35"/>
                    <a:pt x="43" y="35"/>
                  </a:cubicBezTo>
                  <a:cubicBezTo>
                    <a:pt x="42" y="34"/>
                    <a:pt x="42" y="35"/>
                    <a:pt x="41" y="34"/>
                  </a:cubicBezTo>
                  <a:cubicBezTo>
                    <a:pt x="41" y="34"/>
                    <a:pt x="41" y="33"/>
                    <a:pt x="41" y="33"/>
                  </a:cubicBezTo>
                  <a:cubicBezTo>
                    <a:pt x="40" y="32"/>
                    <a:pt x="38" y="33"/>
                    <a:pt x="37" y="32"/>
                  </a:cubicBezTo>
                  <a:cubicBezTo>
                    <a:pt x="36" y="32"/>
                    <a:pt x="36" y="30"/>
                    <a:pt x="36" y="29"/>
                  </a:cubicBezTo>
                  <a:cubicBezTo>
                    <a:pt x="35" y="28"/>
                    <a:pt x="34" y="29"/>
                    <a:pt x="33" y="28"/>
                  </a:cubicBezTo>
                  <a:cubicBezTo>
                    <a:pt x="32" y="27"/>
                    <a:pt x="33" y="28"/>
                    <a:pt x="32" y="27"/>
                  </a:cubicBezTo>
                  <a:cubicBezTo>
                    <a:pt x="31" y="26"/>
                    <a:pt x="32" y="25"/>
                    <a:pt x="31" y="25"/>
                  </a:cubicBezTo>
                  <a:cubicBezTo>
                    <a:pt x="30" y="24"/>
                    <a:pt x="28" y="25"/>
                    <a:pt x="27" y="25"/>
                  </a:cubicBezTo>
                  <a:cubicBezTo>
                    <a:pt x="27" y="25"/>
                    <a:pt x="27" y="24"/>
                    <a:pt x="26" y="23"/>
                  </a:cubicBezTo>
                  <a:cubicBezTo>
                    <a:pt x="25" y="23"/>
                    <a:pt x="24" y="24"/>
                    <a:pt x="23" y="24"/>
                  </a:cubicBezTo>
                  <a:cubicBezTo>
                    <a:pt x="22" y="24"/>
                    <a:pt x="22" y="23"/>
                    <a:pt x="22" y="23"/>
                  </a:cubicBezTo>
                  <a:cubicBezTo>
                    <a:pt x="22" y="23"/>
                    <a:pt x="22" y="22"/>
                    <a:pt x="21" y="22"/>
                  </a:cubicBezTo>
                  <a:cubicBezTo>
                    <a:pt x="21" y="22"/>
                    <a:pt x="21" y="21"/>
                    <a:pt x="21" y="21"/>
                  </a:cubicBezTo>
                  <a:cubicBezTo>
                    <a:pt x="20" y="21"/>
                    <a:pt x="21" y="21"/>
                    <a:pt x="20" y="21"/>
                  </a:cubicBezTo>
                  <a:cubicBezTo>
                    <a:pt x="20" y="20"/>
                    <a:pt x="19" y="19"/>
                    <a:pt x="19" y="19"/>
                  </a:cubicBezTo>
                  <a:cubicBezTo>
                    <a:pt x="17" y="19"/>
                    <a:pt x="18" y="18"/>
                    <a:pt x="18" y="17"/>
                  </a:cubicBezTo>
                  <a:cubicBezTo>
                    <a:pt x="18" y="17"/>
                    <a:pt x="17" y="16"/>
                    <a:pt x="17" y="16"/>
                  </a:cubicBezTo>
                  <a:cubicBezTo>
                    <a:pt x="17" y="16"/>
                    <a:pt x="17" y="16"/>
                    <a:pt x="16" y="16"/>
                  </a:cubicBezTo>
                  <a:cubicBezTo>
                    <a:pt x="16" y="16"/>
                    <a:pt x="16" y="16"/>
                    <a:pt x="16" y="16"/>
                  </a:cubicBezTo>
                  <a:cubicBezTo>
                    <a:pt x="16" y="15"/>
                    <a:pt x="16" y="15"/>
                    <a:pt x="16" y="15"/>
                  </a:cubicBezTo>
                  <a:cubicBezTo>
                    <a:pt x="15" y="14"/>
                    <a:pt x="14" y="14"/>
                    <a:pt x="14" y="14"/>
                  </a:cubicBezTo>
                  <a:cubicBezTo>
                    <a:pt x="13" y="13"/>
                    <a:pt x="12" y="12"/>
                    <a:pt x="11" y="11"/>
                  </a:cubicBezTo>
                  <a:cubicBezTo>
                    <a:pt x="10" y="10"/>
                    <a:pt x="10" y="11"/>
                    <a:pt x="10" y="10"/>
                  </a:cubicBezTo>
                  <a:cubicBezTo>
                    <a:pt x="9" y="10"/>
                    <a:pt x="9" y="10"/>
                    <a:pt x="9" y="10"/>
                  </a:cubicBezTo>
                  <a:cubicBezTo>
                    <a:pt x="8" y="9"/>
                    <a:pt x="6" y="9"/>
                    <a:pt x="6" y="8"/>
                  </a:cubicBezTo>
                  <a:cubicBezTo>
                    <a:pt x="5" y="7"/>
                    <a:pt x="6" y="6"/>
                    <a:pt x="5" y="5"/>
                  </a:cubicBezTo>
                  <a:cubicBezTo>
                    <a:pt x="4" y="4"/>
                    <a:pt x="3" y="4"/>
                    <a:pt x="3" y="4"/>
                  </a:cubicBezTo>
                  <a:cubicBezTo>
                    <a:pt x="2" y="3"/>
                    <a:pt x="3" y="3"/>
                    <a:pt x="2" y="3"/>
                  </a:cubicBezTo>
                  <a:cubicBezTo>
                    <a:pt x="2" y="3"/>
                    <a:pt x="2" y="2"/>
                    <a:pt x="2" y="2"/>
                  </a:cubicBezTo>
                  <a:cubicBezTo>
                    <a:pt x="2" y="2"/>
                    <a:pt x="1" y="1"/>
                    <a:pt x="1" y="1"/>
                  </a:cubicBezTo>
                  <a:cubicBezTo>
                    <a:pt x="1" y="0"/>
                    <a:pt x="1" y="0"/>
                    <a:pt x="0" y="0"/>
                  </a:cubicBezTo>
                  <a:cubicBezTo>
                    <a:pt x="0" y="18"/>
                    <a:pt x="0" y="18"/>
                    <a:pt x="0" y="18"/>
                  </a:cubicBezTo>
                  <a:cubicBezTo>
                    <a:pt x="1" y="19"/>
                    <a:pt x="2" y="20"/>
                    <a:pt x="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5" name="Freeform 151"/>
            <p:cNvSpPr/>
            <p:nvPr/>
          </p:nvSpPr>
          <p:spPr>
            <a:xfrm>
              <a:off x="8040688" y="4321175"/>
              <a:ext cx="115888" cy="77788"/>
            </a:xfrm>
            <a:custGeom>
              <a:avLst/>
              <a:gdLst>
                <a:gd name="T0" fmla="*/ 2 w 31"/>
                <a:gd name="T1" fmla="*/ 15 h 21"/>
                <a:gd name="T2" fmla="*/ 4 w 31"/>
                <a:gd name="T3" fmla="*/ 16 h 21"/>
                <a:gd name="T4" fmla="*/ 6 w 31"/>
                <a:gd name="T5" fmla="*/ 16 h 21"/>
                <a:gd name="T6" fmla="*/ 9 w 31"/>
                <a:gd name="T7" fmla="*/ 18 h 21"/>
                <a:gd name="T8" fmla="*/ 11 w 31"/>
                <a:gd name="T9" fmla="*/ 19 h 21"/>
                <a:gd name="T10" fmla="*/ 15 w 31"/>
                <a:gd name="T11" fmla="*/ 19 h 21"/>
                <a:gd name="T12" fmla="*/ 16 w 31"/>
                <a:gd name="T13" fmla="*/ 19 h 21"/>
                <a:gd name="T14" fmla="*/ 21 w 31"/>
                <a:gd name="T15" fmla="*/ 16 h 21"/>
                <a:gd name="T16" fmla="*/ 22 w 31"/>
                <a:gd name="T17" fmla="*/ 14 h 21"/>
                <a:gd name="T18" fmla="*/ 23 w 31"/>
                <a:gd name="T19" fmla="*/ 14 h 21"/>
                <a:gd name="T20" fmla="*/ 24 w 31"/>
                <a:gd name="T21" fmla="*/ 13 h 21"/>
                <a:gd name="T22" fmla="*/ 26 w 31"/>
                <a:gd name="T23" fmla="*/ 12 h 21"/>
                <a:gd name="T24" fmla="*/ 28 w 31"/>
                <a:gd name="T25" fmla="*/ 9 h 21"/>
                <a:gd name="T26" fmla="*/ 31 w 31"/>
                <a:gd name="T27" fmla="*/ 7 h 21"/>
                <a:gd name="T28" fmla="*/ 29 w 31"/>
                <a:gd name="T29" fmla="*/ 4 h 21"/>
                <a:gd name="T30" fmla="*/ 28 w 31"/>
                <a:gd name="T31" fmla="*/ 2 h 21"/>
                <a:gd name="T32" fmla="*/ 26 w 31"/>
                <a:gd name="T33" fmla="*/ 1 h 21"/>
                <a:gd name="T34" fmla="*/ 25 w 31"/>
                <a:gd name="T35" fmla="*/ 1 h 21"/>
                <a:gd name="T36" fmla="*/ 25 w 31"/>
                <a:gd name="T37" fmla="*/ 5 h 21"/>
                <a:gd name="T38" fmla="*/ 24 w 31"/>
                <a:gd name="T39" fmla="*/ 7 h 21"/>
                <a:gd name="T40" fmla="*/ 21 w 31"/>
                <a:gd name="T41" fmla="*/ 8 h 21"/>
                <a:gd name="T42" fmla="*/ 20 w 31"/>
                <a:gd name="T43" fmla="*/ 11 h 21"/>
                <a:gd name="T44" fmla="*/ 19 w 31"/>
                <a:gd name="T45" fmla="*/ 12 h 21"/>
                <a:gd name="T46" fmla="*/ 14 w 31"/>
                <a:gd name="T47" fmla="*/ 11 h 21"/>
                <a:gd name="T48" fmla="*/ 12 w 31"/>
                <a:gd name="T49" fmla="*/ 11 h 21"/>
                <a:gd name="T50" fmla="*/ 11 w 31"/>
                <a:gd name="T51" fmla="*/ 12 h 21"/>
                <a:gd name="T52" fmla="*/ 9 w 31"/>
                <a:gd name="T53" fmla="*/ 13 h 21"/>
                <a:gd name="T54" fmla="*/ 3 w 31"/>
                <a:gd name="T55" fmla="*/ 12 h 21"/>
                <a:gd name="T56" fmla="*/ 1 w 31"/>
                <a:gd name="T57" fmla="*/ 12 h 21"/>
                <a:gd name="T58" fmla="*/ 1 w 31"/>
                <a:gd name="T59" fmla="*/ 14 h 21"/>
                <a:gd name="T60" fmla="*/ 2 w 31"/>
                <a:gd name="T6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21">
                  <a:moveTo>
                    <a:pt x="2" y="15"/>
                  </a:moveTo>
                  <a:cubicBezTo>
                    <a:pt x="3" y="16"/>
                    <a:pt x="3" y="16"/>
                    <a:pt x="4" y="16"/>
                  </a:cubicBezTo>
                  <a:cubicBezTo>
                    <a:pt x="6" y="16"/>
                    <a:pt x="5" y="16"/>
                    <a:pt x="6" y="16"/>
                  </a:cubicBezTo>
                  <a:cubicBezTo>
                    <a:pt x="7" y="18"/>
                    <a:pt x="8" y="17"/>
                    <a:pt x="9" y="18"/>
                  </a:cubicBezTo>
                  <a:cubicBezTo>
                    <a:pt x="9" y="19"/>
                    <a:pt x="10" y="18"/>
                    <a:pt x="11" y="19"/>
                  </a:cubicBezTo>
                  <a:cubicBezTo>
                    <a:pt x="12" y="19"/>
                    <a:pt x="14" y="21"/>
                    <a:pt x="15" y="19"/>
                  </a:cubicBezTo>
                  <a:cubicBezTo>
                    <a:pt x="15" y="19"/>
                    <a:pt x="15" y="19"/>
                    <a:pt x="16" y="19"/>
                  </a:cubicBezTo>
                  <a:cubicBezTo>
                    <a:pt x="17" y="17"/>
                    <a:pt x="19" y="18"/>
                    <a:pt x="21" y="16"/>
                  </a:cubicBezTo>
                  <a:cubicBezTo>
                    <a:pt x="21" y="16"/>
                    <a:pt x="22" y="15"/>
                    <a:pt x="22" y="14"/>
                  </a:cubicBezTo>
                  <a:cubicBezTo>
                    <a:pt x="22" y="14"/>
                    <a:pt x="23" y="15"/>
                    <a:pt x="23" y="14"/>
                  </a:cubicBezTo>
                  <a:cubicBezTo>
                    <a:pt x="23" y="14"/>
                    <a:pt x="24" y="13"/>
                    <a:pt x="24" y="13"/>
                  </a:cubicBezTo>
                  <a:cubicBezTo>
                    <a:pt x="25" y="12"/>
                    <a:pt x="26" y="12"/>
                    <a:pt x="26" y="12"/>
                  </a:cubicBezTo>
                  <a:cubicBezTo>
                    <a:pt x="27" y="11"/>
                    <a:pt x="28" y="10"/>
                    <a:pt x="28" y="9"/>
                  </a:cubicBezTo>
                  <a:cubicBezTo>
                    <a:pt x="29" y="8"/>
                    <a:pt x="30" y="8"/>
                    <a:pt x="31" y="7"/>
                  </a:cubicBezTo>
                  <a:cubicBezTo>
                    <a:pt x="31" y="6"/>
                    <a:pt x="30" y="6"/>
                    <a:pt x="29" y="4"/>
                  </a:cubicBezTo>
                  <a:cubicBezTo>
                    <a:pt x="29" y="4"/>
                    <a:pt x="29" y="3"/>
                    <a:pt x="28" y="2"/>
                  </a:cubicBezTo>
                  <a:cubicBezTo>
                    <a:pt x="27" y="2"/>
                    <a:pt x="27" y="1"/>
                    <a:pt x="26" y="1"/>
                  </a:cubicBezTo>
                  <a:cubicBezTo>
                    <a:pt x="26" y="1"/>
                    <a:pt x="25" y="0"/>
                    <a:pt x="25" y="1"/>
                  </a:cubicBezTo>
                  <a:cubicBezTo>
                    <a:pt x="25" y="2"/>
                    <a:pt x="25" y="4"/>
                    <a:pt x="25" y="5"/>
                  </a:cubicBezTo>
                  <a:cubicBezTo>
                    <a:pt x="25" y="8"/>
                    <a:pt x="25" y="5"/>
                    <a:pt x="24" y="7"/>
                  </a:cubicBezTo>
                  <a:cubicBezTo>
                    <a:pt x="23" y="7"/>
                    <a:pt x="22" y="7"/>
                    <a:pt x="21" y="8"/>
                  </a:cubicBezTo>
                  <a:cubicBezTo>
                    <a:pt x="21" y="9"/>
                    <a:pt x="21" y="10"/>
                    <a:pt x="20" y="11"/>
                  </a:cubicBezTo>
                  <a:cubicBezTo>
                    <a:pt x="20" y="11"/>
                    <a:pt x="19" y="12"/>
                    <a:pt x="19" y="12"/>
                  </a:cubicBezTo>
                  <a:cubicBezTo>
                    <a:pt x="16" y="13"/>
                    <a:pt x="15" y="12"/>
                    <a:pt x="14" y="11"/>
                  </a:cubicBezTo>
                  <a:cubicBezTo>
                    <a:pt x="13" y="11"/>
                    <a:pt x="13" y="10"/>
                    <a:pt x="12" y="11"/>
                  </a:cubicBezTo>
                  <a:cubicBezTo>
                    <a:pt x="12" y="11"/>
                    <a:pt x="11" y="11"/>
                    <a:pt x="11" y="12"/>
                  </a:cubicBezTo>
                  <a:cubicBezTo>
                    <a:pt x="10" y="12"/>
                    <a:pt x="10" y="12"/>
                    <a:pt x="9" y="13"/>
                  </a:cubicBezTo>
                  <a:cubicBezTo>
                    <a:pt x="7" y="13"/>
                    <a:pt x="4" y="13"/>
                    <a:pt x="3" y="12"/>
                  </a:cubicBezTo>
                  <a:cubicBezTo>
                    <a:pt x="2" y="12"/>
                    <a:pt x="1" y="12"/>
                    <a:pt x="1" y="12"/>
                  </a:cubicBezTo>
                  <a:cubicBezTo>
                    <a:pt x="1" y="13"/>
                    <a:pt x="0" y="14"/>
                    <a:pt x="1" y="14"/>
                  </a:cubicBezTo>
                  <a:cubicBezTo>
                    <a:pt x="1" y="15"/>
                    <a:pt x="2" y="15"/>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6" name="Freeform 152"/>
            <p:cNvSpPr/>
            <p:nvPr/>
          </p:nvSpPr>
          <p:spPr>
            <a:xfrm>
              <a:off x="2940051" y="1835150"/>
              <a:ext cx="1058863" cy="554038"/>
            </a:xfrm>
            <a:custGeom>
              <a:avLst/>
              <a:gdLst>
                <a:gd name="T0" fmla="*/ 208 w 282"/>
                <a:gd name="T1" fmla="*/ 83 h 148"/>
                <a:gd name="T2" fmla="*/ 199 w 282"/>
                <a:gd name="T3" fmla="*/ 80 h 148"/>
                <a:gd name="T4" fmla="*/ 190 w 282"/>
                <a:gd name="T5" fmla="*/ 78 h 148"/>
                <a:gd name="T6" fmla="*/ 203 w 282"/>
                <a:gd name="T7" fmla="*/ 74 h 148"/>
                <a:gd name="T8" fmla="*/ 218 w 282"/>
                <a:gd name="T9" fmla="*/ 74 h 148"/>
                <a:gd name="T10" fmla="*/ 220 w 282"/>
                <a:gd name="T11" fmla="*/ 63 h 148"/>
                <a:gd name="T12" fmla="*/ 227 w 282"/>
                <a:gd name="T13" fmla="*/ 58 h 148"/>
                <a:gd name="T14" fmla="*/ 232 w 282"/>
                <a:gd name="T15" fmla="*/ 53 h 148"/>
                <a:gd name="T16" fmla="*/ 236 w 282"/>
                <a:gd name="T17" fmla="*/ 46 h 148"/>
                <a:gd name="T18" fmla="*/ 233 w 282"/>
                <a:gd name="T19" fmla="*/ 40 h 148"/>
                <a:gd name="T20" fmla="*/ 243 w 282"/>
                <a:gd name="T21" fmla="*/ 39 h 148"/>
                <a:gd name="T22" fmla="*/ 236 w 282"/>
                <a:gd name="T23" fmla="*/ 31 h 148"/>
                <a:gd name="T24" fmla="*/ 247 w 282"/>
                <a:gd name="T25" fmla="*/ 22 h 148"/>
                <a:gd name="T26" fmla="*/ 274 w 282"/>
                <a:gd name="T27" fmla="*/ 14 h 148"/>
                <a:gd name="T28" fmla="*/ 261 w 282"/>
                <a:gd name="T29" fmla="*/ 9 h 148"/>
                <a:gd name="T30" fmla="*/ 238 w 282"/>
                <a:gd name="T31" fmla="*/ 11 h 148"/>
                <a:gd name="T32" fmla="*/ 241 w 282"/>
                <a:gd name="T33" fmla="*/ 5 h 148"/>
                <a:gd name="T34" fmla="*/ 223 w 282"/>
                <a:gd name="T35" fmla="*/ 2 h 148"/>
                <a:gd name="T36" fmla="*/ 177 w 282"/>
                <a:gd name="T37" fmla="*/ 4 h 148"/>
                <a:gd name="T38" fmla="*/ 159 w 282"/>
                <a:gd name="T39" fmla="*/ 6 h 148"/>
                <a:gd name="T40" fmla="*/ 149 w 282"/>
                <a:gd name="T41" fmla="*/ 6 h 148"/>
                <a:gd name="T42" fmla="*/ 118 w 282"/>
                <a:gd name="T43" fmla="*/ 11 h 148"/>
                <a:gd name="T44" fmla="*/ 104 w 282"/>
                <a:gd name="T45" fmla="*/ 10 h 148"/>
                <a:gd name="T46" fmla="*/ 82 w 282"/>
                <a:gd name="T47" fmla="*/ 9 h 148"/>
                <a:gd name="T48" fmla="*/ 44 w 282"/>
                <a:gd name="T49" fmla="*/ 16 h 148"/>
                <a:gd name="T50" fmla="*/ 43 w 282"/>
                <a:gd name="T51" fmla="*/ 21 h 148"/>
                <a:gd name="T52" fmla="*/ 37 w 282"/>
                <a:gd name="T53" fmla="*/ 24 h 148"/>
                <a:gd name="T54" fmla="*/ 9 w 282"/>
                <a:gd name="T55" fmla="*/ 27 h 148"/>
                <a:gd name="T56" fmla="*/ 15 w 282"/>
                <a:gd name="T57" fmla="*/ 36 h 148"/>
                <a:gd name="T58" fmla="*/ 5 w 282"/>
                <a:gd name="T59" fmla="*/ 41 h 148"/>
                <a:gd name="T60" fmla="*/ 18 w 282"/>
                <a:gd name="T61" fmla="*/ 44 h 148"/>
                <a:gd name="T62" fmla="*/ 45 w 282"/>
                <a:gd name="T63" fmla="*/ 43 h 148"/>
                <a:gd name="T64" fmla="*/ 55 w 282"/>
                <a:gd name="T65" fmla="*/ 50 h 148"/>
                <a:gd name="T66" fmla="*/ 55 w 282"/>
                <a:gd name="T67" fmla="*/ 68 h 148"/>
                <a:gd name="T68" fmla="*/ 59 w 282"/>
                <a:gd name="T69" fmla="*/ 70 h 148"/>
                <a:gd name="T70" fmla="*/ 62 w 282"/>
                <a:gd name="T71" fmla="*/ 78 h 148"/>
                <a:gd name="T72" fmla="*/ 65 w 282"/>
                <a:gd name="T73" fmla="*/ 83 h 148"/>
                <a:gd name="T74" fmla="*/ 63 w 282"/>
                <a:gd name="T75" fmla="*/ 89 h 148"/>
                <a:gd name="T76" fmla="*/ 59 w 282"/>
                <a:gd name="T77" fmla="*/ 98 h 148"/>
                <a:gd name="T78" fmla="*/ 55 w 282"/>
                <a:gd name="T79" fmla="*/ 101 h 148"/>
                <a:gd name="T80" fmla="*/ 47 w 282"/>
                <a:gd name="T81" fmla="*/ 106 h 148"/>
                <a:gd name="T82" fmla="*/ 45 w 282"/>
                <a:gd name="T83" fmla="*/ 114 h 148"/>
                <a:gd name="T84" fmla="*/ 48 w 282"/>
                <a:gd name="T85" fmla="*/ 123 h 148"/>
                <a:gd name="T86" fmla="*/ 45 w 282"/>
                <a:gd name="T87" fmla="*/ 133 h 148"/>
                <a:gd name="T88" fmla="*/ 62 w 282"/>
                <a:gd name="T89" fmla="*/ 144 h 148"/>
                <a:gd name="T90" fmla="*/ 65 w 282"/>
                <a:gd name="T91" fmla="*/ 145 h 148"/>
                <a:gd name="T92" fmla="*/ 80 w 282"/>
                <a:gd name="T93" fmla="*/ 143 h 148"/>
                <a:gd name="T94" fmla="*/ 87 w 282"/>
                <a:gd name="T95" fmla="*/ 130 h 148"/>
                <a:gd name="T96" fmla="*/ 96 w 282"/>
                <a:gd name="T97" fmla="*/ 123 h 148"/>
                <a:gd name="T98" fmla="*/ 115 w 282"/>
                <a:gd name="T99" fmla="*/ 111 h 148"/>
                <a:gd name="T100" fmla="*/ 121 w 282"/>
                <a:gd name="T101" fmla="*/ 108 h 148"/>
                <a:gd name="T102" fmla="*/ 128 w 282"/>
                <a:gd name="T103" fmla="*/ 108 h 148"/>
                <a:gd name="T104" fmla="*/ 144 w 282"/>
                <a:gd name="T105" fmla="*/ 103 h 148"/>
                <a:gd name="T106" fmla="*/ 148 w 282"/>
                <a:gd name="T107" fmla="*/ 99 h 148"/>
                <a:gd name="T108" fmla="*/ 156 w 282"/>
                <a:gd name="T109" fmla="*/ 91 h 148"/>
                <a:gd name="T110" fmla="*/ 160 w 282"/>
                <a:gd name="T111"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 h="148">
                  <a:moveTo>
                    <a:pt x="188" y="89"/>
                  </a:moveTo>
                  <a:cubicBezTo>
                    <a:pt x="189" y="89"/>
                    <a:pt x="191" y="90"/>
                    <a:pt x="191" y="89"/>
                  </a:cubicBezTo>
                  <a:cubicBezTo>
                    <a:pt x="191" y="88"/>
                    <a:pt x="193" y="88"/>
                    <a:pt x="194" y="88"/>
                  </a:cubicBezTo>
                  <a:cubicBezTo>
                    <a:pt x="194" y="88"/>
                    <a:pt x="196" y="87"/>
                    <a:pt x="196" y="87"/>
                  </a:cubicBezTo>
                  <a:cubicBezTo>
                    <a:pt x="197" y="87"/>
                    <a:pt x="199" y="86"/>
                    <a:pt x="199" y="86"/>
                  </a:cubicBezTo>
                  <a:cubicBezTo>
                    <a:pt x="203" y="86"/>
                    <a:pt x="206" y="85"/>
                    <a:pt x="208" y="83"/>
                  </a:cubicBezTo>
                  <a:cubicBezTo>
                    <a:pt x="208" y="83"/>
                    <a:pt x="208" y="83"/>
                    <a:pt x="209" y="83"/>
                  </a:cubicBezTo>
                  <a:cubicBezTo>
                    <a:pt x="210" y="83"/>
                    <a:pt x="210" y="83"/>
                    <a:pt x="210" y="81"/>
                  </a:cubicBezTo>
                  <a:cubicBezTo>
                    <a:pt x="209" y="81"/>
                    <a:pt x="209" y="81"/>
                    <a:pt x="209" y="81"/>
                  </a:cubicBezTo>
                  <a:cubicBezTo>
                    <a:pt x="208" y="80"/>
                    <a:pt x="209" y="80"/>
                    <a:pt x="207" y="80"/>
                  </a:cubicBezTo>
                  <a:cubicBezTo>
                    <a:pt x="206" y="80"/>
                    <a:pt x="205" y="80"/>
                    <a:pt x="204" y="80"/>
                  </a:cubicBezTo>
                  <a:cubicBezTo>
                    <a:pt x="202" y="80"/>
                    <a:pt x="200" y="80"/>
                    <a:pt x="199" y="80"/>
                  </a:cubicBezTo>
                  <a:cubicBezTo>
                    <a:pt x="194" y="80"/>
                    <a:pt x="191" y="81"/>
                    <a:pt x="186" y="81"/>
                  </a:cubicBezTo>
                  <a:cubicBezTo>
                    <a:pt x="186" y="80"/>
                    <a:pt x="184" y="78"/>
                    <a:pt x="183" y="78"/>
                  </a:cubicBezTo>
                  <a:cubicBezTo>
                    <a:pt x="182" y="79"/>
                    <a:pt x="182" y="78"/>
                    <a:pt x="182" y="77"/>
                  </a:cubicBezTo>
                  <a:cubicBezTo>
                    <a:pt x="183" y="77"/>
                    <a:pt x="183" y="76"/>
                    <a:pt x="183" y="76"/>
                  </a:cubicBezTo>
                  <a:cubicBezTo>
                    <a:pt x="184" y="76"/>
                    <a:pt x="186" y="77"/>
                    <a:pt x="187" y="77"/>
                  </a:cubicBezTo>
                  <a:cubicBezTo>
                    <a:pt x="189" y="77"/>
                    <a:pt x="189" y="78"/>
                    <a:pt x="190" y="78"/>
                  </a:cubicBezTo>
                  <a:cubicBezTo>
                    <a:pt x="192" y="78"/>
                    <a:pt x="191" y="77"/>
                    <a:pt x="193" y="77"/>
                  </a:cubicBezTo>
                  <a:cubicBezTo>
                    <a:pt x="195" y="77"/>
                    <a:pt x="195" y="77"/>
                    <a:pt x="196" y="76"/>
                  </a:cubicBezTo>
                  <a:cubicBezTo>
                    <a:pt x="197" y="75"/>
                    <a:pt x="196" y="77"/>
                    <a:pt x="197" y="75"/>
                  </a:cubicBezTo>
                  <a:cubicBezTo>
                    <a:pt x="197" y="74"/>
                    <a:pt x="197" y="74"/>
                    <a:pt x="198" y="73"/>
                  </a:cubicBezTo>
                  <a:cubicBezTo>
                    <a:pt x="199" y="71"/>
                    <a:pt x="200" y="73"/>
                    <a:pt x="201" y="74"/>
                  </a:cubicBezTo>
                  <a:cubicBezTo>
                    <a:pt x="202" y="75"/>
                    <a:pt x="203" y="74"/>
                    <a:pt x="203" y="74"/>
                  </a:cubicBezTo>
                  <a:cubicBezTo>
                    <a:pt x="203" y="76"/>
                    <a:pt x="203" y="75"/>
                    <a:pt x="204" y="76"/>
                  </a:cubicBezTo>
                  <a:cubicBezTo>
                    <a:pt x="204" y="76"/>
                    <a:pt x="205" y="76"/>
                    <a:pt x="206" y="77"/>
                  </a:cubicBezTo>
                  <a:cubicBezTo>
                    <a:pt x="206" y="77"/>
                    <a:pt x="206" y="77"/>
                    <a:pt x="206" y="77"/>
                  </a:cubicBezTo>
                  <a:cubicBezTo>
                    <a:pt x="209" y="80"/>
                    <a:pt x="215" y="80"/>
                    <a:pt x="218" y="78"/>
                  </a:cubicBezTo>
                  <a:cubicBezTo>
                    <a:pt x="219" y="78"/>
                    <a:pt x="219" y="77"/>
                    <a:pt x="219" y="77"/>
                  </a:cubicBezTo>
                  <a:cubicBezTo>
                    <a:pt x="219" y="76"/>
                    <a:pt x="219" y="75"/>
                    <a:pt x="218" y="74"/>
                  </a:cubicBezTo>
                  <a:cubicBezTo>
                    <a:pt x="218" y="74"/>
                    <a:pt x="218" y="74"/>
                    <a:pt x="218" y="73"/>
                  </a:cubicBezTo>
                  <a:cubicBezTo>
                    <a:pt x="217" y="73"/>
                    <a:pt x="217" y="72"/>
                    <a:pt x="216" y="72"/>
                  </a:cubicBezTo>
                  <a:cubicBezTo>
                    <a:pt x="218" y="70"/>
                    <a:pt x="218" y="68"/>
                    <a:pt x="218" y="68"/>
                  </a:cubicBezTo>
                  <a:cubicBezTo>
                    <a:pt x="219" y="68"/>
                    <a:pt x="218" y="66"/>
                    <a:pt x="218" y="66"/>
                  </a:cubicBezTo>
                  <a:cubicBezTo>
                    <a:pt x="218" y="64"/>
                    <a:pt x="219" y="66"/>
                    <a:pt x="219" y="65"/>
                  </a:cubicBezTo>
                  <a:cubicBezTo>
                    <a:pt x="219" y="65"/>
                    <a:pt x="219" y="63"/>
                    <a:pt x="220" y="63"/>
                  </a:cubicBezTo>
                  <a:cubicBezTo>
                    <a:pt x="221" y="62"/>
                    <a:pt x="221" y="61"/>
                    <a:pt x="220" y="60"/>
                  </a:cubicBezTo>
                  <a:cubicBezTo>
                    <a:pt x="220" y="60"/>
                    <a:pt x="219" y="60"/>
                    <a:pt x="219" y="60"/>
                  </a:cubicBezTo>
                  <a:cubicBezTo>
                    <a:pt x="219" y="59"/>
                    <a:pt x="219" y="58"/>
                    <a:pt x="220" y="58"/>
                  </a:cubicBezTo>
                  <a:cubicBezTo>
                    <a:pt x="222" y="58"/>
                    <a:pt x="222" y="58"/>
                    <a:pt x="223" y="58"/>
                  </a:cubicBezTo>
                  <a:cubicBezTo>
                    <a:pt x="224" y="59"/>
                    <a:pt x="223" y="59"/>
                    <a:pt x="224" y="59"/>
                  </a:cubicBezTo>
                  <a:cubicBezTo>
                    <a:pt x="226" y="60"/>
                    <a:pt x="227" y="60"/>
                    <a:pt x="227" y="58"/>
                  </a:cubicBezTo>
                  <a:cubicBezTo>
                    <a:pt x="227" y="56"/>
                    <a:pt x="227" y="55"/>
                    <a:pt x="226" y="54"/>
                  </a:cubicBezTo>
                  <a:cubicBezTo>
                    <a:pt x="226" y="53"/>
                    <a:pt x="226" y="53"/>
                    <a:pt x="227" y="53"/>
                  </a:cubicBezTo>
                  <a:cubicBezTo>
                    <a:pt x="227" y="53"/>
                    <a:pt x="227" y="52"/>
                    <a:pt x="227" y="52"/>
                  </a:cubicBezTo>
                  <a:cubicBezTo>
                    <a:pt x="228" y="51"/>
                    <a:pt x="229" y="52"/>
                    <a:pt x="229" y="51"/>
                  </a:cubicBezTo>
                  <a:cubicBezTo>
                    <a:pt x="230" y="51"/>
                    <a:pt x="230" y="51"/>
                    <a:pt x="231" y="51"/>
                  </a:cubicBezTo>
                  <a:cubicBezTo>
                    <a:pt x="232" y="52"/>
                    <a:pt x="231" y="52"/>
                    <a:pt x="232" y="53"/>
                  </a:cubicBezTo>
                  <a:cubicBezTo>
                    <a:pt x="234" y="54"/>
                    <a:pt x="233" y="53"/>
                    <a:pt x="233" y="54"/>
                  </a:cubicBezTo>
                  <a:cubicBezTo>
                    <a:pt x="236" y="54"/>
                    <a:pt x="238" y="54"/>
                    <a:pt x="239" y="53"/>
                  </a:cubicBezTo>
                  <a:cubicBezTo>
                    <a:pt x="239" y="52"/>
                    <a:pt x="240" y="51"/>
                    <a:pt x="239" y="50"/>
                  </a:cubicBezTo>
                  <a:cubicBezTo>
                    <a:pt x="238" y="49"/>
                    <a:pt x="236" y="49"/>
                    <a:pt x="235" y="48"/>
                  </a:cubicBezTo>
                  <a:cubicBezTo>
                    <a:pt x="235" y="47"/>
                    <a:pt x="235" y="48"/>
                    <a:pt x="236" y="47"/>
                  </a:cubicBezTo>
                  <a:cubicBezTo>
                    <a:pt x="236" y="47"/>
                    <a:pt x="236" y="47"/>
                    <a:pt x="236" y="46"/>
                  </a:cubicBezTo>
                  <a:cubicBezTo>
                    <a:pt x="236" y="46"/>
                    <a:pt x="236" y="46"/>
                    <a:pt x="236" y="46"/>
                  </a:cubicBezTo>
                  <a:cubicBezTo>
                    <a:pt x="237" y="46"/>
                    <a:pt x="237" y="45"/>
                    <a:pt x="237" y="43"/>
                  </a:cubicBezTo>
                  <a:cubicBezTo>
                    <a:pt x="236" y="42"/>
                    <a:pt x="237" y="43"/>
                    <a:pt x="236" y="42"/>
                  </a:cubicBezTo>
                  <a:cubicBezTo>
                    <a:pt x="236" y="42"/>
                    <a:pt x="236" y="42"/>
                    <a:pt x="236" y="41"/>
                  </a:cubicBezTo>
                  <a:cubicBezTo>
                    <a:pt x="235" y="41"/>
                    <a:pt x="235" y="41"/>
                    <a:pt x="235" y="41"/>
                  </a:cubicBezTo>
                  <a:cubicBezTo>
                    <a:pt x="234" y="41"/>
                    <a:pt x="234" y="40"/>
                    <a:pt x="233" y="40"/>
                  </a:cubicBezTo>
                  <a:cubicBezTo>
                    <a:pt x="232" y="39"/>
                    <a:pt x="232" y="39"/>
                    <a:pt x="232" y="38"/>
                  </a:cubicBezTo>
                  <a:cubicBezTo>
                    <a:pt x="233" y="37"/>
                    <a:pt x="233" y="37"/>
                    <a:pt x="235" y="37"/>
                  </a:cubicBezTo>
                  <a:cubicBezTo>
                    <a:pt x="236" y="38"/>
                    <a:pt x="235" y="38"/>
                    <a:pt x="237" y="38"/>
                  </a:cubicBezTo>
                  <a:cubicBezTo>
                    <a:pt x="239" y="38"/>
                    <a:pt x="238" y="38"/>
                    <a:pt x="238" y="39"/>
                  </a:cubicBezTo>
                  <a:cubicBezTo>
                    <a:pt x="240" y="39"/>
                    <a:pt x="241" y="39"/>
                    <a:pt x="242" y="40"/>
                  </a:cubicBezTo>
                  <a:cubicBezTo>
                    <a:pt x="243" y="40"/>
                    <a:pt x="243" y="40"/>
                    <a:pt x="243" y="39"/>
                  </a:cubicBezTo>
                  <a:cubicBezTo>
                    <a:pt x="244" y="39"/>
                    <a:pt x="244" y="39"/>
                    <a:pt x="244" y="39"/>
                  </a:cubicBezTo>
                  <a:cubicBezTo>
                    <a:pt x="244" y="39"/>
                    <a:pt x="244" y="39"/>
                    <a:pt x="244" y="39"/>
                  </a:cubicBezTo>
                  <a:cubicBezTo>
                    <a:pt x="244" y="38"/>
                    <a:pt x="245" y="38"/>
                    <a:pt x="245" y="38"/>
                  </a:cubicBezTo>
                  <a:cubicBezTo>
                    <a:pt x="245" y="37"/>
                    <a:pt x="246" y="37"/>
                    <a:pt x="246" y="36"/>
                  </a:cubicBezTo>
                  <a:cubicBezTo>
                    <a:pt x="244" y="35"/>
                    <a:pt x="242" y="34"/>
                    <a:pt x="239" y="34"/>
                  </a:cubicBezTo>
                  <a:cubicBezTo>
                    <a:pt x="238" y="33"/>
                    <a:pt x="237" y="33"/>
                    <a:pt x="236" y="31"/>
                  </a:cubicBezTo>
                  <a:cubicBezTo>
                    <a:pt x="234" y="31"/>
                    <a:pt x="234" y="31"/>
                    <a:pt x="234" y="29"/>
                  </a:cubicBezTo>
                  <a:cubicBezTo>
                    <a:pt x="235" y="29"/>
                    <a:pt x="235" y="29"/>
                    <a:pt x="235" y="28"/>
                  </a:cubicBezTo>
                  <a:cubicBezTo>
                    <a:pt x="235" y="28"/>
                    <a:pt x="236" y="28"/>
                    <a:pt x="236" y="27"/>
                  </a:cubicBezTo>
                  <a:cubicBezTo>
                    <a:pt x="236" y="27"/>
                    <a:pt x="240" y="27"/>
                    <a:pt x="240" y="26"/>
                  </a:cubicBezTo>
                  <a:cubicBezTo>
                    <a:pt x="241" y="25"/>
                    <a:pt x="243" y="27"/>
                    <a:pt x="244" y="25"/>
                  </a:cubicBezTo>
                  <a:cubicBezTo>
                    <a:pt x="245" y="24"/>
                    <a:pt x="246" y="23"/>
                    <a:pt x="247" y="22"/>
                  </a:cubicBezTo>
                  <a:cubicBezTo>
                    <a:pt x="248" y="22"/>
                    <a:pt x="249" y="21"/>
                    <a:pt x="250" y="21"/>
                  </a:cubicBezTo>
                  <a:cubicBezTo>
                    <a:pt x="251" y="20"/>
                    <a:pt x="252" y="21"/>
                    <a:pt x="253" y="20"/>
                  </a:cubicBezTo>
                  <a:cubicBezTo>
                    <a:pt x="255" y="18"/>
                    <a:pt x="260" y="18"/>
                    <a:pt x="261" y="16"/>
                  </a:cubicBezTo>
                  <a:cubicBezTo>
                    <a:pt x="264" y="16"/>
                    <a:pt x="265" y="16"/>
                    <a:pt x="268" y="16"/>
                  </a:cubicBezTo>
                  <a:cubicBezTo>
                    <a:pt x="269" y="15"/>
                    <a:pt x="271" y="14"/>
                    <a:pt x="271" y="14"/>
                  </a:cubicBezTo>
                  <a:cubicBezTo>
                    <a:pt x="272" y="14"/>
                    <a:pt x="272" y="14"/>
                    <a:pt x="274" y="14"/>
                  </a:cubicBezTo>
                  <a:cubicBezTo>
                    <a:pt x="276" y="14"/>
                    <a:pt x="276" y="13"/>
                    <a:pt x="278" y="13"/>
                  </a:cubicBezTo>
                  <a:cubicBezTo>
                    <a:pt x="280" y="13"/>
                    <a:pt x="281" y="13"/>
                    <a:pt x="282" y="12"/>
                  </a:cubicBezTo>
                  <a:cubicBezTo>
                    <a:pt x="282" y="8"/>
                    <a:pt x="272" y="10"/>
                    <a:pt x="269" y="9"/>
                  </a:cubicBezTo>
                  <a:cubicBezTo>
                    <a:pt x="269" y="9"/>
                    <a:pt x="269" y="9"/>
                    <a:pt x="268" y="9"/>
                  </a:cubicBezTo>
                  <a:cubicBezTo>
                    <a:pt x="268" y="9"/>
                    <a:pt x="267" y="9"/>
                    <a:pt x="266" y="9"/>
                  </a:cubicBezTo>
                  <a:cubicBezTo>
                    <a:pt x="265" y="9"/>
                    <a:pt x="262" y="8"/>
                    <a:pt x="261" y="9"/>
                  </a:cubicBezTo>
                  <a:cubicBezTo>
                    <a:pt x="261" y="9"/>
                    <a:pt x="261" y="9"/>
                    <a:pt x="259" y="9"/>
                  </a:cubicBezTo>
                  <a:cubicBezTo>
                    <a:pt x="257" y="9"/>
                    <a:pt x="258" y="9"/>
                    <a:pt x="257" y="10"/>
                  </a:cubicBezTo>
                  <a:cubicBezTo>
                    <a:pt x="257" y="10"/>
                    <a:pt x="255" y="11"/>
                    <a:pt x="255" y="11"/>
                  </a:cubicBezTo>
                  <a:cubicBezTo>
                    <a:pt x="253" y="11"/>
                    <a:pt x="251" y="11"/>
                    <a:pt x="249" y="11"/>
                  </a:cubicBezTo>
                  <a:cubicBezTo>
                    <a:pt x="246" y="11"/>
                    <a:pt x="245" y="11"/>
                    <a:pt x="242" y="11"/>
                  </a:cubicBezTo>
                  <a:cubicBezTo>
                    <a:pt x="241" y="11"/>
                    <a:pt x="238" y="12"/>
                    <a:pt x="238" y="11"/>
                  </a:cubicBezTo>
                  <a:cubicBezTo>
                    <a:pt x="239" y="10"/>
                    <a:pt x="238" y="10"/>
                    <a:pt x="239" y="10"/>
                  </a:cubicBezTo>
                  <a:cubicBezTo>
                    <a:pt x="238" y="10"/>
                    <a:pt x="240" y="9"/>
                    <a:pt x="240" y="9"/>
                  </a:cubicBezTo>
                  <a:cubicBezTo>
                    <a:pt x="240" y="8"/>
                    <a:pt x="241" y="8"/>
                    <a:pt x="241" y="8"/>
                  </a:cubicBezTo>
                  <a:cubicBezTo>
                    <a:pt x="242" y="8"/>
                    <a:pt x="241" y="7"/>
                    <a:pt x="242" y="7"/>
                  </a:cubicBezTo>
                  <a:cubicBezTo>
                    <a:pt x="243" y="7"/>
                    <a:pt x="243" y="7"/>
                    <a:pt x="243" y="6"/>
                  </a:cubicBezTo>
                  <a:cubicBezTo>
                    <a:pt x="242" y="6"/>
                    <a:pt x="242" y="5"/>
                    <a:pt x="241" y="5"/>
                  </a:cubicBezTo>
                  <a:cubicBezTo>
                    <a:pt x="240" y="4"/>
                    <a:pt x="237" y="4"/>
                    <a:pt x="236" y="4"/>
                  </a:cubicBezTo>
                  <a:cubicBezTo>
                    <a:pt x="234" y="4"/>
                    <a:pt x="234" y="5"/>
                    <a:pt x="234" y="5"/>
                  </a:cubicBezTo>
                  <a:cubicBezTo>
                    <a:pt x="233" y="5"/>
                    <a:pt x="232" y="5"/>
                    <a:pt x="231" y="5"/>
                  </a:cubicBezTo>
                  <a:cubicBezTo>
                    <a:pt x="230" y="4"/>
                    <a:pt x="229" y="4"/>
                    <a:pt x="228" y="4"/>
                  </a:cubicBezTo>
                  <a:cubicBezTo>
                    <a:pt x="227" y="3"/>
                    <a:pt x="227" y="3"/>
                    <a:pt x="225" y="3"/>
                  </a:cubicBezTo>
                  <a:cubicBezTo>
                    <a:pt x="224" y="3"/>
                    <a:pt x="223" y="2"/>
                    <a:pt x="223" y="2"/>
                  </a:cubicBezTo>
                  <a:cubicBezTo>
                    <a:pt x="220" y="2"/>
                    <a:pt x="217" y="2"/>
                    <a:pt x="214" y="2"/>
                  </a:cubicBezTo>
                  <a:cubicBezTo>
                    <a:pt x="213" y="2"/>
                    <a:pt x="212" y="1"/>
                    <a:pt x="211" y="1"/>
                  </a:cubicBezTo>
                  <a:cubicBezTo>
                    <a:pt x="209" y="0"/>
                    <a:pt x="193" y="1"/>
                    <a:pt x="194" y="2"/>
                  </a:cubicBezTo>
                  <a:cubicBezTo>
                    <a:pt x="194" y="2"/>
                    <a:pt x="182" y="1"/>
                    <a:pt x="180" y="2"/>
                  </a:cubicBezTo>
                  <a:cubicBezTo>
                    <a:pt x="179" y="3"/>
                    <a:pt x="178" y="2"/>
                    <a:pt x="178" y="3"/>
                  </a:cubicBezTo>
                  <a:cubicBezTo>
                    <a:pt x="178" y="3"/>
                    <a:pt x="177" y="3"/>
                    <a:pt x="177" y="4"/>
                  </a:cubicBezTo>
                  <a:cubicBezTo>
                    <a:pt x="176" y="4"/>
                    <a:pt x="175" y="3"/>
                    <a:pt x="174" y="4"/>
                  </a:cubicBezTo>
                  <a:cubicBezTo>
                    <a:pt x="173" y="5"/>
                    <a:pt x="171" y="4"/>
                    <a:pt x="170" y="5"/>
                  </a:cubicBezTo>
                  <a:cubicBezTo>
                    <a:pt x="168" y="5"/>
                    <a:pt x="168" y="5"/>
                    <a:pt x="167" y="6"/>
                  </a:cubicBezTo>
                  <a:cubicBezTo>
                    <a:pt x="166" y="7"/>
                    <a:pt x="165" y="7"/>
                    <a:pt x="163" y="7"/>
                  </a:cubicBezTo>
                  <a:cubicBezTo>
                    <a:pt x="163" y="7"/>
                    <a:pt x="161" y="6"/>
                    <a:pt x="161" y="6"/>
                  </a:cubicBezTo>
                  <a:cubicBezTo>
                    <a:pt x="162" y="5"/>
                    <a:pt x="160" y="6"/>
                    <a:pt x="159" y="6"/>
                  </a:cubicBezTo>
                  <a:cubicBezTo>
                    <a:pt x="158" y="6"/>
                    <a:pt x="159" y="6"/>
                    <a:pt x="159" y="5"/>
                  </a:cubicBezTo>
                  <a:cubicBezTo>
                    <a:pt x="158" y="5"/>
                    <a:pt x="158" y="5"/>
                    <a:pt x="158" y="4"/>
                  </a:cubicBezTo>
                  <a:cubicBezTo>
                    <a:pt x="158" y="4"/>
                    <a:pt x="157" y="4"/>
                    <a:pt x="157" y="4"/>
                  </a:cubicBezTo>
                  <a:cubicBezTo>
                    <a:pt x="155" y="3"/>
                    <a:pt x="152" y="3"/>
                    <a:pt x="151" y="4"/>
                  </a:cubicBezTo>
                  <a:cubicBezTo>
                    <a:pt x="150" y="4"/>
                    <a:pt x="150" y="4"/>
                    <a:pt x="149" y="5"/>
                  </a:cubicBezTo>
                  <a:cubicBezTo>
                    <a:pt x="149" y="5"/>
                    <a:pt x="149" y="5"/>
                    <a:pt x="149" y="6"/>
                  </a:cubicBezTo>
                  <a:cubicBezTo>
                    <a:pt x="143" y="6"/>
                    <a:pt x="142" y="6"/>
                    <a:pt x="137" y="6"/>
                  </a:cubicBezTo>
                  <a:cubicBezTo>
                    <a:pt x="136" y="7"/>
                    <a:pt x="134" y="7"/>
                    <a:pt x="134" y="8"/>
                  </a:cubicBezTo>
                  <a:cubicBezTo>
                    <a:pt x="131" y="8"/>
                    <a:pt x="128" y="7"/>
                    <a:pt x="127" y="9"/>
                  </a:cubicBezTo>
                  <a:cubicBezTo>
                    <a:pt x="125" y="9"/>
                    <a:pt x="125" y="9"/>
                    <a:pt x="124" y="9"/>
                  </a:cubicBezTo>
                  <a:cubicBezTo>
                    <a:pt x="123" y="10"/>
                    <a:pt x="123" y="10"/>
                    <a:pt x="122" y="11"/>
                  </a:cubicBezTo>
                  <a:cubicBezTo>
                    <a:pt x="121" y="11"/>
                    <a:pt x="119" y="11"/>
                    <a:pt x="118" y="11"/>
                  </a:cubicBezTo>
                  <a:cubicBezTo>
                    <a:pt x="117" y="11"/>
                    <a:pt x="118" y="10"/>
                    <a:pt x="117" y="10"/>
                  </a:cubicBezTo>
                  <a:cubicBezTo>
                    <a:pt x="115" y="10"/>
                    <a:pt x="116" y="9"/>
                    <a:pt x="115" y="9"/>
                  </a:cubicBezTo>
                  <a:cubicBezTo>
                    <a:pt x="113" y="9"/>
                    <a:pt x="112" y="8"/>
                    <a:pt x="110" y="9"/>
                  </a:cubicBezTo>
                  <a:cubicBezTo>
                    <a:pt x="110" y="10"/>
                    <a:pt x="108" y="11"/>
                    <a:pt x="108" y="11"/>
                  </a:cubicBezTo>
                  <a:cubicBezTo>
                    <a:pt x="106" y="10"/>
                    <a:pt x="106" y="11"/>
                    <a:pt x="104" y="11"/>
                  </a:cubicBezTo>
                  <a:cubicBezTo>
                    <a:pt x="104" y="10"/>
                    <a:pt x="104" y="11"/>
                    <a:pt x="104" y="10"/>
                  </a:cubicBezTo>
                  <a:cubicBezTo>
                    <a:pt x="105" y="9"/>
                    <a:pt x="105" y="9"/>
                    <a:pt x="104" y="8"/>
                  </a:cubicBezTo>
                  <a:cubicBezTo>
                    <a:pt x="99" y="7"/>
                    <a:pt x="94" y="8"/>
                    <a:pt x="89" y="8"/>
                  </a:cubicBezTo>
                  <a:cubicBezTo>
                    <a:pt x="88" y="8"/>
                    <a:pt x="89" y="8"/>
                    <a:pt x="87" y="9"/>
                  </a:cubicBezTo>
                  <a:cubicBezTo>
                    <a:pt x="86" y="9"/>
                    <a:pt x="87" y="8"/>
                    <a:pt x="85" y="8"/>
                  </a:cubicBezTo>
                  <a:cubicBezTo>
                    <a:pt x="86" y="8"/>
                    <a:pt x="85" y="9"/>
                    <a:pt x="84" y="9"/>
                  </a:cubicBezTo>
                  <a:cubicBezTo>
                    <a:pt x="84" y="9"/>
                    <a:pt x="83" y="9"/>
                    <a:pt x="82" y="9"/>
                  </a:cubicBezTo>
                  <a:cubicBezTo>
                    <a:pt x="82" y="8"/>
                    <a:pt x="81" y="10"/>
                    <a:pt x="81" y="10"/>
                  </a:cubicBezTo>
                  <a:cubicBezTo>
                    <a:pt x="79" y="10"/>
                    <a:pt x="75" y="9"/>
                    <a:pt x="74" y="11"/>
                  </a:cubicBezTo>
                  <a:cubicBezTo>
                    <a:pt x="71" y="11"/>
                    <a:pt x="70" y="11"/>
                    <a:pt x="69" y="13"/>
                  </a:cubicBezTo>
                  <a:cubicBezTo>
                    <a:pt x="66" y="13"/>
                    <a:pt x="61" y="12"/>
                    <a:pt x="58" y="14"/>
                  </a:cubicBezTo>
                  <a:cubicBezTo>
                    <a:pt x="57" y="14"/>
                    <a:pt x="53" y="15"/>
                    <a:pt x="52" y="15"/>
                  </a:cubicBezTo>
                  <a:cubicBezTo>
                    <a:pt x="51" y="15"/>
                    <a:pt x="44" y="16"/>
                    <a:pt x="44" y="16"/>
                  </a:cubicBezTo>
                  <a:cubicBezTo>
                    <a:pt x="44" y="16"/>
                    <a:pt x="38" y="17"/>
                    <a:pt x="37" y="17"/>
                  </a:cubicBezTo>
                  <a:cubicBezTo>
                    <a:pt x="37" y="17"/>
                    <a:pt x="37" y="19"/>
                    <a:pt x="37" y="19"/>
                  </a:cubicBezTo>
                  <a:cubicBezTo>
                    <a:pt x="37" y="20"/>
                    <a:pt x="39" y="20"/>
                    <a:pt x="41" y="20"/>
                  </a:cubicBezTo>
                  <a:cubicBezTo>
                    <a:pt x="42" y="20"/>
                    <a:pt x="43" y="20"/>
                    <a:pt x="45" y="20"/>
                  </a:cubicBezTo>
                  <a:cubicBezTo>
                    <a:pt x="44" y="21"/>
                    <a:pt x="44" y="20"/>
                    <a:pt x="44" y="21"/>
                  </a:cubicBezTo>
                  <a:cubicBezTo>
                    <a:pt x="43" y="21"/>
                    <a:pt x="44" y="21"/>
                    <a:pt x="43" y="21"/>
                  </a:cubicBezTo>
                  <a:cubicBezTo>
                    <a:pt x="43" y="22"/>
                    <a:pt x="44" y="22"/>
                    <a:pt x="43" y="22"/>
                  </a:cubicBezTo>
                  <a:cubicBezTo>
                    <a:pt x="43" y="22"/>
                    <a:pt x="42" y="22"/>
                    <a:pt x="42" y="22"/>
                  </a:cubicBezTo>
                  <a:cubicBezTo>
                    <a:pt x="41" y="22"/>
                    <a:pt x="42" y="23"/>
                    <a:pt x="41" y="23"/>
                  </a:cubicBezTo>
                  <a:cubicBezTo>
                    <a:pt x="41" y="23"/>
                    <a:pt x="40" y="23"/>
                    <a:pt x="40" y="23"/>
                  </a:cubicBezTo>
                  <a:cubicBezTo>
                    <a:pt x="39" y="23"/>
                    <a:pt x="40" y="23"/>
                    <a:pt x="38" y="24"/>
                  </a:cubicBezTo>
                  <a:cubicBezTo>
                    <a:pt x="37" y="24"/>
                    <a:pt x="37" y="24"/>
                    <a:pt x="37" y="24"/>
                  </a:cubicBezTo>
                  <a:cubicBezTo>
                    <a:pt x="36" y="24"/>
                    <a:pt x="34" y="24"/>
                    <a:pt x="32" y="24"/>
                  </a:cubicBezTo>
                  <a:cubicBezTo>
                    <a:pt x="31" y="24"/>
                    <a:pt x="32" y="25"/>
                    <a:pt x="30" y="25"/>
                  </a:cubicBezTo>
                  <a:cubicBezTo>
                    <a:pt x="26" y="24"/>
                    <a:pt x="23" y="25"/>
                    <a:pt x="19" y="25"/>
                  </a:cubicBezTo>
                  <a:cubicBezTo>
                    <a:pt x="19" y="25"/>
                    <a:pt x="18" y="26"/>
                    <a:pt x="17" y="26"/>
                  </a:cubicBezTo>
                  <a:cubicBezTo>
                    <a:pt x="16" y="26"/>
                    <a:pt x="14" y="25"/>
                    <a:pt x="14" y="26"/>
                  </a:cubicBezTo>
                  <a:cubicBezTo>
                    <a:pt x="14" y="26"/>
                    <a:pt x="9" y="27"/>
                    <a:pt x="9" y="27"/>
                  </a:cubicBezTo>
                  <a:cubicBezTo>
                    <a:pt x="5" y="27"/>
                    <a:pt x="2" y="28"/>
                    <a:pt x="0" y="29"/>
                  </a:cubicBezTo>
                  <a:cubicBezTo>
                    <a:pt x="0" y="29"/>
                    <a:pt x="0" y="29"/>
                    <a:pt x="0" y="30"/>
                  </a:cubicBezTo>
                  <a:cubicBezTo>
                    <a:pt x="0" y="33"/>
                    <a:pt x="7" y="34"/>
                    <a:pt x="10" y="34"/>
                  </a:cubicBezTo>
                  <a:cubicBezTo>
                    <a:pt x="14" y="34"/>
                    <a:pt x="18" y="34"/>
                    <a:pt x="22" y="34"/>
                  </a:cubicBezTo>
                  <a:cubicBezTo>
                    <a:pt x="26" y="34"/>
                    <a:pt x="20" y="35"/>
                    <a:pt x="20" y="35"/>
                  </a:cubicBezTo>
                  <a:cubicBezTo>
                    <a:pt x="18" y="35"/>
                    <a:pt x="17" y="36"/>
                    <a:pt x="15" y="36"/>
                  </a:cubicBezTo>
                  <a:cubicBezTo>
                    <a:pt x="14" y="37"/>
                    <a:pt x="6" y="37"/>
                    <a:pt x="5" y="36"/>
                  </a:cubicBezTo>
                  <a:cubicBezTo>
                    <a:pt x="4" y="36"/>
                    <a:pt x="6" y="36"/>
                    <a:pt x="4" y="36"/>
                  </a:cubicBezTo>
                  <a:cubicBezTo>
                    <a:pt x="3" y="36"/>
                    <a:pt x="2" y="36"/>
                    <a:pt x="0" y="36"/>
                  </a:cubicBezTo>
                  <a:cubicBezTo>
                    <a:pt x="0" y="36"/>
                    <a:pt x="1" y="38"/>
                    <a:pt x="1" y="38"/>
                  </a:cubicBezTo>
                  <a:cubicBezTo>
                    <a:pt x="1" y="38"/>
                    <a:pt x="4" y="40"/>
                    <a:pt x="4" y="40"/>
                  </a:cubicBezTo>
                  <a:cubicBezTo>
                    <a:pt x="4" y="40"/>
                    <a:pt x="5" y="40"/>
                    <a:pt x="5" y="41"/>
                  </a:cubicBezTo>
                  <a:cubicBezTo>
                    <a:pt x="5" y="41"/>
                    <a:pt x="5" y="41"/>
                    <a:pt x="5" y="41"/>
                  </a:cubicBezTo>
                  <a:cubicBezTo>
                    <a:pt x="6" y="41"/>
                    <a:pt x="6" y="41"/>
                    <a:pt x="6" y="41"/>
                  </a:cubicBezTo>
                  <a:cubicBezTo>
                    <a:pt x="6" y="42"/>
                    <a:pt x="6" y="42"/>
                    <a:pt x="6" y="42"/>
                  </a:cubicBezTo>
                  <a:cubicBezTo>
                    <a:pt x="7" y="43"/>
                    <a:pt x="7" y="43"/>
                    <a:pt x="8" y="43"/>
                  </a:cubicBezTo>
                  <a:cubicBezTo>
                    <a:pt x="9" y="44"/>
                    <a:pt x="13" y="43"/>
                    <a:pt x="15" y="43"/>
                  </a:cubicBezTo>
                  <a:cubicBezTo>
                    <a:pt x="16" y="43"/>
                    <a:pt x="17" y="43"/>
                    <a:pt x="18" y="44"/>
                  </a:cubicBezTo>
                  <a:cubicBezTo>
                    <a:pt x="19" y="44"/>
                    <a:pt x="18" y="43"/>
                    <a:pt x="18" y="43"/>
                  </a:cubicBezTo>
                  <a:cubicBezTo>
                    <a:pt x="20" y="42"/>
                    <a:pt x="22" y="43"/>
                    <a:pt x="23" y="41"/>
                  </a:cubicBezTo>
                  <a:cubicBezTo>
                    <a:pt x="26" y="41"/>
                    <a:pt x="30" y="41"/>
                    <a:pt x="33" y="41"/>
                  </a:cubicBezTo>
                  <a:cubicBezTo>
                    <a:pt x="35" y="41"/>
                    <a:pt x="36" y="41"/>
                    <a:pt x="38" y="41"/>
                  </a:cubicBezTo>
                  <a:cubicBezTo>
                    <a:pt x="40" y="41"/>
                    <a:pt x="39" y="41"/>
                    <a:pt x="40" y="42"/>
                  </a:cubicBezTo>
                  <a:cubicBezTo>
                    <a:pt x="40" y="43"/>
                    <a:pt x="43" y="43"/>
                    <a:pt x="45" y="43"/>
                  </a:cubicBezTo>
                  <a:cubicBezTo>
                    <a:pt x="47" y="43"/>
                    <a:pt x="47" y="43"/>
                    <a:pt x="50" y="43"/>
                  </a:cubicBezTo>
                  <a:cubicBezTo>
                    <a:pt x="50" y="44"/>
                    <a:pt x="50" y="44"/>
                    <a:pt x="50" y="45"/>
                  </a:cubicBezTo>
                  <a:cubicBezTo>
                    <a:pt x="51" y="45"/>
                    <a:pt x="52" y="46"/>
                    <a:pt x="53" y="46"/>
                  </a:cubicBezTo>
                  <a:cubicBezTo>
                    <a:pt x="54" y="47"/>
                    <a:pt x="51" y="47"/>
                    <a:pt x="53" y="48"/>
                  </a:cubicBezTo>
                  <a:cubicBezTo>
                    <a:pt x="53" y="50"/>
                    <a:pt x="53" y="49"/>
                    <a:pt x="55" y="49"/>
                  </a:cubicBezTo>
                  <a:cubicBezTo>
                    <a:pt x="56" y="49"/>
                    <a:pt x="55" y="50"/>
                    <a:pt x="55" y="50"/>
                  </a:cubicBezTo>
                  <a:cubicBezTo>
                    <a:pt x="56" y="50"/>
                    <a:pt x="57" y="50"/>
                    <a:pt x="57" y="51"/>
                  </a:cubicBezTo>
                  <a:cubicBezTo>
                    <a:pt x="57" y="53"/>
                    <a:pt x="57" y="54"/>
                    <a:pt x="57" y="57"/>
                  </a:cubicBezTo>
                  <a:cubicBezTo>
                    <a:pt x="59" y="58"/>
                    <a:pt x="59" y="62"/>
                    <a:pt x="59" y="66"/>
                  </a:cubicBezTo>
                  <a:cubicBezTo>
                    <a:pt x="58" y="66"/>
                    <a:pt x="59" y="66"/>
                    <a:pt x="58" y="66"/>
                  </a:cubicBezTo>
                  <a:cubicBezTo>
                    <a:pt x="58" y="67"/>
                    <a:pt x="57" y="66"/>
                    <a:pt x="57" y="67"/>
                  </a:cubicBezTo>
                  <a:cubicBezTo>
                    <a:pt x="57" y="69"/>
                    <a:pt x="56" y="67"/>
                    <a:pt x="55" y="68"/>
                  </a:cubicBezTo>
                  <a:cubicBezTo>
                    <a:pt x="54" y="68"/>
                    <a:pt x="54" y="68"/>
                    <a:pt x="53" y="68"/>
                  </a:cubicBezTo>
                  <a:cubicBezTo>
                    <a:pt x="52" y="69"/>
                    <a:pt x="53" y="69"/>
                    <a:pt x="52" y="69"/>
                  </a:cubicBezTo>
                  <a:cubicBezTo>
                    <a:pt x="52" y="70"/>
                    <a:pt x="52" y="69"/>
                    <a:pt x="52" y="70"/>
                  </a:cubicBezTo>
                  <a:cubicBezTo>
                    <a:pt x="52" y="70"/>
                    <a:pt x="51" y="70"/>
                    <a:pt x="51" y="71"/>
                  </a:cubicBezTo>
                  <a:cubicBezTo>
                    <a:pt x="52" y="71"/>
                    <a:pt x="54" y="71"/>
                    <a:pt x="57" y="71"/>
                  </a:cubicBezTo>
                  <a:cubicBezTo>
                    <a:pt x="57" y="71"/>
                    <a:pt x="59" y="70"/>
                    <a:pt x="59" y="70"/>
                  </a:cubicBezTo>
                  <a:cubicBezTo>
                    <a:pt x="61" y="70"/>
                    <a:pt x="64" y="70"/>
                    <a:pt x="66" y="70"/>
                  </a:cubicBezTo>
                  <a:cubicBezTo>
                    <a:pt x="67" y="70"/>
                    <a:pt x="67" y="68"/>
                    <a:pt x="68" y="70"/>
                  </a:cubicBezTo>
                  <a:cubicBezTo>
                    <a:pt x="71" y="70"/>
                    <a:pt x="69" y="73"/>
                    <a:pt x="69" y="76"/>
                  </a:cubicBezTo>
                  <a:cubicBezTo>
                    <a:pt x="69" y="77"/>
                    <a:pt x="70" y="79"/>
                    <a:pt x="68" y="79"/>
                  </a:cubicBezTo>
                  <a:cubicBezTo>
                    <a:pt x="66" y="79"/>
                    <a:pt x="65" y="79"/>
                    <a:pt x="63" y="79"/>
                  </a:cubicBezTo>
                  <a:cubicBezTo>
                    <a:pt x="62" y="79"/>
                    <a:pt x="63" y="78"/>
                    <a:pt x="62" y="78"/>
                  </a:cubicBezTo>
                  <a:cubicBezTo>
                    <a:pt x="60" y="78"/>
                    <a:pt x="60" y="77"/>
                    <a:pt x="58" y="77"/>
                  </a:cubicBezTo>
                  <a:cubicBezTo>
                    <a:pt x="56" y="77"/>
                    <a:pt x="54" y="76"/>
                    <a:pt x="54" y="78"/>
                  </a:cubicBezTo>
                  <a:cubicBezTo>
                    <a:pt x="54" y="79"/>
                    <a:pt x="54" y="79"/>
                    <a:pt x="55" y="79"/>
                  </a:cubicBezTo>
                  <a:cubicBezTo>
                    <a:pt x="56" y="81"/>
                    <a:pt x="61" y="79"/>
                    <a:pt x="62" y="81"/>
                  </a:cubicBezTo>
                  <a:cubicBezTo>
                    <a:pt x="63" y="81"/>
                    <a:pt x="63" y="81"/>
                    <a:pt x="63" y="81"/>
                  </a:cubicBezTo>
                  <a:cubicBezTo>
                    <a:pt x="63" y="82"/>
                    <a:pt x="65" y="83"/>
                    <a:pt x="65" y="83"/>
                  </a:cubicBezTo>
                  <a:cubicBezTo>
                    <a:pt x="65" y="84"/>
                    <a:pt x="66" y="85"/>
                    <a:pt x="67" y="86"/>
                  </a:cubicBezTo>
                  <a:cubicBezTo>
                    <a:pt x="66" y="86"/>
                    <a:pt x="67" y="86"/>
                    <a:pt x="66" y="86"/>
                  </a:cubicBezTo>
                  <a:cubicBezTo>
                    <a:pt x="66" y="87"/>
                    <a:pt x="66" y="87"/>
                    <a:pt x="66" y="87"/>
                  </a:cubicBezTo>
                  <a:cubicBezTo>
                    <a:pt x="65" y="87"/>
                    <a:pt x="66" y="87"/>
                    <a:pt x="65" y="88"/>
                  </a:cubicBezTo>
                  <a:cubicBezTo>
                    <a:pt x="65" y="88"/>
                    <a:pt x="65" y="88"/>
                    <a:pt x="64" y="88"/>
                  </a:cubicBezTo>
                  <a:cubicBezTo>
                    <a:pt x="63" y="88"/>
                    <a:pt x="64" y="88"/>
                    <a:pt x="63" y="89"/>
                  </a:cubicBezTo>
                  <a:cubicBezTo>
                    <a:pt x="63" y="89"/>
                    <a:pt x="63" y="89"/>
                    <a:pt x="62" y="89"/>
                  </a:cubicBezTo>
                  <a:cubicBezTo>
                    <a:pt x="61" y="90"/>
                    <a:pt x="59" y="90"/>
                    <a:pt x="59" y="92"/>
                  </a:cubicBezTo>
                  <a:cubicBezTo>
                    <a:pt x="58" y="93"/>
                    <a:pt x="58" y="94"/>
                    <a:pt x="59" y="95"/>
                  </a:cubicBezTo>
                  <a:cubicBezTo>
                    <a:pt x="60" y="95"/>
                    <a:pt x="60" y="95"/>
                    <a:pt x="60" y="96"/>
                  </a:cubicBezTo>
                  <a:cubicBezTo>
                    <a:pt x="60" y="96"/>
                    <a:pt x="60" y="97"/>
                    <a:pt x="59" y="98"/>
                  </a:cubicBezTo>
                  <a:cubicBezTo>
                    <a:pt x="59" y="98"/>
                    <a:pt x="59" y="98"/>
                    <a:pt x="59" y="98"/>
                  </a:cubicBezTo>
                  <a:cubicBezTo>
                    <a:pt x="59" y="98"/>
                    <a:pt x="58" y="98"/>
                    <a:pt x="58" y="98"/>
                  </a:cubicBezTo>
                  <a:cubicBezTo>
                    <a:pt x="57" y="99"/>
                    <a:pt x="58" y="99"/>
                    <a:pt x="57" y="99"/>
                  </a:cubicBezTo>
                  <a:cubicBezTo>
                    <a:pt x="56" y="99"/>
                    <a:pt x="55" y="99"/>
                    <a:pt x="55" y="99"/>
                  </a:cubicBezTo>
                  <a:cubicBezTo>
                    <a:pt x="55" y="98"/>
                    <a:pt x="54" y="98"/>
                    <a:pt x="54" y="98"/>
                  </a:cubicBezTo>
                  <a:cubicBezTo>
                    <a:pt x="52" y="98"/>
                    <a:pt x="52" y="99"/>
                    <a:pt x="52" y="101"/>
                  </a:cubicBezTo>
                  <a:cubicBezTo>
                    <a:pt x="52" y="102"/>
                    <a:pt x="54" y="101"/>
                    <a:pt x="55" y="101"/>
                  </a:cubicBezTo>
                  <a:cubicBezTo>
                    <a:pt x="55" y="101"/>
                    <a:pt x="55" y="102"/>
                    <a:pt x="55" y="102"/>
                  </a:cubicBezTo>
                  <a:cubicBezTo>
                    <a:pt x="57" y="103"/>
                    <a:pt x="57" y="101"/>
                    <a:pt x="57" y="104"/>
                  </a:cubicBezTo>
                  <a:cubicBezTo>
                    <a:pt x="57" y="104"/>
                    <a:pt x="56" y="104"/>
                    <a:pt x="56" y="104"/>
                  </a:cubicBezTo>
                  <a:cubicBezTo>
                    <a:pt x="54" y="104"/>
                    <a:pt x="53" y="104"/>
                    <a:pt x="52" y="105"/>
                  </a:cubicBezTo>
                  <a:cubicBezTo>
                    <a:pt x="51" y="106"/>
                    <a:pt x="50" y="105"/>
                    <a:pt x="48" y="106"/>
                  </a:cubicBezTo>
                  <a:cubicBezTo>
                    <a:pt x="48" y="106"/>
                    <a:pt x="48" y="106"/>
                    <a:pt x="47" y="106"/>
                  </a:cubicBezTo>
                  <a:cubicBezTo>
                    <a:pt x="46" y="107"/>
                    <a:pt x="47" y="106"/>
                    <a:pt x="46" y="107"/>
                  </a:cubicBezTo>
                  <a:cubicBezTo>
                    <a:pt x="46" y="107"/>
                    <a:pt x="44" y="107"/>
                    <a:pt x="44" y="108"/>
                  </a:cubicBezTo>
                  <a:cubicBezTo>
                    <a:pt x="44" y="110"/>
                    <a:pt x="44" y="109"/>
                    <a:pt x="45" y="110"/>
                  </a:cubicBezTo>
                  <a:cubicBezTo>
                    <a:pt x="45" y="111"/>
                    <a:pt x="46" y="110"/>
                    <a:pt x="47" y="112"/>
                  </a:cubicBezTo>
                  <a:cubicBezTo>
                    <a:pt x="47" y="112"/>
                    <a:pt x="45" y="111"/>
                    <a:pt x="45" y="113"/>
                  </a:cubicBezTo>
                  <a:cubicBezTo>
                    <a:pt x="45" y="114"/>
                    <a:pt x="44" y="113"/>
                    <a:pt x="45" y="114"/>
                  </a:cubicBezTo>
                  <a:cubicBezTo>
                    <a:pt x="45" y="115"/>
                    <a:pt x="44" y="118"/>
                    <a:pt x="45" y="118"/>
                  </a:cubicBezTo>
                  <a:cubicBezTo>
                    <a:pt x="47" y="118"/>
                    <a:pt x="45" y="118"/>
                    <a:pt x="46" y="118"/>
                  </a:cubicBezTo>
                  <a:cubicBezTo>
                    <a:pt x="48" y="118"/>
                    <a:pt x="50" y="118"/>
                    <a:pt x="50" y="119"/>
                  </a:cubicBezTo>
                  <a:cubicBezTo>
                    <a:pt x="51" y="119"/>
                    <a:pt x="53" y="120"/>
                    <a:pt x="52" y="121"/>
                  </a:cubicBezTo>
                  <a:cubicBezTo>
                    <a:pt x="51" y="122"/>
                    <a:pt x="50" y="121"/>
                    <a:pt x="50" y="121"/>
                  </a:cubicBezTo>
                  <a:cubicBezTo>
                    <a:pt x="49" y="121"/>
                    <a:pt x="48" y="123"/>
                    <a:pt x="48" y="123"/>
                  </a:cubicBezTo>
                  <a:cubicBezTo>
                    <a:pt x="47" y="123"/>
                    <a:pt x="46" y="124"/>
                    <a:pt x="45" y="124"/>
                  </a:cubicBezTo>
                  <a:cubicBezTo>
                    <a:pt x="44" y="124"/>
                    <a:pt x="44" y="123"/>
                    <a:pt x="44" y="125"/>
                  </a:cubicBezTo>
                  <a:cubicBezTo>
                    <a:pt x="43" y="127"/>
                    <a:pt x="44" y="127"/>
                    <a:pt x="45" y="127"/>
                  </a:cubicBezTo>
                  <a:cubicBezTo>
                    <a:pt x="46" y="127"/>
                    <a:pt x="45" y="127"/>
                    <a:pt x="45" y="128"/>
                  </a:cubicBezTo>
                  <a:cubicBezTo>
                    <a:pt x="47" y="129"/>
                    <a:pt x="47" y="131"/>
                    <a:pt x="46" y="133"/>
                  </a:cubicBezTo>
                  <a:cubicBezTo>
                    <a:pt x="46" y="133"/>
                    <a:pt x="45" y="133"/>
                    <a:pt x="45" y="133"/>
                  </a:cubicBezTo>
                  <a:cubicBezTo>
                    <a:pt x="45" y="133"/>
                    <a:pt x="45" y="134"/>
                    <a:pt x="45" y="135"/>
                  </a:cubicBezTo>
                  <a:cubicBezTo>
                    <a:pt x="45" y="136"/>
                    <a:pt x="46" y="137"/>
                    <a:pt x="46" y="137"/>
                  </a:cubicBezTo>
                  <a:cubicBezTo>
                    <a:pt x="46" y="136"/>
                    <a:pt x="49" y="138"/>
                    <a:pt x="50" y="138"/>
                  </a:cubicBezTo>
                  <a:cubicBezTo>
                    <a:pt x="50" y="141"/>
                    <a:pt x="50" y="141"/>
                    <a:pt x="51" y="142"/>
                  </a:cubicBezTo>
                  <a:cubicBezTo>
                    <a:pt x="52" y="143"/>
                    <a:pt x="51" y="143"/>
                    <a:pt x="52" y="144"/>
                  </a:cubicBezTo>
                  <a:cubicBezTo>
                    <a:pt x="54" y="147"/>
                    <a:pt x="59" y="144"/>
                    <a:pt x="62" y="144"/>
                  </a:cubicBezTo>
                  <a:cubicBezTo>
                    <a:pt x="63" y="144"/>
                    <a:pt x="63" y="143"/>
                    <a:pt x="65" y="143"/>
                  </a:cubicBezTo>
                  <a:cubicBezTo>
                    <a:pt x="66" y="143"/>
                    <a:pt x="65" y="143"/>
                    <a:pt x="65" y="143"/>
                  </a:cubicBezTo>
                  <a:cubicBezTo>
                    <a:pt x="66" y="142"/>
                    <a:pt x="67" y="143"/>
                    <a:pt x="67" y="143"/>
                  </a:cubicBezTo>
                  <a:cubicBezTo>
                    <a:pt x="68" y="143"/>
                    <a:pt x="70" y="141"/>
                    <a:pt x="69" y="143"/>
                  </a:cubicBezTo>
                  <a:cubicBezTo>
                    <a:pt x="69" y="144"/>
                    <a:pt x="69" y="143"/>
                    <a:pt x="68" y="143"/>
                  </a:cubicBezTo>
                  <a:cubicBezTo>
                    <a:pt x="68" y="143"/>
                    <a:pt x="65" y="145"/>
                    <a:pt x="65" y="145"/>
                  </a:cubicBezTo>
                  <a:cubicBezTo>
                    <a:pt x="62" y="148"/>
                    <a:pt x="70" y="147"/>
                    <a:pt x="71" y="147"/>
                  </a:cubicBezTo>
                  <a:cubicBezTo>
                    <a:pt x="71" y="147"/>
                    <a:pt x="72" y="146"/>
                    <a:pt x="73" y="146"/>
                  </a:cubicBezTo>
                  <a:cubicBezTo>
                    <a:pt x="73" y="146"/>
                    <a:pt x="74" y="145"/>
                    <a:pt x="75" y="145"/>
                  </a:cubicBezTo>
                  <a:cubicBezTo>
                    <a:pt x="75" y="145"/>
                    <a:pt x="76" y="145"/>
                    <a:pt x="77" y="145"/>
                  </a:cubicBezTo>
                  <a:cubicBezTo>
                    <a:pt x="78" y="145"/>
                    <a:pt x="77" y="144"/>
                    <a:pt x="79" y="144"/>
                  </a:cubicBezTo>
                  <a:cubicBezTo>
                    <a:pt x="80" y="144"/>
                    <a:pt x="80" y="143"/>
                    <a:pt x="80" y="143"/>
                  </a:cubicBezTo>
                  <a:cubicBezTo>
                    <a:pt x="80" y="143"/>
                    <a:pt x="81" y="143"/>
                    <a:pt x="81" y="143"/>
                  </a:cubicBezTo>
                  <a:cubicBezTo>
                    <a:pt x="81" y="142"/>
                    <a:pt x="82" y="142"/>
                    <a:pt x="82" y="140"/>
                  </a:cubicBezTo>
                  <a:cubicBezTo>
                    <a:pt x="83" y="140"/>
                    <a:pt x="84" y="140"/>
                    <a:pt x="84" y="139"/>
                  </a:cubicBezTo>
                  <a:cubicBezTo>
                    <a:pt x="86" y="136"/>
                    <a:pt x="84" y="134"/>
                    <a:pt x="84" y="132"/>
                  </a:cubicBezTo>
                  <a:cubicBezTo>
                    <a:pt x="85" y="132"/>
                    <a:pt x="85" y="132"/>
                    <a:pt x="86" y="131"/>
                  </a:cubicBezTo>
                  <a:cubicBezTo>
                    <a:pt x="86" y="131"/>
                    <a:pt x="85" y="130"/>
                    <a:pt x="87" y="130"/>
                  </a:cubicBezTo>
                  <a:cubicBezTo>
                    <a:pt x="87" y="130"/>
                    <a:pt x="89" y="131"/>
                    <a:pt x="89" y="130"/>
                  </a:cubicBezTo>
                  <a:cubicBezTo>
                    <a:pt x="90" y="130"/>
                    <a:pt x="91" y="129"/>
                    <a:pt x="91" y="129"/>
                  </a:cubicBezTo>
                  <a:cubicBezTo>
                    <a:pt x="92" y="129"/>
                    <a:pt x="93" y="128"/>
                    <a:pt x="93" y="127"/>
                  </a:cubicBezTo>
                  <a:cubicBezTo>
                    <a:pt x="93" y="126"/>
                    <a:pt x="94" y="126"/>
                    <a:pt x="94" y="125"/>
                  </a:cubicBezTo>
                  <a:cubicBezTo>
                    <a:pt x="94" y="123"/>
                    <a:pt x="95" y="124"/>
                    <a:pt x="96" y="123"/>
                  </a:cubicBezTo>
                  <a:cubicBezTo>
                    <a:pt x="96" y="123"/>
                    <a:pt x="96" y="123"/>
                    <a:pt x="96" y="123"/>
                  </a:cubicBezTo>
                  <a:cubicBezTo>
                    <a:pt x="97" y="122"/>
                    <a:pt x="98" y="123"/>
                    <a:pt x="99" y="121"/>
                  </a:cubicBezTo>
                  <a:cubicBezTo>
                    <a:pt x="100" y="121"/>
                    <a:pt x="100" y="121"/>
                    <a:pt x="100" y="120"/>
                  </a:cubicBezTo>
                  <a:cubicBezTo>
                    <a:pt x="102" y="120"/>
                    <a:pt x="100" y="116"/>
                    <a:pt x="102" y="115"/>
                  </a:cubicBezTo>
                  <a:cubicBezTo>
                    <a:pt x="102" y="112"/>
                    <a:pt x="105" y="114"/>
                    <a:pt x="106" y="113"/>
                  </a:cubicBezTo>
                  <a:cubicBezTo>
                    <a:pt x="107" y="113"/>
                    <a:pt x="109" y="112"/>
                    <a:pt x="109" y="111"/>
                  </a:cubicBezTo>
                  <a:cubicBezTo>
                    <a:pt x="111" y="111"/>
                    <a:pt x="114" y="111"/>
                    <a:pt x="115" y="111"/>
                  </a:cubicBezTo>
                  <a:cubicBezTo>
                    <a:pt x="116" y="111"/>
                    <a:pt x="115" y="112"/>
                    <a:pt x="117" y="112"/>
                  </a:cubicBezTo>
                  <a:cubicBezTo>
                    <a:pt x="117" y="111"/>
                    <a:pt x="117" y="111"/>
                    <a:pt x="118" y="111"/>
                  </a:cubicBezTo>
                  <a:cubicBezTo>
                    <a:pt x="118" y="110"/>
                    <a:pt x="119" y="110"/>
                    <a:pt x="119" y="110"/>
                  </a:cubicBezTo>
                  <a:cubicBezTo>
                    <a:pt x="119" y="110"/>
                    <a:pt x="119" y="109"/>
                    <a:pt x="119" y="109"/>
                  </a:cubicBezTo>
                  <a:cubicBezTo>
                    <a:pt x="120" y="109"/>
                    <a:pt x="120" y="108"/>
                    <a:pt x="120" y="108"/>
                  </a:cubicBezTo>
                  <a:cubicBezTo>
                    <a:pt x="120" y="108"/>
                    <a:pt x="121" y="108"/>
                    <a:pt x="121" y="108"/>
                  </a:cubicBezTo>
                  <a:cubicBezTo>
                    <a:pt x="121" y="107"/>
                    <a:pt x="121" y="107"/>
                    <a:pt x="121" y="107"/>
                  </a:cubicBezTo>
                  <a:cubicBezTo>
                    <a:pt x="122" y="106"/>
                    <a:pt x="122" y="107"/>
                    <a:pt x="122" y="106"/>
                  </a:cubicBezTo>
                  <a:cubicBezTo>
                    <a:pt x="122" y="106"/>
                    <a:pt x="123" y="106"/>
                    <a:pt x="123" y="106"/>
                  </a:cubicBezTo>
                  <a:cubicBezTo>
                    <a:pt x="124" y="106"/>
                    <a:pt x="124" y="106"/>
                    <a:pt x="125" y="106"/>
                  </a:cubicBezTo>
                  <a:cubicBezTo>
                    <a:pt x="125" y="106"/>
                    <a:pt x="126" y="107"/>
                    <a:pt x="127" y="107"/>
                  </a:cubicBezTo>
                  <a:cubicBezTo>
                    <a:pt x="127" y="107"/>
                    <a:pt x="128" y="108"/>
                    <a:pt x="128" y="108"/>
                  </a:cubicBezTo>
                  <a:cubicBezTo>
                    <a:pt x="129" y="108"/>
                    <a:pt x="130" y="109"/>
                    <a:pt x="132" y="108"/>
                  </a:cubicBezTo>
                  <a:cubicBezTo>
                    <a:pt x="132" y="108"/>
                    <a:pt x="132" y="108"/>
                    <a:pt x="133" y="108"/>
                  </a:cubicBezTo>
                  <a:cubicBezTo>
                    <a:pt x="134" y="107"/>
                    <a:pt x="134" y="107"/>
                    <a:pt x="134" y="106"/>
                  </a:cubicBezTo>
                  <a:cubicBezTo>
                    <a:pt x="135" y="106"/>
                    <a:pt x="135" y="105"/>
                    <a:pt x="136" y="105"/>
                  </a:cubicBezTo>
                  <a:cubicBezTo>
                    <a:pt x="138" y="105"/>
                    <a:pt x="143" y="106"/>
                    <a:pt x="144" y="104"/>
                  </a:cubicBezTo>
                  <a:cubicBezTo>
                    <a:pt x="144" y="104"/>
                    <a:pt x="144" y="104"/>
                    <a:pt x="144" y="103"/>
                  </a:cubicBezTo>
                  <a:cubicBezTo>
                    <a:pt x="145" y="103"/>
                    <a:pt x="145" y="103"/>
                    <a:pt x="145" y="103"/>
                  </a:cubicBezTo>
                  <a:cubicBezTo>
                    <a:pt x="145" y="103"/>
                    <a:pt x="146" y="103"/>
                    <a:pt x="146" y="103"/>
                  </a:cubicBezTo>
                  <a:cubicBezTo>
                    <a:pt x="146" y="102"/>
                    <a:pt x="146" y="102"/>
                    <a:pt x="146" y="101"/>
                  </a:cubicBezTo>
                  <a:cubicBezTo>
                    <a:pt x="146" y="101"/>
                    <a:pt x="146" y="101"/>
                    <a:pt x="146" y="101"/>
                  </a:cubicBezTo>
                  <a:cubicBezTo>
                    <a:pt x="147" y="100"/>
                    <a:pt x="147" y="101"/>
                    <a:pt x="147" y="101"/>
                  </a:cubicBezTo>
                  <a:cubicBezTo>
                    <a:pt x="148" y="100"/>
                    <a:pt x="148" y="100"/>
                    <a:pt x="148" y="99"/>
                  </a:cubicBezTo>
                  <a:cubicBezTo>
                    <a:pt x="149" y="99"/>
                    <a:pt x="150" y="99"/>
                    <a:pt x="151" y="98"/>
                  </a:cubicBezTo>
                  <a:cubicBezTo>
                    <a:pt x="151" y="98"/>
                    <a:pt x="151" y="98"/>
                    <a:pt x="152" y="98"/>
                  </a:cubicBezTo>
                  <a:cubicBezTo>
                    <a:pt x="154" y="98"/>
                    <a:pt x="154" y="98"/>
                    <a:pt x="154" y="96"/>
                  </a:cubicBezTo>
                  <a:cubicBezTo>
                    <a:pt x="154" y="96"/>
                    <a:pt x="155" y="96"/>
                    <a:pt x="155" y="95"/>
                  </a:cubicBezTo>
                  <a:cubicBezTo>
                    <a:pt x="155" y="94"/>
                    <a:pt x="155" y="95"/>
                    <a:pt x="156" y="94"/>
                  </a:cubicBezTo>
                  <a:cubicBezTo>
                    <a:pt x="156" y="94"/>
                    <a:pt x="155" y="92"/>
                    <a:pt x="156" y="91"/>
                  </a:cubicBezTo>
                  <a:cubicBezTo>
                    <a:pt x="156" y="90"/>
                    <a:pt x="156" y="91"/>
                    <a:pt x="156" y="91"/>
                  </a:cubicBezTo>
                  <a:cubicBezTo>
                    <a:pt x="156" y="90"/>
                    <a:pt x="156" y="90"/>
                    <a:pt x="156" y="90"/>
                  </a:cubicBezTo>
                  <a:cubicBezTo>
                    <a:pt x="157" y="90"/>
                    <a:pt x="157" y="90"/>
                    <a:pt x="157" y="90"/>
                  </a:cubicBezTo>
                  <a:cubicBezTo>
                    <a:pt x="158" y="89"/>
                    <a:pt x="158" y="89"/>
                    <a:pt x="160" y="89"/>
                  </a:cubicBezTo>
                  <a:cubicBezTo>
                    <a:pt x="160" y="90"/>
                    <a:pt x="160" y="92"/>
                    <a:pt x="160" y="93"/>
                  </a:cubicBezTo>
                  <a:cubicBezTo>
                    <a:pt x="160" y="93"/>
                    <a:pt x="160" y="93"/>
                    <a:pt x="160" y="95"/>
                  </a:cubicBezTo>
                  <a:cubicBezTo>
                    <a:pt x="161" y="95"/>
                    <a:pt x="173" y="93"/>
                    <a:pt x="173" y="92"/>
                  </a:cubicBezTo>
                  <a:cubicBezTo>
                    <a:pt x="173" y="92"/>
                    <a:pt x="182" y="90"/>
                    <a:pt x="183" y="91"/>
                  </a:cubicBezTo>
                  <a:cubicBezTo>
                    <a:pt x="183" y="91"/>
                    <a:pt x="185" y="90"/>
                    <a:pt x="186" y="90"/>
                  </a:cubicBezTo>
                  <a:cubicBezTo>
                    <a:pt x="186" y="90"/>
                    <a:pt x="187" y="89"/>
                    <a:pt x="188"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7" name="Freeform 153"/>
            <p:cNvSpPr/>
            <p:nvPr/>
          </p:nvSpPr>
          <p:spPr>
            <a:xfrm>
              <a:off x="2520951" y="1898650"/>
              <a:ext cx="33338" cy="19050"/>
            </a:xfrm>
            <a:custGeom>
              <a:avLst/>
              <a:gdLst>
                <a:gd name="T0" fmla="*/ 8 w 9"/>
                <a:gd name="T1" fmla="*/ 4 h 5"/>
                <a:gd name="T2" fmla="*/ 8 w 9"/>
                <a:gd name="T3" fmla="*/ 2 h 5"/>
                <a:gd name="T4" fmla="*/ 6 w 9"/>
                <a:gd name="T5" fmla="*/ 1 h 5"/>
                <a:gd name="T6" fmla="*/ 2 w 9"/>
                <a:gd name="T7" fmla="*/ 2 h 5"/>
                <a:gd name="T8" fmla="*/ 0 w 9"/>
                <a:gd name="T9" fmla="*/ 3 h 5"/>
                <a:gd name="T10" fmla="*/ 8 w 9"/>
                <a:gd name="T11" fmla="*/ 4 h 5"/>
              </a:gdLst>
              <a:ahLst/>
              <a:cxnLst>
                <a:cxn ang="0">
                  <a:pos x="T0" y="T1"/>
                </a:cxn>
                <a:cxn ang="0">
                  <a:pos x="T2" y="T3"/>
                </a:cxn>
                <a:cxn ang="0">
                  <a:pos x="T4" y="T5"/>
                </a:cxn>
                <a:cxn ang="0">
                  <a:pos x="T6" y="T7"/>
                </a:cxn>
                <a:cxn ang="0">
                  <a:pos x="T8" y="T9"/>
                </a:cxn>
                <a:cxn ang="0">
                  <a:pos x="T10" y="T11"/>
                </a:cxn>
              </a:cxnLst>
              <a:rect l="0" t="0" r="r" b="b"/>
              <a:pathLst>
                <a:path w="9" h="5">
                  <a:moveTo>
                    <a:pt x="8" y="4"/>
                  </a:moveTo>
                  <a:cubicBezTo>
                    <a:pt x="9" y="3"/>
                    <a:pt x="9" y="3"/>
                    <a:pt x="8" y="2"/>
                  </a:cubicBezTo>
                  <a:cubicBezTo>
                    <a:pt x="7" y="2"/>
                    <a:pt x="7" y="2"/>
                    <a:pt x="6" y="1"/>
                  </a:cubicBezTo>
                  <a:cubicBezTo>
                    <a:pt x="4" y="1"/>
                    <a:pt x="3" y="0"/>
                    <a:pt x="2" y="2"/>
                  </a:cubicBezTo>
                  <a:cubicBezTo>
                    <a:pt x="0" y="1"/>
                    <a:pt x="0" y="2"/>
                    <a:pt x="0" y="3"/>
                  </a:cubicBezTo>
                  <a:cubicBezTo>
                    <a:pt x="1" y="5"/>
                    <a:pt x="6" y="5"/>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8" name="Freeform 154"/>
            <p:cNvSpPr/>
            <p:nvPr/>
          </p:nvSpPr>
          <p:spPr>
            <a:xfrm>
              <a:off x="2584451" y="1846263"/>
              <a:ext cx="633413" cy="149225"/>
            </a:xfrm>
            <a:custGeom>
              <a:avLst/>
              <a:gdLst>
                <a:gd name="T0" fmla="*/ 107 w 169"/>
                <a:gd name="T1" fmla="*/ 17 h 40"/>
                <a:gd name="T2" fmla="*/ 111 w 169"/>
                <a:gd name="T3" fmla="*/ 18 h 40"/>
                <a:gd name="T4" fmla="*/ 117 w 169"/>
                <a:gd name="T5" fmla="*/ 14 h 40"/>
                <a:gd name="T6" fmla="*/ 124 w 169"/>
                <a:gd name="T7" fmla="*/ 14 h 40"/>
                <a:gd name="T8" fmla="*/ 129 w 169"/>
                <a:gd name="T9" fmla="*/ 13 h 40"/>
                <a:gd name="T10" fmla="*/ 134 w 169"/>
                <a:gd name="T11" fmla="*/ 11 h 40"/>
                <a:gd name="T12" fmla="*/ 141 w 169"/>
                <a:gd name="T13" fmla="*/ 8 h 40"/>
                <a:gd name="T14" fmla="*/ 157 w 169"/>
                <a:gd name="T15" fmla="*/ 6 h 40"/>
                <a:gd name="T16" fmla="*/ 169 w 169"/>
                <a:gd name="T17" fmla="*/ 3 h 40"/>
                <a:gd name="T18" fmla="*/ 161 w 169"/>
                <a:gd name="T19" fmla="*/ 3 h 40"/>
                <a:gd name="T20" fmla="*/ 148 w 169"/>
                <a:gd name="T21" fmla="*/ 2 h 40"/>
                <a:gd name="T22" fmla="*/ 135 w 169"/>
                <a:gd name="T23" fmla="*/ 1 h 40"/>
                <a:gd name="T24" fmla="*/ 129 w 169"/>
                <a:gd name="T25" fmla="*/ 1 h 40"/>
                <a:gd name="T26" fmla="*/ 118 w 169"/>
                <a:gd name="T27" fmla="*/ 2 h 40"/>
                <a:gd name="T28" fmla="*/ 105 w 169"/>
                <a:gd name="T29" fmla="*/ 3 h 40"/>
                <a:gd name="T30" fmla="*/ 96 w 169"/>
                <a:gd name="T31" fmla="*/ 3 h 40"/>
                <a:gd name="T32" fmla="*/ 88 w 169"/>
                <a:gd name="T33" fmla="*/ 3 h 40"/>
                <a:gd name="T34" fmla="*/ 75 w 169"/>
                <a:gd name="T35" fmla="*/ 5 h 40"/>
                <a:gd name="T36" fmla="*/ 64 w 169"/>
                <a:gd name="T37" fmla="*/ 4 h 40"/>
                <a:gd name="T38" fmla="*/ 48 w 169"/>
                <a:gd name="T39" fmla="*/ 7 h 40"/>
                <a:gd name="T40" fmla="*/ 42 w 169"/>
                <a:gd name="T41" fmla="*/ 6 h 40"/>
                <a:gd name="T42" fmla="*/ 38 w 169"/>
                <a:gd name="T43" fmla="*/ 7 h 40"/>
                <a:gd name="T44" fmla="*/ 38 w 169"/>
                <a:gd name="T45" fmla="*/ 11 h 40"/>
                <a:gd name="T46" fmla="*/ 38 w 169"/>
                <a:gd name="T47" fmla="*/ 15 h 40"/>
                <a:gd name="T48" fmla="*/ 36 w 169"/>
                <a:gd name="T49" fmla="*/ 13 h 40"/>
                <a:gd name="T50" fmla="*/ 30 w 169"/>
                <a:gd name="T51" fmla="*/ 12 h 40"/>
                <a:gd name="T52" fmla="*/ 21 w 169"/>
                <a:gd name="T53" fmla="*/ 9 h 40"/>
                <a:gd name="T54" fmla="*/ 18 w 169"/>
                <a:gd name="T55" fmla="*/ 11 h 40"/>
                <a:gd name="T56" fmla="*/ 10 w 169"/>
                <a:gd name="T57" fmla="*/ 13 h 40"/>
                <a:gd name="T58" fmla="*/ 2 w 169"/>
                <a:gd name="T59" fmla="*/ 20 h 40"/>
                <a:gd name="T60" fmla="*/ 6 w 169"/>
                <a:gd name="T61" fmla="*/ 25 h 40"/>
                <a:gd name="T62" fmla="*/ 14 w 169"/>
                <a:gd name="T63" fmla="*/ 28 h 40"/>
                <a:gd name="T64" fmla="*/ 19 w 169"/>
                <a:gd name="T65" fmla="*/ 26 h 40"/>
                <a:gd name="T66" fmla="*/ 28 w 169"/>
                <a:gd name="T67" fmla="*/ 26 h 40"/>
                <a:gd name="T68" fmla="*/ 23 w 169"/>
                <a:gd name="T69" fmla="*/ 30 h 40"/>
                <a:gd name="T70" fmla="*/ 15 w 169"/>
                <a:gd name="T71" fmla="*/ 33 h 40"/>
                <a:gd name="T72" fmla="*/ 5 w 169"/>
                <a:gd name="T73" fmla="*/ 36 h 40"/>
                <a:gd name="T74" fmla="*/ 10 w 169"/>
                <a:gd name="T75" fmla="*/ 38 h 40"/>
                <a:gd name="T76" fmla="*/ 16 w 169"/>
                <a:gd name="T77" fmla="*/ 37 h 40"/>
                <a:gd name="T78" fmla="*/ 22 w 169"/>
                <a:gd name="T79" fmla="*/ 37 h 40"/>
                <a:gd name="T80" fmla="*/ 28 w 169"/>
                <a:gd name="T81" fmla="*/ 36 h 40"/>
                <a:gd name="T82" fmla="*/ 45 w 169"/>
                <a:gd name="T83" fmla="*/ 37 h 40"/>
                <a:gd name="T84" fmla="*/ 46 w 169"/>
                <a:gd name="T85" fmla="*/ 38 h 40"/>
                <a:gd name="T86" fmla="*/ 52 w 169"/>
                <a:gd name="T87" fmla="*/ 40 h 40"/>
                <a:gd name="T88" fmla="*/ 61 w 169"/>
                <a:gd name="T89" fmla="*/ 37 h 40"/>
                <a:gd name="T90" fmla="*/ 63 w 169"/>
                <a:gd name="T91" fmla="*/ 35 h 40"/>
                <a:gd name="T92" fmla="*/ 65 w 169"/>
                <a:gd name="T93" fmla="*/ 31 h 40"/>
                <a:gd name="T94" fmla="*/ 69 w 169"/>
                <a:gd name="T95" fmla="*/ 28 h 40"/>
                <a:gd name="T96" fmla="*/ 79 w 169"/>
                <a:gd name="T97" fmla="*/ 28 h 40"/>
                <a:gd name="T98" fmla="*/ 80 w 169"/>
                <a:gd name="T99" fmla="*/ 26 h 40"/>
                <a:gd name="T100" fmla="*/ 89 w 169"/>
                <a:gd name="T101" fmla="*/ 24 h 40"/>
                <a:gd name="T102" fmla="*/ 87 w 169"/>
                <a:gd name="T103" fmla="*/ 22 h 40"/>
                <a:gd name="T104" fmla="*/ 76 w 169"/>
                <a:gd name="T105" fmla="*/ 20 h 40"/>
                <a:gd name="T106" fmla="*/ 80 w 169"/>
                <a:gd name="T107" fmla="*/ 18 h 40"/>
                <a:gd name="T108" fmla="*/ 89 w 169"/>
                <a:gd name="T10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9" h="40">
                  <a:moveTo>
                    <a:pt x="102" y="17"/>
                  </a:moveTo>
                  <a:cubicBezTo>
                    <a:pt x="103" y="17"/>
                    <a:pt x="103" y="17"/>
                    <a:pt x="103" y="16"/>
                  </a:cubicBezTo>
                  <a:cubicBezTo>
                    <a:pt x="105" y="16"/>
                    <a:pt x="106" y="16"/>
                    <a:pt x="107" y="17"/>
                  </a:cubicBezTo>
                  <a:cubicBezTo>
                    <a:pt x="107" y="17"/>
                    <a:pt x="107" y="17"/>
                    <a:pt x="107" y="18"/>
                  </a:cubicBezTo>
                  <a:cubicBezTo>
                    <a:pt x="107" y="18"/>
                    <a:pt x="108" y="18"/>
                    <a:pt x="110" y="18"/>
                  </a:cubicBezTo>
                  <a:cubicBezTo>
                    <a:pt x="110" y="18"/>
                    <a:pt x="110" y="18"/>
                    <a:pt x="111" y="18"/>
                  </a:cubicBezTo>
                  <a:cubicBezTo>
                    <a:pt x="111" y="17"/>
                    <a:pt x="111" y="17"/>
                    <a:pt x="112" y="16"/>
                  </a:cubicBezTo>
                  <a:cubicBezTo>
                    <a:pt x="112" y="16"/>
                    <a:pt x="113" y="15"/>
                    <a:pt x="114" y="15"/>
                  </a:cubicBezTo>
                  <a:cubicBezTo>
                    <a:pt x="115" y="14"/>
                    <a:pt x="116" y="14"/>
                    <a:pt x="117" y="14"/>
                  </a:cubicBezTo>
                  <a:cubicBezTo>
                    <a:pt x="118" y="14"/>
                    <a:pt x="119" y="14"/>
                    <a:pt x="120" y="14"/>
                  </a:cubicBezTo>
                  <a:cubicBezTo>
                    <a:pt x="121" y="14"/>
                    <a:pt x="120" y="15"/>
                    <a:pt x="120" y="15"/>
                  </a:cubicBezTo>
                  <a:cubicBezTo>
                    <a:pt x="122" y="15"/>
                    <a:pt x="123" y="15"/>
                    <a:pt x="124" y="14"/>
                  </a:cubicBezTo>
                  <a:cubicBezTo>
                    <a:pt x="124" y="14"/>
                    <a:pt x="125" y="14"/>
                    <a:pt x="126" y="14"/>
                  </a:cubicBezTo>
                  <a:cubicBezTo>
                    <a:pt x="127" y="14"/>
                    <a:pt x="126" y="14"/>
                    <a:pt x="126" y="13"/>
                  </a:cubicBezTo>
                  <a:cubicBezTo>
                    <a:pt x="127" y="13"/>
                    <a:pt x="128" y="13"/>
                    <a:pt x="129" y="13"/>
                  </a:cubicBezTo>
                  <a:cubicBezTo>
                    <a:pt x="130" y="13"/>
                    <a:pt x="129" y="13"/>
                    <a:pt x="130" y="13"/>
                  </a:cubicBezTo>
                  <a:cubicBezTo>
                    <a:pt x="131" y="13"/>
                    <a:pt x="132" y="12"/>
                    <a:pt x="132" y="12"/>
                  </a:cubicBezTo>
                  <a:cubicBezTo>
                    <a:pt x="133" y="12"/>
                    <a:pt x="133" y="12"/>
                    <a:pt x="134" y="11"/>
                  </a:cubicBezTo>
                  <a:cubicBezTo>
                    <a:pt x="135" y="11"/>
                    <a:pt x="136" y="12"/>
                    <a:pt x="137" y="11"/>
                  </a:cubicBezTo>
                  <a:cubicBezTo>
                    <a:pt x="140" y="11"/>
                    <a:pt x="136" y="8"/>
                    <a:pt x="139" y="8"/>
                  </a:cubicBezTo>
                  <a:cubicBezTo>
                    <a:pt x="140" y="8"/>
                    <a:pt x="140" y="8"/>
                    <a:pt x="141" y="8"/>
                  </a:cubicBezTo>
                  <a:cubicBezTo>
                    <a:pt x="143" y="8"/>
                    <a:pt x="143" y="7"/>
                    <a:pt x="144" y="7"/>
                  </a:cubicBezTo>
                  <a:cubicBezTo>
                    <a:pt x="147" y="7"/>
                    <a:pt x="148" y="6"/>
                    <a:pt x="151" y="6"/>
                  </a:cubicBezTo>
                  <a:cubicBezTo>
                    <a:pt x="153" y="6"/>
                    <a:pt x="155" y="8"/>
                    <a:pt x="157" y="6"/>
                  </a:cubicBezTo>
                  <a:cubicBezTo>
                    <a:pt x="157" y="6"/>
                    <a:pt x="158" y="6"/>
                    <a:pt x="159" y="6"/>
                  </a:cubicBezTo>
                  <a:cubicBezTo>
                    <a:pt x="162" y="5"/>
                    <a:pt x="166" y="6"/>
                    <a:pt x="167" y="5"/>
                  </a:cubicBezTo>
                  <a:cubicBezTo>
                    <a:pt x="169" y="5"/>
                    <a:pt x="169" y="5"/>
                    <a:pt x="169" y="3"/>
                  </a:cubicBezTo>
                  <a:cubicBezTo>
                    <a:pt x="168" y="3"/>
                    <a:pt x="168" y="3"/>
                    <a:pt x="167" y="3"/>
                  </a:cubicBezTo>
                  <a:cubicBezTo>
                    <a:pt x="167" y="5"/>
                    <a:pt x="165" y="4"/>
                    <a:pt x="163" y="4"/>
                  </a:cubicBezTo>
                  <a:cubicBezTo>
                    <a:pt x="162" y="3"/>
                    <a:pt x="162" y="4"/>
                    <a:pt x="161" y="3"/>
                  </a:cubicBezTo>
                  <a:cubicBezTo>
                    <a:pt x="161" y="3"/>
                    <a:pt x="161" y="2"/>
                    <a:pt x="160" y="2"/>
                  </a:cubicBezTo>
                  <a:cubicBezTo>
                    <a:pt x="157" y="1"/>
                    <a:pt x="154" y="2"/>
                    <a:pt x="152" y="2"/>
                  </a:cubicBezTo>
                  <a:cubicBezTo>
                    <a:pt x="151" y="2"/>
                    <a:pt x="149" y="2"/>
                    <a:pt x="148" y="2"/>
                  </a:cubicBezTo>
                  <a:cubicBezTo>
                    <a:pt x="148" y="2"/>
                    <a:pt x="148" y="3"/>
                    <a:pt x="148" y="3"/>
                  </a:cubicBezTo>
                  <a:cubicBezTo>
                    <a:pt x="146" y="4"/>
                    <a:pt x="144" y="3"/>
                    <a:pt x="141" y="3"/>
                  </a:cubicBezTo>
                  <a:cubicBezTo>
                    <a:pt x="140" y="2"/>
                    <a:pt x="137" y="1"/>
                    <a:pt x="135" y="1"/>
                  </a:cubicBezTo>
                  <a:cubicBezTo>
                    <a:pt x="135" y="1"/>
                    <a:pt x="133" y="1"/>
                    <a:pt x="132" y="1"/>
                  </a:cubicBezTo>
                  <a:cubicBezTo>
                    <a:pt x="131" y="2"/>
                    <a:pt x="132" y="2"/>
                    <a:pt x="130" y="2"/>
                  </a:cubicBezTo>
                  <a:cubicBezTo>
                    <a:pt x="129" y="2"/>
                    <a:pt x="129" y="2"/>
                    <a:pt x="129" y="1"/>
                  </a:cubicBezTo>
                  <a:cubicBezTo>
                    <a:pt x="128" y="0"/>
                    <a:pt x="125" y="1"/>
                    <a:pt x="123" y="1"/>
                  </a:cubicBezTo>
                  <a:cubicBezTo>
                    <a:pt x="122" y="1"/>
                    <a:pt x="122" y="1"/>
                    <a:pt x="121" y="2"/>
                  </a:cubicBezTo>
                  <a:cubicBezTo>
                    <a:pt x="120" y="3"/>
                    <a:pt x="119" y="3"/>
                    <a:pt x="118" y="2"/>
                  </a:cubicBezTo>
                  <a:cubicBezTo>
                    <a:pt x="117" y="0"/>
                    <a:pt x="116" y="1"/>
                    <a:pt x="113" y="1"/>
                  </a:cubicBezTo>
                  <a:cubicBezTo>
                    <a:pt x="112" y="2"/>
                    <a:pt x="109" y="2"/>
                    <a:pt x="107" y="3"/>
                  </a:cubicBezTo>
                  <a:cubicBezTo>
                    <a:pt x="106" y="3"/>
                    <a:pt x="106" y="3"/>
                    <a:pt x="105" y="3"/>
                  </a:cubicBezTo>
                  <a:cubicBezTo>
                    <a:pt x="104" y="2"/>
                    <a:pt x="105" y="2"/>
                    <a:pt x="103" y="2"/>
                  </a:cubicBezTo>
                  <a:cubicBezTo>
                    <a:pt x="102" y="2"/>
                    <a:pt x="101" y="2"/>
                    <a:pt x="100" y="2"/>
                  </a:cubicBezTo>
                  <a:cubicBezTo>
                    <a:pt x="98" y="2"/>
                    <a:pt x="98" y="3"/>
                    <a:pt x="96" y="3"/>
                  </a:cubicBezTo>
                  <a:cubicBezTo>
                    <a:pt x="94" y="3"/>
                    <a:pt x="94" y="3"/>
                    <a:pt x="92" y="3"/>
                  </a:cubicBezTo>
                  <a:cubicBezTo>
                    <a:pt x="90" y="4"/>
                    <a:pt x="91" y="3"/>
                    <a:pt x="89" y="3"/>
                  </a:cubicBezTo>
                  <a:cubicBezTo>
                    <a:pt x="89" y="3"/>
                    <a:pt x="88" y="4"/>
                    <a:pt x="88" y="3"/>
                  </a:cubicBezTo>
                  <a:cubicBezTo>
                    <a:pt x="88" y="2"/>
                    <a:pt x="87" y="3"/>
                    <a:pt x="86" y="3"/>
                  </a:cubicBezTo>
                  <a:cubicBezTo>
                    <a:pt x="84" y="3"/>
                    <a:pt x="84" y="3"/>
                    <a:pt x="82" y="3"/>
                  </a:cubicBezTo>
                  <a:cubicBezTo>
                    <a:pt x="79" y="4"/>
                    <a:pt x="76" y="3"/>
                    <a:pt x="75" y="5"/>
                  </a:cubicBezTo>
                  <a:cubicBezTo>
                    <a:pt x="74" y="5"/>
                    <a:pt x="71" y="4"/>
                    <a:pt x="71" y="4"/>
                  </a:cubicBezTo>
                  <a:cubicBezTo>
                    <a:pt x="71" y="3"/>
                    <a:pt x="68" y="3"/>
                    <a:pt x="68" y="3"/>
                  </a:cubicBezTo>
                  <a:cubicBezTo>
                    <a:pt x="67" y="4"/>
                    <a:pt x="66" y="4"/>
                    <a:pt x="64" y="4"/>
                  </a:cubicBezTo>
                  <a:cubicBezTo>
                    <a:pt x="64" y="4"/>
                    <a:pt x="63" y="5"/>
                    <a:pt x="63" y="6"/>
                  </a:cubicBezTo>
                  <a:cubicBezTo>
                    <a:pt x="59" y="6"/>
                    <a:pt x="58" y="5"/>
                    <a:pt x="54" y="5"/>
                  </a:cubicBezTo>
                  <a:cubicBezTo>
                    <a:pt x="53" y="7"/>
                    <a:pt x="49" y="5"/>
                    <a:pt x="48" y="7"/>
                  </a:cubicBezTo>
                  <a:cubicBezTo>
                    <a:pt x="47" y="7"/>
                    <a:pt x="48" y="7"/>
                    <a:pt x="47" y="6"/>
                  </a:cubicBezTo>
                  <a:cubicBezTo>
                    <a:pt x="46" y="6"/>
                    <a:pt x="44" y="7"/>
                    <a:pt x="43" y="6"/>
                  </a:cubicBezTo>
                  <a:cubicBezTo>
                    <a:pt x="43" y="6"/>
                    <a:pt x="43" y="6"/>
                    <a:pt x="42" y="6"/>
                  </a:cubicBezTo>
                  <a:cubicBezTo>
                    <a:pt x="41" y="6"/>
                    <a:pt x="42" y="6"/>
                    <a:pt x="41" y="6"/>
                  </a:cubicBezTo>
                  <a:cubicBezTo>
                    <a:pt x="41" y="7"/>
                    <a:pt x="39" y="6"/>
                    <a:pt x="38" y="6"/>
                  </a:cubicBezTo>
                  <a:cubicBezTo>
                    <a:pt x="37" y="7"/>
                    <a:pt x="38" y="6"/>
                    <a:pt x="38" y="7"/>
                  </a:cubicBezTo>
                  <a:cubicBezTo>
                    <a:pt x="36" y="8"/>
                    <a:pt x="35" y="6"/>
                    <a:pt x="35" y="9"/>
                  </a:cubicBezTo>
                  <a:cubicBezTo>
                    <a:pt x="36" y="9"/>
                    <a:pt x="36" y="10"/>
                    <a:pt x="37" y="10"/>
                  </a:cubicBezTo>
                  <a:cubicBezTo>
                    <a:pt x="38" y="10"/>
                    <a:pt x="37" y="10"/>
                    <a:pt x="38" y="11"/>
                  </a:cubicBezTo>
                  <a:cubicBezTo>
                    <a:pt x="38" y="11"/>
                    <a:pt x="38" y="11"/>
                    <a:pt x="39" y="11"/>
                  </a:cubicBezTo>
                  <a:cubicBezTo>
                    <a:pt x="39" y="11"/>
                    <a:pt x="39" y="12"/>
                    <a:pt x="40" y="12"/>
                  </a:cubicBezTo>
                  <a:cubicBezTo>
                    <a:pt x="40" y="14"/>
                    <a:pt x="40" y="16"/>
                    <a:pt x="38" y="15"/>
                  </a:cubicBezTo>
                  <a:cubicBezTo>
                    <a:pt x="38" y="15"/>
                    <a:pt x="37" y="14"/>
                    <a:pt x="37" y="14"/>
                  </a:cubicBezTo>
                  <a:cubicBezTo>
                    <a:pt x="37" y="14"/>
                    <a:pt x="37" y="14"/>
                    <a:pt x="37" y="13"/>
                  </a:cubicBezTo>
                  <a:cubicBezTo>
                    <a:pt x="36" y="13"/>
                    <a:pt x="37" y="13"/>
                    <a:pt x="36" y="13"/>
                  </a:cubicBezTo>
                  <a:cubicBezTo>
                    <a:pt x="36" y="12"/>
                    <a:pt x="36" y="12"/>
                    <a:pt x="35" y="12"/>
                  </a:cubicBezTo>
                  <a:cubicBezTo>
                    <a:pt x="35" y="12"/>
                    <a:pt x="33" y="11"/>
                    <a:pt x="33" y="12"/>
                  </a:cubicBezTo>
                  <a:cubicBezTo>
                    <a:pt x="33" y="12"/>
                    <a:pt x="31" y="12"/>
                    <a:pt x="30" y="12"/>
                  </a:cubicBezTo>
                  <a:cubicBezTo>
                    <a:pt x="30" y="11"/>
                    <a:pt x="30" y="11"/>
                    <a:pt x="30" y="9"/>
                  </a:cubicBezTo>
                  <a:cubicBezTo>
                    <a:pt x="30" y="9"/>
                    <a:pt x="28" y="9"/>
                    <a:pt x="28" y="8"/>
                  </a:cubicBezTo>
                  <a:cubicBezTo>
                    <a:pt x="26" y="8"/>
                    <a:pt x="23" y="8"/>
                    <a:pt x="21" y="9"/>
                  </a:cubicBezTo>
                  <a:cubicBezTo>
                    <a:pt x="21" y="9"/>
                    <a:pt x="22" y="10"/>
                    <a:pt x="21" y="10"/>
                  </a:cubicBezTo>
                  <a:cubicBezTo>
                    <a:pt x="21" y="10"/>
                    <a:pt x="20" y="10"/>
                    <a:pt x="20" y="10"/>
                  </a:cubicBezTo>
                  <a:cubicBezTo>
                    <a:pt x="19" y="11"/>
                    <a:pt x="20" y="11"/>
                    <a:pt x="18" y="11"/>
                  </a:cubicBezTo>
                  <a:cubicBezTo>
                    <a:pt x="17" y="12"/>
                    <a:pt x="14" y="11"/>
                    <a:pt x="13" y="12"/>
                  </a:cubicBezTo>
                  <a:cubicBezTo>
                    <a:pt x="12" y="12"/>
                    <a:pt x="12" y="12"/>
                    <a:pt x="11" y="13"/>
                  </a:cubicBezTo>
                  <a:cubicBezTo>
                    <a:pt x="11" y="13"/>
                    <a:pt x="11" y="13"/>
                    <a:pt x="10" y="13"/>
                  </a:cubicBezTo>
                  <a:cubicBezTo>
                    <a:pt x="9" y="13"/>
                    <a:pt x="7" y="13"/>
                    <a:pt x="7" y="14"/>
                  </a:cubicBezTo>
                  <a:cubicBezTo>
                    <a:pt x="6" y="15"/>
                    <a:pt x="3" y="14"/>
                    <a:pt x="2" y="15"/>
                  </a:cubicBezTo>
                  <a:cubicBezTo>
                    <a:pt x="1" y="15"/>
                    <a:pt x="0" y="18"/>
                    <a:pt x="2" y="20"/>
                  </a:cubicBezTo>
                  <a:cubicBezTo>
                    <a:pt x="3" y="20"/>
                    <a:pt x="4" y="20"/>
                    <a:pt x="4" y="22"/>
                  </a:cubicBezTo>
                  <a:cubicBezTo>
                    <a:pt x="4" y="22"/>
                    <a:pt x="5" y="24"/>
                    <a:pt x="5" y="24"/>
                  </a:cubicBezTo>
                  <a:cubicBezTo>
                    <a:pt x="6" y="25"/>
                    <a:pt x="6" y="24"/>
                    <a:pt x="6" y="25"/>
                  </a:cubicBezTo>
                  <a:cubicBezTo>
                    <a:pt x="7" y="25"/>
                    <a:pt x="7" y="25"/>
                    <a:pt x="7" y="26"/>
                  </a:cubicBezTo>
                  <a:cubicBezTo>
                    <a:pt x="8" y="26"/>
                    <a:pt x="8" y="27"/>
                    <a:pt x="10" y="27"/>
                  </a:cubicBezTo>
                  <a:cubicBezTo>
                    <a:pt x="12" y="27"/>
                    <a:pt x="12" y="28"/>
                    <a:pt x="14" y="28"/>
                  </a:cubicBezTo>
                  <a:cubicBezTo>
                    <a:pt x="14" y="28"/>
                    <a:pt x="14" y="27"/>
                    <a:pt x="14" y="27"/>
                  </a:cubicBezTo>
                  <a:cubicBezTo>
                    <a:pt x="15" y="27"/>
                    <a:pt x="16" y="27"/>
                    <a:pt x="16" y="27"/>
                  </a:cubicBezTo>
                  <a:cubicBezTo>
                    <a:pt x="17" y="27"/>
                    <a:pt x="17" y="26"/>
                    <a:pt x="19" y="26"/>
                  </a:cubicBezTo>
                  <a:cubicBezTo>
                    <a:pt x="19" y="26"/>
                    <a:pt x="21" y="25"/>
                    <a:pt x="20" y="26"/>
                  </a:cubicBezTo>
                  <a:cubicBezTo>
                    <a:pt x="20" y="26"/>
                    <a:pt x="24" y="26"/>
                    <a:pt x="24" y="26"/>
                  </a:cubicBezTo>
                  <a:cubicBezTo>
                    <a:pt x="24" y="24"/>
                    <a:pt x="27" y="25"/>
                    <a:pt x="28" y="26"/>
                  </a:cubicBezTo>
                  <a:cubicBezTo>
                    <a:pt x="28" y="26"/>
                    <a:pt x="28" y="28"/>
                    <a:pt x="27" y="28"/>
                  </a:cubicBezTo>
                  <a:cubicBezTo>
                    <a:pt x="27" y="28"/>
                    <a:pt x="25" y="28"/>
                    <a:pt x="25" y="29"/>
                  </a:cubicBezTo>
                  <a:cubicBezTo>
                    <a:pt x="25" y="29"/>
                    <a:pt x="23" y="29"/>
                    <a:pt x="23" y="30"/>
                  </a:cubicBezTo>
                  <a:cubicBezTo>
                    <a:pt x="23" y="32"/>
                    <a:pt x="25" y="33"/>
                    <a:pt x="21" y="33"/>
                  </a:cubicBezTo>
                  <a:cubicBezTo>
                    <a:pt x="20" y="33"/>
                    <a:pt x="19" y="33"/>
                    <a:pt x="17" y="33"/>
                  </a:cubicBezTo>
                  <a:cubicBezTo>
                    <a:pt x="17" y="33"/>
                    <a:pt x="17" y="33"/>
                    <a:pt x="15" y="33"/>
                  </a:cubicBezTo>
                  <a:cubicBezTo>
                    <a:pt x="14" y="33"/>
                    <a:pt x="12" y="33"/>
                    <a:pt x="10" y="33"/>
                  </a:cubicBezTo>
                  <a:cubicBezTo>
                    <a:pt x="8" y="33"/>
                    <a:pt x="7" y="33"/>
                    <a:pt x="5" y="34"/>
                  </a:cubicBezTo>
                  <a:cubicBezTo>
                    <a:pt x="5" y="35"/>
                    <a:pt x="5" y="36"/>
                    <a:pt x="5" y="36"/>
                  </a:cubicBezTo>
                  <a:cubicBezTo>
                    <a:pt x="6" y="37"/>
                    <a:pt x="7" y="37"/>
                    <a:pt x="8" y="37"/>
                  </a:cubicBezTo>
                  <a:cubicBezTo>
                    <a:pt x="9" y="36"/>
                    <a:pt x="9" y="36"/>
                    <a:pt x="10" y="37"/>
                  </a:cubicBezTo>
                  <a:cubicBezTo>
                    <a:pt x="10" y="37"/>
                    <a:pt x="10" y="37"/>
                    <a:pt x="10" y="38"/>
                  </a:cubicBezTo>
                  <a:cubicBezTo>
                    <a:pt x="11" y="38"/>
                    <a:pt x="13" y="38"/>
                    <a:pt x="13" y="37"/>
                  </a:cubicBezTo>
                  <a:cubicBezTo>
                    <a:pt x="13" y="37"/>
                    <a:pt x="14" y="37"/>
                    <a:pt x="14" y="36"/>
                  </a:cubicBezTo>
                  <a:cubicBezTo>
                    <a:pt x="15" y="37"/>
                    <a:pt x="15" y="36"/>
                    <a:pt x="16" y="37"/>
                  </a:cubicBezTo>
                  <a:cubicBezTo>
                    <a:pt x="17" y="37"/>
                    <a:pt x="17" y="38"/>
                    <a:pt x="19" y="38"/>
                  </a:cubicBezTo>
                  <a:cubicBezTo>
                    <a:pt x="20" y="38"/>
                    <a:pt x="18" y="37"/>
                    <a:pt x="20" y="37"/>
                  </a:cubicBezTo>
                  <a:cubicBezTo>
                    <a:pt x="20" y="37"/>
                    <a:pt x="21" y="37"/>
                    <a:pt x="22" y="37"/>
                  </a:cubicBezTo>
                  <a:cubicBezTo>
                    <a:pt x="22" y="38"/>
                    <a:pt x="22" y="38"/>
                    <a:pt x="23" y="38"/>
                  </a:cubicBezTo>
                  <a:cubicBezTo>
                    <a:pt x="23" y="39"/>
                    <a:pt x="24" y="39"/>
                    <a:pt x="25" y="38"/>
                  </a:cubicBezTo>
                  <a:cubicBezTo>
                    <a:pt x="26" y="37"/>
                    <a:pt x="27" y="37"/>
                    <a:pt x="28" y="36"/>
                  </a:cubicBezTo>
                  <a:cubicBezTo>
                    <a:pt x="31" y="36"/>
                    <a:pt x="33" y="36"/>
                    <a:pt x="35" y="36"/>
                  </a:cubicBezTo>
                  <a:cubicBezTo>
                    <a:pt x="36" y="36"/>
                    <a:pt x="36" y="37"/>
                    <a:pt x="36" y="38"/>
                  </a:cubicBezTo>
                  <a:cubicBezTo>
                    <a:pt x="37" y="38"/>
                    <a:pt x="41" y="37"/>
                    <a:pt x="45" y="37"/>
                  </a:cubicBezTo>
                  <a:cubicBezTo>
                    <a:pt x="45" y="38"/>
                    <a:pt x="45" y="37"/>
                    <a:pt x="45" y="38"/>
                  </a:cubicBezTo>
                  <a:cubicBezTo>
                    <a:pt x="45" y="38"/>
                    <a:pt x="45" y="38"/>
                    <a:pt x="45" y="38"/>
                  </a:cubicBezTo>
                  <a:cubicBezTo>
                    <a:pt x="46" y="38"/>
                    <a:pt x="46" y="38"/>
                    <a:pt x="46" y="38"/>
                  </a:cubicBezTo>
                  <a:cubicBezTo>
                    <a:pt x="47" y="39"/>
                    <a:pt x="46" y="39"/>
                    <a:pt x="48" y="39"/>
                  </a:cubicBezTo>
                  <a:cubicBezTo>
                    <a:pt x="48" y="39"/>
                    <a:pt x="50" y="39"/>
                    <a:pt x="50" y="39"/>
                  </a:cubicBezTo>
                  <a:cubicBezTo>
                    <a:pt x="51" y="40"/>
                    <a:pt x="50" y="40"/>
                    <a:pt x="52" y="40"/>
                  </a:cubicBezTo>
                  <a:cubicBezTo>
                    <a:pt x="52" y="39"/>
                    <a:pt x="52" y="39"/>
                    <a:pt x="53" y="38"/>
                  </a:cubicBezTo>
                  <a:cubicBezTo>
                    <a:pt x="53" y="38"/>
                    <a:pt x="53" y="38"/>
                    <a:pt x="53" y="38"/>
                  </a:cubicBezTo>
                  <a:cubicBezTo>
                    <a:pt x="55" y="38"/>
                    <a:pt x="60" y="38"/>
                    <a:pt x="61" y="37"/>
                  </a:cubicBezTo>
                  <a:cubicBezTo>
                    <a:pt x="63" y="37"/>
                    <a:pt x="62" y="37"/>
                    <a:pt x="63" y="36"/>
                  </a:cubicBezTo>
                  <a:cubicBezTo>
                    <a:pt x="63" y="36"/>
                    <a:pt x="63" y="37"/>
                    <a:pt x="63" y="36"/>
                  </a:cubicBezTo>
                  <a:cubicBezTo>
                    <a:pt x="63" y="35"/>
                    <a:pt x="64" y="35"/>
                    <a:pt x="63" y="35"/>
                  </a:cubicBezTo>
                  <a:cubicBezTo>
                    <a:pt x="61" y="35"/>
                    <a:pt x="62" y="34"/>
                    <a:pt x="62" y="34"/>
                  </a:cubicBezTo>
                  <a:cubicBezTo>
                    <a:pt x="61" y="33"/>
                    <a:pt x="60" y="34"/>
                    <a:pt x="59" y="33"/>
                  </a:cubicBezTo>
                  <a:cubicBezTo>
                    <a:pt x="59" y="30"/>
                    <a:pt x="65" y="33"/>
                    <a:pt x="65" y="31"/>
                  </a:cubicBezTo>
                  <a:cubicBezTo>
                    <a:pt x="66" y="31"/>
                    <a:pt x="67" y="31"/>
                    <a:pt x="67" y="30"/>
                  </a:cubicBezTo>
                  <a:cubicBezTo>
                    <a:pt x="67" y="29"/>
                    <a:pt x="67" y="29"/>
                    <a:pt x="68" y="28"/>
                  </a:cubicBezTo>
                  <a:cubicBezTo>
                    <a:pt x="68" y="28"/>
                    <a:pt x="68" y="28"/>
                    <a:pt x="69" y="28"/>
                  </a:cubicBezTo>
                  <a:cubicBezTo>
                    <a:pt x="70" y="28"/>
                    <a:pt x="72" y="28"/>
                    <a:pt x="73" y="28"/>
                  </a:cubicBezTo>
                  <a:cubicBezTo>
                    <a:pt x="74" y="29"/>
                    <a:pt x="76" y="30"/>
                    <a:pt x="77" y="28"/>
                  </a:cubicBezTo>
                  <a:cubicBezTo>
                    <a:pt x="79" y="28"/>
                    <a:pt x="78" y="28"/>
                    <a:pt x="79" y="28"/>
                  </a:cubicBezTo>
                  <a:cubicBezTo>
                    <a:pt x="79" y="28"/>
                    <a:pt x="79" y="28"/>
                    <a:pt x="80" y="28"/>
                  </a:cubicBezTo>
                  <a:cubicBezTo>
                    <a:pt x="80" y="27"/>
                    <a:pt x="80" y="27"/>
                    <a:pt x="80" y="27"/>
                  </a:cubicBezTo>
                  <a:cubicBezTo>
                    <a:pt x="80" y="27"/>
                    <a:pt x="80" y="26"/>
                    <a:pt x="80" y="26"/>
                  </a:cubicBezTo>
                  <a:cubicBezTo>
                    <a:pt x="81" y="26"/>
                    <a:pt x="81" y="26"/>
                    <a:pt x="81" y="26"/>
                  </a:cubicBezTo>
                  <a:cubicBezTo>
                    <a:pt x="81" y="25"/>
                    <a:pt x="82" y="25"/>
                    <a:pt x="82" y="25"/>
                  </a:cubicBezTo>
                  <a:cubicBezTo>
                    <a:pt x="84" y="25"/>
                    <a:pt x="87" y="25"/>
                    <a:pt x="89" y="24"/>
                  </a:cubicBezTo>
                  <a:cubicBezTo>
                    <a:pt x="88" y="23"/>
                    <a:pt x="89" y="24"/>
                    <a:pt x="88" y="23"/>
                  </a:cubicBezTo>
                  <a:cubicBezTo>
                    <a:pt x="88" y="23"/>
                    <a:pt x="88" y="23"/>
                    <a:pt x="87" y="23"/>
                  </a:cubicBezTo>
                  <a:cubicBezTo>
                    <a:pt x="87" y="22"/>
                    <a:pt x="88" y="22"/>
                    <a:pt x="87" y="22"/>
                  </a:cubicBezTo>
                  <a:cubicBezTo>
                    <a:pt x="85" y="22"/>
                    <a:pt x="86" y="22"/>
                    <a:pt x="85" y="21"/>
                  </a:cubicBezTo>
                  <a:cubicBezTo>
                    <a:pt x="85" y="21"/>
                    <a:pt x="82" y="21"/>
                    <a:pt x="82" y="21"/>
                  </a:cubicBezTo>
                  <a:cubicBezTo>
                    <a:pt x="81" y="21"/>
                    <a:pt x="75" y="22"/>
                    <a:pt x="76" y="20"/>
                  </a:cubicBezTo>
                  <a:cubicBezTo>
                    <a:pt x="76" y="20"/>
                    <a:pt x="77" y="20"/>
                    <a:pt x="77" y="20"/>
                  </a:cubicBezTo>
                  <a:cubicBezTo>
                    <a:pt x="77" y="19"/>
                    <a:pt x="77" y="19"/>
                    <a:pt x="78" y="19"/>
                  </a:cubicBezTo>
                  <a:cubicBezTo>
                    <a:pt x="80" y="19"/>
                    <a:pt x="79" y="19"/>
                    <a:pt x="80" y="18"/>
                  </a:cubicBezTo>
                  <a:cubicBezTo>
                    <a:pt x="80" y="18"/>
                    <a:pt x="81" y="18"/>
                    <a:pt x="81" y="18"/>
                  </a:cubicBezTo>
                  <a:cubicBezTo>
                    <a:pt x="82" y="19"/>
                    <a:pt x="81" y="18"/>
                    <a:pt x="82" y="18"/>
                  </a:cubicBezTo>
                  <a:cubicBezTo>
                    <a:pt x="84" y="17"/>
                    <a:pt x="88" y="18"/>
                    <a:pt x="89" y="18"/>
                  </a:cubicBezTo>
                  <a:cubicBezTo>
                    <a:pt x="90" y="20"/>
                    <a:pt x="97" y="20"/>
                    <a:pt x="98" y="18"/>
                  </a:cubicBezTo>
                  <a:cubicBezTo>
                    <a:pt x="99" y="18"/>
                    <a:pt x="102" y="18"/>
                    <a:pt x="10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69" name="Freeform 155"/>
            <p:cNvSpPr/>
            <p:nvPr/>
          </p:nvSpPr>
          <p:spPr>
            <a:xfrm>
              <a:off x="2228851" y="1928813"/>
              <a:ext cx="96838" cy="41275"/>
            </a:xfrm>
            <a:custGeom>
              <a:avLst/>
              <a:gdLst>
                <a:gd name="T0" fmla="*/ 1 w 26"/>
                <a:gd name="T1" fmla="*/ 10 h 11"/>
                <a:gd name="T2" fmla="*/ 3 w 26"/>
                <a:gd name="T3" fmla="*/ 10 h 11"/>
                <a:gd name="T4" fmla="*/ 4 w 26"/>
                <a:gd name="T5" fmla="*/ 11 h 11"/>
                <a:gd name="T6" fmla="*/ 9 w 26"/>
                <a:gd name="T7" fmla="*/ 9 h 11"/>
                <a:gd name="T8" fmla="*/ 12 w 26"/>
                <a:gd name="T9" fmla="*/ 9 h 11"/>
                <a:gd name="T10" fmla="*/ 13 w 26"/>
                <a:gd name="T11" fmla="*/ 8 h 11"/>
                <a:gd name="T12" fmla="*/ 18 w 26"/>
                <a:gd name="T13" fmla="*/ 7 h 11"/>
                <a:gd name="T14" fmla="*/ 22 w 26"/>
                <a:gd name="T15" fmla="*/ 5 h 11"/>
                <a:gd name="T16" fmla="*/ 23 w 26"/>
                <a:gd name="T17" fmla="*/ 4 h 11"/>
                <a:gd name="T18" fmla="*/ 25 w 26"/>
                <a:gd name="T19" fmla="*/ 3 h 11"/>
                <a:gd name="T20" fmla="*/ 25 w 26"/>
                <a:gd name="T21" fmla="*/ 1 h 11"/>
                <a:gd name="T22" fmla="*/ 24 w 26"/>
                <a:gd name="T23" fmla="*/ 1 h 11"/>
                <a:gd name="T24" fmla="*/ 21 w 26"/>
                <a:gd name="T25" fmla="*/ 1 h 11"/>
                <a:gd name="T26" fmla="*/ 20 w 26"/>
                <a:gd name="T27" fmla="*/ 1 h 11"/>
                <a:gd name="T28" fmla="*/ 8 w 26"/>
                <a:gd name="T29" fmla="*/ 2 h 11"/>
                <a:gd name="T30" fmla="*/ 6 w 26"/>
                <a:gd name="T31" fmla="*/ 5 h 11"/>
                <a:gd name="T32" fmla="*/ 2 w 26"/>
                <a:gd name="T33" fmla="*/ 6 h 11"/>
                <a:gd name="T34" fmla="*/ 1 w 26"/>
                <a:gd name="T35" fmla="*/ 8 h 11"/>
                <a:gd name="T36" fmla="*/ 0 w 26"/>
                <a:gd name="T37" fmla="*/ 9 h 11"/>
                <a:gd name="T38" fmla="*/ 1 w 26"/>
                <a:gd name="T3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1">
                  <a:moveTo>
                    <a:pt x="1" y="10"/>
                  </a:moveTo>
                  <a:cubicBezTo>
                    <a:pt x="2" y="10"/>
                    <a:pt x="3" y="10"/>
                    <a:pt x="3" y="10"/>
                  </a:cubicBezTo>
                  <a:cubicBezTo>
                    <a:pt x="4" y="10"/>
                    <a:pt x="3" y="11"/>
                    <a:pt x="4" y="11"/>
                  </a:cubicBezTo>
                  <a:cubicBezTo>
                    <a:pt x="5" y="11"/>
                    <a:pt x="8" y="10"/>
                    <a:pt x="9" y="9"/>
                  </a:cubicBezTo>
                  <a:cubicBezTo>
                    <a:pt x="9" y="9"/>
                    <a:pt x="12" y="10"/>
                    <a:pt x="12" y="9"/>
                  </a:cubicBezTo>
                  <a:cubicBezTo>
                    <a:pt x="12" y="9"/>
                    <a:pt x="13" y="8"/>
                    <a:pt x="13" y="8"/>
                  </a:cubicBezTo>
                  <a:cubicBezTo>
                    <a:pt x="14" y="7"/>
                    <a:pt x="18" y="8"/>
                    <a:pt x="18" y="7"/>
                  </a:cubicBezTo>
                  <a:cubicBezTo>
                    <a:pt x="19" y="6"/>
                    <a:pt x="21" y="6"/>
                    <a:pt x="22" y="5"/>
                  </a:cubicBezTo>
                  <a:cubicBezTo>
                    <a:pt x="22" y="5"/>
                    <a:pt x="23" y="4"/>
                    <a:pt x="23" y="4"/>
                  </a:cubicBezTo>
                  <a:cubicBezTo>
                    <a:pt x="24" y="3"/>
                    <a:pt x="24" y="3"/>
                    <a:pt x="25" y="3"/>
                  </a:cubicBezTo>
                  <a:cubicBezTo>
                    <a:pt x="25" y="3"/>
                    <a:pt x="26" y="2"/>
                    <a:pt x="25" y="1"/>
                  </a:cubicBezTo>
                  <a:cubicBezTo>
                    <a:pt x="25" y="1"/>
                    <a:pt x="24" y="1"/>
                    <a:pt x="24" y="1"/>
                  </a:cubicBezTo>
                  <a:cubicBezTo>
                    <a:pt x="24" y="0"/>
                    <a:pt x="23" y="1"/>
                    <a:pt x="21" y="1"/>
                  </a:cubicBezTo>
                  <a:cubicBezTo>
                    <a:pt x="20" y="1"/>
                    <a:pt x="20" y="1"/>
                    <a:pt x="20" y="1"/>
                  </a:cubicBezTo>
                  <a:cubicBezTo>
                    <a:pt x="15" y="1"/>
                    <a:pt x="8" y="2"/>
                    <a:pt x="8" y="2"/>
                  </a:cubicBezTo>
                  <a:cubicBezTo>
                    <a:pt x="7" y="3"/>
                    <a:pt x="6" y="4"/>
                    <a:pt x="6" y="5"/>
                  </a:cubicBezTo>
                  <a:cubicBezTo>
                    <a:pt x="4" y="5"/>
                    <a:pt x="3" y="5"/>
                    <a:pt x="2" y="6"/>
                  </a:cubicBezTo>
                  <a:cubicBezTo>
                    <a:pt x="1" y="6"/>
                    <a:pt x="1" y="7"/>
                    <a:pt x="1" y="8"/>
                  </a:cubicBezTo>
                  <a:cubicBezTo>
                    <a:pt x="0" y="8"/>
                    <a:pt x="0" y="8"/>
                    <a:pt x="0" y="9"/>
                  </a:cubicBezTo>
                  <a:cubicBezTo>
                    <a:pt x="1" y="10"/>
                    <a:pt x="1" y="10"/>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0" name="Freeform 156"/>
            <p:cNvSpPr/>
            <p:nvPr/>
          </p:nvSpPr>
          <p:spPr>
            <a:xfrm>
              <a:off x="2482851" y="1970088"/>
              <a:ext cx="280988" cy="66675"/>
            </a:xfrm>
            <a:custGeom>
              <a:avLst/>
              <a:gdLst>
                <a:gd name="T0" fmla="*/ 7 w 75"/>
                <a:gd name="T1" fmla="*/ 6 h 18"/>
                <a:gd name="T2" fmla="*/ 8 w 75"/>
                <a:gd name="T3" fmla="*/ 5 h 18"/>
                <a:gd name="T4" fmla="*/ 15 w 75"/>
                <a:gd name="T5" fmla="*/ 5 h 18"/>
                <a:gd name="T6" fmla="*/ 15 w 75"/>
                <a:gd name="T7" fmla="*/ 9 h 18"/>
                <a:gd name="T8" fmla="*/ 10 w 75"/>
                <a:gd name="T9" fmla="*/ 10 h 18"/>
                <a:gd name="T10" fmla="*/ 10 w 75"/>
                <a:gd name="T11" fmla="*/ 11 h 18"/>
                <a:gd name="T12" fmla="*/ 10 w 75"/>
                <a:gd name="T13" fmla="*/ 14 h 18"/>
                <a:gd name="T14" fmla="*/ 15 w 75"/>
                <a:gd name="T15" fmla="*/ 15 h 18"/>
                <a:gd name="T16" fmla="*/ 16 w 75"/>
                <a:gd name="T17" fmla="*/ 16 h 18"/>
                <a:gd name="T18" fmla="*/ 21 w 75"/>
                <a:gd name="T19" fmla="*/ 16 h 18"/>
                <a:gd name="T20" fmla="*/ 24 w 75"/>
                <a:gd name="T21" fmla="*/ 15 h 18"/>
                <a:gd name="T22" fmla="*/ 26 w 75"/>
                <a:gd name="T23" fmla="*/ 15 h 18"/>
                <a:gd name="T24" fmla="*/ 29 w 75"/>
                <a:gd name="T25" fmla="*/ 17 h 18"/>
                <a:gd name="T26" fmla="*/ 33 w 75"/>
                <a:gd name="T27" fmla="*/ 17 h 18"/>
                <a:gd name="T28" fmla="*/ 35 w 75"/>
                <a:gd name="T29" fmla="*/ 16 h 18"/>
                <a:gd name="T30" fmla="*/ 47 w 75"/>
                <a:gd name="T31" fmla="*/ 16 h 18"/>
                <a:gd name="T32" fmla="*/ 52 w 75"/>
                <a:gd name="T33" fmla="*/ 15 h 18"/>
                <a:gd name="T34" fmla="*/ 52 w 75"/>
                <a:gd name="T35" fmla="*/ 16 h 18"/>
                <a:gd name="T36" fmla="*/ 53 w 75"/>
                <a:gd name="T37" fmla="*/ 17 h 18"/>
                <a:gd name="T38" fmla="*/ 60 w 75"/>
                <a:gd name="T39" fmla="*/ 15 h 18"/>
                <a:gd name="T40" fmla="*/ 67 w 75"/>
                <a:gd name="T41" fmla="*/ 13 h 18"/>
                <a:gd name="T42" fmla="*/ 67 w 75"/>
                <a:gd name="T43" fmla="*/ 12 h 18"/>
                <a:gd name="T44" fmla="*/ 70 w 75"/>
                <a:gd name="T45" fmla="*/ 12 h 18"/>
                <a:gd name="T46" fmla="*/ 67 w 75"/>
                <a:gd name="T47" fmla="*/ 9 h 18"/>
                <a:gd name="T48" fmla="*/ 57 w 75"/>
                <a:gd name="T49" fmla="*/ 8 h 18"/>
                <a:gd name="T50" fmla="*/ 52 w 75"/>
                <a:gd name="T51" fmla="*/ 8 h 18"/>
                <a:gd name="T52" fmla="*/ 51 w 75"/>
                <a:gd name="T53" fmla="*/ 9 h 18"/>
                <a:gd name="T54" fmla="*/ 37 w 75"/>
                <a:gd name="T55" fmla="*/ 9 h 18"/>
                <a:gd name="T56" fmla="*/ 29 w 75"/>
                <a:gd name="T57" fmla="*/ 7 h 18"/>
                <a:gd name="T58" fmla="*/ 30 w 75"/>
                <a:gd name="T59" fmla="*/ 7 h 18"/>
                <a:gd name="T60" fmla="*/ 30 w 75"/>
                <a:gd name="T61" fmla="*/ 5 h 18"/>
                <a:gd name="T62" fmla="*/ 30 w 75"/>
                <a:gd name="T63" fmla="*/ 5 h 18"/>
                <a:gd name="T64" fmla="*/ 27 w 75"/>
                <a:gd name="T65" fmla="*/ 3 h 18"/>
                <a:gd name="T66" fmla="*/ 26 w 75"/>
                <a:gd name="T67" fmla="*/ 3 h 18"/>
                <a:gd name="T68" fmla="*/ 22 w 75"/>
                <a:gd name="T69" fmla="*/ 3 h 18"/>
                <a:gd name="T70" fmla="*/ 21 w 75"/>
                <a:gd name="T71" fmla="*/ 3 h 18"/>
                <a:gd name="T72" fmla="*/ 16 w 75"/>
                <a:gd name="T73" fmla="*/ 3 h 18"/>
                <a:gd name="T74" fmla="*/ 15 w 75"/>
                <a:gd name="T75" fmla="*/ 2 h 18"/>
                <a:gd name="T76" fmla="*/ 15 w 75"/>
                <a:gd name="T77" fmla="*/ 1 h 18"/>
                <a:gd name="T78" fmla="*/ 10 w 75"/>
                <a:gd name="T79" fmla="*/ 1 h 18"/>
                <a:gd name="T80" fmla="*/ 8 w 75"/>
                <a:gd name="T81" fmla="*/ 0 h 18"/>
                <a:gd name="T82" fmla="*/ 2 w 75"/>
                <a:gd name="T83" fmla="*/ 1 h 18"/>
                <a:gd name="T84" fmla="*/ 2 w 75"/>
                <a:gd name="T85" fmla="*/ 5 h 18"/>
                <a:gd name="T86" fmla="*/ 3 w 75"/>
                <a:gd name="T87" fmla="*/ 5 h 18"/>
                <a:gd name="T88" fmla="*/ 3 w 75"/>
                <a:gd name="T89" fmla="*/ 5 h 18"/>
                <a:gd name="T90" fmla="*/ 5 w 75"/>
                <a:gd name="T91" fmla="*/ 6 h 18"/>
                <a:gd name="T92" fmla="*/ 7 w 75"/>
                <a:gd name="T93"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5" h="18">
                  <a:moveTo>
                    <a:pt x="7" y="6"/>
                  </a:moveTo>
                  <a:cubicBezTo>
                    <a:pt x="7" y="5"/>
                    <a:pt x="8" y="5"/>
                    <a:pt x="8" y="5"/>
                  </a:cubicBezTo>
                  <a:cubicBezTo>
                    <a:pt x="11" y="5"/>
                    <a:pt x="13" y="4"/>
                    <a:pt x="15" y="5"/>
                  </a:cubicBezTo>
                  <a:cubicBezTo>
                    <a:pt x="16" y="6"/>
                    <a:pt x="17" y="8"/>
                    <a:pt x="15" y="9"/>
                  </a:cubicBezTo>
                  <a:cubicBezTo>
                    <a:pt x="14" y="10"/>
                    <a:pt x="11" y="10"/>
                    <a:pt x="10" y="10"/>
                  </a:cubicBezTo>
                  <a:cubicBezTo>
                    <a:pt x="10" y="10"/>
                    <a:pt x="10" y="11"/>
                    <a:pt x="10" y="11"/>
                  </a:cubicBezTo>
                  <a:cubicBezTo>
                    <a:pt x="9" y="12"/>
                    <a:pt x="8" y="13"/>
                    <a:pt x="10" y="14"/>
                  </a:cubicBezTo>
                  <a:cubicBezTo>
                    <a:pt x="11" y="15"/>
                    <a:pt x="13" y="15"/>
                    <a:pt x="15" y="15"/>
                  </a:cubicBezTo>
                  <a:cubicBezTo>
                    <a:pt x="15" y="16"/>
                    <a:pt x="14" y="16"/>
                    <a:pt x="16" y="16"/>
                  </a:cubicBezTo>
                  <a:cubicBezTo>
                    <a:pt x="18" y="16"/>
                    <a:pt x="20" y="16"/>
                    <a:pt x="21" y="16"/>
                  </a:cubicBezTo>
                  <a:cubicBezTo>
                    <a:pt x="23" y="16"/>
                    <a:pt x="23" y="16"/>
                    <a:pt x="24" y="15"/>
                  </a:cubicBezTo>
                  <a:cubicBezTo>
                    <a:pt x="24" y="14"/>
                    <a:pt x="25" y="13"/>
                    <a:pt x="26" y="15"/>
                  </a:cubicBezTo>
                  <a:cubicBezTo>
                    <a:pt x="27" y="16"/>
                    <a:pt x="28" y="16"/>
                    <a:pt x="29" y="17"/>
                  </a:cubicBezTo>
                  <a:cubicBezTo>
                    <a:pt x="30" y="18"/>
                    <a:pt x="32" y="17"/>
                    <a:pt x="33" y="17"/>
                  </a:cubicBezTo>
                  <a:cubicBezTo>
                    <a:pt x="34" y="17"/>
                    <a:pt x="34" y="16"/>
                    <a:pt x="35" y="16"/>
                  </a:cubicBezTo>
                  <a:cubicBezTo>
                    <a:pt x="38" y="15"/>
                    <a:pt x="46" y="17"/>
                    <a:pt x="47" y="16"/>
                  </a:cubicBezTo>
                  <a:cubicBezTo>
                    <a:pt x="48" y="14"/>
                    <a:pt x="49" y="13"/>
                    <a:pt x="52" y="15"/>
                  </a:cubicBezTo>
                  <a:cubicBezTo>
                    <a:pt x="52" y="15"/>
                    <a:pt x="52" y="15"/>
                    <a:pt x="52" y="16"/>
                  </a:cubicBezTo>
                  <a:cubicBezTo>
                    <a:pt x="53" y="16"/>
                    <a:pt x="53" y="16"/>
                    <a:pt x="53" y="17"/>
                  </a:cubicBezTo>
                  <a:cubicBezTo>
                    <a:pt x="55" y="18"/>
                    <a:pt x="59" y="17"/>
                    <a:pt x="60" y="15"/>
                  </a:cubicBezTo>
                  <a:cubicBezTo>
                    <a:pt x="63" y="15"/>
                    <a:pt x="65" y="15"/>
                    <a:pt x="67" y="13"/>
                  </a:cubicBezTo>
                  <a:cubicBezTo>
                    <a:pt x="67" y="13"/>
                    <a:pt x="67" y="13"/>
                    <a:pt x="67" y="12"/>
                  </a:cubicBezTo>
                  <a:cubicBezTo>
                    <a:pt x="69" y="12"/>
                    <a:pt x="70" y="13"/>
                    <a:pt x="70" y="12"/>
                  </a:cubicBezTo>
                  <a:cubicBezTo>
                    <a:pt x="75" y="12"/>
                    <a:pt x="67" y="8"/>
                    <a:pt x="67" y="9"/>
                  </a:cubicBezTo>
                  <a:cubicBezTo>
                    <a:pt x="67" y="8"/>
                    <a:pt x="58" y="8"/>
                    <a:pt x="57" y="8"/>
                  </a:cubicBezTo>
                  <a:cubicBezTo>
                    <a:pt x="55" y="8"/>
                    <a:pt x="54" y="8"/>
                    <a:pt x="52" y="8"/>
                  </a:cubicBezTo>
                  <a:cubicBezTo>
                    <a:pt x="51" y="8"/>
                    <a:pt x="51" y="9"/>
                    <a:pt x="51" y="9"/>
                  </a:cubicBezTo>
                  <a:cubicBezTo>
                    <a:pt x="49" y="9"/>
                    <a:pt x="37" y="9"/>
                    <a:pt x="37" y="9"/>
                  </a:cubicBezTo>
                  <a:cubicBezTo>
                    <a:pt x="37" y="8"/>
                    <a:pt x="25" y="12"/>
                    <a:pt x="29" y="7"/>
                  </a:cubicBezTo>
                  <a:cubicBezTo>
                    <a:pt x="29" y="7"/>
                    <a:pt x="29" y="7"/>
                    <a:pt x="30" y="7"/>
                  </a:cubicBezTo>
                  <a:cubicBezTo>
                    <a:pt x="30" y="7"/>
                    <a:pt x="30" y="6"/>
                    <a:pt x="30" y="5"/>
                  </a:cubicBezTo>
                  <a:cubicBezTo>
                    <a:pt x="30" y="5"/>
                    <a:pt x="30" y="5"/>
                    <a:pt x="30" y="5"/>
                  </a:cubicBezTo>
                  <a:cubicBezTo>
                    <a:pt x="29" y="4"/>
                    <a:pt x="28" y="4"/>
                    <a:pt x="27" y="3"/>
                  </a:cubicBezTo>
                  <a:cubicBezTo>
                    <a:pt x="27" y="3"/>
                    <a:pt x="28" y="3"/>
                    <a:pt x="26" y="3"/>
                  </a:cubicBezTo>
                  <a:cubicBezTo>
                    <a:pt x="25" y="3"/>
                    <a:pt x="24" y="3"/>
                    <a:pt x="22" y="3"/>
                  </a:cubicBezTo>
                  <a:cubicBezTo>
                    <a:pt x="21" y="3"/>
                    <a:pt x="21" y="3"/>
                    <a:pt x="21" y="3"/>
                  </a:cubicBezTo>
                  <a:cubicBezTo>
                    <a:pt x="19" y="3"/>
                    <a:pt x="18" y="3"/>
                    <a:pt x="16" y="3"/>
                  </a:cubicBezTo>
                  <a:cubicBezTo>
                    <a:pt x="16" y="3"/>
                    <a:pt x="16" y="2"/>
                    <a:pt x="15" y="2"/>
                  </a:cubicBezTo>
                  <a:cubicBezTo>
                    <a:pt x="15" y="2"/>
                    <a:pt x="15" y="1"/>
                    <a:pt x="15" y="1"/>
                  </a:cubicBezTo>
                  <a:cubicBezTo>
                    <a:pt x="13" y="0"/>
                    <a:pt x="12" y="1"/>
                    <a:pt x="10" y="1"/>
                  </a:cubicBezTo>
                  <a:cubicBezTo>
                    <a:pt x="9" y="1"/>
                    <a:pt x="9" y="0"/>
                    <a:pt x="8" y="0"/>
                  </a:cubicBezTo>
                  <a:cubicBezTo>
                    <a:pt x="6" y="0"/>
                    <a:pt x="3" y="0"/>
                    <a:pt x="2" y="1"/>
                  </a:cubicBezTo>
                  <a:cubicBezTo>
                    <a:pt x="0" y="1"/>
                    <a:pt x="2" y="4"/>
                    <a:pt x="2" y="5"/>
                  </a:cubicBezTo>
                  <a:cubicBezTo>
                    <a:pt x="2" y="5"/>
                    <a:pt x="2" y="5"/>
                    <a:pt x="3" y="5"/>
                  </a:cubicBezTo>
                  <a:cubicBezTo>
                    <a:pt x="3" y="5"/>
                    <a:pt x="3" y="5"/>
                    <a:pt x="3" y="5"/>
                  </a:cubicBezTo>
                  <a:cubicBezTo>
                    <a:pt x="3" y="6"/>
                    <a:pt x="4" y="6"/>
                    <a:pt x="5" y="6"/>
                  </a:cubicBezTo>
                  <a:cubicBezTo>
                    <a:pt x="5" y="7"/>
                    <a:pt x="7" y="8"/>
                    <a:pt x="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1" name="Freeform 157"/>
            <p:cNvSpPr/>
            <p:nvPr/>
          </p:nvSpPr>
          <p:spPr>
            <a:xfrm>
              <a:off x="2328863" y="1976438"/>
              <a:ext cx="52388" cy="46038"/>
            </a:xfrm>
            <a:custGeom>
              <a:avLst/>
              <a:gdLst>
                <a:gd name="T0" fmla="*/ 12 w 14"/>
                <a:gd name="T1" fmla="*/ 5 h 12"/>
                <a:gd name="T2" fmla="*/ 11 w 14"/>
                <a:gd name="T3" fmla="*/ 5 h 12"/>
                <a:gd name="T4" fmla="*/ 11 w 14"/>
                <a:gd name="T5" fmla="*/ 3 h 12"/>
                <a:gd name="T6" fmla="*/ 9 w 14"/>
                <a:gd name="T7" fmla="*/ 3 h 12"/>
                <a:gd name="T8" fmla="*/ 9 w 14"/>
                <a:gd name="T9" fmla="*/ 3 h 12"/>
                <a:gd name="T10" fmla="*/ 7 w 14"/>
                <a:gd name="T11" fmla="*/ 1 h 12"/>
                <a:gd name="T12" fmla="*/ 2 w 14"/>
                <a:gd name="T13" fmla="*/ 2 h 12"/>
                <a:gd name="T14" fmla="*/ 1 w 14"/>
                <a:gd name="T15" fmla="*/ 3 h 12"/>
                <a:gd name="T16" fmla="*/ 1 w 14"/>
                <a:gd name="T17" fmla="*/ 5 h 12"/>
                <a:gd name="T18" fmla="*/ 3 w 14"/>
                <a:gd name="T19" fmla="*/ 7 h 12"/>
                <a:gd name="T20" fmla="*/ 6 w 14"/>
                <a:gd name="T21" fmla="*/ 10 h 12"/>
                <a:gd name="T22" fmla="*/ 9 w 14"/>
                <a:gd name="T23" fmla="*/ 9 h 12"/>
                <a:gd name="T24" fmla="*/ 12 w 14"/>
                <a:gd name="T25" fmla="*/ 11 h 12"/>
                <a:gd name="T26" fmla="*/ 14 w 14"/>
                <a:gd name="T27" fmla="*/ 12 h 12"/>
                <a:gd name="T28" fmla="*/ 14 w 14"/>
                <a:gd name="T29" fmla="*/ 4 h 12"/>
                <a:gd name="T30" fmla="*/ 13 w 14"/>
                <a:gd name="T31" fmla="*/ 4 h 12"/>
                <a:gd name="T32" fmla="*/ 12 w 14"/>
                <a:gd name="T33"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2">
                  <a:moveTo>
                    <a:pt x="12" y="5"/>
                  </a:moveTo>
                  <a:cubicBezTo>
                    <a:pt x="11" y="5"/>
                    <a:pt x="12" y="6"/>
                    <a:pt x="11" y="5"/>
                  </a:cubicBezTo>
                  <a:cubicBezTo>
                    <a:pt x="10" y="4"/>
                    <a:pt x="11" y="4"/>
                    <a:pt x="11" y="3"/>
                  </a:cubicBezTo>
                  <a:cubicBezTo>
                    <a:pt x="10" y="3"/>
                    <a:pt x="10" y="3"/>
                    <a:pt x="9" y="3"/>
                  </a:cubicBezTo>
                  <a:cubicBezTo>
                    <a:pt x="9" y="3"/>
                    <a:pt x="9" y="3"/>
                    <a:pt x="9" y="3"/>
                  </a:cubicBezTo>
                  <a:cubicBezTo>
                    <a:pt x="8" y="2"/>
                    <a:pt x="9" y="1"/>
                    <a:pt x="7" y="1"/>
                  </a:cubicBezTo>
                  <a:cubicBezTo>
                    <a:pt x="7" y="0"/>
                    <a:pt x="3" y="1"/>
                    <a:pt x="2" y="2"/>
                  </a:cubicBezTo>
                  <a:cubicBezTo>
                    <a:pt x="1" y="2"/>
                    <a:pt x="2" y="3"/>
                    <a:pt x="1" y="3"/>
                  </a:cubicBezTo>
                  <a:cubicBezTo>
                    <a:pt x="1" y="4"/>
                    <a:pt x="0" y="4"/>
                    <a:pt x="1" y="5"/>
                  </a:cubicBezTo>
                  <a:cubicBezTo>
                    <a:pt x="2" y="6"/>
                    <a:pt x="2" y="6"/>
                    <a:pt x="3" y="7"/>
                  </a:cubicBezTo>
                  <a:cubicBezTo>
                    <a:pt x="4" y="7"/>
                    <a:pt x="5" y="9"/>
                    <a:pt x="6" y="10"/>
                  </a:cubicBezTo>
                  <a:cubicBezTo>
                    <a:pt x="7" y="11"/>
                    <a:pt x="9" y="10"/>
                    <a:pt x="9" y="9"/>
                  </a:cubicBezTo>
                  <a:cubicBezTo>
                    <a:pt x="12" y="9"/>
                    <a:pt x="11" y="10"/>
                    <a:pt x="12" y="11"/>
                  </a:cubicBezTo>
                  <a:cubicBezTo>
                    <a:pt x="12" y="12"/>
                    <a:pt x="13" y="12"/>
                    <a:pt x="14" y="12"/>
                  </a:cubicBezTo>
                  <a:cubicBezTo>
                    <a:pt x="14" y="4"/>
                    <a:pt x="14" y="4"/>
                    <a:pt x="14" y="4"/>
                  </a:cubicBezTo>
                  <a:cubicBezTo>
                    <a:pt x="13" y="4"/>
                    <a:pt x="13" y="4"/>
                    <a:pt x="13" y="4"/>
                  </a:cubicBezTo>
                  <a:cubicBezTo>
                    <a:pt x="12" y="5"/>
                    <a:pt x="12" y="4"/>
                    <a:pt x="1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2" name="Freeform 158"/>
            <p:cNvSpPr/>
            <p:nvPr/>
          </p:nvSpPr>
          <p:spPr>
            <a:xfrm>
              <a:off x="2381251" y="1976438"/>
              <a:ext cx="123825" cy="53975"/>
            </a:xfrm>
            <a:custGeom>
              <a:avLst/>
              <a:gdLst>
                <a:gd name="T0" fmla="*/ 5 w 33"/>
                <a:gd name="T1" fmla="*/ 12 h 14"/>
                <a:gd name="T2" fmla="*/ 12 w 33"/>
                <a:gd name="T3" fmla="*/ 11 h 14"/>
                <a:gd name="T4" fmla="*/ 13 w 33"/>
                <a:gd name="T5" fmla="*/ 9 h 14"/>
                <a:gd name="T6" fmla="*/ 14 w 33"/>
                <a:gd name="T7" fmla="*/ 8 h 14"/>
                <a:gd name="T8" fmla="*/ 17 w 33"/>
                <a:gd name="T9" fmla="*/ 11 h 14"/>
                <a:gd name="T10" fmla="*/ 17 w 33"/>
                <a:gd name="T11" fmla="*/ 13 h 14"/>
                <a:gd name="T12" fmla="*/ 24 w 33"/>
                <a:gd name="T13" fmla="*/ 13 h 14"/>
                <a:gd name="T14" fmla="*/ 26 w 33"/>
                <a:gd name="T15" fmla="*/ 14 h 14"/>
                <a:gd name="T16" fmla="*/ 30 w 33"/>
                <a:gd name="T17" fmla="*/ 13 h 14"/>
                <a:gd name="T18" fmla="*/ 31 w 33"/>
                <a:gd name="T19" fmla="*/ 13 h 14"/>
                <a:gd name="T20" fmla="*/ 31 w 33"/>
                <a:gd name="T21" fmla="*/ 12 h 14"/>
                <a:gd name="T22" fmla="*/ 32 w 33"/>
                <a:gd name="T23" fmla="*/ 11 h 14"/>
                <a:gd name="T24" fmla="*/ 32 w 33"/>
                <a:gd name="T25" fmla="*/ 9 h 14"/>
                <a:gd name="T26" fmla="*/ 31 w 33"/>
                <a:gd name="T27" fmla="*/ 8 h 14"/>
                <a:gd name="T28" fmla="*/ 30 w 33"/>
                <a:gd name="T29" fmla="*/ 8 h 14"/>
                <a:gd name="T30" fmla="*/ 27 w 33"/>
                <a:gd name="T31" fmla="*/ 8 h 14"/>
                <a:gd name="T32" fmla="*/ 24 w 33"/>
                <a:gd name="T33" fmla="*/ 8 h 14"/>
                <a:gd name="T34" fmla="*/ 19 w 33"/>
                <a:gd name="T35" fmla="*/ 7 h 14"/>
                <a:gd name="T36" fmla="*/ 19 w 33"/>
                <a:gd name="T37" fmla="*/ 5 h 14"/>
                <a:gd name="T38" fmla="*/ 20 w 33"/>
                <a:gd name="T39" fmla="*/ 3 h 14"/>
                <a:gd name="T40" fmla="*/ 20 w 33"/>
                <a:gd name="T41" fmla="*/ 2 h 14"/>
                <a:gd name="T42" fmla="*/ 19 w 33"/>
                <a:gd name="T43" fmla="*/ 1 h 14"/>
                <a:gd name="T44" fmla="*/ 16 w 33"/>
                <a:gd name="T45" fmla="*/ 1 h 14"/>
                <a:gd name="T46" fmla="*/ 12 w 33"/>
                <a:gd name="T47" fmla="*/ 1 h 14"/>
                <a:gd name="T48" fmla="*/ 4 w 33"/>
                <a:gd name="T49" fmla="*/ 1 h 14"/>
                <a:gd name="T50" fmla="*/ 2 w 33"/>
                <a:gd name="T51" fmla="*/ 2 h 14"/>
                <a:gd name="T52" fmla="*/ 1 w 33"/>
                <a:gd name="T53" fmla="*/ 3 h 14"/>
                <a:gd name="T54" fmla="*/ 0 w 33"/>
                <a:gd name="T55" fmla="*/ 4 h 14"/>
                <a:gd name="T56" fmla="*/ 0 w 33"/>
                <a:gd name="T57" fmla="*/ 12 h 14"/>
                <a:gd name="T58" fmla="*/ 5 w 33"/>
                <a:gd name="T5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14">
                  <a:moveTo>
                    <a:pt x="5" y="12"/>
                  </a:moveTo>
                  <a:cubicBezTo>
                    <a:pt x="8" y="12"/>
                    <a:pt x="9" y="12"/>
                    <a:pt x="12" y="11"/>
                  </a:cubicBezTo>
                  <a:cubicBezTo>
                    <a:pt x="12" y="10"/>
                    <a:pt x="12" y="10"/>
                    <a:pt x="13" y="9"/>
                  </a:cubicBezTo>
                  <a:cubicBezTo>
                    <a:pt x="14" y="9"/>
                    <a:pt x="14" y="8"/>
                    <a:pt x="14" y="8"/>
                  </a:cubicBezTo>
                  <a:cubicBezTo>
                    <a:pt x="17" y="6"/>
                    <a:pt x="16" y="8"/>
                    <a:pt x="17" y="11"/>
                  </a:cubicBezTo>
                  <a:cubicBezTo>
                    <a:pt x="17" y="13"/>
                    <a:pt x="16" y="12"/>
                    <a:pt x="17" y="13"/>
                  </a:cubicBezTo>
                  <a:cubicBezTo>
                    <a:pt x="18" y="14"/>
                    <a:pt x="22" y="13"/>
                    <a:pt x="24" y="13"/>
                  </a:cubicBezTo>
                  <a:cubicBezTo>
                    <a:pt x="25" y="14"/>
                    <a:pt x="25" y="14"/>
                    <a:pt x="26" y="14"/>
                  </a:cubicBezTo>
                  <a:cubicBezTo>
                    <a:pt x="28" y="14"/>
                    <a:pt x="29" y="14"/>
                    <a:pt x="30" y="13"/>
                  </a:cubicBezTo>
                  <a:cubicBezTo>
                    <a:pt x="30" y="13"/>
                    <a:pt x="31" y="13"/>
                    <a:pt x="31" y="13"/>
                  </a:cubicBezTo>
                  <a:cubicBezTo>
                    <a:pt x="31" y="12"/>
                    <a:pt x="31" y="12"/>
                    <a:pt x="31" y="12"/>
                  </a:cubicBezTo>
                  <a:cubicBezTo>
                    <a:pt x="31" y="12"/>
                    <a:pt x="32" y="12"/>
                    <a:pt x="32" y="11"/>
                  </a:cubicBezTo>
                  <a:cubicBezTo>
                    <a:pt x="33" y="11"/>
                    <a:pt x="33" y="9"/>
                    <a:pt x="32" y="9"/>
                  </a:cubicBezTo>
                  <a:cubicBezTo>
                    <a:pt x="32" y="9"/>
                    <a:pt x="31" y="9"/>
                    <a:pt x="31" y="8"/>
                  </a:cubicBezTo>
                  <a:cubicBezTo>
                    <a:pt x="30" y="8"/>
                    <a:pt x="31" y="8"/>
                    <a:pt x="30" y="8"/>
                  </a:cubicBezTo>
                  <a:cubicBezTo>
                    <a:pt x="29" y="8"/>
                    <a:pt x="28" y="8"/>
                    <a:pt x="27" y="8"/>
                  </a:cubicBezTo>
                  <a:cubicBezTo>
                    <a:pt x="25" y="8"/>
                    <a:pt x="25" y="8"/>
                    <a:pt x="24" y="8"/>
                  </a:cubicBezTo>
                  <a:cubicBezTo>
                    <a:pt x="21" y="8"/>
                    <a:pt x="20" y="8"/>
                    <a:pt x="19" y="7"/>
                  </a:cubicBezTo>
                  <a:cubicBezTo>
                    <a:pt x="19" y="6"/>
                    <a:pt x="17" y="6"/>
                    <a:pt x="19" y="5"/>
                  </a:cubicBezTo>
                  <a:cubicBezTo>
                    <a:pt x="20" y="4"/>
                    <a:pt x="19" y="4"/>
                    <a:pt x="20" y="3"/>
                  </a:cubicBezTo>
                  <a:cubicBezTo>
                    <a:pt x="21" y="3"/>
                    <a:pt x="20" y="2"/>
                    <a:pt x="20" y="2"/>
                  </a:cubicBezTo>
                  <a:cubicBezTo>
                    <a:pt x="19" y="1"/>
                    <a:pt x="19" y="2"/>
                    <a:pt x="19" y="1"/>
                  </a:cubicBezTo>
                  <a:cubicBezTo>
                    <a:pt x="18" y="0"/>
                    <a:pt x="18" y="1"/>
                    <a:pt x="16" y="1"/>
                  </a:cubicBezTo>
                  <a:cubicBezTo>
                    <a:pt x="15" y="1"/>
                    <a:pt x="13" y="1"/>
                    <a:pt x="12" y="1"/>
                  </a:cubicBezTo>
                  <a:cubicBezTo>
                    <a:pt x="10" y="1"/>
                    <a:pt x="4" y="0"/>
                    <a:pt x="4" y="1"/>
                  </a:cubicBezTo>
                  <a:cubicBezTo>
                    <a:pt x="2" y="1"/>
                    <a:pt x="3" y="1"/>
                    <a:pt x="2" y="2"/>
                  </a:cubicBezTo>
                  <a:cubicBezTo>
                    <a:pt x="2" y="2"/>
                    <a:pt x="1" y="2"/>
                    <a:pt x="1" y="3"/>
                  </a:cubicBezTo>
                  <a:cubicBezTo>
                    <a:pt x="1" y="3"/>
                    <a:pt x="0" y="3"/>
                    <a:pt x="0" y="4"/>
                  </a:cubicBezTo>
                  <a:cubicBezTo>
                    <a:pt x="0" y="12"/>
                    <a:pt x="0" y="12"/>
                    <a:pt x="0" y="12"/>
                  </a:cubicBezTo>
                  <a:cubicBezTo>
                    <a:pt x="1" y="12"/>
                    <a:pt x="4" y="12"/>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3" name="Freeform 159"/>
            <p:cNvSpPr/>
            <p:nvPr/>
          </p:nvSpPr>
          <p:spPr>
            <a:xfrm>
              <a:off x="4533901" y="2963863"/>
              <a:ext cx="38100" cy="33338"/>
            </a:xfrm>
            <a:custGeom>
              <a:avLst/>
              <a:gdLst>
                <a:gd name="T0" fmla="*/ 4 w 10"/>
                <a:gd name="T1" fmla="*/ 7 h 9"/>
                <a:gd name="T2" fmla="*/ 6 w 10"/>
                <a:gd name="T3" fmla="*/ 9 h 9"/>
                <a:gd name="T4" fmla="*/ 7 w 10"/>
                <a:gd name="T5" fmla="*/ 5 h 9"/>
                <a:gd name="T6" fmla="*/ 7 w 10"/>
                <a:gd name="T7" fmla="*/ 3 h 9"/>
                <a:gd name="T8" fmla="*/ 5 w 10"/>
                <a:gd name="T9" fmla="*/ 2 h 9"/>
                <a:gd name="T10" fmla="*/ 0 w 10"/>
                <a:gd name="T11" fmla="*/ 0 h 9"/>
                <a:gd name="T12" fmla="*/ 0 w 10"/>
                <a:gd name="T13" fmla="*/ 5 h 9"/>
                <a:gd name="T14" fmla="*/ 4 w 10"/>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4" y="7"/>
                  </a:moveTo>
                  <a:cubicBezTo>
                    <a:pt x="4" y="8"/>
                    <a:pt x="6" y="8"/>
                    <a:pt x="6" y="9"/>
                  </a:cubicBezTo>
                  <a:cubicBezTo>
                    <a:pt x="10" y="9"/>
                    <a:pt x="7" y="6"/>
                    <a:pt x="7" y="5"/>
                  </a:cubicBezTo>
                  <a:cubicBezTo>
                    <a:pt x="7" y="4"/>
                    <a:pt x="7" y="3"/>
                    <a:pt x="7" y="3"/>
                  </a:cubicBezTo>
                  <a:cubicBezTo>
                    <a:pt x="7" y="1"/>
                    <a:pt x="6" y="3"/>
                    <a:pt x="5" y="2"/>
                  </a:cubicBezTo>
                  <a:cubicBezTo>
                    <a:pt x="4" y="1"/>
                    <a:pt x="2" y="1"/>
                    <a:pt x="0" y="0"/>
                  </a:cubicBezTo>
                  <a:cubicBezTo>
                    <a:pt x="0" y="5"/>
                    <a:pt x="0" y="5"/>
                    <a:pt x="0" y="5"/>
                  </a:cubicBezTo>
                  <a:cubicBezTo>
                    <a:pt x="2" y="5"/>
                    <a:pt x="3" y="6"/>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4" name="Freeform 160"/>
            <p:cNvSpPr/>
            <p:nvPr/>
          </p:nvSpPr>
          <p:spPr>
            <a:xfrm>
              <a:off x="4533901" y="2400300"/>
              <a:ext cx="15875" cy="34925"/>
            </a:xfrm>
            <a:custGeom>
              <a:avLst/>
              <a:gdLst>
                <a:gd name="T0" fmla="*/ 2 w 4"/>
                <a:gd name="T1" fmla="*/ 7 h 9"/>
                <a:gd name="T2" fmla="*/ 3 w 4"/>
                <a:gd name="T3" fmla="*/ 5 h 9"/>
                <a:gd name="T4" fmla="*/ 4 w 4"/>
                <a:gd name="T5" fmla="*/ 4 h 9"/>
                <a:gd name="T6" fmla="*/ 3 w 4"/>
                <a:gd name="T7" fmla="*/ 2 h 9"/>
                <a:gd name="T8" fmla="*/ 2 w 4"/>
                <a:gd name="T9" fmla="*/ 1 h 9"/>
                <a:gd name="T10" fmla="*/ 2 w 4"/>
                <a:gd name="T11" fmla="*/ 1 h 9"/>
                <a:gd name="T12" fmla="*/ 1 w 4"/>
                <a:gd name="T13" fmla="*/ 0 h 9"/>
                <a:gd name="T14" fmla="*/ 0 w 4"/>
                <a:gd name="T15" fmla="*/ 0 h 9"/>
                <a:gd name="T16" fmla="*/ 0 w 4"/>
                <a:gd name="T17" fmla="*/ 9 h 9"/>
                <a:gd name="T18" fmla="*/ 2 w 4"/>
                <a:gd name="T19" fmla="*/ 8 h 9"/>
                <a:gd name="T20" fmla="*/ 2 w 4"/>
                <a:gd name="T2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9">
                  <a:moveTo>
                    <a:pt x="2" y="7"/>
                  </a:moveTo>
                  <a:cubicBezTo>
                    <a:pt x="2" y="7"/>
                    <a:pt x="2" y="6"/>
                    <a:pt x="3" y="5"/>
                  </a:cubicBezTo>
                  <a:cubicBezTo>
                    <a:pt x="3" y="5"/>
                    <a:pt x="3" y="5"/>
                    <a:pt x="4" y="4"/>
                  </a:cubicBezTo>
                  <a:cubicBezTo>
                    <a:pt x="4" y="3"/>
                    <a:pt x="4" y="3"/>
                    <a:pt x="3" y="2"/>
                  </a:cubicBezTo>
                  <a:cubicBezTo>
                    <a:pt x="3" y="2"/>
                    <a:pt x="3" y="1"/>
                    <a:pt x="2" y="1"/>
                  </a:cubicBezTo>
                  <a:cubicBezTo>
                    <a:pt x="2" y="1"/>
                    <a:pt x="2" y="1"/>
                    <a:pt x="2" y="1"/>
                  </a:cubicBezTo>
                  <a:cubicBezTo>
                    <a:pt x="1" y="1"/>
                    <a:pt x="1" y="0"/>
                    <a:pt x="1" y="0"/>
                  </a:cubicBezTo>
                  <a:cubicBezTo>
                    <a:pt x="1" y="0"/>
                    <a:pt x="1" y="0"/>
                    <a:pt x="0" y="0"/>
                  </a:cubicBezTo>
                  <a:cubicBezTo>
                    <a:pt x="0" y="9"/>
                    <a:pt x="0" y="9"/>
                    <a:pt x="0" y="9"/>
                  </a:cubicBezTo>
                  <a:cubicBezTo>
                    <a:pt x="1" y="8"/>
                    <a:pt x="1" y="8"/>
                    <a:pt x="2" y="8"/>
                  </a:cubicBezTo>
                  <a:cubicBezTo>
                    <a:pt x="2" y="8"/>
                    <a:pt x="2" y="8"/>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5" name="Freeform 161"/>
            <p:cNvSpPr>
              <a:spLocks noEditPoints="1"/>
            </p:cNvSpPr>
            <p:nvPr/>
          </p:nvSpPr>
          <p:spPr>
            <a:xfrm>
              <a:off x="3630613" y="1958975"/>
              <a:ext cx="4349750" cy="3292475"/>
            </a:xfrm>
            <a:custGeom>
              <a:avLst/>
              <a:gdLst>
                <a:gd name="T0" fmla="*/ 1011 w 1160"/>
                <a:gd name="T1" fmla="*/ 52 h 878"/>
                <a:gd name="T2" fmla="*/ 779 w 1160"/>
                <a:gd name="T3" fmla="*/ 29 h 878"/>
                <a:gd name="T4" fmla="*/ 688 w 1160"/>
                <a:gd name="T5" fmla="*/ 13 h 878"/>
                <a:gd name="T6" fmla="*/ 544 w 1160"/>
                <a:gd name="T7" fmla="*/ 32 h 878"/>
                <a:gd name="T8" fmla="*/ 544 w 1160"/>
                <a:gd name="T9" fmla="*/ 56 h 878"/>
                <a:gd name="T10" fmla="*/ 503 w 1160"/>
                <a:gd name="T11" fmla="*/ 31 h 878"/>
                <a:gd name="T12" fmla="*/ 430 w 1160"/>
                <a:gd name="T13" fmla="*/ 59 h 878"/>
                <a:gd name="T14" fmla="*/ 340 w 1160"/>
                <a:gd name="T15" fmla="*/ 87 h 878"/>
                <a:gd name="T16" fmla="*/ 295 w 1160"/>
                <a:gd name="T17" fmla="*/ 44 h 878"/>
                <a:gd name="T18" fmla="*/ 211 w 1160"/>
                <a:gd name="T19" fmla="*/ 73 h 878"/>
                <a:gd name="T20" fmla="*/ 203 w 1160"/>
                <a:gd name="T21" fmla="*/ 150 h 878"/>
                <a:gd name="T22" fmla="*/ 256 w 1160"/>
                <a:gd name="T23" fmla="*/ 88 h 878"/>
                <a:gd name="T24" fmla="*/ 274 w 1160"/>
                <a:gd name="T25" fmla="*/ 132 h 878"/>
                <a:gd name="T26" fmla="*/ 182 w 1160"/>
                <a:gd name="T27" fmla="*/ 148 h 878"/>
                <a:gd name="T28" fmla="*/ 114 w 1160"/>
                <a:gd name="T29" fmla="*/ 217 h 878"/>
                <a:gd name="T30" fmla="*/ 87 w 1160"/>
                <a:gd name="T31" fmla="*/ 306 h 878"/>
                <a:gd name="T32" fmla="*/ 5 w 1160"/>
                <a:gd name="T33" fmla="*/ 420 h 878"/>
                <a:gd name="T34" fmla="*/ 38 w 1160"/>
                <a:gd name="T35" fmla="*/ 540 h 878"/>
                <a:gd name="T36" fmla="*/ 161 w 1160"/>
                <a:gd name="T37" fmla="*/ 560 h 878"/>
                <a:gd name="T38" fmla="*/ 209 w 1160"/>
                <a:gd name="T39" fmla="*/ 649 h 878"/>
                <a:gd name="T40" fmla="*/ 232 w 1160"/>
                <a:gd name="T41" fmla="*/ 823 h 878"/>
                <a:gd name="T42" fmla="*/ 324 w 1160"/>
                <a:gd name="T43" fmla="*/ 857 h 878"/>
                <a:gd name="T44" fmla="*/ 380 w 1160"/>
                <a:gd name="T45" fmla="*/ 747 h 878"/>
                <a:gd name="T46" fmla="*/ 404 w 1160"/>
                <a:gd name="T47" fmla="*/ 632 h 878"/>
                <a:gd name="T48" fmla="*/ 463 w 1160"/>
                <a:gd name="T49" fmla="*/ 562 h 878"/>
                <a:gd name="T50" fmla="*/ 421 w 1160"/>
                <a:gd name="T51" fmla="*/ 488 h 878"/>
                <a:gd name="T52" fmla="*/ 361 w 1160"/>
                <a:gd name="T53" fmla="*/ 389 h 878"/>
                <a:gd name="T54" fmla="*/ 392 w 1160"/>
                <a:gd name="T55" fmla="*/ 410 h 878"/>
                <a:gd name="T56" fmla="*/ 482 w 1160"/>
                <a:gd name="T57" fmla="*/ 477 h 878"/>
                <a:gd name="T58" fmla="*/ 508 w 1160"/>
                <a:gd name="T59" fmla="*/ 393 h 878"/>
                <a:gd name="T60" fmla="*/ 472 w 1160"/>
                <a:gd name="T61" fmla="*/ 361 h 878"/>
                <a:gd name="T62" fmla="*/ 590 w 1160"/>
                <a:gd name="T63" fmla="*/ 401 h 878"/>
                <a:gd name="T64" fmla="*/ 638 w 1160"/>
                <a:gd name="T65" fmla="*/ 463 h 878"/>
                <a:gd name="T66" fmla="*/ 702 w 1160"/>
                <a:gd name="T67" fmla="*/ 463 h 878"/>
                <a:gd name="T68" fmla="*/ 773 w 1160"/>
                <a:gd name="T69" fmla="*/ 434 h 878"/>
                <a:gd name="T70" fmla="*/ 820 w 1160"/>
                <a:gd name="T71" fmla="*/ 529 h 878"/>
                <a:gd name="T72" fmla="*/ 863 w 1160"/>
                <a:gd name="T73" fmla="*/ 580 h 878"/>
                <a:gd name="T74" fmla="*/ 865 w 1160"/>
                <a:gd name="T75" fmla="*/ 515 h 878"/>
                <a:gd name="T76" fmla="*/ 867 w 1160"/>
                <a:gd name="T77" fmla="*/ 435 h 878"/>
                <a:gd name="T78" fmla="*/ 951 w 1160"/>
                <a:gd name="T79" fmla="*/ 395 h 878"/>
                <a:gd name="T80" fmla="*/ 941 w 1160"/>
                <a:gd name="T81" fmla="*/ 299 h 878"/>
                <a:gd name="T82" fmla="*/ 954 w 1160"/>
                <a:gd name="T83" fmla="*/ 290 h 878"/>
                <a:gd name="T84" fmla="*/ 971 w 1160"/>
                <a:gd name="T85" fmla="*/ 274 h 878"/>
                <a:gd name="T86" fmla="*/ 993 w 1160"/>
                <a:gd name="T87" fmla="*/ 179 h 878"/>
                <a:gd name="T88" fmla="*/ 951 w 1160"/>
                <a:gd name="T89" fmla="*/ 131 h 878"/>
                <a:gd name="T90" fmla="*/ 1048 w 1160"/>
                <a:gd name="T91" fmla="*/ 106 h 878"/>
                <a:gd name="T92" fmla="*/ 1073 w 1160"/>
                <a:gd name="T93" fmla="*/ 171 h 878"/>
                <a:gd name="T94" fmla="*/ 1069 w 1160"/>
                <a:gd name="T95" fmla="*/ 121 h 878"/>
                <a:gd name="T96" fmla="*/ 1111 w 1160"/>
                <a:gd name="T97" fmla="*/ 76 h 878"/>
                <a:gd name="T98" fmla="*/ 365 w 1160"/>
                <a:gd name="T99" fmla="*/ 327 h 878"/>
                <a:gd name="T100" fmla="*/ 253 w 1160"/>
                <a:gd name="T101" fmla="*/ 352 h 878"/>
                <a:gd name="T102" fmla="*/ 167 w 1160"/>
                <a:gd name="T103" fmla="*/ 299 h 878"/>
                <a:gd name="T104" fmla="*/ 136 w 1160"/>
                <a:gd name="T105" fmla="*/ 268 h 878"/>
                <a:gd name="T106" fmla="*/ 223 w 1160"/>
                <a:gd name="T107" fmla="*/ 291 h 878"/>
                <a:gd name="T108" fmla="*/ 213 w 1160"/>
                <a:gd name="T109" fmla="*/ 244 h 878"/>
                <a:gd name="T110" fmla="*/ 279 w 1160"/>
                <a:gd name="T111" fmla="*/ 301 h 878"/>
                <a:gd name="T112" fmla="*/ 313 w 1160"/>
                <a:gd name="T113" fmla="*/ 301 h 878"/>
                <a:gd name="T114" fmla="*/ 314 w 1160"/>
                <a:gd name="T115" fmla="*/ 238 h 878"/>
                <a:gd name="T116" fmla="*/ 355 w 1160"/>
                <a:gd name="T117" fmla="*/ 236 h 878"/>
                <a:gd name="T118" fmla="*/ 444 w 1160"/>
                <a:gd name="T119" fmla="*/ 259 h 878"/>
                <a:gd name="T120" fmla="*/ 470 w 1160"/>
                <a:gd name="T121" fmla="*/ 261 h 878"/>
                <a:gd name="T122" fmla="*/ 515 w 1160"/>
                <a:gd name="T123" fmla="*/ 221 h 878"/>
                <a:gd name="T124" fmla="*/ 777 w 1160"/>
                <a:gd name="T125" fmla="*/ 176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0" h="878">
                  <a:moveTo>
                    <a:pt x="1158" y="86"/>
                  </a:moveTo>
                  <a:cubicBezTo>
                    <a:pt x="1158" y="86"/>
                    <a:pt x="1158" y="86"/>
                    <a:pt x="1158" y="86"/>
                  </a:cubicBezTo>
                  <a:cubicBezTo>
                    <a:pt x="1157" y="86"/>
                    <a:pt x="1157" y="86"/>
                    <a:pt x="1157" y="85"/>
                  </a:cubicBezTo>
                  <a:cubicBezTo>
                    <a:pt x="1157" y="85"/>
                    <a:pt x="1157" y="85"/>
                    <a:pt x="1157" y="85"/>
                  </a:cubicBezTo>
                  <a:cubicBezTo>
                    <a:pt x="1157" y="84"/>
                    <a:pt x="1156" y="84"/>
                    <a:pt x="1156" y="84"/>
                  </a:cubicBezTo>
                  <a:cubicBezTo>
                    <a:pt x="1156" y="83"/>
                    <a:pt x="1156" y="84"/>
                    <a:pt x="1155" y="83"/>
                  </a:cubicBezTo>
                  <a:cubicBezTo>
                    <a:pt x="1155" y="83"/>
                    <a:pt x="1155" y="83"/>
                    <a:pt x="1155" y="83"/>
                  </a:cubicBezTo>
                  <a:cubicBezTo>
                    <a:pt x="1154" y="83"/>
                    <a:pt x="1155" y="82"/>
                    <a:pt x="1154" y="82"/>
                  </a:cubicBezTo>
                  <a:cubicBezTo>
                    <a:pt x="1154" y="82"/>
                    <a:pt x="1154" y="82"/>
                    <a:pt x="1153" y="82"/>
                  </a:cubicBezTo>
                  <a:cubicBezTo>
                    <a:pt x="1153" y="82"/>
                    <a:pt x="1153" y="81"/>
                    <a:pt x="1153" y="81"/>
                  </a:cubicBezTo>
                  <a:cubicBezTo>
                    <a:pt x="1153" y="79"/>
                    <a:pt x="1154" y="80"/>
                    <a:pt x="1156" y="80"/>
                  </a:cubicBezTo>
                  <a:cubicBezTo>
                    <a:pt x="1157" y="79"/>
                    <a:pt x="1158" y="77"/>
                    <a:pt x="1156" y="76"/>
                  </a:cubicBezTo>
                  <a:cubicBezTo>
                    <a:pt x="1155" y="76"/>
                    <a:pt x="1155" y="76"/>
                    <a:pt x="1155" y="75"/>
                  </a:cubicBezTo>
                  <a:cubicBezTo>
                    <a:pt x="1154" y="75"/>
                    <a:pt x="1155" y="75"/>
                    <a:pt x="1154" y="75"/>
                  </a:cubicBezTo>
                  <a:cubicBezTo>
                    <a:pt x="1153" y="74"/>
                    <a:pt x="1151" y="75"/>
                    <a:pt x="1150" y="75"/>
                  </a:cubicBezTo>
                  <a:cubicBezTo>
                    <a:pt x="1149" y="74"/>
                    <a:pt x="1148" y="73"/>
                    <a:pt x="1148" y="73"/>
                  </a:cubicBezTo>
                  <a:cubicBezTo>
                    <a:pt x="1147" y="73"/>
                    <a:pt x="1146" y="73"/>
                    <a:pt x="1145" y="73"/>
                  </a:cubicBezTo>
                  <a:cubicBezTo>
                    <a:pt x="1144" y="73"/>
                    <a:pt x="1145" y="72"/>
                    <a:pt x="1144" y="73"/>
                  </a:cubicBezTo>
                  <a:cubicBezTo>
                    <a:pt x="1144" y="73"/>
                    <a:pt x="1140" y="71"/>
                    <a:pt x="1140" y="71"/>
                  </a:cubicBezTo>
                  <a:cubicBezTo>
                    <a:pt x="1141" y="70"/>
                    <a:pt x="1124" y="69"/>
                    <a:pt x="1121" y="69"/>
                  </a:cubicBezTo>
                  <a:cubicBezTo>
                    <a:pt x="1120" y="68"/>
                    <a:pt x="1119" y="67"/>
                    <a:pt x="1118" y="67"/>
                  </a:cubicBezTo>
                  <a:cubicBezTo>
                    <a:pt x="1118" y="67"/>
                    <a:pt x="1117" y="66"/>
                    <a:pt x="1117" y="66"/>
                  </a:cubicBezTo>
                  <a:cubicBezTo>
                    <a:pt x="1116" y="65"/>
                    <a:pt x="1111" y="65"/>
                    <a:pt x="1111" y="65"/>
                  </a:cubicBezTo>
                  <a:cubicBezTo>
                    <a:pt x="1111" y="65"/>
                    <a:pt x="1107" y="64"/>
                    <a:pt x="1107" y="64"/>
                  </a:cubicBezTo>
                  <a:cubicBezTo>
                    <a:pt x="1106" y="64"/>
                    <a:pt x="1105" y="63"/>
                    <a:pt x="1104" y="63"/>
                  </a:cubicBezTo>
                  <a:cubicBezTo>
                    <a:pt x="1105" y="63"/>
                    <a:pt x="1103" y="62"/>
                    <a:pt x="1102" y="62"/>
                  </a:cubicBezTo>
                  <a:cubicBezTo>
                    <a:pt x="1101" y="62"/>
                    <a:pt x="1099" y="62"/>
                    <a:pt x="1098" y="61"/>
                  </a:cubicBezTo>
                  <a:cubicBezTo>
                    <a:pt x="1097" y="61"/>
                    <a:pt x="1098" y="60"/>
                    <a:pt x="1097" y="60"/>
                  </a:cubicBezTo>
                  <a:cubicBezTo>
                    <a:pt x="1096" y="60"/>
                    <a:pt x="1095" y="60"/>
                    <a:pt x="1095" y="60"/>
                  </a:cubicBezTo>
                  <a:cubicBezTo>
                    <a:pt x="1094" y="60"/>
                    <a:pt x="1092" y="61"/>
                    <a:pt x="1092" y="60"/>
                  </a:cubicBezTo>
                  <a:cubicBezTo>
                    <a:pt x="1092" y="60"/>
                    <a:pt x="1088" y="59"/>
                    <a:pt x="1087" y="59"/>
                  </a:cubicBezTo>
                  <a:cubicBezTo>
                    <a:pt x="1087" y="59"/>
                    <a:pt x="1084" y="58"/>
                    <a:pt x="1083" y="58"/>
                  </a:cubicBezTo>
                  <a:cubicBezTo>
                    <a:pt x="1083" y="57"/>
                    <a:pt x="1080" y="56"/>
                    <a:pt x="1078" y="56"/>
                  </a:cubicBezTo>
                  <a:cubicBezTo>
                    <a:pt x="1078" y="56"/>
                    <a:pt x="1074" y="56"/>
                    <a:pt x="1074" y="56"/>
                  </a:cubicBezTo>
                  <a:cubicBezTo>
                    <a:pt x="1074" y="55"/>
                    <a:pt x="1072" y="56"/>
                    <a:pt x="1071" y="55"/>
                  </a:cubicBezTo>
                  <a:cubicBezTo>
                    <a:pt x="1071" y="56"/>
                    <a:pt x="1070" y="54"/>
                    <a:pt x="1070" y="54"/>
                  </a:cubicBezTo>
                  <a:cubicBezTo>
                    <a:pt x="1070" y="54"/>
                    <a:pt x="1068" y="54"/>
                    <a:pt x="1067" y="54"/>
                  </a:cubicBezTo>
                  <a:cubicBezTo>
                    <a:pt x="1062" y="54"/>
                    <a:pt x="1059" y="52"/>
                    <a:pt x="1054" y="52"/>
                  </a:cubicBezTo>
                  <a:cubicBezTo>
                    <a:pt x="1053" y="52"/>
                    <a:pt x="1048" y="51"/>
                    <a:pt x="1048" y="51"/>
                  </a:cubicBezTo>
                  <a:cubicBezTo>
                    <a:pt x="1048" y="50"/>
                    <a:pt x="1041" y="50"/>
                    <a:pt x="1039" y="50"/>
                  </a:cubicBezTo>
                  <a:cubicBezTo>
                    <a:pt x="1039" y="51"/>
                    <a:pt x="1040" y="50"/>
                    <a:pt x="1038" y="50"/>
                  </a:cubicBezTo>
                  <a:cubicBezTo>
                    <a:pt x="1038" y="50"/>
                    <a:pt x="1037" y="50"/>
                    <a:pt x="1036" y="50"/>
                  </a:cubicBezTo>
                  <a:cubicBezTo>
                    <a:pt x="1035" y="50"/>
                    <a:pt x="1036" y="49"/>
                    <a:pt x="1034" y="49"/>
                  </a:cubicBezTo>
                  <a:cubicBezTo>
                    <a:pt x="1029" y="49"/>
                    <a:pt x="1025" y="50"/>
                    <a:pt x="1020" y="49"/>
                  </a:cubicBezTo>
                  <a:cubicBezTo>
                    <a:pt x="1019" y="47"/>
                    <a:pt x="1017" y="47"/>
                    <a:pt x="1015" y="48"/>
                  </a:cubicBezTo>
                  <a:cubicBezTo>
                    <a:pt x="1015" y="50"/>
                    <a:pt x="1015" y="49"/>
                    <a:pt x="1016" y="50"/>
                  </a:cubicBezTo>
                  <a:cubicBezTo>
                    <a:pt x="1016" y="50"/>
                    <a:pt x="1015" y="50"/>
                    <a:pt x="1016" y="50"/>
                  </a:cubicBezTo>
                  <a:cubicBezTo>
                    <a:pt x="1016" y="51"/>
                    <a:pt x="1016" y="50"/>
                    <a:pt x="1016" y="50"/>
                  </a:cubicBezTo>
                  <a:cubicBezTo>
                    <a:pt x="1017" y="51"/>
                    <a:pt x="1017" y="51"/>
                    <a:pt x="1017" y="52"/>
                  </a:cubicBezTo>
                  <a:cubicBezTo>
                    <a:pt x="1017" y="52"/>
                    <a:pt x="1018" y="52"/>
                    <a:pt x="1018" y="53"/>
                  </a:cubicBezTo>
                  <a:cubicBezTo>
                    <a:pt x="1019" y="53"/>
                    <a:pt x="1021" y="53"/>
                    <a:pt x="1022" y="53"/>
                  </a:cubicBezTo>
                  <a:cubicBezTo>
                    <a:pt x="1023" y="54"/>
                    <a:pt x="1022" y="54"/>
                    <a:pt x="1023" y="54"/>
                  </a:cubicBezTo>
                  <a:cubicBezTo>
                    <a:pt x="1025" y="54"/>
                    <a:pt x="1024" y="54"/>
                    <a:pt x="1025" y="55"/>
                  </a:cubicBezTo>
                  <a:cubicBezTo>
                    <a:pt x="1027" y="55"/>
                    <a:pt x="1027" y="57"/>
                    <a:pt x="1025" y="57"/>
                  </a:cubicBezTo>
                  <a:cubicBezTo>
                    <a:pt x="1024" y="57"/>
                    <a:pt x="1023" y="58"/>
                    <a:pt x="1021" y="57"/>
                  </a:cubicBezTo>
                  <a:cubicBezTo>
                    <a:pt x="1021" y="56"/>
                    <a:pt x="1019" y="55"/>
                    <a:pt x="1019" y="55"/>
                  </a:cubicBezTo>
                  <a:cubicBezTo>
                    <a:pt x="1018" y="56"/>
                    <a:pt x="1018" y="55"/>
                    <a:pt x="1016" y="55"/>
                  </a:cubicBezTo>
                  <a:cubicBezTo>
                    <a:pt x="1015" y="54"/>
                    <a:pt x="1016" y="54"/>
                    <a:pt x="1014" y="54"/>
                  </a:cubicBezTo>
                  <a:cubicBezTo>
                    <a:pt x="1013" y="54"/>
                    <a:pt x="1013" y="54"/>
                    <a:pt x="1013" y="53"/>
                  </a:cubicBezTo>
                  <a:cubicBezTo>
                    <a:pt x="1012" y="53"/>
                    <a:pt x="1010" y="54"/>
                    <a:pt x="1011" y="53"/>
                  </a:cubicBezTo>
                  <a:cubicBezTo>
                    <a:pt x="1011" y="52"/>
                    <a:pt x="1011" y="52"/>
                    <a:pt x="1011" y="52"/>
                  </a:cubicBezTo>
                  <a:cubicBezTo>
                    <a:pt x="1012" y="51"/>
                    <a:pt x="1013" y="51"/>
                    <a:pt x="1011" y="50"/>
                  </a:cubicBezTo>
                  <a:cubicBezTo>
                    <a:pt x="1011" y="48"/>
                    <a:pt x="1008" y="49"/>
                    <a:pt x="1006" y="49"/>
                  </a:cubicBezTo>
                  <a:cubicBezTo>
                    <a:pt x="1005" y="49"/>
                    <a:pt x="1003" y="49"/>
                    <a:pt x="1003" y="49"/>
                  </a:cubicBezTo>
                  <a:cubicBezTo>
                    <a:pt x="1002" y="49"/>
                    <a:pt x="1002" y="51"/>
                    <a:pt x="1002" y="51"/>
                  </a:cubicBezTo>
                  <a:cubicBezTo>
                    <a:pt x="995" y="53"/>
                    <a:pt x="993" y="51"/>
                    <a:pt x="989" y="51"/>
                  </a:cubicBezTo>
                  <a:cubicBezTo>
                    <a:pt x="987" y="51"/>
                    <a:pt x="987" y="50"/>
                    <a:pt x="985" y="50"/>
                  </a:cubicBezTo>
                  <a:cubicBezTo>
                    <a:pt x="982" y="50"/>
                    <a:pt x="978" y="50"/>
                    <a:pt x="975" y="50"/>
                  </a:cubicBezTo>
                  <a:cubicBezTo>
                    <a:pt x="974" y="51"/>
                    <a:pt x="973" y="51"/>
                    <a:pt x="973" y="52"/>
                  </a:cubicBezTo>
                  <a:cubicBezTo>
                    <a:pt x="971" y="52"/>
                    <a:pt x="970" y="51"/>
                    <a:pt x="969" y="50"/>
                  </a:cubicBezTo>
                  <a:cubicBezTo>
                    <a:pt x="968" y="50"/>
                    <a:pt x="964" y="52"/>
                    <a:pt x="962" y="50"/>
                  </a:cubicBezTo>
                  <a:cubicBezTo>
                    <a:pt x="962" y="50"/>
                    <a:pt x="962" y="50"/>
                    <a:pt x="961" y="49"/>
                  </a:cubicBezTo>
                  <a:cubicBezTo>
                    <a:pt x="961" y="49"/>
                    <a:pt x="961" y="49"/>
                    <a:pt x="961" y="49"/>
                  </a:cubicBezTo>
                  <a:cubicBezTo>
                    <a:pt x="960" y="49"/>
                    <a:pt x="960" y="49"/>
                    <a:pt x="960" y="48"/>
                  </a:cubicBezTo>
                  <a:cubicBezTo>
                    <a:pt x="960" y="48"/>
                    <a:pt x="960" y="48"/>
                    <a:pt x="959" y="48"/>
                  </a:cubicBezTo>
                  <a:cubicBezTo>
                    <a:pt x="959" y="47"/>
                    <a:pt x="959" y="47"/>
                    <a:pt x="959" y="47"/>
                  </a:cubicBezTo>
                  <a:cubicBezTo>
                    <a:pt x="958" y="46"/>
                    <a:pt x="957" y="45"/>
                    <a:pt x="956" y="45"/>
                  </a:cubicBezTo>
                  <a:cubicBezTo>
                    <a:pt x="956" y="45"/>
                    <a:pt x="955" y="45"/>
                    <a:pt x="954" y="45"/>
                  </a:cubicBezTo>
                  <a:cubicBezTo>
                    <a:pt x="953" y="45"/>
                    <a:pt x="953" y="45"/>
                    <a:pt x="953" y="44"/>
                  </a:cubicBezTo>
                  <a:cubicBezTo>
                    <a:pt x="952" y="43"/>
                    <a:pt x="950" y="44"/>
                    <a:pt x="949" y="43"/>
                  </a:cubicBezTo>
                  <a:cubicBezTo>
                    <a:pt x="948" y="43"/>
                    <a:pt x="947" y="43"/>
                    <a:pt x="946" y="42"/>
                  </a:cubicBezTo>
                  <a:cubicBezTo>
                    <a:pt x="943" y="40"/>
                    <a:pt x="915" y="44"/>
                    <a:pt x="912" y="43"/>
                  </a:cubicBezTo>
                  <a:cubicBezTo>
                    <a:pt x="911" y="41"/>
                    <a:pt x="909" y="41"/>
                    <a:pt x="908" y="40"/>
                  </a:cubicBezTo>
                  <a:cubicBezTo>
                    <a:pt x="905" y="40"/>
                    <a:pt x="905" y="39"/>
                    <a:pt x="903" y="39"/>
                  </a:cubicBezTo>
                  <a:cubicBezTo>
                    <a:pt x="900" y="39"/>
                    <a:pt x="898" y="39"/>
                    <a:pt x="895" y="39"/>
                  </a:cubicBezTo>
                  <a:cubicBezTo>
                    <a:pt x="895" y="39"/>
                    <a:pt x="896" y="38"/>
                    <a:pt x="895" y="38"/>
                  </a:cubicBezTo>
                  <a:cubicBezTo>
                    <a:pt x="894" y="38"/>
                    <a:pt x="893" y="38"/>
                    <a:pt x="892" y="38"/>
                  </a:cubicBezTo>
                  <a:cubicBezTo>
                    <a:pt x="892" y="37"/>
                    <a:pt x="892" y="35"/>
                    <a:pt x="890" y="35"/>
                  </a:cubicBezTo>
                  <a:cubicBezTo>
                    <a:pt x="889" y="34"/>
                    <a:pt x="885" y="34"/>
                    <a:pt x="884" y="33"/>
                  </a:cubicBezTo>
                  <a:cubicBezTo>
                    <a:pt x="877" y="32"/>
                    <a:pt x="865" y="34"/>
                    <a:pt x="864" y="33"/>
                  </a:cubicBezTo>
                  <a:cubicBezTo>
                    <a:pt x="863" y="32"/>
                    <a:pt x="860" y="32"/>
                    <a:pt x="859" y="30"/>
                  </a:cubicBezTo>
                  <a:cubicBezTo>
                    <a:pt x="853" y="30"/>
                    <a:pt x="848" y="30"/>
                    <a:pt x="842" y="30"/>
                  </a:cubicBezTo>
                  <a:cubicBezTo>
                    <a:pt x="841" y="30"/>
                    <a:pt x="839" y="30"/>
                    <a:pt x="840" y="32"/>
                  </a:cubicBezTo>
                  <a:cubicBezTo>
                    <a:pt x="840" y="32"/>
                    <a:pt x="839" y="32"/>
                    <a:pt x="838" y="32"/>
                  </a:cubicBezTo>
                  <a:cubicBezTo>
                    <a:pt x="837" y="32"/>
                    <a:pt x="837" y="33"/>
                    <a:pt x="837" y="34"/>
                  </a:cubicBezTo>
                  <a:cubicBezTo>
                    <a:pt x="838" y="35"/>
                    <a:pt x="840" y="34"/>
                    <a:pt x="840" y="35"/>
                  </a:cubicBezTo>
                  <a:cubicBezTo>
                    <a:pt x="840" y="35"/>
                    <a:pt x="841" y="35"/>
                    <a:pt x="841" y="35"/>
                  </a:cubicBezTo>
                  <a:cubicBezTo>
                    <a:pt x="841" y="36"/>
                    <a:pt x="841" y="36"/>
                    <a:pt x="841" y="36"/>
                  </a:cubicBezTo>
                  <a:cubicBezTo>
                    <a:pt x="842" y="36"/>
                    <a:pt x="842" y="37"/>
                    <a:pt x="842" y="37"/>
                  </a:cubicBezTo>
                  <a:cubicBezTo>
                    <a:pt x="844" y="37"/>
                    <a:pt x="843" y="37"/>
                    <a:pt x="844" y="38"/>
                  </a:cubicBezTo>
                  <a:cubicBezTo>
                    <a:pt x="844" y="38"/>
                    <a:pt x="844" y="38"/>
                    <a:pt x="844" y="38"/>
                  </a:cubicBezTo>
                  <a:cubicBezTo>
                    <a:pt x="845" y="38"/>
                    <a:pt x="845" y="39"/>
                    <a:pt x="845" y="39"/>
                  </a:cubicBezTo>
                  <a:cubicBezTo>
                    <a:pt x="845" y="39"/>
                    <a:pt x="842" y="40"/>
                    <a:pt x="840" y="39"/>
                  </a:cubicBezTo>
                  <a:cubicBezTo>
                    <a:pt x="840" y="38"/>
                    <a:pt x="838" y="38"/>
                    <a:pt x="837" y="37"/>
                  </a:cubicBezTo>
                  <a:cubicBezTo>
                    <a:pt x="831" y="37"/>
                    <a:pt x="821" y="39"/>
                    <a:pt x="816" y="39"/>
                  </a:cubicBezTo>
                  <a:cubicBezTo>
                    <a:pt x="815" y="39"/>
                    <a:pt x="814" y="39"/>
                    <a:pt x="813" y="39"/>
                  </a:cubicBezTo>
                  <a:cubicBezTo>
                    <a:pt x="813" y="39"/>
                    <a:pt x="809" y="37"/>
                    <a:pt x="809" y="37"/>
                  </a:cubicBezTo>
                  <a:cubicBezTo>
                    <a:pt x="809" y="36"/>
                    <a:pt x="807" y="35"/>
                    <a:pt x="807" y="37"/>
                  </a:cubicBezTo>
                  <a:cubicBezTo>
                    <a:pt x="807" y="37"/>
                    <a:pt x="806" y="38"/>
                    <a:pt x="807" y="38"/>
                  </a:cubicBezTo>
                  <a:cubicBezTo>
                    <a:pt x="808" y="38"/>
                    <a:pt x="807" y="41"/>
                    <a:pt x="807" y="41"/>
                  </a:cubicBezTo>
                  <a:cubicBezTo>
                    <a:pt x="807" y="44"/>
                    <a:pt x="807" y="43"/>
                    <a:pt x="805" y="43"/>
                  </a:cubicBezTo>
                  <a:cubicBezTo>
                    <a:pt x="803" y="41"/>
                    <a:pt x="800" y="42"/>
                    <a:pt x="798" y="41"/>
                  </a:cubicBezTo>
                  <a:cubicBezTo>
                    <a:pt x="797" y="41"/>
                    <a:pt x="798" y="40"/>
                    <a:pt x="797" y="40"/>
                  </a:cubicBezTo>
                  <a:cubicBezTo>
                    <a:pt x="796" y="40"/>
                    <a:pt x="795" y="40"/>
                    <a:pt x="795" y="40"/>
                  </a:cubicBezTo>
                  <a:cubicBezTo>
                    <a:pt x="794" y="40"/>
                    <a:pt x="793" y="39"/>
                    <a:pt x="792" y="38"/>
                  </a:cubicBezTo>
                  <a:cubicBezTo>
                    <a:pt x="792" y="38"/>
                    <a:pt x="791" y="38"/>
                    <a:pt x="791" y="38"/>
                  </a:cubicBezTo>
                  <a:cubicBezTo>
                    <a:pt x="791" y="37"/>
                    <a:pt x="791" y="37"/>
                    <a:pt x="791" y="37"/>
                  </a:cubicBezTo>
                  <a:cubicBezTo>
                    <a:pt x="790" y="36"/>
                    <a:pt x="789" y="36"/>
                    <a:pt x="789" y="35"/>
                  </a:cubicBezTo>
                  <a:cubicBezTo>
                    <a:pt x="788" y="35"/>
                    <a:pt x="789" y="33"/>
                    <a:pt x="787" y="33"/>
                  </a:cubicBezTo>
                  <a:cubicBezTo>
                    <a:pt x="786" y="32"/>
                    <a:pt x="783" y="33"/>
                    <a:pt x="783" y="32"/>
                  </a:cubicBezTo>
                  <a:cubicBezTo>
                    <a:pt x="783" y="31"/>
                    <a:pt x="783" y="31"/>
                    <a:pt x="782" y="30"/>
                  </a:cubicBezTo>
                  <a:cubicBezTo>
                    <a:pt x="781" y="30"/>
                    <a:pt x="780" y="30"/>
                    <a:pt x="779" y="29"/>
                  </a:cubicBezTo>
                  <a:cubicBezTo>
                    <a:pt x="778" y="28"/>
                    <a:pt x="777" y="28"/>
                    <a:pt x="775" y="28"/>
                  </a:cubicBezTo>
                  <a:cubicBezTo>
                    <a:pt x="773" y="28"/>
                    <a:pt x="773" y="28"/>
                    <a:pt x="772" y="27"/>
                  </a:cubicBezTo>
                  <a:cubicBezTo>
                    <a:pt x="771" y="26"/>
                    <a:pt x="771" y="26"/>
                    <a:pt x="770" y="26"/>
                  </a:cubicBezTo>
                  <a:cubicBezTo>
                    <a:pt x="767" y="26"/>
                    <a:pt x="765" y="26"/>
                    <a:pt x="763" y="26"/>
                  </a:cubicBezTo>
                  <a:cubicBezTo>
                    <a:pt x="762" y="26"/>
                    <a:pt x="760" y="26"/>
                    <a:pt x="758" y="26"/>
                  </a:cubicBezTo>
                  <a:cubicBezTo>
                    <a:pt x="757" y="26"/>
                    <a:pt x="758" y="25"/>
                    <a:pt x="757" y="25"/>
                  </a:cubicBezTo>
                  <a:cubicBezTo>
                    <a:pt x="756" y="25"/>
                    <a:pt x="754" y="25"/>
                    <a:pt x="754" y="25"/>
                  </a:cubicBezTo>
                  <a:cubicBezTo>
                    <a:pt x="753" y="25"/>
                    <a:pt x="754" y="24"/>
                    <a:pt x="753" y="24"/>
                  </a:cubicBezTo>
                  <a:cubicBezTo>
                    <a:pt x="752" y="24"/>
                    <a:pt x="750" y="24"/>
                    <a:pt x="749" y="24"/>
                  </a:cubicBezTo>
                  <a:cubicBezTo>
                    <a:pt x="747" y="24"/>
                    <a:pt x="747" y="25"/>
                    <a:pt x="748" y="25"/>
                  </a:cubicBezTo>
                  <a:cubicBezTo>
                    <a:pt x="748" y="26"/>
                    <a:pt x="748" y="26"/>
                    <a:pt x="748" y="26"/>
                  </a:cubicBezTo>
                  <a:cubicBezTo>
                    <a:pt x="748" y="26"/>
                    <a:pt x="749" y="26"/>
                    <a:pt x="749" y="26"/>
                  </a:cubicBezTo>
                  <a:cubicBezTo>
                    <a:pt x="749" y="27"/>
                    <a:pt x="749" y="27"/>
                    <a:pt x="750" y="27"/>
                  </a:cubicBezTo>
                  <a:cubicBezTo>
                    <a:pt x="750" y="27"/>
                    <a:pt x="751" y="27"/>
                    <a:pt x="751" y="28"/>
                  </a:cubicBezTo>
                  <a:cubicBezTo>
                    <a:pt x="751" y="30"/>
                    <a:pt x="748" y="29"/>
                    <a:pt x="745" y="29"/>
                  </a:cubicBezTo>
                  <a:cubicBezTo>
                    <a:pt x="743" y="29"/>
                    <a:pt x="742" y="29"/>
                    <a:pt x="740" y="29"/>
                  </a:cubicBezTo>
                  <a:cubicBezTo>
                    <a:pt x="737" y="29"/>
                    <a:pt x="737" y="30"/>
                    <a:pt x="735" y="30"/>
                  </a:cubicBezTo>
                  <a:cubicBezTo>
                    <a:pt x="736" y="30"/>
                    <a:pt x="733" y="29"/>
                    <a:pt x="733" y="29"/>
                  </a:cubicBezTo>
                  <a:cubicBezTo>
                    <a:pt x="733" y="28"/>
                    <a:pt x="729" y="29"/>
                    <a:pt x="728" y="28"/>
                  </a:cubicBezTo>
                  <a:cubicBezTo>
                    <a:pt x="727" y="27"/>
                    <a:pt x="727" y="28"/>
                    <a:pt x="726" y="28"/>
                  </a:cubicBezTo>
                  <a:cubicBezTo>
                    <a:pt x="726" y="27"/>
                    <a:pt x="725" y="27"/>
                    <a:pt x="725" y="27"/>
                  </a:cubicBezTo>
                  <a:cubicBezTo>
                    <a:pt x="725" y="27"/>
                    <a:pt x="725" y="26"/>
                    <a:pt x="725" y="25"/>
                  </a:cubicBezTo>
                  <a:cubicBezTo>
                    <a:pt x="724" y="25"/>
                    <a:pt x="722" y="25"/>
                    <a:pt x="721" y="25"/>
                  </a:cubicBezTo>
                  <a:cubicBezTo>
                    <a:pt x="719" y="25"/>
                    <a:pt x="717" y="25"/>
                    <a:pt x="715" y="25"/>
                  </a:cubicBezTo>
                  <a:cubicBezTo>
                    <a:pt x="712" y="25"/>
                    <a:pt x="710" y="25"/>
                    <a:pt x="707" y="25"/>
                  </a:cubicBezTo>
                  <a:cubicBezTo>
                    <a:pt x="705" y="25"/>
                    <a:pt x="704" y="25"/>
                    <a:pt x="703" y="25"/>
                  </a:cubicBezTo>
                  <a:cubicBezTo>
                    <a:pt x="701" y="25"/>
                    <a:pt x="701" y="26"/>
                    <a:pt x="700" y="25"/>
                  </a:cubicBezTo>
                  <a:cubicBezTo>
                    <a:pt x="700" y="25"/>
                    <a:pt x="699" y="24"/>
                    <a:pt x="699" y="25"/>
                  </a:cubicBezTo>
                  <a:cubicBezTo>
                    <a:pt x="698" y="24"/>
                    <a:pt x="698" y="24"/>
                    <a:pt x="696" y="24"/>
                  </a:cubicBezTo>
                  <a:cubicBezTo>
                    <a:pt x="694" y="24"/>
                    <a:pt x="693" y="25"/>
                    <a:pt x="690" y="25"/>
                  </a:cubicBezTo>
                  <a:cubicBezTo>
                    <a:pt x="689" y="25"/>
                    <a:pt x="685" y="24"/>
                    <a:pt x="687" y="23"/>
                  </a:cubicBezTo>
                  <a:cubicBezTo>
                    <a:pt x="688" y="21"/>
                    <a:pt x="693" y="23"/>
                    <a:pt x="693" y="20"/>
                  </a:cubicBezTo>
                  <a:cubicBezTo>
                    <a:pt x="694" y="20"/>
                    <a:pt x="692" y="19"/>
                    <a:pt x="690" y="19"/>
                  </a:cubicBezTo>
                  <a:cubicBezTo>
                    <a:pt x="689" y="19"/>
                    <a:pt x="688" y="17"/>
                    <a:pt x="687" y="19"/>
                  </a:cubicBezTo>
                  <a:cubicBezTo>
                    <a:pt x="685" y="19"/>
                    <a:pt x="686" y="19"/>
                    <a:pt x="685" y="20"/>
                  </a:cubicBezTo>
                  <a:cubicBezTo>
                    <a:pt x="684" y="20"/>
                    <a:pt x="685" y="20"/>
                    <a:pt x="685" y="21"/>
                  </a:cubicBezTo>
                  <a:cubicBezTo>
                    <a:pt x="685" y="21"/>
                    <a:pt x="685" y="22"/>
                    <a:pt x="685" y="22"/>
                  </a:cubicBezTo>
                  <a:cubicBezTo>
                    <a:pt x="687" y="24"/>
                    <a:pt x="683" y="22"/>
                    <a:pt x="683" y="22"/>
                  </a:cubicBezTo>
                  <a:cubicBezTo>
                    <a:pt x="684" y="21"/>
                    <a:pt x="681" y="22"/>
                    <a:pt x="681" y="23"/>
                  </a:cubicBezTo>
                  <a:cubicBezTo>
                    <a:pt x="678" y="23"/>
                    <a:pt x="679" y="25"/>
                    <a:pt x="678" y="27"/>
                  </a:cubicBezTo>
                  <a:cubicBezTo>
                    <a:pt x="676" y="28"/>
                    <a:pt x="675" y="28"/>
                    <a:pt x="672" y="28"/>
                  </a:cubicBezTo>
                  <a:cubicBezTo>
                    <a:pt x="670" y="28"/>
                    <a:pt x="668" y="28"/>
                    <a:pt x="666" y="28"/>
                  </a:cubicBezTo>
                  <a:cubicBezTo>
                    <a:pt x="666" y="28"/>
                    <a:pt x="665" y="30"/>
                    <a:pt x="665" y="28"/>
                  </a:cubicBezTo>
                  <a:cubicBezTo>
                    <a:pt x="665" y="27"/>
                    <a:pt x="664" y="26"/>
                    <a:pt x="666" y="26"/>
                  </a:cubicBezTo>
                  <a:cubicBezTo>
                    <a:pt x="667" y="26"/>
                    <a:pt x="667" y="27"/>
                    <a:pt x="667" y="26"/>
                  </a:cubicBezTo>
                  <a:cubicBezTo>
                    <a:pt x="667" y="26"/>
                    <a:pt x="669" y="24"/>
                    <a:pt x="670" y="24"/>
                  </a:cubicBezTo>
                  <a:cubicBezTo>
                    <a:pt x="671" y="24"/>
                    <a:pt x="673" y="25"/>
                    <a:pt x="674" y="23"/>
                  </a:cubicBezTo>
                  <a:cubicBezTo>
                    <a:pt x="675" y="23"/>
                    <a:pt x="676" y="23"/>
                    <a:pt x="675" y="23"/>
                  </a:cubicBezTo>
                  <a:cubicBezTo>
                    <a:pt x="676" y="22"/>
                    <a:pt x="676" y="22"/>
                    <a:pt x="675" y="22"/>
                  </a:cubicBezTo>
                  <a:cubicBezTo>
                    <a:pt x="676" y="22"/>
                    <a:pt x="676" y="21"/>
                    <a:pt x="676" y="21"/>
                  </a:cubicBezTo>
                  <a:cubicBezTo>
                    <a:pt x="677" y="21"/>
                    <a:pt x="677" y="21"/>
                    <a:pt x="677" y="20"/>
                  </a:cubicBezTo>
                  <a:cubicBezTo>
                    <a:pt x="677" y="20"/>
                    <a:pt x="677" y="20"/>
                    <a:pt x="678" y="20"/>
                  </a:cubicBezTo>
                  <a:cubicBezTo>
                    <a:pt x="679" y="20"/>
                    <a:pt x="679" y="20"/>
                    <a:pt x="680" y="19"/>
                  </a:cubicBezTo>
                  <a:cubicBezTo>
                    <a:pt x="680" y="19"/>
                    <a:pt x="679" y="18"/>
                    <a:pt x="680" y="18"/>
                  </a:cubicBezTo>
                  <a:cubicBezTo>
                    <a:pt x="680" y="18"/>
                    <a:pt x="681" y="18"/>
                    <a:pt x="681" y="18"/>
                  </a:cubicBezTo>
                  <a:cubicBezTo>
                    <a:pt x="682" y="18"/>
                    <a:pt x="681" y="18"/>
                    <a:pt x="683" y="18"/>
                  </a:cubicBezTo>
                  <a:cubicBezTo>
                    <a:pt x="683" y="17"/>
                    <a:pt x="683" y="18"/>
                    <a:pt x="683" y="17"/>
                  </a:cubicBezTo>
                  <a:cubicBezTo>
                    <a:pt x="683" y="18"/>
                    <a:pt x="685" y="16"/>
                    <a:pt x="685" y="16"/>
                  </a:cubicBezTo>
                  <a:cubicBezTo>
                    <a:pt x="685" y="16"/>
                    <a:pt x="687" y="16"/>
                    <a:pt x="688" y="15"/>
                  </a:cubicBezTo>
                  <a:cubicBezTo>
                    <a:pt x="688" y="15"/>
                    <a:pt x="689" y="14"/>
                    <a:pt x="689" y="14"/>
                  </a:cubicBezTo>
                  <a:cubicBezTo>
                    <a:pt x="689" y="14"/>
                    <a:pt x="688" y="13"/>
                    <a:pt x="688" y="13"/>
                  </a:cubicBezTo>
                  <a:cubicBezTo>
                    <a:pt x="688" y="12"/>
                    <a:pt x="688" y="12"/>
                    <a:pt x="688" y="12"/>
                  </a:cubicBezTo>
                  <a:cubicBezTo>
                    <a:pt x="686" y="11"/>
                    <a:pt x="684" y="11"/>
                    <a:pt x="683" y="10"/>
                  </a:cubicBezTo>
                  <a:cubicBezTo>
                    <a:pt x="682" y="9"/>
                    <a:pt x="682" y="9"/>
                    <a:pt x="680" y="9"/>
                  </a:cubicBezTo>
                  <a:cubicBezTo>
                    <a:pt x="680" y="9"/>
                    <a:pt x="679" y="8"/>
                    <a:pt x="679" y="8"/>
                  </a:cubicBezTo>
                  <a:cubicBezTo>
                    <a:pt x="679" y="8"/>
                    <a:pt x="677" y="7"/>
                    <a:pt x="677" y="8"/>
                  </a:cubicBezTo>
                  <a:cubicBezTo>
                    <a:pt x="677" y="9"/>
                    <a:pt x="675" y="8"/>
                    <a:pt x="675" y="8"/>
                  </a:cubicBezTo>
                  <a:cubicBezTo>
                    <a:pt x="674" y="8"/>
                    <a:pt x="675" y="8"/>
                    <a:pt x="674" y="8"/>
                  </a:cubicBezTo>
                  <a:cubicBezTo>
                    <a:pt x="674" y="7"/>
                    <a:pt x="673" y="7"/>
                    <a:pt x="673" y="6"/>
                  </a:cubicBezTo>
                  <a:cubicBezTo>
                    <a:pt x="668" y="5"/>
                    <a:pt x="655" y="4"/>
                    <a:pt x="652" y="6"/>
                  </a:cubicBezTo>
                  <a:cubicBezTo>
                    <a:pt x="652" y="6"/>
                    <a:pt x="650" y="8"/>
                    <a:pt x="650" y="8"/>
                  </a:cubicBezTo>
                  <a:cubicBezTo>
                    <a:pt x="649" y="7"/>
                    <a:pt x="646" y="8"/>
                    <a:pt x="646" y="7"/>
                  </a:cubicBezTo>
                  <a:cubicBezTo>
                    <a:pt x="646" y="6"/>
                    <a:pt x="647" y="5"/>
                    <a:pt x="647" y="6"/>
                  </a:cubicBezTo>
                  <a:cubicBezTo>
                    <a:pt x="647" y="4"/>
                    <a:pt x="647" y="5"/>
                    <a:pt x="646" y="4"/>
                  </a:cubicBezTo>
                  <a:cubicBezTo>
                    <a:pt x="646" y="4"/>
                    <a:pt x="646" y="4"/>
                    <a:pt x="646" y="3"/>
                  </a:cubicBezTo>
                  <a:cubicBezTo>
                    <a:pt x="646" y="3"/>
                    <a:pt x="646" y="2"/>
                    <a:pt x="646" y="2"/>
                  </a:cubicBezTo>
                  <a:cubicBezTo>
                    <a:pt x="646" y="2"/>
                    <a:pt x="645" y="1"/>
                    <a:pt x="645" y="2"/>
                  </a:cubicBezTo>
                  <a:cubicBezTo>
                    <a:pt x="644" y="2"/>
                    <a:pt x="644" y="2"/>
                    <a:pt x="643" y="3"/>
                  </a:cubicBezTo>
                  <a:cubicBezTo>
                    <a:pt x="642" y="3"/>
                    <a:pt x="643" y="3"/>
                    <a:pt x="641" y="3"/>
                  </a:cubicBezTo>
                  <a:cubicBezTo>
                    <a:pt x="639" y="3"/>
                    <a:pt x="640" y="3"/>
                    <a:pt x="639" y="3"/>
                  </a:cubicBezTo>
                  <a:cubicBezTo>
                    <a:pt x="638" y="2"/>
                    <a:pt x="638" y="2"/>
                    <a:pt x="637" y="2"/>
                  </a:cubicBezTo>
                  <a:cubicBezTo>
                    <a:pt x="636" y="1"/>
                    <a:pt x="633" y="1"/>
                    <a:pt x="631" y="1"/>
                  </a:cubicBezTo>
                  <a:cubicBezTo>
                    <a:pt x="630" y="1"/>
                    <a:pt x="630" y="1"/>
                    <a:pt x="628" y="1"/>
                  </a:cubicBezTo>
                  <a:cubicBezTo>
                    <a:pt x="625" y="0"/>
                    <a:pt x="620" y="0"/>
                    <a:pt x="618" y="2"/>
                  </a:cubicBezTo>
                  <a:cubicBezTo>
                    <a:pt x="618" y="2"/>
                    <a:pt x="618" y="2"/>
                    <a:pt x="618" y="3"/>
                  </a:cubicBezTo>
                  <a:cubicBezTo>
                    <a:pt x="616" y="3"/>
                    <a:pt x="617" y="5"/>
                    <a:pt x="618" y="6"/>
                  </a:cubicBezTo>
                  <a:cubicBezTo>
                    <a:pt x="618" y="6"/>
                    <a:pt x="619" y="7"/>
                    <a:pt x="619" y="7"/>
                  </a:cubicBezTo>
                  <a:cubicBezTo>
                    <a:pt x="619" y="7"/>
                    <a:pt x="612" y="6"/>
                    <a:pt x="611" y="7"/>
                  </a:cubicBezTo>
                  <a:cubicBezTo>
                    <a:pt x="611" y="8"/>
                    <a:pt x="611" y="8"/>
                    <a:pt x="610" y="8"/>
                  </a:cubicBezTo>
                  <a:cubicBezTo>
                    <a:pt x="609" y="9"/>
                    <a:pt x="609" y="9"/>
                    <a:pt x="608" y="10"/>
                  </a:cubicBezTo>
                  <a:cubicBezTo>
                    <a:pt x="606" y="10"/>
                    <a:pt x="603" y="10"/>
                    <a:pt x="601" y="9"/>
                  </a:cubicBezTo>
                  <a:cubicBezTo>
                    <a:pt x="600" y="7"/>
                    <a:pt x="596" y="9"/>
                    <a:pt x="594" y="9"/>
                  </a:cubicBezTo>
                  <a:cubicBezTo>
                    <a:pt x="591" y="9"/>
                    <a:pt x="587" y="9"/>
                    <a:pt x="586" y="10"/>
                  </a:cubicBezTo>
                  <a:cubicBezTo>
                    <a:pt x="585" y="10"/>
                    <a:pt x="585" y="11"/>
                    <a:pt x="585" y="11"/>
                  </a:cubicBezTo>
                  <a:cubicBezTo>
                    <a:pt x="585" y="11"/>
                    <a:pt x="584" y="12"/>
                    <a:pt x="584" y="12"/>
                  </a:cubicBezTo>
                  <a:cubicBezTo>
                    <a:pt x="583" y="12"/>
                    <a:pt x="577" y="11"/>
                    <a:pt x="576" y="12"/>
                  </a:cubicBezTo>
                  <a:cubicBezTo>
                    <a:pt x="575" y="12"/>
                    <a:pt x="576" y="13"/>
                    <a:pt x="574" y="13"/>
                  </a:cubicBezTo>
                  <a:cubicBezTo>
                    <a:pt x="573" y="13"/>
                    <a:pt x="574" y="13"/>
                    <a:pt x="573" y="13"/>
                  </a:cubicBezTo>
                  <a:cubicBezTo>
                    <a:pt x="570" y="13"/>
                    <a:pt x="567" y="14"/>
                    <a:pt x="566" y="15"/>
                  </a:cubicBezTo>
                  <a:cubicBezTo>
                    <a:pt x="565" y="15"/>
                    <a:pt x="566" y="15"/>
                    <a:pt x="564" y="15"/>
                  </a:cubicBezTo>
                  <a:cubicBezTo>
                    <a:pt x="563" y="15"/>
                    <a:pt x="563" y="15"/>
                    <a:pt x="563" y="16"/>
                  </a:cubicBezTo>
                  <a:cubicBezTo>
                    <a:pt x="563" y="16"/>
                    <a:pt x="562" y="17"/>
                    <a:pt x="562" y="17"/>
                  </a:cubicBezTo>
                  <a:cubicBezTo>
                    <a:pt x="560" y="17"/>
                    <a:pt x="556" y="17"/>
                    <a:pt x="556" y="19"/>
                  </a:cubicBezTo>
                  <a:cubicBezTo>
                    <a:pt x="557" y="19"/>
                    <a:pt x="557" y="19"/>
                    <a:pt x="558" y="20"/>
                  </a:cubicBezTo>
                  <a:cubicBezTo>
                    <a:pt x="559" y="20"/>
                    <a:pt x="558" y="20"/>
                    <a:pt x="560" y="20"/>
                  </a:cubicBezTo>
                  <a:cubicBezTo>
                    <a:pt x="561" y="20"/>
                    <a:pt x="562" y="20"/>
                    <a:pt x="564" y="20"/>
                  </a:cubicBezTo>
                  <a:cubicBezTo>
                    <a:pt x="563" y="20"/>
                    <a:pt x="564" y="21"/>
                    <a:pt x="565" y="21"/>
                  </a:cubicBezTo>
                  <a:cubicBezTo>
                    <a:pt x="566" y="21"/>
                    <a:pt x="566" y="21"/>
                    <a:pt x="566" y="22"/>
                  </a:cubicBezTo>
                  <a:cubicBezTo>
                    <a:pt x="567" y="22"/>
                    <a:pt x="567" y="22"/>
                    <a:pt x="567" y="23"/>
                  </a:cubicBezTo>
                  <a:cubicBezTo>
                    <a:pt x="567" y="23"/>
                    <a:pt x="565" y="22"/>
                    <a:pt x="564" y="23"/>
                  </a:cubicBezTo>
                  <a:cubicBezTo>
                    <a:pt x="564" y="23"/>
                    <a:pt x="564" y="23"/>
                    <a:pt x="564" y="23"/>
                  </a:cubicBezTo>
                  <a:cubicBezTo>
                    <a:pt x="563" y="24"/>
                    <a:pt x="562" y="23"/>
                    <a:pt x="561" y="23"/>
                  </a:cubicBezTo>
                  <a:cubicBezTo>
                    <a:pt x="561" y="23"/>
                    <a:pt x="561" y="24"/>
                    <a:pt x="561" y="24"/>
                  </a:cubicBezTo>
                  <a:cubicBezTo>
                    <a:pt x="560" y="24"/>
                    <a:pt x="559" y="24"/>
                    <a:pt x="559" y="24"/>
                  </a:cubicBezTo>
                  <a:cubicBezTo>
                    <a:pt x="558" y="24"/>
                    <a:pt x="558" y="25"/>
                    <a:pt x="556" y="25"/>
                  </a:cubicBezTo>
                  <a:cubicBezTo>
                    <a:pt x="552" y="25"/>
                    <a:pt x="547" y="24"/>
                    <a:pt x="542" y="25"/>
                  </a:cubicBezTo>
                  <a:cubicBezTo>
                    <a:pt x="542" y="25"/>
                    <a:pt x="542" y="25"/>
                    <a:pt x="541" y="25"/>
                  </a:cubicBezTo>
                  <a:cubicBezTo>
                    <a:pt x="540" y="25"/>
                    <a:pt x="539" y="25"/>
                    <a:pt x="539" y="27"/>
                  </a:cubicBezTo>
                  <a:cubicBezTo>
                    <a:pt x="539" y="29"/>
                    <a:pt x="541" y="28"/>
                    <a:pt x="541" y="29"/>
                  </a:cubicBezTo>
                  <a:cubicBezTo>
                    <a:pt x="542" y="29"/>
                    <a:pt x="542" y="29"/>
                    <a:pt x="543" y="30"/>
                  </a:cubicBezTo>
                  <a:cubicBezTo>
                    <a:pt x="543" y="31"/>
                    <a:pt x="543" y="31"/>
                    <a:pt x="544" y="31"/>
                  </a:cubicBezTo>
                  <a:cubicBezTo>
                    <a:pt x="544" y="31"/>
                    <a:pt x="543" y="32"/>
                    <a:pt x="544" y="32"/>
                  </a:cubicBezTo>
                  <a:cubicBezTo>
                    <a:pt x="544" y="32"/>
                    <a:pt x="544" y="32"/>
                    <a:pt x="544" y="32"/>
                  </a:cubicBezTo>
                  <a:cubicBezTo>
                    <a:pt x="545" y="32"/>
                    <a:pt x="544" y="33"/>
                    <a:pt x="545" y="33"/>
                  </a:cubicBezTo>
                  <a:cubicBezTo>
                    <a:pt x="545" y="33"/>
                    <a:pt x="546" y="33"/>
                    <a:pt x="546" y="33"/>
                  </a:cubicBezTo>
                  <a:cubicBezTo>
                    <a:pt x="547" y="35"/>
                    <a:pt x="552" y="33"/>
                    <a:pt x="554" y="35"/>
                  </a:cubicBezTo>
                  <a:cubicBezTo>
                    <a:pt x="555" y="35"/>
                    <a:pt x="556" y="35"/>
                    <a:pt x="556" y="35"/>
                  </a:cubicBezTo>
                  <a:cubicBezTo>
                    <a:pt x="556" y="38"/>
                    <a:pt x="555" y="38"/>
                    <a:pt x="552" y="38"/>
                  </a:cubicBezTo>
                  <a:cubicBezTo>
                    <a:pt x="551" y="37"/>
                    <a:pt x="550" y="37"/>
                    <a:pt x="549" y="36"/>
                  </a:cubicBezTo>
                  <a:cubicBezTo>
                    <a:pt x="548" y="36"/>
                    <a:pt x="548" y="36"/>
                    <a:pt x="548" y="35"/>
                  </a:cubicBezTo>
                  <a:cubicBezTo>
                    <a:pt x="547" y="34"/>
                    <a:pt x="544" y="34"/>
                    <a:pt x="542" y="34"/>
                  </a:cubicBezTo>
                  <a:cubicBezTo>
                    <a:pt x="540" y="34"/>
                    <a:pt x="541" y="33"/>
                    <a:pt x="539" y="33"/>
                  </a:cubicBezTo>
                  <a:cubicBezTo>
                    <a:pt x="537" y="33"/>
                    <a:pt x="535" y="33"/>
                    <a:pt x="533" y="33"/>
                  </a:cubicBezTo>
                  <a:cubicBezTo>
                    <a:pt x="532" y="31"/>
                    <a:pt x="528" y="31"/>
                    <a:pt x="527" y="32"/>
                  </a:cubicBezTo>
                  <a:cubicBezTo>
                    <a:pt x="527" y="33"/>
                    <a:pt x="527" y="35"/>
                    <a:pt x="526" y="35"/>
                  </a:cubicBezTo>
                  <a:cubicBezTo>
                    <a:pt x="525" y="35"/>
                    <a:pt x="523" y="37"/>
                    <a:pt x="525" y="38"/>
                  </a:cubicBezTo>
                  <a:cubicBezTo>
                    <a:pt x="525" y="38"/>
                    <a:pt x="528" y="38"/>
                    <a:pt x="528" y="39"/>
                  </a:cubicBezTo>
                  <a:cubicBezTo>
                    <a:pt x="528" y="39"/>
                    <a:pt x="530" y="40"/>
                    <a:pt x="531" y="40"/>
                  </a:cubicBezTo>
                  <a:cubicBezTo>
                    <a:pt x="532" y="40"/>
                    <a:pt x="533" y="40"/>
                    <a:pt x="534" y="40"/>
                  </a:cubicBezTo>
                  <a:cubicBezTo>
                    <a:pt x="535" y="40"/>
                    <a:pt x="534" y="40"/>
                    <a:pt x="535" y="40"/>
                  </a:cubicBezTo>
                  <a:cubicBezTo>
                    <a:pt x="536" y="40"/>
                    <a:pt x="539" y="40"/>
                    <a:pt x="540" y="40"/>
                  </a:cubicBezTo>
                  <a:cubicBezTo>
                    <a:pt x="542" y="42"/>
                    <a:pt x="537" y="42"/>
                    <a:pt x="536" y="42"/>
                  </a:cubicBezTo>
                  <a:cubicBezTo>
                    <a:pt x="534" y="42"/>
                    <a:pt x="532" y="42"/>
                    <a:pt x="530" y="42"/>
                  </a:cubicBezTo>
                  <a:cubicBezTo>
                    <a:pt x="530" y="42"/>
                    <a:pt x="527" y="41"/>
                    <a:pt x="527" y="41"/>
                  </a:cubicBezTo>
                  <a:cubicBezTo>
                    <a:pt x="527" y="41"/>
                    <a:pt x="523" y="40"/>
                    <a:pt x="523" y="40"/>
                  </a:cubicBezTo>
                  <a:cubicBezTo>
                    <a:pt x="523" y="40"/>
                    <a:pt x="523" y="40"/>
                    <a:pt x="522" y="40"/>
                  </a:cubicBezTo>
                  <a:cubicBezTo>
                    <a:pt x="522" y="40"/>
                    <a:pt x="522" y="39"/>
                    <a:pt x="521" y="39"/>
                  </a:cubicBezTo>
                  <a:cubicBezTo>
                    <a:pt x="521" y="39"/>
                    <a:pt x="521" y="39"/>
                    <a:pt x="521" y="38"/>
                  </a:cubicBezTo>
                  <a:cubicBezTo>
                    <a:pt x="520" y="37"/>
                    <a:pt x="520" y="34"/>
                    <a:pt x="519" y="33"/>
                  </a:cubicBezTo>
                  <a:cubicBezTo>
                    <a:pt x="519" y="32"/>
                    <a:pt x="519" y="33"/>
                    <a:pt x="519" y="32"/>
                  </a:cubicBezTo>
                  <a:cubicBezTo>
                    <a:pt x="518" y="31"/>
                    <a:pt x="518" y="31"/>
                    <a:pt x="517" y="30"/>
                  </a:cubicBezTo>
                  <a:cubicBezTo>
                    <a:pt x="516" y="29"/>
                    <a:pt x="512" y="29"/>
                    <a:pt x="514" y="31"/>
                  </a:cubicBezTo>
                  <a:cubicBezTo>
                    <a:pt x="514" y="31"/>
                    <a:pt x="514" y="32"/>
                    <a:pt x="514" y="32"/>
                  </a:cubicBezTo>
                  <a:cubicBezTo>
                    <a:pt x="515" y="32"/>
                    <a:pt x="515" y="32"/>
                    <a:pt x="515" y="32"/>
                  </a:cubicBezTo>
                  <a:cubicBezTo>
                    <a:pt x="516" y="32"/>
                    <a:pt x="515" y="33"/>
                    <a:pt x="516" y="33"/>
                  </a:cubicBezTo>
                  <a:cubicBezTo>
                    <a:pt x="516" y="34"/>
                    <a:pt x="517" y="35"/>
                    <a:pt x="515" y="35"/>
                  </a:cubicBezTo>
                  <a:cubicBezTo>
                    <a:pt x="514" y="35"/>
                    <a:pt x="514" y="36"/>
                    <a:pt x="514" y="36"/>
                  </a:cubicBezTo>
                  <a:cubicBezTo>
                    <a:pt x="513" y="36"/>
                    <a:pt x="513" y="36"/>
                    <a:pt x="513" y="36"/>
                  </a:cubicBezTo>
                  <a:cubicBezTo>
                    <a:pt x="512" y="37"/>
                    <a:pt x="512" y="37"/>
                    <a:pt x="512" y="38"/>
                  </a:cubicBezTo>
                  <a:cubicBezTo>
                    <a:pt x="511" y="39"/>
                    <a:pt x="512" y="39"/>
                    <a:pt x="512" y="39"/>
                  </a:cubicBezTo>
                  <a:cubicBezTo>
                    <a:pt x="512" y="39"/>
                    <a:pt x="512" y="40"/>
                    <a:pt x="512" y="40"/>
                  </a:cubicBezTo>
                  <a:cubicBezTo>
                    <a:pt x="512" y="40"/>
                    <a:pt x="513" y="39"/>
                    <a:pt x="513" y="40"/>
                  </a:cubicBezTo>
                  <a:cubicBezTo>
                    <a:pt x="513" y="40"/>
                    <a:pt x="513" y="40"/>
                    <a:pt x="513" y="40"/>
                  </a:cubicBezTo>
                  <a:cubicBezTo>
                    <a:pt x="514" y="41"/>
                    <a:pt x="514" y="41"/>
                    <a:pt x="515" y="41"/>
                  </a:cubicBezTo>
                  <a:cubicBezTo>
                    <a:pt x="515" y="42"/>
                    <a:pt x="515" y="42"/>
                    <a:pt x="516" y="43"/>
                  </a:cubicBezTo>
                  <a:cubicBezTo>
                    <a:pt x="516" y="43"/>
                    <a:pt x="516" y="42"/>
                    <a:pt x="516" y="43"/>
                  </a:cubicBezTo>
                  <a:cubicBezTo>
                    <a:pt x="517" y="43"/>
                    <a:pt x="516" y="43"/>
                    <a:pt x="516" y="43"/>
                  </a:cubicBezTo>
                  <a:cubicBezTo>
                    <a:pt x="517" y="43"/>
                    <a:pt x="517" y="43"/>
                    <a:pt x="517" y="43"/>
                  </a:cubicBezTo>
                  <a:cubicBezTo>
                    <a:pt x="518" y="44"/>
                    <a:pt x="517" y="44"/>
                    <a:pt x="518" y="44"/>
                  </a:cubicBezTo>
                  <a:cubicBezTo>
                    <a:pt x="518" y="44"/>
                    <a:pt x="518" y="44"/>
                    <a:pt x="519" y="45"/>
                  </a:cubicBezTo>
                  <a:cubicBezTo>
                    <a:pt x="519" y="45"/>
                    <a:pt x="519" y="45"/>
                    <a:pt x="521" y="45"/>
                  </a:cubicBezTo>
                  <a:cubicBezTo>
                    <a:pt x="522" y="45"/>
                    <a:pt x="523" y="46"/>
                    <a:pt x="521" y="46"/>
                  </a:cubicBezTo>
                  <a:cubicBezTo>
                    <a:pt x="520" y="46"/>
                    <a:pt x="520" y="47"/>
                    <a:pt x="519" y="48"/>
                  </a:cubicBezTo>
                  <a:cubicBezTo>
                    <a:pt x="519" y="49"/>
                    <a:pt x="519" y="49"/>
                    <a:pt x="519" y="50"/>
                  </a:cubicBezTo>
                  <a:cubicBezTo>
                    <a:pt x="520" y="52"/>
                    <a:pt x="521" y="51"/>
                    <a:pt x="522" y="52"/>
                  </a:cubicBezTo>
                  <a:cubicBezTo>
                    <a:pt x="522" y="54"/>
                    <a:pt x="523" y="54"/>
                    <a:pt x="523" y="55"/>
                  </a:cubicBezTo>
                  <a:cubicBezTo>
                    <a:pt x="523" y="55"/>
                    <a:pt x="523" y="56"/>
                    <a:pt x="524" y="56"/>
                  </a:cubicBezTo>
                  <a:cubicBezTo>
                    <a:pt x="526" y="56"/>
                    <a:pt x="530" y="55"/>
                    <a:pt x="531" y="53"/>
                  </a:cubicBezTo>
                  <a:cubicBezTo>
                    <a:pt x="533" y="53"/>
                    <a:pt x="534" y="53"/>
                    <a:pt x="536" y="53"/>
                  </a:cubicBezTo>
                  <a:cubicBezTo>
                    <a:pt x="536" y="53"/>
                    <a:pt x="538" y="54"/>
                    <a:pt x="539" y="54"/>
                  </a:cubicBezTo>
                  <a:cubicBezTo>
                    <a:pt x="539" y="54"/>
                    <a:pt x="541" y="55"/>
                    <a:pt x="541" y="55"/>
                  </a:cubicBezTo>
                  <a:cubicBezTo>
                    <a:pt x="542" y="56"/>
                    <a:pt x="543" y="55"/>
                    <a:pt x="544" y="55"/>
                  </a:cubicBezTo>
                  <a:cubicBezTo>
                    <a:pt x="545" y="55"/>
                    <a:pt x="544" y="55"/>
                    <a:pt x="544" y="56"/>
                  </a:cubicBezTo>
                  <a:cubicBezTo>
                    <a:pt x="545" y="57"/>
                    <a:pt x="545" y="56"/>
                    <a:pt x="545" y="57"/>
                  </a:cubicBezTo>
                  <a:cubicBezTo>
                    <a:pt x="545" y="57"/>
                    <a:pt x="545" y="57"/>
                    <a:pt x="546" y="57"/>
                  </a:cubicBezTo>
                  <a:cubicBezTo>
                    <a:pt x="546" y="57"/>
                    <a:pt x="546" y="57"/>
                    <a:pt x="546" y="58"/>
                  </a:cubicBezTo>
                  <a:cubicBezTo>
                    <a:pt x="547" y="58"/>
                    <a:pt x="546" y="58"/>
                    <a:pt x="548" y="58"/>
                  </a:cubicBezTo>
                  <a:cubicBezTo>
                    <a:pt x="548" y="58"/>
                    <a:pt x="548" y="59"/>
                    <a:pt x="549" y="59"/>
                  </a:cubicBezTo>
                  <a:cubicBezTo>
                    <a:pt x="548" y="61"/>
                    <a:pt x="548" y="62"/>
                    <a:pt x="549" y="63"/>
                  </a:cubicBezTo>
                  <a:cubicBezTo>
                    <a:pt x="549" y="66"/>
                    <a:pt x="554" y="63"/>
                    <a:pt x="555" y="65"/>
                  </a:cubicBezTo>
                  <a:cubicBezTo>
                    <a:pt x="558" y="65"/>
                    <a:pt x="558" y="65"/>
                    <a:pt x="555" y="65"/>
                  </a:cubicBezTo>
                  <a:cubicBezTo>
                    <a:pt x="552" y="65"/>
                    <a:pt x="548" y="67"/>
                    <a:pt x="547" y="65"/>
                  </a:cubicBezTo>
                  <a:cubicBezTo>
                    <a:pt x="546" y="64"/>
                    <a:pt x="546" y="62"/>
                    <a:pt x="545" y="61"/>
                  </a:cubicBezTo>
                  <a:cubicBezTo>
                    <a:pt x="545" y="61"/>
                    <a:pt x="545" y="61"/>
                    <a:pt x="544" y="61"/>
                  </a:cubicBezTo>
                  <a:cubicBezTo>
                    <a:pt x="544" y="61"/>
                    <a:pt x="544" y="61"/>
                    <a:pt x="544" y="60"/>
                  </a:cubicBezTo>
                  <a:cubicBezTo>
                    <a:pt x="544" y="60"/>
                    <a:pt x="544" y="60"/>
                    <a:pt x="544" y="60"/>
                  </a:cubicBezTo>
                  <a:cubicBezTo>
                    <a:pt x="543" y="60"/>
                    <a:pt x="543" y="60"/>
                    <a:pt x="543" y="60"/>
                  </a:cubicBezTo>
                  <a:cubicBezTo>
                    <a:pt x="542" y="59"/>
                    <a:pt x="543" y="59"/>
                    <a:pt x="542" y="59"/>
                  </a:cubicBezTo>
                  <a:cubicBezTo>
                    <a:pt x="542" y="59"/>
                    <a:pt x="542" y="58"/>
                    <a:pt x="541" y="58"/>
                  </a:cubicBezTo>
                  <a:cubicBezTo>
                    <a:pt x="540" y="56"/>
                    <a:pt x="531" y="56"/>
                    <a:pt x="529" y="58"/>
                  </a:cubicBezTo>
                  <a:cubicBezTo>
                    <a:pt x="527" y="59"/>
                    <a:pt x="528" y="59"/>
                    <a:pt x="529" y="60"/>
                  </a:cubicBezTo>
                  <a:cubicBezTo>
                    <a:pt x="530" y="60"/>
                    <a:pt x="529" y="60"/>
                    <a:pt x="530" y="60"/>
                  </a:cubicBezTo>
                  <a:cubicBezTo>
                    <a:pt x="530" y="61"/>
                    <a:pt x="530" y="61"/>
                    <a:pt x="530" y="61"/>
                  </a:cubicBezTo>
                  <a:cubicBezTo>
                    <a:pt x="531" y="62"/>
                    <a:pt x="532" y="62"/>
                    <a:pt x="532" y="63"/>
                  </a:cubicBezTo>
                  <a:cubicBezTo>
                    <a:pt x="533" y="63"/>
                    <a:pt x="533" y="63"/>
                    <a:pt x="534" y="63"/>
                  </a:cubicBezTo>
                  <a:cubicBezTo>
                    <a:pt x="534" y="64"/>
                    <a:pt x="534" y="65"/>
                    <a:pt x="533" y="65"/>
                  </a:cubicBezTo>
                  <a:cubicBezTo>
                    <a:pt x="532" y="66"/>
                    <a:pt x="532" y="66"/>
                    <a:pt x="532" y="68"/>
                  </a:cubicBezTo>
                  <a:cubicBezTo>
                    <a:pt x="532" y="69"/>
                    <a:pt x="532" y="68"/>
                    <a:pt x="531" y="68"/>
                  </a:cubicBezTo>
                  <a:cubicBezTo>
                    <a:pt x="531" y="69"/>
                    <a:pt x="531" y="69"/>
                    <a:pt x="531" y="69"/>
                  </a:cubicBezTo>
                  <a:cubicBezTo>
                    <a:pt x="531" y="69"/>
                    <a:pt x="531" y="69"/>
                    <a:pt x="531" y="70"/>
                  </a:cubicBezTo>
                  <a:cubicBezTo>
                    <a:pt x="530" y="70"/>
                    <a:pt x="530" y="70"/>
                    <a:pt x="530" y="70"/>
                  </a:cubicBezTo>
                  <a:cubicBezTo>
                    <a:pt x="530" y="70"/>
                    <a:pt x="530" y="70"/>
                    <a:pt x="529" y="70"/>
                  </a:cubicBezTo>
                  <a:cubicBezTo>
                    <a:pt x="528" y="71"/>
                    <a:pt x="528" y="71"/>
                    <a:pt x="528" y="72"/>
                  </a:cubicBezTo>
                  <a:cubicBezTo>
                    <a:pt x="527" y="72"/>
                    <a:pt x="527" y="73"/>
                    <a:pt x="526" y="73"/>
                  </a:cubicBezTo>
                  <a:cubicBezTo>
                    <a:pt x="526" y="74"/>
                    <a:pt x="526" y="74"/>
                    <a:pt x="526" y="75"/>
                  </a:cubicBezTo>
                  <a:cubicBezTo>
                    <a:pt x="525" y="76"/>
                    <a:pt x="516" y="76"/>
                    <a:pt x="515" y="75"/>
                  </a:cubicBezTo>
                  <a:cubicBezTo>
                    <a:pt x="514" y="74"/>
                    <a:pt x="515" y="73"/>
                    <a:pt x="513" y="73"/>
                  </a:cubicBezTo>
                  <a:cubicBezTo>
                    <a:pt x="512" y="73"/>
                    <a:pt x="512" y="73"/>
                    <a:pt x="511" y="73"/>
                  </a:cubicBezTo>
                  <a:cubicBezTo>
                    <a:pt x="508" y="73"/>
                    <a:pt x="507" y="73"/>
                    <a:pt x="507" y="70"/>
                  </a:cubicBezTo>
                  <a:cubicBezTo>
                    <a:pt x="508" y="70"/>
                    <a:pt x="508" y="70"/>
                    <a:pt x="509" y="70"/>
                  </a:cubicBezTo>
                  <a:cubicBezTo>
                    <a:pt x="510" y="71"/>
                    <a:pt x="513" y="71"/>
                    <a:pt x="514" y="71"/>
                  </a:cubicBezTo>
                  <a:cubicBezTo>
                    <a:pt x="517" y="71"/>
                    <a:pt x="519" y="71"/>
                    <a:pt x="521" y="70"/>
                  </a:cubicBezTo>
                  <a:cubicBezTo>
                    <a:pt x="522" y="69"/>
                    <a:pt x="521" y="69"/>
                    <a:pt x="521" y="69"/>
                  </a:cubicBezTo>
                  <a:cubicBezTo>
                    <a:pt x="522" y="68"/>
                    <a:pt x="522" y="69"/>
                    <a:pt x="522" y="68"/>
                  </a:cubicBezTo>
                  <a:cubicBezTo>
                    <a:pt x="523" y="68"/>
                    <a:pt x="523" y="68"/>
                    <a:pt x="523" y="67"/>
                  </a:cubicBezTo>
                  <a:cubicBezTo>
                    <a:pt x="523" y="66"/>
                    <a:pt x="523" y="67"/>
                    <a:pt x="524" y="66"/>
                  </a:cubicBezTo>
                  <a:cubicBezTo>
                    <a:pt x="525" y="64"/>
                    <a:pt x="525" y="60"/>
                    <a:pt x="523" y="59"/>
                  </a:cubicBezTo>
                  <a:cubicBezTo>
                    <a:pt x="523" y="56"/>
                    <a:pt x="519" y="57"/>
                    <a:pt x="518" y="55"/>
                  </a:cubicBezTo>
                  <a:cubicBezTo>
                    <a:pt x="516" y="55"/>
                    <a:pt x="516" y="54"/>
                    <a:pt x="516" y="53"/>
                  </a:cubicBezTo>
                  <a:cubicBezTo>
                    <a:pt x="516" y="53"/>
                    <a:pt x="515" y="53"/>
                    <a:pt x="515" y="53"/>
                  </a:cubicBezTo>
                  <a:cubicBezTo>
                    <a:pt x="515" y="52"/>
                    <a:pt x="516" y="51"/>
                    <a:pt x="515" y="50"/>
                  </a:cubicBezTo>
                  <a:cubicBezTo>
                    <a:pt x="514" y="49"/>
                    <a:pt x="514" y="49"/>
                    <a:pt x="514" y="48"/>
                  </a:cubicBezTo>
                  <a:cubicBezTo>
                    <a:pt x="513" y="48"/>
                    <a:pt x="513" y="47"/>
                    <a:pt x="512" y="47"/>
                  </a:cubicBezTo>
                  <a:cubicBezTo>
                    <a:pt x="512" y="45"/>
                    <a:pt x="513" y="44"/>
                    <a:pt x="512" y="43"/>
                  </a:cubicBezTo>
                  <a:cubicBezTo>
                    <a:pt x="512" y="43"/>
                    <a:pt x="512" y="43"/>
                    <a:pt x="512" y="43"/>
                  </a:cubicBezTo>
                  <a:cubicBezTo>
                    <a:pt x="511" y="43"/>
                    <a:pt x="511" y="43"/>
                    <a:pt x="511" y="43"/>
                  </a:cubicBezTo>
                  <a:cubicBezTo>
                    <a:pt x="511" y="42"/>
                    <a:pt x="511" y="42"/>
                    <a:pt x="511" y="42"/>
                  </a:cubicBezTo>
                  <a:cubicBezTo>
                    <a:pt x="510" y="41"/>
                    <a:pt x="510" y="41"/>
                    <a:pt x="509" y="41"/>
                  </a:cubicBezTo>
                  <a:cubicBezTo>
                    <a:pt x="508" y="40"/>
                    <a:pt x="506" y="40"/>
                    <a:pt x="505" y="39"/>
                  </a:cubicBezTo>
                  <a:cubicBezTo>
                    <a:pt x="503" y="39"/>
                    <a:pt x="504" y="38"/>
                    <a:pt x="505" y="37"/>
                  </a:cubicBezTo>
                  <a:cubicBezTo>
                    <a:pt x="505" y="37"/>
                    <a:pt x="505" y="36"/>
                    <a:pt x="505" y="36"/>
                  </a:cubicBezTo>
                  <a:cubicBezTo>
                    <a:pt x="506" y="35"/>
                    <a:pt x="506" y="35"/>
                    <a:pt x="505" y="34"/>
                  </a:cubicBezTo>
                  <a:cubicBezTo>
                    <a:pt x="505" y="33"/>
                    <a:pt x="506" y="31"/>
                    <a:pt x="504" y="31"/>
                  </a:cubicBezTo>
                  <a:cubicBezTo>
                    <a:pt x="503" y="31"/>
                    <a:pt x="503" y="31"/>
                    <a:pt x="503" y="31"/>
                  </a:cubicBezTo>
                  <a:cubicBezTo>
                    <a:pt x="502" y="31"/>
                    <a:pt x="504" y="30"/>
                    <a:pt x="502" y="30"/>
                  </a:cubicBezTo>
                  <a:cubicBezTo>
                    <a:pt x="501" y="30"/>
                    <a:pt x="500" y="29"/>
                    <a:pt x="499" y="30"/>
                  </a:cubicBezTo>
                  <a:cubicBezTo>
                    <a:pt x="497" y="30"/>
                    <a:pt x="498" y="31"/>
                    <a:pt x="497" y="30"/>
                  </a:cubicBezTo>
                  <a:cubicBezTo>
                    <a:pt x="494" y="30"/>
                    <a:pt x="498" y="27"/>
                    <a:pt x="494" y="27"/>
                  </a:cubicBezTo>
                  <a:cubicBezTo>
                    <a:pt x="494" y="26"/>
                    <a:pt x="491" y="25"/>
                    <a:pt x="489" y="25"/>
                  </a:cubicBezTo>
                  <a:cubicBezTo>
                    <a:pt x="488" y="27"/>
                    <a:pt x="487" y="29"/>
                    <a:pt x="487" y="30"/>
                  </a:cubicBezTo>
                  <a:cubicBezTo>
                    <a:pt x="486" y="30"/>
                    <a:pt x="485" y="30"/>
                    <a:pt x="485" y="31"/>
                  </a:cubicBezTo>
                  <a:cubicBezTo>
                    <a:pt x="485" y="33"/>
                    <a:pt x="486" y="33"/>
                    <a:pt x="486" y="35"/>
                  </a:cubicBezTo>
                  <a:cubicBezTo>
                    <a:pt x="486" y="36"/>
                    <a:pt x="485" y="36"/>
                    <a:pt x="485" y="38"/>
                  </a:cubicBezTo>
                  <a:cubicBezTo>
                    <a:pt x="485" y="38"/>
                    <a:pt x="483" y="40"/>
                    <a:pt x="483" y="39"/>
                  </a:cubicBezTo>
                  <a:cubicBezTo>
                    <a:pt x="483" y="40"/>
                    <a:pt x="482" y="39"/>
                    <a:pt x="482" y="40"/>
                  </a:cubicBezTo>
                  <a:cubicBezTo>
                    <a:pt x="481" y="40"/>
                    <a:pt x="481" y="40"/>
                    <a:pt x="481" y="40"/>
                  </a:cubicBezTo>
                  <a:cubicBezTo>
                    <a:pt x="480" y="41"/>
                    <a:pt x="479" y="43"/>
                    <a:pt x="481" y="44"/>
                  </a:cubicBezTo>
                  <a:cubicBezTo>
                    <a:pt x="483" y="45"/>
                    <a:pt x="483" y="44"/>
                    <a:pt x="484" y="45"/>
                  </a:cubicBezTo>
                  <a:cubicBezTo>
                    <a:pt x="485" y="45"/>
                    <a:pt x="485" y="45"/>
                    <a:pt x="485" y="45"/>
                  </a:cubicBezTo>
                  <a:cubicBezTo>
                    <a:pt x="485" y="47"/>
                    <a:pt x="485" y="47"/>
                    <a:pt x="486" y="48"/>
                  </a:cubicBezTo>
                  <a:cubicBezTo>
                    <a:pt x="487" y="48"/>
                    <a:pt x="485" y="49"/>
                    <a:pt x="485" y="48"/>
                  </a:cubicBezTo>
                  <a:cubicBezTo>
                    <a:pt x="484" y="48"/>
                    <a:pt x="485" y="50"/>
                    <a:pt x="486" y="51"/>
                  </a:cubicBezTo>
                  <a:cubicBezTo>
                    <a:pt x="487" y="52"/>
                    <a:pt x="490" y="52"/>
                    <a:pt x="492" y="52"/>
                  </a:cubicBezTo>
                  <a:cubicBezTo>
                    <a:pt x="493" y="53"/>
                    <a:pt x="493" y="53"/>
                    <a:pt x="493" y="53"/>
                  </a:cubicBezTo>
                  <a:cubicBezTo>
                    <a:pt x="494" y="54"/>
                    <a:pt x="495" y="55"/>
                    <a:pt x="496" y="55"/>
                  </a:cubicBezTo>
                  <a:cubicBezTo>
                    <a:pt x="496" y="56"/>
                    <a:pt x="498" y="57"/>
                    <a:pt x="499" y="57"/>
                  </a:cubicBezTo>
                  <a:cubicBezTo>
                    <a:pt x="502" y="57"/>
                    <a:pt x="500" y="59"/>
                    <a:pt x="499" y="60"/>
                  </a:cubicBezTo>
                  <a:cubicBezTo>
                    <a:pt x="499" y="60"/>
                    <a:pt x="499" y="60"/>
                    <a:pt x="499" y="60"/>
                  </a:cubicBezTo>
                  <a:cubicBezTo>
                    <a:pt x="498" y="61"/>
                    <a:pt x="499" y="60"/>
                    <a:pt x="497" y="60"/>
                  </a:cubicBezTo>
                  <a:cubicBezTo>
                    <a:pt x="496" y="59"/>
                    <a:pt x="495" y="58"/>
                    <a:pt x="493" y="58"/>
                  </a:cubicBezTo>
                  <a:cubicBezTo>
                    <a:pt x="492" y="57"/>
                    <a:pt x="490" y="58"/>
                    <a:pt x="489" y="57"/>
                  </a:cubicBezTo>
                  <a:cubicBezTo>
                    <a:pt x="487" y="57"/>
                    <a:pt x="487" y="55"/>
                    <a:pt x="484" y="55"/>
                  </a:cubicBezTo>
                  <a:cubicBezTo>
                    <a:pt x="483" y="54"/>
                    <a:pt x="481" y="55"/>
                    <a:pt x="479" y="55"/>
                  </a:cubicBezTo>
                  <a:cubicBezTo>
                    <a:pt x="478" y="53"/>
                    <a:pt x="476" y="53"/>
                    <a:pt x="475" y="52"/>
                  </a:cubicBezTo>
                  <a:cubicBezTo>
                    <a:pt x="472" y="51"/>
                    <a:pt x="468" y="52"/>
                    <a:pt x="466" y="51"/>
                  </a:cubicBezTo>
                  <a:cubicBezTo>
                    <a:pt x="465" y="51"/>
                    <a:pt x="464" y="50"/>
                    <a:pt x="462" y="50"/>
                  </a:cubicBezTo>
                  <a:cubicBezTo>
                    <a:pt x="461" y="50"/>
                    <a:pt x="461" y="50"/>
                    <a:pt x="460" y="50"/>
                  </a:cubicBezTo>
                  <a:cubicBezTo>
                    <a:pt x="459" y="51"/>
                    <a:pt x="460" y="50"/>
                    <a:pt x="459" y="50"/>
                  </a:cubicBezTo>
                  <a:cubicBezTo>
                    <a:pt x="458" y="50"/>
                    <a:pt x="456" y="50"/>
                    <a:pt x="454" y="50"/>
                  </a:cubicBezTo>
                  <a:cubicBezTo>
                    <a:pt x="453" y="50"/>
                    <a:pt x="454" y="49"/>
                    <a:pt x="453" y="49"/>
                  </a:cubicBezTo>
                  <a:cubicBezTo>
                    <a:pt x="452" y="49"/>
                    <a:pt x="451" y="48"/>
                    <a:pt x="451" y="48"/>
                  </a:cubicBezTo>
                  <a:cubicBezTo>
                    <a:pt x="451" y="47"/>
                    <a:pt x="448" y="47"/>
                    <a:pt x="447" y="47"/>
                  </a:cubicBezTo>
                  <a:cubicBezTo>
                    <a:pt x="447" y="47"/>
                    <a:pt x="447" y="46"/>
                    <a:pt x="446" y="46"/>
                  </a:cubicBezTo>
                  <a:cubicBezTo>
                    <a:pt x="445" y="46"/>
                    <a:pt x="446" y="46"/>
                    <a:pt x="445" y="45"/>
                  </a:cubicBezTo>
                  <a:cubicBezTo>
                    <a:pt x="444" y="45"/>
                    <a:pt x="444" y="45"/>
                    <a:pt x="443" y="46"/>
                  </a:cubicBezTo>
                  <a:cubicBezTo>
                    <a:pt x="440" y="49"/>
                    <a:pt x="445" y="49"/>
                    <a:pt x="445" y="50"/>
                  </a:cubicBezTo>
                  <a:cubicBezTo>
                    <a:pt x="445" y="50"/>
                    <a:pt x="447" y="51"/>
                    <a:pt x="447" y="51"/>
                  </a:cubicBezTo>
                  <a:cubicBezTo>
                    <a:pt x="448" y="52"/>
                    <a:pt x="450" y="52"/>
                    <a:pt x="452" y="52"/>
                  </a:cubicBezTo>
                  <a:cubicBezTo>
                    <a:pt x="452" y="52"/>
                    <a:pt x="452" y="53"/>
                    <a:pt x="452" y="53"/>
                  </a:cubicBezTo>
                  <a:cubicBezTo>
                    <a:pt x="453" y="53"/>
                    <a:pt x="453" y="53"/>
                    <a:pt x="453" y="53"/>
                  </a:cubicBezTo>
                  <a:cubicBezTo>
                    <a:pt x="453" y="54"/>
                    <a:pt x="453" y="54"/>
                    <a:pt x="454" y="54"/>
                  </a:cubicBezTo>
                  <a:cubicBezTo>
                    <a:pt x="454" y="54"/>
                    <a:pt x="454" y="55"/>
                    <a:pt x="455" y="55"/>
                  </a:cubicBezTo>
                  <a:cubicBezTo>
                    <a:pt x="455" y="55"/>
                    <a:pt x="456" y="54"/>
                    <a:pt x="456" y="55"/>
                  </a:cubicBezTo>
                  <a:cubicBezTo>
                    <a:pt x="456" y="58"/>
                    <a:pt x="455" y="56"/>
                    <a:pt x="454" y="58"/>
                  </a:cubicBezTo>
                  <a:cubicBezTo>
                    <a:pt x="453" y="58"/>
                    <a:pt x="454" y="58"/>
                    <a:pt x="453" y="58"/>
                  </a:cubicBezTo>
                  <a:cubicBezTo>
                    <a:pt x="453" y="58"/>
                    <a:pt x="452" y="60"/>
                    <a:pt x="452" y="60"/>
                  </a:cubicBezTo>
                  <a:cubicBezTo>
                    <a:pt x="451" y="59"/>
                    <a:pt x="449" y="60"/>
                    <a:pt x="449" y="59"/>
                  </a:cubicBezTo>
                  <a:cubicBezTo>
                    <a:pt x="449" y="57"/>
                    <a:pt x="449" y="59"/>
                    <a:pt x="449" y="58"/>
                  </a:cubicBezTo>
                  <a:cubicBezTo>
                    <a:pt x="449" y="58"/>
                    <a:pt x="448" y="55"/>
                    <a:pt x="448" y="56"/>
                  </a:cubicBezTo>
                  <a:cubicBezTo>
                    <a:pt x="448" y="54"/>
                    <a:pt x="448" y="54"/>
                    <a:pt x="446" y="54"/>
                  </a:cubicBezTo>
                  <a:cubicBezTo>
                    <a:pt x="446" y="54"/>
                    <a:pt x="445" y="55"/>
                    <a:pt x="445" y="55"/>
                  </a:cubicBezTo>
                  <a:cubicBezTo>
                    <a:pt x="444" y="55"/>
                    <a:pt x="443" y="55"/>
                    <a:pt x="443" y="56"/>
                  </a:cubicBezTo>
                  <a:cubicBezTo>
                    <a:pt x="443" y="56"/>
                    <a:pt x="443" y="56"/>
                    <a:pt x="442" y="57"/>
                  </a:cubicBezTo>
                  <a:cubicBezTo>
                    <a:pt x="440" y="57"/>
                    <a:pt x="439" y="57"/>
                    <a:pt x="438" y="58"/>
                  </a:cubicBezTo>
                  <a:cubicBezTo>
                    <a:pt x="436" y="58"/>
                    <a:pt x="431" y="57"/>
                    <a:pt x="430" y="59"/>
                  </a:cubicBezTo>
                  <a:cubicBezTo>
                    <a:pt x="429" y="59"/>
                    <a:pt x="429" y="59"/>
                    <a:pt x="429" y="60"/>
                  </a:cubicBezTo>
                  <a:cubicBezTo>
                    <a:pt x="429" y="60"/>
                    <a:pt x="428" y="60"/>
                    <a:pt x="428" y="60"/>
                  </a:cubicBezTo>
                  <a:cubicBezTo>
                    <a:pt x="426" y="61"/>
                    <a:pt x="425" y="60"/>
                    <a:pt x="424" y="60"/>
                  </a:cubicBezTo>
                  <a:cubicBezTo>
                    <a:pt x="423" y="60"/>
                    <a:pt x="423" y="59"/>
                    <a:pt x="422" y="59"/>
                  </a:cubicBezTo>
                  <a:cubicBezTo>
                    <a:pt x="422" y="58"/>
                    <a:pt x="420" y="58"/>
                    <a:pt x="422" y="58"/>
                  </a:cubicBezTo>
                  <a:cubicBezTo>
                    <a:pt x="422" y="55"/>
                    <a:pt x="421" y="56"/>
                    <a:pt x="419" y="56"/>
                  </a:cubicBezTo>
                  <a:cubicBezTo>
                    <a:pt x="418" y="58"/>
                    <a:pt x="414" y="57"/>
                    <a:pt x="413" y="59"/>
                  </a:cubicBezTo>
                  <a:cubicBezTo>
                    <a:pt x="410" y="59"/>
                    <a:pt x="407" y="58"/>
                    <a:pt x="406" y="59"/>
                  </a:cubicBezTo>
                  <a:cubicBezTo>
                    <a:pt x="405" y="60"/>
                    <a:pt x="405" y="60"/>
                    <a:pt x="404" y="60"/>
                  </a:cubicBezTo>
                  <a:cubicBezTo>
                    <a:pt x="403" y="61"/>
                    <a:pt x="403" y="61"/>
                    <a:pt x="402" y="62"/>
                  </a:cubicBezTo>
                  <a:cubicBezTo>
                    <a:pt x="401" y="62"/>
                    <a:pt x="397" y="63"/>
                    <a:pt x="397" y="64"/>
                  </a:cubicBezTo>
                  <a:cubicBezTo>
                    <a:pt x="397" y="64"/>
                    <a:pt x="395" y="64"/>
                    <a:pt x="395" y="64"/>
                  </a:cubicBezTo>
                  <a:cubicBezTo>
                    <a:pt x="394" y="64"/>
                    <a:pt x="394" y="65"/>
                    <a:pt x="393" y="65"/>
                  </a:cubicBezTo>
                  <a:cubicBezTo>
                    <a:pt x="394" y="65"/>
                    <a:pt x="393" y="67"/>
                    <a:pt x="392" y="68"/>
                  </a:cubicBezTo>
                  <a:cubicBezTo>
                    <a:pt x="392" y="69"/>
                    <a:pt x="392" y="69"/>
                    <a:pt x="392" y="70"/>
                  </a:cubicBezTo>
                  <a:cubicBezTo>
                    <a:pt x="390" y="70"/>
                    <a:pt x="385" y="71"/>
                    <a:pt x="383" y="70"/>
                  </a:cubicBezTo>
                  <a:cubicBezTo>
                    <a:pt x="382" y="69"/>
                    <a:pt x="382" y="69"/>
                    <a:pt x="381" y="68"/>
                  </a:cubicBezTo>
                  <a:cubicBezTo>
                    <a:pt x="380" y="67"/>
                    <a:pt x="379" y="67"/>
                    <a:pt x="378" y="67"/>
                  </a:cubicBezTo>
                  <a:cubicBezTo>
                    <a:pt x="379" y="65"/>
                    <a:pt x="379" y="65"/>
                    <a:pt x="381" y="64"/>
                  </a:cubicBezTo>
                  <a:cubicBezTo>
                    <a:pt x="382" y="63"/>
                    <a:pt x="382" y="63"/>
                    <a:pt x="384" y="63"/>
                  </a:cubicBezTo>
                  <a:cubicBezTo>
                    <a:pt x="386" y="63"/>
                    <a:pt x="387" y="63"/>
                    <a:pt x="385" y="63"/>
                  </a:cubicBezTo>
                  <a:cubicBezTo>
                    <a:pt x="385" y="62"/>
                    <a:pt x="385" y="62"/>
                    <a:pt x="385" y="62"/>
                  </a:cubicBezTo>
                  <a:cubicBezTo>
                    <a:pt x="383" y="61"/>
                    <a:pt x="382" y="59"/>
                    <a:pt x="380" y="59"/>
                  </a:cubicBezTo>
                  <a:cubicBezTo>
                    <a:pt x="379" y="57"/>
                    <a:pt x="373" y="58"/>
                    <a:pt x="370" y="58"/>
                  </a:cubicBezTo>
                  <a:cubicBezTo>
                    <a:pt x="368" y="58"/>
                    <a:pt x="366" y="58"/>
                    <a:pt x="366" y="59"/>
                  </a:cubicBezTo>
                  <a:cubicBezTo>
                    <a:pt x="366" y="59"/>
                    <a:pt x="367" y="60"/>
                    <a:pt x="367" y="60"/>
                  </a:cubicBezTo>
                  <a:cubicBezTo>
                    <a:pt x="368" y="61"/>
                    <a:pt x="372" y="61"/>
                    <a:pt x="372" y="61"/>
                  </a:cubicBezTo>
                  <a:cubicBezTo>
                    <a:pt x="372" y="63"/>
                    <a:pt x="371" y="65"/>
                    <a:pt x="371" y="68"/>
                  </a:cubicBezTo>
                  <a:cubicBezTo>
                    <a:pt x="372" y="68"/>
                    <a:pt x="372" y="68"/>
                    <a:pt x="372" y="68"/>
                  </a:cubicBezTo>
                  <a:cubicBezTo>
                    <a:pt x="373" y="69"/>
                    <a:pt x="373" y="69"/>
                    <a:pt x="373" y="69"/>
                  </a:cubicBezTo>
                  <a:cubicBezTo>
                    <a:pt x="374" y="70"/>
                    <a:pt x="374" y="69"/>
                    <a:pt x="375" y="70"/>
                  </a:cubicBezTo>
                  <a:cubicBezTo>
                    <a:pt x="375" y="70"/>
                    <a:pt x="376" y="69"/>
                    <a:pt x="376" y="70"/>
                  </a:cubicBezTo>
                  <a:cubicBezTo>
                    <a:pt x="376" y="72"/>
                    <a:pt x="378" y="74"/>
                    <a:pt x="376" y="75"/>
                  </a:cubicBezTo>
                  <a:cubicBezTo>
                    <a:pt x="375" y="76"/>
                    <a:pt x="375" y="76"/>
                    <a:pt x="374" y="75"/>
                  </a:cubicBezTo>
                  <a:cubicBezTo>
                    <a:pt x="373" y="75"/>
                    <a:pt x="374" y="75"/>
                    <a:pt x="372" y="75"/>
                  </a:cubicBezTo>
                  <a:cubicBezTo>
                    <a:pt x="372" y="74"/>
                    <a:pt x="372" y="74"/>
                    <a:pt x="372" y="74"/>
                  </a:cubicBezTo>
                  <a:cubicBezTo>
                    <a:pt x="372" y="74"/>
                    <a:pt x="372" y="74"/>
                    <a:pt x="372" y="73"/>
                  </a:cubicBezTo>
                  <a:cubicBezTo>
                    <a:pt x="372" y="73"/>
                    <a:pt x="371" y="73"/>
                    <a:pt x="371" y="73"/>
                  </a:cubicBezTo>
                  <a:cubicBezTo>
                    <a:pt x="370" y="73"/>
                    <a:pt x="371" y="73"/>
                    <a:pt x="370" y="73"/>
                  </a:cubicBezTo>
                  <a:cubicBezTo>
                    <a:pt x="369" y="71"/>
                    <a:pt x="365" y="71"/>
                    <a:pt x="365" y="73"/>
                  </a:cubicBezTo>
                  <a:cubicBezTo>
                    <a:pt x="364" y="73"/>
                    <a:pt x="362" y="73"/>
                    <a:pt x="362" y="74"/>
                  </a:cubicBezTo>
                  <a:cubicBezTo>
                    <a:pt x="362" y="74"/>
                    <a:pt x="361" y="73"/>
                    <a:pt x="361" y="74"/>
                  </a:cubicBezTo>
                  <a:cubicBezTo>
                    <a:pt x="361" y="76"/>
                    <a:pt x="359" y="75"/>
                    <a:pt x="359" y="76"/>
                  </a:cubicBezTo>
                  <a:cubicBezTo>
                    <a:pt x="359" y="77"/>
                    <a:pt x="358" y="76"/>
                    <a:pt x="357" y="77"/>
                  </a:cubicBezTo>
                  <a:cubicBezTo>
                    <a:pt x="357" y="77"/>
                    <a:pt x="357" y="77"/>
                    <a:pt x="357" y="77"/>
                  </a:cubicBezTo>
                  <a:cubicBezTo>
                    <a:pt x="356" y="77"/>
                    <a:pt x="356" y="78"/>
                    <a:pt x="355" y="78"/>
                  </a:cubicBezTo>
                  <a:cubicBezTo>
                    <a:pt x="355" y="79"/>
                    <a:pt x="355" y="79"/>
                    <a:pt x="354" y="80"/>
                  </a:cubicBezTo>
                  <a:cubicBezTo>
                    <a:pt x="354" y="81"/>
                    <a:pt x="353" y="82"/>
                    <a:pt x="354" y="83"/>
                  </a:cubicBezTo>
                  <a:cubicBezTo>
                    <a:pt x="355" y="83"/>
                    <a:pt x="355" y="83"/>
                    <a:pt x="355" y="83"/>
                  </a:cubicBezTo>
                  <a:cubicBezTo>
                    <a:pt x="355" y="83"/>
                    <a:pt x="355" y="84"/>
                    <a:pt x="355" y="84"/>
                  </a:cubicBezTo>
                  <a:cubicBezTo>
                    <a:pt x="356" y="84"/>
                    <a:pt x="357" y="84"/>
                    <a:pt x="357" y="84"/>
                  </a:cubicBezTo>
                  <a:cubicBezTo>
                    <a:pt x="357" y="84"/>
                    <a:pt x="357" y="85"/>
                    <a:pt x="357" y="85"/>
                  </a:cubicBezTo>
                  <a:cubicBezTo>
                    <a:pt x="357" y="86"/>
                    <a:pt x="358" y="86"/>
                    <a:pt x="355" y="86"/>
                  </a:cubicBezTo>
                  <a:cubicBezTo>
                    <a:pt x="353" y="86"/>
                    <a:pt x="351" y="85"/>
                    <a:pt x="349" y="85"/>
                  </a:cubicBezTo>
                  <a:cubicBezTo>
                    <a:pt x="348" y="83"/>
                    <a:pt x="349" y="84"/>
                    <a:pt x="348" y="85"/>
                  </a:cubicBezTo>
                  <a:cubicBezTo>
                    <a:pt x="347" y="85"/>
                    <a:pt x="346" y="84"/>
                    <a:pt x="345" y="84"/>
                  </a:cubicBezTo>
                  <a:cubicBezTo>
                    <a:pt x="344" y="83"/>
                    <a:pt x="342" y="83"/>
                    <a:pt x="341" y="82"/>
                  </a:cubicBezTo>
                  <a:cubicBezTo>
                    <a:pt x="340" y="81"/>
                    <a:pt x="340" y="80"/>
                    <a:pt x="339" y="82"/>
                  </a:cubicBezTo>
                  <a:cubicBezTo>
                    <a:pt x="338" y="82"/>
                    <a:pt x="338" y="83"/>
                    <a:pt x="338" y="83"/>
                  </a:cubicBezTo>
                  <a:cubicBezTo>
                    <a:pt x="338" y="84"/>
                    <a:pt x="337" y="84"/>
                    <a:pt x="338" y="85"/>
                  </a:cubicBezTo>
                  <a:cubicBezTo>
                    <a:pt x="338" y="86"/>
                    <a:pt x="339" y="86"/>
                    <a:pt x="340" y="87"/>
                  </a:cubicBezTo>
                  <a:cubicBezTo>
                    <a:pt x="341" y="87"/>
                    <a:pt x="341" y="88"/>
                    <a:pt x="343" y="87"/>
                  </a:cubicBezTo>
                  <a:cubicBezTo>
                    <a:pt x="343" y="87"/>
                    <a:pt x="344" y="89"/>
                    <a:pt x="345" y="89"/>
                  </a:cubicBezTo>
                  <a:cubicBezTo>
                    <a:pt x="346" y="89"/>
                    <a:pt x="346" y="89"/>
                    <a:pt x="346" y="90"/>
                  </a:cubicBezTo>
                  <a:cubicBezTo>
                    <a:pt x="346" y="93"/>
                    <a:pt x="340" y="92"/>
                    <a:pt x="339" y="92"/>
                  </a:cubicBezTo>
                  <a:cubicBezTo>
                    <a:pt x="338" y="91"/>
                    <a:pt x="338" y="90"/>
                    <a:pt x="337" y="90"/>
                  </a:cubicBezTo>
                  <a:cubicBezTo>
                    <a:pt x="336" y="89"/>
                    <a:pt x="336" y="89"/>
                    <a:pt x="335" y="89"/>
                  </a:cubicBezTo>
                  <a:cubicBezTo>
                    <a:pt x="334" y="88"/>
                    <a:pt x="332" y="87"/>
                    <a:pt x="331" y="87"/>
                  </a:cubicBezTo>
                  <a:cubicBezTo>
                    <a:pt x="330" y="87"/>
                    <a:pt x="331" y="87"/>
                    <a:pt x="329" y="87"/>
                  </a:cubicBezTo>
                  <a:cubicBezTo>
                    <a:pt x="328" y="85"/>
                    <a:pt x="330" y="83"/>
                    <a:pt x="329" y="82"/>
                  </a:cubicBezTo>
                  <a:cubicBezTo>
                    <a:pt x="328" y="81"/>
                    <a:pt x="328" y="81"/>
                    <a:pt x="328" y="81"/>
                  </a:cubicBezTo>
                  <a:cubicBezTo>
                    <a:pt x="327" y="81"/>
                    <a:pt x="327" y="81"/>
                    <a:pt x="327" y="80"/>
                  </a:cubicBezTo>
                  <a:cubicBezTo>
                    <a:pt x="327" y="79"/>
                    <a:pt x="329" y="78"/>
                    <a:pt x="326" y="78"/>
                  </a:cubicBezTo>
                  <a:cubicBezTo>
                    <a:pt x="325" y="76"/>
                    <a:pt x="324" y="76"/>
                    <a:pt x="323" y="75"/>
                  </a:cubicBezTo>
                  <a:cubicBezTo>
                    <a:pt x="320" y="72"/>
                    <a:pt x="314" y="72"/>
                    <a:pt x="310" y="69"/>
                  </a:cubicBezTo>
                  <a:cubicBezTo>
                    <a:pt x="310" y="67"/>
                    <a:pt x="311" y="68"/>
                    <a:pt x="313" y="68"/>
                  </a:cubicBezTo>
                  <a:cubicBezTo>
                    <a:pt x="314" y="68"/>
                    <a:pt x="314" y="68"/>
                    <a:pt x="315" y="68"/>
                  </a:cubicBezTo>
                  <a:cubicBezTo>
                    <a:pt x="316" y="69"/>
                    <a:pt x="316" y="69"/>
                    <a:pt x="317" y="70"/>
                  </a:cubicBezTo>
                  <a:cubicBezTo>
                    <a:pt x="318" y="70"/>
                    <a:pt x="318" y="70"/>
                    <a:pt x="319" y="70"/>
                  </a:cubicBezTo>
                  <a:cubicBezTo>
                    <a:pt x="320" y="72"/>
                    <a:pt x="324" y="72"/>
                    <a:pt x="326" y="73"/>
                  </a:cubicBezTo>
                  <a:cubicBezTo>
                    <a:pt x="327" y="73"/>
                    <a:pt x="326" y="73"/>
                    <a:pt x="326" y="73"/>
                  </a:cubicBezTo>
                  <a:cubicBezTo>
                    <a:pt x="327" y="73"/>
                    <a:pt x="327" y="73"/>
                    <a:pt x="328" y="73"/>
                  </a:cubicBezTo>
                  <a:cubicBezTo>
                    <a:pt x="328" y="73"/>
                    <a:pt x="328" y="74"/>
                    <a:pt x="329" y="74"/>
                  </a:cubicBezTo>
                  <a:cubicBezTo>
                    <a:pt x="330" y="74"/>
                    <a:pt x="329" y="75"/>
                    <a:pt x="330" y="75"/>
                  </a:cubicBezTo>
                  <a:cubicBezTo>
                    <a:pt x="332" y="75"/>
                    <a:pt x="333" y="74"/>
                    <a:pt x="335" y="75"/>
                  </a:cubicBezTo>
                  <a:cubicBezTo>
                    <a:pt x="335" y="75"/>
                    <a:pt x="338" y="75"/>
                    <a:pt x="338" y="76"/>
                  </a:cubicBezTo>
                  <a:cubicBezTo>
                    <a:pt x="339" y="77"/>
                    <a:pt x="346" y="76"/>
                    <a:pt x="347" y="76"/>
                  </a:cubicBezTo>
                  <a:cubicBezTo>
                    <a:pt x="348" y="76"/>
                    <a:pt x="350" y="76"/>
                    <a:pt x="352" y="76"/>
                  </a:cubicBezTo>
                  <a:cubicBezTo>
                    <a:pt x="352" y="76"/>
                    <a:pt x="352" y="75"/>
                    <a:pt x="353" y="75"/>
                  </a:cubicBezTo>
                  <a:cubicBezTo>
                    <a:pt x="354" y="75"/>
                    <a:pt x="355" y="74"/>
                    <a:pt x="355" y="74"/>
                  </a:cubicBezTo>
                  <a:cubicBezTo>
                    <a:pt x="356" y="73"/>
                    <a:pt x="357" y="73"/>
                    <a:pt x="357" y="72"/>
                  </a:cubicBezTo>
                  <a:cubicBezTo>
                    <a:pt x="358" y="71"/>
                    <a:pt x="360" y="67"/>
                    <a:pt x="358" y="66"/>
                  </a:cubicBezTo>
                  <a:cubicBezTo>
                    <a:pt x="358" y="65"/>
                    <a:pt x="358" y="66"/>
                    <a:pt x="357" y="65"/>
                  </a:cubicBezTo>
                  <a:cubicBezTo>
                    <a:pt x="357" y="65"/>
                    <a:pt x="357" y="65"/>
                    <a:pt x="357" y="65"/>
                  </a:cubicBezTo>
                  <a:cubicBezTo>
                    <a:pt x="356" y="64"/>
                    <a:pt x="357" y="64"/>
                    <a:pt x="355" y="64"/>
                  </a:cubicBezTo>
                  <a:cubicBezTo>
                    <a:pt x="355" y="64"/>
                    <a:pt x="353" y="63"/>
                    <a:pt x="353" y="63"/>
                  </a:cubicBezTo>
                  <a:cubicBezTo>
                    <a:pt x="353" y="63"/>
                    <a:pt x="350" y="62"/>
                    <a:pt x="349" y="62"/>
                  </a:cubicBezTo>
                  <a:cubicBezTo>
                    <a:pt x="346" y="61"/>
                    <a:pt x="345" y="60"/>
                    <a:pt x="342" y="59"/>
                  </a:cubicBezTo>
                  <a:cubicBezTo>
                    <a:pt x="342" y="59"/>
                    <a:pt x="341" y="59"/>
                    <a:pt x="341" y="59"/>
                  </a:cubicBezTo>
                  <a:cubicBezTo>
                    <a:pt x="340" y="58"/>
                    <a:pt x="341" y="59"/>
                    <a:pt x="340" y="58"/>
                  </a:cubicBezTo>
                  <a:cubicBezTo>
                    <a:pt x="339" y="58"/>
                    <a:pt x="339" y="59"/>
                    <a:pt x="339" y="58"/>
                  </a:cubicBezTo>
                  <a:cubicBezTo>
                    <a:pt x="339" y="58"/>
                    <a:pt x="337" y="57"/>
                    <a:pt x="338" y="57"/>
                  </a:cubicBezTo>
                  <a:cubicBezTo>
                    <a:pt x="336" y="56"/>
                    <a:pt x="336" y="57"/>
                    <a:pt x="335" y="56"/>
                  </a:cubicBezTo>
                  <a:cubicBezTo>
                    <a:pt x="334" y="56"/>
                    <a:pt x="333" y="55"/>
                    <a:pt x="332" y="55"/>
                  </a:cubicBezTo>
                  <a:cubicBezTo>
                    <a:pt x="331" y="55"/>
                    <a:pt x="331" y="55"/>
                    <a:pt x="329" y="55"/>
                  </a:cubicBezTo>
                  <a:cubicBezTo>
                    <a:pt x="330" y="55"/>
                    <a:pt x="327" y="54"/>
                    <a:pt x="327" y="54"/>
                  </a:cubicBezTo>
                  <a:cubicBezTo>
                    <a:pt x="326" y="54"/>
                    <a:pt x="327" y="53"/>
                    <a:pt x="326" y="53"/>
                  </a:cubicBezTo>
                  <a:cubicBezTo>
                    <a:pt x="325" y="53"/>
                    <a:pt x="325" y="53"/>
                    <a:pt x="324" y="53"/>
                  </a:cubicBezTo>
                  <a:cubicBezTo>
                    <a:pt x="322" y="53"/>
                    <a:pt x="320" y="53"/>
                    <a:pt x="318" y="53"/>
                  </a:cubicBezTo>
                  <a:cubicBezTo>
                    <a:pt x="317" y="51"/>
                    <a:pt x="314" y="51"/>
                    <a:pt x="312" y="50"/>
                  </a:cubicBezTo>
                  <a:cubicBezTo>
                    <a:pt x="311" y="50"/>
                    <a:pt x="312" y="50"/>
                    <a:pt x="310" y="50"/>
                  </a:cubicBezTo>
                  <a:cubicBezTo>
                    <a:pt x="309" y="50"/>
                    <a:pt x="310" y="50"/>
                    <a:pt x="310" y="49"/>
                  </a:cubicBezTo>
                  <a:cubicBezTo>
                    <a:pt x="308" y="49"/>
                    <a:pt x="307" y="50"/>
                    <a:pt x="307" y="50"/>
                  </a:cubicBezTo>
                  <a:cubicBezTo>
                    <a:pt x="306" y="50"/>
                    <a:pt x="304" y="51"/>
                    <a:pt x="303" y="50"/>
                  </a:cubicBezTo>
                  <a:cubicBezTo>
                    <a:pt x="301" y="50"/>
                    <a:pt x="302" y="50"/>
                    <a:pt x="301" y="50"/>
                  </a:cubicBezTo>
                  <a:cubicBezTo>
                    <a:pt x="300" y="50"/>
                    <a:pt x="300" y="50"/>
                    <a:pt x="300" y="50"/>
                  </a:cubicBezTo>
                  <a:cubicBezTo>
                    <a:pt x="298" y="51"/>
                    <a:pt x="298" y="50"/>
                    <a:pt x="298" y="50"/>
                  </a:cubicBezTo>
                  <a:cubicBezTo>
                    <a:pt x="298" y="50"/>
                    <a:pt x="295" y="50"/>
                    <a:pt x="295" y="49"/>
                  </a:cubicBezTo>
                  <a:cubicBezTo>
                    <a:pt x="295" y="48"/>
                    <a:pt x="295" y="48"/>
                    <a:pt x="296" y="48"/>
                  </a:cubicBezTo>
                  <a:cubicBezTo>
                    <a:pt x="297" y="48"/>
                    <a:pt x="299" y="48"/>
                    <a:pt x="300" y="47"/>
                  </a:cubicBezTo>
                  <a:cubicBezTo>
                    <a:pt x="300" y="44"/>
                    <a:pt x="300" y="45"/>
                    <a:pt x="298" y="45"/>
                  </a:cubicBezTo>
                  <a:cubicBezTo>
                    <a:pt x="296" y="44"/>
                    <a:pt x="297" y="44"/>
                    <a:pt x="295" y="44"/>
                  </a:cubicBezTo>
                  <a:cubicBezTo>
                    <a:pt x="294" y="44"/>
                    <a:pt x="295" y="43"/>
                    <a:pt x="294" y="43"/>
                  </a:cubicBezTo>
                  <a:cubicBezTo>
                    <a:pt x="294" y="43"/>
                    <a:pt x="293" y="43"/>
                    <a:pt x="292" y="43"/>
                  </a:cubicBezTo>
                  <a:cubicBezTo>
                    <a:pt x="290" y="43"/>
                    <a:pt x="290" y="43"/>
                    <a:pt x="289" y="44"/>
                  </a:cubicBezTo>
                  <a:cubicBezTo>
                    <a:pt x="286" y="44"/>
                    <a:pt x="289" y="42"/>
                    <a:pt x="286" y="42"/>
                  </a:cubicBezTo>
                  <a:cubicBezTo>
                    <a:pt x="285" y="42"/>
                    <a:pt x="283" y="41"/>
                    <a:pt x="282" y="42"/>
                  </a:cubicBezTo>
                  <a:cubicBezTo>
                    <a:pt x="281" y="43"/>
                    <a:pt x="282" y="45"/>
                    <a:pt x="279" y="45"/>
                  </a:cubicBezTo>
                  <a:cubicBezTo>
                    <a:pt x="278" y="45"/>
                    <a:pt x="278" y="45"/>
                    <a:pt x="278" y="44"/>
                  </a:cubicBezTo>
                  <a:cubicBezTo>
                    <a:pt x="278" y="42"/>
                    <a:pt x="277" y="43"/>
                    <a:pt x="276" y="43"/>
                  </a:cubicBezTo>
                  <a:cubicBezTo>
                    <a:pt x="276" y="43"/>
                    <a:pt x="275" y="44"/>
                    <a:pt x="274" y="45"/>
                  </a:cubicBezTo>
                  <a:cubicBezTo>
                    <a:pt x="274" y="45"/>
                    <a:pt x="274" y="45"/>
                    <a:pt x="273" y="45"/>
                  </a:cubicBezTo>
                  <a:cubicBezTo>
                    <a:pt x="273" y="46"/>
                    <a:pt x="273" y="46"/>
                    <a:pt x="273" y="46"/>
                  </a:cubicBezTo>
                  <a:cubicBezTo>
                    <a:pt x="270" y="46"/>
                    <a:pt x="271" y="46"/>
                    <a:pt x="272" y="45"/>
                  </a:cubicBezTo>
                  <a:cubicBezTo>
                    <a:pt x="272" y="45"/>
                    <a:pt x="272" y="45"/>
                    <a:pt x="273" y="45"/>
                  </a:cubicBezTo>
                  <a:cubicBezTo>
                    <a:pt x="273" y="44"/>
                    <a:pt x="273" y="44"/>
                    <a:pt x="273" y="44"/>
                  </a:cubicBezTo>
                  <a:cubicBezTo>
                    <a:pt x="274" y="44"/>
                    <a:pt x="273" y="44"/>
                    <a:pt x="274" y="43"/>
                  </a:cubicBezTo>
                  <a:cubicBezTo>
                    <a:pt x="274" y="43"/>
                    <a:pt x="274" y="43"/>
                    <a:pt x="275" y="43"/>
                  </a:cubicBezTo>
                  <a:cubicBezTo>
                    <a:pt x="275" y="40"/>
                    <a:pt x="274" y="41"/>
                    <a:pt x="272" y="41"/>
                  </a:cubicBezTo>
                  <a:cubicBezTo>
                    <a:pt x="271" y="41"/>
                    <a:pt x="270" y="42"/>
                    <a:pt x="271" y="42"/>
                  </a:cubicBezTo>
                  <a:cubicBezTo>
                    <a:pt x="269" y="42"/>
                    <a:pt x="266" y="42"/>
                    <a:pt x="264" y="42"/>
                  </a:cubicBezTo>
                  <a:cubicBezTo>
                    <a:pt x="264" y="42"/>
                    <a:pt x="264" y="43"/>
                    <a:pt x="264" y="43"/>
                  </a:cubicBezTo>
                  <a:cubicBezTo>
                    <a:pt x="264" y="43"/>
                    <a:pt x="262" y="44"/>
                    <a:pt x="261" y="43"/>
                  </a:cubicBezTo>
                  <a:cubicBezTo>
                    <a:pt x="261" y="43"/>
                    <a:pt x="262" y="43"/>
                    <a:pt x="261" y="43"/>
                  </a:cubicBezTo>
                  <a:cubicBezTo>
                    <a:pt x="260" y="43"/>
                    <a:pt x="261" y="43"/>
                    <a:pt x="260" y="43"/>
                  </a:cubicBezTo>
                  <a:cubicBezTo>
                    <a:pt x="259" y="43"/>
                    <a:pt x="258" y="43"/>
                    <a:pt x="258" y="44"/>
                  </a:cubicBezTo>
                  <a:cubicBezTo>
                    <a:pt x="256" y="45"/>
                    <a:pt x="253" y="45"/>
                    <a:pt x="252" y="47"/>
                  </a:cubicBezTo>
                  <a:cubicBezTo>
                    <a:pt x="252" y="47"/>
                    <a:pt x="251" y="48"/>
                    <a:pt x="250" y="48"/>
                  </a:cubicBezTo>
                  <a:cubicBezTo>
                    <a:pt x="249" y="48"/>
                    <a:pt x="248" y="48"/>
                    <a:pt x="247" y="49"/>
                  </a:cubicBezTo>
                  <a:cubicBezTo>
                    <a:pt x="245" y="49"/>
                    <a:pt x="246" y="48"/>
                    <a:pt x="245" y="47"/>
                  </a:cubicBezTo>
                  <a:cubicBezTo>
                    <a:pt x="245" y="47"/>
                    <a:pt x="244" y="47"/>
                    <a:pt x="243" y="47"/>
                  </a:cubicBezTo>
                  <a:cubicBezTo>
                    <a:pt x="242" y="47"/>
                    <a:pt x="242" y="47"/>
                    <a:pt x="241" y="47"/>
                  </a:cubicBezTo>
                  <a:cubicBezTo>
                    <a:pt x="241" y="47"/>
                    <a:pt x="241" y="47"/>
                    <a:pt x="241" y="48"/>
                  </a:cubicBezTo>
                  <a:cubicBezTo>
                    <a:pt x="239" y="48"/>
                    <a:pt x="240" y="47"/>
                    <a:pt x="239" y="48"/>
                  </a:cubicBezTo>
                  <a:cubicBezTo>
                    <a:pt x="238" y="48"/>
                    <a:pt x="238" y="48"/>
                    <a:pt x="238" y="49"/>
                  </a:cubicBezTo>
                  <a:cubicBezTo>
                    <a:pt x="237" y="49"/>
                    <a:pt x="237" y="50"/>
                    <a:pt x="236" y="50"/>
                  </a:cubicBezTo>
                  <a:cubicBezTo>
                    <a:pt x="236" y="51"/>
                    <a:pt x="236" y="51"/>
                    <a:pt x="236" y="52"/>
                  </a:cubicBezTo>
                  <a:cubicBezTo>
                    <a:pt x="235" y="52"/>
                    <a:pt x="235" y="52"/>
                    <a:pt x="235" y="53"/>
                  </a:cubicBezTo>
                  <a:cubicBezTo>
                    <a:pt x="233" y="53"/>
                    <a:pt x="231" y="52"/>
                    <a:pt x="231" y="53"/>
                  </a:cubicBezTo>
                  <a:cubicBezTo>
                    <a:pt x="229" y="53"/>
                    <a:pt x="230" y="53"/>
                    <a:pt x="229" y="54"/>
                  </a:cubicBezTo>
                  <a:cubicBezTo>
                    <a:pt x="228" y="55"/>
                    <a:pt x="228" y="55"/>
                    <a:pt x="228" y="55"/>
                  </a:cubicBezTo>
                  <a:cubicBezTo>
                    <a:pt x="224" y="55"/>
                    <a:pt x="227" y="53"/>
                    <a:pt x="224" y="53"/>
                  </a:cubicBezTo>
                  <a:cubicBezTo>
                    <a:pt x="224" y="54"/>
                    <a:pt x="224" y="54"/>
                    <a:pt x="223" y="55"/>
                  </a:cubicBezTo>
                  <a:cubicBezTo>
                    <a:pt x="223" y="55"/>
                    <a:pt x="223" y="55"/>
                    <a:pt x="223" y="55"/>
                  </a:cubicBezTo>
                  <a:cubicBezTo>
                    <a:pt x="221" y="55"/>
                    <a:pt x="219" y="55"/>
                    <a:pt x="218" y="56"/>
                  </a:cubicBezTo>
                  <a:cubicBezTo>
                    <a:pt x="217" y="57"/>
                    <a:pt x="217" y="56"/>
                    <a:pt x="217" y="58"/>
                  </a:cubicBezTo>
                  <a:cubicBezTo>
                    <a:pt x="217" y="59"/>
                    <a:pt x="216" y="58"/>
                    <a:pt x="216" y="58"/>
                  </a:cubicBezTo>
                  <a:cubicBezTo>
                    <a:pt x="215" y="60"/>
                    <a:pt x="211" y="59"/>
                    <a:pt x="210" y="60"/>
                  </a:cubicBezTo>
                  <a:cubicBezTo>
                    <a:pt x="210" y="61"/>
                    <a:pt x="207" y="63"/>
                    <a:pt x="210" y="63"/>
                  </a:cubicBezTo>
                  <a:cubicBezTo>
                    <a:pt x="211" y="63"/>
                    <a:pt x="211" y="62"/>
                    <a:pt x="211" y="62"/>
                  </a:cubicBezTo>
                  <a:cubicBezTo>
                    <a:pt x="212" y="62"/>
                    <a:pt x="211" y="61"/>
                    <a:pt x="213" y="61"/>
                  </a:cubicBezTo>
                  <a:cubicBezTo>
                    <a:pt x="214" y="61"/>
                    <a:pt x="214" y="60"/>
                    <a:pt x="215" y="60"/>
                  </a:cubicBezTo>
                  <a:cubicBezTo>
                    <a:pt x="217" y="61"/>
                    <a:pt x="219" y="60"/>
                    <a:pt x="220" y="61"/>
                  </a:cubicBezTo>
                  <a:cubicBezTo>
                    <a:pt x="221" y="61"/>
                    <a:pt x="222" y="62"/>
                    <a:pt x="221" y="63"/>
                  </a:cubicBezTo>
                  <a:cubicBezTo>
                    <a:pt x="221" y="63"/>
                    <a:pt x="221" y="63"/>
                    <a:pt x="221" y="63"/>
                  </a:cubicBezTo>
                  <a:cubicBezTo>
                    <a:pt x="221" y="64"/>
                    <a:pt x="221" y="63"/>
                    <a:pt x="221" y="64"/>
                  </a:cubicBezTo>
                  <a:cubicBezTo>
                    <a:pt x="220" y="64"/>
                    <a:pt x="220" y="64"/>
                    <a:pt x="220" y="64"/>
                  </a:cubicBezTo>
                  <a:cubicBezTo>
                    <a:pt x="219" y="65"/>
                    <a:pt x="219" y="66"/>
                    <a:pt x="218" y="66"/>
                  </a:cubicBezTo>
                  <a:cubicBezTo>
                    <a:pt x="218" y="67"/>
                    <a:pt x="218" y="67"/>
                    <a:pt x="218" y="68"/>
                  </a:cubicBezTo>
                  <a:cubicBezTo>
                    <a:pt x="216" y="68"/>
                    <a:pt x="215" y="68"/>
                    <a:pt x="214" y="69"/>
                  </a:cubicBezTo>
                  <a:cubicBezTo>
                    <a:pt x="213" y="69"/>
                    <a:pt x="213" y="69"/>
                    <a:pt x="213" y="70"/>
                  </a:cubicBezTo>
                  <a:cubicBezTo>
                    <a:pt x="212" y="70"/>
                    <a:pt x="212" y="71"/>
                    <a:pt x="211" y="71"/>
                  </a:cubicBezTo>
                  <a:cubicBezTo>
                    <a:pt x="211" y="71"/>
                    <a:pt x="211" y="72"/>
                    <a:pt x="211" y="73"/>
                  </a:cubicBezTo>
                  <a:cubicBezTo>
                    <a:pt x="210" y="73"/>
                    <a:pt x="210" y="74"/>
                    <a:pt x="209" y="74"/>
                  </a:cubicBezTo>
                  <a:cubicBezTo>
                    <a:pt x="209" y="74"/>
                    <a:pt x="209" y="75"/>
                    <a:pt x="208" y="75"/>
                  </a:cubicBezTo>
                  <a:cubicBezTo>
                    <a:pt x="207" y="77"/>
                    <a:pt x="207" y="80"/>
                    <a:pt x="205" y="81"/>
                  </a:cubicBezTo>
                  <a:cubicBezTo>
                    <a:pt x="205" y="82"/>
                    <a:pt x="205" y="82"/>
                    <a:pt x="204" y="83"/>
                  </a:cubicBezTo>
                  <a:cubicBezTo>
                    <a:pt x="204" y="83"/>
                    <a:pt x="204" y="83"/>
                    <a:pt x="203" y="83"/>
                  </a:cubicBezTo>
                  <a:cubicBezTo>
                    <a:pt x="203" y="83"/>
                    <a:pt x="201" y="82"/>
                    <a:pt x="201" y="83"/>
                  </a:cubicBezTo>
                  <a:cubicBezTo>
                    <a:pt x="201" y="85"/>
                    <a:pt x="200" y="84"/>
                    <a:pt x="200" y="85"/>
                  </a:cubicBezTo>
                  <a:cubicBezTo>
                    <a:pt x="199" y="85"/>
                    <a:pt x="199" y="85"/>
                    <a:pt x="199" y="87"/>
                  </a:cubicBezTo>
                  <a:cubicBezTo>
                    <a:pt x="199" y="87"/>
                    <a:pt x="198" y="88"/>
                    <a:pt x="197" y="87"/>
                  </a:cubicBezTo>
                  <a:cubicBezTo>
                    <a:pt x="196" y="87"/>
                    <a:pt x="198" y="89"/>
                    <a:pt x="197" y="89"/>
                  </a:cubicBezTo>
                  <a:cubicBezTo>
                    <a:pt x="196" y="89"/>
                    <a:pt x="195" y="91"/>
                    <a:pt x="194" y="91"/>
                  </a:cubicBezTo>
                  <a:cubicBezTo>
                    <a:pt x="194" y="92"/>
                    <a:pt x="194" y="91"/>
                    <a:pt x="194" y="92"/>
                  </a:cubicBezTo>
                  <a:cubicBezTo>
                    <a:pt x="193" y="92"/>
                    <a:pt x="193" y="92"/>
                    <a:pt x="193" y="92"/>
                  </a:cubicBezTo>
                  <a:cubicBezTo>
                    <a:pt x="192" y="93"/>
                    <a:pt x="192" y="93"/>
                    <a:pt x="191" y="94"/>
                  </a:cubicBezTo>
                  <a:cubicBezTo>
                    <a:pt x="190" y="94"/>
                    <a:pt x="189" y="94"/>
                    <a:pt x="189" y="93"/>
                  </a:cubicBezTo>
                  <a:cubicBezTo>
                    <a:pt x="187" y="92"/>
                    <a:pt x="187" y="92"/>
                    <a:pt x="184" y="92"/>
                  </a:cubicBezTo>
                  <a:cubicBezTo>
                    <a:pt x="183" y="92"/>
                    <a:pt x="184" y="93"/>
                    <a:pt x="184" y="93"/>
                  </a:cubicBezTo>
                  <a:cubicBezTo>
                    <a:pt x="183" y="93"/>
                    <a:pt x="183" y="94"/>
                    <a:pt x="183" y="94"/>
                  </a:cubicBezTo>
                  <a:cubicBezTo>
                    <a:pt x="182" y="94"/>
                    <a:pt x="183" y="94"/>
                    <a:pt x="182" y="95"/>
                  </a:cubicBezTo>
                  <a:cubicBezTo>
                    <a:pt x="182" y="95"/>
                    <a:pt x="182" y="95"/>
                    <a:pt x="181" y="95"/>
                  </a:cubicBezTo>
                  <a:cubicBezTo>
                    <a:pt x="180" y="95"/>
                    <a:pt x="180" y="96"/>
                    <a:pt x="179" y="96"/>
                  </a:cubicBezTo>
                  <a:cubicBezTo>
                    <a:pt x="179" y="96"/>
                    <a:pt x="179" y="97"/>
                    <a:pt x="179" y="97"/>
                  </a:cubicBezTo>
                  <a:cubicBezTo>
                    <a:pt x="178" y="98"/>
                    <a:pt x="178" y="96"/>
                    <a:pt x="178" y="98"/>
                  </a:cubicBezTo>
                  <a:cubicBezTo>
                    <a:pt x="176" y="98"/>
                    <a:pt x="176" y="98"/>
                    <a:pt x="175" y="99"/>
                  </a:cubicBezTo>
                  <a:cubicBezTo>
                    <a:pt x="174" y="99"/>
                    <a:pt x="173" y="100"/>
                    <a:pt x="173" y="100"/>
                  </a:cubicBezTo>
                  <a:cubicBezTo>
                    <a:pt x="171" y="102"/>
                    <a:pt x="169" y="102"/>
                    <a:pt x="168" y="103"/>
                  </a:cubicBezTo>
                  <a:cubicBezTo>
                    <a:pt x="167" y="104"/>
                    <a:pt x="167" y="103"/>
                    <a:pt x="167" y="105"/>
                  </a:cubicBezTo>
                  <a:cubicBezTo>
                    <a:pt x="166" y="105"/>
                    <a:pt x="166" y="107"/>
                    <a:pt x="167" y="108"/>
                  </a:cubicBezTo>
                  <a:cubicBezTo>
                    <a:pt x="167" y="109"/>
                    <a:pt x="168" y="110"/>
                    <a:pt x="167" y="110"/>
                  </a:cubicBezTo>
                  <a:cubicBezTo>
                    <a:pt x="166" y="111"/>
                    <a:pt x="166" y="114"/>
                    <a:pt x="166" y="117"/>
                  </a:cubicBezTo>
                  <a:cubicBezTo>
                    <a:pt x="166" y="117"/>
                    <a:pt x="167" y="119"/>
                    <a:pt x="167" y="119"/>
                  </a:cubicBezTo>
                  <a:cubicBezTo>
                    <a:pt x="167" y="119"/>
                    <a:pt x="166" y="124"/>
                    <a:pt x="167" y="125"/>
                  </a:cubicBezTo>
                  <a:cubicBezTo>
                    <a:pt x="168" y="125"/>
                    <a:pt x="167" y="125"/>
                    <a:pt x="168" y="126"/>
                  </a:cubicBezTo>
                  <a:cubicBezTo>
                    <a:pt x="169" y="127"/>
                    <a:pt x="169" y="125"/>
                    <a:pt x="169" y="127"/>
                  </a:cubicBezTo>
                  <a:cubicBezTo>
                    <a:pt x="169" y="129"/>
                    <a:pt x="168" y="130"/>
                    <a:pt x="169" y="131"/>
                  </a:cubicBezTo>
                  <a:cubicBezTo>
                    <a:pt x="170" y="132"/>
                    <a:pt x="170" y="132"/>
                    <a:pt x="171" y="132"/>
                  </a:cubicBezTo>
                  <a:cubicBezTo>
                    <a:pt x="171" y="133"/>
                    <a:pt x="171" y="133"/>
                    <a:pt x="172" y="133"/>
                  </a:cubicBezTo>
                  <a:cubicBezTo>
                    <a:pt x="173" y="133"/>
                    <a:pt x="173" y="134"/>
                    <a:pt x="174" y="134"/>
                  </a:cubicBezTo>
                  <a:cubicBezTo>
                    <a:pt x="176" y="134"/>
                    <a:pt x="179" y="134"/>
                    <a:pt x="181" y="134"/>
                  </a:cubicBezTo>
                  <a:cubicBezTo>
                    <a:pt x="182" y="134"/>
                    <a:pt x="182" y="133"/>
                    <a:pt x="183" y="133"/>
                  </a:cubicBezTo>
                  <a:cubicBezTo>
                    <a:pt x="184" y="133"/>
                    <a:pt x="183" y="132"/>
                    <a:pt x="184" y="132"/>
                  </a:cubicBezTo>
                  <a:cubicBezTo>
                    <a:pt x="185" y="132"/>
                    <a:pt x="186" y="131"/>
                    <a:pt x="186" y="131"/>
                  </a:cubicBezTo>
                  <a:cubicBezTo>
                    <a:pt x="188" y="130"/>
                    <a:pt x="188" y="129"/>
                    <a:pt x="189" y="128"/>
                  </a:cubicBezTo>
                  <a:cubicBezTo>
                    <a:pt x="190" y="128"/>
                    <a:pt x="191" y="128"/>
                    <a:pt x="191" y="127"/>
                  </a:cubicBezTo>
                  <a:cubicBezTo>
                    <a:pt x="191" y="127"/>
                    <a:pt x="191" y="127"/>
                    <a:pt x="191" y="127"/>
                  </a:cubicBezTo>
                  <a:cubicBezTo>
                    <a:pt x="192" y="126"/>
                    <a:pt x="194" y="126"/>
                    <a:pt x="194" y="125"/>
                  </a:cubicBezTo>
                  <a:cubicBezTo>
                    <a:pt x="195" y="125"/>
                    <a:pt x="195" y="124"/>
                    <a:pt x="196" y="123"/>
                  </a:cubicBezTo>
                  <a:cubicBezTo>
                    <a:pt x="196" y="123"/>
                    <a:pt x="196" y="122"/>
                    <a:pt x="196" y="122"/>
                  </a:cubicBezTo>
                  <a:cubicBezTo>
                    <a:pt x="199" y="122"/>
                    <a:pt x="197" y="126"/>
                    <a:pt x="199" y="127"/>
                  </a:cubicBezTo>
                  <a:cubicBezTo>
                    <a:pt x="200" y="128"/>
                    <a:pt x="200" y="129"/>
                    <a:pt x="201" y="130"/>
                  </a:cubicBezTo>
                  <a:cubicBezTo>
                    <a:pt x="201" y="131"/>
                    <a:pt x="202" y="132"/>
                    <a:pt x="202" y="132"/>
                  </a:cubicBezTo>
                  <a:cubicBezTo>
                    <a:pt x="202" y="132"/>
                    <a:pt x="203" y="135"/>
                    <a:pt x="203" y="135"/>
                  </a:cubicBezTo>
                  <a:cubicBezTo>
                    <a:pt x="203" y="135"/>
                    <a:pt x="205" y="138"/>
                    <a:pt x="206" y="139"/>
                  </a:cubicBezTo>
                  <a:cubicBezTo>
                    <a:pt x="206" y="140"/>
                    <a:pt x="206" y="139"/>
                    <a:pt x="206" y="140"/>
                  </a:cubicBezTo>
                  <a:cubicBezTo>
                    <a:pt x="207" y="140"/>
                    <a:pt x="206" y="140"/>
                    <a:pt x="207" y="140"/>
                  </a:cubicBezTo>
                  <a:cubicBezTo>
                    <a:pt x="207" y="140"/>
                    <a:pt x="207" y="141"/>
                    <a:pt x="207" y="141"/>
                  </a:cubicBezTo>
                  <a:cubicBezTo>
                    <a:pt x="207" y="141"/>
                    <a:pt x="208" y="142"/>
                    <a:pt x="208" y="142"/>
                  </a:cubicBezTo>
                  <a:cubicBezTo>
                    <a:pt x="209" y="143"/>
                    <a:pt x="209" y="143"/>
                    <a:pt x="210" y="144"/>
                  </a:cubicBezTo>
                  <a:cubicBezTo>
                    <a:pt x="210" y="145"/>
                    <a:pt x="212" y="146"/>
                    <a:pt x="210" y="147"/>
                  </a:cubicBezTo>
                  <a:cubicBezTo>
                    <a:pt x="209" y="148"/>
                    <a:pt x="204" y="148"/>
                    <a:pt x="203" y="149"/>
                  </a:cubicBezTo>
                  <a:cubicBezTo>
                    <a:pt x="203" y="149"/>
                    <a:pt x="203" y="149"/>
                    <a:pt x="203" y="150"/>
                  </a:cubicBezTo>
                  <a:cubicBezTo>
                    <a:pt x="203" y="150"/>
                    <a:pt x="202" y="150"/>
                    <a:pt x="202" y="150"/>
                  </a:cubicBezTo>
                  <a:cubicBezTo>
                    <a:pt x="201" y="150"/>
                    <a:pt x="202" y="151"/>
                    <a:pt x="201" y="151"/>
                  </a:cubicBezTo>
                  <a:cubicBezTo>
                    <a:pt x="201" y="152"/>
                    <a:pt x="200" y="152"/>
                    <a:pt x="200" y="154"/>
                  </a:cubicBezTo>
                  <a:cubicBezTo>
                    <a:pt x="200" y="154"/>
                    <a:pt x="201" y="154"/>
                    <a:pt x="201" y="155"/>
                  </a:cubicBezTo>
                  <a:cubicBezTo>
                    <a:pt x="202" y="155"/>
                    <a:pt x="203" y="155"/>
                    <a:pt x="203" y="156"/>
                  </a:cubicBezTo>
                  <a:cubicBezTo>
                    <a:pt x="203" y="157"/>
                    <a:pt x="204" y="156"/>
                    <a:pt x="203" y="157"/>
                  </a:cubicBezTo>
                  <a:cubicBezTo>
                    <a:pt x="202" y="157"/>
                    <a:pt x="203" y="157"/>
                    <a:pt x="201" y="157"/>
                  </a:cubicBezTo>
                  <a:cubicBezTo>
                    <a:pt x="201" y="157"/>
                    <a:pt x="200" y="158"/>
                    <a:pt x="200" y="158"/>
                  </a:cubicBezTo>
                  <a:cubicBezTo>
                    <a:pt x="200" y="162"/>
                    <a:pt x="205" y="160"/>
                    <a:pt x="206" y="159"/>
                  </a:cubicBezTo>
                  <a:cubicBezTo>
                    <a:pt x="210" y="159"/>
                    <a:pt x="207" y="158"/>
                    <a:pt x="207" y="157"/>
                  </a:cubicBezTo>
                  <a:cubicBezTo>
                    <a:pt x="207" y="156"/>
                    <a:pt x="206" y="154"/>
                    <a:pt x="207" y="153"/>
                  </a:cubicBezTo>
                  <a:cubicBezTo>
                    <a:pt x="208" y="152"/>
                    <a:pt x="210" y="154"/>
                    <a:pt x="210" y="155"/>
                  </a:cubicBezTo>
                  <a:cubicBezTo>
                    <a:pt x="210" y="155"/>
                    <a:pt x="211" y="155"/>
                    <a:pt x="211" y="155"/>
                  </a:cubicBezTo>
                  <a:cubicBezTo>
                    <a:pt x="214" y="155"/>
                    <a:pt x="216" y="157"/>
                    <a:pt x="218" y="155"/>
                  </a:cubicBezTo>
                  <a:cubicBezTo>
                    <a:pt x="219" y="153"/>
                    <a:pt x="218" y="154"/>
                    <a:pt x="218" y="152"/>
                  </a:cubicBezTo>
                  <a:cubicBezTo>
                    <a:pt x="220" y="151"/>
                    <a:pt x="220" y="152"/>
                    <a:pt x="221" y="151"/>
                  </a:cubicBezTo>
                  <a:cubicBezTo>
                    <a:pt x="221" y="151"/>
                    <a:pt x="222" y="150"/>
                    <a:pt x="222" y="150"/>
                  </a:cubicBezTo>
                  <a:cubicBezTo>
                    <a:pt x="223" y="150"/>
                    <a:pt x="222" y="150"/>
                    <a:pt x="223" y="150"/>
                  </a:cubicBezTo>
                  <a:cubicBezTo>
                    <a:pt x="223" y="149"/>
                    <a:pt x="225" y="149"/>
                    <a:pt x="224" y="149"/>
                  </a:cubicBezTo>
                  <a:cubicBezTo>
                    <a:pt x="226" y="149"/>
                    <a:pt x="228" y="150"/>
                    <a:pt x="228" y="147"/>
                  </a:cubicBezTo>
                  <a:cubicBezTo>
                    <a:pt x="229" y="147"/>
                    <a:pt x="228" y="145"/>
                    <a:pt x="229" y="145"/>
                  </a:cubicBezTo>
                  <a:cubicBezTo>
                    <a:pt x="230" y="144"/>
                    <a:pt x="229" y="143"/>
                    <a:pt x="230" y="142"/>
                  </a:cubicBezTo>
                  <a:cubicBezTo>
                    <a:pt x="230" y="142"/>
                    <a:pt x="231" y="140"/>
                    <a:pt x="231" y="140"/>
                  </a:cubicBezTo>
                  <a:cubicBezTo>
                    <a:pt x="232" y="139"/>
                    <a:pt x="231" y="138"/>
                    <a:pt x="232" y="135"/>
                  </a:cubicBezTo>
                  <a:cubicBezTo>
                    <a:pt x="232" y="134"/>
                    <a:pt x="233" y="133"/>
                    <a:pt x="233" y="131"/>
                  </a:cubicBezTo>
                  <a:cubicBezTo>
                    <a:pt x="234" y="131"/>
                    <a:pt x="234" y="131"/>
                    <a:pt x="235" y="130"/>
                  </a:cubicBezTo>
                  <a:cubicBezTo>
                    <a:pt x="236" y="130"/>
                    <a:pt x="235" y="130"/>
                    <a:pt x="236" y="130"/>
                  </a:cubicBezTo>
                  <a:cubicBezTo>
                    <a:pt x="237" y="129"/>
                    <a:pt x="237" y="129"/>
                    <a:pt x="237" y="129"/>
                  </a:cubicBezTo>
                  <a:cubicBezTo>
                    <a:pt x="238" y="128"/>
                    <a:pt x="240" y="128"/>
                    <a:pt x="241" y="127"/>
                  </a:cubicBezTo>
                  <a:cubicBezTo>
                    <a:pt x="241" y="127"/>
                    <a:pt x="241" y="127"/>
                    <a:pt x="241" y="127"/>
                  </a:cubicBezTo>
                  <a:cubicBezTo>
                    <a:pt x="241" y="118"/>
                    <a:pt x="241" y="118"/>
                    <a:pt x="241" y="118"/>
                  </a:cubicBezTo>
                  <a:cubicBezTo>
                    <a:pt x="241" y="118"/>
                    <a:pt x="241" y="118"/>
                    <a:pt x="241" y="117"/>
                  </a:cubicBezTo>
                  <a:cubicBezTo>
                    <a:pt x="241" y="117"/>
                    <a:pt x="241" y="116"/>
                    <a:pt x="240" y="117"/>
                  </a:cubicBezTo>
                  <a:cubicBezTo>
                    <a:pt x="240" y="117"/>
                    <a:pt x="239" y="116"/>
                    <a:pt x="239" y="116"/>
                  </a:cubicBezTo>
                  <a:cubicBezTo>
                    <a:pt x="239" y="116"/>
                    <a:pt x="239" y="115"/>
                    <a:pt x="238" y="115"/>
                  </a:cubicBezTo>
                  <a:cubicBezTo>
                    <a:pt x="238" y="115"/>
                    <a:pt x="237" y="115"/>
                    <a:pt x="237" y="115"/>
                  </a:cubicBezTo>
                  <a:cubicBezTo>
                    <a:pt x="237" y="114"/>
                    <a:pt x="237" y="114"/>
                    <a:pt x="237" y="114"/>
                  </a:cubicBezTo>
                  <a:cubicBezTo>
                    <a:pt x="236" y="113"/>
                    <a:pt x="236" y="113"/>
                    <a:pt x="236" y="112"/>
                  </a:cubicBezTo>
                  <a:cubicBezTo>
                    <a:pt x="235" y="111"/>
                    <a:pt x="234" y="111"/>
                    <a:pt x="234" y="110"/>
                  </a:cubicBezTo>
                  <a:cubicBezTo>
                    <a:pt x="234" y="107"/>
                    <a:pt x="235" y="105"/>
                    <a:pt x="235" y="103"/>
                  </a:cubicBezTo>
                  <a:cubicBezTo>
                    <a:pt x="235" y="103"/>
                    <a:pt x="236" y="103"/>
                    <a:pt x="236" y="102"/>
                  </a:cubicBezTo>
                  <a:cubicBezTo>
                    <a:pt x="236" y="102"/>
                    <a:pt x="236" y="102"/>
                    <a:pt x="236" y="102"/>
                  </a:cubicBezTo>
                  <a:cubicBezTo>
                    <a:pt x="237" y="102"/>
                    <a:pt x="237" y="102"/>
                    <a:pt x="237" y="102"/>
                  </a:cubicBezTo>
                  <a:cubicBezTo>
                    <a:pt x="237" y="101"/>
                    <a:pt x="237" y="101"/>
                    <a:pt x="238" y="101"/>
                  </a:cubicBezTo>
                  <a:cubicBezTo>
                    <a:pt x="238" y="101"/>
                    <a:pt x="238" y="101"/>
                    <a:pt x="238" y="100"/>
                  </a:cubicBezTo>
                  <a:cubicBezTo>
                    <a:pt x="239" y="100"/>
                    <a:pt x="239" y="99"/>
                    <a:pt x="239" y="99"/>
                  </a:cubicBezTo>
                  <a:cubicBezTo>
                    <a:pt x="240" y="98"/>
                    <a:pt x="240" y="98"/>
                    <a:pt x="241" y="97"/>
                  </a:cubicBezTo>
                  <a:cubicBezTo>
                    <a:pt x="241" y="97"/>
                    <a:pt x="241" y="97"/>
                    <a:pt x="241" y="97"/>
                  </a:cubicBezTo>
                  <a:cubicBezTo>
                    <a:pt x="241" y="97"/>
                    <a:pt x="241" y="97"/>
                    <a:pt x="241" y="96"/>
                  </a:cubicBezTo>
                  <a:cubicBezTo>
                    <a:pt x="242" y="96"/>
                    <a:pt x="242" y="96"/>
                    <a:pt x="243" y="96"/>
                  </a:cubicBezTo>
                  <a:cubicBezTo>
                    <a:pt x="243" y="96"/>
                    <a:pt x="244" y="95"/>
                    <a:pt x="244" y="95"/>
                  </a:cubicBezTo>
                  <a:cubicBezTo>
                    <a:pt x="244" y="94"/>
                    <a:pt x="245" y="94"/>
                    <a:pt x="245" y="94"/>
                  </a:cubicBezTo>
                  <a:cubicBezTo>
                    <a:pt x="248" y="94"/>
                    <a:pt x="249" y="93"/>
                    <a:pt x="251" y="93"/>
                  </a:cubicBezTo>
                  <a:cubicBezTo>
                    <a:pt x="252" y="92"/>
                    <a:pt x="251" y="93"/>
                    <a:pt x="252" y="92"/>
                  </a:cubicBezTo>
                  <a:cubicBezTo>
                    <a:pt x="252" y="92"/>
                    <a:pt x="252" y="92"/>
                    <a:pt x="252" y="92"/>
                  </a:cubicBezTo>
                  <a:cubicBezTo>
                    <a:pt x="252" y="92"/>
                    <a:pt x="252" y="92"/>
                    <a:pt x="253" y="92"/>
                  </a:cubicBezTo>
                  <a:cubicBezTo>
                    <a:pt x="253" y="91"/>
                    <a:pt x="253" y="91"/>
                    <a:pt x="254" y="90"/>
                  </a:cubicBezTo>
                  <a:cubicBezTo>
                    <a:pt x="254" y="90"/>
                    <a:pt x="254" y="90"/>
                    <a:pt x="254" y="90"/>
                  </a:cubicBezTo>
                  <a:cubicBezTo>
                    <a:pt x="254" y="89"/>
                    <a:pt x="255" y="90"/>
                    <a:pt x="255" y="90"/>
                  </a:cubicBezTo>
                  <a:cubicBezTo>
                    <a:pt x="255" y="89"/>
                    <a:pt x="255" y="89"/>
                    <a:pt x="255" y="89"/>
                  </a:cubicBezTo>
                  <a:cubicBezTo>
                    <a:pt x="255" y="89"/>
                    <a:pt x="256" y="89"/>
                    <a:pt x="256" y="88"/>
                  </a:cubicBezTo>
                  <a:cubicBezTo>
                    <a:pt x="256" y="86"/>
                    <a:pt x="256" y="86"/>
                    <a:pt x="256" y="85"/>
                  </a:cubicBezTo>
                  <a:cubicBezTo>
                    <a:pt x="255" y="84"/>
                    <a:pt x="254" y="84"/>
                    <a:pt x="255" y="83"/>
                  </a:cubicBezTo>
                  <a:cubicBezTo>
                    <a:pt x="256" y="83"/>
                    <a:pt x="256" y="83"/>
                    <a:pt x="256" y="82"/>
                  </a:cubicBezTo>
                  <a:cubicBezTo>
                    <a:pt x="257" y="80"/>
                    <a:pt x="256" y="81"/>
                    <a:pt x="258" y="80"/>
                  </a:cubicBezTo>
                  <a:cubicBezTo>
                    <a:pt x="259" y="80"/>
                    <a:pt x="258" y="80"/>
                    <a:pt x="258" y="80"/>
                  </a:cubicBezTo>
                  <a:cubicBezTo>
                    <a:pt x="259" y="79"/>
                    <a:pt x="259" y="79"/>
                    <a:pt x="260" y="78"/>
                  </a:cubicBezTo>
                  <a:cubicBezTo>
                    <a:pt x="261" y="77"/>
                    <a:pt x="272" y="78"/>
                    <a:pt x="272" y="79"/>
                  </a:cubicBezTo>
                  <a:cubicBezTo>
                    <a:pt x="272" y="78"/>
                    <a:pt x="274" y="80"/>
                    <a:pt x="274" y="80"/>
                  </a:cubicBezTo>
                  <a:cubicBezTo>
                    <a:pt x="274" y="81"/>
                    <a:pt x="275" y="81"/>
                    <a:pt x="275" y="82"/>
                  </a:cubicBezTo>
                  <a:cubicBezTo>
                    <a:pt x="276" y="82"/>
                    <a:pt x="275" y="82"/>
                    <a:pt x="275" y="83"/>
                  </a:cubicBezTo>
                  <a:cubicBezTo>
                    <a:pt x="274" y="83"/>
                    <a:pt x="274" y="83"/>
                    <a:pt x="273" y="84"/>
                  </a:cubicBezTo>
                  <a:cubicBezTo>
                    <a:pt x="272" y="85"/>
                    <a:pt x="273" y="87"/>
                    <a:pt x="272" y="87"/>
                  </a:cubicBezTo>
                  <a:cubicBezTo>
                    <a:pt x="271" y="87"/>
                    <a:pt x="271" y="88"/>
                    <a:pt x="271" y="88"/>
                  </a:cubicBezTo>
                  <a:cubicBezTo>
                    <a:pt x="270" y="88"/>
                    <a:pt x="270" y="88"/>
                    <a:pt x="270" y="88"/>
                  </a:cubicBezTo>
                  <a:cubicBezTo>
                    <a:pt x="268" y="90"/>
                    <a:pt x="266" y="90"/>
                    <a:pt x="264" y="92"/>
                  </a:cubicBezTo>
                  <a:cubicBezTo>
                    <a:pt x="264" y="92"/>
                    <a:pt x="264" y="92"/>
                    <a:pt x="263" y="92"/>
                  </a:cubicBezTo>
                  <a:cubicBezTo>
                    <a:pt x="263" y="93"/>
                    <a:pt x="263" y="93"/>
                    <a:pt x="263" y="93"/>
                  </a:cubicBezTo>
                  <a:cubicBezTo>
                    <a:pt x="261" y="93"/>
                    <a:pt x="262" y="93"/>
                    <a:pt x="261" y="94"/>
                  </a:cubicBezTo>
                  <a:cubicBezTo>
                    <a:pt x="261" y="94"/>
                    <a:pt x="261" y="94"/>
                    <a:pt x="261" y="94"/>
                  </a:cubicBezTo>
                  <a:cubicBezTo>
                    <a:pt x="260" y="94"/>
                    <a:pt x="260" y="95"/>
                    <a:pt x="259" y="95"/>
                  </a:cubicBezTo>
                  <a:cubicBezTo>
                    <a:pt x="259" y="96"/>
                    <a:pt x="259" y="96"/>
                    <a:pt x="258" y="96"/>
                  </a:cubicBezTo>
                  <a:cubicBezTo>
                    <a:pt x="256" y="98"/>
                    <a:pt x="255" y="105"/>
                    <a:pt x="258" y="107"/>
                  </a:cubicBezTo>
                  <a:cubicBezTo>
                    <a:pt x="258" y="109"/>
                    <a:pt x="257" y="113"/>
                    <a:pt x="258" y="114"/>
                  </a:cubicBezTo>
                  <a:cubicBezTo>
                    <a:pt x="258" y="115"/>
                    <a:pt x="259" y="115"/>
                    <a:pt x="259" y="116"/>
                  </a:cubicBezTo>
                  <a:cubicBezTo>
                    <a:pt x="260" y="117"/>
                    <a:pt x="262" y="117"/>
                    <a:pt x="265" y="117"/>
                  </a:cubicBezTo>
                  <a:cubicBezTo>
                    <a:pt x="265" y="117"/>
                    <a:pt x="266" y="118"/>
                    <a:pt x="266" y="118"/>
                  </a:cubicBezTo>
                  <a:cubicBezTo>
                    <a:pt x="267" y="119"/>
                    <a:pt x="268" y="119"/>
                    <a:pt x="268" y="120"/>
                  </a:cubicBezTo>
                  <a:cubicBezTo>
                    <a:pt x="270" y="120"/>
                    <a:pt x="272" y="119"/>
                    <a:pt x="273" y="118"/>
                  </a:cubicBezTo>
                  <a:cubicBezTo>
                    <a:pt x="275" y="118"/>
                    <a:pt x="278" y="119"/>
                    <a:pt x="279" y="117"/>
                  </a:cubicBezTo>
                  <a:cubicBezTo>
                    <a:pt x="279" y="117"/>
                    <a:pt x="283" y="116"/>
                    <a:pt x="283" y="116"/>
                  </a:cubicBezTo>
                  <a:cubicBezTo>
                    <a:pt x="283" y="116"/>
                    <a:pt x="290" y="116"/>
                    <a:pt x="290" y="116"/>
                  </a:cubicBezTo>
                  <a:cubicBezTo>
                    <a:pt x="292" y="116"/>
                    <a:pt x="292" y="115"/>
                    <a:pt x="294" y="115"/>
                  </a:cubicBezTo>
                  <a:cubicBezTo>
                    <a:pt x="295" y="115"/>
                    <a:pt x="295" y="115"/>
                    <a:pt x="295" y="115"/>
                  </a:cubicBezTo>
                  <a:cubicBezTo>
                    <a:pt x="297" y="114"/>
                    <a:pt x="297" y="114"/>
                    <a:pt x="299" y="115"/>
                  </a:cubicBezTo>
                  <a:cubicBezTo>
                    <a:pt x="299" y="115"/>
                    <a:pt x="299" y="115"/>
                    <a:pt x="300" y="115"/>
                  </a:cubicBezTo>
                  <a:cubicBezTo>
                    <a:pt x="300" y="116"/>
                    <a:pt x="300" y="116"/>
                    <a:pt x="300" y="116"/>
                  </a:cubicBezTo>
                  <a:cubicBezTo>
                    <a:pt x="301" y="116"/>
                    <a:pt x="301" y="116"/>
                    <a:pt x="301" y="117"/>
                  </a:cubicBezTo>
                  <a:cubicBezTo>
                    <a:pt x="301" y="117"/>
                    <a:pt x="303" y="118"/>
                    <a:pt x="304" y="118"/>
                  </a:cubicBezTo>
                  <a:cubicBezTo>
                    <a:pt x="305" y="118"/>
                    <a:pt x="308" y="119"/>
                    <a:pt x="306" y="120"/>
                  </a:cubicBezTo>
                  <a:cubicBezTo>
                    <a:pt x="305" y="120"/>
                    <a:pt x="306" y="120"/>
                    <a:pt x="305" y="120"/>
                  </a:cubicBezTo>
                  <a:cubicBezTo>
                    <a:pt x="304" y="120"/>
                    <a:pt x="302" y="120"/>
                    <a:pt x="302" y="120"/>
                  </a:cubicBezTo>
                  <a:cubicBezTo>
                    <a:pt x="301" y="121"/>
                    <a:pt x="301" y="121"/>
                    <a:pt x="300" y="121"/>
                  </a:cubicBezTo>
                  <a:cubicBezTo>
                    <a:pt x="299" y="121"/>
                    <a:pt x="298" y="120"/>
                    <a:pt x="297" y="121"/>
                  </a:cubicBezTo>
                  <a:cubicBezTo>
                    <a:pt x="296" y="122"/>
                    <a:pt x="296" y="122"/>
                    <a:pt x="295" y="122"/>
                  </a:cubicBezTo>
                  <a:cubicBezTo>
                    <a:pt x="295" y="123"/>
                    <a:pt x="295" y="123"/>
                    <a:pt x="295" y="123"/>
                  </a:cubicBezTo>
                  <a:cubicBezTo>
                    <a:pt x="291" y="123"/>
                    <a:pt x="276" y="120"/>
                    <a:pt x="275" y="123"/>
                  </a:cubicBezTo>
                  <a:cubicBezTo>
                    <a:pt x="274" y="123"/>
                    <a:pt x="274" y="123"/>
                    <a:pt x="273" y="124"/>
                  </a:cubicBezTo>
                  <a:cubicBezTo>
                    <a:pt x="272" y="124"/>
                    <a:pt x="272" y="125"/>
                    <a:pt x="271" y="125"/>
                  </a:cubicBezTo>
                  <a:cubicBezTo>
                    <a:pt x="270" y="125"/>
                    <a:pt x="270" y="125"/>
                    <a:pt x="270" y="126"/>
                  </a:cubicBezTo>
                  <a:cubicBezTo>
                    <a:pt x="268" y="126"/>
                    <a:pt x="266" y="125"/>
                    <a:pt x="265" y="126"/>
                  </a:cubicBezTo>
                  <a:cubicBezTo>
                    <a:pt x="264" y="128"/>
                    <a:pt x="264" y="128"/>
                    <a:pt x="266" y="129"/>
                  </a:cubicBezTo>
                  <a:cubicBezTo>
                    <a:pt x="266" y="131"/>
                    <a:pt x="264" y="131"/>
                    <a:pt x="263" y="132"/>
                  </a:cubicBezTo>
                  <a:cubicBezTo>
                    <a:pt x="263" y="133"/>
                    <a:pt x="263" y="133"/>
                    <a:pt x="263" y="134"/>
                  </a:cubicBezTo>
                  <a:cubicBezTo>
                    <a:pt x="265" y="134"/>
                    <a:pt x="265" y="134"/>
                    <a:pt x="266" y="133"/>
                  </a:cubicBezTo>
                  <a:cubicBezTo>
                    <a:pt x="266" y="133"/>
                    <a:pt x="268" y="132"/>
                    <a:pt x="268" y="132"/>
                  </a:cubicBezTo>
                  <a:cubicBezTo>
                    <a:pt x="268" y="132"/>
                    <a:pt x="269" y="131"/>
                    <a:pt x="269" y="131"/>
                  </a:cubicBezTo>
                  <a:cubicBezTo>
                    <a:pt x="270" y="131"/>
                    <a:pt x="270" y="130"/>
                    <a:pt x="271" y="130"/>
                  </a:cubicBezTo>
                  <a:cubicBezTo>
                    <a:pt x="272" y="130"/>
                    <a:pt x="271" y="129"/>
                    <a:pt x="272" y="130"/>
                  </a:cubicBezTo>
                  <a:cubicBezTo>
                    <a:pt x="272" y="130"/>
                    <a:pt x="272" y="130"/>
                    <a:pt x="273" y="130"/>
                  </a:cubicBezTo>
                  <a:cubicBezTo>
                    <a:pt x="273" y="131"/>
                    <a:pt x="273" y="131"/>
                    <a:pt x="273" y="131"/>
                  </a:cubicBezTo>
                  <a:cubicBezTo>
                    <a:pt x="273" y="131"/>
                    <a:pt x="274" y="131"/>
                    <a:pt x="274" y="132"/>
                  </a:cubicBezTo>
                  <a:cubicBezTo>
                    <a:pt x="274" y="133"/>
                    <a:pt x="274" y="132"/>
                    <a:pt x="275" y="132"/>
                  </a:cubicBezTo>
                  <a:cubicBezTo>
                    <a:pt x="275" y="133"/>
                    <a:pt x="276" y="133"/>
                    <a:pt x="277" y="134"/>
                  </a:cubicBezTo>
                  <a:cubicBezTo>
                    <a:pt x="277" y="136"/>
                    <a:pt x="276" y="135"/>
                    <a:pt x="276" y="137"/>
                  </a:cubicBezTo>
                  <a:cubicBezTo>
                    <a:pt x="276" y="138"/>
                    <a:pt x="276" y="139"/>
                    <a:pt x="276" y="140"/>
                  </a:cubicBezTo>
                  <a:cubicBezTo>
                    <a:pt x="276" y="141"/>
                    <a:pt x="276" y="140"/>
                    <a:pt x="275" y="141"/>
                  </a:cubicBezTo>
                  <a:cubicBezTo>
                    <a:pt x="275" y="142"/>
                    <a:pt x="275" y="142"/>
                    <a:pt x="274" y="142"/>
                  </a:cubicBezTo>
                  <a:cubicBezTo>
                    <a:pt x="271" y="142"/>
                    <a:pt x="272" y="141"/>
                    <a:pt x="271" y="139"/>
                  </a:cubicBezTo>
                  <a:cubicBezTo>
                    <a:pt x="269" y="139"/>
                    <a:pt x="269" y="139"/>
                    <a:pt x="268" y="138"/>
                  </a:cubicBezTo>
                  <a:cubicBezTo>
                    <a:pt x="268" y="138"/>
                    <a:pt x="267" y="138"/>
                    <a:pt x="267" y="137"/>
                  </a:cubicBezTo>
                  <a:cubicBezTo>
                    <a:pt x="266" y="135"/>
                    <a:pt x="262" y="137"/>
                    <a:pt x="261" y="138"/>
                  </a:cubicBezTo>
                  <a:cubicBezTo>
                    <a:pt x="261" y="139"/>
                    <a:pt x="261" y="138"/>
                    <a:pt x="261" y="139"/>
                  </a:cubicBezTo>
                  <a:cubicBezTo>
                    <a:pt x="260" y="139"/>
                    <a:pt x="260" y="139"/>
                    <a:pt x="260" y="140"/>
                  </a:cubicBezTo>
                  <a:cubicBezTo>
                    <a:pt x="258" y="140"/>
                    <a:pt x="259" y="147"/>
                    <a:pt x="259" y="149"/>
                  </a:cubicBezTo>
                  <a:cubicBezTo>
                    <a:pt x="259" y="151"/>
                    <a:pt x="259" y="154"/>
                    <a:pt x="258" y="156"/>
                  </a:cubicBezTo>
                  <a:cubicBezTo>
                    <a:pt x="258" y="156"/>
                    <a:pt x="257" y="156"/>
                    <a:pt x="257" y="157"/>
                  </a:cubicBezTo>
                  <a:cubicBezTo>
                    <a:pt x="256" y="157"/>
                    <a:pt x="255" y="157"/>
                    <a:pt x="254" y="158"/>
                  </a:cubicBezTo>
                  <a:cubicBezTo>
                    <a:pt x="252" y="158"/>
                    <a:pt x="252" y="161"/>
                    <a:pt x="251" y="162"/>
                  </a:cubicBezTo>
                  <a:cubicBezTo>
                    <a:pt x="250" y="162"/>
                    <a:pt x="250" y="162"/>
                    <a:pt x="250" y="162"/>
                  </a:cubicBezTo>
                  <a:cubicBezTo>
                    <a:pt x="249" y="163"/>
                    <a:pt x="247" y="162"/>
                    <a:pt x="246" y="162"/>
                  </a:cubicBezTo>
                  <a:cubicBezTo>
                    <a:pt x="246" y="162"/>
                    <a:pt x="246" y="162"/>
                    <a:pt x="246" y="161"/>
                  </a:cubicBezTo>
                  <a:cubicBezTo>
                    <a:pt x="245" y="160"/>
                    <a:pt x="245" y="161"/>
                    <a:pt x="245" y="160"/>
                  </a:cubicBezTo>
                  <a:cubicBezTo>
                    <a:pt x="244" y="159"/>
                    <a:pt x="245" y="159"/>
                    <a:pt x="243" y="159"/>
                  </a:cubicBezTo>
                  <a:cubicBezTo>
                    <a:pt x="242" y="158"/>
                    <a:pt x="242" y="158"/>
                    <a:pt x="241" y="158"/>
                  </a:cubicBezTo>
                  <a:cubicBezTo>
                    <a:pt x="239" y="157"/>
                    <a:pt x="235" y="159"/>
                    <a:pt x="234" y="160"/>
                  </a:cubicBezTo>
                  <a:cubicBezTo>
                    <a:pt x="234" y="160"/>
                    <a:pt x="234" y="160"/>
                    <a:pt x="233" y="160"/>
                  </a:cubicBezTo>
                  <a:cubicBezTo>
                    <a:pt x="232" y="160"/>
                    <a:pt x="232" y="162"/>
                    <a:pt x="231" y="162"/>
                  </a:cubicBezTo>
                  <a:cubicBezTo>
                    <a:pt x="231" y="162"/>
                    <a:pt x="228" y="163"/>
                    <a:pt x="228" y="163"/>
                  </a:cubicBezTo>
                  <a:cubicBezTo>
                    <a:pt x="228" y="163"/>
                    <a:pt x="220" y="166"/>
                    <a:pt x="218" y="164"/>
                  </a:cubicBezTo>
                  <a:cubicBezTo>
                    <a:pt x="218" y="163"/>
                    <a:pt x="218" y="163"/>
                    <a:pt x="217" y="163"/>
                  </a:cubicBezTo>
                  <a:cubicBezTo>
                    <a:pt x="217" y="162"/>
                    <a:pt x="217" y="162"/>
                    <a:pt x="216" y="161"/>
                  </a:cubicBezTo>
                  <a:cubicBezTo>
                    <a:pt x="215" y="161"/>
                    <a:pt x="215" y="161"/>
                    <a:pt x="215" y="160"/>
                  </a:cubicBezTo>
                  <a:cubicBezTo>
                    <a:pt x="213" y="160"/>
                    <a:pt x="212" y="160"/>
                    <a:pt x="211" y="161"/>
                  </a:cubicBezTo>
                  <a:cubicBezTo>
                    <a:pt x="211" y="161"/>
                    <a:pt x="211" y="162"/>
                    <a:pt x="211" y="162"/>
                  </a:cubicBezTo>
                  <a:cubicBezTo>
                    <a:pt x="210" y="162"/>
                    <a:pt x="209" y="162"/>
                    <a:pt x="208" y="162"/>
                  </a:cubicBezTo>
                  <a:cubicBezTo>
                    <a:pt x="209" y="162"/>
                    <a:pt x="206" y="163"/>
                    <a:pt x="206" y="163"/>
                  </a:cubicBezTo>
                  <a:cubicBezTo>
                    <a:pt x="206" y="163"/>
                    <a:pt x="205" y="164"/>
                    <a:pt x="205" y="164"/>
                  </a:cubicBezTo>
                  <a:cubicBezTo>
                    <a:pt x="204" y="164"/>
                    <a:pt x="204" y="164"/>
                    <a:pt x="203" y="165"/>
                  </a:cubicBezTo>
                  <a:cubicBezTo>
                    <a:pt x="202" y="165"/>
                    <a:pt x="199" y="168"/>
                    <a:pt x="199" y="165"/>
                  </a:cubicBezTo>
                  <a:cubicBezTo>
                    <a:pt x="199" y="165"/>
                    <a:pt x="199" y="164"/>
                    <a:pt x="199" y="163"/>
                  </a:cubicBezTo>
                  <a:cubicBezTo>
                    <a:pt x="198" y="162"/>
                    <a:pt x="198" y="162"/>
                    <a:pt x="198" y="162"/>
                  </a:cubicBezTo>
                  <a:cubicBezTo>
                    <a:pt x="197" y="161"/>
                    <a:pt x="196" y="161"/>
                    <a:pt x="195" y="160"/>
                  </a:cubicBezTo>
                  <a:cubicBezTo>
                    <a:pt x="194" y="159"/>
                    <a:pt x="194" y="159"/>
                    <a:pt x="195" y="158"/>
                  </a:cubicBezTo>
                  <a:cubicBezTo>
                    <a:pt x="195" y="158"/>
                    <a:pt x="197" y="158"/>
                    <a:pt x="197" y="157"/>
                  </a:cubicBezTo>
                  <a:cubicBezTo>
                    <a:pt x="197" y="156"/>
                    <a:pt x="197" y="156"/>
                    <a:pt x="198" y="156"/>
                  </a:cubicBezTo>
                  <a:cubicBezTo>
                    <a:pt x="198" y="153"/>
                    <a:pt x="196" y="154"/>
                    <a:pt x="195" y="155"/>
                  </a:cubicBezTo>
                  <a:cubicBezTo>
                    <a:pt x="195" y="154"/>
                    <a:pt x="191" y="154"/>
                    <a:pt x="191" y="154"/>
                  </a:cubicBezTo>
                  <a:cubicBezTo>
                    <a:pt x="190" y="153"/>
                    <a:pt x="192" y="152"/>
                    <a:pt x="193" y="152"/>
                  </a:cubicBezTo>
                  <a:cubicBezTo>
                    <a:pt x="194" y="152"/>
                    <a:pt x="195" y="151"/>
                    <a:pt x="196" y="150"/>
                  </a:cubicBezTo>
                  <a:cubicBezTo>
                    <a:pt x="197" y="149"/>
                    <a:pt x="197" y="151"/>
                    <a:pt x="197" y="149"/>
                  </a:cubicBezTo>
                  <a:cubicBezTo>
                    <a:pt x="199" y="149"/>
                    <a:pt x="196" y="145"/>
                    <a:pt x="196" y="145"/>
                  </a:cubicBezTo>
                  <a:cubicBezTo>
                    <a:pt x="196" y="144"/>
                    <a:pt x="196" y="140"/>
                    <a:pt x="197" y="140"/>
                  </a:cubicBezTo>
                  <a:cubicBezTo>
                    <a:pt x="197" y="140"/>
                    <a:pt x="197" y="138"/>
                    <a:pt x="198" y="138"/>
                  </a:cubicBezTo>
                  <a:cubicBezTo>
                    <a:pt x="198" y="134"/>
                    <a:pt x="193" y="138"/>
                    <a:pt x="192" y="139"/>
                  </a:cubicBezTo>
                  <a:cubicBezTo>
                    <a:pt x="192" y="139"/>
                    <a:pt x="192" y="139"/>
                    <a:pt x="191" y="139"/>
                  </a:cubicBezTo>
                  <a:cubicBezTo>
                    <a:pt x="191" y="139"/>
                    <a:pt x="191" y="139"/>
                    <a:pt x="191" y="140"/>
                  </a:cubicBezTo>
                  <a:cubicBezTo>
                    <a:pt x="191" y="140"/>
                    <a:pt x="191" y="140"/>
                    <a:pt x="191" y="140"/>
                  </a:cubicBezTo>
                  <a:cubicBezTo>
                    <a:pt x="191" y="140"/>
                    <a:pt x="190" y="141"/>
                    <a:pt x="190" y="141"/>
                  </a:cubicBezTo>
                  <a:cubicBezTo>
                    <a:pt x="188" y="141"/>
                    <a:pt x="184" y="140"/>
                    <a:pt x="184" y="142"/>
                  </a:cubicBezTo>
                  <a:cubicBezTo>
                    <a:pt x="180" y="142"/>
                    <a:pt x="183" y="145"/>
                    <a:pt x="182" y="147"/>
                  </a:cubicBezTo>
                  <a:cubicBezTo>
                    <a:pt x="182" y="147"/>
                    <a:pt x="181" y="146"/>
                    <a:pt x="181" y="147"/>
                  </a:cubicBezTo>
                  <a:cubicBezTo>
                    <a:pt x="181" y="148"/>
                    <a:pt x="182" y="147"/>
                    <a:pt x="182" y="148"/>
                  </a:cubicBezTo>
                  <a:cubicBezTo>
                    <a:pt x="182" y="149"/>
                    <a:pt x="183" y="148"/>
                    <a:pt x="183" y="150"/>
                  </a:cubicBezTo>
                  <a:cubicBezTo>
                    <a:pt x="183" y="151"/>
                    <a:pt x="182" y="150"/>
                    <a:pt x="182" y="152"/>
                  </a:cubicBezTo>
                  <a:cubicBezTo>
                    <a:pt x="182" y="153"/>
                    <a:pt x="184" y="154"/>
                    <a:pt x="184" y="154"/>
                  </a:cubicBezTo>
                  <a:cubicBezTo>
                    <a:pt x="184" y="155"/>
                    <a:pt x="184" y="156"/>
                    <a:pt x="183" y="157"/>
                  </a:cubicBezTo>
                  <a:cubicBezTo>
                    <a:pt x="183" y="158"/>
                    <a:pt x="183" y="158"/>
                    <a:pt x="184" y="158"/>
                  </a:cubicBezTo>
                  <a:cubicBezTo>
                    <a:pt x="184" y="159"/>
                    <a:pt x="184" y="158"/>
                    <a:pt x="184" y="159"/>
                  </a:cubicBezTo>
                  <a:cubicBezTo>
                    <a:pt x="184" y="159"/>
                    <a:pt x="184" y="159"/>
                    <a:pt x="184" y="160"/>
                  </a:cubicBezTo>
                  <a:cubicBezTo>
                    <a:pt x="184" y="160"/>
                    <a:pt x="185" y="160"/>
                    <a:pt x="185" y="160"/>
                  </a:cubicBezTo>
                  <a:cubicBezTo>
                    <a:pt x="186" y="160"/>
                    <a:pt x="186" y="160"/>
                    <a:pt x="186" y="160"/>
                  </a:cubicBezTo>
                  <a:cubicBezTo>
                    <a:pt x="188" y="161"/>
                    <a:pt x="186" y="163"/>
                    <a:pt x="186" y="163"/>
                  </a:cubicBezTo>
                  <a:cubicBezTo>
                    <a:pt x="187" y="164"/>
                    <a:pt x="187" y="163"/>
                    <a:pt x="187" y="165"/>
                  </a:cubicBezTo>
                  <a:cubicBezTo>
                    <a:pt x="187" y="165"/>
                    <a:pt x="187" y="165"/>
                    <a:pt x="187" y="165"/>
                  </a:cubicBezTo>
                  <a:cubicBezTo>
                    <a:pt x="186" y="165"/>
                    <a:pt x="185" y="167"/>
                    <a:pt x="185" y="167"/>
                  </a:cubicBezTo>
                  <a:cubicBezTo>
                    <a:pt x="185" y="170"/>
                    <a:pt x="184" y="169"/>
                    <a:pt x="184" y="168"/>
                  </a:cubicBezTo>
                  <a:cubicBezTo>
                    <a:pt x="183" y="168"/>
                    <a:pt x="181" y="166"/>
                    <a:pt x="181" y="166"/>
                  </a:cubicBezTo>
                  <a:cubicBezTo>
                    <a:pt x="181" y="166"/>
                    <a:pt x="176" y="167"/>
                    <a:pt x="176" y="167"/>
                  </a:cubicBezTo>
                  <a:cubicBezTo>
                    <a:pt x="175" y="168"/>
                    <a:pt x="176" y="168"/>
                    <a:pt x="176" y="168"/>
                  </a:cubicBezTo>
                  <a:cubicBezTo>
                    <a:pt x="175" y="169"/>
                    <a:pt x="175" y="168"/>
                    <a:pt x="175" y="169"/>
                  </a:cubicBezTo>
                  <a:cubicBezTo>
                    <a:pt x="175" y="169"/>
                    <a:pt x="174" y="169"/>
                    <a:pt x="174" y="169"/>
                  </a:cubicBezTo>
                  <a:cubicBezTo>
                    <a:pt x="171" y="169"/>
                    <a:pt x="167" y="168"/>
                    <a:pt x="164" y="169"/>
                  </a:cubicBezTo>
                  <a:cubicBezTo>
                    <a:pt x="163" y="170"/>
                    <a:pt x="163" y="170"/>
                    <a:pt x="163" y="171"/>
                  </a:cubicBezTo>
                  <a:cubicBezTo>
                    <a:pt x="163" y="171"/>
                    <a:pt x="162" y="170"/>
                    <a:pt x="162" y="171"/>
                  </a:cubicBezTo>
                  <a:cubicBezTo>
                    <a:pt x="162" y="171"/>
                    <a:pt x="162" y="172"/>
                    <a:pt x="162" y="172"/>
                  </a:cubicBezTo>
                  <a:cubicBezTo>
                    <a:pt x="162" y="172"/>
                    <a:pt x="161" y="173"/>
                    <a:pt x="161" y="173"/>
                  </a:cubicBezTo>
                  <a:cubicBezTo>
                    <a:pt x="161" y="173"/>
                    <a:pt x="160" y="174"/>
                    <a:pt x="159" y="175"/>
                  </a:cubicBezTo>
                  <a:cubicBezTo>
                    <a:pt x="159" y="176"/>
                    <a:pt x="159" y="180"/>
                    <a:pt x="158" y="180"/>
                  </a:cubicBezTo>
                  <a:cubicBezTo>
                    <a:pt x="158" y="183"/>
                    <a:pt x="156" y="182"/>
                    <a:pt x="154" y="183"/>
                  </a:cubicBezTo>
                  <a:cubicBezTo>
                    <a:pt x="154" y="184"/>
                    <a:pt x="154" y="184"/>
                    <a:pt x="153" y="184"/>
                  </a:cubicBezTo>
                  <a:cubicBezTo>
                    <a:pt x="152" y="184"/>
                    <a:pt x="153" y="184"/>
                    <a:pt x="152" y="184"/>
                  </a:cubicBezTo>
                  <a:cubicBezTo>
                    <a:pt x="151" y="185"/>
                    <a:pt x="152" y="185"/>
                    <a:pt x="151" y="185"/>
                  </a:cubicBezTo>
                  <a:cubicBezTo>
                    <a:pt x="151" y="185"/>
                    <a:pt x="151" y="185"/>
                    <a:pt x="151" y="185"/>
                  </a:cubicBezTo>
                  <a:cubicBezTo>
                    <a:pt x="150" y="185"/>
                    <a:pt x="151" y="186"/>
                    <a:pt x="151" y="186"/>
                  </a:cubicBezTo>
                  <a:cubicBezTo>
                    <a:pt x="150" y="187"/>
                    <a:pt x="150" y="187"/>
                    <a:pt x="148" y="187"/>
                  </a:cubicBezTo>
                  <a:cubicBezTo>
                    <a:pt x="146" y="187"/>
                    <a:pt x="146" y="187"/>
                    <a:pt x="145" y="188"/>
                  </a:cubicBezTo>
                  <a:cubicBezTo>
                    <a:pt x="144" y="188"/>
                    <a:pt x="144" y="188"/>
                    <a:pt x="144" y="189"/>
                  </a:cubicBezTo>
                  <a:cubicBezTo>
                    <a:pt x="143" y="189"/>
                    <a:pt x="142" y="189"/>
                    <a:pt x="142" y="191"/>
                  </a:cubicBezTo>
                  <a:cubicBezTo>
                    <a:pt x="141" y="192"/>
                    <a:pt x="142" y="193"/>
                    <a:pt x="141" y="194"/>
                  </a:cubicBezTo>
                  <a:cubicBezTo>
                    <a:pt x="141" y="195"/>
                    <a:pt x="139" y="196"/>
                    <a:pt x="139" y="196"/>
                  </a:cubicBezTo>
                  <a:cubicBezTo>
                    <a:pt x="139" y="195"/>
                    <a:pt x="135" y="197"/>
                    <a:pt x="135" y="197"/>
                  </a:cubicBezTo>
                  <a:cubicBezTo>
                    <a:pt x="132" y="197"/>
                    <a:pt x="133" y="199"/>
                    <a:pt x="132" y="201"/>
                  </a:cubicBezTo>
                  <a:cubicBezTo>
                    <a:pt x="130" y="201"/>
                    <a:pt x="128" y="202"/>
                    <a:pt x="126" y="201"/>
                  </a:cubicBezTo>
                  <a:cubicBezTo>
                    <a:pt x="124" y="201"/>
                    <a:pt x="125" y="199"/>
                    <a:pt x="124" y="198"/>
                  </a:cubicBezTo>
                  <a:cubicBezTo>
                    <a:pt x="122" y="198"/>
                    <a:pt x="122" y="197"/>
                    <a:pt x="121" y="197"/>
                  </a:cubicBezTo>
                  <a:cubicBezTo>
                    <a:pt x="120" y="199"/>
                    <a:pt x="120" y="200"/>
                    <a:pt x="120" y="202"/>
                  </a:cubicBezTo>
                  <a:cubicBezTo>
                    <a:pt x="120" y="203"/>
                    <a:pt x="120" y="203"/>
                    <a:pt x="121" y="204"/>
                  </a:cubicBezTo>
                  <a:cubicBezTo>
                    <a:pt x="121" y="204"/>
                    <a:pt x="121" y="204"/>
                    <a:pt x="121" y="204"/>
                  </a:cubicBezTo>
                  <a:cubicBezTo>
                    <a:pt x="122" y="205"/>
                    <a:pt x="122" y="204"/>
                    <a:pt x="122" y="207"/>
                  </a:cubicBezTo>
                  <a:cubicBezTo>
                    <a:pt x="122" y="209"/>
                    <a:pt x="118" y="207"/>
                    <a:pt x="116" y="207"/>
                  </a:cubicBezTo>
                  <a:cubicBezTo>
                    <a:pt x="115" y="206"/>
                    <a:pt x="115" y="205"/>
                    <a:pt x="114" y="205"/>
                  </a:cubicBezTo>
                  <a:cubicBezTo>
                    <a:pt x="113" y="204"/>
                    <a:pt x="112" y="204"/>
                    <a:pt x="111" y="205"/>
                  </a:cubicBezTo>
                  <a:cubicBezTo>
                    <a:pt x="110" y="206"/>
                    <a:pt x="108" y="204"/>
                    <a:pt x="108" y="204"/>
                  </a:cubicBezTo>
                  <a:cubicBezTo>
                    <a:pt x="107" y="204"/>
                    <a:pt x="105" y="205"/>
                    <a:pt x="104" y="205"/>
                  </a:cubicBezTo>
                  <a:cubicBezTo>
                    <a:pt x="104" y="206"/>
                    <a:pt x="103" y="206"/>
                    <a:pt x="102" y="207"/>
                  </a:cubicBezTo>
                  <a:cubicBezTo>
                    <a:pt x="100" y="207"/>
                    <a:pt x="101" y="207"/>
                    <a:pt x="101" y="209"/>
                  </a:cubicBezTo>
                  <a:cubicBezTo>
                    <a:pt x="102" y="209"/>
                    <a:pt x="102" y="211"/>
                    <a:pt x="103" y="212"/>
                  </a:cubicBezTo>
                  <a:cubicBezTo>
                    <a:pt x="103" y="212"/>
                    <a:pt x="103" y="212"/>
                    <a:pt x="104" y="212"/>
                  </a:cubicBezTo>
                  <a:cubicBezTo>
                    <a:pt x="105" y="214"/>
                    <a:pt x="107" y="214"/>
                    <a:pt x="109" y="214"/>
                  </a:cubicBezTo>
                  <a:cubicBezTo>
                    <a:pt x="110" y="215"/>
                    <a:pt x="111" y="215"/>
                    <a:pt x="112" y="216"/>
                  </a:cubicBezTo>
                  <a:cubicBezTo>
                    <a:pt x="112" y="216"/>
                    <a:pt x="113" y="216"/>
                    <a:pt x="113" y="216"/>
                  </a:cubicBezTo>
                  <a:cubicBezTo>
                    <a:pt x="113" y="216"/>
                    <a:pt x="113" y="216"/>
                    <a:pt x="113" y="217"/>
                  </a:cubicBezTo>
                  <a:cubicBezTo>
                    <a:pt x="113" y="217"/>
                    <a:pt x="113" y="217"/>
                    <a:pt x="114" y="217"/>
                  </a:cubicBezTo>
                  <a:cubicBezTo>
                    <a:pt x="114" y="217"/>
                    <a:pt x="114" y="218"/>
                    <a:pt x="114" y="218"/>
                  </a:cubicBezTo>
                  <a:cubicBezTo>
                    <a:pt x="115" y="218"/>
                    <a:pt x="115" y="218"/>
                    <a:pt x="115" y="218"/>
                  </a:cubicBezTo>
                  <a:cubicBezTo>
                    <a:pt x="116" y="219"/>
                    <a:pt x="116" y="220"/>
                    <a:pt x="116" y="221"/>
                  </a:cubicBezTo>
                  <a:cubicBezTo>
                    <a:pt x="117" y="221"/>
                    <a:pt x="117" y="221"/>
                    <a:pt x="117" y="221"/>
                  </a:cubicBezTo>
                  <a:cubicBezTo>
                    <a:pt x="118" y="222"/>
                    <a:pt x="118" y="222"/>
                    <a:pt x="119" y="223"/>
                  </a:cubicBezTo>
                  <a:cubicBezTo>
                    <a:pt x="119" y="224"/>
                    <a:pt x="119" y="225"/>
                    <a:pt x="120" y="226"/>
                  </a:cubicBezTo>
                  <a:cubicBezTo>
                    <a:pt x="121" y="226"/>
                    <a:pt x="121" y="227"/>
                    <a:pt x="121" y="228"/>
                  </a:cubicBezTo>
                  <a:cubicBezTo>
                    <a:pt x="122" y="229"/>
                    <a:pt x="122" y="231"/>
                    <a:pt x="122" y="232"/>
                  </a:cubicBezTo>
                  <a:cubicBezTo>
                    <a:pt x="122" y="236"/>
                    <a:pt x="121" y="237"/>
                    <a:pt x="121" y="241"/>
                  </a:cubicBezTo>
                  <a:cubicBezTo>
                    <a:pt x="121" y="241"/>
                    <a:pt x="119" y="242"/>
                    <a:pt x="120" y="242"/>
                  </a:cubicBezTo>
                  <a:cubicBezTo>
                    <a:pt x="122" y="241"/>
                    <a:pt x="121" y="242"/>
                    <a:pt x="120" y="242"/>
                  </a:cubicBezTo>
                  <a:cubicBezTo>
                    <a:pt x="119" y="243"/>
                    <a:pt x="120" y="245"/>
                    <a:pt x="120" y="246"/>
                  </a:cubicBezTo>
                  <a:cubicBezTo>
                    <a:pt x="120" y="246"/>
                    <a:pt x="119" y="246"/>
                    <a:pt x="119" y="246"/>
                  </a:cubicBezTo>
                  <a:cubicBezTo>
                    <a:pt x="118" y="247"/>
                    <a:pt x="118" y="247"/>
                    <a:pt x="117" y="248"/>
                  </a:cubicBezTo>
                  <a:cubicBezTo>
                    <a:pt x="116" y="249"/>
                    <a:pt x="111" y="248"/>
                    <a:pt x="110" y="246"/>
                  </a:cubicBezTo>
                  <a:cubicBezTo>
                    <a:pt x="107" y="246"/>
                    <a:pt x="106" y="247"/>
                    <a:pt x="104" y="248"/>
                  </a:cubicBezTo>
                  <a:cubicBezTo>
                    <a:pt x="102" y="248"/>
                    <a:pt x="102" y="247"/>
                    <a:pt x="99" y="246"/>
                  </a:cubicBezTo>
                  <a:cubicBezTo>
                    <a:pt x="97" y="246"/>
                    <a:pt x="95" y="247"/>
                    <a:pt x="93" y="246"/>
                  </a:cubicBezTo>
                  <a:cubicBezTo>
                    <a:pt x="92" y="246"/>
                    <a:pt x="92" y="246"/>
                    <a:pt x="91" y="246"/>
                  </a:cubicBezTo>
                  <a:cubicBezTo>
                    <a:pt x="88" y="246"/>
                    <a:pt x="86" y="246"/>
                    <a:pt x="84" y="246"/>
                  </a:cubicBezTo>
                  <a:cubicBezTo>
                    <a:pt x="82" y="245"/>
                    <a:pt x="80" y="245"/>
                    <a:pt x="77" y="245"/>
                  </a:cubicBezTo>
                  <a:cubicBezTo>
                    <a:pt x="77" y="246"/>
                    <a:pt x="77" y="245"/>
                    <a:pt x="77" y="246"/>
                  </a:cubicBezTo>
                  <a:cubicBezTo>
                    <a:pt x="77" y="246"/>
                    <a:pt x="77" y="246"/>
                    <a:pt x="77" y="246"/>
                  </a:cubicBezTo>
                  <a:cubicBezTo>
                    <a:pt x="76" y="247"/>
                    <a:pt x="76" y="247"/>
                    <a:pt x="76" y="246"/>
                  </a:cubicBezTo>
                  <a:cubicBezTo>
                    <a:pt x="75" y="247"/>
                    <a:pt x="75" y="247"/>
                    <a:pt x="75" y="248"/>
                  </a:cubicBezTo>
                  <a:cubicBezTo>
                    <a:pt x="73" y="248"/>
                    <a:pt x="72" y="248"/>
                    <a:pt x="72" y="249"/>
                  </a:cubicBezTo>
                  <a:cubicBezTo>
                    <a:pt x="72" y="249"/>
                    <a:pt x="72" y="249"/>
                    <a:pt x="72" y="249"/>
                  </a:cubicBezTo>
                  <a:cubicBezTo>
                    <a:pt x="71" y="250"/>
                    <a:pt x="71" y="249"/>
                    <a:pt x="71" y="250"/>
                  </a:cubicBezTo>
                  <a:cubicBezTo>
                    <a:pt x="71" y="250"/>
                    <a:pt x="70" y="250"/>
                    <a:pt x="70" y="251"/>
                  </a:cubicBezTo>
                  <a:cubicBezTo>
                    <a:pt x="68" y="252"/>
                    <a:pt x="71" y="254"/>
                    <a:pt x="72" y="255"/>
                  </a:cubicBezTo>
                  <a:cubicBezTo>
                    <a:pt x="72" y="257"/>
                    <a:pt x="71" y="259"/>
                    <a:pt x="72" y="261"/>
                  </a:cubicBezTo>
                  <a:cubicBezTo>
                    <a:pt x="72" y="262"/>
                    <a:pt x="72" y="261"/>
                    <a:pt x="72" y="262"/>
                  </a:cubicBezTo>
                  <a:cubicBezTo>
                    <a:pt x="72" y="264"/>
                    <a:pt x="71" y="264"/>
                    <a:pt x="72" y="267"/>
                  </a:cubicBezTo>
                  <a:cubicBezTo>
                    <a:pt x="72" y="267"/>
                    <a:pt x="71" y="267"/>
                    <a:pt x="71" y="268"/>
                  </a:cubicBezTo>
                  <a:cubicBezTo>
                    <a:pt x="71" y="269"/>
                    <a:pt x="70" y="269"/>
                    <a:pt x="70" y="271"/>
                  </a:cubicBezTo>
                  <a:cubicBezTo>
                    <a:pt x="69" y="272"/>
                    <a:pt x="69" y="274"/>
                    <a:pt x="69" y="276"/>
                  </a:cubicBezTo>
                  <a:cubicBezTo>
                    <a:pt x="68" y="277"/>
                    <a:pt x="68" y="278"/>
                    <a:pt x="67" y="279"/>
                  </a:cubicBezTo>
                  <a:cubicBezTo>
                    <a:pt x="67" y="279"/>
                    <a:pt x="67" y="280"/>
                    <a:pt x="67" y="281"/>
                  </a:cubicBezTo>
                  <a:cubicBezTo>
                    <a:pt x="65" y="281"/>
                    <a:pt x="66" y="285"/>
                    <a:pt x="66" y="286"/>
                  </a:cubicBezTo>
                  <a:cubicBezTo>
                    <a:pt x="66" y="287"/>
                    <a:pt x="67" y="287"/>
                    <a:pt x="67" y="287"/>
                  </a:cubicBezTo>
                  <a:cubicBezTo>
                    <a:pt x="67" y="287"/>
                    <a:pt x="67" y="288"/>
                    <a:pt x="67" y="288"/>
                  </a:cubicBezTo>
                  <a:cubicBezTo>
                    <a:pt x="68" y="288"/>
                    <a:pt x="68" y="288"/>
                    <a:pt x="68" y="288"/>
                  </a:cubicBezTo>
                  <a:cubicBezTo>
                    <a:pt x="68" y="288"/>
                    <a:pt x="68" y="288"/>
                    <a:pt x="68" y="289"/>
                  </a:cubicBezTo>
                  <a:cubicBezTo>
                    <a:pt x="69" y="289"/>
                    <a:pt x="69" y="290"/>
                    <a:pt x="69" y="290"/>
                  </a:cubicBezTo>
                  <a:cubicBezTo>
                    <a:pt x="71" y="291"/>
                    <a:pt x="70" y="292"/>
                    <a:pt x="69" y="294"/>
                  </a:cubicBezTo>
                  <a:cubicBezTo>
                    <a:pt x="69" y="294"/>
                    <a:pt x="69" y="294"/>
                    <a:pt x="69" y="294"/>
                  </a:cubicBezTo>
                  <a:cubicBezTo>
                    <a:pt x="68" y="296"/>
                    <a:pt x="68" y="296"/>
                    <a:pt x="69" y="296"/>
                  </a:cubicBezTo>
                  <a:cubicBezTo>
                    <a:pt x="69" y="298"/>
                    <a:pt x="69" y="297"/>
                    <a:pt x="69" y="298"/>
                  </a:cubicBezTo>
                  <a:cubicBezTo>
                    <a:pt x="70" y="298"/>
                    <a:pt x="74" y="300"/>
                    <a:pt x="75" y="299"/>
                  </a:cubicBezTo>
                  <a:cubicBezTo>
                    <a:pt x="76" y="298"/>
                    <a:pt x="76" y="298"/>
                    <a:pt x="77" y="297"/>
                  </a:cubicBezTo>
                  <a:cubicBezTo>
                    <a:pt x="77" y="297"/>
                    <a:pt x="79" y="297"/>
                    <a:pt x="80" y="297"/>
                  </a:cubicBezTo>
                  <a:cubicBezTo>
                    <a:pt x="81" y="298"/>
                    <a:pt x="80" y="297"/>
                    <a:pt x="81" y="298"/>
                  </a:cubicBezTo>
                  <a:cubicBezTo>
                    <a:pt x="81" y="298"/>
                    <a:pt x="81" y="298"/>
                    <a:pt x="82" y="299"/>
                  </a:cubicBezTo>
                  <a:cubicBezTo>
                    <a:pt x="82" y="299"/>
                    <a:pt x="82" y="299"/>
                    <a:pt x="82" y="299"/>
                  </a:cubicBezTo>
                  <a:cubicBezTo>
                    <a:pt x="82" y="299"/>
                    <a:pt x="83" y="301"/>
                    <a:pt x="83" y="301"/>
                  </a:cubicBezTo>
                  <a:cubicBezTo>
                    <a:pt x="83" y="301"/>
                    <a:pt x="83" y="303"/>
                    <a:pt x="84" y="303"/>
                  </a:cubicBezTo>
                  <a:cubicBezTo>
                    <a:pt x="84" y="304"/>
                    <a:pt x="84" y="303"/>
                    <a:pt x="84" y="304"/>
                  </a:cubicBezTo>
                  <a:cubicBezTo>
                    <a:pt x="84" y="304"/>
                    <a:pt x="84" y="304"/>
                    <a:pt x="84" y="304"/>
                  </a:cubicBezTo>
                  <a:cubicBezTo>
                    <a:pt x="85" y="304"/>
                    <a:pt x="85" y="304"/>
                    <a:pt x="85" y="304"/>
                  </a:cubicBezTo>
                  <a:cubicBezTo>
                    <a:pt x="85" y="304"/>
                    <a:pt x="86" y="305"/>
                    <a:pt x="86" y="305"/>
                  </a:cubicBezTo>
                  <a:cubicBezTo>
                    <a:pt x="86" y="305"/>
                    <a:pt x="86" y="305"/>
                    <a:pt x="87" y="306"/>
                  </a:cubicBezTo>
                  <a:cubicBezTo>
                    <a:pt x="87" y="306"/>
                    <a:pt x="88" y="307"/>
                    <a:pt x="88" y="307"/>
                  </a:cubicBezTo>
                  <a:cubicBezTo>
                    <a:pt x="89" y="307"/>
                    <a:pt x="88" y="308"/>
                    <a:pt x="88" y="309"/>
                  </a:cubicBezTo>
                  <a:cubicBezTo>
                    <a:pt x="88" y="310"/>
                    <a:pt x="87" y="310"/>
                    <a:pt x="87" y="311"/>
                  </a:cubicBezTo>
                  <a:cubicBezTo>
                    <a:pt x="86" y="311"/>
                    <a:pt x="86" y="312"/>
                    <a:pt x="86" y="313"/>
                  </a:cubicBezTo>
                  <a:cubicBezTo>
                    <a:pt x="85" y="314"/>
                    <a:pt x="84" y="315"/>
                    <a:pt x="84" y="317"/>
                  </a:cubicBezTo>
                  <a:cubicBezTo>
                    <a:pt x="83" y="318"/>
                    <a:pt x="83" y="319"/>
                    <a:pt x="82" y="320"/>
                  </a:cubicBezTo>
                  <a:cubicBezTo>
                    <a:pt x="82" y="320"/>
                    <a:pt x="82" y="320"/>
                    <a:pt x="82" y="321"/>
                  </a:cubicBezTo>
                  <a:cubicBezTo>
                    <a:pt x="81" y="321"/>
                    <a:pt x="80" y="322"/>
                    <a:pt x="80" y="322"/>
                  </a:cubicBezTo>
                  <a:cubicBezTo>
                    <a:pt x="80" y="323"/>
                    <a:pt x="80" y="323"/>
                    <a:pt x="79" y="324"/>
                  </a:cubicBezTo>
                  <a:cubicBezTo>
                    <a:pt x="79" y="324"/>
                    <a:pt x="79" y="324"/>
                    <a:pt x="79" y="324"/>
                  </a:cubicBezTo>
                  <a:cubicBezTo>
                    <a:pt x="78" y="324"/>
                    <a:pt x="78" y="325"/>
                    <a:pt x="77" y="325"/>
                  </a:cubicBezTo>
                  <a:cubicBezTo>
                    <a:pt x="76" y="326"/>
                    <a:pt x="76" y="325"/>
                    <a:pt x="76" y="326"/>
                  </a:cubicBezTo>
                  <a:cubicBezTo>
                    <a:pt x="74" y="327"/>
                    <a:pt x="72" y="327"/>
                    <a:pt x="72" y="328"/>
                  </a:cubicBezTo>
                  <a:cubicBezTo>
                    <a:pt x="70" y="328"/>
                    <a:pt x="69" y="329"/>
                    <a:pt x="69" y="330"/>
                  </a:cubicBezTo>
                  <a:cubicBezTo>
                    <a:pt x="68" y="330"/>
                    <a:pt x="68" y="330"/>
                    <a:pt x="68" y="331"/>
                  </a:cubicBezTo>
                  <a:cubicBezTo>
                    <a:pt x="68" y="331"/>
                    <a:pt x="68" y="331"/>
                    <a:pt x="67" y="331"/>
                  </a:cubicBezTo>
                  <a:cubicBezTo>
                    <a:pt x="66" y="331"/>
                    <a:pt x="65" y="333"/>
                    <a:pt x="64" y="333"/>
                  </a:cubicBezTo>
                  <a:cubicBezTo>
                    <a:pt x="63" y="334"/>
                    <a:pt x="63" y="334"/>
                    <a:pt x="63" y="334"/>
                  </a:cubicBezTo>
                  <a:cubicBezTo>
                    <a:pt x="63" y="334"/>
                    <a:pt x="63" y="335"/>
                    <a:pt x="62" y="335"/>
                  </a:cubicBezTo>
                  <a:cubicBezTo>
                    <a:pt x="60" y="337"/>
                    <a:pt x="61" y="342"/>
                    <a:pt x="58" y="344"/>
                  </a:cubicBezTo>
                  <a:cubicBezTo>
                    <a:pt x="57" y="348"/>
                    <a:pt x="58" y="351"/>
                    <a:pt x="59" y="354"/>
                  </a:cubicBezTo>
                  <a:cubicBezTo>
                    <a:pt x="58" y="355"/>
                    <a:pt x="58" y="356"/>
                    <a:pt x="57" y="357"/>
                  </a:cubicBezTo>
                  <a:cubicBezTo>
                    <a:pt x="57" y="357"/>
                    <a:pt x="57" y="357"/>
                    <a:pt x="57" y="358"/>
                  </a:cubicBezTo>
                  <a:cubicBezTo>
                    <a:pt x="56" y="358"/>
                    <a:pt x="56" y="359"/>
                    <a:pt x="55" y="360"/>
                  </a:cubicBezTo>
                  <a:cubicBezTo>
                    <a:pt x="55" y="360"/>
                    <a:pt x="54" y="361"/>
                    <a:pt x="54" y="362"/>
                  </a:cubicBezTo>
                  <a:cubicBezTo>
                    <a:pt x="54" y="363"/>
                    <a:pt x="54" y="363"/>
                    <a:pt x="53" y="363"/>
                  </a:cubicBezTo>
                  <a:cubicBezTo>
                    <a:pt x="52" y="364"/>
                    <a:pt x="53" y="364"/>
                    <a:pt x="52" y="364"/>
                  </a:cubicBezTo>
                  <a:cubicBezTo>
                    <a:pt x="51" y="365"/>
                    <a:pt x="49" y="365"/>
                    <a:pt x="48" y="366"/>
                  </a:cubicBezTo>
                  <a:cubicBezTo>
                    <a:pt x="47" y="367"/>
                    <a:pt x="46" y="367"/>
                    <a:pt x="45" y="368"/>
                  </a:cubicBezTo>
                  <a:cubicBezTo>
                    <a:pt x="45" y="368"/>
                    <a:pt x="44" y="369"/>
                    <a:pt x="43" y="369"/>
                  </a:cubicBezTo>
                  <a:cubicBezTo>
                    <a:pt x="43" y="369"/>
                    <a:pt x="42" y="370"/>
                    <a:pt x="42" y="371"/>
                  </a:cubicBezTo>
                  <a:cubicBezTo>
                    <a:pt x="41" y="371"/>
                    <a:pt x="40" y="370"/>
                    <a:pt x="39" y="371"/>
                  </a:cubicBezTo>
                  <a:cubicBezTo>
                    <a:pt x="39" y="372"/>
                    <a:pt x="36" y="370"/>
                    <a:pt x="35" y="372"/>
                  </a:cubicBezTo>
                  <a:cubicBezTo>
                    <a:pt x="33" y="373"/>
                    <a:pt x="33" y="377"/>
                    <a:pt x="32" y="378"/>
                  </a:cubicBezTo>
                  <a:cubicBezTo>
                    <a:pt x="31" y="379"/>
                    <a:pt x="31" y="380"/>
                    <a:pt x="30" y="381"/>
                  </a:cubicBezTo>
                  <a:cubicBezTo>
                    <a:pt x="30" y="381"/>
                    <a:pt x="30" y="381"/>
                    <a:pt x="30" y="381"/>
                  </a:cubicBezTo>
                  <a:cubicBezTo>
                    <a:pt x="30" y="382"/>
                    <a:pt x="30" y="382"/>
                    <a:pt x="30" y="382"/>
                  </a:cubicBezTo>
                  <a:cubicBezTo>
                    <a:pt x="29" y="382"/>
                    <a:pt x="29" y="382"/>
                    <a:pt x="29" y="382"/>
                  </a:cubicBezTo>
                  <a:cubicBezTo>
                    <a:pt x="28" y="382"/>
                    <a:pt x="28" y="383"/>
                    <a:pt x="27" y="383"/>
                  </a:cubicBezTo>
                  <a:cubicBezTo>
                    <a:pt x="27" y="384"/>
                    <a:pt x="27" y="384"/>
                    <a:pt x="26" y="384"/>
                  </a:cubicBezTo>
                  <a:cubicBezTo>
                    <a:pt x="26" y="384"/>
                    <a:pt x="26" y="385"/>
                    <a:pt x="26" y="385"/>
                  </a:cubicBezTo>
                  <a:cubicBezTo>
                    <a:pt x="26" y="385"/>
                    <a:pt x="25" y="385"/>
                    <a:pt x="25" y="385"/>
                  </a:cubicBezTo>
                  <a:cubicBezTo>
                    <a:pt x="25" y="385"/>
                    <a:pt x="25" y="385"/>
                    <a:pt x="25" y="386"/>
                  </a:cubicBezTo>
                  <a:cubicBezTo>
                    <a:pt x="25" y="386"/>
                    <a:pt x="25" y="386"/>
                    <a:pt x="25" y="386"/>
                  </a:cubicBezTo>
                  <a:cubicBezTo>
                    <a:pt x="25" y="387"/>
                    <a:pt x="24" y="387"/>
                    <a:pt x="24" y="387"/>
                  </a:cubicBezTo>
                  <a:cubicBezTo>
                    <a:pt x="23" y="388"/>
                    <a:pt x="22" y="390"/>
                    <a:pt x="22" y="392"/>
                  </a:cubicBezTo>
                  <a:cubicBezTo>
                    <a:pt x="21" y="393"/>
                    <a:pt x="19" y="398"/>
                    <a:pt x="19" y="400"/>
                  </a:cubicBezTo>
                  <a:cubicBezTo>
                    <a:pt x="18" y="400"/>
                    <a:pt x="19" y="400"/>
                    <a:pt x="18" y="401"/>
                  </a:cubicBezTo>
                  <a:cubicBezTo>
                    <a:pt x="18" y="401"/>
                    <a:pt x="18" y="400"/>
                    <a:pt x="18" y="401"/>
                  </a:cubicBezTo>
                  <a:cubicBezTo>
                    <a:pt x="17" y="401"/>
                    <a:pt x="18" y="401"/>
                    <a:pt x="17" y="401"/>
                  </a:cubicBezTo>
                  <a:cubicBezTo>
                    <a:pt x="17" y="401"/>
                    <a:pt x="17" y="401"/>
                    <a:pt x="17" y="401"/>
                  </a:cubicBezTo>
                  <a:cubicBezTo>
                    <a:pt x="16" y="401"/>
                    <a:pt x="17" y="402"/>
                    <a:pt x="17" y="402"/>
                  </a:cubicBezTo>
                  <a:cubicBezTo>
                    <a:pt x="16" y="403"/>
                    <a:pt x="16" y="403"/>
                    <a:pt x="15" y="404"/>
                  </a:cubicBezTo>
                  <a:cubicBezTo>
                    <a:pt x="15" y="404"/>
                    <a:pt x="15" y="404"/>
                    <a:pt x="15" y="404"/>
                  </a:cubicBezTo>
                  <a:cubicBezTo>
                    <a:pt x="14" y="404"/>
                    <a:pt x="14" y="405"/>
                    <a:pt x="14" y="406"/>
                  </a:cubicBezTo>
                  <a:cubicBezTo>
                    <a:pt x="14" y="406"/>
                    <a:pt x="13" y="407"/>
                    <a:pt x="12" y="407"/>
                  </a:cubicBezTo>
                  <a:cubicBezTo>
                    <a:pt x="12" y="408"/>
                    <a:pt x="12" y="409"/>
                    <a:pt x="11" y="410"/>
                  </a:cubicBezTo>
                  <a:cubicBezTo>
                    <a:pt x="11" y="410"/>
                    <a:pt x="10" y="411"/>
                    <a:pt x="10" y="411"/>
                  </a:cubicBezTo>
                  <a:cubicBezTo>
                    <a:pt x="10" y="413"/>
                    <a:pt x="10" y="412"/>
                    <a:pt x="10" y="413"/>
                  </a:cubicBezTo>
                  <a:cubicBezTo>
                    <a:pt x="9" y="414"/>
                    <a:pt x="8" y="417"/>
                    <a:pt x="7" y="418"/>
                  </a:cubicBezTo>
                  <a:cubicBezTo>
                    <a:pt x="7" y="419"/>
                    <a:pt x="5" y="420"/>
                    <a:pt x="5" y="420"/>
                  </a:cubicBezTo>
                  <a:cubicBezTo>
                    <a:pt x="5" y="421"/>
                    <a:pt x="5" y="422"/>
                    <a:pt x="5" y="423"/>
                  </a:cubicBezTo>
                  <a:cubicBezTo>
                    <a:pt x="4" y="424"/>
                    <a:pt x="4" y="423"/>
                    <a:pt x="4" y="424"/>
                  </a:cubicBezTo>
                  <a:cubicBezTo>
                    <a:pt x="3" y="425"/>
                    <a:pt x="4" y="425"/>
                    <a:pt x="3" y="425"/>
                  </a:cubicBezTo>
                  <a:cubicBezTo>
                    <a:pt x="2" y="426"/>
                    <a:pt x="3" y="428"/>
                    <a:pt x="4" y="428"/>
                  </a:cubicBezTo>
                  <a:cubicBezTo>
                    <a:pt x="4" y="429"/>
                    <a:pt x="5" y="432"/>
                    <a:pt x="6" y="430"/>
                  </a:cubicBezTo>
                  <a:cubicBezTo>
                    <a:pt x="7" y="429"/>
                    <a:pt x="7" y="430"/>
                    <a:pt x="8" y="431"/>
                  </a:cubicBezTo>
                  <a:cubicBezTo>
                    <a:pt x="8" y="431"/>
                    <a:pt x="8" y="432"/>
                    <a:pt x="8" y="432"/>
                  </a:cubicBezTo>
                  <a:cubicBezTo>
                    <a:pt x="8" y="433"/>
                    <a:pt x="9" y="434"/>
                    <a:pt x="10" y="435"/>
                  </a:cubicBezTo>
                  <a:cubicBezTo>
                    <a:pt x="10" y="438"/>
                    <a:pt x="9" y="439"/>
                    <a:pt x="9" y="443"/>
                  </a:cubicBezTo>
                  <a:cubicBezTo>
                    <a:pt x="10" y="443"/>
                    <a:pt x="10" y="445"/>
                    <a:pt x="11" y="445"/>
                  </a:cubicBezTo>
                  <a:cubicBezTo>
                    <a:pt x="11" y="448"/>
                    <a:pt x="13" y="451"/>
                    <a:pt x="11" y="454"/>
                  </a:cubicBezTo>
                  <a:cubicBezTo>
                    <a:pt x="10" y="455"/>
                    <a:pt x="9" y="456"/>
                    <a:pt x="9" y="457"/>
                  </a:cubicBezTo>
                  <a:cubicBezTo>
                    <a:pt x="9" y="458"/>
                    <a:pt x="8" y="458"/>
                    <a:pt x="8" y="459"/>
                  </a:cubicBezTo>
                  <a:cubicBezTo>
                    <a:pt x="8" y="460"/>
                    <a:pt x="7" y="460"/>
                    <a:pt x="7" y="460"/>
                  </a:cubicBezTo>
                  <a:cubicBezTo>
                    <a:pt x="8" y="462"/>
                    <a:pt x="6" y="463"/>
                    <a:pt x="6" y="465"/>
                  </a:cubicBezTo>
                  <a:cubicBezTo>
                    <a:pt x="6" y="466"/>
                    <a:pt x="6" y="468"/>
                    <a:pt x="6" y="470"/>
                  </a:cubicBezTo>
                  <a:cubicBezTo>
                    <a:pt x="6" y="470"/>
                    <a:pt x="5" y="469"/>
                    <a:pt x="5" y="470"/>
                  </a:cubicBezTo>
                  <a:cubicBezTo>
                    <a:pt x="5" y="471"/>
                    <a:pt x="5" y="472"/>
                    <a:pt x="5" y="473"/>
                  </a:cubicBezTo>
                  <a:cubicBezTo>
                    <a:pt x="4" y="473"/>
                    <a:pt x="5" y="473"/>
                    <a:pt x="5" y="474"/>
                  </a:cubicBezTo>
                  <a:cubicBezTo>
                    <a:pt x="4" y="474"/>
                    <a:pt x="4" y="474"/>
                    <a:pt x="3" y="475"/>
                  </a:cubicBezTo>
                  <a:cubicBezTo>
                    <a:pt x="3" y="475"/>
                    <a:pt x="3" y="475"/>
                    <a:pt x="3" y="475"/>
                  </a:cubicBezTo>
                  <a:cubicBezTo>
                    <a:pt x="3" y="475"/>
                    <a:pt x="3" y="475"/>
                    <a:pt x="2" y="475"/>
                  </a:cubicBezTo>
                  <a:cubicBezTo>
                    <a:pt x="2" y="476"/>
                    <a:pt x="2" y="476"/>
                    <a:pt x="2" y="476"/>
                  </a:cubicBezTo>
                  <a:cubicBezTo>
                    <a:pt x="2" y="477"/>
                    <a:pt x="2" y="477"/>
                    <a:pt x="1" y="478"/>
                  </a:cubicBezTo>
                  <a:cubicBezTo>
                    <a:pt x="0" y="479"/>
                    <a:pt x="1" y="479"/>
                    <a:pt x="1" y="480"/>
                  </a:cubicBezTo>
                  <a:cubicBezTo>
                    <a:pt x="2" y="480"/>
                    <a:pt x="2" y="482"/>
                    <a:pt x="3" y="483"/>
                  </a:cubicBezTo>
                  <a:cubicBezTo>
                    <a:pt x="3" y="483"/>
                    <a:pt x="3" y="483"/>
                    <a:pt x="3" y="483"/>
                  </a:cubicBezTo>
                  <a:cubicBezTo>
                    <a:pt x="3" y="484"/>
                    <a:pt x="4" y="484"/>
                    <a:pt x="5" y="485"/>
                  </a:cubicBezTo>
                  <a:cubicBezTo>
                    <a:pt x="5" y="487"/>
                    <a:pt x="4" y="488"/>
                    <a:pt x="4" y="490"/>
                  </a:cubicBezTo>
                  <a:cubicBezTo>
                    <a:pt x="4" y="489"/>
                    <a:pt x="5" y="490"/>
                    <a:pt x="5" y="490"/>
                  </a:cubicBezTo>
                  <a:cubicBezTo>
                    <a:pt x="5" y="491"/>
                    <a:pt x="5" y="492"/>
                    <a:pt x="5" y="493"/>
                  </a:cubicBezTo>
                  <a:cubicBezTo>
                    <a:pt x="5" y="495"/>
                    <a:pt x="4" y="498"/>
                    <a:pt x="5" y="498"/>
                  </a:cubicBezTo>
                  <a:cubicBezTo>
                    <a:pt x="6" y="499"/>
                    <a:pt x="5" y="498"/>
                    <a:pt x="6" y="499"/>
                  </a:cubicBezTo>
                  <a:cubicBezTo>
                    <a:pt x="6" y="499"/>
                    <a:pt x="6" y="499"/>
                    <a:pt x="7" y="500"/>
                  </a:cubicBezTo>
                  <a:cubicBezTo>
                    <a:pt x="7" y="500"/>
                    <a:pt x="7" y="500"/>
                    <a:pt x="7" y="500"/>
                  </a:cubicBezTo>
                  <a:cubicBezTo>
                    <a:pt x="7" y="502"/>
                    <a:pt x="7" y="502"/>
                    <a:pt x="9" y="502"/>
                  </a:cubicBezTo>
                  <a:cubicBezTo>
                    <a:pt x="9" y="503"/>
                    <a:pt x="11" y="502"/>
                    <a:pt x="12" y="502"/>
                  </a:cubicBezTo>
                  <a:cubicBezTo>
                    <a:pt x="13" y="503"/>
                    <a:pt x="13" y="505"/>
                    <a:pt x="14" y="506"/>
                  </a:cubicBezTo>
                  <a:cubicBezTo>
                    <a:pt x="14" y="507"/>
                    <a:pt x="14" y="507"/>
                    <a:pt x="15" y="507"/>
                  </a:cubicBezTo>
                  <a:cubicBezTo>
                    <a:pt x="15" y="508"/>
                    <a:pt x="15" y="507"/>
                    <a:pt x="15" y="507"/>
                  </a:cubicBezTo>
                  <a:cubicBezTo>
                    <a:pt x="15" y="508"/>
                    <a:pt x="16" y="508"/>
                    <a:pt x="16" y="508"/>
                  </a:cubicBezTo>
                  <a:cubicBezTo>
                    <a:pt x="16" y="509"/>
                    <a:pt x="16" y="508"/>
                    <a:pt x="17" y="509"/>
                  </a:cubicBezTo>
                  <a:cubicBezTo>
                    <a:pt x="17" y="509"/>
                    <a:pt x="17" y="509"/>
                    <a:pt x="17" y="510"/>
                  </a:cubicBezTo>
                  <a:cubicBezTo>
                    <a:pt x="18" y="511"/>
                    <a:pt x="18" y="512"/>
                    <a:pt x="19" y="513"/>
                  </a:cubicBezTo>
                  <a:cubicBezTo>
                    <a:pt x="19" y="514"/>
                    <a:pt x="19" y="513"/>
                    <a:pt x="20" y="514"/>
                  </a:cubicBezTo>
                  <a:cubicBezTo>
                    <a:pt x="20" y="514"/>
                    <a:pt x="19" y="514"/>
                    <a:pt x="20" y="515"/>
                  </a:cubicBezTo>
                  <a:cubicBezTo>
                    <a:pt x="20" y="515"/>
                    <a:pt x="20" y="515"/>
                    <a:pt x="20" y="515"/>
                  </a:cubicBezTo>
                  <a:cubicBezTo>
                    <a:pt x="20" y="515"/>
                    <a:pt x="21" y="515"/>
                    <a:pt x="21" y="515"/>
                  </a:cubicBezTo>
                  <a:cubicBezTo>
                    <a:pt x="21" y="516"/>
                    <a:pt x="22" y="517"/>
                    <a:pt x="22" y="517"/>
                  </a:cubicBezTo>
                  <a:cubicBezTo>
                    <a:pt x="23" y="517"/>
                    <a:pt x="25" y="518"/>
                    <a:pt x="25" y="519"/>
                  </a:cubicBezTo>
                  <a:cubicBezTo>
                    <a:pt x="26" y="520"/>
                    <a:pt x="25" y="519"/>
                    <a:pt x="26" y="520"/>
                  </a:cubicBezTo>
                  <a:cubicBezTo>
                    <a:pt x="26" y="520"/>
                    <a:pt x="26" y="520"/>
                    <a:pt x="26" y="520"/>
                  </a:cubicBezTo>
                  <a:cubicBezTo>
                    <a:pt x="26" y="521"/>
                    <a:pt x="27" y="521"/>
                    <a:pt x="27" y="522"/>
                  </a:cubicBezTo>
                  <a:cubicBezTo>
                    <a:pt x="28" y="522"/>
                    <a:pt x="28" y="523"/>
                    <a:pt x="29" y="523"/>
                  </a:cubicBezTo>
                  <a:cubicBezTo>
                    <a:pt x="29" y="526"/>
                    <a:pt x="28" y="529"/>
                    <a:pt x="28" y="530"/>
                  </a:cubicBezTo>
                  <a:cubicBezTo>
                    <a:pt x="30" y="531"/>
                    <a:pt x="29" y="536"/>
                    <a:pt x="32" y="537"/>
                  </a:cubicBezTo>
                  <a:cubicBezTo>
                    <a:pt x="32" y="537"/>
                    <a:pt x="32" y="537"/>
                    <a:pt x="32" y="537"/>
                  </a:cubicBezTo>
                  <a:cubicBezTo>
                    <a:pt x="33" y="538"/>
                    <a:pt x="33" y="537"/>
                    <a:pt x="34" y="538"/>
                  </a:cubicBezTo>
                  <a:cubicBezTo>
                    <a:pt x="34" y="538"/>
                    <a:pt x="34" y="538"/>
                    <a:pt x="34" y="538"/>
                  </a:cubicBezTo>
                  <a:cubicBezTo>
                    <a:pt x="35" y="539"/>
                    <a:pt x="36" y="539"/>
                    <a:pt x="37" y="540"/>
                  </a:cubicBezTo>
                  <a:cubicBezTo>
                    <a:pt x="37" y="540"/>
                    <a:pt x="37" y="539"/>
                    <a:pt x="38" y="540"/>
                  </a:cubicBezTo>
                  <a:cubicBezTo>
                    <a:pt x="39" y="540"/>
                    <a:pt x="40" y="541"/>
                    <a:pt x="40" y="542"/>
                  </a:cubicBezTo>
                  <a:cubicBezTo>
                    <a:pt x="41" y="542"/>
                    <a:pt x="40" y="542"/>
                    <a:pt x="41" y="542"/>
                  </a:cubicBezTo>
                  <a:cubicBezTo>
                    <a:pt x="41" y="543"/>
                    <a:pt x="41" y="543"/>
                    <a:pt x="41" y="543"/>
                  </a:cubicBezTo>
                  <a:cubicBezTo>
                    <a:pt x="41" y="544"/>
                    <a:pt x="41" y="543"/>
                    <a:pt x="42" y="544"/>
                  </a:cubicBezTo>
                  <a:cubicBezTo>
                    <a:pt x="42" y="544"/>
                    <a:pt x="42" y="544"/>
                    <a:pt x="42" y="544"/>
                  </a:cubicBezTo>
                  <a:cubicBezTo>
                    <a:pt x="43" y="544"/>
                    <a:pt x="42" y="544"/>
                    <a:pt x="42" y="545"/>
                  </a:cubicBezTo>
                  <a:cubicBezTo>
                    <a:pt x="43" y="545"/>
                    <a:pt x="43" y="545"/>
                    <a:pt x="43" y="545"/>
                  </a:cubicBezTo>
                  <a:cubicBezTo>
                    <a:pt x="43" y="545"/>
                    <a:pt x="44" y="545"/>
                    <a:pt x="44" y="545"/>
                  </a:cubicBezTo>
                  <a:cubicBezTo>
                    <a:pt x="44" y="546"/>
                    <a:pt x="44" y="546"/>
                    <a:pt x="44" y="546"/>
                  </a:cubicBezTo>
                  <a:cubicBezTo>
                    <a:pt x="45" y="546"/>
                    <a:pt x="46" y="547"/>
                    <a:pt x="46" y="547"/>
                  </a:cubicBezTo>
                  <a:cubicBezTo>
                    <a:pt x="46" y="548"/>
                    <a:pt x="46" y="548"/>
                    <a:pt x="47" y="548"/>
                  </a:cubicBezTo>
                  <a:cubicBezTo>
                    <a:pt x="47" y="548"/>
                    <a:pt x="47" y="548"/>
                    <a:pt x="47" y="548"/>
                  </a:cubicBezTo>
                  <a:cubicBezTo>
                    <a:pt x="48" y="549"/>
                    <a:pt x="47" y="548"/>
                    <a:pt x="48" y="549"/>
                  </a:cubicBezTo>
                  <a:cubicBezTo>
                    <a:pt x="48" y="549"/>
                    <a:pt x="48" y="549"/>
                    <a:pt x="49" y="550"/>
                  </a:cubicBezTo>
                  <a:cubicBezTo>
                    <a:pt x="50" y="550"/>
                    <a:pt x="51" y="551"/>
                    <a:pt x="52" y="552"/>
                  </a:cubicBezTo>
                  <a:cubicBezTo>
                    <a:pt x="52" y="552"/>
                    <a:pt x="53" y="552"/>
                    <a:pt x="54" y="552"/>
                  </a:cubicBezTo>
                  <a:cubicBezTo>
                    <a:pt x="54" y="553"/>
                    <a:pt x="54" y="554"/>
                    <a:pt x="55" y="555"/>
                  </a:cubicBezTo>
                  <a:cubicBezTo>
                    <a:pt x="56" y="555"/>
                    <a:pt x="56" y="555"/>
                    <a:pt x="57" y="556"/>
                  </a:cubicBezTo>
                  <a:cubicBezTo>
                    <a:pt x="57" y="556"/>
                    <a:pt x="57" y="556"/>
                    <a:pt x="57" y="556"/>
                  </a:cubicBezTo>
                  <a:cubicBezTo>
                    <a:pt x="58" y="557"/>
                    <a:pt x="59" y="557"/>
                    <a:pt x="60" y="558"/>
                  </a:cubicBezTo>
                  <a:cubicBezTo>
                    <a:pt x="61" y="558"/>
                    <a:pt x="61" y="559"/>
                    <a:pt x="62" y="560"/>
                  </a:cubicBezTo>
                  <a:cubicBezTo>
                    <a:pt x="62" y="559"/>
                    <a:pt x="64" y="560"/>
                    <a:pt x="63" y="560"/>
                  </a:cubicBezTo>
                  <a:cubicBezTo>
                    <a:pt x="65" y="560"/>
                    <a:pt x="64" y="561"/>
                    <a:pt x="66" y="561"/>
                  </a:cubicBezTo>
                  <a:cubicBezTo>
                    <a:pt x="67" y="561"/>
                    <a:pt x="69" y="561"/>
                    <a:pt x="71" y="561"/>
                  </a:cubicBezTo>
                  <a:cubicBezTo>
                    <a:pt x="70" y="561"/>
                    <a:pt x="73" y="560"/>
                    <a:pt x="73" y="560"/>
                  </a:cubicBezTo>
                  <a:cubicBezTo>
                    <a:pt x="74" y="560"/>
                    <a:pt x="73" y="559"/>
                    <a:pt x="75" y="560"/>
                  </a:cubicBezTo>
                  <a:cubicBezTo>
                    <a:pt x="75" y="560"/>
                    <a:pt x="77" y="558"/>
                    <a:pt x="77" y="558"/>
                  </a:cubicBezTo>
                  <a:cubicBezTo>
                    <a:pt x="76" y="558"/>
                    <a:pt x="79" y="558"/>
                    <a:pt x="79" y="558"/>
                  </a:cubicBezTo>
                  <a:cubicBezTo>
                    <a:pt x="79" y="558"/>
                    <a:pt x="81" y="557"/>
                    <a:pt x="82" y="557"/>
                  </a:cubicBezTo>
                  <a:cubicBezTo>
                    <a:pt x="82" y="557"/>
                    <a:pt x="83" y="557"/>
                    <a:pt x="84" y="557"/>
                  </a:cubicBezTo>
                  <a:cubicBezTo>
                    <a:pt x="84" y="557"/>
                    <a:pt x="85" y="556"/>
                    <a:pt x="86" y="556"/>
                  </a:cubicBezTo>
                  <a:cubicBezTo>
                    <a:pt x="87" y="556"/>
                    <a:pt x="87" y="555"/>
                    <a:pt x="88" y="555"/>
                  </a:cubicBezTo>
                  <a:cubicBezTo>
                    <a:pt x="94" y="555"/>
                    <a:pt x="99" y="556"/>
                    <a:pt x="103" y="557"/>
                  </a:cubicBezTo>
                  <a:cubicBezTo>
                    <a:pt x="103" y="557"/>
                    <a:pt x="103" y="557"/>
                    <a:pt x="103" y="558"/>
                  </a:cubicBezTo>
                  <a:cubicBezTo>
                    <a:pt x="104" y="558"/>
                    <a:pt x="104" y="558"/>
                    <a:pt x="104" y="558"/>
                  </a:cubicBezTo>
                  <a:cubicBezTo>
                    <a:pt x="105" y="559"/>
                    <a:pt x="105" y="559"/>
                    <a:pt x="106" y="560"/>
                  </a:cubicBezTo>
                  <a:cubicBezTo>
                    <a:pt x="106" y="560"/>
                    <a:pt x="106" y="560"/>
                    <a:pt x="107" y="560"/>
                  </a:cubicBezTo>
                  <a:cubicBezTo>
                    <a:pt x="108" y="561"/>
                    <a:pt x="114" y="558"/>
                    <a:pt x="114" y="558"/>
                  </a:cubicBezTo>
                  <a:cubicBezTo>
                    <a:pt x="114" y="558"/>
                    <a:pt x="119" y="555"/>
                    <a:pt x="119" y="555"/>
                  </a:cubicBezTo>
                  <a:cubicBezTo>
                    <a:pt x="120" y="555"/>
                    <a:pt x="120" y="554"/>
                    <a:pt x="121" y="554"/>
                  </a:cubicBezTo>
                  <a:cubicBezTo>
                    <a:pt x="122" y="553"/>
                    <a:pt x="122" y="553"/>
                    <a:pt x="122" y="552"/>
                  </a:cubicBezTo>
                  <a:cubicBezTo>
                    <a:pt x="124" y="552"/>
                    <a:pt x="127" y="552"/>
                    <a:pt x="127" y="551"/>
                  </a:cubicBezTo>
                  <a:cubicBezTo>
                    <a:pt x="128" y="550"/>
                    <a:pt x="129" y="549"/>
                    <a:pt x="130" y="548"/>
                  </a:cubicBezTo>
                  <a:cubicBezTo>
                    <a:pt x="132" y="548"/>
                    <a:pt x="134" y="547"/>
                    <a:pt x="136" y="547"/>
                  </a:cubicBezTo>
                  <a:cubicBezTo>
                    <a:pt x="137" y="547"/>
                    <a:pt x="138" y="546"/>
                    <a:pt x="138" y="546"/>
                  </a:cubicBezTo>
                  <a:cubicBezTo>
                    <a:pt x="140" y="546"/>
                    <a:pt x="139" y="546"/>
                    <a:pt x="140" y="547"/>
                  </a:cubicBezTo>
                  <a:cubicBezTo>
                    <a:pt x="142" y="547"/>
                    <a:pt x="143" y="547"/>
                    <a:pt x="144" y="546"/>
                  </a:cubicBezTo>
                  <a:cubicBezTo>
                    <a:pt x="144" y="545"/>
                    <a:pt x="145" y="547"/>
                    <a:pt x="146" y="547"/>
                  </a:cubicBezTo>
                  <a:cubicBezTo>
                    <a:pt x="147" y="547"/>
                    <a:pt x="148" y="546"/>
                    <a:pt x="149" y="546"/>
                  </a:cubicBezTo>
                  <a:cubicBezTo>
                    <a:pt x="150" y="546"/>
                    <a:pt x="152" y="546"/>
                    <a:pt x="154" y="546"/>
                  </a:cubicBezTo>
                  <a:cubicBezTo>
                    <a:pt x="154" y="547"/>
                    <a:pt x="154" y="546"/>
                    <a:pt x="154" y="547"/>
                  </a:cubicBezTo>
                  <a:cubicBezTo>
                    <a:pt x="155" y="547"/>
                    <a:pt x="154" y="547"/>
                    <a:pt x="155" y="547"/>
                  </a:cubicBezTo>
                  <a:cubicBezTo>
                    <a:pt x="155" y="548"/>
                    <a:pt x="155" y="548"/>
                    <a:pt x="155" y="548"/>
                  </a:cubicBezTo>
                  <a:cubicBezTo>
                    <a:pt x="155" y="549"/>
                    <a:pt x="155" y="548"/>
                    <a:pt x="156" y="549"/>
                  </a:cubicBezTo>
                  <a:cubicBezTo>
                    <a:pt x="156" y="549"/>
                    <a:pt x="156" y="549"/>
                    <a:pt x="156" y="549"/>
                  </a:cubicBezTo>
                  <a:cubicBezTo>
                    <a:pt x="157" y="549"/>
                    <a:pt x="156" y="549"/>
                    <a:pt x="156" y="550"/>
                  </a:cubicBezTo>
                  <a:cubicBezTo>
                    <a:pt x="157" y="550"/>
                    <a:pt x="157" y="550"/>
                    <a:pt x="157" y="550"/>
                  </a:cubicBezTo>
                  <a:cubicBezTo>
                    <a:pt x="158" y="550"/>
                    <a:pt x="157" y="551"/>
                    <a:pt x="158" y="552"/>
                  </a:cubicBezTo>
                  <a:cubicBezTo>
                    <a:pt x="158" y="553"/>
                    <a:pt x="159" y="554"/>
                    <a:pt x="159" y="554"/>
                  </a:cubicBezTo>
                  <a:cubicBezTo>
                    <a:pt x="159" y="555"/>
                    <a:pt x="161" y="558"/>
                    <a:pt x="161" y="559"/>
                  </a:cubicBezTo>
                  <a:cubicBezTo>
                    <a:pt x="161" y="559"/>
                    <a:pt x="161" y="559"/>
                    <a:pt x="161" y="560"/>
                  </a:cubicBezTo>
                  <a:cubicBezTo>
                    <a:pt x="162" y="560"/>
                    <a:pt x="162" y="560"/>
                    <a:pt x="163" y="561"/>
                  </a:cubicBezTo>
                  <a:cubicBezTo>
                    <a:pt x="163" y="562"/>
                    <a:pt x="163" y="562"/>
                    <a:pt x="164" y="562"/>
                  </a:cubicBezTo>
                  <a:cubicBezTo>
                    <a:pt x="165" y="563"/>
                    <a:pt x="169" y="562"/>
                    <a:pt x="171" y="562"/>
                  </a:cubicBezTo>
                  <a:cubicBezTo>
                    <a:pt x="172" y="563"/>
                    <a:pt x="173" y="562"/>
                    <a:pt x="174" y="562"/>
                  </a:cubicBezTo>
                  <a:cubicBezTo>
                    <a:pt x="175" y="562"/>
                    <a:pt x="174" y="562"/>
                    <a:pt x="175" y="562"/>
                  </a:cubicBezTo>
                  <a:cubicBezTo>
                    <a:pt x="177" y="562"/>
                    <a:pt x="176" y="561"/>
                    <a:pt x="179" y="561"/>
                  </a:cubicBezTo>
                  <a:cubicBezTo>
                    <a:pt x="181" y="561"/>
                    <a:pt x="183" y="561"/>
                    <a:pt x="186" y="561"/>
                  </a:cubicBezTo>
                  <a:cubicBezTo>
                    <a:pt x="186" y="562"/>
                    <a:pt x="186" y="562"/>
                    <a:pt x="187" y="563"/>
                  </a:cubicBezTo>
                  <a:cubicBezTo>
                    <a:pt x="188" y="564"/>
                    <a:pt x="187" y="563"/>
                    <a:pt x="188" y="564"/>
                  </a:cubicBezTo>
                  <a:cubicBezTo>
                    <a:pt x="189" y="565"/>
                    <a:pt x="190" y="564"/>
                    <a:pt x="191" y="565"/>
                  </a:cubicBezTo>
                  <a:cubicBezTo>
                    <a:pt x="191" y="565"/>
                    <a:pt x="190" y="566"/>
                    <a:pt x="191" y="566"/>
                  </a:cubicBezTo>
                  <a:cubicBezTo>
                    <a:pt x="191" y="566"/>
                    <a:pt x="193" y="569"/>
                    <a:pt x="192" y="569"/>
                  </a:cubicBezTo>
                  <a:cubicBezTo>
                    <a:pt x="193" y="569"/>
                    <a:pt x="194" y="574"/>
                    <a:pt x="193" y="576"/>
                  </a:cubicBezTo>
                  <a:cubicBezTo>
                    <a:pt x="193" y="577"/>
                    <a:pt x="192" y="578"/>
                    <a:pt x="192" y="579"/>
                  </a:cubicBezTo>
                  <a:cubicBezTo>
                    <a:pt x="192" y="580"/>
                    <a:pt x="192" y="580"/>
                    <a:pt x="191" y="581"/>
                  </a:cubicBezTo>
                  <a:cubicBezTo>
                    <a:pt x="191" y="581"/>
                    <a:pt x="191" y="585"/>
                    <a:pt x="191" y="585"/>
                  </a:cubicBezTo>
                  <a:cubicBezTo>
                    <a:pt x="189" y="586"/>
                    <a:pt x="190" y="588"/>
                    <a:pt x="191" y="589"/>
                  </a:cubicBezTo>
                  <a:cubicBezTo>
                    <a:pt x="191" y="589"/>
                    <a:pt x="192" y="590"/>
                    <a:pt x="191" y="591"/>
                  </a:cubicBezTo>
                  <a:cubicBezTo>
                    <a:pt x="190" y="591"/>
                    <a:pt x="190" y="591"/>
                    <a:pt x="189" y="592"/>
                  </a:cubicBezTo>
                  <a:cubicBezTo>
                    <a:pt x="189" y="592"/>
                    <a:pt x="189" y="592"/>
                    <a:pt x="189" y="592"/>
                  </a:cubicBezTo>
                  <a:cubicBezTo>
                    <a:pt x="187" y="594"/>
                    <a:pt x="189" y="596"/>
                    <a:pt x="189" y="598"/>
                  </a:cubicBezTo>
                  <a:cubicBezTo>
                    <a:pt x="189" y="599"/>
                    <a:pt x="188" y="598"/>
                    <a:pt x="188" y="599"/>
                  </a:cubicBezTo>
                  <a:cubicBezTo>
                    <a:pt x="188" y="601"/>
                    <a:pt x="187" y="601"/>
                    <a:pt x="187" y="602"/>
                  </a:cubicBezTo>
                  <a:cubicBezTo>
                    <a:pt x="186" y="603"/>
                    <a:pt x="184" y="603"/>
                    <a:pt x="184" y="605"/>
                  </a:cubicBezTo>
                  <a:cubicBezTo>
                    <a:pt x="185" y="606"/>
                    <a:pt x="184" y="608"/>
                    <a:pt x="186" y="609"/>
                  </a:cubicBezTo>
                  <a:cubicBezTo>
                    <a:pt x="186" y="609"/>
                    <a:pt x="186" y="609"/>
                    <a:pt x="186" y="609"/>
                  </a:cubicBezTo>
                  <a:cubicBezTo>
                    <a:pt x="186" y="611"/>
                    <a:pt x="188" y="614"/>
                    <a:pt x="189" y="614"/>
                  </a:cubicBezTo>
                  <a:cubicBezTo>
                    <a:pt x="189" y="615"/>
                    <a:pt x="189" y="616"/>
                    <a:pt x="190" y="617"/>
                  </a:cubicBezTo>
                  <a:cubicBezTo>
                    <a:pt x="190" y="617"/>
                    <a:pt x="190" y="617"/>
                    <a:pt x="191" y="617"/>
                  </a:cubicBezTo>
                  <a:cubicBezTo>
                    <a:pt x="191" y="618"/>
                    <a:pt x="190" y="618"/>
                    <a:pt x="191" y="618"/>
                  </a:cubicBezTo>
                  <a:cubicBezTo>
                    <a:pt x="191" y="618"/>
                    <a:pt x="191" y="619"/>
                    <a:pt x="191" y="619"/>
                  </a:cubicBezTo>
                  <a:cubicBezTo>
                    <a:pt x="192" y="619"/>
                    <a:pt x="192" y="619"/>
                    <a:pt x="192" y="619"/>
                  </a:cubicBezTo>
                  <a:cubicBezTo>
                    <a:pt x="193" y="619"/>
                    <a:pt x="193" y="619"/>
                    <a:pt x="193" y="619"/>
                  </a:cubicBezTo>
                  <a:cubicBezTo>
                    <a:pt x="193" y="620"/>
                    <a:pt x="193" y="620"/>
                    <a:pt x="193" y="620"/>
                  </a:cubicBezTo>
                  <a:cubicBezTo>
                    <a:pt x="193" y="621"/>
                    <a:pt x="193" y="621"/>
                    <a:pt x="194" y="621"/>
                  </a:cubicBezTo>
                  <a:cubicBezTo>
                    <a:pt x="194" y="621"/>
                    <a:pt x="194" y="621"/>
                    <a:pt x="194" y="621"/>
                  </a:cubicBezTo>
                  <a:cubicBezTo>
                    <a:pt x="195" y="621"/>
                    <a:pt x="195" y="621"/>
                    <a:pt x="195" y="622"/>
                  </a:cubicBezTo>
                  <a:cubicBezTo>
                    <a:pt x="195" y="622"/>
                    <a:pt x="195" y="622"/>
                    <a:pt x="195" y="622"/>
                  </a:cubicBezTo>
                  <a:cubicBezTo>
                    <a:pt x="195" y="623"/>
                    <a:pt x="195" y="623"/>
                    <a:pt x="196" y="623"/>
                  </a:cubicBezTo>
                  <a:cubicBezTo>
                    <a:pt x="196" y="623"/>
                    <a:pt x="196" y="623"/>
                    <a:pt x="196" y="623"/>
                  </a:cubicBezTo>
                  <a:cubicBezTo>
                    <a:pt x="197" y="623"/>
                    <a:pt x="196" y="623"/>
                    <a:pt x="197" y="624"/>
                  </a:cubicBezTo>
                  <a:cubicBezTo>
                    <a:pt x="197" y="624"/>
                    <a:pt x="197" y="624"/>
                    <a:pt x="197" y="624"/>
                  </a:cubicBezTo>
                  <a:cubicBezTo>
                    <a:pt x="198" y="625"/>
                    <a:pt x="198" y="625"/>
                    <a:pt x="199" y="626"/>
                  </a:cubicBezTo>
                  <a:cubicBezTo>
                    <a:pt x="199" y="626"/>
                    <a:pt x="198" y="626"/>
                    <a:pt x="199" y="627"/>
                  </a:cubicBezTo>
                  <a:cubicBezTo>
                    <a:pt x="199" y="627"/>
                    <a:pt x="199" y="627"/>
                    <a:pt x="199" y="627"/>
                  </a:cubicBezTo>
                  <a:cubicBezTo>
                    <a:pt x="200" y="627"/>
                    <a:pt x="200" y="627"/>
                    <a:pt x="200" y="628"/>
                  </a:cubicBezTo>
                  <a:cubicBezTo>
                    <a:pt x="200" y="629"/>
                    <a:pt x="200" y="628"/>
                    <a:pt x="201" y="629"/>
                  </a:cubicBezTo>
                  <a:cubicBezTo>
                    <a:pt x="201" y="629"/>
                    <a:pt x="201" y="630"/>
                    <a:pt x="201" y="630"/>
                  </a:cubicBezTo>
                  <a:cubicBezTo>
                    <a:pt x="202" y="630"/>
                    <a:pt x="202" y="630"/>
                    <a:pt x="202" y="630"/>
                  </a:cubicBezTo>
                  <a:cubicBezTo>
                    <a:pt x="202" y="630"/>
                    <a:pt x="203" y="631"/>
                    <a:pt x="203" y="631"/>
                  </a:cubicBezTo>
                  <a:cubicBezTo>
                    <a:pt x="203" y="631"/>
                    <a:pt x="203" y="631"/>
                    <a:pt x="203" y="632"/>
                  </a:cubicBezTo>
                  <a:cubicBezTo>
                    <a:pt x="203" y="632"/>
                    <a:pt x="203" y="632"/>
                    <a:pt x="203" y="632"/>
                  </a:cubicBezTo>
                  <a:cubicBezTo>
                    <a:pt x="204" y="632"/>
                    <a:pt x="204" y="632"/>
                    <a:pt x="204" y="632"/>
                  </a:cubicBezTo>
                  <a:cubicBezTo>
                    <a:pt x="204" y="633"/>
                    <a:pt x="205" y="633"/>
                    <a:pt x="205" y="634"/>
                  </a:cubicBezTo>
                  <a:cubicBezTo>
                    <a:pt x="205" y="635"/>
                    <a:pt x="205" y="634"/>
                    <a:pt x="206" y="634"/>
                  </a:cubicBezTo>
                  <a:cubicBezTo>
                    <a:pt x="206" y="636"/>
                    <a:pt x="207" y="636"/>
                    <a:pt x="207" y="638"/>
                  </a:cubicBezTo>
                  <a:cubicBezTo>
                    <a:pt x="207" y="638"/>
                    <a:pt x="209" y="639"/>
                    <a:pt x="208" y="639"/>
                  </a:cubicBezTo>
                  <a:cubicBezTo>
                    <a:pt x="209" y="639"/>
                    <a:pt x="209" y="641"/>
                    <a:pt x="208" y="641"/>
                  </a:cubicBezTo>
                  <a:cubicBezTo>
                    <a:pt x="209" y="641"/>
                    <a:pt x="208" y="644"/>
                    <a:pt x="210" y="645"/>
                  </a:cubicBezTo>
                  <a:cubicBezTo>
                    <a:pt x="210" y="645"/>
                    <a:pt x="209" y="646"/>
                    <a:pt x="209" y="646"/>
                  </a:cubicBezTo>
                  <a:cubicBezTo>
                    <a:pt x="209" y="646"/>
                    <a:pt x="209" y="648"/>
                    <a:pt x="209" y="649"/>
                  </a:cubicBezTo>
                  <a:cubicBezTo>
                    <a:pt x="209" y="649"/>
                    <a:pt x="210" y="651"/>
                    <a:pt x="211" y="651"/>
                  </a:cubicBezTo>
                  <a:cubicBezTo>
                    <a:pt x="210" y="651"/>
                    <a:pt x="212" y="653"/>
                    <a:pt x="211" y="652"/>
                  </a:cubicBezTo>
                  <a:cubicBezTo>
                    <a:pt x="212" y="653"/>
                    <a:pt x="212" y="654"/>
                    <a:pt x="212" y="655"/>
                  </a:cubicBezTo>
                  <a:cubicBezTo>
                    <a:pt x="212" y="656"/>
                    <a:pt x="213" y="655"/>
                    <a:pt x="213" y="657"/>
                  </a:cubicBezTo>
                  <a:cubicBezTo>
                    <a:pt x="213" y="657"/>
                    <a:pt x="215" y="660"/>
                    <a:pt x="215" y="660"/>
                  </a:cubicBezTo>
                  <a:cubicBezTo>
                    <a:pt x="216" y="661"/>
                    <a:pt x="215" y="663"/>
                    <a:pt x="216" y="664"/>
                  </a:cubicBezTo>
                  <a:cubicBezTo>
                    <a:pt x="216" y="665"/>
                    <a:pt x="218" y="666"/>
                    <a:pt x="216" y="668"/>
                  </a:cubicBezTo>
                  <a:cubicBezTo>
                    <a:pt x="215" y="668"/>
                    <a:pt x="216" y="668"/>
                    <a:pt x="216" y="669"/>
                  </a:cubicBezTo>
                  <a:cubicBezTo>
                    <a:pt x="215" y="669"/>
                    <a:pt x="215" y="670"/>
                    <a:pt x="214" y="670"/>
                  </a:cubicBezTo>
                  <a:cubicBezTo>
                    <a:pt x="214" y="671"/>
                    <a:pt x="213" y="672"/>
                    <a:pt x="214" y="674"/>
                  </a:cubicBezTo>
                  <a:cubicBezTo>
                    <a:pt x="215" y="674"/>
                    <a:pt x="215" y="676"/>
                    <a:pt x="216" y="676"/>
                  </a:cubicBezTo>
                  <a:cubicBezTo>
                    <a:pt x="217" y="677"/>
                    <a:pt x="217" y="677"/>
                    <a:pt x="217" y="677"/>
                  </a:cubicBezTo>
                  <a:cubicBezTo>
                    <a:pt x="217" y="678"/>
                    <a:pt x="218" y="681"/>
                    <a:pt x="218" y="681"/>
                  </a:cubicBezTo>
                  <a:cubicBezTo>
                    <a:pt x="218" y="683"/>
                    <a:pt x="219" y="683"/>
                    <a:pt x="219" y="684"/>
                  </a:cubicBezTo>
                  <a:cubicBezTo>
                    <a:pt x="219" y="684"/>
                    <a:pt x="220" y="685"/>
                    <a:pt x="221" y="685"/>
                  </a:cubicBezTo>
                  <a:cubicBezTo>
                    <a:pt x="221" y="689"/>
                    <a:pt x="220" y="691"/>
                    <a:pt x="220" y="695"/>
                  </a:cubicBezTo>
                  <a:cubicBezTo>
                    <a:pt x="219" y="696"/>
                    <a:pt x="218" y="695"/>
                    <a:pt x="218" y="697"/>
                  </a:cubicBezTo>
                  <a:cubicBezTo>
                    <a:pt x="218" y="697"/>
                    <a:pt x="217" y="697"/>
                    <a:pt x="217" y="698"/>
                  </a:cubicBezTo>
                  <a:cubicBezTo>
                    <a:pt x="216" y="699"/>
                    <a:pt x="216" y="699"/>
                    <a:pt x="214" y="699"/>
                  </a:cubicBezTo>
                  <a:cubicBezTo>
                    <a:pt x="214" y="701"/>
                    <a:pt x="214" y="700"/>
                    <a:pt x="213" y="701"/>
                  </a:cubicBezTo>
                  <a:cubicBezTo>
                    <a:pt x="213" y="701"/>
                    <a:pt x="214" y="702"/>
                    <a:pt x="213" y="702"/>
                  </a:cubicBezTo>
                  <a:cubicBezTo>
                    <a:pt x="213" y="702"/>
                    <a:pt x="213" y="702"/>
                    <a:pt x="213" y="702"/>
                  </a:cubicBezTo>
                  <a:cubicBezTo>
                    <a:pt x="213" y="703"/>
                    <a:pt x="213" y="703"/>
                    <a:pt x="213" y="704"/>
                  </a:cubicBezTo>
                  <a:cubicBezTo>
                    <a:pt x="213" y="704"/>
                    <a:pt x="212" y="703"/>
                    <a:pt x="212" y="704"/>
                  </a:cubicBezTo>
                  <a:cubicBezTo>
                    <a:pt x="212" y="704"/>
                    <a:pt x="212" y="705"/>
                    <a:pt x="212" y="705"/>
                  </a:cubicBezTo>
                  <a:cubicBezTo>
                    <a:pt x="212" y="705"/>
                    <a:pt x="212" y="705"/>
                    <a:pt x="211" y="705"/>
                  </a:cubicBezTo>
                  <a:cubicBezTo>
                    <a:pt x="211" y="707"/>
                    <a:pt x="211" y="707"/>
                    <a:pt x="211" y="709"/>
                  </a:cubicBezTo>
                  <a:cubicBezTo>
                    <a:pt x="211" y="710"/>
                    <a:pt x="210" y="709"/>
                    <a:pt x="210" y="711"/>
                  </a:cubicBezTo>
                  <a:cubicBezTo>
                    <a:pt x="210" y="712"/>
                    <a:pt x="209" y="712"/>
                    <a:pt x="209" y="712"/>
                  </a:cubicBezTo>
                  <a:cubicBezTo>
                    <a:pt x="209" y="713"/>
                    <a:pt x="209" y="715"/>
                    <a:pt x="209" y="716"/>
                  </a:cubicBezTo>
                  <a:cubicBezTo>
                    <a:pt x="209" y="717"/>
                    <a:pt x="208" y="716"/>
                    <a:pt x="208" y="717"/>
                  </a:cubicBezTo>
                  <a:cubicBezTo>
                    <a:pt x="208" y="720"/>
                    <a:pt x="206" y="722"/>
                    <a:pt x="206" y="724"/>
                  </a:cubicBezTo>
                  <a:cubicBezTo>
                    <a:pt x="206" y="725"/>
                    <a:pt x="205" y="729"/>
                    <a:pt x="206" y="729"/>
                  </a:cubicBezTo>
                  <a:cubicBezTo>
                    <a:pt x="207" y="729"/>
                    <a:pt x="206" y="734"/>
                    <a:pt x="206" y="734"/>
                  </a:cubicBezTo>
                  <a:cubicBezTo>
                    <a:pt x="205" y="737"/>
                    <a:pt x="206" y="739"/>
                    <a:pt x="206" y="741"/>
                  </a:cubicBezTo>
                  <a:cubicBezTo>
                    <a:pt x="206" y="742"/>
                    <a:pt x="205" y="743"/>
                    <a:pt x="206" y="744"/>
                  </a:cubicBezTo>
                  <a:cubicBezTo>
                    <a:pt x="206" y="744"/>
                    <a:pt x="206" y="744"/>
                    <a:pt x="206" y="745"/>
                  </a:cubicBezTo>
                  <a:cubicBezTo>
                    <a:pt x="206" y="746"/>
                    <a:pt x="207" y="747"/>
                    <a:pt x="208" y="748"/>
                  </a:cubicBezTo>
                  <a:cubicBezTo>
                    <a:pt x="208" y="749"/>
                    <a:pt x="209" y="750"/>
                    <a:pt x="210" y="751"/>
                  </a:cubicBezTo>
                  <a:cubicBezTo>
                    <a:pt x="211" y="751"/>
                    <a:pt x="211" y="752"/>
                    <a:pt x="211" y="753"/>
                  </a:cubicBezTo>
                  <a:cubicBezTo>
                    <a:pt x="212" y="753"/>
                    <a:pt x="212" y="753"/>
                    <a:pt x="212" y="754"/>
                  </a:cubicBezTo>
                  <a:cubicBezTo>
                    <a:pt x="212" y="754"/>
                    <a:pt x="213" y="755"/>
                    <a:pt x="213" y="755"/>
                  </a:cubicBezTo>
                  <a:cubicBezTo>
                    <a:pt x="213" y="755"/>
                    <a:pt x="214" y="754"/>
                    <a:pt x="213" y="755"/>
                  </a:cubicBezTo>
                  <a:cubicBezTo>
                    <a:pt x="213" y="755"/>
                    <a:pt x="213" y="756"/>
                    <a:pt x="213" y="756"/>
                  </a:cubicBezTo>
                  <a:cubicBezTo>
                    <a:pt x="214" y="757"/>
                    <a:pt x="214" y="757"/>
                    <a:pt x="215" y="758"/>
                  </a:cubicBezTo>
                  <a:cubicBezTo>
                    <a:pt x="215" y="758"/>
                    <a:pt x="215" y="759"/>
                    <a:pt x="215" y="759"/>
                  </a:cubicBezTo>
                  <a:cubicBezTo>
                    <a:pt x="215" y="760"/>
                    <a:pt x="215" y="759"/>
                    <a:pt x="216" y="759"/>
                  </a:cubicBezTo>
                  <a:cubicBezTo>
                    <a:pt x="216" y="760"/>
                    <a:pt x="216" y="760"/>
                    <a:pt x="216" y="761"/>
                  </a:cubicBezTo>
                  <a:cubicBezTo>
                    <a:pt x="217" y="764"/>
                    <a:pt x="217" y="767"/>
                    <a:pt x="219" y="768"/>
                  </a:cubicBezTo>
                  <a:cubicBezTo>
                    <a:pt x="221" y="770"/>
                    <a:pt x="221" y="772"/>
                    <a:pt x="222" y="774"/>
                  </a:cubicBezTo>
                  <a:cubicBezTo>
                    <a:pt x="223" y="776"/>
                    <a:pt x="223" y="778"/>
                    <a:pt x="225" y="779"/>
                  </a:cubicBezTo>
                  <a:cubicBezTo>
                    <a:pt x="225" y="781"/>
                    <a:pt x="225" y="786"/>
                    <a:pt x="224" y="787"/>
                  </a:cubicBezTo>
                  <a:cubicBezTo>
                    <a:pt x="223" y="788"/>
                    <a:pt x="225" y="789"/>
                    <a:pt x="225" y="789"/>
                  </a:cubicBezTo>
                  <a:cubicBezTo>
                    <a:pt x="225" y="790"/>
                    <a:pt x="225" y="792"/>
                    <a:pt x="225" y="793"/>
                  </a:cubicBezTo>
                  <a:cubicBezTo>
                    <a:pt x="225" y="798"/>
                    <a:pt x="227" y="800"/>
                    <a:pt x="227" y="804"/>
                  </a:cubicBezTo>
                  <a:cubicBezTo>
                    <a:pt x="227" y="806"/>
                    <a:pt x="227" y="806"/>
                    <a:pt x="228" y="807"/>
                  </a:cubicBezTo>
                  <a:cubicBezTo>
                    <a:pt x="228" y="807"/>
                    <a:pt x="228" y="808"/>
                    <a:pt x="228" y="808"/>
                  </a:cubicBezTo>
                  <a:cubicBezTo>
                    <a:pt x="228" y="809"/>
                    <a:pt x="228" y="808"/>
                    <a:pt x="228" y="808"/>
                  </a:cubicBezTo>
                  <a:cubicBezTo>
                    <a:pt x="229" y="810"/>
                    <a:pt x="228" y="812"/>
                    <a:pt x="228" y="813"/>
                  </a:cubicBezTo>
                  <a:cubicBezTo>
                    <a:pt x="228" y="814"/>
                    <a:pt x="229" y="815"/>
                    <a:pt x="229" y="815"/>
                  </a:cubicBezTo>
                  <a:cubicBezTo>
                    <a:pt x="229" y="818"/>
                    <a:pt x="231" y="821"/>
                    <a:pt x="232" y="823"/>
                  </a:cubicBezTo>
                  <a:cubicBezTo>
                    <a:pt x="232" y="823"/>
                    <a:pt x="233" y="822"/>
                    <a:pt x="233" y="823"/>
                  </a:cubicBezTo>
                  <a:cubicBezTo>
                    <a:pt x="233" y="823"/>
                    <a:pt x="233" y="824"/>
                    <a:pt x="233" y="824"/>
                  </a:cubicBezTo>
                  <a:cubicBezTo>
                    <a:pt x="233" y="824"/>
                    <a:pt x="234" y="824"/>
                    <a:pt x="234" y="825"/>
                  </a:cubicBezTo>
                  <a:cubicBezTo>
                    <a:pt x="234" y="825"/>
                    <a:pt x="234" y="825"/>
                    <a:pt x="234" y="825"/>
                  </a:cubicBezTo>
                  <a:cubicBezTo>
                    <a:pt x="234" y="826"/>
                    <a:pt x="235" y="825"/>
                    <a:pt x="235" y="825"/>
                  </a:cubicBezTo>
                  <a:cubicBezTo>
                    <a:pt x="235" y="826"/>
                    <a:pt x="236" y="826"/>
                    <a:pt x="236" y="827"/>
                  </a:cubicBezTo>
                  <a:cubicBezTo>
                    <a:pt x="238" y="829"/>
                    <a:pt x="239" y="831"/>
                    <a:pt x="240" y="833"/>
                  </a:cubicBezTo>
                  <a:cubicBezTo>
                    <a:pt x="240" y="833"/>
                    <a:pt x="242" y="834"/>
                    <a:pt x="241" y="834"/>
                  </a:cubicBezTo>
                  <a:cubicBezTo>
                    <a:pt x="241" y="834"/>
                    <a:pt x="241" y="834"/>
                    <a:pt x="241" y="834"/>
                  </a:cubicBezTo>
                  <a:cubicBezTo>
                    <a:pt x="242" y="834"/>
                    <a:pt x="242" y="835"/>
                    <a:pt x="242" y="835"/>
                  </a:cubicBezTo>
                  <a:cubicBezTo>
                    <a:pt x="242" y="837"/>
                    <a:pt x="243" y="843"/>
                    <a:pt x="244" y="843"/>
                  </a:cubicBezTo>
                  <a:cubicBezTo>
                    <a:pt x="244" y="843"/>
                    <a:pt x="246" y="847"/>
                    <a:pt x="246" y="848"/>
                  </a:cubicBezTo>
                  <a:cubicBezTo>
                    <a:pt x="247" y="849"/>
                    <a:pt x="248" y="851"/>
                    <a:pt x="249" y="852"/>
                  </a:cubicBezTo>
                  <a:cubicBezTo>
                    <a:pt x="249" y="852"/>
                    <a:pt x="249" y="852"/>
                    <a:pt x="250" y="853"/>
                  </a:cubicBezTo>
                  <a:cubicBezTo>
                    <a:pt x="252" y="856"/>
                    <a:pt x="250" y="856"/>
                    <a:pt x="250" y="858"/>
                  </a:cubicBezTo>
                  <a:cubicBezTo>
                    <a:pt x="249" y="859"/>
                    <a:pt x="249" y="859"/>
                    <a:pt x="248" y="860"/>
                  </a:cubicBezTo>
                  <a:cubicBezTo>
                    <a:pt x="248" y="860"/>
                    <a:pt x="248" y="861"/>
                    <a:pt x="248" y="861"/>
                  </a:cubicBezTo>
                  <a:cubicBezTo>
                    <a:pt x="247" y="861"/>
                    <a:pt x="247" y="861"/>
                    <a:pt x="247" y="861"/>
                  </a:cubicBezTo>
                  <a:cubicBezTo>
                    <a:pt x="247" y="862"/>
                    <a:pt x="247" y="863"/>
                    <a:pt x="247" y="864"/>
                  </a:cubicBezTo>
                  <a:cubicBezTo>
                    <a:pt x="247" y="864"/>
                    <a:pt x="248" y="865"/>
                    <a:pt x="248" y="865"/>
                  </a:cubicBezTo>
                  <a:cubicBezTo>
                    <a:pt x="248" y="865"/>
                    <a:pt x="249" y="866"/>
                    <a:pt x="249" y="868"/>
                  </a:cubicBezTo>
                  <a:cubicBezTo>
                    <a:pt x="250" y="868"/>
                    <a:pt x="249" y="870"/>
                    <a:pt x="251" y="871"/>
                  </a:cubicBezTo>
                  <a:cubicBezTo>
                    <a:pt x="251" y="872"/>
                    <a:pt x="251" y="872"/>
                    <a:pt x="252" y="873"/>
                  </a:cubicBezTo>
                  <a:cubicBezTo>
                    <a:pt x="252" y="873"/>
                    <a:pt x="252" y="873"/>
                    <a:pt x="252" y="873"/>
                  </a:cubicBezTo>
                  <a:cubicBezTo>
                    <a:pt x="253" y="874"/>
                    <a:pt x="253" y="874"/>
                    <a:pt x="254" y="874"/>
                  </a:cubicBezTo>
                  <a:cubicBezTo>
                    <a:pt x="254" y="874"/>
                    <a:pt x="254" y="875"/>
                    <a:pt x="255" y="875"/>
                  </a:cubicBezTo>
                  <a:cubicBezTo>
                    <a:pt x="255" y="875"/>
                    <a:pt x="255" y="875"/>
                    <a:pt x="256" y="875"/>
                  </a:cubicBezTo>
                  <a:cubicBezTo>
                    <a:pt x="256" y="876"/>
                    <a:pt x="256" y="876"/>
                    <a:pt x="256" y="876"/>
                  </a:cubicBezTo>
                  <a:cubicBezTo>
                    <a:pt x="256" y="877"/>
                    <a:pt x="256" y="876"/>
                    <a:pt x="256" y="877"/>
                  </a:cubicBezTo>
                  <a:cubicBezTo>
                    <a:pt x="256" y="877"/>
                    <a:pt x="257" y="877"/>
                    <a:pt x="257" y="878"/>
                  </a:cubicBezTo>
                  <a:cubicBezTo>
                    <a:pt x="258" y="878"/>
                    <a:pt x="258" y="878"/>
                    <a:pt x="258" y="878"/>
                  </a:cubicBezTo>
                  <a:cubicBezTo>
                    <a:pt x="259" y="878"/>
                    <a:pt x="261" y="878"/>
                    <a:pt x="261" y="878"/>
                  </a:cubicBezTo>
                  <a:cubicBezTo>
                    <a:pt x="262" y="878"/>
                    <a:pt x="262" y="877"/>
                    <a:pt x="262" y="877"/>
                  </a:cubicBezTo>
                  <a:cubicBezTo>
                    <a:pt x="264" y="877"/>
                    <a:pt x="265" y="876"/>
                    <a:pt x="266" y="875"/>
                  </a:cubicBezTo>
                  <a:cubicBezTo>
                    <a:pt x="268" y="875"/>
                    <a:pt x="271" y="876"/>
                    <a:pt x="272" y="875"/>
                  </a:cubicBezTo>
                  <a:cubicBezTo>
                    <a:pt x="274" y="875"/>
                    <a:pt x="273" y="874"/>
                    <a:pt x="274" y="874"/>
                  </a:cubicBezTo>
                  <a:cubicBezTo>
                    <a:pt x="275" y="873"/>
                    <a:pt x="275" y="873"/>
                    <a:pt x="275" y="873"/>
                  </a:cubicBezTo>
                  <a:cubicBezTo>
                    <a:pt x="279" y="873"/>
                    <a:pt x="281" y="873"/>
                    <a:pt x="283" y="873"/>
                  </a:cubicBezTo>
                  <a:cubicBezTo>
                    <a:pt x="284" y="873"/>
                    <a:pt x="284" y="873"/>
                    <a:pt x="285" y="873"/>
                  </a:cubicBezTo>
                  <a:cubicBezTo>
                    <a:pt x="287" y="873"/>
                    <a:pt x="288" y="872"/>
                    <a:pt x="289" y="873"/>
                  </a:cubicBezTo>
                  <a:cubicBezTo>
                    <a:pt x="290" y="873"/>
                    <a:pt x="290" y="873"/>
                    <a:pt x="290" y="874"/>
                  </a:cubicBezTo>
                  <a:cubicBezTo>
                    <a:pt x="291" y="874"/>
                    <a:pt x="291" y="874"/>
                    <a:pt x="291" y="875"/>
                  </a:cubicBezTo>
                  <a:cubicBezTo>
                    <a:pt x="292" y="875"/>
                    <a:pt x="293" y="875"/>
                    <a:pt x="293" y="875"/>
                  </a:cubicBezTo>
                  <a:cubicBezTo>
                    <a:pt x="294" y="874"/>
                    <a:pt x="294" y="874"/>
                    <a:pt x="294" y="873"/>
                  </a:cubicBezTo>
                  <a:cubicBezTo>
                    <a:pt x="294" y="873"/>
                    <a:pt x="295" y="873"/>
                    <a:pt x="295" y="873"/>
                  </a:cubicBezTo>
                  <a:cubicBezTo>
                    <a:pt x="296" y="873"/>
                    <a:pt x="298" y="873"/>
                    <a:pt x="299" y="873"/>
                  </a:cubicBezTo>
                  <a:cubicBezTo>
                    <a:pt x="300" y="872"/>
                    <a:pt x="299" y="872"/>
                    <a:pt x="299" y="871"/>
                  </a:cubicBezTo>
                  <a:cubicBezTo>
                    <a:pt x="299" y="871"/>
                    <a:pt x="300" y="870"/>
                    <a:pt x="300" y="870"/>
                  </a:cubicBezTo>
                  <a:cubicBezTo>
                    <a:pt x="301" y="871"/>
                    <a:pt x="303" y="870"/>
                    <a:pt x="304" y="870"/>
                  </a:cubicBezTo>
                  <a:cubicBezTo>
                    <a:pt x="306" y="870"/>
                    <a:pt x="303" y="870"/>
                    <a:pt x="306" y="870"/>
                  </a:cubicBezTo>
                  <a:cubicBezTo>
                    <a:pt x="307" y="868"/>
                    <a:pt x="308" y="868"/>
                    <a:pt x="309" y="867"/>
                  </a:cubicBezTo>
                  <a:cubicBezTo>
                    <a:pt x="310" y="867"/>
                    <a:pt x="311" y="866"/>
                    <a:pt x="311" y="866"/>
                  </a:cubicBezTo>
                  <a:cubicBezTo>
                    <a:pt x="313" y="866"/>
                    <a:pt x="312" y="866"/>
                    <a:pt x="313" y="865"/>
                  </a:cubicBezTo>
                  <a:cubicBezTo>
                    <a:pt x="314" y="865"/>
                    <a:pt x="315" y="864"/>
                    <a:pt x="316" y="863"/>
                  </a:cubicBezTo>
                  <a:cubicBezTo>
                    <a:pt x="317" y="863"/>
                    <a:pt x="316" y="863"/>
                    <a:pt x="317" y="863"/>
                  </a:cubicBezTo>
                  <a:cubicBezTo>
                    <a:pt x="317" y="863"/>
                    <a:pt x="317" y="863"/>
                    <a:pt x="318" y="863"/>
                  </a:cubicBezTo>
                  <a:cubicBezTo>
                    <a:pt x="318" y="862"/>
                    <a:pt x="318" y="862"/>
                    <a:pt x="318" y="862"/>
                  </a:cubicBezTo>
                  <a:cubicBezTo>
                    <a:pt x="318" y="862"/>
                    <a:pt x="318" y="861"/>
                    <a:pt x="318" y="861"/>
                  </a:cubicBezTo>
                  <a:cubicBezTo>
                    <a:pt x="319" y="861"/>
                    <a:pt x="318" y="861"/>
                    <a:pt x="319" y="860"/>
                  </a:cubicBezTo>
                  <a:cubicBezTo>
                    <a:pt x="319" y="860"/>
                    <a:pt x="319" y="860"/>
                    <a:pt x="320" y="860"/>
                  </a:cubicBezTo>
                  <a:cubicBezTo>
                    <a:pt x="322" y="860"/>
                    <a:pt x="323" y="858"/>
                    <a:pt x="324" y="857"/>
                  </a:cubicBezTo>
                  <a:cubicBezTo>
                    <a:pt x="325" y="856"/>
                    <a:pt x="325" y="856"/>
                    <a:pt x="325" y="855"/>
                  </a:cubicBezTo>
                  <a:cubicBezTo>
                    <a:pt x="326" y="855"/>
                    <a:pt x="328" y="853"/>
                    <a:pt x="328" y="851"/>
                  </a:cubicBezTo>
                  <a:cubicBezTo>
                    <a:pt x="328" y="851"/>
                    <a:pt x="328" y="851"/>
                    <a:pt x="328" y="850"/>
                  </a:cubicBezTo>
                  <a:cubicBezTo>
                    <a:pt x="329" y="850"/>
                    <a:pt x="329" y="851"/>
                    <a:pt x="329" y="850"/>
                  </a:cubicBezTo>
                  <a:cubicBezTo>
                    <a:pt x="329" y="850"/>
                    <a:pt x="329" y="850"/>
                    <a:pt x="329" y="850"/>
                  </a:cubicBezTo>
                  <a:cubicBezTo>
                    <a:pt x="330" y="849"/>
                    <a:pt x="329" y="850"/>
                    <a:pt x="330" y="849"/>
                  </a:cubicBezTo>
                  <a:cubicBezTo>
                    <a:pt x="330" y="849"/>
                    <a:pt x="331" y="849"/>
                    <a:pt x="331" y="848"/>
                  </a:cubicBezTo>
                  <a:cubicBezTo>
                    <a:pt x="331" y="848"/>
                    <a:pt x="331" y="848"/>
                    <a:pt x="331" y="848"/>
                  </a:cubicBezTo>
                  <a:cubicBezTo>
                    <a:pt x="331" y="847"/>
                    <a:pt x="332" y="848"/>
                    <a:pt x="332" y="848"/>
                  </a:cubicBezTo>
                  <a:cubicBezTo>
                    <a:pt x="332" y="847"/>
                    <a:pt x="332" y="847"/>
                    <a:pt x="333" y="846"/>
                  </a:cubicBezTo>
                  <a:cubicBezTo>
                    <a:pt x="333" y="846"/>
                    <a:pt x="333" y="847"/>
                    <a:pt x="333" y="845"/>
                  </a:cubicBezTo>
                  <a:cubicBezTo>
                    <a:pt x="333" y="844"/>
                    <a:pt x="333" y="845"/>
                    <a:pt x="334" y="844"/>
                  </a:cubicBezTo>
                  <a:cubicBezTo>
                    <a:pt x="335" y="843"/>
                    <a:pt x="335" y="842"/>
                    <a:pt x="335" y="841"/>
                  </a:cubicBezTo>
                  <a:cubicBezTo>
                    <a:pt x="335" y="841"/>
                    <a:pt x="337" y="840"/>
                    <a:pt x="336" y="840"/>
                  </a:cubicBezTo>
                  <a:cubicBezTo>
                    <a:pt x="336" y="840"/>
                    <a:pt x="338" y="838"/>
                    <a:pt x="338" y="838"/>
                  </a:cubicBezTo>
                  <a:cubicBezTo>
                    <a:pt x="338" y="838"/>
                    <a:pt x="338" y="836"/>
                    <a:pt x="339" y="836"/>
                  </a:cubicBezTo>
                  <a:cubicBezTo>
                    <a:pt x="338" y="836"/>
                    <a:pt x="340" y="835"/>
                    <a:pt x="340" y="835"/>
                  </a:cubicBezTo>
                  <a:cubicBezTo>
                    <a:pt x="340" y="834"/>
                    <a:pt x="340" y="834"/>
                    <a:pt x="340" y="833"/>
                  </a:cubicBezTo>
                  <a:cubicBezTo>
                    <a:pt x="341" y="832"/>
                    <a:pt x="341" y="832"/>
                    <a:pt x="342" y="832"/>
                  </a:cubicBezTo>
                  <a:cubicBezTo>
                    <a:pt x="342" y="832"/>
                    <a:pt x="343" y="831"/>
                    <a:pt x="343" y="830"/>
                  </a:cubicBezTo>
                  <a:cubicBezTo>
                    <a:pt x="344" y="829"/>
                    <a:pt x="345" y="829"/>
                    <a:pt x="346" y="828"/>
                  </a:cubicBezTo>
                  <a:cubicBezTo>
                    <a:pt x="347" y="826"/>
                    <a:pt x="348" y="824"/>
                    <a:pt x="348" y="822"/>
                  </a:cubicBezTo>
                  <a:cubicBezTo>
                    <a:pt x="350" y="821"/>
                    <a:pt x="351" y="819"/>
                    <a:pt x="351" y="817"/>
                  </a:cubicBezTo>
                  <a:cubicBezTo>
                    <a:pt x="353" y="816"/>
                    <a:pt x="352" y="811"/>
                    <a:pt x="352" y="808"/>
                  </a:cubicBezTo>
                  <a:cubicBezTo>
                    <a:pt x="351" y="808"/>
                    <a:pt x="350" y="808"/>
                    <a:pt x="350" y="806"/>
                  </a:cubicBezTo>
                  <a:cubicBezTo>
                    <a:pt x="351" y="805"/>
                    <a:pt x="351" y="806"/>
                    <a:pt x="351" y="804"/>
                  </a:cubicBezTo>
                  <a:cubicBezTo>
                    <a:pt x="352" y="804"/>
                    <a:pt x="352" y="804"/>
                    <a:pt x="353" y="803"/>
                  </a:cubicBezTo>
                  <a:cubicBezTo>
                    <a:pt x="353" y="803"/>
                    <a:pt x="352" y="803"/>
                    <a:pt x="353" y="803"/>
                  </a:cubicBezTo>
                  <a:cubicBezTo>
                    <a:pt x="353" y="802"/>
                    <a:pt x="353" y="803"/>
                    <a:pt x="353" y="803"/>
                  </a:cubicBezTo>
                  <a:cubicBezTo>
                    <a:pt x="354" y="802"/>
                    <a:pt x="353" y="802"/>
                    <a:pt x="354" y="802"/>
                  </a:cubicBezTo>
                  <a:cubicBezTo>
                    <a:pt x="354" y="802"/>
                    <a:pt x="353" y="801"/>
                    <a:pt x="354" y="801"/>
                  </a:cubicBezTo>
                  <a:cubicBezTo>
                    <a:pt x="354" y="801"/>
                    <a:pt x="355" y="801"/>
                    <a:pt x="355" y="801"/>
                  </a:cubicBezTo>
                  <a:cubicBezTo>
                    <a:pt x="356" y="800"/>
                    <a:pt x="356" y="801"/>
                    <a:pt x="357" y="801"/>
                  </a:cubicBezTo>
                  <a:cubicBezTo>
                    <a:pt x="358" y="800"/>
                    <a:pt x="357" y="800"/>
                    <a:pt x="358" y="800"/>
                  </a:cubicBezTo>
                  <a:cubicBezTo>
                    <a:pt x="358" y="800"/>
                    <a:pt x="359" y="800"/>
                    <a:pt x="359" y="800"/>
                  </a:cubicBezTo>
                  <a:cubicBezTo>
                    <a:pt x="359" y="800"/>
                    <a:pt x="360" y="799"/>
                    <a:pt x="360" y="799"/>
                  </a:cubicBezTo>
                  <a:cubicBezTo>
                    <a:pt x="361" y="799"/>
                    <a:pt x="362" y="798"/>
                    <a:pt x="362" y="798"/>
                  </a:cubicBezTo>
                  <a:cubicBezTo>
                    <a:pt x="364" y="797"/>
                    <a:pt x="365" y="798"/>
                    <a:pt x="366" y="796"/>
                  </a:cubicBezTo>
                  <a:cubicBezTo>
                    <a:pt x="366" y="796"/>
                    <a:pt x="367" y="796"/>
                    <a:pt x="367" y="796"/>
                  </a:cubicBezTo>
                  <a:cubicBezTo>
                    <a:pt x="367" y="796"/>
                    <a:pt x="368" y="796"/>
                    <a:pt x="369" y="796"/>
                  </a:cubicBezTo>
                  <a:cubicBezTo>
                    <a:pt x="369" y="795"/>
                    <a:pt x="369" y="794"/>
                    <a:pt x="370" y="793"/>
                  </a:cubicBezTo>
                  <a:cubicBezTo>
                    <a:pt x="370" y="793"/>
                    <a:pt x="370" y="793"/>
                    <a:pt x="370" y="793"/>
                  </a:cubicBezTo>
                  <a:cubicBezTo>
                    <a:pt x="372" y="791"/>
                    <a:pt x="371" y="789"/>
                    <a:pt x="370" y="786"/>
                  </a:cubicBezTo>
                  <a:cubicBezTo>
                    <a:pt x="371" y="785"/>
                    <a:pt x="372" y="781"/>
                    <a:pt x="372" y="779"/>
                  </a:cubicBezTo>
                  <a:cubicBezTo>
                    <a:pt x="372" y="777"/>
                    <a:pt x="371" y="777"/>
                    <a:pt x="371" y="776"/>
                  </a:cubicBezTo>
                  <a:cubicBezTo>
                    <a:pt x="371" y="774"/>
                    <a:pt x="371" y="773"/>
                    <a:pt x="370" y="773"/>
                  </a:cubicBezTo>
                  <a:cubicBezTo>
                    <a:pt x="370" y="772"/>
                    <a:pt x="370" y="771"/>
                    <a:pt x="369" y="771"/>
                  </a:cubicBezTo>
                  <a:cubicBezTo>
                    <a:pt x="369" y="769"/>
                    <a:pt x="369" y="766"/>
                    <a:pt x="368" y="765"/>
                  </a:cubicBezTo>
                  <a:cubicBezTo>
                    <a:pt x="368" y="764"/>
                    <a:pt x="368" y="765"/>
                    <a:pt x="367" y="764"/>
                  </a:cubicBezTo>
                  <a:cubicBezTo>
                    <a:pt x="367" y="764"/>
                    <a:pt x="367" y="764"/>
                    <a:pt x="367" y="763"/>
                  </a:cubicBezTo>
                  <a:cubicBezTo>
                    <a:pt x="367" y="763"/>
                    <a:pt x="366" y="763"/>
                    <a:pt x="366" y="763"/>
                  </a:cubicBezTo>
                  <a:cubicBezTo>
                    <a:pt x="366" y="761"/>
                    <a:pt x="365" y="761"/>
                    <a:pt x="365" y="759"/>
                  </a:cubicBezTo>
                  <a:cubicBezTo>
                    <a:pt x="366" y="759"/>
                    <a:pt x="366" y="758"/>
                    <a:pt x="367" y="758"/>
                  </a:cubicBezTo>
                  <a:cubicBezTo>
                    <a:pt x="368" y="757"/>
                    <a:pt x="367" y="757"/>
                    <a:pt x="369" y="757"/>
                  </a:cubicBezTo>
                  <a:cubicBezTo>
                    <a:pt x="370" y="757"/>
                    <a:pt x="370" y="757"/>
                    <a:pt x="370" y="756"/>
                  </a:cubicBezTo>
                  <a:cubicBezTo>
                    <a:pt x="371" y="755"/>
                    <a:pt x="371" y="754"/>
                    <a:pt x="372" y="753"/>
                  </a:cubicBezTo>
                  <a:cubicBezTo>
                    <a:pt x="372" y="753"/>
                    <a:pt x="372" y="753"/>
                    <a:pt x="372" y="753"/>
                  </a:cubicBezTo>
                  <a:cubicBezTo>
                    <a:pt x="374" y="753"/>
                    <a:pt x="373" y="752"/>
                    <a:pt x="373" y="752"/>
                  </a:cubicBezTo>
                  <a:cubicBezTo>
                    <a:pt x="374" y="751"/>
                    <a:pt x="374" y="751"/>
                    <a:pt x="375" y="750"/>
                  </a:cubicBezTo>
                  <a:cubicBezTo>
                    <a:pt x="376" y="750"/>
                    <a:pt x="378" y="749"/>
                    <a:pt x="378" y="748"/>
                  </a:cubicBezTo>
                  <a:cubicBezTo>
                    <a:pt x="379" y="748"/>
                    <a:pt x="379" y="748"/>
                    <a:pt x="380" y="747"/>
                  </a:cubicBezTo>
                  <a:cubicBezTo>
                    <a:pt x="380" y="747"/>
                    <a:pt x="380" y="747"/>
                    <a:pt x="380" y="747"/>
                  </a:cubicBezTo>
                  <a:cubicBezTo>
                    <a:pt x="380" y="747"/>
                    <a:pt x="380" y="747"/>
                    <a:pt x="380" y="746"/>
                  </a:cubicBezTo>
                  <a:cubicBezTo>
                    <a:pt x="381" y="746"/>
                    <a:pt x="381" y="745"/>
                    <a:pt x="382" y="745"/>
                  </a:cubicBezTo>
                  <a:cubicBezTo>
                    <a:pt x="382" y="744"/>
                    <a:pt x="382" y="744"/>
                    <a:pt x="382" y="743"/>
                  </a:cubicBezTo>
                  <a:cubicBezTo>
                    <a:pt x="383" y="743"/>
                    <a:pt x="383" y="743"/>
                    <a:pt x="383" y="743"/>
                  </a:cubicBezTo>
                  <a:cubicBezTo>
                    <a:pt x="383" y="742"/>
                    <a:pt x="384" y="742"/>
                    <a:pt x="385" y="741"/>
                  </a:cubicBezTo>
                  <a:cubicBezTo>
                    <a:pt x="386" y="740"/>
                    <a:pt x="388" y="739"/>
                    <a:pt x="389" y="738"/>
                  </a:cubicBezTo>
                  <a:cubicBezTo>
                    <a:pt x="389" y="738"/>
                    <a:pt x="389" y="738"/>
                    <a:pt x="390" y="738"/>
                  </a:cubicBezTo>
                  <a:cubicBezTo>
                    <a:pt x="390" y="738"/>
                    <a:pt x="391" y="737"/>
                    <a:pt x="391" y="737"/>
                  </a:cubicBezTo>
                  <a:cubicBezTo>
                    <a:pt x="391" y="737"/>
                    <a:pt x="393" y="736"/>
                    <a:pt x="392" y="736"/>
                  </a:cubicBezTo>
                  <a:cubicBezTo>
                    <a:pt x="394" y="735"/>
                    <a:pt x="396" y="735"/>
                    <a:pt x="397" y="734"/>
                  </a:cubicBezTo>
                  <a:cubicBezTo>
                    <a:pt x="398" y="734"/>
                    <a:pt x="398" y="733"/>
                    <a:pt x="399" y="733"/>
                  </a:cubicBezTo>
                  <a:cubicBezTo>
                    <a:pt x="399" y="733"/>
                    <a:pt x="399" y="733"/>
                    <a:pt x="400" y="733"/>
                  </a:cubicBezTo>
                  <a:cubicBezTo>
                    <a:pt x="400" y="732"/>
                    <a:pt x="399" y="732"/>
                    <a:pt x="400" y="732"/>
                  </a:cubicBezTo>
                  <a:cubicBezTo>
                    <a:pt x="400" y="732"/>
                    <a:pt x="400" y="731"/>
                    <a:pt x="400" y="731"/>
                  </a:cubicBezTo>
                  <a:cubicBezTo>
                    <a:pt x="401" y="731"/>
                    <a:pt x="401" y="732"/>
                    <a:pt x="401" y="731"/>
                  </a:cubicBezTo>
                  <a:cubicBezTo>
                    <a:pt x="401" y="731"/>
                    <a:pt x="401" y="731"/>
                    <a:pt x="401" y="731"/>
                  </a:cubicBezTo>
                  <a:cubicBezTo>
                    <a:pt x="402" y="730"/>
                    <a:pt x="403" y="730"/>
                    <a:pt x="403" y="730"/>
                  </a:cubicBezTo>
                  <a:cubicBezTo>
                    <a:pt x="403" y="729"/>
                    <a:pt x="404" y="729"/>
                    <a:pt x="404" y="729"/>
                  </a:cubicBezTo>
                  <a:cubicBezTo>
                    <a:pt x="404" y="728"/>
                    <a:pt x="405" y="729"/>
                    <a:pt x="405" y="728"/>
                  </a:cubicBezTo>
                  <a:cubicBezTo>
                    <a:pt x="405" y="728"/>
                    <a:pt x="405" y="727"/>
                    <a:pt x="405" y="727"/>
                  </a:cubicBezTo>
                  <a:cubicBezTo>
                    <a:pt x="406" y="727"/>
                    <a:pt x="406" y="727"/>
                    <a:pt x="406" y="726"/>
                  </a:cubicBezTo>
                  <a:cubicBezTo>
                    <a:pt x="406" y="726"/>
                    <a:pt x="406" y="726"/>
                    <a:pt x="406" y="725"/>
                  </a:cubicBezTo>
                  <a:cubicBezTo>
                    <a:pt x="407" y="725"/>
                    <a:pt x="407" y="725"/>
                    <a:pt x="407" y="725"/>
                  </a:cubicBezTo>
                  <a:cubicBezTo>
                    <a:pt x="408" y="725"/>
                    <a:pt x="408" y="724"/>
                    <a:pt x="408" y="724"/>
                  </a:cubicBezTo>
                  <a:cubicBezTo>
                    <a:pt x="409" y="723"/>
                    <a:pt x="410" y="723"/>
                    <a:pt x="410" y="721"/>
                  </a:cubicBezTo>
                  <a:cubicBezTo>
                    <a:pt x="411" y="720"/>
                    <a:pt x="411" y="719"/>
                    <a:pt x="412" y="718"/>
                  </a:cubicBezTo>
                  <a:cubicBezTo>
                    <a:pt x="412" y="714"/>
                    <a:pt x="410" y="714"/>
                    <a:pt x="410" y="710"/>
                  </a:cubicBezTo>
                  <a:cubicBezTo>
                    <a:pt x="410" y="708"/>
                    <a:pt x="410" y="708"/>
                    <a:pt x="410" y="706"/>
                  </a:cubicBezTo>
                  <a:cubicBezTo>
                    <a:pt x="409" y="705"/>
                    <a:pt x="410" y="705"/>
                    <a:pt x="410" y="704"/>
                  </a:cubicBezTo>
                  <a:cubicBezTo>
                    <a:pt x="410" y="702"/>
                    <a:pt x="410" y="703"/>
                    <a:pt x="410" y="703"/>
                  </a:cubicBezTo>
                  <a:cubicBezTo>
                    <a:pt x="409" y="702"/>
                    <a:pt x="410" y="701"/>
                    <a:pt x="410" y="700"/>
                  </a:cubicBezTo>
                  <a:cubicBezTo>
                    <a:pt x="410" y="697"/>
                    <a:pt x="410" y="695"/>
                    <a:pt x="410" y="692"/>
                  </a:cubicBezTo>
                  <a:cubicBezTo>
                    <a:pt x="410" y="688"/>
                    <a:pt x="411" y="683"/>
                    <a:pt x="410" y="682"/>
                  </a:cubicBezTo>
                  <a:cubicBezTo>
                    <a:pt x="410" y="681"/>
                    <a:pt x="410" y="680"/>
                    <a:pt x="410" y="681"/>
                  </a:cubicBezTo>
                  <a:cubicBezTo>
                    <a:pt x="409" y="680"/>
                    <a:pt x="409" y="680"/>
                    <a:pt x="408" y="680"/>
                  </a:cubicBezTo>
                  <a:cubicBezTo>
                    <a:pt x="408" y="680"/>
                    <a:pt x="408" y="680"/>
                    <a:pt x="408" y="679"/>
                  </a:cubicBezTo>
                  <a:cubicBezTo>
                    <a:pt x="407" y="679"/>
                    <a:pt x="407" y="678"/>
                    <a:pt x="406" y="677"/>
                  </a:cubicBezTo>
                  <a:cubicBezTo>
                    <a:pt x="406" y="677"/>
                    <a:pt x="406" y="676"/>
                    <a:pt x="406" y="676"/>
                  </a:cubicBezTo>
                  <a:cubicBezTo>
                    <a:pt x="406" y="675"/>
                    <a:pt x="405" y="676"/>
                    <a:pt x="405" y="676"/>
                  </a:cubicBezTo>
                  <a:cubicBezTo>
                    <a:pt x="405" y="676"/>
                    <a:pt x="405" y="675"/>
                    <a:pt x="405" y="674"/>
                  </a:cubicBezTo>
                  <a:cubicBezTo>
                    <a:pt x="405" y="674"/>
                    <a:pt x="405" y="674"/>
                    <a:pt x="405" y="674"/>
                  </a:cubicBezTo>
                  <a:cubicBezTo>
                    <a:pt x="404" y="673"/>
                    <a:pt x="403" y="672"/>
                    <a:pt x="403" y="671"/>
                  </a:cubicBezTo>
                  <a:cubicBezTo>
                    <a:pt x="402" y="669"/>
                    <a:pt x="404" y="669"/>
                    <a:pt x="402" y="668"/>
                  </a:cubicBezTo>
                  <a:cubicBezTo>
                    <a:pt x="402" y="667"/>
                    <a:pt x="400" y="667"/>
                    <a:pt x="402" y="664"/>
                  </a:cubicBezTo>
                  <a:cubicBezTo>
                    <a:pt x="403" y="664"/>
                    <a:pt x="402" y="663"/>
                    <a:pt x="403" y="662"/>
                  </a:cubicBezTo>
                  <a:cubicBezTo>
                    <a:pt x="403" y="661"/>
                    <a:pt x="404" y="661"/>
                    <a:pt x="403" y="660"/>
                  </a:cubicBezTo>
                  <a:cubicBezTo>
                    <a:pt x="401" y="659"/>
                    <a:pt x="401" y="655"/>
                    <a:pt x="403" y="654"/>
                  </a:cubicBezTo>
                  <a:cubicBezTo>
                    <a:pt x="403" y="652"/>
                    <a:pt x="402" y="653"/>
                    <a:pt x="402" y="651"/>
                  </a:cubicBezTo>
                  <a:cubicBezTo>
                    <a:pt x="402" y="650"/>
                    <a:pt x="401" y="650"/>
                    <a:pt x="401" y="650"/>
                  </a:cubicBezTo>
                  <a:cubicBezTo>
                    <a:pt x="401" y="650"/>
                    <a:pt x="401" y="650"/>
                    <a:pt x="401" y="649"/>
                  </a:cubicBezTo>
                  <a:cubicBezTo>
                    <a:pt x="401" y="649"/>
                    <a:pt x="401" y="649"/>
                    <a:pt x="400" y="649"/>
                  </a:cubicBezTo>
                  <a:cubicBezTo>
                    <a:pt x="400" y="649"/>
                    <a:pt x="400" y="649"/>
                    <a:pt x="400" y="649"/>
                  </a:cubicBezTo>
                  <a:cubicBezTo>
                    <a:pt x="399" y="649"/>
                    <a:pt x="399" y="648"/>
                    <a:pt x="399" y="648"/>
                  </a:cubicBezTo>
                  <a:cubicBezTo>
                    <a:pt x="399" y="645"/>
                    <a:pt x="399" y="642"/>
                    <a:pt x="400" y="640"/>
                  </a:cubicBezTo>
                  <a:cubicBezTo>
                    <a:pt x="400" y="640"/>
                    <a:pt x="400" y="641"/>
                    <a:pt x="400" y="640"/>
                  </a:cubicBezTo>
                  <a:cubicBezTo>
                    <a:pt x="400" y="639"/>
                    <a:pt x="400" y="638"/>
                    <a:pt x="400" y="638"/>
                  </a:cubicBezTo>
                  <a:cubicBezTo>
                    <a:pt x="400" y="637"/>
                    <a:pt x="401" y="638"/>
                    <a:pt x="401" y="637"/>
                  </a:cubicBezTo>
                  <a:cubicBezTo>
                    <a:pt x="402" y="636"/>
                    <a:pt x="402" y="633"/>
                    <a:pt x="402" y="632"/>
                  </a:cubicBezTo>
                  <a:cubicBezTo>
                    <a:pt x="403" y="632"/>
                    <a:pt x="403" y="632"/>
                    <a:pt x="403" y="632"/>
                  </a:cubicBezTo>
                  <a:cubicBezTo>
                    <a:pt x="403" y="632"/>
                    <a:pt x="404" y="632"/>
                    <a:pt x="404" y="632"/>
                  </a:cubicBezTo>
                  <a:cubicBezTo>
                    <a:pt x="404" y="631"/>
                    <a:pt x="404" y="631"/>
                    <a:pt x="404" y="631"/>
                  </a:cubicBezTo>
                  <a:cubicBezTo>
                    <a:pt x="404" y="630"/>
                    <a:pt x="405" y="630"/>
                    <a:pt x="405" y="630"/>
                  </a:cubicBezTo>
                  <a:cubicBezTo>
                    <a:pt x="405" y="629"/>
                    <a:pt x="406" y="628"/>
                    <a:pt x="406" y="627"/>
                  </a:cubicBezTo>
                  <a:cubicBezTo>
                    <a:pt x="407" y="627"/>
                    <a:pt x="407" y="627"/>
                    <a:pt x="407" y="626"/>
                  </a:cubicBezTo>
                  <a:cubicBezTo>
                    <a:pt x="407" y="626"/>
                    <a:pt x="407" y="625"/>
                    <a:pt x="407" y="624"/>
                  </a:cubicBezTo>
                  <a:cubicBezTo>
                    <a:pt x="407" y="624"/>
                    <a:pt x="408" y="623"/>
                    <a:pt x="408" y="623"/>
                  </a:cubicBezTo>
                  <a:cubicBezTo>
                    <a:pt x="408" y="623"/>
                    <a:pt x="409" y="622"/>
                    <a:pt x="409" y="622"/>
                  </a:cubicBezTo>
                  <a:cubicBezTo>
                    <a:pt x="409" y="621"/>
                    <a:pt x="409" y="621"/>
                    <a:pt x="410" y="621"/>
                  </a:cubicBezTo>
                  <a:cubicBezTo>
                    <a:pt x="410" y="620"/>
                    <a:pt x="410" y="620"/>
                    <a:pt x="410" y="620"/>
                  </a:cubicBezTo>
                  <a:cubicBezTo>
                    <a:pt x="410" y="619"/>
                    <a:pt x="411" y="618"/>
                    <a:pt x="412" y="617"/>
                  </a:cubicBezTo>
                  <a:cubicBezTo>
                    <a:pt x="414" y="617"/>
                    <a:pt x="415" y="617"/>
                    <a:pt x="415" y="616"/>
                  </a:cubicBezTo>
                  <a:cubicBezTo>
                    <a:pt x="416" y="616"/>
                    <a:pt x="416" y="614"/>
                    <a:pt x="416" y="614"/>
                  </a:cubicBezTo>
                  <a:cubicBezTo>
                    <a:pt x="416" y="614"/>
                    <a:pt x="417" y="613"/>
                    <a:pt x="417" y="613"/>
                  </a:cubicBezTo>
                  <a:cubicBezTo>
                    <a:pt x="418" y="613"/>
                    <a:pt x="419" y="609"/>
                    <a:pt x="419" y="609"/>
                  </a:cubicBezTo>
                  <a:cubicBezTo>
                    <a:pt x="420" y="610"/>
                    <a:pt x="421" y="607"/>
                    <a:pt x="421" y="607"/>
                  </a:cubicBezTo>
                  <a:cubicBezTo>
                    <a:pt x="422" y="606"/>
                    <a:pt x="423" y="604"/>
                    <a:pt x="423" y="602"/>
                  </a:cubicBezTo>
                  <a:cubicBezTo>
                    <a:pt x="424" y="602"/>
                    <a:pt x="424" y="602"/>
                    <a:pt x="425" y="602"/>
                  </a:cubicBezTo>
                  <a:cubicBezTo>
                    <a:pt x="425" y="601"/>
                    <a:pt x="425" y="601"/>
                    <a:pt x="425" y="601"/>
                  </a:cubicBezTo>
                  <a:cubicBezTo>
                    <a:pt x="425" y="601"/>
                    <a:pt x="425" y="601"/>
                    <a:pt x="425" y="600"/>
                  </a:cubicBezTo>
                  <a:cubicBezTo>
                    <a:pt x="425" y="600"/>
                    <a:pt x="426" y="600"/>
                    <a:pt x="426" y="600"/>
                  </a:cubicBezTo>
                  <a:cubicBezTo>
                    <a:pt x="426" y="600"/>
                    <a:pt x="426" y="600"/>
                    <a:pt x="427" y="599"/>
                  </a:cubicBezTo>
                  <a:cubicBezTo>
                    <a:pt x="427" y="599"/>
                    <a:pt x="427" y="599"/>
                    <a:pt x="427" y="599"/>
                  </a:cubicBezTo>
                  <a:cubicBezTo>
                    <a:pt x="427" y="599"/>
                    <a:pt x="427" y="598"/>
                    <a:pt x="427" y="598"/>
                  </a:cubicBezTo>
                  <a:cubicBezTo>
                    <a:pt x="429" y="597"/>
                    <a:pt x="430" y="596"/>
                    <a:pt x="431" y="594"/>
                  </a:cubicBezTo>
                  <a:cubicBezTo>
                    <a:pt x="431" y="594"/>
                    <a:pt x="431" y="594"/>
                    <a:pt x="432" y="593"/>
                  </a:cubicBezTo>
                  <a:cubicBezTo>
                    <a:pt x="432" y="593"/>
                    <a:pt x="432" y="593"/>
                    <a:pt x="432" y="593"/>
                  </a:cubicBezTo>
                  <a:cubicBezTo>
                    <a:pt x="433" y="593"/>
                    <a:pt x="432" y="592"/>
                    <a:pt x="432" y="592"/>
                  </a:cubicBezTo>
                  <a:cubicBezTo>
                    <a:pt x="433" y="591"/>
                    <a:pt x="434" y="592"/>
                    <a:pt x="434" y="592"/>
                  </a:cubicBezTo>
                  <a:cubicBezTo>
                    <a:pt x="434" y="591"/>
                    <a:pt x="434" y="590"/>
                    <a:pt x="435" y="589"/>
                  </a:cubicBezTo>
                  <a:cubicBezTo>
                    <a:pt x="435" y="589"/>
                    <a:pt x="435" y="589"/>
                    <a:pt x="435" y="589"/>
                  </a:cubicBezTo>
                  <a:cubicBezTo>
                    <a:pt x="436" y="589"/>
                    <a:pt x="435" y="589"/>
                    <a:pt x="436" y="589"/>
                  </a:cubicBezTo>
                  <a:cubicBezTo>
                    <a:pt x="436" y="589"/>
                    <a:pt x="436" y="588"/>
                    <a:pt x="436" y="588"/>
                  </a:cubicBezTo>
                  <a:cubicBezTo>
                    <a:pt x="436" y="588"/>
                    <a:pt x="436" y="588"/>
                    <a:pt x="437" y="587"/>
                  </a:cubicBezTo>
                  <a:cubicBezTo>
                    <a:pt x="437" y="587"/>
                    <a:pt x="437" y="587"/>
                    <a:pt x="437" y="587"/>
                  </a:cubicBezTo>
                  <a:cubicBezTo>
                    <a:pt x="438" y="587"/>
                    <a:pt x="437" y="587"/>
                    <a:pt x="438" y="587"/>
                  </a:cubicBezTo>
                  <a:cubicBezTo>
                    <a:pt x="438" y="586"/>
                    <a:pt x="438" y="586"/>
                    <a:pt x="438" y="586"/>
                  </a:cubicBezTo>
                  <a:cubicBezTo>
                    <a:pt x="438" y="586"/>
                    <a:pt x="439" y="586"/>
                    <a:pt x="439" y="585"/>
                  </a:cubicBezTo>
                  <a:cubicBezTo>
                    <a:pt x="440" y="585"/>
                    <a:pt x="440" y="585"/>
                    <a:pt x="440" y="584"/>
                  </a:cubicBezTo>
                  <a:cubicBezTo>
                    <a:pt x="440" y="584"/>
                    <a:pt x="441" y="584"/>
                    <a:pt x="441" y="584"/>
                  </a:cubicBezTo>
                  <a:cubicBezTo>
                    <a:pt x="443" y="583"/>
                    <a:pt x="445" y="583"/>
                    <a:pt x="446" y="582"/>
                  </a:cubicBezTo>
                  <a:cubicBezTo>
                    <a:pt x="447" y="581"/>
                    <a:pt x="447" y="581"/>
                    <a:pt x="447" y="581"/>
                  </a:cubicBezTo>
                  <a:cubicBezTo>
                    <a:pt x="448" y="581"/>
                    <a:pt x="448" y="580"/>
                    <a:pt x="449" y="579"/>
                  </a:cubicBezTo>
                  <a:cubicBezTo>
                    <a:pt x="449" y="579"/>
                    <a:pt x="449" y="579"/>
                    <a:pt x="449" y="579"/>
                  </a:cubicBezTo>
                  <a:cubicBezTo>
                    <a:pt x="450" y="579"/>
                    <a:pt x="450" y="579"/>
                    <a:pt x="450" y="579"/>
                  </a:cubicBezTo>
                  <a:cubicBezTo>
                    <a:pt x="451" y="578"/>
                    <a:pt x="450" y="578"/>
                    <a:pt x="450" y="578"/>
                  </a:cubicBezTo>
                  <a:cubicBezTo>
                    <a:pt x="451" y="578"/>
                    <a:pt x="451" y="578"/>
                    <a:pt x="452" y="577"/>
                  </a:cubicBezTo>
                  <a:cubicBezTo>
                    <a:pt x="452" y="577"/>
                    <a:pt x="452" y="577"/>
                    <a:pt x="452" y="577"/>
                  </a:cubicBezTo>
                  <a:cubicBezTo>
                    <a:pt x="453" y="577"/>
                    <a:pt x="453" y="577"/>
                    <a:pt x="453" y="577"/>
                  </a:cubicBezTo>
                  <a:cubicBezTo>
                    <a:pt x="453" y="576"/>
                    <a:pt x="453" y="576"/>
                    <a:pt x="454" y="576"/>
                  </a:cubicBezTo>
                  <a:cubicBezTo>
                    <a:pt x="454" y="575"/>
                    <a:pt x="453" y="575"/>
                    <a:pt x="454" y="575"/>
                  </a:cubicBezTo>
                  <a:cubicBezTo>
                    <a:pt x="454" y="575"/>
                    <a:pt x="454" y="575"/>
                    <a:pt x="454" y="575"/>
                  </a:cubicBezTo>
                  <a:cubicBezTo>
                    <a:pt x="455" y="575"/>
                    <a:pt x="454" y="575"/>
                    <a:pt x="454" y="575"/>
                  </a:cubicBezTo>
                  <a:cubicBezTo>
                    <a:pt x="455" y="574"/>
                    <a:pt x="455" y="574"/>
                    <a:pt x="455" y="574"/>
                  </a:cubicBezTo>
                  <a:cubicBezTo>
                    <a:pt x="456" y="573"/>
                    <a:pt x="457" y="571"/>
                    <a:pt x="458" y="570"/>
                  </a:cubicBezTo>
                  <a:cubicBezTo>
                    <a:pt x="458" y="569"/>
                    <a:pt x="458" y="569"/>
                    <a:pt x="458" y="569"/>
                  </a:cubicBezTo>
                  <a:cubicBezTo>
                    <a:pt x="459" y="568"/>
                    <a:pt x="459" y="567"/>
                    <a:pt x="459" y="567"/>
                  </a:cubicBezTo>
                  <a:cubicBezTo>
                    <a:pt x="460" y="566"/>
                    <a:pt x="460" y="566"/>
                    <a:pt x="460" y="566"/>
                  </a:cubicBezTo>
                  <a:cubicBezTo>
                    <a:pt x="460" y="566"/>
                    <a:pt x="461" y="566"/>
                    <a:pt x="461" y="566"/>
                  </a:cubicBezTo>
                  <a:cubicBezTo>
                    <a:pt x="461" y="566"/>
                    <a:pt x="461" y="565"/>
                    <a:pt x="461" y="565"/>
                  </a:cubicBezTo>
                  <a:cubicBezTo>
                    <a:pt x="462" y="564"/>
                    <a:pt x="462" y="563"/>
                    <a:pt x="463" y="562"/>
                  </a:cubicBezTo>
                  <a:cubicBezTo>
                    <a:pt x="463" y="562"/>
                    <a:pt x="463" y="562"/>
                    <a:pt x="463" y="562"/>
                  </a:cubicBezTo>
                  <a:cubicBezTo>
                    <a:pt x="463" y="562"/>
                    <a:pt x="464" y="560"/>
                    <a:pt x="464" y="560"/>
                  </a:cubicBezTo>
                  <a:cubicBezTo>
                    <a:pt x="464" y="560"/>
                    <a:pt x="465" y="558"/>
                    <a:pt x="465" y="558"/>
                  </a:cubicBezTo>
                  <a:cubicBezTo>
                    <a:pt x="465" y="558"/>
                    <a:pt x="465" y="558"/>
                    <a:pt x="465" y="557"/>
                  </a:cubicBezTo>
                  <a:cubicBezTo>
                    <a:pt x="466" y="557"/>
                    <a:pt x="466" y="557"/>
                    <a:pt x="466" y="557"/>
                  </a:cubicBezTo>
                  <a:cubicBezTo>
                    <a:pt x="466" y="556"/>
                    <a:pt x="467" y="557"/>
                    <a:pt x="467" y="556"/>
                  </a:cubicBezTo>
                  <a:cubicBezTo>
                    <a:pt x="467" y="556"/>
                    <a:pt x="467" y="555"/>
                    <a:pt x="467" y="555"/>
                  </a:cubicBezTo>
                  <a:cubicBezTo>
                    <a:pt x="468" y="555"/>
                    <a:pt x="468" y="555"/>
                    <a:pt x="468" y="555"/>
                  </a:cubicBezTo>
                  <a:cubicBezTo>
                    <a:pt x="469" y="554"/>
                    <a:pt x="469" y="553"/>
                    <a:pt x="469" y="552"/>
                  </a:cubicBezTo>
                  <a:cubicBezTo>
                    <a:pt x="470" y="552"/>
                    <a:pt x="470" y="551"/>
                    <a:pt x="470" y="550"/>
                  </a:cubicBezTo>
                  <a:cubicBezTo>
                    <a:pt x="471" y="549"/>
                    <a:pt x="471" y="549"/>
                    <a:pt x="471" y="547"/>
                  </a:cubicBezTo>
                  <a:cubicBezTo>
                    <a:pt x="471" y="547"/>
                    <a:pt x="472" y="547"/>
                    <a:pt x="472" y="547"/>
                  </a:cubicBezTo>
                  <a:cubicBezTo>
                    <a:pt x="472" y="546"/>
                    <a:pt x="471" y="546"/>
                    <a:pt x="471" y="546"/>
                  </a:cubicBezTo>
                  <a:cubicBezTo>
                    <a:pt x="471" y="546"/>
                    <a:pt x="472" y="544"/>
                    <a:pt x="472" y="544"/>
                  </a:cubicBezTo>
                  <a:cubicBezTo>
                    <a:pt x="472" y="544"/>
                    <a:pt x="473" y="540"/>
                    <a:pt x="474" y="540"/>
                  </a:cubicBezTo>
                  <a:cubicBezTo>
                    <a:pt x="474" y="539"/>
                    <a:pt x="475" y="538"/>
                    <a:pt x="475" y="538"/>
                  </a:cubicBezTo>
                  <a:cubicBezTo>
                    <a:pt x="475" y="538"/>
                    <a:pt x="476" y="536"/>
                    <a:pt x="476" y="536"/>
                  </a:cubicBezTo>
                  <a:cubicBezTo>
                    <a:pt x="476" y="535"/>
                    <a:pt x="477" y="534"/>
                    <a:pt x="478" y="533"/>
                  </a:cubicBezTo>
                  <a:cubicBezTo>
                    <a:pt x="479" y="533"/>
                    <a:pt x="479" y="528"/>
                    <a:pt x="480" y="528"/>
                  </a:cubicBezTo>
                  <a:cubicBezTo>
                    <a:pt x="480" y="528"/>
                    <a:pt x="481" y="525"/>
                    <a:pt x="482" y="525"/>
                  </a:cubicBezTo>
                  <a:cubicBezTo>
                    <a:pt x="482" y="524"/>
                    <a:pt x="483" y="523"/>
                    <a:pt x="483" y="522"/>
                  </a:cubicBezTo>
                  <a:cubicBezTo>
                    <a:pt x="484" y="521"/>
                    <a:pt x="484" y="517"/>
                    <a:pt x="484" y="515"/>
                  </a:cubicBezTo>
                  <a:cubicBezTo>
                    <a:pt x="484" y="515"/>
                    <a:pt x="485" y="514"/>
                    <a:pt x="485" y="514"/>
                  </a:cubicBezTo>
                  <a:cubicBezTo>
                    <a:pt x="486" y="513"/>
                    <a:pt x="485" y="514"/>
                    <a:pt x="486" y="513"/>
                  </a:cubicBezTo>
                  <a:cubicBezTo>
                    <a:pt x="486" y="513"/>
                    <a:pt x="487" y="513"/>
                    <a:pt x="486" y="512"/>
                  </a:cubicBezTo>
                  <a:cubicBezTo>
                    <a:pt x="486" y="511"/>
                    <a:pt x="485" y="510"/>
                    <a:pt x="485" y="507"/>
                  </a:cubicBezTo>
                  <a:cubicBezTo>
                    <a:pt x="485" y="507"/>
                    <a:pt x="485" y="506"/>
                    <a:pt x="485" y="505"/>
                  </a:cubicBezTo>
                  <a:cubicBezTo>
                    <a:pt x="485" y="504"/>
                    <a:pt x="486" y="504"/>
                    <a:pt x="486" y="504"/>
                  </a:cubicBezTo>
                  <a:cubicBezTo>
                    <a:pt x="486" y="502"/>
                    <a:pt x="486" y="501"/>
                    <a:pt x="485" y="500"/>
                  </a:cubicBezTo>
                  <a:cubicBezTo>
                    <a:pt x="484" y="500"/>
                    <a:pt x="483" y="499"/>
                    <a:pt x="481" y="500"/>
                  </a:cubicBezTo>
                  <a:cubicBezTo>
                    <a:pt x="480" y="501"/>
                    <a:pt x="480" y="502"/>
                    <a:pt x="479" y="502"/>
                  </a:cubicBezTo>
                  <a:cubicBezTo>
                    <a:pt x="479" y="503"/>
                    <a:pt x="479" y="503"/>
                    <a:pt x="479" y="504"/>
                  </a:cubicBezTo>
                  <a:cubicBezTo>
                    <a:pt x="477" y="504"/>
                    <a:pt x="475" y="504"/>
                    <a:pt x="474" y="505"/>
                  </a:cubicBezTo>
                  <a:cubicBezTo>
                    <a:pt x="472" y="506"/>
                    <a:pt x="465" y="505"/>
                    <a:pt x="463" y="507"/>
                  </a:cubicBezTo>
                  <a:cubicBezTo>
                    <a:pt x="462" y="507"/>
                    <a:pt x="460" y="506"/>
                    <a:pt x="459" y="507"/>
                  </a:cubicBezTo>
                  <a:cubicBezTo>
                    <a:pt x="458" y="507"/>
                    <a:pt x="458" y="507"/>
                    <a:pt x="457" y="507"/>
                  </a:cubicBezTo>
                  <a:cubicBezTo>
                    <a:pt x="456" y="507"/>
                    <a:pt x="456" y="508"/>
                    <a:pt x="455" y="508"/>
                  </a:cubicBezTo>
                  <a:cubicBezTo>
                    <a:pt x="455" y="508"/>
                    <a:pt x="455" y="509"/>
                    <a:pt x="455" y="509"/>
                  </a:cubicBezTo>
                  <a:cubicBezTo>
                    <a:pt x="455" y="509"/>
                    <a:pt x="455" y="509"/>
                    <a:pt x="454" y="510"/>
                  </a:cubicBezTo>
                  <a:cubicBezTo>
                    <a:pt x="454" y="510"/>
                    <a:pt x="454" y="510"/>
                    <a:pt x="454" y="510"/>
                  </a:cubicBezTo>
                  <a:cubicBezTo>
                    <a:pt x="452" y="510"/>
                    <a:pt x="453" y="510"/>
                    <a:pt x="452" y="511"/>
                  </a:cubicBezTo>
                  <a:cubicBezTo>
                    <a:pt x="451" y="510"/>
                    <a:pt x="450" y="510"/>
                    <a:pt x="447" y="510"/>
                  </a:cubicBezTo>
                  <a:cubicBezTo>
                    <a:pt x="447" y="511"/>
                    <a:pt x="445" y="511"/>
                    <a:pt x="444" y="512"/>
                  </a:cubicBezTo>
                  <a:cubicBezTo>
                    <a:pt x="440" y="514"/>
                    <a:pt x="438" y="512"/>
                    <a:pt x="434" y="512"/>
                  </a:cubicBezTo>
                  <a:cubicBezTo>
                    <a:pt x="433" y="511"/>
                    <a:pt x="433" y="510"/>
                    <a:pt x="432" y="509"/>
                  </a:cubicBezTo>
                  <a:cubicBezTo>
                    <a:pt x="432" y="508"/>
                    <a:pt x="431" y="508"/>
                    <a:pt x="431" y="507"/>
                  </a:cubicBezTo>
                  <a:cubicBezTo>
                    <a:pt x="430" y="507"/>
                    <a:pt x="431" y="507"/>
                    <a:pt x="430" y="507"/>
                  </a:cubicBezTo>
                  <a:cubicBezTo>
                    <a:pt x="430" y="507"/>
                    <a:pt x="430" y="506"/>
                    <a:pt x="429" y="506"/>
                  </a:cubicBezTo>
                  <a:cubicBezTo>
                    <a:pt x="429" y="505"/>
                    <a:pt x="424" y="506"/>
                    <a:pt x="424" y="507"/>
                  </a:cubicBezTo>
                  <a:cubicBezTo>
                    <a:pt x="423" y="507"/>
                    <a:pt x="422" y="507"/>
                    <a:pt x="422" y="506"/>
                  </a:cubicBezTo>
                  <a:cubicBezTo>
                    <a:pt x="422" y="504"/>
                    <a:pt x="421" y="504"/>
                    <a:pt x="423" y="504"/>
                  </a:cubicBezTo>
                  <a:cubicBezTo>
                    <a:pt x="424" y="503"/>
                    <a:pt x="426" y="504"/>
                    <a:pt x="427" y="502"/>
                  </a:cubicBezTo>
                  <a:cubicBezTo>
                    <a:pt x="428" y="502"/>
                    <a:pt x="428" y="503"/>
                    <a:pt x="428" y="502"/>
                  </a:cubicBezTo>
                  <a:cubicBezTo>
                    <a:pt x="429" y="501"/>
                    <a:pt x="429" y="499"/>
                    <a:pt x="429" y="497"/>
                  </a:cubicBezTo>
                  <a:cubicBezTo>
                    <a:pt x="428" y="496"/>
                    <a:pt x="428" y="496"/>
                    <a:pt x="427" y="496"/>
                  </a:cubicBezTo>
                  <a:cubicBezTo>
                    <a:pt x="427" y="496"/>
                    <a:pt x="427" y="496"/>
                    <a:pt x="427" y="495"/>
                  </a:cubicBezTo>
                  <a:cubicBezTo>
                    <a:pt x="427" y="495"/>
                    <a:pt x="427" y="496"/>
                    <a:pt x="427" y="494"/>
                  </a:cubicBezTo>
                  <a:cubicBezTo>
                    <a:pt x="427" y="493"/>
                    <a:pt x="426" y="494"/>
                    <a:pt x="425" y="494"/>
                  </a:cubicBezTo>
                  <a:cubicBezTo>
                    <a:pt x="425" y="494"/>
                    <a:pt x="425" y="493"/>
                    <a:pt x="425" y="493"/>
                  </a:cubicBezTo>
                  <a:cubicBezTo>
                    <a:pt x="424" y="492"/>
                    <a:pt x="424" y="491"/>
                    <a:pt x="423" y="490"/>
                  </a:cubicBezTo>
                  <a:cubicBezTo>
                    <a:pt x="423" y="490"/>
                    <a:pt x="422" y="489"/>
                    <a:pt x="422" y="489"/>
                  </a:cubicBezTo>
                  <a:cubicBezTo>
                    <a:pt x="421" y="489"/>
                    <a:pt x="421" y="488"/>
                    <a:pt x="421" y="488"/>
                  </a:cubicBezTo>
                  <a:cubicBezTo>
                    <a:pt x="420" y="486"/>
                    <a:pt x="419" y="486"/>
                    <a:pt x="418" y="485"/>
                  </a:cubicBezTo>
                  <a:cubicBezTo>
                    <a:pt x="418" y="485"/>
                    <a:pt x="418" y="485"/>
                    <a:pt x="418" y="485"/>
                  </a:cubicBezTo>
                  <a:cubicBezTo>
                    <a:pt x="418" y="484"/>
                    <a:pt x="418" y="485"/>
                    <a:pt x="417" y="484"/>
                  </a:cubicBezTo>
                  <a:cubicBezTo>
                    <a:pt x="417" y="483"/>
                    <a:pt x="417" y="483"/>
                    <a:pt x="416" y="483"/>
                  </a:cubicBezTo>
                  <a:cubicBezTo>
                    <a:pt x="416" y="482"/>
                    <a:pt x="416" y="482"/>
                    <a:pt x="416" y="482"/>
                  </a:cubicBezTo>
                  <a:cubicBezTo>
                    <a:pt x="416" y="481"/>
                    <a:pt x="416" y="482"/>
                    <a:pt x="415" y="481"/>
                  </a:cubicBezTo>
                  <a:cubicBezTo>
                    <a:pt x="415" y="481"/>
                    <a:pt x="415" y="481"/>
                    <a:pt x="415" y="481"/>
                  </a:cubicBezTo>
                  <a:cubicBezTo>
                    <a:pt x="414" y="481"/>
                    <a:pt x="414" y="481"/>
                    <a:pt x="414" y="480"/>
                  </a:cubicBezTo>
                  <a:cubicBezTo>
                    <a:pt x="414" y="480"/>
                    <a:pt x="413" y="480"/>
                    <a:pt x="413" y="480"/>
                  </a:cubicBezTo>
                  <a:cubicBezTo>
                    <a:pt x="413" y="479"/>
                    <a:pt x="412" y="478"/>
                    <a:pt x="411" y="478"/>
                  </a:cubicBezTo>
                  <a:cubicBezTo>
                    <a:pt x="410" y="478"/>
                    <a:pt x="409" y="478"/>
                    <a:pt x="409" y="478"/>
                  </a:cubicBezTo>
                  <a:cubicBezTo>
                    <a:pt x="407" y="478"/>
                    <a:pt x="408" y="477"/>
                    <a:pt x="407" y="476"/>
                  </a:cubicBezTo>
                  <a:cubicBezTo>
                    <a:pt x="406" y="476"/>
                    <a:pt x="406" y="476"/>
                    <a:pt x="406" y="476"/>
                  </a:cubicBezTo>
                  <a:cubicBezTo>
                    <a:pt x="406" y="476"/>
                    <a:pt x="406" y="476"/>
                    <a:pt x="406" y="475"/>
                  </a:cubicBezTo>
                  <a:cubicBezTo>
                    <a:pt x="406" y="475"/>
                    <a:pt x="406" y="475"/>
                    <a:pt x="405" y="475"/>
                  </a:cubicBezTo>
                  <a:cubicBezTo>
                    <a:pt x="405" y="474"/>
                    <a:pt x="403" y="473"/>
                    <a:pt x="402" y="473"/>
                  </a:cubicBezTo>
                  <a:cubicBezTo>
                    <a:pt x="402" y="472"/>
                    <a:pt x="401" y="472"/>
                    <a:pt x="401" y="472"/>
                  </a:cubicBezTo>
                  <a:cubicBezTo>
                    <a:pt x="401" y="471"/>
                    <a:pt x="400" y="467"/>
                    <a:pt x="399" y="467"/>
                  </a:cubicBezTo>
                  <a:cubicBezTo>
                    <a:pt x="398" y="467"/>
                    <a:pt x="398" y="461"/>
                    <a:pt x="398" y="460"/>
                  </a:cubicBezTo>
                  <a:cubicBezTo>
                    <a:pt x="398" y="460"/>
                    <a:pt x="397" y="459"/>
                    <a:pt x="397" y="459"/>
                  </a:cubicBezTo>
                  <a:cubicBezTo>
                    <a:pt x="397" y="458"/>
                    <a:pt x="396" y="456"/>
                    <a:pt x="396" y="456"/>
                  </a:cubicBezTo>
                  <a:cubicBezTo>
                    <a:pt x="396" y="455"/>
                    <a:pt x="394" y="453"/>
                    <a:pt x="394" y="453"/>
                  </a:cubicBezTo>
                  <a:cubicBezTo>
                    <a:pt x="394" y="452"/>
                    <a:pt x="393" y="452"/>
                    <a:pt x="393" y="452"/>
                  </a:cubicBezTo>
                  <a:cubicBezTo>
                    <a:pt x="393" y="452"/>
                    <a:pt x="393" y="451"/>
                    <a:pt x="393" y="451"/>
                  </a:cubicBezTo>
                  <a:cubicBezTo>
                    <a:pt x="393" y="451"/>
                    <a:pt x="393" y="451"/>
                    <a:pt x="392" y="451"/>
                  </a:cubicBezTo>
                  <a:cubicBezTo>
                    <a:pt x="392" y="451"/>
                    <a:pt x="392" y="451"/>
                    <a:pt x="392" y="450"/>
                  </a:cubicBezTo>
                  <a:cubicBezTo>
                    <a:pt x="392" y="450"/>
                    <a:pt x="392" y="450"/>
                    <a:pt x="392" y="450"/>
                  </a:cubicBezTo>
                  <a:cubicBezTo>
                    <a:pt x="391" y="450"/>
                    <a:pt x="391" y="450"/>
                    <a:pt x="391" y="450"/>
                  </a:cubicBezTo>
                  <a:cubicBezTo>
                    <a:pt x="391" y="449"/>
                    <a:pt x="391" y="449"/>
                    <a:pt x="391" y="449"/>
                  </a:cubicBezTo>
                  <a:cubicBezTo>
                    <a:pt x="391" y="449"/>
                    <a:pt x="391" y="448"/>
                    <a:pt x="390" y="448"/>
                  </a:cubicBezTo>
                  <a:cubicBezTo>
                    <a:pt x="390" y="448"/>
                    <a:pt x="390" y="449"/>
                    <a:pt x="390" y="448"/>
                  </a:cubicBezTo>
                  <a:cubicBezTo>
                    <a:pt x="389" y="448"/>
                    <a:pt x="390" y="448"/>
                    <a:pt x="390" y="448"/>
                  </a:cubicBezTo>
                  <a:cubicBezTo>
                    <a:pt x="389" y="447"/>
                    <a:pt x="389" y="448"/>
                    <a:pt x="389" y="448"/>
                  </a:cubicBezTo>
                  <a:cubicBezTo>
                    <a:pt x="389" y="447"/>
                    <a:pt x="388" y="447"/>
                    <a:pt x="387" y="447"/>
                  </a:cubicBezTo>
                  <a:cubicBezTo>
                    <a:pt x="387" y="447"/>
                    <a:pt x="388" y="446"/>
                    <a:pt x="387" y="445"/>
                  </a:cubicBezTo>
                  <a:cubicBezTo>
                    <a:pt x="387" y="445"/>
                    <a:pt x="387" y="445"/>
                    <a:pt x="387" y="445"/>
                  </a:cubicBezTo>
                  <a:cubicBezTo>
                    <a:pt x="386" y="445"/>
                    <a:pt x="387" y="445"/>
                    <a:pt x="386" y="445"/>
                  </a:cubicBezTo>
                  <a:cubicBezTo>
                    <a:pt x="386" y="444"/>
                    <a:pt x="386" y="444"/>
                    <a:pt x="386" y="444"/>
                  </a:cubicBezTo>
                  <a:cubicBezTo>
                    <a:pt x="385" y="443"/>
                    <a:pt x="384" y="443"/>
                    <a:pt x="384" y="441"/>
                  </a:cubicBezTo>
                  <a:cubicBezTo>
                    <a:pt x="383" y="439"/>
                    <a:pt x="383" y="437"/>
                    <a:pt x="383" y="434"/>
                  </a:cubicBezTo>
                  <a:cubicBezTo>
                    <a:pt x="383" y="433"/>
                    <a:pt x="382" y="434"/>
                    <a:pt x="382" y="433"/>
                  </a:cubicBezTo>
                  <a:cubicBezTo>
                    <a:pt x="382" y="432"/>
                    <a:pt x="383" y="431"/>
                    <a:pt x="382" y="430"/>
                  </a:cubicBezTo>
                  <a:cubicBezTo>
                    <a:pt x="382" y="429"/>
                    <a:pt x="382" y="429"/>
                    <a:pt x="382" y="428"/>
                  </a:cubicBezTo>
                  <a:cubicBezTo>
                    <a:pt x="382" y="426"/>
                    <a:pt x="381" y="426"/>
                    <a:pt x="381" y="425"/>
                  </a:cubicBezTo>
                  <a:cubicBezTo>
                    <a:pt x="381" y="423"/>
                    <a:pt x="382" y="420"/>
                    <a:pt x="380" y="420"/>
                  </a:cubicBezTo>
                  <a:cubicBezTo>
                    <a:pt x="380" y="419"/>
                    <a:pt x="380" y="419"/>
                    <a:pt x="380" y="418"/>
                  </a:cubicBezTo>
                  <a:cubicBezTo>
                    <a:pt x="379" y="418"/>
                    <a:pt x="379" y="417"/>
                    <a:pt x="378" y="417"/>
                  </a:cubicBezTo>
                  <a:cubicBezTo>
                    <a:pt x="378" y="417"/>
                    <a:pt x="378" y="416"/>
                    <a:pt x="377" y="416"/>
                  </a:cubicBezTo>
                  <a:cubicBezTo>
                    <a:pt x="377" y="416"/>
                    <a:pt x="376" y="415"/>
                    <a:pt x="375" y="415"/>
                  </a:cubicBezTo>
                  <a:cubicBezTo>
                    <a:pt x="375" y="415"/>
                    <a:pt x="375" y="414"/>
                    <a:pt x="375" y="414"/>
                  </a:cubicBezTo>
                  <a:cubicBezTo>
                    <a:pt x="375" y="414"/>
                    <a:pt x="374" y="414"/>
                    <a:pt x="374" y="413"/>
                  </a:cubicBezTo>
                  <a:cubicBezTo>
                    <a:pt x="373" y="413"/>
                    <a:pt x="374" y="412"/>
                    <a:pt x="373" y="413"/>
                  </a:cubicBezTo>
                  <a:cubicBezTo>
                    <a:pt x="373" y="413"/>
                    <a:pt x="372" y="412"/>
                    <a:pt x="372" y="412"/>
                  </a:cubicBezTo>
                  <a:cubicBezTo>
                    <a:pt x="371" y="407"/>
                    <a:pt x="370" y="404"/>
                    <a:pt x="368" y="401"/>
                  </a:cubicBezTo>
                  <a:cubicBezTo>
                    <a:pt x="368" y="401"/>
                    <a:pt x="367" y="400"/>
                    <a:pt x="367" y="399"/>
                  </a:cubicBezTo>
                  <a:cubicBezTo>
                    <a:pt x="367" y="398"/>
                    <a:pt x="365" y="397"/>
                    <a:pt x="365" y="396"/>
                  </a:cubicBezTo>
                  <a:cubicBezTo>
                    <a:pt x="365" y="395"/>
                    <a:pt x="365" y="396"/>
                    <a:pt x="365" y="394"/>
                  </a:cubicBezTo>
                  <a:cubicBezTo>
                    <a:pt x="365" y="395"/>
                    <a:pt x="364" y="393"/>
                    <a:pt x="364" y="393"/>
                  </a:cubicBezTo>
                  <a:cubicBezTo>
                    <a:pt x="364" y="392"/>
                    <a:pt x="363" y="393"/>
                    <a:pt x="363" y="392"/>
                  </a:cubicBezTo>
                  <a:cubicBezTo>
                    <a:pt x="363" y="392"/>
                    <a:pt x="363" y="391"/>
                    <a:pt x="362" y="391"/>
                  </a:cubicBezTo>
                  <a:cubicBezTo>
                    <a:pt x="362" y="390"/>
                    <a:pt x="362" y="389"/>
                    <a:pt x="361" y="389"/>
                  </a:cubicBezTo>
                  <a:cubicBezTo>
                    <a:pt x="361" y="389"/>
                    <a:pt x="361" y="389"/>
                    <a:pt x="361" y="388"/>
                  </a:cubicBezTo>
                  <a:cubicBezTo>
                    <a:pt x="359" y="386"/>
                    <a:pt x="359" y="381"/>
                    <a:pt x="357" y="379"/>
                  </a:cubicBezTo>
                  <a:cubicBezTo>
                    <a:pt x="357" y="377"/>
                    <a:pt x="357" y="375"/>
                    <a:pt x="355" y="373"/>
                  </a:cubicBezTo>
                  <a:cubicBezTo>
                    <a:pt x="355" y="372"/>
                    <a:pt x="356" y="373"/>
                    <a:pt x="355" y="372"/>
                  </a:cubicBezTo>
                  <a:cubicBezTo>
                    <a:pt x="354" y="371"/>
                    <a:pt x="354" y="371"/>
                    <a:pt x="354" y="371"/>
                  </a:cubicBezTo>
                  <a:cubicBezTo>
                    <a:pt x="354" y="371"/>
                    <a:pt x="353" y="371"/>
                    <a:pt x="353" y="371"/>
                  </a:cubicBezTo>
                  <a:cubicBezTo>
                    <a:pt x="353" y="370"/>
                    <a:pt x="353" y="370"/>
                    <a:pt x="353" y="370"/>
                  </a:cubicBezTo>
                  <a:cubicBezTo>
                    <a:pt x="352" y="370"/>
                    <a:pt x="352" y="369"/>
                    <a:pt x="353" y="369"/>
                  </a:cubicBezTo>
                  <a:cubicBezTo>
                    <a:pt x="352" y="369"/>
                    <a:pt x="352" y="369"/>
                    <a:pt x="352" y="368"/>
                  </a:cubicBezTo>
                  <a:cubicBezTo>
                    <a:pt x="352" y="368"/>
                    <a:pt x="351" y="367"/>
                    <a:pt x="351" y="367"/>
                  </a:cubicBezTo>
                  <a:cubicBezTo>
                    <a:pt x="351" y="367"/>
                    <a:pt x="350" y="365"/>
                    <a:pt x="350" y="366"/>
                  </a:cubicBezTo>
                  <a:cubicBezTo>
                    <a:pt x="349" y="365"/>
                    <a:pt x="348" y="361"/>
                    <a:pt x="348" y="361"/>
                  </a:cubicBezTo>
                  <a:cubicBezTo>
                    <a:pt x="348" y="361"/>
                    <a:pt x="347" y="359"/>
                    <a:pt x="347" y="358"/>
                  </a:cubicBezTo>
                  <a:cubicBezTo>
                    <a:pt x="347" y="356"/>
                    <a:pt x="348" y="357"/>
                    <a:pt x="348" y="358"/>
                  </a:cubicBezTo>
                  <a:cubicBezTo>
                    <a:pt x="349" y="359"/>
                    <a:pt x="350" y="360"/>
                    <a:pt x="350" y="361"/>
                  </a:cubicBezTo>
                  <a:cubicBezTo>
                    <a:pt x="351" y="362"/>
                    <a:pt x="351" y="361"/>
                    <a:pt x="351" y="362"/>
                  </a:cubicBezTo>
                  <a:cubicBezTo>
                    <a:pt x="351" y="362"/>
                    <a:pt x="352" y="364"/>
                    <a:pt x="352" y="364"/>
                  </a:cubicBezTo>
                  <a:cubicBezTo>
                    <a:pt x="352" y="365"/>
                    <a:pt x="352" y="366"/>
                    <a:pt x="353" y="366"/>
                  </a:cubicBezTo>
                  <a:cubicBezTo>
                    <a:pt x="353" y="367"/>
                    <a:pt x="353" y="367"/>
                    <a:pt x="353" y="367"/>
                  </a:cubicBezTo>
                  <a:cubicBezTo>
                    <a:pt x="354" y="367"/>
                    <a:pt x="354" y="368"/>
                    <a:pt x="355" y="368"/>
                  </a:cubicBezTo>
                  <a:cubicBezTo>
                    <a:pt x="355" y="369"/>
                    <a:pt x="354" y="369"/>
                    <a:pt x="355" y="369"/>
                  </a:cubicBezTo>
                  <a:cubicBezTo>
                    <a:pt x="355" y="370"/>
                    <a:pt x="355" y="369"/>
                    <a:pt x="355" y="369"/>
                  </a:cubicBezTo>
                  <a:cubicBezTo>
                    <a:pt x="356" y="369"/>
                    <a:pt x="356" y="370"/>
                    <a:pt x="356" y="370"/>
                  </a:cubicBezTo>
                  <a:cubicBezTo>
                    <a:pt x="356" y="370"/>
                    <a:pt x="357" y="370"/>
                    <a:pt x="357" y="371"/>
                  </a:cubicBezTo>
                  <a:cubicBezTo>
                    <a:pt x="357" y="371"/>
                    <a:pt x="357" y="372"/>
                    <a:pt x="357" y="372"/>
                  </a:cubicBezTo>
                  <a:cubicBezTo>
                    <a:pt x="359" y="372"/>
                    <a:pt x="359" y="372"/>
                    <a:pt x="360" y="371"/>
                  </a:cubicBezTo>
                  <a:cubicBezTo>
                    <a:pt x="360" y="371"/>
                    <a:pt x="360" y="371"/>
                    <a:pt x="360" y="370"/>
                  </a:cubicBezTo>
                  <a:cubicBezTo>
                    <a:pt x="362" y="369"/>
                    <a:pt x="361" y="366"/>
                    <a:pt x="362" y="364"/>
                  </a:cubicBezTo>
                  <a:cubicBezTo>
                    <a:pt x="363" y="363"/>
                    <a:pt x="363" y="362"/>
                    <a:pt x="364" y="363"/>
                  </a:cubicBezTo>
                  <a:cubicBezTo>
                    <a:pt x="364" y="363"/>
                    <a:pt x="363" y="368"/>
                    <a:pt x="365" y="369"/>
                  </a:cubicBezTo>
                  <a:cubicBezTo>
                    <a:pt x="365" y="370"/>
                    <a:pt x="366" y="372"/>
                    <a:pt x="367" y="373"/>
                  </a:cubicBezTo>
                  <a:cubicBezTo>
                    <a:pt x="367" y="373"/>
                    <a:pt x="367" y="373"/>
                    <a:pt x="367" y="373"/>
                  </a:cubicBezTo>
                  <a:cubicBezTo>
                    <a:pt x="367" y="374"/>
                    <a:pt x="367" y="373"/>
                    <a:pt x="367" y="373"/>
                  </a:cubicBezTo>
                  <a:cubicBezTo>
                    <a:pt x="368" y="374"/>
                    <a:pt x="369" y="376"/>
                    <a:pt x="370" y="376"/>
                  </a:cubicBezTo>
                  <a:cubicBezTo>
                    <a:pt x="370" y="377"/>
                    <a:pt x="370" y="377"/>
                    <a:pt x="370" y="377"/>
                  </a:cubicBezTo>
                  <a:cubicBezTo>
                    <a:pt x="370" y="378"/>
                    <a:pt x="371" y="377"/>
                    <a:pt x="371" y="379"/>
                  </a:cubicBezTo>
                  <a:cubicBezTo>
                    <a:pt x="371" y="379"/>
                    <a:pt x="372" y="380"/>
                    <a:pt x="372" y="381"/>
                  </a:cubicBezTo>
                  <a:cubicBezTo>
                    <a:pt x="373" y="381"/>
                    <a:pt x="373" y="382"/>
                    <a:pt x="373" y="382"/>
                  </a:cubicBezTo>
                  <a:cubicBezTo>
                    <a:pt x="373" y="382"/>
                    <a:pt x="374" y="382"/>
                    <a:pt x="374" y="382"/>
                  </a:cubicBezTo>
                  <a:cubicBezTo>
                    <a:pt x="374" y="382"/>
                    <a:pt x="374" y="382"/>
                    <a:pt x="374" y="383"/>
                  </a:cubicBezTo>
                  <a:cubicBezTo>
                    <a:pt x="374" y="383"/>
                    <a:pt x="374" y="383"/>
                    <a:pt x="375" y="383"/>
                  </a:cubicBezTo>
                  <a:cubicBezTo>
                    <a:pt x="375" y="383"/>
                    <a:pt x="375" y="383"/>
                    <a:pt x="375" y="383"/>
                  </a:cubicBezTo>
                  <a:cubicBezTo>
                    <a:pt x="376" y="384"/>
                    <a:pt x="375" y="384"/>
                    <a:pt x="375" y="384"/>
                  </a:cubicBezTo>
                  <a:cubicBezTo>
                    <a:pt x="376" y="384"/>
                    <a:pt x="376" y="384"/>
                    <a:pt x="376" y="384"/>
                  </a:cubicBezTo>
                  <a:cubicBezTo>
                    <a:pt x="376" y="384"/>
                    <a:pt x="376" y="385"/>
                    <a:pt x="376" y="385"/>
                  </a:cubicBezTo>
                  <a:cubicBezTo>
                    <a:pt x="376" y="385"/>
                    <a:pt x="376" y="385"/>
                    <a:pt x="377" y="386"/>
                  </a:cubicBezTo>
                  <a:cubicBezTo>
                    <a:pt x="377" y="386"/>
                    <a:pt x="378" y="385"/>
                    <a:pt x="377" y="387"/>
                  </a:cubicBezTo>
                  <a:cubicBezTo>
                    <a:pt x="377" y="387"/>
                    <a:pt x="378" y="387"/>
                    <a:pt x="378" y="388"/>
                  </a:cubicBezTo>
                  <a:cubicBezTo>
                    <a:pt x="378" y="388"/>
                    <a:pt x="380" y="389"/>
                    <a:pt x="380" y="390"/>
                  </a:cubicBezTo>
                  <a:cubicBezTo>
                    <a:pt x="380" y="391"/>
                    <a:pt x="381" y="392"/>
                    <a:pt x="381" y="392"/>
                  </a:cubicBezTo>
                  <a:cubicBezTo>
                    <a:pt x="381" y="394"/>
                    <a:pt x="382" y="397"/>
                    <a:pt x="383" y="398"/>
                  </a:cubicBezTo>
                  <a:cubicBezTo>
                    <a:pt x="384" y="399"/>
                    <a:pt x="383" y="399"/>
                    <a:pt x="384" y="399"/>
                  </a:cubicBezTo>
                  <a:cubicBezTo>
                    <a:pt x="384" y="399"/>
                    <a:pt x="384" y="399"/>
                    <a:pt x="384" y="400"/>
                  </a:cubicBezTo>
                  <a:cubicBezTo>
                    <a:pt x="384" y="400"/>
                    <a:pt x="385" y="400"/>
                    <a:pt x="385" y="400"/>
                  </a:cubicBezTo>
                  <a:cubicBezTo>
                    <a:pt x="385" y="400"/>
                    <a:pt x="384" y="400"/>
                    <a:pt x="385" y="401"/>
                  </a:cubicBezTo>
                  <a:cubicBezTo>
                    <a:pt x="385" y="401"/>
                    <a:pt x="385" y="401"/>
                    <a:pt x="385" y="401"/>
                  </a:cubicBezTo>
                  <a:cubicBezTo>
                    <a:pt x="386" y="402"/>
                    <a:pt x="387" y="403"/>
                    <a:pt x="389" y="403"/>
                  </a:cubicBezTo>
                  <a:cubicBezTo>
                    <a:pt x="389" y="404"/>
                    <a:pt x="390" y="405"/>
                    <a:pt x="390" y="406"/>
                  </a:cubicBezTo>
                  <a:cubicBezTo>
                    <a:pt x="390" y="407"/>
                    <a:pt x="391" y="407"/>
                    <a:pt x="392" y="408"/>
                  </a:cubicBezTo>
                  <a:cubicBezTo>
                    <a:pt x="392" y="408"/>
                    <a:pt x="392" y="409"/>
                    <a:pt x="392" y="409"/>
                  </a:cubicBezTo>
                  <a:cubicBezTo>
                    <a:pt x="392" y="409"/>
                    <a:pt x="392" y="410"/>
                    <a:pt x="392" y="410"/>
                  </a:cubicBezTo>
                  <a:cubicBezTo>
                    <a:pt x="394" y="411"/>
                    <a:pt x="394" y="413"/>
                    <a:pt x="395" y="414"/>
                  </a:cubicBezTo>
                  <a:cubicBezTo>
                    <a:pt x="395" y="416"/>
                    <a:pt x="395" y="426"/>
                    <a:pt x="396" y="425"/>
                  </a:cubicBezTo>
                  <a:cubicBezTo>
                    <a:pt x="397" y="425"/>
                    <a:pt x="397" y="428"/>
                    <a:pt x="397" y="428"/>
                  </a:cubicBezTo>
                  <a:cubicBezTo>
                    <a:pt x="398" y="429"/>
                    <a:pt x="398" y="430"/>
                    <a:pt x="399" y="430"/>
                  </a:cubicBezTo>
                  <a:cubicBezTo>
                    <a:pt x="399" y="431"/>
                    <a:pt x="399" y="431"/>
                    <a:pt x="399" y="431"/>
                  </a:cubicBezTo>
                  <a:cubicBezTo>
                    <a:pt x="399" y="431"/>
                    <a:pt x="399" y="432"/>
                    <a:pt x="400" y="432"/>
                  </a:cubicBezTo>
                  <a:cubicBezTo>
                    <a:pt x="400" y="432"/>
                    <a:pt x="400" y="432"/>
                    <a:pt x="400" y="433"/>
                  </a:cubicBezTo>
                  <a:cubicBezTo>
                    <a:pt x="401" y="433"/>
                    <a:pt x="401" y="433"/>
                    <a:pt x="401" y="433"/>
                  </a:cubicBezTo>
                  <a:cubicBezTo>
                    <a:pt x="401" y="433"/>
                    <a:pt x="401" y="433"/>
                    <a:pt x="402" y="433"/>
                  </a:cubicBezTo>
                  <a:cubicBezTo>
                    <a:pt x="402" y="434"/>
                    <a:pt x="402" y="434"/>
                    <a:pt x="404" y="434"/>
                  </a:cubicBezTo>
                  <a:cubicBezTo>
                    <a:pt x="404" y="435"/>
                    <a:pt x="404" y="435"/>
                    <a:pt x="405" y="435"/>
                  </a:cubicBezTo>
                  <a:cubicBezTo>
                    <a:pt x="407" y="435"/>
                    <a:pt x="406" y="436"/>
                    <a:pt x="407" y="437"/>
                  </a:cubicBezTo>
                  <a:cubicBezTo>
                    <a:pt x="407" y="437"/>
                    <a:pt x="407" y="437"/>
                    <a:pt x="407" y="438"/>
                  </a:cubicBezTo>
                  <a:cubicBezTo>
                    <a:pt x="407" y="438"/>
                    <a:pt x="408" y="439"/>
                    <a:pt x="408" y="439"/>
                  </a:cubicBezTo>
                  <a:cubicBezTo>
                    <a:pt x="408" y="439"/>
                    <a:pt x="408" y="440"/>
                    <a:pt x="408" y="440"/>
                  </a:cubicBezTo>
                  <a:cubicBezTo>
                    <a:pt x="408" y="440"/>
                    <a:pt x="409" y="440"/>
                    <a:pt x="409" y="440"/>
                  </a:cubicBezTo>
                  <a:cubicBezTo>
                    <a:pt x="409" y="440"/>
                    <a:pt x="410" y="442"/>
                    <a:pt x="410" y="443"/>
                  </a:cubicBezTo>
                  <a:cubicBezTo>
                    <a:pt x="410" y="444"/>
                    <a:pt x="412" y="444"/>
                    <a:pt x="412" y="446"/>
                  </a:cubicBezTo>
                  <a:cubicBezTo>
                    <a:pt x="413" y="447"/>
                    <a:pt x="412" y="450"/>
                    <a:pt x="413" y="450"/>
                  </a:cubicBezTo>
                  <a:cubicBezTo>
                    <a:pt x="414" y="451"/>
                    <a:pt x="414" y="451"/>
                    <a:pt x="415" y="452"/>
                  </a:cubicBezTo>
                  <a:cubicBezTo>
                    <a:pt x="415" y="452"/>
                    <a:pt x="416" y="453"/>
                    <a:pt x="416" y="453"/>
                  </a:cubicBezTo>
                  <a:cubicBezTo>
                    <a:pt x="416" y="453"/>
                    <a:pt x="417" y="453"/>
                    <a:pt x="417" y="453"/>
                  </a:cubicBezTo>
                  <a:cubicBezTo>
                    <a:pt x="417" y="454"/>
                    <a:pt x="417" y="454"/>
                    <a:pt x="417" y="454"/>
                  </a:cubicBezTo>
                  <a:cubicBezTo>
                    <a:pt x="417" y="454"/>
                    <a:pt x="417" y="454"/>
                    <a:pt x="417" y="455"/>
                  </a:cubicBezTo>
                  <a:cubicBezTo>
                    <a:pt x="418" y="455"/>
                    <a:pt x="418" y="454"/>
                    <a:pt x="418" y="455"/>
                  </a:cubicBezTo>
                  <a:cubicBezTo>
                    <a:pt x="418" y="455"/>
                    <a:pt x="418" y="455"/>
                    <a:pt x="418" y="455"/>
                  </a:cubicBezTo>
                  <a:cubicBezTo>
                    <a:pt x="419" y="456"/>
                    <a:pt x="419" y="456"/>
                    <a:pt x="420" y="456"/>
                  </a:cubicBezTo>
                  <a:cubicBezTo>
                    <a:pt x="420" y="456"/>
                    <a:pt x="420" y="458"/>
                    <a:pt x="420" y="458"/>
                  </a:cubicBezTo>
                  <a:cubicBezTo>
                    <a:pt x="420" y="458"/>
                    <a:pt x="421" y="459"/>
                    <a:pt x="421" y="459"/>
                  </a:cubicBezTo>
                  <a:cubicBezTo>
                    <a:pt x="423" y="461"/>
                    <a:pt x="423" y="464"/>
                    <a:pt x="425" y="465"/>
                  </a:cubicBezTo>
                  <a:cubicBezTo>
                    <a:pt x="425" y="467"/>
                    <a:pt x="425" y="469"/>
                    <a:pt x="425" y="471"/>
                  </a:cubicBezTo>
                  <a:cubicBezTo>
                    <a:pt x="424" y="473"/>
                    <a:pt x="425" y="473"/>
                    <a:pt x="424" y="474"/>
                  </a:cubicBezTo>
                  <a:cubicBezTo>
                    <a:pt x="424" y="474"/>
                    <a:pt x="425" y="477"/>
                    <a:pt x="425" y="478"/>
                  </a:cubicBezTo>
                  <a:cubicBezTo>
                    <a:pt x="425" y="478"/>
                    <a:pt x="426" y="478"/>
                    <a:pt x="426" y="479"/>
                  </a:cubicBezTo>
                  <a:cubicBezTo>
                    <a:pt x="426" y="480"/>
                    <a:pt x="427" y="480"/>
                    <a:pt x="427" y="480"/>
                  </a:cubicBezTo>
                  <a:cubicBezTo>
                    <a:pt x="427" y="481"/>
                    <a:pt x="426" y="483"/>
                    <a:pt x="427" y="483"/>
                  </a:cubicBezTo>
                  <a:cubicBezTo>
                    <a:pt x="427" y="484"/>
                    <a:pt x="427" y="483"/>
                    <a:pt x="427" y="485"/>
                  </a:cubicBezTo>
                  <a:cubicBezTo>
                    <a:pt x="427" y="486"/>
                    <a:pt x="428" y="486"/>
                    <a:pt x="428" y="487"/>
                  </a:cubicBezTo>
                  <a:cubicBezTo>
                    <a:pt x="428" y="488"/>
                    <a:pt x="428" y="489"/>
                    <a:pt x="428" y="490"/>
                  </a:cubicBezTo>
                  <a:cubicBezTo>
                    <a:pt x="428" y="491"/>
                    <a:pt x="429" y="490"/>
                    <a:pt x="429" y="491"/>
                  </a:cubicBezTo>
                  <a:cubicBezTo>
                    <a:pt x="429" y="491"/>
                    <a:pt x="429" y="491"/>
                    <a:pt x="429" y="492"/>
                  </a:cubicBezTo>
                  <a:cubicBezTo>
                    <a:pt x="429" y="493"/>
                    <a:pt x="429" y="493"/>
                    <a:pt x="429" y="493"/>
                  </a:cubicBezTo>
                  <a:cubicBezTo>
                    <a:pt x="430" y="494"/>
                    <a:pt x="430" y="494"/>
                    <a:pt x="431" y="495"/>
                  </a:cubicBezTo>
                  <a:cubicBezTo>
                    <a:pt x="433" y="497"/>
                    <a:pt x="440" y="495"/>
                    <a:pt x="442" y="493"/>
                  </a:cubicBezTo>
                  <a:cubicBezTo>
                    <a:pt x="443" y="493"/>
                    <a:pt x="442" y="492"/>
                    <a:pt x="443" y="492"/>
                  </a:cubicBezTo>
                  <a:cubicBezTo>
                    <a:pt x="443" y="492"/>
                    <a:pt x="445" y="492"/>
                    <a:pt x="445" y="492"/>
                  </a:cubicBezTo>
                  <a:cubicBezTo>
                    <a:pt x="445" y="492"/>
                    <a:pt x="445" y="491"/>
                    <a:pt x="445" y="491"/>
                  </a:cubicBezTo>
                  <a:cubicBezTo>
                    <a:pt x="445" y="491"/>
                    <a:pt x="447" y="490"/>
                    <a:pt x="447" y="490"/>
                  </a:cubicBezTo>
                  <a:cubicBezTo>
                    <a:pt x="448" y="490"/>
                    <a:pt x="448" y="489"/>
                    <a:pt x="449" y="489"/>
                  </a:cubicBezTo>
                  <a:cubicBezTo>
                    <a:pt x="451" y="489"/>
                    <a:pt x="451" y="488"/>
                    <a:pt x="452" y="488"/>
                  </a:cubicBezTo>
                  <a:cubicBezTo>
                    <a:pt x="454" y="488"/>
                    <a:pt x="456" y="489"/>
                    <a:pt x="457" y="488"/>
                  </a:cubicBezTo>
                  <a:cubicBezTo>
                    <a:pt x="457" y="487"/>
                    <a:pt x="457" y="487"/>
                    <a:pt x="457" y="487"/>
                  </a:cubicBezTo>
                  <a:cubicBezTo>
                    <a:pt x="458" y="487"/>
                    <a:pt x="458" y="487"/>
                    <a:pt x="458" y="487"/>
                  </a:cubicBezTo>
                  <a:cubicBezTo>
                    <a:pt x="458" y="486"/>
                    <a:pt x="459" y="486"/>
                    <a:pt x="459" y="485"/>
                  </a:cubicBezTo>
                  <a:cubicBezTo>
                    <a:pt x="459" y="485"/>
                    <a:pt x="459" y="485"/>
                    <a:pt x="459" y="485"/>
                  </a:cubicBezTo>
                  <a:cubicBezTo>
                    <a:pt x="461" y="485"/>
                    <a:pt x="460" y="485"/>
                    <a:pt x="461" y="484"/>
                  </a:cubicBezTo>
                  <a:cubicBezTo>
                    <a:pt x="463" y="484"/>
                    <a:pt x="465" y="486"/>
                    <a:pt x="467" y="484"/>
                  </a:cubicBezTo>
                  <a:cubicBezTo>
                    <a:pt x="468" y="483"/>
                    <a:pt x="469" y="481"/>
                    <a:pt x="469" y="480"/>
                  </a:cubicBezTo>
                  <a:cubicBezTo>
                    <a:pt x="471" y="479"/>
                    <a:pt x="473" y="479"/>
                    <a:pt x="474" y="478"/>
                  </a:cubicBezTo>
                  <a:cubicBezTo>
                    <a:pt x="474" y="477"/>
                    <a:pt x="479" y="478"/>
                    <a:pt x="479" y="478"/>
                  </a:cubicBezTo>
                  <a:cubicBezTo>
                    <a:pt x="480" y="478"/>
                    <a:pt x="480" y="477"/>
                    <a:pt x="482" y="477"/>
                  </a:cubicBezTo>
                  <a:cubicBezTo>
                    <a:pt x="482" y="477"/>
                    <a:pt x="484" y="475"/>
                    <a:pt x="484" y="475"/>
                  </a:cubicBezTo>
                  <a:cubicBezTo>
                    <a:pt x="485" y="475"/>
                    <a:pt x="485" y="474"/>
                    <a:pt x="486" y="475"/>
                  </a:cubicBezTo>
                  <a:cubicBezTo>
                    <a:pt x="487" y="475"/>
                    <a:pt x="489" y="473"/>
                    <a:pt x="489" y="473"/>
                  </a:cubicBezTo>
                  <a:cubicBezTo>
                    <a:pt x="491" y="473"/>
                    <a:pt x="491" y="473"/>
                    <a:pt x="491" y="471"/>
                  </a:cubicBezTo>
                  <a:cubicBezTo>
                    <a:pt x="492" y="470"/>
                    <a:pt x="491" y="471"/>
                    <a:pt x="491" y="469"/>
                  </a:cubicBezTo>
                  <a:cubicBezTo>
                    <a:pt x="491" y="467"/>
                    <a:pt x="492" y="468"/>
                    <a:pt x="492" y="466"/>
                  </a:cubicBezTo>
                  <a:cubicBezTo>
                    <a:pt x="492" y="466"/>
                    <a:pt x="492" y="466"/>
                    <a:pt x="492" y="465"/>
                  </a:cubicBezTo>
                  <a:cubicBezTo>
                    <a:pt x="492" y="465"/>
                    <a:pt x="493" y="466"/>
                    <a:pt x="493" y="465"/>
                  </a:cubicBezTo>
                  <a:cubicBezTo>
                    <a:pt x="493" y="465"/>
                    <a:pt x="493" y="465"/>
                    <a:pt x="493" y="465"/>
                  </a:cubicBezTo>
                  <a:cubicBezTo>
                    <a:pt x="494" y="464"/>
                    <a:pt x="497" y="464"/>
                    <a:pt x="498" y="463"/>
                  </a:cubicBezTo>
                  <a:cubicBezTo>
                    <a:pt x="499" y="463"/>
                    <a:pt x="502" y="461"/>
                    <a:pt x="502" y="460"/>
                  </a:cubicBezTo>
                  <a:cubicBezTo>
                    <a:pt x="502" y="460"/>
                    <a:pt x="503" y="460"/>
                    <a:pt x="503" y="460"/>
                  </a:cubicBezTo>
                  <a:cubicBezTo>
                    <a:pt x="505" y="460"/>
                    <a:pt x="509" y="460"/>
                    <a:pt x="510" y="459"/>
                  </a:cubicBezTo>
                  <a:cubicBezTo>
                    <a:pt x="512" y="458"/>
                    <a:pt x="511" y="457"/>
                    <a:pt x="512" y="455"/>
                  </a:cubicBezTo>
                  <a:cubicBezTo>
                    <a:pt x="512" y="455"/>
                    <a:pt x="513" y="454"/>
                    <a:pt x="514" y="454"/>
                  </a:cubicBezTo>
                  <a:cubicBezTo>
                    <a:pt x="516" y="454"/>
                    <a:pt x="515" y="454"/>
                    <a:pt x="516" y="453"/>
                  </a:cubicBezTo>
                  <a:cubicBezTo>
                    <a:pt x="517" y="453"/>
                    <a:pt x="518" y="454"/>
                    <a:pt x="519" y="453"/>
                  </a:cubicBezTo>
                  <a:cubicBezTo>
                    <a:pt x="519" y="453"/>
                    <a:pt x="519" y="452"/>
                    <a:pt x="519" y="452"/>
                  </a:cubicBezTo>
                  <a:cubicBezTo>
                    <a:pt x="520" y="451"/>
                    <a:pt x="520" y="452"/>
                    <a:pt x="520" y="450"/>
                  </a:cubicBezTo>
                  <a:cubicBezTo>
                    <a:pt x="521" y="450"/>
                    <a:pt x="521" y="448"/>
                    <a:pt x="521" y="448"/>
                  </a:cubicBezTo>
                  <a:cubicBezTo>
                    <a:pt x="521" y="447"/>
                    <a:pt x="521" y="447"/>
                    <a:pt x="521" y="447"/>
                  </a:cubicBezTo>
                  <a:cubicBezTo>
                    <a:pt x="522" y="447"/>
                    <a:pt x="523" y="447"/>
                    <a:pt x="523" y="446"/>
                  </a:cubicBezTo>
                  <a:cubicBezTo>
                    <a:pt x="523" y="446"/>
                    <a:pt x="523" y="446"/>
                    <a:pt x="523" y="445"/>
                  </a:cubicBezTo>
                  <a:cubicBezTo>
                    <a:pt x="523" y="445"/>
                    <a:pt x="523" y="445"/>
                    <a:pt x="524" y="445"/>
                  </a:cubicBezTo>
                  <a:cubicBezTo>
                    <a:pt x="526" y="445"/>
                    <a:pt x="527" y="445"/>
                    <a:pt x="529" y="444"/>
                  </a:cubicBezTo>
                  <a:cubicBezTo>
                    <a:pt x="529" y="441"/>
                    <a:pt x="527" y="437"/>
                    <a:pt x="528" y="434"/>
                  </a:cubicBezTo>
                  <a:cubicBezTo>
                    <a:pt x="528" y="434"/>
                    <a:pt x="529" y="433"/>
                    <a:pt x="529" y="433"/>
                  </a:cubicBezTo>
                  <a:cubicBezTo>
                    <a:pt x="529" y="432"/>
                    <a:pt x="529" y="431"/>
                    <a:pt x="531" y="432"/>
                  </a:cubicBezTo>
                  <a:cubicBezTo>
                    <a:pt x="531" y="432"/>
                    <a:pt x="531" y="433"/>
                    <a:pt x="532" y="432"/>
                  </a:cubicBezTo>
                  <a:cubicBezTo>
                    <a:pt x="533" y="431"/>
                    <a:pt x="533" y="431"/>
                    <a:pt x="534" y="430"/>
                  </a:cubicBezTo>
                  <a:cubicBezTo>
                    <a:pt x="534" y="430"/>
                    <a:pt x="534" y="430"/>
                    <a:pt x="534" y="430"/>
                  </a:cubicBezTo>
                  <a:cubicBezTo>
                    <a:pt x="534" y="429"/>
                    <a:pt x="535" y="429"/>
                    <a:pt x="535" y="428"/>
                  </a:cubicBezTo>
                  <a:cubicBezTo>
                    <a:pt x="536" y="427"/>
                    <a:pt x="536" y="427"/>
                    <a:pt x="536" y="426"/>
                  </a:cubicBezTo>
                  <a:cubicBezTo>
                    <a:pt x="536" y="426"/>
                    <a:pt x="536" y="426"/>
                    <a:pt x="536" y="425"/>
                  </a:cubicBezTo>
                  <a:cubicBezTo>
                    <a:pt x="538" y="424"/>
                    <a:pt x="538" y="422"/>
                    <a:pt x="539" y="420"/>
                  </a:cubicBezTo>
                  <a:cubicBezTo>
                    <a:pt x="540" y="420"/>
                    <a:pt x="540" y="418"/>
                    <a:pt x="539" y="417"/>
                  </a:cubicBezTo>
                  <a:cubicBezTo>
                    <a:pt x="539" y="415"/>
                    <a:pt x="539" y="415"/>
                    <a:pt x="538" y="414"/>
                  </a:cubicBezTo>
                  <a:cubicBezTo>
                    <a:pt x="538" y="414"/>
                    <a:pt x="537" y="414"/>
                    <a:pt x="537" y="413"/>
                  </a:cubicBezTo>
                  <a:cubicBezTo>
                    <a:pt x="536" y="413"/>
                    <a:pt x="536" y="412"/>
                    <a:pt x="535" y="412"/>
                  </a:cubicBezTo>
                  <a:cubicBezTo>
                    <a:pt x="535" y="411"/>
                    <a:pt x="535" y="411"/>
                    <a:pt x="534" y="410"/>
                  </a:cubicBezTo>
                  <a:cubicBezTo>
                    <a:pt x="534" y="410"/>
                    <a:pt x="534" y="410"/>
                    <a:pt x="534" y="410"/>
                  </a:cubicBezTo>
                  <a:cubicBezTo>
                    <a:pt x="534" y="410"/>
                    <a:pt x="534" y="410"/>
                    <a:pt x="534" y="409"/>
                  </a:cubicBezTo>
                  <a:cubicBezTo>
                    <a:pt x="533" y="409"/>
                    <a:pt x="533" y="409"/>
                    <a:pt x="533" y="409"/>
                  </a:cubicBezTo>
                  <a:cubicBezTo>
                    <a:pt x="532" y="409"/>
                    <a:pt x="533" y="409"/>
                    <a:pt x="532" y="408"/>
                  </a:cubicBezTo>
                  <a:cubicBezTo>
                    <a:pt x="532" y="408"/>
                    <a:pt x="532" y="408"/>
                    <a:pt x="531" y="408"/>
                  </a:cubicBezTo>
                  <a:cubicBezTo>
                    <a:pt x="531" y="406"/>
                    <a:pt x="526" y="407"/>
                    <a:pt x="526" y="407"/>
                  </a:cubicBezTo>
                  <a:cubicBezTo>
                    <a:pt x="526" y="406"/>
                    <a:pt x="522" y="406"/>
                    <a:pt x="521" y="406"/>
                  </a:cubicBezTo>
                  <a:cubicBezTo>
                    <a:pt x="520" y="405"/>
                    <a:pt x="520" y="405"/>
                    <a:pt x="520" y="404"/>
                  </a:cubicBezTo>
                  <a:cubicBezTo>
                    <a:pt x="520" y="404"/>
                    <a:pt x="519" y="403"/>
                    <a:pt x="519" y="403"/>
                  </a:cubicBezTo>
                  <a:cubicBezTo>
                    <a:pt x="519" y="403"/>
                    <a:pt x="518" y="401"/>
                    <a:pt x="518" y="401"/>
                  </a:cubicBezTo>
                  <a:cubicBezTo>
                    <a:pt x="517" y="400"/>
                    <a:pt x="517" y="398"/>
                    <a:pt x="516" y="398"/>
                  </a:cubicBezTo>
                  <a:cubicBezTo>
                    <a:pt x="516" y="394"/>
                    <a:pt x="516" y="390"/>
                    <a:pt x="514" y="388"/>
                  </a:cubicBezTo>
                  <a:cubicBezTo>
                    <a:pt x="514" y="386"/>
                    <a:pt x="514" y="387"/>
                    <a:pt x="513" y="388"/>
                  </a:cubicBezTo>
                  <a:cubicBezTo>
                    <a:pt x="513" y="388"/>
                    <a:pt x="512" y="387"/>
                    <a:pt x="512" y="388"/>
                  </a:cubicBezTo>
                  <a:cubicBezTo>
                    <a:pt x="512" y="388"/>
                    <a:pt x="512" y="388"/>
                    <a:pt x="512" y="388"/>
                  </a:cubicBezTo>
                  <a:cubicBezTo>
                    <a:pt x="512" y="389"/>
                    <a:pt x="511" y="389"/>
                    <a:pt x="511" y="389"/>
                  </a:cubicBezTo>
                  <a:cubicBezTo>
                    <a:pt x="511" y="389"/>
                    <a:pt x="510" y="390"/>
                    <a:pt x="510" y="390"/>
                  </a:cubicBezTo>
                  <a:cubicBezTo>
                    <a:pt x="510" y="390"/>
                    <a:pt x="510" y="391"/>
                    <a:pt x="509" y="391"/>
                  </a:cubicBezTo>
                  <a:cubicBezTo>
                    <a:pt x="509" y="391"/>
                    <a:pt x="509" y="391"/>
                    <a:pt x="509" y="391"/>
                  </a:cubicBezTo>
                  <a:cubicBezTo>
                    <a:pt x="508" y="391"/>
                    <a:pt x="509" y="392"/>
                    <a:pt x="509" y="392"/>
                  </a:cubicBezTo>
                  <a:cubicBezTo>
                    <a:pt x="508" y="392"/>
                    <a:pt x="508" y="392"/>
                    <a:pt x="508" y="393"/>
                  </a:cubicBezTo>
                  <a:cubicBezTo>
                    <a:pt x="508" y="393"/>
                    <a:pt x="507" y="393"/>
                    <a:pt x="507" y="393"/>
                  </a:cubicBezTo>
                  <a:cubicBezTo>
                    <a:pt x="506" y="394"/>
                    <a:pt x="507" y="396"/>
                    <a:pt x="506" y="396"/>
                  </a:cubicBezTo>
                  <a:cubicBezTo>
                    <a:pt x="506" y="398"/>
                    <a:pt x="504" y="398"/>
                    <a:pt x="503" y="400"/>
                  </a:cubicBezTo>
                  <a:cubicBezTo>
                    <a:pt x="502" y="400"/>
                    <a:pt x="502" y="401"/>
                    <a:pt x="502" y="401"/>
                  </a:cubicBezTo>
                  <a:cubicBezTo>
                    <a:pt x="501" y="402"/>
                    <a:pt x="501" y="402"/>
                    <a:pt x="500" y="403"/>
                  </a:cubicBezTo>
                  <a:cubicBezTo>
                    <a:pt x="499" y="403"/>
                    <a:pt x="498" y="403"/>
                    <a:pt x="497" y="403"/>
                  </a:cubicBezTo>
                  <a:cubicBezTo>
                    <a:pt x="497" y="403"/>
                    <a:pt x="496" y="403"/>
                    <a:pt x="495" y="403"/>
                  </a:cubicBezTo>
                  <a:cubicBezTo>
                    <a:pt x="493" y="403"/>
                    <a:pt x="493" y="403"/>
                    <a:pt x="490" y="403"/>
                  </a:cubicBezTo>
                  <a:cubicBezTo>
                    <a:pt x="489" y="403"/>
                    <a:pt x="490" y="403"/>
                    <a:pt x="489" y="403"/>
                  </a:cubicBezTo>
                  <a:cubicBezTo>
                    <a:pt x="488" y="404"/>
                    <a:pt x="486" y="404"/>
                    <a:pt x="485" y="403"/>
                  </a:cubicBezTo>
                  <a:cubicBezTo>
                    <a:pt x="484" y="403"/>
                    <a:pt x="484" y="403"/>
                    <a:pt x="483" y="402"/>
                  </a:cubicBezTo>
                  <a:cubicBezTo>
                    <a:pt x="483" y="402"/>
                    <a:pt x="482" y="401"/>
                    <a:pt x="482" y="401"/>
                  </a:cubicBezTo>
                  <a:cubicBezTo>
                    <a:pt x="480" y="401"/>
                    <a:pt x="481" y="400"/>
                    <a:pt x="481" y="399"/>
                  </a:cubicBezTo>
                  <a:cubicBezTo>
                    <a:pt x="481" y="399"/>
                    <a:pt x="482" y="396"/>
                    <a:pt x="482" y="396"/>
                  </a:cubicBezTo>
                  <a:cubicBezTo>
                    <a:pt x="482" y="394"/>
                    <a:pt x="482" y="394"/>
                    <a:pt x="482" y="392"/>
                  </a:cubicBezTo>
                  <a:cubicBezTo>
                    <a:pt x="482" y="390"/>
                    <a:pt x="482" y="388"/>
                    <a:pt x="481" y="388"/>
                  </a:cubicBezTo>
                  <a:cubicBezTo>
                    <a:pt x="481" y="385"/>
                    <a:pt x="479" y="386"/>
                    <a:pt x="479" y="387"/>
                  </a:cubicBezTo>
                  <a:cubicBezTo>
                    <a:pt x="478" y="387"/>
                    <a:pt x="479" y="387"/>
                    <a:pt x="478" y="388"/>
                  </a:cubicBezTo>
                  <a:cubicBezTo>
                    <a:pt x="477" y="389"/>
                    <a:pt x="476" y="392"/>
                    <a:pt x="476" y="393"/>
                  </a:cubicBezTo>
                  <a:cubicBezTo>
                    <a:pt x="475" y="394"/>
                    <a:pt x="475" y="394"/>
                    <a:pt x="474" y="393"/>
                  </a:cubicBezTo>
                  <a:cubicBezTo>
                    <a:pt x="474" y="393"/>
                    <a:pt x="474" y="393"/>
                    <a:pt x="474" y="393"/>
                  </a:cubicBezTo>
                  <a:cubicBezTo>
                    <a:pt x="473" y="392"/>
                    <a:pt x="472" y="390"/>
                    <a:pt x="472" y="390"/>
                  </a:cubicBezTo>
                  <a:cubicBezTo>
                    <a:pt x="472" y="389"/>
                    <a:pt x="473" y="388"/>
                    <a:pt x="474" y="388"/>
                  </a:cubicBezTo>
                  <a:cubicBezTo>
                    <a:pt x="474" y="387"/>
                    <a:pt x="474" y="387"/>
                    <a:pt x="474" y="387"/>
                  </a:cubicBezTo>
                  <a:cubicBezTo>
                    <a:pt x="474" y="387"/>
                    <a:pt x="473" y="386"/>
                    <a:pt x="472" y="386"/>
                  </a:cubicBezTo>
                  <a:cubicBezTo>
                    <a:pt x="472" y="385"/>
                    <a:pt x="471" y="385"/>
                    <a:pt x="471" y="385"/>
                  </a:cubicBezTo>
                  <a:cubicBezTo>
                    <a:pt x="471" y="384"/>
                    <a:pt x="470" y="381"/>
                    <a:pt x="469" y="381"/>
                  </a:cubicBezTo>
                  <a:cubicBezTo>
                    <a:pt x="469" y="380"/>
                    <a:pt x="469" y="380"/>
                    <a:pt x="469" y="380"/>
                  </a:cubicBezTo>
                  <a:cubicBezTo>
                    <a:pt x="468" y="380"/>
                    <a:pt x="468" y="379"/>
                    <a:pt x="468" y="379"/>
                  </a:cubicBezTo>
                  <a:cubicBezTo>
                    <a:pt x="467" y="378"/>
                    <a:pt x="467" y="378"/>
                    <a:pt x="465" y="378"/>
                  </a:cubicBezTo>
                  <a:cubicBezTo>
                    <a:pt x="465" y="377"/>
                    <a:pt x="465" y="378"/>
                    <a:pt x="464" y="377"/>
                  </a:cubicBezTo>
                  <a:cubicBezTo>
                    <a:pt x="464" y="377"/>
                    <a:pt x="464" y="377"/>
                    <a:pt x="464" y="376"/>
                  </a:cubicBezTo>
                  <a:cubicBezTo>
                    <a:pt x="463" y="376"/>
                    <a:pt x="463" y="375"/>
                    <a:pt x="463" y="375"/>
                  </a:cubicBezTo>
                  <a:cubicBezTo>
                    <a:pt x="463" y="375"/>
                    <a:pt x="463" y="375"/>
                    <a:pt x="462" y="375"/>
                  </a:cubicBezTo>
                  <a:cubicBezTo>
                    <a:pt x="462" y="374"/>
                    <a:pt x="461" y="374"/>
                    <a:pt x="460" y="373"/>
                  </a:cubicBezTo>
                  <a:cubicBezTo>
                    <a:pt x="460" y="372"/>
                    <a:pt x="460" y="372"/>
                    <a:pt x="459" y="371"/>
                  </a:cubicBezTo>
                  <a:cubicBezTo>
                    <a:pt x="459" y="371"/>
                    <a:pt x="459" y="370"/>
                    <a:pt x="459" y="370"/>
                  </a:cubicBezTo>
                  <a:cubicBezTo>
                    <a:pt x="459" y="370"/>
                    <a:pt x="457" y="368"/>
                    <a:pt x="458" y="368"/>
                  </a:cubicBezTo>
                  <a:cubicBezTo>
                    <a:pt x="457" y="368"/>
                    <a:pt x="457" y="367"/>
                    <a:pt x="457" y="366"/>
                  </a:cubicBezTo>
                  <a:cubicBezTo>
                    <a:pt x="457" y="365"/>
                    <a:pt x="457" y="366"/>
                    <a:pt x="457" y="366"/>
                  </a:cubicBezTo>
                  <a:cubicBezTo>
                    <a:pt x="456" y="364"/>
                    <a:pt x="454" y="363"/>
                    <a:pt x="454" y="361"/>
                  </a:cubicBezTo>
                  <a:cubicBezTo>
                    <a:pt x="454" y="361"/>
                    <a:pt x="455" y="360"/>
                    <a:pt x="455" y="360"/>
                  </a:cubicBezTo>
                  <a:cubicBezTo>
                    <a:pt x="456" y="359"/>
                    <a:pt x="455" y="358"/>
                    <a:pt x="455" y="357"/>
                  </a:cubicBezTo>
                  <a:cubicBezTo>
                    <a:pt x="455" y="356"/>
                    <a:pt x="455" y="356"/>
                    <a:pt x="456" y="356"/>
                  </a:cubicBezTo>
                  <a:cubicBezTo>
                    <a:pt x="456" y="355"/>
                    <a:pt x="456" y="355"/>
                    <a:pt x="456" y="355"/>
                  </a:cubicBezTo>
                  <a:cubicBezTo>
                    <a:pt x="456" y="354"/>
                    <a:pt x="456" y="355"/>
                    <a:pt x="457" y="354"/>
                  </a:cubicBezTo>
                  <a:cubicBezTo>
                    <a:pt x="458" y="354"/>
                    <a:pt x="460" y="354"/>
                    <a:pt x="460" y="353"/>
                  </a:cubicBezTo>
                  <a:cubicBezTo>
                    <a:pt x="461" y="353"/>
                    <a:pt x="460" y="354"/>
                    <a:pt x="463" y="354"/>
                  </a:cubicBezTo>
                  <a:cubicBezTo>
                    <a:pt x="464" y="354"/>
                    <a:pt x="465" y="353"/>
                    <a:pt x="466" y="353"/>
                  </a:cubicBezTo>
                  <a:cubicBezTo>
                    <a:pt x="466" y="353"/>
                    <a:pt x="466" y="354"/>
                    <a:pt x="467" y="354"/>
                  </a:cubicBezTo>
                  <a:cubicBezTo>
                    <a:pt x="467" y="354"/>
                    <a:pt x="467" y="354"/>
                    <a:pt x="467" y="354"/>
                  </a:cubicBezTo>
                  <a:cubicBezTo>
                    <a:pt x="467" y="354"/>
                    <a:pt x="467" y="355"/>
                    <a:pt x="467" y="355"/>
                  </a:cubicBezTo>
                  <a:cubicBezTo>
                    <a:pt x="468" y="355"/>
                    <a:pt x="468" y="355"/>
                    <a:pt x="468" y="356"/>
                  </a:cubicBezTo>
                  <a:cubicBezTo>
                    <a:pt x="468" y="356"/>
                    <a:pt x="468" y="355"/>
                    <a:pt x="469" y="356"/>
                  </a:cubicBezTo>
                  <a:cubicBezTo>
                    <a:pt x="469" y="356"/>
                    <a:pt x="469" y="356"/>
                    <a:pt x="469" y="356"/>
                  </a:cubicBezTo>
                  <a:cubicBezTo>
                    <a:pt x="469" y="357"/>
                    <a:pt x="470" y="356"/>
                    <a:pt x="469" y="357"/>
                  </a:cubicBezTo>
                  <a:cubicBezTo>
                    <a:pt x="469" y="357"/>
                    <a:pt x="470" y="358"/>
                    <a:pt x="470" y="358"/>
                  </a:cubicBezTo>
                  <a:cubicBezTo>
                    <a:pt x="470" y="359"/>
                    <a:pt x="471" y="358"/>
                    <a:pt x="471" y="360"/>
                  </a:cubicBezTo>
                  <a:cubicBezTo>
                    <a:pt x="471" y="360"/>
                    <a:pt x="471" y="360"/>
                    <a:pt x="472" y="361"/>
                  </a:cubicBezTo>
                  <a:cubicBezTo>
                    <a:pt x="472" y="361"/>
                    <a:pt x="472" y="360"/>
                    <a:pt x="472" y="361"/>
                  </a:cubicBezTo>
                  <a:cubicBezTo>
                    <a:pt x="472" y="361"/>
                    <a:pt x="472" y="361"/>
                    <a:pt x="472" y="361"/>
                  </a:cubicBezTo>
                  <a:cubicBezTo>
                    <a:pt x="473" y="362"/>
                    <a:pt x="474" y="364"/>
                    <a:pt x="474" y="366"/>
                  </a:cubicBezTo>
                  <a:cubicBezTo>
                    <a:pt x="475" y="366"/>
                    <a:pt x="475" y="365"/>
                    <a:pt x="475" y="366"/>
                  </a:cubicBezTo>
                  <a:cubicBezTo>
                    <a:pt x="475" y="366"/>
                    <a:pt x="475" y="368"/>
                    <a:pt x="475" y="368"/>
                  </a:cubicBezTo>
                  <a:cubicBezTo>
                    <a:pt x="476" y="368"/>
                    <a:pt x="476" y="368"/>
                    <a:pt x="476" y="369"/>
                  </a:cubicBezTo>
                  <a:cubicBezTo>
                    <a:pt x="476" y="371"/>
                    <a:pt x="476" y="369"/>
                    <a:pt x="477" y="370"/>
                  </a:cubicBezTo>
                  <a:cubicBezTo>
                    <a:pt x="477" y="371"/>
                    <a:pt x="477" y="370"/>
                    <a:pt x="477" y="371"/>
                  </a:cubicBezTo>
                  <a:cubicBezTo>
                    <a:pt x="478" y="371"/>
                    <a:pt x="477" y="371"/>
                    <a:pt x="478" y="371"/>
                  </a:cubicBezTo>
                  <a:cubicBezTo>
                    <a:pt x="478" y="371"/>
                    <a:pt x="478" y="372"/>
                    <a:pt x="479" y="372"/>
                  </a:cubicBezTo>
                  <a:cubicBezTo>
                    <a:pt x="480" y="373"/>
                    <a:pt x="483" y="374"/>
                    <a:pt x="486" y="374"/>
                  </a:cubicBezTo>
                  <a:cubicBezTo>
                    <a:pt x="486" y="375"/>
                    <a:pt x="486" y="375"/>
                    <a:pt x="487" y="376"/>
                  </a:cubicBezTo>
                  <a:cubicBezTo>
                    <a:pt x="487" y="376"/>
                    <a:pt x="487" y="377"/>
                    <a:pt x="488" y="377"/>
                  </a:cubicBezTo>
                  <a:cubicBezTo>
                    <a:pt x="488" y="378"/>
                    <a:pt x="489" y="378"/>
                    <a:pt x="489" y="378"/>
                  </a:cubicBezTo>
                  <a:cubicBezTo>
                    <a:pt x="490" y="378"/>
                    <a:pt x="490" y="378"/>
                    <a:pt x="490" y="378"/>
                  </a:cubicBezTo>
                  <a:cubicBezTo>
                    <a:pt x="490" y="379"/>
                    <a:pt x="490" y="379"/>
                    <a:pt x="490" y="379"/>
                  </a:cubicBezTo>
                  <a:cubicBezTo>
                    <a:pt x="491" y="380"/>
                    <a:pt x="490" y="380"/>
                    <a:pt x="491" y="380"/>
                  </a:cubicBezTo>
                  <a:cubicBezTo>
                    <a:pt x="491" y="380"/>
                    <a:pt x="491" y="380"/>
                    <a:pt x="492" y="380"/>
                  </a:cubicBezTo>
                  <a:cubicBezTo>
                    <a:pt x="492" y="380"/>
                    <a:pt x="493" y="381"/>
                    <a:pt x="493" y="381"/>
                  </a:cubicBezTo>
                  <a:cubicBezTo>
                    <a:pt x="493" y="381"/>
                    <a:pt x="493" y="381"/>
                    <a:pt x="494" y="381"/>
                  </a:cubicBezTo>
                  <a:cubicBezTo>
                    <a:pt x="494" y="382"/>
                    <a:pt x="495" y="382"/>
                    <a:pt x="495" y="382"/>
                  </a:cubicBezTo>
                  <a:cubicBezTo>
                    <a:pt x="495" y="382"/>
                    <a:pt x="496" y="382"/>
                    <a:pt x="497" y="383"/>
                  </a:cubicBezTo>
                  <a:cubicBezTo>
                    <a:pt x="497" y="383"/>
                    <a:pt x="497" y="383"/>
                    <a:pt x="499" y="383"/>
                  </a:cubicBezTo>
                  <a:cubicBezTo>
                    <a:pt x="500" y="383"/>
                    <a:pt x="500" y="383"/>
                    <a:pt x="501" y="384"/>
                  </a:cubicBezTo>
                  <a:cubicBezTo>
                    <a:pt x="501" y="384"/>
                    <a:pt x="501" y="384"/>
                    <a:pt x="502" y="385"/>
                  </a:cubicBezTo>
                  <a:cubicBezTo>
                    <a:pt x="502" y="385"/>
                    <a:pt x="504" y="384"/>
                    <a:pt x="504" y="384"/>
                  </a:cubicBezTo>
                  <a:cubicBezTo>
                    <a:pt x="504" y="383"/>
                    <a:pt x="506" y="383"/>
                    <a:pt x="507" y="383"/>
                  </a:cubicBezTo>
                  <a:cubicBezTo>
                    <a:pt x="509" y="383"/>
                    <a:pt x="510" y="383"/>
                    <a:pt x="512" y="383"/>
                  </a:cubicBezTo>
                  <a:cubicBezTo>
                    <a:pt x="512" y="382"/>
                    <a:pt x="512" y="382"/>
                    <a:pt x="512" y="381"/>
                  </a:cubicBezTo>
                  <a:cubicBezTo>
                    <a:pt x="513" y="380"/>
                    <a:pt x="512" y="379"/>
                    <a:pt x="513" y="378"/>
                  </a:cubicBezTo>
                  <a:cubicBezTo>
                    <a:pt x="513" y="378"/>
                    <a:pt x="515" y="378"/>
                    <a:pt x="516" y="379"/>
                  </a:cubicBezTo>
                  <a:cubicBezTo>
                    <a:pt x="516" y="379"/>
                    <a:pt x="516" y="379"/>
                    <a:pt x="516" y="379"/>
                  </a:cubicBezTo>
                  <a:cubicBezTo>
                    <a:pt x="517" y="379"/>
                    <a:pt x="516" y="380"/>
                    <a:pt x="516" y="380"/>
                  </a:cubicBezTo>
                  <a:cubicBezTo>
                    <a:pt x="517" y="380"/>
                    <a:pt x="518" y="383"/>
                    <a:pt x="518" y="383"/>
                  </a:cubicBezTo>
                  <a:cubicBezTo>
                    <a:pt x="518" y="383"/>
                    <a:pt x="519" y="385"/>
                    <a:pt x="519" y="385"/>
                  </a:cubicBezTo>
                  <a:cubicBezTo>
                    <a:pt x="519" y="387"/>
                    <a:pt x="519" y="387"/>
                    <a:pt x="520" y="388"/>
                  </a:cubicBezTo>
                  <a:cubicBezTo>
                    <a:pt x="520" y="388"/>
                    <a:pt x="520" y="389"/>
                    <a:pt x="521" y="389"/>
                  </a:cubicBezTo>
                  <a:cubicBezTo>
                    <a:pt x="521" y="389"/>
                    <a:pt x="521" y="389"/>
                    <a:pt x="521" y="389"/>
                  </a:cubicBezTo>
                  <a:cubicBezTo>
                    <a:pt x="522" y="390"/>
                    <a:pt x="523" y="391"/>
                    <a:pt x="524" y="391"/>
                  </a:cubicBezTo>
                  <a:cubicBezTo>
                    <a:pt x="524" y="390"/>
                    <a:pt x="525" y="391"/>
                    <a:pt x="526" y="391"/>
                  </a:cubicBezTo>
                  <a:cubicBezTo>
                    <a:pt x="527" y="391"/>
                    <a:pt x="530" y="391"/>
                    <a:pt x="530" y="391"/>
                  </a:cubicBezTo>
                  <a:cubicBezTo>
                    <a:pt x="531" y="392"/>
                    <a:pt x="530" y="392"/>
                    <a:pt x="532" y="392"/>
                  </a:cubicBezTo>
                  <a:cubicBezTo>
                    <a:pt x="532" y="392"/>
                    <a:pt x="533" y="393"/>
                    <a:pt x="534" y="393"/>
                  </a:cubicBezTo>
                  <a:cubicBezTo>
                    <a:pt x="536" y="393"/>
                    <a:pt x="539" y="393"/>
                    <a:pt x="541" y="393"/>
                  </a:cubicBezTo>
                  <a:cubicBezTo>
                    <a:pt x="542" y="393"/>
                    <a:pt x="543" y="394"/>
                    <a:pt x="544" y="394"/>
                  </a:cubicBezTo>
                  <a:cubicBezTo>
                    <a:pt x="544" y="394"/>
                    <a:pt x="546" y="395"/>
                    <a:pt x="546" y="396"/>
                  </a:cubicBezTo>
                  <a:cubicBezTo>
                    <a:pt x="547" y="396"/>
                    <a:pt x="549" y="396"/>
                    <a:pt x="550" y="396"/>
                  </a:cubicBezTo>
                  <a:cubicBezTo>
                    <a:pt x="551" y="396"/>
                    <a:pt x="551" y="395"/>
                    <a:pt x="551" y="396"/>
                  </a:cubicBezTo>
                  <a:cubicBezTo>
                    <a:pt x="552" y="396"/>
                    <a:pt x="551" y="396"/>
                    <a:pt x="553" y="396"/>
                  </a:cubicBezTo>
                  <a:cubicBezTo>
                    <a:pt x="553" y="395"/>
                    <a:pt x="553" y="396"/>
                    <a:pt x="554" y="396"/>
                  </a:cubicBezTo>
                  <a:cubicBezTo>
                    <a:pt x="554" y="395"/>
                    <a:pt x="555" y="395"/>
                    <a:pt x="555" y="394"/>
                  </a:cubicBezTo>
                  <a:cubicBezTo>
                    <a:pt x="556" y="394"/>
                    <a:pt x="557" y="394"/>
                    <a:pt x="558" y="394"/>
                  </a:cubicBezTo>
                  <a:cubicBezTo>
                    <a:pt x="559" y="394"/>
                    <a:pt x="558" y="393"/>
                    <a:pt x="559" y="393"/>
                  </a:cubicBezTo>
                  <a:cubicBezTo>
                    <a:pt x="562" y="393"/>
                    <a:pt x="565" y="394"/>
                    <a:pt x="567" y="393"/>
                  </a:cubicBezTo>
                  <a:cubicBezTo>
                    <a:pt x="569" y="393"/>
                    <a:pt x="569" y="393"/>
                    <a:pt x="571" y="393"/>
                  </a:cubicBezTo>
                  <a:cubicBezTo>
                    <a:pt x="574" y="393"/>
                    <a:pt x="577" y="395"/>
                    <a:pt x="580" y="393"/>
                  </a:cubicBezTo>
                  <a:cubicBezTo>
                    <a:pt x="581" y="391"/>
                    <a:pt x="582" y="390"/>
                    <a:pt x="584" y="391"/>
                  </a:cubicBezTo>
                  <a:cubicBezTo>
                    <a:pt x="585" y="392"/>
                    <a:pt x="585" y="395"/>
                    <a:pt x="586" y="396"/>
                  </a:cubicBezTo>
                  <a:cubicBezTo>
                    <a:pt x="587" y="396"/>
                    <a:pt x="587" y="397"/>
                    <a:pt x="587" y="397"/>
                  </a:cubicBezTo>
                  <a:cubicBezTo>
                    <a:pt x="587" y="397"/>
                    <a:pt x="588" y="397"/>
                    <a:pt x="588" y="397"/>
                  </a:cubicBezTo>
                  <a:cubicBezTo>
                    <a:pt x="588" y="397"/>
                    <a:pt x="588" y="397"/>
                    <a:pt x="588" y="398"/>
                  </a:cubicBezTo>
                  <a:cubicBezTo>
                    <a:pt x="588" y="398"/>
                    <a:pt x="589" y="399"/>
                    <a:pt x="589" y="399"/>
                  </a:cubicBezTo>
                  <a:cubicBezTo>
                    <a:pt x="589" y="401"/>
                    <a:pt x="589" y="400"/>
                    <a:pt x="590" y="401"/>
                  </a:cubicBezTo>
                  <a:cubicBezTo>
                    <a:pt x="590" y="401"/>
                    <a:pt x="590" y="401"/>
                    <a:pt x="590" y="401"/>
                  </a:cubicBezTo>
                  <a:cubicBezTo>
                    <a:pt x="590" y="402"/>
                    <a:pt x="591" y="402"/>
                    <a:pt x="591" y="403"/>
                  </a:cubicBezTo>
                  <a:cubicBezTo>
                    <a:pt x="592" y="403"/>
                    <a:pt x="592" y="403"/>
                    <a:pt x="592" y="403"/>
                  </a:cubicBezTo>
                  <a:cubicBezTo>
                    <a:pt x="592" y="406"/>
                    <a:pt x="595" y="405"/>
                    <a:pt x="597" y="405"/>
                  </a:cubicBezTo>
                  <a:cubicBezTo>
                    <a:pt x="598" y="406"/>
                    <a:pt x="598" y="406"/>
                    <a:pt x="599" y="406"/>
                  </a:cubicBezTo>
                  <a:cubicBezTo>
                    <a:pt x="600" y="407"/>
                    <a:pt x="600" y="407"/>
                    <a:pt x="600" y="408"/>
                  </a:cubicBezTo>
                  <a:cubicBezTo>
                    <a:pt x="600" y="408"/>
                    <a:pt x="601" y="409"/>
                    <a:pt x="601" y="409"/>
                  </a:cubicBezTo>
                  <a:cubicBezTo>
                    <a:pt x="601" y="409"/>
                    <a:pt x="601" y="411"/>
                    <a:pt x="601" y="411"/>
                  </a:cubicBezTo>
                  <a:cubicBezTo>
                    <a:pt x="602" y="411"/>
                    <a:pt x="603" y="411"/>
                    <a:pt x="603" y="412"/>
                  </a:cubicBezTo>
                  <a:cubicBezTo>
                    <a:pt x="604" y="412"/>
                    <a:pt x="604" y="412"/>
                    <a:pt x="604" y="412"/>
                  </a:cubicBezTo>
                  <a:cubicBezTo>
                    <a:pt x="605" y="412"/>
                    <a:pt x="605" y="413"/>
                    <a:pt x="606" y="413"/>
                  </a:cubicBezTo>
                  <a:cubicBezTo>
                    <a:pt x="606" y="414"/>
                    <a:pt x="606" y="414"/>
                    <a:pt x="606" y="414"/>
                  </a:cubicBezTo>
                  <a:cubicBezTo>
                    <a:pt x="607" y="414"/>
                    <a:pt x="609" y="414"/>
                    <a:pt x="610" y="414"/>
                  </a:cubicBezTo>
                  <a:cubicBezTo>
                    <a:pt x="610" y="414"/>
                    <a:pt x="610" y="413"/>
                    <a:pt x="611" y="413"/>
                  </a:cubicBezTo>
                  <a:cubicBezTo>
                    <a:pt x="611" y="413"/>
                    <a:pt x="613" y="412"/>
                    <a:pt x="613" y="413"/>
                  </a:cubicBezTo>
                  <a:cubicBezTo>
                    <a:pt x="614" y="413"/>
                    <a:pt x="614" y="414"/>
                    <a:pt x="613" y="415"/>
                  </a:cubicBezTo>
                  <a:cubicBezTo>
                    <a:pt x="613" y="415"/>
                    <a:pt x="613" y="415"/>
                    <a:pt x="613" y="415"/>
                  </a:cubicBezTo>
                  <a:cubicBezTo>
                    <a:pt x="613" y="415"/>
                    <a:pt x="612" y="415"/>
                    <a:pt x="612" y="415"/>
                  </a:cubicBezTo>
                  <a:cubicBezTo>
                    <a:pt x="611" y="416"/>
                    <a:pt x="611" y="417"/>
                    <a:pt x="608" y="417"/>
                  </a:cubicBezTo>
                  <a:cubicBezTo>
                    <a:pt x="608" y="418"/>
                    <a:pt x="609" y="418"/>
                    <a:pt x="607" y="418"/>
                  </a:cubicBezTo>
                  <a:cubicBezTo>
                    <a:pt x="606" y="418"/>
                    <a:pt x="607" y="417"/>
                    <a:pt x="606" y="417"/>
                  </a:cubicBezTo>
                  <a:cubicBezTo>
                    <a:pt x="605" y="417"/>
                    <a:pt x="603" y="418"/>
                    <a:pt x="604" y="419"/>
                  </a:cubicBezTo>
                  <a:cubicBezTo>
                    <a:pt x="605" y="420"/>
                    <a:pt x="604" y="419"/>
                    <a:pt x="605" y="420"/>
                  </a:cubicBezTo>
                  <a:cubicBezTo>
                    <a:pt x="605" y="420"/>
                    <a:pt x="606" y="421"/>
                    <a:pt x="606" y="421"/>
                  </a:cubicBezTo>
                  <a:cubicBezTo>
                    <a:pt x="607" y="422"/>
                    <a:pt x="606" y="421"/>
                    <a:pt x="607" y="422"/>
                  </a:cubicBezTo>
                  <a:cubicBezTo>
                    <a:pt x="607" y="422"/>
                    <a:pt x="607" y="422"/>
                    <a:pt x="608" y="423"/>
                  </a:cubicBezTo>
                  <a:cubicBezTo>
                    <a:pt x="608" y="424"/>
                    <a:pt x="608" y="424"/>
                    <a:pt x="608" y="425"/>
                  </a:cubicBezTo>
                  <a:cubicBezTo>
                    <a:pt x="609" y="425"/>
                    <a:pt x="609" y="425"/>
                    <a:pt x="609" y="425"/>
                  </a:cubicBezTo>
                  <a:cubicBezTo>
                    <a:pt x="609" y="425"/>
                    <a:pt x="609" y="425"/>
                    <a:pt x="609" y="425"/>
                  </a:cubicBezTo>
                  <a:cubicBezTo>
                    <a:pt x="610" y="426"/>
                    <a:pt x="610" y="425"/>
                    <a:pt x="610" y="425"/>
                  </a:cubicBezTo>
                  <a:cubicBezTo>
                    <a:pt x="610" y="426"/>
                    <a:pt x="610" y="426"/>
                    <a:pt x="611" y="426"/>
                  </a:cubicBezTo>
                  <a:cubicBezTo>
                    <a:pt x="611" y="426"/>
                    <a:pt x="611" y="427"/>
                    <a:pt x="612" y="428"/>
                  </a:cubicBezTo>
                  <a:cubicBezTo>
                    <a:pt x="613" y="428"/>
                    <a:pt x="613" y="428"/>
                    <a:pt x="613" y="428"/>
                  </a:cubicBezTo>
                  <a:cubicBezTo>
                    <a:pt x="613" y="428"/>
                    <a:pt x="614" y="429"/>
                    <a:pt x="614" y="429"/>
                  </a:cubicBezTo>
                  <a:cubicBezTo>
                    <a:pt x="615" y="429"/>
                    <a:pt x="615" y="430"/>
                    <a:pt x="616" y="430"/>
                  </a:cubicBezTo>
                  <a:cubicBezTo>
                    <a:pt x="618" y="432"/>
                    <a:pt x="623" y="430"/>
                    <a:pt x="624" y="429"/>
                  </a:cubicBezTo>
                  <a:cubicBezTo>
                    <a:pt x="625" y="429"/>
                    <a:pt x="624" y="429"/>
                    <a:pt x="625" y="428"/>
                  </a:cubicBezTo>
                  <a:cubicBezTo>
                    <a:pt x="625" y="428"/>
                    <a:pt x="625" y="428"/>
                    <a:pt x="626" y="428"/>
                  </a:cubicBezTo>
                  <a:cubicBezTo>
                    <a:pt x="626" y="427"/>
                    <a:pt x="626" y="428"/>
                    <a:pt x="626" y="426"/>
                  </a:cubicBezTo>
                  <a:cubicBezTo>
                    <a:pt x="627" y="425"/>
                    <a:pt x="628" y="422"/>
                    <a:pt x="626" y="421"/>
                  </a:cubicBezTo>
                  <a:cubicBezTo>
                    <a:pt x="626" y="420"/>
                    <a:pt x="625" y="421"/>
                    <a:pt x="626" y="420"/>
                  </a:cubicBezTo>
                  <a:cubicBezTo>
                    <a:pt x="626" y="420"/>
                    <a:pt x="626" y="419"/>
                    <a:pt x="626" y="419"/>
                  </a:cubicBezTo>
                  <a:cubicBezTo>
                    <a:pt x="627" y="419"/>
                    <a:pt x="627" y="419"/>
                    <a:pt x="627" y="419"/>
                  </a:cubicBezTo>
                  <a:cubicBezTo>
                    <a:pt x="628" y="418"/>
                    <a:pt x="627" y="418"/>
                    <a:pt x="628" y="418"/>
                  </a:cubicBezTo>
                  <a:cubicBezTo>
                    <a:pt x="628" y="417"/>
                    <a:pt x="628" y="418"/>
                    <a:pt x="628" y="417"/>
                  </a:cubicBezTo>
                  <a:cubicBezTo>
                    <a:pt x="632" y="417"/>
                    <a:pt x="629" y="418"/>
                    <a:pt x="630" y="420"/>
                  </a:cubicBezTo>
                  <a:cubicBezTo>
                    <a:pt x="630" y="420"/>
                    <a:pt x="631" y="420"/>
                    <a:pt x="631" y="422"/>
                  </a:cubicBezTo>
                  <a:cubicBezTo>
                    <a:pt x="631" y="422"/>
                    <a:pt x="631" y="423"/>
                    <a:pt x="631" y="423"/>
                  </a:cubicBezTo>
                  <a:cubicBezTo>
                    <a:pt x="631" y="424"/>
                    <a:pt x="631" y="426"/>
                    <a:pt x="631" y="427"/>
                  </a:cubicBezTo>
                  <a:cubicBezTo>
                    <a:pt x="632" y="428"/>
                    <a:pt x="632" y="429"/>
                    <a:pt x="633" y="430"/>
                  </a:cubicBezTo>
                  <a:cubicBezTo>
                    <a:pt x="633" y="431"/>
                    <a:pt x="633" y="434"/>
                    <a:pt x="632" y="435"/>
                  </a:cubicBezTo>
                  <a:cubicBezTo>
                    <a:pt x="632" y="437"/>
                    <a:pt x="633" y="439"/>
                    <a:pt x="633" y="441"/>
                  </a:cubicBezTo>
                  <a:cubicBezTo>
                    <a:pt x="634" y="442"/>
                    <a:pt x="633" y="445"/>
                    <a:pt x="634" y="445"/>
                  </a:cubicBezTo>
                  <a:cubicBezTo>
                    <a:pt x="634" y="445"/>
                    <a:pt x="635" y="447"/>
                    <a:pt x="635" y="447"/>
                  </a:cubicBezTo>
                  <a:cubicBezTo>
                    <a:pt x="635" y="448"/>
                    <a:pt x="635" y="449"/>
                    <a:pt x="635" y="450"/>
                  </a:cubicBezTo>
                  <a:cubicBezTo>
                    <a:pt x="635" y="450"/>
                    <a:pt x="636" y="449"/>
                    <a:pt x="636" y="450"/>
                  </a:cubicBezTo>
                  <a:cubicBezTo>
                    <a:pt x="635" y="452"/>
                    <a:pt x="636" y="451"/>
                    <a:pt x="636" y="453"/>
                  </a:cubicBezTo>
                  <a:cubicBezTo>
                    <a:pt x="636" y="454"/>
                    <a:pt x="637" y="454"/>
                    <a:pt x="637" y="455"/>
                  </a:cubicBezTo>
                  <a:cubicBezTo>
                    <a:pt x="637" y="457"/>
                    <a:pt x="636" y="460"/>
                    <a:pt x="638" y="460"/>
                  </a:cubicBezTo>
                  <a:cubicBezTo>
                    <a:pt x="638" y="462"/>
                    <a:pt x="638" y="462"/>
                    <a:pt x="638" y="463"/>
                  </a:cubicBezTo>
                  <a:cubicBezTo>
                    <a:pt x="638" y="463"/>
                    <a:pt x="638" y="463"/>
                    <a:pt x="638" y="463"/>
                  </a:cubicBezTo>
                  <a:cubicBezTo>
                    <a:pt x="639" y="464"/>
                    <a:pt x="640" y="465"/>
                    <a:pt x="640" y="467"/>
                  </a:cubicBezTo>
                  <a:cubicBezTo>
                    <a:pt x="640" y="468"/>
                    <a:pt x="641" y="469"/>
                    <a:pt x="641" y="469"/>
                  </a:cubicBezTo>
                  <a:cubicBezTo>
                    <a:pt x="641" y="469"/>
                    <a:pt x="641" y="469"/>
                    <a:pt x="641" y="470"/>
                  </a:cubicBezTo>
                  <a:cubicBezTo>
                    <a:pt x="642" y="471"/>
                    <a:pt x="643" y="472"/>
                    <a:pt x="643" y="474"/>
                  </a:cubicBezTo>
                  <a:cubicBezTo>
                    <a:pt x="643" y="474"/>
                    <a:pt x="644" y="476"/>
                    <a:pt x="644" y="476"/>
                  </a:cubicBezTo>
                  <a:cubicBezTo>
                    <a:pt x="644" y="476"/>
                    <a:pt x="645" y="477"/>
                    <a:pt x="646" y="478"/>
                  </a:cubicBezTo>
                  <a:cubicBezTo>
                    <a:pt x="646" y="478"/>
                    <a:pt x="646" y="478"/>
                    <a:pt x="646" y="480"/>
                  </a:cubicBezTo>
                  <a:cubicBezTo>
                    <a:pt x="647" y="480"/>
                    <a:pt x="647" y="484"/>
                    <a:pt x="648" y="484"/>
                  </a:cubicBezTo>
                  <a:cubicBezTo>
                    <a:pt x="648" y="484"/>
                    <a:pt x="649" y="487"/>
                    <a:pt x="650" y="487"/>
                  </a:cubicBezTo>
                  <a:cubicBezTo>
                    <a:pt x="650" y="489"/>
                    <a:pt x="649" y="491"/>
                    <a:pt x="651" y="492"/>
                  </a:cubicBezTo>
                  <a:cubicBezTo>
                    <a:pt x="651" y="494"/>
                    <a:pt x="653" y="495"/>
                    <a:pt x="653" y="497"/>
                  </a:cubicBezTo>
                  <a:cubicBezTo>
                    <a:pt x="653" y="498"/>
                    <a:pt x="654" y="499"/>
                    <a:pt x="655" y="500"/>
                  </a:cubicBezTo>
                  <a:cubicBezTo>
                    <a:pt x="655" y="500"/>
                    <a:pt x="656" y="502"/>
                    <a:pt x="656" y="502"/>
                  </a:cubicBezTo>
                  <a:cubicBezTo>
                    <a:pt x="656" y="502"/>
                    <a:pt x="657" y="503"/>
                    <a:pt x="657" y="503"/>
                  </a:cubicBezTo>
                  <a:cubicBezTo>
                    <a:pt x="657" y="503"/>
                    <a:pt x="658" y="507"/>
                    <a:pt x="658" y="507"/>
                  </a:cubicBezTo>
                  <a:cubicBezTo>
                    <a:pt x="658" y="507"/>
                    <a:pt x="659" y="510"/>
                    <a:pt x="659" y="510"/>
                  </a:cubicBezTo>
                  <a:cubicBezTo>
                    <a:pt x="659" y="510"/>
                    <a:pt x="661" y="512"/>
                    <a:pt x="661" y="512"/>
                  </a:cubicBezTo>
                  <a:cubicBezTo>
                    <a:pt x="661" y="512"/>
                    <a:pt x="661" y="512"/>
                    <a:pt x="661" y="512"/>
                  </a:cubicBezTo>
                  <a:cubicBezTo>
                    <a:pt x="662" y="513"/>
                    <a:pt x="662" y="513"/>
                    <a:pt x="663" y="514"/>
                  </a:cubicBezTo>
                  <a:cubicBezTo>
                    <a:pt x="663" y="519"/>
                    <a:pt x="664" y="525"/>
                    <a:pt x="667" y="529"/>
                  </a:cubicBezTo>
                  <a:cubicBezTo>
                    <a:pt x="667" y="529"/>
                    <a:pt x="667" y="529"/>
                    <a:pt x="668" y="529"/>
                  </a:cubicBezTo>
                  <a:cubicBezTo>
                    <a:pt x="668" y="529"/>
                    <a:pt x="668" y="529"/>
                    <a:pt x="668" y="530"/>
                  </a:cubicBezTo>
                  <a:cubicBezTo>
                    <a:pt x="668" y="530"/>
                    <a:pt x="668" y="530"/>
                    <a:pt x="668" y="530"/>
                  </a:cubicBezTo>
                  <a:cubicBezTo>
                    <a:pt x="669" y="531"/>
                    <a:pt x="669" y="530"/>
                    <a:pt x="669" y="531"/>
                  </a:cubicBezTo>
                  <a:cubicBezTo>
                    <a:pt x="670" y="531"/>
                    <a:pt x="669" y="531"/>
                    <a:pt x="670" y="532"/>
                  </a:cubicBezTo>
                  <a:cubicBezTo>
                    <a:pt x="672" y="532"/>
                    <a:pt x="673" y="534"/>
                    <a:pt x="673" y="533"/>
                  </a:cubicBezTo>
                  <a:cubicBezTo>
                    <a:pt x="674" y="532"/>
                    <a:pt x="675" y="533"/>
                    <a:pt x="675" y="532"/>
                  </a:cubicBezTo>
                  <a:cubicBezTo>
                    <a:pt x="675" y="532"/>
                    <a:pt x="676" y="531"/>
                    <a:pt x="677" y="531"/>
                  </a:cubicBezTo>
                  <a:cubicBezTo>
                    <a:pt x="677" y="531"/>
                    <a:pt x="678" y="531"/>
                    <a:pt x="678" y="530"/>
                  </a:cubicBezTo>
                  <a:cubicBezTo>
                    <a:pt x="678" y="530"/>
                    <a:pt x="678" y="529"/>
                    <a:pt x="678" y="529"/>
                  </a:cubicBezTo>
                  <a:cubicBezTo>
                    <a:pt x="678" y="529"/>
                    <a:pt x="677" y="528"/>
                    <a:pt x="678" y="527"/>
                  </a:cubicBezTo>
                  <a:cubicBezTo>
                    <a:pt x="678" y="527"/>
                    <a:pt x="678" y="527"/>
                    <a:pt x="678" y="525"/>
                  </a:cubicBezTo>
                  <a:cubicBezTo>
                    <a:pt x="679" y="525"/>
                    <a:pt x="679" y="525"/>
                    <a:pt x="679" y="525"/>
                  </a:cubicBezTo>
                  <a:cubicBezTo>
                    <a:pt x="680" y="524"/>
                    <a:pt x="681" y="524"/>
                    <a:pt x="681" y="523"/>
                  </a:cubicBezTo>
                  <a:cubicBezTo>
                    <a:pt x="684" y="523"/>
                    <a:pt x="681" y="521"/>
                    <a:pt x="683" y="520"/>
                  </a:cubicBezTo>
                  <a:cubicBezTo>
                    <a:pt x="683" y="518"/>
                    <a:pt x="683" y="519"/>
                    <a:pt x="683" y="517"/>
                  </a:cubicBezTo>
                  <a:cubicBezTo>
                    <a:pt x="684" y="516"/>
                    <a:pt x="684" y="516"/>
                    <a:pt x="684" y="516"/>
                  </a:cubicBezTo>
                  <a:cubicBezTo>
                    <a:pt x="684" y="516"/>
                    <a:pt x="685" y="516"/>
                    <a:pt x="685" y="516"/>
                  </a:cubicBezTo>
                  <a:cubicBezTo>
                    <a:pt x="685" y="516"/>
                    <a:pt x="685" y="516"/>
                    <a:pt x="685" y="515"/>
                  </a:cubicBezTo>
                  <a:cubicBezTo>
                    <a:pt x="685" y="515"/>
                    <a:pt x="686" y="515"/>
                    <a:pt x="686" y="515"/>
                  </a:cubicBezTo>
                  <a:cubicBezTo>
                    <a:pt x="689" y="515"/>
                    <a:pt x="688" y="511"/>
                    <a:pt x="688" y="509"/>
                  </a:cubicBezTo>
                  <a:cubicBezTo>
                    <a:pt x="689" y="505"/>
                    <a:pt x="688" y="502"/>
                    <a:pt x="688" y="499"/>
                  </a:cubicBezTo>
                  <a:cubicBezTo>
                    <a:pt x="688" y="499"/>
                    <a:pt x="689" y="496"/>
                    <a:pt x="689" y="496"/>
                  </a:cubicBezTo>
                  <a:cubicBezTo>
                    <a:pt x="690" y="496"/>
                    <a:pt x="691" y="493"/>
                    <a:pt x="691" y="492"/>
                  </a:cubicBezTo>
                  <a:cubicBezTo>
                    <a:pt x="691" y="492"/>
                    <a:pt x="693" y="492"/>
                    <a:pt x="691" y="490"/>
                  </a:cubicBezTo>
                  <a:cubicBezTo>
                    <a:pt x="690" y="489"/>
                    <a:pt x="690" y="486"/>
                    <a:pt x="688" y="485"/>
                  </a:cubicBezTo>
                  <a:cubicBezTo>
                    <a:pt x="689" y="483"/>
                    <a:pt x="690" y="481"/>
                    <a:pt x="689" y="479"/>
                  </a:cubicBezTo>
                  <a:cubicBezTo>
                    <a:pt x="687" y="478"/>
                    <a:pt x="687" y="476"/>
                    <a:pt x="688" y="475"/>
                  </a:cubicBezTo>
                  <a:cubicBezTo>
                    <a:pt x="689" y="474"/>
                    <a:pt x="689" y="475"/>
                    <a:pt x="689" y="474"/>
                  </a:cubicBezTo>
                  <a:cubicBezTo>
                    <a:pt x="689" y="473"/>
                    <a:pt x="689" y="472"/>
                    <a:pt x="689" y="471"/>
                  </a:cubicBezTo>
                  <a:cubicBezTo>
                    <a:pt x="690" y="471"/>
                    <a:pt x="692" y="471"/>
                    <a:pt x="692" y="470"/>
                  </a:cubicBezTo>
                  <a:cubicBezTo>
                    <a:pt x="694" y="470"/>
                    <a:pt x="693" y="470"/>
                    <a:pt x="694" y="469"/>
                  </a:cubicBezTo>
                  <a:cubicBezTo>
                    <a:pt x="694" y="469"/>
                    <a:pt x="694" y="469"/>
                    <a:pt x="694" y="468"/>
                  </a:cubicBezTo>
                  <a:cubicBezTo>
                    <a:pt x="694" y="468"/>
                    <a:pt x="695" y="469"/>
                    <a:pt x="695" y="468"/>
                  </a:cubicBezTo>
                  <a:cubicBezTo>
                    <a:pt x="695" y="467"/>
                    <a:pt x="694" y="466"/>
                    <a:pt x="695" y="466"/>
                  </a:cubicBezTo>
                  <a:cubicBezTo>
                    <a:pt x="697" y="466"/>
                    <a:pt x="698" y="466"/>
                    <a:pt x="699" y="465"/>
                  </a:cubicBezTo>
                  <a:cubicBezTo>
                    <a:pt x="699" y="465"/>
                    <a:pt x="700" y="465"/>
                    <a:pt x="700" y="465"/>
                  </a:cubicBezTo>
                  <a:cubicBezTo>
                    <a:pt x="700" y="465"/>
                    <a:pt x="700" y="466"/>
                    <a:pt x="700" y="465"/>
                  </a:cubicBezTo>
                  <a:cubicBezTo>
                    <a:pt x="701" y="465"/>
                    <a:pt x="701" y="465"/>
                    <a:pt x="701" y="465"/>
                  </a:cubicBezTo>
                  <a:cubicBezTo>
                    <a:pt x="702" y="465"/>
                    <a:pt x="701" y="464"/>
                    <a:pt x="701" y="464"/>
                  </a:cubicBezTo>
                  <a:cubicBezTo>
                    <a:pt x="702" y="464"/>
                    <a:pt x="702" y="464"/>
                    <a:pt x="702" y="463"/>
                  </a:cubicBezTo>
                  <a:cubicBezTo>
                    <a:pt x="703" y="462"/>
                    <a:pt x="703" y="461"/>
                    <a:pt x="702" y="460"/>
                  </a:cubicBezTo>
                  <a:cubicBezTo>
                    <a:pt x="703" y="459"/>
                    <a:pt x="702" y="459"/>
                    <a:pt x="703" y="459"/>
                  </a:cubicBezTo>
                  <a:cubicBezTo>
                    <a:pt x="703" y="459"/>
                    <a:pt x="703" y="459"/>
                    <a:pt x="703" y="458"/>
                  </a:cubicBezTo>
                  <a:cubicBezTo>
                    <a:pt x="704" y="458"/>
                    <a:pt x="704" y="458"/>
                    <a:pt x="704" y="458"/>
                  </a:cubicBezTo>
                  <a:cubicBezTo>
                    <a:pt x="705" y="458"/>
                    <a:pt x="706" y="458"/>
                    <a:pt x="706" y="457"/>
                  </a:cubicBezTo>
                  <a:cubicBezTo>
                    <a:pt x="707" y="456"/>
                    <a:pt x="707" y="456"/>
                    <a:pt x="707" y="456"/>
                  </a:cubicBezTo>
                  <a:cubicBezTo>
                    <a:pt x="707" y="456"/>
                    <a:pt x="707" y="456"/>
                    <a:pt x="708" y="456"/>
                  </a:cubicBezTo>
                  <a:cubicBezTo>
                    <a:pt x="708" y="456"/>
                    <a:pt x="708" y="456"/>
                    <a:pt x="708" y="455"/>
                  </a:cubicBezTo>
                  <a:cubicBezTo>
                    <a:pt x="708" y="455"/>
                    <a:pt x="709" y="456"/>
                    <a:pt x="709" y="455"/>
                  </a:cubicBezTo>
                  <a:cubicBezTo>
                    <a:pt x="709" y="455"/>
                    <a:pt x="709" y="455"/>
                    <a:pt x="709" y="454"/>
                  </a:cubicBezTo>
                  <a:cubicBezTo>
                    <a:pt x="710" y="454"/>
                    <a:pt x="710" y="454"/>
                    <a:pt x="710" y="454"/>
                  </a:cubicBezTo>
                  <a:cubicBezTo>
                    <a:pt x="710" y="454"/>
                    <a:pt x="710" y="453"/>
                    <a:pt x="710" y="453"/>
                  </a:cubicBezTo>
                  <a:cubicBezTo>
                    <a:pt x="710" y="453"/>
                    <a:pt x="710" y="453"/>
                    <a:pt x="710" y="453"/>
                  </a:cubicBezTo>
                  <a:cubicBezTo>
                    <a:pt x="711" y="453"/>
                    <a:pt x="710" y="453"/>
                    <a:pt x="710" y="453"/>
                  </a:cubicBezTo>
                  <a:cubicBezTo>
                    <a:pt x="711" y="452"/>
                    <a:pt x="711" y="453"/>
                    <a:pt x="711" y="453"/>
                  </a:cubicBezTo>
                  <a:cubicBezTo>
                    <a:pt x="711" y="452"/>
                    <a:pt x="712" y="451"/>
                    <a:pt x="712" y="451"/>
                  </a:cubicBezTo>
                  <a:cubicBezTo>
                    <a:pt x="712" y="451"/>
                    <a:pt x="712" y="451"/>
                    <a:pt x="713" y="451"/>
                  </a:cubicBezTo>
                  <a:cubicBezTo>
                    <a:pt x="713" y="451"/>
                    <a:pt x="713" y="451"/>
                    <a:pt x="713" y="450"/>
                  </a:cubicBezTo>
                  <a:cubicBezTo>
                    <a:pt x="713" y="450"/>
                    <a:pt x="713" y="451"/>
                    <a:pt x="714" y="450"/>
                  </a:cubicBezTo>
                  <a:cubicBezTo>
                    <a:pt x="714" y="450"/>
                    <a:pt x="714" y="449"/>
                    <a:pt x="714" y="449"/>
                  </a:cubicBezTo>
                  <a:cubicBezTo>
                    <a:pt x="714" y="449"/>
                    <a:pt x="715" y="449"/>
                    <a:pt x="715" y="449"/>
                  </a:cubicBezTo>
                  <a:cubicBezTo>
                    <a:pt x="715" y="448"/>
                    <a:pt x="716" y="448"/>
                    <a:pt x="716" y="448"/>
                  </a:cubicBezTo>
                  <a:cubicBezTo>
                    <a:pt x="716" y="448"/>
                    <a:pt x="716" y="447"/>
                    <a:pt x="717" y="447"/>
                  </a:cubicBezTo>
                  <a:cubicBezTo>
                    <a:pt x="718" y="446"/>
                    <a:pt x="717" y="444"/>
                    <a:pt x="718" y="443"/>
                  </a:cubicBezTo>
                  <a:cubicBezTo>
                    <a:pt x="718" y="442"/>
                    <a:pt x="718" y="442"/>
                    <a:pt x="718" y="442"/>
                  </a:cubicBezTo>
                  <a:cubicBezTo>
                    <a:pt x="719" y="441"/>
                    <a:pt x="719" y="441"/>
                    <a:pt x="720" y="440"/>
                  </a:cubicBezTo>
                  <a:cubicBezTo>
                    <a:pt x="720" y="440"/>
                    <a:pt x="721" y="440"/>
                    <a:pt x="721" y="440"/>
                  </a:cubicBezTo>
                  <a:cubicBezTo>
                    <a:pt x="723" y="439"/>
                    <a:pt x="724" y="439"/>
                    <a:pt x="725" y="438"/>
                  </a:cubicBezTo>
                  <a:cubicBezTo>
                    <a:pt x="726" y="437"/>
                    <a:pt x="726" y="438"/>
                    <a:pt x="726" y="437"/>
                  </a:cubicBezTo>
                  <a:cubicBezTo>
                    <a:pt x="726" y="437"/>
                    <a:pt x="727" y="437"/>
                    <a:pt x="727" y="437"/>
                  </a:cubicBezTo>
                  <a:cubicBezTo>
                    <a:pt x="728" y="437"/>
                    <a:pt x="728" y="436"/>
                    <a:pt x="728" y="436"/>
                  </a:cubicBezTo>
                  <a:cubicBezTo>
                    <a:pt x="729" y="436"/>
                    <a:pt x="728" y="435"/>
                    <a:pt x="728" y="435"/>
                  </a:cubicBezTo>
                  <a:cubicBezTo>
                    <a:pt x="729" y="435"/>
                    <a:pt x="729" y="435"/>
                    <a:pt x="729" y="435"/>
                  </a:cubicBezTo>
                  <a:cubicBezTo>
                    <a:pt x="729" y="435"/>
                    <a:pt x="729" y="434"/>
                    <a:pt x="729" y="434"/>
                  </a:cubicBezTo>
                  <a:cubicBezTo>
                    <a:pt x="730" y="433"/>
                    <a:pt x="730" y="433"/>
                    <a:pt x="730" y="431"/>
                  </a:cubicBezTo>
                  <a:cubicBezTo>
                    <a:pt x="732" y="429"/>
                    <a:pt x="729" y="427"/>
                    <a:pt x="731" y="426"/>
                  </a:cubicBezTo>
                  <a:cubicBezTo>
                    <a:pt x="731" y="424"/>
                    <a:pt x="732" y="425"/>
                    <a:pt x="733" y="424"/>
                  </a:cubicBezTo>
                  <a:cubicBezTo>
                    <a:pt x="736" y="424"/>
                    <a:pt x="736" y="425"/>
                    <a:pt x="736" y="422"/>
                  </a:cubicBezTo>
                  <a:cubicBezTo>
                    <a:pt x="736" y="420"/>
                    <a:pt x="736" y="421"/>
                    <a:pt x="737" y="420"/>
                  </a:cubicBezTo>
                  <a:cubicBezTo>
                    <a:pt x="737" y="420"/>
                    <a:pt x="737" y="420"/>
                    <a:pt x="738" y="420"/>
                  </a:cubicBezTo>
                  <a:cubicBezTo>
                    <a:pt x="738" y="421"/>
                    <a:pt x="739" y="423"/>
                    <a:pt x="740" y="424"/>
                  </a:cubicBezTo>
                  <a:cubicBezTo>
                    <a:pt x="742" y="424"/>
                    <a:pt x="742" y="423"/>
                    <a:pt x="745" y="423"/>
                  </a:cubicBezTo>
                  <a:cubicBezTo>
                    <a:pt x="747" y="423"/>
                    <a:pt x="748" y="422"/>
                    <a:pt x="751" y="422"/>
                  </a:cubicBezTo>
                  <a:cubicBezTo>
                    <a:pt x="751" y="421"/>
                    <a:pt x="751" y="422"/>
                    <a:pt x="752" y="421"/>
                  </a:cubicBezTo>
                  <a:cubicBezTo>
                    <a:pt x="752" y="421"/>
                    <a:pt x="753" y="420"/>
                    <a:pt x="753" y="420"/>
                  </a:cubicBezTo>
                  <a:cubicBezTo>
                    <a:pt x="754" y="420"/>
                    <a:pt x="758" y="420"/>
                    <a:pt x="758" y="419"/>
                  </a:cubicBezTo>
                  <a:cubicBezTo>
                    <a:pt x="758" y="418"/>
                    <a:pt x="759" y="416"/>
                    <a:pt x="760" y="415"/>
                  </a:cubicBezTo>
                  <a:cubicBezTo>
                    <a:pt x="761" y="414"/>
                    <a:pt x="762" y="415"/>
                    <a:pt x="761" y="416"/>
                  </a:cubicBezTo>
                  <a:cubicBezTo>
                    <a:pt x="762" y="417"/>
                    <a:pt x="762" y="417"/>
                    <a:pt x="762" y="419"/>
                  </a:cubicBezTo>
                  <a:cubicBezTo>
                    <a:pt x="762" y="420"/>
                    <a:pt x="763" y="420"/>
                    <a:pt x="763" y="421"/>
                  </a:cubicBezTo>
                  <a:cubicBezTo>
                    <a:pt x="763" y="422"/>
                    <a:pt x="763" y="421"/>
                    <a:pt x="763" y="422"/>
                  </a:cubicBezTo>
                  <a:cubicBezTo>
                    <a:pt x="764" y="422"/>
                    <a:pt x="764" y="422"/>
                    <a:pt x="764" y="423"/>
                  </a:cubicBezTo>
                  <a:cubicBezTo>
                    <a:pt x="765" y="424"/>
                    <a:pt x="765" y="424"/>
                    <a:pt x="765" y="425"/>
                  </a:cubicBezTo>
                  <a:cubicBezTo>
                    <a:pt x="766" y="426"/>
                    <a:pt x="766" y="425"/>
                    <a:pt x="766" y="427"/>
                  </a:cubicBezTo>
                  <a:cubicBezTo>
                    <a:pt x="766" y="426"/>
                    <a:pt x="767" y="428"/>
                    <a:pt x="767" y="428"/>
                  </a:cubicBezTo>
                  <a:cubicBezTo>
                    <a:pt x="767" y="428"/>
                    <a:pt x="768" y="429"/>
                    <a:pt x="768" y="430"/>
                  </a:cubicBezTo>
                  <a:cubicBezTo>
                    <a:pt x="768" y="430"/>
                    <a:pt x="769" y="429"/>
                    <a:pt x="769" y="430"/>
                  </a:cubicBezTo>
                  <a:cubicBezTo>
                    <a:pt x="769" y="430"/>
                    <a:pt x="769" y="430"/>
                    <a:pt x="769" y="430"/>
                  </a:cubicBezTo>
                  <a:cubicBezTo>
                    <a:pt x="769" y="433"/>
                    <a:pt x="770" y="432"/>
                    <a:pt x="771" y="433"/>
                  </a:cubicBezTo>
                  <a:cubicBezTo>
                    <a:pt x="771" y="433"/>
                    <a:pt x="771" y="433"/>
                    <a:pt x="771" y="433"/>
                  </a:cubicBezTo>
                  <a:cubicBezTo>
                    <a:pt x="772" y="434"/>
                    <a:pt x="772" y="434"/>
                    <a:pt x="773" y="434"/>
                  </a:cubicBezTo>
                  <a:cubicBezTo>
                    <a:pt x="773" y="436"/>
                    <a:pt x="773" y="436"/>
                    <a:pt x="774" y="436"/>
                  </a:cubicBezTo>
                  <a:cubicBezTo>
                    <a:pt x="774" y="437"/>
                    <a:pt x="774" y="437"/>
                    <a:pt x="775" y="437"/>
                  </a:cubicBezTo>
                  <a:cubicBezTo>
                    <a:pt x="776" y="436"/>
                    <a:pt x="777" y="435"/>
                    <a:pt x="778" y="436"/>
                  </a:cubicBezTo>
                  <a:cubicBezTo>
                    <a:pt x="778" y="438"/>
                    <a:pt x="778" y="437"/>
                    <a:pt x="779" y="438"/>
                  </a:cubicBezTo>
                  <a:cubicBezTo>
                    <a:pt x="779" y="438"/>
                    <a:pt x="779" y="438"/>
                    <a:pt x="779" y="438"/>
                  </a:cubicBezTo>
                  <a:cubicBezTo>
                    <a:pt x="779" y="439"/>
                    <a:pt x="779" y="438"/>
                    <a:pt x="780" y="439"/>
                  </a:cubicBezTo>
                  <a:cubicBezTo>
                    <a:pt x="780" y="440"/>
                    <a:pt x="779" y="439"/>
                    <a:pt x="779" y="440"/>
                  </a:cubicBezTo>
                  <a:cubicBezTo>
                    <a:pt x="778" y="441"/>
                    <a:pt x="779" y="445"/>
                    <a:pt x="779" y="446"/>
                  </a:cubicBezTo>
                  <a:cubicBezTo>
                    <a:pt x="779" y="447"/>
                    <a:pt x="780" y="446"/>
                    <a:pt x="780" y="447"/>
                  </a:cubicBezTo>
                  <a:cubicBezTo>
                    <a:pt x="781" y="447"/>
                    <a:pt x="781" y="447"/>
                    <a:pt x="782" y="447"/>
                  </a:cubicBezTo>
                  <a:cubicBezTo>
                    <a:pt x="782" y="446"/>
                    <a:pt x="784" y="445"/>
                    <a:pt x="784" y="447"/>
                  </a:cubicBezTo>
                  <a:cubicBezTo>
                    <a:pt x="784" y="448"/>
                    <a:pt x="785" y="449"/>
                    <a:pt x="785" y="449"/>
                  </a:cubicBezTo>
                  <a:cubicBezTo>
                    <a:pt x="785" y="449"/>
                    <a:pt x="786" y="451"/>
                    <a:pt x="786" y="451"/>
                  </a:cubicBezTo>
                  <a:cubicBezTo>
                    <a:pt x="787" y="451"/>
                    <a:pt x="787" y="452"/>
                    <a:pt x="787" y="453"/>
                  </a:cubicBezTo>
                  <a:cubicBezTo>
                    <a:pt x="787" y="454"/>
                    <a:pt x="787" y="453"/>
                    <a:pt x="787" y="454"/>
                  </a:cubicBezTo>
                  <a:cubicBezTo>
                    <a:pt x="788" y="454"/>
                    <a:pt x="788" y="458"/>
                    <a:pt x="787" y="458"/>
                  </a:cubicBezTo>
                  <a:cubicBezTo>
                    <a:pt x="786" y="458"/>
                    <a:pt x="787" y="462"/>
                    <a:pt x="787" y="463"/>
                  </a:cubicBezTo>
                  <a:cubicBezTo>
                    <a:pt x="786" y="466"/>
                    <a:pt x="786" y="467"/>
                    <a:pt x="787" y="469"/>
                  </a:cubicBezTo>
                  <a:cubicBezTo>
                    <a:pt x="788" y="470"/>
                    <a:pt x="787" y="469"/>
                    <a:pt x="788" y="470"/>
                  </a:cubicBezTo>
                  <a:cubicBezTo>
                    <a:pt x="788" y="470"/>
                    <a:pt x="792" y="472"/>
                    <a:pt x="792" y="471"/>
                  </a:cubicBezTo>
                  <a:cubicBezTo>
                    <a:pt x="792" y="470"/>
                    <a:pt x="794" y="470"/>
                    <a:pt x="794" y="471"/>
                  </a:cubicBezTo>
                  <a:cubicBezTo>
                    <a:pt x="794" y="472"/>
                    <a:pt x="796" y="470"/>
                    <a:pt x="796" y="470"/>
                  </a:cubicBezTo>
                  <a:cubicBezTo>
                    <a:pt x="797" y="470"/>
                    <a:pt x="797" y="469"/>
                    <a:pt x="797" y="469"/>
                  </a:cubicBezTo>
                  <a:cubicBezTo>
                    <a:pt x="798" y="468"/>
                    <a:pt x="798" y="468"/>
                    <a:pt x="798" y="468"/>
                  </a:cubicBezTo>
                  <a:cubicBezTo>
                    <a:pt x="798" y="467"/>
                    <a:pt x="799" y="467"/>
                    <a:pt x="799" y="467"/>
                  </a:cubicBezTo>
                  <a:cubicBezTo>
                    <a:pt x="800" y="466"/>
                    <a:pt x="800" y="466"/>
                    <a:pt x="801" y="465"/>
                  </a:cubicBezTo>
                  <a:cubicBezTo>
                    <a:pt x="801" y="465"/>
                    <a:pt x="801" y="465"/>
                    <a:pt x="802" y="465"/>
                  </a:cubicBezTo>
                  <a:cubicBezTo>
                    <a:pt x="802" y="465"/>
                    <a:pt x="802" y="464"/>
                    <a:pt x="802" y="464"/>
                  </a:cubicBezTo>
                  <a:cubicBezTo>
                    <a:pt x="804" y="463"/>
                    <a:pt x="803" y="460"/>
                    <a:pt x="805" y="459"/>
                  </a:cubicBezTo>
                  <a:cubicBezTo>
                    <a:pt x="805" y="459"/>
                    <a:pt x="805" y="458"/>
                    <a:pt x="805" y="458"/>
                  </a:cubicBezTo>
                  <a:cubicBezTo>
                    <a:pt x="806" y="459"/>
                    <a:pt x="805" y="460"/>
                    <a:pt x="806" y="460"/>
                  </a:cubicBezTo>
                  <a:cubicBezTo>
                    <a:pt x="806" y="460"/>
                    <a:pt x="806" y="461"/>
                    <a:pt x="807" y="461"/>
                  </a:cubicBezTo>
                  <a:cubicBezTo>
                    <a:pt x="807" y="461"/>
                    <a:pt x="807" y="462"/>
                    <a:pt x="807" y="462"/>
                  </a:cubicBezTo>
                  <a:cubicBezTo>
                    <a:pt x="807" y="462"/>
                    <a:pt x="809" y="464"/>
                    <a:pt x="809" y="465"/>
                  </a:cubicBezTo>
                  <a:cubicBezTo>
                    <a:pt x="809" y="464"/>
                    <a:pt x="810" y="468"/>
                    <a:pt x="810" y="468"/>
                  </a:cubicBezTo>
                  <a:cubicBezTo>
                    <a:pt x="810" y="468"/>
                    <a:pt x="810" y="467"/>
                    <a:pt x="810" y="469"/>
                  </a:cubicBezTo>
                  <a:cubicBezTo>
                    <a:pt x="810" y="471"/>
                    <a:pt x="810" y="469"/>
                    <a:pt x="811" y="470"/>
                  </a:cubicBezTo>
                  <a:cubicBezTo>
                    <a:pt x="812" y="470"/>
                    <a:pt x="811" y="472"/>
                    <a:pt x="812" y="473"/>
                  </a:cubicBezTo>
                  <a:cubicBezTo>
                    <a:pt x="812" y="473"/>
                    <a:pt x="812" y="474"/>
                    <a:pt x="812" y="475"/>
                  </a:cubicBezTo>
                  <a:cubicBezTo>
                    <a:pt x="812" y="475"/>
                    <a:pt x="814" y="477"/>
                    <a:pt x="814" y="478"/>
                  </a:cubicBezTo>
                  <a:cubicBezTo>
                    <a:pt x="814" y="478"/>
                    <a:pt x="814" y="479"/>
                    <a:pt x="814" y="479"/>
                  </a:cubicBezTo>
                  <a:cubicBezTo>
                    <a:pt x="814" y="480"/>
                    <a:pt x="814" y="479"/>
                    <a:pt x="815" y="480"/>
                  </a:cubicBezTo>
                  <a:cubicBezTo>
                    <a:pt x="815" y="480"/>
                    <a:pt x="815" y="480"/>
                    <a:pt x="815" y="480"/>
                  </a:cubicBezTo>
                  <a:cubicBezTo>
                    <a:pt x="815" y="480"/>
                    <a:pt x="816" y="481"/>
                    <a:pt x="816" y="481"/>
                  </a:cubicBezTo>
                  <a:cubicBezTo>
                    <a:pt x="816" y="483"/>
                    <a:pt x="816" y="484"/>
                    <a:pt x="816" y="485"/>
                  </a:cubicBezTo>
                  <a:cubicBezTo>
                    <a:pt x="816" y="486"/>
                    <a:pt x="816" y="486"/>
                    <a:pt x="816" y="487"/>
                  </a:cubicBezTo>
                  <a:cubicBezTo>
                    <a:pt x="816" y="487"/>
                    <a:pt x="816" y="487"/>
                    <a:pt x="817" y="487"/>
                  </a:cubicBezTo>
                  <a:cubicBezTo>
                    <a:pt x="817" y="488"/>
                    <a:pt x="818" y="490"/>
                    <a:pt x="819" y="490"/>
                  </a:cubicBezTo>
                  <a:cubicBezTo>
                    <a:pt x="819" y="491"/>
                    <a:pt x="819" y="491"/>
                    <a:pt x="819" y="491"/>
                  </a:cubicBezTo>
                  <a:cubicBezTo>
                    <a:pt x="820" y="492"/>
                    <a:pt x="820" y="493"/>
                    <a:pt x="820" y="495"/>
                  </a:cubicBezTo>
                  <a:cubicBezTo>
                    <a:pt x="820" y="496"/>
                    <a:pt x="821" y="498"/>
                    <a:pt x="821" y="500"/>
                  </a:cubicBezTo>
                  <a:cubicBezTo>
                    <a:pt x="820" y="501"/>
                    <a:pt x="821" y="501"/>
                    <a:pt x="820" y="501"/>
                  </a:cubicBezTo>
                  <a:cubicBezTo>
                    <a:pt x="820" y="502"/>
                    <a:pt x="819" y="502"/>
                    <a:pt x="819" y="502"/>
                  </a:cubicBezTo>
                  <a:cubicBezTo>
                    <a:pt x="819" y="505"/>
                    <a:pt x="819" y="505"/>
                    <a:pt x="821" y="505"/>
                  </a:cubicBezTo>
                  <a:cubicBezTo>
                    <a:pt x="823" y="507"/>
                    <a:pt x="821" y="509"/>
                    <a:pt x="821" y="512"/>
                  </a:cubicBezTo>
                  <a:cubicBezTo>
                    <a:pt x="821" y="513"/>
                    <a:pt x="822" y="513"/>
                    <a:pt x="822" y="515"/>
                  </a:cubicBezTo>
                  <a:cubicBezTo>
                    <a:pt x="822" y="516"/>
                    <a:pt x="822" y="517"/>
                    <a:pt x="822" y="519"/>
                  </a:cubicBezTo>
                  <a:cubicBezTo>
                    <a:pt x="820" y="520"/>
                    <a:pt x="820" y="521"/>
                    <a:pt x="820" y="524"/>
                  </a:cubicBezTo>
                  <a:cubicBezTo>
                    <a:pt x="820" y="524"/>
                    <a:pt x="820" y="523"/>
                    <a:pt x="820" y="525"/>
                  </a:cubicBezTo>
                  <a:cubicBezTo>
                    <a:pt x="820" y="525"/>
                    <a:pt x="820" y="526"/>
                    <a:pt x="820" y="527"/>
                  </a:cubicBezTo>
                  <a:cubicBezTo>
                    <a:pt x="819" y="527"/>
                    <a:pt x="819" y="528"/>
                    <a:pt x="820" y="529"/>
                  </a:cubicBezTo>
                  <a:cubicBezTo>
                    <a:pt x="820" y="529"/>
                    <a:pt x="819" y="529"/>
                    <a:pt x="819" y="529"/>
                  </a:cubicBezTo>
                  <a:cubicBezTo>
                    <a:pt x="819" y="530"/>
                    <a:pt x="819" y="534"/>
                    <a:pt x="819" y="534"/>
                  </a:cubicBezTo>
                  <a:cubicBezTo>
                    <a:pt x="819" y="534"/>
                    <a:pt x="820" y="535"/>
                    <a:pt x="820" y="534"/>
                  </a:cubicBezTo>
                  <a:cubicBezTo>
                    <a:pt x="820" y="534"/>
                    <a:pt x="824" y="532"/>
                    <a:pt x="825" y="532"/>
                  </a:cubicBezTo>
                  <a:cubicBezTo>
                    <a:pt x="825" y="533"/>
                    <a:pt x="825" y="533"/>
                    <a:pt x="825" y="534"/>
                  </a:cubicBezTo>
                  <a:cubicBezTo>
                    <a:pt x="825" y="534"/>
                    <a:pt x="826" y="534"/>
                    <a:pt x="826" y="534"/>
                  </a:cubicBezTo>
                  <a:cubicBezTo>
                    <a:pt x="826" y="534"/>
                    <a:pt x="826" y="534"/>
                    <a:pt x="826" y="535"/>
                  </a:cubicBezTo>
                  <a:cubicBezTo>
                    <a:pt x="826" y="535"/>
                    <a:pt x="826" y="535"/>
                    <a:pt x="827" y="535"/>
                  </a:cubicBezTo>
                  <a:cubicBezTo>
                    <a:pt x="827" y="535"/>
                    <a:pt x="827" y="535"/>
                    <a:pt x="827" y="535"/>
                  </a:cubicBezTo>
                  <a:cubicBezTo>
                    <a:pt x="828" y="536"/>
                    <a:pt x="827" y="536"/>
                    <a:pt x="827" y="536"/>
                  </a:cubicBezTo>
                  <a:cubicBezTo>
                    <a:pt x="828" y="536"/>
                    <a:pt x="828" y="537"/>
                    <a:pt x="829" y="537"/>
                  </a:cubicBezTo>
                  <a:cubicBezTo>
                    <a:pt x="829" y="538"/>
                    <a:pt x="829" y="538"/>
                    <a:pt x="829" y="538"/>
                  </a:cubicBezTo>
                  <a:cubicBezTo>
                    <a:pt x="829" y="538"/>
                    <a:pt x="829" y="538"/>
                    <a:pt x="830" y="538"/>
                  </a:cubicBezTo>
                  <a:cubicBezTo>
                    <a:pt x="830" y="539"/>
                    <a:pt x="830" y="538"/>
                    <a:pt x="830" y="539"/>
                  </a:cubicBezTo>
                  <a:cubicBezTo>
                    <a:pt x="830" y="539"/>
                    <a:pt x="830" y="539"/>
                    <a:pt x="830" y="540"/>
                  </a:cubicBezTo>
                  <a:cubicBezTo>
                    <a:pt x="830" y="540"/>
                    <a:pt x="831" y="541"/>
                    <a:pt x="832" y="542"/>
                  </a:cubicBezTo>
                  <a:cubicBezTo>
                    <a:pt x="832" y="542"/>
                    <a:pt x="833" y="542"/>
                    <a:pt x="832" y="543"/>
                  </a:cubicBezTo>
                  <a:cubicBezTo>
                    <a:pt x="832" y="543"/>
                    <a:pt x="833" y="544"/>
                    <a:pt x="833" y="544"/>
                  </a:cubicBezTo>
                  <a:cubicBezTo>
                    <a:pt x="833" y="544"/>
                    <a:pt x="834" y="544"/>
                    <a:pt x="834" y="545"/>
                  </a:cubicBezTo>
                  <a:cubicBezTo>
                    <a:pt x="834" y="545"/>
                    <a:pt x="834" y="546"/>
                    <a:pt x="835" y="546"/>
                  </a:cubicBezTo>
                  <a:cubicBezTo>
                    <a:pt x="835" y="547"/>
                    <a:pt x="835" y="548"/>
                    <a:pt x="836" y="548"/>
                  </a:cubicBezTo>
                  <a:cubicBezTo>
                    <a:pt x="836" y="551"/>
                    <a:pt x="834" y="554"/>
                    <a:pt x="836" y="556"/>
                  </a:cubicBezTo>
                  <a:cubicBezTo>
                    <a:pt x="837" y="556"/>
                    <a:pt x="837" y="557"/>
                    <a:pt x="837" y="557"/>
                  </a:cubicBezTo>
                  <a:cubicBezTo>
                    <a:pt x="838" y="558"/>
                    <a:pt x="838" y="558"/>
                    <a:pt x="838" y="558"/>
                  </a:cubicBezTo>
                  <a:cubicBezTo>
                    <a:pt x="838" y="560"/>
                    <a:pt x="838" y="563"/>
                    <a:pt x="839" y="565"/>
                  </a:cubicBezTo>
                  <a:cubicBezTo>
                    <a:pt x="839" y="566"/>
                    <a:pt x="839" y="566"/>
                    <a:pt x="839" y="567"/>
                  </a:cubicBezTo>
                  <a:cubicBezTo>
                    <a:pt x="840" y="567"/>
                    <a:pt x="840" y="568"/>
                    <a:pt x="840" y="569"/>
                  </a:cubicBezTo>
                  <a:cubicBezTo>
                    <a:pt x="841" y="569"/>
                    <a:pt x="841" y="569"/>
                    <a:pt x="842" y="570"/>
                  </a:cubicBezTo>
                  <a:cubicBezTo>
                    <a:pt x="842" y="570"/>
                    <a:pt x="842" y="570"/>
                    <a:pt x="842" y="570"/>
                  </a:cubicBezTo>
                  <a:cubicBezTo>
                    <a:pt x="843" y="570"/>
                    <a:pt x="843" y="571"/>
                    <a:pt x="843" y="571"/>
                  </a:cubicBezTo>
                  <a:cubicBezTo>
                    <a:pt x="843" y="573"/>
                    <a:pt x="842" y="575"/>
                    <a:pt x="843" y="576"/>
                  </a:cubicBezTo>
                  <a:cubicBezTo>
                    <a:pt x="844" y="577"/>
                    <a:pt x="844" y="576"/>
                    <a:pt x="844" y="576"/>
                  </a:cubicBezTo>
                  <a:cubicBezTo>
                    <a:pt x="845" y="576"/>
                    <a:pt x="845" y="577"/>
                    <a:pt x="845" y="577"/>
                  </a:cubicBezTo>
                  <a:cubicBezTo>
                    <a:pt x="846" y="578"/>
                    <a:pt x="845" y="577"/>
                    <a:pt x="846" y="578"/>
                  </a:cubicBezTo>
                  <a:cubicBezTo>
                    <a:pt x="846" y="578"/>
                    <a:pt x="847" y="578"/>
                    <a:pt x="847" y="578"/>
                  </a:cubicBezTo>
                  <a:cubicBezTo>
                    <a:pt x="847" y="578"/>
                    <a:pt x="846" y="578"/>
                    <a:pt x="847" y="579"/>
                  </a:cubicBezTo>
                  <a:cubicBezTo>
                    <a:pt x="847" y="579"/>
                    <a:pt x="847" y="579"/>
                    <a:pt x="847" y="579"/>
                  </a:cubicBezTo>
                  <a:cubicBezTo>
                    <a:pt x="848" y="579"/>
                    <a:pt x="848" y="580"/>
                    <a:pt x="849" y="580"/>
                  </a:cubicBezTo>
                  <a:cubicBezTo>
                    <a:pt x="849" y="580"/>
                    <a:pt x="849" y="580"/>
                    <a:pt x="849" y="580"/>
                  </a:cubicBezTo>
                  <a:cubicBezTo>
                    <a:pt x="851" y="581"/>
                    <a:pt x="853" y="583"/>
                    <a:pt x="855" y="583"/>
                  </a:cubicBezTo>
                  <a:cubicBezTo>
                    <a:pt x="856" y="584"/>
                    <a:pt x="855" y="583"/>
                    <a:pt x="856" y="584"/>
                  </a:cubicBezTo>
                  <a:cubicBezTo>
                    <a:pt x="856" y="584"/>
                    <a:pt x="856" y="584"/>
                    <a:pt x="857" y="584"/>
                  </a:cubicBezTo>
                  <a:cubicBezTo>
                    <a:pt x="857" y="585"/>
                    <a:pt x="857" y="585"/>
                    <a:pt x="857" y="585"/>
                  </a:cubicBezTo>
                  <a:cubicBezTo>
                    <a:pt x="857" y="586"/>
                    <a:pt x="857" y="585"/>
                    <a:pt x="857" y="586"/>
                  </a:cubicBezTo>
                  <a:cubicBezTo>
                    <a:pt x="858" y="586"/>
                    <a:pt x="858" y="586"/>
                    <a:pt x="858" y="586"/>
                  </a:cubicBezTo>
                  <a:cubicBezTo>
                    <a:pt x="859" y="586"/>
                    <a:pt x="859" y="587"/>
                    <a:pt x="859" y="587"/>
                  </a:cubicBezTo>
                  <a:cubicBezTo>
                    <a:pt x="860" y="588"/>
                    <a:pt x="860" y="587"/>
                    <a:pt x="860" y="588"/>
                  </a:cubicBezTo>
                  <a:cubicBezTo>
                    <a:pt x="860" y="588"/>
                    <a:pt x="861" y="588"/>
                    <a:pt x="861" y="588"/>
                  </a:cubicBezTo>
                  <a:cubicBezTo>
                    <a:pt x="861" y="588"/>
                    <a:pt x="861" y="588"/>
                    <a:pt x="861" y="589"/>
                  </a:cubicBezTo>
                  <a:cubicBezTo>
                    <a:pt x="861" y="589"/>
                    <a:pt x="861" y="589"/>
                    <a:pt x="862" y="589"/>
                  </a:cubicBezTo>
                  <a:cubicBezTo>
                    <a:pt x="862" y="589"/>
                    <a:pt x="862" y="589"/>
                    <a:pt x="862" y="589"/>
                  </a:cubicBezTo>
                  <a:cubicBezTo>
                    <a:pt x="862" y="590"/>
                    <a:pt x="863" y="590"/>
                    <a:pt x="863" y="590"/>
                  </a:cubicBezTo>
                  <a:cubicBezTo>
                    <a:pt x="863" y="590"/>
                    <a:pt x="863" y="591"/>
                    <a:pt x="863" y="591"/>
                  </a:cubicBezTo>
                  <a:cubicBezTo>
                    <a:pt x="863" y="591"/>
                    <a:pt x="863" y="591"/>
                    <a:pt x="864" y="591"/>
                  </a:cubicBezTo>
                  <a:cubicBezTo>
                    <a:pt x="864" y="591"/>
                    <a:pt x="864" y="591"/>
                    <a:pt x="864" y="592"/>
                  </a:cubicBezTo>
                  <a:cubicBezTo>
                    <a:pt x="864" y="592"/>
                    <a:pt x="865" y="592"/>
                    <a:pt x="867" y="592"/>
                  </a:cubicBezTo>
                  <a:cubicBezTo>
                    <a:pt x="867" y="591"/>
                    <a:pt x="867" y="586"/>
                    <a:pt x="866" y="584"/>
                  </a:cubicBezTo>
                  <a:cubicBezTo>
                    <a:pt x="865" y="584"/>
                    <a:pt x="866" y="584"/>
                    <a:pt x="865" y="583"/>
                  </a:cubicBezTo>
                  <a:cubicBezTo>
                    <a:pt x="865" y="583"/>
                    <a:pt x="865" y="583"/>
                    <a:pt x="864" y="582"/>
                  </a:cubicBezTo>
                  <a:cubicBezTo>
                    <a:pt x="864" y="582"/>
                    <a:pt x="863" y="583"/>
                    <a:pt x="864" y="581"/>
                  </a:cubicBezTo>
                  <a:cubicBezTo>
                    <a:pt x="864" y="581"/>
                    <a:pt x="863" y="580"/>
                    <a:pt x="863" y="580"/>
                  </a:cubicBezTo>
                  <a:cubicBezTo>
                    <a:pt x="863" y="580"/>
                    <a:pt x="863" y="580"/>
                    <a:pt x="862" y="580"/>
                  </a:cubicBezTo>
                  <a:cubicBezTo>
                    <a:pt x="862" y="580"/>
                    <a:pt x="861" y="579"/>
                    <a:pt x="861" y="578"/>
                  </a:cubicBezTo>
                  <a:cubicBezTo>
                    <a:pt x="860" y="578"/>
                    <a:pt x="861" y="578"/>
                    <a:pt x="860" y="577"/>
                  </a:cubicBezTo>
                  <a:cubicBezTo>
                    <a:pt x="860" y="577"/>
                    <a:pt x="860" y="577"/>
                    <a:pt x="859" y="577"/>
                  </a:cubicBezTo>
                  <a:cubicBezTo>
                    <a:pt x="859" y="575"/>
                    <a:pt x="860" y="576"/>
                    <a:pt x="859" y="575"/>
                  </a:cubicBezTo>
                  <a:cubicBezTo>
                    <a:pt x="859" y="571"/>
                    <a:pt x="860" y="565"/>
                    <a:pt x="859" y="562"/>
                  </a:cubicBezTo>
                  <a:cubicBezTo>
                    <a:pt x="859" y="561"/>
                    <a:pt x="858" y="562"/>
                    <a:pt x="858" y="561"/>
                  </a:cubicBezTo>
                  <a:cubicBezTo>
                    <a:pt x="858" y="561"/>
                    <a:pt x="858" y="560"/>
                    <a:pt x="858" y="560"/>
                  </a:cubicBezTo>
                  <a:cubicBezTo>
                    <a:pt x="858" y="558"/>
                    <a:pt x="858" y="557"/>
                    <a:pt x="857" y="556"/>
                  </a:cubicBezTo>
                  <a:cubicBezTo>
                    <a:pt x="857" y="555"/>
                    <a:pt x="857" y="556"/>
                    <a:pt x="857" y="555"/>
                  </a:cubicBezTo>
                  <a:cubicBezTo>
                    <a:pt x="856" y="555"/>
                    <a:pt x="857" y="555"/>
                    <a:pt x="856" y="555"/>
                  </a:cubicBezTo>
                  <a:cubicBezTo>
                    <a:pt x="855" y="554"/>
                    <a:pt x="855" y="552"/>
                    <a:pt x="852" y="552"/>
                  </a:cubicBezTo>
                  <a:cubicBezTo>
                    <a:pt x="852" y="552"/>
                    <a:pt x="852" y="551"/>
                    <a:pt x="852" y="551"/>
                  </a:cubicBezTo>
                  <a:cubicBezTo>
                    <a:pt x="851" y="550"/>
                    <a:pt x="851" y="549"/>
                    <a:pt x="850" y="549"/>
                  </a:cubicBezTo>
                  <a:cubicBezTo>
                    <a:pt x="850" y="548"/>
                    <a:pt x="850" y="548"/>
                    <a:pt x="849" y="547"/>
                  </a:cubicBezTo>
                  <a:cubicBezTo>
                    <a:pt x="849" y="547"/>
                    <a:pt x="849" y="548"/>
                    <a:pt x="849" y="547"/>
                  </a:cubicBezTo>
                  <a:cubicBezTo>
                    <a:pt x="849" y="547"/>
                    <a:pt x="849" y="547"/>
                    <a:pt x="849" y="547"/>
                  </a:cubicBezTo>
                  <a:cubicBezTo>
                    <a:pt x="848" y="546"/>
                    <a:pt x="848" y="547"/>
                    <a:pt x="848" y="546"/>
                  </a:cubicBezTo>
                  <a:cubicBezTo>
                    <a:pt x="848" y="546"/>
                    <a:pt x="848" y="546"/>
                    <a:pt x="847" y="545"/>
                  </a:cubicBezTo>
                  <a:cubicBezTo>
                    <a:pt x="846" y="545"/>
                    <a:pt x="847" y="544"/>
                    <a:pt x="847" y="543"/>
                  </a:cubicBezTo>
                  <a:cubicBezTo>
                    <a:pt x="846" y="543"/>
                    <a:pt x="845" y="543"/>
                    <a:pt x="844" y="542"/>
                  </a:cubicBezTo>
                  <a:cubicBezTo>
                    <a:pt x="844" y="541"/>
                    <a:pt x="843" y="542"/>
                    <a:pt x="841" y="542"/>
                  </a:cubicBezTo>
                  <a:cubicBezTo>
                    <a:pt x="840" y="542"/>
                    <a:pt x="838" y="542"/>
                    <a:pt x="838" y="541"/>
                  </a:cubicBezTo>
                  <a:cubicBezTo>
                    <a:pt x="838" y="540"/>
                    <a:pt x="838" y="540"/>
                    <a:pt x="838" y="540"/>
                  </a:cubicBezTo>
                  <a:cubicBezTo>
                    <a:pt x="838" y="540"/>
                    <a:pt x="837" y="538"/>
                    <a:pt x="837" y="537"/>
                  </a:cubicBezTo>
                  <a:cubicBezTo>
                    <a:pt x="836" y="536"/>
                    <a:pt x="836" y="535"/>
                    <a:pt x="836" y="532"/>
                  </a:cubicBezTo>
                  <a:cubicBezTo>
                    <a:pt x="836" y="530"/>
                    <a:pt x="836" y="530"/>
                    <a:pt x="835" y="530"/>
                  </a:cubicBezTo>
                  <a:cubicBezTo>
                    <a:pt x="834" y="529"/>
                    <a:pt x="833" y="529"/>
                    <a:pt x="833" y="529"/>
                  </a:cubicBezTo>
                  <a:cubicBezTo>
                    <a:pt x="833" y="529"/>
                    <a:pt x="833" y="528"/>
                    <a:pt x="833" y="527"/>
                  </a:cubicBezTo>
                  <a:cubicBezTo>
                    <a:pt x="832" y="527"/>
                    <a:pt x="832" y="527"/>
                    <a:pt x="832" y="525"/>
                  </a:cubicBezTo>
                  <a:cubicBezTo>
                    <a:pt x="832" y="525"/>
                    <a:pt x="832" y="524"/>
                    <a:pt x="832" y="524"/>
                  </a:cubicBezTo>
                  <a:cubicBezTo>
                    <a:pt x="831" y="523"/>
                    <a:pt x="831" y="524"/>
                    <a:pt x="830" y="523"/>
                  </a:cubicBezTo>
                  <a:cubicBezTo>
                    <a:pt x="830" y="523"/>
                    <a:pt x="830" y="522"/>
                    <a:pt x="829" y="522"/>
                  </a:cubicBezTo>
                  <a:cubicBezTo>
                    <a:pt x="828" y="522"/>
                    <a:pt x="826" y="523"/>
                    <a:pt x="827" y="521"/>
                  </a:cubicBezTo>
                  <a:cubicBezTo>
                    <a:pt x="827" y="520"/>
                    <a:pt x="826" y="522"/>
                    <a:pt x="826" y="521"/>
                  </a:cubicBezTo>
                  <a:cubicBezTo>
                    <a:pt x="826" y="520"/>
                    <a:pt x="826" y="519"/>
                    <a:pt x="826" y="518"/>
                  </a:cubicBezTo>
                  <a:cubicBezTo>
                    <a:pt x="826" y="517"/>
                    <a:pt x="826" y="515"/>
                    <a:pt x="826" y="514"/>
                  </a:cubicBezTo>
                  <a:cubicBezTo>
                    <a:pt x="826" y="513"/>
                    <a:pt x="826" y="514"/>
                    <a:pt x="827" y="513"/>
                  </a:cubicBezTo>
                  <a:cubicBezTo>
                    <a:pt x="827" y="512"/>
                    <a:pt x="827" y="510"/>
                    <a:pt x="827" y="510"/>
                  </a:cubicBezTo>
                  <a:cubicBezTo>
                    <a:pt x="829" y="509"/>
                    <a:pt x="828" y="506"/>
                    <a:pt x="827" y="505"/>
                  </a:cubicBezTo>
                  <a:cubicBezTo>
                    <a:pt x="829" y="505"/>
                    <a:pt x="827" y="504"/>
                    <a:pt x="828" y="503"/>
                  </a:cubicBezTo>
                  <a:cubicBezTo>
                    <a:pt x="828" y="503"/>
                    <a:pt x="829" y="503"/>
                    <a:pt x="830" y="502"/>
                  </a:cubicBezTo>
                  <a:cubicBezTo>
                    <a:pt x="831" y="499"/>
                    <a:pt x="830" y="497"/>
                    <a:pt x="830" y="492"/>
                  </a:cubicBezTo>
                  <a:cubicBezTo>
                    <a:pt x="830" y="488"/>
                    <a:pt x="834" y="486"/>
                    <a:pt x="836" y="490"/>
                  </a:cubicBezTo>
                  <a:cubicBezTo>
                    <a:pt x="836" y="491"/>
                    <a:pt x="836" y="491"/>
                    <a:pt x="836" y="492"/>
                  </a:cubicBezTo>
                  <a:cubicBezTo>
                    <a:pt x="836" y="495"/>
                    <a:pt x="836" y="495"/>
                    <a:pt x="839" y="495"/>
                  </a:cubicBezTo>
                  <a:cubicBezTo>
                    <a:pt x="842" y="495"/>
                    <a:pt x="842" y="495"/>
                    <a:pt x="844" y="495"/>
                  </a:cubicBezTo>
                  <a:cubicBezTo>
                    <a:pt x="845" y="496"/>
                    <a:pt x="845" y="498"/>
                    <a:pt x="847" y="499"/>
                  </a:cubicBezTo>
                  <a:cubicBezTo>
                    <a:pt x="847" y="499"/>
                    <a:pt x="848" y="500"/>
                    <a:pt x="848" y="500"/>
                  </a:cubicBezTo>
                  <a:cubicBezTo>
                    <a:pt x="849" y="500"/>
                    <a:pt x="850" y="502"/>
                    <a:pt x="850" y="502"/>
                  </a:cubicBezTo>
                  <a:cubicBezTo>
                    <a:pt x="850" y="504"/>
                    <a:pt x="852" y="503"/>
                    <a:pt x="852" y="505"/>
                  </a:cubicBezTo>
                  <a:cubicBezTo>
                    <a:pt x="851" y="506"/>
                    <a:pt x="851" y="507"/>
                    <a:pt x="852" y="507"/>
                  </a:cubicBezTo>
                  <a:cubicBezTo>
                    <a:pt x="852" y="509"/>
                    <a:pt x="852" y="508"/>
                    <a:pt x="853" y="509"/>
                  </a:cubicBezTo>
                  <a:cubicBezTo>
                    <a:pt x="854" y="510"/>
                    <a:pt x="854" y="510"/>
                    <a:pt x="854" y="510"/>
                  </a:cubicBezTo>
                  <a:cubicBezTo>
                    <a:pt x="855" y="511"/>
                    <a:pt x="856" y="509"/>
                    <a:pt x="856" y="511"/>
                  </a:cubicBezTo>
                  <a:cubicBezTo>
                    <a:pt x="856" y="513"/>
                    <a:pt x="856" y="511"/>
                    <a:pt x="857" y="512"/>
                  </a:cubicBezTo>
                  <a:cubicBezTo>
                    <a:pt x="857" y="512"/>
                    <a:pt x="858" y="513"/>
                    <a:pt x="858" y="513"/>
                  </a:cubicBezTo>
                  <a:cubicBezTo>
                    <a:pt x="858" y="513"/>
                    <a:pt x="858" y="514"/>
                    <a:pt x="859" y="514"/>
                  </a:cubicBezTo>
                  <a:cubicBezTo>
                    <a:pt x="859" y="514"/>
                    <a:pt x="862" y="514"/>
                    <a:pt x="862" y="514"/>
                  </a:cubicBezTo>
                  <a:cubicBezTo>
                    <a:pt x="861" y="512"/>
                    <a:pt x="862" y="514"/>
                    <a:pt x="862" y="514"/>
                  </a:cubicBezTo>
                  <a:cubicBezTo>
                    <a:pt x="864" y="514"/>
                    <a:pt x="864" y="514"/>
                    <a:pt x="865" y="515"/>
                  </a:cubicBezTo>
                  <a:cubicBezTo>
                    <a:pt x="866" y="516"/>
                    <a:pt x="866" y="516"/>
                    <a:pt x="867" y="517"/>
                  </a:cubicBezTo>
                  <a:cubicBezTo>
                    <a:pt x="867" y="520"/>
                    <a:pt x="866" y="521"/>
                    <a:pt x="866" y="525"/>
                  </a:cubicBezTo>
                  <a:cubicBezTo>
                    <a:pt x="866" y="527"/>
                    <a:pt x="865" y="527"/>
                    <a:pt x="866" y="528"/>
                  </a:cubicBezTo>
                  <a:cubicBezTo>
                    <a:pt x="866" y="529"/>
                    <a:pt x="866" y="530"/>
                    <a:pt x="867" y="529"/>
                  </a:cubicBezTo>
                  <a:cubicBezTo>
                    <a:pt x="867" y="529"/>
                    <a:pt x="868" y="528"/>
                    <a:pt x="868" y="528"/>
                  </a:cubicBezTo>
                  <a:cubicBezTo>
                    <a:pt x="869" y="528"/>
                    <a:pt x="868" y="528"/>
                    <a:pt x="869" y="528"/>
                  </a:cubicBezTo>
                  <a:cubicBezTo>
                    <a:pt x="869" y="527"/>
                    <a:pt x="869" y="527"/>
                    <a:pt x="869" y="527"/>
                  </a:cubicBezTo>
                  <a:cubicBezTo>
                    <a:pt x="870" y="526"/>
                    <a:pt x="869" y="525"/>
                    <a:pt x="870" y="525"/>
                  </a:cubicBezTo>
                  <a:cubicBezTo>
                    <a:pt x="870" y="524"/>
                    <a:pt x="870" y="524"/>
                    <a:pt x="870" y="524"/>
                  </a:cubicBezTo>
                  <a:cubicBezTo>
                    <a:pt x="871" y="523"/>
                    <a:pt x="870" y="524"/>
                    <a:pt x="871" y="523"/>
                  </a:cubicBezTo>
                  <a:cubicBezTo>
                    <a:pt x="872" y="523"/>
                    <a:pt x="873" y="523"/>
                    <a:pt x="873" y="523"/>
                  </a:cubicBezTo>
                  <a:cubicBezTo>
                    <a:pt x="873" y="523"/>
                    <a:pt x="873" y="523"/>
                    <a:pt x="874" y="522"/>
                  </a:cubicBezTo>
                  <a:cubicBezTo>
                    <a:pt x="876" y="522"/>
                    <a:pt x="875" y="522"/>
                    <a:pt x="876" y="522"/>
                  </a:cubicBezTo>
                  <a:cubicBezTo>
                    <a:pt x="876" y="521"/>
                    <a:pt x="876" y="521"/>
                    <a:pt x="876" y="521"/>
                  </a:cubicBezTo>
                  <a:cubicBezTo>
                    <a:pt x="876" y="520"/>
                    <a:pt x="877" y="521"/>
                    <a:pt x="877" y="520"/>
                  </a:cubicBezTo>
                  <a:cubicBezTo>
                    <a:pt x="879" y="519"/>
                    <a:pt x="878" y="515"/>
                    <a:pt x="880" y="514"/>
                  </a:cubicBezTo>
                  <a:cubicBezTo>
                    <a:pt x="881" y="513"/>
                    <a:pt x="881" y="513"/>
                    <a:pt x="883" y="513"/>
                  </a:cubicBezTo>
                  <a:cubicBezTo>
                    <a:pt x="885" y="513"/>
                    <a:pt x="885" y="512"/>
                    <a:pt x="887" y="512"/>
                  </a:cubicBezTo>
                  <a:cubicBezTo>
                    <a:pt x="887" y="512"/>
                    <a:pt x="887" y="511"/>
                    <a:pt x="887" y="511"/>
                  </a:cubicBezTo>
                  <a:cubicBezTo>
                    <a:pt x="888" y="511"/>
                    <a:pt x="888" y="511"/>
                    <a:pt x="888" y="511"/>
                  </a:cubicBezTo>
                  <a:cubicBezTo>
                    <a:pt x="889" y="510"/>
                    <a:pt x="888" y="510"/>
                    <a:pt x="889" y="510"/>
                  </a:cubicBezTo>
                  <a:cubicBezTo>
                    <a:pt x="889" y="509"/>
                    <a:pt x="889" y="509"/>
                    <a:pt x="889" y="509"/>
                  </a:cubicBezTo>
                  <a:cubicBezTo>
                    <a:pt x="891" y="509"/>
                    <a:pt x="892" y="508"/>
                    <a:pt x="893" y="507"/>
                  </a:cubicBezTo>
                  <a:cubicBezTo>
                    <a:pt x="894" y="507"/>
                    <a:pt x="893" y="507"/>
                    <a:pt x="894" y="507"/>
                  </a:cubicBezTo>
                  <a:cubicBezTo>
                    <a:pt x="894" y="506"/>
                    <a:pt x="894" y="506"/>
                    <a:pt x="894" y="506"/>
                  </a:cubicBezTo>
                  <a:cubicBezTo>
                    <a:pt x="895" y="506"/>
                    <a:pt x="895" y="506"/>
                    <a:pt x="895" y="506"/>
                  </a:cubicBezTo>
                  <a:cubicBezTo>
                    <a:pt x="896" y="506"/>
                    <a:pt x="896" y="505"/>
                    <a:pt x="896" y="504"/>
                  </a:cubicBezTo>
                  <a:cubicBezTo>
                    <a:pt x="897" y="504"/>
                    <a:pt x="896" y="499"/>
                    <a:pt x="896" y="497"/>
                  </a:cubicBezTo>
                  <a:cubicBezTo>
                    <a:pt x="897" y="496"/>
                    <a:pt x="896" y="496"/>
                    <a:pt x="897" y="495"/>
                  </a:cubicBezTo>
                  <a:cubicBezTo>
                    <a:pt x="897" y="494"/>
                    <a:pt x="896" y="492"/>
                    <a:pt x="895" y="491"/>
                  </a:cubicBezTo>
                  <a:cubicBezTo>
                    <a:pt x="895" y="488"/>
                    <a:pt x="896" y="487"/>
                    <a:pt x="896" y="485"/>
                  </a:cubicBezTo>
                  <a:cubicBezTo>
                    <a:pt x="894" y="484"/>
                    <a:pt x="894" y="480"/>
                    <a:pt x="892" y="479"/>
                  </a:cubicBezTo>
                  <a:cubicBezTo>
                    <a:pt x="892" y="477"/>
                    <a:pt x="892" y="474"/>
                    <a:pt x="891" y="473"/>
                  </a:cubicBezTo>
                  <a:cubicBezTo>
                    <a:pt x="890" y="472"/>
                    <a:pt x="888" y="472"/>
                    <a:pt x="887" y="471"/>
                  </a:cubicBezTo>
                  <a:cubicBezTo>
                    <a:pt x="886" y="470"/>
                    <a:pt x="886" y="468"/>
                    <a:pt x="886" y="468"/>
                  </a:cubicBezTo>
                  <a:cubicBezTo>
                    <a:pt x="885" y="467"/>
                    <a:pt x="884" y="467"/>
                    <a:pt x="884" y="466"/>
                  </a:cubicBezTo>
                  <a:cubicBezTo>
                    <a:pt x="883" y="466"/>
                    <a:pt x="883" y="466"/>
                    <a:pt x="883" y="465"/>
                  </a:cubicBezTo>
                  <a:cubicBezTo>
                    <a:pt x="883" y="465"/>
                    <a:pt x="883" y="465"/>
                    <a:pt x="882" y="465"/>
                  </a:cubicBezTo>
                  <a:cubicBezTo>
                    <a:pt x="881" y="465"/>
                    <a:pt x="880" y="464"/>
                    <a:pt x="879" y="463"/>
                  </a:cubicBezTo>
                  <a:cubicBezTo>
                    <a:pt x="879" y="463"/>
                    <a:pt x="877" y="463"/>
                    <a:pt x="877" y="461"/>
                  </a:cubicBezTo>
                  <a:cubicBezTo>
                    <a:pt x="877" y="461"/>
                    <a:pt x="876" y="460"/>
                    <a:pt x="876" y="460"/>
                  </a:cubicBezTo>
                  <a:cubicBezTo>
                    <a:pt x="875" y="459"/>
                    <a:pt x="876" y="460"/>
                    <a:pt x="875" y="459"/>
                  </a:cubicBezTo>
                  <a:cubicBezTo>
                    <a:pt x="875" y="459"/>
                    <a:pt x="875" y="459"/>
                    <a:pt x="874" y="458"/>
                  </a:cubicBezTo>
                  <a:cubicBezTo>
                    <a:pt x="874" y="458"/>
                    <a:pt x="875" y="458"/>
                    <a:pt x="874" y="458"/>
                  </a:cubicBezTo>
                  <a:cubicBezTo>
                    <a:pt x="874" y="457"/>
                    <a:pt x="874" y="457"/>
                    <a:pt x="874" y="457"/>
                  </a:cubicBezTo>
                  <a:cubicBezTo>
                    <a:pt x="873" y="457"/>
                    <a:pt x="873" y="457"/>
                    <a:pt x="873" y="457"/>
                  </a:cubicBezTo>
                  <a:cubicBezTo>
                    <a:pt x="873" y="456"/>
                    <a:pt x="873" y="457"/>
                    <a:pt x="872" y="456"/>
                  </a:cubicBezTo>
                  <a:cubicBezTo>
                    <a:pt x="872" y="456"/>
                    <a:pt x="872" y="456"/>
                    <a:pt x="872" y="455"/>
                  </a:cubicBezTo>
                  <a:cubicBezTo>
                    <a:pt x="872" y="454"/>
                    <a:pt x="872" y="454"/>
                    <a:pt x="871" y="453"/>
                  </a:cubicBezTo>
                  <a:cubicBezTo>
                    <a:pt x="870" y="453"/>
                    <a:pt x="871" y="452"/>
                    <a:pt x="870" y="452"/>
                  </a:cubicBezTo>
                  <a:cubicBezTo>
                    <a:pt x="870" y="452"/>
                    <a:pt x="870" y="451"/>
                    <a:pt x="869" y="451"/>
                  </a:cubicBezTo>
                  <a:cubicBezTo>
                    <a:pt x="869" y="451"/>
                    <a:pt x="868" y="451"/>
                    <a:pt x="869" y="450"/>
                  </a:cubicBezTo>
                  <a:cubicBezTo>
                    <a:pt x="869" y="450"/>
                    <a:pt x="869" y="450"/>
                    <a:pt x="868" y="449"/>
                  </a:cubicBezTo>
                  <a:cubicBezTo>
                    <a:pt x="868" y="449"/>
                    <a:pt x="868" y="449"/>
                    <a:pt x="867" y="449"/>
                  </a:cubicBezTo>
                  <a:cubicBezTo>
                    <a:pt x="867" y="448"/>
                    <a:pt x="867" y="448"/>
                    <a:pt x="866" y="447"/>
                  </a:cubicBezTo>
                  <a:cubicBezTo>
                    <a:pt x="866" y="447"/>
                    <a:pt x="866" y="447"/>
                    <a:pt x="865" y="446"/>
                  </a:cubicBezTo>
                  <a:cubicBezTo>
                    <a:pt x="865" y="446"/>
                    <a:pt x="865" y="446"/>
                    <a:pt x="864" y="445"/>
                  </a:cubicBezTo>
                  <a:cubicBezTo>
                    <a:pt x="864" y="443"/>
                    <a:pt x="864" y="441"/>
                    <a:pt x="864" y="439"/>
                  </a:cubicBezTo>
                  <a:cubicBezTo>
                    <a:pt x="864" y="437"/>
                    <a:pt x="865" y="438"/>
                    <a:pt x="865" y="436"/>
                  </a:cubicBezTo>
                  <a:cubicBezTo>
                    <a:pt x="866" y="436"/>
                    <a:pt x="865" y="436"/>
                    <a:pt x="866" y="435"/>
                  </a:cubicBezTo>
                  <a:cubicBezTo>
                    <a:pt x="866" y="435"/>
                    <a:pt x="866" y="435"/>
                    <a:pt x="867" y="435"/>
                  </a:cubicBezTo>
                  <a:cubicBezTo>
                    <a:pt x="867" y="435"/>
                    <a:pt x="868" y="435"/>
                    <a:pt x="868" y="434"/>
                  </a:cubicBezTo>
                  <a:cubicBezTo>
                    <a:pt x="868" y="434"/>
                    <a:pt x="868" y="434"/>
                    <a:pt x="869" y="433"/>
                  </a:cubicBezTo>
                  <a:cubicBezTo>
                    <a:pt x="870" y="433"/>
                    <a:pt x="869" y="433"/>
                    <a:pt x="869" y="433"/>
                  </a:cubicBezTo>
                  <a:cubicBezTo>
                    <a:pt x="870" y="432"/>
                    <a:pt x="870" y="434"/>
                    <a:pt x="870" y="432"/>
                  </a:cubicBezTo>
                  <a:cubicBezTo>
                    <a:pt x="870" y="431"/>
                    <a:pt x="869" y="429"/>
                    <a:pt x="871" y="429"/>
                  </a:cubicBezTo>
                  <a:cubicBezTo>
                    <a:pt x="872" y="429"/>
                    <a:pt x="872" y="429"/>
                    <a:pt x="873" y="428"/>
                  </a:cubicBezTo>
                  <a:cubicBezTo>
                    <a:pt x="875" y="428"/>
                    <a:pt x="874" y="425"/>
                    <a:pt x="874" y="424"/>
                  </a:cubicBezTo>
                  <a:cubicBezTo>
                    <a:pt x="875" y="423"/>
                    <a:pt x="877" y="424"/>
                    <a:pt x="878" y="424"/>
                  </a:cubicBezTo>
                  <a:cubicBezTo>
                    <a:pt x="878" y="424"/>
                    <a:pt x="880" y="423"/>
                    <a:pt x="880" y="423"/>
                  </a:cubicBezTo>
                  <a:cubicBezTo>
                    <a:pt x="880" y="422"/>
                    <a:pt x="881" y="422"/>
                    <a:pt x="881" y="422"/>
                  </a:cubicBezTo>
                  <a:cubicBezTo>
                    <a:pt x="882" y="421"/>
                    <a:pt x="882" y="422"/>
                    <a:pt x="883" y="423"/>
                  </a:cubicBezTo>
                  <a:cubicBezTo>
                    <a:pt x="883" y="423"/>
                    <a:pt x="883" y="423"/>
                    <a:pt x="884" y="423"/>
                  </a:cubicBezTo>
                  <a:cubicBezTo>
                    <a:pt x="884" y="424"/>
                    <a:pt x="884" y="424"/>
                    <a:pt x="884" y="424"/>
                  </a:cubicBezTo>
                  <a:cubicBezTo>
                    <a:pt x="886" y="424"/>
                    <a:pt x="887" y="424"/>
                    <a:pt x="888" y="423"/>
                  </a:cubicBezTo>
                  <a:cubicBezTo>
                    <a:pt x="888" y="423"/>
                    <a:pt x="889" y="424"/>
                    <a:pt x="889" y="424"/>
                  </a:cubicBezTo>
                  <a:cubicBezTo>
                    <a:pt x="889" y="426"/>
                    <a:pt x="889" y="428"/>
                    <a:pt x="890" y="429"/>
                  </a:cubicBezTo>
                  <a:cubicBezTo>
                    <a:pt x="890" y="430"/>
                    <a:pt x="890" y="430"/>
                    <a:pt x="891" y="431"/>
                  </a:cubicBezTo>
                  <a:cubicBezTo>
                    <a:pt x="891" y="432"/>
                    <a:pt x="892" y="432"/>
                    <a:pt x="892" y="433"/>
                  </a:cubicBezTo>
                  <a:cubicBezTo>
                    <a:pt x="892" y="433"/>
                    <a:pt x="892" y="433"/>
                    <a:pt x="892" y="433"/>
                  </a:cubicBezTo>
                  <a:cubicBezTo>
                    <a:pt x="893" y="434"/>
                    <a:pt x="893" y="434"/>
                    <a:pt x="893" y="434"/>
                  </a:cubicBezTo>
                  <a:cubicBezTo>
                    <a:pt x="893" y="434"/>
                    <a:pt x="893" y="434"/>
                    <a:pt x="894" y="434"/>
                  </a:cubicBezTo>
                  <a:cubicBezTo>
                    <a:pt x="894" y="435"/>
                    <a:pt x="894" y="435"/>
                    <a:pt x="895" y="434"/>
                  </a:cubicBezTo>
                  <a:cubicBezTo>
                    <a:pt x="895" y="434"/>
                    <a:pt x="896" y="434"/>
                    <a:pt x="896" y="433"/>
                  </a:cubicBezTo>
                  <a:cubicBezTo>
                    <a:pt x="896" y="433"/>
                    <a:pt x="898" y="432"/>
                    <a:pt x="896" y="432"/>
                  </a:cubicBezTo>
                  <a:cubicBezTo>
                    <a:pt x="894" y="432"/>
                    <a:pt x="894" y="430"/>
                    <a:pt x="894" y="428"/>
                  </a:cubicBezTo>
                  <a:cubicBezTo>
                    <a:pt x="895" y="427"/>
                    <a:pt x="895" y="426"/>
                    <a:pt x="896" y="425"/>
                  </a:cubicBezTo>
                  <a:cubicBezTo>
                    <a:pt x="899" y="425"/>
                    <a:pt x="900" y="424"/>
                    <a:pt x="903" y="424"/>
                  </a:cubicBezTo>
                  <a:cubicBezTo>
                    <a:pt x="904" y="423"/>
                    <a:pt x="904" y="423"/>
                    <a:pt x="904" y="422"/>
                  </a:cubicBezTo>
                  <a:cubicBezTo>
                    <a:pt x="905" y="422"/>
                    <a:pt x="905" y="421"/>
                    <a:pt x="907" y="422"/>
                  </a:cubicBezTo>
                  <a:cubicBezTo>
                    <a:pt x="907" y="423"/>
                    <a:pt x="910" y="423"/>
                    <a:pt x="911" y="422"/>
                  </a:cubicBezTo>
                  <a:cubicBezTo>
                    <a:pt x="911" y="421"/>
                    <a:pt x="911" y="422"/>
                    <a:pt x="911" y="421"/>
                  </a:cubicBezTo>
                  <a:cubicBezTo>
                    <a:pt x="912" y="421"/>
                    <a:pt x="912" y="421"/>
                    <a:pt x="912" y="420"/>
                  </a:cubicBezTo>
                  <a:cubicBezTo>
                    <a:pt x="912" y="420"/>
                    <a:pt x="912" y="420"/>
                    <a:pt x="912" y="420"/>
                  </a:cubicBezTo>
                  <a:cubicBezTo>
                    <a:pt x="913" y="419"/>
                    <a:pt x="913" y="419"/>
                    <a:pt x="913" y="417"/>
                  </a:cubicBezTo>
                  <a:cubicBezTo>
                    <a:pt x="913" y="416"/>
                    <a:pt x="913" y="416"/>
                    <a:pt x="914" y="415"/>
                  </a:cubicBezTo>
                  <a:cubicBezTo>
                    <a:pt x="916" y="415"/>
                    <a:pt x="916" y="416"/>
                    <a:pt x="916" y="418"/>
                  </a:cubicBezTo>
                  <a:cubicBezTo>
                    <a:pt x="917" y="418"/>
                    <a:pt x="917" y="418"/>
                    <a:pt x="917" y="418"/>
                  </a:cubicBezTo>
                  <a:cubicBezTo>
                    <a:pt x="918" y="418"/>
                    <a:pt x="917" y="418"/>
                    <a:pt x="918" y="418"/>
                  </a:cubicBezTo>
                  <a:cubicBezTo>
                    <a:pt x="918" y="418"/>
                    <a:pt x="919" y="420"/>
                    <a:pt x="919" y="419"/>
                  </a:cubicBezTo>
                  <a:cubicBezTo>
                    <a:pt x="918" y="418"/>
                    <a:pt x="920" y="419"/>
                    <a:pt x="920" y="418"/>
                  </a:cubicBezTo>
                  <a:cubicBezTo>
                    <a:pt x="920" y="417"/>
                    <a:pt x="921" y="416"/>
                    <a:pt x="921" y="415"/>
                  </a:cubicBezTo>
                  <a:cubicBezTo>
                    <a:pt x="922" y="415"/>
                    <a:pt x="924" y="414"/>
                    <a:pt x="925" y="415"/>
                  </a:cubicBezTo>
                  <a:cubicBezTo>
                    <a:pt x="926" y="415"/>
                    <a:pt x="925" y="415"/>
                    <a:pt x="926" y="415"/>
                  </a:cubicBezTo>
                  <a:cubicBezTo>
                    <a:pt x="927" y="415"/>
                    <a:pt x="927" y="416"/>
                    <a:pt x="929" y="415"/>
                  </a:cubicBezTo>
                  <a:cubicBezTo>
                    <a:pt x="929" y="414"/>
                    <a:pt x="931" y="414"/>
                    <a:pt x="932" y="413"/>
                  </a:cubicBezTo>
                  <a:cubicBezTo>
                    <a:pt x="933" y="413"/>
                    <a:pt x="933" y="414"/>
                    <a:pt x="933" y="413"/>
                  </a:cubicBezTo>
                  <a:cubicBezTo>
                    <a:pt x="934" y="413"/>
                    <a:pt x="933" y="412"/>
                    <a:pt x="934" y="412"/>
                  </a:cubicBezTo>
                  <a:cubicBezTo>
                    <a:pt x="935" y="411"/>
                    <a:pt x="935" y="409"/>
                    <a:pt x="936" y="408"/>
                  </a:cubicBezTo>
                  <a:cubicBezTo>
                    <a:pt x="936" y="408"/>
                    <a:pt x="936" y="408"/>
                    <a:pt x="936" y="408"/>
                  </a:cubicBezTo>
                  <a:cubicBezTo>
                    <a:pt x="937" y="407"/>
                    <a:pt x="936" y="407"/>
                    <a:pt x="938" y="407"/>
                  </a:cubicBezTo>
                  <a:cubicBezTo>
                    <a:pt x="939" y="407"/>
                    <a:pt x="938" y="407"/>
                    <a:pt x="939" y="406"/>
                  </a:cubicBezTo>
                  <a:cubicBezTo>
                    <a:pt x="940" y="406"/>
                    <a:pt x="940" y="406"/>
                    <a:pt x="940" y="406"/>
                  </a:cubicBezTo>
                  <a:cubicBezTo>
                    <a:pt x="941" y="405"/>
                    <a:pt x="941" y="404"/>
                    <a:pt x="941" y="403"/>
                  </a:cubicBezTo>
                  <a:cubicBezTo>
                    <a:pt x="942" y="403"/>
                    <a:pt x="942" y="403"/>
                    <a:pt x="942" y="403"/>
                  </a:cubicBezTo>
                  <a:cubicBezTo>
                    <a:pt x="942" y="403"/>
                    <a:pt x="943" y="402"/>
                    <a:pt x="943" y="402"/>
                  </a:cubicBezTo>
                  <a:cubicBezTo>
                    <a:pt x="944" y="401"/>
                    <a:pt x="945" y="401"/>
                    <a:pt x="946" y="401"/>
                  </a:cubicBezTo>
                  <a:cubicBezTo>
                    <a:pt x="947" y="400"/>
                    <a:pt x="947" y="399"/>
                    <a:pt x="947" y="398"/>
                  </a:cubicBezTo>
                  <a:cubicBezTo>
                    <a:pt x="947" y="398"/>
                    <a:pt x="948" y="398"/>
                    <a:pt x="948" y="398"/>
                  </a:cubicBezTo>
                  <a:cubicBezTo>
                    <a:pt x="948" y="398"/>
                    <a:pt x="949" y="397"/>
                    <a:pt x="949" y="396"/>
                  </a:cubicBezTo>
                  <a:cubicBezTo>
                    <a:pt x="949" y="396"/>
                    <a:pt x="949" y="396"/>
                    <a:pt x="950" y="396"/>
                  </a:cubicBezTo>
                  <a:cubicBezTo>
                    <a:pt x="950" y="395"/>
                    <a:pt x="950" y="395"/>
                    <a:pt x="951" y="395"/>
                  </a:cubicBezTo>
                  <a:cubicBezTo>
                    <a:pt x="951" y="395"/>
                    <a:pt x="952" y="394"/>
                    <a:pt x="952" y="394"/>
                  </a:cubicBezTo>
                  <a:cubicBezTo>
                    <a:pt x="952" y="394"/>
                    <a:pt x="953" y="394"/>
                    <a:pt x="953" y="393"/>
                  </a:cubicBezTo>
                  <a:cubicBezTo>
                    <a:pt x="953" y="392"/>
                    <a:pt x="953" y="393"/>
                    <a:pt x="952" y="392"/>
                  </a:cubicBezTo>
                  <a:cubicBezTo>
                    <a:pt x="952" y="391"/>
                    <a:pt x="952" y="391"/>
                    <a:pt x="951" y="391"/>
                  </a:cubicBezTo>
                  <a:cubicBezTo>
                    <a:pt x="951" y="389"/>
                    <a:pt x="951" y="389"/>
                    <a:pt x="950" y="388"/>
                  </a:cubicBezTo>
                  <a:cubicBezTo>
                    <a:pt x="950" y="388"/>
                    <a:pt x="949" y="387"/>
                    <a:pt x="950" y="386"/>
                  </a:cubicBezTo>
                  <a:cubicBezTo>
                    <a:pt x="951" y="386"/>
                    <a:pt x="951" y="385"/>
                    <a:pt x="951" y="385"/>
                  </a:cubicBezTo>
                  <a:cubicBezTo>
                    <a:pt x="951" y="385"/>
                    <a:pt x="951" y="384"/>
                    <a:pt x="951" y="384"/>
                  </a:cubicBezTo>
                  <a:cubicBezTo>
                    <a:pt x="952" y="383"/>
                    <a:pt x="953" y="382"/>
                    <a:pt x="954" y="381"/>
                  </a:cubicBezTo>
                  <a:cubicBezTo>
                    <a:pt x="955" y="379"/>
                    <a:pt x="956" y="375"/>
                    <a:pt x="956" y="373"/>
                  </a:cubicBezTo>
                  <a:cubicBezTo>
                    <a:pt x="957" y="372"/>
                    <a:pt x="956" y="373"/>
                    <a:pt x="956" y="372"/>
                  </a:cubicBezTo>
                  <a:cubicBezTo>
                    <a:pt x="957" y="372"/>
                    <a:pt x="957" y="372"/>
                    <a:pt x="957" y="372"/>
                  </a:cubicBezTo>
                  <a:cubicBezTo>
                    <a:pt x="957" y="372"/>
                    <a:pt x="957" y="372"/>
                    <a:pt x="957" y="371"/>
                  </a:cubicBezTo>
                  <a:cubicBezTo>
                    <a:pt x="958" y="371"/>
                    <a:pt x="958" y="371"/>
                    <a:pt x="959" y="371"/>
                  </a:cubicBezTo>
                  <a:cubicBezTo>
                    <a:pt x="962" y="368"/>
                    <a:pt x="959" y="365"/>
                    <a:pt x="959" y="363"/>
                  </a:cubicBezTo>
                  <a:cubicBezTo>
                    <a:pt x="959" y="362"/>
                    <a:pt x="959" y="362"/>
                    <a:pt x="959" y="362"/>
                  </a:cubicBezTo>
                  <a:cubicBezTo>
                    <a:pt x="959" y="361"/>
                    <a:pt x="959" y="360"/>
                    <a:pt x="959" y="359"/>
                  </a:cubicBezTo>
                  <a:cubicBezTo>
                    <a:pt x="960" y="359"/>
                    <a:pt x="960" y="359"/>
                    <a:pt x="961" y="358"/>
                  </a:cubicBezTo>
                  <a:cubicBezTo>
                    <a:pt x="961" y="358"/>
                    <a:pt x="961" y="358"/>
                    <a:pt x="961" y="358"/>
                  </a:cubicBezTo>
                  <a:cubicBezTo>
                    <a:pt x="962" y="357"/>
                    <a:pt x="963" y="356"/>
                    <a:pt x="961" y="355"/>
                  </a:cubicBezTo>
                  <a:cubicBezTo>
                    <a:pt x="961" y="353"/>
                    <a:pt x="962" y="354"/>
                    <a:pt x="961" y="353"/>
                  </a:cubicBezTo>
                  <a:cubicBezTo>
                    <a:pt x="960" y="353"/>
                    <a:pt x="960" y="353"/>
                    <a:pt x="959" y="353"/>
                  </a:cubicBezTo>
                  <a:cubicBezTo>
                    <a:pt x="959" y="354"/>
                    <a:pt x="959" y="354"/>
                    <a:pt x="959" y="354"/>
                  </a:cubicBezTo>
                  <a:cubicBezTo>
                    <a:pt x="959" y="355"/>
                    <a:pt x="958" y="354"/>
                    <a:pt x="959" y="355"/>
                  </a:cubicBezTo>
                  <a:cubicBezTo>
                    <a:pt x="959" y="355"/>
                    <a:pt x="958" y="356"/>
                    <a:pt x="958" y="356"/>
                  </a:cubicBezTo>
                  <a:cubicBezTo>
                    <a:pt x="956" y="357"/>
                    <a:pt x="956" y="356"/>
                    <a:pt x="956" y="355"/>
                  </a:cubicBezTo>
                  <a:cubicBezTo>
                    <a:pt x="955" y="354"/>
                    <a:pt x="956" y="353"/>
                    <a:pt x="955" y="353"/>
                  </a:cubicBezTo>
                  <a:cubicBezTo>
                    <a:pt x="954" y="351"/>
                    <a:pt x="952" y="353"/>
                    <a:pt x="951" y="353"/>
                  </a:cubicBezTo>
                  <a:cubicBezTo>
                    <a:pt x="950" y="353"/>
                    <a:pt x="952" y="351"/>
                    <a:pt x="952" y="351"/>
                  </a:cubicBezTo>
                  <a:cubicBezTo>
                    <a:pt x="953" y="351"/>
                    <a:pt x="956" y="350"/>
                    <a:pt x="956" y="349"/>
                  </a:cubicBezTo>
                  <a:cubicBezTo>
                    <a:pt x="956" y="348"/>
                    <a:pt x="958" y="349"/>
                    <a:pt x="956" y="346"/>
                  </a:cubicBezTo>
                  <a:cubicBezTo>
                    <a:pt x="955" y="346"/>
                    <a:pt x="955" y="343"/>
                    <a:pt x="955" y="343"/>
                  </a:cubicBezTo>
                  <a:cubicBezTo>
                    <a:pt x="953" y="344"/>
                    <a:pt x="955" y="342"/>
                    <a:pt x="954" y="341"/>
                  </a:cubicBezTo>
                  <a:cubicBezTo>
                    <a:pt x="954" y="340"/>
                    <a:pt x="954" y="340"/>
                    <a:pt x="953" y="339"/>
                  </a:cubicBezTo>
                  <a:cubicBezTo>
                    <a:pt x="952" y="338"/>
                    <a:pt x="953" y="339"/>
                    <a:pt x="952" y="338"/>
                  </a:cubicBezTo>
                  <a:cubicBezTo>
                    <a:pt x="951" y="338"/>
                    <a:pt x="952" y="338"/>
                    <a:pt x="950" y="338"/>
                  </a:cubicBezTo>
                  <a:cubicBezTo>
                    <a:pt x="949" y="337"/>
                    <a:pt x="949" y="336"/>
                    <a:pt x="949" y="336"/>
                  </a:cubicBezTo>
                  <a:cubicBezTo>
                    <a:pt x="948" y="335"/>
                    <a:pt x="947" y="335"/>
                    <a:pt x="946" y="334"/>
                  </a:cubicBezTo>
                  <a:cubicBezTo>
                    <a:pt x="945" y="334"/>
                    <a:pt x="945" y="334"/>
                    <a:pt x="944" y="333"/>
                  </a:cubicBezTo>
                  <a:cubicBezTo>
                    <a:pt x="944" y="332"/>
                    <a:pt x="945" y="331"/>
                    <a:pt x="944" y="331"/>
                  </a:cubicBezTo>
                  <a:cubicBezTo>
                    <a:pt x="944" y="329"/>
                    <a:pt x="944" y="330"/>
                    <a:pt x="943" y="329"/>
                  </a:cubicBezTo>
                  <a:cubicBezTo>
                    <a:pt x="942" y="329"/>
                    <a:pt x="942" y="328"/>
                    <a:pt x="941" y="328"/>
                  </a:cubicBezTo>
                  <a:cubicBezTo>
                    <a:pt x="941" y="327"/>
                    <a:pt x="941" y="327"/>
                    <a:pt x="940" y="327"/>
                  </a:cubicBezTo>
                  <a:cubicBezTo>
                    <a:pt x="940" y="325"/>
                    <a:pt x="939" y="326"/>
                    <a:pt x="939" y="325"/>
                  </a:cubicBezTo>
                  <a:cubicBezTo>
                    <a:pt x="938" y="324"/>
                    <a:pt x="939" y="325"/>
                    <a:pt x="938" y="324"/>
                  </a:cubicBezTo>
                  <a:cubicBezTo>
                    <a:pt x="938" y="324"/>
                    <a:pt x="938" y="324"/>
                    <a:pt x="938" y="324"/>
                  </a:cubicBezTo>
                  <a:cubicBezTo>
                    <a:pt x="938" y="323"/>
                    <a:pt x="937" y="324"/>
                    <a:pt x="937" y="324"/>
                  </a:cubicBezTo>
                  <a:cubicBezTo>
                    <a:pt x="937" y="323"/>
                    <a:pt x="937" y="323"/>
                    <a:pt x="937" y="323"/>
                  </a:cubicBezTo>
                  <a:cubicBezTo>
                    <a:pt x="937" y="322"/>
                    <a:pt x="936" y="322"/>
                    <a:pt x="936" y="322"/>
                  </a:cubicBezTo>
                  <a:cubicBezTo>
                    <a:pt x="936" y="321"/>
                    <a:pt x="936" y="321"/>
                    <a:pt x="935" y="320"/>
                  </a:cubicBezTo>
                  <a:cubicBezTo>
                    <a:pt x="935" y="320"/>
                    <a:pt x="935" y="320"/>
                    <a:pt x="934" y="320"/>
                  </a:cubicBezTo>
                  <a:cubicBezTo>
                    <a:pt x="934" y="319"/>
                    <a:pt x="934" y="320"/>
                    <a:pt x="934" y="319"/>
                  </a:cubicBezTo>
                  <a:cubicBezTo>
                    <a:pt x="933" y="319"/>
                    <a:pt x="933" y="319"/>
                    <a:pt x="933" y="319"/>
                  </a:cubicBezTo>
                  <a:cubicBezTo>
                    <a:pt x="931" y="317"/>
                    <a:pt x="928" y="317"/>
                    <a:pt x="926" y="316"/>
                  </a:cubicBezTo>
                  <a:cubicBezTo>
                    <a:pt x="927" y="314"/>
                    <a:pt x="927" y="313"/>
                    <a:pt x="927" y="310"/>
                  </a:cubicBezTo>
                  <a:cubicBezTo>
                    <a:pt x="928" y="310"/>
                    <a:pt x="928" y="310"/>
                    <a:pt x="929" y="309"/>
                  </a:cubicBezTo>
                  <a:cubicBezTo>
                    <a:pt x="929" y="309"/>
                    <a:pt x="930" y="308"/>
                    <a:pt x="930" y="308"/>
                  </a:cubicBezTo>
                  <a:cubicBezTo>
                    <a:pt x="931" y="308"/>
                    <a:pt x="932" y="306"/>
                    <a:pt x="932" y="305"/>
                  </a:cubicBezTo>
                  <a:cubicBezTo>
                    <a:pt x="932" y="305"/>
                    <a:pt x="933" y="304"/>
                    <a:pt x="934" y="304"/>
                  </a:cubicBezTo>
                  <a:cubicBezTo>
                    <a:pt x="934" y="302"/>
                    <a:pt x="935" y="301"/>
                    <a:pt x="936" y="301"/>
                  </a:cubicBezTo>
                  <a:cubicBezTo>
                    <a:pt x="939" y="300"/>
                    <a:pt x="940" y="301"/>
                    <a:pt x="941" y="299"/>
                  </a:cubicBezTo>
                  <a:cubicBezTo>
                    <a:pt x="943" y="299"/>
                    <a:pt x="943" y="297"/>
                    <a:pt x="943" y="296"/>
                  </a:cubicBezTo>
                  <a:cubicBezTo>
                    <a:pt x="943" y="296"/>
                    <a:pt x="943" y="296"/>
                    <a:pt x="942" y="296"/>
                  </a:cubicBezTo>
                  <a:cubicBezTo>
                    <a:pt x="941" y="295"/>
                    <a:pt x="942" y="295"/>
                    <a:pt x="940" y="295"/>
                  </a:cubicBezTo>
                  <a:cubicBezTo>
                    <a:pt x="938" y="295"/>
                    <a:pt x="937" y="295"/>
                    <a:pt x="935" y="295"/>
                  </a:cubicBezTo>
                  <a:cubicBezTo>
                    <a:pt x="935" y="294"/>
                    <a:pt x="932" y="293"/>
                    <a:pt x="932" y="293"/>
                  </a:cubicBezTo>
                  <a:cubicBezTo>
                    <a:pt x="931" y="293"/>
                    <a:pt x="929" y="293"/>
                    <a:pt x="928" y="293"/>
                  </a:cubicBezTo>
                  <a:cubicBezTo>
                    <a:pt x="928" y="293"/>
                    <a:pt x="928" y="294"/>
                    <a:pt x="928" y="294"/>
                  </a:cubicBezTo>
                  <a:cubicBezTo>
                    <a:pt x="927" y="294"/>
                    <a:pt x="927" y="293"/>
                    <a:pt x="926" y="294"/>
                  </a:cubicBezTo>
                  <a:cubicBezTo>
                    <a:pt x="925" y="294"/>
                    <a:pt x="925" y="295"/>
                    <a:pt x="924" y="296"/>
                  </a:cubicBezTo>
                  <a:cubicBezTo>
                    <a:pt x="924" y="297"/>
                    <a:pt x="924" y="297"/>
                    <a:pt x="924" y="297"/>
                  </a:cubicBezTo>
                  <a:cubicBezTo>
                    <a:pt x="922" y="297"/>
                    <a:pt x="920" y="298"/>
                    <a:pt x="919" y="296"/>
                  </a:cubicBezTo>
                  <a:cubicBezTo>
                    <a:pt x="919" y="296"/>
                    <a:pt x="918" y="296"/>
                    <a:pt x="918" y="295"/>
                  </a:cubicBezTo>
                  <a:cubicBezTo>
                    <a:pt x="917" y="293"/>
                    <a:pt x="919" y="292"/>
                    <a:pt x="917" y="291"/>
                  </a:cubicBezTo>
                  <a:cubicBezTo>
                    <a:pt x="915" y="290"/>
                    <a:pt x="911" y="290"/>
                    <a:pt x="908" y="290"/>
                  </a:cubicBezTo>
                  <a:cubicBezTo>
                    <a:pt x="908" y="290"/>
                    <a:pt x="906" y="288"/>
                    <a:pt x="906" y="288"/>
                  </a:cubicBezTo>
                  <a:cubicBezTo>
                    <a:pt x="906" y="287"/>
                    <a:pt x="904" y="286"/>
                    <a:pt x="904" y="285"/>
                  </a:cubicBezTo>
                  <a:cubicBezTo>
                    <a:pt x="904" y="284"/>
                    <a:pt x="903" y="280"/>
                    <a:pt x="904" y="281"/>
                  </a:cubicBezTo>
                  <a:cubicBezTo>
                    <a:pt x="905" y="281"/>
                    <a:pt x="905" y="281"/>
                    <a:pt x="906" y="281"/>
                  </a:cubicBezTo>
                  <a:cubicBezTo>
                    <a:pt x="908" y="281"/>
                    <a:pt x="910" y="282"/>
                    <a:pt x="911" y="281"/>
                  </a:cubicBezTo>
                  <a:cubicBezTo>
                    <a:pt x="912" y="280"/>
                    <a:pt x="912" y="280"/>
                    <a:pt x="913" y="279"/>
                  </a:cubicBezTo>
                  <a:cubicBezTo>
                    <a:pt x="914" y="278"/>
                    <a:pt x="914" y="279"/>
                    <a:pt x="914" y="276"/>
                  </a:cubicBezTo>
                  <a:cubicBezTo>
                    <a:pt x="914" y="276"/>
                    <a:pt x="914" y="276"/>
                    <a:pt x="914" y="276"/>
                  </a:cubicBezTo>
                  <a:cubicBezTo>
                    <a:pt x="915" y="276"/>
                    <a:pt x="915" y="276"/>
                    <a:pt x="915" y="276"/>
                  </a:cubicBezTo>
                  <a:cubicBezTo>
                    <a:pt x="915" y="275"/>
                    <a:pt x="915" y="275"/>
                    <a:pt x="915" y="275"/>
                  </a:cubicBezTo>
                  <a:cubicBezTo>
                    <a:pt x="915" y="275"/>
                    <a:pt x="916" y="275"/>
                    <a:pt x="916" y="274"/>
                  </a:cubicBezTo>
                  <a:cubicBezTo>
                    <a:pt x="916" y="274"/>
                    <a:pt x="916" y="274"/>
                    <a:pt x="917" y="273"/>
                  </a:cubicBezTo>
                  <a:cubicBezTo>
                    <a:pt x="917" y="273"/>
                    <a:pt x="918" y="272"/>
                    <a:pt x="918" y="272"/>
                  </a:cubicBezTo>
                  <a:cubicBezTo>
                    <a:pt x="918" y="272"/>
                    <a:pt x="918" y="272"/>
                    <a:pt x="918" y="271"/>
                  </a:cubicBezTo>
                  <a:cubicBezTo>
                    <a:pt x="918" y="271"/>
                    <a:pt x="918" y="271"/>
                    <a:pt x="919" y="271"/>
                  </a:cubicBezTo>
                  <a:cubicBezTo>
                    <a:pt x="920" y="270"/>
                    <a:pt x="919" y="268"/>
                    <a:pt x="920" y="267"/>
                  </a:cubicBezTo>
                  <a:cubicBezTo>
                    <a:pt x="921" y="266"/>
                    <a:pt x="923" y="268"/>
                    <a:pt x="923" y="268"/>
                  </a:cubicBezTo>
                  <a:cubicBezTo>
                    <a:pt x="923" y="269"/>
                    <a:pt x="924" y="269"/>
                    <a:pt x="924" y="269"/>
                  </a:cubicBezTo>
                  <a:cubicBezTo>
                    <a:pt x="926" y="269"/>
                    <a:pt x="924" y="269"/>
                    <a:pt x="925" y="269"/>
                  </a:cubicBezTo>
                  <a:cubicBezTo>
                    <a:pt x="926" y="270"/>
                    <a:pt x="927" y="270"/>
                    <a:pt x="928" y="271"/>
                  </a:cubicBezTo>
                  <a:cubicBezTo>
                    <a:pt x="928" y="271"/>
                    <a:pt x="928" y="271"/>
                    <a:pt x="929" y="271"/>
                  </a:cubicBezTo>
                  <a:cubicBezTo>
                    <a:pt x="929" y="273"/>
                    <a:pt x="929" y="274"/>
                    <a:pt x="928" y="274"/>
                  </a:cubicBezTo>
                  <a:cubicBezTo>
                    <a:pt x="927" y="276"/>
                    <a:pt x="926" y="276"/>
                    <a:pt x="926" y="279"/>
                  </a:cubicBezTo>
                  <a:cubicBezTo>
                    <a:pt x="928" y="280"/>
                    <a:pt x="931" y="280"/>
                    <a:pt x="929" y="281"/>
                  </a:cubicBezTo>
                  <a:cubicBezTo>
                    <a:pt x="929" y="281"/>
                    <a:pt x="929" y="281"/>
                    <a:pt x="929" y="281"/>
                  </a:cubicBezTo>
                  <a:cubicBezTo>
                    <a:pt x="928" y="282"/>
                    <a:pt x="929" y="282"/>
                    <a:pt x="929" y="282"/>
                  </a:cubicBezTo>
                  <a:cubicBezTo>
                    <a:pt x="928" y="283"/>
                    <a:pt x="928" y="282"/>
                    <a:pt x="928" y="283"/>
                  </a:cubicBezTo>
                  <a:cubicBezTo>
                    <a:pt x="927" y="284"/>
                    <a:pt x="927" y="284"/>
                    <a:pt x="927" y="285"/>
                  </a:cubicBezTo>
                  <a:cubicBezTo>
                    <a:pt x="928" y="286"/>
                    <a:pt x="930" y="285"/>
                    <a:pt x="930" y="285"/>
                  </a:cubicBezTo>
                  <a:cubicBezTo>
                    <a:pt x="930" y="285"/>
                    <a:pt x="932" y="283"/>
                    <a:pt x="932" y="283"/>
                  </a:cubicBezTo>
                  <a:cubicBezTo>
                    <a:pt x="932" y="283"/>
                    <a:pt x="933" y="283"/>
                    <a:pt x="933" y="283"/>
                  </a:cubicBezTo>
                  <a:cubicBezTo>
                    <a:pt x="933" y="282"/>
                    <a:pt x="933" y="282"/>
                    <a:pt x="933" y="282"/>
                  </a:cubicBezTo>
                  <a:cubicBezTo>
                    <a:pt x="933" y="282"/>
                    <a:pt x="934" y="282"/>
                    <a:pt x="934" y="281"/>
                  </a:cubicBezTo>
                  <a:cubicBezTo>
                    <a:pt x="934" y="280"/>
                    <a:pt x="934" y="280"/>
                    <a:pt x="935" y="280"/>
                  </a:cubicBezTo>
                  <a:cubicBezTo>
                    <a:pt x="936" y="280"/>
                    <a:pt x="935" y="279"/>
                    <a:pt x="936" y="279"/>
                  </a:cubicBezTo>
                  <a:cubicBezTo>
                    <a:pt x="936" y="279"/>
                    <a:pt x="937" y="279"/>
                    <a:pt x="937" y="279"/>
                  </a:cubicBezTo>
                  <a:cubicBezTo>
                    <a:pt x="937" y="279"/>
                    <a:pt x="938" y="278"/>
                    <a:pt x="938" y="278"/>
                  </a:cubicBezTo>
                  <a:cubicBezTo>
                    <a:pt x="939" y="277"/>
                    <a:pt x="939" y="277"/>
                    <a:pt x="940" y="276"/>
                  </a:cubicBezTo>
                  <a:cubicBezTo>
                    <a:pt x="942" y="276"/>
                    <a:pt x="943" y="277"/>
                    <a:pt x="944" y="276"/>
                  </a:cubicBezTo>
                  <a:cubicBezTo>
                    <a:pt x="944" y="276"/>
                    <a:pt x="944" y="275"/>
                    <a:pt x="945" y="275"/>
                  </a:cubicBezTo>
                  <a:cubicBezTo>
                    <a:pt x="946" y="275"/>
                    <a:pt x="946" y="276"/>
                    <a:pt x="946" y="276"/>
                  </a:cubicBezTo>
                  <a:cubicBezTo>
                    <a:pt x="947" y="277"/>
                    <a:pt x="948" y="277"/>
                    <a:pt x="949" y="278"/>
                  </a:cubicBezTo>
                  <a:cubicBezTo>
                    <a:pt x="949" y="278"/>
                    <a:pt x="951" y="278"/>
                    <a:pt x="951" y="279"/>
                  </a:cubicBezTo>
                  <a:cubicBezTo>
                    <a:pt x="952" y="279"/>
                    <a:pt x="951" y="279"/>
                    <a:pt x="953" y="279"/>
                  </a:cubicBezTo>
                  <a:cubicBezTo>
                    <a:pt x="953" y="280"/>
                    <a:pt x="953" y="281"/>
                    <a:pt x="953" y="281"/>
                  </a:cubicBezTo>
                  <a:cubicBezTo>
                    <a:pt x="954" y="281"/>
                    <a:pt x="954" y="286"/>
                    <a:pt x="954" y="286"/>
                  </a:cubicBezTo>
                  <a:cubicBezTo>
                    <a:pt x="954" y="288"/>
                    <a:pt x="953" y="290"/>
                    <a:pt x="954" y="290"/>
                  </a:cubicBezTo>
                  <a:cubicBezTo>
                    <a:pt x="955" y="290"/>
                    <a:pt x="954" y="290"/>
                    <a:pt x="955" y="291"/>
                  </a:cubicBezTo>
                  <a:cubicBezTo>
                    <a:pt x="956" y="291"/>
                    <a:pt x="956" y="291"/>
                    <a:pt x="957" y="291"/>
                  </a:cubicBezTo>
                  <a:cubicBezTo>
                    <a:pt x="958" y="293"/>
                    <a:pt x="963" y="292"/>
                    <a:pt x="965" y="292"/>
                  </a:cubicBezTo>
                  <a:cubicBezTo>
                    <a:pt x="965" y="293"/>
                    <a:pt x="965" y="293"/>
                    <a:pt x="966" y="294"/>
                  </a:cubicBezTo>
                  <a:cubicBezTo>
                    <a:pt x="966" y="294"/>
                    <a:pt x="966" y="293"/>
                    <a:pt x="966" y="294"/>
                  </a:cubicBezTo>
                  <a:cubicBezTo>
                    <a:pt x="967" y="294"/>
                    <a:pt x="966" y="294"/>
                    <a:pt x="966" y="294"/>
                  </a:cubicBezTo>
                  <a:cubicBezTo>
                    <a:pt x="966" y="294"/>
                    <a:pt x="968" y="296"/>
                    <a:pt x="967" y="296"/>
                  </a:cubicBezTo>
                  <a:cubicBezTo>
                    <a:pt x="969" y="296"/>
                    <a:pt x="968" y="297"/>
                    <a:pt x="969" y="297"/>
                  </a:cubicBezTo>
                  <a:cubicBezTo>
                    <a:pt x="969" y="298"/>
                    <a:pt x="969" y="299"/>
                    <a:pt x="969" y="299"/>
                  </a:cubicBezTo>
                  <a:cubicBezTo>
                    <a:pt x="968" y="299"/>
                    <a:pt x="968" y="299"/>
                    <a:pt x="968" y="299"/>
                  </a:cubicBezTo>
                  <a:cubicBezTo>
                    <a:pt x="967" y="300"/>
                    <a:pt x="967" y="300"/>
                    <a:pt x="968" y="301"/>
                  </a:cubicBezTo>
                  <a:cubicBezTo>
                    <a:pt x="968" y="302"/>
                    <a:pt x="968" y="301"/>
                    <a:pt x="969" y="302"/>
                  </a:cubicBezTo>
                  <a:cubicBezTo>
                    <a:pt x="969" y="302"/>
                    <a:pt x="968" y="303"/>
                    <a:pt x="969" y="303"/>
                  </a:cubicBezTo>
                  <a:cubicBezTo>
                    <a:pt x="969" y="303"/>
                    <a:pt x="969" y="302"/>
                    <a:pt x="969" y="303"/>
                  </a:cubicBezTo>
                  <a:cubicBezTo>
                    <a:pt x="969" y="303"/>
                    <a:pt x="969" y="303"/>
                    <a:pt x="969" y="304"/>
                  </a:cubicBezTo>
                  <a:cubicBezTo>
                    <a:pt x="970" y="304"/>
                    <a:pt x="970" y="303"/>
                    <a:pt x="970" y="304"/>
                  </a:cubicBezTo>
                  <a:cubicBezTo>
                    <a:pt x="970" y="304"/>
                    <a:pt x="970" y="304"/>
                    <a:pt x="970" y="304"/>
                  </a:cubicBezTo>
                  <a:cubicBezTo>
                    <a:pt x="970" y="305"/>
                    <a:pt x="970" y="305"/>
                    <a:pt x="971" y="305"/>
                  </a:cubicBezTo>
                  <a:cubicBezTo>
                    <a:pt x="971" y="305"/>
                    <a:pt x="971" y="305"/>
                    <a:pt x="971" y="305"/>
                  </a:cubicBezTo>
                  <a:cubicBezTo>
                    <a:pt x="972" y="306"/>
                    <a:pt x="973" y="306"/>
                    <a:pt x="974" y="306"/>
                  </a:cubicBezTo>
                  <a:cubicBezTo>
                    <a:pt x="974" y="308"/>
                    <a:pt x="974" y="307"/>
                    <a:pt x="974" y="309"/>
                  </a:cubicBezTo>
                  <a:cubicBezTo>
                    <a:pt x="975" y="311"/>
                    <a:pt x="974" y="313"/>
                    <a:pt x="974" y="315"/>
                  </a:cubicBezTo>
                  <a:cubicBezTo>
                    <a:pt x="976" y="316"/>
                    <a:pt x="976" y="315"/>
                    <a:pt x="976" y="318"/>
                  </a:cubicBezTo>
                  <a:cubicBezTo>
                    <a:pt x="976" y="320"/>
                    <a:pt x="977" y="319"/>
                    <a:pt x="978" y="321"/>
                  </a:cubicBezTo>
                  <a:cubicBezTo>
                    <a:pt x="979" y="321"/>
                    <a:pt x="979" y="320"/>
                    <a:pt x="980" y="319"/>
                  </a:cubicBezTo>
                  <a:cubicBezTo>
                    <a:pt x="980" y="319"/>
                    <a:pt x="980" y="319"/>
                    <a:pt x="981" y="319"/>
                  </a:cubicBezTo>
                  <a:cubicBezTo>
                    <a:pt x="981" y="319"/>
                    <a:pt x="981" y="319"/>
                    <a:pt x="981" y="319"/>
                  </a:cubicBezTo>
                  <a:cubicBezTo>
                    <a:pt x="981" y="318"/>
                    <a:pt x="981" y="318"/>
                    <a:pt x="981" y="318"/>
                  </a:cubicBezTo>
                  <a:cubicBezTo>
                    <a:pt x="982" y="318"/>
                    <a:pt x="982" y="318"/>
                    <a:pt x="982" y="318"/>
                  </a:cubicBezTo>
                  <a:cubicBezTo>
                    <a:pt x="982" y="318"/>
                    <a:pt x="982" y="317"/>
                    <a:pt x="982" y="317"/>
                  </a:cubicBezTo>
                  <a:cubicBezTo>
                    <a:pt x="983" y="317"/>
                    <a:pt x="982" y="317"/>
                    <a:pt x="983" y="316"/>
                  </a:cubicBezTo>
                  <a:cubicBezTo>
                    <a:pt x="984" y="316"/>
                    <a:pt x="987" y="317"/>
                    <a:pt x="987" y="316"/>
                  </a:cubicBezTo>
                  <a:cubicBezTo>
                    <a:pt x="988" y="316"/>
                    <a:pt x="987" y="315"/>
                    <a:pt x="989" y="316"/>
                  </a:cubicBezTo>
                  <a:cubicBezTo>
                    <a:pt x="989" y="316"/>
                    <a:pt x="990" y="315"/>
                    <a:pt x="991" y="315"/>
                  </a:cubicBezTo>
                  <a:cubicBezTo>
                    <a:pt x="992" y="315"/>
                    <a:pt x="992" y="315"/>
                    <a:pt x="992" y="314"/>
                  </a:cubicBezTo>
                  <a:cubicBezTo>
                    <a:pt x="996" y="314"/>
                    <a:pt x="992" y="308"/>
                    <a:pt x="991" y="307"/>
                  </a:cubicBezTo>
                  <a:cubicBezTo>
                    <a:pt x="991" y="306"/>
                    <a:pt x="991" y="302"/>
                    <a:pt x="990" y="302"/>
                  </a:cubicBezTo>
                  <a:cubicBezTo>
                    <a:pt x="990" y="302"/>
                    <a:pt x="989" y="299"/>
                    <a:pt x="989" y="299"/>
                  </a:cubicBezTo>
                  <a:cubicBezTo>
                    <a:pt x="989" y="299"/>
                    <a:pt x="989" y="299"/>
                    <a:pt x="989" y="299"/>
                  </a:cubicBezTo>
                  <a:cubicBezTo>
                    <a:pt x="988" y="298"/>
                    <a:pt x="986" y="297"/>
                    <a:pt x="986" y="296"/>
                  </a:cubicBezTo>
                  <a:cubicBezTo>
                    <a:pt x="986" y="296"/>
                    <a:pt x="986" y="296"/>
                    <a:pt x="986" y="296"/>
                  </a:cubicBezTo>
                  <a:cubicBezTo>
                    <a:pt x="986" y="295"/>
                    <a:pt x="985" y="295"/>
                    <a:pt x="985" y="294"/>
                  </a:cubicBezTo>
                  <a:cubicBezTo>
                    <a:pt x="985" y="294"/>
                    <a:pt x="985" y="294"/>
                    <a:pt x="985" y="294"/>
                  </a:cubicBezTo>
                  <a:cubicBezTo>
                    <a:pt x="985" y="293"/>
                    <a:pt x="984" y="294"/>
                    <a:pt x="984" y="294"/>
                  </a:cubicBezTo>
                  <a:cubicBezTo>
                    <a:pt x="984" y="293"/>
                    <a:pt x="984" y="293"/>
                    <a:pt x="984" y="293"/>
                  </a:cubicBezTo>
                  <a:cubicBezTo>
                    <a:pt x="984" y="293"/>
                    <a:pt x="984" y="292"/>
                    <a:pt x="984" y="292"/>
                  </a:cubicBezTo>
                  <a:cubicBezTo>
                    <a:pt x="983" y="292"/>
                    <a:pt x="983" y="291"/>
                    <a:pt x="981" y="291"/>
                  </a:cubicBezTo>
                  <a:cubicBezTo>
                    <a:pt x="981" y="290"/>
                    <a:pt x="980" y="289"/>
                    <a:pt x="979" y="289"/>
                  </a:cubicBezTo>
                  <a:cubicBezTo>
                    <a:pt x="979" y="288"/>
                    <a:pt x="979" y="288"/>
                    <a:pt x="979" y="288"/>
                  </a:cubicBezTo>
                  <a:cubicBezTo>
                    <a:pt x="978" y="288"/>
                    <a:pt x="978" y="286"/>
                    <a:pt x="977" y="286"/>
                  </a:cubicBezTo>
                  <a:cubicBezTo>
                    <a:pt x="977" y="286"/>
                    <a:pt x="976" y="286"/>
                    <a:pt x="976" y="286"/>
                  </a:cubicBezTo>
                  <a:cubicBezTo>
                    <a:pt x="974" y="284"/>
                    <a:pt x="972" y="284"/>
                    <a:pt x="971" y="283"/>
                  </a:cubicBezTo>
                  <a:cubicBezTo>
                    <a:pt x="970" y="283"/>
                    <a:pt x="970" y="283"/>
                    <a:pt x="970" y="283"/>
                  </a:cubicBezTo>
                  <a:cubicBezTo>
                    <a:pt x="970" y="283"/>
                    <a:pt x="970" y="282"/>
                    <a:pt x="970" y="282"/>
                  </a:cubicBezTo>
                  <a:cubicBezTo>
                    <a:pt x="970" y="282"/>
                    <a:pt x="969" y="282"/>
                    <a:pt x="969" y="282"/>
                  </a:cubicBezTo>
                  <a:cubicBezTo>
                    <a:pt x="968" y="281"/>
                    <a:pt x="966" y="279"/>
                    <a:pt x="966" y="278"/>
                  </a:cubicBezTo>
                  <a:cubicBezTo>
                    <a:pt x="966" y="277"/>
                    <a:pt x="967" y="278"/>
                    <a:pt x="967" y="277"/>
                  </a:cubicBezTo>
                  <a:cubicBezTo>
                    <a:pt x="968" y="277"/>
                    <a:pt x="967" y="277"/>
                    <a:pt x="968" y="276"/>
                  </a:cubicBezTo>
                  <a:cubicBezTo>
                    <a:pt x="968" y="276"/>
                    <a:pt x="968" y="276"/>
                    <a:pt x="968" y="276"/>
                  </a:cubicBezTo>
                  <a:cubicBezTo>
                    <a:pt x="969" y="275"/>
                    <a:pt x="969" y="275"/>
                    <a:pt x="970" y="274"/>
                  </a:cubicBezTo>
                  <a:cubicBezTo>
                    <a:pt x="970" y="274"/>
                    <a:pt x="970" y="274"/>
                    <a:pt x="971" y="274"/>
                  </a:cubicBezTo>
                  <a:cubicBezTo>
                    <a:pt x="971" y="274"/>
                    <a:pt x="971" y="274"/>
                    <a:pt x="971" y="274"/>
                  </a:cubicBezTo>
                  <a:cubicBezTo>
                    <a:pt x="972" y="273"/>
                    <a:pt x="971" y="273"/>
                    <a:pt x="971" y="273"/>
                  </a:cubicBezTo>
                  <a:cubicBezTo>
                    <a:pt x="972" y="272"/>
                    <a:pt x="972" y="272"/>
                    <a:pt x="972" y="272"/>
                  </a:cubicBezTo>
                  <a:cubicBezTo>
                    <a:pt x="973" y="272"/>
                    <a:pt x="973" y="272"/>
                    <a:pt x="973" y="272"/>
                  </a:cubicBezTo>
                  <a:cubicBezTo>
                    <a:pt x="973" y="272"/>
                    <a:pt x="973" y="272"/>
                    <a:pt x="974" y="271"/>
                  </a:cubicBezTo>
                  <a:cubicBezTo>
                    <a:pt x="974" y="271"/>
                    <a:pt x="974" y="271"/>
                    <a:pt x="974" y="271"/>
                  </a:cubicBezTo>
                  <a:cubicBezTo>
                    <a:pt x="974" y="270"/>
                    <a:pt x="974" y="270"/>
                    <a:pt x="975" y="269"/>
                  </a:cubicBezTo>
                  <a:cubicBezTo>
                    <a:pt x="975" y="268"/>
                    <a:pt x="977" y="269"/>
                    <a:pt x="975" y="265"/>
                  </a:cubicBezTo>
                  <a:cubicBezTo>
                    <a:pt x="974" y="264"/>
                    <a:pt x="974" y="262"/>
                    <a:pt x="973" y="261"/>
                  </a:cubicBezTo>
                  <a:cubicBezTo>
                    <a:pt x="973" y="260"/>
                    <a:pt x="973" y="260"/>
                    <a:pt x="974" y="259"/>
                  </a:cubicBezTo>
                  <a:cubicBezTo>
                    <a:pt x="974" y="258"/>
                    <a:pt x="974" y="258"/>
                    <a:pt x="974" y="258"/>
                  </a:cubicBezTo>
                  <a:cubicBezTo>
                    <a:pt x="976" y="257"/>
                    <a:pt x="975" y="255"/>
                    <a:pt x="974" y="254"/>
                  </a:cubicBezTo>
                  <a:cubicBezTo>
                    <a:pt x="975" y="254"/>
                    <a:pt x="974" y="253"/>
                    <a:pt x="975" y="253"/>
                  </a:cubicBezTo>
                  <a:cubicBezTo>
                    <a:pt x="978" y="253"/>
                    <a:pt x="978" y="252"/>
                    <a:pt x="978" y="249"/>
                  </a:cubicBezTo>
                  <a:cubicBezTo>
                    <a:pt x="979" y="249"/>
                    <a:pt x="979" y="248"/>
                    <a:pt x="980" y="249"/>
                  </a:cubicBezTo>
                  <a:cubicBezTo>
                    <a:pt x="980" y="250"/>
                    <a:pt x="980" y="250"/>
                    <a:pt x="981" y="250"/>
                  </a:cubicBezTo>
                  <a:cubicBezTo>
                    <a:pt x="981" y="250"/>
                    <a:pt x="980" y="251"/>
                    <a:pt x="981" y="251"/>
                  </a:cubicBezTo>
                  <a:cubicBezTo>
                    <a:pt x="983" y="250"/>
                    <a:pt x="980" y="249"/>
                    <a:pt x="983" y="249"/>
                  </a:cubicBezTo>
                  <a:cubicBezTo>
                    <a:pt x="983" y="250"/>
                    <a:pt x="983" y="251"/>
                    <a:pt x="984" y="251"/>
                  </a:cubicBezTo>
                  <a:cubicBezTo>
                    <a:pt x="985" y="252"/>
                    <a:pt x="985" y="252"/>
                    <a:pt x="986" y="252"/>
                  </a:cubicBezTo>
                  <a:cubicBezTo>
                    <a:pt x="987" y="252"/>
                    <a:pt x="987" y="253"/>
                    <a:pt x="987" y="253"/>
                  </a:cubicBezTo>
                  <a:cubicBezTo>
                    <a:pt x="988" y="253"/>
                    <a:pt x="989" y="254"/>
                    <a:pt x="989" y="254"/>
                  </a:cubicBezTo>
                  <a:cubicBezTo>
                    <a:pt x="991" y="254"/>
                    <a:pt x="991" y="255"/>
                    <a:pt x="991" y="254"/>
                  </a:cubicBezTo>
                  <a:cubicBezTo>
                    <a:pt x="993" y="254"/>
                    <a:pt x="992" y="254"/>
                    <a:pt x="993" y="253"/>
                  </a:cubicBezTo>
                  <a:cubicBezTo>
                    <a:pt x="993" y="253"/>
                    <a:pt x="993" y="253"/>
                    <a:pt x="993" y="253"/>
                  </a:cubicBezTo>
                  <a:cubicBezTo>
                    <a:pt x="994" y="252"/>
                    <a:pt x="995" y="252"/>
                    <a:pt x="995" y="251"/>
                  </a:cubicBezTo>
                  <a:cubicBezTo>
                    <a:pt x="995" y="251"/>
                    <a:pt x="995" y="251"/>
                    <a:pt x="996" y="251"/>
                  </a:cubicBezTo>
                  <a:cubicBezTo>
                    <a:pt x="997" y="251"/>
                    <a:pt x="997" y="251"/>
                    <a:pt x="998" y="250"/>
                  </a:cubicBezTo>
                  <a:cubicBezTo>
                    <a:pt x="998" y="250"/>
                    <a:pt x="998" y="250"/>
                    <a:pt x="998" y="249"/>
                  </a:cubicBezTo>
                  <a:cubicBezTo>
                    <a:pt x="998" y="249"/>
                    <a:pt x="998" y="249"/>
                    <a:pt x="999" y="249"/>
                  </a:cubicBezTo>
                  <a:cubicBezTo>
                    <a:pt x="999" y="248"/>
                    <a:pt x="999" y="248"/>
                    <a:pt x="999" y="248"/>
                  </a:cubicBezTo>
                  <a:cubicBezTo>
                    <a:pt x="1001" y="247"/>
                    <a:pt x="1000" y="244"/>
                    <a:pt x="1001" y="241"/>
                  </a:cubicBezTo>
                  <a:cubicBezTo>
                    <a:pt x="1001" y="240"/>
                    <a:pt x="1001" y="240"/>
                    <a:pt x="1001" y="238"/>
                  </a:cubicBezTo>
                  <a:cubicBezTo>
                    <a:pt x="1001" y="237"/>
                    <a:pt x="1001" y="235"/>
                    <a:pt x="1001" y="234"/>
                  </a:cubicBezTo>
                  <a:cubicBezTo>
                    <a:pt x="1002" y="233"/>
                    <a:pt x="1002" y="233"/>
                    <a:pt x="1002" y="233"/>
                  </a:cubicBezTo>
                  <a:cubicBezTo>
                    <a:pt x="1002" y="233"/>
                    <a:pt x="1003" y="233"/>
                    <a:pt x="1003" y="233"/>
                  </a:cubicBezTo>
                  <a:cubicBezTo>
                    <a:pt x="1003" y="233"/>
                    <a:pt x="1003" y="232"/>
                    <a:pt x="1003" y="232"/>
                  </a:cubicBezTo>
                  <a:cubicBezTo>
                    <a:pt x="1004" y="231"/>
                    <a:pt x="1003" y="230"/>
                    <a:pt x="1003" y="229"/>
                  </a:cubicBezTo>
                  <a:cubicBezTo>
                    <a:pt x="1004" y="228"/>
                    <a:pt x="1004" y="229"/>
                    <a:pt x="1004" y="228"/>
                  </a:cubicBezTo>
                  <a:cubicBezTo>
                    <a:pt x="1004" y="228"/>
                    <a:pt x="1004" y="227"/>
                    <a:pt x="1004" y="227"/>
                  </a:cubicBezTo>
                  <a:cubicBezTo>
                    <a:pt x="1005" y="226"/>
                    <a:pt x="1005" y="225"/>
                    <a:pt x="1005" y="224"/>
                  </a:cubicBezTo>
                  <a:cubicBezTo>
                    <a:pt x="1005" y="222"/>
                    <a:pt x="1005" y="221"/>
                    <a:pt x="1004" y="221"/>
                  </a:cubicBezTo>
                  <a:cubicBezTo>
                    <a:pt x="1004" y="221"/>
                    <a:pt x="1004" y="219"/>
                    <a:pt x="1004" y="218"/>
                  </a:cubicBezTo>
                  <a:cubicBezTo>
                    <a:pt x="1004" y="218"/>
                    <a:pt x="1004" y="215"/>
                    <a:pt x="1005" y="215"/>
                  </a:cubicBezTo>
                  <a:cubicBezTo>
                    <a:pt x="1005" y="215"/>
                    <a:pt x="1005" y="212"/>
                    <a:pt x="1005" y="211"/>
                  </a:cubicBezTo>
                  <a:cubicBezTo>
                    <a:pt x="1006" y="211"/>
                    <a:pt x="1005" y="210"/>
                    <a:pt x="1006" y="209"/>
                  </a:cubicBezTo>
                  <a:cubicBezTo>
                    <a:pt x="1007" y="209"/>
                    <a:pt x="1007" y="209"/>
                    <a:pt x="1007" y="208"/>
                  </a:cubicBezTo>
                  <a:cubicBezTo>
                    <a:pt x="1007" y="207"/>
                    <a:pt x="1007" y="206"/>
                    <a:pt x="1006" y="204"/>
                  </a:cubicBezTo>
                  <a:cubicBezTo>
                    <a:pt x="1006" y="204"/>
                    <a:pt x="1006" y="203"/>
                    <a:pt x="1006" y="203"/>
                  </a:cubicBezTo>
                  <a:cubicBezTo>
                    <a:pt x="1006" y="203"/>
                    <a:pt x="1005" y="203"/>
                    <a:pt x="1005" y="202"/>
                  </a:cubicBezTo>
                  <a:cubicBezTo>
                    <a:pt x="1005" y="202"/>
                    <a:pt x="1004" y="202"/>
                    <a:pt x="1004" y="202"/>
                  </a:cubicBezTo>
                  <a:cubicBezTo>
                    <a:pt x="1004" y="202"/>
                    <a:pt x="1004" y="202"/>
                    <a:pt x="1003" y="202"/>
                  </a:cubicBezTo>
                  <a:cubicBezTo>
                    <a:pt x="1003" y="201"/>
                    <a:pt x="1003" y="201"/>
                    <a:pt x="1003" y="201"/>
                  </a:cubicBezTo>
                  <a:cubicBezTo>
                    <a:pt x="1002" y="198"/>
                    <a:pt x="1001" y="196"/>
                    <a:pt x="1000" y="194"/>
                  </a:cubicBezTo>
                  <a:cubicBezTo>
                    <a:pt x="1000" y="194"/>
                    <a:pt x="999" y="193"/>
                    <a:pt x="999" y="193"/>
                  </a:cubicBezTo>
                  <a:cubicBezTo>
                    <a:pt x="998" y="193"/>
                    <a:pt x="998" y="192"/>
                    <a:pt x="998" y="192"/>
                  </a:cubicBezTo>
                  <a:cubicBezTo>
                    <a:pt x="997" y="191"/>
                    <a:pt x="997" y="190"/>
                    <a:pt x="996" y="189"/>
                  </a:cubicBezTo>
                  <a:cubicBezTo>
                    <a:pt x="996" y="189"/>
                    <a:pt x="995" y="188"/>
                    <a:pt x="995" y="188"/>
                  </a:cubicBezTo>
                  <a:cubicBezTo>
                    <a:pt x="994" y="187"/>
                    <a:pt x="995" y="186"/>
                    <a:pt x="994" y="184"/>
                  </a:cubicBezTo>
                  <a:cubicBezTo>
                    <a:pt x="994" y="183"/>
                    <a:pt x="993" y="183"/>
                    <a:pt x="993" y="182"/>
                  </a:cubicBezTo>
                  <a:cubicBezTo>
                    <a:pt x="993" y="180"/>
                    <a:pt x="994" y="179"/>
                    <a:pt x="993" y="179"/>
                  </a:cubicBezTo>
                  <a:cubicBezTo>
                    <a:pt x="992" y="178"/>
                    <a:pt x="993" y="179"/>
                    <a:pt x="992" y="178"/>
                  </a:cubicBezTo>
                  <a:cubicBezTo>
                    <a:pt x="992" y="178"/>
                    <a:pt x="992" y="178"/>
                    <a:pt x="991" y="177"/>
                  </a:cubicBezTo>
                  <a:cubicBezTo>
                    <a:pt x="991" y="177"/>
                    <a:pt x="991" y="177"/>
                    <a:pt x="991" y="177"/>
                  </a:cubicBezTo>
                  <a:cubicBezTo>
                    <a:pt x="991" y="176"/>
                    <a:pt x="991" y="176"/>
                    <a:pt x="991" y="176"/>
                  </a:cubicBezTo>
                  <a:cubicBezTo>
                    <a:pt x="990" y="176"/>
                    <a:pt x="990" y="176"/>
                    <a:pt x="990" y="176"/>
                  </a:cubicBezTo>
                  <a:cubicBezTo>
                    <a:pt x="989" y="175"/>
                    <a:pt x="990" y="176"/>
                    <a:pt x="989" y="175"/>
                  </a:cubicBezTo>
                  <a:cubicBezTo>
                    <a:pt x="989" y="175"/>
                    <a:pt x="989" y="175"/>
                    <a:pt x="989" y="174"/>
                  </a:cubicBezTo>
                  <a:cubicBezTo>
                    <a:pt x="988" y="174"/>
                    <a:pt x="988" y="174"/>
                    <a:pt x="988" y="173"/>
                  </a:cubicBezTo>
                  <a:cubicBezTo>
                    <a:pt x="988" y="173"/>
                    <a:pt x="987" y="172"/>
                    <a:pt x="986" y="172"/>
                  </a:cubicBezTo>
                  <a:cubicBezTo>
                    <a:pt x="986" y="171"/>
                    <a:pt x="986" y="171"/>
                    <a:pt x="986" y="171"/>
                  </a:cubicBezTo>
                  <a:cubicBezTo>
                    <a:pt x="985" y="171"/>
                    <a:pt x="985" y="170"/>
                    <a:pt x="985" y="170"/>
                  </a:cubicBezTo>
                  <a:cubicBezTo>
                    <a:pt x="984" y="170"/>
                    <a:pt x="982" y="169"/>
                    <a:pt x="981" y="169"/>
                  </a:cubicBezTo>
                  <a:cubicBezTo>
                    <a:pt x="980" y="168"/>
                    <a:pt x="980" y="168"/>
                    <a:pt x="979" y="167"/>
                  </a:cubicBezTo>
                  <a:cubicBezTo>
                    <a:pt x="979" y="167"/>
                    <a:pt x="978" y="167"/>
                    <a:pt x="978" y="167"/>
                  </a:cubicBezTo>
                  <a:cubicBezTo>
                    <a:pt x="977" y="167"/>
                    <a:pt x="978" y="166"/>
                    <a:pt x="977" y="166"/>
                  </a:cubicBezTo>
                  <a:cubicBezTo>
                    <a:pt x="976" y="165"/>
                    <a:pt x="975" y="164"/>
                    <a:pt x="975" y="164"/>
                  </a:cubicBezTo>
                  <a:cubicBezTo>
                    <a:pt x="974" y="164"/>
                    <a:pt x="973" y="164"/>
                    <a:pt x="973" y="164"/>
                  </a:cubicBezTo>
                  <a:cubicBezTo>
                    <a:pt x="972" y="163"/>
                    <a:pt x="965" y="161"/>
                    <a:pt x="964" y="163"/>
                  </a:cubicBezTo>
                  <a:cubicBezTo>
                    <a:pt x="963" y="164"/>
                    <a:pt x="964" y="163"/>
                    <a:pt x="964" y="165"/>
                  </a:cubicBezTo>
                  <a:cubicBezTo>
                    <a:pt x="964" y="165"/>
                    <a:pt x="964" y="165"/>
                    <a:pt x="964" y="165"/>
                  </a:cubicBezTo>
                  <a:cubicBezTo>
                    <a:pt x="965" y="166"/>
                    <a:pt x="965" y="166"/>
                    <a:pt x="964" y="167"/>
                  </a:cubicBezTo>
                  <a:cubicBezTo>
                    <a:pt x="963" y="168"/>
                    <a:pt x="960" y="169"/>
                    <a:pt x="960" y="167"/>
                  </a:cubicBezTo>
                  <a:cubicBezTo>
                    <a:pt x="960" y="166"/>
                    <a:pt x="959" y="165"/>
                    <a:pt x="959" y="164"/>
                  </a:cubicBezTo>
                  <a:cubicBezTo>
                    <a:pt x="958" y="163"/>
                    <a:pt x="957" y="162"/>
                    <a:pt x="957" y="161"/>
                  </a:cubicBezTo>
                  <a:cubicBezTo>
                    <a:pt x="957" y="160"/>
                    <a:pt x="956" y="158"/>
                    <a:pt x="956" y="158"/>
                  </a:cubicBezTo>
                  <a:cubicBezTo>
                    <a:pt x="956" y="157"/>
                    <a:pt x="954" y="156"/>
                    <a:pt x="953" y="156"/>
                  </a:cubicBezTo>
                  <a:cubicBezTo>
                    <a:pt x="950" y="156"/>
                    <a:pt x="950" y="157"/>
                    <a:pt x="951" y="158"/>
                  </a:cubicBezTo>
                  <a:cubicBezTo>
                    <a:pt x="952" y="158"/>
                    <a:pt x="953" y="159"/>
                    <a:pt x="953" y="159"/>
                  </a:cubicBezTo>
                  <a:cubicBezTo>
                    <a:pt x="953" y="159"/>
                    <a:pt x="955" y="160"/>
                    <a:pt x="955" y="160"/>
                  </a:cubicBezTo>
                  <a:cubicBezTo>
                    <a:pt x="955" y="160"/>
                    <a:pt x="955" y="161"/>
                    <a:pt x="956" y="161"/>
                  </a:cubicBezTo>
                  <a:cubicBezTo>
                    <a:pt x="957" y="162"/>
                    <a:pt x="956" y="165"/>
                    <a:pt x="957" y="166"/>
                  </a:cubicBezTo>
                  <a:cubicBezTo>
                    <a:pt x="958" y="166"/>
                    <a:pt x="959" y="167"/>
                    <a:pt x="956" y="167"/>
                  </a:cubicBezTo>
                  <a:cubicBezTo>
                    <a:pt x="956" y="167"/>
                    <a:pt x="955" y="166"/>
                    <a:pt x="955" y="166"/>
                  </a:cubicBezTo>
                  <a:cubicBezTo>
                    <a:pt x="955" y="166"/>
                    <a:pt x="955" y="165"/>
                    <a:pt x="955" y="165"/>
                  </a:cubicBezTo>
                  <a:cubicBezTo>
                    <a:pt x="955" y="165"/>
                    <a:pt x="955" y="165"/>
                    <a:pt x="954" y="165"/>
                  </a:cubicBezTo>
                  <a:cubicBezTo>
                    <a:pt x="954" y="165"/>
                    <a:pt x="954" y="165"/>
                    <a:pt x="954" y="165"/>
                  </a:cubicBezTo>
                  <a:cubicBezTo>
                    <a:pt x="954" y="164"/>
                    <a:pt x="954" y="164"/>
                    <a:pt x="954" y="164"/>
                  </a:cubicBezTo>
                  <a:cubicBezTo>
                    <a:pt x="953" y="163"/>
                    <a:pt x="953" y="163"/>
                    <a:pt x="952" y="162"/>
                  </a:cubicBezTo>
                  <a:cubicBezTo>
                    <a:pt x="952" y="162"/>
                    <a:pt x="952" y="162"/>
                    <a:pt x="951" y="162"/>
                  </a:cubicBezTo>
                  <a:cubicBezTo>
                    <a:pt x="951" y="162"/>
                    <a:pt x="951" y="161"/>
                    <a:pt x="951" y="161"/>
                  </a:cubicBezTo>
                  <a:cubicBezTo>
                    <a:pt x="949" y="159"/>
                    <a:pt x="946" y="160"/>
                    <a:pt x="943" y="160"/>
                  </a:cubicBezTo>
                  <a:cubicBezTo>
                    <a:pt x="942" y="160"/>
                    <a:pt x="939" y="160"/>
                    <a:pt x="939" y="159"/>
                  </a:cubicBezTo>
                  <a:cubicBezTo>
                    <a:pt x="939" y="158"/>
                    <a:pt x="939" y="157"/>
                    <a:pt x="940" y="157"/>
                  </a:cubicBezTo>
                  <a:cubicBezTo>
                    <a:pt x="940" y="157"/>
                    <a:pt x="940" y="156"/>
                    <a:pt x="941" y="156"/>
                  </a:cubicBezTo>
                  <a:cubicBezTo>
                    <a:pt x="941" y="156"/>
                    <a:pt x="941" y="155"/>
                    <a:pt x="941" y="155"/>
                  </a:cubicBezTo>
                  <a:cubicBezTo>
                    <a:pt x="941" y="155"/>
                    <a:pt x="941" y="155"/>
                    <a:pt x="941" y="155"/>
                  </a:cubicBezTo>
                  <a:cubicBezTo>
                    <a:pt x="942" y="154"/>
                    <a:pt x="942" y="155"/>
                    <a:pt x="942" y="153"/>
                  </a:cubicBezTo>
                  <a:cubicBezTo>
                    <a:pt x="942" y="153"/>
                    <a:pt x="943" y="153"/>
                    <a:pt x="943" y="152"/>
                  </a:cubicBezTo>
                  <a:cubicBezTo>
                    <a:pt x="943" y="152"/>
                    <a:pt x="944" y="152"/>
                    <a:pt x="944" y="152"/>
                  </a:cubicBezTo>
                  <a:cubicBezTo>
                    <a:pt x="945" y="151"/>
                    <a:pt x="944" y="151"/>
                    <a:pt x="945" y="150"/>
                  </a:cubicBezTo>
                  <a:cubicBezTo>
                    <a:pt x="945" y="150"/>
                    <a:pt x="945" y="150"/>
                    <a:pt x="946" y="150"/>
                  </a:cubicBezTo>
                  <a:cubicBezTo>
                    <a:pt x="946" y="148"/>
                    <a:pt x="946" y="147"/>
                    <a:pt x="946" y="146"/>
                  </a:cubicBezTo>
                  <a:cubicBezTo>
                    <a:pt x="946" y="144"/>
                    <a:pt x="946" y="145"/>
                    <a:pt x="946" y="143"/>
                  </a:cubicBezTo>
                  <a:cubicBezTo>
                    <a:pt x="946" y="143"/>
                    <a:pt x="947" y="142"/>
                    <a:pt x="947" y="142"/>
                  </a:cubicBezTo>
                  <a:cubicBezTo>
                    <a:pt x="947" y="141"/>
                    <a:pt x="947" y="141"/>
                    <a:pt x="947" y="141"/>
                  </a:cubicBezTo>
                  <a:cubicBezTo>
                    <a:pt x="948" y="141"/>
                    <a:pt x="947" y="141"/>
                    <a:pt x="948" y="140"/>
                  </a:cubicBezTo>
                  <a:cubicBezTo>
                    <a:pt x="948" y="140"/>
                    <a:pt x="949" y="139"/>
                    <a:pt x="949" y="139"/>
                  </a:cubicBezTo>
                  <a:cubicBezTo>
                    <a:pt x="950" y="138"/>
                    <a:pt x="950" y="138"/>
                    <a:pt x="950" y="137"/>
                  </a:cubicBezTo>
                  <a:cubicBezTo>
                    <a:pt x="951" y="136"/>
                    <a:pt x="951" y="137"/>
                    <a:pt x="950" y="136"/>
                  </a:cubicBezTo>
                  <a:cubicBezTo>
                    <a:pt x="950" y="136"/>
                    <a:pt x="950" y="132"/>
                    <a:pt x="950" y="132"/>
                  </a:cubicBezTo>
                  <a:cubicBezTo>
                    <a:pt x="951" y="131"/>
                    <a:pt x="951" y="131"/>
                    <a:pt x="951" y="131"/>
                  </a:cubicBezTo>
                  <a:cubicBezTo>
                    <a:pt x="952" y="131"/>
                    <a:pt x="952" y="131"/>
                    <a:pt x="952" y="130"/>
                  </a:cubicBezTo>
                  <a:cubicBezTo>
                    <a:pt x="952" y="128"/>
                    <a:pt x="952" y="126"/>
                    <a:pt x="953" y="125"/>
                  </a:cubicBezTo>
                  <a:cubicBezTo>
                    <a:pt x="955" y="125"/>
                    <a:pt x="954" y="124"/>
                    <a:pt x="956" y="124"/>
                  </a:cubicBezTo>
                  <a:cubicBezTo>
                    <a:pt x="958" y="124"/>
                    <a:pt x="960" y="124"/>
                    <a:pt x="961" y="124"/>
                  </a:cubicBezTo>
                  <a:cubicBezTo>
                    <a:pt x="965" y="124"/>
                    <a:pt x="967" y="124"/>
                    <a:pt x="970" y="123"/>
                  </a:cubicBezTo>
                  <a:cubicBezTo>
                    <a:pt x="970" y="124"/>
                    <a:pt x="970" y="124"/>
                    <a:pt x="971" y="124"/>
                  </a:cubicBezTo>
                  <a:cubicBezTo>
                    <a:pt x="972" y="124"/>
                    <a:pt x="972" y="125"/>
                    <a:pt x="972" y="125"/>
                  </a:cubicBezTo>
                  <a:cubicBezTo>
                    <a:pt x="972" y="125"/>
                    <a:pt x="973" y="126"/>
                    <a:pt x="973" y="126"/>
                  </a:cubicBezTo>
                  <a:cubicBezTo>
                    <a:pt x="975" y="126"/>
                    <a:pt x="974" y="126"/>
                    <a:pt x="975" y="125"/>
                  </a:cubicBezTo>
                  <a:cubicBezTo>
                    <a:pt x="975" y="124"/>
                    <a:pt x="975" y="124"/>
                    <a:pt x="976" y="124"/>
                  </a:cubicBezTo>
                  <a:cubicBezTo>
                    <a:pt x="978" y="124"/>
                    <a:pt x="979" y="124"/>
                    <a:pt x="980" y="125"/>
                  </a:cubicBezTo>
                  <a:cubicBezTo>
                    <a:pt x="982" y="125"/>
                    <a:pt x="984" y="125"/>
                    <a:pt x="985" y="124"/>
                  </a:cubicBezTo>
                  <a:cubicBezTo>
                    <a:pt x="986" y="125"/>
                    <a:pt x="986" y="125"/>
                    <a:pt x="989" y="125"/>
                  </a:cubicBezTo>
                  <a:cubicBezTo>
                    <a:pt x="989" y="125"/>
                    <a:pt x="989" y="124"/>
                    <a:pt x="989" y="123"/>
                  </a:cubicBezTo>
                  <a:cubicBezTo>
                    <a:pt x="989" y="123"/>
                    <a:pt x="988" y="122"/>
                    <a:pt x="989" y="122"/>
                  </a:cubicBezTo>
                  <a:cubicBezTo>
                    <a:pt x="989" y="121"/>
                    <a:pt x="990" y="122"/>
                    <a:pt x="991" y="121"/>
                  </a:cubicBezTo>
                  <a:cubicBezTo>
                    <a:pt x="991" y="120"/>
                    <a:pt x="993" y="122"/>
                    <a:pt x="993" y="122"/>
                  </a:cubicBezTo>
                  <a:cubicBezTo>
                    <a:pt x="994" y="123"/>
                    <a:pt x="995" y="123"/>
                    <a:pt x="995" y="123"/>
                  </a:cubicBezTo>
                  <a:cubicBezTo>
                    <a:pt x="996" y="123"/>
                    <a:pt x="1003" y="122"/>
                    <a:pt x="1005" y="124"/>
                  </a:cubicBezTo>
                  <a:cubicBezTo>
                    <a:pt x="1005" y="124"/>
                    <a:pt x="1005" y="125"/>
                    <a:pt x="1005" y="125"/>
                  </a:cubicBezTo>
                  <a:cubicBezTo>
                    <a:pt x="1003" y="125"/>
                    <a:pt x="1004" y="125"/>
                    <a:pt x="1003" y="126"/>
                  </a:cubicBezTo>
                  <a:cubicBezTo>
                    <a:pt x="1003" y="127"/>
                    <a:pt x="1003" y="126"/>
                    <a:pt x="1003" y="127"/>
                  </a:cubicBezTo>
                  <a:cubicBezTo>
                    <a:pt x="1003" y="129"/>
                    <a:pt x="1007" y="128"/>
                    <a:pt x="1008" y="128"/>
                  </a:cubicBezTo>
                  <a:cubicBezTo>
                    <a:pt x="1010" y="128"/>
                    <a:pt x="1010" y="127"/>
                    <a:pt x="1011" y="127"/>
                  </a:cubicBezTo>
                  <a:cubicBezTo>
                    <a:pt x="1013" y="127"/>
                    <a:pt x="1013" y="127"/>
                    <a:pt x="1014" y="127"/>
                  </a:cubicBezTo>
                  <a:cubicBezTo>
                    <a:pt x="1015" y="126"/>
                    <a:pt x="1014" y="127"/>
                    <a:pt x="1015" y="126"/>
                  </a:cubicBezTo>
                  <a:cubicBezTo>
                    <a:pt x="1017" y="126"/>
                    <a:pt x="1017" y="127"/>
                    <a:pt x="1020" y="127"/>
                  </a:cubicBezTo>
                  <a:cubicBezTo>
                    <a:pt x="1021" y="127"/>
                    <a:pt x="1022" y="127"/>
                    <a:pt x="1023" y="127"/>
                  </a:cubicBezTo>
                  <a:cubicBezTo>
                    <a:pt x="1024" y="127"/>
                    <a:pt x="1024" y="127"/>
                    <a:pt x="1024" y="126"/>
                  </a:cubicBezTo>
                  <a:cubicBezTo>
                    <a:pt x="1025" y="125"/>
                    <a:pt x="1025" y="125"/>
                    <a:pt x="1024" y="125"/>
                  </a:cubicBezTo>
                  <a:cubicBezTo>
                    <a:pt x="1024" y="124"/>
                    <a:pt x="1023" y="124"/>
                    <a:pt x="1023" y="124"/>
                  </a:cubicBezTo>
                  <a:cubicBezTo>
                    <a:pt x="1022" y="123"/>
                    <a:pt x="1024" y="123"/>
                    <a:pt x="1022" y="123"/>
                  </a:cubicBezTo>
                  <a:cubicBezTo>
                    <a:pt x="1021" y="123"/>
                    <a:pt x="1019" y="123"/>
                    <a:pt x="1018" y="123"/>
                  </a:cubicBezTo>
                  <a:cubicBezTo>
                    <a:pt x="1017" y="122"/>
                    <a:pt x="1017" y="122"/>
                    <a:pt x="1017" y="122"/>
                  </a:cubicBezTo>
                  <a:cubicBezTo>
                    <a:pt x="1017" y="121"/>
                    <a:pt x="1016" y="122"/>
                    <a:pt x="1016" y="120"/>
                  </a:cubicBezTo>
                  <a:cubicBezTo>
                    <a:pt x="1016" y="120"/>
                    <a:pt x="1016" y="120"/>
                    <a:pt x="1016" y="119"/>
                  </a:cubicBezTo>
                  <a:cubicBezTo>
                    <a:pt x="1015" y="117"/>
                    <a:pt x="1016" y="116"/>
                    <a:pt x="1017" y="115"/>
                  </a:cubicBezTo>
                  <a:cubicBezTo>
                    <a:pt x="1016" y="113"/>
                    <a:pt x="1017" y="111"/>
                    <a:pt x="1017" y="108"/>
                  </a:cubicBezTo>
                  <a:cubicBezTo>
                    <a:pt x="1018" y="107"/>
                    <a:pt x="1021" y="107"/>
                    <a:pt x="1023" y="107"/>
                  </a:cubicBezTo>
                  <a:cubicBezTo>
                    <a:pt x="1024" y="107"/>
                    <a:pt x="1024" y="107"/>
                    <a:pt x="1024" y="106"/>
                  </a:cubicBezTo>
                  <a:cubicBezTo>
                    <a:pt x="1024" y="106"/>
                    <a:pt x="1025" y="106"/>
                    <a:pt x="1025" y="105"/>
                  </a:cubicBezTo>
                  <a:cubicBezTo>
                    <a:pt x="1027" y="105"/>
                    <a:pt x="1027" y="106"/>
                    <a:pt x="1028" y="107"/>
                  </a:cubicBezTo>
                  <a:cubicBezTo>
                    <a:pt x="1029" y="107"/>
                    <a:pt x="1029" y="107"/>
                    <a:pt x="1029" y="107"/>
                  </a:cubicBezTo>
                  <a:cubicBezTo>
                    <a:pt x="1031" y="109"/>
                    <a:pt x="1030" y="108"/>
                    <a:pt x="1031" y="107"/>
                  </a:cubicBezTo>
                  <a:cubicBezTo>
                    <a:pt x="1032" y="106"/>
                    <a:pt x="1032" y="107"/>
                    <a:pt x="1032" y="106"/>
                  </a:cubicBezTo>
                  <a:cubicBezTo>
                    <a:pt x="1035" y="106"/>
                    <a:pt x="1033" y="108"/>
                    <a:pt x="1035" y="109"/>
                  </a:cubicBezTo>
                  <a:cubicBezTo>
                    <a:pt x="1035" y="109"/>
                    <a:pt x="1035" y="109"/>
                    <a:pt x="1035" y="110"/>
                  </a:cubicBezTo>
                  <a:cubicBezTo>
                    <a:pt x="1035" y="110"/>
                    <a:pt x="1036" y="111"/>
                    <a:pt x="1036" y="111"/>
                  </a:cubicBezTo>
                  <a:cubicBezTo>
                    <a:pt x="1036" y="113"/>
                    <a:pt x="1038" y="112"/>
                    <a:pt x="1040" y="112"/>
                  </a:cubicBezTo>
                  <a:cubicBezTo>
                    <a:pt x="1040" y="113"/>
                    <a:pt x="1040" y="113"/>
                    <a:pt x="1041" y="113"/>
                  </a:cubicBezTo>
                  <a:cubicBezTo>
                    <a:pt x="1041" y="113"/>
                    <a:pt x="1040" y="114"/>
                    <a:pt x="1041" y="114"/>
                  </a:cubicBezTo>
                  <a:cubicBezTo>
                    <a:pt x="1041" y="114"/>
                    <a:pt x="1041" y="114"/>
                    <a:pt x="1041" y="114"/>
                  </a:cubicBezTo>
                  <a:cubicBezTo>
                    <a:pt x="1041" y="114"/>
                    <a:pt x="1041" y="114"/>
                    <a:pt x="1041" y="115"/>
                  </a:cubicBezTo>
                  <a:cubicBezTo>
                    <a:pt x="1042" y="115"/>
                    <a:pt x="1041" y="115"/>
                    <a:pt x="1042" y="115"/>
                  </a:cubicBezTo>
                  <a:cubicBezTo>
                    <a:pt x="1042" y="115"/>
                    <a:pt x="1043" y="115"/>
                    <a:pt x="1043" y="115"/>
                  </a:cubicBezTo>
                  <a:cubicBezTo>
                    <a:pt x="1044" y="114"/>
                    <a:pt x="1044" y="115"/>
                    <a:pt x="1044" y="113"/>
                  </a:cubicBezTo>
                  <a:cubicBezTo>
                    <a:pt x="1045" y="113"/>
                    <a:pt x="1044" y="113"/>
                    <a:pt x="1045" y="112"/>
                  </a:cubicBezTo>
                  <a:cubicBezTo>
                    <a:pt x="1045" y="112"/>
                    <a:pt x="1046" y="112"/>
                    <a:pt x="1046" y="111"/>
                  </a:cubicBezTo>
                  <a:cubicBezTo>
                    <a:pt x="1047" y="110"/>
                    <a:pt x="1046" y="110"/>
                    <a:pt x="1046" y="109"/>
                  </a:cubicBezTo>
                  <a:cubicBezTo>
                    <a:pt x="1048" y="108"/>
                    <a:pt x="1054" y="110"/>
                    <a:pt x="1051" y="107"/>
                  </a:cubicBezTo>
                  <a:cubicBezTo>
                    <a:pt x="1050" y="106"/>
                    <a:pt x="1049" y="106"/>
                    <a:pt x="1048" y="106"/>
                  </a:cubicBezTo>
                  <a:cubicBezTo>
                    <a:pt x="1048" y="106"/>
                    <a:pt x="1048" y="105"/>
                    <a:pt x="1048" y="105"/>
                  </a:cubicBezTo>
                  <a:cubicBezTo>
                    <a:pt x="1048" y="104"/>
                    <a:pt x="1048" y="104"/>
                    <a:pt x="1048" y="104"/>
                  </a:cubicBezTo>
                  <a:cubicBezTo>
                    <a:pt x="1047" y="103"/>
                    <a:pt x="1047" y="104"/>
                    <a:pt x="1047" y="103"/>
                  </a:cubicBezTo>
                  <a:cubicBezTo>
                    <a:pt x="1047" y="103"/>
                    <a:pt x="1047" y="103"/>
                    <a:pt x="1046" y="103"/>
                  </a:cubicBezTo>
                  <a:cubicBezTo>
                    <a:pt x="1046" y="103"/>
                    <a:pt x="1046" y="103"/>
                    <a:pt x="1046" y="102"/>
                  </a:cubicBezTo>
                  <a:cubicBezTo>
                    <a:pt x="1045" y="102"/>
                    <a:pt x="1046" y="102"/>
                    <a:pt x="1046" y="101"/>
                  </a:cubicBezTo>
                  <a:cubicBezTo>
                    <a:pt x="1046" y="99"/>
                    <a:pt x="1049" y="98"/>
                    <a:pt x="1051" y="100"/>
                  </a:cubicBezTo>
                  <a:cubicBezTo>
                    <a:pt x="1053" y="100"/>
                    <a:pt x="1051" y="103"/>
                    <a:pt x="1053" y="104"/>
                  </a:cubicBezTo>
                  <a:cubicBezTo>
                    <a:pt x="1053" y="105"/>
                    <a:pt x="1053" y="105"/>
                    <a:pt x="1053" y="105"/>
                  </a:cubicBezTo>
                  <a:cubicBezTo>
                    <a:pt x="1054" y="106"/>
                    <a:pt x="1054" y="105"/>
                    <a:pt x="1054" y="106"/>
                  </a:cubicBezTo>
                  <a:cubicBezTo>
                    <a:pt x="1054" y="106"/>
                    <a:pt x="1054" y="107"/>
                    <a:pt x="1054" y="107"/>
                  </a:cubicBezTo>
                  <a:cubicBezTo>
                    <a:pt x="1054" y="107"/>
                    <a:pt x="1055" y="107"/>
                    <a:pt x="1055" y="107"/>
                  </a:cubicBezTo>
                  <a:cubicBezTo>
                    <a:pt x="1055" y="107"/>
                    <a:pt x="1055" y="107"/>
                    <a:pt x="1055" y="107"/>
                  </a:cubicBezTo>
                  <a:cubicBezTo>
                    <a:pt x="1055" y="108"/>
                    <a:pt x="1056" y="108"/>
                    <a:pt x="1056" y="108"/>
                  </a:cubicBezTo>
                  <a:cubicBezTo>
                    <a:pt x="1056" y="108"/>
                    <a:pt x="1056" y="109"/>
                    <a:pt x="1056" y="109"/>
                  </a:cubicBezTo>
                  <a:cubicBezTo>
                    <a:pt x="1056" y="109"/>
                    <a:pt x="1056" y="109"/>
                    <a:pt x="1056" y="110"/>
                  </a:cubicBezTo>
                  <a:cubicBezTo>
                    <a:pt x="1056" y="110"/>
                    <a:pt x="1057" y="109"/>
                    <a:pt x="1057" y="110"/>
                  </a:cubicBezTo>
                  <a:cubicBezTo>
                    <a:pt x="1057" y="110"/>
                    <a:pt x="1058" y="110"/>
                    <a:pt x="1058" y="110"/>
                  </a:cubicBezTo>
                  <a:cubicBezTo>
                    <a:pt x="1058" y="113"/>
                    <a:pt x="1057" y="113"/>
                    <a:pt x="1056" y="114"/>
                  </a:cubicBezTo>
                  <a:cubicBezTo>
                    <a:pt x="1055" y="114"/>
                    <a:pt x="1055" y="114"/>
                    <a:pt x="1055" y="115"/>
                  </a:cubicBezTo>
                  <a:cubicBezTo>
                    <a:pt x="1053" y="117"/>
                    <a:pt x="1055" y="118"/>
                    <a:pt x="1055" y="120"/>
                  </a:cubicBezTo>
                  <a:cubicBezTo>
                    <a:pt x="1055" y="123"/>
                    <a:pt x="1055" y="122"/>
                    <a:pt x="1054" y="122"/>
                  </a:cubicBezTo>
                  <a:cubicBezTo>
                    <a:pt x="1053" y="123"/>
                    <a:pt x="1053" y="126"/>
                    <a:pt x="1053" y="127"/>
                  </a:cubicBezTo>
                  <a:cubicBezTo>
                    <a:pt x="1054" y="128"/>
                    <a:pt x="1054" y="128"/>
                    <a:pt x="1055" y="129"/>
                  </a:cubicBezTo>
                  <a:cubicBezTo>
                    <a:pt x="1055" y="130"/>
                    <a:pt x="1055" y="131"/>
                    <a:pt x="1054" y="131"/>
                  </a:cubicBezTo>
                  <a:cubicBezTo>
                    <a:pt x="1054" y="131"/>
                    <a:pt x="1054" y="131"/>
                    <a:pt x="1053" y="131"/>
                  </a:cubicBezTo>
                  <a:cubicBezTo>
                    <a:pt x="1053" y="131"/>
                    <a:pt x="1053" y="131"/>
                    <a:pt x="1053" y="132"/>
                  </a:cubicBezTo>
                  <a:cubicBezTo>
                    <a:pt x="1053" y="132"/>
                    <a:pt x="1053" y="132"/>
                    <a:pt x="1053" y="133"/>
                  </a:cubicBezTo>
                  <a:cubicBezTo>
                    <a:pt x="1052" y="133"/>
                    <a:pt x="1052" y="134"/>
                    <a:pt x="1051" y="134"/>
                  </a:cubicBezTo>
                  <a:cubicBezTo>
                    <a:pt x="1050" y="134"/>
                    <a:pt x="1051" y="134"/>
                    <a:pt x="1050" y="135"/>
                  </a:cubicBezTo>
                  <a:cubicBezTo>
                    <a:pt x="1049" y="135"/>
                    <a:pt x="1050" y="135"/>
                    <a:pt x="1049" y="135"/>
                  </a:cubicBezTo>
                  <a:cubicBezTo>
                    <a:pt x="1049" y="135"/>
                    <a:pt x="1049" y="136"/>
                    <a:pt x="1048" y="136"/>
                  </a:cubicBezTo>
                  <a:cubicBezTo>
                    <a:pt x="1047" y="136"/>
                    <a:pt x="1048" y="138"/>
                    <a:pt x="1048" y="138"/>
                  </a:cubicBezTo>
                  <a:cubicBezTo>
                    <a:pt x="1049" y="139"/>
                    <a:pt x="1049" y="139"/>
                    <a:pt x="1050" y="140"/>
                  </a:cubicBezTo>
                  <a:cubicBezTo>
                    <a:pt x="1050" y="142"/>
                    <a:pt x="1049" y="145"/>
                    <a:pt x="1051" y="146"/>
                  </a:cubicBezTo>
                  <a:cubicBezTo>
                    <a:pt x="1051" y="147"/>
                    <a:pt x="1051" y="149"/>
                    <a:pt x="1052" y="150"/>
                  </a:cubicBezTo>
                  <a:cubicBezTo>
                    <a:pt x="1053" y="150"/>
                    <a:pt x="1053" y="151"/>
                    <a:pt x="1053" y="152"/>
                  </a:cubicBezTo>
                  <a:cubicBezTo>
                    <a:pt x="1054" y="152"/>
                    <a:pt x="1054" y="152"/>
                    <a:pt x="1054" y="153"/>
                  </a:cubicBezTo>
                  <a:cubicBezTo>
                    <a:pt x="1054" y="153"/>
                    <a:pt x="1055" y="154"/>
                    <a:pt x="1055" y="154"/>
                  </a:cubicBezTo>
                  <a:cubicBezTo>
                    <a:pt x="1055" y="154"/>
                    <a:pt x="1055" y="153"/>
                    <a:pt x="1056" y="154"/>
                  </a:cubicBezTo>
                  <a:cubicBezTo>
                    <a:pt x="1056" y="154"/>
                    <a:pt x="1056" y="154"/>
                    <a:pt x="1056" y="155"/>
                  </a:cubicBezTo>
                  <a:cubicBezTo>
                    <a:pt x="1056" y="155"/>
                    <a:pt x="1056" y="155"/>
                    <a:pt x="1056" y="155"/>
                  </a:cubicBezTo>
                  <a:cubicBezTo>
                    <a:pt x="1057" y="156"/>
                    <a:pt x="1057" y="156"/>
                    <a:pt x="1058" y="157"/>
                  </a:cubicBezTo>
                  <a:cubicBezTo>
                    <a:pt x="1058" y="157"/>
                    <a:pt x="1058" y="158"/>
                    <a:pt x="1058" y="158"/>
                  </a:cubicBezTo>
                  <a:cubicBezTo>
                    <a:pt x="1059" y="158"/>
                    <a:pt x="1059" y="158"/>
                    <a:pt x="1059" y="158"/>
                  </a:cubicBezTo>
                  <a:cubicBezTo>
                    <a:pt x="1059" y="158"/>
                    <a:pt x="1059" y="159"/>
                    <a:pt x="1059" y="159"/>
                  </a:cubicBezTo>
                  <a:cubicBezTo>
                    <a:pt x="1060" y="159"/>
                    <a:pt x="1059" y="159"/>
                    <a:pt x="1060" y="160"/>
                  </a:cubicBezTo>
                  <a:cubicBezTo>
                    <a:pt x="1060" y="160"/>
                    <a:pt x="1060" y="159"/>
                    <a:pt x="1061" y="160"/>
                  </a:cubicBezTo>
                  <a:cubicBezTo>
                    <a:pt x="1061" y="160"/>
                    <a:pt x="1060" y="160"/>
                    <a:pt x="1061" y="160"/>
                  </a:cubicBezTo>
                  <a:cubicBezTo>
                    <a:pt x="1061" y="160"/>
                    <a:pt x="1061" y="160"/>
                    <a:pt x="1061" y="160"/>
                  </a:cubicBezTo>
                  <a:cubicBezTo>
                    <a:pt x="1062" y="161"/>
                    <a:pt x="1063" y="161"/>
                    <a:pt x="1064" y="162"/>
                  </a:cubicBezTo>
                  <a:cubicBezTo>
                    <a:pt x="1064" y="162"/>
                    <a:pt x="1065" y="162"/>
                    <a:pt x="1065" y="162"/>
                  </a:cubicBezTo>
                  <a:cubicBezTo>
                    <a:pt x="1065" y="163"/>
                    <a:pt x="1065" y="163"/>
                    <a:pt x="1065" y="164"/>
                  </a:cubicBezTo>
                  <a:cubicBezTo>
                    <a:pt x="1066" y="164"/>
                    <a:pt x="1067" y="164"/>
                    <a:pt x="1068" y="165"/>
                  </a:cubicBezTo>
                  <a:cubicBezTo>
                    <a:pt x="1069" y="166"/>
                    <a:pt x="1069" y="167"/>
                    <a:pt x="1070" y="167"/>
                  </a:cubicBezTo>
                  <a:cubicBezTo>
                    <a:pt x="1070" y="168"/>
                    <a:pt x="1071" y="168"/>
                    <a:pt x="1071" y="168"/>
                  </a:cubicBezTo>
                  <a:cubicBezTo>
                    <a:pt x="1071" y="168"/>
                    <a:pt x="1071" y="169"/>
                    <a:pt x="1071" y="169"/>
                  </a:cubicBezTo>
                  <a:cubicBezTo>
                    <a:pt x="1072" y="169"/>
                    <a:pt x="1072" y="169"/>
                    <a:pt x="1072" y="169"/>
                  </a:cubicBezTo>
                  <a:cubicBezTo>
                    <a:pt x="1072" y="170"/>
                    <a:pt x="1072" y="169"/>
                    <a:pt x="1073" y="169"/>
                  </a:cubicBezTo>
                  <a:cubicBezTo>
                    <a:pt x="1073" y="170"/>
                    <a:pt x="1073" y="170"/>
                    <a:pt x="1073" y="170"/>
                  </a:cubicBezTo>
                  <a:cubicBezTo>
                    <a:pt x="1073" y="170"/>
                    <a:pt x="1073" y="170"/>
                    <a:pt x="1073" y="171"/>
                  </a:cubicBezTo>
                  <a:cubicBezTo>
                    <a:pt x="1074" y="171"/>
                    <a:pt x="1074" y="172"/>
                    <a:pt x="1075" y="172"/>
                  </a:cubicBezTo>
                  <a:cubicBezTo>
                    <a:pt x="1076" y="174"/>
                    <a:pt x="1078" y="174"/>
                    <a:pt x="1079" y="175"/>
                  </a:cubicBezTo>
                  <a:cubicBezTo>
                    <a:pt x="1079" y="175"/>
                    <a:pt x="1080" y="177"/>
                    <a:pt x="1080" y="177"/>
                  </a:cubicBezTo>
                  <a:cubicBezTo>
                    <a:pt x="1080" y="177"/>
                    <a:pt x="1082" y="177"/>
                    <a:pt x="1082" y="177"/>
                  </a:cubicBezTo>
                  <a:cubicBezTo>
                    <a:pt x="1082" y="177"/>
                    <a:pt x="1082" y="177"/>
                    <a:pt x="1083" y="177"/>
                  </a:cubicBezTo>
                  <a:cubicBezTo>
                    <a:pt x="1083" y="178"/>
                    <a:pt x="1083" y="180"/>
                    <a:pt x="1085" y="179"/>
                  </a:cubicBezTo>
                  <a:cubicBezTo>
                    <a:pt x="1085" y="179"/>
                    <a:pt x="1085" y="179"/>
                    <a:pt x="1085" y="179"/>
                  </a:cubicBezTo>
                  <a:cubicBezTo>
                    <a:pt x="1086" y="180"/>
                    <a:pt x="1085" y="180"/>
                    <a:pt x="1086" y="181"/>
                  </a:cubicBezTo>
                  <a:cubicBezTo>
                    <a:pt x="1086" y="182"/>
                    <a:pt x="1087" y="181"/>
                    <a:pt x="1087" y="182"/>
                  </a:cubicBezTo>
                  <a:cubicBezTo>
                    <a:pt x="1087" y="182"/>
                    <a:pt x="1087" y="182"/>
                    <a:pt x="1087" y="183"/>
                  </a:cubicBezTo>
                  <a:cubicBezTo>
                    <a:pt x="1088" y="183"/>
                    <a:pt x="1088" y="183"/>
                    <a:pt x="1088" y="183"/>
                  </a:cubicBezTo>
                  <a:cubicBezTo>
                    <a:pt x="1088" y="183"/>
                    <a:pt x="1088" y="184"/>
                    <a:pt x="1088" y="184"/>
                  </a:cubicBezTo>
                  <a:cubicBezTo>
                    <a:pt x="1089" y="184"/>
                    <a:pt x="1089" y="184"/>
                    <a:pt x="1089" y="184"/>
                  </a:cubicBezTo>
                  <a:cubicBezTo>
                    <a:pt x="1089" y="184"/>
                    <a:pt x="1089" y="184"/>
                    <a:pt x="1090" y="184"/>
                  </a:cubicBezTo>
                  <a:cubicBezTo>
                    <a:pt x="1090" y="185"/>
                    <a:pt x="1090" y="185"/>
                    <a:pt x="1090" y="185"/>
                  </a:cubicBezTo>
                  <a:cubicBezTo>
                    <a:pt x="1090" y="185"/>
                    <a:pt x="1090" y="185"/>
                    <a:pt x="1091" y="185"/>
                  </a:cubicBezTo>
                  <a:cubicBezTo>
                    <a:pt x="1091" y="186"/>
                    <a:pt x="1091" y="186"/>
                    <a:pt x="1091" y="187"/>
                  </a:cubicBezTo>
                  <a:cubicBezTo>
                    <a:pt x="1091" y="187"/>
                    <a:pt x="1092" y="187"/>
                    <a:pt x="1092" y="187"/>
                  </a:cubicBezTo>
                  <a:cubicBezTo>
                    <a:pt x="1095" y="187"/>
                    <a:pt x="1095" y="188"/>
                    <a:pt x="1095" y="185"/>
                  </a:cubicBezTo>
                  <a:cubicBezTo>
                    <a:pt x="1096" y="184"/>
                    <a:pt x="1096" y="185"/>
                    <a:pt x="1096" y="184"/>
                  </a:cubicBezTo>
                  <a:cubicBezTo>
                    <a:pt x="1097" y="183"/>
                    <a:pt x="1097" y="179"/>
                    <a:pt x="1095" y="179"/>
                  </a:cubicBezTo>
                  <a:cubicBezTo>
                    <a:pt x="1095" y="178"/>
                    <a:pt x="1095" y="175"/>
                    <a:pt x="1094" y="175"/>
                  </a:cubicBezTo>
                  <a:cubicBezTo>
                    <a:pt x="1094" y="175"/>
                    <a:pt x="1094" y="173"/>
                    <a:pt x="1093" y="173"/>
                  </a:cubicBezTo>
                  <a:cubicBezTo>
                    <a:pt x="1094" y="171"/>
                    <a:pt x="1094" y="173"/>
                    <a:pt x="1094" y="172"/>
                  </a:cubicBezTo>
                  <a:cubicBezTo>
                    <a:pt x="1095" y="172"/>
                    <a:pt x="1096" y="171"/>
                    <a:pt x="1095" y="169"/>
                  </a:cubicBezTo>
                  <a:cubicBezTo>
                    <a:pt x="1095" y="168"/>
                    <a:pt x="1094" y="167"/>
                    <a:pt x="1093" y="166"/>
                  </a:cubicBezTo>
                  <a:cubicBezTo>
                    <a:pt x="1093" y="166"/>
                    <a:pt x="1093" y="165"/>
                    <a:pt x="1093" y="165"/>
                  </a:cubicBezTo>
                  <a:cubicBezTo>
                    <a:pt x="1093" y="164"/>
                    <a:pt x="1093" y="164"/>
                    <a:pt x="1093" y="163"/>
                  </a:cubicBezTo>
                  <a:cubicBezTo>
                    <a:pt x="1094" y="163"/>
                    <a:pt x="1094" y="163"/>
                    <a:pt x="1094" y="162"/>
                  </a:cubicBezTo>
                  <a:cubicBezTo>
                    <a:pt x="1094" y="162"/>
                    <a:pt x="1095" y="163"/>
                    <a:pt x="1095" y="161"/>
                  </a:cubicBezTo>
                  <a:cubicBezTo>
                    <a:pt x="1095" y="161"/>
                    <a:pt x="1095" y="160"/>
                    <a:pt x="1095" y="160"/>
                  </a:cubicBezTo>
                  <a:cubicBezTo>
                    <a:pt x="1097" y="161"/>
                    <a:pt x="1102" y="161"/>
                    <a:pt x="1099" y="159"/>
                  </a:cubicBezTo>
                  <a:cubicBezTo>
                    <a:pt x="1099" y="159"/>
                    <a:pt x="1098" y="158"/>
                    <a:pt x="1098" y="158"/>
                  </a:cubicBezTo>
                  <a:cubicBezTo>
                    <a:pt x="1098" y="158"/>
                    <a:pt x="1096" y="157"/>
                    <a:pt x="1096" y="157"/>
                  </a:cubicBezTo>
                  <a:cubicBezTo>
                    <a:pt x="1095" y="156"/>
                    <a:pt x="1095" y="156"/>
                    <a:pt x="1094" y="156"/>
                  </a:cubicBezTo>
                  <a:cubicBezTo>
                    <a:pt x="1094" y="155"/>
                    <a:pt x="1094" y="156"/>
                    <a:pt x="1093" y="155"/>
                  </a:cubicBezTo>
                  <a:cubicBezTo>
                    <a:pt x="1093" y="155"/>
                    <a:pt x="1093" y="154"/>
                    <a:pt x="1093" y="154"/>
                  </a:cubicBezTo>
                  <a:cubicBezTo>
                    <a:pt x="1093" y="153"/>
                    <a:pt x="1092" y="154"/>
                    <a:pt x="1092" y="153"/>
                  </a:cubicBezTo>
                  <a:cubicBezTo>
                    <a:pt x="1091" y="153"/>
                    <a:pt x="1092" y="153"/>
                    <a:pt x="1091" y="152"/>
                  </a:cubicBezTo>
                  <a:cubicBezTo>
                    <a:pt x="1091" y="152"/>
                    <a:pt x="1091" y="152"/>
                    <a:pt x="1091" y="152"/>
                  </a:cubicBezTo>
                  <a:cubicBezTo>
                    <a:pt x="1091" y="152"/>
                    <a:pt x="1090" y="150"/>
                    <a:pt x="1090" y="150"/>
                  </a:cubicBezTo>
                  <a:cubicBezTo>
                    <a:pt x="1089" y="150"/>
                    <a:pt x="1090" y="149"/>
                    <a:pt x="1090" y="148"/>
                  </a:cubicBezTo>
                  <a:cubicBezTo>
                    <a:pt x="1087" y="146"/>
                    <a:pt x="1091" y="146"/>
                    <a:pt x="1093" y="147"/>
                  </a:cubicBezTo>
                  <a:cubicBezTo>
                    <a:pt x="1093" y="147"/>
                    <a:pt x="1093" y="147"/>
                    <a:pt x="1093" y="147"/>
                  </a:cubicBezTo>
                  <a:cubicBezTo>
                    <a:pt x="1093" y="148"/>
                    <a:pt x="1093" y="148"/>
                    <a:pt x="1093" y="148"/>
                  </a:cubicBezTo>
                  <a:cubicBezTo>
                    <a:pt x="1094" y="149"/>
                    <a:pt x="1094" y="148"/>
                    <a:pt x="1094" y="149"/>
                  </a:cubicBezTo>
                  <a:cubicBezTo>
                    <a:pt x="1094" y="149"/>
                    <a:pt x="1095" y="149"/>
                    <a:pt x="1095" y="150"/>
                  </a:cubicBezTo>
                  <a:cubicBezTo>
                    <a:pt x="1097" y="150"/>
                    <a:pt x="1097" y="146"/>
                    <a:pt x="1095" y="146"/>
                  </a:cubicBezTo>
                  <a:cubicBezTo>
                    <a:pt x="1094" y="146"/>
                    <a:pt x="1094" y="146"/>
                    <a:pt x="1093" y="145"/>
                  </a:cubicBezTo>
                  <a:cubicBezTo>
                    <a:pt x="1093" y="145"/>
                    <a:pt x="1093" y="145"/>
                    <a:pt x="1093" y="145"/>
                  </a:cubicBezTo>
                  <a:cubicBezTo>
                    <a:pt x="1092" y="143"/>
                    <a:pt x="1090" y="144"/>
                    <a:pt x="1089" y="143"/>
                  </a:cubicBezTo>
                  <a:cubicBezTo>
                    <a:pt x="1087" y="143"/>
                    <a:pt x="1088" y="143"/>
                    <a:pt x="1087" y="142"/>
                  </a:cubicBezTo>
                  <a:cubicBezTo>
                    <a:pt x="1087" y="142"/>
                    <a:pt x="1086" y="142"/>
                    <a:pt x="1086" y="142"/>
                  </a:cubicBezTo>
                  <a:cubicBezTo>
                    <a:pt x="1085" y="140"/>
                    <a:pt x="1085" y="138"/>
                    <a:pt x="1083" y="137"/>
                  </a:cubicBezTo>
                  <a:cubicBezTo>
                    <a:pt x="1083" y="137"/>
                    <a:pt x="1083" y="136"/>
                    <a:pt x="1083" y="136"/>
                  </a:cubicBezTo>
                  <a:cubicBezTo>
                    <a:pt x="1082" y="135"/>
                    <a:pt x="1078" y="135"/>
                    <a:pt x="1076" y="135"/>
                  </a:cubicBezTo>
                  <a:cubicBezTo>
                    <a:pt x="1075" y="135"/>
                    <a:pt x="1075" y="134"/>
                    <a:pt x="1074" y="134"/>
                  </a:cubicBezTo>
                  <a:cubicBezTo>
                    <a:pt x="1074" y="134"/>
                    <a:pt x="1074" y="134"/>
                    <a:pt x="1073" y="134"/>
                  </a:cubicBezTo>
                  <a:cubicBezTo>
                    <a:pt x="1073" y="133"/>
                    <a:pt x="1073" y="133"/>
                    <a:pt x="1072" y="132"/>
                  </a:cubicBezTo>
                  <a:cubicBezTo>
                    <a:pt x="1072" y="130"/>
                    <a:pt x="1072" y="128"/>
                    <a:pt x="1071" y="127"/>
                  </a:cubicBezTo>
                  <a:cubicBezTo>
                    <a:pt x="1071" y="124"/>
                    <a:pt x="1070" y="123"/>
                    <a:pt x="1069" y="121"/>
                  </a:cubicBezTo>
                  <a:cubicBezTo>
                    <a:pt x="1069" y="120"/>
                    <a:pt x="1068" y="121"/>
                    <a:pt x="1069" y="120"/>
                  </a:cubicBezTo>
                  <a:cubicBezTo>
                    <a:pt x="1071" y="120"/>
                    <a:pt x="1070" y="120"/>
                    <a:pt x="1072" y="120"/>
                  </a:cubicBezTo>
                  <a:cubicBezTo>
                    <a:pt x="1073" y="120"/>
                    <a:pt x="1072" y="119"/>
                    <a:pt x="1073" y="120"/>
                  </a:cubicBezTo>
                  <a:cubicBezTo>
                    <a:pt x="1076" y="120"/>
                    <a:pt x="1076" y="120"/>
                    <a:pt x="1076" y="118"/>
                  </a:cubicBezTo>
                  <a:cubicBezTo>
                    <a:pt x="1076" y="117"/>
                    <a:pt x="1079" y="117"/>
                    <a:pt x="1079" y="117"/>
                  </a:cubicBezTo>
                  <a:cubicBezTo>
                    <a:pt x="1079" y="118"/>
                    <a:pt x="1079" y="118"/>
                    <a:pt x="1080" y="119"/>
                  </a:cubicBezTo>
                  <a:cubicBezTo>
                    <a:pt x="1080" y="119"/>
                    <a:pt x="1080" y="119"/>
                    <a:pt x="1080" y="120"/>
                  </a:cubicBezTo>
                  <a:cubicBezTo>
                    <a:pt x="1081" y="120"/>
                    <a:pt x="1082" y="120"/>
                    <a:pt x="1083" y="120"/>
                  </a:cubicBezTo>
                  <a:cubicBezTo>
                    <a:pt x="1084" y="119"/>
                    <a:pt x="1084" y="120"/>
                    <a:pt x="1084" y="120"/>
                  </a:cubicBezTo>
                  <a:cubicBezTo>
                    <a:pt x="1085" y="119"/>
                    <a:pt x="1084" y="119"/>
                    <a:pt x="1085" y="119"/>
                  </a:cubicBezTo>
                  <a:cubicBezTo>
                    <a:pt x="1086" y="119"/>
                    <a:pt x="1085" y="118"/>
                    <a:pt x="1085" y="117"/>
                  </a:cubicBezTo>
                  <a:cubicBezTo>
                    <a:pt x="1086" y="117"/>
                    <a:pt x="1086" y="118"/>
                    <a:pt x="1086" y="117"/>
                  </a:cubicBezTo>
                  <a:cubicBezTo>
                    <a:pt x="1086" y="117"/>
                    <a:pt x="1086" y="117"/>
                    <a:pt x="1086" y="117"/>
                  </a:cubicBezTo>
                  <a:cubicBezTo>
                    <a:pt x="1086" y="117"/>
                    <a:pt x="1087" y="117"/>
                    <a:pt x="1087" y="117"/>
                  </a:cubicBezTo>
                  <a:cubicBezTo>
                    <a:pt x="1087" y="117"/>
                    <a:pt x="1087" y="116"/>
                    <a:pt x="1087" y="116"/>
                  </a:cubicBezTo>
                  <a:cubicBezTo>
                    <a:pt x="1087" y="116"/>
                    <a:pt x="1087" y="116"/>
                    <a:pt x="1088" y="115"/>
                  </a:cubicBezTo>
                  <a:cubicBezTo>
                    <a:pt x="1090" y="115"/>
                    <a:pt x="1093" y="115"/>
                    <a:pt x="1096" y="116"/>
                  </a:cubicBezTo>
                  <a:cubicBezTo>
                    <a:pt x="1096" y="116"/>
                    <a:pt x="1099" y="117"/>
                    <a:pt x="1099" y="117"/>
                  </a:cubicBezTo>
                  <a:cubicBezTo>
                    <a:pt x="1099" y="117"/>
                    <a:pt x="1102" y="118"/>
                    <a:pt x="1103" y="119"/>
                  </a:cubicBezTo>
                  <a:cubicBezTo>
                    <a:pt x="1106" y="119"/>
                    <a:pt x="1104" y="116"/>
                    <a:pt x="1105" y="115"/>
                  </a:cubicBezTo>
                  <a:cubicBezTo>
                    <a:pt x="1105" y="113"/>
                    <a:pt x="1106" y="113"/>
                    <a:pt x="1107" y="112"/>
                  </a:cubicBezTo>
                  <a:cubicBezTo>
                    <a:pt x="1107" y="112"/>
                    <a:pt x="1107" y="112"/>
                    <a:pt x="1108" y="112"/>
                  </a:cubicBezTo>
                  <a:cubicBezTo>
                    <a:pt x="1108" y="110"/>
                    <a:pt x="1108" y="110"/>
                    <a:pt x="1108" y="109"/>
                  </a:cubicBezTo>
                  <a:cubicBezTo>
                    <a:pt x="1109" y="109"/>
                    <a:pt x="1109" y="109"/>
                    <a:pt x="1109" y="109"/>
                  </a:cubicBezTo>
                  <a:cubicBezTo>
                    <a:pt x="1109" y="109"/>
                    <a:pt x="1109" y="108"/>
                    <a:pt x="1109" y="108"/>
                  </a:cubicBezTo>
                  <a:cubicBezTo>
                    <a:pt x="1109" y="108"/>
                    <a:pt x="1109" y="108"/>
                    <a:pt x="1110" y="107"/>
                  </a:cubicBezTo>
                  <a:cubicBezTo>
                    <a:pt x="1110" y="107"/>
                    <a:pt x="1110" y="107"/>
                    <a:pt x="1111" y="107"/>
                  </a:cubicBezTo>
                  <a:cubicBezTo>
                    <a:pt x="1111" y="106"/>
                    <a:pt x="1111" y="107"/>
                    <a:pt x="1111" y="106"/>
                  </a:cubicBezTo>
                  <a:cubicBezTo>
                    <a:pt x="1113" y="106"/>
                    <a:pt x="1115" y="106"/>
                    <a:pt x="1115" y="105"/>
                  </a:cubicBezTo>
                  <a:cubicBezTo>
                    <a:pt x="1116" y="104"/>
                    <a:pt x="1116" y="104"/>
                    <a:pt x="1117" y="103"/>
                  </a:cubicBezTo>
                  <a:cubicBezTo>
                    <a:pt x="1117" y="103"/>
                    <a:pt x="1117" y="102"/>
                    <a:pt x="1118" y="102"/>
                  </a:cubicBezTo>
                  <a:cubicBezTo>
                    <a:pt x="1118" y="102"/>
                    <a:pt x="1118" y="101"/>
                    <a:pt x="1118" y="101"/>
                  </a:cubicBezTo>
                  <a:cubicBezTo>
                    <a:pt x="1122" y="100"/>
                    <a:pt x="1124" y="101"/>
                    <a:pt x="1127" y="101"/>
                  </a:cubicBezTo>
                  <a:cubicBezTo>
                    <a:pt x="1127" y="101"/>
                    <a:pt x="1128" y="103"/>
                    <a:pt x="1129" y="102"/>
                  </a:cubicBezTo>
                  <a:cubicBezTo>
                    <a:pt x="1131" y="102"/>
                    <a:pt x="1133" y="104"/>
                    <a:pt x="1133" y="100"/>
                  </a:cubicBezTo>
                  <a:cubicBezTo>
                    <a:pt x="1133" y="97"/>
                    <a:pt x="1132" y="100"/>
                    <a:pt x="1131" y="99"/>
                  </a:cubicBezTo>
                  <a:cubicBezTo>
                    <a:pt x="1130" y="98"/>
                    <a:pt x="1132" y="98"/>
                    <a:pt x="1130" y="98"/>
                  </a:cubicBezTo>
                  <a:cubicBezTo>
                    <a:pt x="1129" y="98"/>
                    <a:pt x="1129" y="97"/>
                    <a:pt x="1128" y="97"/>
                  </a:cubicBezTo>
                  <a:cubicBezTo>
                    <a:pt x="1127" y="96"/>
                    <a:pt x="1125" y="96"/>
                    <a:pt x="1125" y="95"/>
                  </a:cubicBezTo>
                  <a:cubicBezTo>
                    <a:pt x="1124" y="95"/>
                    <a:pt x="1124" y="95"/>
                    <a:pt x="1124" y="95"/>
                  </a:cubicBezTo>
                  <a:cubicBezTo>
                    <a:pt x="1123" y="94"/>
                    <a:pt x="1121" y="93"/>
                    <a:pt x="1119" y="93"/>
                  </a:cubicBezTo>
                  <a:cubicBezTo>
                    <a:pt x="1119" y="92"/>
                    <a:pt x="1119" y="93"/>
                    <a:pt x="1118" y="92"/>
                  </a:cubicBezTo>
                  <a:cubicBezTo>
                    <a:pt x="1118" y="92"/>
                    <a:pt x="1117" y="92"/>
                    <a:pt x="1116" y="91"/>
                  </a:cubicBezTo>
                  <a:cubicBezTo>
                    <a:pt x="1116" y="91"/>
                    <a:pt x="1116" y="91"/>
                    <a:pt x="1116" y="90"/>
                  </a:cubicBezTo>
                  <a:cubicBezTo>
                    <a:pt x="1116" y="90"/>
                    <a:pt x="1116" y="90"/>
                    <a:pt x="1115" y="90"/>
                  </a:cubicBezTo>
                  <a:cubicBezTo>
                    <a:pt x="1115" y="89"/>
                    <a:pt x="1115" y="89"/>
                    <a:pt x="1115" y="89"/>
                  </a:cubicBezTo>
                  <a:cubicBezTo>
                    <a:pt x="1112" y="88"/>
                    <a:pt x="1108" y="90"/>
                    <a:pt x="1107" y="88"/>
                  </a:cubicBezTo>
                  <a:cubicBezTo>
                    <a:pt x="1105" y="88"/>
                    <a:pt x="1106" y="88"/>
                    <a:pt x="1105" y="87"/>
                  </a:cubicBezTo>
                  <a:cubicBezTo>
                    <a:pt x="1104" y="87"/>
                    <a:pt x="1104" y="87"/>
                    <a:pt x="1105" y="85"/>
                  </a:cubicBezTo>
                  <a:cubicBezTo>
                    <a:pt x="1107" y="85"/>
                    <a:pt x="1110" y="86"/>
                    <a:pt x="1111" y="85"/>
                  </a:cubicBezTo>
                  <a:cubicBezTo>
                    <a:pt x="1112" y="84"/>
                    <a:pt x="1112" y="85"/>
                    <a:pt x="1112" y="83"/>
                  </a:cubicBezTo>
                  <a:cubicBezTo>
                    <a:pt x="1113" y="82"/>
                    <a:pt x="1113" y="82"/>
                    <a:pt x="1113" y="80"/>
                  </a:cubicBezTo>
                  <a:cubicBezTo>
                    <a:pt x="1111" y="80"/>
                    <a:pt x="1111" y="78"/>
                    <a:pt x="1109" y="78"/>
                  </a:cubicBezTo>
                  <a:cubicBezTo>
                    <a:pt x="1108" y="78"/>
                    <a:pt x="1107" y="77"/>
                    <a:pt x="1107" y="76"/>
                  </a:cubicBezTo>
                  <a:cubicBezTo>
                    <a:pt x="1106" y="76"/>
                    <a:pt x="1105" y="76"/>
                    <a:pt x="1104" y="75"/>
                  </a:cubicBezTo>
                  <a:cubicBezTo>
                    <a:pt x="1104" y="73"/>
                    <a:pt x="1105" y="73"/>
                    <a:pt x="1108" y="73"/>
                  </a:cubicBezTo>
                  <a:cubicBezTo>
                    <a:pt x="1108" y="74"/>
                    <a:pt x="1108" y="74"/>
                    <a:pt x="1109" y="75"/>
                  </a:cubicBezTo>
                  <a:cubicBezTo>
                    <a:pt x="1109" y="75"/>
                    <a:pt x="1109" y="74"/>
                    <a:pt x="1110" y="75"/>
                  </a:cubicBezTo>
                  <a:cubicBezTo>
                    <a:pt x="1110" y="75"/>
                    <a:pt x="1110" y="75"/>
                    <a:pt x="1110" y="75"/>
                  </a:cubicBezTo>
                  <a:cubicBezTo>
                    <a:pt x="1110" y="76"/>
                    <a:pt x="1110" y="76"/>
                    <a:pt x="1110" y="76"/>
                  </a:cubicBezTo>
                  <a:cubicBezTo>
                    <a:pt x="1111" y="76"/>
                    <a:pt x="1111" y="76"/>
                    <a:pt x="1111" y="76"/>
                  </a:cubicBezTo>
                  <a:cubicBezTo>
                    <a:pt x="1111" y="76"/>
                    <a:pt x="1111" y="77"/>
                    <a:pt x="1111" y="77"/>
                  </a:cubicBezTo>
                  <a:cubicBezTo>
                    <a:pt x="1112" y="79"/>
                    <a:pt x="1114" y="78"/>
                    <a:pt x="1115" y="79"/>
                  </a:cubicBezTo>
                  <a:cubicBezTo>
                    <a:pt x="1115" y="79"/>
                    <a:pt x="1115" y="79"/>
                    <a:pt x="1115" y="80"/>
                  </a:cubicBezTo>
                  <a:cubicBezTo>
                    <a:pt x="1118" y="81"/>
                    <a:pt x="1120" y="80"/>
                    <a:pt x="1123" y="80"/>
                  </a:cubicBezTo>
                  <a:cubicBezTo>
                    <a:pt x="1124" y="80"/>
                    <a:pt x="1124" y="80"/>
                    <a:pt x="1125" y="80"/>
                  </a:cubicBezTo>
                  <a:cubicBezTo>
                    <a:pt x="1127" y="81"/>
                    <a:pt x="1127" y="81"/>
                    <a:pt x="1129" y="81"/>
                  </a:cubicBezTo>
                  <a:cubicBezTo>
                    <a:pt x="1131" y="81"/>
                    <a:pt x="1132" y="82"/>
                    <a:pt x="1133" y="82"/>
                  </a:cubicBezTo>
                  <a:cubicBezTo>
                    <a:pt x="1134" y="83"/>
                    <a:pt x="1134" y="83"/>
                    <a:pt x="1135" y="83"/>
                  </a:cubicBezTo>
                  <a:cubicBezTo>
                    <a:pt x="1135" y="84"/>
                    <a:pt x="1135" y="84"/>
                    <a:pt x="1136" y="84"/>
                  </a:cubicBezTo>
                  <a:cubicBezTo>
                    <a:pt x="1136" y="84"/>
                    <a:pt x="1137" y="85"/>
                    <a:pt x="1137" y="85"/>
                  </a:cubicBezTo>
                  <a:cubicBezTo>
                    <a:pt x="1138" y="86"/>
                    <a:pt x="1144" y="85"/>
                    <a:pt x="1147" y="85"/>
                  </a:cubicBezTo>
                  <a:cubicBezTo>
                    <a:pt x="1148" y="87"/>
                    <a:pt x="1149" y="87"/>
                    <a:pt x="1150" y="87"/>
                  </a:cubicBezTo>
                  <a:cubicBezTo>
                    <a:pt x="1151" y="88"/>
                    <a:pt x="1156" y="90"/>
                    <a:pt x="1158" y="88"/>
                  </a:cubicBezTo>
                  <a:cubicBezTo>
                    <a:pt x="1160" y="88"/>
                    <a:pt x="1159" y="87"/>
                    <a:pt x="1158" y="86"/>
                  </a:cubicBezTo>
                  <a:close/>
                  <a:moveTo>
                    <a:pt x="348" y="611"/>
                  </a:moveTo>
                  <a:cubicBezTo>
                    <a:pt x="350" y="611"/>
                    <a:pt x="348" y="605"/>
                    <a:pt x="348" y="603"/>
                  </a:cubicBezTo>
                  <a:cubicBezTo>
                    <a:pt x="349" y="603"/>
                    <a:pt x="349" y="602"/>
                    <a:pt x="350" y="602"/>
                  </a:cubicBezTo>
                  <a:cubicBezTo>
                    <a:pt x="350" y="601"/>
                    <a:pt x="350" y="601"/>
                    <a:pt x="351" y="600"/>
                  </a:cubicBezTo>
                  <a:cubicBezTo>
                    <a:pt x="351" y="599"/>
                    <a:pt x="352" y="599"/>
                    <a:pt x="352" y="598"/>
                  </a:cubicBezTo>
                  <a:cubicBezTo>
                    <a:pt x="352" y="597"/>
                    <a:pt x="353" y="598"/>
                    <a:pt x="353" y="597"/>
                  </a:cubicBezTo>
                  <a:cubicBezTo>
                    <a:pt x="355" y="596"/>
                    <a:pt x="355" y="598"/>
                    <a:pt x="356" y="597"/>
                  </a:cubicBezTo>
                  <a:cubicBezTo>
                    <a:pt x="359" y="597"/>
                    <a:pt x="358" y="596"/>
                    <a:pt x="359" y="594"/>
                  </a:cubicBezTo>
                  <a:cubicBezTo>
                    <a:pt x="359" y="594"/>
                    <a:pt x="359" y="594"/>
                    <a:pt x="360" y="594"/>
                  </a:cubicBezTo>
                  <a:cubicBezTo>
                    <a:pt x="359" y="594"/>
                    <a:pt x="360" y="593"/>
                    <a:pt x="361" y="594"/>
                  </a:cubicBezTo>
                  <a:cubicBezTo>
                    <a:pt x="361" y="594"/>
                    <a:pt x="362" y="594"/>
                    <a:pt x="362" y="594"/>
                  </a:cubicBezTo>
                  <a:cubicBezTo>
                    <a:pt x="362" y="595"/>
                    <a:pt x="363" y="594"/>
                    <a:pt x="364" y="595"/>
                  </a:cubicBezTo>
                  <a:cubicBezTo>
                    <a:pt x="364" y="595"/>
                    <a:pt x="364" y="596"/>
                    <a:pt x="364" y="596"/>
                  </a:cubicBezTo>
                  <a:cubicBezTo>
                    <a:pt x="364" y="597"/>
                    <a:pt x="364" y="596"/>
                    <a:pt x="365" y="597"/>
                  </a:cubicBezTo>
                  <a:cubicBezTo>
                    <a:pt x="365" y="597"/>
                    <a:pt x="365" y="597"/>
                    <a:pt x="365" y="597"/>
                  </a:cubicBezTo>
                  <a:cubicBezTo>
                    <a:pt x="366" y="598"/>
                    <a:pt x="366" y="598"/>
                    <a:pt x="366" y="598"/>
                  </a:cubicBezTo>
                  <a:cubicBezTo>
                    <a:pt x="367" y="599"/>
                    <a:pt x="367" y="599"/>
                    <a:pt x="367" y="601"/>
                  </a:cubicBezTo>
                  <a:cubicBezTo>
                    <a:pt x="366" y="602"/>
                    <a:pt x="368" y="602"/>
                    <a:pt x="367" y="603"/>
                  </a:cubicBezTo>
                  <a:cubicBezTo>
                    <a:pt x="366" y="603"/>
                    <a:pt x="366" y="603"/>
                    <a:pt x="365" y="604"/>
                  </a:cubicBezTo>
                  <a:cubicBezTo>
                    <a:pt x="365" y="604"/>
                    <a:pt x="365" y="604"/>
                    <a:pt x="365" y="604"/>
                  </a:cubicBezTo>
                  <a:cubicBezTo>
                    <a:pt x="365" y="605"/>
                    <a:pt x="364" y="605"/>
                    <a:pt x="364" y="605"/>
                  </a:cubicBezTo>
                  <a:cubicBezTo>
                    <a:pt x="364" y="607"/>
                    <a:pt x="364" y="607"/>
                    <a:pt x="363" y="608"/>
                  </a:cubicBezTo>
                  <a:cubicBezTo>
                    <a:pt x="362" y="610"/>
                    <a:pt x="362" y="611"/>
                    <a:pt x="360" y="612"/>
                  </a:cubicBezTo>
                  <a:cubicBezTo>
                    <a:pt x="360" y="614"/>
                    <a:pt x="361" y="614"/>
                    <a:pt x="362" y="615"/>
                  </a:cubicBezTo>
                  <a:cubicBezTo>
                    <a:pt x="362" y="617"/>
                    <a:pt x="361" y="618"/>
                    <a:pt x="358" y="618"/>
                  </a:cubicBezTo>
                  <a:cubicBezTo>
                    <a:pt x="357" y="617"/>
                    <a:pt x="354" y="616"/>
                    <a:pt x="353" y="616"/>
                  </a:cubicBezTo>
                  <a:cubicBezTo>
                    <a:pt x="352" y="617"/>
                    <a:pt x="352" y="617"/>
                    <a:pt x="351" y="617"/>
                  </a:cubicBezTo>
                  <a:cubicBezTo>
                    <a:pt x="351" y="617"/>
                    <a:pt x="351" y="617"/>
                    <a:pt x="350" y="617"/>
                  </a:cubicBezTo>
                  <a:cubicBezTo>
                    <a:pt x="350" y="618"/>
                    <a:pt x="350" y="618"/>
                    <a:pt x="350" y="618"/>
                  </a:cubicBezTo>
                  <a:cubicBezTo>
                    <a:pt x="350" y="618"/>
                    <a:pt x="349" y="618"/>
                    <a:pt x="349" y="619"/>
                  </a:cubicBezTo>
                  <a:cubicBezTo>
                    <a:pt x="349" y="620"/>
                    <a:pt x="348" y="619"/>
                    <a:pt x="348" y="619"/>
                  </a:cubicBezTo>
                  <a:cubicBezTo>
                    <a:pt x="348" y="618"/>
                    <a:pt x="348" y="616"/>
                    <a:pt x="348" y="615"/>
                  </a:cubicBezTo>
                  <a:cubicBezTo>
                    <a:pt x="348" y="614"/>
                    <a:pt x="347" y="611"/>
                    <a:pt x="348" y="611"/>
                  </a:cubicBezTo>
                  <a:close/>
                  <a:moveTo>
                    <a:pt x="369" y="302"/>
                  </a:moveTo>
                  <a:cubicBezTo>
                    <a:pt x="369" y="302"/>
                    <a:pt x="368" y="303"/>
                    <a:pt x="367" y="304"/>
                  </a:cubicBezTo>
                  <a:cubicBezTo>
                    <a:pt x="367" y="305"/>
                    <a:pt x="367" y="306"/>
                    <a:pt x="367" y="308"/>
                  </a:cubicBezTo>
                  <a:cubicBezTo>
                    <a:pt x="366" y="308"/>
                    <a:pt x="366" y="308"/>
                    <a:pt x="366" y="310"/>
                  </a:cubicBezTo>
                  <a:cubicBezTo>
                    <a:pt x="366" y="310"/>
                    <a:pt x="367" y="311"/>
                    <a:pt x="367" y="311"/>
                  </a:cubicBezTo>
                  <a:cubicBezTo>
                    <a:pt x="368" y="311"/>
                    <a:pt x="367" y="313"/>
                    <a:pt x="367" y="314"/>
                  </a:cubicBezTo>
                  <a:cubicBezTo>
                    <a:pt x="368" y="314"/>
                    <a:pt x="368" y="313"/>
                    <a:pt x="368" y="314"/>
                  </a:cubicBezTo>
                  <a:cubicBezTo>
                    <a:pt x="368" y="314"/>
                    <a:pt x="368" y="315"/>
                    <a:pt x="368" y="316"/>
                  </a:cubicBezTo>
                  <a:cubicBezTo>
                    <a:pt x="368" y="317"/>
                    <a:pt x="368" y="319"/>
                    <a:pt x="368" y="321"/>
                  </a:cubicBezTo>
                  <a:cubicBezTo>
                    <a:pt x="368" y="321"/>
                    <a:pt x="367" y="321"/>
                    <a:pt x="367" y="321"/>
                  </a:cubicBezTo>
                  <a:cubicBezTo>
                    <a:pt x="367" y="322"/>
                    <a:pt x="367" y="322"/>
                    <a:pt x="367" y="322"/>
                  </a:cubicBezTo>
                  <a:cubicBezTo>
                    <a:pt x="367" y="322"/>
                    <a:pt x="366" y="322"/>
                    <a:pt x="366" y="322"/>
                  </a:cubicBezTo>
                  <a:cubicBezTo>
                    <a:pt x="366" y="323"/>
                    <a:pt x="366" y="322"/>
                    <a:pt x="365" y="323"/>
                  </a:cubicBezTo>
                  <a:cubicBezTo>
                    <a:pt x="365" y="325"/>
                    <a:pt x="365" y="326"/>
                    <a:pt x="365" y="327"/>
                  </a:cubicBezTo>
                  <a:cubicBezTo>
                    <a:pt x="364" y="328"/>
                    <a:pt x="364" y="328"/>
                    <a:pt x="364" y="328"/>
                  </a:cubicBezTo>
                  <a:cubicBezTo>
                    <a:pt x="364" y="330"/>
                    <a:pt x="362" y="331"/>
                    <a:pt x="362" y="333"/>
                  </a:cubicBezTo>
                  <a:cubicBezTo>
                    <a:pt x="362" y="334"/>
                    <a:pt x="362" y="333"/>
                    <a:pt x="362" y="335"/>
                  </a:cubicBezTo>
                  <a:cubicBezTo>
                    <a:pt x="362" y="336"/>
                    <a:pt x="361" y="336"/>
                    <a:pt x="361" y="337"/>
                  </a:cubicBezTo>
                  <a:cubicBezTo>
                    <a:pt x="361" y="338"/>
                    <a:pt x="360" y="340"/>
                    <a:pt x="360" y="340"/>
                  </a:cubicBezTo>
                  <a:cubicBezTo>
                    <a:pt x="360" y="341"/>
                    <a:pt x="360" y="342"/>
                    <a:pt x="360" y="343"/>
                  </a:cubicBezTo>
                  <a:cubicBezTo>
                    <a:pt x="360" y="345"/>
                    <a:pt x="360" y="344"/>
                    <a:pt x="359" y="344"/>
                  </a:cubicBezTo>
                  <a:cubicBezTo>
                    <a:pt x="359" y="344"/>
                    <a:pt x="358" y="345"/>
                    <a:pt x="358" y="345"/>
                  </a:cubicBezTo>
                  <a:cubicBezTo>
                    <a:pt x="358" y="345"/>
                    <a:pt x="358" y="345"/>
                    <a:pt x="358" y="346"/>
                  </a:cubicBezTo>
                  <a:cubicBezTo>
                    <a:pt x="358" y="346"/>
                    <a:pt x="358" y="346"/>
                    <a:pt x="357" y="346"/>
                  </a:cubicBezTo>
                  <a:cubicBezTo>
                    <a:pt x="357" y="346"/>
                    <a:pt x="358" y="346"/>
                    <a:pt x="357" y="346"/>
                  </a:cubicBezTo>
                  <a:cubicBezTo>
                    <a:pt x="356" y="348"/>
                    <a:pt x="347" y="348"/>
                    <a:pt x="346" y="346"/>
                  </a:cubicBezTo>
                  <a:cubicBezTo>
                    <a:pt x="344" y="346"/>
                    <a:pt x="344" y="346"/>
                    <a:pt x="343" y="345"/>
                  </a:cubicBezTo>
                  <a:cubicBezTo>
                    <a:pt x="343" y="345"/>
                    <a:pt x="343" y="345"/>
                    <a:pt x="343" y="345"/>
                  </a:cubicBezTo>
                  <a:cubicBezTo>
                    <a:pt x="342" y="344"/>
                    <a:pt x="342" y="344"/>
                    <a:pt x="342" y="343"/>
                  </a:cubicBezTo>
                  <a:cubicBezTo>
                    <a:pt x="341" y="343"/>
                    <a:pt x="340" y="343"/>
                    <a:pt x="340" y="343"/>
                  </a:cubicBezTo>
                  <a:cubicBezTo>
                    <a:pt x="339" y="343"/>
                    <a:pt x="337" y="342"/>
                    <a:pt x="336" y="343"/>
                  </a:cubicBezTo>
                  <a:cubicBezTo>
                    <a:pt x="336" y="343"/>
                    <a:pt x="336" y="343"/>
                    <a:pt x="335" y="343"/>
                  </a:cubicBezTo>
                  <a:cubicBezTo>
                    <a:pt x="334" y="343"/>
                    <a:pt x="333" y="343"/>
                    <a:pt x="333" y="343"/>
                  </a:cubicBezTo>
                  <a:cubicBezTo>
                    <a:pt x="332" y="344"/>
                    <a:pt x="330" y="346"/>
                    <a:pt x="328" y="346"/>
                  </a:cubicBezTo>
                  <a:cubicBezTo>
                    <a:pt x="328" y="346"/>
                    <a:pt x="328" y="347"/>
                    <a:pt x="328" y="347"/>
                  </a:cubicBezTo>
                  <a:cubicBezTo>
                    <a:pt x="327" y="347"/>
                    <a:pt x="327" y="347"/>
                    <a:pt x="327" y="347"/>
                  </a:cubicBezTo>
                  <a:cubicBezTo>
                    <a:pt x="327" y="347"/>
                    <a:pt x="327" y="348"/>
                    <a:pt x="327" y="348"/>
                  </a:cubicBezTo>
                  <a:cubicBezTo>
                    <a:pt x="326" y="348"/>
                    <a:pt x="327" y="348"/>
                    <a:pt x="326" y="348"/>
                  </a:cubicBezTo>
                  <a:cubicBezTo>
                    <a:pt x="323" y="348"/>
                    <a:pt x="321" y="349"/>
                    <a:pt x="320" y="347"/>
                  </a:cubicBezTo>
                  <a:cubicBezTo>
                    <a:pt x="318" y="347"/>
                    <a:pt x="314" y="348"/>
                    <a:pt x="313" y="346"/>
                  </a:cubicBezTo>
                  <a:cubicBezTo>
                    <a:pt x="313" y="346"/>
                    <a:pt x="313" y="346"/>
                    <a:pt x="313" y="346"/>
                  </a:cubicBezTo>
                  <a:cubicBezTo>
                    <a:pt x="312" y="346"/>
                    <a:pt x="312" y="346"/>
                    <a:pt x="312" y="346"/>
                  </a:cubicBezTo>
                  <a:cubicBezTo>
                    <a:pt x="311" y="345"/>
                    <a:pt x="311" y="345"/>
                    <a:pt x="310" y="344"/>
                  </a:cubicBezTo>
                  <a:cubicBezTo>
                    <a:pt x="309" y="344"/>
                    <a:pt x="310" y="344"/>
                    <a:pt x="309" y="343"/>
                  </a:cubicBezTo>
                  <a:cubicBezTo>
                    <a:pt x="307" y="343"/>
                    <a:pt x="297" y="344"/>
                    <a:pt x="297" y="343"/>
                  </a:cubicBezTo>
                  <a:cubicBezTo>
                    <a:pt x="297" y="342"/>
                    <a:pt x="296" y="341"/>
                    <a:pt x="295" y="341"/>
                  </a:cubicBezTo>
                  <a:cubicBezTo>
                    <a:pt x="295" y="340"/>
                    <a:pt x="294" y="339"/>
                    <a:pt x="294" y="339"/>
                  </a:cubicBezTo>
                  <a:cubicBezTo>
                    <a:pt x="293" y="339"/>
                    <a:pt x="290" y="340"/>
                    <a:pt x="290" y="339"/>
                  </a:cubicBezTo>
                  <a:cubicBezTo>
                    <a:pt x="290" y="339"/>
                    <a:pt x="286" y="338"/>
                    <a:pt x="287" y="338"/>
                  </a:cubicBezTo>
                  <a:cubicBezTo>
                    <a:pt x="285" y="338"/>
                    <a:pt x="284" y="338"/>
                    <a:pt x="283" y="337"/>
                  </a:cubicBezTo>
                  <a:cubicBezTo>
                    <a:pt x="283" y="337"/>
                    <a:pt x="283" y="336"/>
                    <a:pt x="283" y="336"/>
                  </a:cubicBezTo>
                  <a:cubicBezTo>
                    <a:pt x="282" y="336"/>
                    <a:pt x="282" y="335"/>
                    <a:pt x="281" y="334"/>
                  </a:cubicBezTo>
                  <a:cubicBezTo>
                    <a:pt x="281" y="334"/>
                    <a:pt x="281" y="334"/>
                    <a:pt x="280" y="334"/>
                  </a:cubicBezTo>
                  <a:cubicBezTo>
                    <a:pt x="280" y="334"/>
                    <a:pt x="280" y="333"/>
                    <a:pt x="280" y="333"/>
                  </a:cubicBezTo>
                  <a:cubicBezTo>
                    <a:pt x="277" y="333"/>
                    <a:pt x="277" y="332"/>
                    <a:pt x="274" y="332"/>
                  </a:cubicBezTo>
                  <a:cubicBezTo>
                    <a:pt x="273" y="332"/>
                    <a:pt x="272" y="332"/>
                    <a:pt x="271" y="332"/>
                  </a:cubicBezTo>
                  <a:cubicBezTo>
                    <a:pt x="270" y="332"/>
                    <a:pt x="271" y="333"/>
                    <a:pt x="270" y="333"/>
                  </a:cubicBezTo>
                  <a:cubicBezTo>
                    <a:pt x="267" y="333"/>
                    <a:pt x="267" y="334"/>
                    <a:pt x="266" y="335"/>
                  </a:cubicBezTo>
                  <a:cubicBezTo>
                    <a:pt x="265" y="335"/>
                    <a:pt x="265" y="335"/>
                    <a:pt x="265" y="335"/>
                  </a:cubicBezTo>
                  <a:cubicBezTo>
                    <a:pt x="264" y="336"/>
                    <a:pt x="265" y="335"/>
                    <a:pt x="264" y="336"/>
                  </a:cubicBezTo>
                  <a:cubicBezTo>
                    <a:pt x="264" y="336"/>
                    <a:pt x="264" y="336"/>
                    <a:pt x="264" y="336"/>
                  </a:cubicBezTo>
                  <a:cubicBezTo>
                    <a:pt x="263" y="337"/>
                    <a:pt x="264" y="337"/>
                    <a:pt x="263" y="337"/>
                  </a:cubicBezTo>
                  <a:cubicBezTo>
                    <a:pt x="263" y="337"/>
                    <a:pt x="263" y="337"/>
                    <a:pt x="263" y="337"/>
                  </a:cubicBezTo>
                  <a:cubicBezTo>
                    <a:pt x="262" y="338"/>
                    <a:pt x="262" y="337"/>
                    <a:pt x="262" y="338"/>
                  </a:cubicBezTo>
                  <a:cubicBezTo>
                    <a:pt x="262" y="338"/>
                    <a:pt x="262" y="338"/>
                    <a:pt x="262" y="338"/>
                  </a:cubicBezTo>
                  <a:cubicBezTo>
                    <a:pt x="262" y="339"/>
                    <a:pt x="260" y="339"/>
                    <a:pt x="261" y="340"/>
                  </a:cubicBezTo>
                  <a:cubicBezTo>
                    <a:pt x="261" y="341"/>
                    <a:pt x="261" y="341"/>
                    <a:pt x="260" y="341"/>
                  </a:cubicBezTo>
                  <a:cubicBezTo>
                    <a:pt x="260" y="342"/>
                    <a:pt x="260" y="343"/>
                    <a:pt x="260" y="344"/>
                  </a:cubicBezTo>
                  <a:cubicBezTo>
                    <a:pt x="260" y="344"/>
                    <a:pt x="260" y="345"/>
                    <a:pt x="261" y="345"/>
                  </a:cubicBezTo>
                  <a:cubicBezTo>
                    <a:pt x="261" y="345"/>
                    <a:pt x="261" y="346"/>
                    <a:pt x="262" y="346"/>
                  </a:cubicBezTo>
                  <a:cubicBezTo>
                    <a:pt x="262" y="348"/>
                    <a:pt x="262" y="349"/>
                    <a:pt x="262" y="350"/>
                  </a:cubicBezTo>
                  <a:cubicBezTo>
                    <a:pt x="261" y="350"/>
                    <a:pt x="261" y="350"/>
                    <a:pt x="261" y="351"/>
                  </a:cubicBezTo>
                  <a:cubicBezTo>
                    <a:pt x="259" y="352"/>
                    <a:pt x="257" y="352"/>
                    <a:pt x="256" y="353"/>
                  </a:cubicBezTo>
                  <a:cubicBezTo>
                    <a:pt x="255" y="353"/>
                    <a:pt x="255" y="354"/>
                    <a:pt x="255" y="353"/>
                  </a:cubicBezTo>
                  <a:cubicBezTo>
                    <a:pt x="254" y="353"/>
                    <a:pt x="253" y="353"/>
                    <a:pt x="253" y="352"/>
                  </a:cubicBezTo>
                  <a:cubicBezTo>
                    <a:pt x="253" y="352"/>
                    <a:pt x="253" y="352"/>
                    <a:pt x="253" y="351"/>
                  </a:cubicBezTo>
                  <a:cubicBezTo>
                    <a:pt x="252" y="351"/>
                    <a:pt x="252" y="351"/>
                    <a:pt x="252" y="351"/>
                  </a:cubicBezTo>
                  <a:cubicBezTo>
                    <a:pt x="252" y="350"/>
                    <a:pt x="252" y="351"/>
                    <a:pt x="251" y="350"/>
                  </a:cubicBezTo>
                  <a:cubicBezTo>
                    <a:pt x="250" y="350"/>
                    <a:pt x="250" y="350"/>
                    <a:pt x="249" y="349"/>
                  </a:cubicBezTo>
                  <a:cubicBezTo>
                    <a:pt x="249" y="349"/>
                    <a:pt x="248" y="348"/>
                    <a:pt x="248" y="348"/>
                  </a:cubicBezTo>
                  <a:cubicBezTo>
                    <a:pt x="247" y="347"/>
                    <a:pt x="246" y="347"/>
                    <a:pt x="246" y="347"/>
                  </a:cubicBezTo>
                  <a:cubicBezTo>
                    <a:pt x="245" y="347"/>
                    <a:pt x="244" y="346"/>
                    <a:pt x="244" y="346"/>
                  </a:cubicBezTo>
                  <a:cubicBezTo>
                    <a:pt x="243" y="346"/>
                    <a:pt x="242" y="346"/>
                    <a:pt x="241" y="346"/>
                  </a:cubicBezTo>
                  <a:cubicBezTo>
                    <a:pt x="239" y="346"/>
                    <a:pt x="237" y="346"/>
                    <a:pt x="235" y="346"/>
                  </a:cubicBezTo>
                  <a:cubicBezTo>
                    <a:pt x="235" y="345"/>
                    <a:pt x="234" y="345"/>
                    <a:pt x="234" y="345"/>
                  </a:cubicBezTo>
                  <a:cubicBezTo>
                    <a:pt x="234" y="344"/>
                    <a:pt x="234" y="345"/>
                    <a:pt x="233" y="344"/>
                  </a:cubicBezTo>
                  <a:cubicBezTo>
                    <a:pt x="233" y="344"/>
                    <a:pt x="233" y="344"/>
                    <a:pt x="233" y="343"/>
                  </a:cubicBezTo>
                  <a:cubicBezTo>
                    <a:pt x="233" y="343"/>
                    <a:pt x="232" y="343"/>
                    <a:pt x="231" y="342"/>
                  </a:cubicBezTo>
                  <a:cubicBezTo>
                    <a:pt x="231" y="341"/>
                    <a:pt x="231" y="342"/>
                    <a:pt x="231" y="341"/>
                  </a:cubicBezTo>
                  <a:cubicBezTo>
                    <a:pt x="230" y="341"/>
                    <a:pt x="229" y="338"/>
                    <a:pt x="229" y="336"/>
                  </a:cubicBezTo>
                  <a:cubicBezTo>
                    <a:pt x="227" y="336"/>
                    <a:pt x="227" y="335"/>
                    <a:pt x="225" y="335"/>
                  </a:cubicBezTo>
                  <a:cubicBezTo>
                    <a:pt x="226" y="335"/>
                    <a:pt x="223" y="334"/>
                    <a:pt x="223" y="334"/>
                  </a:cubicBezTo>
                  <a:cubicBezTo>
                    <a:pt x="222" y="334"/>
                    <a:pt x="222" y="333"/>
                    <a:pt x="221" y="333"/>
                  </a:cubicBezTo>
                  <a:cubicBezTo>
                    <a:pt x="221" y="332"/>
                    <a:pt x="218" y="333"/>
                    <a:pt x="218" y="333"/>
                  </a:cubicBezTo>
                  <a:cubicBezTo>
                    <a:pt x="217" y="333"/>
                    <a:pt x="217" y="333"/>
                    <a:pt x="216" y="333"/>
                  </a:cubicBezTo>
                  <a:cubicBezTo>
                    <a:pt x="215" y="333"/>
                    <a:pt x="216" y="332"/>
                    <a:pt x="216" y="332"/>
                  </a:cubicBezTo>
                  <a:cubicBezTo>
                    <a:pt x="214" y="332"/>
                    <a:pt x="215" y="333"/>
                    <a:pt x="213" y="333"/>
                  </a:cubicBezTo>
                  <a:cubicBezTo>
                    <a:pt x="212" y="333"/>
                    <a:pt x="211" y="333"/>
                    <a:pt x="209" y="333"/>
                  </a:cubicBezTo>
                  <a:cubicBezTo>
                    <a:pt x="209" y="332"/>
                    <a:pt x="208" y="332"/>
                    <a:pt x="208" y="332"/>
                  </a:cubicBezTo>
                  <a:cubicBezTo>
                    <a:pt x="208" y="331"/>
                    <a:pt x="207" y="331"/>
                    <a:pt x="206" y="331"/>
                  </a:cubicBezTo>
                  <a:cubicBezTo>
                    <a:pt x="205" y="331"/>
                    <a:pt x="206" y="331"/>
                    <a:pt x="206" y="331"/>
                  </a:cubicBezTo>
                  <a:cubicBezTo>
                    <a:pt x="205" y="331"/>
                    <a:pt x="205" y="331"/>
                    <a:pt x="205" y="331"/>
                  </a:cubicBezTo>
                  <a:cubicBezTo>
                    <a:pt x="204" y="330"/>
                    <a:pt x="204" y="330"/>
                    <a:pt x="203" y="329"/>
                  </a:cubicBezTo>
                  <a:cubicBezTo>
                    <a:pt x="202" y="329"/>
                    <a:pt x="203" y="329"/>
                    <a:pt x="202" y="328"/>
                  </a:cubicBezTo>
                  <a:cubicBezTo>
                    <a:pt x="201" y="328"/>
                    <a:pt x="201" y="325"/>
                    <a:pt x="201" y="324"/>
                  </a:cubicBezTo>
                  <a:cubicBezTo>
                    <a:pt x="198" y="324"/>
                    <a:pt x="197" y="326"/>
                    <a:pt x="195" y="324"/>
                  </a:cubicBezTo>
                  <a:cubicBezTo>
                    <a:pt x="195" y="322"/>
                    <a:pt x="194" y="323"/>
                    <a:pt x="194" y="321"/>
                  </a:cubicBezTo>
                  <a:cubicBezTo>
                    <a:pt x="196" y="320"/>
                    <a:pt x="199" y="320"/>
                    <a:pt x="199" y="318"/>
                  </a:cubicBezTo>
                  <a:cubicBezTo>
                    <a:pt x="199" y="317"/>
                    <a:pt x="200" y="316"/>
                    <a:pt x="200" y="315"/>
                  </a:cubicBezTo>
                  <a:cubicBezTo>
                    <a:pt x="200" y="314"/>
                    <a:pt x="201" y="312"/>
                    <a:pt x="201" y="310"/>
                  </a:cubicBezTo>
                  <a:cubicBezTo>
                    <a:pt x="200" y="310"/>
                    <a:pt x="200" y="310"/>
                    <a:pt x="199" y="309"/>
                  </a:cubicBezTo>
                  <a:cubicBezTo>
                    <a:pt x="199" y="309"/>
                    <a:pt x="199" y="309"/>
                    <a:pt x="199" y="309"/>
                  </a:cubicBezTo>
                  <a:cubicBezTo>
                    <a:pt x="199" y="309"/>
                    <a:pt x="199" y="309"/>
                    <a:pt x="199" y="309"/>
                  </a:cubicBezTo>
                  <a:cubicBezTo>
                    <a:pt x="199" y="308"/>
                    <a:pt x="199" y="308"/>
                    <a:pt x="199" y="308"/>
                  </a:cubicBezTo>
                  <a:cubicBezTo>
                    <a:pt x="198" y="307"/>
                    <a:pt x="198" y="306"/>
                    <a:pt x="197" y="306"/>
                  </a:cubicBezTo>
                  <a:cubicBezTo>
                    <a:pt x="197" y="305"/>
                    <a:pt x="196" y="304"/>
                    <a:pt x="196" y="304"/>
                  </a:cubicBezTo>
                  <a:cubicBezTo>
                    <a:pt x="197" y="303"/>
                    <a:pt x="197" y="303"/>
                    <a:pt x="197" y="303"/>
                  </a:cubicBezTo>
                  <a:cubicBezTo>
                    <a:pt x="199" y="303"/>
                    <a:pt x="198" y="302"/>
                    <a:pt x="199" y="302"/>
                  </a:cubicBezTo>
                  <a:cubicBezTo>
                    <a:pt x="199" y="302"/>
                    <a:pt x="201" y="302"/>
                    <a:pt x="201" y="301"/>
                  </a:cubicBezTo>
                  <a:cubicBezTo>
                    <a:pt x="201" y="300"/>
                    <a:pt x="201" y="300"/>
                    <a:pt x="201" y="299"/>
                  </a:cubicBezTo>
                  <a:cubicBezTo>
                    <a:pt x="199" y="298"/>
                    <a:pt x="197" y="299"/>
                    <a:pt x="196" y="300"/>
                  </a:cubicBezTo>
                  <a:cubicBezTo>
                    <a:pt x="195" y="300"/>
                    <a:pt x="195" y="299"/>
                    <a:pt x="195" y="299"/>
                  </a:cubicBezTo>
                  <a:cubicBezTo>
                    <a:pt x="195" y="299"/>
                    <a:pt x="195" y="299"/>
                    <a:pt x="194" y="299"/>
                  </a:cubicBezTo>
                  <a:cubicBezTo>
                    <a:pt x="194" y="298"/>
                    <a:pt x="194" y="298"/>
                    <a:pt x="194" y="298"/>
                  </a:cubicBezTo>
                  <a:cubicBezTo>
                    <a:pt x="193" y="297"/>
                    <a:pt x="193" y="297"/>
                    <a:pt x="193" y="296"/>
                  </a:cubicBezTo>
                  <a:cubicBezTo>
                    <a:pt x="192" y="296"/>
                    <a:pt x="191" y="296"/>
                    <a:pt x="191" y="296"/>
                  </a:cubicBezTo>
                  <a:cubicBezTo>
                    <a:pt x="190" y="297"/>
                    <a:pt x="190" y="297"/>
                    <a:pt x="189" y="297"/>
                  </a:cubicBezTo>
                  <a:cubicBezTo>
                    <a:pt x="188" y="297"/>
                    <a:pt x="187" y="298"/>
                    <a:pt x="187" y="298"/>
                  </a:cubicBezTo>
                  <a:cubicBezTo>
                    <a:pt x="186" y="298"/>
                    <a:pt x="185" y="298"/>
                    <a:pt x="184" y="299"/>
                  </a:cubicBezTo>
                  <a:cubicBezTo>
                    <a:pt x="184" y="299"/>
                    <a:pt x="181" y="300"/>
                    <a:pt x="181" y="299"/>
                  </a:cubicBezTo>
                  <a:cubicBezTo>
                    <a:pt x="181" y="298"/>
                    <a:pt x="181" y="298"/>
                    <a:pt x="180" y="299"/>
                  </a:cubicBezTo>
                  <a:cubicBezTo>
                    <a:pt x="179" y="299"/>
                    <a:pt x="180" y="298"/>
                    <a:pt x="180" y="298"/>
                  </a:cubicBezTo>
                  <a:cubicBezTo>
                    <a:pt x="178" y="298"/>
                    <a:pt x="177" y="298"/>
                    <a:pt x="176" y="298"/>
                  </a:cubicBezTo>
                  <a:cubicBezTo>
                    <a:pt x="175" y="299"/>
                    <a:pt x="176" y="300"/>
                    <a:pt x="173" y="300"/>
                  </a:cubicBezTo>
                  <a:cubicBezTo>
                    <a:pt x="172" y="299"/>
                    <a:pt x="171" y="298"/>
                    <a:pt x="169" y="298"/>
                  </a:cubicBezTo>
                  <a:cubicBezTo>
                    <a:pt x="169" y="298"/>
                    <a:pt x="168" y="299"/>
                    <a:pt x="167" y="299"/>
                  </a:cubicBezTo>
                  <a:cubicBezTo>
                    <a:pt x="167" y="299"/>
                    <a:pt x="167" y="300"/>
                    <a:pt x="167" y="300"/>
                  </a:cubicBezTo>
                  <a:cubicBezTo>
                    <a:pt x="167" y="301"/>
                    <a:pt x="165" y="301"/>
                    <a:pt x="165" y="301"/>
                  </a:cubicBezTo>
                  <a:cubicBezTo>
                    <a:pt x="164" y="302"/>
                    <a:pt x="164" y="301"/>
                    <a:pt x="163" y="301"/>
                  </a:cubicBezTo>
                  <a:cubicBezTo>
                    <a:pt x="162" y="302"/>
                    <a:pt x="162" y="302"/>
                    <a:pt x="161" y="302"/>
                  </a:cubicBezTo>
                  <a:cubicBezTo>
                    <a:pt x="160" y="302"/>
                    <a:pt x="160" y="302"/>
                    <a:pt x="160" y="301"/>
                  </a:cubicBezTo>
                  <a:cubicBezTo>
                    <a:pt x="159" y="300"/>
                    <a:pt x="159" y="301"/>
                    <a:pt x="157" y="301"/>
                  </a:cubicBezTo>
                  <a:cubicBezTo>
                    <a:pt x="156" y="300"/>
                    <a:pt x="156" y="301"/>
                    <a:pt x="154" y="301"/>
                  </a:cubicBezTo>
                  <a:cubicBezTo>
                    <a:pt x="155" y="301"/>
                    <a:pt x="153" y="300"/>
                    <a:pt x="153" y="300"/>
                  </a:cubicBezTo>
                  <a:cubicBezTo>
                    <a:pt x="152" y="300"/>
                    <a:pt x="151" y="300"/>
                    <a:pt x="150" y="300"/>
                  </a:cubicBezTo>
                  <a:cubicBezTo>
                    <a:pt x="149" y="300"/>
                    <a:pt x="150" y="301"/>
                    <a:pt x="149" y="301"/>
                  </a:cubicBezTo>
                  <a:cubicBezTo>
                    <a:pt x="148" y="301"/>
                    <a:pt x="147" y="301"/>
                    <a:pt x="146" y="301"/>
                  </a:cubicBezTo>
                  <a:cubicBezTo>
                    <a:pt x="145" y="301"/>
                    <a:pt x="145" y="301"/>
                    <a:pt x="145" y="301"/>
                  </a:cubicBezTo>
                  <a:cubicBezTo>
                    <a:pt x="145" y="302"/>
                    <a:pt x="145" y="302"/>
                    <a:pt x="144" y="303"/>
                  </a:cubicBezTo>
                  <a:cubicBezTo>
                    <a:pt x="141" y="303"/>
                    <a:pt x="138" y="303"/>
                    <a:pt x="134" y="303"/>
                  </a:cubicBezTo>
                  <a:cubicBezTo>
                    <a:pt x="133" y="304"/>
                    <a:pt x="132" y="304"/>
                    <a:pt x="131" y="305"/>
                  </a:cubicBezTo>
                  <a:cubicBezTo>
                    <a:pt x="130" y="306"/>
                    <a:pt x="129" y="306"/>
                    <a:pt x="129" y="306"/>
                  </a:cubicBezTo>
                  <a:cubicBezTo>
                    <a:pt x="129" y="307"/>
                    <a:pt x="129" y="307"/>
                    <a:pt x="129" y="307"/>
                  </a:cubicBezTo>
                  <a:cubicBezTo>
                    <a:pt x="128" y="308"/>
                    <a:pt x="128" y="308"/>
                    <a:pt x="127" y="308"/>
                  </a:cubicBezTo>
                  <a:cubicBezTo>
                    <a:pt x="127" y="309"/>
                    <a:pt x="123" y="309"/>
                    <a:pt x="121" y="309"/>
                  </a:cubicBezTo>
                  <a:cubicBezTo>
                    <a:pt x="119" y="309"/>
                    <a:pt x="119" y="311"/>
                    <a:pt x="116" y="311"/>
                  </a:cubicBezTo>
                  <a:cubicBezTo>
                    <a:pt x="116" y="311"/>
                    <a:pt x="116" y="311"/>
                    <a:pt x="116" y="311"/>
                  </a:cubicBezTo>
                  <a:cubicBezTo>
                    <a:pt x="115" y="312"/>
                    <a:pt x="116" y="312"/>
                    <a:pt x="115" y="312"/>
                  </a:cubicBezTo>
                  <a:cubicBezTo>
                    <a:pt x="114" y="313"/>
                    <a:pt x="114" y="313"/>
                    <a:pt x="113" y="314"/>
                  </a:cubicBezTo>
                  <a:cubicBezTo>
                    <a:pt x="112" y="314"/>
                    <a:pt x="113" y="314"/>
                    <a:pt x="112" y="314"/>
                  </a:cubicBezTo>
                  <a:cubicBezTo>
                    <a:pt x="111" y="314"/>
                    <a:pt x="111" y="315"/>
                    <a:pt x="111" y="315"/>
                  </a:cubicBezTo>
                  <a:cubicBezTo>
                    <a:pt x="109" y="315"/>
                    <a:pt x="108" y="315"/>
                    <a:pt x="107" y="315"/>
                  </a:cubicBezTo>
                  <a:cubicBezTo>
                    <a:pt x="105" y="315"/>
                    <a:pt x="106" y="315"/>
                    <a:pt x="105" y="314"/>
                  </a:cubicBezTo>
                  <a:cubicBezTo>
                    <a:pt x="105" y="314"/>
                    <a:pt x="103" y="314"/>
                    <a:pt x="103" y="314"/>
                  </a:cubicBezTo>
                  <a:cubicBezTo>
                    <a:pt x="102" y="314"/>
                    <a:pt x="102" y="314"/>
                    <a:pt x="102" y="314"/>
                  </a:cubicBezTo>
                  <a:cubicBezTo>
                    <a:pt x="101" y="313"/>
                    <a:pt x="95" y="314"/>
                    <a:pt x="94" y="314"/>
                  </a:cubicBezTo>
                  <a:cubicBezTo>
                    <a:pt x="94" y="313"/>
                    <a:pt x="94" y="313"/>
                    <a:pt x="94" y="313"/>
                  </a:cubicBezTo>
                  <a:cubicBezTo>
                    <a:pt x="93" y="312"/>
                    <a:pt x="93" y="312"/>
                    <a:pt x="93" y="311"/>
                  </a:cubicBezTo>
                  <a:cubicBezTo>
                    <a:pt x="93" y="311"/>
                    <a:pt x="92" y="311"/>
                    <a:pt x="92" y="309"/>
                  </a:cubicBezTo>
                  <a:cubicBezTo>
                    <a:pt x="92" y="309"/>
                    <a:pt x="91" y="309"/>
                    <a:pt x="91" y="309"/>
                  </a:cubicBezTo>
                  <a:cubicBezTo>
                    <a:pt x="90" y="309"/>
                    <a:pt x="91" y="308"/>
                    <a:pt x="90" y="308"/>
                  </a:cubicBezTo>
                  <a:cubicBezTo>
                    <a:pt x="89" y="307"/>
                    <a:pt x="91" y="306"/>
                    <a:pt x="92" y="306"/>
                  </a:cubicBezTo>
                  <a:cubicBezTo>
                    <a:pt x="93" y="306"/>
                    <a:pt x="93" y="305"/>
                    <a:pt x="93" y="305"/>
                  </a:cubicBezTo>
                  <a:cubicBezTo>
                    <a:pt x="94" y="304"/>
                    <a:pt x="94" y="304"/>
                    <a:pt x="95" y="304"/>
                  </a:cubicBezTo>
                  <a:cubicBezTo>
                    <a:pt x="96" y="303"/>
                    <a:pt x="95" y="303"/>
                    <a:pt x="97" y="303"/>
                  </a:cubicBezTo>
                  <a:cubicBezTo>
                    <a:pt x="97" y="302"/>
                    <a:pt x="101" y="302"/>
                    <a:pt x="102" y="301"/>
                  </a:cubicBezTo>
                  <a:cubicBezTo>
                    <a:pt x="104" y="301"/>
                    <a:pt x="106" y="301"/>
                    <a:pt x="109" y="301"/>
                  </a:cubicBezTo>
                  <a:cubicBezTo>
                    <a:pt x="110" y="301"/>
                    <a:pt x="110" y="300"/>
                    <a:pt x="112" y="300"/>
                  </a:cubicBezTo>
                  <a:cubicBezTo>
                    <a:pt x="112" y="300"/>
                    <a:pt x="113" y="300"/>
                    <a:pt x="114" y="300"/>
                  </a:cubicBezTo>
                  <a:cubicBezTo>
                    <a:pt x="114" y="300"/>
                    <a:pt x="114" y="299"/>
                    <a:pt x="114" y="299"/>
                  </a:cubicBezTo>
                  <a:cubicBezTo>
                    <a:pt x="115" y="298"/>
                    <a:pt x="115" y="297"/>
                    <a:pt x="116" y="296"/>
                  </a:cubicBezTo>
                  <a:cubicBezTo>
                    <a:pt x="116" y="295"/>
                    <a:pt x="121" y="294"/>
                    <a:pt x="121" y="294"/>
                  </a:cubicBezTo>
                  <a:cubicBezTo>
                    <a:pt x="121" y="293"/>
                    <a:pt x="122" y="294"/>
                    <a:pt x="122" y="294"/>
                  </a:cubicBezTo>
                  <a:cubicBezTo>
                    <a:pt x="122" y="294"/>
                    <a:pt x="122" y="292"/>
                    <a:pt x="122" y="292"/>
                  </a:cubicBezTo>
                  <a:cubicBezTo>
                    <a:pt x="123" y="292"/>
                    <a:pt x="123" y="291"/>
                    <a:pt x="124" y="290"/>
                  </a:cubicBezTo>
                  <a:cubicBezTo>
                    <a:pt x="124" y="290"/>
                    <a:pt x="124" y="289"/>
                    <a:pt x="124" y="289"/>
                  </a:cubicBezTo>
                  <a:cubicBezTo>
                    <a:pt x="124" y="288"/>
                    <a:pt x="125" y="288"/>
                    <a:pt x="125" y="288"/>
                  </a:cubicBezTo>
                  <a:cubicBezTo>
                    <a:pt x="126" y="287"/>
                    <a:pt x="126" y="287"/>
                    <a:pt x="126" y="286"/>
                  </a:cubicBezTo>
                  <a:cubicBezTo>
                    <a:pt x="126" y="285"/>
                    <a:pt x="126" y="285"/>
                    <a:pt x="127" y="285"/>
                  </a:cubicBezTo>
                  <a:cubicBezTo>
                    <a:pt x="127" y="283"/>
                    <a:pt x="125" y="280"/>
                    <a:pt x="127" y="279"/>
                  </a:cubicBezTo>
                  <a:cubicBezTo>
                    <a:pt x="127" y="277"/>
                    <a:pt x="128" y="276"/>
                    <a:pt x="129" y="275"/>
                  </a:cubicBezTo>
                  <a:cubicBezTo>
                    <a:pt x="130" y="275"/>
                    <a:pt x="130" y="275"/>
                    <a:pt x="130" y="274"/>
                  </a:cubicBezTo>
                  <a:cubicBezTo>
                    <a:pt x="130" y="274"/>
                    <a:pt x="130" y="274"/>
                    <a:pt x="130" y="274"/>
                  </a:cubicBezTo>
                  <a:cubicBezTo>
                    <a:pt x="130" y="274"/>
                    <a:pt x="131" y="274"/>
                    <a:pt x="131" y="274"/>
                  </a:cubicBezTo>
                  <a:cubicBezTo>
                    <a:pt x="131" y="273"/>
                    <a:pt x="131" y="272"/>
                    <a:pt x="131" y="271"/>
                  </a:cubicBezTo>
                  <a:cubicBezTo>
                    <a:pt x="132" y="271"/>
                    <a:pt x="132" y="270"/>
                    <a:pt x="133" y="269"/>
                  </a:cubicBezTo>
                  <a:cubicBezTo>
                    <a:pt x="133" y="267"/>
                    <a:pt x="136" y="269"/>
                    <a:pt x="136" y="268"/>
                  </a:cubicBezTo>
                  <a:cubicBezTo>
                    <a:pt x="136" y="268"/>
                    <a:pt x="138" y="266"/>
                    <a:pt x="138" y="266"/>
                  </a:cubicBezTo>
                  <a:cubicBezTo>
                    <a:pt x="138" y="266"/>
                    <a:pt x="141" y="266"/>
                    <a:pt x="141" y="265"/>
                  </a:cubicBezTo>
                  <a:cubicBezTo>
                    <a:pt x="142" y="265"/>
                    <a:pt x="145" y="265"/>
                    <a:pt x="145" y="264"/>
                  </a:cubicBezTo>
                  <a:cubicBezTo>
                    <a:pt x="145" y="264"/>
                    <a:pt x="147" y="262"/>
                    <a:pt x="147" y="262"/>
                  </a:cubicBezTo>
                  <a:cubicBezTo>
                    <a:pt x="148" y="261"/>
                    <a:pt x="148" y="259"/>
                    <a:pt x="150" y="258"/>
                  </a:cubicBezTo>
                  <a:cubicBezTo>
                    <a:pt x="150" y="256"/>
                    <a:pt x="149" y="252"/>
                    <a:pt x="150" y="252"/>
                  </a:cubicBezTo>
                  <a:cubicBezTo>
                    <a:pt x="150" y="252"/>
                    <a:pt x="151" y="252"/>
                    <a:pt x="151" y="251"/>
                  </a:cubicBezTo>
                  <a:cubicBezTo>
                    <a:pt x="151" y="251"/>
                    <a:pt x="151" y="251"/>
                    <a:pt x="151" y="251"/>
                  </a:cubicBezTo>
                  <a:cubicBezTo>
                    <a:pt x="152" y="251"/>
                    <a:pt x="152" y="249"/>
                    <a:pt x="152" y="249"/>
                  </a:cubicBezTo>
                  <a:cubicBezTo>
                    <a:pt x="153" y="249"/>
                    <a:pt x="155" y="250"/>
                    <a:pt x="155" y="249"/>
                  </a:cubicBezTo>
                  <a:cubicBezTo>
                    <a:pt x="155" y="248"/>
                    <a:pt x="162" y="248"/>
                    <a:pt x="162" y="249"/>
                  </a:cubicBezTo>
                  <a:cubicBezTo>
                    <a:pt x="164" y="249"/>
                    <a:pt x="166" y="250"/>
                    <a:pt x="166" y="251"/>
                  </a:cubicBezTo>
                  <a:cubicBezTo>
                    <a:pt x="168" y="251"/>
                    <a:pt x="169" y="251"/>
                    <a:pt x="170" y="251"/>
                  </a:cubicBezTo>
                  <a:cubicBezTo>
                    <a:pt x="170" y="251"/>
                    <a:pt x="171" y="251"/>
                    <a:pt x="171" y="250"/>
                  </a:cubicBezTo>
                  <a:cubicBezTo>
                    <a:pt x="172" y="250"/>
                    <a:pt x="172" y="250"/>
                    <a:pt x="172" y="250"/>
                  </a:cubicBezTo>
                  <a:cubicBezTo>
                    <a:pt x="172" y="250"/>
                    <a:pt x="172" y="250"/>
                    <a:pt x="172" y="249"/>
                  </a:cubicBezTo>
                  <a:cubicBezTo>
                    <a:pt x="173" y="249"/>
                    <a:pt x="174" y="248"/>
                    <a:pt x="174" y="247"/>
                  </a:cubicBezTo>
                  <a:cubicBezTo>
                    <a:pt x="175" y="247"/>
                    <a:pt x="176" y="247"/>
                    <a:pt x="176" y="246"/>
                  </a:cubicBezTo>
                  <a:cubicBezTo>
                    <a:pt x="176" y="246"/>
                    <a:pt x="176" y="246"/>
                    <a:pt x="176" y="246"/>
                  </a:cubicBezTo>
                  <a:cubicBezTo>
                    <a:pt x="177" y="245"/>
                    <a:pt x="177" y="245"/>
                    <a:pt x="178" y="245"/>
                  </a:cubicBezTo>
                  <a:cubicBezTo>
                    <a:pt x="178" y="245"/>
                    <a:pt x="178" y="245"/>
                    <a:pt x="178" y="244"/>
                  </a:cubicBezTo>
                  <a:cubicBezTo>
                    <a:pt x="178" y="244"/>
                    <a:pt x="178" y="244"/>
                    <a:pt x="179" y="244"/>
                  </a:cubicBezTo>
                  <a:cubicBezTo>
                    <a:pt x="179" y="244"/>
                    <a:pt x="178" y="244"/>
                    <a:pt x="179" y="244"/>
                  </a:cubicBezTo>
                  <a:cubicBezTo>
                    <a:pt x="180" y="243"/>
                    <a:pt x="181" y="243"/>
                    <a:pt x="183" y="243"/>
                  </a:cubicBezTo>
                  <a:cubicBezTo>
                    <a:pt x="183" y="243"/>
                    <a:pt x="183" y="242"/>
                    <a:pt x="184" y="242"/>
                  </a:cubicBezTo>
                  <a:cubicBezTo>
                    <a:pt x="184" y="241"/>
                    <a:pt x="186" y="241"/>
                    <a:pt x="188" y="241"/>
                  </a:cubicBezTo>
                  <a:cubicBezTo>
                    <a:pt x="188" y="240"/>
                    <a:pt x="188" y="240"/>
                    <a:pt x="190" y="240"/>
                  </a:cubicBezTo>
                  <a:cubicBezTo>
                    <a:pt x="190" y="240"/>
                    <a:pt x="191" y="241"/>
                    <a:pt x="191" y="241"/>
                  </a:cubicBezTo>
                  <a:cubicBezTo>
                    <a:pt x="191" y="241"/>
                    <a:pt x="192" y="242"/>
                    <a:pt x="192" y="242"/>
                  </a:cubicBezTo>
                  <a:cubicBezTo>
                    <a:pt x="192" y="242"/>
                    <a:pt x="193" y="242"/>
                    <a:pt x="193" y="242"/>
                  </a:cubicBezTo>
                  <a:cubicBezTo>
                    <a:pt x="193" y="243"/>
                    <a:pt x="194" y="243"/>
                    <a:pt x="194" y="244"/>
                  </a:cubicBezTo>
                  <a:cubicBezTo>
                    <a:pt x="194" y="244"/>
                    <a:pt x="195" y="246"/>
                    <a:pt x="195" y="246"/>
                  </a:cubicBezTo>
                  <a:cubicBezTo>
                    <a:pt x="195" y="246"/>
                    <a:pt x="197" y="250"/>
                    <a:pt x="197" y="251"/>
                  </a:cubicBezTo>
                  <a:cubicBezTo>
                    <a:pt x="197" y="251"/>
                    <a:pt x="198" y="251"/>
                    <a:pt x="198" y="251"/>
                  </a:cubicBezTo>
                  <a:cubicBezTo>
                    <a:pt x="198" y="252"/>
                    <a:pt x="199" y="252"/>
                    <a:pt x="199" y="252"/>
                  </a:cubicBezTo>
                  <a:cubicBezTo>
                    <a:pt x="200" y="253"/>
                    <a:pt x="199" y="253"/>
                    <a:pt x="200" y="253"/>
                  </a:cubicBezTo>
                  <a:cubicBezTo>
                    <a:pt x="201" y="253"/>
                    <a:pt x="200" y="254"/>
                    <a:pt x="201" y="254"/>
                  </a:cubicBezTo>
                  <a:cubicBezTo>
                    <a:pt x="201" y="255"/>
                    <a:pt x="203" y="256"/>
                    <a:pt x="203" y="256"/>
                  </a:cubicBezTo>
                  <a:cubicBezTo>
                    <a:pt x="204" y="258"/>
                    <a:pt x="206" y="258"/>
                    <a:pt x="206" y="259"/>
                  </a:cubicBezTo>
                  <a:cubicBezTo>
                    <a:pt x="207" y="259"/>
                    <a:pt x="207" y="260"/>
                    <a:pt x="208" y="261"/>
                  </a:cubicBezTo>
                  <a:cubicBezTo>
                    <a:pt x="210" y="261"/>
                    <a:pt x="210" y="262"/>
                    <a:pt x="211" y="264"/>
                  </a:cubicBezTo>
                  <a:cubicBezTo>
                    <a:pt x="212" y="264"/>
                    <a:pt x="212" y="264"/>
                    <a:pt x="212" y="264"/>
                  </a:cubicBezTo>
                  <a:cubicBezTo>
                    <a:pt x="212" y="264"/>
                    <a:pt x="212" y="264"/>
                    <a:pt x="212" y="264"/>
                  </a:cubicBezTo>
                  <a:cubicBezTo>
                    <a:pt x="212" y="265"/>
                    <a:pt x="213" y="265"/>
                    <a:pt x="214" y="265"/>
                  </a:cubicBezTo>
                  <a:cubicBezTo>
                    <a:pt x="215" y="266"/>
                    <a:pt x="217" y="266"/>
                    <a:pt x="218" y="267"/>
                  </a:cubicBezTo>
                  <a:cubicBezTo>
                    <a:pt x="219" y="268"/>
                    <a:pt x="220" y="270"/>
                    <a:pt x="222" y="270"/>
                  </a:cubicBezTo>
                  <a:cubicBezTo>
                    <a:pt x="223" y="271"/>
                    <a:pt x="223" y="271"/>
                    <a:pt x="224" y="271"/>
                  </a:cubicBezTo>
                  <a:cubicBezTo>
                    <a:pt x="225" y="271"/>
                    <a:pt x="226" y="272"/>
                    <a:pt x="226" y="272"/>
                  </a:cubicBezTo>
                  <a:cubicBezTo>
                    <a:pt x="227" y="273"/>
                    <a:pt x="227" y="273"/>
                    <a:pt x="227" y="274"/>
                  </a:cubicBezTo>
                  <a:cubicBezTo>
                    <a:pt x="228" y="274"/>
                    <a:pt x="229" y="274"/>
                    <a:pt x="230" y="275"/>
                  </a:cubicBezTo>
                  <a:cubicBezTo>
                    <a:pt x="231" y="276"/>
                    <a:pt x="232" y="278"/>
                    <a:pt x="232" y="280"/>
                  </a:cubicBezTo>
                  <a:cubicBezTo>
                    <a:pt x="233" y="280"/>
                    <a:pt x="233" y="281"/>
                    <a:pt x="233" y="281"/>
                  </a:cubicBezTo>
                  <a:cubicBezTo>
                    <a:pt x="234" y="282"/>
                    <a:pt x="233" y="282"/>
                    <a:pt x="234" y="282"/>
                  </a:cubicBezTo>
                  <a:cubicBezTo>
                    <a:pt x="234" y="284"/>
                    <a:pt x="234" y="284"/>
                    <a:pt x="233" y="284"/>
                  </a:cubicBezTo>
                  <a:cubicBezTo>
                    <a:pt x="233" y="286"/>
                    <a:pt x="233" y="286"/>
                    <a:pt x="233" y="286"/>
                  </a:cubicBezTo>
                  <a:cubicBezTo>
                    <a:pt x="233" y="287"/>
                    <a:pt x="232" y="288"/>
                    <a:pt x="231" y="288"/>
                  </a:cubicBezTo>
                  <a:cubicBezTo>
                    <a:pt x="231" y="288"/>
                    <a:pt x="232" y="288"/>
                    <a:pt x="231" y="289"/>
                  </a:cubicBezTo>
                  <a:cubicBezTo>
                    <a:pt x="230" y="289"/>
                    <a:pt x="229" y="288"/>
                    <a:pt x="229" y="289"/>
                  </a:cubicBezTo>
                  <a:cubicBezTo>
                    <a:pt x="229" y="289"/>
                    <a:pt x="227" y="290"/>
                    <a:pt x="227" y="290"/>
                  </a:cubicBezTo>
                  <a:cubicBezTo>
                    <a:pt x="226" y="291"/>
                    <a:pt x="226" y="291"/>
                    <a:pt x="225" y="291"/>
                  </a:cubicBezTo>
                  <a:cubicBezTo>
                    <a:pt x="223" y="291"/>
                    <a:pt x="223" y="291"/>
                    <a:pt x="223" y="291"/>
                  </a:cubicBezTo>
                  <a:cubicBezTo>
                    <a:pt x="222" y="292"/>
                    <a:pt x="220" y="292"/>
                    <a:pt x="218" y="292"/>
                  </a:cubicBezTo>
                  <a:cubicBezTo>
                    <a:pt x="218" y="292"/>
                    <a:pt x="218" y="292"/>
                    <a:pt x="218" y="291"/>
                  </a:cubicBezTo>
                  <a:cubicBezTo>
                    <a:pt x="217" y="291"/>
                    <a:pt x="217" y="291"/>
                    <a:pt x="217" y="290"/>
                  </a:cubicBezTo>
                  <a:cubicBezTo>
                    <a:pt x="214" y="290"/>
                    <a:pt x="211" y="290"/>
                    <a:pt x="210" y="291"/>
                  </a:cubicBezTo>
                  <a:cubicBezTo>
                    <a:pt x="210" y="292"/>
                    <a:pt x="209" y="292"/>
                    <a:pt x="210" y="294"/>
                  </a:cubicBezTo>
                  <a:cubicBezTo>
                    <a:pt x="210" y="294"/>
                    <a:pt x="211" y="294"/>
                    <a:pt x="211" y="294"/>
                  </a:cubicBezTo>
                  <a:cubicBezTo>
                    <a:pt x="212" y="293"/>
                    <a:pt x="211" y="294"/>
                    <a:pt x="211" y="294"/>
                  </a:cubicBezTo>
                  <a:cubicBezTo>
                    <a:pt x="213" y="295"/>
                    <a:pt x="212" y="294"/>
                    <a:pt x="213" y="295"/>
                  </a:cubicBezTo>
                  <a:cubicBezTo>
                    <a:pt x="213" y="295"/>
                    <a:pt x="214" y="295"/>
                    <a:pt x="214" y="296"/>
                  </a:cubicBezTo>
                  <a:cubicBezTo>
                    <a:pt x="215" y="296"/>
                    <a:pt x="215" y="297"/>
                    <a:pt x="216" y="297"/>
                  </a:cubicBezTo>
                  <a:cubicBezTo>
                    <a:pt x="218" y="297"/>
                    <a:pt x="218" y="297"/>
                    <a:pt x="218" y="298"/>
                  </a:cubicBezTo>
                  <a:cubicBezTo>
                    <a:pt x="219" y="298"/>
                    <a:pt x="220" y="299"/>
                    <a:pt x="221" y="299"/>
                  </a:cubicBezTo>
                  <a:cubicBezTo>
                    <a:pt x="221" y="299"/>
                    <a:pt x="221" y="299"/>
                    <a:pt x="221" y="299"/>
                  </a:cubicBezTo>
                  <a:cubicBezTo>
                    <a:pt x="222" y="300"/>
                    <a:pt x="222" y="300"/>
                    <a:pt x="223" y="301"/>
                  </a:cubicBezTo>
                  <a:cubicBezTo>
                    <a:pt x="223" y="301"/>
                    <a:pt x="224" y="301"/>
                    <a:pt x="224" y="302"/>
                  </a:cubicBezTo>
                  <a:cubicBezTo>
                    <a:pt x="226" y="302"/>
                    <a:pt x="226" y="302"/>
                    <a:pt x="228" y="301"/>
                  </a:cubicBezTo>
                  <a:cubicBezTo>
                    <a:pt x="228" y="299"/>
                    <a:pt x="228" y="298"/>
                    <a:pt x="227" y="297"/>
                  </a:cubicBezTo>
                  <a:cubicBezTo>
                    <a:pt x="227" y="296"/>
                    <a:pt x="226" y="297"/>
                    <a:pt x="226" y="296"/>
                  </a:cubicBezTo>
                  <a:cubicBezTo>
                    <a:pt x="227" y="295"/>
                    <a:pt x="227" y="295"/>
                    <a:pt x="227" y="295"/>
                  </a:cubicBezTo>
                  <a:cubicBezTo>
                    <a:pt x="228" y="295"/>
                    <a:pt x="227" y="295"/>
                    <a:pt x="228" y="294"/>
                  </a:cubicBezTo>
                  <a:cubicBezTo>
                    <a:pt x="228" y="294"/>
                    <a:pt x="228" y="293"/>
                    <a:pt x="229" y="293"/>
                  </a:cubicBezTo>
                  <a:cubicBezTo>
                    <a:pt x="230" y="292"/>
                    <a:pt x="229" y="292"/>
                    <a:pt x="231" y="292"/>
                  </a:cubicBezTo>
                  <a:cubicBezTo>
                    <a:pt x="231" y="291"/>
                    <a:pt x="233" y="292"/>
                    <a:pt x="234" y="292"/>
                  </a:cubicBezTo>
                  <a:cubicBezTo>
                    <a:pt x="234" y="292"/>
                    <a:pt x="234" y="291"/>
                    <a:pt x="235" y="291"/>
                  </a:cubicBezTo>
                  <a:cubicBezTo>
                    <a:pt x="236" y="290"/>
                    <a:pt x="236" y="289"/>
                    <a:pt x="236" y="289"/>
                  </a:cubicBezTo>
                  <a:cubicBezTo>
                    <a:pt x="236" y="288"/>
                    <a:pt x="237" y="289"/>
                    <a:pt x="237" y="288"/>
                  </a:cubicBezTo>
                  <a:cubicBezTo>
                    <a:pt x="237" y="288"/>
                    <a:pt x="237" y="287"/>
                    <a:pt x="237" y="287"/>
                  </a:cubicBezTo>
                  <a:cubicBezTo>
                    <a:pt x="238" y="286"/>
                    <a:pt x="238" y="286"/>
                    <a:pt x="238" y="284"/>
                  </a:cubicBezTo>
                  <a:cubicBezTo>
                    <a:pt x="238" y="283"/>
                    <a:pt x="238" y="284"/>
                    <a:pt x="239" y="284"/>
                  </a:cubicBezTo>
                  <a:cubicBezTo>
                    <a:pt x="240" y="283"/>
                    <a:pt x="239" y="281"/>
                    <a:pt x="239" y="280"/>
                  </a:cubicBezTo>
                  <a:cubicBezTo>
                    <a:pt x="239" y="280"/>
                    <a:pt x="238" y="280"/>
                    <a:pt x="238" y="279"/>
                  </a:cubicBezTo>
                  <a:cubicBezTo>
                    <a:pt x="238" y="279"/>
                    <a:pt x="238" y="279"/>
                    <a:pt x="238" y="279"/>
                  </a:cubicBezTo>
                  <a:cubicBezTo>
                    <a:pt x="237" y="279"/>
                    <a:pt x="237" y="279"/>
                    <a:pt x="237" y="279"/>
                  </a:cubicBezTo>
                  <a:cubicBezTo>
                    <a:pt x="236" y="278"/>
                    <a:pt x="237" y="278"/>
                    <a:pt x="236" y="278"/>
                  </a:cubicBezTo>
                  <a:cubicBezTo>
                    <a:pt x="236" y="277"/>
                    <a:pt x="236" y="276"/>
                    <a:pt x="236" y="275"/>
                  </a:cubicBezTo>
                  <a:cubicBezTo>
                    <a:pt x="237" y="275"/>
                    <a:pt x="238" y="274"/>
                    <a:pt x="238" y="274"/>
                  </a:cubicBezTo>
                  <a:cubicBezTo>
                    <a:pt x="239" y="273"/>
                    <a:pt x="239" y="273"/>
                    <a:pt x="239" y="272"/>
                  </a:cubicBezTo>
                  <a:cubicBezTo>
                    <a:pt x="241" y="272"/>
                    <a:pt x="241" y="272"/>
                    <a:pt x="241" y="273"/>
                  </a:cubicBezTo>
                  <a:cubicBezTo>
                    <a:pt x="241" y="273"/>
                    <a:pt x="241" y="273"/>
                    <a:pt x="241" y="273"/>
                  </a:cubicBezTo>
                  <a:cubicBezTo>
                    <a:pt x="241" y="268"/>
                    <a:pt x="241" y="268"/>
                    <a:pt x="241" y="268"/>
                  </a:cubicBezTo>
                  <a:cubicBezTo>
                    <a:pt x="241" y="268"/>
                    <a:pt x="241" y="267"/>
                    <a:pt x="241" y="267"/>
                  </a:cubicBezTo>
                  <a:cubicBezTo>
                    <a:pt x="241" y="267"/>
                    <a:pt x="241" y="267"/>
                    <a:pt x="241" y="266"/>
                  </a:cubicBezTo>
                  <a:cubicBezTo>
                    <a:pt x="240" y="266"/>
                    <a:pt x="240" y="266"/>
                    <a:pt x="238" y="266"/>
                  </a:cubicBezTo>
                  <a:cubicBezTo>
                    <a:pt x="238" y="265"/>
                    <a:pt x="237" y="264"/>
                    <a:pt x="237" y="264"/>
                  </a:cubicBezTo>
                  <a:cubicBezTo>
                    <a:pt x="235" y="265"/>
                    <a:pt x="235" y="264"/>
                    <a:pt x="234" y="264"/>
                  </a:cubicBezTo>
                  <a:cubicBezTo>
                    <a:pt x="232" y="264"/>
                    <a:pt x="234" y="261"/>
                    <a:pt x="234" y="261"/>
                  </a:cubicBezTo>
                  <a:cubicBezTo>
                    <a:pt x="234" y="260"/>
                    <a:pt x="230" y="260"/>
                    <a:pt x="229" y="259"/>
                  </a:cubicBezTo>
                  <a:cubicBezTo>
                    <a:pt x="228" y="259"/>
                    <a:pt x="226" y="258"/>
                    <a:pt x="226" y="257"/>
                  </a:cubicBezTo>
                  <a:cubicBezTo>
                    <a:pt x="224" y="257"/>
                    <a:pt x="222" y="256"/>
                    <a:pt x="221" y="255"/>
                  </a:cubicBezTo>
                  <a:cubicBezTo>
                    <a:pt x="220" y="254"/>
                    <a:pt x="221" y="253"/>
                    <a:pt x="221" y="251"/>
                  </a:cubicBezTo>
                  <a:cubicBezTo>
                    <a:pt x="220" y="251"/>
                    <a:pt x="220" y="250"/>
                    <a:pt x="220" y="250"/>
                  </a:cubicBezTo>
                  <a:cubicBezTo>
                    <a:pt x="219" y="249"/>
                    <a:pt x="219" y="249"/>
                    <a:pt x="218" y="248"/>
                  </a:cubicBezTo>
                  <a:cubicBezTo>
                    <a:pt x="218" y="248"/>
                    <a:pt x="218" y="248"/>
                    <a:pt x="218" y="248"/>
                  </a:cubicBezTo>
                  <a:cubicBezTo>
                    <a:pt x="217" y="247"/>
                    <a:pt x="217" y="248"/>
                    <a:pt x="217" y="247"/>
                  </a:cubicBezTo>
                  <a:cubicBezTo>
                    <a:pt x="217" y="247"/>
                    <a:pt x="217" y="247"/>
                    <a:pt x="217" y="246"/>
                  </a:cubicBezTo>
                  <a:cubicBezTo>
                    <a:pt x="216" y="246"/>
                    <a:pt x="217" y="246"/>
                    <a:pt x="216" y="246"/>
                  </a:cubicBezTo>
                  <a:cubicBezTo>
                    <a:pt x="216" y="246"/>
                    <a:pt x="216" y="246"/>
                    <a:pt x="216" y="246"/>
                  </a:cubicBezTo>
                  <a:cubicBezTo>
                    <a:pt x="215" y="245"/>
                    <a:pt x="215" y="246"/>
                    <a:pt x="215" y="245"/>
                  </a:cubicBezTo>
                  <a:cubicBezTo>
                    <a:pt x="215" y="245"/>
                    <a:pt x="215" y="245"/>
                    <a:pt x="215" y="244"/>
                  </a:cubicBezTo>
                  <a:cubicBezTo>
                    <a:pt x="214" y="244"/>
                    <a:pt x="215" y="244"/>
                    <a:pt x="214" y="244"/>
                  </a:cubicBezTo>
                  <a:cubicBezTo>
                    <a:pt x="214" y="244"/>
                    <a:pt x="214" y="244"/>
                    <a:pt x="213" y="244"/>
                  </a:cubicBezTo>
                  <a:cubicBezTo>
                    <a:pt x="213" y="243"/>
                    <a:pt x="213" y="243"/>
                    <a:pt x="213" y="242"/>
                  </a:cubicBezTo>
                  <a:cubicBezTo>
                    <a:pt x="211" y="242"/>
                    <a:pt x="211" y="242"/>
                    <a:pt x="210" y="242"/>
                  </a:cubicBezTo>
                  <a:cubicBezTo>
                    <a:pt x="210" y="241"/>
                    <a:pt x="209" y="241"/>
                    <a:pt x="208" y="240"/>
                  </a:cubicBezTo>
                  <a:cubicBezTo>
                    <a:pt x="207" y="239"/>
                    <a:pt x="208" y="238"/>
                    <a:pt x="209" y="237"/>
                  </a:cubicBezTo>
                  <a:cubicBezTo>
                    <a:pt x="209" y="235"/>
                    <a:pt x="209" y="234"/>
                    <a:pt x="210" y="233"/>
                  </a:cubicBezTo>
                  <a:cubicBezTo>
                    <a:pt x="210" y="233"/>
                    <a:pt x="212" y="231"/>
                    <a:pt x="212" y="232"/>
                  </a:cubicBezTo>
                  <a:cubicBezTo>
                    <a:pt x="214" y="232"/>
                    <a:pt x="214" y="231"/>
                    <a:pt x="214" y="230"/>
                  </a:cubicBezTo>
                  <a:cubicBezTo>
                    <a:pt x="216" y="230"/>
                    <a:pt x="215" y="230"/>
                    <a:pt x="216" y="231"/>
                  </a:cubicBezTo>
                  <a:cubicBezTo>
                    <a:pt x="216" y="231"/>
                    <a:pt x="216" y="231"/>
                    <a:pt x="216" y="231"/>
                  </a:cubicBezTo>
                  <a:cubicBezTo>
                    <a:pt x="217" y="232"/>
                    <a:pt x="217" y="232"/>
                    <a:pt x="217" y="233"/>
                  </a:cubicBezTo>
                  <a:cubicBezTo>
                    <a:pt x="217" y="234"/>
                    <a:pt x="217" y="234"/>
                    <a:pt x="218" y="234"/>
                  </a:cubicBezTo>
                  <a:cubicBezTo>
                    <a:pt x="218" y="235"/>
                    <a:pt x="218" y="235"/>
                    <a:pt x="218" y="236"/>
                  </a:cubicBezTo>
                  <a:cubicBezTo>
                    <a:pt x="219" y="236"/>
                    <a:pt x="219" y="236"/>
                    <a:pt x="219" y="236"/>
                  </a:cubicBezTo>
                  <a:cubicBezTo>
                    <a:pt x="219" y="236"/>
                    <a:pt x="219" y="236"/>
                    <a:pt x="219" y="237"/>
                  </a:cubicBezTo>
                  <a:cubicBezTo>
                    <a:pt x="220" y="237"/>
                    <a:pt x="219" y="236"/>
                    <a:pt x="220" y="237"/>
                  </a:cubicBezTo>
                  <a:cubicBezTo>
                    <a:pt x="222" y="237"/>
                    <a:pt x="223" y="237"/>
                    <a:pt x="224" y="237"/>
                  </a:cubicBezTo>
                  <a:cubicBezTo>
                    <a:pt x="225" y="236"/>
                    <a:pt x="224" y="235"/>
                    <a:pt x="225" y="237"/>
                  </a:cubicBezTo>
                  <a:cubicBezTo>
                    <a:pt x="225" y="237"/>
                    <a:pt x="226" y="238"/>
                    <a:pt x="226" y="238"/>
                  </a:cubicBezTo>
                  <a:cubicBezTo>
                    <a:pt x="226" y="238"/>
                    <a:pt x="225" y="239"/>
                    <a:pt x="225" y="239"/>
                  </a:cubicBezTo>
                  <a:cubicBezTo>
                    <a:pt x="225" y="240"/>
                    <a:pt x="225" y="241"/>
                    <a:pt x="225" y="242"/>
                  </a:cubicBezTo>
                  <a:cubicBezTo>
                    <a:pt x="225" y="242"/>
                    <a:pt x="226" y="243"/>
                    <a:pt x="226" y="243"/>
                  </a:cubicBezTo>
                  <a:cubicBezTo>
                    <a:pt x="227" y="243"/>
                    <a:pt x="227" y="243"/>
                    <a:pt x="227" y="244"/>
                  </a:cubicBezTo>
                  <a:cubicBezTo>
                    <a:pt x="227" y="244"/>
                    <a:pt x="228" y="244"/>
                    <a:pt x="228" y="244"/>
                  </a:cubicBezTo>
                  <a:cubicBezTo>
                    <a:pt x="229" y="244"/>
                    <a:pt x="229" y="245"/>
                    <a:pt x="229" y="245"/>
                  </a:cubicBezTo>
                  <a:cubicBezTo>
                    <a:pt x="230" y="245"/>
                    <a:pt x="230" y="246"/>
                    <a:pt x="230" y="246"/>
                  </a:cubicBezTo>
                  <a:cubicBezTo>
                    <a:pt x="231" y="247"/>
                    <a:pt x="232" y="247"/>
                    <a:pt x="233" y="248"/>
                  </a:cubicBezTo>
                  <a:cubicBezTo>
                    <a:pt x="234" y="248"/>
                    <a:pt x="235" y="249"/>
                    <a:pt x="235" y="249"/>
                  </a:cubicBezTo>
                  <a:cubicBezTo>
                    <a:pt x="235" y="250"/>
                    <a:pt x="235" y="250"/>
                    <a:pt x="236" y="251"/>
                  </a:cubicBezTo>
                  <a:cubicBezTo>
                    <a:pt x="238" y="251"/>
                    <a:pt x="239" y="251"/>
                    <a:pt x="241" y="251"/>
                  </a:cubicBezTo>
                  <a:cubicBezTo>
                    <a:pt x="242" y="251"/>
                    <a:pt x="242" y="251"/>
                    <a:pt x="243" y="251"/>
                  </a:cubicBezTo>
                  <a:cubicBezTo>
                    <a:pt x="243" y="252"/>
                    <a:pt x="244" y="251"/>
                    <a:pt x="244" y="252"/>
                  </a:cubicBezTo>
                  <a:cubicBezTo>
                    <a:pt x="245" y="253"/>
                    <a:pt x="244" y="254"/>
                    <a:pt x="245" y="254"/>
                  </a:cubicBezTo>
                  <a:cubicBezTo>
                    <a:pt x="247" y="254"/>
                    <a:pt x="246" y="255"/>
                    <a:pt x="247" y="256"/>
                  </a:cubicBezTo>
                  <a:cubicBezTo>
                    <a:pt x="249" y="256"/>
                    <a:pt x="250" y="256"/>
                    <a:pt x="251" y="257"/>
                  </a:cubicBezTo>
                  <a:cubicBezTo>
                    <a:pt x="252" y="258"/>
                    <a:pt x="252" y="258"/>
                    <a:pt x="253" y="258"/>
                  </a:cubicBezTo>
                  <a:cubicBezTo>
                    <a:pt x="253" y="258"/>
                    <a:pt x="253" y="258"/>
                    <a:pt x="253" y="259"/>
                  </a:cubicBezTo>
                  <a:cubicBezTo>
                    <a:pt x="253" y="259"/>
                    <a:pt x="253" y="259"/>
                    <a:pt x="253" y="259"/>
                  </a:cubicBezTo>
                  <a:cubicBezTo>
                    <a:pt x="253" y="259"/>
                    <a:pt x="253" y="259"/>
                    <a:pt x="253" y="259"/>
                  </a:cubicBezTo>
                  <a:cubicBezTo>
                    <a:pt x="254" y="260"/>
                    <a:pt x="255" y="263"/>
                    <a:pt x="256" y="264"/>
                  </a:cubicBezTo>
                  <a:cubicBezTo>
                    <a:pt x="256" y="265"/>
                    <a:pt x="255" y="265"/>
                    <a:pt x="255" y="266"/>
                  </a:cubicBezTo>
                  <a:cubicBezTo>
                    <a:pt x="255" y="268"/>
                    <a:pt x="255" y="270"/>
                    <a:pt x="255" y="271"/>
                  </a:cubicBezTo>
                  <a:cubicBezTo>
                    <a:pt x="256" y="272"/>
                    <a:pt x="256" y="272"/>
                    <a:pt x="256" y="274"/>
                  </a:cubicBezTo>
                  <a:cubicBezTo>
                    <a:pt x="256" y="274"/>
                    <a:pt x="256" y="274"/>
                    <a:pt x="256" y="275"/>
                  </a:cubicBezTo>
                  <a:cubicBezTo>
                    <a:pt x="257" y="276"/>
                    <a:pt x="257" y="275"/>
                    <a:pt x="258" y="276"/>
                  </a:cubicBezTo>
                  <a:cubicBezTo>
                    <a:pt x="259" y="276"/>
                    <a:pt x="259" y="277"/>
                    <a:pt x="259" y="278"/>
                  </a:cubicBezTo>
                  <a:cubicBezTo>
                    <a:pt x="259" y="278"/>
                    <a:pt x="260" y="279"/>
                    <a:pt x="261" y="279"/>
                  </a:cubicBezTo>
                  <a:cubicBezTo>
                    <a:pt x="261" y="280"/>
                    <a:pt x="261" y="280"/>
                    <a:pt x="261" y="280"/>
                  </a:cubicBezTo>
                  <a:cubicBezTo>
                    <a:pt x="261" y="280"/>
                    <a:pt x="264" y="282"/>
                    <a:pt x="264" y="282"/>
                  </a:cubicBezTo>
                  <a:cubicBezTo>
                    <a:pt x="264" y="282"/>
                    <a:pt x="265" y="282"/>
                    <a:pt x="266" y="282"/>
                  </a:cubicBezTo>
                  <a:cubicBezTo>
                    <a:pt x="265" y="283"/>
                    <a:pt x="265" y="284"/>
                    <a:pt x="266" y="284"/>
                  </a:cubicBezTo>
                  <a:cubicBezTo>
                    <a:pt x="266" y="285"/>
                    <a:pt x="266" y="285"/>
                    <a:pt x="266" y="286"/>
                  </a:cubicBezTo>
                  <a:cubicBezTo>
                    <a:pt x="267" y="287"/>
                    <a:pt x="267" y="287"/>
                    <a:pt x="268" y="287"/>
                  </a:cubicBezTo>
                  <a:cubicBezTo>
                    <a:pt x="269" y="287"/>
                    <a:pt x="271" y="288"/>
                    <a:pt x="271" y="288"/>
                  </a:cubicBezTo>
                  <a:cubicBezTo>
                    <a:pt x="273" y="288"/>
                    <a:pt x="273" y="290"/>
                    <a:pt x="271" y="290"/>
                  </a:cubicBezTo>
                  <a:cubicBezTo>
                    <a:pt x="269" y="290"/>
                    <a:pt x="269" y="290"/>
                    <a:pt x="268" y="291"/>
                  </a:cubicBezTo>
                  <a:cubicBezTo>
                    <a:pt x="268" y="292"/>
                    <a:pt x="268" y="293"/>
                    <a:pt x="268" y="294"/>
                  </a:cubicBezTo>
                  <a:cubicBezTo>
                    <a:pt x="270" y="295"/>
                    <a:pt x="270" y="297"/>
                    <a:pt x="271" y="299"/>
                  </a:cubicBezTo>
                  <a:cubicBezTo>
                    <a:pt x="271" y="299"/>
                    <a:pt x="272" y="299"/>
                    <a:pt x="272" y="299"/>
                  </a:cubicBezTo>
                  <a:cubicBezTo>
                    <a:pt x="272" y="300"/>
                    <a:pt x="273" y="301"/>
                    <a:pt x="274" y="301"/>
                  </a:cubicBezTo>
                  <a:cubicBezTo>
                    <a:pt x="275" y="301"/>
                    <a:pt x="276" y="301"/>
                    <a:pt x="276" y="301"/>
                  </a:cubicBezTo>
                  <a:cubicBezTo>
                    <a:pt x="277" y="302"/>
                    <a:pt x="278" y="303"/>
                    <a:pt x="279" y="301"/>
                  </a:cubicBezTo>
                  <a:cubicBezTo>
                    <a:pt x="280" y="301"/>
                    <a:pt x="280" y="300"/>
                    <a:pt x="280" y="298"/>
                  </a:cubicBezTo>
                  <a:cubicBezTo>
                    <a:pt x="279" y="298"/>
                    <a:pt x="278" y="297"/>
                    <a:pt x="278" y="296"/>
                  </a:cubicBezTo>
                  <a:cubicBezTo>
                    <a:pt x="278" y="295"/>
                    <a:pt x="278" y="293"/>
                    <a:pt x="279" y="292"/>
                  </a:cubicBezTo>
                  <a:cubicBezTo>
                    <a:pt x="280" y="292"/>
                    <a:pt x="279" y="292"/>
                    <a:pt x="280" y="291"/>
                  </a:cubicBezTo>
                  <a:cubicBezTo>
                    <a:pt x="280" y="291"/>
                    <a:pt x="280" y="291"/>
                    <a:pt x="281" y="291"/>
                  </a:cubicBezTo>
                  <a:cubicBezTo>
                    <a:pt x="281" y="291"/>
                    <a:pt x="282" y="291"/>
                    <a:pt x="282" y="291"/>
                  </a:cubicBezTo>
                  <a:cubicBezTo>
                    <a:pt x="282" y="292"/>
                    <a:pt x="282" y="292"/>
                    <a:pt x="283" y="292"/>
                  </a:cubicBezTo>
                  <a:cubicBezTo>
                    <a:pt x="284" y="293"/>
                    <a:pt x="284" y="293"/>
                    <a:pt x="286" y="294"/>
                  </a:cubicBezTo>
                  <a:cubicBezTo>
                    <a:pt x="286" y="293"/>
                    <a:pt x="287" y="293"/>
                    <a:pt x="287" y="292"/>
                  </a:cubicBezTo>
                  <a:cubicBezTo>
                    <a:pt x="287" y="291"/>
                    <a:pt x="287" y="291"/>
                    <a:pt x="288" y="291"/>
                  </a:cubicBezTo>
                  <a:cubicBezTo>
                    <a:pt x="288" y="290"/>
                    <a:pt x="288" y="290"/>
                    <a:pt x="288" y="289"/>
                  </a:cubicBezTo>
                  <a:cubicBezTo>
                    <a:pt x="287" y="288"/>
                    <a:pt x="286" y="286"/>
                    <a:pt x="285" y="286"/>
                  </a:cubicBezTo>
                  <a:cubicBezTo>
                    <a:pt x="285" y="286"/>
                    <a:pt x="283" y="285"/>
                    <a:pt x="283" y="285"/>
                  </a:cubicBezTo>
                  <a:cubicBezTo>
                    <a:pt x="283" y="286"/>
                    <a:pt x="281" y="284"/>
                    <a:pt x="281" y="284"/>
                  </a:cubicBezTo>
                  <a:cubicBezTo>
                    <a:pt x="280" y="284"/>
                    <a:pt x="280" y="284"/>
                    <a:pt x="279" y="283"/>
                  </a:cubicBezTo>
                  <a:cubicBezTo>
                    <a:pt x="278" y="282"/>
                    <a:pt x="278" y="283"/>
                    <a:pt x="278" y="281"/>
                  </a:cubicBezTo>
                  <a:cubicBezTo>
                    <a:pt x="278" y="280"/>
                    <a:pt x="278" y="279"/>
                    <a:pt x="278" y="277"/>
                  </a:cubicBezTo>
                  <a:cubicBezTo>
                    <a:pt x="278" y="277"/>
                    <a:pt x="278" y="277"/>
                    <a:pt x="278" y="276"/>
                  </a:cubicBezTo>
                  <a:cubicBezTo>
                    <a:pt x="277" y="276"/>
                    <a:pt x="277" y="276"/>
                    <a:pt x="276" y="275"/>
                  </a:cubicBezTo>
                  <a:cubicBezTo>
                    <a:pt x="276" y="274"/>
                    <a:pt x="276" y="272"/>
                    <a:pt x="276" y="271"/>
                  </a:cubicBezTo>
                  <a:cubicBezTo>
                    <a:pt x="279" y="271"/>
                    <a:pt x="281" y="271"/>
                    <a:pt x="283" y="271"/>
                  </a:cubicBezTo>
                  <a:cubicBezTo>
                    <a:pt x="284" y="270"/>
                    <a:pt x="284" y="270"/>
                    <a:pt x="285" y="270"/>
                  </a:cubicBezTo>
                  <a:cubicBezTo>
                    <a:pt x="285" y="269"/>
                    <a:pt x="285" y="269"/>
                    <a:pt x="285" y="269"/>
                  </a:cubicBezTo>
                  <a:cubicBezTo>
                    <a:pt x="286" y="268"/>
                    <a:pt x="286" y="268"/>
                    <a:pt x="286" y="267"/>
                  </a:cubicBezTo>
                  <a:cubicBezTo>
                    <a:pt x="288" y="267"/>
                    <a:pt x="294" y="266"/>
                    <a:pt x="295" y="268"/>
                  </a:cubicBezTo>
                  <a:cubicBezTo>
                    <a:pt x="296" y="268"/>
                    <a:pt x="297" y="268"/>
                    <a:pt x="298" y="269"/>
                  </a:cubicBezTo>
                  <a:cubicBezTo>
                    <a:pt x="298" y="269"/>
                    <a:pt x="297" y="269"/>
                    <a:pt x="298" y="269"/>
                  </a:cubicBezTo>
                  <a:cubicBezTo>
                    <a:pt x="298" y="269"/>
                    <a:pt x="299" y="269"/>
                    <a:pt x="299" y="269"/>
                  </a:cubicBezTo>
                  <a:cubicBezTo>
                    <a:pt x="300" y="270"/>
                    <a:pt x="300" y="270"/>
                    <a:pt x="302" y="270"/>
                  </a:cubicBezTo>
                  <a:cubicBezTo>
                    <a:pt x="302" y="270"/>
                    <a:pt x="301" y="271"/>
                    <a:pt x="302" y="271"/>
                  </a:cubicBezTo>
                  <a:cubicBezTo>
                    <a:pt x="303" y="271"/>
                    <a:pt x="304" y="271"/>
                    <a:pt x="305" y="271"/>
                  </a:cubicBezTo>
                  <a:cubicBezTo>
                    <a:pt x="305" y="270"/>
                    <a:pt x="305" y="270"/>
                    <a:pt x="305" y="270"/>
                  </a:cubicBezTo>
                  <a:cubicBezTo>
                    <a:pt x="306" y="269"/>
                    <a:pt x="306" y="270"/>
                    <a:pt x="306" y="269"/>
                  </a:cubicBezTo>
                  <a:cubicBezTo>
                    <a:pt x="306" y="269"/>
                    <a:pt x="307" y="269"/>
                    <a:pt x="307" y="269"/>
                  </a:cubicBezTo>
                  <a:cubicBezTo>
                    <a:pt x="307" y="268"/>
                    <a:pt x="307" y="268"/>
                    <a:pt x="307" y="268"/>
                  </a:cubicBezTo>
                  <a:cubicBezTo>
                    <a:pt x="307" y="268"/>
                    <a:pt x="308" y="268"/>
                    <a:pt x="308" y="267"/>
                  </a:cubicBezTo>
                  <a:cubicBezTo>
                    <a:pt x="309" y="266"/>
                    <a:pt x="310" y="266"/>
                    <a:pt x="312" y="266"/>
                  </a:cubicBezTo>
                  <a:cubicBezTo>
                    <a:pt x="313" y="266"/>
                    <a:pt x="314" y="266"/>
                    <a:pt x="315" y="266"/>
                  </a:cubicBezTo>
                  <a:cubicBezTo>
                    <a:pt x="316" y="266"/>
                    <a:pt x="315" y="267"/>
                    <a:pt x="315" y="267"/>
                  </a:cubicBezTo>
                  <a:cubicBezTo>
                    <a:pt x="316" y="267"/>
                    <a:pt x="317" y="268"/>
                    <a:pt x="318" y="268"/>
                  </a:cubicBezTo>
                  <a:cubicBezTo>
                    <a:pt x="318" y="268"/>
                    <a:pt x="319" y="269"/>
                    <a:pt x="319" y="269"/>
                  </a:cubicBezTo>
                  <a:cubicBezTo>
                    <a:pt x="319" y="270"/>
                    <a:pt x="321" y="270"/>
                    <a:pt x="319" y="270"/>
                  </a:cubicBezTo>
                  <a:cubicBezTo>
                    <a:pt x="318" y="270"/>
                    <a:pt x="319" y="271"/>
                    <a:pt x="318" y="271"/>
                  </a:cubicBezTo>
                  <a:cubicBezTo>
                    <a:pt x="317" y="271"/>
                    <a:pt x="317" y="271"/>
                    <a:pt x="316" y="272"/>
                  </a:cubicBezTo>
                  <a:cubicBezTo>
                    <a:pt x="313" y="271"/>
                    <a:pt x="311" y="272"/>
                    <a:pt x="307" y="271"/>
                  </a:cubicBezTo>
                  <a:cubicBezTo>
                    <a:pt x="308" y="272"/>
                    <a:pt x="304" y="272"/>
                    <a:pt x="304" y="272"/>
                  </a:cubicBezTo>
                  <a:cubicBezTo>
                    <a:pt x="304" y="273"/>
                    <a:pt x="303" y="273"/>
                    <a:pt x="303" y="274"/>
                  </a:cubicBezTo>
                  <a:cubicBezTo>
                    <a:pt x="302" y="274"/>
                    <a:pt x="302" y="274"/>
                    <a:pt x="302" y="274"/>
                  </a:cubicBezTo>
                  <a:cubicBezTo>
                    <a:pt x="301" y="275"/>
                    <a:pt x="301" y="275"/>
                    <a:pt x="300" y="275"/>
                  </a:cubicBezTo>
                  <a:cubicBezTo>
                    <a:pt x="300" y="277"/>
                    <a:pt x="300" y="279"/>
                    <a:pt x="300" y="281"/>
                  </a:cubicBezTo>
                  <a:cubicBezTo>
                    <a:pt x="301" y="281"/>
                    <a:pt x="303" y="282"/>
                    <a:pt x="304" y="282"/>
                  </a:cubicBezTo>
                  <a:cubicBezTo>
                    <a:pt x="304" y="284"/>
                    <a:pt x="305" y="284"/>
                    <a:pt x="305" y="286"/>
                  </a:cubicBezTo>
                  <a:cubicBezTo>
                    <a:pt x="305" y="287"/>
                    <a:pt x="305" y="287"/>
                    <a:pt x="305" y="288"/>
                  </a:cubicBezTo>
                  <a:cubicBezTo>
                    <a:pt x="305" y="289"/>
                    <a:pt x="305" y="288"/>
                    <a:pt x="305" y="289"/>
                  </a:cubicBezTo>
                  <a:cubicBezTo>
                    <a:pt x="306" y="290"/>
                    <a:pt x="306" y="290"/>
                    <a:pt x="306" y="291"/>
                  </a:cubicBezTo>
                  <a:cubicBezTo>
                    <a:pt x="305" y="292"/>
                    <a:pt x="305" y="292"/>
                    <a:pt x="305" y="294"/>
                  </a:cubicBezTo>
                  <a:cubicBezTo>
                    <a:pt x="305" y="294"/>
                    <a:pt x="306" y="294"/>
                    <a:pt x="306" y="294"/>
                  </a:cubicBezTo>
                  <a:cubicBezTo>
                    <a:pt x="306" y="294"/>
                    <a:pt x="308" y="296"/>
                    <a:pt x="308" y="296"/>
                  </a:cubicBezTo>
                  <a:cubicBezTo>
                    <a:pt x="309" y="296"/>
                    <a:pt x="308" y="298"/>
                    <a:pt x="308" y="299"/>
                  </a:cubicBezTo>
                  <a:cubicBezTo>
                    <a:pt x="309" y="299"/>
                    <a:pt x="310" y="299"/>
                    <a:pt x="310" y="299"/>
                  </a:cubicBezTo>
                  <a:cubicBezTo>
                    <a:pt x="311" y="300"/>
                    <a:pt x="313" y="300"/>
                    <a:pt x="313" y="301"/>
                  </a:cubicBezTo>
                  <a:cubicBezTo>
                    <a:pt x="315" y="301"/>
                    <a:pt x="315" y="301"/>
                    <a:pt x="317" y="301"/>
                  </a:cubicBezTo>
                  <a:cubicBezTo>
                    <a:pt x="318" y="302"/>
                    <a:pt x="318" y="302"/>
                    <a:pt x="319" y="301"/>
                  </a:cubicBezTo>
                  <a:cubicBezTo>
                    <a:pt x="320" y="301"/>
                    <a:pt x="320" y="301"/>
                    <a:pt x="321" y="301"/>
                  </a:cubicBezTo>
                  <a:cubicBezTo>
                    <a:pt x="322" y="302"/>
                    <a:pt x="322" y="302"/>
                    <a:pt x="322" y="304"/>
                  </a:cubicBezTo>
                  <a:cubicBezTo>
                    <a:pt x="322" y="306"/>
                    <a:pt x="322" y="306"/>
                    <a:pt x="324" y="306"/>
                  </a:cubicBezTo>
                  <a:cubicBezTo>
                    <a:pt x="325" y="306"/>
                    <a:pt x="325" y="306"/>
                    <a:pt x="326" y="306"/>
                  </a:cubicBezTo>
                  <a:cubicBezTo>
                    <a:pt x="327" y="306"/>
                    <a:pt x="327" y="306"/>
                    <a:pt x="328" y="306"/>
                  </a:cubicBezTo>
                  <a:cubicBezTo>
                    <a:pt x="329" y="304"/>
                    <a:pt x="330" y="303"/>
                    <a:pt x="331" y="301"/>
                  </a:cubicBezTo>
                  <a:cubicBezTo>
                    <a:pt x="332" y="301"/>
                    <a:pt x="331" y="301"/>
                    <a:pt x="332" y="301"/>
                  </a:cubicBezTo>
                  <a:cubicBezTo>
                    <a:pt x="333" y="300"/>
                    <a:pt x="334" y="300"/>
                    <a:pt x="336" y="300"/>
                  </a:cubicBezTo>
                  <a:cubicBezTo>
                    <a:pt x="337" y="301"/>
                    <a:pt x="337" y="301"/>
                    <a:pt x="338" y="301"/>
                  </a:cubicBezTo>
                  <a:cubicBezTo>
                    <a:pt x="339" y="302"/>
                    <a:pt x="340" y="303"/>
                    <a:pt x="340" y="304"/>
                  </a:cubicBezTo>
                  <a:cubicBezTo>
                    <a:pt x="342" y="304"/>
                    <a:pt x="342" y="305"/>
                    <a:pt x="343" y="306"/>
                  </a:cubicBezTo>
                  <a:cubicBezTo>
                    <a:pt x="345" y="306"/>
                    <a:pt x="348" y="306"/>
                    <a:pt x="351" y="306"/>
                  </a:cubicBezTo>
                  <a:cubicBezTo>
                    <a:pt x="352" y="305"/>
                    <a:pt x="352" y="305"/>
                    <a:pt x="353" y="304"/>
                  </a:cubicBezTo>
                  <a:cubicBezTo>
                    <a:pt x="353" y="304"/>
                    <a:pt x="354" y="304"/>
                    <a:pt x="355" y="304"/>
                  </a:cubicBezTo>
                  <a:cubicBezTo>
                    <a:pt x="356" y="302"/>
                    <a:pt x="357" y="302"/>
                    <a:pt x="358" y="301"/>
                  </a:cubicBezTo>
                  <a:cubicBezTo>
                    <a:pt x="359" y="301"/>
                    <a:pt x="360" y="301"/>
                    <a:pt x="360" y="301"/>
                  </a:cubicBezTo>
                  <a:cubicBezTo>
                    <a:pt x="362" y="303"/>
                    <a:pt x="364" y="302"/>
                    <a:pt x="365" y="301"/>
                  </a:cubicBezTo>
                  <a:cubicBezTo>
                    <a:pt x="366" y="300"/>
                    <a:pt x="366" y="301"/>
                    <a:pt x="366" y="300"/>
                  </a:cubicBezTo>
                  <a:cubicBezTo>
                    <a:pt x="367" y="300"/>
                    <a:pt x="367" y="300"/>
                    <a:pt x="368" y="300"/>
                  </a:cubicBezTo>
                  <a:cubicBezTo>
                    <a:pt x="368" y="300"/>
                    <a:pt x="370" y="302"/>
                    <a:pt x="369" y="302"/>
                  </a:cubicBezTo>
                  <a:close/>
                  <a:moveTo>
                    <a:pt x="398" y="263"/>
                  </a:moveTo>
                  <a:cubicBezTo>
                    <a:pt x="398" y="264"/>
                    <a:pt x="397" y="264"/>
                    <a:pt x="397" y="265"/>
                  </a:cubicBezTo>
                  <a:cubicBezTo>
                    <a:pt x="396" y="266"/>
                    <a:pt x="394" y="266"/>
                    <a:pt x="393" y="266"/>
                  </a:cubicBezTo>
                  <a:cubicBezTo>
                    <a:pt x="392" y="266"/>
                    <a:pt x="384" y="266"/>
                    <a:pt x="384" y="267"/>
                  </a:cubicBezTo>
                  <a:cubicBezTo>
                    <a:pt x="384" y="268"/>
                    <a:pt x="379" y="266"/>
                    <a:pt x="379" y="266"/>
                  </a:cubicBezTo>
                  <a:cubicBezTo>
                    <a:pt x="378" y="267"/>
                    <a:pt x="376" y="267"/>
                    <a:pt x="375" y="266"/>
                  </a:cubicBezTo>
                  <a:cubicBezTo>
                    <a:pt x="373" y="266"/>
                    <a:pt x="374" y="266"/>
                    <a:pt x="373" y="266"/>
                  </a:cubicBezTo>
                  <a:cubicBezTo>
                    <a:pt x="372" y="265"/>
                    <a:pt x="369" y="264"/>
                    <a:pt x="367" y="264"/>
                  </a:cubicBezTo>
                  <a:cubicBezTo>
                    <a:pt x="366" y="263"/>
                    <a:pt x="366" y="262"/>
                    <a:pt x="366" y="261"/>
                  </a:cubicBezTo>
                  <a:cubicBezTo>
                    <a:pt x="365" y="261"/>
                    <a:pt x="365" y="262"/>
                    <a:pt x="365" y="261"/>
                  </a:cubicBezTo>
                  <a:cubicBezTo>
                    <a:pt x="363" y="261"/>
                    <a:pt x="361" y="261"/>
                    <a:pt x="359" y="261"/>
                  </a:cubicBezTo>
                  <a:cubicBezTo>
                    <a:pt x="359" y="260"/>
                    <a:pt x="358" y="260"/>
                    <a:pt x="358" y="260"/>
                  </a:cubicBezTo>
                  <a:cubicBezTo>
                    <a:pt x="358" y="259"/>
                    <a:pt x="358" y="260"/>
                    <a:pt x="357" y="259"/>
                  </a:cubicBezTo>
                  <a:cubicBezTo>
                    <a:pt x="357" y="259"/>
                    <a:pt x="354" y="258"/>
                    <a:pt x="353" y="258"/>
                  </a:cubicBezTo>
                  <a:cubicBezTo>
                    <a:pt x="350" y="258"/>
                    <a:pt x="347" y="258"/>
                    <a:pt x="345" y="258"/>
                  </a:cubicBezTo>
                  <a:cubicBezTo>
                    <a:pt x="344" y="259"/>
                    <a:pt x="343" y="259"/>
                    <a:pt x="342" y="260"/>
                  </a:cubicBezTo>
                  <a:cubicBezTo>
                    <a:pt x="342" y="260"/>
                    <a:pt x="341" y="260"/>
                    <a:pt x="341" y="260"/>
                  </a:cubicBezTo>
                  <a:cubicBezTo>
                    <a:pt x="341" y="261"/>
                    <a:pt x="341" y="261"/>
                    <a:pt x="340" y="261"/>
                  </a:cubicBezTo>
                  <a:cubicBezTo>
                    <a:pt x="339" y="261"/>
                    <a:pt x="339" y="262"/>
                    <a:pt x="338" y="262"/>
                  </a:cubicBezTo>
                  <a:cubicBezTo>
                    <a:pt x="337" y="262"/>
                    <a:pt x="338" y="263"/>
                    <a:pt x="338" y="263"/>
                  </a:cubicBezTo>
                  <a:cubicBezTo>
                    <a:pt x="337" y="263"/>
                    <a:pt x="336" y="263"/>
                    <a:pt x="335" y="263"/>
                  </a:cubicBezTo>
                  <a:cubicBezTo>
                    <a:pt x="335" y="263"/>
                    <a:pt x="334" y="264"/>
                    <a:pt x="334" y="264"/>
                  </a:cubicBezTo>
                  <a:cubicBezTo>
                    <a:pt x="333" y="265"/>
                    <a:pt x="333" y="265"/>
                    <a:pt x="333" y="266"/>
                  </a:cubicBezTo>
                  <a:cubicBezTo>
                    <a:pt x="328" y="266"/>
                    <a:pt x="324" y="266"/>
                    <a:pt x="320" y="265"/>
                  </a:cubicBezTo>
                  <a:cubicBezTo>
                    <a:pt x="319" y="265"/>
                    <a:pt x="320" y="264"/>
                    <a:pt x="319" y="264"/>
                  </a:cubicBezTo>
                  <a:cubicBezTo>
                    <a:pt x="318" y="264"/>
                    <a:pt x="317" y="265"/>
                    <a:pt x="316" y="264"/>
                  </a:cubicBezTo>
                  <a:cubicBezTo>
                    <a:pt x="316" y="264"/>
                    <a:pt x="315" y="263"/>
                    <a:pt x="315" y="263"/>
                  </a:cubicBezTo>
                  <a:cubicBezTo>
                    <a:pt x="314" y="263"/>
                    <a:pt x="314" y="263"/>
                    <a:pt x="313" y="262"/>
                  </a:cubicBezTo>
                  <a:cubicBezTo>
                    <a:pt x="313" y="262"/>
                    <a:pt x="312" y="261"/>
                    <a:pt x="312" y="261"/>
                  </a:cubicBezTo>
                  <a:cubicBezTo>
                    <a:pt x="311" y="260"/>
                    <a:pt x="311" y="261"/>
                    <a:pt x="311" y="260"/>
                  </a:cubicBezTo>
                  <a:cubicBezTo>
                    <a:pt x="311" y="259"/>
                    <a:pt x="311" y="259"/>
                    <a:pt x="310" y="259"/>
                  </a:cubicBezTo>
                  <a:cubicBezTo>
                    <a:pt x="309" y="258"/>
                    <a:pt x="310" y="256"/>
                    <a:pt x="310" y="254"/>
                  </a:cubicBezTo>
                  <a:cubicBezTo>
                    <a:pt x="310" y="253"/>
                    <a:pt x="308" y="252"/>
                    <a:pt x="310" y="251"/>
                  </a:cubicBezTo>
                  <a:cubicBezTo>
                    <a:pt x="310" y="250"/>
                    <a:pt x="310" y="250"/>
                    <a:pt x="310" y="250"/>
                  </a:cubicBezTo>
                  <a:cubicBezTo>
                    <a:pt x="311" y="249"/>
                    <a:pt x="311" y="250"/>
                    <a:pt x="311" y="249"/>
                  </a:cubicBezTo>
                  <a:cubicBezTo>
                    <a:pt x="311" y="249"/>
                    <a:pt x="312" y="249"/>
                    <a:pt x="312" y="249"/>
                  </a:cubicBezTo>
                  <a:cubicBezTo>
                    <a:pt x="312" y="248"/>
                    <a:pt x="312" y="248"/>
                    <a:pt x="312" y="248"/>
                  </a:cubicBezTo>
                  <a:cubicBezTo>
                    <a:pt x="312" y="248"/>
                    <a:pt x="313" y="248"/>
                    <a:pt x="313" y="247"/>
                  </a:cubicBezTo>
                  <a:cubicBezTo>
                    <a:pt x="313" y="244"/>
                    <a:pt x="314" y="242"/>
                    <a:pt x="314" y="238"/>
                  </a:cubicBezTo>
                  <a:cubicBezTo>
                    <a:pt x="315" y="237"/>
                    <a:pt x="317" y="237"/>
                    <a:pt x="318" y="237"/>
                  </a:cubicBezTo>
                  <a:cubicBezTo>
                    <a:pt x="318" y="234"/>
                    <a:pt x="319" y="233"/>
                    <a:pt x="319" y="229"/>
                  </a:cubicBezTo>
                  <a:cubicBezTo>
                    <a:pt x="320" y="229"/>
                    <a:pt x="321" y="229"/>
                    <a:pt x="321" y="228"/>
                  </a:cubicBezTo>
                  <a:cubicBezTo>
                    <a:pt x="322" y="228"/>
                    <a:pt x="323" y="228"/>
                    <a:pt x="323" y="227"/>
                  </a:cubicBezTo>
                  <a:cubicBezTo>
                    <a:pt x="323" y="225"/>
                    <a:pt x="323" y="224"/>
                    <a:pt x="324" y="224"/>
                  </a:cubicBezTo>
                  <a:cubicBezTo>
                    <a:pt x="325" y="223"/>
                    <a:pt x="326" y="223"/>
                    <a:pt x="328" y="223"/>
                  </a:cubicBezTo>
                  <a:cubicBezTo>
                    <a:pt x="329" y="222"/>
                    <a:pt x="332" y="220"/>
                    <a:pt x="333" y="222"/>
                  </a:cubicBezTo>
                  <a:cubicBezTo>
                    <a:pt x="333" y="222"/>
                    <a:pt x="333" y="222"/>
                    <a:pt x="333" y="222"/>
                  </a:cubicBezTo>
                  <a:cubicBezTo>
                    <a:pt x="335" y="223"/>
                    <a:pt x="333" y="225"/>
                    <a:pt x="335" y="226"/>
                  </a:cubicBezTo>
                  <a:cubicBezTo>
                    <a:pt x="335" y="227"/>
                    <a:pt x="335" y="226"/>
                    <a:pt x="336" y="226"/>
                  </a:cubicBezTo>
                  <a:cubicBezTo>
                    <a:pt x="337" y="226"/>
                    <a:pt x="336" y="227"/>
                    <a:pt x="337" y="227"/>
                  </a:cubicBezTo>
                  <a:cubicBezTo>
                    <a:pt x="338" y="226"/>
                    <a:pt x="339" y="227"/>
                    <a:pt x="340" y="227"/>
                  </a:cubicBezTo>
                  <a:cubicBezTo>
                    <a:pt x="344" y="227"/>
                    <a:pt x="348" y="227"/>
                    <a:pt x="352" y="227"/>
                  </a:cubicBezTo>
                  <a:cubicBezTo>
                    <a:pt x="352" y="226"/>
                    <a:pt x="352" y="226"/>
                    <a:pt x="353" y="225"/>
                  </a:cubicBezTo>
                  <a:cubicBezTo>
                    <a:pt x="353" y="225"/>
                    <a:pt x="353" y="225"/>
                    <a:pt x="353" y="225"/>
                  </a:cubicBezTo>
                  <a:cubicBezTo>
                    <a:pt x="353" y="225"/>
                    <a:pt x="353" y="225"/>
                    <a:pt x="353" y="224"/>
                  </a:cubicBezTo>
                  <a:cubicBezTo>
                    <a:pt x="353" y="224"/>
                    <a:pt x="354" y="224"/>
                    <a:pt x="354" y="224"/>
                  </a:cubicBezTo>
                  <a:cubicBezTo>
                    <a:pt x="354" y="224"/>
                    <a:pt x="355" y="223"/>
                    <a:pt x="355" y="223"/>
                  </a:cubicBezTo>
                  <a:cubicBezTo>
                    <a:pt x="356" y="223"/>
                    <a:pt x="356" y="223"/>
                    <a:pt x="357" y="222"/>
                  </a:cubicBezTo>
                  <a:cubicBezTo>
                    <a:pt x="358" y="221"/>
                    <a:pt x="360" y="222"/>
                    <a:pt x="362" y="222"/>
                  </a:cubicBezTo>
                  <a:cubicBezTo>
                    <a:pt x="363" y="221"/>
                    <a:pt x="362" y="221"/>
                    <a:pt x="364" y="221"/>
                  </a:cubicBezTo>
                  <a:cubicBezTo>
                    <a:pt x="364" y="220"/>
                    <a:pt x="365" y="220"/>
                    <a:pt x="365" y="219"/>
                  </a:cubicBezTo>
                  <a:cubicBezTo>
                    <a:pt x="366" y="219"/>
                    <a:pt x="366" y="219"/>
                    <a:pt x="367" y="219"/>
                  </a:cubicBezTo>
                  <a:cubicBezTo>
                    <a:pt x="367" y="218"/>
                    <a:pt x="368" y="218"/>
                    <a:pt x="370" y="218"/>
                  </a:cubicBezTo>
                  <a:cubicBezTo>
                    <a:pt x="370" y="218"/>
                    <a:pt x="371" y="218"/>
                    <a:pt x="372" y="218"/>
                  </a:cubicBezTo>
                  <a:cubicBezTo>
                    <a:pt x="373" y="218"/>
                    <a:pt x="372" y="217"/>
                    <a:pt x="372" y="217"/>
                  </a:cubicBezTo>
                  <a:cubicBezTo>
                    <a:pt x="373" y="217"/>
                    <a:pt x="374" y="217"/>
                    <a:pt x="375" y="217"/>
                  </a:cubicBezTo>
                  <a:cubicBezTo>
                    <a:pt x="376" y="217"/>
                    <a:pt x="377" y="217"/>
                    <a:pt x="378" y="217"/>
                  </a:cubicBezTo>
                  <a:cubicBezTo>
                    <a:pt x="379" y="218"/>
                    <a:pt x="378" y="219"/>
                    <a:pt x="377" y="219"/>
                  </a:cubicBezTo>
                  <a:cubicBezTo>
                    <a:pt x="376" y="219"/>
                    <a:pt x="377" y="220"/>
                    <a:pt x="376" y="219"/>
                  </a:cubicBezTo>
                  <a:cubicBezTo>
                    <a:pt x="376" y="219"/>
                    <a:pt x="375" y="220"/>
                    <a:pt x="375" y="220"/>
                  </a:cubicBezTo>
                  <a:cubicBezTo>
                    <a:pt x="373" y="221"/>
                    <a:pt x="372" y="221"/>
                    <a:pt x="370" y="222"/>
                  </a:cubicBezTo>
                  <a:cubicBezTo>
                    <a:pt x="370" y="225"/>
                    <a:pt x="372" y="224"/>
                    <a:pt x="373" y="225"/>
                  </a:cubicBezTo>
                  <a:cubicBezTo>
                    <a:pt x="373" y="226"/>
                    <a:pt x="373" y="227"/>
                    <a:pt x="372" y="227"/>
                  </a:cubicBezTo>
                  <a:cubicBezTo>
                    <a:pt x="372" y="228"/>
                    <a:pt x="372" y="228"/>
                    <a:pt x="372" y="228"/>
                  </a:cubicBezTo>
                  <a:cubicBezTo>
                    <a:pt x="372" y="228"/>
                    <a:pt x="371" y="228"/>
                    <a:pt x="371" y="228"/>
                  </a:cubicBezTo>
                  <a:cubicBezTo>
                    <a:pt x="371" y="228"/>
                    <a:pt x="371" y="228"/>
                    <a:pt x="371" y="229"/>
                  </a:cubicBezTo>
                  <a:cubicBezTo>
                    <a:pt x="371" y="229"/>
                    <a:pt x="371" y="229"/>
                    <a:pt x="370" y="229"/>
                  </a:cubicBezTo>
                  <a:cubicBezTo>
                    <a:pt x="370" y="229"/>
                    <a:pt x="370" y="229"/>
                    <a:pt x="370" y="229"/>
                  </a:cubicBezTo>
                  <a:cubicBezTo>
                    <a:pt x="370" y="231"/>
                    <a:pt x="369" y="230"/>
                    <a:pt x="369" y="231"/>
                  </a:cubicBezTo>
                  <a:cubicBezTo>
                    <a:pt x="369" y="231"/>
                    <a:pt x="369" y="231"/>
                    <a:pt x="369" y="232"/>
                  </a:cubicBezTo>
                  <a:cubicBezTo>
                    <a:pt x="369" y="232"/>
                    <a:pt x="368" y="232"/>
                    <a:pt x="368" y="232"/>
                  </a:cubicBezTo>
                  <a:cubicBezTo>
                    <a:pt x="368" y="232"/>
                    <a:pt x="368" y="232"/>
                    <a:pt x="367" y="232"/>
                  </a:cubicBezTo>
                  <a:cubicBezTo>
                    <a:pt x="367" y="232"/>
                    <a:pt x="367" y="233"/>
                    <a:pt x="367" y="233"/>
                  </a:cubicBezTo>
                  <a:cubicBezTo>
                    <a:pt x="365" y="233"/>
                    <a:pt x="362" y="232"/>
                    <a:pt x="359" y="232"/>
                  </a:cubicBezTo>
                  <a:cubicBezTo>
                    <a:pt x="357" y="232"/>
                    <a:pt x="354" y="234"/>
                    <a:pt x="353" y="232"/>
                  </a:cubicBezTo>
                  <a:cubicBezTo>
                    <a:pt x="352" y="231"/>
                    <a:pt x="351" y="231"/>
                    <a:pt x="350" y="229"/>
                  </a:cubicBezTo>
                  <a:cubicBezTo>
                    <a:pt x="349" y="229"/>
                    <a:pt x="349" y="229"/>
                    <a:pt x="348" y="229"/>
                  </a:cubicBezTo>
                  <a:cubicBezTo>
                    <a:pt x="347" y="228"/>
                    <a:pt x="345" y="228"/>
                    <a:pt x="343" y="228"/>
                  </a:cubicBezTo>
                  <a:cubicBezTo>
                    <a:pt x="343" y="228"/>
                    <a:pt x="343" y="229"/>
                    <a:pt x="343" y="229"/>
                  </a:cubicBezTo>
                  <a:cubicBezTo>
                    <a:pt x="342" y="229"/>
                    <a:pt x="341" y="228"/>
                    <a:pt x="340" y="229"/>
                  </a:cubicBezTo>
                  <a:cubicBezTo>
                    <a:pt x="340" y="229"/>
                    <a:pt x="339" y="230"/>
                    <a:pt x="339" y="230"/>
                  </a:cubicBezTo>
                  <a:cubicBezTo>
                    <a:pt x="338" y="231"/>
                    <a:pt x="338" y="231"/>
                    <a:pt x="338" y="232"/>
                  </a:cubicBezTo>
                  <a:cubicBezTo>
                    <a:pt x="338" y="232"/>
                    <a:pt x="338" y="232"/>
                    <a:pt x="338" y="232"/>
                  </a:cubicBezTo>
                  <a:cubicBezTo>
                    <a:pt x="339" y="233"/>
                    <a:pt x="341" y="233"/>
                    <a:pt x="342" y="234"/>
                  </a:cubicBezTo>
                  <a:cubicBezTo>
                    <a:pt x="343" y="235"/>
                    <a:pt x="341" y="240"/>
                    <a:pt x="344" y="239"/>
                  </a:cubicBezTo>
                  <a:cubicBezTo>
                    <a:pt x="344" y="239"/>
                    <a:pt x="345" y="240"/>
                    <a:pt x="346" y="240"/>
                  </a:cubicBezTo>
                  <a:cubicBezTo>
                    <a:pt x="347" y="240"/>
                    <a:pt x="347" y="240"/>
                    <a:pt x="348" y="239"/>
                  </a:cubicBezTo>
                  <a:cubicBezTo>
                    <a:pt x="348" y="239"/>
                    <a:pt x="348" y="239"/>
                    <a:pt x="348" y="239"/>
                  </a:cubicBezTo>
                  <a:cubicBezTo>
                    <a:pt x="349" y="237"/>
                    <a:pt x="353" y="238"/>
                    <a:pt x="354" y="237"/>
                  </a:cubicBezTo>
                  <a:cubicBezTo>
                    <a:pt x="355" y="237"/>
                    <a:pt x="355" y="236"/>
                    <a:pt x="355" y="236"/>
                  </a:cubicBezTo>
                  <a:cubicBezTo>
                    <a:pt x="355" y="236"/>
                    <a:pt x="357" y="234"/>
                    <a:pt x="356" y="234"/>
                  </a:cubicBezTo>
                  <a:cubicBezTo>
                    <a:pt x="358" y="235"/>
                    <a:pt x="360" y="234"/>
                    <a:pt x="362" y="234"/>
                  </a:cubicBezTo>
                  <a:cubicBezTo>
                    <a:pt x="362" y="234"/>
                    <a:pt x="363" y="235"/>
                    <a:pt x="364" y="235"/>
                  </a:cubicBezTo>
                  <a:cubicBezTo>
                    <a:pt x="365" y="235"/>
                    <a:pt x="366" y="235"/>
                    <a:pt x="367" y="235"/>
                  </a:cubicBezTo>
                  <a:cubicBezTo>
                    <a:pt x="367" y="235"/>
                    <a:pt x="368" y="236"/>
                    <a:pt x="368" y="237"/>
                  </a:cubicBezTo>
                  <a:cubicBezTo>
                    <a:pt x="368" y="237"/>
                    <a:pt x="371" y="238"/>
                    <a:pt x="371" y="238"/>
                  </a:cubicBezTo>
                  <a:cubicBezTo>
                    <a:pt x="372" y="238"/>
                    <a:pt x="373" y="240"/>
                    <a:pt x="373" y="240"/>
                  </a:cubicBezTo>
                  <a:cubicBezTo>
                    <a:pt x="375" y="240"/>
                    <a:pt x="377" y="240"/>
                    <a:pt x="378" y="242"/>
                  </a:cubicBezTo>
                  <a:cubicBezTo>
                    <a:pt x="379" y="242"/>
                    <a:pt x="380" y="243"/>
                    <a:pt x="381" y="244"/>
                  </a:cubicBezTo>
                  <a:cubicBezTo>
                    <a:pt x="381" y="244"/>
                    <a:pt x="381" y="244"/>
                    <a:pt x="382" y="244"/>
                  </a:cubicBezTo>
                  <a:cubicBezTo>
                    <a:pt x="382" y="244"/>
                    <a:pt x="382" y="244"/>
                    <a:pt x="382" y="245"/>
                  </a:cubicBezTo>
                  <a:cubicBezTo>
                    <a:pt x="385" y="245"/>
                    <a:pt x="387" y="247"/>
                    <a:pt x="388" y="248"/>
                  </a:cubicBezTo>
                  <a:cubicBezTo>
                    <a:pt x="388" y="248"/>
                    <a:pt x="389" y="248"/>
                    <a:pt x="389" y="248"/>
                  </a:cubicBezTo>
                  <a:cubicBezTo>
                    <a:pt x="389" y="249"/>
                    <a:pt x="389" y="248"/>
                    <a:pt x="390" y="249"/>
                  </a:cubicBezTo>
                  <a:cubicBezTo>
                    <a:pt x="390" y="249"/>
                    <a:pt x="391" y="250"/>
                    <a:pt x="391" y="250"/>
                  </a:cubicBezTo>
                  <a:cubicBezTo>
                    <a:pt x="391" y="250"/>
                    <a:pt x="392" y="251"/>
                    <a:pt x="392" y="251"/>
                  </a:cubicBezTo>
                  <a:cubicBezTo>
                    <a:pt x="393" y="251"/>
                    <a:pt x="393" y="251"/>
                    <a:pt x="393" y="251"/>
                  </a:cubicBezTo>
                  <a:cubicBezTo>
                    <a:pt x="394" y="252"/>
                    <a:pt x="393" y="252"/>
                    <a:pt x="394" y="252"/>
                  </a:cubicBezTo>
                  <a:cubicBezTo>
                    <a:pt x="394" y="252"/>
                    <a:pt x="394" y="252"/>
                    <a:pt x="395" y="252"/>
                  </a:cubicBezTo>
                  <a:cubicBezTo>
                    <a:pt x="395" y="253"/>
                    <a:pt x="396" y="253"/>
                    <a:pt x="397" y="254"/>
                  </a:cubicBezTo>
                  <a:cubicBezTo>
                    <a:pt x="398" y="255"/>
                    <a:pt x="398" y="257"/>
                    <a:pt x="398" y="259"/>
                  </a:cubicBezTo>
                  <a:cubicBezTo>
                    <a:pt x="398" y="259"/>
                    <a:pt x="399" y="258"/>
                    <a:pt x="399" y="259"/>
                  </a:cubicBezTo>
                  <a:cubicBezTo>
                    <a:pt x="399" y="260"/>
                    <a:pt x="399" y="260"/>
                    <a:pt x="399" y="261"/>
                  </a:cubicBezTo>
                  <a:cubicBezTo>
                    <a:pt x="399" y="262"/>
                    <a:pt x="399" y="263"/>
                    <a:pt x="398" y="263"/>
                  </a:cubicBezTo>
                  <a:close/>
                  <a:moveTo>
                    <a:pt x="485" y="298"/>
                  </a:moveTo>
                  <a:cubicBezTo>
                    <a:pt x="484" y="299"/>
                    <a:pt x="487" y="299"/>
                    <a:pt x="485" y="300"/>
                  </a:cubicBezTo>
                  <a:cubicBezTo>
                    <a:pt x="485" y="301"/>
                    <a:pt x="482" y="301"/>
                    <a:pt x="481" y="301"/>
                  </a:cubicBezTo>
                  <a:cubicBezTo>
                    <a:pt x="480" y="301"/>
                    <a:pt x="478" y="301"/>
                    <a:pt x="477" y="301"/>
                  </a:cubicBezTo>
                  <a:cubicBezTo>
                    <a:pt x="476" y="302"/>
                    <a:pt x="477" y="302"/>
                    <a:pt x="475" y="302"/>
                  </a:cubicBezTo>
                  <a:cubicBezTo>
                    <a:pt x="473" y="302"/>
                    <a:pt x="472" y="302"/>
                    <a:pt x="470" y="301"/>
                  </a:cubicBezTo>
                  <a:cubicBezTo>
                    <a:pt x="469" y="301"/>
                    <a:pt x="468" y="301"/>
                    <a:pt x="467" y="300"/>
                  </a:cubicBezTo>
                  <a:cubicBezTo>
                    <a:pt x="466" y="300"/>
                    <a:pt x="466" y="300"/>
                    <a:pt x="466" y="300"/>
                  </a:cubicBezTo>
                  <a:cubicBezTo>
                    <a:pt x="465" y="299"/>
                    <a:pt x="465" y="299"/>
                    <a:pt x="463" y="299"/>
                  </a:cubicBezTo>
                  <a:cubicBezTo>
                    <a:pt x="463" y="299"/>
                    <a:pt x="462" y="297"/>
                    <a:pt x="462" y="297"/>
                  </a:cubicBezTo>
                  <a:cubicBezTo>
                    <a:pt x="461" y="297"/>
                    <a:pt x="461" y="297"/>
                    <a:pt x="460" y="296"/>
                  </a:cubicBezTo>
                  <a:cubicBezTo>
                    <a:pt x="458" y="296"/>
                    <a:pt x="454" y="297"/>
                    <a:pt x="454" y="294"/>
                  </a:cubicBezTo>
                  <a:cubicBezTo>
                    <a:pt x="453" y="294"/>
                    <a:pt x="453" y="293"/>
                    <a:pt x="453" y="292"/>
                  </a:cubicBezTo>
                  <a:cubicBezTo>
                    <a:pt x="453" y="292"/>
                    <a:pt x="453" y="292"/>
                    <a:pt x="452" y="291"/>
                  </a:cubicBezTo>
                  <a:cubicBezTo>
                    <a:pt x="451" y="291"/>
                    <a:pt x="451" y="289"/>
                    <a:pt x="450" y="288"/>
                  </a:cubicBezTo>
                  <a:cubicBezTo>
                    <a:pt x="450" y="287"/>
                    <a:pt x="450" y="286"/>
                    <a:pt x="450" y="285"/>
                  </a:cubicBezTo>
                  <a:cubicBezTo>
                    <a:pt x="451" y="285"/>
                    <a:pt x="451" y="284"/>
                    <a:pt x="451" y="284"/>
                  </a:cubicBezTo>
                  <a:cubicBezTo>
                    <a:pt x="452" y="284"/>
                    <a:pt x="451" y="284"/>
                    <a:pt x="452" y="284"/>
                  </a:cubicBezTo>
                  <a:cubicBezTo>
                    <a:pt x="452" y="283"/>
                    <a:pt x="453" y="282"/>
                    <a:pt x="453" y="281"/>
                  </a:cubicBezTo>
                  <a:cubicBezTo>
                    <a:pt x="453" y="280"/>
                    <a:pt x="454" y="280"/>
                    <a:pt x="454" y="279"/>
                  </a:cubicBezTo>
                  <a:cubicBezTo>
                    <a:pt x="453" y="279"/>
                    <a:pt x="453" y="280"/>
                    <a:pt x="453" y="279"/>
                  </a:cubicBezTo>
                  <a:cubicBezTo>
                    <a:pt x="453" y="278"/>
                    <a:pt x="453" y="275"/>
                    <a:pt x="454" y="275"/>
                  </a:cubicBezTo>
                  <a:cubicBezTo>
                    <a:pt x="454" y="275"/>
                    <a:pt x="455" y="275"/>
                    <a:pt x="455" y="274"/>
                  </a:cubicBezTo>
                  <a:cubicBezTo>
                    <a:pt x="456" y="274"/>
                    <a:pt x="456" y="274"/>
                    <a:pt x="457" y="272"/>
                  </a:cubicBezTo>
                  <a:cubicBezTo>
                    <a:pt x="455" y="271"/>
                    <a:pt x="452" y="272"/>
                    <a:pt x="452" y="270"/>
                  </a:cubicBezTo>
                  <a:cubicBezTo>
                    <a:pt x="451" y="269"/>
                    <a:pt x="451" y="268"/>
                    <a:pt x="451" y="266"/>
                  </a:cubicBezTo>
                  <a:cubicBezTo>
                    <a:pt x="450" y="266"/>
                    <a:pt x="450" y="266"/>
                    <a:pt x="449" y="265"/>
                  </a:cubicBezTo>
                  <a:cubicBezTo>
                    <a:pt x="449" y="265"/>
                    <a:pt x="448" y="264"/>
                    <a:pt x="448" y="264"/>
                  </a:cubicBezTo>
                  <a:cubicBezTo>
                    <a:pt x="448" y="263"/>
                    <a:pt x="448" y="263"/>
                    <a:pt x="448" y="263"/>
                  </a:cubicBezTo>
                  <a:cubicBezTo>
                    <a:pt x="447" y="262"/>
                    <a:pt x="448" y="263"/>
                    <a:pt x="447" y="262"/>
                  </a:cubicBezTo>
                  <a:cubicBezTo>
                    <a:pt x="447" y="262"/>
                    <a:pt x="447" y="262"/>
                    <a:pt x="447" y="262"/>
                  </a:cubicBezTo>
                  <a:cubicBezTo>
                    <a:pt x="446" y="262"/>
                    <a:pt x="446" y="262"/>
                    <a:pt x="446" y="261"/>
                  </a:cubicBezTo>
                  <a:cubicBezTo>
                    <a:pt x="446" y="261"/>
                    <a:pt x="445" y="261"/>
                    <a:pt x="445" y="261"/>
                  </a:cubicBezTo>
                  <a:cubicBezTo>
                    <a:pt x="445" y="261"/>
                    <a:pt x="445" y="260"/>
                    <a:pt x="445" y="260"/>
                  </a:cubicBezTo>
                  <a:cubicBezTo>
                    <a:pt x="445" y="260"/>
                    <a:pt x="445" y="260"/>
                    <a:pt x="444" y="260"/>
                  </a:cubicBezTo>
                  <a:cubicBezTo>
                    <a:pt x="444" y="260"/>
                    <a:pt x="444" y="260"/>
                    <a:pt x="444" y="259"/>
                  </a:cubicBezTo>
                  <a:cubicBezTo>
                    <a:pt x="444" y="259"/>
                    <a:pt x="444" y="259"/>
                    <a:pt x="444" y="259"/>
                  </a:cubicBezTo>
                  <a:cubicBezTo>
                    <a:pt x="443" y="258"/>
                    <a:pt x="442" y="257"/>
                    <a:pt x="441" y="256"/>
                  </a:cubicBezTo>
                  <a:cubicBezTo>
                    <a:pt x="441" y="256"/>
                    <a:pt x="440" y="256"/>
                    <a:pt x="440" y="256"/>
                  </a:cubicBezTo>
                  <a:cubicBezTo>
                    <a:pt x="440" y="256"/>
                    <a:pt x="440" y="255"/>
                    <a:pt x="440" y="255"/>
                  </a:cubicBezTo>
                  <a:cubicBezTo>
                    <a:pt x="440" y="255"/>
                    <a:pt x="440" y="255"/>
                    <a:pt x="439" y="255"/>
                  </a:cubicBezTo>
                  <a:cubicBezTo>
                    <a:pt x="439" y="254"/>
                    <a:pt x="439" y="254"/>
                    <a:pt x="438" y="254"/>
                  </a:cubicBezTo>
                  <a:cubicBezTo>
                    <a:pt x="438" y="254"/>
                    <a:pt x="438" y="254"/>
                    <a:pt x="437" y="254"/>
                  </a:cubicBezTo>
                  <a:cubicBezTo>
                    <a:pt x="437" y="253"/>
                    <a:pt x="437" y="253"/>
                    <a:pt x="437" y="253"/>
                  </a:cubicBezTo>
                  <a:cubicBezTo>
                    <a:pt x="437" y="252"/>
                    <a:pt x="437" y="253"/>
                    <a:pt x="437" y="252"/>
                  </a:cubicBezTo>
                  <a:cubicBezTo>
                    <a:pt x="436" y="251"/>
                    <a:pt x="436" y="251"/>
                    <a:pt x="436" y="249"/>
                  </a:cubicBezTo>
                  <a:cubicBezTo>
                    <a:pt x="436" y="248"/>
                    <a:pt x="435" y="249"/>
                    <a:pt x="435" y="248"/>
                  </a:cubicBezTo>
                  <a:cubicBezTo>
                    <a:pt x="435" y="248"/>
                    <a:pt x="435" y="246"/>
                    <a:pt x="435" y="245"/>
                  </a:cubicBezTo>
                  <a:cubicBezTo>
                    <a:pt x="435" y="243"/>
                    <a:pt x="435" y="244"/>
                    <a:pt x="434" y="243"/>
                  </a:cubicBezTo>
                  <a:cubicBezTo>
                    <a:pt x="434" y="243"/>
                    <a:pt x="433" y="242"/>
                    <a:pt x="433" y="242"/>
                  </a:cubicBezTo>
                  <a:cubicBezTo>
                    <a:pt x="432" y="241"/>
                    <a:pt x="427" y="240"/>
                    <a:pt x="429" y="237"/>
                  </a:cubicBezTo>
                  <a:cubicBezTo>
                    <a:pt x="430" y="237"/>
                    <a:pt x="430" y="236"/>
                    <a:pt x="431" y="236"/>
                  </a:cubicBezTo>
                  <a:cubicBezTo>
                    <a:pt x="431" y="234"/>
                    <a:pt x="431" y="233"/>
                    <a:pt x="432" y="232"/>
                  </a:cubicBezTo>
                  <a:cubicBezTo>
                    <a:pt x="432" y="231"/>
                    <a:pt x="434" y="231"/>
                    <a:pt x="435" y="230"/>
                  </a:cubicBezTo>
                  <a:cubicBezTo>
                    <a:pt x="434" y="230"/>
                    <a:pt x="437" y="229"/>
                    <a:pt x="436" y="229"/>
                  </a:cubicBezTo>
                  <a:cubicBezTo>
                    <a:pt x="438" y="230"/>
                    <a:pt x="437" y="229"/>
                    <a:pt x="437" y="229"/>
                  </a:cubicBezTo>
                  <a:cubicBezTo>
                    <a:pt x="438" y="228"/>
                    <a:pt x="438" y="228"/>
                    <a:pt x="438" y="228"/>
                  </a:cubicBezTo>
                  <a:cubicBezTo>
                    <a:pt x="438" y="228"/>
                    <a:pt x="439" y="228"/>
                    <a:pt x="439" y="228"/>
                  </a:cubicBezTo>
                  <a:cubicBezTo>
                    <a:pt x="439" y="228"/>
                    <a:pt x="439" y="227"/>
                    <a:pt x="439" y="227"/>
                  </a:cubicBezTo>
                  <a:cubicBezTo>
                    <a:pt x="439" y="227"/>
                    <a:pt x="440" y="227"/>
                    <a:pt x="440" y="227"/>
                  </a:cubicBezTo>
                  <a:cubicBezTo>
                    <a:pt x="441" y="226"/>
                    <a:pt x="441" y="226"/>
                    <a:pt x="443" y="226"/>
                  </a:cubicBezTo>
                  <a:cubicBezTo>
                    <a:pt x="445" y="223"/>
                    <a:pt x="447" y="222"/>
                    <a:pt x="449" y="220"/>
                  </a:cubicBezTo>
                  <a:cubicBezTo>
                    <a:pt x="450" y="220"/>
                    <a:pt x="449" y="220"/>
                    <a:pt x="449" y="219"/>
                  </a:cubicBezTo>
                  <a:cubicBezTo>
                    <a:pt x="450" y="219"/>
                    <a:pt x="451" y="219"/>
                    <a:pt x="452" y="219"/>
                  </a:cubicBezTo>
                  <a:cubicBezTo>
                    <a:pt x="453" y="221"/>
                    <a:pt x="455" y="220"/>
                    <a:pt x="455" y="222"/>
                  </a:cubicBezTo>
                  <a:cubicBezTo>
                    <a:pt x="456" y="222"/>
                    <a:pt x="456" y="222"/>
                    <a:pt x="457" y="222"/>
                  </a:cubicBezTo>
                  <a:cubicBezTo>
                    <a:pt x="456" y="222"/>
                    <a:pt x="457" y="223"/>
                    <a:pt x="458" y="222"/>
                  </a:cubicBezTo>
                  <a:cubicBezTo>
                    <a:pt x="459" y="220"/>
                    <a:pt x="462" y="221"/>
                    <a:pt x="464" y="219"/>
                  </a:cubicBezTo>
                  <a:cubicBezTo>
                    <a:pt x="464" y="220"/>
                    <a:pt x="464" y="220"/>
                    <a:pt x="465" y="220"/>
                  </a:cubicBezTo>
                  <a:cubicBezTo>
                    <a:pt x="465" y="220"/>
                    <a:pt x="466" y="221"/>
                    <a:pt x="466" y="221"/>
                  </a:cubicBezTo>
                  <a:cubicBezTo>
                    <a:pt x="466" y="222"/>
                    <a:pt x="466" y="222"/>
                    <a:pt x="467" y="222"/>
                  </a:cubicBezTo>
                  <a:cubicBezTo>
                    <a:pt x="467" y="223"/>
                    <a:pt x="467" y="224"/>
                    <a:pt x="468" y="224"/>
                  </a:cubicBezTo>
                  <a:cubicBezTo>
                    <a:pt x="468" y="227"/>
                    <a:pt x="468" y="229"/>
                    <a:pt x="468" y="231"/>
                  </a:cubicBezTo>
                  <a:cubicBezTo>
                    <a:pt x="469" y="232"/>
                    <a:pt x="471" y="232"/>
                    <a:pt x="473" y="232"/>
                  </a:cubicBezTo>
                  <a:cubicBezTo>
                    <a:pt x="475" y="232"/>
                    <a:pt x="475" y="232"/>
                    <a:pt x="473" y="232"/>
                  </a:cubicBezTo>
                  <a:cubicBezTo>
                    <a:pt x="472" y="233"/>
                    <a:pt x="473" y="233"/>
                    <a:pt x="472" y="233"/>
                  </a:cubicBezTo>
                  <a:cubicBezTo>
                    <a:pt x="471" y="234"/>
                    <a:pt x="470" y="234"/>
                    <a:pt x="469" y="233"/>
                  </a:cubicBezTo>
                  <a:cubicBezTo>
                    <a:pt x="468" y="232"/>
                    <a:pt x="465" y="233"/>
                    <a:pt x="464" y="233"/>
                  </a:cubicBezTo>
                  <a:cubicBezTo>
                    <a:pt x="462" y="233"/>
                    <a:pt x="461" y="231"/>
                    <a:pt x="459" y="232"/>
                  </a:cubicBezTo>
                  <a:cubicBezTo>
                    <a:pt x="459" y="232"/>
                    <a:pt x="458" y="233"/>
                    <a:pt x="458" y="234"/>
                  </a:cubicBezTo>
                  <a:cubicBezTo>
                    <a:pt x="457" y="234"/>
                    <a:pt x="457" y="234"/>
                    <a:pt x="457" y="234"/>
                  </a:cubicBezTo>
                  <a:cubicBezTo>
                    <a:pt x="457" y="236"/>
                    <a:pt x="457" y="236"/>
                    <a:pt x="457" y="237"/>
                  </a:cubicBezTo>
                  <a:cubicBezTo>
                    <a:pt x="458" y="238"/>
                    <a:pt x="461" y="240"/>
                    <a:pt x="457" y="240"/>
                  </a:cubicBezTo>
                  <a:cubicBezTo>
                    <a:pt x="457" y="239"/>
                    <a:pt x="455" y="239"/>
                    <a:pt x="454" y="238"/>
                  </a:cubicBezTo>
                  <a:cubicBezTo>
                    <a:pt x="453" y="238"/>
                    <a:pt x="453" y="238"/>
                    <a:pt x="452" y="239"/>
                  </a:cubicBezTo>
                  <a:cubicBezTo>
                    <a:pt x="451" y="240"/>
                    <a:pt x="452" y="241"/>
                    <a:pt x="453" y="240"/>
                  </a:cubicBezTo>
                  <a:cubicBezTo>
                    <a:pt x="453" y="240"/>
                    <a:pt x="454" y="241"/>
                    <a:pt x="454" y="241"/>
                  </a:cubicBezTo>
                  <a:cubicBezTo>
                    <a:pt x="454" y="241"/>
                    <a:pt x="454" y="241"/>
                    <a:pt x="454" y="242"/>
                  </a:cubicBezTo>
                  <a:cubicBezTo>
                    <a:pt x="454" y="242"/>
                    <a:pt x="454" y="242"/>
                    <a:pt x="454" y="242"/>
                  </a:cubicBezTo>
                  <a:cubicBezTo>
                    <a:pt x="455" y="242"/>
                    <a:pt x="455" y="242"/>
                    <a:pt x="455" y="242"/>
                  </a:cubicBezTo>
                  <a:cubicBezTo>
                    <a:pt x="456" y="243"/>
                    <a:pt x="456" y="243"/>
                    <a:pt x="456" y="244"/>
                  </a:cubicBezTo>
                  <a:cubicBezTo>
                    <a:pt x="457" y="244"/>
                    <a:pt x="457" y="245"/>
                    <a:pt x="457" y="246"/>
                  </a:cubicBezTo>
                  <a:cubicBezTo>
                    <a:pt x="458" y="246"/>
                    <a:pt x="458" y="246"/>
                    <a:pt x="458" y="247"/>
                  </a:cubicBezTo>
                  <a:cubicBezTo>
                    <a:pt x="459" y="248"/>
                    <a:pt x="459" y="248"/>
                    <a:pt x="459" y="248"/>
                  </a:cubicBezTo>
                  <a:cubicBezTo>
                    <a:pt x="460" y="248"/>
                    <a:pt x="460" y="249"/>
                    <a:pt x="461" y="249"/>
                  </a:cubicBezTo>
                  <a:cubicBezTo>
                    <a:pt x="462" y="250"/>
                    <a:pt x="463" y="251"/>
                    <a:pt x="464" y="252"/>
                  </a:cubicBezTo>
                  <a:cubicBezTo>
                    <a:pt x="465" y="252"/>
                    <a:pt x="468" y="253"/>
                    <a:pt x="469" y="254"/>
                  </a:cubicBezTo>
                  <a:cubicBezTo>
                    <a:pt x="469" y="254"/>
                    <a:pt x="469" y="262"/>
                    <a:pt x="470" y="261"/>
                  </a:cubicBezTo>
                  <a:cubicBezTo>
                    <a:pt x="470" y="261"/>
                    <a:pt x="471" y="263"/>
                    <a:pt x="471" y="263"/>
                  </a:cubicBezTo>
                  <a:cubicBezTo>
                    <a:pt x="472" y="264"/>
                    <a:pt x="473" y="266"/>
                    <a:pt x="473" y="262"/>
                  </a:cubicBezTo>
                  <a:cubicBezTo>
                    <a:pt x="473" y="262"/>
                    <a:pt x="474" y="261"/>
                    <a:pt x="474" y="260"/>
                  </a:cubicBezTo>
                  <a:cubicBezTo>
                    <a:pt x="474" y="259"/>
                    <a:pt x="474" y="259"/>
                    <a:pt x="474" y="258"/>
                  </a:cubicBezTo>
                  <a:cubicBezTo>
                    <a:pt x="475" y="258"/>
                    <a:pt x="478" y="259"/>
                    <a:pt x="478" y="259"/>
                  </a:cubicBezTo>
                  <a:cubicBezTo>
                    <a:pt x="478" y="260"/>
                    <a:pt x="479" y="260"/>
                    <a:pt x="479" y="260"/>
                  </a:cubicBezTo>
                  <a:cubicBezTo>
                    <a:pt x="480" y="260"/>
                    <a:pt x="479" y="261"/>
                    <a:pt x="479" y="261"/>
                  </a:cubicBezTo>
                  <a:cubicBezTo>
                    <a:pt x="479" y="262"/>
                    <a:pt x="480" y="261"/>
                    <a:pt x="480" y="261"/>
                  </a:cubicBezTo>
                  <a:cubicBezTo>
                    <a:pt x="481" y="262"/>
                    <a:pt x="480" y="262"/>
                    <a:pt x="481" y="262"/>
                  </a:cubicBezTo>
                  <a:cubicBezTo>
                    <a:pt x="481" y="263"/>
                    <a:pt x="481" y="262"/>
                    <a:pt x="482" y="263"/>
                  </a:cubicBezTo>
                  <a:cubicBezTo>
                    <a:pt x="482" y="263"/>
                    <a:pt x="482" y="263"/>
                    <a:pt x="482" y="264"/>
                  </a:cubicBezTo>
                  <a:cubicBezTo>
                    <a:pt x="483" y="264"/>
                    <a:pt x="483" y="264"/>
                    <a:pt x="483" y="264"/>
                  </a:cubicBezTo>
                  <a:cubicBezTo>
                    <a:pt x="483" y="265"/>
                    <a:pt x="484" y="266"/>
                    <a:pt x="484" y="266"/>
                  </a:cubicBezTo>
                  <a:cubicBezTo>
                    <a:pt x="485" y="266"/>
                    <a:pt x="485" y="266"/>
                    <a:pt x="486" y="266"/>
                  </a:cubicBezTo>
                  <a:cubicBezTo>
                    <a:pt x="486" y="267"/>
                    <a:pt x="486" y="268"/>
                    <a:pt x="485" y="269"/>
                  </a:cubicBezTo>
                  <a:cubicBezTo>
                    <a:pt x="485" y="269"/>
                    <a:pt x="483" y="270"/>
                    <a:pt x="483" y="270"/>
                  </a:cubicBezTo>
                  <a:cubicBezTo>
                    <a:pt x="483" y="270"/>
                    <a:pt x="482" y="271"/>
                    <a:pt x="481" y="271"/>
                  </a:cubicBezTo>
                  <a:cubicBezTo>
                    <a:pt x="480" y="269"/>
                    <a:pt x="478" y="269"/>
                    <a:pt x="477" y="268"/>
                  </a:cubicBezTo>
                  <a:cubicBezTo>
                    <a:pt x="476" y="267"/>
                    <a:pt x="476" y="267"/>
                    <a:pt x="475" y="266"/>
                  </a:cubicBezTo>
                  <a:cubicBezTo>
                    <a:pt x="474" y="266"/>
                    <a:pt x="474" y="267"/>
                    <a:pt x="474" y="266"/>
                  </a:cubicBezTo>
                  <a:cubicBezTo>
                    <a:pt x="473" y="266"/>
                    <a:pt x="473" y="266"/>
                    <a:pt x="473" y="266"/>
                  </a:cubicBezTo>
                  <a:cubicBezTo>
                    <a:pt x="472" y="268"/>
                    <a:pt x="473" y="271"/>
                    <a:pt x="474" y="274"/>
                  </a:cubicBezTo>
                  <a:cubicBezTo>
                    <a:pt x="475" y="274"/>
                    <a:pt x="477" y="275"/>
                    <a:pt x="478" y="276"/>
                  </a:cubicBezTo>
                  <a:cubicBezTo>
                    <a:pt x="479" y="276"/>
                    <a:pt x="479" y="276"/>
                    <a:pt x="479" y="277"/>
                  </a:cubicBezTo>
                  <a:cubicBezTo>
                    <a:pt x="478" y="277"/>
                    <a:pt x="478" y="278"/>
                    <a:pt x="478" y="278"/>
                  </a:cubicBezTo>
                  <a:cubicBezTo>
                    <a:pt x="476" y="279"/>
                    <a:pt x="477" y="280"/>
                    <a:pt x="479" y="280"/>
                  </a:cubicBezTo>
                  <a:cubicBezTo>
                    <a:pt x="480" y="280"/>
                    <a:pt x="480" y="281"/>
                    <a:pt x="480" y="281"/>
                  </a:cubicBezTo>
                  <a:cubicBezTo>
                    <a:pt x="481" y="281"/>
                    <a:pt x="481" y="282"/>
                    <a:pt x="482" y="282"/>
                  </a:cubicBezTo>
                  <a:cubicBezTo>
                    <a:pt x="482" y="282"/>
                    <a:pt x="482" y="282"/>
                    <a:pt x="482" y="282"/>
                  </a:cubicBezTo>
                  <a:cubicBezTo>
                    <a:pt x="483" y="283"/>
                    <a:pt x="483" y="283"/>
                    <a:pt x="483" y="284"/>
                  </a:cubicBezTo>
                  <a:cubicBezTo>
                    <a:pt x="484" y="284"/>
                    <a:pt x="484" y="289"/>
                    <a:pt x="484" y="289"/>
                  </a:cubicBezTo>
                  <a:cubicBezTo>
                    <a:pt x="485" y="289"/>
                    <a:pt x="484" y="293"/>
                    <a:pt x="484" y="294"/>
                  </a:cubicBezTo>
                  <a:cubicBezTo>
                    <a:pt x="485" y="294"/>
                    <a:pt x="486" y="297"/>
                    <a:pt x="487" y="296"/>
                  </a:cubicBezTo>
                  <a:cubicBezTo>
                    <a:pt x="486" y="297"/>
                    <a:pt x="485" y="297"/>
                    <a:pt x="485" y="298"/>
                  </a:cubicBezTo>
                  <a:close/>
                  <a:moveTo>
                    <a:pt x="517" y="224"/>
                  </a:moveTo>
                  <a:cubicBezTo>
                    <a:pt x="517" y="225"/>
                    <a:pt x="513" y="225"/>
                    <a:pt x="512" y="226"/>
                  </a:cubicBezTo>
                  <a:cubicBezTo>
                    <a:pt x="512" y="228"/>
                    <a:pt x="513" y="229"/>
                    <a:pt x="514" y="231"/>
                  </a:cubicBezTo>
                  <a:cubicBezTo>
                    <a:pt x="515" y="232"/>
                    <a:pt x="514" y="234"/>
                    <a:pt x="515" y="234"/>
                  </a:cubicBezTo>
                  <a:cubicBezTo>
                    <a:pt x="515" y="235"/>
                    <a:pt x="515" y="236"/>
                    <a:pt x="516" y="237"/>
                  </a:cubicBezTo>
                  <a:cubicBezTo>
                    <a:pt x="517" y="237"/>
                    <a:pt x="516" y="237"/>
                    <a:pt x="517" y="238"/>
                  </a:cubicBezTo>
                  <a:cubicBezTo>
                    <a:pt x="517" y="239"/>
                    <a:pt x="517" y="239"/>
                    <a:pt x="517" y="240"/>
                  </a:cubicBezTo>
                  <a:cubicBezTo>
                    <a:pt x="517" y="240"/>
                    <a:pt x="517" y="241"/>
                    <a:pt x="516" y="241"/>
                  </a:cubicBezTo>
                  <a:cubicBezTo>
                    <a:pt x="516" y="241"/>
                    <a:pt x="516" y="242"/>
                    <a:pt x="515" y="242"/>
                  </a:cubicBezTo>
                  <a:cubicBezTo>
                    <a:pt x="514" y="242"/>
                    <a:pt x="513" y="242"/>
                    <a:pt x="513" y="242"/>
                  </a:cubicBezTo>
                  <a:cubicBezTo>
                    <a:pt x="512" y="242"/>
                    <a:pt x="512" y="243"/>
                    <a:pt x="512" y="243"/>
                  </a:cubicBezTo>
                  <a:cubicBezTo>
                    <a:pt x="511" y="243"/>
                    <a:pt x="511" y="242"/>
                    <a:pt x="510" y="242"/>
                  </a:cubicBezTo>
                  <a:cubicBezTo>
                    <a:pt x="508" y="242"/>
                    <a:pt x="509" y="242"/>
                    <a:pt x="508" y="242"/>
                  </a:cubicBezTo>
                  <a:cubicBezTo>
                    <a:pt x="507" y="241"/>
                    <a:pt x="506" y="241"/>
                    <a:pt x="506" y="241"/>
                  </a:cubicBezTo>
                  <a:cubicBezTo>
                    <a:pt x="505" y="240"/>
                    <a:pt x="505" y="240"/>
                    <a:pt x="504" y="240"/>
                  </a:cubicBezTo>
                  <a:cubicBezTo>
                    <a:pt x="504" y="240"/>
                    <a:pt x="504" y="240"/>
                    <a:pt x="504" y="240"/>
                  </a:cubicBezTo>
                  <a:cubicBezTo>
                    <a:pt x="504" y="240"/>
                    <a:pt x="504" y="240"/>
                    <a:pt x="504" y="239"/>
                  </a:cubicBezTo>
                  <a:cubicBezTo>
                    <a:pt x="503" y="239"/>
                    <a:pt x="503" y="239"/>
                    <a:pt x="503" y="239"/>
                  </a:cubicBezTo>
                  <a:cubicBezTo>
                    <a:pt x="503" y="239"/>
                    <a:pt x="503" y="239"/>
                    <a:pt x="502" y="238"/>
                  </a:cubicBezTo>
                  <a:cubicBezTo>
                    <a:pt x="501" y="237"/>
                    <a:pt x="502" y="231"/>
                    <a:pt x="503" y="230"/>
                  </a:cubicBezTo>
                  <a:cubicBezTo>
                    <a:pt x="503" y="228"/>
                    <a:pt x="502" y="228"/>
                    <a:pt x="504" y="228"/>
                  </a:cubicBezTo>
                  <a:cubicBezTo>
                    <a:pt x="505" y="228"/>
                    <a:pt x="505" y="228"/>
                    <a:pt x="505" y="228"/>
                  </a:cubicBezTo>
                  <a:cubicBezTo>
                    <a:pt x="505" y="227"/>
                    <a:pt x="506" y="227"/>
                    <a:pt x="507" y="227"/>
                  </a:cubicBezTo>
                  <a:cubicBezTo>
                    <a:pt x="506" y="226"/>
                    <a:pt x="507" y="225"/>
                    <a:pt x="508" y="226"/>
                  </a:cubicBezTo>
                  <a:cubicBezTo>
                    <a:pt x="509" y="225"/>
                    <a:pt x="508" y="222"/>
                    <a:pt x="510" y="222"/>
                  </a:cubicBezTo>
                  <a:cubicBezTo>
                    <a:pt x="511" y="221"/>
                    <a:pt x="510" y="222"/>
                    <a:pt x="511" y="222"/>
                  </a:cubicBezTo>
                  <a:cubicBezTo>
                    <a:pt x="512" y="221"/>
                    <a:pt x="513" y="221"/>
                    <a:pt x="515" y="221"/>
                  </a:cubicBezTo>
                  <a:cubicBezTo>
                    <a:pt x="515" y="221"/>
                    <a:pt x="515" y="221"/>
                    <a:pt x="516" y="222"/>
                  </a:cubicBezTo>
                  <a:cubicBezTo>
                    <a:pt x="516" y="222"/>
                    <a:pt x="516" y="222"/>
                    <a:pt x="516" y="222"/>
                  </a:cubicBezTo>
                  <a:cubicBezTo>
                    <a:pt x="516" y="222"/>
                    <a:pt x="516" y="222"/>
                    <a:pt x="516" y="222"/>
                  </a:cubicBezTo>
                  <a:cubicBezTo>
                    <a:pt x="517" y="223"/>
                    <a:pt x="517" y="223"/>
                    <a:pt x="517" y="224"/>
                  </a:cubicBezTo>
                  <a:cubicBezTo>
                    <a:pt x="519" y="224"/>
                    <a:pt x="517" y="224"/>
                    <a:pt x="517" y="224"/>
                  </a:cubicBezTo>
                  <a:close/>
                  <a:moveTo>
                    <a:pt x="631" y="222"/>
                  </a:moveTo>
                  <a:cubicBezTo>
                    <a:pt x="630" y="223"/>
                    <a:pt x="631" y="224"/>
                    <a:pt x="629" y="224"/>
                  </a:cubicBezTo>
                  <a:cubicBezTo>
                    <a:pt x="628" y="224"/>
                    <a:pt x="627" y="224"/>
                    <a:pt x="627" y="224"/>
                  </a:cubicBezTo>
                  <a:cubicBezTo>
                    <a:pt x="625" y="224"/>
                    <a:pt x="621" y="225"/>
                    <a:pt x="620" y="224"/>
                  </a:cubicBezTo>
                  <a:cubicBezTo>
                    <a:pt x="618" y="224"/>
                    <a:pt x="618" y="223"/>
                    <a:pt x="616" y="223"/>
                  </a:cubicBezTo>
                  <a:cubicBezTo>
                    <a:pt x="616" y="223"/>
                    <a:pt x="615" y="223"/>
                    <a:pt x="615" y="223"/>
                  </a:cubicBezTo>
                  <a:cubicBezTo>
                    <a:pt x="614" y="223"/>
                    <a:pt x="614" y="222"/>
                    <a:pt x="614" y="222"/>
                  </a:cubicBezTo>
                  <a:cubicBezTo>
                    <a:pt x="612" y="222"/>
                    <a:pt x="613" y="223"/>
                    <a:pt x="611" y="223"/>
                  </a:cubicBezTo>
                  <a:cubicBezTo>
                    <a:pt x="609" y="223"/>
                    <a:pt x="608" y="223"/>
                    <a:pt x="606" y="223"/>
                  </a:cubicBezTo>
                  <a:cubicBezTo>
                    <a:pt x="605" y="224"/>
                    <a:pt x="605" y="223"/>
                    <a:pt x="605" y="224"/>
                  </a:cubicBezTo>
                  <a:cubicBezTo>
                    <a:pt x="605" y="224"/>
                    <a:pt x="605" y="224"/>
                    <a:pt x="605" y="224"/>
                  </a:cubicBezTo>
                  <a:cubicBezTo>
                    <a:pt x="604" y="225"/>
                    <a:pt x="604" y="224"/>
                    <a:pt x="604" y="226"/>
                  </a:cubicBezTo>
                  <a:cubicBezTo>
                    <a:pt x="604" y="227"/>
                    <a:pt x="604" y="226"/>
                    <a:pt x="603" y="227"/>
                  </a:cubicBezTo>
                  <a:cubicBezTo>
                    <a:pt x="603" y="228"/>
                    <a:pt x="601" y="226"/>
                    <a:pt x="601" y="229"/>
                  </a:cubicBezTo>
                  <a:cubicBezTo>
                    <a:pt x="601" y="230"/>
                    <a:pt x="602" y="230"/>
                    <a:pt x="602" y="231"/>
                  </a:cubicBezTo>
                  <a:cubicBezTo>
                    <a:pt x="602" y="233"/>
                    <a:pt x="604" y="234"/>
                    <a:pt x="601" y="234"/>
                  </a:cubicBezTo>
                  <a:cubicBezTo>
                    <a:pt x="600" y="233"/>
                    <a:pt x="600" y="233"/>
                    <a:pt x="600" y="233"/>
                  </a:cubicBezTo>
                  <a:cubicBezTo>
                    <a:pt x="599" y="232"/>
                    <a:pt x="598" y="232"/>
                    <a:pt x="598" y="232"/>
                  </a:cubicBezTo>
                  <a:cubicBezTo>
                    <a:pt x="598" y="231"/>
                    <a:pt x="598" y="231"/>
                    <a:pt x="598" y="231"/>
                  </a:cubicBezTo>
                  <a:cubicBezTo>
                    <a:pt x="597" y="230"/>
                    <a:pt x="597" y="230"/>
                    <a:pt x="596" y="230"/>
                  </a:cubicBezTo>
                  <a:cubicBezTo>
                    <a:pt x="596" y="229"/>
                    <a:pt x="596" y="229"/>
                    <a:pt x="596" y="228"/>
                  </a:cubicBezTo>
                  <a:cubicBezTo>
                    <a:pt x="598" y="227"/>
                    <a:pt x="597" y="225"/>
                    <a:pt x="598" y="224"/>
                  </a:cubicBezTo>
                  <a:cubicBezTo>
                    <a:pt x="599" y="224"/>
                    <a:pt x="599" y="224"/>
                    <a:pt x="599" y="224"/>
                  </a:cubicBezTo>
                  <a:cubicBezTo>
                    <a:pt x="599" y="224"/>
                    <a:pt x="599" y="224"/>
                    <a:pt x="599" y="224"/>
                  </a:cubicBezTo>
                  <a:cubicBezTo>
                    <a:pt x="599" y="224"/>
                    <a:pt x="600" y="224"/>
                    <a:pt x="600" y="224"/>
                  </a:cubicBezTo>
                  <a:cubicBezTo>
                    <a:pt x="600" y="223"/>
                    <a:pt x="600" y="223"/>
                    <a:pt x="601" y="223"/>
                  </a:cubicBezTo>
                  <a:cubicBezTo>
                    <a:pt x="601" y="223"/>
                    <a:pt x="601" y="222"/>
                    <a:pt x="601" y="222"/>
                  </a:cubicBezTo>
                  <a:cubicBezTo>
                    <a:pt x="601" y="222"/>
                    <a:pt x="602" y="222"/>
                    <a:pt x="603" y="222"/>
                  </a:cubicBezTo>
                  <a:cubicBezTo>
                    <a:pt x="604" y="220"/>
                    <a:pt x="606" y="222"/>
                    <a:pt x="608" y="222"/>
                  </a:cubicBezTo>
                  <a:cubicBezTo>
                    <a:pt x="608" y="221"/>
                    <a:pt x="609" y="220"/>
                    <a:pt x="610" y="221"/>
                  </a:cubicBezTo>
                  <a:cubicBezTo>
                    <a:pt x="612" y="221"/>
                    <a:pt x="614" y="221"/>
                    <a:pt x="615" y="222"/>
                  </a:cubicBezTo>
                  <a:cubicBezTo>
                    <a:pt x="616" y="222"/>
                    <a:pt x="618" y="223"/>
                    <a:pt x="619" y="222"/>
                  </a:cubicBezTo>
                  <a:cubicBezTo>
                    <a:pt x="620" y="222"/>
                    <a:pt x="620" y="221"/>
                    <a:pt x="620" y="222"/>
                  </a:cubicBezTo>
                  <a:cubicBezTo>
                    <a:pt x="622" y="222"/>
                    <a:pt x="624" y="222"/>
                    <a:pt x="625" y="222"/>
                  </a:cubicBezTo>
                  <a:cubicBezTo>
                    <a:pt x="626" y="221"/>
                    <a:pt x="626" y="221"/>
                    <a:pt x="626" y="221"/>
                  </a:cubicBezTo>
                  <a:cubicBezTo>
                    <a:pt x="627" y="220"/>
                    <a:pt x="630" y="219"/>
                    <a:pt x="631" y="221"/>
                  </a:cubicBezTo>
                  <a:cubicBezTo>
                    <a:pt x="632" y="221"/>
                    <a:pt x="632" y="221"/>
                    <a:pt x="631" y="222"/>
                  </a:cubicBezTo>
                  <a:close/>
                  <a:moveTo>
                    <a:pt x="789" y="170"/>
                  </a:moveTo>
                  <a:cubicBezTo>
                    <a:pt x="788" y="171"/>
                    <a:pt x="788" y="172"/>
                    <a:pt x="787" y="173"/>
                  </a:cubicBezTo>
                  <a:cubicBezTo>
                    <a:pt x="787" y="173"/>
                    <a:pt x="785" y="174"/>
                    <a:pt x="785" y="174"/>
                  </a:cubicBezTo>
                  <a:cubicBezTo>
                    <a:pt x="785" y="174"/>
                    <a:pt x="784" y="175"/>
                    <a:pt x="784" y="175"/>
                  </a:cubicBezTo>
                  <a:cubicBezTo>
                    <a:pt x="784" y="175"/>
                    <a:pt x="781" y="177"/>
                    <a:pt x="781" y="177"/>
                  </a:cubicBezTo>
                  <a:cubicBezTo>
                    <a:pt x="779" y="176"/>
                    <a:pt x="780" y="178"/>
                    <a:pt x="780" y="180"/>
                  </a:cubicBezTo>
                  <a:cubicBezTo>
                    <a:pt x="780" y="182"/>
                    <a:pt x="779" y="181"/>
                    <a:pt x="779" y="182"/>
                  </a:cubicBezTo>
                  <a:cubicBezTo>
                    <a:pt x="778" y="182"/>
                    <a:pt x="779" y="182"/>
                    <a:pt x="778" y="182"/>
                  </a:cubicBezTo>
                  <a:cubicBezTo>
                    <a:pt x="777" y="183"/>
                    <a:pt x="777" y="183"/>
                    <a:pt x="775" y="183"/>
                  </a:cubicBezTo>
                  <a:cubicBezTo>
                    <a:pt x="774" y="183"/>
                    <a:pt x="774" y="184"/>
                    <a:pt x="773" y="184"/>
                  </a:cubicBezTo>
                  <a:cubicBezTo>
                    <a:pt x="771" y="184"/>
                    <a:pt x="768" y="184"/>
                    <a:pt x="767" y="183"/>
                  </a:cubicBezTo>
                  <a:cubicBezTo>
                    <a:pt x="766" y="183"/>
                    <a:pt x="768" y="182"/>
                    <a:pt x="769" y="182"/>
                  </a:cubicBezTo>
                  <a:cubicBezTo>
                    <a:pt x="770" y="181"/>
                    <a:pt x="770" y="182"/>
                    <a:pt x="772" y="182"/>
                  </a:cubicBezTo>
                  <a:cubicBezTo>
                    <a:pt x="772" y="182"/>
                    <a:pt x="773" y="180"/>
                    <a:pt x="773" y="180"/>
                  </a:cubicBezTo>
                  <a:cubicBezTo>
                    <a:pt x="774" y="180"/>
                    <a:pt x="775" y="181"/>
                    <a:pt x="775" y="179"/>
                  </a:cubicBezTo>
                  <a:cubicBezTo>
                    <a:pt x="775" y="179"/>
                    <a:pt x="774" y="179"/>
                    <a:pt x="775" y="179"/>
                  </a:cubicBezTo>
                  <a:cubicBezTo>
                    <a:pt x="775" y="179"/>
                    <a:pt x="776" y="178"/>
                    <a:pt x="776" y="177"/>
                  </a:cubicBezTo>
                  <a:cubicBezTo>
                    <a:pt x="776" y="177"/>
                    <a:pt x="777" y="177"/>
                    <a:pt x="777" y="177"/>
                  </a:cubicBezTo>
                  <a:cubicBezTo>
                    <a:pt x="777" y="176"/>
                    <a:pt x="777" y="176"/>
                    <a:pt x="777" y="176"/>
                  </a:cubicBezTo>
                  <a:cubicBezTo>
                    <a:pt x="778" y="175"/>
                    <a:pt x="777" y="176"/>
                    <a:pt x="778" y="175"/>
                  </a:cubicBezTo>
                  <a:cubicBezTo>
                    <a:pt x="778" y="174"/>
                    <a:pt x="778" y="174"/>
                    <a:pt x="779" y="174"/>
                  </a:cubicBezTo>
                  <a:cubicBezTo>
                    <a:pt x="779" y="172"/>
                    <a:pt x="779" y="172"/>
                    <a:pt x="780" y="171"/>
                  </a:cubicBezTo>
                  <a:cubicBezTo>
                    <a:pt x="780" y="170"/>
                    <a:pt x="780" y="170"/>
                    <a:pt x="780" y="169"/>
                  </a:cubicBezTo>
                  <a:cubicBezTo>
                    <a:pt x="781" y="169"/>
                    <a:pt x="781" y="170"/>
                    <a:pt x="781" y="169"/>
                  </a:cubicBezTo>
                  <a:cubicBezTo>
                    <a:pt x="781" y="169"/>
                    <a:pt x="781" y="168"/>
                    <a:pt x="781" y="168"/>
                  </a:cubicBezTo>
                  <a:cubicBezTo>
                    <a:pt x="782" y="167"/>
                    <a:pt x="782" y="167"/>
                    <a:pt x="782" y="165"/>
                  </a:cubicBezTo>
                  <a:cubicBezTo>
                    <a:pt x="784" y="164"/>
                    <a:pt x="783" y="160"/>
                    <a:pt x="783" y="157"/>
                  </a:cubicBezTo>
                  <a:cubicBezTo>
                    <a:pt x="782" y="157"/>
                    <a:pt x="782" y="155"/>
                    <a:pt x="781" y="155"/>
                  </a:cubicBezTo>
                  <a:cubicBezTo>
                    <a:pt x="781" y="153"/>
                    <a:pt x="781" y="154"/>
                    <a:pt x="782" y="153"/>
                  </a:cubicBezTo>
                  <a:cubicBezTo>
                    <a:pt x="782" y="153"/>
                    <a:pt x="782" y="153"/>
                    <a:pt x="782" y="152"/>
                  </a:cubicBezTo>
                  <a:cubicBezTo>
                    <a:pt x="782" y="150"/>
                    <a:pt x="784" y="152"/>
                    <a:pt x="784" y="152"/>
                  </a:cubicBezTo>
                  <a:cubicBezTo>
                    <a:pt x="784" y="152"/>
                    <a:pt x="784" y="152"/>
                    <a:pt x="785" y="152"/>
                  </a:cubicBezTo>
                  <a:cubicBezTo>
                    <a:pt x="785" y="153"/>
                    <a:pt x="785" y="155"/>
                    <a:pt x="786" y="156"/>
                  </a:cubicBezTo>
                  <a:cubicBezTo>
                    <a:pt x="787" y="157"/>
                    <a:pt x="787" y="157"/>
                    <a:pt x="787" y="159"/>
                  </a:cubicBezTo>
                  <a:cubicBezTo>
                    <a:pt x="788" y="160"/>
                    <a:pt x="791" y="168"/>
                    <a:pt x="789"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6" name="Freeform 162"/>
            <p:cNvSpPr/>
            <p:nvPr/>
          </p:nvSpPr>
          <p:spPr>
            <a:xfrm>
              <a:off x="7545388" y="2100263"/>
              <a:ext cx="71438" cy="23813"/>
            </a:xfrm>
            <a:custGeom>
              <a:avLst/>
              <a:gdLst>
                <a:gd name="T0" fmla="*/ 18 w 19"/>
                <a:gd name="T1" fmla="*/ 3 h 6"/>
                <a:gd name="T2" fmla="*/ 17 w 19"/>
                <a:gd name="T3" fmla="*/ 2 h 6"/>
                <a:gd name="T4" fmla="*/ 15 w 19"/>
                <a:gd name="T5" fmla="*/ 1 h 6"/>
                <a:gd name="T6" fmla="*/ 10 w 19"/>
                <a:gd name="T7" fmla="*/ 1 h 6"/>
                <a:gd name="T8" fmla="*/ 9 w 19"/>
                <a:gd name="T9" fmla="*/ 0 h 6"/>
                <a:gd name="T10" fmla="*/ 5 w 19"/>
                <a:gd name="T11" fmla="*/ 0 h 6"/>
                <a:gd name="T12" fmla="*/ 2 w 19"/>
                <a:gd name="T13" fmla="*/ 1 h 6"/>
                <a:gd name="T14" fmla="*/ 2 w 19"/>
                <a:gd name="T15" fmla="*/ 5 h 6"/>
                <a:gd name="T16" fmla="*/ 3 w 19"/>
                <a:gd name="T17" fmla="*/ 5 h 6"/>
                <a:gd name="T18" fmla="*/ 9 w 19"/>
                <a:gd name="T19" fmla="*/ 5 h 6"/>
                <a:gd name="T20" fmla="*/ 19 w 19"/>
                <a:gd name="T21" fmla="*/ 5 h 6"/>
                <a:gd name="T22" fmla="*/ 18 w 19"/>
                <a:gd name="T23"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6">
                  <a:moveTo>
                    <a:pt x="18" y="3"/>
                  </a:moveTo>
                  <a:cubicBezTo>
                    <a:pt x="17" y="3"/>
                    <a:pt x="18" y="3"/>
                    <a:pt x="17" y="2"/>
                  </a:cubicBezTo>
                  <a:cubicBezTo>
                    <a:pt x="17" y="2"/>
                    <a:pt x="15" y="2"/>
                    <a:pt x="15" y="1"/>
                  </a:cubicBezTo>
                  <a:cubicBezTo>
                    <a:pt x="15" y="1"/>
                    <a:pt x="11" y="1"/>
                    <a:pt x="10" y="1"/>
                  </a:cubicBezTo>
                  <a:cubicBezTo>
                    <a:pt x="9" y="1"/>
                    <a:pt x="10" y="0"/>
                    <a:pt x="9" y="0"/>
                  </a:cubicBezTo>
                  <a:cubicBezTo>
                    <a:pt x="7" y="0"/>
                    <a:pt x="6" y="0"/>
                    <a:pt x="5" y="0"/>
                  </a:cubicBezTo>
                  <a:cubicBezTo>
                    <a:pt x="3" y="0"/>
                    <a:pt x="3" y="0"/>
                    <a:pt x="2" y="1"/>
                  </a:cubicBezTo>
                  <a:cubicBezTo>
                    <a:pt x="1" y="1"/>
                    <a:pt x="0" y="3"/>
                    <a:pt x="2" y="5"/>
                  </a:cubicBezTo>
                  <a:cubicBezTo>
                    <a:pt x="2" y="5"/>
                    <a:pt x="3" y="4"/>
                    <a:pt x="3" y="5"/>
                  </a:cubicBezTo>
                  <a:cubicBezTo>
                    <a:pt x="3" y="6"/>
                    <a:pt x="9" y="5"/>
                    <a:pt x="9" y="5"/>
                  </a:cubicBezTo>
                  <a:cubicBezTo>
                    <a:pt x="12" y="5"/>
                    <a:pt x="17" y="6"/>
                    <a:pt x="19" y="5"/>
                  </a:cubicBezTo>
                  <a:cubicBezTo>
                    <a:pt x="19" y="3"/>
                    <a:pt x="19" y="3"/>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7" name="Freeform 163"/>
            <p:cNvSpPr/>
            <p:nvPr/>
          </p:nvSpPr>
          <p:spPr>
            <a:xfrm>
              <a:off x="2381251" y="29527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8" name="Freeform 164"/>
            <p:cNvSpPr/>
            <p:nvPr/>
          </p:nvSpPr>
          <p:spPr>
            <a:xfrm>
              <a:off x="2374901" y="2093913"/>
              <a:ext cx="209550" cy="182563"/>
            </a:xfrm>
            <a:custGeom>
              <a:avLst/>
              <a:gdLst>
                <a:gd name="T0" fmla="*/ 3 w 56"/>
                <a:gd name="T1" fmla="*/ 46 h 49"/>
                <a:gd name="T2" fmla="*/ 8 w 56"/>
                <a:gd name="T3" fmla="*/ 42 h 49"/>
                <a:gd name="T4" fmla="*/ 12 w 56"/>
                <a:gd name="T5" fmla="*/ 40 h 49"/>
                <a:gd name="T6" fmla="*/ 15 w 56"/>
                <a:gd name="T7" fmla="*/ 37 h 49"/>
                <a:gd name="T8" fmla="*/ 20 w 56"/>
                <a:gd name="T9" fmla="*/ 37 h 49"/>
                <a:gd name="T10" fmla="*/ 24 w 56"/>
                <a:gd name="T11" fmla="*/ 39 h 49"/>
                <a:gd name="T12" fmla="*/ 26 w 56"/>
                <a:gd name="T13" fmla="*/ 40 h 49"/>
                <a:gd name="T14" fmla="*/ 27 w 56"/>
                <a:gd name="T15" fmla="*/ 36 h 49"/>
                <a:gd name="T16" fmla="*/ 27 w 56"/>
                <a:gd name="T17" fmla="*/ 34 h 49"/>
                <a:gd name="T18" fmla="*/ 28 w 56"/>
                <a:gd name="T19" fmla="*/ 34 h 49"/>
                <a:gd name="T20" fmla="*/ 29 w 56"/>
                <a:gd name="T21" fmla="*/ 37 h 49"/>
                <a:gd name="T22" fmla="*/ 32 w 56"/>
                <a:gd name="T23" fmla="*/ 37 h 49"/>
                <a:gd name="T24" fmla="*/ 36 w 56"/>
                <a:gd name="T25" fmla="*/ 36 h 49"/>
                <a:gd name="T26" fmla="*/ 44 w 56"/>
                <a:gd name="T27" fmla="*/ 33 h 49"/>
                <a:gd name="T28" fmla="*/ 47 w 56"/>
                <a:gd name="T29" fmla="*/ 31 h 49"/>
                <a:gd name="T30" fmla="*/ 48 w 56"/>
                <a:gd name="T31" fmla="*/ 24 h 49"/>
                <a:gd name="T32" fmla="*/ 51 w 56"/>
                <a:gd name="T33" fmla="*/ 24 h 49"/>
                <a:gd name="T34" fmla="*/ 56 w 56"/>
                <a:gd name="T35" fmla="*/ 20 h 49"/>
                <a:gd name="T36" fmla="*/ 55 w 56"/>
                <a:gd name="T37" fmla="*/ 17 h 49"/>
                <a:gd name="T38" fmla="*/ 54 w 56"/>
                <a:gd name="T39" fmla="*/ 17 h 49"/>
                <a:gd name="T40" fmla="*/ 46 w 56"/>
                <a:gd name="T41" fmla="*/ 14 h 49"/>
                <a:gd name="T42" fmla="*/ 40 w 56"/>
                <a:gd name="T43" fmla="*/ 14 h 49"/>
                <a:gd name="T44" fmla="*/ 37 w 56"/>
                <a:gd name="T45" fmla="*/ 17 h 49"/>
                <a:gd name="T46" fmla="*/ 32 w 56"/>
                <a:gd name="T47" fmla="*/ 22 h 49"/>
                <a:gd name="T48" fmla="*/ 29 w 56"/>
                <a:gd name="T49" fmla="*/ 22 h 49"/>
                <a:gd name="T50" fmla="*/ 29 w 56"/>
                <a:gd name="T51" fmla="*/ 23 h 49"/>
                <a:gd name="T52" fmla="*/ 27 w 56"/>
                <a:gd name="T53" fmla="*/ 25 h 49"/>
                <a:gd name="T54" fmla="*/ 24 w 56"/>
                <a:gd name="T55" fmla="*/ 24 h 49"/>
                <a:gd name="T56" fmla="*/ 21 w 56"/>
                <a:gd name="T57" fmla="*/ 26 h 49"/>
                <a:gd name="T58" fmla="*/ 20 w 56"/>
                <a:gd name="T59" fmla="*/ 30 h 49"/>
                <a:gd name="T60" fmla="*/ 14 w 56"/>
                <a:gd name="T61" fmla="*/ 32 h 49"/>
                <a:gd name="T62" fmla="*/ 18 w 56"/>
                <a:gd name="T63" fmla="*/ 25 h 49"/>
                <a:gd name="T64" fmla="*/ 19 w 56"/>
                <a:gd name="T65" fmla="*/ 19 h 49"/>
                <a:gd name="T66" fmla="*/ 13 w 56"/>
                <a:gd name="T67" fmla="*/ 19 h 49"/>
                <a:gd name="T68" fmla="*/ 12 w 56"/>
                <a:gd name="T69" fmla="*/ 20 h 49"/>
                <a:gd name="T70" fmla="*/ 10 w 56"/>
                <a:gd name="T71" fmla="*/ 22 h 49"/>
                <a:gd name="T72" fmla="*/ 8 w 56"/>
                <a:gd name="T73" fmla="*/ 24 h 49"/>
                <a:gd name="T74" fmla="*/ 6 w 56"/>
                <a:gd name="T75" fmla="*/ 19 h 49"/>
                <a:gd name="T76" fmla="*/ 9 w 56"/>
                <a:gd name="T77" fmla="*/ 17 h 49"/>
                <a:gd name="T78" fmla="*/ 8 w 56"/>
                <a:gd name="T79" fmla="*/ 14 h 49"/>
                <a:gd name="T80" fmla="*/ 2 w 56"/>
                <a:gd name="T81" fmla="*/ 14 h 49"/>
                <a:gd name="T82" fmla="*/ 3 w 56"/>
                <a:gd name="T83" fmla="*/ 14 h 49"/>
                <a:gd name="T84" fmla="*/ 8 w 56"/>
                <a:gd name="T85" fmla="*/ 11 h 49"/>
                <a:gd name="T86" fmla="*/ 8 w 56"/>
                <a:gd name="T87" fmla="*/ 5 h 49"/>
                <a:gd name="T88" fmla="*/ 7 w 56"/>
                <a:gd name="T89" fmla="*/ 1 h 49"/>
                <a:gd name="T90" fmla="*/ 2 w 56"/>
                <a:gd name="T91" fmla="*/ 1 h 49"/>
                <a:gd name="T92" fmla="*/ 2 w 56"/>
                <a:gd name="T9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49">
                  <a:moveTo>
                    <a:pt x="3" y="48"/>
                  </a:moveTo>
                  <a:cubicBezTo>
                    <a:pt x="4" y="47"/>
                    <a:pt x="4" y="47"/>
                    <a:pt x="3" y="46"/>
                  </a:cubicBezTo>
                  <a:cubicBezTo>
                    <a:pt x="3" y="44"/>
                    <a:pt x="5" y="44"/>
                    <a:pt x="7" y="44"/>
                  </a:cubicBezTo>
                  <a:cubicBezTo>
                    <a:pt x="7" y="43"/>
                    <a:pt x="8" y="42"/>
                    <a:pt x="8" y="42"/>
                  </a:cubicBezTo>
                  <a:cubicBezTo>
                    <a:pt x="8" y="42"/>
                    <a:pt x="9" y="42"/>
                    <a:pt x="9" y="42"/>
                  </a:cubicBezTo>
                  <a:cubicBezTo>
                    <a:pt x="10" y="41"/>
                    <a:pt x="11" y="41"/>
                    <a:pt x="12" y="40"/>
                  </a:cubicBezTo>
                  <a:cubicBezTo>
                    <a:pt x="15" y="40"/>
                    <a:pt x="11" y="37"/>
                    <a:pt x="14" y="37"/>
                  </a:cubicBezTo>
                  <a:cubicBezTo>
                    <a:pt x="14" y="37"/>
                    <a:pt x="15" y="37"/>
                    <a:pt x="15" y="37"/>
                  </a:cubicBezTo>
                  <a:cubicBezTo>
                    <a:pt x="17" y="37"/>
                    <a:pt x="17" y="37"/>
                    <a:pt x="17" y="37"/>
                  </a:cubicBezTo>
                  <a:cubicBezTo>
                    <a:pt x="18" y="36"/>
                    <a:pt x="20" y="37"/>
                    <a:pt x="20" y="37"/>
                  </a:cubicBezTo>
                  <a:cubicBezTo>
                    <a:pt x="20" y="37"/>
                    <a:pt x="22" y="39"/>
                    <a:pt x="22" y="38"/>
                  </a:cubicBezTo>
                  <a:cubicBezTo>
                    <a:pt x="21" y="39"/>
                    <a:pt x="24" y="38"/>
                    <a:pt x="24" y="39"/>
                  </a:cubicBezTo>
                  <a:cubicBezTo>
                    <a:pt x="24" y="41"/>
                    <a:pt x="24" y="42"/>
                    <a:pt x="25" y="43"/>
                  </a:cubicBezTo>
                  <a:cubicBezTo>
                    <a:pt x="29" y="43"/>
                    <a:pt x="26" y="41"/>
                    <a:pt x="26" y="40"/>
                  </a:cubicBezTo>
                  <a:cubicBezTo>
                    <a:pt x="26" y="40"/>
                    <a:pt x="27" y="40"/>
                    <a:pt x="27" y="39"/>
                  </a:cubicBezTo>
                  <a:cubicBezTo>
                    <a:pt x="27" y="38"/>
                    <a:pt x="28" y="37"/>
                    <a:pt x="27" y="36"/>
                  </a:cubicBezTo>
                  <a:cubicBezTo>
                    <a:pt x="27" y="35"/>
                    <a:pt x="26" y="36"/>
                    <a:pt x="27" y="35"/>
                  </a:cubicBezTo>
                  <a:cubicBezTo>
                    <a:pt x="27" y="35"/>
                    <a:pt x="27" y="34"/>
                    <a:pt x="27" y="34"/>
                  </a:cubicBezTo>
                  <a:cubicBezTo>
                    <a:pt x="26" y="34"/>
                    <a:pt x="26" y="32"/>
                    <a:pt x="27" y="33"/>
                  </a:cubicBezTo>
                  <a:cubicBezTo>
                    <a:pt x="28" y="33"/>
                    <a:pt x="28" y="34"/>
                    <a:pt x="28" y="34"/>
                  </a:cubicBezTo>
                  <a:cubicBezTo>
                    <a:pt x="28" y="34"/>
                    <a:pt x="28" y="34"/>
                    <a:pt x="29" y="34"/>
                  </a:cubicBezTo>
                  <a:cubicBezTo>
                    <a:pt x="29" y="35"/>
                    <a:pt x="29" y="35"/>
                    <a:pt x="29" y="37"/>
                  </a:cubicBezTo>
                  <a:cubicBezTo>
                    <a:pt x="29" y="39"/>
                    <a:pt x="31" y="38"/>
                    <a:pt x="32" y="37"/>
                  </a:cubicBezTo>
                  <a:cubicBezTo>
                    <a:pt x="32" y="37"/>
                    <a:pt x="32" y="37"/>
                    <a:pt x="32" y="37"/>
                  </a:cubicBezTo>
                  <a:cubicBezTo>
                    <a:pt x="32" y="36"/>
                    <a:pt x="33" y="36"/>
                    <a:pt x="33" y="36"/>
                  </a:cubicBezTo>
                  <a:cubicBezTo>
                    <a:pt x="34" y="36"/>
                    <a:pt x="35" y="36"/>
                    <a:pt x="36" y="36"/>
                  </a:cubicBezTo>
                  <a:cubicBezTo>
                    <a:pt x="36" y="35"/>
                    <a:pt x="38" y="35"/>
                    <a:pt x="39" y="34"/>
                  </a:cubicBezTo>
                  <a:cubicBezTo>
                    <a:pt x="41" y="34"/>
                    <a:pt x="43" y="34"/>
                    <a:pt x="44" y="33"/>
                  </a:cubicBezTo>
                  <a:cubicBezTo>
                    <a:pt x="44" y="32"/>
                    <a:pt x="46" y="32"/>
                    <a:pt x="46" y="32"/>
                  </a:cubicBezTo>
                  <a:cubicBezTo>
                    <a:pt x="47" y="31"/>
                    <a:pt x="47" y="31"/>
                    <a:pt x="47" y="31"/>
                  </a:cubicBezTo>
                  <a:cubicBezTo>
                    <a:pt x="47" y="28"/>
                    <a:pt x="46" y="27"/>
                    <a:pt x="46" y="24"/>
                  </a:cubicBezTo>
                  <a:cubicBezTo>
                    <a:pt x="47" y="24"/>
                    <a:pt x="47" y="24"/>
                    <a:pt x="48" y="24"/>
                  </a:cubicBezTo>
                  <a:cubicBezTo>
                    <a:pt x="48" y="24"/>
                    <a:pt x="49" y="24"/>
                    <a:pt x="49" y="24"/>
                  </a:cubicBezTo>
                  <a:cubicBezTo>
                    <a:pt x="50" y="24"/>
                    <a:pt x="50" y="24"/>
                    <a:pt x="51" y="24"/>
                  </a:cubicBezTo>
                  <a:cubicBezTo>
                    <a:pt x="53" y="24"/>
                    <a:pt x="53" y="23"/>
                    <a:pt x="54" y="22"/>
                  </a:cubicBezTo>
                  <a:cubicBezTo>
                    <a:pt x="55" y="21"/>
                    <a:pt x="55" y="21"/>
                    <a:pt x="56" y="20"/>
                  </a:cubicBezTo>
                  <a:cubicBezTo>
                    <a:pt x="56" y="19"/>
                    <a:pt x="56" y="18"/>
                    <a:pt x="56" y="18"/>
                  </a:cubicBezTo>
                  <a:cubicBezTo>
                    <a:pt x="55" y="18"/>
                    <a:pt x="55" y="18"/>
                    <a:pt x="55" y="17"/>
                  </a:cubicBezTo>
                  <a:cubicBezTo>
                    <a:pt x="55" y="17"/>
                    <a:pt x="55" y="17"/>
                    <a:pt x="54" y="17"/>
                  </a:cubicBezTo>
                  <a:cubicBezTo>
                    <a:pt x="54" y="17"/>
                    <a:pt x="54" y="17"/>
                    <a:pt x="54" y="17"/>
                  </a:cubicBezTo>
                  <a:cubicBezTo>
                    <a:pt x="53" y="16"/>
                    <a:pt x="53" y="16"/>
                    <a:pt x="53" y="16"/>
                  </a:cubicBezTo>
                  <a:cubicBezTo>
                    <a:pt x="52" y="15"/>
                    <a:pt x="48" y="14"/>
                    <a:pt x="46" y="14"/>
                  </a:cubicBezTo>
                  <a:cubicBezTo>
                    <a:pt x="45" y="14"/>
                    <a:pt x="43" y="15"/>
                    <a:pt x="41" y="14"/>
                  </a:cubicBezTo>
                  <a:cubicBezTo>
                    <a:pt x="40" y="14"/>
                    <a:pt x="41" y="13"/>
                    <a:pt x="40" y="14"/>
                  </a:cubicBezTo>
                  <a:cubicBezTo>
                    <a:pt x="39" y="14"/>
                    <a:pt x="38" y="15"/>
                    <a:pt x="38" y="16"/>
                  </a:cubicBezTo>
                  <a:cubicBezTo>
                    <a:pt x="38" y="16"/>
                    <a:pt x="37" y="17"/>
                    <a:pt x="37" y="17"/>
                  </a:cubicBezTo>
                  <a:cubicBezTo>
                    <a:pt x="37" y="19"/>
                    <a:pt x="37" y="20"/>
                    <a:pt x="37" y="21"/>
                  </a:cubicBezTo>
                  <a:cubicBezTo>
                    <a:pt x="35" y="21"/>
                    <a:pt x="33" y="21"/>
                    <a:pt x="32" y="22"/>
                  </a:cubicBezTo>
                  <a:cubicBezTo>
                    <a:pt x="32" y="22"/>
                    <a:pt x="31" y="22"/>
                    <a:pt x="30" y="22"/>
                  </a:cubicBezTo>
                  <a:cubicBezTo>
                    <a:pt x="30" y="22"/>
                    <a:pt x="30" y="22"/>
                    <a:pt x="29" y="22"/>
                  </a:cubicBezTo>
                  <a:cubicBezTo>
                    <a:pt x="29" y="22"/>
                    <a:pt x="29" y="23"/>
                    <a:pt x="29" y="23"/>
                  </a:cubicBezTo>
                  <a:cubicBezTo>
                    <a:pt x="29" y="23"/>
                    <a:pt x="29" y="23"/>
                    <a:pt x="29" y="23"/>
                  </a:cubicBezTo>
                  <a:cubicBezTo>
                    <a:pt x="28" y="23"/>
                    <a:pt x="28" y="24"/>
                    <a:pt x="28" y="24"/>
                  </a:cubicBezTo>
                  <a:cubicBezTo>
                    <a:pt x="27" y="24"/>
                    <a:pt x="27" y="24"/>
                    <a:pt x="27" y="25"/>
                  </a:cubicBezTo>
                  <a:cubicBezTo>
                    <a:pt x="26" y="25"/>
                    <a:pt x="26" y="25"/>
                    <a:pt x="26" y="26"/>
                  </a:cubicBezTo>
                  <a:cubicBezTo>
                    <a:pt x="24" y="25"/>
                    <a:pt x="26" y="26"/>
                    <a:pt x="24" y="24"/>
                  </a:cubicBezTo>
                  <a:cubicBezTo>
                    <a:pt x="24" y="24"/>
                    <a:pt x="22" y="25"/>
                    <a:pt x="22" y="25"/>
                  </a:cubicBezTo>
                  <a:cubicBezTo>
                    <a:pt x="22" y="26"/>
                    <a:pt x="21" y="25"/>
                    <a:pt x="21" y="26"/>
                  </a:cubicBezTo>
                  <a:cubicBezTo>
                    <a:pt x="21" y="26"/>
                    <a:pt x="21" y="26"/>
                    <a:pt x="21" y="27"/>
                  </a:cubicBezTo>
                  <a:cubicBezTo>
                    <a:pt x="20" y="27"/>
                    <a:pt x="20" y="28"/>
                    <a:pt x="20" y="30"/>
                  </a:cubicBezTo>
                  <a:cubicBezTo>
                    <a:pt x="20" y="30"/>
                    <a:pt x="18" y="31"/>
                    <a:pt x="18" y="31"/>
                  </a:cubicBezTo>
                  <a:cubicBezTo>
                    <a:pt x="17" y="31"/>
                    <a:pt x="16" y="32"/>
                    <a:pt x="14" y="32"/>
                  </a:cubicBezTo>
                  <a:cubicBezTo>
                    <a:pt x="13" y="31"/>
                    <a:pt x="13" y="27"/>
                    <a:pt x="14" y="27"/>
                  </a:cubicBezTo>
                  <a:cubicBezTo>
                    <a:pt x="14" y="25"/>
                    <a:pt x="17" y="26"/>
                    <a:pt x="18" y="25"/>
                  </a:cubicBezTo>
                  <a:cubicBezTo>
                    <a:pt x="18" y="25"/>
                    <a:pt x="18" y="25"/>
                    <a:pt x="19" y="24"/>
                  </a:cubicBezTo>
                  <a:cubicBezTo>
                    <a:pt x="19" y="23"/>
                    <a:pt x="21" y="21"/>
                    <a:pt x="19" y="19"/>
                  </a:cubicBezTo>
                  <a:cubicBezTo>
                    <a:pt x="19" y="19"/>
                    <a:pt x="18" y="19"/>
                    <a:pt x="18" y="19"/>
                  </a:cubicBezTo>
                  <a:cubicBezTo>
                    <a:pt x="17" y="18"/>
                    <a:pt x="14" y="17"/>
                    <a:pt x="13" y="19"/>
                  </a:cubicBezTo>
                  <a:cubicBezTo>
                    <a:pt x="12" y="19"/>
                    <a:pt x="12" y="19"/>
                    <a:pt x="12" y="19"/>
                  </a:cubicBezTo>
                  <a:cubicBezTo>
                    <a:pt x="12" y="20"/>
                    <a:pt x="12" y="20"/>
                    <a:pt x="12" y="20"/>
                  </a:cubicBezTo>
                  <a:cubicBezTo>
                    <a:pt x="11" y="21"/>
                    <a:pt x="11" y="20"/>
                    <a:pt x="11" y="21"/>
                  </a:cubicBezTo>
                  <a:cubicBezTo>
                    <a:pt x="11" y="21"/>
                    <a:pt x="10" y="21"/>
                    <a:pt x="10" y="22"/>
                  </a:cubicBezTo>
                  <a:cubicBezTo>
                    <a:pt x="10" y="22"/>
                    <a:pt x="9" y="23"/>
                    <a:pt x="8" y="23"/>
                  </a:cubicBezTo>
                  <a:cubicBezTo>
                    <a:pt x="7" y="23"/>
                    <a:pt x="8" y="24"/>
                    <a:pt x="8" y="24"/>
                  </a:cubicBezTo>
                  <a:cubicBezTo>
                    <a:pt x="7" y="24"/>
                    <a:pt x="6" y="24"/>
                    <a:pt x="5" y="24"/>
                  </a:cubicBezTo>
                  <a:cubicBezTo>
                    <a:pt x="4" y="22"/>
                    <a:pt x="6" y="21"/>
                    <a:pt x="6" y="19"/>
                  </a:cubicBezTo>
                  <a:cubicBezTo>
                    <a:pt x="7" y="18"/>
                    <a:pt x="7" y="18"/>
                    <a:pt x="8" y="17"/>
                  </a:cubicBezTo>
                  <a:cubicBezTo>
                    <a:pt x="8" y="17"/>
                    <a:pt x="8" y="17"/>
                    <a:pt x="9" y="17"/>
                  </a:cubicBezTo>
                  <a:cubicBezTo>
                    <a:pt x="9" y="16"/>
                    <a:pt x="10" y="15"/>
                    <a:pt x="8" y="14"/>
                  </a:cubicBezTo>
                  <a:cubicBezTo>
                    <a:pt x="8" y="14"/>
                    <a:pt x="8" y="14"/>
                    <a:pt x="8" y="14"/>
                  </a:cubicBezTo>
                  <a:cubicBezTo>
                    <a:pt x="7" y="14"/>
                    <a:pt x="8" y="14"/>
                    <a:pt x="7" y="14"/>
                  </a:cubicBezTo>
                  <a:cubicBezTo>
                    <a:pt x="6" y="15"/>
                    <a:pt x="0" y="16"/>
                    <a:pt x="2" y="14"/>
                  </a:cubicBezTo>
                  <a:cubicBezTo>
                    <a:pt x="2" y="14"/>
                    <a:pt x="2" y="14"/>
                    <a:pt x="2" y="14"/>
                  </a:cubicBezTo>
                  <a:cubicBezTo>
                    <a:pt x="3" y="14"/>
                    <a:pt x="3" y="14"/>
                    <a:pt x="3" y="14"/>
                  </a:cubicBezTo>
                  <a:cubicBezTo>
                    <a:pt x="3" y="14"/>
                    <a:pt x="4" y="12"/>
                    <a:pt x="4" y="12"/>
                  </a:cubicBezTo>
                  <a:cubicBezTo>
                    <a:pt x="6" y="12"/>
                    <a:pt x="7" y="12"/>
                    <a:pt x="8" y="11"/>
                  </a:cubicBezTo>
                  <a:cubicBezTo>
                    <a:pt x="9" y="11"/>
                    <a:pt x="10" y="11"/>
                    <a:pt x="9" y="9"/>
                  </a:cubicBezTo>
                  <a:cubicBezTo>
                    <a:pt x="8" y="8"/>
                    <a:pt x="8" y="8"/>
                    <a:pt x="8" y="5"/>
                  </a:cubicBezTo>
                  <a:cubicBezTo>
                    <a:pt x="9" y="5"/>
                    <a:pt x="11" y="3"/>
                    <a:pt x="9" y="2"/>
                  </a:cubicBezTo>
                  <a:cubicBezTo>
                    <a:pt x="8" y="1"/>
                    <a:pt x="9" y="1"/>
                    <a:pt x="7" y="1"/>
                  </a:cubicBezTo>
                  <a:cubicBezTo>
                    <a:pt x="7" y="1"/>
                    <a:pt x="6" y="0"/>
                    <a:pt x="6" y="0"/>
                  </a:cubicBezTo>
                  <a:cubicBezTo>
                    <a:pt x="5" y="0"/>
                    <a:pt x="3" y="1"/>
                    <a:pt x="2" y="1"/>
                  </a:cubicBezTo>
                  <a:cubicBezTo>
                    <a:pt x="2" y="1"/>
                    <a:pt x="2" y="1"/>
                    <a:pt x="2" y="2"/>
                  </a:cubicBezTo>
                  <a:cubicBezTo>
                    <a:pt x="2" y="49"/>
                    <a:pt x="2" y="49"/>
                    <a:pt x="2" y="49"/>
                  </a:cubicBezTo>
                  <a:cubicBezTo>
                    <a:pt x="2" y="49"/>
                    <a:pt x="3" y="48"/>
                    <a:pt x="3"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79" name="Freeform 165"/>
            <p:cNvSpPr>
              <a:spLocks noEditPoints="1"/>
            </p:cNvSpPr>
            <p:nvPr/>
          </p:nvSpPr>
          <p:spPr>
            <a:xfrm>
              <a:off x="517526" y="2100263"/>
              <a:ext cx="2647950" cy="3757613"/>
            </a:xfrm>
            <a:custGeom>
              <a:avLst/>
              <a:gdLst>
                <a:gd name="T0" fmla="*/ 633 w 706"/>
                <a:gd name="T1" fmla="*/ 584 h 1002"/>
                <a:gd name="T2" fmla="*/ 594 w 706"/>
                <a:gd name="T3" fmla="*/ 554 h 1002"/>
                <a:gd name="T4" fmla="*/ 532 w 706"/>
                <a:gd name="T5" fmla="*/ 494 h 1002"/>
                <a:gd name="T6" fmla="*/ 456 w 706"/>
                <a:gd name="T7" fmla="*/ 465 h 1002"/>
                <a:gd name="T8" fmla="*/ 410 w 706"/>
                <a:gd name="T9" fmla="*/ 487 h 1002"/>
                <a:gd name="T10" fmla="*/ 364 w 706"/>
                <a:gd name="T11" fmla="*/ 452 h 1002"/>
                <a:gd name="T12" fmla="*/ 340 w 706"/>
                <a:gd name="T13" fmla="*/ 404 h 1002"/>
                <a:gd name="T14" fmla="*/ 281 w 706"/>
                <a:gd name="T15" fmla="*/ 407 h 1002"/>
                <a:gd name="T16" fmla="*/ 301 w 706"/>
                <a:gd name="T17" fmla="*/ 326 h 1002"/>
                <a:gd name="T18" fmla="*/ 376 w 706"/>
                <a:gd name="T19" fmla="*/ 319 h 1002"/>
                <a:gd name="T20" fmla="*/ 406 w 706"/>
                <a:gd name="T21" fmla="*/ 300 h 1002"/>
                <a:gd name="T22" fmla="*/ 454 w 706"/>
                <a:gd name="T23" fmla="*/ 244 h 1002"/>
                <a:gd name="T24" fmla="*/ 501 w 706"/>
                <a:gd name="T25" fmla="*/ 225 h 1002"/>
                <a:gd name="T26" fmla="*/ 544 w 706"/>
                <a:gd name="T27" fmla="*/ 197 h 1002"/>
                <a:gd name="T28" fmla="*/ 573 w 706"/>
                <a:gd name="T29" fmla="*/ 185 h 1002"/>
                <a:gd name="T30" fmla="*/ 551 w 706"/>
                <a:gd name="T31" fmla="*/ 179 h 1002"/>
                <a:gd name="T32" fmla="*/ 520 w 706"/>
                <a:gd name="T33" fmla="*/ 175 h 1002"/>
                <a:gd name="T34" fmla="*/ 625 w 706"/>
                <a:gd name="T35" fmla="*/ 134 h 1002"/>
                <a:gd name="T36" fmla="*/ 605 w 706"/>
                <a:gd name="T37" fmla="*/ 104 h 1002"/>
                <a:gd name="T38" fmla="*/ 569 w 706"/>
                <a:gd name="T39" fmla="*/ 84 h 1002"/>
                <a:gd name="T40" fmla="*/ 517 w 706"/>
                <a:gd name="T41" fmla="*/ 88 h 1002"/>
                <a:gd name="T42" fmla="*/ 477 w 706"/>
                <a:gd name="T43" fmla="*/ 146 h 1002"/>
                <a:gd name="T44" fmla="*/ 426 w 706"/>
                <a:gd name="T45" fmla="*/ 100 h 1002"/>
                <a:gd name="T46" fmla="*/ 476 w 706"/>
                <a:gd name="T47" fmla="*/ 52 h 1002"/>
                <a:gd name="T48" fmla="*/ 432 w 706"/>
                <a:gd name="T49" fmla="*/ 27 h 1002"/>
                <a:gd name="T50" fmla="*/ 333 w 706"/>
                <a:gd name="T51" fmla="*/ 13 h 1002"/>
                <a:gd name="T52" fmla="*/ 257 w 706"/>
                <a:gd name="T53" fmla="*/ 17 h 1002"/>
                <a:gd name="T54" fmla="*/ 108 w 706"/>
                <a:gd name="T55" fmla="*/ 19 h 1002"/>
                <a:gd name="T56" fmla="*/ 68 w 706"/>
                <a:gd name="T57" fmla="*/ 45 h 1002"/>
                <a:gd name="T58" fmla="*/ 39 w 706"/>
                <a:gd name="T59" fmla="*/ 68 h 1002"/>
                <a:gd name="T60" fmla="*/ 34 w 706"/>
                <a:gd name="T61" fmla="*/ 107 h 1002"/>
                <a:gd name="T62" fmla="*/ 76 w 706"/>
                <a:gd name="T63" fmla="*/ 86 h 1002"/>
                <a:gd name="T64" fmla="*/ 109 w 706"/>
                <a:gd name="T65" fmla="*/ 84 h 1002"/>
                <a:gd name="T66" fmla="*/ 184 w 706"/>
                <a:gd name="T67" fmla="*/ 93 h 1002"/>
                <a:gd name="T68" fmla="*/ 188 w 706"/>
                <a:gd name="T69" fmla="*/ 140 h 1002"/>
                <a:gd name="T70" fmla="*/ 180 w 706"/>
                <a:gd name="T71" fmla="*/ 154 h 1002"/>
                <a:gd name="T72" fmla="*/ 155 w 706"/>
                <a:gd name="T73" fmla="*/ 213 h 1002"/>
                <a:gd name="T74" fmla="*/ 162 w 706"/>
                <a:gd name="T75" fmla="*/ 296 h 1002"/>
                <a:gd name="T76" fmla="*/ 190 w 706"/>
                <a:gd name="T77" fmla="*/ 375 h 1002"/>
                <a:gd name="T78" fmla="*/ 192 w 706"/>
                <a:gd name="T79" fmla="*/ 335 h 1002"/>
                <a:gd name="T80" fmla="*/ 227 w 706"/>
                <a:gd name="T81" fmla="*/ 412 h 1002"/>
                <a:gd name="T82" fmla="*/ 304 w 706"/>
                <a:gd name="T83" fmla="*/ 445 h 1002"/>
                <a:gd name="T84" fmla="*/ 346 w 706"/>
                <a:gd name="T85" fmla="*/ 480 h 1002"/>
                <a:gd name="T86" fmla="*/ 397 w 706"/>
                <a:gd name="T87" fmla="*/ 501 h 1002"/>
                <a:gd name="T88" fmla="*/ 374 w 706"/>
                <a:gd name="T89" fmla="*/ 594 h 1002"/>
                <a:gd name="T90" fmla="*/ 414 w 706"/>
                <a:gd name="T91" fmla="*/ 671 h 1002"/>
                <a:gd name="T92" fmla="*/ 464 w 706"/>
                <a:gd name="T93" fmla="*/ 758 h 1002"/>
                <a:gd name="T94" fmla="*/ 475 w 706"/>
                <a:gd name="T95" fmla="*/ 886 h 1002"/>
                <a:gd name="T96" fmla="*/ 487 w 706"/>
                <a:gd name="T97" fmla="*/ 929 h 1002"/>
                <a:gd name="T98" fmla="*/ 525 w 706"/>
                <a:gd name="T99" fmla="*/ 986 h 1002"/>
                <a:gd name="T100" fmla="*/ 559 w 706"/>
                <a:gd name="T101" fmla="*/ 992 h 1002"/>
                <a:gd name="T102" fmla="*/ 548 w 706"/>
                <a:gd name="T103" fmla="*/ 941 h 1002"/>
                <a:gd name="T104" fmla="*/ 534 w 706"/>
                <a:gd name="T105" fmla="*/ 889 h 1002"/>
                <a:gd name="T106" fmla="*/ 566 w 706"/>
                <a:gd name="T107" fmla="*/ 837 h 1002"/>
                <a:gd name="T108" fmla="*/ 619 w 706"/>
                <a:gd name="T109" fmla="*/ 765 h 1002"/>
                <a:gd name="T110" fmla="*/ 681 w 706"/>
                <a:gd name="T111" fmla="*/ 665 h 1002"/>
                <a:gd name="T112" fmla="*/ 404 w 706"/>
                <a:gd name="T113" fmla="*/ 204 h 1002"/>
                <a:gd name="T114" fmla="*/ 432 w 706"/>
                <a:gd name="T115" fmla="*/ 190 h 1002"/>
                <a:gd name="T116" fmla="*/ 425 w 706"/>
                <a:gd name="T117" fmla="*/ 202 h 1002"/>
                <a:gd name="T118" fmla="*/ 423 w 706"/>
                <a:gd name="T119" fmla="*/ 184 h 1002"/>
                <a:gd name="T120" fmla="*/ 366 w 706"/>
                <a:gd name="T121" fmla="*/ 131 h 1002"/>
                <a:gd name="T122" fmla="*/ 325 w 706"/>
                <a:gd name="T123" fmla="*/ 74 h 1002"/>
                <a:gd name="T124" fmla="*/ 326 w 706"/>
                <a:gd name="T125" fmla="*/ 42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6" h="1002">
                  <a:moveTo>
                    <a:pt x="704" y="609"/>
                  </a:moveTo>
                  <a:cubicBezTo>
                    <a:pt x="704" y="609"/>
                    <a:pt x="703" y="606"/>
                    <a:pt x="703" y="606"/>
                  </a:cubicBezTo>
                  <a:cubicBezTo>
                    <a:pt x="703" y="606"/>
                    <a:pt x="702" y="605"/>
                    <a:pt x="702" y="604"/>
                  </a:cubicBezTo>
                  <a:cubicBezTo>
                    <a:pt x="701" y="604"/>
                    <a:pt x="702" y="604"/>
                    <a:pt x="701" y="604"/>
                  </a:cubicBezTo>
                  <a:cubicBezTo>
                    <a:pt x="701" y="603"/>
                    <a:pt x="701" y="603"/>
                    <a:pt x="701" y="603"/>
                  </a:cubicBezTo>
                  <a:cubicBezTo>
                    <a:pt x="700" y="602"/>
                    <a:pt x="701" y="601"/>
                    <a:pt x="699" y="601"/>
                  </a:cubicBezTo>
                  <a:cubicBezTo>
                    <a:pt x="698" y="600"/>
                    <a:pt x="695" y="601"/>
                    <a:pt x="691" y="601"/>
                  </a:cubicBezTo>
                  <a:cubicBezTo>
                    <a:pt x="691" y="599"/>
                    <a:pt x="689" y="600"/>
                    <a:pt x="688" y="599"/>
                  </a:cubicBezTo>
                  <a:cubicBezTo>
                    <a:pt x="688" y="599"/>
                    <a:pt x="688" y="599"/>
                    <a:pt x="688" y="599"/>
                  </a:cubicBezTo>
                  <a:cubicBezTo>
                    <a:pt x="687" y="598"/>
                    <a:pt x="688" y="598"/>
                    <a:pt x="687" y="598"/>
                  </a:cubicBezTo>
                  <a:cubicBezTo>
                    <a:pt x="687" y="598"/>
                    <a:pt x="687" y="597"/>
                    <a:pt x="686" y="597"/>
                  </a:cubicBezTo>
                  <a:cubicBezTo>
                    <a:pt x="686" y="596"/>
                    <a:pt x="685" y="596"/>
                    <a:pt x="685" y="596"/>
                  </a:cubicBezTo>
                  <a:cubicBezTo>
                    <a:pt x="685" y="596"/>
                    <a:pt x="684" y="596"/>
                    <a:pt x="684" y="596"/>
                  </a:cubicBezTo>
                  <a:cubicBezTo>
                    <a:pt x="682" y="596"/>
                    <a:pt x="683" y="594"/>
                    <a:pt x="682" y="594"/>
                  </a:cubicBezTo>
                  <a:cubicBezTo>
                    <a:pt x="682" y="594"/>
                    <a:pt x="681" y="594"/>
                    <a:pt x="681" y="594"/>
                  </a:cubicBezTo>
                  <a:cubicBezTo>
                    <a:pt x="681" y="593"/>
                    <a:pt x="681" y="593"/>
                    <a:pt x="681" y="593"/>
                  </a:cubicBezTo>
                  <a:cubicBezTo>
                    <a:pt x="681" y="592"/>
                    <a:pt x="681" y="593"/>
                    <a:pt x="681" y="592"/>
                  </a:cubicBezTo>
                  <a:cubicBezTo>
                    <a:pt x="680" y="592"/>
                    <a:pt x="680" y="592"/>
                    <a:pt x="680" y="592"/>
                  </a:cubicBezTo>
                  <a:cubicBezTo>
                    <a:pt x="679" y="592"/>
                    <a:pt x="680" y="592"/>
                    <a:pt x="679" y="591"/>
                  </a:cubicBezTo>
                  <a:cubicBezTo>
                    <a:pt x="679" y="591"/>
                    <a:pt x="679" y="591"/>
                    <a:pt x="679" y="591"/>
                  </a:cubicBezTo>
                  <a:cubicBezTo>
                    <a:pt x="679" y="590"/>
                    <a:pt x="678" y="590"/>
                    <a:pt x="678" y="589"/>
                  </a:cubicBezTo>
                  <a:cubicBezTo>
                    <a:pt x="677" y="588"/>
                    <a:pt x="676" y="589"/>
                    <a:pt x="676" y="587"/>
                  </a:cubicBezTo>
                  <a:cubicBezTo>
                    <a:pt x="676" y="587"/>
                    <a:pt x="674" y="587"/>
                    <a:pt x="674" y="586"/>
                  </a:cubicBezTo>
                  <a:cubicBezTo>
                    <a:pt x="674" y="586"/>
                    <a:pt x="674" y="585"/>
                    <a:pt x="673" y="586"/>
                  </a:cubicBezTo>
                  <a:cubicBezTo>
                    <a:pt x="673" y="586"/>
                    <a:pt x="672" y="585"/>
                    <a:pt x="672" y="585"/>
                  </a:cubicBezTo>
                  <a:cubicBezTo>
                    <a:pt x="672" y="585"/>
                    <a:pt x="671" y="584"/>
                    <a:pt x="671" y="584"/>
                  </a:cubicBezTo>
                  <a:cubicBezTo>
                    <a:pt x="670" y="583"/>
                    <a:pt x="669" y="583"/>
                    <a:pt x="668" y="582"/>
                  </a:cubicBezTo>
                  <a:cubicBezTo>
                    <a:pt x="665" y="582"/>
                    <a:pt x="664" y="583"/>
                    <a:pt x="660" y="583"/>
                  </a:cubicBezTo>
                  <a:cubicBezTo>
                    <a:pt x="656" y="583"/>
                    <a:pt x="654" y="582"/>
                    <a:pt x="651" y="582"/>
                  </a:cubicBezTo>
                  <a:cubicBezTo>
                    <a:pt x="651" y="582"/>
                    <a:pt x="650" y="581"/>
                    <a:pt x="650" y="581"/>
                  </a:cubicBezTo>
                  <a:cubicBezTo>
                    <a:pt x="650" y="580"/>
                    <a:pt x="647" y="580"/>
                    <a:pt x="647" y="580"/>
                  </a:cubicBezTo>
                  <a:cubicBezTo>
                    <a:pt x="647" y="579"/>
                    <a:pt x="644" y="579"/>
                    <a:pt x="643" y="579"/>
                  </a:cubicBezTo>
                  <a:cubicBezTo>
                    <a:pt x="641" y="579"/>
                    <a:pt x="639" y="580"/>
                    <a:pt x="638" y="581"/>
                  </a:cubicBezTo>
                  <a:cubicBezTo>
                    <a:pt x="637" y="581"/>
                    <a:pt x="637" y="582"/>
                    <a:pt x="636" y="582"/>
                  </a:cubicBezTo>
                  <a:cubicBezTo>
                    <a:pt x="636" y="583"/>
                    <a:pt x="636" y="582"/>
                    <a:pt x="636" y="583"/>
                  </a:cubicBezTo>
                  <a:cubicBezTo>
                    <a:pt x="635" y="583"/>
                    <a:pt x="635" y="583"/>
                    <a:pt x="635" y="584"/>
                  </a:cubicBezTo>
                  <a:cubicBezTo>
                    <a:pt x="635" y="584"/>
                    <a:pt x="634" y="583"/>
                    <a:pt x="634" y="584"/>
                  </a:cubicBezTo>
                  <a:cubicBezTo>
                    <a:pt x="634" y="586"/>
                    <a:pt x="633" y="585"/>
                    <a:pt x="633" y="584"/>
                  </a:cubicBezTo>
                  <a:cubicBezTo>
                    <a:pt x="633" y="582"/>
                    <a:pt x="634" y="582"/>
                    <a:pt x="633" y="581"/>
                  </a:cubicBezTo>
                  <a:cubicBezTo>
                    <a:pt x="633" y="581"/>
                    <a:pt x="635" y="579"/>
                    <a:pt x="634" y="579"/>
                  </a:cubicBezTo>
                  <a:cubicBezTo>
                    <a:pt x="633" y="577"/>
                    <a:pt x="634" y="579"/>
                    <a:pt x="634" y="578"/>
                  </a:cubicBezTo>
                  <a:cubicBezTo>
                    <a:pt x="634" y="576"/>
                    <a:pt x="634" y="575"/>
                    <a:pt x="633" y="574"/>
                  </a:cubicBezTo>
                  <a:cubicBezTo>
                    <a:pt x="633" y="573"/>
                    <a:pt x="633" y="574"/>
                    <a:pt x="633" y="574"/>
                  </a:cubicBezTo>
                  <a:cubicBezTo>
                    <a:pt x="632" y="573"/>
                    <a:pt x="633" y="573"/>
                    <a:pt x="632" y="573"/>
                  </a:cubicBezTo>
                  <a:cubicBezTo>
                    <a:pt x="632" y="573"/>
                    <a:pt x="633" y="572"/>
                    <a:pt x="632" y="572"/>
                  </a:cubicBezTo>
                  <a:cubicBezTo>
                    <a:pt x="632" y="572"/>
                    <a:pt x="631" y="572"/>
                    <a:pt x="631" y="572"/>
                  </a:cubicBezTo>
                  <a:cubicBezTo>
                    <a:pt x="630" y="572"/>
                    <a:pt x="630" y="571"/>
                    <a:pt x="628" y="571"/>
                  </a:cubicBezTo>
                  <a:cubicBezTo>
                    <a:pt x="627" y="571"/>
                    <a:pt x="628" y="571"/>
                    <a:pt x="627" y="571"/>
                  </a:cubicBezTo>
                  <a:cubicBezTo>
                    <a:pt x="626" y="570"/>
                    <a:pt x="625" y="569"/>
                    <a:pt x="623" y="569"/>
                  </a:cubicBezTo>
                  <a:cubicBezTo>
                    <a:pt x="623" y="568"/>
                    <a:pt x="622" y="567"/>
                    <a:pt x="622" y="567"/>
                  </a:cubicBezTo>
                  <a:cubicBezTo>
                    <a:pt x="620" y="567"/>
                    <a:pt x="620" y="568"/>
                    <a:pt x="619" y="566"/>
                  </a:cubicBezTo>
                  <a:cubicBezTo>
                    <a:pt x="618" y="566"/>
                    <a:pt x="616" y="565"/>
                    <a:pt x="615" y="564"/>
                  </a:cubicBezTo>
                  <a:cubicBezTo>
                    <a:pt x="613" y="564"/>
                    <a:pt x="612" y="564"/>
                    <a:pt x="611" y="565"/>
                  </a:cubicBezTo>
                  <a:cubicBezTo>
                    <a:pt x="611" y="566"/>
                    <a:pt x="610" y="566"/>
                    <a:pt x="609" y="566"/>
                  </a:cubicBezTo>
                  <a:cubicBezTo>
                    <a:pt x="608" y="567"/>
                    <a:pt x="609" y="567"/>
                    <a:pt x="609" y="567"/>
                  </a:cubicBezTo>
                  <a:cubicBezTo>
                    <a:pt x="607" y="568"/>
                    <a:pt x="607" y="570"/>
                    <a:pt x="606" y="571"/>
                  </a:cubicBezTo>
                  <a:cubicBezTo>
                    <a:pt x="603" y="571"/>
                    <a:pt x="604" y="569"/>
                    <a:pt x="605" y="569"/>
                  </a:cubicBezTo>
                  <a:cubicBezTo>
                    <a:pt x="605" y="569"/>
                    <a:pt x="606" y="566"/>
                    <a:pt x="606" y="566"/>
                  </a:cubicBezTo>
                  <a:cubicBezTo>
                    <a:pt x="607" y="567"/>
                    <a:pt x="606" y="565"/>
                    <a:pt x="606" y="564"/>
                  </a:cubicBezTo>
                  <a:cubicBezTo>
                    <a:pt x="607" y="564"/>
                    <a:pt x="608" y="561"/>
                    <a:pt x="606" y="561"/>
                  </a:cubicBezTo>
                  <a:cubicBezTo>
                    <a:pt x="605" y="561"/>
                    <a:pt x="604" y="561"/>
                    <a:pt x="604" y="561"/>
                  </a:cubicBezTo>
                  <a:cubicBezTo>
                    <a:pt x="603" y="561"/>
                    <a:pt x="598" y="559"/>
                    <a:pt x="598" y="560"/>
                  </a:cubicBezTo>
                  <a:cubicBezTo>
                    <a:pt x="598" y="561"/>
                    <a:pt x="593" y="561"/>
                    <a:pt x="593" y="561"/>
                  </a:cubicBezTo>
                  <a:cubicBezTo>
                    <a:pt x="590" y="561"/>
                    <a:pt x="592" y="567"/>
                    <a:pt x="592" y="569"/>
                  </a:cubicBezTo>
                  <a:cubicBezTo>
                    <a:pt x="591" y="570"/>
                    <a:pt x="589" y="568"/>
                    <a:pt x="589" y="567"/>
                  </a:cubicBezTo>
                  <a:cubicBezTo>
                    <a:pt x="588" y="567"/>
                    <a:pt x="588" y="566"/>
                    <a:pt x="587" y="566"/>
                  </a:cubicBezTo>
                  <a:cubicBezTo>
                    <a:pt x="587" y="565"/>
                    <a:pt x="585" y="565"/>
                    <a:pt x="585" y="565"/>
                  </a:cubicBezTo>
                  <a:cubicBezTo>
                    <a:pt x="585" y="565"/>
                    <a:pt x="586" y="564"/>
                    <a:pt x="586" y="563"/>
                  </a:cubicBezTo>
                  <a:cubicBezTo>
                    <a:pt x="586" y="563"/>
                    <a:pt x="587" y="561"/>
                    <a:pt x="587" y="561"/>
                  </a:cubicBezTo>
                  <a:cubicBezTo>
                    <a:pt x="587" y="560"/>
                    <a:pt x="588" y="560"/>
                    <a:pt x="589" y="559"/>
                  </a:cubicBezTo>
                  <a:cubicBezTo>
                    <a:pt x="589" y="559"/>
                    <a:pt x="589" y="559"/>
                    <a:pt x="589" y="559"/>
                  </a:cubicBezTo>
                  <a:cubicBezTo>
                    <a:pt x="589" y="558"/>
                    <a:pt x="589" y="559"/>
                    <a:pt x="589" y="558"/>
                  </a:cubicBezTo>
                  <a:cubicBezTo>
                    <a:pt x="590" y="558"/>
                    <a:pt x="590" y="558"/>
                    <a:pt x="590" y="558"/>
                  </a:cubicBezTo>
                  <a:cubicBezTo>
                    <a:pt x="591" y="557"/>
                    <a:pt x="591" y="556"/>
                    <a:pt x="592" y="556"/>
                  </a:cubicBezTo>
                  <a:cubicBezTo>
                    <a:pt x="592" y="556"/>
                    <a:pt x="592" y="555"/>
                    <a:pt x="593" y="555"/>
                  </a:cubicBezTo>
                  <a:cubicBezTo>
                    <a:pt x="593" y="554"/>
                    <a:pt x="594" y="554"/>
                    <a:pt x="594" y="554"/>
                  </a:cubicBezTo>
                  <a:cubicBezTo>
                    <a:pt x="595" y="553"/>
                    <a:pt x="594" y="553"/>
                    <a:pt x="595" y="553"/>
                  </a:cubicBezTo>
                  <a:cubicBezTo>
                    <a:pt x="595" y="553"/>
                    <a:pt x="595" y="552"/>
                    <a:pt x="595" y="552"/>
                  </a:cubicBezTo>
                  <a:cubicBezTo>
                    <a:pt x="595" y="552"/>
                    <a:pt x="595" y="552"/>
                    <a:pt x="596" y="552"/>
                  </a:cubicBezTo>
                  <a:cubicBezTo>
                    <a:pt x="596" y="551"/>
                    <a:pt x="598" y="547"/>
                    <a:pt x="596" y="546"/>
                  </a:cubicBezTo>
                  <a:cubicBezTo>
                    <a:pt x="596" y="544"/>
                    <a:pt x="595" y="545"/>
                    <a:pt x="594" y="544"/>
                  </a:cubicBezTo>
                  <a:cubicBezTo>
                    <a:pt x="594" y="543"/>
                    <a:pt x="594" y="543"/>
                    <a:pt x="594" y="543"/>
                  </a:cubicBezTo>
                  <a:cubicBezTo>
                    <a:pt x="592" y="542"/>
                    <a:pt x="590" y="541"/>
                    <a:pt x="590" y="539"/>
                  </a:cubicBezTo>
                  <a:cubicBezTo>
                    <a:pt x="590" y="537"/>
                    <a:pt x="589" y="537"/>
                    <a:pt x="589" y="537"/>
                  </a:cubicBezTo>
                  <a:cubicBezTo>
                    <a:pt x="589" y="536"/>
                    <a:pt x="589" y="536"/>
                    <a:pt x="589" y="535"/>
                  </a:cubicBezTo>
                  <a:cubicBezTo>
                    <a:pt x="589" y="533"/>
                    <a:pt x="589" y="530"/>
                    <a:pt x="588" y="527"/>
                  </a:cubicBezTo>
                  <a:cubicBezTo>
                    <a:pt x="588" y="527"/>
                    <a:pt x="587" y="526"/>
                    <a:pt x="587" y="526"/>
                  </a:cubicBezTo>
                  <a:cubicBezTo>
                    <a:pt x="587" y="525"/>
                    <a:pt x="586" y="525"/>
                    <a:pt x="586" y="524"/>
                  </a:cubicBezTo>
                  <a:cubicBezTo>
                    <a:pt x="585" y="524"/>
                    <a:pt x="584" y="523"/>
                    <a:pt x="583" y="522"/>
                  </a:cubicBezTo>
                  <a:cubicBezTo>
                    <a:pt x="582" y="522"/>
                    <a:pt x="581" y="521"/>
                    <a:pt x="581" y="521"/>
                  </a:cubicBezTo>
                  <a:cubicBezTo>
                    <a:pt x="581" y="521"/>
                    <a:pt x="581" y="520"/>
                    <a:pt x="581" y="520"/>
                  </a:cubicBezTo>
                  <a:cubicBezTo>
                    <a:pt x="580" y="520"/>
                    <a:pt x="580" y="519"/>
                    <a:pt x="579" y="519"/>
                  </a:cubicBezTo>
                  <a:cubicBezTo>
                    <a:pt x="578" y="518"/>
                    <a:pt x="577" y="517"/>
                    <a:pt x="576" y="517"/>
                  </a:cubicBezTo>
                  <a:cubicBezTo>
                    <a:pt x="575" y="515"/>
                    <a:pt x="573" y="514"/>
                    <a:pt x="570" y="514"/>
                  </a:cubicBezTo>
                  <a:cubicBezTo>
                    <a:pt x="569" y="513"/>
                    <a:pt x="567" y="513"/>
                    <a:pt x="566" y="512"/>
                  </a:cubicBezTo>
                  <a:cubicBezTo>
                    <a:pt x="563" y="510"/>
                    <a:pt x="561" y="512"/>
                    <a:pt x="558" y="512"/>
                  </a:cubicBezTo>
                  <a:cubicBezTo>
                    <a:pt x="557" y="512"/>
                    <a:pt x="557" y="512"/>
                    <a:pt x="556" y="512"/>
                  </a:cubicBezTo>
                  <a:cubicBezTo>
                    <a:pt x="555" y="511"/>
                    <a:pt x="556" y="512"/>
                    <a:pt x="556" y="512"/>
                  </a:cubicBezTo>
                  <a:cubicBezTo>
                    <a:pt x="553" y="514"/>
                    <a:pt x="549" y="513"/>
                    <a:pt x="546" y="512"/>
                  </a:cubicBezTo>
                  <a:cubicBezTo>
                    <a:pt x="546" y="511"/>
                    <a:pt x="546" y="511"/>
                    <a:pt x="546" y="510"/>
                  </a:cubicBezTo>
                  <a:cubicBezTo>
                    <a:pt x="546" y="510"/>
                    <a:pt x="545" y="509"/>
                    <a:pt x="545" y="509"/>
                  </a:cubicBezTo>
                  <a:cubicBezTo>
                    <a:pt x="545" y="509"/>
                    <a:pt x="544" y="507"/>
                    <a:pt x="544" y="507"/>
                  </a:cubicBezTo>
                  <a:cubicBezTo>
                    <a:pt x="543" y="506"/>
                    <a:pt x="543" y="506"/>
                    <a:pt x="542" y="506"/>
                  </a:cubicBezTo>
                  <a:cubicBezTo>
                    <a:pt x="542" y="505"/>
                    <a:pt x="541" y="504"/>
                    <a:pt x="539" y="504"/>
                  </a:cubicBezTo>
                  <a:cubicBezTo>
                    <a:pt x="539" y="503"/>
                    <a:pt x="539" y="504"/>
                    <a:pt x="538" y="504"/>
                  </a:cubicBezTo>
                  <a:cubicBezTo>
                    <a:pt x="537" y="506"/>
                    <a:pt x="536" y="502"/>
                    <a:pt x="537" y="502"/>
                  </a:cubicBezTo>
                  <a:cubicBezTo>
                    <a:pt x="537" y="501"/>
                    <a:pt x="537" y="502"/>
                    <a:pt x="537" y="501"/>
                  </a:cubicBezTo>
                  <a:cubicBezTo>
                    <a:pt x="537" y="499"/>
                    <a:pt x="537" y="501"/>
                    <a:pt x="537" y="500"/>
                  </a:cubicBezTo>
                  <a:cubicBezTo>
                    <a:pt x="536" y="499"/>
                    <a:pt x="537" y="499"/>
                    <a:pt x="536" y="498"/>
                  </a:cubicBezTo>
                  <a:cubicBezTo>
                    <a:pt x="535" y="497"/>
                    <a:pt x="535" y="497"/>
                    <a:pt x="535" y="497"/>
                  </a:cubicBezTo>
                  <a:cubicBezTo>
                    <a:pt x="535" y="497"/>
                    <a:pt x="535" y="497"/>
                    <a:pt x="534" y="497"/>
                  </a:cubicBezTo>
                  <a:cubicBezTo>
                    <a:pt x="534" y="496"/>
                    <a:pt x="534" y="496"/>
                    <a:pt x="534" y="496"/>
                  </a:cubicBezTo>
                  <a:cubicBezTo>
                    <a:pt x="533" y="496"/>
                    <a:pt x="533" y="495"/>
                    <a:pt x="533" y="495"/>
                  </a:cubicBezTo>
                  <a:cubicBezTo>
                    <a:pt x="532" y="495"/>
                    <a:pt x="533" y="494"/>
                    <a:pt x="532" y="494"/>
                  </a:cubicBezTo>
                  <a:cubicBezTo>
                    <a:pt x="531" y="494"/>
                    <a:pt x="531" y="494"/>
                    <a:pt x="531" y="494"/>
                  </a:cubicBezTo>
                  <a:cubicBezTo>
                    <a:pt x="530" y="493"/>
                    <a:pt x="531" y="493"/>
                    <a:pt x="530" y="493"/>
                  </a:cubicBezTo>
                  <a:cubicBezTo>
                    <a:pt x="530" y="493"/>
                    <a:pt x="530" y="493"/>
                    <a:pt x="530" y="492"/>
                  </a:cubicBezTo>
                  <a:cubicBezTo>
                    <a:pt x="530" y="492"/>
                    <a:pt x="530" y="492"/>
                    <a:pt x="529" y="492"/>
                  </a:cubicBezTo>
                  <a:cubicBezTo>
                    <a:pt x="529" y="491"/>
                    <a:pt x="529" y="492"/>
                    <a:pt x="529" y="492"/>
                  </a:cubicBezTo>
                  <a:cubicBezTo>
                    <a:pt x="528" y="491"/>
                    <a:pt x="529" y="491"/>
                    <a:pt x="529" y="491"/>
                  </a:cubicBezTo>
                  <a:cubicBezTo>
                    <a:pt x="529" y="491"/>
                    <a:pt x="528" y="491"/>
                    <a:pt x="528" y="491"/>
                  </a:cubicBezTo>
                  <a:cubicBezTo>
                    <a:pt x="527" y="490"/>
                    <a:pt x="528" y="490"/>
                    <a:pt x="527" y="490"/>
                  </a:cubicBezTo>
                  <a:cubicBezTo>
                    <a:pt x="526" y="489"/>
                    <a:pt x="521" y="489"/>
                    <a:pt x="519" y="490"/>
                  </a:cubicBezTo>
                  <a:cubicBezTo>
                    <a:pt x="519" y="490"/>
                    <a:pt x="518" y="492"/>
                    <a:pt x="518" y="492"/>
                  </a:cubicBezTo>
                  <a:cubicBezTo>
                    <a:pt x="516" y="493"/>
                    <a:pt x="517" y="491"/>
                    <a:pt x="517" y="490"/>
                  </a:cubicBezTo>
                  <a:cubicBezTo>
                    <a:pt x="518" y="489"/>
                    <a:pt x="519" y="489"/>
                    <a:pt x="519" y="489"/>
                  </a:cubicBezTo>
                  <a:cubicBezTo>
                    <a:pt x="519" y="487"/>
                    <a:pt x="519" y="486"/>
                    <a:pt x="519" y="484"/>
                  </a:cubicBezTo>
                  <a:cubicBezTo>
                    <a:pt x="520" y="484"/>
                    <a:pt x="520" y="483"/>
                    <a:pt x="519" y="482"/>
                  </a:cubicBezTo>
                  <a:cubicBezTo>
                    <a:pt x="518" y="482"/>
                    <a:pt x="518" y="482"/>
                    <a:pt x="518" y="482"/>
                  </a:cubicBezTo>
                  <a:cubicBezTo>
                    <a:pt x="517" y="480"/>
                    <a:pt x="515" y="480"/>
                    <a:pt x="514" y="479"/>
                  </a:cubicBezTo>
                  <a:cubicBezTo>
                    <a:pt x="512" y="478"/>
                    <a:pt x="511" y="479"/>
                    <a:pt x="509" y="479"/>
                  </a:cubicBezTo>
                  <a:cubicBezTo>
                    <a:pt x="507" y="479"/>
                    <a:pt x="507" y="478"/>
                    <a:pt x="507" y="477"/>
                  </a:cubicBezTo>
                  <a:cubicBezTo>
                    <a:pt x="508" y="476"/>
                    <a:pt x="508" y="474"/>
                    <a:pt x="509" y="474"/>
                  </a:cubicBezTo>
                  <a:cubicBezTo>
                    <a:pt x="510" y="474"/>
                    <a:pt x="511" y="474"/>
                    <a:pt x="512" y="474"/>
                  </a:cubicBezTo>
                  <a:cubicBezTo>
                    <a:pt x="512" y="472"/>
                    <a:pt x="510" y="472"/>
                    <a:pt x="508" y="472"/>
                  </a:cubicBezTo>
                  <a:cubicBezTo>
                    <a:pt x="507" y="472"/>
                    <a:pt x="508" y="473"/>
                    <a:pt x="507" y="473"/>
                  </a:cubicBezTo>
                  <a:cubicBezTo>
                    <a:pt x="505" y="474"/>
                    <a:pt x="501" y="472"/>
                    <a:pt x="501" y="474"/>
                  </a:cubicBezTo>
                  <a:cubicBezTo>
                    <a:pt x="500" y="474"/>
                    <a:pt x="498" y="475"/>
                    <a:pt x="497" y="475"/>
                  </a:cubicBezTo>
                  <a:cubicBezTo>
                    <a:pt x="497" y="475"/>
                    <a:pt x="497" y="476"/>
                    <a:pt x="497" y="476"/>
                  </a:cubicBezTo>
                  <a:cubicBezTo>
                    <a:pt x="496" y="476"/>
                    <a:pt x="496" y="476"/>
                    <a:pt x="495" y="476"/>
                  </a:cubicBezTo>
                  <a:cubicBezTo>
                    <a:pt x="495" y="476"/>
                    <a:pt x="493" y="477"/>
                    <a:pt x="493" y="477"/>
                  </a:cubicBezTo>
                  <a:cubicBezTo>
                    <a:pt x="493" y="477"/>
                    <a:pt x="493" y="478"/>
                    <a:pt x="492" y="478"/>
                  </a:cubicBezTo>
                  <a:cubicBezTo>
                    <a:pt x="489" y="478"/>
                    <a:pt x="488" y="477"/>
                    <a:pt x="484" y="477"/>
                  </a:cubicBezTo>
                  <a:cubicBezTo>
                    <a:pt x="484" y="476"/>
                    <a:pt x="484" y="476"/>
                    <a:pt x="483" y="475"/>
                  </a:cubicBezTo>
                  <a:cubicBezTo>
                    <a:pt x="483" y="475"/>
                    <a:pt x="482" y="474"/>
                    <a:pt x="482" y="474"/>
                  </a:cubicBezTo>
                  <a:cubicBezTo>
                    <a:pt x="477" y="473"/>
                    <a:pt x="476" y="474"/>
                    <a:pt x="473" y="474"/>
                  </a:cubicBezTo>
                  <a:cubicBezTo>
                    <a:pt x="471" y="474"/>
                    <a:pt x="471" y="475"/>
                    <a:pt x="470" y="474"/>
                  </a:cubicBezTo>
                  <a:cubicBezTo>
                    <a:pt x="469" y="474"/>
                    <a:pt x="468" y="473"/>
                    <a:pt x="468" y="472"/>
                  </a:cubicBezTo>
                  <a:cubicBezTo>
                    <a:pt x="468" y="468"/>
                    <a:pt x="468" y="469"/>
                    <a:pt x="466" y="468"/>
                  </a:cubicBezTo>
                  <a:cubicBezTo>
                    <a:pt x="465" y="467"/>
                    <a:pt x="462" y="467"/>
                    <a:pt x="461" y="466"/>
                  </a:cubicBezTo>
                  <a:cubicBezTo>
                    <a:pt x="458" y="466"/>
                    <a:pt x="458" y="460"/>
                    <a:pt x="456" y="462"/>
                  </a:cubicBezTo>
                  <a:cubicBezTo>
                    <a:pt x="455" y="463"/>
                    <a:pt x="455" y="464"/>
                    <a:pt x="456" y="465"/>
                  </a:cubicBezTo>
                  <a:cubicBezTo>
                    <a:pt x="456" y="468"/>
                    <a:pt x="451" y="469"/>
                    <a:pt x="448" y="469"/>
                  </a:cubicBezTo>
                  <a:cubicBezTo>
                    <a:pt x="448" y="470"/>
                    <a:pt x="448" y="470"/>
                    <a:pt x="447" y="471"/>
                  </a:cubicBezTo>
                  <a:cubicBezTo>
                    <a:pt x="447" y="472"/>
                    <a:pt x="445" y="474"/>
                    <a:pt x="445" y="471"/>
                  </a:cubicBezTo>
                  <a:cubicBezTo>
                    <a:pt x="442" y="470"/>
                    <a:pt x="444" y="468"/>
                    <a:pt x="444" y="466"/>
                  </a:cubicBezTo>
                  <a:cubicBezTo>
                    <a:pt x="444" y="466"/>
                    <a:pt x="445" y="466"/>
                    <a:pt x="445" y="465"/>
                  </a:cubicBezTo>
                  <a:cubicBezTo>
                    <a:pt x="446" y="465"/>
                    <a:pt x="445" y="465"/>
                    <a:pt x="446" y="464"/>
                  </a:cubicBezTo>
                  <a:cubicBezTo>
                    <a:pt x="446" y="464"/>
                    <a:pt x="448" y="465"/>
                    <a:pt x="447" y="464"/>
                  </a:cubicBezTo>
                  <a:cubicBezTo>
                    <a:pt x="447" y="464"/>
                    <a:pt x="448" y="464"/>
                    <a:pt x="449" y="463"/>
                  </a:cubicBezTo>
                  <a:cubicBezTo>
                    <a:pt x="449" y="463"/>
                    <a:pt x="449" y="461"/>
                    <a:pt x="448" y="460"/>
                  </a:cubicBezTo>
                  <a:cubicBezTo>
                    <a:pt x="447" y="458"/>
                    <a:pt x="446" y="459"/>
                    <a:pt x="445" y="460"/>
                  </a:cubicBezTo>
                  <a:cubicBezTo>
                    <a:pt x="444" y="461"/>
                    <a:pt x="444" y="461"/>
                    <a:pt x="443" y="462"/>
                  </a:cubicBezTo>
                  <a:cubicBezTo>
                    <a:pt x="442" y="462"/>
                    <a:pt x="442" y="461"/>
                    <a:pt x="441" y="462"/>
                  </a:cubicBezTo>
                  <a:cubicBezTo>
                    <a:pt x="441" y="463"/>
                    <a:pt x="440" y="463"/>
                    <a:pt x="440" y="463"/>
                  </a:cubicBezTo>
                  <a:cubicBezTo>
                    <a:pt x="439" y="464"/>
                    <a:pt x="437" y="463"/>
                    <a:pt x="436" y="464"/>
                  </a:cubicBezTo>
                  <a:cubicBezTo>
                    <a:pt x="435" y="465"/>
                    <a:pt x="435" y="465"/>
                    <a:pt x="435" y="465"/>
                  </a:cubicBezTo>
                  <a:cubicBezTo>
                    <a:pt x="435" y="465"/>
                    <a:pt x="435" y="466"/>
                    <a:pt x="435" y="466"/>
                  </a:cubicBezTo>
                  <a:cubicBezTo>
                    <a:pt x="434" y="466"/>
                    <a:pt x="434" y="466"/>
                    <a:pt x="434" y="467"/>
                  </a:cubicBezTo>
                  <a:cubicBezTo>
                    <a:pt x="433" y="467"/>
                    <a:pt x="434" y="467"/>
                    <a:pt x="433" y="467"/>
                  </a:cubicBezTo>
                  <a:cubicBezTo>
                    <a:pt x="433" y="468"/>
                    <a:pt x="433" y="468"/>
                    <a:pt x="432" y="468"/>
                  </a:cubicBezTo>
                  <a:cubicBezTo>
                    <a:pt x="431" y="467"/>
                    <a:pt x="429" y="467"/>
                    <a:pt x="427" y="467"/>
                  </a:cubicBezTo>
                  <a:cubicBezTo>
                    <a:pt x="427" y="469"/>
                    <a:pt x="426" y="472"/>
                    <a:pt x="425" y="470"/>
                  </a:cubicBezTo>
                  <a:cubicBezTo>
                    <a:pt x="424" y="470"/>
                    <a:pt x="424" y="470"/>
                    <a:pt x="424" y="469"/>
                  </a:cubicBezTo>
                  <a:cubicBezTo>
                    <a:pt x="424" y="469"/>
                    <a:pt x="423" y="468"/>
                    <a:pt x="422" y="469"/>
                  </a:cubicBezTo>
                  <a:cubicBezTo>
                    <a:pt x="421" y="470"/>
                    <a:pt x="421" y="470"/>
                    <a:pt x="420" y="470"/>
                  </a:cubicBezTo>
                  <a:cubicBezTo>
                    <a:pt x="420" y="471"/>
                    <a:pt x="420" y="471"/>
                    <a:pt x="419" y="472"/>
                  </a:cubicBezTo>
                  <a:cubicBezTo>
                    <a:pt x="418" y="473"/>
                    <a:pt x="417" y="474"/>
                    <a:pt x="416" y="474"/>
                  </a:cubicBezTo>
                  <a:cubicBezTo>
                    <a:pt x="415" y="477"/>
                    <a:pt x="416" y="478"/>
                    <a:pt x="416" y="479"/>
                  </a:cubicBezTo>
                  <a:cubicBezTo>
                    <a:pt x="415" y="480"/>
                    <a:pt x="415" y="479"/>
                    <a:pt x="415" y="481"/>
                  </a:cubicBezTo>
                  <a:cubicBezTo>
                    <a:pt x="415" y="481"/>
                    <a:pt x="414" y="481"/>
                    <a:pt x="414" y="482"/>
                  </a:cubicBezTo>
                  <a:cubicBezTo>
                    <a:pt x="414" y="482"/>
                    <a:pt x="414" y="482"/>
                    <a:pt x="414" y="482"/>
                  </a:cubicBezTo>
                  <a:cubicBezTo>
                    <a:pt x="413" y="483"/>
                    <a:pt x="413" y="483"/>
                    <a:pt x="412" y="484"/>
                  </a:cubicBezTo>
                  <a:cubicBezTo>
                    <a:pt x="412" y="484"/>
                    <a:pt x="413" y="484"/>
                    <a:pt x="412" y="484"/>
                  </a:cubicBezTo>
                  <a:cubicBezTo>
                    <a:pt x="412" y="485"/>
                    <a:pt x="412" y="484"/>
                    <a:pt x="412" y="484"/>
                  </a:cubicBezTo>
                  <a:cubicBezTo>
                    <a:pt x="412" y="485"/>
                    <a:pt x="412" y="485"/>
                    <a:pt x="412" y="485"/>
                  </a:cubicBezTo>
                  <a:cubicBezTo>
                    <a:pt x="411" y="486"/>
                    <a:pt x="411" y="485"/>
                    <a:pt x="411" y="486"/>
                  </a:cubicBezTo>
                  <a:cubicBezTo>
                    <a:pt x="411" y="486"/>
                    <a:pt x="411" y="486"/>
                    <a:pt x="410" y="486"/>
                  </a:cubicBezTo>
                  <a:cubicBezTo>
                    <a:pt x="410" y="486"/>
                    <a:pt x="410" y="486"/>
                    <a:pt x="410" y="487"/>
                  </a:cubicBezTo>
                  <a:cubicBezTo>
                    <a:pt x="410" y="487"/>
                    <a:pt x="410" y="487"/>
                    <a:pt x="410" y="487"/>
                  </a:cubicBezTo>
                  <a:cubicBezTo>
                    <a:pt x="409" y="488"/>
                    <a:pt x="409" y="487"/>
                    <a:pt x="409" y="488"/>
                  </a:cubicBezTo>
                  <a:cubicBezTo>
                    <a:pt x="409" y="488"/>
                    <a:pt x="408" y="488"/>
                    <a:pt x="408" y="489"/>
                  </a:cubicBezTo>
                  <a:cubicBezTo>
                    <a:pt x="407" y="489"/>
                    <a:pt x="408" y="489"/>
                    <a:pt x="407" y="489"/>
                  </a:cubicBezTo>
                  <a:cubicBezTo>
                    <a:pt x="407" y="490"/>
                    <a:pt x="407" y="489"/>
                    <a:pt x="407" y="490"/>
                  </a:cubicBezTo>
                  <a:cubicBezTo>
                    <a:pt x="407" y="490"/>
                    <a:pt x="407" y="491"/>
                    <a:pt x="407" y="491"/>
                  </a:cubicBezTo>
                  <a:cubicBezTo>
                    <a:pt x="407" y="491"/>
                    <a:pt x="406" y="493"/>
                    <a:pt x="405" y="492"/>
                  </a:cubicBezTo>
                  <a:cubicBezTo>
                    <a:pt x="405" y="491"/>
                    <a:pt x="404" y="490"/>
                    <a:pt x="404" y="489"/>
                  </a:cubicBezTo>
                  <a:cubicBezTo>
                    <a:pt x="404" y="490"/>
                    <a:pt x="403" y="488"/>
                    <a:pt x="403" y="488"/>
                  </a:cubicBezTo>
                  <a:cubicBezTo>
                    <a:pt x="403" y="488"/>
                    <a:pt x="402" y="487"/>
                    <a:pt x="402" y="487"/>
                  </a:cubicBezTo>
                  <a:cubicBezTo>
                    <a:pt x="401" y="486"/>
                    <a:pt x="402" y="486"/>
                    <a:pt x="401" y="486"/>
                  </a:cubicBezTo>
                  <a:cubicBezTo>
                    <a:pt x="401" y="485"/>
                    <a:pt x="401" y="486"/>
                    <a:pt x="400" y="485"/>
                  </a:cubicBezTo>
                  <a:cubicBezTo>
                    <a:pt x="400" y="485"/>
                    <a:pt x="400" y="485"/>
                    <a:pt x="400" y="484"/>
                  </a:cubicBezTo>
                  <a:cubicBezTo>
                    <a:pt x="399" y="483"/>
                    <a:pt x="399" y="484"/>
                    <a:pt x="397" y="484"/>
                  </a:cubicBezTo>
                  <a:cubicBezTo>
                    <a:pt x="396" y="483"/>
                    <a:pt x="397" y="484"/>
                    <a:pt x="396" y="483"/>
                  </a:cubicBezTo>
                  <a:cubicBezTo>
                    <a:pt x="395" y="482"/>
                    <a:pt x="394" y="482"/>
                    <a:pt x="391" y="482"/>
                  </a:cubicBezTo>
                  <a:cubicBezTo>
                    <a:pt x="389" y="481"/>
                    <a:pt x="388" y="480"/>
                    <a:pt x="387" y="482"/>
                  </a:cubicBezTo>
                  <a:cubicBezTo>
                    <a:pt x="386" y="482"/>
                    <a:pt x="386" y="482"/>
                    <a:pt x="385" y="482"/>
                  </a:cubicBezTo>
                  <a:cubicBezTo>
                    <a:pt x="385" y="483"/>
                    <a:pt x="385" y="483"/>
                    <a:pt x="385" y="483"/>
                  </a:cubicBezTo>
                  <a:cubicBezTo>
                    <a:pt x="384" y="483"/>
                    <a:pt x="385" y="483"/>
                    <a:pt x="384" y="484"/>
                  </a:cubicBezTo>
                  <a:cubicBezTo>
                    <a:pt x="384" y="484"/>
                    <a:pt x="384" y="484"/>
                    <a:pt x="383" y="484"/>
                  </a:cubicBezTo>
                  <a:cubicBezTo>
                    <a:pt x="382" y="486"/>
                    <a:pt x="381" y="485"/>
                    <a:pt x="380" y="487"/>
                  </a:cubicBezTo>
                  <a:cubicBezTo>
                    <a:pt x="379" y="487"/>
                    <a:pt x="378" y="488"/>
                    <a:pt x="378" y="489"/>
                  </a:cubicBezTo>
                  <a:cubicBezTo>
                    <a:pt x="374" y="489"/>
                    <a:pt x="374" y="488"/>
                    <a:pt x="373" y="487"/>
                  </a:cubicBezTo>
                  <a:cubicBezTo>
                    <a:pt x="372" y="486"/>
                    <a:pt x="369" y="487"/>
                    <a:pt x="368" y="486"/>
                  </a:cubicBezTo>
                  <a:cubicBezTo>
                    <a:pt x="368" y="485"/>
                    <a:pt x="368" y="483"/>
                    <a:pt x="369" y="483"/>
                  </a:cubicBezTo>
                  <a:cubicBezTo>
                    <a:pt x="370" y="483"/>
                    <a:pt x="368" y="482"/>
                    <a:pt x="368" y="482"/>
                  </a:cubicBezTo>
                  <a:cubicBezTo>
                    <a:pt x="368" y="479"/>
                    <a:pt x="366" y="481"/>
                    <a:pt x="365" y="479"/>
                  </a:cubicBezTo>
                  <a:cubicBezTo>
                    <a:pt x="364" y="479"/>
                    <a:pt x="364" y="477"/>
                    <a:pt x="363" y="476"/>
                  </a:cubicBezTo>
                  <a:cubicBezTo>
                    <a:pt x="363" y="476"/>
                    <a:pt x="363" y="475"/>
                    <a:pt x="363" y="475"/>
                  </a:cubicBezTo>
                  <a:cubicBezTo>
                    <a:pt x="362" y="475"/>
                    <a:pt x="362" y="475"/>
                    <a:pt x="362" y="474"/>
                  </a:cubicBezTo>
                  <a:cubicBezTo>
                    <a:pt x="362" y="475"/>
                    <a:pt x="360" y="474"/>
                    <a:pt x="361" y="474"/>
                  </a:cubicBezTo>
                  <a:cubicBezTo>
                    <a:pt x="362" y="474"/>
                    <a:pt x="362" y="472"/>
                    <a:pt x="362" y="472"/>
                  </a:cubicBezTo>
                  <a:cubicBezTo>
                    <a:pt x="361" y="471"/>
                    <a:pt x="361" y="469"/>
                    <a:pt x="360" y="469"/>
                  </a:cubicBezTo>
                  <a:cubicBezTo>
                    <a:pt x="359" y="467"/>
                    <a:pt x="361" y="466"/>
                    <a:pt x="361" y="466"/>
                  </a:cubicBezTo>
                  <a:cubicBezTo>
                    <a:pt x="361" y="466"/>
                    <a:pt x="360" y="460"/>
                    <a:pt x="361" y="459"/>
                  </a:cubicBezTo>
                  <a:cubicBezTo>
                    <a:pt x="361" y="459"/>
                    <a:pt x="362" y="457"/>
                    <a:pt x="362" y="457"/>
                  </a:cubicBezTo>
                  <a:cubicBezTo>
                    <a:pt x="362" y="457"/>
                    <a:pt x="363" y="455"/>
                    <a:pt x="363" y="455"/>
                  </a:cubicBezTo>
                  <a:cubicBezTo>
                    <a:pt x="364" y="455"/>
                    <a:pt x="363" y="452"/>
                    <a:pt x="364" y="452"/>
                  </a:cubicBezTo>
                  <a:cubicBezTo>
                    <a:pt x="364" y="452"/>
                    <a:pt x="364" y="449"/>
                    <a:pt x="364" y="449"/>
                  </a:cubicBezTo>
                  <a:cubicBezTo>
                    <a:pt x="364" y="449"/>
                    <a:pt x="365" y="447"/>
                    <a:pt x="365" y="447"/>
                  </a:cubicBezTo>
                  <a:cubicBezTo>
                    <a:pt x="365" y="447"/>
                    <a:pt x="366" y="446"/>
                    <a:pt x="366" y="446"/>
                  </a:cubicBezTo>
                  <a:cubicBezTo>
                    <a:pt x="366" y="444"/>
                    <a:pt x="366" y="440"/>
                    <a:pt x="367" y="439"/>
                  </a:cubicBezTo>
                  <a:cubicBezTo>
                    <a:pt x="368" y="439"/>
                    <a:pt x="367" y="438"/>
                    <a:pt x="366" y="437"/>
                  </a:cubicBezTo>
                  <a:cubicBezTo>
                    <a:pt x="365" y="436"/>
                    <a:pt x="364" y="435"/>
                    <a:pt x="363" y="435"/>
                  </a:cubicBezTo>
                  <a:cubicBezTo>
                    <a:pt x="362" y="435"/>
                    <a:pt x="362" y="435"/>
                    <a:pt x="362" y="435"/>
                  </a:cubicBezTo>
                  <a:cubicBezTo>
                    <a:pt x="361" y="434"/>
                    <a:pt x="361" y="433"/>
                    <a:pt x="360" y="432"/>
                  </a:cubicBezTo>
                  <a:cubicBezTo>
                    <a:pt x="359" y="431"/>
                    <a:pt x="358" y="431"/>
                    <a:pt x="355" y="431"/>
                  </a:cubicBezTo>
                  <a:cubicBezTo>
                    <a:pt x="355" y="431"/>
                    <a:pt x="354" y="430"/>
                    <a:pt x="353" y="430"/>
                  </a:cubicBezTo>
                  <a:cubicBezTo>
                    <a:pt x="352" y="430"/>
                    <a:pt x="351" y="430"/>
                    <a:pt x="351" y="430"/>
                  </a:cubicBezTo>
                  <a:cubicBezTo>
                    <a:pt x="350" y="430"/>
                    <a:pt x="351" y="431"/>
                    <a:pt x="350" y="431"/>
                  </a:cubicBezTo>
                  <a:cubicBezTo>
                    <a:pt x="349" y="431"/>
                    <a:pt x="347" y="431"/>
                    <a:pt x="346" y="431"/>
                  </a:cubicBezTo>
                  <a:cubicBezTo>
                    <a:pt x="345" y="431"/>
                    <a:pt x="346" y="432"/>
                    <a:pt x="345" y="432"/>
                  </a:cubicBezTo>
                  <a:cubicBezTo>
                    <a:pt x="344" y="432"/>
                    <a:pt x="343" y="432"/>
                    <a:pt x="342" y="432"/>
                  </a:cubicBezTo>
                  <a:cubicBezTo>
                    <a:pt x="339" y="432"/>
                    <a:pt x="336" y="432"/>
                    <a:pt x="333" y="432"/>
                  </a:cubicBezTo>
                  <a:cubicBezTo>
                    <a:pt x="332" y="432"/>
                    <a:pt x="333" y="431"/>
                    <a:pt x="331" y="431"/>
                  </a:cubicBezTo>
                  <a:cubicBezTo>
                    <a:pt x="331" y="430"/>
                    <a:pt x="329" y="431"/>
                    <a:pt x="329" y="431"/>
                  </a:cubicBezTo>
                  <a:cubicBezTo>
                    <a:pt x="329" y="430"/>
                    <a:pt x="326" y="432"/>
                    <a:pt x="327" y="430"/>
                  </a:cubicBezTo>
                  <a:cubicBezTo>
                    <a:pt x="327" y="430"/>
                    <a:pt x="327" y="430"/>
                    <a:pt x="328" y="430"/>
                  </a:cubicBezTo>
                  <a:cubicBezTo>
                    <a:pt x="328" y="429"/>
                    <a:pt x="327" y="429"/>
                    <a:pt x="328" y="429"/>
                  </a:cubicBezTo>
                  <a:cubicBezTo>
                    <a:pt x="328" y="429"/>
                    <a:pt x="328" y="429"/>
                    <a:pt x="328" y="429"/>
                  </a:cubicBezTo>
                  <a:cubicBezTo>
                    <a:pt x="329" y="428"/>
                    <a:pt x="329" y="428"/>
                    <a:pt x="330" y="427"/>
                  </a:cubicBezTo>
                  <a:cubicBezTo>
                    <a:pt x="330" y="427"/>
                    <a:pt x="330" y="428"/>
                    <a:pt x="330" y="427"/>
                  </a:cubicBezTo>
                  <a:cubicBezTo>
                    <a:pt x="331" y="427"/>
                    <a:pt x="330" y="427"/>
                    <a:pt x="330" y="427"/>
                  </a:cubicBezTo>
                  <a:cubicBezTo>
                    <a:pt x="331" y="427"/>
                    <a:pt x="331" y="427"/>
                    <a:pt x="331" y="427"/>
                  </a:cubicBezTo>
                  <a:cubicBezTo>
                    <a:pt x="332" y="426"/>
                    <a:pt x="332" y="426"/>
                    <a:pt x="332" y="425"/>
                  </a:cubicBezTo>
                  <a:cubicBezTo>
                    <a:pt x="334" y="424"/>
                    <a:pt x="333" y="420"/>
                    <a:pt x="335" y="418"/>
                  </a:cubicBezTo>
                  <a:cubicBezTo>
                    <a:pt x="335" y="418"/>
                    <a:pt x="335" y="418"/>
                    <a:pt x="335" y="418"/>
                  </a:cubicBezTo>
                  <a:cubicBezTo>
                    <a:pt x="336" y="418"/>
                    <a:pt x="335" y="418"/>
                    <a:pt x="335" y="417"/>
                  </a:cubicBezTo>
                  <a:cubicBezTo>
                    <a:pt x="336" y="417"/>
                    <a:pt x="336" y="416"/>
                    <a:pt x="337" y="416"/>
                  </a:cubicBezTo>
                  <a:cubicBezTo>
                    <a:pt x="337" y="416"/>
                    <a:pt x="338" y="414"/>
                    <a:pt x="338" y="414"/>
                  </a:cubicBezTo>
                  <a:cubicBezTo>
                    <a:pt x="337" y="413"/>
                    <a:pt x="337" y="414"/>
                    <a:pt x="337" y="412"/>
                  </a:cubicBezTo>
                  <a:cubicBezTo>
                    <a:pt x="337" y="411"/>
                    <a:pt x="338" y="411"/>
                    <a:pt x="338" y="410"/>
                  </a:cubicBezTo>
                  <a:cubicBezTo>
                    <a:pt x="339" y="410"/>
                    <a:pt x="339" y="409"/>
                    <a:pt x="339" y="408"/>
                  </a:cubicBezTo>
                  <a:cubicBezTo>
                    <a:pt x="340" y="408"/>
                    <a:pt x="339" y="407"/>
                    <a:pt x="340" y="406"/>
                  </a:cubicBezTo>
                  <a:cubicBezTo>
                    <a:pt x="340" y="406"/>
                    <a:pt x="341" y="406"/>
                    <a:pt x="340" y="406"/>
                  </a:cubicBezTo>
                  <a:cubicBezTo>
                    <a:pt x="340" y="405"/>
                    <a:pt x="340" y="404"/>
                    <a:pt x="340" y="404"/>
                  </a:cubicBezTo>
                  <a:cubicBezTo>
                    <a:pt x="341" y="403"/>
                    <a:pt x="341" y="404"/>
                    <a:pt x="341" y="402"/>
                  </a:cubicBezTo>
                  <a:cubicBezTo>
                    <a:pt x="341" y="402"/>
                    <a:pt x="342" y="401"/>
                    <a:pt x="342" y="399"/>
                  </a:cubicBezTo>
                  <a:cubicBezTo>
                    <a:pt x="342" y="399"/>
                    <a:pt x="343" y="398"/>
                    <a:pt x="343" y="397"/>
                  </a:cubicBezTo>
                  <a:cubicBezTo>
                    <a:pt x="343" y="395"/>
                    <a:pt x="344" y="395"/>
                    <a:pt x="344" y="393"/>
                  </a:cubicBezTo>
                  <a:cubicBezTo>
                    <a:pt x="345" y="393"/>
                    <a:pt x="345" y="393"/>
                    <a:pt x="345" y="392"/>
                  </a:cubicBezTo>
                  <a:cubicBezTo>
                    <a:pt x="346" y="392"/>
                    <a:pt x="345" y="392"/>
                    <a:pt x="345" y="392"/>
                  </a:cubicBezTo>
                  <a:cubicBezTo>
                    <a:pt x="346" y="391"/>
                    <a:pt x="346" y="391"/>
                    <a:pt x="347" y="390"/>
                  </a:cubicBezTo>
                  <a:cubicBezTo>
                    <a:pt x="347" y="390"/>
                    <a:pt x="347" y="390"/>
                    <a:pt x="348" y="390"/>
                  </a:cubicBezTo>
                  <a:cubicBezTo>
                    <a:pt x="348" y="388"/>
                    <a:pt x="349" y="385"/>
                    <a:pt x="346" y="385"/>
                  </a:cubicBezTo>
                  <a:cubicBezTo>
                    <a:pt x="346" y="385"/>
                    <a:pt x="346" y="384"/>
                    <a:pt x="345" y="385"/>
                  </a:cubicBezTo>
                  <a:cubicBezTo>
                    <a:pt x="345" y="385"/>
                    <a:pt x="344" y="385"/>
                    <a:pt x="344" y="385"/>
                  </a:cubicBezTo>
                  <a:cubicBezTo>
                    <a:pt x="343" y="385"/>
                    <a:pt x="342" y="385"/>
                    <a:pt x="342" y="385"/>
                  </a:cubicBezTo>
                  <a:cubicBezTo>
                    <a:pt x="340" y="385"/>
                    <a:pt x="338" y="384"/>
                    <a:pt x="336" y="385"/>
                  </a:cubicBezTo>
                  <a:cubicBezTo>
                    <a:pt x="335" y="386"/>
                    <a:pt x="334" y="386"/>
                    <a:pt x="333" y="387"/>
                  </a:cubicBezTo>
                  <a:cubicBezTo>
                    <a:pt x="331" y="390"/>
                    <a:pt x="326" y="387"/>
                    <a:pt x="325" y="388"/>
                  </a:cubicBezTo>
                  <a:cubicBezTo>
                    <a:pt x="323" y="389"/>
                    <a:pt x="324" y="389"/>
                    <a:pt x="323" y="390"/>
                  </a:cubicBezTo>
                  <a:cubicBezTo>
                    <a:pt x="323" y="391"/>
                    <a:pt x="323" y="390"/>
                    <a:pt x="323" y="392"/>
                  </a:cubicBezTo>
                  <a:cubicBezTo>
                    <a:pt x="323" y="393"/>
                    <a:pt x="323" y="392"/>
                    <a:pt x="322" y="392"/>
                  </a:cubicBezTo>
                  <a:cubicBezTo>
                    <a:pt x="322" y="395"/>
                    <a:pt x="320" y="394"/>
                    <a:pt x="320" y="396"/>
                  </a:cubicBezTo>
                  <a:cubicBezTo>
                    <a:pt x="321" y="396"/>
                    <a:pt x="319" y="397"/>
                    <a:pt x="319" y="397"/>
                  </a:cubicBezTo>
                  <a:cubicBezTo>
                    <a:pt x="319" y="398"/>
                    <a:pt x="319" y="398"/>
                    <a:pt x="319" y="398"/>
                  </a:cubicBezTo>
                  <a:cubicBezTo>
                    <a:pt x="319" y="398"/>
                    <a:pt x="318" y="399"/>
                    <a:pt x="318" y="400"/>
                  </a:cubicBezTo>
                  <a:cubicBezTo>
                    <a:pt x="318" y="400"/>
                    <a:pt x="317" y="402"/>
                    <a:pt x="317" y="402"/>
                  </a:cubicBezTo>
                  <a:cubicBezTo>
                    <a:pt x="316" y="402"/>
                    <a:pt x="316" y="403"/>
                    <a:pt x="316" y="404"/>
                  </a:cubicBezTo>
                  <a:cubicBezTo>
                    <a:pt x="315" y="404"/>
                    <a:pt x="315" y="404"/>
                    <a:pt x="315" y="405"/>
                  </a:cubicBezTo>
                  <a:cubicBezTo>
                    <a:pt x="314" y="405"/>
                    <a:pt x="313" y="405"/>
                    <a:pt x="313" y="405"/>
                  </a:cubicBezTo>
                  <a:cubicBezTo>
                    <a:pt x="312" y="406"/>
                    <a:pt x="312" y="406"/>
                    <a:pt x="311" y="407"/>
                  </a:cubicBezTo>
                  <a:cubicBezTo>
                    <a:pt x="311" y="407"/>
                    <a:pt x="310" y="406"/>
                    <a:pt x="309" y="407"/>
                  </a:cubicBezTo>
                  <a:cubicBezTo>
                    <a:pt x="309" y="408"/>
                    <a:pt x="309" y="408"/>
                    <a:pt x="308" y="408"/>
                  </a:cubicBezTo>
                  <a:cubicBezTo>
                    <a:pt x="305" y="408"/>
                    <a:pt x="302" y="406"/>
                    <a:pt x="300" y="408"/>
                  </a:cubicBezTo>
                  <a:cubicBezTo>
                    <a:pt x="299" y="409"/>
                    <a:pt x="297" y="410"/>
                    <a:pt x="296" y="410"/>
                  </a:cubicBezTo>
                  <a:cubicBezTo>
                    <a:pt x="295" y="411"/>
                    <a:pt x="292" y="411"/>
                    <a:pt x="291" y="412"/>
                  </a:cubicBezTo>
                  <a:cubicBezTo>
                    <a:pt x="290" y="412"/>
                    <a:pt x="290" y="412"/>
                    <a:pt x="289" y="412"/>
                  </a:cubicBezTo>
                  <a:cubicBezTo>
                    <a:pt x="289" y="411"/>
                    <a:pt x="288" y="411"/>
                    <a:pt x="288" y="410"/>
                  </a:cubicBezTo>
                  <a:cubicBezTo>
                    <a:pt x="288" y="410"/>
                    <a:pt x="288" y="410"/>
                    <a:pt x="288" y="410"/>
                  </a:cubicBezTo>
                  <a:cubicBezTo>
                    <a:pt x="287" y="409"/>
                    <a:pt x="287" y="409"/>
                    <a:pt x="286" y="409"/>
                  </a:cubicBezTo>
                  <a:cubicBezTo>
                    <a:pt x="285" y="408"/>
                    <a:pt x="282" y="408"/>
                    <a:pt x="281" y="407"/>
                  </a:cubicBezTo>
                  <a:cubicBezTo>
                    <a:pt x="281" y="407"/>
                    <a:pt x="281" y="407"/>
                    <a:pt x="281" y="407"/>
                  </a:cubicBezTo>
                  <a:cubicBezTo>
                    <a:pt x="280" y="406"/>
                    <a:pt x="280" y="406"/>
                    <a:pt x="280" y="406"/>
                  </a:cubicBezTo>
                  <a:cubicBezTo>
                    <a:pt x="280" y="406"/>
                    <a:pt x="279" y="406"/>
                    <a:pt x="279" y="405"/>
                  </a:cubicBezTo>
                  <a:cubicBezTo>
                    <a:pt x="279" y="404"/>
                    <a:pt x="279" y="399"/>
                    <a:pt x="278" y="399"/>
                  </a:cubicBezTo>
                  <a:cubicBezTo>
                    <a:pt x="277" y="398"/>
                    <a:pt x="277" y="397"/>
                    <a:pt x="276" y="396"/>
                  </a:cubicBezTo>
                  <a:cubicBezTo>
                    <a:pt x="276" y="395"/>
                    <a:pt x="275" y="395"/>
                    <a:pt x="275" y="394"/>
                  </a:cubicBezTo>
                  <a:cubicBezTo>
                    <a:pt x="275" y="393"/>
                    <a:pt x="274" y="393"/>
                    <a:pt x="273" y="392"/>
                  </a:cubicBezTo>
                  <a:cubicBezTo>
                    <a:pt x="273" y="391"/>
                    <a:pt x="274" y="382"/>
                    <a:pt x="273" y="382"/>
                  </a:cubicBezTo>
                  <a:cubicBezTo>
                    <a:pt x="272" y="383"/>
                    <a:pt x="272" y="377"/>
                    <a:pt x="272" y="376"/>
                  </a:cubicBezTo>
                  <a:cubicBezTo>
                    <a:pt x="273" y="375"/>
                    <a:pt x="274" y="373"/>
                    <a:pt x="274" y="372"/>
                  </a:cubicBezTo>
                  <a:cubicBezTo>
                    <a:pt x="275" y="371"/>
                    <a:pt x="275" y="372"/>
                    <a:pt x="275" y="370"/>
                  </a:cubicBezTo>
                  <a:cubicBezTo>
                    <a:pt x="275" y="369"/>
                    <a:pt x="275" y="368"/>
                    <a:pt x="275" y="367"/>
                  </a:cubicBezTo>
                  <a:cubicBezTo>
                    <a:pt x="275" y="366"/>
                    <a:pt x="276" y="366"/>
                    <a:pt x="277" y="365"/>
                  </a:cubicBezTo>
                  <a:cubicBezTo>
                    <a:pt x="278" y="364"/>
                    <a:pt x="277" y="361"/>
                    <a:pt x="278" y="360"/>
                  </a:cubicBezTo>
                  <a:cubicBezTo>
                    <a:pt x="278" y="359"/>
                    <a:pt x="278" y="359"/>
                    <a:pt x="278" y="358"/>
                  </a:cubicBezTo>
                  <a:cubicBezTo>
                    <a:pt x="278" y="358"/>
                    <a:pt x="280" y="357"/>
                    <a:pt x="279" y="357"/>
                  </a:cubicBezTo>
                  <a:cubicBezTo>
                    <a:pt x="279" y="357"/>
                    <a:pt x="281" y="355"/>
                    <a:pt x="281" y="355"/>
                  </a:cubicBezTo>
                  <a:cubicBezTo>
                    <a:pt x="281" y="353"/>
                    <a:pt x="282" y="352"/>
                    <a:pt x="282" y="351"/>
                  </a:cubicBezTo>
                  <a:cubicBezTo>
                    <a:pt x="282" y="350"/>
                    <a:pt x="283" y="351"/>
                    <a:pt x="283" y="350"/>
                  </a:cubicBezTo>
                  <a:cubicBezTo>
                    <a:pt x="283" y="349"/>
                    <a:pt x="283" y="348"/>
                    <a:pt x="283" y="347"/>
                  </a:cubicBezTo>
                  <a:cubicBezTo>
                    <a:pt x="283" y="345"/>
                    <a:pt x="282" y="342"/>
                    <a:pt x="283" y="340"/>
                  </a:cubicBezTo>
                  <a:cubicBezTo>
                    <a:pt x="284" y="340"/>
                    <a:pt x="284" y="339"/>
                    <a:pt x="284" y="338"/>
                  </a:cubicBezTo>
                  <a:cubicBezTo>
                    <a:pt x="284" y="338"/>
                    <a:pt x="285" y="337"/>
                    <a:pt x="286" y="337"/>
                  </a:cubicBezTo>
                  <a:cubicBezTo>
                    <a:pt x="286" y="337"/>
                    <a:pt x="286" y="336"/>
                    <a:pt x="285" y="336"/>
                  </a:cubicBezTo>
                  <a:cubicBezTo>
                    <a:pt x="285" y="335"/>
                    <a:pt x="286" y="336"/>
                    <a:pt x="286" y="335"/>
                  </a:cubicBezTo>
                  <a:cubicBezTo>
                    <a:pt x="286" y="335"/>
                    <a:pt x="287" y="335"/>
                    <a:pt x="287" y="335"/>
                  </a:cubicBezTo>
                  <a:cubicBezTo>
                    <a:pt x="287" y="334"/>
                    <a:pt x="287" y="334"/>
                    <a:pt x="288" y="334"/>
                  </a:cubicBezTo>
                  <a:cubicBezTo>
                    <a:pt x="288" y="334"/>
                    <a:pt x="288" y="334"/>
                    <a:pt x="288" y="333"/>
                  </a:cubicBezTo>
                  <a:cubicBezTo>
                    <a:pt x="289" y="333"/>
                    <a:pt x="288" y="332"/>
                    <a:pt x="289" y="333"/>
                  </a:cubicBezTo>
                  <a:cubicBezTo>
                    <a:pt x="289" y="333"/>
                    <a:pt x="290" y="332"/>
                    <a:pt x="291" y="332"/>
                  </a:cubicBezTo>
                  <a:cubicBezTo>
                    <a:pt x="291" y="332"/>
                    <a:pt x="290" y="331"/>
                    <a:pt x="292" y="331"/>
                  </a:cubicBezTo>
                  <a:cubicBezTo>
                    <a:pt x="292" y="331"/>
                    <a:pt x="292" y="331"/>
                    <a:pt x="293" y="330"/>
                  </a:cubicBezTo>
                  <a:cubicBezTo>
                    <a:pt x="293" y="330"/>
                    <a:pt x="292" y="330"/>
                    <a:pt x="293" y="330"/>
                  </a:cubicBezTo>
                  <a:cubicBezTo>
                    <a:pt x="293" y="330"/>
                    <a:pt x="294" y="330"/>
                    <a:pt x="295" y="330"/>
                  </a:cubicBezTo>
                  <a:cubicBezTo>
                    <a:pt x="295" y="330"/>
                    <a:pt x="294" y="329"/>
                    <a:pt x="295" y="329"/>
                  </a:cubicBezTo>
                  <a:cubicBezTo>
                    <a:pt x="295" y="329"/>
                    <a:pt x="296" y="329"/>
                    <a:pt x="296" y="329"/>
                  </a:cubicBezTo>
                  <a:cubicBezTo>
                    <a:pt x="297" y="329"/>
                    <a:pt x="299" y="328"/>
                    <a:pt x="300" y="328"/>
                  </a:cubicBezTo>
                  <a:cubicBezTo>
                    <a:pt x="301" y="327"/>
                    <a:pt x="301" y="327"/>
                    <a:pt x="301" y="327"/>
                  </a:cubicBezTo>
                  <a:cubicBezTo>
                    <a:pt x="301" y="327"/>
                    <a:pt x="301" y="326"/>
                    <a:pt x="301" y="326"/>
                  </a:cubicBezTo>
                  <a:cubicBezTo>
                    <a:pt x="301" y="326"/>
                    <a:pt x="302" y="326"/>
                    <a:pt x="302" y="326"/>
                  </a:cubicBezTo>
                  <a:cubicBezTo>
                    <a:pt x="302" y="326"/>
                    <a:pt x="302" y="325"/>
                    <a:pt x="303" y="325"/>
                  </a:cubicBezTo>
                  <a:cubicBezTo>
                    <a:pt x="304" y="325"/>
                    <a:pt x="304" y="325"/>
                    <a:pt x="304" y="324"/>
                  </a:cubicBezTo>
                  <a:cubicBezTo>
                    <a:pt x="304" y="324"/>
                    <a:pt x="305" y="324"/>
                    <a:pt x="305" y="323"/>
                  </a:cubicBezTo>
                  <a:cubicBezTo>
                    <a:pt x="306" y="323"/>
                    <a:pt x="307" y="323"/>
                    <a:pt x="308" y="323"/>
                  </a:cubicBezTo>
                  <a:cubicBezTo>
                    <a:pt x="309" y="323"/>
                    <a:pt x="308" y="322"/>
                    <a:pt x="309" y="322"/>
                  </a:cubicBezTo>
                  <a:cubicBezTo>
                    <a:pt x="310" y="322"/>
                    <a:pt x="312" y="320"/>
                    <a:pt x="313" y="320"/>
                  </a:cubicBezTo>
                  <a:cubicBezTo>
                    <a:pt x="313" y="319"/>
                    <a:pt x="317" y="318"/>
                    <a:pt x="320" y="320"/>
                  </a:cubicBezTo>
                  <a:cubicBezTo>
                    <a:pt x="320" y="321"/>
                    <a:pt x="320" y="320"/>
                    <a:pt x="320" y="320"/>
                  </a:cubicBezTo>
                  <a:cubicBezTo>
                    <a:pt x="321" y="321"/>
                    <a:pt x="322" y="321"/>
                    <a:pt x="323" y="322"/>
                  </a:cubicBezTo>
                  <a:cubicBezTo>
                    <a:pt x="325" y="323"/>
                    <a:pt x="327" y="320"/>
                    <a:pt x="329" y="322"/>
                  </a:cubicBezTo>
                  <a:cubicBezTo>
                    <a:pt x="330" y="323"/>
                    <a:pt x="331" y="323"/>
                    <a:pt x="331" y="324"/>
                  </a:cubicBezTo>
                  <a:cubicBezTo>
                    <a:pt x="331" y="324"/>
                    <a:pt x="332" y="324"/>
                    <a:pt x="332" y="324"/>
                  </a:cubicBezTo>
                  <a:cubicBezTo>
                    <a:pt x="332" y="325"/>
                    <a:pt x="333" y="325"/>
                    <a:pt x="333" y="325"/>
                  </a:cubicBezTo>
                  <a:cubicBezTo>
                    <a:pt x="335" y="327"/>
                    <a:pt x="336" y="326"/>
                    <a:pt x="337" y="325"/>
                  </a:cubicBezTo>
                  <a:cubicBezTo>
                    <a:pt x="337" y="324"/>
                    <a:pt x="337" y="325"/>
                    <a:pt x="338" y="324"/>
                  </a:cubicBezTo>
                  <a:cubicBezTo>
                    <a:pt x="338" y="324"/>
                    <a:pt x="338" y="324"/>
                    <a:pt x="338" y="323"/>
                  </a:cubicBezTo>
                  <a:cubicBezTo>
                    <a:pt x="340" y="324"/>
                    <a:pt x="339" y="323"/>
                    <a:pt x="340" y="324"/>
                  </a:cubicBezTo>
                  <a:cubicBezTo>
                    <a:pt x="340" y="324"/>
                    <a:pt x="340" y="324"/>
                    <a:pt x="340" y="324"/>
                  </a:cubicBezTo>
                  <a:cubicBezTo>
                    <a:pt x="340" y="324"/>
                    <a:pt x="340" y="324"/>
                    <a:pt x="340" y="325"/>
                  </a:cubicBezTo>
                  <a:cubicBezTo>
                    <a:pt x="341" y="326"/>
                    <a:pt x="343" y="325"/>
                    <a:pt x="344" y="325"/>
                  </a:cubicBezTo>
                  <a:cubicBezTo>
                    <a:pt x="344" y="322"/>
                    <a:pt x="343" y="321"/>
                    <a:pt x="343" y="318"/>
                  </a:cubicBezTo>
                  <a:cubicBezTo>
                    <a:pt x="344" y="318"/>
                    <a:pt x="344" y="318"/>
                    <a:pt x="345" y="318"/>
                  </a:cubicBezTo>
                  <a:cubicBezTo>
                    <a:pt x="346" y="316"/>
                    <a:pt x="349" y="316"/>
                    <a:pt x="351" y="315"/>
                  </a:cubicBezTo>
                  <a:cubicBezTo>
                    <a:pt x="352" y="315"/>
                    <a:pt x="351" y="315"/>
                    <a:pt x="353" y="315"/>
                  </a:cubicBezTo>
                  <a:cubicBezTo>
                    <a:pt x="353" y="315"/>
                    <a:pt x="354" y="314"/>
                    <a:pt x="354" y="315"/>
                  </a:cubicBezTo>
                  <a:cubicBezTo>
                    <a:pt x="354" y="316"/>
                    <a:pt x="356" y="316"/>
                    <a:pt x="357" y="315"/>
                  </a:cubicBezTo>
                  <a:cubicBezTo>
                    <a:pt x="358" y="315"/>
                    <a:pt x="357" y="315"/>
                    <a:pt x="358" y="315"/>
                  </a:cubicBezTo>
                  <a:cubicBezTo>
                    <a:pt x="360" y="315"/>
                    <a:pt x="360" y="314"/>
                    <a:pt x="362" y="314"/>
                  </a:cubicBezTo>
                  <a:cubicBezTo>
                    <a:pt x="364" y="314"/>
                    <a:pt x="365" y="315"/>
                    <a:pt x="367" y="315"/>
                  </a:cubicBezTo>
                  <a:cubicBezTo>
                    <a:pt x="367" y="316"/>
                    <a:pt x="367" y="315"/>
                    <a:pt x="368" y="315"/>
                  </a:cubicBezTo>
                  <a:cubicBezTo>
                    <a:pt x="368" y="316"/>
                    <a:pt x="368" y="316"/>
                    <a:pt x="368" y="316"/>
                  </a:cubicBezTo>
                  <a:cubicBezTo>
                    <a:pt x="368" y="316"/>
                    <a:pt x="368" y="317"/>
                    <a:pt x="368" y="317"/>
                  </a:cubicBezTo>
                  <a:cubicBezTo>
                    <a:pt x="368" y="317"/>
                    <a:pt x="370" y="317"/>
                    <a:pt x="370" y="318"/>
                  </a:cubicBezTo>
                  <a:cubicBezTo>
                    <a:pt x="370" y="319"/>
                    <a:pt x="370" y="320"/>
                    <a:pt x="370" y="320"/>
                  </a:cubicBezTo>
                  <a:cubicBezTo>
                    <a:pt x="372" y="320"/>
                    <a:pt x="373" y="322"/>
                    <a:pt x="375" y="320"/>
                  </a:cubicBezTo>
                  <a:cubicBezTo>
                    <a:pt x="375" y="320"/>
                    <a:pt x="375" y="320"/>
                    <a:pt x="375" y="319"/>
                  </a:cubicBezTo>
                  <a:cubicBezTo>
                    <a:pt x="376" y="319"/>
                    <a:pt x="376" y="319"/>
                    <a:pt x="376" y="319"/>
                  </a:cubicBezTo>
                  <a:cubicBezTo>
                    <a:pt x="376" y="319"/>
                    <a:pt x="377" y="318"/>
                    <a:pt x="377" y="318"/>
                  </a:cubicBezTo>
                  <a:cubicBezTo>
                    <a:pt x="379" y="318"/>
                    <a:pt x="378" y="318"/>
                    <a:pt x="379" y="317"/>
                  </a:cubicBezTo>
                  <a:cubicBezTo>
                    <a:pt x="380" y="317"/>
                    <a:pt x="380" y="316"/>
                    <a:pt x="381" y="317"/>
                  </a:cubicBezTo>
                  <a:cubicBezTo>
                    <a:pt x="381" y="317"/>
                    <a:pt x="381" y="318"/>
                    <a:pt x="382" y="318"/>
                  </a:cubicBezTo>
                  <a:cubicBezTo>
                    <a:pt x="382" y="318"/>
                    <a:pt x="383" y="320"/>
                    <a:pt x="383" y="320"/>
                  </a:cubicBezTo>
                  <a:cubicBezTo>
                    <a:pt x="383" y="320"/>
                    <a:pt x="384" y="321"/>
                    <a:pt x="384" y="321"/>
                  </a:cubicBezTo>
                  <a:cubicBezTo>
                    <a:pt x="384" y="322"/>
                    <a:pt x="385" y="322"/>
                    <a:pt x="385" y="323"/>
                  </a:cubicBezTo>
                  <a:cubicBezTo>
                    <a:pt x="385" y="324"/>
                    <a:pt x="385" y="323"/>
                    <a:pt x="385" y="324"/>
                  </a:cubicBezTo>
                  <a:cubicBezTo>
                    <a:pt x="386" y="324"/>
                    <a:pt x="386" y="324"/>
                    <a:pt x="386" y="324"/>
                  </a:cubicBezTo>
                  <a:cubicBezTo>
                    <a:pt x="386" y="324"/>
                    <a:pt x="386" y="324"/>
                    <a:pt x="386" y="325"/>
                  </a:cubicBezTo>
                  <a:cubicBezTo>
                    <a:pt x="386" y="325"/>
                    <a:pt x="387" y="325"/>
                    <a:pt x="387" y="325"/>
                  </a:cubicBezTo>
                  <a:cubicBezTo>
                    <a:pt x="387" y="329"/>
                    <a:pt x="385" y="330"/>
                    <a:pt x="385" y="333"/>
                  </a:cubicBezTo>
                  <a:cubicBezTo>
                    <a:pt x="383" y="334"/>
                    <a:pt x="385" y="338"/>
                    <a:pt x="385" y="340"/>
                  </a:cubicBezTo>
                  <a:cubicBezTo>
                    <a:pt x="385" y="341"/>
                    <a:pt x="386" y="341"/>
                    <a:pt x="387" y="342"/>
                  </a:cubicBezTo>
                  <a:cubicBezTo>
                    <a:pt x="388" y="342"/>
                    <a:pt x="386" y="344"/>
                    <a:pt x="387" y="345"/>
                  </a:cubicBezTo>
                  <a:cubicBezTo>
                    <a:pt x="388" y="345"/>
                    <a:pt x="388" y="345"/>
                    <a:pt x="388" y="345"/>
                  </a:cubicBezTo>
                  <a:cubicBezTo>
                    <a:pt x="388" y="347"/>
                    <a:pt x="387" y="348"/>
                    <a:pt x="388" y="350"/>
                  </a:cubicBezTo>
                  <a:cubicBezTo>
                    <a:pt x="389" y="350"/>
                    <a:pt x="389" y="351"/>
                    <a:pt x="390" y="351"/>
                  </a:cubicBezTo>
                  <a:cubicBezTo>
                    <a:pt x="390" y="351"/>
                    <a:pt x="391" y="352"/>
                    <a:pt x="391" y="353"/>
                  </a:cubicBezTo>
                  <a:cubicBezTo>
                    <a:pt x="391" y="353"/>
                    <a:pt x="391" y="354"/>
                    <a:pt x="391" y="355"/>
                  </a:cubicBezTo>
                  <a:cubicBezTo>
                    <a:pt x="392" y="355"/>
                    <a:pt x="392" y="356"/>
                    <a:pt x="392" y="357"/>
                  </a:cubicBezTo>
                  <a:cubicBezTo>
                    <a:pt x="393" y="357"/>
                    <a:pt x="396" y="359"/>
                    <a:pt x="397" y="357"/>
                  </a:cubicBezTo>
                  <a:cubicBezTo>
                    <a:pt x="399" y="356"/>
                    <a:pt x="400" y="353"/>
                    <a:pt x="400" y="350"/>
                  </a:cubicBezTo>
                  <a:cubicBezTo>
                    <a:pt x="400" y="350"/>
                    <a:pt x="401" y="349"/>
                    <a:pt x="401" y="349"/>
                  </a:cubicBezTo>
                  <a:cubicBezTo>
                    <a:pt x="402" y="348"/>
                    <a:pt x="402" y="348"/>
                    <a:pt x="402" y="346"/>
                  </a:cubicBezTo>
                  <a:cubicBezTo>
                    <a:pt x="403" y="345"/>
                    <a:pt x="404" y="338"/>
                    <a:pt x="402" y="335"/>
                  </a:cubicBezTo>
                  <a:cubicBezTo>
                    <a:pt x="402" y="335"/>
                    <a:pt x="401" y="333"/>
                    <a:pt x="401" y="333"/>
                  </a:cubicBezTo>
                  <a:cubicBezTo>
                    <a:pt x="400" y="330"/>
                    <a:pt x="400" y="329"/>
                    <a:pt x="400" y="326"/>
                  </a:cubicBezTo>
                  <a:cubicBezTo>
                    <a:pt x="400" y="326"/>
                    <a:pt x="401" y="322"/>
                    <a:pt x="400" y="323"/>
                  </a:cubicBezTo>
                  <a:cubicBezTo>
                    <a:pt x="399" y="323"/>
                    <a:pt x="400" y="321"/>
                    <a:pt x="400" y="320"/>
                  </a:cubicBezTo>
                  <a:cubicBezTo>
                    <a:pt x="399" y="320"/>
                    <a:pt x="399" y="320"/>
                    <a:pt x="399" y="318"/>
                  </a:cubicBezTo>
                  <a:cubicBezTo>
                    <a:pt x="399" y="316"/>
                    <a:pt x="397" y="316"/>
                    <a:pt x="399" y="313"/>
                  </a:cubicBezTo>
                  <a:cubicBezTo>
                    <a:pt x="400" y="312"/>
                    <a:pt x="401" y="309"/>
                    <a:pt x="402" y="308"/>
                  </a:cubicBezTo>
                  <a:cubicBezTo>
                    <a:pt x="403" y="306"/>
                    <a:pt x="403" y="304"/>
                    <a:pt x="405" y="303"/>
                  </a:cubicBezTo>
                  <a:cubicBezTo>
                    <a:pt x="405" y="302"/>
                    <a:pt x="405" y="302"/>
                    <a:pt x="405" y="302"/>
                  </a:cubicBezTo>
                  <a:cubicBezTo>
                    <a:pt x="405" y="302"/>
                    <a:pt x="405" y="302"/>
                    <a:pt x="405" y="302"/>
                  </a:cubicBezTo>
                  <a:cubicBezTo>
                    <a:pt x="406" y="301"/>
                    <a:pt x="405" y="302"/>
                    <a:pt x="406" y="301"/>
                  </a:cubicBezTo>
                  <a:cubicBezTo>
                    <a:pt x="406" y="301"/>
                    <a:pt x="406" y="301"/>
                    <a:pt x="406" y="300"/>
                  </a:cubicBezTo>
                  <a:cubicBezTo>
                    <a:pt x="406" y="300"/>
                    <a:pt x="408" y="301"/>
                    <a:pt x="407" y="300"/>
                  </a:cubicBezTo>
                  <a:cubicBezTo>
                    <a:pt x="407" y="300"/>
                    <a:pt x="409" y="299"/>
                    <a:pt x="409" y="299"/>
                  </a:cubicBezTo>
                  <a:cubicBezTo>
                    <a:pt x="409" y="299"/>
                    <a:pt x="411" y="298"/>
                    <a:pt x="411" y="298"/>
                  </a:cubicBezTo>
                  <a:cubicBezTo>
                    <a:pt x="412" y="298"/>
                    <a:pt x="413" y="297"/>
                    <a:pt x="414" y="297"/>
                  </a:cubicBezTo>
                  <a:cubicBezTo>
                    <a:pt x="415" y="297"/>
                    <a:pt x="416" y="296"/>
                    <a:pt x="416" y="295"/>
                  </a:cubicBezTo>
                  <a:cubicBezTo>
                    <a:pt x="416" y="295"/>
                    <a:pt x="416" y="295"/>
                    <a:pt x="417" y="295"/>
                  </a:cubicBezTo>
                  <a:cubicBezTo>
                    <a:pt x="417" y="295"/>
                    <a:pt x="417" y="295"/>
                    <a:pt x="417" y="295"/>
                  </a:cubicBezTo>
                  <a:cubicBezTo>
                    <a:pt x="418" y="295"/>
                    <a:pt x="418" y="295"/>
                    <a:pt x="419" y="294"/>
                  </a:cubicBezTo>
                  <a:cubicBezTo>
                    <a:pt x="419" y="293"/>
                    <a:pt x="419" y="292"/>
                    <a:pt x="420" y="292"/>
                  </a:cubicBezTo>
                  <a:cubicBezTo>
                    <a:pt x="420" y="291"/>
                    <a:pt x="420" y="292"/>
                    <a:pt x="420" y="291"/>
                  </a:cubicBezTo>
                  <a:cubicBezTo>
                    <a:pt x="421" y="291"/>
                    <a:pt x="421" y="291"/>
                    <a:pt x="421" y="291"/>
                  </a:cubicBezTo>
                  <a:cubicBezTo>
                    <a:pt x="421" y="291"/>
                    <a:pt x="421" y="291"/>
                    <a:pt x="422" y="290"/>
                  </a:cubicBezTo>
                  <a:cubicBezTo>
                    <a:pt x="422" y="290"/>
                    <a:pt x="422" y="290"/>
                    <a:pt x="422" y="290"/>
                  </a:cubicBezTo>
                  <a:cubicBezTo>
                    <a:pt x="422" y="290"/>
                    <a:pt x="422" y="289"/>
                    <a:pt x="422" y="289"/>
                  </a:cubicBezTo>
                  <a:cubicBezTo>
                    <a:pt x="423" y="289"/>
                    <a:pt x="423" y="289"/>
                    <a:pt x="424" y="288"/>
                  </a:cubicBezTo>
                  <a:cubicBezTo>
                    <a:pt x="424" y="288"/>
                    <a:pt x="424" y="288"/>
                    <a:pt x="425" y="288"/>
                  </a:cubicBezTo>
                  <a:cubicBezTo>
                    <a:pt x="425" y="288"/>
                    <a:pt x="425" y="288"/>
                    <a:pt x="425" y="288"/>
                  </a:cubicBezTo>
                  <a:cubicBezTo>
                    <a:pt x="425" y="287"/>
                    <a:pt x="427" y="287"/>
                    <a:pt x="427" y="287"/>
                  </a:cubicBezTo>
                  <a:cubicBezTo>
                    <a:pt x="427" y="286"/>
                    <a:pt x="430" y="286"/>
                    <a:pt x="430" y="286"/>
                  </a:cubicBezTo>
                  <a:cubicBezTo>
                    <a:pt x="432" y="284"/>
                    <a:pt x="435" y="282"/>
                    <a:pt x="436" y="280"/>
                  </a:cubicBezTo>
                  <a:cubicBezTo>
                    <a:pt x="438" y="280"/>
                    <a:pt x="441" y="280"/>
                    <a:pt x="442" y="279"/>
                  </a:cubicBezTo>
                  <a:cubicBezTo>
                    <a:pt x="443" y="278"/>
                    <a:pt x="442" y="276"/>
                    <a:pt x="443" y="275"/>
                  </a:cubicBezTo>
                  <a:cubicBezTo>
                    <a:pt x="443" y="275"/>
                    <a:pt x="444" y="273"/>
                    <a:pt x="444" y="273"/>
                  </a:cubicBezTo>
                  <a:cubicBezTo>
                    <a:pt x="446" y="274"/>
                    <a:pt x="446" y="274"/>
                    <a:pt x="447" y="273"/>
                  </a:cubicBezTo>
                  <a:cubicBezTo>
                    <a:pt x="448" y="272"/>
                    <a:pt x="447" y="270"/>
                    <a:pt x="447" y="268"/>
                  </a:cubicBezTo>
                  <a:cubicBezTo>
                    <a:pt x="448" y="267"/>
                    <a:pt x="448" y="268"/>
                    <a:pt x="448" y="267"/>
                  </a:cubicBezTo>
                  <a:cubicBezTo>
                    <a:pt x="448" y="267"/>
                    <a:pt x="449" y="267"/>
                    <a:pt x="449" y="267"/>
                  </a:cubicBezTo>
                  <a:cubicBezTo>
                    <a:pt x="449" y="267"/>
                    <a:pt x="449" y="266"/>
                    <a:pt x="449" y="266"/>
                  </a:cubicBezTo>
                  <a:cubicBezTo>
                    <a:pt x="449" y="266"/>
                    <a:pt x="450" y="266"/>
                    <a:pt x="450" y="266"/>
                  </a:cubicBezTo>
                  <a:cubicBezTo>
                    <a:pt x="451" y="265"/>
                    <a:pt x="451" y="264"/>
                    <a:pt x="450" y="262"/>
                  </a:cubicBezTo>
                  <a:cubicBezTo>
                    <a:pt x="450" y="262"/>
                    <a:pt x="449" y="262"/>
                    <a:pt x="449" y="261"/>
                  </a:cubicBezTo>
                  <a:cubicBezTo>
                    <a:pt x="449" y="259"/>
                    <a:pt x="447" y="259"/>
                    <a:pt x="449" y="255"/>
                  </a:cubicBezTo>
                  <a:cubicBezTo>
                    <a:pt x="450" y="254"/>
                    <a:pt x="450" y="253"/>
                    <a:pt x="451" y="252"/>
                  </a:cubicBezTo>
                  <a:cubicBezTo>
                    <a:pt x="451" y="250"/>
                    <a:pt x="451" y="249"/>
                    <a:pt x="452" y="248"/>
                  </a:cubicBezTo>
                  <a:cubicBezTo>
                    <a:pt x="452" y="246"/>
                    <a:pt x="452" y="247"/>
                    <a:pt x="452" y="246"/>
                  </a:cubicBezTo>
                  <a:cubicBezTo>
                    <a:pt x="452" y="246"/>
                    <a:pt x="452" y="246"/>
                    <a:pt x="452" y="246"/>
                  </a:cubicBezTo>
                  <a:cubicBezTo>
                    <a:pt x="453" y="245"/>
                    <a:pt x="453" y="245"/>
                    <a:pt x="453" y="245"/>
                  </a:cubicBezTo>
                  <a:cubicBezTo>
                    <a:pt x="454" y="244"/>
                    <a:pt x="453" y="245"/>
                    <a:pt x="454" y="244"/>
                  </a:cubicBezTo>
                  <a:cubicBezTo>
                    <a:pt x="456" y="244"/>
                    <a:pt x="455" y="245"/>
                    <a:pt x="455" y="246"/>
                  </a:cubicBezTo>
                  <a:cubicBezTo>
                    <a:pt x="454" y="246"/>
                    <a:pt x="455" y="247"/>
                    <a:pt x="455" y="248"/>
                  </a:cubicBezTo>
                  <a:cubicBezTo>
                    <a:pt x="454" y="248"/>
                    <a:pt x="454" y="249"/>
                    <a:pt x="454" y="251"/>
                  </a:cubicBezTo>
                  <a:cubicBezTo>
                    <a:pt x="454" y="252"/>
                    <a:pt x="455" y="253"/>
                    <a:pt x="454" y="256"/>
                  </a:cubicBezTo>
                  <a:cubicBezTo>
                    <a:pt x="453" y="256"/>
                    <a:pt x="453" y="258"/>
                    <a:pt x="452" y="258"/>
                  </a:cubicBezTo>
                  <a:cubicBezTo>
                    <a:pt x="451" y="260"/>
                    <a:pt x="452" y="260"/>
                    <a:pt x="453" y="260"/>
                  </a:cubicBezTo>
                  <a:cubicBezTo>
                    <a:pt x="454" y="259"/>
                    <a:pt x="454" y="259"/>
                    <a:pt x="455" y="258"/>
                  </a:cubicBezTo>
                  <a:cubicBezTo>
                    <a:pt x="455" y="258"/>
                    <a:pt x="455" y="257"/>
                    <a:pt x="456" y="257"/>
                  </a:cubicBezTo>
                  <a:cubicBezTo>
                    <a:pt x="456" y="257"/>
                    <a:pt x="456" y="257"/>
                    <a:pt x="456" y="256"/>
                  </a:cubicBezTo>
                  <a:cubicBezTo>
                    <a:pt x="457" y="256"/>
                    <a:pt x="457" y="255"/>
                    <a:pt x="457" y="254"/>
                  </a:cubicBezTo>
                  <a:cubicBezTo>
                    <a:pt x="457" y="253"/>
                    <a:pt x="459" y="252"/>
                    <a:pt x="460" y="251"/>
                  </a:cubicBezTo>
                  <a:cubicBezTo>
                    <a:pt x="462" y="251"/>
                    <a:pt x="460" y="242"/>
                    <a:pt x="461" y="241"/>
                  </a:cubicBezTo>
                  <a:cubicBezTo>
                    <a:pt x="462" y="241"/>
                    <a:pt x="463" y="245"/>
                    <a:pt x="463" y="246"/>
                  </a:cubicBezTo>
                  <a:cubicBezTo>
                    <a:pt x="463" y="246"/>
                    <a:pt x="465" y="245"/>
                    <a:pt x="465" y="245"/>
                  </a:cubicBezTo>
                  <a:cubicBezTo>
                    <a:pt x="466" y="244"/>
                    <a:pt x="465" y="245"/>
                    <a:pt x="466" y="244"/>
                  </a:cubicBezTo>
                  <a:cubicBezTo>
                    <a:pt x="466" y="244"/>
                    <a:pt x="466" y="244"/>
                    <a:pt x="466" y="243"/>
                  </a:cubicBezTo>
                  <a:cubicBezTo>
                    <a:pt x="466" y="243"/>
                    <a:pt x="466" y="243"/>
                    <a:pt x="467" y="243"/>
                  </a:cubicBezTo>
                  <a:cubicBezTo>
                    <a:pt x="467" y="243"/>
                    <a:pt x="467" y="243"/>
                    <a:pt x="467" y="243"/>
                  </a:cubicBezTo>
                  <a:cubicBezTo>
                    <a:pt x="468" y="242"/>
                    <a:pt x="467" y="242"/>
                    <a:pt x="468" y="242"/>
                  </a:cubicBezTo>
                  <a:cubicBezTo>
                    <a:pt x="468" y="242"/>
                    <a:pt x="468" y="242"/>
                    <a:pt x="468" y="241"/>
                  </a:cubicBezTo>
                  <a:cubicBezTo>
                    <a:pt x="469" y="241"/>
                    <a:pt x="468" y="241"/>
                    <a:pt x="469" y="241"/>
                  </a:cubicBezTo>
                  <a:cubicBezTo>
                    <a:pt x="469" y="240"/>
                    <a:pt x="470" y="241"/>
                    <a:pt x="470" y="240"/>
                  </a:cubicBezTo>
                  <a:cubicBezTo>
                    <a:pt x="469" y="240"/>
                    <a:pt x="469" y="239"/>
                    <a:pt x="469" y="239"/>
                  </a:cubicBezTo>
                  <a:cubicBezTo>
                    <a:pt x="470" y="239"/>
                    <a:pt x="471" y="239"/>
                    <a:pt x="471" y="238"/>
                  </a:cubicBezTo>
                  <a:cubicBezTo>
                    <a:pt x="471" y="238"/>
                    <a:pt x="471" y="238"/>
                    <a:pt x="471" y="238"/>
                  </a:cubicBezTo>
                  <a:cubicBezTo>
                    <a:pt x="471" y="237"/>
                    <a:pt x="472" y="237"/>
                    <a:pt x="472" y="236"/>
                  </a:cubicBezTo>
                  <a:cubicBezTo>
                    <a:pt x="472" y="234"/>
                    <a:pt x="474" y="232"/>
                    <a:pt x="474" y="231"/>
                  </a:cubicBezTo>
                  <a:cubicBezTo>
                    <a:pt x="475" y="228"/>
                    <a:pt x="477" y="231"/>
                    <a:pt x="479" y="231"/>
                  </a:cubicBezTo>
                  <a:cubicBezTo>
                    <a:pt x="479" y="230"/>
                    <a:pt x="482" y="230"/>
                    <a:pt x="484" y="230"/>
                  </a:cubicBezTo>
                  <a:cubicBezTo>
                    <a:pt x="485" y="228"/>
                    <a:pt x="489" y="230"/>
                    <a:pt x="489" y="227"/>
                  </a:cubicBezTo>
                  <a:cubicBezTo>
                    <a:pt x="489" y="227"/>
                    <a:pt x="488" y="227"/>
                    <a:pt x="489" y="226"/>
                  </a:cubicBezTo>
                  <a:cubicBezTo>
                    <a:pt x="490" y="226"/>
                    <a:pt x="492" y="226"/>
                    <a:pt x="493" y="225"/>
                  </a:cubicBezTo>
                  <a:cubicBezTo>
                    <a:pt x="494" y="225"/>
                    <a:pt x="495" y="224"/>
                    <a:pt x="497" y="224"/>
                  </a:cubicBezTo>
                  <a:cubicBezTo>
                    <a:pt x="497" y="224"/>
                    <a:pt x="497" y="225"/>
                    <a:pt x="497" y="226"/>
                  </a:cubicBezTo>
                  <a:cubicBezTo>
                    <a:pt x="497" y="226"/>
                    <a:pt x="497" y="226"/>
                    <a:pt x="497" y="227"/>
                  </a:cubicBezTo>
                  <a:cubicBezTo>
                    <a:pt x="497" y="227"/>
                    <a:pt x="497" y="227"/>
                    <a:pt x="497" y="227"/>
                  </a:cubicBezTo>
                  <a:cubicBezTo>
                    <a:pt x="497" y="227"/>
                    <a:pt x="498" y="227"/>
                    <a:pt x="499" y="227"/>
                  </a:cubicBezTo>
                  <a:cubicBezTo>
                    <a:pt x="499" y="226"/>
                    <a:pt x="499" y="225"/>
                    <a:pt x="501" y="225"/>
                  </a:cubicBezTo>
                  <a:cubicBezTo>
                    <a:pt x="500" y="225"/>
                    <a:pt x="502" y="224"/>
                    <a:pt x="502" y="224"/>
                  </a:cubicBezTo>
                  <a:cubicBezTo>
                    <a:pt x="504" y="224"/>
                    <a:pt x="503" y="224"/>
                    <a:pt x="504" y="223"/>
                  </a:cubicBezTo>
                  <a:cubicBezTo>
                    <a:pt x="504" y="223"/>
                    <a:pt x="506" y="222"/>
                    <a:pt x="504" y="221"/>
                  </a:cubicBezTo>
                  <a:cubicBezTo>
                    <a:pt x="504" y="220"/>
                    <a:pt x="503" y="221"/>
                    <a:pt x="503" y="221"/>
                  </a:cubicBezTo>
                  <a:cubicBezTo>
                    <a:pt x="502" y="222"/>
                    <a:pt x="502" y="222"/>
                    <a:pt x="502" y="222"/>
                  </a:cubicBezTo>
                  <a:cubicBezTo>
                    <a:pt x="501" y="222"/>
                    <a:pt x="499" y="224"/>
                    <a:pt x="499" y="221"/>
                  </a:cubicBezTo>
                  <a:cubicBezTo>
                    <a:pt x="499" y="220"/>
                    <a:pt x="499" y="217"/>
                    <a:pt x="499" y="216"/>
                  </a:cubicBezTo>
                  <a:cubicBezTo>
                    <a:pt x="500" y="216"/>
                    <a:pt x="501" y="216"/>
                    <a:pt x="501" y="216"/>
                  </a:cubicBezTo>
                  <a:cubicBezTo>
                    <a:pt x="501" y="215"/>
                    <a:pt x="501" y="215"/>
                    <a:pt x="501" y="215"/>
                  </a:cubicBezTo>
                  <a:cubicBezTo>
                    <a:pt x="502" y="214"/>
                    <a:pt x="502" y="213"/>
                    <a:pt x="503" y="212"/>
                  </a:cubicBezTo>
                  <a:cubicBezTo>
                    <a:pt x="504" y="212"/>
                    <a:pt x="504" y="211"/>
                    <a:pt x="504" y="211"/>
                  </a:cubicBezTo>
                  <a:cubicBezTo>
                    <a:pt x="504" y="210"/>
                    <a:pt x="504" y="210"/>
                    <a:pt x="504" y="210"/>
                  </a:cubicBezTo>
                  <a:cubicBezTo>
                    <a:pt x="505" y="209"/>
                    <a:pt x="505" y="210"/>
                    <a:pt x="505" y="209"/>
                  </a:cubicBezTo>
                  <a:cubicBezTo>
                    <a:pt x="505" y="209"/>
                    <a:pt x="506" y="209"/>
                    <a:pt x="506" y="209"/>
                  </a:cubicBezTo>
                  <a:cubicBezTo>
                    <a:pt x="506" y="209"/>
                    <a:pt x="506" y="209"/>
                    <a:pt x="507" y="208"/>
                  </a:cubicBezTo>
                  <a:cubicBezTo>
                    <a:pt x="507" y="208"/>
                    <a:pt x="506" y="208"/>
                    <a:pt x="508" y="208"/>
                  </a:cubicBezTo>
                  <a:cubicBezTo>
                    <a:pt x="508" y="208"/>
                    <a:pt x="509" y="207"/>
                    <a:pt x="509" y="207"/>
                  </a:cubicBezTo>
                  <a:cubicBezTo>
                    <a:pt x="509" y="207"/>
                    <a:pt x="510" y="206"/>
                    <a:pt x="510" y="206"/>
                  </a:cubicBezTo>
                  <a:cubicBezTo>
                    <a:pt x="511" y="205"/>
                    <a:pt x="512" y="206"/>
                    <a:pt x="512" y="205"/>
                  </a:cubicBezTo>
                  <a:cubicBezTo>
                    <a:pt x="513" y="204"/>
                    <a:pt x="515" y="204"/>
                    <a:pt x="516" y="203"/>
                  </a:cubicBezTo>
                  <a:cubicBezTo>
                    <a:pt x="516" y="203"/>
                    <a:pt x="516" y="202"/>
                    <a:pt x="517" y="202"/>
                  </a:cubicBezTo>
                  <a:cubicBezTo>
                    <a:pt x="519" y="203"/>
                    <a:pt x="521" y="203"/>
                    <a:pt x="524" y="203"/>
                  </a:cubicBezTo>
                  <a:cubicBezTo>
                    <a:pt x="524" y="202"/>
                    <a:pt x="526" y="201"/>
                    <a:pt x="527" y="201"/>
                  </a:cubicBezTo>
                  <a:cubicBezTo>
                    <a:pt x="527" y="200"/>
                    <a:pt x="527" y="201"/>
                    <a:pt x="527" y="200"/>
                  </a:cubicBezTo>
                  <a:cubicBezTo>
                    <a:pt x="527" y="200"/>
                    <a:pt x="528" y="200"/>
                    <a:pt x="528" y="199"/>
                  </a:cubicBezTo>
                  <a:cubicBezTo>
                    <a:pt x="529" y="199"/>
                    <a:pt x="530" y="199"/>
                    <a:pt x="530" y="199"/>
                  </a:cubicBezTo>
                  <a:cubicBezTo>
                    <a:pt x="530" y="199"/>
                    <a:pt x="531" y="199"/>
                    <a:pt x="531" y="199"/>
                  </a:cubicBezTo>
                  <a:cubicBezTo>
                    <a:pt x="531" y="198"/>
                    <a:pt x="531" y="198"/>
                    <a:pt x="532" y="197"/>
                  </a:cubicBezTo>
                  <a:cubicBezTo>
                    <a:pt x="533" y="197"/>
                    <a:pt x="533" y="197"/>
                    <a:pt x="534" y="196"/>
                  </a:cubicBezTo>
                  <a:cubicBezTo>
                    <a:pt x="536" y="195"/>
                    <a:pt x="536" y="195"/>
                    <a:pt x="538" y="195"/>
                  </a:cubicBezTo>
                  <a:cubicBezTo>
                    <a:pt x="539" y="195"/>
                    <a:pt x="538" y="194"/>
                    <a:pt x="539" y="194"/>
                  </a:cubicBezTo>
                  <a:cubicBezTo>
                    <a:pt x="540" y="194"/>
                    <a:pt x="541" y="194"/>
                    <a:pt x="541" y="194"/>
                  </a:cubicBezTo>
                  <a:cubicBezTo>
                    <a:pt x="542" y="194"/>
                    <a:pt x="541" y="194"/>
                    <a:pt x="542" y="194"/>
                  </a:cubicBezTo>
                  <a:cubicBezTo>
                    <a:pt x="543" y="194"/>
                    <a:pt x="544" y="194"/>
                    <a:pt x="544" y="193"/>
                  </a:cubicBezTo>
                  <a:cubicBezTo>
                    <a:pt x="544" y="192"/>
                    <a:pt x="548" y="193"/>
                    <a:pt x="545" y="195"/>
                  </a:cubicBezTo>
                  <a:cubicBezTo>
                    <a:pt x="545" y="195"/>
                    <a:pt x="545" y="195"/>
                    <a:pt x="545" y="196"/>
                  </a:cubicBezTo>
                  <a:cubicBezTo>
                    <a:pt x="545" y="196"/>
                    <a:pt x="545" y="196"/>
                    <a:pt x="544" y="196"/>
                  </a:cubicBezTo>
                  <a:cubicBezTo>
                    <a:pt x="544" y="196"/>
                    <a:pt x="544" y="197"/>
                    <a:pt x="544" y="197"/>
                  </a:cubicBezTo>
                  <a:cubicBezTo>
                    <a:pt x="544" y="197"/>
                    <a:pt x="543" y="197"/>
                    <a:pt x="543" y="198"/>
                  </a:cubicBezTo>
                  <a:cubicBezTo>
                    <a:pt x="541" y="198"/>
                    <a:pt x="539" y="199"/>
                    <a:pt x="538" y="200"/>
                  </a:cubicBezTo>
                  <a:cubicBezTo>
                    <a:pt x="537" y="200"/>
                    <a:pt x="538" y="200"/>
                    <a:pt x="537" y="201"/>
                  </a:cubicBezTo>
                  <a:cubicBezTo>
                    <a:pt x="537" y="201"/>
                    <a:pt x="537" y="201"/>
                    <a:pt x="537" y="201"/>
                  </a:cubicBezTo>
                  <a:cubicBezTo>
                    <a:pt x="536" y="201"/>
                    <a:pt x="536" y="201"/>
                    <a:pt x="536" y="201"/>
                  </a:cubicBezTo>
                  <a:cubicBezTo>
                    <a:pt x="536" y="202"/>
                    <a:pt x="536" y="202"/>
                    <a:pt x="536" y="202"/>
                  </a:cubicBezTo>
                  <a:cubicBezTo>
                    <a:pt x="535" y="203"/>
                    <a:pt x="536" y="202"/>
                    <a:pt x="535" y="203"/>
                  </a:cubicBezTo>
                  <a:cubicBezTo>
                    <a:pt x="535" y="203"/>
                    <a:pt x="534" y="202"/>
                    <a:pt x="534" y="203"/>
                  </a:cubicBezTo>
                  <a:cubicBezTo>
                    <a:pt x="534" y="203"/>
                    <a:pt x="534" y="204"/>
                    <a:pt x="534" y="204"/>
                  </a:cubicBezTo>
                  <a:cubicBezTo>
                    <a:pt x="534" y="205"/>
                    <a:pt x="534" y="205"/>
                    <a:pt x="534" y="207"/>
                  </a:cubicBezTo>
                  <a:cubicBezTo>
                    <a:pt x="534" y="207"/>
                    <a:pt x="534" y="209"/>
                    <a:pt x="535" y="209"/>
                  </a:cubicBezTo>
                  <a:cubicBezTo>
                    <a:pt x="536" y="210"/>
                    <a:pt x="539" y="208"/>
                    <a:pt x="540" y="207"/>
                  </a:cubicBezTo>
                  <a:cubicBezTo>
                    <a:pt x="542" y="207"/>
                    <a:pt x="543" y="207"/>
                    <a:pt x="544" y="206"/>
                  </a:cubicBezTo>
                  <a:cubicBezTo>
                    <a:pt x="544" y="205"/>
                    <a:pt x="544" y="205"/>
                    <a:pt x="544" y="205"/>
                  </a:cubicBezTo>
                  <a:cubicBezTo>
                    <a:pt x="545" y="204"/>
                    <a:pt x="545" y="205"/>
                    <a:pt x="545" y="204"/>
                  </a:cubicBezTo>
                  <a:cubicBezTo>
                    <a:pt x="545" y="204"/>
                    <a:pt x="546" y="204"/>
                    <a:pt x="546" y="204"/>
                  </a:cubicBezTo>
                  <a:cubicBezTo>
                    <a:pt x="546" y="204"/>
                    <a:pt x="546" y="204"/>
                    <a:pt x="546" y="204"/>
                  </a:cubicBezTo>
                  <a:cubicBezTo>
                    <a:pt x="547" y="203"/>
                    <a:pt x="547" y="203"/>
                    <a:pt x="546" y="203"/>
                  </a:cubicBezTo>
                  <a:cubicBezTo>
                    <a:pt x="547" y="202"/>
                    <a:pt x="547" y="203"/>
                    <a:pt x="547" y="202"/>
                  </a:cubicBezTo>
                  <a:cubicBezTo>
                    <a:pt x="547" y="202"/>
                    <a:pt x="548" y="202"/>
                    <a:pt x="548" y="201"/>
                  </a:cubicBezTo>
                  <a:cubicBezTo>
                    <a:pt x="550" y="201"/>
                    <a:pt x="550" y="202"/>
                    <a:pt x="553" y="201"/>
                  </a:cubicBezTo>
                  <a:cubicBezTo>
                    <a:pt x="556" y="200"/>
                    <a:pt x="555" y="200"/>
                    <a:pt x="556" y="199"/>
                  </a:cubicBezTo>
                  <a:cubicBezTo>
                    <a:pt x="557" y="199"/>
                    <a:pt x="562" y="199"/>
                    <a:pt x="562" y="199"/>
                  </a:cubicBezTo>
                  <a:cubicBezTo>
                    <a:pt x="562" y="199"/>
                    <a:pt x="563" y="198"/>
                    <a:pt x="564" y="198"/>
                  </a:cubicBezTo>
                  <a:cubicBezTo>
                    <a:pt x="564" y="198"/>
                    <a:pt x="565" y="197"/>
                    <a:pt x="566" y="197"/>
                  </a:cubicBezTo>
                  <a:cubicBezTo>
                    <a:pt x="567" y="197"/>
                    <a:pt x="569" y="196"/>
                    <a:pt x="569" y="196"/>
                  </a:cubicBezTo>
                  <a:cubicBezTo>
                    <a:pt x="570" y="195"/>
                    <a:pt x="571" y="195"/>
                    <a:pt x="571" y="195"/>
                  </a:cubicBezTo>
                  <a:cubicBezTo>
                    <a:pt x="572" y="195"/>
                    <a:pt x="572" y="193"/>
                    <a:pt x="572" y="193"/>
                  </a:cubicBezTo>
                  <a:cubicBezTo>
                    <a:pt x="576" y="193"/>
                    <a:pt x="578" y="192"/>
                    <a:pt x="579" y="190"/>
                  </a:cubicBezTo>
                  <a:cubicBezTo>
                    <a:pt x="581" y="189"/>
                    <a:pt x="580" y="187"/>
                    <a:pt x="579" y="186"/>
                  </a:cubicBezTo>
                  <a:cubicBezTo>
                    <a:pt x="579" y="184"/>
                    <a:pt x="579" y="184"/>
                    <a:pt x="579" y="182"/>
                  </a:cubicBezTo>
                  <a:cubicBezTo>
                    <a:pt x="579" y="179"/>
                    <a:pt x="577" y="181"/>
                    <a:pt x="576" y="181"/>
                  </a:cubicBezTo>
                  <a:cubicBezTo>
                    <a:pt x="576" y="182"/>
                    <a:pt x="576" y="182"/>
                    <a:pt x="576" y="182"/>
                  </a:cubicBezTo>
                  <a:cubicBezTo>
                    <a:pt x="576" y="182"/>
                    <a:pt x="576" y="183"/>
                    <a:pt x="576" y="183"/>
                  </a:cubicBezTo>
                  <a:cubicBezTo>
                    <a:pt x="575" y="183"/>
                    <a:pt x="575" y="183"/>
                    <a:pt x="575" y="184"/>
                  </a:cubicBezTo>
                  <a:cubicBezTo>
                    <a:pt x="575" y="184"/>
                    <a:pt x="575" y="184"/>
                    <a:pt x="574" y="184"/>
                  </a:cubicBezTo>
                  <a:cubicBezTo>
                    <a:pt x="574" y="184"/>
                    <a:pt x="574" y="184"/>
                    <a:pt x="574" y="184"/>
                  </a:cubicBezTo>
                  <a:cubicBezTo>
                    <a:pt x="573" y="185"/>
                    <a:pt x="574" y="185"/>
                    <a:pt x="573" y="185"/>
                  </a:cubicBezTo>
                  <a:cubicBezTo>
                    <a:pt x="573" y="185"/>
                    <a:pt x="573" y="185"/>
                    <a:pt x="573" y="186"/>
                  </a:cubicBezTo>
                  <a:cubicBezTo>
                    <a:pt x="572" y="186"/>
                    <a:pt x="573" y="186"/>
                    <a:pt x="572" y="186"/>
                  </a:cubicBezTo>
                  <a:cubicBezTo>
                    <a:pt x="572" y="186"/>
                    <a:pt x="572" y="186"/>
                    <a:pt x="571" y="186"/>
                  </a:cubicBezTo>
                  <a:cubicBezTo>
                    <a:pt x="571" y="187"/>
                    <a:pt x="571" y="187"/>
                    <a:pt x="571" y="187"/>
                  </a:cubicBezTo>
                  <a:cubicBezTo>
                    <a:pt x="571" y="187"/>
                    <a:pt x="571" y="188"/>
                    <a:pt x="571" y="188"/>
                  </a:cubicBezTo>
                  <a:cubicBezTo>
                    <a:pt x="570" y="188"/>
                    <a:pt x="570" y="188"/>
                    <a:pt x="570" y="189"/>
                  </a:cubicBezTo>
                  <a:cubicBezTo>
                    <a:pt x="569" y="189"/>
                    <a:pt x="570" y="189"/>
                    <a:pt x="569" y="189"/>
                  </a:cubicBezTo>
                  <a:cubicBezTo>
                    <a:pt x="568" y="190"/>
                    <a:pt x="569" y="191"/>
                    <a:pt x="567" y="191"/>
                  </a:cubicBezTo>
                  <a:cubicBezTo>
                    <a:pt x="566" y="191"/>
                    <a:pt x="567" y="191"/>
                    <a:pt x="566" y="191"/>
                  </a:cubicBezTo>
                  <a:cubicBezTo>
                    <a:pt x="563" y="191"/>
                    <a:pt x="561" y="193"/>
                    <a:pt x="561" y="189"/>
                  </a:cubicBezTo>
                  <a:cubicBezTo>
                    <a:pt x="562" y="189"/>
                    <a:pt x="562" y="189"/>
                    <a:pt x="563" y="189"/>
                  </a:cubicBezTo>
                  <a:cubicBezTo>
                    <a:pt x="563" y="188"/>
                    <a:pt x="562" y="188"/>
                    <a:pt x="563" y="188"/>
                  </a:cubicBezTo>
                  <a:cubicBezTo>
                    <a:pt x="564" y="188"/>
                    <a:pt x="564" y="188"/>
                    <a:pt x="564" y="188"/>
                  </a:cubicBezTo>
                  <a:cubicBezTo>
                    <a:pt x="565" y="187"/>
                    <a:pt x="564" y="188"/>
                    <a:pt x="565" y="187"/>
                  </a:cubicBezTo>
                  <a:cubicBezTo>
                    <a:pt x="565" y="187"/>
                    <a:pt x="567" y="187"/>
                    <a:pt x="567" y="186"/>
                  </a:cubicBezTo>
                  <a:cubicBezTo>
                    <a:pt x="567" y="184"/>
                    <a:pt x="566" y="184"/>
                    <a:pt x="564" y="185"/>
                  </a:cubicBezTo>
                  <a:cubicBezTo>
                    <a:pt x="563" y="185"/>
                    <a:pt x="562" y="186"/>
                    <a:pt x="559" y="186"/>
                  </a:cubicBezTo>
                  <a:cubicBezTo>
                    <a:pt x="559" y="185"/>
                    <a:pt x="559" y="186"/>
                    <a:pt x="559" y="185"/>
                  </a:cubicBezTo>
                  <a:cubicBezTo>
                    <a:pt x="559" y="185"/>
                    <a:pt x="559" y="184"/>
                    <a:pt x="559" y="184"/>
                  </a:cubicBezTo>
                  <a:cubicBezTo>
                    <a:pt x="558" y="184"/>
                    <a:pt x="558" y="184"/>
                    <a:pt x="558" y="184"/>
                  </a:cubicBezTo>
                  <a:cubicBezTo>
                    <a:pt x="557" y="183"/>
                    <a:pt x="557" y="182"/>
                    <a:pt x="556" y="181"/>
                  </a:cubicBezTo>
                  <a:cubicBezTo>
                    <a:pt x="555" y="181"/>
                    <a:pt x="556" y="181"/>
                    <a:pt x="554" y="181"/>
                  </a:cubicBezTo>
                  <a:cubicBezTo>
                    <a:pt x="554" y="183"/>
                    <a:pt x="554" y="183"/>
                    <a:pt x="554" y="185"/>
                  </a:cubicBezTo>
                  <a:cubicBezTo>
                    <a:pt x="554" y="185"/>
                    <a:pt x="554" y="185"/>
                    <a:pt x="555" y="186"/>
                  </a:cubicBezTo>
                  <a:cubicBezTo>
                    <a:pt x="555" y="186"/>
                    <a:pt x="556" y="187"/>
                    <a:pt x="556" y="187"/>
                  </a:cubicBezTo>
                  <a:cubicBezTo>
                    <a:pt x="557" y="188"/>
                    <a:pt x="557" y="187"/>
                    <a:pt x="557" y="188"/>
                  </a:cubicBezTo>
                  <a:cubicBezTo>
                    <a:pt x="557" y="188"/>
                    <a:pt x="558" y="188"/>
                    <a:pt x="558" y="189"/>
                  </a:cubicBezTo>
                  <a:cubicBezTo>
                    <a:pt x="559" y="189"/>
                    <a:pt x="559" y="188"/>
                    <a:pt x="559" y="189"/>
                  </a:cubicBezTo>
                  <a:cubicBezTo>
                    <a:pt x="559" y="191"/>
                    <a:pt x="558" y="191"/>
                    <a:pt x="558" y="190"/>
                  </a:cubicBezTo>
                  <a:cubicBezTo>
                    <a:pt x="558" y="190"/>
                    <a:pt x="557" y="190"/>
                    <a:pt x="556" y="190"/>
                  </a:cubicBezTo>
                  <a:cubicBezTo>
                    <a:pt x="556" y="190"/>
                    <a:pt x="556" y="190"/>
                    <a:pt x="556" y="189"/>
                  </a:cubicBezTo>
                  <a:cubicBezTo>
                    <a:pt x="556" y="189"/>
                    <a:pt x="555" y="189"/>
                    <a:pt x="555" y="189"/>
                  </a:cubicBezTo>
                  <a:cubicBezTo>
                    <a:pt x="555" y="189"/>
                    <a:pt x="555" y="189"/>
                    <a:pt x="555" y="189"/>
                  </a:cubicBezTo>
                  <a:cubicBezTo>
                    <a:pt x="554" y="188"/>
                    <a:pt x="554" y="188"/>
                    <a:pt x="553" y="187"/>
                  </a:cubicBezTo>
                  <a:cubicBezTo>
                    <a:pt x="553" y="187"/>
                    <a:pt x="552" y="187"/>
                    <a:pt x="552" y="187"/>
                  </a:cubicBezTo>
                  <a:cubicBezTo>
                    <a:pt x="552" y="187"/>
                    <a:pt x="552" y="187"/>
                    <a:pt x="552" y="186"/>
                  </a:cubicBezTo>
                  <a:cubicBezTo>
                    <a:pt x="552" y="186"/>
                    <a:pt x="551" y="186"/>
                    <a:pt x="551" y="186"/>
                  </a:cubicBezTo>
                  <a:cubicBezTo>
                    <a:pt x="551" y="183"/>
                    <a:pt x="550" y="180"/>
                    <a:pt x="551" y="179"/>
                  </a:cubicBezTo>
                  <a:cubicBezTo>
                    <a:pt x="552" y="178"/>
                    <a:pt x="553" y="178"/>
                    <a:pt x="553" y="178"/>
                  </a:cubicBezTo>
                  <a:cubicBezTo>
                    <a:pt x="553" y="178"/>
                    <a:pt x="553" y="177"/>
                    <a:pt x="553" y="177"/>
                  </a:cubicBezTo>
                  <a:cubicBezTo>
                    <a:pt x="554" y="176"/>
                    <a:pt x="554" y="177"/>
                    <a:pt x="554" y="177"/>
                  </a:cubicBezTo>
                  <a:cubicBezTo>
                    <a:pt x="555" y="176"/>
                    <a:pt x="555" y="176"/>
                    <a:pt x="555" y="176"/>
                  </a:cubicBezTo>
                  <a:cubicBezTo>
                    <a:pt x="557" y="176"/>
                    <a:pt x="557" y="174"/>
                    <a:pt x="555" y="174"/>
                  </a:cubicBezTo>
                  <a:cubicBezTo>
                    <a:pt x="555" y="174"/>
                    <a:pt x="553" y="175"/>
                    <a:pt x="552" y="175"/>
                  </a:cubicBezTo>
                  <a:cubicBezTo>
                    <a:pt x="551" y="175"/>
                    <a:pt x="552" y="174"/>
                    <a:pt x="551" y="174"/>
                  </a:cubicBezTo>
                  <a:cubicBezTo>
                    <a:pt x="550" y="174"/>
                    <a:pt x="550" y="175"/>
                    <a:pt x="550" y="175"/>
                  </a:cubicBezTo>
                  <a:cubicBezTo>
                    <a:pt x="547" y="175"/>
                    <a:pt x="545" y="175"/>
                    <a:pt x="544" y="174"/>
                  </a:cubicBezTo>
                  <a:cubicBezTo>
                    <a:pt x="544" y="173"/>
                    <a:pt x="542" y="173"/>
                    <a:pt x="544" y="173"/>
                  </a:cubicBezTo>
                  <a:cubicBezTo>
                    <a:pt x="546" y="173"/>
                    <a:pt x="545" y="172"/>
                    <a:pt x="546" y="172"/>
                  </a:cubicBezTo>
                  <a:cubicBezTo>
                    <a:pt x="548" y="172"/>
                    <a:pt x="550" y="172"/>
                    <a:pt x="551" y="173"/>
                  </a:cubicBezTo>
                  <a:cubicBezTo>
                    <a:pt x="552" y="173"/>
                    <a:pt x="553" y="172"/>
                    <a:pt x="554" y="171"/>
                  </a:cubicBezTo>
                  <a:cubicBezTo>
                    <a:pt x="554" y="171"/>
                    <a:pt x="554" y="171"/>
                    <a:pt x="554" y="171"/>
                  </a:cubicBezTo>
                  <a:cubicBezTo>
                    <a:pt x="557" y="171"/>
                    <a:pt x="559" y="170"/>
                    <a:pt x="561" y="169"/>
                  </a:cubicBezTo>
                  <a:cubicBezTo>
                    <a:pt x="561" y="168"/>
                    <a:pt x="562" y="167"/>
                    <a:pt x="561" y="166"/>
                  </a:cubicBezTo>
                  <a:cubicBezTo>
                    <a:pt x="560" y="165"/>
                    <a:pt x="560" y="165"/>
                    <a:pt x="559" y="165"/>
                  </a:cubicBezTo>
                  <a:cubicBezTo>
                    <a:pt x="559" y="164"/>
                    <a:pt x="560" y="164"/>
                    <a:pt x="559" y="164"/>
                  </a:cubicBezTo>
                  <a:cubicBezTo>
                    <a:pt x="559" y="164"/>
                    <a:pt x="557" y="164"/>
                    <a:pt x="557" y="164"/>
                  </a:cubicBezTo>
                  <a:cubicBezTo>
                    <a:pt x="557" y="164"/>
                    <a:pt x="558" y="164"/>
                    <a:pt x="556" y="164"/>
                  </a:cubicBezTo>
                  <a:cubicBezTo>
                    <a:pt x="555" y="164"/>
                    <a:pt x="554" y="164"/>
                    <a:pt x="553" y="164"/>
                  </a:cubicBezTo>
                  <a:cubicBezTo>
                    <a:pt x="550" y="164"/>
                    <a:pt x="548" y="164"/>
                    <a:pt x="546" y="164"/>
                  </a:cubicBezTo>
                  <a:cubicBezTo>
                    <a:pt x="545" y="165"/>
                    <a:pt x="543" y="166"/>
                    <a:pt x="542" y="166"/>
                  </a:cubicBezTo>
                  <a:cubicBezTo>
                    <a:pt x="540" y="166"/>
                    <a:pt x="540" y="166"/>
                    <a:pt x="539" y="167"/>
                  </a:cubicBezTo>
                  <a:cubicBezTo>
                    <a:pt x="538" y="168"/>
                    <a:pt x="535" y="168"/>
                    <a:pt x="534" y="169"/>
                  </a:cubicBezTo>
                  <a:cubicBezTo>
                    <a:pt x="534" y="169"/>
                    <a:pt x="531" y="171"/>
                    <a:pt x="531" y="171"/>
                  </a:cubicBezTo>
                  <a:cubicBezTo>
                    <a:pt x="531" y="171"/>
                    <a:pt x="528" y="172"/>
                    <a:pt x="527" y="173"/>
                  </a:cubicBezTo>
                  <a:cubicBezTo>
                    <a:pt x="527" y="173"/>
                    <a:pt x="526" y="174"/>
                    <a:pt x="526" y="174"/>
                  </a:cubicBezTo>
                  <a:cubicBezTo>
                    <a:pt x="525" y="175"/>
                    <a:pt x="525" y="175"/>
                    <a:pt x="524" y="175"/>
                  </a:cubicBezTo>
                  <a:cubicBezTo>
                    <a:pt x="524" y="175"/>
                    <a:pt x="524" y="175"/>
                    <a:pt x="524" y="176"/>
                  </a:cubicBezTo>
                  <a:cubicBezTo>
                    <a:pt x="524" y="176"/>
                    <a:pt x="523" y="176"/>
                    <a:pt x="522" y="177"/>
                  </a:cubicBezTo>
                  <a:cubicBezTo>
                    <a:pt x="522" y="178"/>
                    <a:pt x="516" y="180"/>
                    <a:pt x="516" y="180"/>
                  </a:cubicBezTo>
                  <a:cubicBezTo>
                    <a:pt x="516" y="181"/>
                    <a:pt x="511" y="183"/>
                    <a:pt x="513" y="181"/>
                  </a:cubicBezTo>
                  <a:cubicBezTo>
                    <a:pt x="514" y="180"/>
                    <a:pt x="514" y="179"/>
                    <a:pt x="515" y="179"/>
                  </a:cubicBezTo>
                  <a:cubicBezTo>
                    <a:pt x="515" y="178"/>
                    <a:pt x="516" y="177"/>
                    <a:pt x="517" y="177"/>
                  </a:cubicBezTo>
                  <a:cubicBezTo>
                    <a:pt x="517" y="177"/>
                    <a:pt x="517" y="176"/>
                    <a:pt x="518" y="176"/>
                  </a:cubicBezTo>
                  <a:cubicBezTo>
                    <a:pt x="519" y="176"/>
                    <a:pt x="518" y="176"/>
                    <a:pt x="519" y="176"/>
                  </a:cubicBezTo>
                  <a:cubicBezTo>
                    <a:pt x="519" y="175"/>
                    <a:pt x="520" y="175"/>
                    <a:pt x="520" y="175"/>
                  </a:cubicBezTo>
                  <a:cubicBezTo>
                    <a:pt x="521" y="175"/>
                    <a:pt x="521" y="174"/>
                    <a:pt x="522" y="174"/>
                  </a:cubicBezTo>
                  <a:cubicBezTo>
                    <a:pt x="522" y="174"/>
                    <a:pt x="522" y="174"/>
                    <a:pt x="522" y="174"/>
                  </a:cubicBezTo>
                  <a:cubicBezTo>
                    <a:pt x="522" y="173"/>
                    <a:pt x="522" y="173"/>
                    <a:pt x="522" y="173"/>
                  </a:cubicBezTo>
                  <a:cubicBezTo>
                    <a:pt x="523" y="172"/>
                    <a:pt x="523" y="172"/>
                    <a:pt x="524" y="172"/>
                  </a:cubicBezTo>
                  <a:cubicBezTo>
                    <a:pt x="524" y="172"/>
                    <a:pt x="524" y="172"/>
                    <a:pt x="524" y="171"/>
                  </a:cubicBezTo>
                  <a:cubicBezTo>
                    <a:pt x="524" y="171"/>
                    <a:pt x="525" y="171"/>
                    <a:pt x="526" y="170"/>
                  </a:cubicBezTo>
                  <a:cubicBezTo>
                    <a:pt x="527" y="169"/>
                    <a:pt x="528" y="169"/>
                    <a:pt x="529" y="169"/>
                  </a:cubicBezTo>
                  <a:cubicBezTo>
                    <a:pt x="529" y="168"/>
                    <a:pt x="530" y="168"/>
                    <a:pt x="531" y="167"/>
                  </a:cubicBezTo>
                  <a:cubicBezTo>
                    <a:pt x="531" y="167"/>
                    <a:pt x="531" y="166"/>
                    <a:pt x="532" y="166"/>
                  </a:cubicBezTo>
                  <a:cubicBezTo>
                    <a:pt x="532" y="166"/>
                    <a:pt x="533" y="166"/>
                    <a:pt x="533" y="166"/>
                  </a:cubicBezTo>
                  <a:cubicBezTo>
                    <a:pt x="533" y="166"/>
                    <a:pt x="536" y="165"/>
                    <a:pt x="536" y="165"/>
                  </a:cubicBezTo>
                  <a:cubicBezTo>
                    <a:pt x="536" y="164"/>
                    <a:pt x="543" y="163"/>
                    <a:pt x="543" y="162"/>
                  </a:cubicBezTo>
                  <a:cubicBezTo>
                    <a:pt x="544" y="161"/>
                    <a:pt x="545" y="161"/>
                    <a:pt x="546" y="159"/>
                  </a:cubicBezTo>
                  <a:cubicBezTo>
                    <a:pt x="547" y="159"/>
                    <a:pt x="547" y="159"/>
                    <a:pt x="548" y="159"/>
                  </a:cubicBezTo>
                  <a:cubicBezTo>
                    <a:pt x="548" y="158"/>
                    <a:pt x="549" y="157"/>
                    <a:pt x="549" y="157"/>
                  </a:cubicBezTo>
                  <a:cubicBezTo>
                    <a:pt x="551" y="156"/>
                    <a:pt x="552" y="156"/>
                    <a:pt x="553" y="155"/>
                  </a:cubicBezTo>
                  <a:cubicBezTo>
                    <a:pt x="561" y="155"/>
                    <a:pt x="568" y="153"/>
                    <a:pt x="576" y="155"/>
                  </a:cubicBezTo>
                  <a:cubicBezTo>
                    <a:pt x="577" y="156"/>
                    <a:pt x="579" y="156"/>
                    <a:pt x="580" y="157"/>
                  </a:cubicBezTo>
                  <a:cubicBezTo>
                    <a:pt x="582" y="157"/>
                    <a:pt x="585" y="157"/>
                    <a:pt x="586" y="156"/>
                  </a:cubicBezTo>
                  <a:cubicBezTo>
                    <a:pt x="590" y="156"/>
                    <a:pt x="594" y="155"/>
                    <a:pt x="596" y="153"/>
                  </a:cubicBezTo>
                  <a:cubicBezTo>
                    <a:pt x="596" y="153"/>
                    <a:pt x="596" y="153"/>
                    <a:pt x="596" y="153"/>
                  </a:cubicBezTo>
                  <a:cubicBezTo>
                    <a:pt x="597" y="152"/>
                    <a:pt x="598" y="151"/>
                    <a:pt x="599" y="151"/>
                  </a:cubicBezTo>
                  <a:cubicBezTo>
                    <a:pt x="599" y="150"/>
                    <a:pt x="599" y="151"/>
                    <a:pt x="599" y="150"/>
                  </a:cubicBezTo>
                  <a:cubicBezTo>
                    <a:pt x="599" y="150"/>
                    <a:pt x="600" y="150"/>
                    <a:pt x="600" y="150"/>
                  </a:cubicBezTo>
                  <a:cubicBezTo>
                    <a:pt x="600" y="150"/>
                    <a:pt x="600" y="150"/>
                    <a:pt x="601" y="149"/>
                  </a:cubicBezTo>
                  <a:cubicBezTo>
                    <a:pt x="601" y="149"/>
                    <a:pt x="600" y="148"/>
                    <a:pt x="601" y="149"/>
                  </a:cubicBezTo>
                  <a:cubicBezTo>
                    <a:pt x="601" y="149"/>
                    <a:pt x="602" y="149"/>
                    <a:pt x="602" y="149"/>
                  </a:cubicBezTo>
                  <a:cubicBezTo>
                    <a:pt x="602" y="148"/>
                    <a:pt x="604" y="148"/>
                    <a:pt x="604" y="148"/>
                  </a:cubicBezTo>
                  <a:cubicBezTo>
                    <a:pt x="604" y="148"/>
                    <a:pt x="606" y="146"/>
                    <a:pt x="606" y="146"/>
                  </a:cubicBezTo>
                  <a:cubicBezTo>
                    <a:pt x="609" y="144"/>
                    <a:pt x="612" y="147"/>
                    <a:pt x="614" y="146"/>
                  </a:cubicBezTo>
                  <a:cubicBezTo>
                    <a:pt x="615" y="145"/>
                    <a:pt x="617" y="144"/>
                    <a:pt x="619" y="144"/>
                  </a:cubicBezTo>
                  <a:cubicBezTo>
                    <a:pt x="619" y="143"/>
                    <a:pt x="620" y="143"/>
                    <a:pt x="621" y="142"/>
                  </a:cubicBezTo>
                  <a:cubicBezTo>
                    <a:pt x="621" y="142"/>
                    <a:pt x="621" y="142"/>
                    <a:pt x="621" y="141"/>
                  </a:cubicBezTo>
                  <a:cubicBezTo>
                    <a:pt x="621" y="141"/>
                    <a:pt x="622" y="141"/>
                    <a:pt x="622" y="141"/>
                  </a:cubicBezTo>
                  <a:cubicBezTo>
                    <a:pt x="624" y="140"/>
                    <a:pt x="622" y="139"/>
                    <a:pt x="622" y="136"/>
                  </a:cubicBezTo>
                  <a:cubicBezTo>
                    <a:pt x="622" y="136"/>
                    <a:pt x="623" y="136"/>
                    <a:pt x="623" y="136"/>
                  </a:cubicBezTo>
                  <a:cubicBezTo>
                    <a:pt x="624" y="136"/>
                    <a:pt x="623" y="135"/>
                    <a:pt x="623" y="134"/>
                  </a:cubicBezTo>
                  <a:cubicBezTo>
                    <a:pt x="624" y="134"/>
                    <a:pt x="625" y="134"/>
                    <a:pt x="625" y="134"/>
                  </a:cubicBezTo>
                  <a:cubicBezTo>
                    <a:pt x="626" y="134"/>
                    <a:pt x="627" y="131"/>
                    <a:pt x="626" y="130"/>
                  </a:cubicBezTo>
                  <a:cubicBezTo>
                    <a:pt x="625" y="130"/>
                    <a:pt x="625" y="130"/>
                    <a:pt x="624" y="129"/>
                  </a:cubicBezTo>
                  <a:cubicBezTo>
                    <a:pt x="623" y="129"/>
                    <a:pt x="624" y="129"/>
                    <a:pt x="622" y="129"/>
                  </a:cubicBezTo>
                  <a:cubicBezTo>
                    <a:pt x="621" y="129"/>
                    <a:pt x="620" y="129"/>
                    <a:pt x="620" y="129"/>
                  </a:cubicBezTo>
                  <a:cubicBezTo>
                    <a:pt x="620" y="129"/>
                    <a:pt x="618" y="131"/>
                    <a:pt x="618" y="130"/>
                  </a:cubicBezTo>
                  <a:cubicBezTo>
                    <a:pt x="617" y="129"/>
                    <a:pt x="618" y="129"/>
                    <a:pt x="619" y="129"/>
                  </a:cubicBezTo>
                  <a:cubicBezTo>
                    <a:pt x="619" y="128"/>
                    <a:pt x="619" y="128"/>
                    <a:pt x="619" y="127"/>
                  </a:cubicBezTo>
                  <a:cubicBezTo>
                    <a:pt x="618" y="126"/>
                    <a:pt x="618" y="126"/>
                    <a:pt x="618" y="126"/>
                  </a:cubicBezTo>
                  <a:cubicBezTo>
                    <a:pt x="617" y="126"/>
                    <a:pt x="616" y="127"/>
                    <a:pt x="616" y="127"/>
                  </a:cubicBezTo>
                  <a:cubicBezTo>
                    <a:pt x="615" y="126"/>
                    <a:pt x="615" y="127"/>
                    <a:pt x="615" y="127"/>
                  </a:cubicBezTo>
                  <a:cubicBezTo>
                    <a:pt x="615" y="127"/>
                    <a:pt x="611" y="128"/>
                    <a:pt x="611" y="128"/>
                  </a:cubicBezTo>
                  <a:cubicBezTo>
                    <a:pt x="611" y="128"/>
                    <a:pt x="609" y="129"/>
                    <a:pt x="609" y="129"/>
                  </a:cubicBezTo>
                  <a:cubicBezTo>
                    <a:pt x="608" y="129"/>
                    <a:pt x="606" y="129"/>
                    <a:pt x="606" y="130"/>
                  </a:cubicBezTo>
                  <a:cubicBezTo>
                    <a:pt x="606" y="130"/>
                    <a:pt x="605" y="130"/>
                    <a:pt x="605" y="130"/>
                  </a:cubicBezTo>
                  <a:cubicBezTo>
                    <a:pt x="604" y="130"/>
                    <a:pt x="604" y="131"/>
                    <a:pt x="603" y="131"/>
                  </a:cubicBezTo>
                  <a:cubicBezTo>
                    <a:pt x="601" y="131"/>
                    <a:pt x="602" y="131"/>
                    <a:pt x="601" y="131"/>
                  </a:cubicBezTo>
                  <a:cubicBezTo>
                    <a:pt x="601" y="132"/>
                    <a:pt x="599" y="132"/>
                    <a:pt x="599" y="132"/>
                  </a:cubicBezTo>
                  <a:cubicBezTo>
                    <a:pt x="599" y="132"/>
                    <a:pt x="596" y="131"/>
                    <a:pt x="598" y="131"/>
                  </a:cubicBezTo>
                  <a:cubicBezTo>
                    <a:pt x="598" y="131"/>
                    <a:pt x="600" y="130"/>
                    <a:pt x="601" y="129"/>
                  </a:cubicBezTo>
                  <a:cubicBezTo>
                    <a:pt x="601" y="129"/>
                    <a:pt x="602" y="128"/>
                    <a:pt x="602" y="128"/>
                  </a:cubicBezTo>
                  <a:cubicBezTo>
                    <a:pt x="602" y="128"/>
                    <a:pt x="605" y="127"/>
                    <a:pt x="605" y="127"/>
                  </a:cubicBezTo>
                  <a:cubicBezTo>
                    <a:pt x="605" y="127"/>
                    <a:pt x="608" y="126"/>
                    <a:pt x="607" y="126"/>
                  </a:cubicBezTo>
                  <a:cubicBezTo>
                    <a:pt x="609" y="126"/>
                    <a:pt x="611" y="125"/>
                    <a:pt x="612" y="124"/>
                  </a:cubicBezTo>
                  <a:cubicBezTo>
                    <a:pt x="613" y="124"/>
                    <a:pt x="621" y="123"/>
                    <a:pt x="621" y="123"/>
                  </a:cubicBezTo>
                  <a:cubicBezTo>
                    <a:pt x="621" y="120"/>
                    <a:pt x="616" y="121"/>
                    <a:pt x="614" y="121"/>
                  </a:cubicBezTo>
                  <a:cubicBezTo>
                    <a:pt x="613" y="120"/>
                    <a:pt x="613" y="120"/>
                    <a:pt x="613" y="119"/>
                  </a:cubicBezTo>
                  <a:cubicBezTo>
                    <a:pt x="613" y="119"/>
                    <a:pt x="612" y="119"/>
                    <a:pt x="612" y="119"/>
                  </a:cubicBezTo>
                  <a:cubicBezTo>
                    <a:pt x="610" y="118"/>
                    <a:pt x="609" y="119"/>
                    <a:pt x="607" y="119"/>
                  </a:cubicBezTo>
                  <a:cubicBezTo>
                    <a:pt x="604" y="119"/>
                    <a:pt x="605" y="119"/>
                    <a:pt x="605" y="117"/>
                  </a:cubicBezTo>
                  <a:cubicBezTo>
                    <a:pt x="605" y="115"/>
                    <a:pt x="605" y="115"/>
                    <a:pt x="604" y="114"/>
                  </a:cubicBezTo>
                  <a:cubicBezTo>
                    <a:pt x="604" y="114"/>
                    <a:pt x="604" y="114"/>
                    <a:pt x="604" y="114"/>
                  </a:cubicBezTo>
                  <a:cubicBezTo>
                    <a:pt x="604" y="113"/>
                    <a:pt x="604" y="113"/>
                    <a:pt x="604" y="113"/>
                  </a:cubicBezTo>
                  <a:cubicBezTo>
                    <a:pt x="603" y="113"/>
                    <a:pt x="603" y="113"/>
                    <a:pt x="603" y="113"/>
                  </a:cubicBezTo>
                  <a:cubicBezTo>
                    <a:pt x="603" y="113"/>
                    <a:pt x="601" y="110"/>
                    <a:pt x="601" y="110"/>
                  </a:cubicBezTo>
                  <a:cubicBezTo>
                    <a:pt x="601" y="110"/>
                    <a:pt x="600" y="109"/>
                    <a:pt x="599" y="109"/>
                  </a:cubicBezTo>
                  <a:cubicBezTo>
                    <a:pt x="599" y="107"/>
                    <a:pt x="598" y="106"/>
                    <a:pt x="599" y="105"/>
                  </a:cubicBezTo>
                  <a:cubicBezTo>
                    <a:pt x="601" y="104"/>
                    <a:pt x="602" y="105"/>
                    <a:pt x="603" y="105"/>
                  </a:cubicBezTo>
                  <a:cubicBezTo>
                    <a:pt x="604" y="105"/>
                    <a:pt x="604" y="105"/>
                    <a:pt x="605" y="104"/>
                  </a:cubicBezTo>
                  <a:cubicBezTo>
                    <a:pt x="607" y="102"/>
                    <a:pt x="603" y="102"/>
                    <a:pt x="601" y="101"/>
                  </a:cubicBezTo>
                  <a:cubicBezTo>
                    <a:pt x="601" y="101"/>
                    <a:pt x="601" y="100"/>
                    <a:pt x="601" y="100"/>
                  </a:cubicBezTo>
                  <a:cubicBezTo>
                    <a:pt x="602" y="100"/>
                    <a:pt x="603" y="99"/>
                    <a:pt x="604" y="99"/>
                  </a:cubicBezTo>
                  <a:cubicBezTo>
                    <a:pt x="604" y="98"/>
                    <a:pt x="604" y="99"/>
                    <a:pt x="604" y="98"/>
                  </a:cubicBezTo>
                  <a:cubicBezTo>
                    <a:pt x="605" y="97"/>
                    <a:pt x="605" y="98"/>
                    <a:pt x="604" y="97"/>
                  </a:cubicBezTo>
                  <a:cubicBezTo>
                    <a:pt x="603" y="96"/>
                    <a:pt x="604" y="97"/>
                    <a:pt x="604" y="95"/>
                  </a:cubicBezTo>
                  <a:cubicBezTo>
                    <a:pt x="602" y="94"/>
                    <a:pt x="600" y="94"/>
                    <a:pt x="599" y="94"/>
                  </a:cubicBezTo>
                  <a:cubicBezTo>
                    <a:pt x="600" y="92"/>
                    <a:pt x="599" y="93"/>
                    <a:pt x="601" y="92"/>
                  </a:cubicBezTo>
                  <a:cubicBezTo>
                    <a:pt x="601" y="92"/>
                    <a:pt x="601" y="92"/>
                    <a:pt x="602" y="92"/>
                  </a:cubicBezTo>
                  <a:cubicBezTo>
                    <a:pt x="604" y="90"/>
                    <a:pt x="601" y="87"/>
                    <a:pt x="600" y="87"/>
                  </a:cubicBezTo>
                  <a:cubicBezTo>
                    <a:pt x="600" y="85"/>
                    <a:pt x="600" y="83"/>
                    <a:pt x="599" y="82"/>
                  </a:cubicBezTo>
                  <a:cubicBezTo>
                    <a:pt x="598" y="81"/>
                    <a:pt x="596" y="81"/>
                    <a:pt x="595" y="82"/>
                  </a:cubicBezTo>
                  <a:cubicBezTo>
                    <a:pt x="594" y="83"/>
                    <a:pt x="594" y="83"/>
                    <a:pt x="594" y="83"/>
                  </a:cubicBezTo>
                  <a:cubicBezTo>
                    <a:pt x="594" y="83"/>
                    <a:pt x="594" y="83"/>
                    <a:pt x="594" y="84"/>
                  </a:cubicBezTo>
                  <a:cubicBezTo>
                    <a:pt x="593" y="84"/>
                    <a:pt x="593" y="84"/>
                    <a:pt x="593" y="84"/>
                  </a:cubicBezTo>
                  <a:cubicBezTo>
                    <a:pt x="593" y="85"/>
                    <a:pt x="592" y="85"/>
                    <a:pt x="592" y="85"/>
                  </a:cubicBezTo>
                  <a:cubicBezTo>
                    <a:pt x="592" y="86"/>
                    <a:pt x="591" y="85"/>
                    <a:pt x="591" y="87"/>
                  </a:cubicBezTo>
                  <a:cubicBezTo>
                    <a:pt x="591" y="87"/>
                    <a:pt x="590" y="87"/>
                    <a:pt x="589" y="88"/>
                  </a:cubicBezTo>
                  <a:cubicBezTo>
                    <a:pt x="588" y="89"/>
                    <a:pt x="589" y="89"/>
                    <a:pt x="588" y="89"/>
                  </a:cubicBezTo>
                  <a:cubicBezTo>
                    <a:pt x="588" y="90"/>
                    <a:pt x="588" y="90"/>
                    <a:pt x="588" y="90"/>
                  </a:cubicBezTo>
                  <a:cubicBezTo>
                    <a:pt x="587" y="91"/>
                    <a:pt x="588" y="90"/>
                    <a:pt x="587" y="91"/>
                  </a:cubicBezTo>
                  <a:cubicBezTo>
                    <a:pt x="587" y="91"/>
                    <a:pt x="587" y="91"/>
                    <a:pt x="586" y="91"/>
                  </a:cubicBezTo>
                  <a:cubicBezTo>
                    <a:pt x="586" y="91"/>
                    <a:pt x="586" y="91"/>
                    <a:pt x="586" y="92"/>
                  </a:cubicBezTo>
                  <a:cubicBezTo>
                    <a:pt x="584" y="92"/>
                    <a:pt x="586" y="91"/>
                    <a:pt x="585" y="92"/>
                  </a:cubicBezTo>
                  <a:cubicBezTo>
                    <a:pt x="583" y="92"/>
                    <a:pt x="583" y="91"/>
                    <a:pt x="582" y="92"/>
                  </a:cubicBezTo>
                  <a:cubicBezTo>
                    <a:pt x="581" y="92"/>
                    <a:pt x="581" y="93"/>
                    <a:pt x="580" y="93"/>
                  </a:cubicBezTo>
                  <a:cubicBezTo>
                    <a:pt x="580" y="93"/>
                    <a:pt x="579" y="94"/>
                    <a:pt x="579" y="94"/>
                  </a:cubicBezTo>
                  <a:cubicBezTo>
                    <a:pt x="576" y="94"/>
                    <a:pt x="571" y="96"/>
                    <a:pt x="571" y="93"/>
                  </a:cubicBezTo>
                  <a:cubicBezTo>
                    <a:pt x="571" y="91"/>
                    <a:pt x="571" y="91"/>
                    <a:pt x="571" y="90"/>
                  </a:cubicBezTo>
                  <a:cubicBezTo>
                    <a:pt x="569" y="90"/>
                    <a:pt x="568" y="91"/>
                    <a:pt x="566" y="91"/>
                  </a:cubicBezTo>
                  <a:cubicBezTo>
                    <a:pt x="565" y="91"/>
                    <a:pt x="566" y="92"/>
                    <a:pt x="564" y="91"/>
                  </a:cubicBezTo>
                  <a:cubicBezTo>
                    <a:pt x="565" y="90"/>
                    <a:pt x="564" y="90"/>
                    <a:pt x="565" y="89"/>
                  </a:cubicBezTo>
                  <a:cubicBezTo>
                    <a:pt x="565" y="89"/>
                    <a:pt x="565" y="89"/>
                    <a:pt x="566" y="89"/>
                  </a:cubicBezTo>
                  <a:cubicBezTo>
                    <a:pt x="566" y="88"/>
                    <a:pt x="566" y="88"/>
                    <a:pt x="566" y="88"/>
                  </a:cubicBezTo>
                  <a:cubicBezTo>
                    <a:pt x="566" y="88"/>
                    <a:pt x="567" y="87"/>
                    <a:pt x="567" y="87"/>
                  </a:cubicBezTo>
                  <a:cubicBezTo>
                    <a:pt x="568" y="87"/>
                    <a:pt x="567" y="86"/>
                    <a:pt x="567" y="86"/>
                  </a:cubicBezTo>
                  <a:cubicBezTo>
                    <a:pt x="567" y="85"/>
                    <a:pt x="568" y="86"/>
                    <a:pt x="568" y="85"/>
                  </a:cubicBezTo>
                  <a:cubicBezTo>
                    <a:pt x="568" y="85"/>
                    <a:pt x="568" y="84"/>
                    <a:pt x="569" y="84"/>
                  </a:cubicBezTo>
                  <a:cubicBezTo>
                    <a:pt x="569" y="83"/>
                    <a:pt x="570" y="83"/>
                    <a:pt x="570" y="82"/>
                  </a:cubicBezTo>
                  <a:cubicBezTo>
                    <a:pt x="570" y="82"/>
                    <a:pt x="571" y="80"/>
                    <a:pt x="571" y="79"/>
                  </a:cubicBezTo>
                  <a:cubicBezTo>
                    <a:pt x="571" y="79"/>
                    <a:pt x="572" y="79"/>
                    <a:pt x="572" y="79"/>
                  </a:cubicBezTo>
                  <a:cubicBezTo>
                    <a:pt x="573" y="78"/>
                    <a:pt x="573" y="78"/>
                    <a:pt x="574" y="77"/>
                  </a:cubicBezTo>
                  <a:cubicBezTo>
                    <a:pt x="574" y="77"/>
                    <a:pt x="574" y="77"/>
                    <a:pt x="574" y="77"/>
                  </a:cubicBezTo>
                  <a:cubicBezTo>
                    <a:pt x="575" y="77"/>
                    <a:pt x="574" y="77"/>
                    <a:pt x="575" y="77"/>
                  </a:cubicBezTo>
                  <a:cubicBezTo>
                    <a:pt x="575" y="76"/>
                    <a:pt x="575" y="76"/>
                    <a:pt x="576" y="76"/>
                  </a:cubicBezTo>
                  <a:cubicBezTo>
                    <a:pt x="576" y="73"/>
                    <a:pt x="574" y="74"/>
                    <a:pt x="572" y="74"/>
                  </a:cubicBezTo>
                  <a:cubicBezTo>
                    <a:pt x="572" y="74"/>
                    <a:pt x="572" y="74"/>
                    <a:pt x="571" y="74"/>
                  </a:cubicBezTo>
                  <a:cubicBezTo>
                    <a:pt x="571" y="73"/>
                    <a:pt x="571" y="73"/>
                    <a:pt x="570" y="73"/>
                  </a:cubicBezTo>
                  <a:cubicBezTo>
                    <a:pt x="569" y="73"/>
                    <a:pt x="570" y="72"/>
                    <a:pt x="569" y="72"/>
                  </a:cubicBezTo>
                  <a:cubicBezTo>
                    <a:pt x="569" y="72"/>
                    <a:pt x="567" y="72"/>
                    <a:pt x="566" y="72"/>
                  </a:cubicBezTo>
                  <a:cubicBezTo>
                    <a:pt x="563" y="72"/>
                    <a:pt x="566" y="71"/>
                    <a:pt x="565" y="69"/>
                  </a:cubicBezTo>
                  <a:cubicBezTo>
                    <a:pt x="564" y="69"/>
                    <a:pt x="564" y="68"/>
                    <a:pt x="564" y="68"/>
                  </a:cubicBezTo>
                  <a:cubicBezTo>
                    <a:pt x="564" y="68"/>
                    <a:pt x="564" y="68"/>
                    <a:pt x="564" y="67"/>
                  </a:cubicBezTo>
                  <a:cubicBezTo>
                    <a:pt x="563" y="67"/>
                    <a:pt x="563" y="66"/>
                    <a:pt x="562" y="66"/>
                  </a:cubicBezTo>
                  <a:cubicBezTo>
                    <a:pt x="562" y="65"/>
                    <a:pt x="562" y="66"/>
                    <a:pt x="561" y="65"/>
                  </a:cubicBezTo>
                  <a:cubicBezTo>
                    <a:pt x="561" y="64"/>
                    <a:pt x="559" y="64"/>
                    <a:pt x="559" y="63"/>
                  </a:cubicBezTo>
                  <a:cubicBezTo>
                    <a:pt x="558" y="62"/>
                    <a:pt x="556" y="62"/>
                    <a:pt x="556" y="63"/>
                  </a:cubicBezTo>
                  <a:cubicBezTo>
                    <a:pt x="555" y="64"/>
                    <a:pt x="556" y="63"/>
                    <a:pt x="555" y="64"/>
                  </a:cubicBezTo>
                  <a:cubicBezTo>
                    <a:pt x="555" y="64"/>
                    <a:pt x="554" y="65"/>
                    <a:pt x="554" y="65"/>
                  </a:cubicBezTo>
                  <a:cubicBezTo>
                    <a:pt x="551" y="65"/>
                    <a:pt x="547" y="67"/>
                    <a:pt x="546" y="65"/>
                  </a:cubicBezTo>
                  <a:cubicBezTo>
                    <a:pt x="545" y="64"/>
                    <a:pt x="543" y="63"/>
                    <a:pt x="541" y="63"/>
                  </a:cubicBezTo>
                  <a:cubicBezTo>
                    <a:pt x="540" y="61"/>
                    <a:pt x="535" y="63"/>
                    <a:pt x="534" y="64"/>
                  </a:cubicBezTo>
                  <a:cubicBezTo>
                    <a:pt x="533" y="64"/>
                    <a:pt x="533" y="65"/>
                    <a:pt x="532" y="66"/>
                  </a:cubicBezTo>
                  <a:cubicBezTo>
                    <a:pt x="531" y="66"/>
                    <a:pt x="532" y="67"/>
                    <a:pt x="532" y="67"/>
                  </a:cubicBezTo>
                  <a:cubicBezTo>
                    <a:pt x="531" y="68"/>
                    <a:pt x="530" y="69"/>
                    <a:pt x="532" y="69"/>
                  </a:cubicBezTo>
                  <a:cubicBezTo>
                    <a:pt x="532" y="71"/>
                    <a:pt x="531" y="72"/>
                    <a:pt x="530" y="72"/>
                  </a:cubicBezTo>
                  <a:cubicBezTo>
                    <a:pt x="529" y="72"/>
                    <a:pt x="529" y="73"/>
                    <a:pt x="529" y="73"/>
                  </a:cubicBezTo>
                  <a:cubicBezTo>
                    <a:pt x="528" y="73"/>
                    <a:pt x="528" y="73"/>
                    <a:pt x="528" y="74"/>
                  </a:cubicBezTo>
                  <a:cubicBezTo>
                    <a:pt x="528" y="74"/>
                    <a:pt x="527" y="74"/>
                    <a:pt x="527" y="74"/>
                  </a:cubicBezTo>
                  <a:cubicBezTo>
                    <a:pt x="525" y="75"/>
                    <a:pt x="527" y="81"/>
                    <a:pt x="525" y="82"/>
                  </a:cubicBezTo>
                  <a:cubicBezTo>
                    <a:pt x="525" y="83"/>
                    <a:pt x="524" y="84"/>
                    <a:pt x="523" y="84"/>
                  </a:cubicBezTo>
                  <a:cubicBezTo>
                    <a:pt x="523" y="84"/>
                    <a:pt x="521" y="85"/>
                    <a:pt x="522" y="85"/>
                  </a:cubicBezTo>
                  <a:cubicBezTo>
                    <a:pt x="522" y="85"/>
                    <a:pt x="520" y="86"/>
                    <a:pt x="520" y="87"/>
                  </a:cubicBezTo>
                  <a:cubicBezTo>
                    <a:pt x="520" y="87"/>
                    <a:pt x="519" y="87"/>
                    <a:pt x="519" y="87"/>
                  </a:cubicBezTo>
                  <a:cubicBezTo>
                    <a:pt x="518" y="88"/>
                    <a:pt x="518" y="87"/>
                    <a:pt x="518" y="88"/>
                  </a:cubicBezTo>
                  <a:cubicBezTo>
                    <a:pt x="518" y="88"/>
                    <a:pt x="517" y="88"/>
                    <a:pt x="517" y="88"/>
                  </a:cubicBezTo>
                  <a:cubicBezTo>
                    <a:pt x="517" y="88"/>
                    <a:pt x="517" y="88"/>
                    <a:pt x="517" y="89"/>
                  </a:cubicBezTo>
                  <a:cubicBezTo>
                    <a:pt x="517" y="89"/>
                    <a:pt x="517" y="89"/>
                    <a:pt x="516" y="89"/>
                  </a:cubicBezTo>
                  <a:cubicBezTo>
                    <a:pt x="516" y="89"/>
                    <a:pt x="516" y="89"/>
                    <a:pt x="516" y="89"/>
                  </a:cubicBezTo>
                  <a:cubicBezTo>
                    <a:pt x="516" y="90"/>
                    <a:pt x="516" y="90"/>
                    <a:pt x="516" y="90"/>
                  </a:cubicBezTo>
                  <a:cubicBezTo>
                    <a:pt x="515" y="91"/>
                    <a:pt x="515" y="91"/>
                    <a:pt x="514" y="91"/>
                  </a:cubicBezTo>
                  <a:cubicBezTo>
                    <a:pt x="514" y="92"/>
                    <a:pt x="513" y="92"/>
                    <a:pt x="514" y="93"/>
                  </a:cubicBezTo>
                  <a:cubicBezTo>
                    <a:pt x="515" y="93"/>
                    <a:pt x="515" y="93"/>
                    <a:pt x="515" y="94"/>
                  </a:cubicBezTo>
                  <a:cubicBezTo>
                    <a:pt x="515" y="94"/>
                    <a:pt x="516" y="94"/>
                    <a:pt x="516" y="94"/>
                  </a:cubicBezTo>
                  <a:cubicBezTo>
                    <a:pt x="516" y="94"/>
                    <a:pt x="516" y="94"/>
                    <a:pt x="516" y="94"/>
                  </a:cubicBezTo>
                  <a:cubicBezTo>
                    <a:pt x="516" y="95"/>
                    <a:pt x="517" y="95"/>
                    <a:pt x="517" y="95"/>
                  </a:cubicBezTo>
                  <a:cubicBezTo>
                    <a:pt x="517" y="97"/>
                    <a:pt x="518" y="97"/>
                    <a:pt x="519" y="98"/>
                  </a:cubicBezTo>
                  <a:cubicBezTo>
                    <a:pt x="519" y="99"/>
                    <a:pt x="519" y="103"/>
                    <a:pt x="518" y="103"/>
                  </a:cubicBezTo>
                  <a:cubicBezTo>
                    <a:pt x="518" y="103"/>
                    <a:pt x="517" y="105"/>
                    <a:pt x="517" y="105"/>
                  </a:cubicBezTo>
                  <a:cubicBezTo>
                    <a:pt x="517" y="106"/>
                    <a:pt x="516" y="108"/>
                    <a:pt x="515" y="109"/>
                  </a:cubicBezTo>
                  <a:cubicBezTo>
                    <a:pt x="515" y="109"/>
                    <a:pt x="515" y="109"/>
                    <a:pt x="514" y="109"/>
                  </a:cubicBezTo>
                  <a:cubicBezTo>
                    <a:pt x="514" y="110"/>
                    <a:pt x="514" y="110"/>
                    <a:pt x="514" y="110"/>
                  </a:cubicBezTo>
                  <a:cubicBezTo>
                    <a:pt x="514" y="111"/>
                    <a:pt x="514" y="110"/>
                    <a:pt x="514" y="111"/>
                  </a:cubicBezTo>
                  <a:cubicBezTo>
                    <a:pt x="513" y="111"/>
                    <a:pt x="513" y="111"/>
                    <a:pt x="513" y="111"/>
                  </a:cubicBezTo>
                  <a:cubicBezTo>
                    <a:pt x="513" y="111"/>
                    <a:pt x="513" y="111"/>
                    <a:pt x="512" y="112"/>
                  </a:cubicBezTo>
                  <a:cubicBezTo>
                    <a:pt x="512" y="112"/>
                    <a:pt x="511" y="113"/>
                    <a:pt x="510" y="113"/>
                  </a:cubicBezTo>
                  <a:cubicBezTo>
                    <a:pt x="510" y="113"/>
                    <a:pt x="508" y="114"/>
                    <a:pt x="507" y="114"/>
                  </a:cubicBezTo>
                  <a:cubicBezTo>
                    <a:pt x="507" y="114"/>
                    <a:pt x="504" y="117"/>
                    <a:pt x="504" y="116"/>
                  </a:cubicBezTo>
                  <a:cubicBezTo>
                    <a:pt x="504" y="116"/>
                    <a:pt x="502" y="117"/>
                    <a:pt x="502" y="117"/>
                  </a:cubicBezTo>
                  <a:cubicBezTo>
                    <a:pt x="502" y="118"/>
                    <a:pt x="501" y="118"/>
                    <a:pt x="501" y="118"/>
                  </a:cubicBezTo>
                  <a:cubicBezTo>
                    <a:pt x="500" y="118"/>
                    <a:pt x="498" y="117"/>
                    <a:pt x="498" y="118"/>
                  </a:cubicBezTo>
                  <a:cubicBezTo>
                    <a:pt x="498" y="118"/>
                    <a:pt x="497" y="119"/>
                    <a:pt x="497" y="119"/>
                  </a:cubicBezTo>
                  <a:cubicBezTo>
                    <a:pt x="496" y="119"/>
                    <a:pt x="496" y="119"/>
                    <a:pt x="496" y="119"/>
                  </a:cubicBezTo>
                  <a:cubicBezTo>
                    <a:pt x="495" y="119"/>
                    <a:pt x="492" y="120"/>
                    <a:pt x="491" y="121"/>
                  </a:cubicBezTo>
                  <a:cubicBezTo>
                    <a:pt x="491" y="121"/>
                    <a:pt x="490" y="121"/>
                    <a:pt x="490" y="122"/>
                  </a:cubicBezTo>
                  <a:cubicBezTo>
                    <a:pt x="489" y="122"/>
                    <a:pt x="489" y="127"/>
                    <a:pt x="489" y="129"/>
                  </a:cubicBezTo>
                  <a:cubicBezTo>
                    <a:pt x="488" y="130"/>
                    <a:pt x="488" y="132"/>
                    <a:pt x="487" y="133"/>
                  </a:cubicBezTo>
                  <a:cubicBezTo>
                    <a:pt x="487" y="135"/>
                    <a:pt x="489" y="138"/>
                    <a:pt x="487" y="139"/>
                  </a:cubicBezTo>
                  <a:cubicBezTo>
                    <a:pt x="486" y="139"/>
                    <a:pt x="485" y="139"/>
                    <a:pt x="485" y="141"/>
                  </a:cubicBezTo>
                  <a:cubicBezTo>
                    <a:pt x="485" y="141"/>
                    <a:pt x="484" y="141"/>
                    <a:pt x="484" y="141"/>
                  </a:cubicBezTo>
                  <a:cubicBezTo>
                    <a:pt x="483" y="142"/>
                    <a:pt x="483" y="142"/>
                    <a:pt x="482" y="143"/>
                  </a:cubicBezTo>
                  <a:cubicBezTo>
                    <a:pt x="480" y="143"/>
                    <a:pt x="482" y="148"/>
                    <a:pt x="480" y="146"/>
                  </a:cubicBezTo>
                  <a:cubicBezTo>
                    <a:pt x="479" y="146"/>
                    <a:pt x="479" y="146"/>
                    <a:pt x="478" y="146"/>
                  </a:cubicBezTo>
                  <a:cubicBezTo>
                    <a:pt x="477" y="145"/>
                    <a:pt x="478" y="146"/>
                    <a:pt x="477" y="146"/>
                  </a:cubicBezTo>
                  <a:cubicBezTo>
                    <a:pt x="475" y="146"/>
                    <a:pt x="475" y="146"/>
                    <a:pt x="474" y="147"/>
                  </a:cubicBezTo>
                  <a:cubicBezTo>
                    <a:pt x="473" y="148"/>
                    <a:pt x="469" y="148"/>
                    <a:pt x="469" y="146"/>
                  </a:cubicBezTo>
                  <a:cubicBezTo>
                    <a:pt x="468" y="145"/>
                    <a:pt x="469" y="143"/>
                    <a:pt x="468" y="142"/>
                  </a:cubicBezTo>
                  <a:cubicBezTo>
                    <a:pt x="468" y="141"/>
                    <a:pt x="468" y="142"/>
                    <a:pt x="467" y="141"/>
                  </a:cubicBezTo>
                  <a:cubicBezTo>
                    <a:pt x="467" y="141"/>
                    <a:pt x="467" y="141"/>
                    <a:pt x="467" y="141"/>
                  </a:cubicBezTo>
                  <a:cubicBezTo>
                    <a:pt x="467" y="141"/>
                    <a:pt x="467" y="141"/>
                    <a:pt x="467" y="141"/>
                  </a:cubicBezTo>
                  <a:cubicBezTo>
                    <a:pt x="466" y="141"/>
                    <a:pt x="467" y="140"/>
                    <a:pt x="467" y="140"/>
                  </a:cubicBezTo>
                  <a:cubicBezTo>
                    <a:pt x="467" y="140"/>
                    <a:pt x="465" y="139"/>
                    <a:pt x="467" y="139"/>
                  </a:cubicBezTo>
                  <a:cubicBezTo>
                    <a:pt x="467" y="139"/>
                    <a:pt x="467" y="136"/>
                    <a:pt x="467" y="136"/>
                  </a:cubicBezTo>
                  <a:cubicBezTo>
                    <a:pt x="466" y="135"/>
                    <a:pt x="465" y="134"/>
                    <a:pt x="466" y="134"/>
                  </a:cubicBezTo>
                  <a:cubicBezTo>
                    <a:pt x="466" y="133"/>
                    <a:pt x="466" y="133"/>
                    <a:pt x="466" y="133"/>
                  </a:cubicBezTo>
                  <a:cubicBezTo>
                    <a:pt x="466" y="132"/>
                    <a:pt x="466" y="133"/>
                    <a:pt x="467" y="132"/>
                  </a:cubicBezTo>
                  <a:cubicBezTo>
                    <a:pt x="467" y="132"/>
                    <a:pt x="467" y="132"/>
                    <a:pt x="467" y="131"/>
                  </a:cubicBezTo>
                  <a:cubicBezTo>
                    <a:pt x="469" y="131"/>
                    <a:pt x="469" y="132"/>
                    <a:pt x="469" y="130"/>
                  </a:cubicBezTo>
                  <a:cubicBezTo>
                    <a:pt x="470" y="129"/>
                    <a:pt x="469" y="128"/>
                    <a:pt x="469" y="126"/>
                  </a:cubicBezTo>
                  <a:cubicBezTo>
                    <a:pt x="469" y="125"/>
                    <a:pt x="470" y="125"/>
                    <a:pt x="470" y="124"/>
                  </a:cubicBezTo>
                  <a:cubicBezTo>
                    <a:pt x="471" y="123"/>
                    <a:pt x="471" y="123"/>
                    <a:pt x="472" y="123"/>
                  </a:cubicBezTo>
                  <a:cubicBezTo>
                    <a:pt x="473" y="123"/>
                    <a:pt x="472" y="123"/>
                    <a:pt x="472" y="122"/>
                  </a:cubicBezTo>
                  <a:cubicBezTo>
                    <a:pt x="473" y="122"/>
                    <a:pt x="473" y="122"/>
                    <a:pt x="474" y="122"/>
                  </a:cubicBezTo>
                  <a:cubicBezTo>
                    <a:pt x="474" y="121"/>
                    <a:pt x="474" y="121"/>
                    <a:pt x="474" y="121"/>
                  </a:cubicBezTo>
                  <a:cubicBezTo>
                    <a:pt x="474" y="120"/>
                    <a:pt x="476" y="120"/>
                    <a:pt x="474" y="118"/>
                  </a:cubicBezTo>
                  <a:cubicBezTo>
                    <a:pt x="473" y="117"/>
                    <a:pt x="468" y="117"/>
                    <a:pt x="465" y="117"/>
                  </a:cubicBezTo>
                  <a:cubicBezTo>
                    <a:pt x="463" y="117"/>
                    <a:pt x="461" y="120"/>
                    <a:pt x="458" y="118"/>
                  </a:cubicBezTo>
                  <a:cubicBezTo>
                    <a:pt x="458" y="117"/>
                    <a:pt x="458" y="117"/>
                    <a:pt x="457" y="117"/>
                  </a:cubicBezTo>
                  <a:cubicBezTo>
                    <a:pt x="456" y="116"/>
                    <a:pt x="456" y="114"/>
                    <a:pt x="454" y="114"/>
                  </a:cubicBezTo>
                  <a:cubicBezTo>
                    <a:pt x="453" y="113"/>
                    <a:pt x="450" y="114"/>
                    <a:pt x="449" y="112"/>
                  </a:cubicBezTo>
                  <a:cubicBezTo>
                    <a:pt x="446" y="112"/>
                    <a:pt x="448" y="110"/>
                    <a:pt x="447" y="109"/>
                  </a:cubicBezTo>
                  <a:cubicBezTo>
                    <a:pt x="447" y="109"/>
                    <a:pt x="447" y="108"/>
                    <a:pt x="447" y="108"/>
                  </a:cubicBezTo>
                  <a:cubicBezTo>
                    <a:pt x="446" y="108"/>
                    <a:pt x="446" y="108"/>
                    <a:pt x="446" y="108"/>
                  </a:cubicBezTo>
                  <a:cubicBezTo>
                    <a:pt x="446" y="108"/>
                    <a:pt x="446" y="107"/>
                    <a:pt x="446" y="107"/>
                  </a:cubicBezTo>
                  <a:cubicBezTo>
                    <a:pt x="446" y="107"/>
                    <a:pt x="445" y="107"/>
                    <a:pt x="445" y="107"/>
                  </a:cubicBezTo>
                  <a:cubicBezTo>
                    <a:pt x="445" y="104"/>
                    <a:pt x="442" y="105"/>
                    <a:pt x="440" y="105"/>
                  </a:cubicBezTo>
                  <a:cubicBezTo>
                    <a:pt x="439" y="105"/>
                    <a:pt x="439" y="104"/>
                    <a:pt x="438" y="104"/>
                  </a:cubicBezTo>
                  <a:cubicBezTo>
                    <a:pt x="437" y="103"/>
                    <a:pt x="437" y="103"/>
                    <a:pt x="436" y="102"/>
                  </a:cubicBezTo>
                  <a:cubicBezTo>
                    <a:pt x="435" y="102"/>
                    <a:pt x="432" y="102"/>
                    <a:pt x="431" y="102"/>
                  </a:cubicBezTo>
                  <a:cubicBezTo>
                    <a:pt x="430" y="103"/>
                    <a:pt x="431" y="103"/>
                    <a:pt x="430" y="103"/>
                  </a:cubicBezTo>
                  <a:cubicBezTo>
                    <a:pt x="429" y="103"/>
                    <a:pt x="424" y="104"/>
                    <a:pt x="425" y="102"/>
                  </a:cubicBezTo>
                  <a:cubicBezTo>
                    <a:pt x="426" y="101"/>
                    <a:pt x="426" y="102"/>
                    <a:pt x="426" y="100"/>
                  </a:cubicBezTo>
                  <a:cubicBezTo>
                    <a:pt x="426" y="98"/>
                    <a:pt x="427" y="95"/>
                    <a:pt x="429" y="94"/>
                  </a:cubicBezTo>
                  <a:cubicBezTo>
                    <a:pt x="429" y="94"/>
                    <a:pt x="429" y="93"/>
                    <a:pt x="430" y="93"/>
                  </a:cubicBezTo>
                  <a:cubicBezTo>
                    <a:pt x="430" y="89"/>
                    <a:pt x="424" y="92"/>
                    <a:pt x="422" y="90"/>
                  </a:cubicBezTo>
                  <a:cubicBezTo>
                    <a:pt x="422" y="89"/>
                    <a:pt x="421" y="89"/>
                    <a:pt x="422" y="88"/>
                  </a:cubicBezTo>
                  <a:cubicBezTo>
                    <a:pt x="422" y="88"/>
                    <a:pt x="423" y="87"/>
                    <a:pt x="423" y="87"/>
                  </a:cubicBezTo>
                  <a:cubicBezTo>
                    <a:pt x="423" y="86"/>
                    <a:pt x="423" y="86"/>
                    <a:pt x="423" y="86"/>
                  </a:cubicBezTo>
                  <a:cubicBezTo>
                    <a:pt x="424" y="85"/>
                    <a:pt x="423" y="86"/>
                    <a:pt x="424" y="85"/>
                  </a:cubicBezTo>
                  <a:cubicBezTo>
                    <a:pt x="425" y="85"/>
                    <a:pt x="425" y="84"/>
                    <a:pt x="425" y="83"/>
                  </a:cubicBezTo>
                  <a:cubicBezTo>
                    <a:pt x="426" y="83"/>
                    <a:pt x="426" y="83"/>
                    <a:pt x="426" y="82"/>
                  </a:cubicBezTo>
                  <a:cubicBezTo>
                    <a:pt x="426" y="82"/>
                    <a:pt x="427" y="81"/>
                    <a:pt x="427" y="81"/>
                  </a:cubicBezTo>
                  <a:cubicBezTo>
                    <a:pt x="427" y="81"/>
                    <a:pt x="427" y="81"/>
                    <a:pt x="427" y="80"/>
                  </a:cubicBezTo>
                  <a:cubicBezTo>
                    <a:pt x="429" y="80"/>
                    <a:pt x="428" y="80"/>
                    <a:pt x="429" y="79"/>
                  </a:cubicBezTo>
                  <a:cubicBezTo>
                    <a:pt x="429" y="79"/>
                    <a:pt x="429" y="79"/>
                    <a:pt x="430" y="79"/>
                  </a:cubicBezTo>
                  <a:cubicBezTo>
                    <a:pt x="430" y="79"/>
                    <a:pt x="430" y="79"/>
                    <a:pt x="430" y="79"/>
                  </a:cubicBezTo>
                  <a:cubicBezTo>
                    <a:pt x="431" y="78"/>
                    <a:pt x="431" y="78"/>
                    <a:pt x="432" y="77"/>
                  </a:cubicBezTo>
                  <a:cubicBezTo>
                    <a:pt x="432" y="77"/>
                    <a:pt x="432" y="77"/>
                    <a:pt x="432" y="77"/>
                  </a:cubicBezTo>
                  <a:cubicBezTo>
                    <a:pt x="433" y="77"/>
                    <a:pt x="433" y="77"/>
                    <a:pt x="433" y="77"/>
                  </a:cubicBezTo>
                  <a:cubicBezTo>
                    <a:pt x="434" y="76"/>
                    <a:pt x="434" y="76"/>
                    <a:pt x="435" y="75"/>
                  </a:cubicBezTo>
                  <a:cubicBezTo>
                    <a:pt x="435" y="75"/>
                    <a:pt x="436" y="74"/>
                    <a:pt x="436" y="74"/>
                  </a:cubicBezTo>
                  <a:cubicBezTo>
                    <a:pt x="437" y="74"/>
                    <a:pt x="438" y="73"/>
                    <a:pt x="438" y="72"/>
                  </a:cubicBezTo>
                  <a:cubicBezTo>
                    <a:pt x="438" y="72"/>
                    <a:pt x="439" y="72"/>
                    <a:pt x="439" y="72"/>
                  </a:cubicBezTo>
                  <a:cubicBezTo>
                    <a:pt x="439" y="72"/>
                    <a:pt x="440" y="71"/>
                    <a:pt x="440" y="71"/>
                  </a:cubicBezTo>
                  <a:cubicBezTo>
                    <a:pt x="441" y="70"/>
                    <a:pt x="442" y="70"/>
                    <a:pt x="442" y="69"/>
                  </a:cubicBezTo>
                  <a:cubicBezTo>
                    <a:pt x="443" y="69"/>
                    <a:pt x="443" y="69"/>
                    <a:pt x="443" y="69"/>
                  </a:cubicBezTo>
                  <a:cubicBezTo>
                    <a:pt x="444" y="69"/>
                    <a:pt x="444" y="69"/>
                    <a:pt x="445" y="68"/>
                  </a:cubicBezTo>
                  <a:cubicBezTo>
                    <a:pt x="445" y="68"/>
                    <a:pt x="448" y="66"/>
                    <a:pt x="448" y="66"/>
                  </a:cubicBezTo>
                  <a:cubicBezTo>
                    <a:pt x="448" y="66"/>
                    <a:pt x="453" y="64"/>
                    <a:pt x="454" y="64"/>
                  </a:cubicBezTo>
                  <a:cubicBezTo>
                    <a:pt x="454" y="63"/>
                    <a:pt x="455" y="63"/>
                    <a:pt x="456" y="62"/>
                  </a:cubicBezTo>
                  <a:cubicBezTo>
                    <a:pt x="456" y="62"/>
                    <a:pt x="456" y="62"/>
                    <a:pt x="457" y="62"/>
                  </a:cubicBezTo>
                  <a:cubicBezTo>
                    <a:pt x="459" y="60"/>
                    <a:pt x="462" y="62"/>
                    <a:pt x="464" y="61"/>
                  </a:cubicBezTo>
                  <a:cubicBezTo>
                    <a:pt x="465" y="61"/>
                    <a:pt x="467" y="60"/>
                    <a:pt x="467" y="59"/>
                  </a:cubicBezTo>
                  <a:cubicBezTo>
                    <a:pt x="468" y="59"/>
                    <a:pt x="468" y="59"/>
                    <a:pt x="468" y="59"/>
                  </a:cubicBezTo>
                  <a:cubicBezTo>
                    <a:pt x="469" y="58"/>
                    <a:pt x="468" y="56"/>
                    <a:pt x="470" y="56"/>
                  </a:cubicBezTo>
                  <a:cubicBezTo>
                    <a:pt x="472" y="56"/>
                    <a:pt x="472" y="55"/>
                    <a:pt x="474" y="55"/>
                  </a:cubicBezTo>
                  <a:cubicBezTo>
                    <a:pt x="474" y="54"/>
                    <a:pt x="474" y="55"/>
                    <a:pt x="474" y="54"/>
                  </a:cubicBezTo>
                  <a:cubicBezTo>
                    <a:pt x="474" y="54"/>
                    <a:pt x="474" y="54"/>
                    <a:pt x="474" y="54"/>
                  </a:cubicBezTo>
                  <a:cubicBezTo>
                    <a:pt x="475" y="53"/>
                    <a:pt x="475" y="53"/>
                    <a:pt x="476" y="53"/>
                  </a:cubicBezTo>
                  <a:cubicBezTo>
                    <a:pt x="476" y="53"/>
                    <a:pt x="476" y="53"/>
                    <a:pt x="476" y="52"/>
                  </a:cubicBezTo>
                  <a:cubicBezTo>
                    <a:pt x="481" y="51"/>
                    <a:pt x="486" y="53"/>
                    <a:pt x="489" y="51"/>
                  </a:cubicBezTo>
                  <a:cubicBezTo>
                    <a:pt x="491" y="50"/>
                    <a:pt x="493" y="50"/>
                    <a:pt x="494" y="48"/>
                  </a:cubicBezTo>
                  <a:cubicBezTo>
                    <a:pt x="495" y="48"/>
                    <a:pt x="495" y="48"/>
                    <a:pt x="495" y="48"/>
                  </a:cubicBezTo>
                  <a:cubicBezTo>
                    <a:pt x="496" y="48"/>
                    <a:pt x="496" y="47"/>
                    <a:pt x="497" y="47"/>
                  </a:cubicBezTo>
                  <a:cubicBezTo>
                    <a:pt x="497" y="0"/>
                    <a:pt x="497" y="0"/>
                    <a:pt x="497" y="0"/>
                  </a:cubicBezTo>
                  <a:cubicBezTo>
                    <a:pt x="496" y="0"/>
                    <a:pt x="496" y="0"/>
                    <a:pt x="496" y="0"/>
                  </a:cubicBezTo>
                  <a:cubicBezTo>
                    <a:pt x="494" y="0"/>
                    <a:pt x="495" y="0"/>
                    <a:pt x="494" y="0"/>
                  </a:cubicBezTo>
                  <a:cubicBezTo>
                    <a:pt x="493" y="1"/>
                    <a:pt x="492" y="2"/>
                    <a:pt x="492" y="3"/>
                  </a:cubicBezTo>
                  <a:cubicBezTo>
                    <a:pt x="489" y="3"/>
                    <a:pt x="488" y="2"/>
                    <a:pt x="485" y="3"/>
                  </a:cubicBezTo>
                  <a:cubicBezTo>
                    <a:pt x="485" y="4"/>
                    <a:pt x="485" y="4"/>
                    <a:pt x="484" y="5"/>
                  </a:cubicBezTo>
                  <a:cubicBezTo>
                    <a:pt x="484" y="5"/>
                    <a:pt x="484" y="4"/>
                    <a:pt x="484" y="5"/>
                  </a:cubicBezTo>
                  <a:cubicBezTo>
                    <a:pt x="483" y="6"/>
                    <a:pt x="484" y="7"/>
                    <a:pt x="483" y="7"/>
                  </a:cubicBezTo>
                  <a:cubicBezTo>
                    <a:pt x="482" y="7"/>
                    <a:pt x="481" y="8"/>
                    <a:pt x="481" y="8"/>
                  </a:cubicBezTo>
                  <a:cubicBezTo>
                    <a:pt x="480" y="9"/>
                    <a:pt x="480" y="9"/>
                    <a:pt x="479" y="9"/>
                  </a:cubicBezTo>
                  <a:cubicBezTo>
                    <a:pt x="479" y="11"/>
                    <a:pt x="479" y="12"/>
                    <a:pt x="480" y="12"/>
                  </a:cubicBezTo>
                  <a:cubicBezTo>
                    <a:pt x="481" y="13"/>
                    <a:pt x="481" y="14"/>
                    <a:pt x="482" y="14"/>
                  </a:cubicBezTo>
                  <a:cubicBezTo>
                    <a:pt x="483" y="15"/>
                    <a:pt x="487" y="14"/>
                    <a:pt x="486" y="15"/>
                  </a:cubicBezTo>
                  <a:cubicBezTo>
                    <a:pt x="485" y="16"/>
                    <a:pt x="484" y="16"/>
                    <a:pt x="483" y="17"/>
                  </a:cubicBezTo>
                  <a:cubicBezTo>
                    <a:pt x="482" y="18"/>
                    <a:pt x="482" y="21"/>
                    <a:pt x="482" y="22"/>
                  </a:cubicBezTo>
                  <a:cubicBezTo>
                    <a:pt x="480" y="22"/>
                    <a:pt x="481" y="22"/>
                    <a:pt x="479" y="22"/>
                  </a:cubicBezTo>
                  <a:cubicBezTo>
                    <a:pt x="478" y="24"/>
                    <a:pt x="473" y="23"/>
                    <a:pt x="472" y="25"/>
                  </a:cubicBezTo>
                  <a:cubicBezTo>
                    <a:pt x="471" y="25"/>
                    <a:pt x="469" y="25"/>
                    <a:pt x="469" y="26"/>
                  </a:cubicBezTo>
                  <a:cubicBezTo>
                    <a:pt x="469" y="27"/>
                    <a:pt x="468" y="28"/>
                    <a:pt x="467" y="29"/>
                  </a:cubicBezTo>
                  <a:cubicBezTo>
                    <a:pt x="466" y="29"/>
                    <a:pt x="465" y="30"/>
                    <a:pt x="465" y="30"/>
                  </a:cubicBezTo>
                  <a:cubicBezTo>
                    <a:pt x="463" y="30"/>
                    <a:pt x="464" y="28"/>
                    <a:pt x="465" y="27"/>
                  </a:cubicBezTo>
                  <a:cubicBezTo>
                    <a:pt x="465" y="27"/>
                    <a:pt x="465" y="27"/>
                    <a:pt x="465" y="27"/>
                  </a:cubicBezTo>
                  <a:cubicBezTo>
                    <a:pt x="466" y="26"/>
                    <a:pt x="465" y="26"/>
                    <a:pt x="467" y="26"/>
                  </a:cubicBezTo>
                  <a:cubicBezTo>
                    <a:pt x="468" y="26"/>
                    <a:pt x="467" y="26"/>
                    <a:pt x="467" y="25"/>
                  </a:cubicBezTo>
                  <a:cubicBezTo>
                    <a:pt x="469" y="26"/>
                    <a:pt x="469" y="25"/>
                    <a:pt x="469" y="24"/>
                  </a:cubicBezTo>
                  <a:cubicBezTo>
                    <a:pt x="468" y="23"/>
                    <a:pt x="468" y="23"/>
                    <a:pt x="467" y="23"/>
                  </a:cubicBezTo>
                  <a:cubicBezTo>
                    <a:pt x="465" y="23"/>
                    <a:pt x="466" y="22"/>
                    <a:pt x="465" y="22"/>
                  </a:cubicBezTo>
                  <a:cubicBezTo>
                    <a:pt x="464" y="22"/>
                    <a:pt x="464" y="22"/>
                    <a:pt x="462" y="22"/>
                  </a:cubicBezTo>
                  <a:cubicBezTo>
                    <a:pt x="461" y="21"/>
                    <a:pt x="458" y="22"/>
                    <a:pt x="457" y="22"/>
                  </a:cubicBezTo>
                  <a:cubicBezTo>
                    <a:pt x="456" y="22"/>
                    <a:pt x="456" y="23"/>
                    <a:pt x="456" y="23"/>
                  </a:cubicBezTo>
                  <a:cubicBezTo>
                    <a:pt x="455" y="24"/>
                    <a:pt x="456" y="24"/>
                    <a:pt x="455" y="25"/>
                  </a:cubicBezTo>
                  <a:cubicBezTo>
                    <a:pt x="455" y="25"/>
                    <a:pt x="454" y="25"/>
                    <a:pt x="454" y="25"/>
                  </a:cubicBezTo>
                  <a:cubicBezTo>
                    <a:pt x="448" y="27"/>
                    <a:pt x="442" y="27"/>
                    <a:pt x="435" y="27"/>
                  </a:cubicBezTo>
                  <a:cubicBezTo>
                    <a:pt x="434" y="26"/>
                    <a:pt x="433" y="27"/>
                    <a:pt x="432" y="27"/>
                  </a:cubicBezTo>
                  <a:cubicBezTo>
                    <a:pt x="432" y="26"/>
                    <a:pt x="433" y="26"/>
                    <a:pt x="432" y="25"/>
                  </a:cubicBezTo>
                  <a:cubicBezTo>
                    <a:pt x="431" y="24"/>
                    <a:pt x="430" y="24"/>
                    <a:pt x="430" y="25"/>
                  </a:cubicBezTo>
                  <a:cubicBezTo>
                    <a:pt x="428" y="25"/>
                    <a:pt x="428" y="23"/>
                    <a:pt x="427" y="21"/>
                  </a:cubicBezTo>
                  <a:cubicBezTo>
                    <a:pt x="427" y="21"/>
                    <a:pt x="425" y="22"/>
                    <a:pt x="425" y="22"/>
                  </a:cubicBezTo>
                  <a:cubicBezTo>
                    <a:pt x="423" y="22"/>
                    <a:pt x="423" y="20"/>
                    <a:pt x="422" y="19"/>
                  </a:cubicBezTo>
                  <a:cubicBezTo>
                    <a:pt x="419" y="19"/>
                    <a:pt x="418" y="20"/>
                    <a:pt x="415" y="20"/>
                  </a:cubicBezTo>
                  <a:cubicBezTo>
                    <a:pt x="414" y="22"/>
                    <a:pt x="409" y="20"/>
                    <a:pt x="408" y="22"/>
                  </a:cubicBezTo>
                  <a:cubicBezTo>
                    <a:pt x="407" y="22"/>
                    <a:pt x="407" y="22"/>
                    <a:pt x="407" y="23"/>
                  </a:cubicBezTo>
                  <a:cubicBezTo>
                    <a:pt x="407" y="24"/>
                    <a:pt x="406" y="24"/>
                    <a:pt x="406" y="25"/>
                  </a:cubicBezTo>
                  <a:cubicBezTo>
                    <a:pt x="406" y="25"/>
                    <a:pt x="406" y="25"/>
                    <a:pt x="405" y="25"/>
                  </a:cubicBezTo>
                  <a:cubicBezTo>
                    <a:pt x="404" y="26"/>
                    <a:pt x="405" y="28"/>
                    <a:pt x="404" y="28"/>
                  </a:cubicBezTo>
                  <a:cubicBezTo>
                    <a:pt x="404" y="28"/>
                    <a:pt x="404" y="30"/>
                    <a:pt x="404" y="30"/>
                  </a:cubicBezTo>
                  <a:cubicBezTo>
                    <a:pt x="404" y="31"/>
                    <a:pt x="404" y="30"/>
                    <a:pt x="403" y="31"/>
                  </a:cubicBezTo>
                  <a:cubicBezTo>
                    <a:pt x="402" y="32"/>
                    <a:pt x="402" y="33"/>
                    <a:pt x="401" y="32"/>
                  </a:cubicBezTo>
                  <a:cubicBezTo>
                    <a:pt x="401" y="30"/>
                    <a:pt x="401" y="29"/>
                    <a:pt x="399" y="30"/>
                  </a:cubicBezTo>
                  <a:cubicBezTo>
                    <a:pt x="398" y="30"/>
                    <a:pt x="401" y="28"/>
                    <a:pt x="399" y="28"/>
                  </a:cubicBezTo>
                  <a:cubicBezTo>
                    <a:pt x="400" y="28"/>
                    <a:pt x="396" y="27"/>
                    <a:pt x="396" y="27"/>
                  </a:cubicBezTo>
                  <a:cubicBezTo>
                    <a:pt x="396" y="27"/>
                    <a:pt x="394" y="26"/>
                    <a:pt x="393" y="26"/>
                  </a:cubicBezTo>
                  <a:cubicBezTo>
                    <a:pt x="393" y="26"/>
                    <a:pt x="393" y="26"/>
                    <a:pt x="392" y="25"/>
                  </a:cubicBezTo>
                  <a:cubicBezTo>
                    <a:pt x="389" y="24"/>
                    <a:pt x="386" y="25"/>
                    <a:pt x="382" y="25"/>
                  </a:cubicBezTo>
                  <a:cubicBezTo>
                    <a:pt x="381" y="25"/>
                    <a:pt x="380" y="26"/>
                    <a:pt x="378" y="26"/>
                  </a:cubicBezTo>
                  <a:cubicBezTo>
                    <a:pt x="377" y="26"/>
                    <a:pt x="372" y="27"/>
                    <a:pt x="371" y="26"/>
                  </a:cubicBezTo>
                  <a:cubicBezTo>
                    <a:pt x="370" y="25"/>
                    <a:pt x="370" y="26"/>
                    <a:pt x="369" y="25"/>
                  </a:cubicBezTo>
                  <a:cubicBezTo>
                    <a:pt x="368" y="25"/>
                    <a:pt x="368" y="25"/>
                    <a:pt x="368" y="25"/>
                  </a:cubicBezTo>
                  <a:cubicBezTo>
                    <a:pt x="367" y="24"/>
                    <a:pt x="366" y="23"/>
                    <a:pt x="369" y="24"/>
                  </a:cubicBezTo>
                  <a:cubicBezTo>
                    <a:pt x="369" y="24"/>
                    <a:pt x="369" y="23"/>
                    <a:pt x="370" y="23"/>
                  </a:cubicBezTo>
                  <a:cubicBezTo>
                    <a:pt x="372" y="23"/>
                    <a:pt x="375" y="24"/>
                    <a:pt x="376" y="22"/>
                  </a:cubicBezTo>
                  <a:cubicBezTo>
                    <a:pt x="379" y="21"/>
                    <a:pt x="376" y="19"/>
                    <a:pt x="374" y="19"/>
                  </a:cubicBezTo>
                  <a:cubicBezTo>
                    <a:pt x="373" y="17"/>
                    <a:pt x="363" y="18"/>
                    <a:pt x="361" y="18"/>
                  </a:cubicBezTo>
                  <a:cubicBezTo>
                    <a:pt x="361" y="17"/>
                    <a:pt x="361" y="17"/>
                    <a:pt x="360" y="17"/>
                  </a:cubicBezTo>
                  <a:cubicBezTo>
                    <a:pt x="359" y="17"/>
                    <a:pt x="359" y="16"/>
                    <a:pt x="358" y="16"/>
                  </a:cubicBezTo>
                  <a:cubicBezTo>
                    <a:pt x="358" y="16"/>
                    <a:pt x="357" y="15"/>
                    <a:pt x="356" y="15"/>
                  </a:cubicBezTo>
                  <a:cubicBezTo>
                    <a:pt x="355" y="14"/>
                    <a:pt x="354" y="15"/>
                    <a:pt x="352" y="15"/>
                  </a:cubicBezTo>
                  <a:cubicBezTo>
                    <a:pt x="351" y="14"/>
                    <a:pt x="350" y="14"/>
                    <a:pt x="349" y="12"/>
                  </a:cubicBezTo>
                  <a:cubicBezTo>
                    <a:pt x="345" y="12"/>
                    <a:pt x="341" y="11"/>
                    <a:pt x="338" y="12"/>
                  </a:cubicBezTo>
                  <a:cubicBezTo>
                    <a:pt x="338" y="13"/>
                    <a:pt x="338" y="13"/>
                    <a:pt x="338" y="14"/>
                  </a:cubicBezTo>
                  <a:cubicBezTo>
                    <a:pt x="337" y="14"/>
                    <a:pt x="337" y="14"/>
                    <a:pt x="337" y="15"/>
                  </a:cubicBezTo>
                  <a:cubicBezTo>
                    <a:pt x="335" y="15"/>
                    <a:pt x="331" y="15"/>
                    <a:pt x="333" y="13"/>
                  </a:cubicBezTo>
                  <a:cubicBezTo>
                    <a:pt x="334" y="12"/>
                    <a:pt x="335" y="12"/>
                    <a:pt x="335" y="12"/>
                  </a:cubicBezTo>
                  <a:cubicBezTo>
                    <a:pt x="336" y="12"/>
                    <a:pt x="336" y="11"/>
                    <a:pt x="336" y="11"/>
                  </a:cubicBezTo>
                  <a:cubicBezTo>
                    <a:pt x="336" y="9"/>
                    <a:pt x="336" y="10"/>
                    <a:pt x="334" y="10"/>
                  </a:cubicBezTo>
                  <a:cubicBezTo>
                    <a:pt x="333" y="11"/>
                    <a:pt x="331" y="11"/>
                    <a:pt x="330" y="12"/>
                  </a:cubicBezTo>
                  <a:cubicBezTo>
                    <a:pt x="330" y="12"/>
                    <a:pt x="330" y="12"/>
                    <a:pt x="330" y="12"/>
                  </a:cubicBezTo>
                  <a:cubicBezTo>
                    <a:pt x="329" y="13"/>
                    <a:pt x="328" y="13"/>
                    <a:pt x="327" y="13"/>
                  </a:cubicBezTo>
                  <a:cubicBezTo>
                    <a:pt x="326" y="14"/>
                    <a:pt x="325" y="14"/>
                    <a:pt x="325" y="15"/>
                  </a:cubicBezTo>
                  <a:cubicBezTo>
                    <a:pt x="323" y="15"/>
                    <a:pt x="324" y="15"/>
                    <a:pt x="323" y="14"/>
                  </a:cubicBezTo>
                  <a:cubicBezTo>
                    <a:pt x="322" y="13"/>
                    <a:pt x="322" y="13"/>
                    <a:pt x="322" y="12"/>
                  </a:cubicBezTo>
                  <a:cubicBezTo>
                    <a:pt x="322" y="11"/>
                    <a:pt x="323" y="11"/>
                    <a:pt x="323" y="11"/>
                  </a:cubicBezTo>
                  <a:cubicBezTo>
                    <a:pt x="323" y="9"/>
                    <a:pt x="324" y="8"/>
                    <a:pt x="323" y="7"/>
                  </a:cubicBezTo>
                  <a:cubicBezTo>
                    <a:pt x="321" y="7"/>
                    <a:pt x="320" y="7"/>
                    <a:pt x="320" y="8"/>
                  </a:cubicBezTo>
                  <a:cubicBezTo>
                    <a:pt x="320" y="9"/>
                    <a:pt x="316" y="9"/>
                    <a:pt x="315" y="10"/>
                  </a:cubicBezTo>
                  <a:cubicBezTo>
                    <a:pt x="314" y="10"/>
                    <a:pt x="313" y="11"/>
                    <a:pt x="313" y="12"/>
                  </a:cubicBezTo>
                  <a:cubicBezTo>
                    <a:pt x="312" y="13"/>
                    <a:pt x="311" y="13"/>
                    <a:pt x="310" y="12"/>
                  </a:cubicBezTo>
                  <a:cubicBezTo>
                    <a:pt x="310" y="11"/>
                    <a:pt x="310" y="12"/>
                    <a:pt x="310" y="10"/>
                  </a:cubicBezTo>
                  <a:cubicBezTo>
                    <a:pt x="309" y="9"/>
                    <a:pt x="307" y="9"/>
                    <a:pt x="307" y="10"/>
                  </a:cubicBezTo>
                  <a:cubicBezTo>
                    <a:pt x="307" y="11"/>
                    <a:pt x="303" y="10"/>
                    <a:pt x="303" y="10"/>
                  </a:cubicBezTo>
                  <a:cubicBezTo>
                    <a:pt x="300" y="10"/>
                    <a:pt x="300" y="12"/>
                    <a:pt x="297" y="12"/>
                  </a:cubicBezTo>
                  <a:cubicBezTo>
                    <a:pt x="296" y="12"/>
                    <a:pt x="295" y="12"/>
                    <a:pt x="294" y="12"/>
                  </a:cubicBezTo>
                  <a:cubicBezTo>
                    <a:pt x="294" y="12"/>
                    <a:pt x="295" y="13"/>
                    <a:pt x="294" y="12"/>
                  </a:cubicBezTo>
                  <a:cubicBezTo>
                    <a:pt x="293" y="12"/>
                    <a:pt x="292" y="12"/>
                    <a:pt x="291" y="12"/>
                  </a:cubicBezTo>
                  <a:cubicBezTo>
                    <a:pt x="290" y="12"/>
                    <a:pt x="291" y="13"/>
                    <a:pt x="290" y="13"/>
                  </a:cubicBezTo>
                  <a:cubicBezTo>
                    <a:pt x="289" y="13"/>
                    <a:pt x="289" y="14"/>
                    <a:pt x="288" y="14"/>
                  </a:cubicBezTo>
                  <a:cubicBezTo>
                    <a:pt x="286" y="14"/>
                    <a:pt x="285" y="14"/>
                    <a:pt x="285" y="15"/>
                  </a:cubicBezTo>
                  <a:cubicBezTo>
                    <a:pt x="284" y="15"/>
                    <a:pt x="284" y="16"/>
                    <a:pt x="283" y="15"/>
                  </a:cubicBezTo>
                  <a:cubicBezTo>
                    <a:pt x="283" y="15"/>
                    <a:pt x="283" y="15"/>
                    <a:pt x="283" y="15"/>
                  </a:cubicBezTo>
                  <a:cubicBezTo>
                    <a:pt x="282" y="13"/>
                    <a:pt x="284" y="14"/>
                    <a:pt x="281" y="13"/>
                  </a:cubicBezTo>
                  <a:cubicBezTo>
                    <a:pt x="280" y="13"/>
                    <a:pt x="280" y="14"/>
                    <a:pt x="279" y="14"/>
                  </a:cubicBezTo>
                  <a:cubicBezTo>
                    <a:pt x="276" y="14"/>
                    <a:pt x="275" y="14"/>
                    <a:pt x="274" y="15"/>
                  </a:cubicBezTo>
                  <a:cubicBezTo>
                    <a:pt x="273" y="15"/>
                    <a:pt x="271" y="15"/>
                    <a:pt x="270" y="15"/>
                  </a:cubicBezTo>
                  <a:cubicBezTo>
                    <a:pt x="268" y="15"/>
                    <a:pt x="270" y="16"/>
                    <a:pt x="268" y="16"/>
                  </a:cubicBezTo>
                  <a:cubicBezTo>
                    <a:pt x="267" y="17"/>
                    <a:pt x="268" y="16"/>
                    <a:pt x="267" y="17"/>
                  </a:cubicBezTo>
                  <a:cubicBezTo>
                    <a:pt x="267" y="17"/>
                    <a:pt x="267" y="17"/>
                    <a:pt x="267" y="17"/>
                  </a:cubicBezTo>
                  <a:cubicBezTo>
                    <a:pt x="267" y="17"/>
                    <a:pt x="267" y="17"/>
                    <a:pt x="266" y="17"/>
                  </a:cubicBezTo>
                  <a:cubicBezTo>
                    <a:pt x="266" y="18"/>
                    <a:pt x="266" y="18"/>
                    <a:pt x="266" y="19"/>
                  </a:cubicBezTo>
                  <a:cubicBezTo>
                    <a:pt x="264" y="19"/>
                    <a:pt x="265" y="19"/>
                    <a:pt x="264" y="20"/>
                  </a:cubicBezTo>
                  <a:cubicBezTo>
                    <a:pt x="261" y="19"/>
                    <a:pt x="261" y="17"/>
                    <a:pt x="257" y="17"/>
                  </a:cubicBezTo>
                  <a:cubicBezTo>
                    <a:pt x="257" y="17"/>
                    <a:pt x="257" y="16"/>
                    <a:pt x="256" y="16"/>
                  </a:cubicBezTo>
                  <a:cubicBezTo>
                    <a:pt x="256" y="16"/>
                    <a:pt x="256" y="16"/>
                    <a:pt x="256" y="15"/>
                  </a:cubicBezTo>
                  <a:cubicBezTo>
                    <a:pt x="255" y="15"/>
                    <a:pt x="255" y="15"/>
                    <a:pt x="255" y="15"/>
                  </a:cubicBezTo>
                  <a:cubicBezTo>
                    <a:pt x="255" y="14"/>
                    <a:pt x="254" y="14"/>
                    <a:pt x="254" y="14"/>
                  </a:cubicBezTo>
                  <a:cubicBezTo>
                    <a:pt x="252" y="14"/>
                    <a:pt x="248" y="14"/>
                    <a:pt x="247" y="13"/>
                  </a:cubicBezTo>
                  <a:cubicBezTo>
                    <a:pt x="246" y="13"/>
                    <a:pt x="245" y="13"/>
                    <a:pt x="245" y="13"/>
                  </a:cubicBezTo>
                  <a:cubicBezTo>
                    <a:pt x="244" y="13"/>
                    <a:pt x="244" y="13"/>
                    <a:pt x="243" y="12"/>
                  </a:cubicBezTo>
                  <a:cubicBezTo>
                    <a:pt x="243" y="12"/>
                    <a:pt x="243" y="11"/>
                    <a:pt x="243" y="11"/>
                  </a:cubicBezTo>
                  <a:cubicBezTo>
                    <a:pt x="241" y="11"/>
                    <a:pt x="240" y="10"/>
                    <a:pt x="237" y="10"/>
                  </a:cubicBezTo>
                  <a:cubicBezTo>
                    <a:pt x="237" y="10"/>
                    <a:pt x="237" y="11"/>
                    <a:pt x="236" y="11"/>
                  </a:cubicBezTo>
                  <a:cubicBezTo>
                    <a:pt x="234" y="11"/>
                    <a:pt x="233" y="11"/>
                    <a:pt x="232" y="11"/>
                  </a:cubicBezTo>
                  <a:cubicBezTo>
                    <a:pt x="229" y="11"/>
                    <a:pt x="226" y="10"/>
                    <a:pt x="223" y="10"/>
                  </a:cubicBezTo>
                  <a:cubicBezTo>
                    <a:pt x="221" y="10"/>
                    <a:pt x="219" y="10"/>
                    <a:pt x="218" y="10"/>
                  </a:cubicBezTo>
                  <a:cubicBezTo>
                    <a:pt x="216" y="10"/>
                    <a:pt x="217" y="10"/>
                    <a:pt x="216" y="9"/>
                  </a:cubicBezTo>
                  <a:cubicBezTo>
                    <a:pt x="216" y="8"/>
                    <a:pt x="214" y="8"/>
                    <a:pt x="213" y="8"/>
                  </a:cubicBezTo>
                  <a:cubicBezTo>
                    <a:pt x="207" y="8"/>
                    <a:pt x="203" y="8"/>
                    <a:pt x="198" y="7"/>
                  </a:cubicBezTo>
                  <a:cubicBezTo>
                    <a:pt x="197" y="6"/>
                    <a:pt x="197" y="6"/>
                    <a:pt x="196" y="6"/>
                  </a:cubicBezTo>
                  <a:cubicBezTo>
                    <a:pt x="195" y="4"/>
                    <a:pt x="190" y="7"/>
                    <a:pt x="189" y="5"/>
                  </a:cubicBezTo>
                  <a:cubicBezTo>
                    <a:pt x="189" y="4"/>
                    <a:pt x="188" y="3"/>
                    <a:pt x="188" y="2"/>
                  </a:cubicBezTo>
                  <a:cubicBezTo>
                    <a:pt x="185" y="0"/>
                    <a:pt x="180" y="3"/>
                    <a:pt x="177" y="2"/>
                  </a:cubicBezTo>
                  <a:cubicBezTo>
                    <a:pt x="177" y="2"/>
                    <a:pt x="175" y="5"/>
                    <a:pt x="175" y="5"/>
                  </a:cubicBezTo>
                  <a:cubicBezTo>
                    <a:pt x="174" y="5"/>
                    <a:pt x="167" y="4"/>
                    <a:pt x="167" y="5"/>
                  </a:cubicBezTo>
                  <a:cubicBezTo>
                    <a:pt x="167" y="5"/>
                    <a:pt x="162" y="5"/>
                    <a:pt x="161" y="6"/>
                  </a:cubicBezTo>
                  <a:cubicBezTo>
                    <a:pt x="161" y="6"/>
                    <a:pt x="156" y="8"/>
                    <a:pt x="156" y="8"/>
                  </a:cubicBezTo>
                  <a:cubicBezTo>
                    <a:pt x="157" y="9"/>
                    <a:pt x="150" y="9"/>
                    <a:pt x="149" y="9"/>
                  </a:cubicBezTo>
                  <a:cubicBezTo>
                    <a:pt x="147" y="9"/>
                    <a:pt x="148" y="10"/>
                    <a:pt x="146" y="10"/>
                  </a:cubicBezTo>
                  <a:cubicBezTo>
                    <a:pt x="145" y="10"/>
                    <a:pt x="144" y="10"/>
                    <a:pt x="143" y="10"/>
                  </a:cubicBezTo>
                  <a:cubicBezTo>
                    <a:pt x="142" y="9"/>
                    <a:pt x="143" y="10"/>
                    <a:pt x="143" y="10"/>
                  </a:cubicBezTo>
                  <a:cubicBezTo>
                    <a:pt x="142" y="10"/>
                    <a:pt x="139" y="11"/>
                    <a:pt x="140" y="11"/>
                  </a:cubicBezTo>
                  <a:cubicBezTo>
                    <a:pt x="139" y="11"/>
                    <a:pt x="139" y="11"/>
                    <a:pt x="138" y="12"/>
                  </a:cubicBezTo>
                  <a:cubicBezTo>
                    <a:pt x="137" y="12"/>
                    <a:pt x="138" y="12"/>
                    <a:pt x="137" y="12"/>
                  </a:cubicBezTo>
                  <a:cubicBezTo>
                    <a:pt x="135" y="12"/>
                    <a:pt x="136" y="13"/>
                    <a:pt x="135" y="13"/>
                  </a:cubicBezTo>
                  <a:cubicBezTo>
                    <a:pt x="134" y="14"/>
                    <a:pt x="133" y="14"/>
                    <a:pt x="132" y="15"/>
                  </a:cubicBezTo>
                  <a:cubicBezTo>
                    <a:pt x="129" y="15"/>
                    <a:pt x="127" y="15"/>
                    <a:pt x="126" y="17"/>
                  </a:cubicBezTo>
                  <a:cubicBezTo>
                    <a:pt x="125" y="17"/>
                    <a:pt x="121" y="17"/>
                    <a:pt x="121" y="18"/>
                  </a:cubicBezTo>
                  <a:cubicBezTo>
                    <a:pt x="121" y="18"/>
                    <a:pt x="116" y="18"/>
                    <a:pt x="115" y="18"/>
                  </a:cubicBezTo>
                  <a:cubicBezTo>
                    <a:pt x="113" y="18"/>
                    <a:pt x="111" y="18"/>
                    <a:pt x="110" y="19"/>
                  </a:cubicBezTo>
                  <a:cubicBezTo>
                    <a:pt x="110" y="19"/>
                    <a:pt x="109" y="19"/>
                    <a:pt x="108" y="19"/>
                  </a:cubicBezTo>
                  <a:cubicBezTo>
                    <a:pt x="108" y="19"/>
                    <a:pt x="108" y="19"/>
                    <a:pt x="108" y="20"/>
                  </a:cubicBezTo>
                  <a:cubicBezTo>
                    <a:pt x="108" y="20"/>
                    <a:pt x="107" y="20"/>
                    <a:pt x="107" y="20"/>
                  </a:cubicBezTo>
                  <a:cubicBezTo>
                    <a:pt x="106" y="20"/>
                    <a:pt x="106" y="20"/>
                    <a:pt x="106" y="20"/>
                  </a:cubicBezTo>
                  <a:cubicBezTo>
                    <a:pt x="106" y="20"/>
                    <a:pt x="106" y="21"/>
                    <a:pt x="106" y="21"/>
                  </a:cubicBezTo>
                  <a:cubicBezTo>
                    <a:pt x="106" y="21"/>
                    <a:pt x="105" y="21"/>
                    <a:pt x="105" y="21"/>
                  </a:cubicBezTo>
                  <a:cubicBezTo>
                    <a:pt x="105" y="21"/>
                    <a:pt x="105" y="21"/>
                    <a:pt x="104" y="22"/>
                  </a:cubicBezTo>
                  <a:cubicBezTo>
                    <a:pt x="104" y="24"/>
                    <a:pt x="104" y="23"/>
                    <a:pt x="105" y="24"/>
                  </a:cubicBezTo>
                  <a:cubicBezTo>
                    <a:pt x="106" y="24"/>
                    <a:pt x="105" y="24"/>
                    <a:pt x="106" y="25"/>
                  </a:cubicBezTo>
                  <a:cubicBezTo>
                    <a:pt x="106" y="25"/>
                    <a:pt x="106" y="25"/>
                    <a:pt x="107" y="25"/>
                  </a:cubicBezTo>
                  <a:cubicBezTo>
                    <a:pt x="107" y="27"/>
                    <a:pt x="107" y="27"/>
                    <a:pt x="106" y="28"/>
                  </a:cubicBezTo>
                  <a:cubicBezTo>
                    <a:pt x="105" y="29"/>
                    <a:pt x="105" y="30"/>
                    <a:pt x="106" y="31"/>
                  </a:cubicBezTo>
                  <a:cubicBezTo>
                    <a:pt x="107" y="32"/>
                    <a:pt x="107" y="32"/>
                    <a:pt x="108" y="31"/>
                  </a:cubicBezTo>
                  <a:cubicBezTo>
                    <a:pt x="109" y="30"/>
                    <a:pt x="112" y="31"/>
                    <a:pt x="112" y="32"/>
                  </a:cubicBezTo>
                  <a:cubicBezTo>
                    <a:pt x="114" y="32"/>
                    <a:pt x="114" y="32"/>
                    <a:pt x="113" y="33"/>
                  </a:cubicBezTo>
                  <a:cubicBezTo>
                    <a:pt x="113" y="34"/>
                    <a:pt x="112" y="34"/>
                    <a:pt x="112" y="35"/>
                  </a:cubicBezTo>
                  <a:cubicBezTo>
                    <a:pt x="111" y="35"/>
                    <a:pt x="110" y="35"/>
                    <a:pt x="110" y="36"/>
                  </a:cubicBezTo>
                  <a:cubicBezTo>
                    <a:pt x="110" y="37"/>
                    <a:pt x="109" y="37"/>
                    <a:pt x="109" y="37"/>
                  </a:cubicBezTo>
                  <a:cubicBezTo>
                    <a:pt x="107" y="37"/>
                    <a:pt x="105" y="37"/>
                    <a:pt x="103" y="37"/>
                  </a:cubicBezTo>
                  <a:cubicBezTo>
                    <a:pt x="102" y="37"/>
                    <a:pt x="102" y="38"/>
                    <a:pt x="101" y="38"/>
                  </a:cubicBezTo>
                  <a:cubicBezTo>
                    <a:pt x="99" y="38"/>
                    <a:pt x="97" y="39"/>
                    <a:pt x="97" y="37"/>
                  </a:cubicBezTo>
                  <a:cubicBezTo>
                    <a:pt x="96" y="38"/>
                    <a:pt x="95" y="37"/>
                    <a:pt x="96" y="37"/>
                  </a:cubicBezTo>
                  <a:cubicBezTo>
                    <a:pt x="98" y="37"/>
                    <a:pt x="97" y="37"/>
                    <a:pt x="97" y="36"/>
                  </a:cubicBezTo>
                  <a:cubicBezTo>
                    <a:pt x="98" y="36"/>
                    <a:pt x="98" y="36"/>
                    <a:pt x="99" y="35"/>
                  </a:cubicBezTo>
                  <a:cubicBezTo>
                    <a:pt x="99" y="33"/>
                    <a:pt x="97" y="33"/>
                    <a:pt x="94" y="33"/>
                  </a:cubicBezTo>
                  <a:cubicBezTo>
                    <a:pt x="94" y="34"/>
                    <a:pt x="94" y="33"/>
                    <a:pt x="94" y="34"/>
                  </a:cubicBezTo>
                  <a:cubicBezTo>
                    <a:pt x="93" y="34"/>
                    <a:pt x="93" y="35"/>
                    <a:pt x="92" y="35"/>
                  </a:cubicBezTo>
                  <a:cubicBezTo>
                    <a:pt x="90" y="35"/>
                    <a:pt x="88" y="34"/>
                    <a:pt x="86" y="35"/>
                  </a:cubicBezTo>
                  <a:cubicBezTo>
                    <a:pt x="86" y="36"/>
                    <a:pt x="83" y="37"/>
                    <a:pt x="83" y="37"/>
                  </a:cubicBezTo>
                  <a:cubicBezTo>
                    <a:pt x="83" y="38"/>
                    <a:pt x="81" y="37"/>
                    <a:pt x="81" y="37"/>
                  </a:cubicBezTo>
                  <a:cubicBezTo>
                    <a:pt x="79" y="37"/>
                    <a:pt x="79" y="37"/>
                    <a:pt x="79" y="38"/>
                  </a:cubicBezTo>
                  <a:cubicBezTo>
                    <a:pt x="79" y="38"/>
                    <a:pt x="77" y="39"/>
                    <a:pt x="77" y="39"/>
                  </a:cubicBezTo>
                  <a:cubicBezTo>
                    <a:pt x="76" y="39"/>
                    <a:pt x="75" y="39"/>
                    <a:pt x="73" y="39"/>
                  </a:cubicBezTo>
                  <a:cubicBezTo>
                    <a:pt x="73" y="39"/>
                    <a:pt x="73" y="39"/>
                    <a:pt x="72" y="40"/>
                  </a:cubicBezTo>
                  <a:cubicBezTo>
                    <a:pt x="70" y="40"/>
                    <a:pt x="68" y="38"/>
                    <a:pt x="68" y="41"/>
                  </a:cubicBezTo>
                  <a:cubicBezTo>
                    <a:pt x="67" y="42"/>
                    <a:pt x="67" y="42"/>
                    <a:pt x="68" y="42"/>
                  </a:cubicBezTo>
                  <a:cubicBezTo>
                    <a:pt x="68" y="42"/>
                    <a:pt x="68" y="43"/>
                    <a:pt x="69" y="43"/>
                  </a:cubicBezTo>
                  <a:cubicBezTo>
                    <a:pt x="68" y="44"/>
                    <a:pt x="69" y="43"/>
                    <a:pt x="68" y="44"/>
                  </a:cubicBezTo>
                  <a:cubicBezTo>
                    <a:pt x="68" y="44"/>
                    <a:pt x="68" y="44"/>
                    <a:pt x="68" y="45"/>
                  </a:cubicBezTo>
                  <a:cubicBezTo>
                    <a:pt x="68" y="45"/>
                    <a:pt x="68" y="45"/>
                    <a:pt x="67" y="45"/>
                  </a:cubicBezTo>
                  <a:cubicBezTo>
                    <a:pt x="67" y="46"/>
                    <a:pt x="66" y="47"/>
                    <a:pt x="67" y="47"/>
                  </a:cubicBezTo>
                  <a:cubicBezTo>
                    <a:pt x="68" y="48"/>
                    <a:pt x="68" y="48"/>
                    <a:pt x="69" y="49"/>
                  </a:cubicBezTo>
                  <a:cubicBezTo>
                    <a:pt x="70" y="49"/>
                    <a:pt x="71" y="49"/>
                    <a:pt x="72" y="49"/>
                  </a:cubicBezTo>
                  <a:cubicBezTo>
                    <a:pt x="73" y="49"/>
                    <a:pt x="73" y="48"/>
                    <a:pt x="73" y="48"/>
                  </a:cubicBezTo>
                  <a:cubicBezTo>
                    <a:pt x="75" y="48"/>
                    <a:pt x="79" y="48"/>
                    <a:pt x="80" y="47"/>
                  </a:cubicBezTo>
                  <a:cubicBezTo>
                    <a:pt x="82" y="47"/>
                    <a:pt x="83" y="48"/>
                    <a:pt x="84" y="48"/>
                  </a:cubicBezTo>
                  <a:cubicBezTo>
                    <a:pt x="86" y="48"/>
                    <a:pt x="87" y="47"/>
                    <a:pt x="87" y="47"/>
                  </a:cubicBezTo>
                  <a:cubicBezTo>
                    <a:pt x="88" y="47"/>
                    <a:pt x="90" y="47"/>
                    <a:pt x="91" y="47"/>
                  </a:cubicBezTo>
                  <a:cubicBezTo>
                    <a:pt x="92" y="47"/>
                    <a:pt x="94" y="47"/>
                    <a:pt x="94" y="45"/>
                  </a:cubicBezTo>
                  <a:cubicBezTo>
                    <a:pt x="95" y="45"/>
                    <a:pt x="97" y="45"/>
                    <a:pt x="97" y="46"/>
                  </a:cubicBezTo>
                  <a:cubicBezTo>
                    <a:pt x="96" y="46"/>
                    <a:pt x="97" y="47"/>
                    <a:pt x="96" y="47"/>
                  </a:cubicBezTo>
                  <a:cubicBezTo>
                    <a:pt x="96" y="47"/>
                    <a:pt x="95" y="47"/>
                    <a:pt x="95" y="47"/>
                  </a:cubicBezTo>
                  <a:cubicBezTo>
                    <a:pt x="95" y="48"/>
                    <a:pt x="95" y="48"/>
                    <a:pt x="94" y="48"/>
                  </a:cubicBezTo>
                  <a:cubicBezTo>
                    <a:pt x="93" y="49"/>
                    <a:pt x="92" y="47"/>
                    <a:pt x="92" y="49"/>
                  </a:cubicBezTo>
                  <a:cubicBezTo>
                    <a:pt x="91" y="50"/>
                    <a:pt x="91" y="50"/>
                    <a:pt x="90" y="51"/>
                  </a:cubicBezTo>
                  <a:cubicBezTo>
                    <a:pt x="90" y="51"/>
                    <a:pt x="90" y="51"/>
                    <a:pt x="90" y="52"/>
                  </a:cubicBezTo>
                  <a:cubicBezTo>
                    <a:pt x="90" y="52"/>
                    <a:pt x="90" y="52"/>
                    <a:pt x="89" y="52"/>
                  </a:cubicBezTo>
                  <a:cubicBezTo>
                    <a:pt x="89" y="52"/>
                    <a:pt x="89" y="52"/>
                    <a:pt x="89" y="52"/>
                  </a:cubicBezTo>
                  <a:cubicBezTo>
                    <a:pt x="89" y="53"/>
                    <a:pt x="89" y="53"/>
                    <a:pt x="89" y="53"/>
                  </a:cubicBezTo>
                  <a:cubicBezTo>
                    <a:pt x="88" y="53"/>
                    <a:pt x="88" y="53"/>
                    <a:pt x="88" y="53"/>
                  </a:cubicBezTo>
                  <a:cubicBezTo>
                    <a:pt x="88" y="53"/>
                    <a:pt x="88" y="54"/>
                    <a:pt x="87" y="54"/>
                  </a:cubicBezTo>
                  <a:cubicBezTo>
                    <a:pt x="85" y="55"/>
                    <a:pt x="84" y="54"/>
                    <a:pt x="82" y="56"/>
                  </a:cubicBezTo>
                  <a:cubicBezTo>
                    <a:pt x="81" y="57"/>
                    <a:pt x="76" y="55"/>
                    <a:pt x="74" y="57"/>
                  </a:cubicBezTo>
                  <a:cubicBezTo>
                    <a:pt x="73" y="57"/>
                    <a:pt x="73" y="57"/>
                    <a:pt x="72" y="57"/>
                  </a:cubicBezTo>
                  <a:cubicBezTo>
                    <a:pt x="72" y="58"/>
                    <a:pt x="72" y="58"/>
                    <a:pt x="72" y="58"/>
                  </a:cubicBezTo>
                  <a:cubicBezTo>
                    <a:pt x="72" y="59"/>
                    <a:pt x="70" y="58"/>
                    <a:pt x="69" y="59"/>
                  </a:cubicBezTo>
                  <a:cubicBezTo>
                    <a:pt x="69" y="59"/>
                    <a:pt x="68" y="59"/>
                    <a:pt x="67" y="58"/>
                  </a:cubicBezTo>
                  <a:cubicBezTo>
                    <a:pt x="67" y="58"/>
                    <a:pt x="67" y="58"/>
                    <a:pt x="67" y="57"/>
                  </a:cubicBezTo>
                  <a:cubicBezTo>
                    <a:pt x="64" y="56"/>
                    <a:pt x="64" y="57"/>
                    <a:pt x="62" y="57"/>
                  </a:cubicBezTo>
                  <a:cubicBezTo>
                    <a:pt x="61" y="59"/>
                    <a:pt x="59" y="59"/>
                    <a:pt x="58" y="60"/>
                  </a:cubicBezTo>
                  <a:cubicBezTo>
                    <a:pt x="58" y="61"/>
                    <a:pt x="57" y="61"/>
                    <a:pt x="57" y="61"/>
                  </a:cubicBezTo>
                  <a:cubicBezTo>
                    <a:pt x="57" y="61"/>
                    <a:pt x="57" y="61"/>
                    <a:pt x="57" y="62"/>
                  </a:cubicBezTo>
                  <a:cubicBezTo>
                    <a:pt x="56" y="62"/>
                    <a:pt x="56" y="62"/>
                    <a:pt x="55" y="62"/>
                  </a:cubicBezTo>
                  <a:cubicBezTo>
                    <a:pt x="54" y="64"/>
                    <a:pt x="51" y="63"/>
                    <a:pt x="50" y="64"/>
                  </a:cubicBezTo>
                  <a:cubicBezTo>
                    <a:pt x="49" y="64"/>
                    <a:pt x="44" y="66"/>
                    <a:pt x="44" y="66"/>
                  </a:cubicBezTo>
                  <a:cubicBezTo>
                    <a:pt x="44" y="66"/>
                    <a:pt x="41" y="67"/>
                    <a:pt x="40" y="67"/>
                  </a:cubicBezTo>
                  <a:cubicBezTo>
                    <a:pt x="40" y="68"/>
                    <a:pt x="39" y="68"/>
                    <a:pt x="39" y="68"/>
                  </a:cubicBezTo>
                  <a:cubicBezTo>
                    <a:pt x="38" y="68"/>
                    <a:pt x="39" y="68"/>
                    <a:pt x="38" y="69"/>
                  </a:cubicBezTo>
                  <a:cubicBezTo>
                    <a:pt x="37" y="69"/>
                    <a:pt x="37" y="69"/>
                    <a:pt x="37" y="70"/>
                  </a:cubicBezTo>
                  <a:cubicBezTo>
                    <a:pt x="35" y="71"/>
                    <a:pt x="36" y="73"/>
                    <a:pt x="36" y="75"/>
                  </a:cubicBezTo>
                  <a:cubicBezTo>
                    <a:pt x="35" y="76"/>
                    <a:pt x="33" y="76"/>
                    <a:pt x="32" y="77"/>
                  </a:cubicBezTo>
                  <a:cubicBezTo>
                    <a:pt x="31" y="79"/>
                    <a:pt x="32" y="80"/>
                    <a:pt x="32" y="82"/>
                  </a:cubicBezTo>
                  <a:cubicBezTo>
                    <a:pt x="34" y="83"/>
                    <a:pt x="38" y="83"/>
                    <a:pt x="41" y="83"/>
                  </a:cubicBezTo>
                  <a:cubicBezTo>
                    <a:pt x="42" y="83"/>
                    <a:pt x="43" y="82"/>
                    <a:pt x="44" y="82"/>
                  </a:cubicBezTo>
                  <a:cubicBezTo>
                    <a:pt x="44" y="83"/>
                    <a:pt x="44" y="84"/>
                    <a:pt x="42" y="84"/>
                  </a:cubicBezTo>
                  <a:cubicBezTo>
                    <a:pt x="42" y="85"/>
                    <a:pt x="41" y="85"/>
                    <a:pt x="40" y="85"/>
                  </a:cubicBezTo>
                  <a:cubicBezTo>
                    <a:pt x="40" y="86"/>
                    <a:pt x="40" y="86"/>
                    <a:pt x="40" y="87"/>
                  </a:cubicBezTo>
                  <a:cubicBezTo>
                    <a:pt x="39" y="87"/>
                    <a:pt x="39" y="87"/>
                    <a:pt x="39" y="87"/>
                  </a:cubicBezTo>
                  <a:cubicBezTo>
                    <a:pt x="38" y="88"/>
                    <a:pt x="39" y="87"/>
                    <a:pt x="38" y="88"/>
                  </a:cubicBezTo>
                  <a:cubicBezTo>
                    <a:pt x="38" y="88"/>
                    <a:pt x="38" y="88"/>
                    <a:pt x="37" y="89"/>
                  </a:cubicBezTo>
                  <a:cubicBezTo>
                    <a:pt x="37" y="89"/>
                    <a:pt x="36" y="89"/>
                    <a:pt x="35" y="90"/>
                  </a:cubicBezTo>
                  <a:cubicBezTo>
                    <a:pt x="33" y="90"/>
                    <a:pt x="33" y="92"/>
                    <a:pt x="35" y="92"/>
                  </a:cubicBezTo>
                  <a:cubicBezTo>
                    <a:pt x="36" y="92"/>
                    <a:pt x="38" y="93"/>
                    <a:pt x="39" y="92"/>
                  </a:cubicBezTo>
                  <a:cubicBezTo>
                    <a:pt x="40" y="91"/>
                    <a:pt x="42" y="90"/>
                    <a:pt x="43" y="89"/>
                  </a:cubicBezTo>
                  <a:cubicBezTo>
                    <a:pt x="43" y="90"/>
                    <a:pt x="44" y="88"/>
                    <a:pt x="44" y="89"/>
                  </a:cubicBezTo>
                  <a:cubicBezTo>
                    <a:pt x="44" y="90"/>
                    <a:pt x="46" y="89"/>
                    <a:pt x="46" y="89"/>
                  </a:cubicBezTo>
                  <a:cubicBezTo>
                    <a:pt x="47" y="91"/>
                    <a:pt x="46" y="94"/>
                    <a:pt x="47" y="95"/>
                  </a:cubicBezTo>
                  <a:cubicBezTo>
                    <a:pt x="49" y="95"/>
                    <a:pt x="50" y="94"/>
                    <a:pt x="50" y="94"/>
                  </a:cubicBezTo>
                  <a:cubicBezTo>
                    <a:pt x="50" y="94"/>
                    <a:pt x="51" y="94"/>
                    <a:pt x="51" y="94"/>
                  </a:cubicBezTo>
                  <a:cubicBezTo>
                    <a:pt x="51" y="93"/>
                    <a:pt x="51" y="92"/>
                    <a:pt x="52" y="92"/>
                  </a:cubicBezTo>
                  <a:cubicBezTo>
                    <a:pt x="52" y="91"/>
                    <a:pt x="52" y="92"/>
                    <a:pt x="52" y="91"/>
                  </a:cubicBezTo>
                  <a:cubicBezTo>
                    <a:pt x="52" y="89"/>
                    <a:pt x="54" y="90"/>
                    <a:pt x="55" y="90"/>
                  </a:cubicBezTo>
                  <a:cubicBezTo>
                    <a:pt x="56" y="91"/>
                    <a:pt x="56" y="91"/>
                    <a:pt x="56" y="92"/>
                  </a:cubicBezTo>
                  <a:cubicBezTo>
                    <a:pt x="56" y="92"/>
                    <a:pt x="56" y="92"/>
                    <a:pt x="56" y="92"/>
                  </a:cubicBezTo>
                  <a:cubicBezTo>
                    <a:pt x="55" y="93"/>
                    <a:pt x="55" y="93"/>
                    <a:pt x="55" y="94"/>
                  </a:cubicBezTo>
                  <a:cubicBezTo>
                    <a:pt x="55" y="96"/>
                    <a:pt x="53" y="95"/>
                    <a:pt x="52" y="96"/>
                  </a:cubicBezTo>
                  <a:cubicBezTo>
                    <a:pt x="52" y="96"/>
                    <a:pt x="51" y="97"/>
                    <a:pt x="51" y="97"/>
                  </a:cubicBezTo>
                  <a:cubicBezTo>
                    <a:pt x="50" y="98"/>
                    <a:pt x="50" y="98"/>
                    <a:pt x="50" y="98"/>
                  </a:cubicBezTo>
                  <a:cubicBezTo>
                    <a:pt x="50" y="98"/>
                    <a:pt x="50" y="98"/>
                    <a:pt x="50" y="99"/>
                  </a:cubicBezTo>
                  <a:cubicBezTo>
                    <a:pt x="49" y="99"/>
                    <a:pt x="49" y="99"/>
                    <a:pt x="47" y="99"/>
                  </a:cubicBezTo>
                  <a:cubicBezTo>
                    <a:pt x="47" y="100"/>
                    <a:pt x="43" y="100"/>
                    <a:pt x="42" y="101"/>
                  </a:cubicBezTo>
                  <a:cubicBezTo>
                    <a:pt x="42" y="101"/>
                    <a:pt x="41" y="102"/>
                    <a:pt x="40" y="103"/>
                  </a:cubicBezTo>
                  <a:cubicBezTo>
                    <a:pt x="39" y="104"/>
                    <a:pt x="38" y="104"/>
                    <a:pt x="37" y="104"/>
                  </a:cubicBezTo>
                  <a:cubicBezTo>
                    <a:pt x="37" y="104"/>
                    <a:pt x="35" y="106"/>
                    <a:pt x="35" y="105"/>
                  </a:cubicBezTo>
                  <a:cubicBezTo>
                    <a:pt x="35" y="105"/>
                    <a:pt x="34" y="106"/>
                    <a:pt x="34" y="107"/>
                  </a:cubicBezTo>
                  <a:cubicBezTo>
                    <a:pt x="31" y="107"/>
                    <a:pt x="30" y="105"/>
                    <a:pt x="29" y="106"/>
                  </a:cubicBezTo>
                  <a:cubicBezTo>
                    <a:pt x="28" y="107"/>
                    <a:pt x="27" y="107"/>
                    <a:pt x="26" y="108"/>
                  </a:cubicBezTo>
                  <a:cubicBezTo>
                    <a:pt x="24" y="108"/>
                    <a:pt x="22" y="108"/>
                    <a:pt x="21" y="109"/>
                  </a:cubicBezTo>
                  <a:cubicBezTo>
                    <a:pt x="21" y="110"/>
                    <a:pt x="20" y="110"/>
                    <a:pt x="20" y="110"/>
                  </a:cubicBezTo>
                  <a:cubicBezTo>
                    <a:pt x="18" y="110"/>
                    <a:pt x="19" y="110"/>
                    <a:pt x="19" y="111"/>
                  </a:cubicBezTo>
                  <a:cubicBezTo>
                    <a:pt x="18" y="111"/>
                    <a:pt x="17" y="111"/>
                    <a:pt x="17" y="112"/>
                  </a:cubicBezTo>
                  <a:cubicBezTo>
                    <a:pt x="14" y="112"/>
                    <a:pt x="9" y="111"/>
                    <a:pt x="7" y="112"/>
                  </a:cubicBezTo>
                  <a:cubicBezTo>
                    <a:pt x="6" y="115"/>
                    <a:pt x="2" y="114"/>
                    <a:pt x="0" y="116"/>
                  </a:cubicBezTo>
                  <a:cubicBezTo>
                    <a:pt x="0" y="120"/>
                    <a:pt x="4" y="116"/>
                    <a:pt x="7" y="116"/>
                  </a:cubicBezTo>
                  <a:cubicBezTo>
                    <a:pt x="8" y="114"/>
                    <a:pt x="11" y="115"/>
                    <a:pt x="13" y="115"/>
                  </a:cubicBezTo>
                  <a:cubicBezTo>
                    <a:pt x="14" y="115"/>
                    <a:pt x="16" y="114"/>
                    <a:pt x="16" y="114"/>
                  </a:cubicBezTo>
                  <a:cubicBezTo>
                    <a:pt x="16" y="113"/>
                    <a:pt x="19" y="114"/>
                    <a:pt x="20" y="114"/>
                  </a:cubicBezTo>
                  <a:cubicBezTo>
                    <a:pt x="21" y="114"/>
                    <a:pt x="20" y="113"/>
                    <a:pt x="21" y="113"/>
                  </a:cubicBezTo>
                  <a:cubicBezTo>
                    <a:pt x="22" y="113"/>
                    <a:pt x="23" y="113"/>
                    <a:pt x="24" y="112"/>
                  </a:cubicBezTo>
                  <a:cubicBezTo>
                    <a:pt x="25" y="112"/>
                    <a:pt x="28" y="112"/>
                    <a:pt x="28" y="111"/>
                  </a:cubicBezTo>
                  <a:cubicBezTo>
                    <a:pt x="28" y="110"/>
                    <a:pt x="30" y="111"/>
                    <a:pt x="30" y="111"/>
                  </a:cubicBezTo>
                  <a:cubicBezTo>
                    <a:pt x="31" y="110"/>
                    <a:pt x="30" y="111"/>
                    <a:pt x="31" y="110"/>
                  </a:cubicBezTo>
                  <a:cubicBezTo>
                    <a:pt x="31" y="110"/>
                    <a:pt x="31" y="110"/>
                    <a:pt x="32" y="109"/>
                  </a:cubicBezTo>
                  <a:cubicBezTo>
                    <a:pt x="32" y="109"/>
                    <a:pt x="32" y="109"/>
                    <a:pt x="32" y="109"/>
                  </a:cubicBezTo>
                  <a:cubicBezTo>
                    <a:pt x="34" y="109"/>
                    <a:pt x="34" y="109"/>
                    <a:pt x="35" y="109"/>
                  </a:cubicBezTo>
                  <a:cubicBezTo>
                    <a:pt x="36" y="109"/>
                    <a:pt x="36" y="108"/>
                    <a:pt x="37" y="107"/>
                  </a:cubicBezTo>
                  <a:cubicBezTo>
                    <a:pt x="37" y="107"/>
                    <a:pt x="38" y="106"/>
                    <a:pt x="38" y="106"/>
                  </a:cubicBezTo>
                  <a:cubicBezTo>
                    <a:pt x="38" y="105"/>
                    <a:pt x="40" y="106"/>
                    <a:pt x="40" y="105"/>
                  </a:cubicBezTo>
                  <a:cubicBezTo>
                    <a:pt x="40" y="106"/>
                    <a:pt x="43" y="104"/>
                    <a:pt x="43" y="104"/>
                  </a:cubicBezTo>
                  <a:cubicBezTo>
                    <a:pt x="45" y="104"/>
                    <a:pt x="50" y="105"/>
                    <a:pt x="50" y="104"/>
                  </a:cubicBezTo>
                  <a:cubicBezTo>
                    <a:pt x="51" y="103"/>
                    <a:pt x="51" y="102"/>
                    <a:pt x="52" y="102"/>
                  </a:cubicBezTo>
                  <a:cubicBezTo>
                    <a:pt x="53" y="101"/>
                    <a:pt x="54" y="102"/>
                    <a:pt x="55" y="101"/>
                  </a:cubicBezTo>
                  <a:cubicBezTo>
                    <a:pt x="56" y="101"/>
                    <a:pt x="56" y="101"/>
                    <a:pt x="57" y="100"/>
                  </a:cubicBezTo>
                  <a:cubicBezTo>
                    <a:pt x="57" y="99"/>
                    <a:pt x="56" y="99"/>
                    <a:pt x="56" y="98"/>
                  </a:cubicBezTo>
                  <a:cubicBezTo>
                    <a:pt x="56" y="96"/>
                    <a:pt x="58" y="97"/>
                    <a:pt x="60" y="97"/>
                  </a:cubicBezTo>
                  <a:cubicBezTo>
                    <a:pt x="61" y="97"/>
                    <a:pt x="61" y="97"/>
                    <a:pt x="62" y="97"/>
                  </a:cubicBezTo>
                  <a:cubicBezTo>
                    <a:pt x="64" y="97"/>
                    <a:pt x="65" y="97"/>
                    <a:pt x="66" y="97"/>
                  </a:cubicBezTo>
                  <a:cubicBezTo>
                    <a:pt x="66" y="97"/>
                    <a:pt x="67" y="96"/>
                    <a:pt x="67" y="96"/>
                  </a:cubicBezTo>
                  <a:cubicBezTo>
                    <a:pt x="68" y="95"/>
                    <a:pt x="69" y="95"/>
                    <a:pt x="70" y="95"/>
                  </a:cubicBezTo>
                  <a:cubicBezTo>
                    <a:pt x="71" y="94"/>
                    <a:pt x="73" y="94"/>
                    <a:pt x="74" y="94"/>
                  </a:cubicBezTo>
                  <a:cubicBezTo>
                    <a:pt x="77" y="94"/>
                    <a:pt x="76" y="93"/>
                    <a:pt x="77" y="92"/>
                  </a:cubicBezTo>
                  <a:cubicBezTo>
                    <a:pt x="80" y="91"/>
                    <a:pt x="83" y="91"/>
                    <a:pt x="84" y="89"/>
                  </a:cubicBezTo>
                  <a:cubicBezTo>
                    <a:pt x="84" y="85"/>
                    <a:pt x="78" y="88"/>
                    <a:pt x="76" y="86"/>
                  </a:cubicBezTo>
                  <a:cubicBezTo>
                    <a:pt x="75" y="85"/>
                    <a:pt x="75" y="86"/>
                    <a:pt x="75" y="84"/>
                  </a:cubicBezTo>
                  <a:cubicBezTo>
                    <a:pt x="76" y="81"/>
                    <a:pt x="79" y="84"/>
                    <a:pt x="81" y="84"/>
                  </a:cubicBezTo>
                  <a:cubicBezTo>
                    <a:pt x="81" y="84"/>
                    <a:pt x="81" y="83"/>
                    <a:pt x="82" y="83"/>
                  </a:cubicBezTo>
                  <a:cubicBezTo>
                    <a:pt x="82" y="83"/>
                    <a:pt x="83" y="83"/>
                    <a:pt x="84" y="83"/>
                  </a:cubicBezTo>
                  <a:cubicBezTo>
                    <a:pt x="84" y="83"/>
                    <a:pt x="87" y="83"/>
                    <a:pt x="87" y="83"/>
                  </a:cubicBezTo>
                  <a:cubicBezTo>
                    <a:pt x="88" y="84"/>
                    <a:pt x="89" y="84"/>
                    <a:pt x="90" y="84"/>
                  </a:cubicBezTo>
                  <a:cubicBezTo>
                    <a:pt x="92" y="84"/>
                    <a:pt x="91" y="83"/>
                    <a:pt x="92" y="83"/>
                  </a:cubicBezTo>
                  <a:cubicBezTo>
                    <a:pt x="93" y="83"/>
                    <a:pt x="94" y="83"/>
                    <a:pt x="95" y="82"/>
                  </a:cubicBezTo>
                  <a:cubicBezTo>
                    <a:pt x="96" y="82"/>
                    <a:pt x="97" y="82"/>
                    <a:pt x="97" y="82"/>
                  </a:cubicBezTo>
                  <a:cubicBezTo>
                    <a:pt x="98" y="81"/>
                    <a:pt x="97" y="81"/>
                    <a:pt x="98" y="81"/>
                  </a:cubicBezTo>
                  <a:cubicBezTo>
                    <a:pt x="98" y="81"/>
                    <a:pt x="99" y="81"/>
                    <a:pt x="99" y="81"/>
                  </a:cubicBezTo>
                  <a:cubicBezTo>
                    <a:pt x="99" y="81"/>
                    <a:pt x="99" y="80"/>
                    <a:pt x="99" y="79"/>
                  </a:cubicBezTo>
                  <a:cubicBezTo>
                    <a:pt x="100" y="79"/>
                    <a:pt x="100" y="79"/>
                    <a:pt x="100" y="79"/>
                  </a:cubicBezTo>
                  <a:cubicBezTo>
                    <a:pt x="101" y="79"/>
                    <a:pt x="101" y="79"/>
                    <a:pt x="102" y="78"/>
                  </a:cubicBezTo>
                  <a:cubicBezTo>
                    <a:pt x="103" y="78"/>
                    <a:pt x="107" y="77"/>
                    <a:pt x="107" y="77"/>
                  </a:cubicBezTo>
                  <a:cubicBezTo>
                    <a:pt x="109" y="77"/>
                    <a:pt x="108" y="76"/>
                    <a:pt x="109" y="76"/>
                  </a:cubicBezTo>
                  <a:cubicBezTo>
                    <a:pt x="109" y="75"/>
                    <a:pt x="109" y="76"/>
                    <a:pt x="109" y="75"/>
                  </a:cubicBezTo>
                  <a:cubicBezTo>
                    <a:pt x="110" y="75"/>
                    <a:pt x="110" y="75"/>
                    <a:pt x="110" y="74"/>
                  </a:cubicBezTo>
                  <a:cubicBezTo>
                    <a:pt x="111" y="74"/>
                    <a:pt x="120" y="72"/>
                    <a:pt x="120" y="72"/>
                  </a:cubicBezTo>
                  <a:cubicBezTo>
                    <a:pt x="120" y="72"/>
                    <a:pt x="125" y="71"/>
                    <a:pt x="126" y="71"/>
                  </a:cubicBezTo>
                  <a:cubicBezTo>
                    <a:pt x="126" y="71"/>
                    <a:pt x="125" y="70"/>
                    <a:pt x="126" y="70"/>
                  </a:cubicBezTo>
                  <a:cubicBezTo>
                    <a:pt x="127" y="70"/>
                    <a:pt x="128" y="68"/>
                    <a:pt x="129" y="70"/>
                  </a:cubicBezTo>
                  <a:cubicBezTo>
                    <a:pt x="129" y="72"/>
                    <a:pt x="129" y="72"/>
                    <a:pt x="127" y="72"/>
                  </a:cubicBezTo>
                  <a:cubicBezTo>
                    <a:pt x="127" y="72"/>
                    <a:pt x="120" y="74"/>
                    <a:pt x="120" y="74"/>
                  </a:cubicBezTo>
                  <a:cubicBezTo>
                    <a:pt x="120" y="75"/>
                    <a:pt x="112" y="77"/>
                    <a:pt x="112" y="77"/>
                  </a:cubicBezTo>
                  <a:cubicBezTo>
                    <a:pt x="111" y="77"/>
                    <a:pt x="111" y="77"/>
                    <a:pt x="111" y="78"/>
                  </a:cubicBezTo>
                  <a:cubicBezTo>
                    <a:pt x="111" y="78"/>
                    <a:pt x="110" y="78"/>
                    <a:pt x="110" y="78"/>
                  </a:cubicBezTo>
                  <a:cubicBezTo>
                    <a:pt x="110" y="79"/>
                    <a:pt x="109" y="79"/>
                    <a:pt x="109" y="79"/>
                  </a:cubicBezTo>
                  <a:cubicBezTo>
                    <a:pt x="109" y="80"/>
                    <a:pt x="108" y="80"/>
                    <a:pt x="108" y="80"/>
                  </a:cubicBezTo>
                  <a:cubicBezTo>
                    <a:pt x="106" y="80"/>
                    <a:pt x="105" y="82"/>
                    <a:pt x="103" y="82"/>
                  </a:cubicBezTo>
                  <a:cubicBezTo>
                    <a:pt x="103" y="82"/>
                    <a:pt x="103" y="82"/>
                    <a:pt x="102" y="82"/>
                  </a:cubicBezTo>
                  <a:cubicBezTo>
                    <a:pt x="102" y="83"/>
                    <a:pt x="102" y="83"/>
                    <a:pt x="102" y="83"/>
                  </a:cubicBezTo>
                  <a:cubicBezTo>
                    <a:pt x="102" y="84"/>
                    <a:pt x="101" y="84"/>
                    <a:pt x="101" y="85"/>
                  </a:cubicBezTo>
                  <a:cubicBezTo>
                    <a:pt x="99" y="85"/>
                    <a:pt x="98" y="85"/>
                    <a:pt x="98" y="86"/>
                  </a:cubicBezTo>
                  <a:cubicBezTo>
                    <a:pt x="98" y="88"/>
                    <a:pt x="100" y="88"/>
                    <a:pt x="101" y="87"/>
                  </a:cubicBezTo>
                  <a:cubicBezTo>
                    <a:pt x="103" y="87"/>
                    <a:pt x="105" y="85"/>
                    <a:pt x="107" y="84"/>
                  </a:cubicBezTo>
                  <a:cubicBezTo>
                    <a:pt x="108" y="84"/>
                    <a:pt x="107" y="84"/>
                    <a:pt x="108" y="84"/>
                  </a:cubicBezTo>
                  <a:cubicBezTo>
                    <a:pt x="108" y="84"/>
                    <a:pt x="108" y="84"/>
                    <a:pt x="109" y="84"/>
                  </a:cubicBezTo>
                  <a:cubicBezTo>
                    <a:pt x="110" y="83"/>
                    <a:pt x="109" y="84"/>
                    <a:pt x="109" y="83"/>
                  </a:cubicBezTo>
                  <a:cubicBezTo>
                    <a:pt x="110" y="83"/>
                    <a:pt x="111" y="82"/>
                    <a:pt x="112" y="82"/>
                  </a:cubicBezTo>
                  <a:cubicBezTo>
                    <a:pt x="114" y="82"/>
                    <a:pt x="117" y="81"/>
                    <a:pt x="119" y="81"/>
                  </a:cubicBezTo>
                  <a:cubicBezTo>
                    <a:pt x="121" y="80"/>
                    <a:pt x="122" y="81"/>
                    <a:pt x="123" y="80"/>
                  </a:cubicBezTo>
                  <a:cubicBezTo>
                    <a:pt x="123" y="80"/>
                    <a:pt x="124" y="80"/>
                    <a:pt x="124" y="79"/>
                  </a:cubicBezTo>
                  <a:cubicBezTo>
                    <a:pt x="125" y="79"/>
                    <a:pt x="125" y="78"/>
                    <a:pt x="125" y="78"/>
                  </a:cubicBezTo>
                  <a:cubicBezTo>
                    <a:pt x="126" y="78"/>
                    <a:pt x="125" y="78"/>
                    <a:pt x="126" y="78"/>
                  </a:cubicBezTo>
                  <a:cubicBezTo>
                    <a:pt x="126" y="78"/>
                    <a:pt x="126" y="77"/>
                    <a:pt x="126" y="77"/>
                  </a:cubicBezTo>
                  <a:cubicBezTo>
                    <a:pt x="126" y="77"/>
                    <a:pt x="127" y="77"/>
                    <a:pt x="127" y="77"/>
                  </a:cubicBezTo>
                  <a:cubicBezTo>
                    <a:pt x="127" y="77"/>
                    <a:pt x="127" y="76"/>
                    <a:pt x="127" y="76"/>
                  </a:cubicBezTo>
                  <a:cubicBezTo>
                    <a:pt x="127" y="76"/>
                    <a:pt x="128" y="76"/>
                    <a:pt x="128" y="76"/>
                  </a:cubicBezTo>
                  <a:cubicBezTo>
                    <a:pt x="128" y="75"/>
                    <a:pt x="130" y="73"/>
                    <a:pt x="131" y="73"/>
                  </a:cubicBezTo>
                  <a:cubicBezTo>
                    <a:pt x="133" y="73"/>
                    <a:pt x="137" y="71"/>
                    <a:pt x="138" y="73"/>
                  </a:cubicBezTo>
                  <a:cubicBezTo>
                    <a:pt x="138" y="73"/>
                    <a:pt x="139" y="73"/>
                    <a:pt x="140" y="74"/>
                  </a:cubicBezTo>
                  <a:cubicBezTo>
                    <a:pt x="140" y="74"/>
                    <a:pt x="142" y="73"/>
                    <a:pt x="144" y="73"/>
                  </a:cubicBezTo>
                  <a:cubicBezTo>
                    <a:pt x="145" y="74"/>
                    <a:pt x="145" y="74"/>
                    <a:pt x="144" y="75"/>
                  </a:cubicBezTo>
                  <a:cubicBezTo>
                    <a:pt x="144" y="76"/>
                    <a:pt x="144" y="75"/>
                    <a:pt x="144" y="77"/>
                  </a:cubicBezTo>
                  <a:cubicBezTo>
                    <a:pt x="145" y="77"/>
                    <a:pt x="145" y="77"/>
                    <a:pt x="146" y="78"/>
                  </a:cubicBezTo>
                  <a:cubicBezTo>
                    <a:pt x="146" y="78"/>
                    <a:pt x="146" y="78"/>
                    <a:pt x="146" y="79"/>
                  </a:cubicBezTo>
                  <a:cubicBezTo>
                    <a:pt x="147" y="79"/>
                    <a:pt x="147" y="79"/>
                    <a:pt x="147" y="79"/>
                  </a:cubicBezTo>
                  <a:cubicBezTo>
                    <a:pt x="147" y="79"/>
                    <a:pt x="147" y="79"/>
                    <a:pt x="147" y="79"/>
                  </a:cubicBezTo>
                  <a:cubicBezTo>
                    <a:pt x="147" y="80"/>
                    <a:pt x="148" y="79"/>
                    <a:pt x="148" y="79"/>
                  </a:cubicBezTo>
                  <a:cubicBezTo>
                    <a:pt x="148" y="80"/>
                    <a:pt x="148" y="80"/>
                    <a:pt x="148" y="80"/>
                  </a:cubicBezTo>
                  <a:cubicBezTo>
                    <a:pt x="148" y="81"/>
                    <a:pt x="149" y="81"/>
                    <a:pt x="150" y="81"/>
                  </a:cubicBezTo>
                  <a:cubicBezTo>
                    <a:pt x="151" y="81"/>
                    <a:pt x="152" y="80"/>
                    <a:pt x="152" y="79"/>
                  </a:cubicBezTo>
                  <a:cubicBezTo>
                    <a:pt x="155" y="79"/>
                    <a:pt x="156" y="80"/>
                    <a:pt x="158" y="80"/>
                  </a:cubicBezTo>
                  <a:cubicBezTo>
                    <a:pt x="160" y="80"/>
                    <a:pt x="161" y="79"/>
                    <a:pt x="164" y="79"/>
                  </a:cubicBezTo>
                  <a:cubicBezTo>
                    <a:pt x="164" y="81"/>
                    <a:pt x="164" y="83"/>
                    <a:pt x="165" y="84"/>
                  </a:cubicBezTo>
                  <a:cubicBezTo>
                    <a:pt x="166" y="84"/>
                    <a:pt x="169" y="82"/>
                    <a:pt x="170" y="82"/>
                  </a:cubicBezTo>
                  <a:cubicBezTo>
                    <a:pt x="172" y="83"/>
                    <a:pt x="171" y="86"/>
                    <a:pt x="171" y="87"/>
                  </a:cubicBezTo>
                  <a:cubicBezTo>
                    <a:pt x="173" y="87"/>
                    <a:pt x="173" y="87"/>
                    <a:pt x="174" y="87"/>
                  </a:cubicBezTo>
                  <a:cubicBezTo>
                    <a:pt x="176" y="87"/>
                    <a:pt x="174" y="88"/>
                    <a:pt x="174" y="89"/>
                  </a:cubicBezTo>
                  <a:cubicBezTo>
                    <a:pt x="174" y="91"/>
                    <a:pt x="175" y="92"/>
                    <a:pt x="176" y="93"/>
                  </a:cubicBezTo>
                  <a:cubicBezTo>
                    <a:pt x="177" y="94"/>
                    <a:pt x="178" y="94"/>
                    <a:pt x="179" y="93"/>
                  </a:cubicBezTo>
                  <a:cubicBezTo>
                    <a:pt x="179" y="93"/>
                    <a:pt x="179" y="92"/>
                    <a:pt x="179" y="92"/>
                  </a:cubicBezTo>
                  <a:cubicBezTo>
                    <a:pt x="179" y="92"/>
                    <a:pt x="180" y="91"/>
                    <a:pt x="180" y="91"/>
                  </a:cubicBezTo>
                  <a:cubicBezTo>
                    <a:pt x="181" y="91"/>
                    <a:pt x="181" y="91"/>
                    <a:pt x="181" y="90"/>
                  </a:cubicBezTo>
                  <a:cubicBezTo>
                    <a:pt x="183" y="90"/>
                    <a:pt x="183" y="92"/>
                    <a:pt x="184" y="93"/>
                  </a:cubicBezTo>
                  <a:cubicBezTo>
                    <a:pt x="184" y="93"/>
                    <a:pt x="184" y="93"/>
                    <a:pt x="185" y="92"/>
                  </a:cubicBezTo>
                  <a:cubicBezTo>
                    <a:pt x="186" y="92"/>
                    <a:pt x="186" y="91"/>
                    <a:pt x="186" y="91"/>
                  </a:cubicBezTo>
                  <a:cubicBezTo>
                    <a:pt x="186" y="91"/>
                    <a:pt x="186" y="90"/>
                    <a:pt x="186" y="90"/>
                  </a:cubicBezTo>
                  <a:cubicBezTo>
                    <a:pt x="187" y="90"/>
                    <a:pt x="187" y="90"/>
                    <a:pt x="188" y="89"/>
                  </a:cubicBezTo>
                  <a:cubicBezTo>
                    <a:pt x="188" y="89"/>
                    <a:pt x="188" y="89"/>
                    <a:pt x="188" y="89"/>
                  </a:cubicBezTo>
                  <a:cubicBezTo>
                    <a:pt x="188" y="88"/>
                    <a:pt x="188" y="89"/>
                    <a:pt x="189" y="89"/>
                  </a:cubicBezTo>
                  <a:cubicBezTo>
                    <a:pt x="189" y="88"/>
                    <a:pt x="189" y="87"/>
                    <a:pt x="189" y="87"/>
                  </a:cubicBezTo>
                  <a:cubicBezTo>
                    <a:pt x="189" y="87"/>
                    <a:pt x="191" y="85"/>
                    <a:pt x="191" y="88"/>
                  </a:cubicBezTo>
                  <a:cubicBezTo>
                    <a:pt x="190" y="89"/>
                    <a:pt x="190" y="89"/>
                    <a:pt x="190" y="89"/>
                  </a:cubicBezTo>
                  <a:cubicBezTo>
                    <a:pt x="190" y="90"/>
                    <a:pt x="189" y="89"/>
                    <a:pt x="189" y="91"/>
                  </a:cubicBezTo>
                  <a:cubicBezTo>
                    <a:pt x="189" y="92"/>
                    <a:pt x="189" y="92"/>
                    <a:pt x="190" y="92"/>
                  </a:cubicBezTo>
                  <a:cubicBezTo>
                    <a:pt x="191" y="93"/>
                    <a:pt x="190" y="92"/>
                    <a:pt x="191" y="92"/>
                  </a:cubicBezTo>
                  <a:cubicBezTo>
                    <a:pt x="192" y="92"/>
                    <a:pt x="192" y="92"/>
                    <a:pt x="192" y="92"/>
                  </a:cubicBezTo>
                  <a:cubicBezTo>
                    <a:pt x="194" y="92"/>
                    <a:pt x="194" y="93"/>
                    <a:pt x="194" y="93"/>
                  </a:cubicBezTo>
                  <a:cubicBezTo>
                    <a:pt x="194" y="93"/>
                    <a:pt x="192" y="93"/>
                    <a:pt x="192" y="94"/>
                  </a:cubicBezTo>
                  <a:cubicBezTo>
                    <a:pt x="192" y="94"/>
                    <a:pt x="192" y="94"/>
                    <a:pt x="192" y="94"/>
                  </a:cubicBezTo>
                  <a:cubicBezTo>
                    <a:pt x="192" y="95"/>
                    <a:pt x="191" y="96"/>
                    <a:pt x="191" y="96"/>
                  </a:cubicBezTo>
                  <a:cubicBezTo>
                    <a:pt x="190" y="96"/>
                    <a:pt x="191" y="98"/>
                    <a:pt x="191" y="98"/>
                  </a:cubicBezTo>
                  <a:cubicBezTo>
                    <a:pt x="191" y="99"/>
                    <a:pt x="190" y="98"/>
                    <a:pt x="190" y="99"/>
                  </a:cubicBezTo>
                  <a:cubicBezTo>
                    <a:pt x="189" y="102"/>
                    <a:pt x="190" y="101"/>
                    <a:pt x="190" y="104"/>
                  </a:cubicBezTo>
                  <a:cubicBezTo>
                    <a:pt x="190" y="105"/>
                    <a:pt x="190" y="108"/>
                    <a:pt x="190" y="109"/>
                  </a:cubicBezTo>
                  <a:cubicBezTo>
                    <a:pt x="190" y="109"/>
                    <a:pt x="189" y="108"/>
                    <a:pt x="189" y="109"/>
                  </a:cubicBezTo>
                  <a:cubicBezTo>
                    <a:pt x="189" y="109"/>
                    <a:pt x="190" y="110"/>
                    <a:pt x="190" y="110"/>
                  </a:cubicBezTo>
                  <a:cubicBezTo>
                    <a:pt x="190" y="111"/>
                    <a:pt x="191" y="112"/>
                    <a:pt x="192" y="113"/>
                  </a:cubicBezTo>
                  <a:cubicBezTo>
                    <a:pt x="191" y="116"/>
                    <a:pt x="192" y="117"/>
                    <a:pt x="192" y="119"/>
                  </a:cubicBezTo>
                  <a:cubicBezTo>
                    <a:pt x="191" y="120"/>
                    <a:pt x="190" y="120"/>
                    <a:pt x="189" y="122"/>
                  </a:cubicBezTo>
                  <a:cubicBezTo>
                    <a:pt x="189" y="122"/>
                    <a:pt x="189" y="122"/>
                    <a:pt x="189" y="122"/>
                  </a:cubicBezTo>
                  <a:cubicBezTo>
                    <a:pt x="188" y="122"/>
                    <a:pt x="187" y="122"/>
                    <a:pt x="187" y="124"/>
                  </a:cubicBezTo>
                  <a:cubicBezTo>
                    <a:pt x="186" y="124"/>
                    <a:pt x="186" y="125"/>
                    <a:pt x="186" y="127"/>
                  </a:cubicBezTo>
                  <a:cubicBezTo>
                    <a:pt x="186" y="127"/>
                    <a:pt x="186" y="129"/>
                    <a:pt x="187" y="129"/>
                  </a:cubicBezTo>
                  <a:cubicBezTo>
                    <a:pt x="188" y="128"/>
                    <a:pt x="186" y="131"/>
                    <a:pt x="186" y="131"/>
                  </a:cubicBezTo>
                  <a:cubicBezTo>
                    <a:pt x="186" y="132"/>
                    <a:pt x="186" y="132"/>
                    <a:pt x="186" y="133"/>
                  </a:cubicBezTo>
                  <a:cubicBezTo>
                    <a:pt x="187" y="133"/>
                    <a:pt x="187" y="135"/>
                    <a:pt x="187" y="135"/>
                  </a:cubicBezTo>
                  <a:cubicBezTo>
                    <a:pt x="187" y="135"/>
                    <a:pt x="188" y="135"/>
                    <a:pt x="189" y="136"/>
                  </a:cubicBezTo>
                  <a:cubicBezTo>
                    <a:pt x="189" y="136"/>
                    <a:pt x="189" y="136"/>
                    <a:pt x="189" y="136"/>
                  </a:cubicBezTo>
                  <a:cubicBezTo>
                    <a:pt x="189" y="137"/>
                    <a:pt x="190" y="137"/>
                    <a:pt x="190" y="137"/>
                  </a:cubicBezTo>
                  <a:cubicBezTo>
                    <a:pt x="190" y="139"/>
                    <a:pt x="190" y="139"/>
                    <a:pt x="189" y="139"/>
                  </a:cubicBezTo>
                  <a:cubicBezTo>
                    <a:pt x="188" y="139"/>
                    <a:pt x="188" y="140"/>
                    <a:pt x="188" y="140"/>
                  </a:cubicBezTo>
                  <a:cubicBezTo>
                    <a:pt x="187" y="141"/>
                    <a:pt x="187" y="140"/>
                    <a:pt x="186" y="141"/>
                  </a:cubicBezTo>
                  <a:cubicBezTo>
                    <a:pt x="185" y="142"/>
                    <a:pt x="186" y="142"/>
                    <a:pt x="186" y="144"/>
                  </a:cubicBezTo>
                  <a:cubicBezTo>
                    <a:pt x="185" y="145"/>
                    <a:pt x="186" y="145"/>
                    <a:pt x="185" y="145"/>
                  </a:cubicBezTo>
                  <a:cubicBezTo>
                    <a:pt x="184" y="146"/>
                    <a:pt x="184" y="146"/>
                    <a:pt x="184" y="146"/>
                  </a:cubicBezTo>
                  <a:cubicBezTo>
                    <a:pt x="184" y="148"/>
                    <a:pt x="183" y="147"/>
                    <a:pt x="184" y="148"/>
                  </a:cubicBezTo>
                  <a:cubicBezTo>
                    <a:pt x="185" y="149"/>
                    <a:pt x="184" y="148"/>
                    <a:pt x="185" y="149"/>
                  </a:cubicBezTo>
                  <a:cubicBezTo>
                    <a:pt x="186" y="149"/>
                    <a:pt x="187" y="149"/>
                    <a:pt x="187" y="150"/>
                  </a:cubicBezTo>
                  <a:cubicBezTo>
                    <a:pt x="190" y="150"/>
                    <a:pt x="188" y="152"/>
                    <a:pt x="190" y="153"/>
                  </a:cubicBezTo>
                  <a:cubicBezTo>
                    <a:pt x="191" y="154"/>
                    <a:pt x="193" y="154"/>
                    <a:pt x="193" y="154"/>
                  </a:cubicBezTo>
                  <a:cubicBezTo>
                    <a:pt x="193" y="156"/>
                    <a:pt x="192" y="158"/>
                    <a:pt x="194" y="159"/>
                  </a:cubicBezTo>
                  <a:cubicBezTo>
                    <a:pt x="194" y="160"/>
                    <a:pt x="197" y="159"/>
                    <a:pt x="198" y="160"/>
                  </a:cubicBezTo>
                  <a:cubicBezTo>
                    <a:pt x="198" y="160"/>
                    <a:pt x="198" y="160"/>
                    <a:pt x="199" y="161"/>
                  </a:cubicBezTo>
                  <a:cubicBezTo>
                    <a:pt x="198" y="162"/>
                    <a:pt x="198" y="163"/>
                    <a:pt x="198" y="163"/>
                  </a:cubicBezTo>
                  <a:cubicBezTo>
                    <a:pt x="198" y="164"/>
                    <a:pt x="198" y="166"/>
                    <a:pt x="198" y="167"/>
                  </a:cubicBezTo>
                  <a:cubicBezTo>
                    <a:pt x="198" y="167"/>
                    <a:pt x="196" y="170"/>
                    <a:pt x="196" y="170"/>
                  </a:cubicBezTo>
                  <a:cubicBezTo>
                    <a:pt x="196" y="170"/>
                    <a:pt x="194" y="174"/>
                    <a:pt x="194" y="175"/>
                  </a:cubicBezTo>
                  <a:cubicBezTo>
                    <a:pt x="193" y="175"/>
                    <a:pt x="194" y="175"/>
                    <a:pt x="194" y="176"/>
                  </a:cubicBezTo>
                  <a:cubicBezTo>
                    <a:pt x="193" y="176"/>
                    <a:pt x="193" y="176"/>
                    <a:pt x="192" y="176"/>
                  </a:cubicBezTo>
                  <a:cubicBezTo>
                    <a:pt x="192" y="176"/>
                    <a:pt x="192" y="177"/>
                    <a:pt x="192" y="177"/>
                  </a:cubicBezTo>
                  <a:cubicBezTo>
                    <a:pt x="191" y="178"/>
                    <a:pt x="190" y="178"/>
                    <a:pt x="189" y="179"/>
                  </a:cubicBezTo>
                  <a:cubicBezTo>
                    <a:pt x="189" y="179"/>
                    <a:pt x="188" y="179"/>
                    <a:pt x="188" y="180"/>
                  </a:cubicBezTo>
                  <a:cubicBezTo>
                    <a:pt x="185" y="180"/>
                    <a:pt x="185" y="180"/>
                    <a:pt x="185" y="178"/>
                  </a:cubicBezTo>
                  <a:cubicBezTo>
                    <a:pt x="186" y="177"/>
                    <a:pt x="186" y="177"/>
                    <a:pt x="186" y="176"/>
                  </a:cubicBezTo>
                  <a:cubicBezTo>
                    <a:pt x="186" y="176"/>
                    <a:pt x="186" y="176"/>
                    <a:pt x="186" y="176"/>
                  </a:cubicBezTo>
                  <a:cubicBezTo>
                    <a:pt x="187" y="175"/>
                    <a:pt x="187" y="175"/>
                    <a:pt x="187" y="175"/>
                  </a:cubicBezTo>
                  <a:cubicBezTo>
                    <a:pt x="188" y="175"/>
                    <a:pt x="188" y="175"/>
                    <a:pt x="189" y="174"/>
                  </a:cubicBezTo>
                  <a:cubicBezTo>
                    <a:pt x="189" y="174"/>
                    <a:pt x="189" y="174"/>
                    <a:pt x="189" y="173"/>
                  </a:cubicBezTo>
                  <a:cubicBezTo>
                    <a:pt x="190" y="173"/>
                    <a:pt x="190" y="173"/>
                    <a:pt x="190" y="173"/>
                  </a:cubicBezTo>
                  <a:cubicBezTo>
                    <a:pt x="191" y="172"/>
                    <a:pt x="190" y="170"/>
                    <a:pt x="190" y="168"/>
                  </a:cubicBezTo>
                  <a:cubicBezTo>
                    <a:pt x="190" y="168"/>
                    <a:pt x="191" y="167"/>
                    <a:pt x="191" y="166"/>
                  </a:cubicBezTo>
                  <a:cubicBezTo>
                    <a:pt x="191" y="165"/>
                    <a:pt x="191" y="165"/>
                    <a:pt x="190" y="164"/>
                  </a:cubicBezTo>
                  <a:cubicBezTo>
                    <a:pt x="190" y="164"/>
                    <a:pt x="189" y="163"/>
                    <a:pt x="189" y="163"/>
                  </a:cubicBezTo>
                  <a:cubicBezTo>
                    <a:pt x="188" y="162"/>
                    <a:pt x="188" y="163"/>
                    <a:pt x="188" y="161"/>
                  </a:cubicBezTo>
                  <a:cubicBezTo>
                    <a:pt x="186" y="160"/>
                    <a:pt x="188" y="157"/>
                    <a:pt x="186" y="156"/>
                  </a:cubicBezTo>
                  <a:cubicBezTo>
                    <a:pt x="186" y="156"/>
                    <a:pt x="186" y="156"/>
                    <a:pt x="185" y="156"/>
                  </a:cubicBezTo>
                  <a:cubicBezTo>
                    <a:pt x="185" y="155"/>
                    <a:pt x="182" y="155"/>
                    <a:pt x="182" y="155"/>
                  </a:cubicBezTo>
                  <a:cubicBezTo>
                    <a:pt x="182" y="155"/>
                    <a:pt x="181" y="154"/>
                    <a:pt x="181" y="154"/>
                  </a:cubicBezTo>
                  <a:cubicBezTo>
                    <a:pt x="180" y="154"/>
                    <a:pt x="180" y="154"/>
                    <a:pt x="180" y="154"/>
                  </a:cubicBezTo>
                  <a:cubicBezTo>
                    <a:pt x="180" y="153"/>
                    <a:pt x="180" y="153"/>
                    <a:pt x="179" y="153"/>
                  </a:cubicBezTo>
                  <a:cubicBezTo>
                    <a:pt x="179" y="152"/>
                    <a:pt x="178" y="153"/>
                    <a:pt x="177" y="152"/>
                  </a:cubicBezTo>
                  <a:cubicBezTo>
                    <a:pt x="176" y="151"/>
                    <a:pt x="174" y="149"/>
                    <a:pt x="172" y="151"/>
                  </a:cubicBezTo>
                  <a:cubicBezTo>
                    <a:pt x="171" y="152"/>
                    <a:pt x="172" y="155"/>
                    <a:pt x="174" y="156"/>
                  </a:cubicBezTo>
                  <a:cubicBezTo>
                    <a:pt x="174" y="157"/>
                    <a:pt x="174" y="157"/>
                    <a:pt x="174" y="157"/>
                  </a:cubicBezTo>
                  <a:cubicBezTo>
                    <a:pt x="175" y="159"/>
                    <a:pt x="178" y="158"/>
                    <a:pt x="179" y="159"/>
                  </a:cubicBezTo>
                  <a:cubicBezTo>
                    <a:pt x="180" y="160"/>
                    <a:pt x="178" y="161"/>
                    <a:pt x="179" y="161"/>
                  </a:cubicBezTo>
                  <a:cubicBezTo>
                    <a:pt x="179" y="163"/>
                    <a:pt x="179" y="162"/>
                    <a:pt x="180" y="163"/>
                  </a:cubicBezTo>
                  <a:cubicBezTo>
                    <a:pt x="180" y="163"/>
                    <a:pt x="180" y="164"/>
                    <a:pt x="181" y="164"/>
                  </a:cubicBezTo>
                  <a:cubicBezTo>
                    <a:pt x="181" y="165"/>
                    <a:pt x="181" y="165"/>
                    <a:pt x="181" y="165"/>
                  </a:cubicBezTo>
                  <a:cubicBezTo>
                    <a:pt x="182" y="165"/>
                    <a:pt x="182" y="165"/>
                    <a:pt x="183" y="166"/>
                  </a:cubicBezTo>
                  <a:cubicBezTo>
                    <a:pt x="183" y="169"/>
                    <a:pt x="182" y="170"/>
                    <a:pt x="181" y="171"/>
                  </a:cubicBezTo>
                  <a:cubicBezTo>
                    <a:pt x="179" y="173"/>
                    <a:pt x="182" y="174"/>
                    <a:pt x="181" y="176"/>
                  </a:cubicBezTo>
                  <a:cubicBezTo>
                    <a:pt x="179" y="177"/>
                    <a:pt x="180" y="179"/>
                    <a:pt x="179" y="180"/>
                  </a:cubicBezTo>
                  <a:cubicBezTo>
                    <a:pt x="178" y="180"/>
                    <a:pt x="178" y="180"/>
                    <a:pt x="178" y="181"/>
                  </a:cubicBezTo>
                  <a:cubicBezTo>
                    <a:pt x="178" y="182"/>
                    <a:pt x="178" y="183"/>
                    <a:pt x="178" y="184"/>
                  </a:cubicBezTo>
                  <a:cubicBezTo>
                    <a:pt x="178" y="184"/>
                    <a:pt x="177" y="184"/>
                    <a:pt x="177" y="184"/>
                  </a:cubicBezTo>
                  <a:cubicBezTo>
                    <a:pt x="177" y="186"/>
                    <a:pt x="176" y="186"/>
                    <a:pt x="176" y="188"/>
                  </a:cubicBezTo>
                  <a:cubicBezTo>
                    <a:pt x="176" y="188"/>
                    <a:pt x="176" y="188"/>
                    <a:pt x="175" y="188"/>
                  </a:cubicBezTo>
                  <a:cubicBezTo>
                    <a:pt x="175" y="188"/>
                    <a:pt x="176" y="189"/>
                    <a:pt x="175" y="189"/>
                  </a:cubicBezTo>
                  <a:cubicBezTo>
                    <a:pt x="175" y="189"/>
                    <a:pt x="175" y="189"/>
                    <a:pt x="174" y="189"/>
                  </a:cubicBezTo>
                  <a:cubicBezTo>
                    <a:pt x="174" y="190"/>
                    <a:pt x="173" y="190"/>
                    <a:pt x="173" y="191"/>
                  </a:cubicBezTo>
                  <a:cubicBezTo>
                    <a:pt x="172" y="191"/>
                    <a:pt x="172" y="192"/>
                    <a:pt x="171" y="193"/>
                  </a:cubicBezTo>
                  <a:cubicBezTo>
                    <a:pt x="171" y="193"/>
                    <a:pt x="170" y="194"/>
                    <a:pt x="170" y="194"/>
                  </a:cubicBezTo>
                  <a:cubicBezTo>
                    <a:pt x="170" y="195"/>
                    <a:pt x="170" y="195"/>
                    <a:pt x="169" y="196"/>
                  </a:cubicBezTo>
                  <a:cubicBezTo>
                    <a:pt x="169" y="196"/>
                    <a:pt x="169" y="196"/>
                    <a:pt x="169" y="196"/>
                  </a:cubicBezTo>
                  <a:cubicBezTo>
                    <a:pt x="168" y="196"/>
                    <a:pt x="168" y="197"/>
                    <a:pt x="167" y="198"/>
                  </a:cubicBezTo>
                  <a:cubicBezTo>
                    <a:pt x="166" y="199"/>
                    <a:pt x="166" y="200"/>
                    <a:pt x="166" y="201"/>
                  </a:cubicBezTo>
                  <a:cubicBezTo>
                    <a:pt x="166" y="201"/>
                    <a:pt x="165" y="201"/>
                    <a:pt x="165" y="201"/>
                  </a:cubicBezTo>
                  <a:cubicBezTo>
                    <a:pt x="164" y="201"/>
                    <a:pt x="164" y="202"/>
                    <a:pt x="164" y="203"/>
                  </a:cubicBezTo>
                  <a:cubicBezTo>
                    <a:pt x="163" y="203"/>
                    <a:pt x="163" y="204"/>
                    <a:pt x="163" y="204"/>
                  </a:cubicBezTo>
                  <a:cubicBezTo>
                    <a:pt x="163" y="204"/>
                    <a:pt x="162" y="204"/>
                    <a:pt x="162" y="204"/>
                  </a:cubicBezTo>
                  <a:cubicBezTo>
                    <a:pt x="162" y="205"/>
                    <a:pt x="161" y="206"/>
                    <a:pt x="161" y="206"/>
                  </a:cubicBezTo>
                  <a:cubicBezTo>
                    <a:pt x="160" y="207"/>
                    <a:pt x="160" y="208"/>
                    <a:pt x="159" y="208"/>
                  </a:cubicBezTo>
                  <a:cubicBezTo>
                    <a:pt x="159" y="208"/>
                    <a:pt x="159" y="208"/>
                    <a:pt x="159" y="208"/>
                  </a:cubicBezTo>
                  <a:cubicBezTo>
                    <a:pt x="158" y="209"/>
                    <a:pt x="158" y="211"/>
                    <a:pt x="157" y="211"/>
                  </a:cubicBezTo>
                  <a:cubicBezTo>
                    <a:pt x="157" y="211"/>
                    <a:pt x="156" y="212"/>
                    <a:pt x="156" y="212"/>
                  </a:cubicBezTo>
                  <a:cubicBezTo>
                    <a:pt x="155" y="212"/>
                    <a:pt x="155" y="213"/>
                    <a:pt x="155" y="213"/>
                  </a:cubicBezTo>
                  <a:cubicBezTo>
                    <a:pt x="155" y="213"/>
                    <a:pt x="155" y="213"/>
                    <a:pt x="154" y="213"/>
                  </a:cubicBezTo>
                  <a:cubicBezTo>
                    <a:pt x="154" y="214"/>
                    <a:pt x="154" y="215"/>
                    <a:pt x="154" y="215"/>
                  </a:cubicBezTo>
                  <a:cubicBezTo>
                    <a:pt x="153" y="215"/>
                    <a:pt x="153" y="215"/>
                    <a:pt x="153" y="215"/>
                  </a:cubicBezTo>
                  <a:cubicBezTo>
                    <a:pt x="152" y="215"/>
                    <a:pt x="152" y="216"/>
                    <a:pt x="152" y="217"/>
                  </a:cubicBezTo>
                  <a:cubicBezTo>
                    <a:pt x="151" y="218"/>
                    <a:pt x="151" y="221"/>
                    <a:pt x="151" y="223"/>
                  </a:cubicBezTo>
                  <a:cubicBezTo>
                    <a:pt x="151" y="224"/>
                    <a:pt x="151" y="223"/>
                    <a:pt x="151" y="225"/>
                  </a:cubicBezTo>
                  <a:cubicBezTo>
                    <a:pt x="150" y="225"/>
                    <a:pt x="150" y="225"/>
                    <a:pt x="149" y="226"/>
                  </a:cubicBezTo>
                  <a:cubicBezTo>
                    <a:pt x="149" y="226"/>
                    <a:pt x="149" y="226"/>
                    <a:pt x="149" y="226"/>
                  </a:cubicBezTo>
                  <a:cubicBezTo>
                    <a:pt x="149" y="227"/>
                    <a:pt x="149" y="227"/>
                    <a:pt x="148" y="227"/>
                  </a:cubicBezTo>
                  <a:cubicBezTo>
                    <a:pt x="148" y="228"/>
                    <a:pt x="149" y="228"/>
                    <a:pt x="148" y="228"/>
                  </a:cubicBezTo>
                  <a:cubicBezTo>
                    <a:pt x="148" y="228"/>
                    <a:pt x="147" y="228"/>
                    <a:pt x="147" y="228"/>
                  </a:cubicBezTo>
                  <a:cubicBezTo>
                    <a:pt x="147" y="229"/>
                    <a:pt x="147" y="229"/>
                    <a:pt x="146" y="230"/>
                  </a:cubicBezTo>
                  <a:cubicBezTo>
                    <a:pt x="146" y="230"/>
                    <a:pt x="145" y="231"/>
                    <a:pt x="145" y="231"/>
                  </a:cubicBezTo>
                  <a:cubicBezTo>
                    <a:pt x="145" y="232"/>
                    <a:pt x="145" y="233"/>
                    <a:pt x="144" y="233"/>
                  </a:cubicBezTo>
                  <a:cubicBezTo>
                    <a:pt x="143" y="234"/>
                    <a:pt x="143" y="236"/>
                    <a:pt x="144" y="237"/>
                  </a:cubicBezTo>
                  <a:cubicBezTo>
                    <a:pt x="144" y="239"/>
                    <a:pt x="143" y="239"/>
                    <a:pt x="143" y="240"/>
                  </a:cubicBezTo>
                  <a:cubicBezTo>
                    <a:pt x="142" y="241"/>
                    <a:pt x="142" y="241"/>
                    <a:pt x="142" y="242"/>
                  </a:cubicBezTo>
                  <a:cubicBezTo>
                    <a:pt x="140" y="244"/>
                    <a:pt x="142" y="250"/>
                    <a:pt x="143" y="250"/>
                  </a:cubicBezTo>
                  <a:cubicBezTo>
                    <a:pt x="144" y="250"/>
                    <a:pt x="143" y="253"/>
                    <a:pt x="143" y="254"/>
                  </a:cubicBezTo>
                  <a:cubicBezTo>
                    <a:pt x="144" y="256"/>
                    <a:pt x="144" y="256"/>
                    <a:pt x="144" y="257"/>
                  </a:cubicBezTo>
                  <a:cubicBezTo>
                    <a:pt x="144" y="257"/>
                    <a:pt x="145" y="260"/>
                    <a:pt x="144" y="260"/>
                  </a:cubicBezTo>
                  <a:cubicBezTo>
                    <a:pt x="144" y="260"/>
                    <a:pt x="145" y="262"/>
                    <a:pt x="145" y="263"/>
                  </a:cubicBezTo>
                  <a:cubicBezTo>
                    <a:pt x="144" y="264"/>
                    <a:pt x="144" y="264"/>
                    <a:pt x="144" y="264"/>
                  </a:cubicBezTo>
                  <a:cubicBezTo>
                    <a:pt x="143" y="264"/>
                    <a:pt x="143" y="265"/>
                    <a:pt x="143" y="265"/>
                  </a:cubicBezTo>
                  <a:cubicBezTo>
                    <a:pt x="143" y="266"/>
                    <a:pt x="142" y="268"/>
                    <a:pt x="143" y="269"/>
                  </a:cubicBezTo>
                  <a:cubicBezTo>
                    <a:pt x="145" y="270"/>
                    <a:pt x="144" y="274"/>
                    <a:pt x="146" y="275"/>
                  </a:cubicBezTo>
                  <a:cubicBezTo>
                    <a:pt x="145" y="277"/>
                    <a:pt x="145" y="280"/>
                    <a:pt x="146" y="281"/>
                  </a:cubicBezTo>
                  <a:cubicBezTo>
                    <a:pt x="147" y="283"/>
                    <a:pt x="150" y="282"/>
                    <a:pt x="151" y="282"/>
                  </a:cubicBezTo>
                  <a:cubicBezTo>
                    <a:pt x="152" y="283"/>
                    <a:pt x="152" y="283"/>
                    <a:pt x="152" y="283"/>
                  </a:cubicBezTo>
                  <a:cubicBezTo>
                    <a:pt x="153" y="284"/>
                    <a:pt x="153" y="285"/>
                    <a:pt x="154" y="285"/>
                  </a:cubicBezTo>
                  <a:cubicBezTo>
                    <a:pt x="155" y="286"/>
                    <a:pt x="154" y="286"/>
                    <a:pt x="156" y="286"/>
                  </a:cubicBezTo>
                  <a:cubicBezTo>
                    <a:pt x="158" y="286"/>
                    <a:pt x="157" y="286"/>
                    <a:pt x="158" y="287"/>
                  </a:cubicBezTo>
                  <a:cubicBezTo>
                    <a:pt x="158" y="287"/>
                    <a:pt x="158" y="287"/>
                    <a:pt x="158" y="288"/>
                  </a:cubicBezTo>
                  <a:cubicBezTo>
                    <a:pt x="159" y="288"/>
                    <a:pt x="159" y="288"/>
                    <a:pt x="160" y="289"/>
                  </a:cubicBezTo>
                  <a:cubicBezTo>
                    <a:pt x="160" y="289"/>
                    <a:pt x="161" y="289"/>
                    <a:pt x="161" y="289"/>
                  </a:cubicBezTo>
                  <a:cubicBezTo>
                    <a:pt x="161" y="289"/>
                    <a:pt x="160" y="291"/>
                    <a:pt x="161" y="290"/>
                  </a:cubicBezTo>
                  <a:cubicBezTo>
                    <a:pt x="161" y="290"/>
                    <a:pt x="162" y="291"/>
                    <a:pt x="162" y="291"/>
                  </a:cubicBezTo>
                  <a:cubicBezTo>
                    <a:pt x="162" y="292"/>
                    <a:pt x="162" y="296"/>
                    <a:pt x="162" y="296"/>
                  </a:cubicBezTo>
                  <a:cubicBezTo>
                    <a:pt x="161" y="296"/>
                    <a:pt x="161" y="298"/>
                    <a:pt x="161" y="298"/>
                  </a:cubicBezTo>
                  <a:cubicBezTo>
                    <a:pt x="161" y="299"/>
                    <a:pt x="162" y="299"/>
                    <a:pt x="162" y="299"/>
                  </a:cubicBezTo>
                  <a:cubicBezTo>
                    <a:pt x="163" y="300"/>
                    <a:pt x="162" y="304"/>
                    <a:pt x="162" y="305"/>
                  </a:cubicBezTo>
                  <a:cubicBezTo>
                    <a:pt x="162" y="306"/>
                    <a:pt x="163" y="305"/>
                    <a:pt x="163" y="306"/>
                  </a:cubicBezTo>
                  <a:cubicBezTo>
                    <a:pt x="163" y="307"/>
                    <a:pt x="163" y="308"/>
                    <a:pt x="163" y="308"/>
                  </a:cubicBezTo>
                  <a:cubicBezTo>
                    <a:pt x="162" y="309"/>
                    <a:pt x="163" y="312"/>
                    <a:pt x="163" y="315"/>
                  </a:cubicBezTo>
                  <a:cubicBezTo>
                    <a:pt x="163" y="316"/>
                    <a:pt x="163" y="318"/>
                    <a:pt x="164" y="319"/>
                  </a:cubicBezTo>
                  <a:cubicBezTo>
                    <a:pt x="164" y="320"/>
                    <a:pt x="164" y="320"/>
                    <a:pt x="165" y="320"/>
                  </a:cubicBezTo>
                  <a:cubicBezTo>
                    <a:pt x="165" y="321"/>
                    <a:pt x="165" y="321"/>
                    <a:pt x="166" y="321"/>
                  </a:cubicBezTo>
                  <a:cubicBezTo>
                    <a:pt x="166" y="322"/>
                    <a:pt x="167" y="322"/>
                    <a:pt x="168" y="323"/>
                  </a:cubicBezTo>
                  <a:cubicBezTo>
                    <a:pt x="169" y="324"/>
                    <a:pt x="168" y="324"/>
                    <a:pt x="169" y="325"/>
                  </a:cubicBezTo>
                  <a:cubicBezTo>
                    <a:pt x="170" y="326"/>
                    <a:pt x="171" y="328"/>
                    <a:pt x="171" y="329"/>
                  </a:cubicBezTo>
                  <a:cubicBezTo>
                    <a:pt x="171" y="329"/>
                    <a:pt x="170" y="329"/>
                    <a:pt x="171" y="330"/>
                  </a:cubicBezTo>
                  <a:cubicBezTo>
                    <a:pt x="171" y="330"/>
                    <a:pt x="171" y="332"/>
                    <a:pt x="171" y="332"/>
                  </a:cubicBezTo>
                  <a:cubicBezTo>
                    <a:pt x="170" y="332"/>
                    <a:pt x="170" y="333"/>
                    <a:pt x="169" y="333"/>
                  </a:cubicBezTo>
                  <a:cubicBezTo>
                    <a:pt x="169" y="334"/>
                    <a:pt x="171" y="336"/>
                    <a:pt x="169" y="336"/>
                  </a:cubicBezTo>
                  <a:cubicBezTo>
                    <a:pt x="167" y="336"/>
                    <a:pt x="166" y="335"/>
                    <a:pt x="165" y="336"/>
                  </a:cubicBezTo>
                  <a:cubicBezTo>
                    <a:pt x="163" y="336"/>
                    <a:pt x="164" y="338"/>
                    <a:pt x="164" y="339"/>
                  </a:cubicBezTo>
                  <a:cubicBezTo>
                    <a:pt x="165" y="340"/>
                    <a:pt x="164" y="340"/>
                    <a:pt x="165" y="340"/>
                  </a:cubicBezTo>
                  <a:cubicBezTo>
                    <a:pt x="165" y="341"/>
                    <a:pt x="166" y="340"/>
                    <a:pt x="166" y="341"/>
                  </a:cubicBezTo>
                  <a:cubicBezTo>
                    <a:pt x="168" y="342"/>
                    <a:pt x="168" y="343"/>
                    <a:pt x="169" y="344"/>
                  </a:cubicBezTo>
                  <a:cubicBezTo>
                    <a:pt x="171" y="344"/>
                    <a:pt x="172" y="345"/>
                    <a:pt x="174" y="345"/>
                  </a:cubicBezTo>
                  <a:cubicBezTo>
                    <a:pt x="175" y="346"/>
                    <a:pt x="176" y="348"/>
                    <a:pt x="176" y="349"/>
                  </a:cubicBezTo>
                  <a:cubicBezTo>
                    <a:pt x="177" y="350"/>
                    <a:pt x="177" y="349"/>
                    <a:pt x="177" y="351"/>
                  </a:cubicBezTo>
                  <a:cubicBezTo>
                    <a:pt x="177" y="353"/>
                    <a:pt x="177" y="354"/>
                    <a:pt x="177" y="356"/>
                  </a:cubicBezTo>
                  <a:cubicBezTo>
                    <a:pt x="176" y="356"/>
                    <a:pt x="176" y="357"/>
                    <a:pt x="176" y="358"/>
                  </a:cubicBezTo>
                  <a:cubicBezTo>
                    <a:pt x="175" y="358"/>
                    <a:pt x="175" y="360"/>
                    <a:pt x="176" y="360"/>
                  </a:cubicBezTo>
                  <a:cubicBezTo>
                    <a:pt x="176" y="361"/>
                    <a:pt x="176" y="361"/>
                    <a:pt x="176" y="361"/>
                  </a:cubicBezTo>
                  <a:cubicBezTo>
                    <a:pt x="177" y="362"/>
                    <a:pt x="177" y="361"/>
                    <a:pt x="177" y="362"/>
                  </a:cubicBezTo>
                  <a:cubicBezTo>
                    <a:pt x="178" y="362"/>
                    <a:pt x="178" y="363"/>
                    <a:pt x="179" y="363"/>
                  </a:cubicBezTo>
                  <a:cubicBezTo>
                    <a:pt x="179" y="364"/>
                    <a:pt x="181" y="364"/>
                    <a:pt x="181" y="364"/>
                  </a:cubicBezTo>
                  <a:cubicBezTo>
                    <a:pt x="182" y="365"/>
                    <a:pt x="183" y="366"/>
                    <a:pt x="184" y="367"/>
                  </a:cubicBezTo>
                  <a:cubicBezTo>
                    <a:pt x="184" y="367"/>
                    <a:pt x="184" y="368"/>
                    <a:pt x="185" y="369"/>
                  </a:cubicBezTo>
                  <a:cubicBezTo>
                    <a:pt x="185" y="369"/>
                    <a:pt x="185" y="369"/>
                    <a:pt x="186" y="369"/>
                  </a:cubicBezTo>
                  <a:cubicBezTo>
                    <a:pt x="186" y="369"/>
                    <a:pt x="186" y="369"/>
                    <a:pt x="186" y="370"/>
                  </a:cubicBezTo>
                  <a:cubicBezTo>
                    <a:pt x="187" y="370"/>
                    <a:pt x="187" y="370"/>
                    <a:pt x="187" y="370"/>
                  </a:cubicBezTo>
                  <a:cubicBezTo>
                    <a:pt x="187" y="372"/>
                    <a:pt x="187" y="374"/>
                    <a:pt x="188" y="375"/>
                  </a:cubicBezTo>
                  <a:cubicBezTo>
                    <a:pt x="189" y="375"/>
                    <a:pt x="189" y="375"/>
                    <a:pt x="190" y="375"/>
                  </a:cubicBezTo>
                  <a:cubicBezTo>
                    <a:pt x="190" y="374"/>
                    <a:pt x="192" y="373"/>
                    <a:pt x="192" y="372"/>
                  </a:cubicBezTo>
                  <a:cubicBezTo>
                    <a:pt x="192" y="371"/>
                    <a:pt x="193" y="372"/>
                    <a:pt x="193" y="370"/>
                  </a:cubicBezTo>
                  <a:cubicBezTo>
                    <a:pt x="193" y="369"/>
                    <a:pt x="193" y="369"/>
                    <a:pt x="192" y="368"/>
                  </a:cubicBezTo>
                  <a:cubicBezTo>
                    <a:pt x="192" y="367"/>
                    <a:pt x="192" y="367"/>
                    <a:pt x="191" y="367"/>
                  </a:cubicBezTo>
                  <a:cubicBezTo>
                    <a:pt x="191" y="365"/>
                    <a:pt x="188" y="365"/>
                    <a:pt x="186" y="364"/>
                  </a:cubicBezTo>
                  <a:cubicBezTo>
                    <a:pt x="186" y="364"/>
                    <a:pt x="186" y="363"/>
                    <a:pt x="186" y="363"/>
                  </a:cubicBezTo>
                  <a:cubicBezTo>
                    <a:pt x="186" y="360"/>
                    <a:pt x="186" y="354"/>
                    <a:pt x="184" y="353"/>
                  </a:cubicBezTo>
                  <a:cubicBezTo>
                    <a:pt x="184" y="351"/>
                    <a:pt x="184" y="350"/>
                    <a:pt x="184" y="348"/>
                  </a:cubicBezTo>
                  <a:cubicBezTo>
                    <a:pt x="184" y="346"/>
                    <a:pt x="184" y="349"/>
                    <a:pt x="184" y="346"/>
                  </a:cubicBezTo>
                  <a:cubicBezTo>
                    <a:pt x="183" y="346"/>
                    <a:pt x="183" y="346"/>
                    <a:pt x="183" y="345"/>
                  </a:cubicBezTo>
                  <a:cubicBezTo>
                    <a:pt x="183" y="345"/>
                    <a:pt x="182" y="345"/>
                    <a:pt x="182" y="345"/>
                  </a:cubicBezTo>
                  <a:cubicBezTo>
                    <a:pt x="182" y="345"/>
                    <a:pt x="182" y="345"/>
                    <a:pt x="182" y="345"/>
                  </a:cubicBezTo>
                  <a:cubicBezTo>
                    <a:pt x="182" y="344"/>
                    <a:pt x="181" y="344"/>
                    <a:pt x="181" y="344"/>
                  </a:cubicBezTo>
                  <a:cubicBezTo>
                    <a:pt x="181" y="341"/>
                    <a:pt x="180" y="340"/>
                    <a:pt x="180" y="337"/>
                  </a:cubicBezTo>
                  <a:cubicBezTo>
                    <a:pt x="179" y="336"/>
                    <a:pt x="179" y="336"/>
                    <a:pt x="179" y="335"/>
                  </a:cubicBezTo>
                  <a:cubicBezTo>
                    <a:pt x="178" y="335"/>
                    <a:pt x="178" y="335"/>
                    <a:pt x="178" y="335"/>
                  </a:cubicBezTo>
                  <a:cubicBezTo>
                    <a:pt x="178" y="334"/>
                    <a:pt x="177" y="330"/>
                    <a:pt x="177" y="330"/>
                  </a:cubicBezTo>
                  <a:cubicBezTo>
                    <a:pt x="176" y="330"/>
                    <a:pt x="176" y="326"/>
                    <a:pt x="176" y="326"/>
                  </a:cubicBezTo>
                  <a:cubicBezTo>
                    <a:pt x="176" y="326"/>
                    <a:pt x="173" y="324"/>
                    <a:pt x="174" y="324"/>
                  </a:cubicBezTo>
                  <a:cubicBezTo>
                    <a:pt x="174" y="324"/>
                    <a:pt x="172" y="322"/>
                    <a:pt x="172" y="322"/>
                  </a:cubicBezTo>
                  <a:cubicBezTo>
                    <a:pt x="172" y="320"/>
                    <a:pt x="171" y="319"/>
                    <a:pt x="171" y="316"/>
                  </a:cubicBezTo>
                  <a:cubicBezTo>
                    <a:pt x="171" y="315"/>
                    <a:pt x="171" y="315"/>
                    <a:pt x="171" y="313"/>
                  </a:cubicBezTo>
                  <a:cubicBezTo>
                    <a:pt x="171" y="312"/>
                    <a:pt x="172" y="313"/>
                    <a:pt x="172" y="311"/>
                  </a:cubicBezTo>
                  <a:cubicBezTo>
                    <a:pt x="172" y="309"/>
                    <a:pt x="173" y="306"/>
                    <a:pt x="174" y="304"/>
                  </a:cubicBezTo>
                  <a:cubicBezTo>
                    <a:pt x="175" y="303"/>
                    <a:pt x="176" y="304"/>
                    <a:pt x="176" y="305"/>
                  </a:cubicBezTo>
                  <a:cubicBezTo>
                    <a:pt x="177" y="305"/>
                    <a:pt x="177" y="305"/>
                    <a:pt x="178" y="306"/>
                  </a:cubicBezTo>
                  <a:cubicBezTo>
                    <a:pt x="180" y="306"/>
                    <a:pt x="180" y="305"/>
                    <a:pt x="181" y="306"/>
                  </a:cubicBezTo>
                  <a:cubicBezTo>
                    <a:pt x="181" y="307"/>
                    <a:pt x="182" y="308"/>
                    <a:pt x="182" y="308"/>
                  </a:cubicBezTo>
                  <a:cubicBezTo>
                    <a:pt x="184" y="308"/>
                    <a:pt x="184" y="313"/>
                    <a:pt x="184" y="315"/>
                  </a:cubicBezTo>
                  <a:cubicBezTo>
                    <a:pt x="184" y="318"/>
                    <a:pt x="184" y="321"/>
                    <a:pt x="184" y="323"/>
                  </a:cubicBezTo>
                  <a:cubicBezTo>
                    <a:pt x="183" y="325"/>
                    <a:pt x="182" y="327"/>
                    <a:pt x="183" y="328"/>
                  </a:cubicBezTo>
                  <a:cubicBezTo>
                    <a:pt x="183" y="328"/>
                    <a:pt x="185" y="329"/>
                    <a:pt x="185" y="328"/>
                  </a:cubicBezTo>
                  <a:cubicBezTo>
                    <a:pt x="185" y="327"/>
                    <a:pt x="186" y="328"/>
                    <a:pt x="186" y="328"/>
                  </a:cubicBezTo>
                  <a:cubicBezTo>
                    <a:pt x="186" y="328"/>
                    <a:pt x="186" y="329"/>
                    <a:pt x="186" y="329"/>
                  </a:cubicBezTo>
                  <a:cubicBezTo>
                    <a:pt x="186" y="329"/>
                    <a:pt x="187" y="330"/>
                    <a:pt x="187" y="330"/>
                  </a:cubicBezTo>
                  <a:cubicBezTo>
                    <a:pt x="187" y="330"/>
                    <a:pt x="188" y="331"/>
                    <a:pt x="189" y="331"/>
                  </a:cubicBezTo>
                  <a:cubicBezTo>
                    <a:pt x="189" y="333"/>
                    <a:pt x="188" y="332"/>
                    <a:pt x="189" y="333"/>
                  </a:cubicBezTo>
                  <a:cubicBezTo>
                    <a:pt x="190" y="334"/>
                    <a:pt x="191" y="335"/>
                    <a:pt x="192" y="335"/>
                  </a:cubicBezTo>
                  <a:cubicBezTo>
                    <a:pt x="192" y="337"/>
                    <a:pt x="192" y="340"/>
                    <a:pt x="193" y="341"/>
                  </a:cubicBezTo>
                  <a:cubicBezTo>
                    <a:pt x="194" y="342"/>
                    <a:pt x="196" y="342"/>
                    <a:pt x="196" y="343"/>
                  </a:cubicBezTo>
                  <a:cubicBezTo>
                    <a:pt x="196" y="343"/>
                    <a:pt x="197" y="344"/>
                    <a:pt x="197" y="345"/>
                  </a:cubicBezTo>
                  <a:cubicBezTo>
                    <a:pt x="197" y="345"/>
                    <a:pt x="197" y="345"/>
                    <a:pt x="198" y="345"/>
                  </a:cubicBezTo>
                  <a:cubicBezTo>
                    <a:pt x="198" y="346"/>
                    <a:pt x="200" y="347"/>
                    <a:pt x="199" y="348"/>
                  </a:cubicBezTo>
                  <a:cubicBezTo>
                    <a:pt x="199" y="348"/>
                    <a:pt x="198" y="348"/>
                    <a:pt x="198" y="349"/>
                  </a:cubicBezTo>
                  <a:cubicBezTo>
                    <a:pt x="197" y="350"/>
                    <a:pt x="197" y="351"/>
                    <a:pt x="197" y="353"/>
                  </a:cubicBezTo>
                  <a:cubicBezTo>
                    <a:pt x="198" y="354"/>
                    <a:pt x="197" y="353"/>
                    <a:pt x="198" y="354"/>
                  </a:cubicBezTo>
                  <a:cubicBezTo>
                    <a:pt x="198" y="354"/>
                    <a:pt x="198" y="354"/>
                    <a:pt x="199" y="355"/>
                  </a:cubicBezTo>
                  <a:cubicBezTo>
                    <a:pt x="199" y="355"/>
                    <a:pt x="199" y="355"/>
                    <a:pt x="199" y="355"/>
                  </a:cubicBezTo>
                  <a:cubicBezTo>
                    <a:pt x="200" y="356"/>
                    <a:pt x="201" y="357"/>
                    <a:pt x="203" y="357"/>
                  </a:cubicBezTo>
                  <a:cubicBezTo>
                    <a:pt x="203" y="357"/>
                    <a:pt x="203" y="358"/>
                    <a:pt x="204" y="358"/>
                  </a:cubicBezTo>
                  <a:cubicBezTo>
                    <a:pt x="205" y="359"/>
                    <a:pt x="204" y="360"/>
                    <a:pt x="205" y="361"/>
                  </a:cubicBezTo>
                  <a:cubicBezTo>
                    <a:pt x="206" y="362"/>
                    <a:pt x="206" y="362"/>
                    <a:pt x="206" y="362"/>
                  </a:cubicBezTo>
                  <a:cubicBezTo>
                    <a:pt x="207" y="363"/>
                    <a:pt x="207" y="364"/>
                    <a:pt x="209" y="365"/>
                  </a:cubicBezTo>
                  <a:cubicBezTo>
                    <a:pt x="209" y="366"/>
                    <a:pt x="209" y="366"/>
                    <a:pt x="209" y="367"/>
                  </a:cubicBezTo>
                  <a:cubicBezTo>
                    <a:pt x="209" y="367"/>
                    <a:pt x="210" y="367"/>
                    <a:pt x="210" y="367"/>
                  </a:cubicBezTo>
                  <a:cubicBezTo>
                    <a:pt x="210" y="367"/>
                    <a:pt x="210" y="367"/>
                    <a:pt x="211" y="368"/>
                  </a:cubicBezTo>
                  <a:cubicBezTo>
                    <a:pt x="211" y="368"/>
                    <a:pt x="211" y="368"/>
                    <a:pt x="211" y="368"/>
                  </a:cubicBezTo>
                  <a:cubicBezTo>
                    <a:pt x="212" y="368"/>
                    <a:pt x="212" y="369"/>
                    <a:pt x="212" y="369"/>
                  </a:cubicBezTo>
                  <a:cubicBezTo>
                    <a:pt x="212" y="371"/>
                    <a:pt x="212" y="372"/>
                    <a:pt x="214" y="372"/>
                  </a:cubicBezTo>
                  <a:cubicBezTo>
                    <a:pt x="214" y="373"/>
                    <a:pt x="214" y="374"/>
                    <a:pt x="214" y="374"/>
                  </a:cubicBezTo>
                  <a:cubicBezTo>
                    <a:pt x="215" y="375"/>
                    <a:pt x="215" y="375"/>
                    <a:pt x="216" y="376"/>
                  </a:cubicBezTo>
                  <a:cubicBezTo>
                    <a:pt x="216" y="376"/>
                    <a:pt x="217" y="377"/>
                    <a:pt x="217" y="377"/>
                  </a:cubicBezTo>
                  <a:cubicBezTo>
                    <a:pt x="217" y="377"/>
                    <a:pt x="218" y="379"/>
                    <a:pt x="218" y="380"/>
                  </a:cubicBezTo>
                  <a:cubicBezTo>
                    <a:pt x="218" y="382"/>
                    <a:pt x="218" y="384"/>
                    <a:pt x="218" y="386"/>
                  </a:cubicBezTo>
                  <a:cubicBezTo>
                    <a:pt x="218" y="387"/>
                    <a:pt x="218" y="387"/>
                    <a:pt x="219" y="389"/>
                  </a:cubicBezTo>
                  <a:cubicBezTo>
                    <a:pt x="218" y="388"/>
                    <a:pt x="218" y="390"/>
                    <a:pt x="218" y="390"/>
                  </a:cubicBezTo>
                  <a:cubicBezTo>
                    <a:pt x="217" y="391"/>
                    <a:pt x="217" y="391"/>
                    <a:pt x="216" y="392"/>
                  </a:cubicBezTo>
                  <a:cubicBezTo>
                    <a:pt x="216" y="392"/>
                    <a:pt x="215" y="393"/>
                    <a:pt x="215" y="393"/>
                  </a:cubicBezTo>
                  <a:cubicBezTo>
                    <a:pt x="213" y="395"/>
                    <a:pt x="215" y="399"/>
                    <a:pt x="216" y="400"/>
                  </a:cubicBezTo>
                  <a:cubicBezTo>
                    <a:pt x="216" y="401"/>
                    <a:pt x="216" y="400"/>
                    <a:pt x="217" y="401"/>
                  </a:cubicBezTo>
                  <a:cubicBezTo>
                    <a:pt x="217" y="401"/>
                    <a:pt x="217" y="401"/>
                    <a:pt x="217" y="402"/>
                  </a:cubicBezTo>
                  <a:cubicBezTo>
                    <a:pt x="217" y="403"/>
                    <a:pt x="218" y="404"/>
                    <a:pt x="219" y="405"/>
                  </a:cubicBezTo>
                  <a:cubicBezTo>
                    <a:pt x="220" y="406"/>
                    <a:pt x="222" y="406"/>
                    <a:pt x="223" y="407"/>
                  </a:cubicBezTo>
                  <a:cubicBezTo>
                    <a:pt x="224" y="408"/>
                    <a:pt x="224" y="409"/>
                    <a:pt x="225" y="410"/>
                  </a:cubicBezTo>
                  <a:cubicBezTo>
                    <a:pt x="225" y="411"/>
                    <a:pt x="226" y="411"/>
                    <a:pt x="226" y="412"/>
                  </a:cubicBezTo>
                  <a:cubicBezTo>
                    <a:pt x="227" y="412"/>
                    <a:pt x="227" y="412"/>
                    <a:pt x="227" y="412"/>
                  </a:cubicBezTo>
                  <a:cubicBezTo>
                    <a:pt x="228" y="413"/>
                    <a:pt x="230" y="414"/>
                    <a:pt x="232" y="414"/>
                  </a:cubicBezTo>
                  <a:cubicBezTo>
                    <a:pt x="233" y="415"/>
                    <a:pt x="236" y="416"/>
                    <a:pt x="238" y="416"/>
                  </a:cubicBezTo>
                  <a:cubicBezTo>
                    <a:pt x="240" y="417"/>
                    <a:pt x="240" y="419"/>
                    <a:pt x="242" y="420"/>
                  </a:cubicBezTo>
                  <a:cubicBezTo>
                    <a:pt x="242" y="420"/>
                    <a:pt x="242" y="421"/>
                    <a:pt x="243" y="420"/>
                  </a:cubicBezTo>
                  <a:cubicBezTo>
                    <a:pt x="243" y="420"/>
                    <a:pt x="244" y="421"/>
                    <a:pt x="244" y="421"/>
                  </a:cubicBezTo>
                  <a:cubicBezTo>
                    <a:pt x="245" y="421"/>
                    <a:pt x="245" y="422"/>
                    <a:pt x="246" y="422"/>
                  </a:cubicBezTo>
                  <a:cubicBezTo>
                    <a:pt x="246" y="423"/>
                    <a:pt x="247" y="422"/>
                    <a:pt x="247" y="422"/>
                  </a:cubicBezTo>
                  <a:cubicBezTo>
                    <a:pt x="248" y="422"/>
                    <a:pt x="247" y="423"/>
                    <a:pt x="248" y="423"/>
                  </a:cubicBezTo>
                  <a:cubicBezTo>
                    <a:pt x="248" y="423"/>
                    <a:pt x="250" y="424"/>
                    <a:pt x="250" y="424"/>
                  </a:cubicBezTo>
                  <a:cubicBezTo>
                    <a:pt x="250" y="424"/>
                    <a:pt x="251" y="424"/>
                    <a:pt x="251" y="425"/>
                  </a:cubicBezTo>
                  <a:cubicBezTo>
                    <a:pt x="252" y="425"/>
                    <a:pt x="251" y="425"/>
                    <a:pt x="253" y="425"/>
                  </a:cubicBezTo>
                  <a:cubicBezTo>
                    <a:pt x="253" y="426"/>
                    <a:pt x="253" y="426"/>
                    <a:pt x="255" y="426"/>
                  </a:cubicBezTo>
                  <a:cubicBezTo>
                    <a:pt x="256" y="426"/>
                    <a:pt x="255" y="427"/>
                    <a:pt x="256" y="427"/>
                  </a:cubicBezTo>
                  <a:cubicBezTo>
                    <a:pt x="258" y="427"/>
                    <a:pt x="258" y="427"/>
                    <a:pt x="259" y="427"/>
                  </a:cubicBezTo>
                  <a:cubicBezTo>
                    <a:pt x="260" y="427"/>
                    <a:pt x="263" y="429"/>
                    <a:pt x="263" y="430"/>
                  </a:cubicBezTo>
                  <a:cubicBezTo>
                    <a:pt x="263" y="429"/>
                    <a:pt x="265" y="431"/>
                    <a:pt x="265" y="431"/>
                  </a:cubicBezTo>
                  <a:cubicBezTo>
                    <a:pt x="265" y="432"/>
                    <a:pt x="268" y="430"/>
                    <a:pt x="268" y="431"/>
                  </a:cubicBezTo>
                  <a:cubicBezTo>
                    <a:pt x="268" y="433"/>
                    <a:pt x="274" y="433"/>
                    <a:pt x="275" y="432"/>
                  </a:cubicBezTo>
                  <a:cubicBezTo>
                    <a:pt x="275" y="432"/>
                    <a:pt x="276" y="432"/>
                    <a:pt x="276" y="431"/>
                  </a:cubicBezTo>
                  <a:cubicBezTo>
                    <a:pt x="276" y="431"/>
                    <a:pt x="277" y="431"/>
                    <a:pt x="277" y="430"/>
                  </a:cubicBezTo>
                  <a:cubicBezTo>
                    <a:pt x="278" y="430"/>
                    <a:pt x="284" y="430"/>
                    <a:pt x="283" y="429"/>
                  </a:cubicBezTo>
                  <a:cubicBezTo>
                    <a:pt x="283" y="428"/>
                    <a:pt x="287" y="430"/>
                    <a:pt x="287" y="430"/>
                  </a:cubicBezTo>
                  <a:cubicBezTo>
                    <a:pt x="288" y="429"/>
                    <a:pt x="289" y="430"/>
                    <a:pt x="290" y="430"/>
                  </a:cubicBezTo>
                  <a:cubicBezTo>
                    <a:pt x="290" y="431"/>
                    <a:pt x="291" y="431"/>
                    <a:pt x="292" y="432"/>
                  </a:cubicBezTo>
                  <a:cubicBezTo>
                    <a:pt x="293" y="432"/>
                    <a:pt x="293" y="432"/>
                    <a:pt x="294" y="433"/>
                  </a:cubicBezTo>
                  <a:cubicBezTo>
                    <a:pt x="295" y="434"/>
                    <a:pt x="295" y="434"/>
                    <a:pt x="296" y="435"/>
                  </a:cubicBezTo>
                  <a:cubicBezTo>
                    <a:pt x="296" y="435"/>
                    <a:pt x="297" y="435"/>
                    <a:pt x="297" y="435"/>
                  </a:cubicBezTo>
                  <a:cubicBezTo>
                    <a:pt x="297" y="435"/>
                    <a:pt x="297" y="436"/>
                    <a:pt x="297" y="436"/>
                  </a:cubicBezTo>
                  <a:cubicBezTo>
                    <a:pt x="297" y="436"/>
                    <a:pt x="298" y="436"/>
                    <a:pt x="298" y="437"/>
                  </a:cubicBezTo>
                  <a:cubicBezTo>
                    <a:pt x="299" y="437"/>
                    <a:pt x="298" y="437"/>
                    <a:pt x="299" y="438"/>
                  </a:cubicBezTo>
                  <a:cubicBezTo>
                    <a:pt x="299" y="438"/>
                    <a:pt x="299" y="438"/>
                    <a:pt x="299" y="439"/>
                  </a:cubicBezTo>
                  <a:cubicBezTo>
                    <a:pt x="299" y="439"/>
                    <a:pt x="300" y="439"/>
                    <a:pt x="300" y="439"/>
                  </a:cubicBezTo>
                  <a:cubicBezTo>
                    <a:pt x="300" y="439"/>
                    <a:pt x="300" y="439"/>
                    <a:pt x="300" y="440"/>
                  </a:cubicBezTo>
                  <a:cubicBezTo>
                    <a:pt x="300" y="440"/>
                    <a:pt x="301" y="440"/>
                    <a:pt x="301" y="441"/>
                  </a:cubicBezTo>
                  <a:cubicBezTo>
                    <a:pt x="302" y="441"/>
                    <a:pt x="301" y="441"/>
                    <a:pt x="302" y="442"/>
                  </a:cubicBezTo>
                  <a:cubicBezTo>
                    <a:pt x="302" y="442"/>
                    <a:pt x="302" y="442"/>
                    <a:pt x="302" y="442"/>
                  </a:cubicBezTo>
                  <a:cubicBezTo>
                    <a:pt x="302" y="443"/>
                    <a:pt x="302" y="442"/>
                    <a:pt x="303" y="442"/>
                  </a:cubicBezTo>
                  <a:cubicBezTo>
                    <a:pt x="303" y="443"/>
                    <a:pt x="303" y="444"/>
                    <a:pt x="304" y="445"/>
                  </a:cubicBezTo>
                  <a:cubicBezTo>
                    <a:pt x="305" y="445"/>
                    <a:pt x="304" y="445"/>
                    <a:pt x="305" y="445"/>
                  </a:cubicBezTo>
                  <a:cubicBezTo>
                    <a:pt x="305" y="445"/>
                    <a:pt x="305" y="446"/>
                    <a:pt x="305" y="446"/>
                  </a:cubicBezTo>
                  <a:cubicBezTo>
                    <a:pt x="306" y="448"/>
                    <a:pt x="311" y="448"/>
                    <a:pt x="313" y="447"/>
                  </a:cubicBezTo>
                  <a:cubicBezTo>
                    <a:pt x="314" y="448"/>
                    <a:pt x="317" y="450"/>
                    <a:pt x="318" y="450"/>
                  </a:cubicBezTo>
                  <a:cubicBezTo>
                    <a:pt x="319" y="450"/>
                    <a:pt x="322" y="451"/>
                    <a:pt x="323" y="452"/>
                  </a:cubicBezTo>
                  <a:cubicBezTo>
                    <a:pt x="323" y="452"/>
                    <a:pt x="324" y="453"/>
                    <a:pt x="324" y="453"/>
                  </a:cubicBezTo>
                  <a:cubicBezTo>
                    <a:pt x="324" y="453"/>
                    <a:pt x="325" y="453"/>
                    <a:pt x="326" y="453"/>
                  </a:cubicBezTo>
                  <a:cubicBezTo>
                    <a:pt x="327" y="454"/>
                    <a:pt x="331" y="454"/>
                    <a:pt x="332" y="453"/>
                  </a:cubicBezTo>
                  <a:cubicBezTo>
                    <a:pt x="332" y="453"/>
                    <a:pt x="332" y="453"/>
                    <a:pt x="333" y="452"/>
                  </a:cubicBezTo>
                  <a:cubicBezTo>
                    <a:pt x="335" y="452"/>
                    <a:pt x="333" y="455"/>
                    <a:pt x="334" y="456"/>
                  </a:cubicBezTo>
                  <a:cubicBezTo>
                    <a:pt x="334" y="456"/>
                    <a:pt x="334" y="457"/>
                    <a:pt x="335" y="457"/>
                  </a:cubicBezTo>
                  <a:cubicBezTo>
                    <a:pt x="335" y="458"/>
                    <a:pt x="336" y="459"/>
                    <a:pt x="336" y="459"/>
                  </a:cubicBezTo>
                  <a:cubicBezTo>
                    <a:pt x="336" y="460"/>
                    <a:pt x="337" y="461"/>
                    <a:pt x="337" y="461"/>
                  </a:cubicBezTo>
                  <a:cubicBezTo>
                    <a:pt x="337" y="461"/>
                    <a:pt x="337" y="461"/>
                    <a:pt x="338" y="461"/>
                  </a:cubicBezTo>
                  <a:cubicBezTo>
                    <a:pt x="338" y="461"/>
                    <a:pt x="338" y="461"/>
                    <a:pt x="338" y="462"/>
                  </a:cubicBezTo>
                  <a:cubicBezTo>
                    <a:pt x="339" y="463"/>
                    <a:pt x="338" y="465"/>
                    <a:pt x="340" y="465"/>
                  </a:cubicBezTo>
                  <a:cubicBezTo>
                    <a:pt x="340" y="465"/>
                    <a:pt x="340" y="465"/>
                    <a:pt x="340" y="465"/>
                  </a:cubicBezTo>
                  <a:cubicBezTo>
                    <a:pt x="341" y="466"/>
                    <a:pt x="341" y="465"/>
                    <a:pt x="341" y="466"/>
                  </a:cubicBezTo>
                  <a:cubicBezTo>
                    <a:pt x="341" y="466"/>
                    <a:pt x="341" y="466"/>
                    <a:pt x="341" y="467"/>
                  </a:cubicBezTo>
                  <a:cubicBezTo>
                    <a:pt x="341" y="468"/>
                    <a:pt x="343" y="467"/>
                    <a:pt x="343" y="468"/>
                  </a:cubicBezTo>
                  <a:cubicBezTo>
                    <a:pt x="343" y="468"/>
                    <a:pt x="343" y="469"/>
                    <a:pt x="343" y="469"/>
                  </a:cubicBezTo>
                  <a:cubicBezTo>
                    <a:pt x="344" y="470"/>
                    <a:pt x="344" y="470"/>
                    <a:pt x="345" y="469"/>
                  </a:cubicBezTo>
                  <a:cubicBezTo>
                    <a:pt x="346" y="469"/>
                    <a:pt x="347" y="468"/>
                    <a:pt x="347" y="467"/>
                  </a:cubicBezTo>
                  <a:cubicBezTo>
                    <a:pt x="347" y="464"/>
                    <a:pt x="345" y="466"/>
                    <a:pt x="345" y="463"/>
                  </a:cubicBezTo>
                  <a:cubicBezTo>
                    <a:pt x="347" y="462"/>
                    <a:pt x="346" y="462"/>
                    <a:pt x="347" y="463"/>
                  </a:cubicBezTo>
                  <a:cubicBezTo>
                    <a:pt x="347" y="463"/>
                    <a:pt x="347" y="463"/>
                    <a:pt x="348" y="463"/>
                  </a:cubicBezTo>
                  <a:cubicBezTo>
                    <a:pt x="348" y="463"/>
                    <a:pt x="348" y="464"/>
                    <a:pt x="348" y="464"/>
                  </a:cubicBezTo>
                  <a:cubicBezTo>
                    <a:pt x="348" y="464"/>
                    <a:pt x="348" y="464"/>
                    <a:pt x="348" y="464"/>
                  </a:cubicBezTo>
                  <a:cubicBezTo>
                    <a:pt x="349" y="464"/>
                    <a:pt x="349" y="464"/>
                    <a:pt x="349" y="464"/>
                  </a:cubicBezTo>
                  <a:cubicBezTo>
                    <a:pt x="349" y="465"/>
                    <a:pt x="349" y="466"/>
                    <a:pt x="350" y="466"/>
                  </a:cubicBezTo>
                  <a:cubicBezTo>
                    <a:pt x="350" y="466"/>
                    <a:pt x="351" y="467"/>
                    <a:pt x="351" y="467"/>
                  </a:cubicBezTo>
                  <a:cubicBezTo>
                    <a:pt x="352" y="469"/>
                    <a:pt x="350" y="470"/>
                    <a:pt x="350" y="470"/>
                  </a:cubicBezTo>
                  <a:cubicBezTo>
                    <a:pt x="349" y="471"/>
                    <a:pt x="347" y="470"/>
                    <a:pt x="347" y="471"/>
                  </a:cubicBezTo>
                  <a:cubicBezTo>
                    <a:pt x="347" y="471"/>
                    <a:pt x="346" y="472"/>
                    <a:pt x="346" y="472"/>
                  </a:cubicBezTo>
                  <a:cubicBezTo>
                    <a:pt x="345" y="473"/>
                    <a:pt x="345" y="474"/>
                    <a:pt x="345" y="477"/>
                  </a:cubicBezTo>
                  <a:cubicBezTo>
                    <a:pt x="345" y="477"/>
                    <a:pt x="345" y="478"/>
                    <a:pt x="345" y="479"/>
                  </a:cubicBezTo>
                  <a:cubicBezTo>
                    <a:pt x="345" y="480"/>
                    <a:pt x="345" y="479"/>
                    <a:pt x="345" y="479"/>
                  </a:cubicBezTo>
                  <a:cubicBezTo>
                    <a:pt x="346" y="480"/>
                    <a:pt x="346" y="480"/>
                    <a:pt x="346" y="480"/>
                  </a:cubicBezTo>
                  <a:cubicBezTo>
                    <a:pt x="347" y="481"/>
                    <a:pt x="346" y="480"/>
                    <a:pt x="347" y="481"/>
                  </a:cubicBezTo>
                  <a:cubicBezTo>
                    <a:pt x="347" y="481"/>
                    <a:pt x="347" y="481"/>
                    <a:pt x="348" y="482"/>
                  </a:cubicBezTo>
                  <a:cubicBezTo>
                    <a:pt x="348" y="482"/>
                    <a:pt x="348" y="482"/>
                    <a:pt x="349" y="482"/>
                  </a:cubicBezTo>
                  <a:cubicBezTo>
                    <a:pt x="349" y="482"/>
                    <a:pt x="350" y="481"/>
                    <a:pt x="350" y="481"/>
                  </a:cubicBezTo>
                  <a:cubicBezTo>
                    <a:pt x="350" y="479"/>
                    <a:pt x="352" y="480"/>
                    <a:pt x="352" y="482"/>
                  </a:cubicBezTo>
                  <a:cubicBezTo>
                    <a:pt x="353" y="482"/>
                    <a:pt x="353" y="482"/>
                    <a:pt x="353" y="483"/>
                  </a:cubicBezTo>
                  <a:cubicBezTo>
                    <a:pt x="354" y="484"/>
                    <a:pt x="354" y="484"/>
                    <a:pt x="355" y="484"/>
                  </a:cubicBezTo>
                  <a:cubicBezTo>
                    <a:pt x="355" y="485"/>
                    <a:pt x="356" y="485"/>
                    <a:pt x="356" y="485"/>
                  </a:cubicBezTo>
                  <a:cubicBezTo>
                    <a:pt x="356" y="487"/>
                    <a:pt x="356" y="487"/>
                    <a:pt x="357" y="488"/>
                  </a:cubicBezTo>
                  <a:cubicBezTo>
                    <a:pt x="357" y="488"/>
                    <a:pt x="358" y="489"/>
                    <a:pt x="358" y="489"/>
                  </a:cubicBezTo>
                  <a:cubicBezTo>
                    <a:pt x="358" y="491"/>
                    <a:pt x="358" y="490"/>
                    <a:pt x="359" y="491"/>
                  </a:cubicBezTo>
                  <a:cubicBezTo>
                    <a:pt x="359" y="491"/>
                    <a:pt x="359" y="491"/>
                    <a:pt x="360" y="492"/>
                  </a:cubicBezTo>
                  <a:cubicBezTo>
                    <a:pt x="360" y="492"/>
                    <a:pt x="360" y="492"/>
                    <a:pt x="360" y="492"/>
                  </a:cubicBezTo>
                  <a:cubicBezTo>
                    <a:pt x="360" y="493"/>
                    <a:pt x="362" y="492"/>
                    <a:pt x="365" y="492"/>
                  </a:cubicBezTo>
                  <a:cubicBezTo>
                    <a:pt x="365" y="492"/>
                    <a:pt x="365" y="492"/>
                    <a:pt x="365" y="492"/>
                  </a:cubicBezTo>
                  <a:cubicBezTo>
                    <a:pt x="366" y="493"/>
                    <a:pt x="367" y="493"/>
                    <a:pt x="368" y="494"/>
                  </a:cubicBezTo>
                  <a:cubicBezTo>
                    <a:pt x="368" y="495"/>
                    <a:pt x="370" y="494"/>
                    <a:pt x="372" y="494"/>
                  </a:cubicBezTo>
                  <a:cubicBezTo>
                    <a:pt x="372" y="496"/>
                    <a:pt x="372" y="497"/>
                    <a:pt x="373" y="497"/>
                  </a:cubicBezTo>
                  <a:cubicBezTo>
                    <a:pt x="373" y="498"/>
                    <a:pt x="374" y="498"/>
                    <a:pt x="376" y="498"/>
                  </a:cubicBezTo>
                  <a:cubicBezTo>
                    <a:pt x="379" y="498"/>
                    <a:pt x="376" y="498"/>
                    <a:pt x="378" y="499"/>
                  </a:cubicBezTo>
                  <a:cubicBezTo>
                    <a:pt x="378" y="500"/>
                    <a:pt x="378" y="500"/>
                    <a:pt x="379" y="501"/>
                  </a:cubicBezTo>
                  <a:cubicBezTo>
                    <a:pt x="380" y="501"/>
                    <a:pt x="380" y="502"/>
                    <a:pt x="382" y="501"/>
                  </a:cubicBezTo>
                  <a:cubicBezTo>
                    <a:pt x="383" y="500"/>
                    <a:pt x="383" y="501"/>
                    <a:pt x="383" y="500"/>
                  </a:cubicBezTo>
                  <a:cubicBezTo>
                    <a:pt x="383" y="500"/>
                    <a:pt x="383" y="500"/>
                    <a:pt x="383" y="499"/>
                  </a:cubicBezTo>
                  <a:cubicBezTo>
                    <a:pt x="384" y="499"/>
                    <a:pt x="384" y="499"/>
                    <a:pt x="384" y="499"/>
                  </a:cubicBezTo>
                  <a:cubicBezTo>
                    <a:pt x="385" y="499"/>
                    <a:pt x="384" y="498"/>
                    <a:pt x="384" y="498"/>
                  </a:cubicBezTo>
                  <a:cubicBezTo>
                    <a:pt x="384" y="498"/>
                    <a:pt x="384" y="497"/>
                    <a:pt x="384" y="497"/>
                  </a:cubicBezTo>
                  <a:cubicBezTo>
                    <a:pt x="384" y="495"/>
                    <a:pt x="384" y="496"/>
                    <a:pt x="383" y="496"/>
                  </a:cubicBezTo>
                  <a:cubicBezTo>
                    <a:pt x="383" y="496"/>
                    <a:pt x="383" y="494"/>
                    <a:pt x="383" y="494"/>
                  </a:cubicBezTo>
                  <a:cubicBezTo>
                    <a:pt x="383" y="493"/>
                    <a:pt x="383" y="492"/>
                    <a:pt x="385" y="492"/>
                  </a:cubicBezTo>
                  <a:cubicBezTo>
                    <a:pt x="385" y="492"/>
                    <a:pt x="386" y="492"/>
                    <a:pt x="386" y="492"/>
                  </a:cubicBezTo>
                  <a:cubicBezTo>
                    <a:pt x="386" y="491"/>
                    <a:pt x="386" y="491"/>
                    <a:pt x="386" y="491"/>
                  </a:cubicBezTo>
                  <a:cubicBezTo>
                    <a:pt x="387" y="490"/>
                    <a:pt x="387" y="490"/>
                    <a:pt x="388" y="490"/>
                  </a:cubicBezTo>
                  <a:cubicBezTo>
                    <a:pt x="389" y="489"/>
                    <a:pt x="389" y="487"/>
                    <a:pt x="391" y="487"/>
                  </a:cubicBezTo>
                  <a:cubicBezTo>
                    <a:pt x="391" y="488"/>
                    <a:pt x="392" y="488"/>
                    <a:pt x="392" y="489"/>
                  </a:cubicBezTo>
                  <a:cubicBezTo>
                    <a:pt x="393" y="489"/>
                    <a:pt x="394" y="489"/>
                    <a:pt x="395" y="490"/>
                  </a:cubicBezTo>
                  <a:cubicBezTo>
                    <a:pt x="395" y="491"/>
                    <a:pt x="396" y="492"/>
                    <a:pt x="397" y="492"/>
                  </a:cubicBezTo>
                  <a:cubicBezTo>
                    <a:pt x="399" y="495"/>
                    <a:pt x="397" y="497"/>
                    <a:pt x="397" y="501"/>
                  </a:cubicBezTo>
                  <a:cubicBezTo>
                    <a:pt x="397" y="501"/>
                    <a:pt x="398" y="501"/>
                    <a:pt x="398" y="503"/>
                  </a:cubicBezTo>
                  <a:cubicBezTo>
                    <a:pt x="398" y="503"/>
                    <a:pt x="400" y="504"/>
                    <a:pt x="400" y="504"/>
                  </a:cubicBezTo>
                  <a:cubicBezTo>
                    <a:pt x="400" y="506"/>
                    <a:pt x="401" y="505"/>
                    <a:pt x="401" y="507"/>
                  </a:cubicBezTo>
                  <a:cubicBezTo>
                    <a:pt x="401" y="508"/>
                    <a:pt x="401" y="510"/>
                    <a:pt x="401" y="512"/>
                  </a:cubicBezTo>
                  <a:cubicBezTo>
                    <a:pt x="401" y="514"/>
                    <a:pt x="401" y="514"/>
                    <a:pt x="402" y="515"/>
                  </a:cubicBezTo>
                  <a:cubicBezTo>
                    <a:pt x="402" y="516"/>
                    <a:pt x="401" y="516"/>
                    <a:pt x="401" y="516"/>
                  </a:cubicBezTo>
                  <a:cubicBezTo>
                    <a:pt x="401" y="517"/>
                    <a:pt x="402" y="517"/>
                    <a:pt x="402" y="518"/>
                  </a:cubicBezTo>
                  <a:cubicBezTo>
                    <a:pt x="402" y="518"/>
                    <a:pt x="401" y="519"/>
                    <a:pt x="401" y="520"/>
                  </a:cubicBezTo>
                  <a:cubicBezTo>
                    <a:pt x="401" y="523"/>
                    <a:pt x="400" y="523"/>
                    <a:pt x="400" y="526"/>
                  </a:cubicBezTo>
                  <a:cubicBezTo>
                    <a:pt x="402" y="527"/>
                    <a:pt x="402" y="528"/>
                    <a:pt x="402" y="531"/>
                  </a:cubicBezTo>
                  <a:cubicBezTo>
                    <a:pt x="401" y="531"/>
                    <a:pt x="401" y="532"/>
                    <a:pt x="400" y="532"/>
                  </a:cubicBezTo>
                  <a:cubicBezTo>
                    <a:pt x="400" y="533"/>
                    <a:pt x="399" y="534"/>
                    <a:pt x="399" y="535"/>
                  </a:cubicBezTo>
                  <a:cubicBezTo>
                    <a:pt x="398" y="536"/>
                    <a:pt x="398" y="537"/>
                    <a:pt x="397" y="539"/>
                  </a:cubicBezTo>
                  <a:cubicBezTo>
                    <a:pt x="395" y="538"/>
                    <a:pt x="394" y="539"/>
                    <a:pt x="392" y="539"/>
                  </a:cubicBezTo>
                  <a:cubicBezTo>
                    <a:pt x="392" y="541"/>
                    <a:pt x="391" y="542"/>
                    <a:pt x="391" y="544"/>
                  </a:cubicBezTo>
                  <a:cubicBezTo>
                    <a:pt x="390" y="544"/>
                    <a:pt x="390" y="544"/>
                    <a:pt x="390" y="544"/>
                  </a:cubicBezTo>
                  <a:cubicBezTo>
                    <a:pt x="389" y="544"/>
                    <a:pt x="389" y="545"/>
                    <a:pt x="389" y="545"/>
                  </a:cubicBezTo>
                  <a:cubicBezTo>
                    <a:pt x="389" y="546"/>
                    <a:pt x="388" y="549"/>
                    <a:pt x="387" y="550"/>
                  </a:cubicBezTo>
                  <a:cubicBezTo>
                    <a:pt x="385" y="550"/>
                    <a:pt x="383" y="551"/>
                    <a:pt x="382" y="552"/>
                  </a:cubicBezTo>
                  <a:cubicBezTo>
                    <a:pt x="381" y="553"/>
                    <a:pt x="381" y="553"/>
                    <a:pt x="381" y="554"/>
                  </a:cubicBezTo>
                  <a:cubicBezTo>
                    <a:pt x="380" y="555"/>
                    <a:pt x="380" y="555"/>
                    <a:pt x="380" y="556"/>
                  </a:cubicBezTo>
                  <a:cubicBezTo>
                    <a:pt x="380" y="557"/>
                    <a:pt x="380" y="559"/>
                    <a:pt x="380" y="559"/>
                  </a:cubicBezTo>
                  <a:cubicBezTo>
                    <a:pt x="380" y="560"/>
                    <a:pt x="379" y="560"/>
                    <a:pt x="379" y="561"/>
                  </a:cubicBezTo>
                  <a:cubicBezTo>
                    <a:pt x="379" y="562"/>
                    <a:pt x="379" y="563"/>
                    <a:pt x="379" y="564"/>
                  </a:cubicBezTo>
                  <a:cubicBezTo>
                    <a:pt x="378" y="565"/>
                    <a:pt x="378" y="565"/>
                    <a:pt x="378" y="565"/>
                  </a:cubicBezTo>
                  <a:cubicBezTo>
                    <a:pt x="378" y="565"/>
                    <a:pt x="378" y="566"/>
                    <a:pt x="377" y="566"/>
                  </a:cubicBezTo>
                  <a:cubicBezTo>
                    <a:pt x="377" y="566"/>
                    <a:pt x="377" y="566"/>
                    <a:pt x="376" y="566"/>
                  </a:cubicBezTo>
                  <a:cubicBezTo>
                    <a:pt x="376" y="567"/>
                    <a:pt x="376" y="567"/>
                    <a:pt x="375" y="567"/>
                  </a:cubicBezTo>
                  <a:cubicBezTo>
                    <a:pt x="375" y="570"/>
                    <a:pt x="377" y="572"/>
                    <a:pt x="376" y="576"/>
                  </a:cubicBezTo>
                  <a:cubicBezTo>
                    <a:pt x="376" y="577"/>
                    <a:pt x="374" y="580"/>
                    <a:pt x="376" y="581"/>
                  </a:cubicBezTo>
                  <a:cubicBezTo>
                    <a:pt x="376" y="581"/>
                    <a:pt x="376" y="582"/>
                    <a:pt x="377" y="582"/>
                  </a:cubicBezTo>
                  <a:cubicBezTo>
                    <a:pt x="377" y="582"/>
                    <a:pt x="377" y="582"/>
                    <a:pt x="378" y="582"/>
                  </a:cubicBezTo>
                  <a:cubicBezTo>
                    <a:pt x="378" y="583"/>
                    <a:pt x="379" y="584"/>
                    <a:pt x="380" y="584"/>
                  </a:cubicBezTo>
                  <a:cubicBezTo>
                    <a:pt x="381" y="584"/>
                    <a:pt x="380" y="585"/>
                    <a:pt x="380" y="586"/>
                  </a:cubicBezTo>
                  <a:cubicBezTo>
                    <a:pt x="379" y="586"/>
                    <a:pt x="379" y="586"/>
                    <a:pt x="378" y="587"/>
                  </a:cubicBezTo>
                  <a:cubicBezTo>
                    <a:pt x="377" y="588"/>
                    <a:pt x="377" y="590"/>
                    <a:pt x="376" y="591"/>
                  </a:cubicBezTo>
                  <a:cubicBezTo>
                    <a:pt x="376" y="591"/>
                    <a:pt x="376" y="591"/>
                    <a:pt x="375" y="591"/>
                  </a:cubicBezTo>
                  <a:cubicBezTo>
                    <a:pt x="375" y="591"/>
                    <a:pt x="374" y="593"/>
                    <a:pt x="374" y="594"/>
                  </a:cubicBezTo>
                  <a:cubicBezTo>
                    <a:pt x="373" y="595"/>
                    <a:pt x="373" y="598"/>
                    <a:pt x="374" y="598"/>
                  </a:cubicBezTo>
                  <a:cubicBezTo>
                    <a:pt x="374" y="598"/>
                    <a:pt x="373" y="602"/>
                    <a:pt x="374" y="603"/>
                  </a:cubicBezTo>
                  <a:cubicBezTo>
                    <a:pt x="375" y="603"/>
                    <a:pt x="375" y="603"/>
                    <a:pt x="375" y="604"/>
                  </a:cubicBezTo>
                  <a:cubicBezTo>
                    <a:pt x="376" y="604"/>
                    <a:pt x="376" y="604"/>
                    <a:pt x="376" y="604"/>
                  </a:cubicBezTo>
                  <a:cubicBezTo>
                    <a:pt x="376" y="606"/>
                    <a:pt x="374" y="608"/>
                    <a:pt x="376" y="609"/>
                  </a:cubicBezTo>
                  <a:cubicBezTo>
                    <a:pt x="377" y="611"/>
                    <a:pt x="379" y="612"/>
                    <a:pt x="381" y="612"/>
                  </a:cubicBezTo>
                  <a:cubicBezTo>
                    <a:pt x="381" y="613"/>
                    <a:pt x="381" y="613"/>
                    <a:pt x="382" y="613"/>
                  </a:cubicBezTo>
                  <a:cubicBezTo>
                    <a:pt x="382" y="613"/>
                    <a:pt x="382" y="613"/>
                    <a:pt x="382" y="613"/>
                  </a:cubicBezTo>
                  <a:cubicBezTo>
                    <a:pt x="383" y="614"/>
                    <a:pt x="383" y="614"/>
                    <a:pt x="383" y="614"/>
                  </a:cubicBezTo>
                  <a:cubicBezTo>
                    <a:pt x="383" y="614"/>
                    <a:pt x="383" y="615"/>
                    <a:pt x="383" y="615"/>
                  </a:cubicBezTo>
                  <a:cubicBezTo>
                    <a:pt x="384" y="615"/>
                    <a:pt x="384" y="615"/>
                    <a:pt x="384" y="616"/>
                  </a:cubicBezTo>
                  <a:cubicBezTo>
                    <a:pt x="384" y="616"/>
                    <a:pt x="385" y="617"/>
                    <a:pt x="385" y="618"/>
                  </a:cubicBezTo>
                  <a:cubicBezTo>
                    <a:pt x="385" y="618"/>
                    <a:pt x="386" y="620"/>
                    <a:pt x="386" y="620"/>
                  </a:cubicBezTo>
                  <a:cubicBezTo>
                    <a:pt x="387" y="620"/>
                    <a:pt x="388" y="622"/>
                    <a:pt x="387" y="622"/>
                  </a:cubicBezTo>
                  <a:cubicBezTo>
                    <a:pt x="387" y="623"/>
                    <a:pt x="389" y="624"/>
                    <a:pt x="389" y="624"/>
                  </a:cubicBezTo>
                  <a:cubicBezTo>
                    <a:pt x="389" y="625"/>
                    <a:pt x="390" y="626"/>
                    <a:pt x="390" y="626"/>
                  </a:cubicBezTo>
                  <a:cubicBezTo>
                    <a:pt x="390" y="626"/>
                    <a:pt x="391" y="628"/>
                    <a:pt x="391" y="628"/>
                  </a:cubicBezTo>
                  <a:cubicBezTo>
                    <a:pt x="392" y="629"/>
                    <a:pt x="392" y="629"/>
                    <a:pt x="392" y="630"/>
                  </a:cubicBezTo>
                  <a:cubicBezTo>
                    <a:pt x="393" y="630"/>
                    <a:pt x="393" y="630"/>
                    <a:pt x="393" y="631"/>
                  </a:cubicBezTo>
                  <a:cubicBezTo>
                    <a:pt x="393" y="631"/>
                    <a:pt x="394" y="631"/>
                    <a:pt x="394" y="631"/>
                  </a:cubicBezTo>
                  <a:cubicBezTo>
                    <a:pt x="394" y="633"/>
                    <a:pt x="395" y="635"/>
                    <a:pt x="396" y="636"/>
                  </a:cubicBezTo>
                  <a:cubicBezTo>
                    <a:pt x="396" y="637"/>
                    <a:pt x="397" y="639"/>
                    <a:pt x="397" y="639"/>
                  </a:cubicBezTo>
                  <a:cubicBezTo>
                    <a:pt x="397" y="640"/>
                    <a:pt x="398" y="641"/>
                    <a:pt x="398" y="641"/>
                  </a:cubicBezTo>
                  <a:cubicBezTo>
                    <a:pt x="398" y="642"/>
                    <a:pt x="398" y="642"/>
                    <a:pt x="398" y="642"/>
                  </a:cubicBezTo>
                  <a:cubicBezTo>
                    <a:pt x="399" y="643"/>
                    <a:pt x="400" y="644"/>
                    <a:pt x="400" y="646"/>
                  </a:cubicBezTo>
                  <a:cubicBezTo>
                    <a:pt x="401" y="646"/>
                    <a:pt x="402" y="647"/>
                    <a:pt x="402" y="648"/>
                  </a:cubicBezTo>
                  <a:cubicBezTo>
                    <a:pt x="402" y="648"/>
                    <a:pt x="403" y="650"/>
                    <a:pt x="403" y="650"/>
                  </a:cubicBezTo>
                  <a:cubicBezTo>
                    <a:pt x="403" y="650"/>
                    <a:pt x="405" y="654"/>
                    <a:pt x="405" y="654"/>
                  </a:cubicBezTo>
                  <a:cubicBezTo>
                    <a:pt x="406" y="655"/>
                    <a:pt x="406" y="654"/>
                    <a:pt x="406" y="656"/>
                  </a:cubicBezTo>
                  <a:cubicBezTo>
                    <a:pt x="406" y="657"/>
                    <a:pt x="406" y="656"/>
                    <a:pt x="407" y="656"/>
                  </a:cubicBezTo>
                  <a:cubicBezTo>
                    <a:pt x="407" y="657"/>
                    <a:pt x="407" y="657"/>
                    <a:pt x="407" y="658"/>
                  </a:cubicBezTo>
                  <a:cubicBezTo>
                    <a:pt x="408" y="658"/>
                    <a:pt x="408" y="658"/>
                    <a:pt x="408" y="658"/>
                  </a:cubicBezTo>
                  <a:cubicBezTo>
                    <a:pt x="409" y="658"/>
                    <a:pt x="409" y="659"/>
                    <a:pt x="410" y="660"/>
                  </a:cubicBezTo>
                  <a:cubicBezTo>
                    <a:pt x="410" y="660"/>
                    <a:pt x="410" y="660"/>
                    <a:pt x="410" y="661"/>
                  </a:cubicBezTo>
                  <a:cubicBezTo>
                    <a:pt x="410" y="661"/>
                    <a:pt x="410" y="662"/>
                    <a:pt x="411" y="662"/>
                  </a:cubicBezTo>
                  <a:cubicBezTo>
                    <a:pt x="411" y="662"/>
                    <a:pt x="411" y="662"/>
                    <a:pt x="411" y="663"/>
                  </a:cubicBezTo>
                  <a:cubicBezTo>
                    <a:pt x="412" y="664"/>
                    <a:pt x="412" y="665"/>
                    <a:pt x="413" y="666"/>
                  </a:cubicBezTo>
                  <a:cubicBezTo>
                    <a:pt x="413" y="668"/>
                    <a:pt x="413" y="670"/>
                    <a:pt x="414" y="671"/>
                  </a:cubicBezTo>
                  <a:cubicBezTo>
                    <a:pt x="416" y="672"/>
                    <a:pt x="415" y="676"/>
                    <a:pt x="416" y="677"/>
                  </a:cubicBezTo>
                  <a:cubicBezTo>
                    <a:pt x="417" y="678"/>
                    <a:pt x="417" y="678"/>
                    <a:pt x="417" y="679"/>
                  </a:cubicBezTo>
                  <a:cubicBezTo>
                    <a:pt x="419" y="680"/>
                    <a:pt x="420" y="680"/>
                    <a:pt x="421" y="681"/>
                  </a:cubicBezTo>
                  <a:cubicBezTo>
                    <a:pt x="422" y="682"/>
                    <a:pt x="421" y="682"/>
                    <a:pt x="422" y="682"/>
                  </a:cubicBezTo>
                  <a:cubicBezTo>
                    <a:pt x="422" y="682"/>
                    <a:pt x="423" y="683"/>
                    <a:pt x="423" y="683"/>
                  </a:cubicBezTo>
                  <a:cubicBezTo>
                    <a:pt x="423" y="684"/>
                    <a:pt x="423" y="684"/>
                    <a:pt x="423" y="684"/>
                  </a:cubicBezTo>
                  <a:cubicBezTo>
                    <a:pt x="424" y="685"/>
                    <a:pt x="423" y="684"/>
                    <a:pt x="424" y="685"/>
                  </a:cubicBezTo>
                  <a:cubicBezTo>
                    <a:pt x="425" y="686"/>
                    <a:pt x="426" y="687"/>
                    <a:pt x="427" y="687"/>
                  </a:cubicBezTo>
                  <a:cubicBezTo>
                    <a:pt x="428" y="687"/>
                    <a:pt x="428" y="687"/>
                    <a:pt x="428" y="687"/>
                  </a:cubicBezTo>
                  <a:cubicBezTo>
                    <a:pt x="429" y="688"/>
                    <a:pt x="429" y="688"/>
                    <a:pt x="430" y="688"/>
                  </a:cubicBezTo>
                  <a:cubicBezTo>
                    <a:pt x="431" y="689"/>
                    <a:pt x="430" y="689"/>
                    <a:pt x="432" y="689"/>
                  </a:cubicBezTo>
                  <a:cubicBezTo>
                    <a:pt x="433" y="689"/>
                    <a:pt x="432" y="690"/>
                    <a:pt x="433" y="690"/>
                  </a:cubicBezTo>
                  <a:cubicBezTo>
                    <a:pt x="434" y="690"/>
                    <a:pt x="435" y="691"/>
                    <a:pt x="435" y="691"/>
                  </a:cubicBezTo>
                  <a:cubicBezTo>
                    <a:pt x="435" y="691"/>
                    <a:pt x="436" y="691"/>
                    <a:pt x="436" y="691"/>
                  </a:cubicBezTo>
                  <a:cubicBezTo>
                    <a:pt x="437" y="692"/>
                    <a:pt x="437" y="692"/>
                    <a:pt x="438" y="693"/>
                  </a:cubicBezTo>
                  <a:cubicBezTo>
                    <a:pt x="439" y="693"/>
                    <a:pt x="438" y="694"/>
                    <a:pt x="439" y="693"/>
                  </a:cubicBezTo>
                  <a:cubicBezTo>
                    <a:pt x="439" y="693"/>
                    <a:pt x="440" y="694"/>
                    <a:pt x="440" y="694"/>
                  </a:cubicBezTo>
                  <a:cubicBezTo>
                    <a:pt x="441" y="695"/>
                    <a:pt x="441" y="695"/>
                    <a:pt x="443" y="695"/>
                  </a:cubicBezTo>
                  <a:cubicBezTo>
                    <a:pt x="444" y="696"/>
                    <a:pt x="444" y="697"/>
                    <a:pt x="445" y="697"/>
                  </a:cubicBezTo>
                  <a:cubicBezTo>
                    <a:pt x="445" y="697"/>
                    <a:pt x="446" y="697"/>
                    <a:pt x="446" y="697"/>
                  </a:cubicBezTo>
                  <a:cubicBezTo>
                    <a:pt x="447" y="698"/>
                    <a:pt x="449" y="699"/>
                    <a:pt x="450" y="699"/>
                  </a:cubicBezTo>
                  <a:cubicBezTo>
                    <a:pt x="451" y="700"/>
                    <a:pt x="451" y="701"/>
                    <a:pt x="452" y="701"/>
                  </a:cubicBezTo>
                  <a:cubicBezTo>
                    <a:pt x="452" y="702"/>
                    <a:pt x="452" y="701"/>
                    <a:pt x="453" y="702"/>
                  </a:cubicBezTo>
                  <a:cubicBezTo>
                    <a:pt x="453" y="702"/>
                    <a:pt x="453" y="702"/>
                    <a:pt x="453" y="703"/>
                  </a:cubicBezTo>
                  <a:cubicBezTo>
                    <a:pt x="454" y="704"/>
                    <a:pt x="454" y="704"/>
                    <a:pt x="455" y="705"/>
                  </a:cubicBezTo>
                  <a:cubicBezTo>
                    <a:pt x="456" y="705"/>
                    <a:pt x="456" y="705"/>
                    <a:pt x="457" y="705"/>
                  </a:cubicBezTo>
                  <a:cubicBezTo>
                    <a:pt x="457" y="706"/>
                    <a:pt x="457" y="706"/>
                    <a:pt x="457" y="706"/>
                  </a:cubicBezTo>
                  <a:cubicBezTo>
                    <a:pt x="457" y="706"/>
                    <a:pt x="458" y="706"/>
                    <a:pt x="458" y="707"/>
                  </a:cubicBezTo>
                  <a:cubicBezTo>
                    <a:pt x="458" y="707"/>
                    <a:pt x="458" y="707"/>
                    <a:pt x="458" y="708"/>
                  </a:cubicBezTo>
                  <a:cubicBezTo>
                    <a:pt x="458" y="708"/>
                    <a:pt x="459" y="708"/>
                    <a:pt x="460" y="708"/>
                  </a:cubicBezTo>
                  <a:cubicBezTo>
                    <a:pt x="459" y="711"/>
                    <a:pt x="460" y="713"/>
                    <a:pt x="461" y="714"/>
                  </a:cubicBezTo>
                  <a:cubicBezTo>
                    <a:pt x="462" y="716"/>
                    <a:pt x="461" y="717"/>
                    <a:pt x="462" y="718"/>
                  </a:cubicBezTo>
                  <a:cubicBezTo>
                    <a:pt x="462" y="721"/>
                    <a:pt x="461" y="724"/>
                    <a:pt x="462" y="725"/>
                  </a:cubicBezTo>
                  <a:cubicBezTo>
                    <a:pt x="463" y="726"/>
                    <a:pt x="462" y="729"/>
                    <a:pt x="464" y="730"/>
                  </a:cubicBezTo>
                  <a:cubicBezTo>
                    <a:pt x="465" y="734"/>
                    <a:pt x="464" y="738"/>
                    <a:pt x="464" y="741"/>
                  </a:cubicBezTo>
                  <a:cubicBezTo>
                    <a:pt x="464" y="744"/>
                    <a:pt x="463" y="744"/>
                    <a:pt x="463" y="746"/>
                  </a:cubicBezTo>
                  <a:cubicBezTo>
                    <a:pt x="463" y="748"/>
                    <a:pt x="464" y="748"/>
                    <a:pt x="464" y="750"/>
                  </a:cubicBezTo>
                  <a:cubicBezTo>
                    <a:pt x="464" y="753"/>
                    <a:pt x="462" y="756"/>
                    <a:pt x="464" y="758"/>
                  </a:cubicBezTo>
                  <a:cubicBezTo>
                    <a:pt x="465" y="759"/>
                    <a:pt x="465" y="760"/>
                    <a:pt x="466" y="761"/>
                  </a:cubicBezTo>
                  <a:cubicBezTo>
                    <a:pt x="466" y="762"/>
                    <a:pt x="466" y="763"/>
                    <a:pt x="466" y="764"/>
                  </a:cubicBezTo>
                  <a:cubicBezTo>
                    <a:pt x="464" y="765"/>
                    <a:pt x="464" y="767"/>
                    <a:pt x="465" y="768"/>
                  </a:cubicBezTo>
                  <a:cubicBezTo>
                    <a:pt x="466" y="770"/>
                    <a:pt x="467" y="775"/>
                    <a:pt x="465" y="777"/>
                  </a:cubicBezTo>
                  <a:cubicBezTo>
                    <a:pt x="464" y="778"/>
                    <a:pt x="465" y="779"/>
                    <a:pt x="465" y="780"/>
                  </a:cubicBezTo>
                  <a:cubicBezTo>
                    <a:pt x="465" y="782"/>
                    <a:pt x="465" y="781"/>
                    <a:pt x="465" y="782"/>
                  </a:cubicBezTo>
                  <a:cubicBezTo>
                    <a:pt x="465" y="782"/>
                    <a:pt x="465" y="784"/>
                    <a:pt x="465" y="784"/>
                  </a:cubicBezTo>
                  <a:cubicBezTo>
                    <a:pt x="465" y="785"/>
                    <a:pt x="465" y="785"/>
                    <a:pt x="465" y="785"/>
                  </a:cubicBezTo>
                  <a:cubicBezTo>
                    <a:pt x="464" y="786"/>
                    <a:pt x="465" y="790"/>
                    <a:pt x="464" y="790"/>
                  </a:cubicBezTo>
                  <a:cubicBezTo>
                    <a:pt x="464" y="790"/>
                    <a:pt x="463" y="794"/>
                    <a:pt x="464" y="795"/>
                  </a:cubicBezTo>
                  <a:cubicBezTo>
                    <a:pt x="465" y="795"/>
                    <a:pt x="464" y="795"/>
                    <a:pt x="465" y="795"/>
                  </a:cubicBezTo>
                  <a:cubicBezTo>
                    <a:pt x="465" y="796"/>
                    <a:pt x="465" y="796"/>
                    <a:pt x="466" y="797"/>
                  </a:cubicBezTo>
                  <a:cubicBezTo>
                    <a:pt x="467" y="799"/>
                    <a:pt x="466" y="801"/>
                    <a:pt x="466" y="802"/>
                  </a:cubicBezTo>
                  <a:cubicBezTo>
                    <a:pt x="466" y="804"/>
                    <a:pt x="465" y="803"/>
                    <a:pt x="465" y="804"/>
                  </a:cubicBezTo>
                  <a:cubicBezTo>
                    <a:pt x="465" y="806"/>
                    <a:pt x="466" y="808"/>
                    <a:pt x="466" y="809"/>
                  </a:cubicBezTo>
                  <a:cubicBezTo>
                    <a:pt x="467" y="809"/>
                    <a:pt x="467" y="811"/>
                    <a:pt x="468" y="812"/>
                  </a:cubicBezTo>
                  <a:cubicBezTo>
                    <a:pt x="468" y="812"/>
                    <a:pt x="468" y="812"/>
                    <a:pt x="469" y="812"/>
                  </a:cubicBezTo>
                  <a:cubicBezTo>
                    <a:pt x="469" y="815"/>
                    <a:pt x="468" y="817"/>
                    <a:pt x="469" y="819"/>
                  </a:cubicBezTo>
                  <a:cubicBezTo>
                    <a:pt x="470" y="819"/>
                    <a:pt x="470" y="821"/>
                    <a:pt x="470" y="822"/>
                  </a:cubicBezTo>
                  <a:cubicBezTo>
                    <a:pt x="470" y="823"/>
                    <a:pt x="471" y="824"/>
                    <a:pt x="471" y="826"/>
                  </a:cubicBezTo>
                  <a:cubicBezTo>
                    <a:pt x="471" y="827"/>
                    <a:pt x="471" y="829"/>
                    <a:pt x="471" y="830"/>
                  </a:cubicBezTo>
                  <a:cubicBezTo>
                    <a:pt x="471" y="830"/>
                    <a:pt x="472" y="829"/>
                    <a:pt x="472" y="830"/>
                  </a:cubicBezTo>
                  <a:cubicBezTo>
                    <a:pt x="472" y="832"/>
                    <a:pt x="471" y="832"/>
                    <a:pt x="471" y="835"/>
                  </a:cubicBezTo>
                  <a:cubicBezTo>
                    <a:pt x="471" y="837"/>
                    <a:pt x="471" y="841"/>
                    <a:pt x="470" y="842"/>
                  </a:cubicBezTo>
                  <a:cubicBezTo>
                    <a:pt x="470" y="842"/>
                    <a:pt x="470" y="847"/>
                    <a:pt x="470" y="848"/>
                  </a:cubicBezTo>
                  <a:cubicBezTo>
                    <a:pt x="470" y="847"/>
                    <a:pt x="469" y="851"/>
                    <a:pt x="469" y="851"/>
                  </a:cubicBezTo>
                  <a:cubicBezTo>
                    <a:pt x="468" y="851"/>
                    <a:pt x="469" y="853"/>
                    <a:pt x="469" y="853"/>
                  </a:cubicBezTo>
                  <a:cubicBezTo>
                    <a:pt x="469" y="854"/>
                    <a:pt x="468" y="855"/>
                    <a:pt x="468" y="855"/>
                  </a:cubicBezTo>
                  <a:cubicBezTo>
                    <a:pt x="468" y="856"/>
                    <a:pt x="469" y="856"/>
                    <a:pt x="469" y="858"/>
                  </a:cubicBezTo>
                  <a:cubicBezTo>
                    <a:pt x="468" y="858"/>
                    <a:pt x="468" y="858"/>
                    <a:pt x="467" y="859"/>
                  </a:cubicBezTo>
                  <a:cubicBezTo>
                    <a:pt x="467" y="859"/>
                    <a:pt x="467" y="859"/>
                    <a:pt x="467" y="859"/>
                  </a:cubicBezTo>
                  <a:cubicBezTo>
                    <a:pt x="467" y="861"/>
                    <a:pt x="466" y="861"/>
                    <a:pt x="467" y="863"/>
                  </a:cubicBezTo>
                  <a:cubicBezTo>
                    <a:pt x="468" y="864"/>
                    <a:pt x="468" y="865"/>
                    <a:pt x="469" y="867"/>
                  </a:cubicBezTo>
                  <a:cubicBezTo>
                    <a:pt x="469" y="867"/>
                    <a:pt x="471" y="869"/>
                    <a:pt x="471" y="870"/>
                  </a:cubicBezTo>
                  <a:cubicBezTo>
                    <a:pt x="471" y="872"/>
                    <a:pt x="472" y="873"/>
                    <a:pt x="472" y="874"/>
                  </a:cubicBezTo>
                  <a:cubicBezTo>
                    <a:pt x="472" y="874"/>
                    <a:pt x="474" y="875"/>
                    <a:pt x="473" y="875"/>
                  </a:cubicBezTo>
                  <a:cubicBezTo>
                    <a:pt x="473" y="875"/>
                    <a:pt x="474" y="876"/>
                    <a:pt x="474" y="877"/>
                  </a:cubicBezTo>
                  <a:cubicBezTo>
                    <a:pt x="474" y="878"/>
                    <a:pt x="474" y="886"/>
                    <a:pt x="475" y="886"/>
                  </a:cubicBezTo>
                  <a:cubicBezTo>
                    <a:pt x="476" y="886"/>
                    <a:pt x="476" y="889"/>
                    <a:pt x="475" y="890"/>
                  </a:cubicBezTo>
                  <a:cubicBezTo>
                    <a:pt x="475" y="891"/>
                    <a:pt x="475" y="890"/>
                    <a:pt x="475" y="892"/>
                  </a:cubicBezTo>
                  <a:cubicBezTo>
                    <a:pt x="476" y="892"/>
                    <a:pt x="476" y="893"/>
                    <a:pt x="477" y="893"/>
                  </a:cubicBezTo>
                  <a:cubicBezTo>
                    <a:pt x="477" y="894"/>
                    <a:pt x="478" y="894"/>
                    <a:pt x="478" y="894"/>
                  </a:cubicBezTo>
                  <a:cubicBezTo>
                    <a:pt x="478" y="895"/>
                    <a:pt x="478" y="896"/>
                    <a:pt x="477" y="897"/>
                  </a:cubicBezTo>
                  <a:cubicBezTo>
                    <a:pt x="477" y="897"/>
                    <a:pt x="477" y="897"/>
                    <a:pt x="477" y="899"/>
                  </a:cubicBezTo>
                  <a:cubicBezTo>
                    <a:pt x="477" y="900"/>
                    <a:pt x="476" y="901"/>
                    <a:pt x="477" y="902"/>
                  </a:cubicBezTo>
                  <a:cubicBezTo>
                    <a:pt x="478" y="902"/>
                    <a:pt x="478" y="902"/>
                    <a:pt x="478" y="902"/>
                  </a:cubicBezTo>
                  <a:cubicBezTo>
                    <a:pt x="478" y="904"/>
                    <a:pt x="478" y="904"/>
                    <a:pt x="478" y="905"/>
                  </a:cubicBezTo>
                  <a:cubicBezTo>
                    <a:pt x="478" y="907"/>
                    <a:pt x="478" y="907"/>
                    <a:pt x="479" y="907"/>
                  </a:cubicBezTo>
                  <a:cubicBezTo>
                    <a:pt x="479" y="908"/>
                    <a:pt x="479" y="908"/>
                    <a:pt x="479" y="908"/>
                  </a:cubicBezTo>
                  <a:cubicBezTo>
                    <a:pt x="480" y="908"/>
                    <a:pt x="480" y="908"/>
                    <a:pt x="480" y="909"/>
                  </a:cubicBezTo>
                  <a:cubicBezTo>
                    <a:pt x="481" y="910"/>
                    <a:pt x="481" y="910"/>
                    <a:pt x="483" y="909"/>
                  </a:cubicBezTo>
                  <a:cubicBezTo>
                    <a:pt x="483" y="909"/>
                    <a:pt x="483" y="909"/>
                    <a:pt x="484" y="908"/>
                  </a:cubicBezTo>
                  <a:cubicBezTo>
                    <a:pt x="484" y="907"/>
                    <a:pt x="484" y="908"/>
                    <a:pt x="484" y="907"/>
                  </a:cubicBezTo>
                  <a:cubicBezTo>
                    <a:pt x="485" y="906"/>
                    <a:pt x="484" y="904"/>
                    <a:pt x="484" y="903"/>
                  </a:cubicBezTo>
                  <a:cubicBezTo>
                    <a:pt x="484" y="902"/>
                    <a:pt x="484" y="902"/>
                    <a:pt x="483" y="902"/>
                  </a:cubicBezTo>
                  <a:cubicBezTo>
                    <a:pt x="483" y="901"/>
                    <a:pt x="483" y="901"/>
                    <a:pt x="482" y="901"/>
                  </a:cubicBezTo>
                  <a:cubicBezTo>
                    <a:pt x="481" y="899"/>
                    <a:pt x="482" y="898"/>
                    <a:pt x="483" y="897"/>
                  </a:cubicBezTo>
                  <a:cubicBezTo>
                    <a:pt x="484" y="896"/>
                    <a:pt x="484" y="896"/>
                    <a:pt x="484" y="897"/>
                  </a:cubicBezTo>
                  <a:cubicBezTo>
                    <a:pt x="485" y="897"/>
                    <a:pt x="485" y="896"/>
                    <a:pt x="485" y="898"/>
                  </a:cubicBezTo>
                  <a:cubicBezTo>
                    <a:pt x="485" y="899"/>
                    <a:pt x="486" y="899"/>
                    <a:pt x="486" y="899"/>
                  </a:cubicBezTo>
                  <a:cubicBezTo>
                    <a:pt x="486" y="900"/>
                    <a:pt x="487" y="901"/>
                    <a:pt x="487" y="902"/>
                  </a:cubicBezTo>
                  <a:cubicBezTo>
                    <a:pt x="489" y="904"/>
                    <a:pt x="487" y="908"/>
                    <a:pt x="488" y="908"/>
                  </a:cubicBezTo>
                  <a:cubicBezTo>
                    <a:pt x="489" y="909"/>
                    <a:pt x="487" y="910"/>
                    <a:pt x="488" y="911"/>
                  </a:cubicBezTo>
                  <a:cubicBezTo>
                    <a:pt x="489" y="912"/>
                    <a:pt x="489" y="910"/>
                    <a:pt x="489" y="912"/>
                  </a:cubicBezTo>
                  <a:cubicBezTo>
                    <a:pt x="489" y="914"/>
                    <a:pt x="490" y="915"/>
                    <a:pt x="491" y="915"/>
                  </a:cubicBezTo>
                  <a:cubicBezTo>
                    <a:pt x="492" y="916"/>
                    <a:pt x="493" y="916"/>
                    <a:pt x="494" y="918"/>
                  </a:cubicBezTo>
                  <a:cubicBezTo>
                    <a:pt x="494" y="920"/>
                    <a:pt x="494" y="924"/>
                    <a:pt x="492" y="925"/>
                  </a:cubicBezTo>
                  <a:cubicBezTo>
                    <a:pt x="492" y="926"/>
                    <a:pt x="493" y="928"/>
                    <a:pt x="493" y="928"/>
                  </a:cubicBezTo>
                  <a:cubicBezTo>
                    <a:pt x="493" y="929"/>
                    <a:pt x="494" y="929"/>
                    <a:pt x="494" y="929"/>
                  </a:cubicBezTo>
                  <a:cubicBezTo>
                    <a:pt x="494" y="931"/>
                    <a:pt x="495" y="931"/>
                    <a:pt x="494" y="932"/>
                  </a:cubicBezTo>
                  <a:cubicBezTo>
                    <a:pt x="493" y="932"/>
                    <a:pt x="492" y="933"/>
                    <a:pt x="492" y="932"/>
                  </a:cubicBezTo>
                  <a:cubicBezTo>
                    <a:pt x="491" y="932"/>
                    <a:pt x="492" y="931"/>
                    <a:pt x="491" y="931"/>
                  </a:cubicBezTo>
                  <a:cubicBezTo>
                    <a:pt x="491" y="931"/>
                    <a:pt x="490" y="931"/>
                    <a:pt x="490" y="931"/>
                  </a:cubicBezTo>
                  <a:cubicBezTo>
                    <a:pt x="490" y="930"/>
                    <a:pt x="491" y="929"/>
                    <a:pt x="490" y="929"/>
                  </a:cubicBezTo>
                  <a:cubicBezTo>
                    <a:pt x="489" y="930"/>
                    <a:pt x="489" y="929"/>
                    <a:pt x="489" y="929"/>
                  </a:cubicBezTo>
                  <a:cubicBezTo>
                    <a:pt x="489" y="929"/>
                    <a:pt x="487" y="929"/>
                    <a:pt x="487" y="929"/>
                  </a:cubicBezTo>
                  <a:cubicBezTo>
                    <a:pt x="485" y="928"/>
                    <a:pt x="485" y="929"/>
                    <a:pt x="485" y="930"/>
                  </a:cubicBezTo>
                  <a:cubicBezTo>
                    <a:pt x="485" y="931"/>
                    <a:pt x="485" y="930"/>
                    <a:pt x="484" y="931"/>
                  </a:cubicBezTo>
                  <a:cubicBezTo>
                    <a:pt x="484" y="932"/>
                    <a:pt x="485" y="934"/>
                    <a:pt x="485" y="935"/>
                  </a:cubicBezTo>
                  <a:cubicBezTo>
                    <a:pt x="485" y="935"/>
                    <a:pt x="486" y="936"/>
                    <a:pt x="487" y="937"/>
                  </a:cubicBezTo>
                  <a:cubicBezTo>
                    <a:pt x="487" y="937"/>
                    <a:pt x="492" y="937"/>
                    <a:pt x="494" y="936"/>
                  </a:cubicBezTo>
                  <a:cubicBezTo>
                    <a:pt x="494" y="936"/>
                    <a:pt x="494" y="936"/>
                    <a:pt x="495" y="936"/>
                  </a:cubicBezTo>
                  <a:cubicBezTo>
                    <a:pt x="495" y="936"/>
                    <a:pt x="495" y="936"/>
                    <a:pt x="496" y="937"/>
                  </a:cubicBezTo>
                  <a:cubicBezTo>
                    <a:pt x="495" y="936"/>
                    <a:pt x="497" y="937"/>
                    <a:pt x="497" y="937"/>
                  </a:cubicBezTo>
                  <a:cubicBezTo>
                    <a:pt x="497" y="938"/>
                    <a:pt x="496" y="940"/>
                    <a:pt x="497" y="941"/>
                  </a:cubicBezTo>
                  <a:cubicBezTo>
                    <a:pt x="497" y="942"/>
                    <a:pt x="497" y="942"/>
                    <a:pt x="497" y="942"/>
                  </a:cubicBezTo>
                  <a:cubicBezTo>
                    <a:pt x="498" y="943"/>
                    <a:pt x="498" y="943"/>
                    <a:pt x="499" y="944"/>
                  </a:cubicBezTo>
                  <a:cubicBezTo>
                    <a:pt x="499" y="944"/>
                    <a:pt x="500" y="944"/>
                    <a:pt x="500" y="944"/>
                  </a:cubicBezTo>
                  <a:cubicBezTo>
                    <a:pt x="500" y="944"/>
                    <a:pt x="501" y="945"/>
                    <a:pt x="501" y="945"/>
                  </a:cubicBezTo>
                  <a:cubicBezTo>
                    <a:pt x="500" y="946"/>
                    <a:pt x="501" y="946"/>
                    <a:pt x="500" y="947"/>
                  </a:cubicBezTo>
                  <a:cubicBezTo>
                    <a:pt x="500" y="948"/>
                    <a:pt x="499" y="948"/>
                    <a:pt x="499" y="949"/>
                  </a:cubicBezTo>
                  <a:cubicBezTo>
                    <a:pt x="499" y="951"/>
                    <a:pt x="499" y="950"/>
                    <a:pt x="500" y="951"/>
                  </a:cubicBezTo>
                  <a:cubicBezTo>
                    <a:pt x="500" y="953"/>
                    <a:pt x="500" y="954"/>
                    <a:pt x="501" y="954"/>
                  </a:cubicBezTo>
                  <a:cubicBezTo>
                    <a:pt x="502" y="955"/>
                    <a:pt x="502" y="956"/>
                    <a:pt x="502" y="957"/>
                  </a:cubicBezTo>
                  <a:cubicBezTo>
                    <a:pt x="503" y="958"/>
                    <a:pt x="503" y="959"/>
                    <a:pt x="504" y="960"/>
                  </a:cubicBezTo>
                  <a:cubicBezTo>
                    <a:pt x="504" y="960"/>
                    <a:pt x="504" y="961"/>
                    <a:pt x="504" y="961"/>
                  </a:cubicBezTo>
                  <a:cubicBezTo>
                    <a:pt x="504" y="963"/>
                    <a:pt x="505" y="962"/>
                    <a:pt x="505" y="962"/>
                  </a:cubicBezTo>
                  <a:cubicBezTo>
                    <a:pt x="505" y="963"/>
                    <a:pt x="505" y="963"/>
                    <a:pt x="505" y="963"/>
                  </a:cubicBezTo>
                  <a:cubicBezTo>
                    <a:pt x="506" y="964"/>
                    <a:pt x="506" y="964"/>
                    <a:pt x="507" y="964"/>
                  </a:cubicBezTo>
                  <a:cubicBezTo>
                    <a:pt x="507" y="965"/>
                    <a:pt x="507" y="965"/>
                    <a:pt x="507" y="966"/>
                  </a:cubicBezTo>
                  <a:cubicBezTo>
                    <a:pt x="508" y="966"/>
                    <a:pt x="509" y="968"/>
                    <a:pt x="509" y="968"/>
                  </a:cubicBezTo>
                  <a:cubicBezTo>
                    <a:pt x="510" y="968"/>
                    <a:pt x="510" y="968"/>
                    <a:pt x="510" y="969"/>
                  </a:cubicBezTo>
                  <a:cubicBezTo>
                    <a:pt x="511" y="970"/>
                    <a:pt x="511" y="973"/>
                    <a:pt x="512" y="974"/>
                  </a:cubicBezTo>
                  <a:cubicBezTo>
                    <a:pt x="512" y="974"/>
                    <a:pt x="515" y="975"/>
                    <a:pt x="514" y="974"/>
                  </a:cubicBezTo>
                  <a:cubicBezTo>
                    <a:pt x="514" y="972"/>
                    <a:pt x="515" y="971"/>
                    <a:pt x="516" y="972"/>
                  </a:cubicBezTo>
                  <a:cubicBezTo>
                    <a:pt x="516" y="973"/>
                    <a:pt x="516" y="973"/>
                    <a:pt x="517" y="974"/>
                  </a:cubicBezTo>
                  <a:cubicBezTo>
                    <a:pt x="517" y="974"/>
                    <a:pt x="518" y="975"/>
                    <a:pt x="519" y="976"/>
                  </a:cubicBezTo>
                  <a:cubicBezTo>
                    <a:pt x="519" y="976"/>
                    <a:pt x="518" y="976"/>
                    <a:pt x="519" y="976"/>
                  </a:cubicBezTo>
                  <a:cubicBezTo>
                    <a:pt x="519" y="977"/>
                    <a:pt x="520" y="977"/>
                    <a:pt x="520" y="977"/>
                  </a:cubicBezTo>
                  <a:cubicBezTo>
                    <a:pt x="521" y="978"/>
                    <a:pt x="520" y="978"/>
                    <a:pt x="520" y="979"/>
                  </a:cubicBezTo>
                  <a:cubicBezTo>
                    <a:pt x="520" y="979"/>
                    <a:pt x="521" y="980"/>
                    <a:pt x="522" y="981"/>
                  </a:cubicBezTo>
                  <a:cubicBezTo>
                    <a:pt x="522" y="982"/>
                    <a:pt x="521" y="984"/>
                    <a:pt x="523" y="985"/>
                  </a:cubicBezTo>
                  <a:cubicBezTo>
                    <a:pt x="523" y="986"/>
                    <a:pt x="523" y="986"/>
                    <a:pt x="524" y="986"/>
                  </a:cubicBezTo>
                  <a:cubicBezTo>
                    <a:pt x="524" y="986"/>
                    <a:pt x="526" y="987"/>
                    <a:pt x="525" y="986"/>
                  </a:cubicBezTo>
                  <a:cubicBezTo>
                    <a:pt x="526" y="987"/>
                    <a:pt x="528" y="984"/>
                    <a:pt x="528" y="987"/>
                  </a:cubicBezTo>
                  <a:cubicBezTo>
                    <a:pt x="529" y="988"/>
                    <a:pt x="528" y="988"/>
                    <a:pt x="529" y="989"/>
                  </a:cubicBezTo>
                  <a:cubicBezTo>
                    <a:pt x="529" y="990"/>
                    <a:pt x="530" y="990"/>
                    <a:pt x="530" y="990"/>
                  </a:cubicBezTo>
                  <a:cubicBezTo>
                    <a:pt x="530" y="990"/>
                    <a:pt x="531" y="991"/>
                    <a:pt x="532" y="991"/>
                  </a:cubicBezTo>
                  <a:cubicBezTo>
                    <a:pt x="533" y="992"/>
                    <a:pt x="535" y="991"/>
                    <a:pt x="535" y="991"/>
                  </a:cubicBezTo>
                  <a:cubicBezTo>
                    <a:pt x="535" y="991"/>
                    <a:pt x="536" y="991"/>
                    <a:pt x="536" y="991"/>
                  </a:cubicBezTo>
                  <a:cubicBezTo>
                    <a:pt x="536" y="990"/>
                    <a:pt x="536" y="990"/>
                    <a:pt x="537" y="989"/>
                  </a:cubicBezTo>
                  <a:cubicBezTo>
                    <a:pt x="537" y="986"/>
                    <a:pt x="537" y="987"/>
                    <a:pt x="535" y="986"/>
                  </a:cubicBezTo>
                  <a:cubicBezTo>
                    <a:pt x="535" y="985"/>
                    <a:pt x="535" y="985"/>
                    <a:pt x="535" y="985"/>
                  </a:cubicBezTo>
                  <a:cubicBezTo>
                    <a:pt x="535" y="985"/>
                    <a:pt x="535" y="985"/>
                    <a:pt x="534" y="984"/>
                  </a:cubicBezTo>
                  <a:cubicBezTo>
                    <a:pt x="534" y="984"/>
                    <a:pt x="534" y="984"/>
                    <a:pt x="534" y="984"/>
                  </a:cubicBezTo>
                  <a:cubicBezTo>
                    <a:pt x="533" y="983"/>
                    <a:pt x="535" y="982"/>
                    <a:pt x="537" y="984"/>
                  </a:cubicBezTo>
                  <a:cubicBezTo>
                    <a:pt x="537" y="984"/>
                    <a:pt x="537" y="984"/>
                    <a:pt x="537" y="985"/>
                  </a:cubicBezTo>
                  <a:cubicBezTo>
                    <a:pt x="538" y="987"/>
                    <a:pt x="537" y="986"/>
                    <a:pt x="538" y="986"/>
                  </a:cubicBezTo>
                  <a:cubicBezTo>
                    <a:pt x="539" y="987"/>
                    <a:pt x="538" y="987"/>
                    <a:pt x="539" y="987"/>
                  </a:cubicBezTo>
                  <a:cubicBezTo>
                    <a:pt x="539" y="988"/>
                    <a:pt x="539" y="987"/>
                    <a:pt x="539" y="988"/>
                  </a:cubicBezTo>
                  <a:cubicBezTo>
                    <a:pt x="540" y="988"/>
                    <a:pt x="539" y="989"/>
                    <a:pt x="540" y="989"/>
                  </a:cubicBezTo>
                  <a:cubicBezTo>
                    <a:pt x="540" y="989"/>
                    <a:pt x="541" y="988"/>
                    <a:pt x="541" y="989"/>
                  </a:cubicBezTo>
                  <a:cubicBezTo>
                    <a:pt x="541" y="991"/>
                    <a:pt x="541" y="991"/>
                    <a:pt x="542" y="992"/>
                  </a:cubicBezTo>
                  <a:cubicBezTo>
                    <a:pt x="543" y="993"/>
                    <a:pt x="542" y="992"/>
                    <a:pt x="543" y="993"/>
                  </a:cubicBezTo>
                  <a:cubicBezTo>
                    <a:pt x="543" y="993"/>
                    <a:pt x="543" y="993"/>
                    <a:pt x="544" y="994"/>
                  </a:cubicBezTo>
                  <a:cubicBezTo>
                    <a:pt x="544" y="994"/>
                    <a:pt x="544" y="994"/>
                    <a:pt x="544" y="994"/>
                  </a:cubicBezTo>
                  <a:cubicBezTo>
                    <a:pt x="544" y="996"/>
                    <a:pt x="545" y="998"/>
                    <a:pt x="546" y="998"/>
                  </a:cubicBezTo>
                  <a:cubicBezTo>
                    <a:pt x="547" y="999"/>
                    <a:pt x="546" y="999"/>
                    <a:pt x="548" y="999"/>
                  </a:cubicBezTo>
                  <a:cubicBezTo>
                    <a:pt x="549" y="1001"/>
                    <a:pt x="556" y="998"/>
                    <a:pt x="559" y="999"/>
                  </a:cubicBezTo>
                  <a:cubicBezTo>
                    <a:pt x="559" y="999"/>
                    <a:pt x="559" y="999"/>
                    <a:pt x="560" y="999"/>
                  </a:cubicBezTo>
                  <a:cubicBezTo>
                    <a:pt x="561" y="1001"/>
                    <a:pt x="563" y="1001"/>
                    <a:pt x="564" y="1002"/>
                  </a:cubicBezTo>
                  <a:cubicBezTo>
                    <a:pt x="565" y="1002"/>
                    <a:pt x="566" y="1002"/>
                    <a:pt x="566" y="1002"/>
                  </a:cubicBezTo>
                  <a:cubicBezTo>
                    <a:pt x="567" y="1002"/>
                    <a:pt x="567" y="1001"/>
                    <a:pt x="568" y="1001"/>
                  </a:cubicBezTo>
                  <a:cubicBezTo>
                    <a:pt x="569" y="1000"/>
                    <a:pt x="569" y="1000"/>
                    <a:pt x="570" y="999"/>
                  </a:cubicBezTo>
                  <a:cubicBezTo>
                    <a:pt x="571" y="1000"/>
                    <a:pt x="572" y="1000"/>
                    <a:pt x="572" y="1000"/>
                  </a:cubicBezTo>
                  <a:cubicBezTo>
                    <a:pt x="573" y="1000"/>
                    <a:pt x="574" y="1001"/>
                    <a:pt x="576" y="1000"/>
                  </a:cubicBezTo>
                  <a:cubicBezTo>
                    <a:pt x="577" y="999"/>
                    <a:pt x="576" y="999"/>
                    <a:pt x="576" y="998"/>
                  </a:cubicBezTo>
                  <a:cubicBezTo>
                    <a:pt x="576" y="998"/>
                    <a:pt x="573" y="997"/>
                    <a:pt x="572" y="997"/>
                  </a:cubicBezTo>
                  <a:cubicBezTo>
                    <a:pt x="572" y="997"/>
                    <a:pt x="569" y="996"/>
                    <a:pt x="569" y="996"/>
                  </a:cubicBezTo>
                  <a:cubicBezTo>
                    <a:pt x="568" y="996"/>
                    <a:pt x="567" y="994"/>
                    <a:pt x="566" y="994"/>
                  </a:cubicBezTo>
                  <a:cubicBezTo>
                    <a:pt x="564" y="994"/>
                    <a:pt x="563" y="994"/>
                    <a:pt x="561" y="994"/>
                  </a:cubicBezTo>
                  <a:cubicBezTo>
                    <a:pt x="559" y="993"/>
                    <a:pt x="559" y="991"/>
                    <a:pt x="559" y="992"/>
                  </a:cubicBezTo>
                  <a:cubicBezTo>
                    <a:pt x="559" y="990"/>
                    <a:pt x="557" y="991"/>
                    <a:pt x="556" y="990"/>
                  </a:cubicBezTo>
                  <a:cubicBezTo>
                    <a:pt x="556" y="989"/>
                    <a:pt x="555" y="989"/>
                    <a:pt x="555" y="989"/>
                  </a:cubicBezTo>
                  <a:cubicBezTo>
                    <a:pt x="555" y="988"/>
                    <a:pt x="555" y="988"/>
                    <a:pt x="554" y="988"/>
                  </a:cubicBezTo>
                  <a:cubicBezTo>
                    <a:pt x="554" y="987"/>
                    <a:pt x="554" y="988"/>
                    <a:pt x="554" y="987"/>
                  </a:cubicBezTo>
                  <a:cubicBezTo>
                    <a:pt x="553" y="986"/>
                    <a:pt x="553" y="987"/>
                    <a:pt x="553" y="986"/>
                  </a:cubicBezTo>
                  <a:cubicBezTo>
                    <a:pt x="553" y="985"/>
                    <a:pt x="553" y="985"/>
                    <a:pt x="552" y="985"/>
                  </a:cubicBezTo>
                  <a:cubicBezTo>
                    <a:pt x="552" y="984"/>
                    <a:pt x="551" y="984"/>
                    <a:pt x="551" y="984"/>
                  </a:cubicBezTo>
                  <a:cubicBezTo>
                    <a:pt x="551" y="984"/>
                    <a:pt x="550" y="984"/>
                    <a:pt x="550" y="984"/>
                  </a:cubicBezTo>
                  <a:cubicBezTo>
                    <a:pt x="550" y="983"/>
                    <a:pt x="549" y="983"/>
                    <a:pt x="549" y="982"/>
                  </a:cubicBezTo>
                  <a:cubicBezTo>
                    <a:pt x="549" y="982"/>
                    <a:pt x="548" y="982"/>
                    <a:pt x="548" y="981"/>
                  </a:cubicBezTo>
                  <a:cubicBezTo>
                    <a:pt x="547" y="981"/>
                    <a:pt x="548" y="981"/>
                    <a:pt x="547" y="981"/>
                  </a:cubicBezTo>
                  <a:cubicBezTo>
                    <a:pt x="547" y="981"/>
                    <a:pt x="547" y="981"/>
                    <a:pt x="546" y="981"/>
                  </a:cubicBezTo>
                  <a:cubicBezTo>
                    <a:pt x="547" y="980"/>
                    <a:pt x="547" y="980"/>
                    <a:pt x="546" y="980"/>
                  </a:cubicBezTo>
                  <a:cubicBezTo>
                    <a:pt x="546" y="979"/>
                    <a:pt x="546" y="979"/>
                    <a:pt x="545" y="979"/>
                  </a:cubicBezTo>
                  <a:cubicBezTo>
                    <a:pt x="545" y="977"/>
                    <a:pt x="545" y="978"/>
                    <a:pt x="544" y="977"/>
                  </a:cubicBezTo>
                  <a:cubicBezTo>
                    <a:pt x="544" y="976"/>
                    <a:pt x="543" y="976"/>
                    <a:pt x="543" y="976"/>
                  </a:cubicBezTo>
                  <a:cubicBezTo>
                    <a:pt x="543" y="975"/>
                    <a:pt x="542" y="975"/>
                    <a:pt x="541" y="975"/>
                  </a:cubicBezTo>
                  <a:cubicBezTo>
                    <a:pt x="541" y="974"/>
                    <a:pt x="541" y="971"/>
                    <a:pt x="540" y="971"/>
                  </a:cubicBezTo>
                  <a:cubicBezTo>
                    <a:pt x="540" y="970"/>
                    <a:pt x="539" y="969"/>
                    <a:pt x="539" y="969"/>
                  </a:cubicBezTo>
                  <a:cubicBezTo>
                    <a:pt x="538" y="968"/>
                    <a:pt x="539" y="968"/>
                    <a:pt x="538" y="968"/>
                  </a:cubicBezTo>
                  <a:cubicBezTo>
                    <a:pt x="538" y="968"/>
                    <a:pt x="538" y="967"/>
                    <a:pt x="537" y="967"/>
                  </a:cubicBezTo>
                  <a:cubicBezTo>
                    <a:pt x="537" y="966"/>
                    <a:pt x="535" y="966"/>
                    <a:pt x="537" y="964"/>
                  </a:cubicBezTo>
                  <a:cubicBezTo>
                    <a:pt x="538" y="963"/>
                    <a:pt x="538" y="963"/>
                    <a:pt x="539" y="963"/>
                  </a:cubicBezTo>
                  <a:cubicBezTo>
                    <a:pt x="540" y="963"/>
                    <a:pt x="539" y="963"/>
                    <a:pt x="539" y="962"/>
                  </a:cubicBezTo>
                  <a:cubicBezTo>
                    <a:pt x="540" y="962"/>
                    <a:pt x="540" y="962"/>
                    <a:pt x="541" y="961"/>
                  </a:cubicBezTo>
                  <a:cubicBezTo>
                    <a:pt x="541" y="961"/>
                    <a:pt x="541" y="960"/>
                    <a:pt x="541" y="959"/>
                  </a:cubicBezTo>
                  <a:cubicBezTo>
                    <a:pt x="541" y="958"/>
                    <a:pt x="541" y="957"/>
                    <a:pt x="541" y="954"/>
                  </a:cubicBezTo>
                  <a:cubicBezTo>
                    <a:pt x="541" y="953"/>
                    <a:pt x="542" y="953"/>
                    <a:pt x="542" y="953"/>
                  </a:cubicBezTo>
                  <a:cubicBezTo>
                    <a:pt x="542" y="953"/>
                    <a:pt x="542" y="952"/>
                    <a:pt x="542" y="952"/>
                  </a:cubicBezTo>
                  <a:cubicBezTo>
                    <a:pt x="542" y="952"/>
                    <a:pt x="543" y="952"/>
                    <a:pt x="543" y="952"/>
                  </a:cubicBezTo>
                  <a:cubicBezTo>
                    <a:pt x="543" y="952"/>
                    <a:pt x="543" y="952"/>
                    <a:pt x="544" y="951"/>
                  </a:cubicBezTo>
                  <a:cubicBezTo>
                    <a:pt x="544" y="951"/>
                    <a:pt x="544" y="951"/>
                    <a:pt x="544" y="951"/>
                  </a:cubicBezTo>
                  <a:cubicBezTo>
                    <a:pt x="544" y="950"/>
                    <a:pt x="545" y="950"/>
                    <a:pt x="546" y="950"/>
                  </a:cubicBezTo>
                  <a:cubicBezTo>
                    <a:pt x="546" y="950"/>
                    <a:pt x="546" y="950"/>
                    <a:pt x="546" y="949"/>
                  </a:cubicBezTo>
                  <a:cubicBezTo>
                    <a:pt x="546" y="949"/>
                    <a:pt x="546" y="949"/>
                    <a:pt x="546" y="949"/>
                  </a:cubicBezTo>
                  <a:cubicBezTo>
                    <a:pt x="547" y="948"/>
                    <a:pt x="547" y="949"/>
                    <a:pt x="547" y="948"/>
                  </a:cubicBezTo>
                  <a:cubicBezTo>
                    <a:pt x="547" y="948"/>
                    <a:pt x="548" y="948"/>
                    <a:pt x="548" y="947"/>
                  </a:cubicBezTo>
                  <a:cubicBezTo>
                    <a:pt x="549" y="947"/>
                    <a:pt x="549" y="941"/>
                    <a:pt x="548" y="941"/>
                  </a:cubicBezTo>
                  <a:cubicBezTo>
                    <a:pt x="549" y="941"/>
                    <a:pt x="547" y="939"/>
                    <a:pt x="546" y="939"/>
                  </a:cubicBezTo>
                  <a:cubicBezTo>
                    <a:pt x="546" y="939"/>
                    <a:pt x="544" y="939"/>
                    <a:pt x="544" y="938"/>
                  </a:cubicBezTo>
                  <a:cubicBezTo>
                    <a:pt x="544" y="938"/>
                    <a:pt x="541" y="938"/>
                    <a:pt x="541" y="938"/>
                  </a:cubicBezTo>
                  <a:cubicBezTo>
                    <a:pt x="539" y="938"/>
                    <a:pt x="540" y="938"/>
                    <a:pt x="539" y="937"/>
                  </a:cubicBezTo>
                  <a:cubicBezTo>
                    <a:pt x="539" y="937"/>
                    <a:pt x="537" y="937"/>
                    <a:pt x="537" y="937"/>
                  </a:cubicBezTo>
                  <a:cubicBezTo>
                    <a:pt x="536" y="936"/>
                    <a:pt x="535" y="935"/>
                    <a:pt x="535" y="935"/>
                  </a:cubicBezTo>
                  <a:cubicBezTo>
                    <a:pt x="535" y="935"/>
                    <a:pt x="535" y="935"/>
                    <a:pt x="534" y="935"/>
                  </a:cubicBezTo>
                  <a:cubicBezTo>
                    <a:pt x="534" y="935"/>
                    <a:pt x="534" y="935"/>
                    <a:pt x="534" y="934"/>
                  </a:cubicBezTo>
                  <a:cubicBezTo>
                    <a:pt x="534" y="934"/>
                    <a:pt x="534" y="934"/>
                    <a:pt x="534" y="934"/>
                  </a:cubicBezTo>
                  <a:cubicBezTo>
                    <a:pt x="533" y="933"/>
                    <a:pt x="532" y="932"/>
                    <a:pt x="532" y="931"/>
                  </a:cubicBezTo>
                  <a:cubicBezTo>
                    <a:pt x="531" y="928"/>
                    <a:pt x="532" y="926"/>
                    <a:pt x="533" y="925"/>
                  </a:cubicBezTo>
                  <a:cubicBezTo>
                    <a:pt x="534" y="924"/>
                    <a:pt x="534" y="924"/>
                    <a:pt x="534" y="924"/>
                  </a:cubicBezTo>
                  <a:cubicBezTo>
                    <a:pt x="534" y="924"/>
                    <a:pt x="535" y="923"/>
                    <a:pt x="535" y="923"/>
                  </a:cubicBezTo>
                  <a:cubicBezTo>
                    <a:pt x="536" y="923"/>
                    <a:pt x="536" y="922"/>
                    <a:pt x="537" y="922"/>
                  </a:cubicBezTo>
                  <a:cubicBezTo>
                    <a:pt x="538" y="920"/>
                    <a:pt x="541" y="924"/>
                    <a:pt x="541" y="922"/>
                  </a:cubicBezTo>
                  <a:cubicBezTo>
                    <a:pt x="541" y="922"/>
                    <a:pt x="539" y="918"/>
                    <a:pt x="540" y="918"/>
                  </a:cubicBezTo>
                  <a:cubicBezTo>
                    <a:pt x="542" y="918"/>
                    <a:pt x="540" y="914"/>
                    <a:pt x="540" y="914"/>
                  </a:cubicBezTo>
                  <a:cubicBezTo>
                    <a:pt x="540" y="914"/>
                    <a:pt x="539" y="913"/>
                    <a:pt x="539" y="912"/>
                  </a:cubicBezTo>
                  <a:cubicBezTo>
                    <a:pt x="539" y="911"/>
                    <a:pt x="538" y="910"/>
                    <a:pt x="539" y="909"/>
                  </a:cubicBezTo>
                  <a:cubicBezTo>
                    <a:pt x="540" y="908"/>
                    <a:pt x="540" y="908"/>
                    <a:pt x="541" y="908"/>
                  </a:cubicBezTo>
                  <a:cubicBezTo>
                    <a:pt x="541" y="908"/>
                    <a:pt x="541" y="908"/>
                    <a:pt x="541" y="907"/>
                  </a:cubicBezTo>
                  <a:cubicBezTo>
                    <a:pt x="541" y="905"/>
                    <a:pt x="541" y="905"/>
                    <a:pt x="541" y="904"/>
                  </a:cubicBezTo>
                  <a:cubicBezTo>
                    <a:pt x="542" y="904"/>
                    <a:pt x="542" y="903"/>
                    <a:pt x="542" y="904"/>
                  </a:cubicBezTo>
                  <a:cubicBezTo>
                    <a:pt x="542" y="906"/>
                    <a:pt x="543" y="905"/>
                    <a:pt x="543" y="905"/>
                  </a:cubicBezTo>
                  <a:cubicBezTo>
                    <a:pt x="544" y="906"/>
                    <a:pt x="543" y="907"/>
                    <a:pt x="546" y="907"/>
                  </a:cubicBezTo>
                  <a:cubicBezTo>
                    <a:pt x="546" y="906"/>
                    <a:pt x="547" y="904"/>
                    <a:pt x="547" y="904"/>
                  </a:cubicBezTo>
                  <a:cubicBezTo>
                    <a:pt x="547" y="903"/>
                    <a:pt x="548" y="900"/>
                    <a:pt x="547" y="899"/>
                  </a:cubicBezTo>
                  <a:cubicBezTo>
                    <a:pt x="547" y="899"/>
                    <a:pt x="546" y="898"/>
                    <a:pt x="546" y="898"/>
                  </a:cubicBezTo>
                  <a:cubicBezTo>
                    <a:pt x="546" y="898"/>
                    <a:pt x="545" y="898"/>
                    <a:pt x="545" y="897"/>
                  </a:cubicBezTo>
                  <a:cubicBezTo>
                    <a:pt x="544" y="897"/>
                    <a:pt x="544" y="896"/>
                    <a:pt x="543" y="897"/>
                  </a:cubicBezTo>
                  <a:cubicBezTo>
                    <a:pt x="543" y="898"/>
                    <a:pt x="543" y="897"/>
                    <a:pt x="542" y="898"/>
                  </a:cubicBezTo>
                  <a:cubicBezTo>
                    <a:pt x="542" y="899"/>
                    <a:pt x="541" y="899"/>
                    <a:pt x="541" y="899"/>
                  </a:cubicBezTo>
                  <a:cubicBezTo>
                    <a:pt x="540" y="899"/>
                    <a:pt x="538" y="901"/>
                    <a:pt x="537" y="899"/>
                  </a:cubicBezTo>
                  <a:cubicBezTo>
                    <a:pt x="537" y="899"/>
                    <a:pt x="537" y="899"/>
                    <a:pt x="537" y="898"/>
                  </a:cubicBezTo>
                  <a:cubicBezTo>
                    <a:pt x="536" y="898"/>
                    <a:pt x="535" y="897"/>
                    <a:pt x="535" y="897"/>
                  </a:cubicBezTo>
                  <a:cubicBezTo>
                    <a:pt x="535" y="896"/>
                    <a:pt x="534" y="894"/>
                    <a:pt x="534" y="893"/>
                  </a:cubicBezTo>
                  <a:cubicBezTo>
                    <a:pt x="534" y="894"/>
                    <a:pt x="533" y="891"/>
                    <a:pt x="534" y="891"/>
                  </a:cubicBezTo>
                  <a:cubicBezTo>
                    <a:pt x="533" y="890"/>
                    <a:pt x="533" y="891"/>
                    <a:pt x="534" y="889"/>
                  </a:cubicBezTo>
                  <a:cubicBezTo>
                    <a:pt x="536" y="889"/>
                    <a:pt x="536" y="889"/>
                    <a:pt x="537" y="890"/>
                  </a:cubicBezTo>
                  <a:cubicBezTo>
                    <a:pt x="537" y="891"/>
                    <a:pt x="536" y="891"/>
                    <a:pt x="538" y="891"/>
                  </a:cubicBezTo>
                  <a:cubicBezTo>
                    <a:pt x="539" y="892"/>
                    <a:pt x="544" y="892"/>
                    <a:pt x="546" y="892"/>
                  </a:cubicBezTo>
                  <a:cubicBezTo>
                    <a:pt x="547" y="892"/>
                    <a:pt x="548" y="891"/>
                    <a:pt x="549" y="890"/>
                  </a:cubicBezTo>
                  <a:cubicBezTo>
                    <a:pt x="550" y="890"/>
                    <a:pt x="550" y="890"/>
                    <a:pt x="551" y="889"/>
                  </a:cubicBezTo>
                  <a:cubicBezTo>
                    <a:pt x="553" y="889"/>
                    <a:pt x="552" y="888"/>
                    <a:pt x="552" y="887"/>
                  </a:cubicBezTo>
                  <a:cubicBezTo>
                    <a:pt x="551" y="886"/>
                    <a:pt x="552" y="886"/>
                    <a:pt x="551" y="886"/>
                  </a:cubicBezTo>
                  <a:cubicBezTo>
                    <a:pt x="551" y="886"/>
                    <a:pt x="551" y="885"/>
                    <a:pt x="551" y="885"/>
                  </a:cubicBezTo>
                  <a:cubicBezTo>
                    <a:pt x="550" y="885"/>
                    <a:pt x="550" y="885"/>
                    <a:pt x="549" y="884"/>
                  </a:cubicBezTo>
                  <a:cubicBezTo>
                    <a:pt x="549" y="883"/>
                    <a:pt x="549" y="881"/>
                    <a:pt x="550" y="880"/>
                  </a:cubicBezTo>
                  <a:cubicBezTo>
                    <a:pt x="550" y="879"/>
                    <a:pt x="551" y="879"/>
                    <a:pt x="550" y="878"/>
                  </a:cubicBezTo>
                  <a:cubicBezTo>
                    <a:pt x="549" y="877"/>
                    <a:pt x="549" y="877"/>
                    <a:pt x="548" y="876"/>
                  </a:cubicBezTo>
                  <a:cubicBezTo>
                    <a:pt x="547" y="875"/>
                    <a:pt x="547" y="874"/>
                    <a:pt x="549" y="874"/>
                  </a:cubicBezTo>
                  <a:cubicBezTo>
                    <a:pt x="550" y="875"/>
                    <a:pt x="552" y="875"/>
                    <a:pt x="554" y="875"/>
                  </a:cubicBezTo>
                  <a:cubicBezTo>
                    <a:pt x="555" y="874"/>
                    <a:pt x="556" y="875"/>
                    <a:pt x="556" y="874"/>
                  </a:cubicBezTo>
                  <a:cubicBezTo>
                    <a:pt x="557" y="874"/>
                    <a:pt x="556" y="874"/>
                    <a:pt x="558" y="874"/>
                  </a:cubicBezTo>
                  <a:cubicBezTo>
                    <a:pt x="558" y="874"/>
                    <a:pt x="559" y="874"/>
                    <a:pt x="559" y="874"/>
                  </a:cubicBezTo>
                  <a:cubicBezTo>
                    <a:pt x="560" y="873"/>
                    <a:pt x="564" y="872"/>
                    <a:pt x="565" y="872"/>
                  </a:cubicBezTo>
                  <a:cubicBezTo>
                    <a:pt x="567" y="872"/>
                    <a:pt x="568" y="871"/>
                    <a:pt x="570" y="871"/>
                  </a:cubicBezTo>
                  <a:cubicBezTo>
                    <a:pt x="571" y="871"/>
                    <a:pt x="573" y="869"/>
                    <a:pt x="574" y="869"/>
                  </a:cubicBezTo>
                  <a:cubicBezTo>
                    <a:pt x="574" y="869"/>
                    <a:pt x="574" y="869"/>
                    <a:pt x="574" y="869"/>
                  </a:cubicBezTo>
                  <a:cubicBezTo>
                    <a:pt x="575" y="868"/>
                    <a:pt x="575" y="868"/>
                    <a:pt x="576" y="867"/>
                  </a:cubicBezTo>
                  <a:cubicBezTo>
                    <a:pt x="577" y="867"/>
                    <a:pt x="576" y="867"/>
                    <a:pt x="576" y="866"/>
                  </a:cubicBezTo>
                  <a:cubicBezTo>
                    <a:pt x="577" y="865"/>
                    <a:pt x="577" y="866"/>
                    <a:pt x="577" y="864"/>
                  </a:cubicBezTo>
                  <a:cubicBezTo>
                    <a:pt x="577" y="863"/>
                    <a:pt x="576" y="862"/>
                    <a:pt x="577" y="861"/>
                  </a:cubicBezTo>
                  <a:cubicBezTo>
                    <a:pt x="578" y="861"/>
                    <a:pt x="579" y="860"/>
                    <a:pt x="579" y="859"/>
                  </a:cubicBezTo>
                  <a:cubicBezTo>
                    <a:pt x="579" y="857"/>
                    <a:pt x="579" y="859"/>
                    <a:pt x="579" y="857"/>
                  </a:cubicBezTo>
                  <a:cubicBezTo>
                    <a:pt x="579" y="856"/>
                    <a:pt x="581" y="854"/>
                    <a:pt x="579" y="853"/>
                  </a:cubicBezTo>
                  <a:cubicBezTo>
                    <a:pt x="579" y="853"/>
                    <a:pt x="578" y="853"/>
                    <a:pt x="578" y="852"/>
                  </a:cubicBezTo>
                  <a:cubicBezTo>
                    <a:pt x="577" y="852"/>
                    <a:pt x="578" y="852"/>
                    <a:pt x="577" y="852"/>
                  </a:cubicBezTo>
                  <a:cubicBezTo>
                    <a:pt x="577" y="852"/>
                    <a:pt x="575" y="852"/>
                    <a:pt x="575" y="852"/>
                  </a:cubicBezTo>
                  <a:cubicBezTo>
                    <a:pt x="574" y="851"/>
                    <a:pt x="574" y="851"/>
                    <a:pt x="574" y="850"/>
                  </a:cubicBezTo>
                  <a:cubicBezTo>
                    <a:pt x="573" y="848"/>
                    <a:pt x="573" y="844"/>
                    <a:pt x="571" y="843"/>
                  </a:cubicBezTo>
                  <a:cubicBezTo>
                    <a:pt x="571" y="842"/>
                    <a:pt x="571" y="842"/>
                    <a:pt x="570" y="842"/>
                  </a:cubicBezTo>
                  <a:cubicBezTo>
                    <a:pt x="570" y="841"/>
                    <a:pt x="569" y="841"/>
                    <a:pt x="569" y="840"/>
                  </a:cubicBezTo>
                  <a:cubicBezTo>
                    <a:pt x="567" y="839"/>
                    <a:pt x="566" y="839"/>
                    <a:pt x="565" y="838"/>
                  </a:cubicBezTo>
                  <a:cubicBezTo>
                    <a:pt x="563" y="838"/>
                    <a:pt x="564" y="838"/>
                    <a:pt x="564" y="836"/>
                  </a:cubicBezTo>
                  <a:cubicBezTo>
                    <a:pt x="565" y="836"/>
                    <a:pt x="565" y="836"/>
                    <a:pt x="566" y="837"/>
                  </a:cubicBezTo>
                  <a:cubicBezTo>
                    <a:pt x="566" y="837"/>
                    <a:pt x="566" y="837"/>
                    <a:pt x="567" y="838"/>
                  </a:cubicBezTo>
                  <a:cubicBezTo>
                    <a:pt x="568" y="838"/>
                    <a:pt x="570" y="838"/>
                    <a:pt x="571" y="838"/>
                  </a:cubicBezTo>
                  <a:cubicBezTo>
                    <a:pt x="573" y="838"/>
                    <a:pt x="572" y="838"/>
                    <a:pt x="572" y="839"/>
                  </a:cubicBezTo>
                  <a:cubicBezTo>
                    <a:pt x="574" y="839"/>
                    <a:pt x="574" y="839"/>
                    <a:pt x="575" y="840"/>
                  </a:cubicBezTo>
                  <a:cubicBezTo>
                    <a:pt x="575" y="840"/>
                    <a:pt x="575" y="840"/>
                    <a:pt x="575" y="840"/>
                  </a:cubicBezTo>
                  <a:cubicBezTo>
                    <a:pt x="576" y="841"/>
                    <a:pt x="576" y="841"/>
                    <a:pt x="577" y="841"/>
                  </a:cubicBezTo>
                  <a:cubicBezTo>
                    <a:pt x="577" y="843"/>
                    <a:pt x="585" y="841"/>
                    <a:pt x="585" y="842"/>
                  </a:cubicBezTo>
                  <a:cubicBezTo>
                    <a:pt x="585" y="843"/>
                    <a:pt x="589" y="842"/>
                    <a:pt x="589" y="842"/>
                  </a:cubicBezTo>
                  <a:cubicBezTo>
                    <a:pt x="590" y="841"/>
                    <a:pt x="590" y="841"/>
                    <a:pt x="591" y="840"/>
                  </a:cubicBezTo>
                  <a:cubicBezTo>
                    <a:pt x="591" y="840"/>
                    <a:pt x="592" y="839"/>
                    <a:pt x="592" y="839"/>
                  </a:cubicBezTo>
                  <a:cubicBezTo>
                    <a:pt x="593" y="838"/>
                    <a:pt x="592" y="838"/>
                    <a:pt x="593" y="837"/>
                  </a:cubicBezTo>
                  <a:cubicBezTo>
                    <a:pt x="593" y="837"/>
                    <a:pt x="593" y="837"/>
                    <a:pt x="594" y="837"/>
                  </a:cubicBezTo>
                  <a:cubicBezTo>
                    <a:pt x="594" y="837"/>
                    <a:pt x="594" y="837"/>
                    <a:pt x="594" y="837"/>
                  </a:cubicBezTo>
                  <a:cubicBezTo>
                    <a:pt x="594" y="836"/>
                    <a:pt x="594" y="836"/>
                    <a:pt x="594" y="836"/>
                  </a:cubicBezTo>
                  <a:cubicBezTo>
                    <a:pt x="595" y="836"/>
                    <a:pt x="595" y="836"/>
                    <a:pt x="595" y="835"/>
                  </a:cubicBezTo>
                  <a:cubicBezTo>
                    <a:pt x="595" y="835"/>
                    <a:pt x="595" y="835"/>
                    <a:pt x="596" y="835"/>
                  </a:cubicBezTo>
                  <a:cubicBezTo>
                    <a:pt x="597" y="834"/>
                    <a:pt x="596" y="832"/>
                    <a:pt x="597" y="832"/>
                  </a:cubicBezTo>
                  <a:cubicBezTo>
                    <a:pt x="597" y="830"/>
                    <a:pt x="598" y="830"/>
                    <a:pt x="599" y="829"/>
                  </a:cubicBezTo>
                  <a:cubicBezTo>
                    <a:pt x="599" y="828"/>
                    <a:pt x="599" y="828"/>
                    <a:pt x="599" y="827"/>
                  </a:cubicBezTo>
                  <a:cubicBezTo>
                    <a:pt x="600" y="826"/>
                    <a:pt x="600" y="825"/>
                    <a:pt x="600" y="824"/>
                  </a:cubicBezTo>
                  <a:cubicBezTo>
                    <a:pt x="600" y="822"/>
                    <a:pt x="600" y="823"/>
                    <a:pt x="601" y="822"/>
                  </a:cubicBezTo>
                  <a:cubicBezTo>
                    <a:pt x="601" y="822"/>
                    <a:pt x="601" y="819"/>
                    <a:pt x="601" y="818"/>
                  </a:cubicBezTo>
                  <a:cubicBezTo>
                    <a:pt x="602" y="818"/>
                    <a:pt x="604" y="817"/>
                    <a:pt x="604" y="817"/>
                  </a:cubicBezTo>
                  <a:cubicBezTo>
                    <a:pt x="605" y="816"/>
                    <a:pt x="605" y="815"/>
                    <a:pt x="606" y="815"/>
                  </a:cubicBezTo>
                  <a:cubicBezTo>
                    <a:pt x="606" y="815"/>
                    <a:pt x="606" y="815"/>
                    <a:pt x="607" y="815"/>
                  </a:cubicBezTo>
                  <a:cubicBezTo>
                    <a:pt x="608" y="815"/>
                    <a:pt x="608" y="814"/>
                    <a:pt x="609" y="813"/>
                  </a:cubicBezTo>
                  <a:cubicBezTo>
                    <a:pt x="609" y="813"/>
                    <a:pt x="609" y="813"/>
                    <a:pt x="609" y="812"/>
                  </a:cubicBezTo>
                  <a:cubicBezTo>
                    <a:pt x="611" y="810"/>
                    <a:pt x="610" y="806"/>
                    <a:pt x="613" y="805"/>
                  </a:cubicBezTo>
                  <a:cubicBezTo>
                    <a:pt x="613" y="802"/>
                    <a:pt x="611" y="800"/>
                    <a:pt x="613" y="798"/>
                  </a:cubicBezTo>
                  <a:cubicBezTo>
                    <a:pt x="614" y="797"/>
                    <a:pt x="614" y="796"/>
                    <a:pt x="615" y="795"/>
                  </a:cubicBezTo>
                  <a:cubicBezTo>
                    <a:pt x="615" y="794"/>
                    <a:pt x="616" y="794"/>
                    <a:pt x="616" y="793"/>
                  </a:cubicBezTo>
                  <a:cubicBezTo>
                    <a:pt x="617" y="793"/>
                    <a:pt x="617" y="792"/>
                    <a:pt x="617" y="792"/>
                  </a:cubicBezTo>
                  <a:cubicBezTo>
                    <a:pt x="618" y="791"/>
                    <a:pt x="619" y="791"/>
                    <a:pt x="619" y="790"/>
                  </a:cubicBezTo>
                  <a:cubicBezTo>
                    <a:pt x="620" y="790"/>
                    <a:pt x="620" y="790"/>
                    <a:pt x="620" y="790"/>
                  </a:cubicBezTo>
                  <a:cubicBezTo>
                    <a:pt x="620" y="789"/>
                    <a:pt x="620" y="789"/>
                    <a:pt x="621" y="789"/>
                  </a:cubicBezTo>
                  <a:cubicBezTo>
                    <a:pt x="623" y="787"/>
                    <a:pt x="621" y="779"/>
                    <a:pt x="621" y="776"/>
                  </a:cubicBezTo>
                  <a:cubicBezTo>
                    <a:pt x="621" y="775"/>
                    <a:pt x="620" y="773"/>
                    <a:pt x="620" y="773"/>
                  </a:cubicBezTo>
                  <a:cubicBezTo>
                    <a:pt x="619" y="773"/>
                    <a:pt x="618" y="767"/>
                    <a:pt x="619" y="765"/>
                  </a:cubicBezTo>
                  <a:cubicBezTo>
                    <a:pt x="620" y="765"/>
                    <a:pt x="619" y="765"/>
                    <a:pt x="620" y="765"/>
                  </a:cubicBezTo>
                  <a:cubicBezTo>
                    <a:pt x="621" y="764"/>
                    <a:pt x="621" y="763"/>
                    <a:pt x="621" y="763"/>
                  </a:cubicBezTo>
                  <a:cubicBezTo>
                    <a:pt x="622" y="762"/>
                    <a:pt x="623" y="761"/>
                    <a:pt x="623" y="761"/>
                  </a:cubicBezTo>
                  <a:cubicBezTo>
                    <a:pt x="623" y="760"/>
                    <a:pt x="624" y="759"/>
                    <a:pt x="625" y="758"/>
                  </a:cubicBezTo>
                  <a:cubicBezTo>
                    <a:pt x="625" y="758"/>
                    <a:pt x="626" y="758"/>
                    <a:pt x="626" y="758"/>
                  </a:cubicBezTo>
                  <a:cubicBezTo>
                    <a:pt x="626" y="757"/>
                    <a:pt x="626" y="757"/>
                    <a:pt x="626" y="757"/>
                  </a:cubicBezTo>
                  <a:cubicBezTo>
                    <a:pt x="627" y="756"/>
                    <a:pt x="628" y="755"/>
                    <a:pt x="629" y="754"/>
                  </a:cubicBezTo>
                  <a:cubicBezTo>
                    <a:pt x="632" y="754"/>
                    <a:pt x="635" y="752"/>
                    <a:pt x="638" y="752"/>
                  </a:cubicBezTo>
                  <a:cubicBezTo>
                    <a:pt x="639" y="752"/>
                    <a:pt x="640" y="753"/>
                    <a:pt x="640" y="750"/>
                  </a:cubicBezTo>
                  <a:cubicBezTo>
                    <a:pt x="640" y="750"/>
                    <a:pt x="641" y="748"/>
                    <a:pt x="641" y="748"/>
                  </a:cubicBezTo>
                  <a:cubicBezTo>
                    <a:pt x="643" y="747"/>
                    <a:pt x="645" y="747"/>
                    <a:pt x="646" y="746"/>
                  </a:cubicBezTo>
                  <a:cubicBezTo>
                    <a:pt x="648" y="746"/>
                    <a:pt x="648" y="745"/>
                    <a:pt x="650" y="745"/>
                  </a:cubicBezTo>
                  <a:cubicBezTo>
                    <a:pt x="652" y="745"/>
                    <a:pt x="661" y="746"/>
                    <a:pt x="661" y="744"/>
                  </a:cubicBezTo>
                  <a:cubicBezTo>
                    <a:pt x="662" y="743"/>
                    <a:pt x="663" y="742"/>
                    <a:pt x="663" y="740"/>
                  </a:cubicBezTo>
                  <a:cubicBezTo>
                    <a:pt x="664" y="740"/>
                    <a:pt x="664" y="740"/>
                    <a:pt x="664" y="740"/>
                  </a:cubicBezTo>
                  <a:cubicBezTo>
                    <a:pt x="665" y="739"/>
                    <a:pt x="667" y="739"/>
                    <a:pt x="668" y="738"/>
                  </a:cubicBezTo>
                  <a:cubicBezTo>
                    <a:pt x="671" y="738"/>
                    <a:pt x="668" y="733"/>
                    <a:pt x="668" y="731"/>
                  </a:cubicBezTo>
                  <a:cubicBezTo>
                    <a:pt x="668" y="732"/>
                    <a:pt x="669" y="730"/>
                    <a:pt x="669" y="730"/>
                  </a:cubicBezTo>
                  <a:cubicBezTo>
                    <a:pt x="669" y="729"/>
                    <a:pt x="669" y="728"/>
                    <a:pt x="669" y="727"/>
                  </a:cubicBezTo>
                  <a:cubicBezTo>
                    <a:pt x="669" y="727"/>
                    <a:pt x="670" y="727"/>
                    <a:pt x="670" y="725"/>
                  </a:cubicBezTo>
                  <a:cubicBezTo>
                    <a:pt x="670" y="724"/>
                    <a:pt x="670" y="725"/>
                    <a:pt x="671" y="724"/>
                  </a:cubicBezTo>
                  <a:cubicBezTo>
                    <a:pt x="671" y="724"/>
                    <a:pt x="672" y="722"/>
                    <a:pt x="672" y="721"/>
                  </a:cubicBezTo>
                  <a:cubicBezTo>
                    <a:pt x="672" y="721"/>
                    <a:pt x="673" y="719"/>
                    <a:pt x="673" y="718"/>
                  </a:cubicBezTo>
                  <a:cubicBezTo>
                    <a:pt x="674" y="718"/>
                    <a:pt x="673" y="718"/>
                    <a:pt x="674" y="718"/>
                  </a:cubicBezTo>
                  <a:cubicBezTo>
                    <a:pt x="674" y="717"/>
                    <a:pt x="674" y="717"/>
                    <a:pt x="675" y="717"/>
                  </a:cubicBezTo>
                  <a:cubicBezTo>
                    <a:pt x="675" y="713"/>
                    <a:pt x="673" y="710"/>
                    <a:pt x="675" y="706"/>
                  </a:cubicBezTo>
                  <a:cubicBezTo>
                    <a:pt x="676" y="706"/>
                    <a:pt x="676" y="706"/>
                    <a:pt x="676" y="705"/>
                  </a:cubicBezTo>
                  <a:cubicBezTo>
                    <a:pt x="676" y="704"/>
                    <a:pt x="676" y="705"/>
                    <a:pt x="676" y="704"/>
                  </a:cubicBezTo>
                  <a:cubicBezTo>
                    <a:pt x="676" y="704"/>
                    <a:pt x="677" y="704"/>
                    <a:pt x="677" y="704"/>
                  </a:cubicBezTo>
                  <a:cubicBezTo>
                    <a:pt x="677" y="704"/>
                    <a:pt x="677" y="704"/>
                    <a:pt x="677" y="703"/>
                  </a:cubicBezTo>
                  <a:cubicBezTo>
                    <a:pt x="677" y="703"/>
                    <a:pt x="678" y="703"/>
                    <a:pt x="678" y="703"/>
                  </a:cubicBezTo>
                  <a:cubicBezTo>
                    <a:pt x="679" y="702"/>
                    <a:pt x="679" y="691"/>
                    <a:pt x="678" y="686"/>
                  </a:cubicBezTo>
                  <a:cubicBezTo>
                    <a:pt x="677" y="685"/>
                    <a:pt x="678" y="683"/>
                    <a:pt x="677" y="682"/>
                  </a:cubicBezTo>
                  <a:cubicBezTo>
                    <a:pt x="677" y="679"/>
                    <a:pt x="677" y="675"/>
                    <a:pt x="678" y="674"/>
                  </a:cubicBezTo>
                  <a:cubicBezTo>
                    <a:pt x="678" y="673"/>
                    <a:pt x="678" y="673"/>
                    <a:pt x="678" y="672"/>
                  </a:cubicBezTo>
                  <a:cubicBezTo>
                    <a:pt x="677" y="670"/>
                    <a:pt x="677" y="669"/>
                    <a:pt x="678" y="667"/>
                  </a:cubicBezTo>
                  <a:cubicBezTo>
                    <a:pt x="678" y="667"/>
                    <a:pt x="679" y="667"/>
                    <a:pt x="679" y="666"/>
                  </a:cubicBezTo>
                  <a:cubicBezTo>
                    <a:pt x="679" y="666"/>
                    <a:pt x="681" y="665"/>
                    <a:pt x="681" y="665"/>
                  </a:cubicBezTo>
                  <a:cubicBezTo>
                    <a:pt x="681" y="665"/>
                    <a:pt x="682" y="664"/>
                    <a:pt x="682" y="664"/>
                  </a:cubicBezTo>
                  <a:cubicBezTo>
                    <a:pt x="683" y="664"/>
                    <a:pt x="683" y="664"/>
                    <a:pt x="683" y="663"/>
                  </a:cubicBezTo>
                  <a:cubicBezTo>
                    <a:pt x="684" y="662"/>
                    <a:pt x="684" y="660"/>
                    <a:pt x="686" y="659"/>
                  </a:cubicBezTo>
                  <a:cubicBezTo>
                    <a:pt x="686" y="658"/>
                    <a:pt x="686" y="657"/>
                    <a:pt x="687" y="656"/>
                  </a:cubicBezTo>
                  <a:cubicBezTo>
                    <a:pt x="687" y="656"/>
                    <a:pt x="687" y="655"/>
                    <a:pt x="688" y="655"/>
                  </a:cubicBezTo>
                  <a:cubicBezTo>
                    <a:pt x="689" y="654"/>
                    <a:pt x="689" y="652"/>
                    <a:pt x="689" y="650"/>
                  </a:cubicBezTo>
                  <a:cubicBezTo>
                    <a:pt x="690" y="649"/>
                    <a:pt x="689" y="650"/>
                    <a:pt x="690" y="649"/>
                  </a:cubicBezTo>
                  <a:cubicBezTo>
                    <a:pt x="690" y="649"/>
                    <a:pt x="690" y="649"/>
                    <a:pt x="691" y="648"/>
                  </a:cubicBezTo>
                  <a:cubicBezTo>
                    <a:pt x="691" y="648"/>
                    <a:pt x="691" y="648"/>
                    <a:pt x="691" y="648"/>
                  </a:cubicBezTo>
                  <a:cubicBezTo>
                    <a:pt x="692" y="648"/>
                    <a:pt x="691" y="648"/>
                    <a:pt x="692" y="648"/>
                  </a:cubicBezTo>
                  <a:cubicBezTo>
                    <a:pt x="692" y="647"/>
                    <a:pt x="692" y="647"/>
                    <a:pt x="692" y="647"/>
                  </a:cubicBezTo>
                  <a:cubicBezTo>
                    <a:pt x="692" y="647"/>
                    <a:pt x="692" y="647"/>
                    <a:pt x="693" y="646"/>
                  </a:cubicBezTo>
                  <a:cubicBezTo>
                    <a:pt x="693" y="646"/>
                    <a:pt x="693" y="646"/>
                    <a:pt x="693" y="645"/>
                  </a:cubicBezTo>
                  <a:cubicBezTo>
                    <a:pt x="694" y="645"/>
                    <a:pt x="695" y="644"/>
                    <a:pt x="695" y="643"/>
                  </a:cubicBezTo>
                  <a:cubicBezTo>
                    <a:pt x="695" y="643"/>
                    <a:pt x="696" y="641"/>
                    <a:pt x="696" y="641"/>
                  </a:cubicBezTo>
                  <a:cubicBezTo>
                    <a:pt x="696" y="640"/>
                    <a:pt x="696" y="639"/>
                    <a:pt x="697" y="638"/>
                  </a:cubicBezTo>
                  <a:cubicBezTo>
                    <a:pt x="697" y="638"/>
                    <a:pt x="697" y="639"/>
                    <a:pt x="698" y="638"/>
                  </a:cubicBezTo>
                  <a:cubicBezTo>
                    <a:pt x="698" y="638"/>
                    <a:pt x="698" y="637"/>
                    <a:pt x="698" y="637"/>
                  </a:cubicBezTo>
                  <a:cubicBezTo>
                    <a:pt x="698" y="636"/>
                    <a:pt x="699" y="637"/>
                    <a:pt x="699" y="636"/>
                  </a:cubicBezTo>
                  <a:cubicBezTo>
                    <a:pt x="699" y="636"/>
                    <a:pt x="699" y="635"/>
                    <a:pt x="700" y="635"/>
                  </a:cubicBezTo>
                  <a:cubicBezTo>
                    <a:pt x="700" y="634"/>
                    <a:pt x="701" y="634"/>
                    <a:pt x="701" y="633"/>
                  </a:cubicBezTo>
                  <a:cubicBezTo>
                    <a:pt x="701" y="632"/>
                    <a:pt x="703" y="631"/>
                    <a:pt x="703" y="630"/>
                  </a:cubicBezTo>
                  <a:cubicBezTo>
                    <a:pt x="703" y="630"/>
                    <a:pt x="703" y="627"/>
                    <a:pt x="703" y="627"/>
                  </a:cubicBezTo>
                  <a:cubicBezTo>
                    <a:pt x="704" y="626"/>
                    <a:pt x="704" y="626"/>
                    <a:pt x="704" y="625"/>
                  </a:cubicBezTo>
                  <a:cubicBezTo>
                    <a:pt x="704" y="623"/>
                    <a:pt x="704" y="622"/>
                    <a:pt x="704" y="621"/>
                  </a:cubicBezTo>
                  <a:cubicBezTo>
                    <a:pt x="704" y="619"/>
                    <a:pt x="706" y="609"/>
                    <a:pt x="704" y="609"/>
                  </a:cubicBezTo>
                  <a:close/>
                  <a:moveTo>
                    <a:pt x="419" y="194"/>
                  </a:moveTo>
                  <a:cubicBezTo>
                    <a:pt x="418" y="195"/>
                    <a:pt x="417" y="195"/>
                    <a:pt x="416" y="196"/>
                  </a:cubicBezTo>
                  <a:cubicBezTo>
                    <a:pt x="416" y="196"/>
                    <a:pt x="416" y="196"/>
                    <a:pt x="415" y="196"/>
                  </a:cubicBezTo>
                  <a:cubicBezTo>
                    <a:pt x="415" y="196"/>
                    <a:pt x="415" y="197"/>
                    <a:pt x="415" y="197"/>
                  </a:cubicBezTo>
                  <a:cubicBezTo>
                    <a:pt x="413" y="197"/>
                    <a:pt x="412" y="197"/>
                    <a:pt x="411" y="198"/>
                  </a:cubicBezTo>
                  <a:cubicBezTo>
                    <a:pt x="408" y="198"/>
                    <a:pt x="409" y="199"/>
                    <a:pt x="408" y="200"/>
                  </a:cubicBezTo>
                  <a:cubicBezTo>
                    <a:pt x="408" y="200"/>
                    <a:pt x="407" y="201"/>
                    <a:pt x="407" y="201"/>
                  </a:cubicBezTo>
                  <a:cubicBezTo>
                    <a:pt x="407" y="202"/>
                    <a:pt x="406" y="202"/>
                    <a:pt x="406" y="202"/>
                  </a:cubicBezTo>
                  <a:cubicBezTo>
                    <a:pt x="406" y="203"/>
                    <a:pt x="406" y="202"/>
                    <a:pt x="405" y="203"/>
                  </a:cubicBezTo>
                  <a:cubicBezTo>
                    <a:pt x="405" y="203"/>
                    <a:pt x="405" y="203"/>
                    <a:pt x="405" y="204"/>
                  </a:cubicBezTo>
                  <a:cubicBezTo>
                    <a:pt x="405" y="204"/>
                    <a:pt x="405" y="204"/>
                    <a:pt x="405" y="204"/>
                  </a:cubicBezTo>
                  <a:cubicBezTo>
                    <a:pt x="404" y="204"/>
                    <a:pt x="404" y="204"/>
                    <a:pt x="404" y="204"/>
                  </a:cubicBezTo>
                  <a:cubicBezTo>
                    <a:pt x="403" y="205"/>
                    <a:pt x="404" y="204"/>
                    <a:pt x="403" y="205"/>
                  </a:cubicBezTo>
                  <a:cubicBezTo>
                    <a:pt x="403" y="205"/>
                    <a:pt x="403" y="205"/>
                    <a:pt x="402" y="206"/>
                  </a:cubicBezTo>
                  <a:cubicBezTo>
                    <a:pt x="402" y="208"/>
                    <a:pt x="402" y="207"/>
                    <a:pt x="402" y="209"/>
                  </a:cubicBezTo>
                  <a:cubicBezTo>
                    <a:pt x="402" y="211"/>
                    <a:pt x="402" y="213"/>
                    <a:pt x="402" y="215"/>
                  </a:cubicBezTo>
                  <a:cubicBezTo>
                    <a:pt x="400" y="216"/>
                    <a:pt x="400" y="217"/>
                    <a:pt x="399" y="218"/>
                  </a:cubicBezTo>
                  <a:cubicBezTo>
                    <a:pt x="399" y="219"/>
                    <a:pt x="399" y="219"/>
                    <a:pt x="399" y="219"/>
                  </a:cubicBezTo>
                  <a:cubicBezTo>
                    <a:pt x="398" y="220"/>
                    <a:pt x="399" y="219"/>
                    <a:pt x="398" y="220"/>
                  </a:cubicBezTo>
                  <a:cubicBezTo>
                    <a:pt x="398" y="220"/>
                    <a:pt x="398" y="220"/>
                    <a:pt x="397" y="220"/>
                  </a:cubicBezTo>
                  <a:cubicBezTo>
                    <a:pt x="397" y="221"/>
                    <a:pt x="397" y="220"/>
                    <a:pt x="397" y="221"/>
                  </a:cubicBezTo>
                  <a:cubicBezTo>
                    <a:pt x="396" y="221"/>
                    <a:pt x="396" y="222"/>
                    <a:pt x="395" y="222"/>
                  </a:cubicBezTo>
                  <a:cubicBezTo>
                    <a:pt x="394" y="223"/>
                    <a:pt x="394" y="222"/>
                    <a:pt x="394" y="223"/>
                  </a:cubicBezTo>
                  <a:cubicBezTo>
                    <a:pt x="393" y="223"/>
                    <a:pt x="394" y="223"/>
                    <a:pt x="393" y="223"/>
                  </a:cubicBezTo>
                  <a:cubicBezTo>
                    <a:pt x="393" y="224"/>
                    <a:pt x="392" y="225"/>
                    <a:pt x="392" y="225"/>
                  </a:cubicBezTo>
                  <a:cubicBezTo>
                    <a:pt x="391" y="226"/>
                    <a:pt x="390" y="224"/>
                    <a:pt x="390" y="224"/>
                  </a:cubicBezTo>
                  <a:cubicBezTo>
                    <a:pt x="387" y="224"/>
                    <a:pt x="390" y="220"/>
                    <a:pt x="390" y="220"/>
                  </a:cubicBezTo>
                  <a:cubicBezTo>
                    <a:pt x="390" y="219"/>
                    <a:pt x="390" y="218"/>
                    <a:pt x="390" y="218"/>
                  </a:cubicBezTo>
                  <a:cubicBezTo>
                    <a:pt x="390" y="218"/>
                    <a:pt x="390" y="217"/>
                    <a:pt x="390" y="217"/>
                  </a:cubicBezTo>
                  <a:cubicBezTo>
                    <a:pt x="391" y="217"/>
                    <a:pt x="391" y="217"/>
                    <a:pt x="391" y="217"/>
                  </a:cubicBezTo>
                  <a:cubicBezTo>
                    <a:pt x="392" y="217"/>
                    <a:pt x="391" y="217"/>
                    <a:pt x="392" y="216"/>
                  </a:cubicBezTo>
                  <a:cubicBezTo>
                    <a:pt x="392" y="214"/>
                    <a:pt x="391" y="211"/>
                    <a:pt x="392" y="210"/>
                  </a:cubicBezTo>
                  <a:cubicBezTo>
                    <a:pt x="393" y="209"/>
                    <a:pt x="394" y="208"/>
                    <a:pt x="395" y="207"/>
                  </a:cubicBezTo>
                  <a:cubicBezTo>
                    <a:pt x="395" y="206"/>
                    <a:pt x="396" y="205"/>
                    <a:pt x="397" y="204"/>
                  </a:cubicBezTo>
                  <a:cubicBezTo>
                    <a:pt x="397" y="204"/>
                    <a:pt x="397" y="204"/>
                    <a:pt x="397" y="204"/>
                  </a:cubicBezTo>
                  <a:cubicBezTo>
                    <a:pt x="398" y="203"/>
                    <a:pt x="398" y="201"/>
                    <a:pt x="399" y="201"/>
                  </a:cubicBezTo>
                  <a:cubicBezTo>
                    <a:pt x="399" y="200"/>
                    <a:pt x="400" y="200"/>
                    <a:pt x="400" y="199"/>
                  </a:cubicBezTo>
                  <a:cubicBezTo>
                    <a:pt x="401" y="199"/>
                    <a:pt x="401" y="199"/>
                    <a:pt x="401" y="199"/>
                  </a:cubicBezTo>
                  <a:cubicBezTo>
                    <a:pt x="402" y="198"/>
                    <a:pt x="403" y="199"/>
                    <a:pt x="403" y="196"/>
                  </a:cubicBezTo>
                  <a:cubicBezTo>
                    <a:pt x="403" y="195"/>
                    <a:pt x="399" y="197"/>
                    <a:pt x="401" y="196"/>
                  </a:cubicBezTo>
                  <a:cubicBezTo>
                    <a:pt x="402" y="195"/>
                    <a:pt x="401" y="193"/>
                    <a:pt x="403" y="194"/>
                  </a:cubicBezTo>
                  <a:cubicBezTo>
                    <a:pt x="403" y="194"/>
                    <a:pt x="405" y="192"/>
                    <a:pt x="405" y="192"/>
                  </a:cubicBezTo>
                  <a:cubicBezTo>
                    <a:pt x="406" y="192"/>
                    <a:pt x="405" y="191"/>
                    <a:pt x="407" y="191"/>
                  </a:cubicBezTo>
                  <a:cubicBezTo>
                    <a:pt x="407" y="190"/>
                    <a:pt x="411" y="191"/>
                    <a:pt x="412" y="190"/>
                  </a:cubicBezTo>
                  <a:cubicBezTo>
                    <a:pt x="412" y="190"/>
                    <a:pt x="413" y="190"/>
                    <a:pt x="414" y="190"/>
                  </a:cubicBezTo>
                  <a:cubicBezTo>
                    <a:pt x="415" y="188"/>
                    <a:pt x="417" y="188"/>
                    <a:pt x="420" y="188"/>
                  </a:cubicBezTo>
                  <a:cubicBezTo>
                    <a:pt x="422" y="188"/>
                    <a:pt x="419" y="193"/>
                    <a:pt x="419" y="194"/>
                  </a:cubicBezTo>
                  <a:close/>
                  <a:moveTo>
                    <a:pt x="430" y="189"/>
                  </a:moveTo>
                  <a:cubicBezTo>
                    <a:pt x="430" y="189"/>
                    <a:pt x="430" y="189"/>
                    <a:pt x="430" y="189"/>
                  </a:cubicBezTo>
                  <a:cubicBezTo>
                    <a:pt x="430" y="189"/>
                    <a:pt x="431" y="190"/>
                    <a:pt x="432" y="190"/>
                  </a:cubicBezTo>
                  <a:cubicBezTo>
                    <a:pt x="432" y="190"/>
                    <a:pt x="433" y="191"/>
                    <a:pt x="433" y="191"/>
                  </a:cubicBezTo>
                  <a:cubicBezTo>
                    <a:pt x="435" y="192"/>
                    <a:pt x="437" y="193"/>
                    <a:pt x="437" y="192"/>
                  </a:cubicBezTo>
                  <a:cubicBezTo>
                    <a:pt x="438" y="192"/>
                    <a:pt x="439" y="192"/>
                    <a:pt x="440" y="192"/>
                  </a:cubicBezTo>
                  <a:cubicBezTo>
                    <a:pt x="440" y="192"/>
                    <a:pt x="441" y="192"/>
                    <a:pt x="441" y="191"/>
                  </a:cubicBezTo>
                  <a:cubicBezTo>
                    <a:pt x="441" y="191"/>
                    <a:pt x="441" y="191"/>
                    <a:pt x="442" y="190"/>
                  </a:cubicBezTo>
                  <a:cubicBezTo>
                    <a:pt x="444" y="190"/>
                    <a:pt x="444" y="189"/>
                    <a:pt x="447" y="189"/>
                  </a:cubicBezTo>
                  <a:cubicBezTo>
                    <a:pt x="448" y="191"/>
                    <a:pt x="448" y="193"/>
                    <a:pt x="448" y="195"/>
                  </a:cubicBezTo>
                  <a:cubicBezTo>
                    <a:pt x="449" y="196"/>
                    <a:pt x="450" y="197"/>
                    <a:pt x="449" y="198"/>
                  </a:cubicBezTo>
                  <a:cubicBezTo>
                    <a:pt x="449" y="199"/>
                    <a:pt x="449" y="199"/>
                    <a:pt x="448" y="199"/>
                  </a:cubicBezTo>
                  <a:cubicBezTo>
                    <a:pt x="448" y="200"/>
                    <a:pt x="448" y="200"/>
                    <a:pt x="447" y="201"/>
                  </a:cubicBezTo>
                  <a:cubicBezTo>
                    <a:pt x="446" y="201"/>
                    <a:pt x="445" y="201"/>
                    <a:pt x="445" y="201"/>
                  </a:cubicBezTo>
                  <a:cubicBezTo>
                    <a:pt x="444" y="200"/>
                    <a:pt x="444" y="200"/>
                    <a:pt x="444" y="200"/>
                  </a:cubicBezTo>
                  <a:cubicBezTo>
                    <a:pt x="443" y="199"/>
                    <a:pt x="444" y="200"/>
                    <a:pt x="443" y="199"/>
                  </a:cubicBezTo>
                  <a:cubicBezTo>
                    <a:pt x="443" y="199"/>
                    <a:pt x="443" y="199"/>
                    <a:pt x="443" y="199"/>
                  </a:cubicBezTo>
                  <a:cubicBezTo>
                    <a:pt x="442" y="197"/>
                    <a:pt x="442" y="197"/>
                    <a:pt x="440" y="196"/>
                  </a:cubicBezTo>
                  <a:cubicBezTo>
                    <a:pt x="439" y="196"/>
                    <a:pt x="440" y="199"/>
                    <a:pt x="439" y="199"/>
                  </a:cubicBezTo>
                  <a:cubicBezTo>
                    <a:pt x="439" y="199"/>
                    <a:pt x="439" y="200"/>
                    <a:pt x="439" y="201"/>
                  </a:cubicBezTo>
                  <a:cubicBezTo>
                    <a:pt x="439" y="202"/>
                    <a:pt x="439" y="201"/>
                    <a:pt x="438" y="201"/>
                  </a:cubicBezTo>
                  <a:cubicBezTo>
                    <a:pt x="438" y="202"/>
                    <a:pt x="438" y="202"/>
                    <a:pt x="437" y="202"/>
                  </a:cubicBezTo>
                  <a:cubicBezTo>
                    <a:pt x="437" y="202"/>
                    <a:pt x="437" y="203"/>
                    <a:pt x="437" y="203"/>
                  </a:cubicBezTo>
                  <a:cubicBezTo>
                    <a:pt x="437" y="203"/>
                    <a:pt x="437" y="203"/>
                    <a:pt x="437" y="203"/>
                  </a:cubicBezTo>
                  <a:cubicBezTo>
                    <a:pt x="437" y="203"/>
                    <a:pt x="437" y="203"/>
                    <a:pt x="437" y="204"/>
                  </a:cubicBezTo>
                  <a:cubicBezTo>
                    <a:pt x="436" y="204"/>
                    <a:pt x="436" y="204"/>
                    <a:pt x="436" y="204"/>
                  </a:cubicBezTo>
                  <a:cubicBezTo>
                    <a:pt x="436" y="204"/>
                    <a:pt x="436" y="204"/>
                    <a:pt x="435" y="204"/>
                  </a:cubicBezTo>
                  <a:cubicBezTo>
                    <a:pt x="435" y="204"/>
                    <a:pt x="435" y="205"/>
                    <a:pt x="435" y="205"/>
                  </a:cubicBezTo>
                  <a:cubicBezTo>
                    <a:pt x="435" y="205"/>
                    <a:pt x="435" y="205"/>
                    <a:pt x="435" y="206"/>
                  </a:cubicBezTo>
                  <a:cubicBezTo>
                    <a:pt x="434" y="206"/>
                    <a:pt x="434" y="206"/>
                    <a:pt x="434" y="206"/>
                  </a:cubicBezTo>
                  <a:cubicBezTo>
                    <a:pt x="433" y="206"/>
                    <a:pt x="433" y="207"/>
                    <a:pt x="433" y="208"/>
                  </a:cubicBezTo>
                  <a:cubicBezTo>
                    <a:pt x="432" y="209"/>
                    <a:pt x="433" y="211"/>
                    <a:pt x="431" y="211"/>
                  </a:cubicBezTo>
                  <a:cubicBezTo>
                    <a:pt x="430" y="212"/>
                    <a:pt x="429" y="213"/>
                    <a:pt x="428" y="211"/>
                  </a:cubicBezTo>
                  <a:cubicBezTo>
                    <a:pt x="427" y="211"/>
                    <a:pt x="427" y="209"/>
                    <a:pt x="428" y="208"/>
                  </a:cubicBezTo>
                  <a:cubicBezTo>
                    <a:pt x="428" y="208"/>
                    <a:pt x="431" y="206"/>
                    <a:pt x="429" y="206"/>
                  </a:cubicBezTo>
                  <a:cubicBezTo>
                    <a:pt x="428" y="206"/>
                    <a:pt x="429" y="205"/>
                    <a:pt x="427" y="205"/>
                  </a:cubicBezTo>
                  <a:cubicBezTo>
                    <a:pt x="426" y="205"/>
                    <a:pt x="427" y="206"/>
                    <a:pt x="426" y="206"/>
                  </a:cubicBezTo>
                  <a:cubicBezTo>
                    <a:pt x="425" y="206"/>
                    <a:pt x="418" y="208"/>
                    <a:pt x="421" y="206"/>
                  </a:cubicBezTo>
                  <a:cubicBezTo>
                    <a:pt x="422" y="205"/>
                    <a:pt x="422" y="205"/>
                    <a:pt x="422" y="204"/>
                  </a:cubicBezTo>
                  <a:cubicBezTo>
                    <a:pt x="423" y="204"/>
                    <a:pt x="423" y="203"/>
                    <a:pt x="424" y="203"/>
                  </a:cubicBezTo>
                  <a:cubicBezTo>
                    <a:pt x="424" y="203"/>
                    <a:pt x="424" y="202"/>
                    <a:pt x="425" y="202"/>
                  </a:cubicBezTo>
                  <a:cubicBezTo>
                    <a:pt x="425" y="201"/>
                    <a:pt x="425" y="201"/>
                    <a:pt x="426" y="200"/>
                  </a:cubicBezTo>
                  <a:cubicBezTo>
                    <a:pt x="426" y="199"/>
                    <a:pt x="427" y="199"/>
                    <a:pt x="427" y="198"/>
                  </a:cubicBezTo>
                  <a:cubicBezTo>
                    <a:pt x="427" y="197"/>
                    <a:pt x="430" y="194"/>
                    <a:pt x="427" y="194"/>
                  </a:cubicBezTo>
                  <a:cubicBezTo>
                    <a:pt x="426" y="194"/>
                    <a:pt x="426" y="193"/>
                    <a:pt x="425" y="193"/>
                  </a:cubicBezTo>
                  <a:cubicBezTo>
                    <a:pt x="425" y="193"/>
                    <a:pt x="425" y="193"/>
                    <a:pt x="425" y="193"/>
                  </a:cubicBezTo>
                  <a:cubicBezTo>
                    <a:pt x="425" y="193"/>
                    <a:pt x="425" y="192"/>
                    <a:pt x="425" y="192"/>
                  </a:cubicBezTo>
                  <a:cubicBezTo>
                    <a:pt x="424" y="192"/>
                    <a:pt x="424" y="192"/>
                    <a:pt x="424" y="192"/>
                  </a:cubicBezTo>
                  <a:cubicBezTo>
                    <a:pt x="423" y="191"/>
                    <a:pt x="423" y="191"/>
                    <a:pt x="424" y="191"/>
                  </a:cubicBezTo>
                  <a:cubicBezTo>
                    <a:pt x="424" y="190"/>
                    <a:pt x="425" y="190"/>
                    <a:pt x="425" y="189"/>
                  </a:cubicBezTo>
                  <a:cubicBezTo>
                    <a:pt x="426" y="189"/>
                    <a:pt x="425" y="188"/>
                    <a:pt x="426" y="187"/>
                  </a:cubicBezTo>
                  <a:cubicBezTo>
                    <a:pt x="427" y="186"/>
                    <a:pt x="427" y="188"/>
                    <a:pt x="427" y="188"/>
                  </a:cubicBezTo>
                  <a:cubicBezTo>
                    <a:pt x="427" y="188"/>
                    <a:pt x="427" y="188"/>
                    <a:pt x="428" y="189"/>
                  </a:cubicBezTo>
                  <a:cubicBezTo>
                    <a:pt x="428" y="189"/>
                    <a:pt x="429" y="188"/>
                    <a:pt x="430" y="189"/>
                  </a:cubicBezTo>
                  <a:close/>
                  <a:moveTo>
                    <a:pt x="382" y="181"/>
                  </a:moveTo>
                  <a:cubicBezTo>
                    <a:pt x="382" y="180"/>
                    <a:pt x="384" y="180"/>
                    <a:pt x="385" y="180"/>
                  </a:cubicBezTo>
                  <a:cubicBezTo>
                    <a:pt x="385" y="180"/>
                    <a:pt x="385" y="179"/>
                    <a:pt x="385" y="179"/>
                  </a:cubicBezTo>
                  <a:cubicBezTo>
                    <a:pt x="386" y="179"/>
                    <a:pt x="386" y="178"/>
                    <a:pt x="387" y="178"/>
                  </a:cubicBezTo>
                  <a:cubicBezTo>
                    <a:pt x="387" y="178"/>
                    <a:pt x="387" y="178"/>
                    <a:pt x="387" y="178"/>
                  </a:cubicBezTo>
                  <a:cubicBezTo>
                    <a:pt x="388" y="177"/>
                    <a:pt x="387" y="177"/>
                    <a:pt x="389" y="177"/>
                  </a:cubicBezTo>
                  <a:cubicBezTo>
                    <a:pt x="389" y="176"/>
                    <a:pt x="394" y="176"/>
                    <a:pt x="395" y="176"/>
                  </a:cubicBezTo>
                  <a:cubicBezTo>
                    <a:pt x="396" y="175"/>
                    <a:pt x="396" y="175"/>
                    <a:pt x="396" y="174"/>
                  </a:cubicBezTo>
                  <a:cubicBezTo>
                    <a:pt x="396" y="174"/>
                    <a:pt x="397" y="174"/>
                    <a:pt x="397" y="174"/>
                  </a:cubicBezTo>
                  <a:cubicBezTo>
                    <a:pt x="397" y="174"/>
                    <a:pt x="397" y="174"/>
                    <a:pt x="397" y="174"/>
                  </a:cubicBezTo>
                  <a:cubicBezTo>
                    <a:pt x="397" y="173"/>
                    <a:pt x="398" y="173"/>
                    <a:pt x="399" y="173"/>
                  </a:cubicBezTo>
                  <a:cubicBezTo>
                    <a:pt x="400" y="174"/>
                    <a:pt x="401" y="174"/>
                    <a:pt x="402" y="174"/>
                  </a:cubicBezTo>
                  <a:cubicBezTo>
                    <a:pt x="403" y="172"/>
                    <a:pt x="404" y="172"/>
                    <a:pt x="406" y="172"/>
                  </a:cubicBezTo>
                  <a:cubicBezTo>
                    <a:pt x="406" y="172"/>
                    <a:pt x="406" y="170"/>
                    <a:pt x="407" y="170"/>
                  </a:cubicBezTo>
                  <a:cubicBezTo>
                    <a:pt x="407" y="170"/>
                    <a:pt x="408" y="170"/>
                    <a:pt x="409" y="169"/>
                  </a:cubicBezTo>
                  <a:cubicBezTo>
                    <a:pt x="409" y="169"/>
                    <a:pt x="410" y="168"/>
                    <a:pt x="410" y="168"/>
                  </a:cubicBezTo>
                  <a:cubicBezTo>
                    <a:pt x="411" y="167"/>
                    <a:pt x="411" y="167"/>
                    <a:pt x="412" y="167"/>
                  </a:cubicBezTo>
                  <a:cubicBezTo>
                    <a:pt x="413" y="165"/>
                    <a:pt x="414" y="167"/>
                    <a:pt x="414" y="167"/>
                  </a:cubicBezTo>
                  <a:cubicBezTo>
                    <a:pt x="416" y="167"/>
                    <a:pt x="418" y="167"/>
                    <a:pt x="420" y="167"/>
                  </a:cubicBezTo>
                  <a:cubicBezTo>
                    <a:pt x="421" y="167"/>
                    <a:pt x="421" y="167"/>
                    <a:pt x="421" y="169"/>
                  </a:cubicBezTo>
                  <a:cubicBezTo>
                    <a:pt x="422" y="169"/>
                    <a:pt x="422" y="173"/>
                    <a:pt x="422" y="174"/>
                  </a:cubicBezTo>
                  <a:cubicBezTo>
                    <a:pt x="424" y="174"/>
                    <a:pt x="427" y="173"/>
                    <a:pt x="427" y="176"/>
                  </a:cubicBezTo>
                  <a:cubicBezTo>
                    <a:pt x="426" y="177"/>
                    <a:pt x="429" y="180"/>
                    <a:pt x="427" y="180"/>
                  </a:cubicBezTo>
                  <a:cubicBezTo>
                    <a:pt x="426" y="180"/>
                    <a:pt x="427" y="182"/>
                    <a:pt x="427" y="183"/>
                  </a:cubicBezTo>
                  <a:cubicBezTo>
                    <a:pt x="425" y="183"/>
                    <a:pt x="424" y="183"/>
                    <a:pt x="423" y="184"/>
                  </a:cubicBezTo>
                  <a:cubicBezTo>
                    <a:pt x="424" y="183"/>
                    <a:pt x="419" y="183"/>
                    <a:pt x="419" y="183"/>
                  </a:cubicBezTo>
                  <a:cubicBezTo>
                    <a:pt x="418" y="184"/>
                    <a:pt x="416" y="184"/>
                    <a:pt x="414" y="184"/>
                  </a:cubicBezTo>
                  <a:cubicBezTo>
                    <a:pt x="413" y="184"/>
                    <a:pt x="413" y="185"/>
                    <a:pt x="412" y="185"/>
                  </a:cubicBezTo>
                  <a:cubicBezTo>
                    <a:pt x="410" y="185"/>
                    <a:pt x="409" y="185"/>
                    <a:pt x="407" y="185"/>
                  </a:cubicBezTo>
                  <a:cubicBezTo>
                    <a:pt x="407" y="184"/>
                    <a:pt x="406" y="183"/>
                    <a:pt x="406" y="182"/>
                  </a:cubicBezTo>
                  <a:cubicBezTo>
                    <a:pt x="405" y="182"/>
                    <a:pt x="402" y="181"/>
                    <a:pt x="405" y="181"/>
                  </a:cubicBezTo>
                  <a:cubicBezTo>
                    <a:pt x="405" y="180"/>
                    <a:pt x="407" y="179"/>
                    <a:pt x="407" y="179"/>
                  </a:cubicBezTo>
                  <a:cubicBezTo>
                    <a:pt x="407" y="179"/>
                    <a:pt x="411" y="177"/>
                    <a:pt x="408" y="176"/>
                  </a:cubicBezTo>
                  <a:cubicBezTo>
                    <a:pt x="407" y="176"/>
                    <a:pt x="407" y="177"/>
                    <a:pt x="406" y="177"/>
                  </a:cubicBezTo>
                  <a:cubicBezTo>
                    <a:pt x="405" y="177"/>
                    <a:pt x="405" y="178"/>
                    <a:pt x="404" y="178"/>
                  </a:cubicBezTo>
                  <a:cubicBezTo>
                    <a:pt x="404" y="178"/>
                    <a:pt x="402" y="179"/>
                    <a:pt x="402" y="179"/>
                  </a:cubicBezTo>
                  <a:cubicBezTo>
                    <a:pt x="402" y="179"/>
                    <a:pt x="400" y="180"/>
                    <a:pt x="400" y="180"/>
                  </a:cubicBezTo>
                  <a:cubicBezTo>
                    <a:pt x="401" y="181"/>
                    <a:pt x="400" y="182"/>
                    <a:pt x="399" y="181"/>
                  </a:cubicBezTo>
                  <a:cubicBezTo>
                    <a:pt x="399" y="181"/>
                    <a:pt x="398" y="182"/>
                    <a:pt x="397" y="182"/>
                  </a:cubicBezTo>
                  <a:cubicBezTo>
                    <a:pt x="395" y="182"/>
                    <a:pt x="396" y="183"/>
                    <a:pt x="395" y="183"/>
                  </a:cubicBezTo>
                  <a:cubicBezTo>
                    <a:pt x="392" y="183"/>
                    <a:pt x="391" y="183"/>
                    <a:pt x="388" y="184"/>
                  </a:cubicBezTo>
                  <a:cubicBezTo>
                    <a:pt x="387" y="184"/>
                    <a:pt x="387" y="183"/>
                    <a:pt x="387" y="183"/>
                  </a:cubicBezTo>
                  <a:cubicBezTo>
                    <a:pt x="387" y="182"/>
                    <a:pt x="386" y="182"/>
                    <a:pt x="385" y="182"/>
                  </a:cubicBezTo>
                  <a:cubicBezTo>
                    <a:pt x="385" y="182"/>
                    <a:pt x="384" y="182"/>
                    <a:pt x="383" y="182"/>
                  </a:cubicBezTo>
                  <a:cubicBezTo>
                    <a:pt x="382" y="182"/>
                    <a:pt x="383" y="183"/>
                    <a:pt x="382" y="183"/>
                  </a:cubicBezTo>
                  <a:cubicBezTo>
                    <a:pt x="381" y="183"/>
                    <a:pt x="382" y="183"/>
                    <a:pt x="381" y="182"/>
                  </a:cubicBezTo>
                  <a:cubicBezTo>
                    <a:pt x="380" y="181"/>
                    <a:pt x="381" y="182"/>
                    <a:pt x="382" y="181"/>
                  </a:cubicBezTo>
                  <a:close/>
                  <a:moveTo>
                    <a:pt x="372" y="149"/>
                  </a:moveTo>
                  <a:cubicBezTo>
                    <a:pt x="371" y="149"/>
                    <a:pt x="371" y="150"/>
                    <a:pt x="370" y="150"/>
                  </a:cubicBezTo>
                  <a:cubicBezTo>
                    <a:pt x="370" y="150"/>
                    <a:pt x="370" y="151"/>
                    <a:pt x="370" y="151"/>
                  </a:cubicBezTo>
                  <a:cubicBezTo>
                    <a:pt x="369" y="151"/>
                    <a:pt x="369" y="151"/>
                    <a:pt x="369" y="151"/>
                  </a:cubicBezTo>
                  <a:cubicBezTo>
                    <a:pt x="369" y="152"/>
                    <a:pt x="368" y="152"/>
                    <a:pt x="368" y="152"/>
                  </a:cubicBezTo>
                  <a:cubicBezTo>
                    <a:pt x="368" y="152"/>
                    <a:pt x="368" y="153"/>
                    <a:pt x="368" y="153"/>
                  </a:cubicBezTo>
                  <a:cubicBezTo>
                    <a:pt x="368" y="153"/>
                    <a:pt x="368" y="153"/>
                    <a:pt x="368" y="153"/>
                  </a:cubicBezTo>
                  <a:cubicBezTo>
                    <a:pt x="366" y="155"/>
                    <a:pt x="365" y="152"/>
                    <a:pt x="366" y="151"/>
                  </a:cubicBezTo>
                  <a:cubicBezTo>
                    <a:pt x="366" y="151"/>
                    <a:pt x="367" y="151"/>
                    <a:pt x="367" y="151"/>
                  </a:cubicBezTo>
                  <a:cubicBezTo>
                    <a:pt x="367" y="151"/>
                    <a:pt x="367" y="150"/>
                    <a:pt x="367" y="150"/>
                  </a:cubicBezTo>
                  <a:cubicBezTo>
                    <a:pt x="367" y="150"/>
                    <a:pt x="367" y="150"/>
                    <a:pt x="368" y="150"/>
                  </a:cubicBezTo>
                  <a:cubicBezTo>
                    <a:pt x="368" y="149"/>
                    <a:pt x="368" y="149"/>
                    <a:pt x="369" y="149"/>
                  </a:cubicBezTo>
                  <a:cubicBezTo>
                    <a:pt x="369" y="148"/>
                    <a:pt x="370" y="147"/>
                    <a:pt x="371" y="147"/>
                  </a:cubicBezTo>
                  <a:cubicBezTo>
                    <a:pt x="371" y="147"/>
                    <a:pt x="371" y="146"/>
                    <a:pt x="372" y="146"/>
                  </a:cubicBezTo>
                  <a:cubicBezTo>
                    <a:pt x="372" y="147"/>
                    <a:pt x="372" y="149"/>
                    <a:pt x="372" y="149"/>
                  </a:cubicBezTo>
                  <a:close/>
                  <a:moveTo>
                    <a:pt x="366" y="131"/>
                  </a:moveTo>
                  <a:cubicBezTo>
                    <a:pt x="366" y="131"/>
                    <a:pt x="367" y="131"/>
                    <a:pt x="367" y="131"/>
                  </a:cubicBezTo>
                  <a:cubicBezTo>
                    <a:pt x="367" y="131"/>
                    <a:pt x="367" y="130"/>
                    <a:pt x="367" y="130"/>
                  </a:cubicBezTo>
                  <a:cubicBezTo>
                    <a:pt x="368" y="130"/>
                    <a:pt x="367" y="129"/>
                    <a:pt x="368" y="129"/>
                  </a:cubicBezTo>
                  <a:cubicBezTo>
                    <a:pt x="369" y="128"/>
                    <a:pt x="374" y="127"/>
                    <a:pt x="375" y="129"/>
                  </a:cubicBezTo>
                  <a:cubicBezTo>
                    <a:pt x="376" y="129"/>
                    <a:pt x="375" y="132"/>
                    <a:pt x="375" y="133"/>
                  </a:cubicBezTo>
                  <a:cubicBezTo>
                    <a:pt x="375" y="133"/>
                    <a:pt x="375" y="134"/>
                    <a:pt x="375" y="134"/>
                  </a:cubicBezTo>
                  <a:cubicBezTo>
                    <a:pt x="373" y="135"/>
                    <a:pt x="374" y="139"/>
                    <a:pt x="372" y="140"/>
                  </a:cubicBezTo>
                  <a:cubicBezTo>
                    <a:pt x="372" y="141"/>
                    <a:pt x="371" y="144"/>
                    <a:pt x="372" y="144"/>
                  </a:cubicBezTo>
                  <a:cubicBezTo>
                    <a:pt x="373" y="144"/>
                    <a:pt x="371" y="144"/>
                    <a:pt x="370" y="144"/>
                  </a:cubicBezTo>
                  <a:cubicBezTo>
                    <a:pt x="370" y="144"/>
                    <a:pt x="369" y="142"/>
                    <a:pt x="369" y="141"/>
                  </a:cubicBezTo>
                  <a:cubicBezTo>
                    <a:pt x="369" y="141"/>
                    <a:pt x="366" y="141"/>
                    <a:pt x="366" y="141"/>
                  </a:cubicBezTo>
                  <a:cubicBezTo>
                    <a:pt x="366" y="142"/>
                    <a:pt x="367" y="142"/>
                    <a:pt x="366" y="142"/>
                  </a:cubicBezTo>
                  <a:cubicBezTo>
                    <a:pt x="366" y="142"/>
                    <a:pt x="365" y="141"/>
                    <a:pt x="365" y="141"/>
                  </a:cubicBezTo>
                  <a:cubicBezTo>
                    <a:pt x="365" y="139"/>
                    <a:pt x="365" y="138"/>
                    <a:pt x="364" y="136"/>
                  </a:cubicBezTo>
                  <a:cubicBezTo>
                    <a:pt x="364" y="136"/>
                    <a:pt x="365" y="135"/>
                    <a:pt x="365" y="135"/>
                  </a:cubicBezTo>
                  <a:cubicBezTo>
                    <a:pt x="366" y="135"/>
                    <a:pt x="366" y="134"/>
                    <a:pt x="366" y="134"/>
                  </a:cubicBezTo>
                  <a:cubicBezTo>
                    <a:pt x="367" y="134"/>
                    <a:pt x="366" y="134"/>
                    <a:pt x="365" y="133"/>
                  </a:cubicBezTo>
                  <a:cubicBezTo>
                    <a:pt x="365" y="132"/>
                    <a:pt x="365" y="134"/>
                    <a:pt x="365" y="132"/>
                  </a:cubicBezTo>
                  <a:cubicBezTo>
                    <a:pt x="365" y="132"/>
                    <a:pt x="366" y="132"/>
                    <a:pt x="366" y="131"/>
                  </a:cubicBezTo>
                  <a:cubicBezTo>
                    <a:pt x="366" y="131"/>
                    <a:pt x="366" y="131"/>
                    <a:pt x="366" y="131"/>
                  </a:cubicBezTo>
                  <a:close/>
                  <a:moveTo>
                    <a:pt x="349" y="63"/>
                  </a:moveTo>
                  <a:cubicBezTo>
                    <a:pt x="350" y="62"/>
                    <a:pt x="352" y="62"/>
                    <a:pt x="353" y="60"/>
                  </a:cubicBezTo>
                  <a:cubicBezTo>
                    <a:pt x="354" y="60"/>
                    <a:pt x="354" y="59"/>
                    <a:pt x="356" y="59"/>
                  </a:cubicBezTo>
                  <a:cubicBezTo>
                    <a:pt x="358" y="59"/>
                    <a:pt x="358" y="60"/>
                    <a:pt x="358" y="60"/>
                  </a:cubicBezTo>
                  <a:cubicBezTo>
                    <a:pt x="359" y="61"/>
                    <a:pt x="362" y="59"/>
                    <a:pt x="363" y="61"/>
                  </a:cubicBezTo>
                  <a:cubicBezTo>
                    <a:pt x="364" y="61"/>
                    <a:pt x="364" y="61"/>
                    <a:pt x="365" y="61"/>
                  </a:cubicBezTo>
                  <a:cubicBezTo>
                    <a:pt x="365" y="61"/>
                    <a:pt x="365" y="62"/>
                    <a:pt x="365" y="62"/>
                  </a:cubicBezTo>
                  <a:cubicBezTo>
                    <a:pt x="364" y="63"/>
                    <a:pt x="352" y="63"/>
                    <a:pt x="353" y="64"/>
                  </a:cubicBezTo>
                  <a:cubicBezTo>
                    <a:pt x="353" y="65"/>
                    <a:pt x="349" y="66"/>
                    <a:pt x="348" y="66"/>
                  </a:cubicBezTo>
                  <a:cubicBezTo>
                    <a:pt x="347" y="66"/>
                    <a:pt x="345" y="66"/>
                    <a:pt x="344" y="67"/>
                  </a:cubicBezTo>
                  <a:cubicBezTo>
                    <a:pt x="343" y="67"/>
                    <a:pt x="342" y="68"/>
                    <a:pt x="341" y="69"/>
                  </a:cubicBezTo>
                  <a:cubicBezTo>
                    <a:pt x="341" y="69"/>
                    <a:pt x="341" y="69"/>
                    <a:pt x="340" y="69"/>
                  </a:cubicBezTo>
                  <a:cubicBezTo>
                    <a:pt x="340" y="70"/>
                    <a:pt x="339" y="70"/>
                    <a:pt x="338" y="70"/>
                  </a:cubicBezTo>
                  <a:cubicBezTo>
                    <a:pt x="337" y="71"/>
                    <a:pt x="334" y="71"/>
                    <a:pt x="332" y="71"/>
                  </a:cubicBezTo>
                  <a:cubicBezTo>
                    <a:pt x="331" y="72"/>
                    <a:pt x="331" y="72"/>
                    <a:pt x="330" y="72"/>
                  </a:cubicBezTo>
                  <a:cubicBezTo>
                    <a:pt x="329" y="72"/>
                    <a:pt x="329" y="72"/>
                    <a:pt x="329" y="72"/>
                  </a:cubicBezTo>
                  <a:cubicBezTo>
                    <a:pt x="329" y="73"/>
                    <a:pt x="329" y="73"/>
                    <a:pt x="328" y="74"/>
                  </a:cubicBezTo>
                  <a:cubicBezTo>
                    <a:pt x="327" y="74"/>
                    <a:pt x="326" y="74"/>
                    <a:pt x="325" y="74"/>
                  </a:cubicBezTo>
                  <a:cubicBezTo>
                    <a:pt x="325" y="75"/>
                    <a:pt x="323" y="74"/>
                    <a:pt x="322" y="74"/>
                  </a:cubicBezTo>
                  <a:cubicBezTo>
                    <a:pt x="321" y="75"/>
                    <a:pt x="322" y="75"/>
                    <a:pt x="322" y="75"/>
                  </a:cubicBezTo>
                  <a:cubicBezTo>
                    <a:pt x="321" y="75"/>
                    <a:pt x="320" y="75"/>
                    <a:pt x="320" y="75"/>
                  </a:cubicBezTo>
                  <a:cubicBezTo>
                    <a:pt x="318" y="75"/>
                    <a:pt x="316" y="75"/>
                    <a:pt x="314" y="75"/>
                  </a:cubicBezTo>
                  <a:cubicBezTo>
                    <a:pt x="311" y="75"/>
                    <a:pt x="311" y="75"/>
                    <a:pt x="310" y="74"/>
                  </a:cubicBezTo>
                  <a:cubicBezTo>
                    <a:pt x="307" y="71"/>
                    <a:pt x="314" y="72"/>
                    <a:pt x="316" y="72"/>
                  </a:cubicBezTo>
                  <a:cubicBezTo>
                    <a:pt x="317" y="72"/>
                    <a:pt x="317" y="71"/>
                    <a:pt x="318" y="71"/>
                  </a:cubicBezTo>
                  <a:cubicBezTo>
                    <a:pt x="318" y="70"/>
                    <a:pt x="318" y="70"/>
                    <a:pt x="319" y="69"/>
                  </a:cubicBezTo>
                  <a:cubicBezTo>
                    <a:pt x="322" y="70"/>
                    <a:pt x="324" y="69"/>
                    <a:pt x="325" y="69"/>
                  </a:cubicBezTo>
                  <a:cubicBezTo>
                    <a:pt x="327" y="67"/>
                    <a:pt x="326" y="63"/>
                    <a:pt x="328" y="63"/>
                  </a:cubicBezTo>
                  <a:cubicBezTo>
                    <a:pt x="328" y="63"/>
                    <a:pt x="329" y="64"/>
                    <a:pt x="329" y="64"/>
                  </a:cubicBezTo>
                  <a:cubicBezTo>
                    <a:pt x="329" y="65"/>
                    <a:pt x="330" y="64"/>
                    <a:pt x="330" y="64"/>
                  </a:cubicBezTo>
                  <a:cubicBezTo>
                    <a:pt x="332" y="66"/>
                    <a:pt x="331" y="64"/>
                    <a:pt x="332" y="65"/>
                  </a:cubicBezTo>
                  <a:cubicBezTo>
                    <a:pt x="333" y="66"/>
                    <a:pt x="333" y="66"/>
                    <a:pt x="333" y="67"/>
                  </a:cubicBezTo>
                  <a:cubicBezTo>
                    <a:pt x="334" y="67"/>
                    <a:pt x="336" y="68"/>
                    <a:pt x="338" y="67"/>
                  </a:cubicBezTo>
                  <a:cubicBezTo>
                    <a:pt x="338" y="67"/>
                    <a:pt x="338" y="67"/>
                    <a:pt x="339" y="67"/>
                  </a:cubicBezTo>
                  <a:cubicBezTo>
                    <a:pt x="340" y="67"/>
                    <a:pt x="341" y="67"/>
                    <a:pt x="341" y="66"/>
                  </a:cubicBezTo>
                  <a:cubicBezTo>
                    <a:pt x="341" y="66"/>
                    <a:pt x="344" y="65"/>
                    <a:pt x="344" y="64"/>
                  </a:cubicBezTo>
                  <a:cubicBezTo>
                    <a:pt x="345" y="64"/>
                    <a:pt x="347" y="64"/>
                    <a:pt x="348" y="64"/>
                  </a:cubicBezTo>
                  <a:cubicBezTo>
                    <a:pt x="349" y="63"/>
                    <a:pt x="349" y="63"/>
                    <a:pt x="349" y="63"/>
                  </a:cubicBezTo>
                  <a:close/>
                  <a:moveTo>
                    <a:pt x="312" y="35"/>
                  </a:moveTo>
                  <a:cubicBezTo>
                    <a:pt x="313" y="34"/>
                    <a:pt x="313" y="34"/>
                    <a:pt x="314" y="34"/>
                  </a:cubicBezTo>
                  <a:cubicBezTo>
                    <a:pt x="314" y="34"/>
                    <a:pt x="316" y="33"/>
                    <a:pt x="316" y="33"/>
                  </a:cubicBezTo>
                  <a:cubicBezTo>
                    <a:pt x="319" y="33"/>
                    <a:pt x="322" y="33"/>
                    <a:pt x="325" y="33"/>
                  </a:cubicBezTo>
                  <a:cubicBezTo>
                    <a:pt x="326" y="32"/>
                    <a:pt x="330" y="31"/>
                    <a:pt x="333" y="31"/>
                  </a:cubicBezTo>
                  <a:cubicBezTo>
                    <a:pt x="335" y="31"/>
                    <a:pt x="336" y="31"/>
                    <a:pt x="338" y="32"/>
                  </a:cubicBezTo>
                  <a:cubicBezTo>
                    <a:pt x="339" y="32"/>
                    <a:pt x="339" y="32"/>
                    <a:pt x="340" y="33"/>
                  </a:cubicBezTo>
                  <a:cubicBezTo>
                    <a:pt x="341" y="33"/>
                    <a:pt x="343" y="33"/>
                    <a:pt x="344" y="34"/>
                  </a:cubicBezTo>
                  <a:cubicBezTo>
                    <a:pt x="344" y="34"/>
                    <a:pt x="345" y="34"/>
                    <a:pt x="345" y="35"/>
                  </a:cubicBezTo>
                  <a:cubicBezTo>
                    <a:pt x="344" y="35"/>
                    <a:pt x="344" y="35"/>
                    <a:pt x="344" y="35"/>
                  </a:cubicBezTo>
                  <a:cubicBezTo>
                    <a:pt x="343" y="36"/>
                    <a:pt x="341" y="37"/>
                    <a:pt x="340" y="37"/>
                  </a:cubicBezTo>
                  <a:cubicBezTo>
                    <a:pt x="339" y="37"/>
                    <a:pt x="339" y="37"/>
                    <a:pt x="339" y="37"/>
                  </a:cubicBezTo>
                  <a:cubicBezTo>
                    <a:pt x="339" y="38"/>
                    <a:pt x="338" y="38"/>
                    <a:pt x="338" y="38"/>
                  </a:cubicBezTo>
                  <a:cubicBezTo>
                    <a:pt x="338" y="39"/>
                    <a:pt x="337" y="40"/>
                    <a:pt x="337" y="40"/>
                  </a:cubicBezTo>
                  <a:cubicBezTo>
                    <a:pt x="333" y="40"/>
                    <a:pt x="332" y="40"/>
                    <a:pt x="328" y="40"/>
                  </a:cubicBezTo>
                  <a:cubicBezTo>
                    <a:pt x="328" y="40"/>
                    <a:pt x="327" y="40"/>
                    <a:pt x="327" y="41"/>
                  </a:cubicBezTo>
                  <a:cubicBezTo>
                    <a:pt x="327" y="41"/>
                    <a:pt x="326" y="41"/>
                    <a:pt x="326" y="41"/>
                  </a:cubicBezTo>
                  <a:cubicBezTo>
                    <a:pt x="326" y="41"/>
                    <a:pt x="326" y="41"/>
                    <a:pt x="326" y="42"/>
                  </a:cubicBezTo>
                  <a:cubicBezTo>
                    <a:pt x="326" y="42"/>
                    <a:pt x="326" y="42"/>
                    <a:pt x="325" y="42"/>
                  </a:cubicBezTo>
                  <a:cubicBezTo>
                    <a:pt x="325" y="42"/>
                    <a:pt x="325" y="42"/>
                    <a:pt x="325" y="42"/>
                  </a:cubicBezTo>
                  <a:cubicBezTo>
                    <a:pt x="325" y="43"/>
                    <a:pt x="325" y="43"/>
                    <a:pt x="325" y="43"/>
                  </a:cubicBezTo>
                  <a:cubicBezTo>
                    <a:pt x="325" y="43"/>
                    <a:pt x="324" y="43"/>
                    <a:pt x="324" y="43"/>
                  </a:cubicBezTo>
                  <a:cubicBezTo>
                    <a:pt x="323" y="44"/>
                    <a:pt x="322" y="44"/>
                    <a:pt x="322" y="45"/>
                  </a:cubicBezTo>
                  <a:cubicBezTo>
                    <a:pt x="322" y="45"/>
                    <a:pt x="320" y="46"/>
                    <a:pt x="319" y="46"/>
                  </a:cubicBezTo>
                  <a:cubicBezTo>
                    <a:pt x="318" y="46"/>
                    <a:pt x="314" y="46"/>
                    <a:pt x="316" y="45"/>
                  </a:cubicBezTo>
                  <a:cubicBezTo>
                    <a:pt x="317" y="44"/>
                    <a:pt x="319" y="43"/>
                    <a:pt x="321" y="43"/>
                  </a:cubicBezTo>
                  <a:cubicBezTo>
                    <a:pt x="322" y="42"/>
                    <a:pt x="322" y="42"/>
                    <a:pt x="321" y="42"/>
                  </a:cubicBezTo>
                  <a:cubicBezTo>
                    <a:pt x="321" y="41"/>
                    <a:pt x="321" y="41"/>
                    <a:pt x="320" y="41"/>
                  </a:cubicBezTo>
                  <a:cubicBezTo>
                    <a:pt x="320" y="40"/>
                    <a:pt x="320" y="40"/>
                    <a:pt x="318" y="40"/>
                  </a:cubicBezTo>
                  <a:cubicBezTo>
                    <a:pt x="318" y="41"/>
                    <a:pt x="318" y="41"/>
                    <a:pt x="317" y="41"/>
                  </a:cubicBezTo>
                  <a:cubicBezTo>
                    <a:pt x="317" y="41"/>
                    <a:pt x="316" y="41"/>
                    <a:pt x="316" y="42"/>
                  </a:cubicBezTo>
                  <a:cubicBezTo>
                    <a:pt x="316" y="42"/>
                    <a:pt x="315" y="43"/>
                    <a:pt x="315" y="43"/>
                  </a:cubicBezTo>
                  <a:cubicBezTo>
                    <a:pt x="315" y="43"/>
                    <a:pt x="314" y="43"/>
                    <a:pt x="313" y="43"/>
                  </a:cubicBezTo>
                  <a:cubicBezTo>
                    <a:pt x="312" y="43"/>
                    <a:pt x="313" y="43"/>
                    <a:pt x="313" y="44"/>
                  </a:cubicBezTo>
                  <a:cubicBezTo>
                    <a:pt x="312" y="44"/>
                    <a:pt x="312" y="44"/>
                    <a:pt x="312" y="44"/>
                  </a:cubicBezTo>
                  <a:cubicBezTo>
                    <a:pt x="311" y="44"/>
                    <a:pt x="309" y="45"/>
                    <a:pt x="308" y="45"/>
                  </a:cubicBezTo>
                  <a:cubicBezTo>
                    <a:pt x="307" y="45"/>
                    <a:pt x="306" y="45"/>
                    <a:pt x="305" y="45"/>
                  </a:cubicBezTo>
                  <a:cubicBezTo>
                    <a:pt x="304" y="45"/>
                    <a:pt x="304" y="44"/>
                    <a:pt x="305" y="44"/>
                  </a:cubicBezTo>
                  <a:cubicBezTo>
                    <a:pt x="305" y="44"/>
                    <a:pt x="306" y="43"/>
                    <a:pt x="306" y="43"/>
                  </a:cubicBezTo>
                  <a:cubicBezTo>
                    <a:pt x="306" y="43"/>
                    <a:pt x="306" y="43"/>
                    <a:pt x="306" y="42"/>
                  </a:cubicBezTo>
                  <a:cubicBezTo>
                    <a:pt x="307" y="42"/>
                    <a:pt x="307" y="42"/>
                    <a:pt x="308" y="42"/>
                  </a:cubicBezTo>
                  <a:cubicBezTo>
                    <a:pt x="309" y="41"/>
                    <a:pt x="310" y="41"/>
                    <a:pt x="312" y="41"/>
                  </a:cubicBezTo>
                  <a:cubicBezTo>
                    <a:pt x="313" y="40"/>
                    <a:pt x="313" y="40"/>
                    <a:pt x="315" y="40"/>
                  </a:cubicBezTo>
                  <a:cubicBezTo>
                    <a:pt x="316" y="38"/>
                    <a:pt x="318" y="40"/>
                    <a:pt x="319" y="39"/>
                  </a:cubicBezTo>
                  <a:cubicBezTo>
                    <a:pt x="320" y="38"/>
                    <a:pt x="319" y="38"/>
                    <a:pt x="320" y="38"/>
                  </a:cubicBezTo>
                  <a:cubicBezTo>
                    <a:pt x="320" y="35"/>
                    <a:pt x="320" y="36"/>
                    <a:pt x="318" y="36"/>
                  </a:cubicBezTo>
                  <a:cubicBezTo>
                    <a:pt x="317" y="37"/>
                    <a:pt x="316" y="37"/>
                    <a:pt x="314" y="37"/>
                  </a:cubicBezTo>
                  <a:cubicBezTo>
                    <a:pt x="314" y="37"/>
                    <a:pt x="314" y="38"/>
                    <a:pt x="313" y="38"/>
                  </a:cubicBezTo>
                  <a:cubicBezTo>
                    <a:pt x="310" y="38"/>
                    <a:pt x="308" y="38"/>
                    <a:pt x="305" y="38"/>
                  </a:cubicBezTo>
                  <a:cubicBezTo>
                    <a:pt x="303" y="38"/>
                    <a:pt x="300" y="38"/>
                    <a:pt x="300" y="36"/>
                  </a:cubicBezTo>
                  <a:cubicBezTo>
                    <a:pt x="303" y="34"/>
                    <a:pt x="308" y="35"/>
                    <a:pt x="31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0" name="Freeform 166"/>
            <p:cNvSpPr/>
            <p:nvPr/>
          </p:nvSpPr>
          <p:spPr>
            <a:xfrm>
              <a:off x="3663951" y="2232025"/>
              <a:ext cx="214313" cy="85725"/>
            </a:xfrm>
            <a:custGeom>
              <a:avLst/>
              <a:gdLst>
                <a:gd name="T0" fmla="*/ 53 w 57"/>
                <a:gd name="T1" fmla="*/ 4 h 23"/>
                <a:gd name="T2" fmla="*/ 52 w 57"/>
                <a:gd name="T3" fmla="*/ 1 h 23"/>
                <a:gd name="T4" fmla="*/ 47 w 57"/>
                <a:gd name="T5" fmla="*/ 0 h 23"/>
                <a:gd name="T6" fmla="*/ 44 w 57"/>
                <a:gd name="T7" fmla="*/ 1 h 23"/>
                <a:gd name="T8" fmla="*/ 42 w 57"/>
                <a:gd name="T9" fmla="*/ 2 h 23"/>
                <a:gd name="T10" fmla="*/ 41 w 57"/>
                <a:gd name="T11" fmla="*/ 2 h 23"/>
                <a:gd name="T12" fmla="*/ 40 w 57"/>
                <a:gd name="T13" fmla="*/ 3 h 23"/>
                <a:gd name="T14" fmla="*/ 28 w 57"/>
                <a:gd name="T15" fmla="*/ 3 h 23"/>
                <a:gd name="T16" fmla="*/ 25 w 57"/>
                <a:gd name="T17" fmla="*/ 5 h 23"/>
                <a:gd name="T18" fmla="*/ 25 w 57"/>
                <a:gd name="T19" fmla="*/ 5 h 23"/>
                <a:gd name="T20" fmla="*/ 25 w 57"/>
                <a:gd name="T21" fmla="*/ 4 h 23"/>
                <a:gd name="T22" fmla="*/ 24 w 57"/>
                <a:gd name="T23" fmla="*/ 4 h 23"/>
                <a:gd name="T24" fmla="*/ 23 w 57"/>
                <a:gd name="T25" fmla="*/ 2 h 23"/>
                <a:gd name="T26" fmla="*/ 21 w 57"/>
                <a:gd name="T27" fmla="*/ 7 h 23"/>
                <a:gd name="T28" fmla="*/ 20 w 57"/>
                <a:gd name="T29" fmla="*/ 7 h 23"/>
                <a:gd name="T30" fmla="*/ 15 w 57"/>
                <a:gd name="T31" fmla="*/ 5 h 23"/>
                <a:gd name="T32" fmla="*/ 15 w 57"/>
                <a:gd name="T33" fmla="*/ 3 h 23"/>
                <a:gd name="T34" fmla="*/ 14 w 57"/>
                <a:gd name="T35" fmla="*/ 2 h 23"/>
                <a:gd name="T36" fmla="*/ 12 w 57"/>
                <a:gd name="T37" fmla="*/ 2 h 23"/>
                <a:gd name="T38" fmla="*/ 9 w 57"/>
                <a:gd name="T39" fmla="*/ 1 h 23"/>
                <a:gd name="T40" fmla="*/ 5 w 57"/>
                <a:gd name="T41" fmla="*/ 3 h 23"/>
                <a:gd name="T42" fmla="*/ 0 w 57"/>
                <a:gd name="T43" fmla="*/ 5 h 23"/>
                <a:gd name="T44" fmla="*/ 6 w 57"/>
                <a:gd name="T45" fmla="*/ 7 h 23"/>
                <a:gd name="T46" fmla="*/ 8 w 57"/>
                <a:gd name="T47" fmla="*/ 7 h 23"/>
                <a:gd name="T48" fmla="*/ 11 w 57"/>
                <a:gd name="T49" fmla="*/ 6 h 23"/>
                <a:gd name="T50" fmla="*/ 11 w 57"/>
                <a:gd name="T51" fmla="*/ 10 h 23"/>
                <a:gd name="T52" fmla="*/ 9 w 57"/>
                <a:gd name="T53" fmla="*/ 10 h 23"/>
                <a:gd name="T54" fmla="*/ 7 w 57"/>
                <a:gd name="T55" fmla="*/ 11 h 23"/>
                <a:gd name="T56" fmla="*/ 6 w 57"/>
                <a:gd name="T57" fmla="*/ 11 h 23"/>
                <a:gd name="T58" fmla="*/ 4 w 57"/>
                <a:gd name="T59" fmla="*/ 12 h 23"/>
                <a:gd name="T60" fmla="*/ 8 w 57"/>
                <a:gd name="T61" fmla="*/ 13 h 23"/>
                <a:gd name="T62" fmla="*/ 10 w 57"/>
                <a:gd name="T63" fmla="*/ 14 h 23"/>
                <a:gd name="T64" fmla="*/ 11 w 57"/>
                <a:gd name="T65" fmla="*/ 14 h 23"/>
                <a:gd name="T66" fmla="*/ 11 w 57"/>
                <a:gd name="T67" fmla="*/ 15 h 23"/>
                <a:gd name="T68" fmla="*/ 10 w 57"/>
                <a:gd name="T69" fmla="*/ 15 h 23"/>
                <a:gd name="T70" fmla="*/ 10 w 57"/>
                <a:gd name="T71" fmla="*/ 18 h 23"/>
                <a:gd name="T72" fmla="*/ 12 w 57"/>
                <a:gd name="T73" fmla="*/ 19 h 23"/>
                <a:gd name="T74" fmla="*/ 16 w 57"/>
                <a:gd name="T75" fmla="*/ 19 h 23"/>
                <a:gd name="T76" fmla="*/ 18 w 57"/>
                <a:gd name="T77" fmla="*/ 19 h 23"/>
                <a:gd name="T78" fmla="*/ 18 w 57"/>
                <a:gd name="T79" fmla="*/ 20 h 23"/>
                <a:gd name="T80" fmla="*/ 21 w 57"/>
                <a:gd name="T81" fmla="*/ 22 h 23"/>
                <a:gd name="T82" fmla="*/ 30 w 57"/>
                <a:gd name="T83" fmla="*/ 21 h 23"/>
                <a:gd name="T84" fmla="*/ 33 w 57"/>
                <a:gd name="T85" fmla="*/ 20 h 23"/>
                <a:gd name="T86" fmla="*/ 35 w 57"/>
                <a:gd name="T87" fmla="*/ 19 h 23"/>
                <a:gd name="T88" fmla="*/ 37 w 57"/>
                <a:gd name="T89" fmla="*/ 17 h 23"/>
                <a:gd name="T90" fmla="*/ 42 w 57"/>
                <a:gd name="T91" fmla="*/ 17 h 23"/>
                <a:gd name="T92" fmla="*/ 44 w 57"/>
                <a:gd name="T93" fmla="*/ 17 h 23"/>
                <a:gd name="T94" fmla="*/ 46 w 57"/>
                <a:gd name="T95" fmla="*/ 16 h 23"/>
                <a:gd name="T96" fmla="*/ 48 w 57"/>
                <a:gd name="T97" fmla="*/ 15 h 23"/>
                <a:gd name="T98" fmla="*/ 51 w 57"/>
                <a:gd name="T99" fmla="*/ 13 h 23"/>
                <a:gd name="T100" fmla="*/ 55 w 57"/>
                <a:gd name="T101" fmla="*/ 12 h 23"/>
                <a:gd name="T102" fmla="*/ 56 w 57"/>
                <a:gd name="T103" fmla="*/ 10 h 23"/>
                <a:gd name="T104" fmla="*/ 56 w 57"/>
                <a:gd name="T105" fmla="*/ 6 h 23"/>
                <a:gd name="T106" fmla="*/ 53 w 57"/>
                <a:gd name="T10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 h="23">
                  <a:moveTo>
                    <a:pt x="53" y="4"/>
                  </a:moveTo>
                  <a:cubicBezTo>
                    <a:pt x="53" y="3"/>
                    <a:pt x="52" y="2"/>
                    <a:pt x="52" y="1"/>
                  </a:cubicBezTo>
                  <a:cubicBezTo>
                    <a:pt x="50" y="1"/>
                    <a:pt x="48" y="1"/>
                    <a:pt x="47" y="0"/>
                  </a:cubicBezTo>
                  <a:cubicBezTo>
                    <a:pt x="45" y="0"/>
                    <a:pt x="45" y="0"/>
                    <a:pt x="44" y="1"/>
                  </a:cubicBezTo>
                  <a:cubicBezTo>
                    <a:pt x="42" y="1"/>
                    <a:pt x="43" y="1"/>
                    <a:pt x="42" y="2"/>
                  </a:cubicBezTo>
                  <a:cubicBezTo>
                    <a:pt x="41" y="2"/>
                    <a:pt x="42" y="2"/>
                    <a:pt x="41" y="2"/>
                  </a:cubicBezTo>
                  <a:cubicBezTo>
                    <a:pt x="41" y="3"/>
                    <a:pt x="41" y="3"/>
                    <a:pt x="40" y="3"/>
                  </a:cubicBezTo>
                  <a:cubicBezTo>
                    <a:pt x="34" y="3"/>
                    <a:pt x="29" y="3"/>
                    <a:pt x="28" y="3"/>
                  </a:cubicBezTo>
                  <a:cubicBezTo>
                    <a:pt x="28" y="4"/>
                    <a:pt x="26" y="6"/>
                    <a:pt x="25" y="5"/>
                  </a:cubicBezTo>
                  <a:cubicBezTo>
                    <a:pt x="25" y="4"/>
                    <a:pt x="25" y="5"/>
                    <a:pt x="25" y="5"/>
                  </a:cubicBezTo>
                  <a:cubicBezTo>
                    <a:pt x="25" y="4"/>
                    <a:pt x="25" y="4"/>
                    <a:pt x="25" y="4"/>
                  </a:cubicBezTo>
                  <a:cubicBezTo>
                    <a:pt x="25" y="4"/>
                    <a:pt x="24" y="4"/>
                    <a:pt x="24" y="4"/>
                  </a:cubicBezTo>
                  <a:cubicBezTo>
                    <a:pt x="24" y="3"/>
                    <a:pt x="24" y="3"/>
                    <a:pt x="23" y="2"/>
                  </a:cubicBezTo>
                  <a:cubicBezTo>
                    <a:pt x="21" y="2"/>
                    <a:pt x="22" y="5"/>
                    <a:pt x="21" y="7"/>
                  </a:cubicBezTo>
                  <a:cubicBezTo>
                    <a:pt x="20" y="7"/>
                    <a:pt x="20" y="7"/>
                    <a:pt x="20" y="7"/>
                  </a:cubicBezTo>
                  <a:cubicBezTo>
                    <a:pt x="19" y="7"/>
                    <a:pt x="12" y="8"/>
                    <a:pt x="15" y="5"/>
                  </a:cubicBezTo>
                  <a:cubicBezTo>
                    <a:pt x="16" y="4"/>
                    <a:pt x="16" y="4"/>
                    <a:pt x="15" y="3"/>
                  </a:cubicBezTo>
                  <a:cubicBezTo>
                    <a:pt x="15" y="3"/>
                    <a:pt x="14" y="3"/>
                    <a:pt x="14" y="2"/>
                  </a:cubicBezTo>
                  <a:cubicBezTo>
                    <a:pt x="13" y="1"/>
                    <a:pt x="14" y="2"/>
                    <a:pt x="12" y="2"/>
                  </a:cubicBezTo>
                  <a:cubicBezTo>
                    <a:pt x="11" y="1"/>
                    <a:pt x="11" y="1"/>
                    <a:pt x="9" y="1"/>
                  </a:cubicBezTo>
                  <a:cubicBezTo>
                    <a:pt x="8" y="2"/>
                    <a:pt x="6" y="3"/>
                    <a:pt x="5" y="3"/>
                  </a:cubicBezTo>
                  <a:cubicBezTo>
                    <a:pt x="4" y="4"/>
                    <a:pt x="1" y="4"/>
                    <a:pt x="0" y="5"/>
                  </a:cubicBezTo>
                  <a:cubicBezTo>
                    <a:pt x="0" y="8"/>
                    <a:pt x="2" y="7"/>
                    <a:pt x="6" y="7"/>
                  </a:cubicBezTo>
                  <a:cubicBezTo>
                    <a:pt x="6" y="7"/>
                    <a:pt x="7" y="7"/>
                    <a:pt x="8" y="7"/>
                  </a:cubicBezTo>
                  <a:cubicBezTo>
                    <a:pt x="10" y="6"/>
                    <a:pt x="9" y="6"/>
                    <a:pt x="11" y="6"/>
                  </a:cubicBezTo>
                  <a:cubicBezTo>
                    <a:pt x="12" y="7"/>
                    <a:pt x="14" y="10"/>
                    <a:pt x="11" y="10"/>
                  </a:cubicBezTo>
                  <a:cubicBezTo>
                    <a:pt x="11" y="10"/>
                    <a:pt x="11" y="10"/>
                    <a:pt x="9" y="10"/>
                  </a:cubicBezTo>
                  <a:cubicBezTo>
                    <a:pt x="8" y="10"/>
                    <a:pt x="7" y="11"/>
                    <a:pt x="7" y="11"/>
                  </a:cubicBezTo>
                  <a:cubicBezTo>
                    <a:pt x="7" y="11"/>
                    <a:pt x="5" y="9"/>
                    <a:pt x="6" y="11"/>
                  </a:cubicBezTo>
                  <a:cubicBezTo>
                    <a:pt x="6" y="11"/>
                    <a:pt x="3" y="11"/>
                    <a:pt x="4" y="12"/>
                  </a:cubicBezTo>
                  <a:cubicBezTo>
                    <a:pt x="5" y="12"/>
                    <a:pt x="7" y="12"/>
                    <a:pt x="8" y="13"/>
                  </a:cubicBezTo>
                  <a:cubicBezTo>
                    <a:pt x="9" y="13"/>
                    <a:pt x="9" y="13"/>
                    <a:pt x="10" y="14"/>
                  </a:cubicBezTo>
                  <a:cubicBezTo>
                    <a:pt x="13" y="14"/>
                    <a:pt x="11" y="14"/>
                    <a:pt x="11" y="14"/>
                  </a:cubicBezTo>
                  <a:cubicBezTo>
                    <a:pt x="11" y="15"/>
                    <a:pt x="11" y="15"/>
                    <a:pt x="11" y="15"/>
                  </a:cubicBezTo>
                  <a:cubicBezTo>
                    <a:pt x="10" y="15"/>
                    <a:pt x="10" y="15"/>
                    <a:pt x="10" y="15"/>
                  </a:cubicBezTo>
                  <a:cubicBezTo>
                    <a:pt x="9" y="16"/>
                    <a:pt x="9" y="17"/>
                    <a:pt x="10" y="18"/>
                  </a:cubicBezTo>
                  <a:cubicBezTo>
                    <a:pt x="10" y="19"/>
                    <a:pt x="10" y="19"/>
                    <a:pt x="12" y="19"/>
                  </a:cubicBezTo>
                  <a:cubicBezTo>
                    <a:pt x="13" y="20"/>
                    <a:pt x="14" y="19"/>
                    <a:pt x="16" y="19"/>
                  </a:cubicBezTo>
                  <a:cubicBezTo>
                    <a:pt x="16" y="20"/>
                    <a:pt x="18" y="19"/>
                    <a:pt x="18" y="19"/>
                  </a:cubicBezTo>
                  <a:cubicBezTo>
                    <a:pt x="18" y="20"/>
                    <a:pt x="18" y="20"/>
                    <a:pt x="18" y="20"/>
                  </a:cubicBezTo>
                  <a:cubicBezTo>
                    <a:pt x="19" y="21"/>
                    <a:pt x="20" y="21"/>
                    <a:pt x="21" y="22"/>
                  </a:cubicBezTo>
                  <a:cubicBezTo>
                    <a:pt x="21" y="23"/>
                    <a:pt x="30" y="22"/>
                    <a:pt x="30" y="21"/>
                  </a:cubicBezTo>
                  <a:cubicBezTo>
                    <a:pt x="30" y="21"/>
                    <a:pt x="33" y="20"/>
                    <a:pt x="33" y="20"/>
                  </a:cubicBezTo>
                  <a:cubicBezTo>
                    <a:pt x="34" y="20"/>
                    <a:pt x="35" y="19"/>
                    <a:pt x="35" y="19"/>
                  </a:cubicBezTo>
                  <a:cubicBezTo>
                    <a:pt x="36" y="18"/>
                    <a:pt x="36" y="18"/>
                    <a:pt x="37" y="17"/>
                  </a:cubicBezTo>
                  <a:cubicBezTo>
                    <a:pt x="37" y="17"/>
                    <a:pt x="42" y="18"/>
                    <a:pt x="42" y="17"/>
                  </a:cubicBezTo>
                  <a:cubicBezTo>
                    <a:pt x="42" y="16"/>
                    <a:pt x="44" y="17"/>
                    <a:pt x="44" y="17"/>
                  </a:cubicBezTo>
                  <a:cubicBezTo>
                    <a:pt x="45" y="16"/>
                    <a:pt x="44" y="16"/>
                    <a:pt x="46" y="16"/>
                  </a:cubicBezTo>
                  <a:cubicBezTo>
                    <a:pt x="46" y="16"/>
                    <a:pt x="47" y="15"/>
                    <a:pt x="48" y="15"/>
                  </a:cubicBezTo>
                  <a:cubicBezTo>
                    <a:pt x="48" y="15"/>
                    <a:pt x="51" y="13"/>
                    <a:pt x="51" y="13"/>
                  </a:cubicBezTo>
                  <a:cubicBezTo>
                    <a:pt x="51" y="14"/>
                    <a:pt x="54" y="12"/>
                    <a:pt x="55" y="12"/>
                  </a:cubicBezTo>
                  <a:cubicBezTo>
                    <a:pt x="55" y="11"/>
                    <a:pt x="55" y="11"/>
                    <a:pt x="56" y="10"/>
                  </a:cubicBezTo>
                  <a:cubicBezTo>
                    <a:pt x="57" y="9"/>
                    <a:pt x="57" y="7"/>
                    <a:pt x="56" y="6"/>
                  </a:cubicBezTo>
                  <a:cubicBezTo>
                    <a:pt x="55" y="5"/>
                    <a:pt x="54" y="5"/>
                    <a:pt x="5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1" name="Freeform 167"/>
            <p:cNvSpPr/>
            <p:nvPr/>
          </p:nvSpPr>
          <p:spPr>
            <a:xfrm>
              <a:off x="2471738" y="2041525"/>
              <a:ext cx="457200" cy="317500"/>
            </a:xfrm>
            <a:custGeom>
              <a:avLst/>
              <a:gdLst>
                <a:gd name="T0" fmla="*/ 113 w 122"/>
                <a:gd name="T1" fmla="*/ 46 h 85"/>
                <a:gd name="T2" fmla="*/ 105 w 122"/>
                <a:gd name="T3" fmla="*/ 43 h 85"/>
                <a:gd name="T4" fmla="*/ 95 w 122"/>
                <a:gd name="T5" fmla="*/ 36 h 85"/>
                <a:gd name="T6" fmla="*/ 94 w 122"/>
                <a:gd name="T7" fmla="*/ 33 h 85"/>
                <a:gd name="T8" fmla="*/ 100 w 122"/>
                <a:gd name="T9" fmla="*/ 31 h 85"/>
                <a:gd name="T10" fmla="*/ 97 w 122"/>
                <a:gd name="T11" fmla="*/ 26 h 85"/>
                <a:gd name="T12" fmla="*/ 96 w 122"/>
                <a:gd name="T13" fmla="*/ 25 h 85"/>
                <a:gd name="T14" fmla="*/ 85 w 122"/>
                <a:gd name="T15" fmla="*/ 21 h 85"/>
                <a:gd name="T16" fmla="*/ 85 w 122"/>
                <a:gd name="T17" fmla="*/ 17 h 85"/>
                <a:gd name="T18" fmla="*/ 78 w 122"/>
                <a:gd name="T19" fmla="*/ 17 h 85"/>
                <a:gd name="T20" fmla="*/ 71 w 122"/>
                <a:gd name="T21" fmla="*/ 9 h 85"/>
                <a:gd name="T22" fmla="*/ 59 w 122"/>
                <a:gd name="T23" fmla="*/ 11 h 85"/>
                <a:gd name="T24" fmla="*/ 51 w 122"/>
                <a:gd name="T25" fmla="*/ 11 h 85"/>
                <a:gd name="T26" fmla="*/ 55 w 122"/>
                <a:gd name="T27" fmla="*/ 6 h 85"/>
                <a:gd name="T28" fmla="*/ 45 w 122"/>
                <a:gd name="T29" fmla="*/ 3 h 85"/>
                <a:gd name="T30" fmla="*/ 32 w 122"/>
                <a:gd name="T31" fmla="*/ 7 h 85"/>
                <a:gd name="T32" fmla="*/ 26 w 122"/>
                <a:gd name="T33" fmla="*/ 13 h 85"/>
                <a:gd name="T34" fmla="*/ 25 w 122"/>
                <a:gd name="T35" fmla="*/ 18 h 85"/>
                <a:gd name="T36" fmla="*/ 17 w 122"/>
                <a:gd name="T37" fmla="*/ 20 h 85"/>
                <a:gd name="T38" fmla="*/ 21 w 122"/>
                <a:gd name="T39" fmla="*/ 11 h 85"/>
                <a:gd name="T40" fmla="*/ 23 w 122"/>
                <a:gd name="T41" fmla="*/ 8 h 85"/>
                <a:gd name="T42" fmla="*/ 34 w 122"/>
                <a:gd name="T43" fmla="*/ 3 h 85"/>
                <a:gd name="T44" fmla="*/ 35 w 122"/>
                <a:gd name="T45" fmla="*/ 1 h 85"/>
                <a:gd name="T46" fmla="*/ 22 w 122"/>
                <a:gd name="T47" fmla="*/ 3 h 85"/>
                <a:gd name="T48" fmla="*/ 14 w 122"/>
                <a:gd name="T49" fmla="*/ 7 h 85"/>
                <a:gd name="T50" fmla="*/ 7 w 122"/>
                <a:gd name="T51" fmla="*/ 11 h 85"/>
                <a:gd name="T52" fmla="*/ 5 w 122"/>
                <a:gd name="T53" fmla="*/ 14 h 85"/>
                <a:gd name="T54" fmla="*/ 1 w 122"/>
                <a:gd name="T55" fmla="*/ 18 h 85"/>
                <a:gd name="T56" fmla="*/ 2 w 122"/>
                <a:gd name="T57" fmla="*/ 25 h 85"/>
                <a:gd name="T58" fmla="*/ 17 w 122"/>
                <a:gd name="T59" fmla="*/ 25 h 85"/>
                <a:gd name="T60" fmla="*/ 32 w 122"/>
                <a:gd name="T61" fmla="*/ 26 h 85"/>
                <a:gd name="T62" fmla="*/ 49 w 122"/>
                <a:gd name="T63" fmla="*/ 26 h 85"/>
                <a:gd name="T64" fmla="*/ 53 w 122"/>
                <a:gd name="T65" fmla="*/ 23 h 85"/>
                <a:gd name="T66" fmla="*/ 60 w 122"/>
                <a:gd name="T67" fmla="*/ 32 h 85"/>
                <a:gd name="T68" fmla="*/ 58 w 122"/>
                <a:gd name="T69" fmla="*/ 36 h 85"/>
                <a:gd name="T70" fmla="*/ 65 w 122"/>
                <a:gd name="T71" fmla="*/ 38 h 85"/>
                <a:gd name="T72" fmla="*/ 69 w 122"/>
                <a:gd name="T73" fmla="*/ 40 h 85"/>
                <a:gd name="T74" fmla="*/ 56 w 122"/>
                <a:gd name="T75" fmla="*/ 50 h 85"/>
                <a:gd name="T76" fmla="*/ 50 w 122"/>
                <a:gd name="T77" fmla="*/ 58 h 85"/>
                <a:gd name="T78" fmla="*/ 40 w 122"/>
                <a:gd name="T79" fmla="*/ 60 h 85"/>
                <a:gd name="T80" fmla="*/ 29 w 122"/>
                <a:gd name="T81" fmla="*/ 61 h 85"/>
                <a:gd name="T82" fmla="*/ 24 w 122"/>
                <a:gd name="T83" fmla="*/ 66 h 85"/>
                <a:gd name="T84" fmla="*/ 39 w 122"/>
                <a:gd name="T85" fmla="*/ 66 h 85"/>
                <a:gd name="T86" fmla="*/ 50 w 122"/>
                <a:gd name="T87" fmla="*/ 66 h 85"/>
                <a:gd name="T88" fmla="*/ 53 w 122"/>
                <a:gd name="T89" fmla="*/ 72 h 85"/>
                <a:gd name="T90" fmla="*/ 55 w 122"/>
                <a:gd name="T91" fmla="*/ 80 h 85"/>
                <a:gd name="T92" fmla="*/ 64 w 122"/>
                <a:gd name="T93" fmla="*/ 81 h 85"/>
                <a:gd name="T94" fmla="*/ 78 w 122"/>
                <a:gd name="T95" fmla="*/ 85 h 85"/>
                <a:gd name="T96" fmla="*/ 73 w 122"/>
                <a:gd name="T97" fmla="*/ 75 h 85"/>
                <a:gd name="T98" fmla="*/ 69 w 122"/>
                <a:gd name="T99" fmla="*/ 71 h 85"/>
                <a:gd name="T100" fmla="*/ 73 w 122"/>
                <a:gd name="T101" fmla="*/ 70 h 85"/>
                <a:gd name="T102" fmla="*/ 75 w 122"/>
                <a:gd name="T103" fmla="*/ 73 h 85"/>
                <a:gd name="T104" fmla="*/ 85 w 122"/>
                <a:gd name="T105" fmla="*/ 77 h 85"/>
                <a:gd name="T106" fmla="*/ 88 w 122"/>
                <a:gd name="T107" fmla="*/ 80 h 85"/>
                <a:gd name="T108" fmla="*/ 95 w 122"/>
                <a:gd name="T109" fmla="*/ 73 h 85"/>
                <a:gd name="T110" fmla="*/ 88 w 122"/>
                <a:gd name="T111" fmla="*/ 61 h 85"/>
                <a:gd name="T112" fmla="*/ 84 w 122"/>
                <a:gd name="T113" fmla="*/ 56 h 85"/>
                <a:gd name="T114" fmla="*/ 90 w 122"/>
                <a:gd name="T115" fmla="*/ 51 h 85"/>
                <a:gd name="T116" fmla="*/ 100 w 122"/>
                <a:gd name="T117" fmla="*/ 60 h 85"/>
                <a:gd name="T118" fmla="*/ 107 w 122"/>
                <a:gd name="T119" fmla="*/ 57 h 85"/>
                <a:gd name="T120" fmla="*/ 122 w 122"/>
                <a:gd name="T121"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85">
                  <a:moveTo>
                    <a:pt x="120" y="48"/>
                  </a:moveTo>
                  <a:cubicBezTo>
                    <a:pt x="120" y="48"/>
                    <a:pt x="120" y="48"/>
                    <a:pt x="119" y="48"/>
                  </a:cubicBezTo>
                  <a:cubicBezTo>
                    <a:pt x="118" y="47"/>
                    <a:pt x="116" y="48"/>
                    <a:pt x="115" y="48"/>
                  </a:cubicBezTo>
                  <a:cubicBezTo>
                    <a:pt x="115" y="48"/>
                    <a:pt x="113" y="47"/>
                    <a:pt x="113" y="46"/>
                  </a:cubicBezTo>
                  <a:cubicBezTo>
                    <a:pt x="113" y="46"/>
                    <a:pt x="112" y="47"/>
                    <a:pt x="112" y="46"/>
                  </a:cubicBezTo>
                  <a:cubicBezTo>
                    <a:pt x="112" y="46"/>
                    <a:pt x="113" y="45"/>
                    <a:pt x="112" y="45"/>
                  </a:cubicBezTo>
                  <a:cubicBezTo>
                    <a:pt x="112" y="44"/>
                    <a:pt x="112" y="44"/>
                    <a:pt x="111" y="44"/>
                  </a:cubicBezTo>
                  <a:cubicBezTo>
                    <a:pt x="111" y="42"/>
                    <a:pt x="107" y="43"/>
                    <a:pt x="105" y="43"/>
                  </a:cubicBezTo>
                  <a:cubicBezTo>
                    <a:pt x="103" y="43"/>
                    <a:pt x="103" y="42"/>
                    <a:pt x="102" y="41"/>
                  </a:cubicBezTo>
                  <a:cubicBezTo>
                    <a:pt x="102" y="41"/>
                    <a:pt x="102" y="41"/>
                    <a:pt x="101" y="40"/>
                  </a:cubicBezTo>
                  <a:cubicBezTo>
                    <a:pt x="100" y="40"/>
                    <a:pt x="98" y="38"/>
                    <a:pt x="96" y="38"/>
                  </a:cubicBezTo>
                  <a:cubicBezTo>
                    <a:pt x="97" y="38"/>
                    <a:pt x="95" y="36"/>
                    <a:pt x="95" y="36"/>
                  </a:cubicBezTo>
                  <a:cubicBezTo>
                    <a:pt x="94" y="36"/>
                    <a:pt x="94" y="36"/>
                    <a:pt x="94" y="36"/>
                  </a:cubicBezTo>
                  <a:cubicBezTo>
                    <a:pt x="93" y="36"/>
                    <a:pt x="94" y="36"/>
                    <a:pt x="93" y="36"/>
                  </a:cubicBezTo>
                  <a:cubicBezTo>
                    <a:pt x="93" y="35"/>
                    <a:pt x="93" y="34"/>
                    <a:pt x="93" y="33"/>
                  </a:cubicBezTo>
                  <a:cubicBezTo>
                    <a:pt x="93" y="33"/>
                    <a:pt x="93" y="33"/>
                    <a:pt x="94" y="33"/>
                  </a:cubicBezTo>
                  <a:cubicBezTo>
                    <a:pt x="94" y="32"/>
                    <a:pt x="95" y="32"/>
                    <a:pt x="95" y="31"/>
                  </a:cubicBezTo>
                  <a:cubicBezTo>
                    <a:pt x="96" y="31"/>
                    <a:pt x="96" y="31"/>
                    <a:pt x="96" y="31"/>
                  </a:cubicBezTo>
                  <a:cubicBezTo>
                    <a:pt x="96" y="30"/>
                    <a:pt x="97" y="30"/>
                    <a:pt x="97" y="30"/>
                  </a:cubicBezTo>
                  <a:cubicBezTo>
                    <a:pt x="99" y="30"/>
                    <a:pt x="99" y="31"/>
                    <a:pt x="100" y="31"/>
                  </a:cubicBezTo>
                  <a:cubicBezTo>
                    <a:pt x="101" y="31"/>
                    <a:pt x="101" y="30"/>
                    <a:pt x="102" y="29"/>
                  </a:cubicBezTo>
                  <a:cubicBezTo>
                    <a:pt x="102" y="28"/>
                    <a:pt x="102" y="28"/>
                    <a:pt x="101" y="28"/>
                  </a:cubicBezTo>
                  <a:cubicBezTo>
                    <a:pt x="100" y="27"/>
                    <a:pt x="100" y="27"/>
                    <a:pt x="98" y="27"/>
                  </a:cubicBezTo>
                  <a:cubicBezTo>
                    <a:pt x="98" y="27"/>
                    <a:pt x="97" y="26"/>
                    <a:pt x="97" y="26"/>
                  </a:cubicBezTo>
                  <a:cubicBezTo>
                    <a:pt x="97" y="26"/>
                    <a:pt x="95" y="27"/>
                    <a:pt x="95" y="28"/>
                  </a:cubicBezTo>
                  <a:cubicBezTo>
                    <a:pt x="93" y="28"/>
                    <a:pt x="92" y="28"/>
                    <a:pt x="92" y="27"/>
                  </a:cubicBezTo>
                  <a:cubicBezTo>
                    <a:pt x="92" y="26"/>
                    <a:pt x="93" y="27"/>
                    <a:pt x="93" y="26"/>
                  </a:cubicBezTo>
                  <a:cubicBezTo>
                    <a:pt x="94" y="26"/>
                    <a:pt x="95" y="25"/>
                    <a:pt x="96" y="25"/>
                  </a:cubicBezTo>
                  <a:cubicBezTo>
                    <a:pt x="96" y="21"/>
                    <a:pt x="93" y="22"/>
                    <a:pt x="91" y="23"/>
                  </a:cubicBezTo>
                  <a:cubicBezTo>
                    <a:pt x="90" y="24"/>
                    <a:pt x="88" y="24"/>
                    <a:pt x="88" y="26"/>
                  </a:cubicBezTo>
                  <a:cubicBezTo>
                    <a:pt x="84" y="26"/>
                    <a:pt x="84" y="25"/>
                    <a:pt x="84" y="22"/>
                  </a:cubicBezTo>
                  <a:cubicBezTo>
                    <a:pt x="84" y="22"/>
                    <a:pt x="85" y="21"/>
                    <a:pt x="85" y="21"/>
                  </a:cubicBezTo>
                  <a:cubicBezTo>
                    <a:pt x="87" y="21"/>
                    <a:pt x="86" y="21"/>
                    <a:pt x="86" y="21"/>
                  </a:cubicBezTo>
                  <a:cubicBezTo>
                    <a:pt x="87" y="20"/>
                    <a:pt x="87" y="20"/>
                    <a:pt x="88" y="20"/>
                  </a:cubicBezTo>
                  <a:cubicBezTo>
                    <a:pt x="88" y="20"/>
                    <a:pt x="88" y="19"/>
                    <a:pt x="88" y="19"/>
                  </a:cubicBezTo>
                  <a:cubicBezTo>
                    <a:pt x="88" y="17"/>
                    <a:pt x="87" y="17"/>
                    <a:pt x="85" y="17"/>
                  </a:cubicBezTo>
                  <a:cubicBezTo>
                    <a:pt x="84" y="18"/>
                    <a:pt x="82" y="18"/>
                    <a:pt x="82" y="18"/>
                  </a:cubicBezTo>
                  <a:cubicBezTo>
                    <a:pt x="80" y="18"/>
                    <a:pt x="81" y="18"/>
                    <a:pt x="80" y="19"/>
                  </a:cubicBezTo>
                  <a:cubicBezTo>
                    <a:pt x="80" y="19"/>
                    <a:pt x="79" y="18"/>
                    <a:pt x="78" y="18"/>
                  </a:cubicBezTo>
                  <a:cubicBezTo>
                    <a:pt x="78" y="18"/>
                    <a:pt x="78" y="17"/>
                    <a:pt x="78" y="17"/>
                  </a:cubicBezTo>
                  <a:cubicBezTo>
                    <a:pt x="77" y="16"/>
                    <a:pt x="78" y="16"/>
                    <a:pt x="77" y="14"/>
                  </a:cubicBezTo>
                  <a:cubicBezTo>
                    <a:pt x="76" y="13"/>
                    <a:pt x="75" y="13"/>
                    <a:pt x="76" y="11"/>
                  </a:cubicBezTo>
                  <a:cubicBezTo>
                    <a:pt x="77" y="10"/>
                    <a:pt x="78" y="10"/>
                    <a:pt x="77" y="9"/>
                  </a:cubicBezTo>
                  <a:cubicBezTo>
                    <a:pt x="74" y="8"/>
                    <a:pt x="73" y="9"/>
                    <a:pt x="71" y="9"/>
                  </a:cubicBezTo>
                  <a:cubicBezTo>
                    <a:pt x="70" y="9"/>
                    <a:pt x="70" y="9"/>
                    <a:pt x="70" y="10"/>
                  </a:cubicBezTo>
                  <a:cubicBezTo>
                    <a:pt x="68" y="11"/>
                    <a:pt x="66" y="8"/>
                    <a:pt x="66" y="11"/>
                  </a:cubicBezTo>
                  <a:cubicBezTo>
                    <a:pt x="65" y="12"/>
                    <a:pt x="65" y="13"/>
                    <a:pt x="65" y="13"/>
                  </a:cubicBezTo>
                  <a:cubicBezTo>
                    <a:pt x="62" y="13"/>
                    <a:pt x="60" y="13"/>
                    <a:pt x="59" y="11"/>
                  </a:cubicBezTo>
                  <a:cubicBezTo>
                    <a:pt x="57" y="10"/>
                    <a:pt x="56" y="11"/>
                    <a:pt x="55" y="11"/>
                  </a:cubicBezTo>
                  <a:cubicBezTo>
                    <a:pt x="54" y="13"/>
                    <a:pt x="53" y="15"/>
                    <a:pt x="50" y="13"/>
                  </a:cubicBezTo>
                  <a:cubicBezTo>
                    <a:pt x="50" y="12"/>
                    <a:pt x="50" y="12"/>
                    <a:pt x="50" y="11"/>
                  </a:cubicBezTo>
                  <a:cubicBezTo>
                    <a:pt x="51" y="11"/>
                    <a:pt x="51" y="11"/>
                    <a:pt x="51" y="11"/>
                  </a:cubicBezTo>
                  <a:cubicBezTo>
                    <a:pt x="51" y="10"/>
                    <a:pt x="51" y="10"/>
                    <a:pt x="52" y="10"/>
                  </a:cubicBezTo>
                  <a:cubicBezTo>
                    <a:pt x="52" y="10"/>
                    <a:pt x="53" y="10"/>
                    <a:pt x="53" y="10"/>
                  </a:cubicBezTo>
                  <a:cubicBezTo>
                    <a:pt x="53" y="9"/>
                    <a:pt x="54" y="9"/>
                    <a:pt x="55" y="8"/>
                  </a:cubicBezTo>
                  <a:cubicBezTo>
                    <a:pt x="55" y="8"/>
                    <a:pt x="56" y="6"/>
                    <a:pt x="55" y="6"/>
                  </a:cubicBezTo>
                  <a:cubicBezTo>
                    <a:pt x="54" y="6"/>
                    <a:pt x="55" y="4"/>
                    <a:pt x="55" y="5"/>
                  </a:cubicBezTo>
                  <a:cubicBezTo>
                    <a:pt x="55" y="3"/>
                    <a:pt x="55" y="3"/>
                    <a:pt x="55" y="2"/>
                  </a:cubicBezTo>
                  <a:cubicBezTo>
                    <a:pt x="53" y="2"/>
                    <a:pt x="53" y="3"/>
                    <a:pt x="51" y="3"/>
                  </a:cubicBezTo>
                  <a:cubicBezTo>
                    <a:pt x="49" y="3"/>
                    <a:pt x="48" y="2"/>
                    <a:pt x="45" y="3"/>
                  </a:cubicBezTo>
                  <a:cubicBezTo>
                    <a:pt x="42" y="3"/>
                    <a:pt x="41" y="5"/>
                    <a:pt x="41" y="5"/>
                  </a:cubicBezTo>
                  <a:cubicBezTo>
                    <a:pt x="39" y="5"/>
                    <a:pt x="37" y="4"/>
                    <a:pt x="35" y="5"/>
                  </a:cubicBezTo>
                  <a:cubicBezTo>
                    <a:pt x="34" y="6"/>
                    <a:pt x="34" y="6"/>
                    <a:pt x="33" y="6"/>
                  </a:cubicBezTo>
                  <a:cubicBezTo>
                    <a:pt x="33" y="7"/>
                    <a:pt x="34" y="7"/>
                    <a:pt x="32" y="7"/>
                  </a:cubicBezTo>
                  <a:cubicBezTo>
                    <a:pt x="31" y="7"/>
                    <a:pt x="32" y="7"/>
                    <a:pt x="31" y="8"/>
                  </a:cubicBezTo>
                  <a:cubicBezTo>
                    <a:pt x="31" y="8"/>
                    <a:pt x="31" y="8"/>
                    <a:pt x="30" y="8"/>
                  </a:cubicBezTo>
                  <a:cubicBezTo>
                    <a:pt x="30" y="9"/>
                    <a:pt x="29" y="11"/>
                    <a:pt x="29" y="11"/>
                  </a:cubicBezTo>
                  <a:cubicBezTo>
                    <a:pt x="29" y="12"/>
                    <a:pt x="27" y="12"/>
                    <a:pt x="26" y="13"/>
                  </a:cubicBezTo>
                  <a:cubicBezTo>
                    <a:pt x="25" y="12"/>
                    <a:pt x="24" y="13"/>
                    <a:pt x="25" y="14"/>
                  </a:cubicBezTo>
                  <a:cubicBezTo>
                    <a:pt x="26" y="15"/>
                    <a:pt x="25" y="15"/>
                    <a:pt x="26" y="16"/>
                  </a:cubicBezTo>
                  <a:cubicBezTo>
                    <a:pt x="27" y="16"/>
                    <a:pt x="27" y="18"/>
                    <a:pt x="26" y="18"/>
                  </a:cubicBezTo>
                  <a:cubicBezTo>
                    <a:pt x="25" y="18"/>
                    <a:pt x="26" y="18"/>
                    <a:pt x="25" y="18"/>
                  </a:cubicBezTo>
                  <a:cubicBezTo>
                    <a:pt x="25" y="19"/>
                    <a:pt x="25" y="19"/>
                    <a:pt x="25" y="19"/>
                  </a:cubicBezTo>
                  <a:cubicBezTo>
                    <a:pt x="25" y="19"/>
                    <a:pt x="24" y="19"/>
                    <a:pt x="24" y="19"/>
                  </a:cubicBezTo>
                  <a:cubicBezTo>
                    <a:pt x="24" y="20"/>
                    <a:pt x="23" y="20"/>
                    <a:pt x="23" y="21"/>
                  </a:cubicBezTo>
                  <a:cubicBezTo>
                    <a:pt x="22" y="21"/>
                    <a:pt x="16" y="20"/>
                    <a:pt x="17" y="20"/>
                  </a:cubicBezTo>
                  <a:cubicBezTo>
                    <a:pt x="18" y="19"/>
                    <a:pt x="17" y="19"/>
                    <a:pt x="18" y="19"/>
                  </a:cubicBezTo>
                  <a:cubicBezTo>
                    <a:pt x="19" y="19"/>
                    <a:pt x="18" y="19"/>
                    <a:pt x="19" y="18"/>
                  </a:cubicBezTo>
                  <a:cubicBezTo>
                    <a:pt x="19" y="18"/>
                    <a:pt x="21" y="18"/>
                    <a:pt x="21" y="18"/>
                  </a:cubicBezTo>
                  <a:cubicBezTo>
                    <a:pt x="22" y="17"/>
                    <a:pt x="19" y="14"/>
                    <a:pt x="21" y="11"/>
                  </a:cubicBezTo>
                  <a:cubicBezTo>
                    <a:pt x="22" y="11"/>
                    <a:pt x="21" y="11"/>
                    <a:pt x="22" y="11"/>
                  </a:cubicBezTo>
                  <a:cubicBezTo>
                    <a:pt x="22" y="11"/>
                    <a:pt x="22" y="11"/>
                    <a:pt x="23" y="10"/>
                  </a:cubicBezTo>
                  <a:cubicBezTo>
                    <a:pt x="24" y="10"/>
                    <a:pt x="23" y="10"/>
                    <a:pt x="23" y="9"/>
                  </a:cubicBezTo>
                  <a:cubicBezTo>
                    <a:pt x="23" y="9"/>
                    <a:pt x="23" y="9"/>
                    <a:pt x="23" y="8"/>
                  </a:cubicBezTo>
                  <a:cubicBezTo>
                    <a:pt x="24" y="8"/>
                    <a:pt x="25" y="8"/>
                    <a:pt x="25" y="8"/>
                  </a:cubicBezTo>
                  <a:cubicBezTo>
                    <a:pt x="25" y="7"/>
                    <a:pt x="27" y="5"/>
                    <a:pt x="27" y="6"/>
                  </a:cubicBezTo>
                  <a:cubicBezTo>
                    <a:pt x="29" y="6"/>
                    <a:pt x="30" y="4"/>
                    <a:pt x="31" y="4"/>
                  </a:cubicBezTo>
                  <a:cubicBezTo>
                    <a:pt x="32" y="4"/>
                    <a:pt x="34" y="3"/>
                    <a:pt x="34" y="3"/>
                  </a:cubicBezTo>
                  <a:cubicBezTo>
                    <a:pt x="35" y="4"/>
                    <a:pt x="35" y="3"/>
                    <a:pt x="35" y="3"/>
                  </a:cubicBezTo>
                  <a:cubicBezTo>
                    <a:pt x="38" y="3"/>
                    <a:pt x="38" y="3"/>
                    <a:pt x="39" y="2"/>
                  </a:cubicBezTo>
                  <a:cubicBezTo>
                    <a:pt x="39" y="1"/>
                    <a:pt x="39" y="1"/>
                    <a:pt x="38" y="1"/>
                  </a:cubicBezTo>
                  <a:cubicBezTo>
                    <a:pt x="38" y="0"/>
                    <a:pt x="36" y="0"/>
                    <a:pt x="35" y="1"/>
                  </a:cubicBezTo>
                  <a:cubicBezTo>
                    <a:pt x="35" y="2"/>
                    <a:pt x="31" y="1"/>
                    <a:pt x="30" y="1"/>
                  </a:cubicBezTo>
                  <a:cubicBezTo>
                    <a:pt x="30" y="1"/>
                    <a:pt x="25" y="1"/>
                    <a:pt x="25" y="2"/>
                  </a:cubicBezTo>
                  <a:cubicBezTo>
                    <a:pt x="25" y="2"/>
                    <a:pt x="24" y="2"/>
                    <a:pt x="23" y="2"/>
                  </a:cubicBezTo>
                  <a:cubicBezTo>
                    <a:pt x="22" y="2"/>
                    <a:pt x="23" y="2"/>
                    <a:pt x="22" y="3"/>
                  </a:cubicBezTo>
                  <a:cubicBezTo>
                    <a:pt x="21" y="4"/>
                    <a:pt x="19" y="3"/>
                    <a:pt x="18" y="4"/>
                  </a:cubicBezTo>
                  <a:cubicBezTo>
                    <a:pt x="18" y="4"/>
                    <a:pt x="16" y="5"/>
                    <a:pt x="16" y="5"/>
                  </a:cubicBezTo>
                  <a:cubicBezTo>
                    <a:pt x="16" y="5"/>
                    <a:pt x="15" y="6"/>
                    <a:pt x="15" y="6"/>
                  </a:cubicBezTo>
                  <a:cubicBezTo>
                    <a:pt x="15" y="6"/>
                    <a:pt x="14" y="7"/>
                    <a:pt x="14" y="7"/>
                  </a:cubicBezTo>
                  <a:cubicBezTo>
                    <a:pt x="12" y="7"/>
                    <a:pt x="10" y="8"/>
                    <a:pt x="9" y="9"/>
                  </a:cubicBezTo>
                  <a:cubicBezTo>
                    <a:pt x="8" y="10"/>
                    <a:pt x="9" y="9"/>
                    <a:pt x="8" y="10"/>
                  </a:cubicBezTo>
                  <a:cubicBezTo>
                    <a:pt x="8" y="10"/>
                    <a:pt x="8" y="10"/>
                    <a:pt x="8" y="11"/>
                  </a:cubicBezTo>
                  <a:cubicBezTo>
                    <a:pt x="7" y="11"/>
                    <a:pt x="7" y="11"/>
                    <a:pt x="7" y="11"/>
                  </a:cubicBezTo>
                  <a:cubicBezTo>
                    <a:pt x="6" y="11"/>
                    <a:pt x="7" y="11"/>
                    <a:pt x="6" y="11"/>
                  </a:cubicBezTo>
                  <a:cubicBezTo>
                    <a:pt x="6" y="12"/>
                    <a:pt x="7" y="12"/>
                    <a:pt x="6" y="12"/>
                  </a:cubicBezTo>
                  <a:cubicBezTo>
                    <a:pt x="6" y="12"/>
                    <a:pt x="5" y="12"/>
                    <a:pt x="5" y="12"/>
                  </a:cubicBezTo>
                  <a:cubicBezTo>
                    <a:pt x="5" y="13"/>
                    <a:pt x="5" y="14"/>
                    <a:pt x="5" y="14"/>
                  </a:cubicBezTo>
                  <a:cubicBezTo>
                    <a:pt x="4" y="14"/>
                    <a:pt x="4" y="14"/>
                    <a:pt x="3" y="15"/>
                  </a:cubicBezTo>
                  <a:cubicBezTo>
                    <a:pt x="3" y="15"/>
                    <a:pt x="2" y="16"/>
                    <a:pt x="2" y="16"/>
                  </a:cubicBezTo>
                  <a:cubicBezTo>
                    <a:pt x="1" y="17"/>
                    <a:pt x="2" y="16"/>
                    <a:pt x="1" y="18"/>
                  </a:cubicBezTo>
                  <a:cubicBezTo>
                    <a:pt x="1" y="18"/>
                    <a:pt x="2" y="19"/>
                    <a:pt x="1" y="18"/>
                  </a:cubicBezTo>
                  <a:cubicBezTo>
                    <a:pt x="0" y="18"/>
                    <a:pt x="1" y="20"/>
                    <a:pt x="1" y="21"/>
                  </a:cubicBezTo>
                  <a:cubicBezTo>
                    <a:pt x="0" y="21"/>
                    <a:pt x="0" y="22"/>
                    <a:pt x="1" y="23"/>
                  </a:cubicBezTo>
                  <a:cubicBezTo>
                    <a:pt x="1" y="23"/>
                    <a:pt x="1" y="24"/>
                    <a:pt x="1" y="24"/>
                  </a:cubicBezTo>
                  <a:cubicBezTo>
                    <a:pt x="2" y="25"/>
                    <a:pt x="1" y="24"/>
                    <a:pt x="2" y="25"/>
                  </a:cubicBezTo>
                  <a:cubicBezTo>
                    <a:pt x="2" y="25"/>
                    <a:pt x="3" y="26"/>
                    <a:pt x="3" y="26"/>
                  </a:cubicBezTo>
                  <a:cubicBezTo>
                    <a:pt x="6" y="26"/>
                    <a:pt x="7" y="26"/>
                    <a:pt x="11" y="26"/>
                  </a:cubicBezTo>
                  <a:cubicBezTo>
                    <a:pt x="13" y="26"/>
                    <a:pt x="13" y="27"/>
                    <a:pt x="15" y="26"/>
                  </a:cubicBezTo>
                  <a:cubicBezTo>
                    <a:pt x="15" y="26"/>
                    <a:pt x="16" y="24"/>
                    <a:pt x="17" y="25"/>
                  </a:cubicBezTo>
                  <a:cubicBezTo>
                    <a:pt x="18" y="26"/>
                    <a:pt x="18" y="26"/>
                    <a:pt x="20" y="26"/>
                  </a:cubicBezTo>
                  <a:cubicBezTo>
                    <a:pt x="22" y="26"/>
                    <a:pt x="24" y="26"/>
                    <a:pt x="25" y="26"/>
                  </a:cubicBezTo>
                  <a:cubicBezTo>
                    <a:pt x="26" y="26"/>
                    <a:pt x="28" y="26"/>
                    <a:pt x="28" y="26"/>
                  </a:cubicBezTo>
                  <a:cubicBezTo>
                    <a:pt x="29" y="26"/>
                    <a:pt x="30" y="25"/>
                    <a:pt x="32" y="26"/>
                  </a:cubicBezTo>
                  <a:cubicBezTo>
                    <a:pt x="33" y="26"/>
                    <a:pt x="33" y="27"/>
                    <a:pt x="35" y="27"/>
                  </a:cubicBezTo>
                  <a:cubicBezTo>
                    <a:pt x="40" y="28"/>
                    <a:pt x="43" y="28"/>
                    <a:pt x="46" y="28"/>
                  </a:cubicBezTo>
                  <a:cubicBezTo>
                    <a:pt x="48" y="27"/>
                    <a:pt x="48" y="27"/>
                    <a:pt x="48" y="26"/>
                  </a:cubicBezTo>
                  <a:cubicBezTo>
                    <a:pt x="49" y="26"/>
                    <a:pt x="49" y="26"/>
                    <a:pt x="49" y="26"/>
                  </a:cubicBezTo>
                  <a:cubicBezTo>
                    <a:pt x="49" y="25"/>
                    <a:pt x="49" y="25"/>
                    <a:pt x="50" y="25"/>
                  </a:cubicBezTo>
                  <a:cubicBezTo>
                    <a:pt x="50" y="25"/>
                    <a:pt x="50" y="25"/>
                    <a:pt x="50" y="24"/>
                  </a:cubicBezTo>
                  <a:cubicBezTo>
                    <a:pt x="52" y="24"/>
                    <a:pt x="51" y="24"/>
                    <a:pt x="52" y="23"/>
                  </a:cubicBezTo>
                  <a:cubicBezTo>
                    <a:pt x="52" y="23"/>
                    <a:pt x="52" y="23"/>
                    <a:pt x="53" y="23"/>
                  </a:cubicBezTo>
                  <a:cubicBezTo>
                    <a:pt x="53" y="25"/>
                    <a:pt x="53" y="27"/>
                    <a:pt x="54" y="28"/>
                  </a:cubicBezTo>
                  <a:cubicBezTo>
                    <a:pt x="55" y="29"/>
                    <a:pt x="56" y="29"/>
                    <a:pt x="57" y="29"/>
                  </a:cubicBezTo>
                  <a:cubicBezTo>
                    <a:pt x="57" y="30"/>
                    <a:pt x="58" y="30"/>
                    <a:pt x="59" y="31"/>
                  </a:cubicBezTo>
                  <a:cubicBezTo>
                    <a:pt x="60" y="31"/>
                    <a:pt x="60" y="32"/>
                    <a:pt x="60" y="32"/>
                  </a:cubicBezTo>
                  <a:cubicBezTo>
                    <a:pt x="60" y="35"/>
                    <a:pt x="55" y="33"/>
                    <a:pt x="55" y="34"/>
                  </a:cubicBezTo>
                  <a:cubicBezTo>
                    <a:pt x="56" y="35"/>
                    <a:pt x="53" y="34"/>
                    <a:pt x="55" y="35"/>
                  </a:cubicBezTo>
                  <a:cubicBezTo>
                    <a:pt x="56" y="35"/>
                    <a:pt x="55" y="36"/>
                    <a:pt x="58" y="36"/>
                  </a:cubicBezTo>
                  <a:cubicBezTo>
                    <a:pt x="58" y="36"/>
                    <a:pt x="58" y="36"/>
                    <a:pt x="58" y="36"/>
                  </a:cubicBezTo>
                  <a:cubicBezTo>
                    <a:pt x="59" y="37"/>
                    <a:pt x="59" y="37"/>
                    <a:pt x="60" y="38"/>
                  </a:cubicBezTo>
                  <a:cubicBezTo>
                    <a:pt x="63" y="38"/>
                    <a:pt x="63" y="37"/>
                    <a:pt x="64" y="36"/>
                  </a:cubicBezTo>
                  <a:cubicBezTo>
                    <a:pt x="64" y="36"/>
                    <a:pt x="64" y="36"/>
                    <a:pt x="65" y="36"/>
                  </a:cubicBezTo>
                  <a:cubicBezTo>
                    <a:pt x="65" y="37"/>
                    <a:pt x="65" y="37"/>
                    <a:pt x="65" y="38"/>
                  </a:cubicBezTo>
                  <a:cubicBezTo>
                    <a:pt x="66" y="38"/>
                    <a:pt x="66" y="38"/>
                    <a:pt x="66" y="38"/>
                  </a:cubicBezTo>
                  <a:cubicBezTo>
                    <a:pt x="66" y="38"/>
                    <a:pt x="66" y="39"/>
                    <a:pt x="66" y="39"/>
                  </a:cubicBezTo>
                  <a:cubicBezTo>
                    <a:pt x="66" y="39"/>
                    <a:pt x="67" y="39"/>
                    <a:pt x="68" y="39"/>
                  </a:cubicBezTo>
                  <a:cubicBezTo>
                    <a:pt x="68" y="39"/>
                    <a:pt x="68" y="39"/>
                    <a:pt x="69" y="40"/>
                  </a:cubicBezTo>
                  <a:cubicBezTo>
                    <a:pt x="71" y="41"/>
                    <a:pt x="71" y="44"/>
                    <a:pt x="69" y="45"/>
                  </a:cubicBezTo>
                  <a:cubicBezTo>
                    <a:pt x="68" y="46"/>
                    <a:pt x="65" y="46"/>
                    <a:pt x="65" y="47"/>
                  </a:cubicBezTo>
                  <a:cubicBezTo>
                    <a:pt x="62" y="47"/>
                    <a:pt x="63" y="49"/>
                    <a:pt x="62" y="50"/>
                  </a:cubicBezTo>
                  <a:cubicBezTo>
                    <a:pt x="61" y="50"/>
                    <a:pt x="56" y="49"/>
                    <a:pt x="56" y="50"/>
                  </a:cubicBezTo>
                  <a:cubicBezTo>
                    <a:pt x="56" y="50"/>
                    <a:pt x="53" y="51"/>
                    <a:pt x="53" y="51"/>
                  </a:cubicBezTo>
                  <a:cubicBezTo>
                    <a:pt x="50" y="51"/>
                    <a:pt x="51" y="54"/>
                    <a:pt x="51" y="56"/>
                  </a:cubicBezTo>
                  <a:cubicBezTo>
                    <a:pt x="51" y="56"/>
                    <a:pt x="52" y="58"/>
                    <a:pt x="51" y="58"/>
                  </a:cubicBezTo>
                  <a:cubicBezTo>
                    <a:pt x="50" y="58"/>
                    <a:pt x="50" y="58"/>
                    <a:pt x="50" y="58"/>
                  </a:cubicBezTo>
                  <a:cubicBezTo>
                    <a:pt x="51" y="57"/>
                    <a:pt x="49" y="58"/>
                    <a:pt x="48" y="58"/>
                  </a:cubicBezTo>
                  <a:cubicBezTo>
                    <a:pt x="47" y="58"/>
                    <a:pt x="48" y="58"/>
                    <a:pt x="48" y="58"/>
                  </a:cubicBezTo>
                  <a:cubicBezTo>
                    <a:pt x="44" y="58"/>
                    <a:pt x="43" y="58"/>
                    <a:pt x="42" y="60"/>
                  </a:cubicBezTo>
                  <a:cubicBezTo>
                    <a:pt x="41" y="61"/>
                    <a:pt x="40" y="60"/>
                    <a:pt x="40" y="60"/>
                  </a:cubicBezTo>
                  <a:cubicBezTo>
                    <a:pt x="39" y="59"/>
                    <a:pt x="38" y="59"/>
                    <a:pt x="37" y="58"/>
                  </a:cubicBezTo>
                  <a:cubicBezTo>
                    <a:pt x="35" y="58"/>
                    <a:pt x="33" y="57"/>
                    <a:pt x="32" y="58"/>
                  </a:cubicBezTo>
                  <a:cubicBezTo>
                    <a:pt x="31" y="59"/>
                    <a:pt x="31" y="58"/>
                    <a:pt x="30" y="59"/>
                  </a:cubicBezTo>
                  <a:cubicBezTo>
                    <a:pt x="30" y="59"/>
                    <a:pt x="29" y="60"/>
                    <a:pt x="29" y="61"/>
                  </a:cubicBezTo>
                  <a:cubicBezTo>
                    <a:pt x="27" y="60"/>
                    <a:pt x="26" y="60"/>
                    <a:pt x="25" y="61"/>
                  </a:cubicBezTo>
                  <a:cubicBezTo>
                    <a:pt x="25" y="62"/>
                    <a:pt x="25" y="61"/>
                    <a:pt x="25" y="62"/>
                  </a:cubicBezTo>
                  <a:cubicBezTo>
                    <a:pt x="23" y="62"/>
                    <a:pt x="23" y="62"/>
                    <a:pt x="23" y="63"/>
                  </a:cubicBezTo>
                  <a:cubicBezTo>
                    <a:pt x="22" y="64"/>
                    <a:pt x="23" y="65"/>
                    <a:pt x="24" y="66"/>
                  </a:cubicBezTo>
                  <a:cubicBezTo>
                    <a:pt x="26" y="69"/>
                    <a:pt x="35" y="65"/>
                    <a:pt x="36" y="64"/>
                  </a:cubicBezTo>
                  <a:cubicBezTo>
                    <a:pt x="38" y="64"/>
                    <a:pt x="37" y="64"/>
                    <a:pt x="38" y="65"/>
                  </a:cubicBezTo>
                  <a:cubicBezTo>
                    <a:pt x="38" y="65"/>
                    <a:pt x="38" y="65"/>
                    <a:pt x="38" y="65"/>
                  </a:cubicBezTo>
                  <a:cubicBezTo>
                    <a:pt x="38" y="66"/>
                    <a:pt x="39" y="66"/>
                    <a:pt x="39" y="66"/>
                  </a:cubicBezTo>
                  <a:cubicBezTo>
                    <a:pt x="42" y="67"/>
                    <a:pt x="42" y="66"/>
                    <a:pt x="44" y="66"/>
                  </a:cubicBezTo>
                  <a:cubicBezTo>
                    <a:pt x="46" y="66"/>
                    <a:pt x="44" y="66"/>
                    <a:pt x="45" y="65"/>
                  </a:cubicBezTo>
                  <a:cubicBezTo>
                    <a:pt x="45" y="65"/>
                    <a:pt x="47" y="65"/>
                    <a:pt x="47" y="65"/>
                  </a:cubicBezTo>
                  <a:cubicBezTo>
                    <a:pt x="50" y="65"/>
                    <a:pt x="49" y="65"/>
                    <a:pt x="50" y="66"/>
                  </a:cubicBezTo>
                  <a:cubicBezTo>
                    <a:pt x="51" y="67"/>
                    <a:pt x="51" y="67"/>
                    <a:pt x="51" y="68"/>
                  </a:cubicBezTo>
                  <a:cubicBezTo>
                    <a:pt x="52" y="68"/>
                    <a:pt x="51" y="68"/>
                    <a:pt x="52" y="68"/>
                  </a:cubicBezTo>
                  <a:cubicBezTo>
                    <a:pt x="53" y="69"/>
                    <a:pt x="53" y="69"/>
                    <a:pt x="54" y="70"/>
                  </a:cubicBezTo>
                  <a:cubicBezTo>
                    <a:pt x="54" y="72"/>
                    <a:pt x="53" y="71"/>
                    <a:pt x="53" y="72"/>
                  </a:cubicBezTo>
                  <a:cubicBezTo>
                    <a:pt x="52" y="72"/>
                    <a:pt x="51" y="74"/>
                    <a:pt x="52" y="75"/>
                  </a:cubicBezTo>
                  <a:cubicBezTo>
                    <a:pt x="53" y="75"/>
                    <a:pt x="53" y="76"/>
                    <a:pt x="53" y="77"/>
                  </a:cubicBezTo>
                  <a:cubicBezTo>
                    <a:pt x="54" y="78"/>
                    <a:pt x="54" y="77"/>
                    <a:pt x="54" y="79"/>
                  </a:cubicBezTo>
                  <a:cubicBezTo>
                    <a:pt x="54" y="79"/>
                    <a:pt x="55" y="80"/>
                    <a:pt x="55" y="80"/>
                  </a:cubicBezTo>
                  <a:cubicBezTo>
                    <a:pt x="57" y="80"/>
                    <a:pt x="57" y="80"/>
                    <a:pt x="58" y="78"/>
                  </a:cubicBezTo>
                  <a:cubicBezTo>
                    <a:pt x="59" y="78"/>
                    <a:pt x="60" y="77"/>
                    <a:pt x="62" y="78"/>
                  </a:cubicBezTo>
                  <a:cubicBezTo>
                    <a:pt x="62" y="79"/>
                    <a:pt x="63" y="79"/>
                    <a:pt x="63" y="80"/>
                  </a:cubicBezTo>
                  <a:cubicBezTo>
                    <a:pt x="63" y="80"/>
                    <a:pt x="64" y="81"/>
                    <a:pt x="64" y="81"/>
                  </a:cubicBezTo>
                  <a:cubicBezTo>
                    <a:pt x="66" y="81"/>
                    <a:pt x="67" y="79"/>
                    <a:pt x="70" y="81"/>
                  </a:cubicBezTo>
                  <a:cubicBezTo>
                    <a:pt x="71" y="82"/>
                    <a:pt x="70" y="82"/>
                    <a:pt x="72" y="82"/>
                  </a:cubicBezTo>
                  <a:cubicBezTo>
                    <a:pt x="73" y="83"/>
                    <a:pt x="74" y="83"/>
                    <a:pt x="75" y="84"/>
                  </a:cubicBezTo>
                  <a:cubicBezTo>
                    <a:pt x="76" y="85"/>
                    <a:pt x="75" y="85"/>
                    <a:pt x="78" y="85"/>
                  </a:cubicBezTo>
                  <a:cubicBezTo>
                    <a:pt x="78" y="84"/>
                    <a:pt x="78" y="83"/>
                    <a:pt x="78" y="81"/>
                  </a:cubicBezTo>
                  <a:cubicBezTo>
                    <a:pt x="78" y="81"/>
                    <a:pt x="77" y="80"/>
                    <a:pt x="77" y="80"/>
                  </a:cubicBezTo>
                  <a:cubicBezTo>
                    <a:pt x="76" y="79"/>
                    <a:pt x="76" y="78"/>
                    <a:pt x="75" y="78"/>
                  </a:cubicBezTo>
                  <a:cubicBezTo>
                    <a:pt x="75" y="77"/>
                    <a:pt x="74" y="76"/>
                    <a:pt x="73" y="75"/>
                  </a:cubicBezTo>
                  <a:cubicBezTo>
                    <a:pt x="73" y="75"/>
                    <a:pt x="73" y="75"/>
                    <a:pt x="73" y="75"/>
                  </a:cubicBezTo>
                  <a:cubicBezTo>
                    <a:pt x="73" y="74"/>
                    <a:pt x="72" y="74"/>
                    <a:pt x="72" y="74"/>
                  </a:cubicBezTo>
                  <a:cubicBezTo>
                    <a:pt x="71" y="73"/>
                    <a:pt x="71" y="73"/>
                    <a:pt x="70" y="73"/>
                  </a:cubicBezTo>
                  <a:cubicBezTo>
                    <a:pt x="70" y="71"/>
                    <a:pt x="70" y="72"/>
                    <a:pt x="69" y="71"/>
                  </a:cubicBezTo>
                  <a:cubicBezTo>
                    <a:pt x="69" y="69"/>
                    <a:pt x="69" y="68"/>
                    <a:pt x="70" y="69"/>
                  </a:cubicBezTo>
                  <a:cubicBezTo>
                    <a:pt x="71" y="70"/>
                    <a:pt x="71" y="69"/>
                    <a:pt x="71" y="70"/>
                  </a:cubicBezTo>
                  <a:cubicBezTo>
                    <a:pt x="71" y="70"/>
                    <a:pt x="72" y="70"/>
                    <a:pt x="72" y="70"/>
                  </a:cubicBezTo>
                  <a:cubicBezTo>
                    <a:pt x="72" y="70"/>
                    <a:pt x="72" y="70"/>
                    <a:pt x="73" y="70"/>
                  </a:cubicBezTo>
                  <a:cubicBezTo>
                    <a:pt x="73" y="71"/>
                    <a:pt x="72" y="71"/>
                    <a:pt x="73" y="71"/>
                  </a:cubicBezTo>
                  <a:cubicBezTo>
                    <a:pt x="73" y="71"/>
                    <a:pt x="73" y="71"/>
                    <a:pt x="73" y="71"/>
                  </a:cubicBezTo>
                  <a:cubicBezTo>
                    <a:pt x="73" y="71"/>
                    <a:pt x="73" y="72"/>
                    <a:pt x="73" y="72"/>
                  </a:cubicBezTo>
                  <a:cubicBezTo>
                    <a:pt x="74" y="72"/>
                    <a:pt x="74" y="72"/>
                    <a:pt x="75" y="73"/>
                  </a:cubicBezTo>
                  <a:cubicBezTo>
                    <a:pt x="76" y="74"/>
                    <a:pt x="77" y="74"/>
                    <a:pt x="79" y="74"/>
                  </a:cubicBezTo>
                  <a:cubicBezTo>
                    <a:pt x="79" y="75"/>
                    <a:pt x="79" y="75"/>
                    <a:pt x="80" y="75"/>
                  </a:cubicBezTo>
                  <a:cubicBezTo>
                    <a:pt x="80" y="76"/>
                    <a:pt x="80" y="76"/>
                    <a:pt x="80" y="76"/>
                  </a:cubicBezTo>
                  <a:cubicBezTo>
                    <a:pt x="83" y="76"/>
                    <a:pt x="83" y="77"/>
                    <a:pt x="85" y="77"/>
                  </a:cubicBezTo>
                  <a:cubicBezTo>
                    <a:pt x="85" y="77"/>
                    <a:pt x="85" y="78"/>
                    <a:pt x="85" y="78"/>
                  </a:cubicBezTo>
                  <a:cubicBezTo>
                    <a:pt x="86" y="78"/>
                    <a:pt x="86" y="78"/>
                    <a:pt x="86" y="78"/>
                  </a:cubicBezTo>
                  <a:cubicBezTo>
                    <a:pt x="86" y="79"/>
                    <a:pt x="87" y="79"/>
                    <a:pt x="87" y="80"/>
                  </a:cubicBezTo>
                  <a:cubicBezTo>
                    <a:pt x="87" y="81"/>
                    <a:pt x="88" y="81"/>
                    <a:pt x="88" y="80"/>
                  </a:cubicBezTo>
                  <a:cubicBezTo>
                    <a:pt x="88" y="79"/>
                    <a:pt x="88" y="78"/>
                    <a:pt x="88" y="78"/>
                  </a:cubicBezTo>
                  <a:cubicBezTo>
                    <a:pt x="88" y="76"/>
                    <a:pt x="89" y="75"/>
                    <a:pt x="90" y="75"/>
                  </a:cubicBezTo>
                  <a:cubicBezTo>
                    <a:pt x="90" y="71"/>
                    <a:pt x="90" y="73"/>
                    <a:pt x="92" y="73"/>
                  </a:cubicBezTo>
                  <a:cubicBezTo>
                    <a:pt x="93" y="73"/>
                    <a:pt x="94" y="73"/>
                    <a:pt x="95" y="73"/>
                  </a:cubicBezTo>
                  <a:cubicBezTo>
                    <a:pt x="95" y="69"/>
                    <a:pt x="94" y="69"/>
                    <a:pt x="92" y="68"/>
                  </a:cubicBezTo>
                  <a:cubicBezTo>
                    <a:pt x="92" y="66"/>
                    <a:pt x="92" y="64"/>
                    <a:pt x="91" y="63"/>
                  </a:cubicBezTo>
                  <a:cubicBezTo>
                    <a:pt x="91" y="63"/>
                    <a:pt x="90" y="62"/>
                    <a:pt x="90" y="62"/>
                  </a:cubicBezTo>
                  <a:cubicBezTo>
                    <a:pt x="89" y="61"/>
                    <a:pt x="89" y="61"/>
                    <a:pt x="88" y="61"/>
                  </a:cubicBezTo>
                  <a:cubicBezTo>
                    <a:pt x="87" y="61"/>
                    <a:pt x="87" y="60"/>
                    <a:pt x="87" y="60"/>
                  </a:cubicBezTo>
                  <a:cubicBezTo>
                    <a:pt x="86" y="59"/>
                    <a:pt x="86" y="58"/>
                    <a:pt x="85" y="58"/>
                  </a:cubicBezTo>
                  <a:cubicBezTo>
                    <a:pt x="85" y="57"/>
                    <a:pt x="85" y="57"/>
                    <a:pt x="85" y="57"/>
                  </a:cubicBezTo>
                  <a:cubicBezTo>
                    <a:pt x="84" y="56"/>
                    <a:pt x="85" y="57"/>
                    <a:pt x="84" y="56"/>
                  </a:cubicBezTo>
                  <a:cubicBezTo>
                    <a:pt x="84" y="56"/>
                    <a:pt x="83" y="55"/>
                    <a:pt x="83" y="54"/>
                  </a:cubicBezTo>
                  <a:cubicBezTo>
                    <a:pt x="84" y="54"/>
                    <a:pt x="84" y="53"/>
                    <a:pt x="85" y="53"/>
                  </a:cubicBezTo>
                  <a:cubicBezTo>
                    <a:pt x="86" y="54"/>
                    <a:pt x="87" y="55"/>
                    <a:pt x="89" y="55"/>
                  </a:cubicBezTo>
                  <a:cubicBezTo>
                    <a:pt x="90" y="55"/>
                    <a:pt x="89" y="52"/>
                    <a:pt x="90" y="51"/>
                  </a:cubicBezTo>
                  <a:cubicBezTo>
                    <a:pt x="92" y="51"/>
                    <a:pt x="93" y="52"/>
                    <a:pt x="94" y="53"/>
                  </a:cubicBezTo>
                  <a:cubicBezTo>
                    <a:pt x="95" y="53"/>
                    <a:pt x="97" y="54"/>
                    <a:pt x="98" y="55"/>
                  </a:cubicBezTo>
                  <a:cubicBezTo>
                    <a:pt x="98" y="55"/>
                    <a:pt x="98" y="55"/>
                    <a:pt x="98" y="56"/>
                  </a:cubicBezTo>
                  <a:cubicBezTo>
                    <a:pt x="98" y="57"/>
                    <a:pt x="99" y="59"/>
                    <a:pt x="100" y="60"/>
                  </a:cubicBezTo>
                  <a:cubicBezTo>
                    <a:pt x="101" y="61"/>
                    <a:pt x="102" y="61"/>
                    <a:pt x="102" y="63"/>
                  </a:cubicBezTo>
                  <a:cubicBezTo>
                    <a:pt x="103" y="64"/>
                    <a:pt x="104" y="63"/>
                    <a:pt x="105" y="63"/>
                  </a:cubicBezTo>
                  <a:cubicBezTo>
                    <a:pt x="106" y="62"/>
                    <a:pt x="106" y="60"/>
                    <a:pt x="107" y="59"/>
                  </a:cubicBezTo>
                  <a:cubicBezTo>
                    <a:pt x="107" y="58"/>
                    <a:pt x="107" y="58"/>
                    <a:pt x="107" y="57"/>
                  </a:cubicBezTo>
                  <a:cubicBezTo>
                    <a:pt x="109" y="56"/>
                    <a:pt x="113" y="57"/>
                    <a:pt x="114" y="56"/>
                  </a:cubicBezTo>
                  <a:cubicBezTo>
                    <a:pt x="115" y="55"/>
                    <a:pt x="115" y="53"/>
                    <a:pt x="116" y="52"/>
                  </a:cubicBezTo>
                  <a:cubicBezTo>
                    <a:pt x="118" y="52"/>
                    <a:pt x="119" y="52"/>
                    <a:pt x="121" y="51"/>
                  </a:cubicBezTo>
                  <a:cubicBezTo>
                    <a:pt x="122" y="51"/>
                    <a:pt x="122" y="50"/>
                    <a:pt x="122" y="49"/>
                  </a:cubicBezTo>
                  <a:cubicBezTo>
                    <a:pt x="121" y="48"/>
                    <a:pt x="122" y="49"/>
                    <a:pt x="12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2" name="Freeform 168"/>
            <p:cNvSpPr/>
            <p:nvPr/>
          </p:nvSpPr>
          <p:spPr>
            <a:xfrm>
              <a:off x="3983038" y="2424113"/>
              <a:ext cx="187325" cy="273050"/>
            </a:xfrm>
            <a:custGeom>
              <a:avLst/>
              <a:gdLst>
                <a:gd name="T0" fmla="*/ 5 w 50"/>
                <a:gd name="T1" fmla="*/ 8 h 73"/>
                <a:gd name="T2" fmla="*/ 3 w 50"/>
                <a:gd name="T3" fmla="*/ 9 h 73"/>
                <a:gd name="T4" fmla="*/ 0 w 50"/>
                <a:gd name="T5" fmla="*/ 13 h 73"/>
                <a:gd name="T6" fmla="*/ 5 w 50"/>
                <a:gd name="T7" fmla="*/ 17 h 73"/>
                <a:gd name="T8" fmla="*/ 4 w 50"/>
                <a:gd name="T9" fmla="*/ 27 h 73"/>
                <a:gd name="T10" fmla="*/ 10 w 50"/>
                <a:gd name="T11" fmla="*/ 30 h 73"/>
                <a:gd name="T12" fmla="*/ 12 w 50"/>
                <a:gd name="T13" fmla="*/ 35 h 73"/>
                <a:gd name="T14" fmla="*/ 20 w 50"/>
                <a:gd name="T15" fmla="*/ 33 h 73"/>
                <a:gd name="T16" fmla="*/ 20 w 50"/>
                <a:gd name="T17" fmla="*/ 40 h 73"/>
                <a:gd name="T18" fmla="*/ 20 w 50"/>
                <a:gd name="T19" fmla="*/ 45 h 73"/>
                <a:gd name="T20" fmla="*/ 15 w 50"/>
                <a:gd name="T21" fmla="*/ 51 h 73"/>
                <a:gd name="T22" fmla="*/ 8 w 50"/>
                <a:gd name="T23" fmla="*/ 56 h 73"/>
                <a:gd name="T24" fmla="*/ 10 w 50"/>
                <a:gd name="T25" fmla="*/ 59 h 73"/>
                <a:gd name="T26" fmla="*/ 15 w 50"/>
                <a:gd name="T27" fmla="*/ 60 h 73"/>
                <a:gd name="T28" fmla="*/ 14 w 50"/>
                <a:gd name="T29" fmla="*/ 63 h 73"/>
                <a:gd name="T30" fmla="*/ 11 w 50"/>
                <a:gd name="T31" fmla="*/ 65 h 73"/>
                <a:gd name="T32" fmla="*/ 5 w 50"/>
                <a:gd name="T33" fmla="*/ 68 h 73"/>
                <a:gd name="T34" fmla="*/ 4 w 50"/>
                <a:gd name="T35" fmla="*/ 70 h 73"/>
                <a:gd name="T36" fmla="*/ 8 w 50"/>
                <a:gd name="T37" fmla="*/ 70 h 73"/>
                <a:gd name="T38" fmla="*/ 17 w 50"/>
                <a:gd name="T39" fmla="*/ 67 h 73"/>
                <a:gd name="T40" fmla="*/ 28 w 50"/>
                <a:gd name="T41" fmla="*/ 67 h 73"/>
                <a:gd name="T42" fmla="*/ 40 w 50"/>
                <a:gd name="T43" fmla="*/ 65 h 73"/>
                <a:gd name="T44" fmla="*/ 45 w 50"/>
                <a:gd name="T45" fmla="*/ 64 h 73"/>
                <a:gd name="T46" fmla="*/ 45 w 50"/>
                <a:gd name="T47" fmla="*/ 58 h 73"/>
                <a:gd name="T48" fmla="*/ 48 w 50"/>
                <a:gd name="T49" fmla="*/ 54 h 73"/>
                <a:gd name="T50" fmla="*/ 42 w 50"/>
                <a:gd name="T51" fmla="*/ 50 h 73"/>
                <a:gd name="T52" fmla="*/ 40 w 50"/>
                <a:gd name="T53" fmla="*/ 42 h 73"/>
                <a:gd name="T54" fmla="*/ 37 w 50"/>
                <a:gd name="T55" fmla="*/ 38 h 73"/>
                <a:gd name="T56" fmla="*/ 35 w 50"/>
                <a:gd name="T57" fmla="*/ 37 h 73"/>
                <a:gd name="T58" fmla="*/ 30 w 50"/>
                <a:gd name="T59" fmla="*/ 31 h 73"/>
                <a:gd name="T60" fmla="*/ 27 w 50"/>
                <a:gd name="T61" fmla="*/ 26 h 73"/>
                <a:gd name="T62" fmla="*/ 24 w 50"/>
                <a:gd name="T63" fmla="*/ 23 h 73"/>
                <a:gd name="T64" fmla="*/ 28 w 50"/>
                <a:gd name="T65" fmla="*/ 20 h 73"/>
                <a:gd name="T66" fmla="*/ 30 w 50"/>
                <a:gd name="T67" fmla="*/ 16 h 73"/>
                <a:gd name="T68" fmla="*/ 25 w 50"/>
                <a:gd name="T69" fmla="*/ 12 h 73"/>
                <a:gd name="T70" fmla="*/ 18 w 50"/>
                <a:gd name="T71" fmla="*/ 12 h 73"/>
                <a:gd name="T72" fmla="*/ 21 w 50"/>
                <a:gd name="T73" fmla="*/ 11 h 73"/>
                <a:gd name="T74" fmla="*/ 26 w 50"/>
                <a:gd name="T75" fmla="*/ 6 h 73"/>
                <a:gd name="T76" fmla="*/ 21 w 50"/>
                <a:gd name="T77" fmla="*/ 5 h 73"/>
                <a:gd name="T78" fmla="*/ 13 w 50"/>
                <a:gd name="T79" fmla="*/ 6 h 73"/>
                <a:gd name="T80" fmla="*/ 10 w 50"/>
                <a:gd name="T81" fmla="*/ 11 h 73"/>
                <a:gd name="T82" fmla="*/ 9 w 50"/>
                <a:gd name="T83" fmla="*/ 12 h 73"/>
                <a:gd name="T84" fmla="*/ 3 w 50"/>
                <a:gd name="T85" fmla="*/ 1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73">
                  <a:moveTo>
                    <a:pt x="3" y="13"/>
                  </a:moveTo>
                  <a:cubicBezTo>
                    <a:pt x="3" y="11"/>
                    <a:pt x="3" y="11"/>
                    <a:pt x="4" y="10"/>
                  </a:cubicBezTo>
                  <a:cubicBezTo>
                    <a:pt x="4" y="9"/>
                    <a:pt x="5" y="9"/>
                    <a:pt x="5" y="8"/>
                  </a:cubicBezTo>
                  <a:cubicBezTo>
                    <a:pt x="5" y="7"/>
                    <a:pt x="5" y="7"/>
                    <a:pt x="5" y="7"/>
                  </a:cubicBezTo>
                  <a:cubicBezTo>
                    <a:pt x="4" y="7"/>
                    <a:pt x="4" y="8"/>
                    <a:pt x="4" y="8"/>
                  </a:cubicBezTo>
                  <a:cubicBezTo>
                    <a:pt x="2" y="8"/>
                    <a:pt x="3" y="7"/>
                    <a:pt x="3" y="9"/>
                  </a:cubicBezTo>
                  <a:cubicBezTo>
                    <a:pt x="3" y="9"/>
                    <a:pt x="2" y="10"/>
                    <a:pt x="2" y="10"/>
                  </a:cubicBezTo>
                  <a:cubicBezTo>
                    <a:pt x="2" y="10"/>
                    <a:pt x="1" y="10"/>
                    <a:pt x="1" y="10"/>
                  </a:cubicBezTo>
                  <a:cubicBezTo>
                    <a:pt x="0" y="11"/>
                    <a:pt x="0" y="11"/>
                    <a:pt x="0" y="13"/>
                  </a:cubicBezTo>
                  <a:cubicBezTo>
                    <a:pt x="1" y="13"/>
                    <a:pt x="2" y="14"/>
                    <a:pt x="2" y="14"/>
                  </a:cubicBezTo>
                  <a:cubicBezTo>
                    <a:pt x="2" y="15"/>
                    <a:pt x="3" y="16"/>
                    <a:pt x="4" y="16"/>
                  </a:cubicBezTo>
                  <a:cubicBezTo>
                    <a:pt x="4" y="17"/>
                    <a:pt x="5" y="17"/>
                    <a:pt x="5" y="17"/>
                  </a:cubicBezTo>
                  <a:cubicBezTo>
                    <a:pt x="4" y="19"/>
                    <a:pt x="4" y="21"/>
                    <a:pt x="6" y="22"/>
                  </a:cubicBezTo>
                  <a:cubicBezTo>
                    <a:pt x="6" y="24"/>
                    <a:pt x="5" y="23"/>
                    <a:pt x="5" y="24"/>
                  </a:cubicBezTo>
                  <a:cubicBezTo>
                    <a:pt x="4" y="25"/>
                    <a:pt x="4" y="25"/>
                    <a:pt x="4" y="27"/>
                  </a:cubicBezTo>
                  <a:cubicBezTo>
                    <a:pt x="5" y="28"/>
                    <a:pt x="6" y="27"/>
                    <a:pt x="7" y="28"/>
                  </a:cubicBezTo>
                  <a:cubicBezTo>
                    <a:pt x="7" y="28"/>
                    <a:pt x="8" y="29"/>
                    <a:pt x="8" y="29"/>
                  </a:cubicBezTo>
                  <a:cubicBezTo>
                    <a:pt x="9" y="30"/>
                    <a:pt x="8" y="30"/>
                    <a:pt x="10" y="30"/>
                  </a:cubicBezTo>
                  <a:cubicBezTo>
                    <a:pt x="13" y="30"/>
                    <a:pt x="11" y="30"/>
                    <a:pt x="10" y="31"/>
                  </a:cubicBezTo>
                  <a:cubicBezTo>
                    <a:pt x="10" y="32"/>
                    <a:pt x="11" y="33"/>
                    <a:pt x="11" y="34"/>
                  </a:cubicBezTo>
                  <a:cubicBezTo>
                    <a:pt x="11" y="34"/>
                    <a:pt x="12" y="34"/>
                    <a:pt x="12" y="35"/>
                  </a:cubicBezTo>
                  <a:cubicBezTo>
                    <a:pt x="13" y="35"/>
                    <a:pt x="14" y="35"/>
                    <a:pt x="15" y="35"/>
                  </a:cubicBezTo>
                  <a:cubicBezTo>
                    <a:pt x="16" y="35"/>
                    <a:pt x="16" y="34"/>
                    <a:pt x="16" y="34"/>
                  </a:cubicBezTo>
                  <a:cubicBezTo>
                    <a:pt x="18" y="34"/>
                    <a:pt x="18" y="33"/>
                    <a:pt x="20" y="33"/>
                  </a:cubicBezTo>
                  <a:cubicBezTo>
                    <a:pt x="20" y="35"/>
                    <a:pt x="20" y="35"/>
                    <a:pt x="19" y="36"/>
                  </a:cubicBezTo>
                  <a:cubicBezTo>
                    <a:pt x="19" y="38"/>
                    <a:pt x="19" y="38"/>
                    <a:pt x="20" y="38"/>
                  </a:cubicBezTo>
                  <a:cubicBezTo>
                    <a:pt x="20" y="39"/>
                    <a:pt x="20" y="39"/>
                    <a:pt x="20" y="40"/>
                  </a:cubicBezTo>
                  <a:cubicBezTo>
                    <a:pt x="21" y="41"/>
                    <a:pt x="21" y="40"/>
                    <a:pt x="21" y="41"/>
                  </a:cubicBezTo>
                  <a:cubicBezTo>
                    <a:pt x="21" y="43"/>
                    <a:pt x="23" y="44"/>
                    <a:pt x="21" y="45"/>
                  </a:cubicBezTo>
                  <a:cubicBezTo>
                    <a:pt x="20" y="46"/>
                    <a:pt x="20" y="46"/>
                    <a:pt x="20" y="45"/>
                  </a:cubicBezTo>
                  <a:cubicBezTo>
                    <a:pt x="19" y="45"/>
                    <a:pt x="16" y="46"/>
                    <a:pt x="16" y="46"/>
                  </a:cubicBezTo>
                  <a:cubicBezTo>
                    <a:pt x="16" y="46"/>
                    <a:pt x="12" y="47"/>
                    <a:pt x="12" y="48"/>
                  </a:cubicBezTo>
                  <a:cubicBezTo>
                    <a:pt x="12" y="51"/>
                    <a:pt x="13" y="49"/>
                    <a:pt x="15" y="51"/>
                  </a:cubicBezTo>
                  <a:cubicBezTo>
                    <a:pt x="15" y="52"/>
                    <a:pt x="16" y="53"/>
                    <a:pt x="13" y="53"/>
                  </a:cubicBezTo>
                  <a:cubicBezTo>
                    <a:pt x="13" y="53"/>
                    <a:pt x="11" y="54"/>
                    <a:pt x="11" y="54"/>
                  </a:cubicBezTo>
                  <a:cubicBezTo>
                    <a:pt x="10" y="55"/>
                    <a:pt x="9" y="55"/>
                    <a:pt x="8" y="56"/>
                  </a:cubicBezTo>
                  <a:cubicBezTo>
                    <a:pt x="7" y="56"/>
                    <a:pt x="7" y="57"/>
                    <a:pt x="7" y="57"/>
                  </a:cubicBezTo>
                  <a:cubicBezTo>
                    <a:pt x="7" y="58"/>
                    <a:pt x="7" y="58"/>
                    <a:pt x="8" y="58"/>
                  </a:cubicBezTo>
                  <a:cubicBezTo>
                    <a:pt x="9" y="60"/>
                    <a:pt x="8" y="59"/>
                    <a:pt x="10" y="59"/>
                  </a:cubicBezTo>
                  <a:cubicBezTo>
                    <a:pt x="10" y="59"/>
                    <a:pt x="11" y="58"/>
                    <a:pt x="13" y="58"/>
                  </a:cubicBezTo>
                  <a:cubicBezTo>
                    <a:pt x="13" y="59"/>
                    <a:pt x="13" y="59"/>
                    <a:pt x="14" y="59"/>
                  </a:cubicBezTo>
                  <a:cubicBezTo>
                    <a:pt x="15" y="60"/>
                    <a:pt x="14" y="59"/>
                    <a:pt x="15" y="60"/>
                  </a:cubicBezTo>
                  <a:cubicBezTo>
                    <a:pt x="16" y="61"/>
                    <a:pt x="16" y="60"/>
                    <a:pt x="15" y="61"/>
                  </a:cubicBezTo>
                  <a:cubicBezTo>
                    <a:pt x="15" y="62"/>
                    <a:pt x="14" y="62"/>
                    <a:pt x="14" y="62"/>
                  </a:cubicBezTo>
                  <a:cubicBezTo>
                    <a:pt x="14" y="62"/>
                    <a:pt x="14" y="63"/>
                    <a:pt x="14" y="63"/>
                  </a:cubicBezTo>
                  <a:cubicBezTo>
                    <a:pt x="14" y="63"/>
                    <a:pt x="13" y="63"/>
                    <a:pt x="13" y="63"/>
                  </a:cubicBezTo>
                  <a:cubicBezTo>
                    <a:pt x="13" y="64"/>
                    <a:pt x="13" y="64"/>
                    <a:pt x="13" y="64"/>
                  </a:cubicBezTo>
                  <a:cubicBezTo>
                    <a:pt x="13" y="64"/>
                    <a:pt x="11" y="65"/>
                    <a:pt x="11" y="65"/>
                  </a:cubicBezTo>
                  <a:cubicBezTo>
                    <a:pt x="11" y="65"/>
                    <a:pt x="10" y="66"/>
                    <a:pt x="10" y="66"/>
                  </a:cubicBezTo>
                  <a:cubicBezTo>
                    <a:pt x="9" y="67"/>
                    <a:pt x="7" y="67"/>
                    <a:pt x="6" y="68"/>
                  </a:cubicBezTo>
                  <a:cubicBezTo>
                    <a:pt x="6" y="68"/>
                    <a:pt x="6" y="68"/>
                    <a:pt x="5" y="68"/>
                  </a:cubicBezTo>
                  <a:cubicBezTo>
                    <a:pt x="5" y="69"/>
                    <a:pt x="5" y="69"/>
                    <a:pt x="5" y="69"/>
                  </a:cubicBezTo>
                  <a:cubicBezTo>
                    <a:pt x="5" y="69"/>
                    <a:pt x="5" y="69"/>
                    <a:pt x="5" y="70"/>
                  </a:cubicBezTo>
                  <a:cubicBezTo>
                    <a:pt x="4" y="70"/>
                    <a:pt x="4" y="70"/>
                    <a:pt x="4" y="70"/>
                  </a:cubicBezTo>
                  <a:cubicBezTo>
                    <a:pt x="3" y="72"/>
                    <a:pt x="4" y="70"/>
                    <a:pt x="4" y="72"/>
                  </a:cubicBezTo>
                  <a:cubicBezTo>
                    <a:pt x="4" y="73"/>
                    <a:pt x="6" y="71"/>
                    <a:pt x="6" y="71"/>
                  </a:cubicBezTo>
                  <a:cubicBezTo>
                    <a:pt x="6" y="71"/>
                    <a:pt x="7" y="70"/>
                    <a:pt x="8" y="70"/>
                  </a:cubicBezTo>
                  <a:cubicBezTo>
                    <a:pt x="9" y="69"/>
                    <a:pt x="10" y="70"/>
                    <a:pt x="12" y="70"/>
                  </a:cubicBezTo>
                  <a:cubicBezTo>
                    <a:pt x="14" y="70"/>
                    <a:pt x="11" y="69"/>
                    <a:pt x="14" y="69"/>
                  </a:cubicBezTo>
                  <a:cubicBezTo>
                    <a:pt x="15" y="68"/>
                    <a:pt x="16" y="68"/>
                    <a:pt x="17" y="67"/>
                  </a:cubicBezTo>
                  <a:cubicBezTo>
                    <a:pt x="18" y="67"/>
                    <a:pt x="19" y="68"/>
                    <a:pt x="20" y="68"/>
                  </a:cubicBezTo>
                  <a:cubicBezTo>
                    <a:pt x="23" y="68"/>
                    <a:pt x="23" y="68"/>
                    <a:pt x="25" y="68"/>
                  </a:cubicBezTo>
                  <a:cubicBezTo>
                    <a:pt x="27" y="68"/>
                    <a:pt x="27" y="67"/>
                    <a:pt x="28" y="67"/>
                  </a:cubicBezTo>
                  <a:cubicBezTo>
                    <a:pt x="29" y="67"/>
                    <a:pt x="30" y="66"/>
                    <a:pt x="30" y="66"/>
                  </a:cubicBezTo>
                  <a:cubicBezTo>
                    <a:pt x="33" y="66"/>
                    <a:pt x="33" y="67"/>
                    <a:pt x="37" y="66"/>
                  </a:cubicBezTo>
                  <a:cubicBezTo>
                    <a:pt x="39" y="66"/>
                    <a:pt x="40" y="66"/>
                    <a:pt x="40" y="65"/>
                  </a:cubicBezTo>
                  <a:cubicBezTo>
                    <a:pt x="41" y="65"/>
                    <a:pt x="42" y="66"/>
                    <a:pt x="43" y="65"/>
                  </a:cubicBezTo>
                  <a:cubicBezTo>
                    <a:pt x="43" y="65"/>
                    <a:pt x="44" y="65"/>
                    <a:pt x="44" y="65"/>
                  </a:cubicBezTo>
                  <a:cubicBezTo>
                    <a:pt x="45" y="65"/>
                    <a:pt x="44" y="64"/>
                    <a:pt x="45" y="64"/>
                  </a:cubicBezTo>
                  <a:cubicBezTo>
                    <a:pt x="45" y="64"/>
                    <a:pt x="46" y="64"/>
                    <a:pt x="46" y="63"/>
                  </a:cubicBezTo>
                  <a:cubicBezTo>
                    <a:pt x="46" y="60"/>
                    <a:pt x="44" y="61"/>
                    <a:pt x="44" y="59"/>
                  </a:cubicBezTo>
                  <a:cubicBezTo>
                    <a:pt x="45" y="59"/>
                    <a:pt x="45" y="58"/>
                    <a:pt x="45" y="58"/>
                  </a:cubicBezTo>
                  <a:cubicBezTo>
                    <a:pt x="46" y="57"/>
                    <a:pt x="45" y="57"/>
                    <a:pt x="46" y="57"/>
                  </a:cubicBezTo>
                  <a:cubicBezTo>
                    <a:pt x="46" y="57"/>
                    <a:pt x="46" y="56"/>
                    <a:pt x="47" y="56"/>
                  </a:cubicBezTo>
                  <a:cubicBezTo>
                    <a:pt x="47" y="56"/>
                    <a:pt x="48" y="55"/>
                    <a:pt x="48" y="54"/>
                  </a:cubicBezTo>
                  <a:cubicBezTo>
                    <a:pt x="50" y="53"/>
                    <a:pt x="49" y="51"/>
                    <a:pt x="50" y="50"/>
                  </a:cubicBezTo>
                  <a:cubicBezTo>
                    <a:pt x="50" y="49"/>
                    <a:pt x="49" y="49"/>
                    <a:pt x="49" y="48"/>
                  </a:cubicBezTo>
                  <a:cubicBezTo>
                    <a:pt x="46" y="48"/>
                    <a:pt x="43" y="48"/>
                    <a:pt x="42" y="50"/>
                  </a:cubicBezTo>
                  <a:cubicBezTo>
                    <a:pt x="40" y="50"/>
                    <a:pt x="40" y="49"/>
                    <a:pt x="40" y="47"/>
                  </a:cubicBezTo>
                  <a:cubicBezTo>
                    <a:pt x="41" y="46"/>
                    <a:pt x="42" y="45"/>
                    <a:pt x="41" y="45"/>
                  </a:cubicBezTo>
                  <a:cubicBezTo>
                    <a:pt x="41" y="43"/>
                    <a:pt x="40" y="43"/>
                    <a:pt x="40" y="42"/>
                  </a:cubicBezTo>
                  <a:cubicBezTo>
                    <a:pt x="39" y="41"/>
                    <a:pt x="39" y="40"/>
                    <a:pt x="38" y="40"/>
                  </a:cubicBezTo>
                  <a:cubicBezTo>
                    <a:pt x="38" y="39"/>
                    <a:pt x="38" y="39"/>
                    <a:pt x="37" y="39"/>
                  </a:cubicBezTo>
                  <a:cubicBezTo>
                    <a:pt x="37" y="39"/>
                    <a:pt x="37" y="39"/>
                    <a:pt x="37" y="38"/>
                  </a:cubicBezTo>
                  <a:cubicBezTo>
                    <a:pt x="37" y="38"/>
                    <a:pt x="37" y="38"/>
                    <a:pt x="37" y="38"/>
                  </a:cubicBezTo>
                  <a:cubicBezTo>
                    <a:pt x="36" y="37"/>
                    <a:pt x="36" y="37"/>
                    <a:pt x="36" y="37"/>
                  </a:cubicBezTo>
                  <a:cubicBezTo>
                    <a:pt x="36" y="37"/>
                    <a:pt x="36" y="37"/>
                    <a:pt x="35" y="37"/>
                  </a:cubicBezTo>
                  <a:cubicBezTo>
                    <a:pt x="34" y="36"/>
                    <a:pt x="34" y="35"/>
                    <a:pt x="32" y="35"/>
                  </a:cubicBezTo>
                  <a:cubicBezTo>
                    <a:pt x="31" y="34"/>
                    <a:pt x="31" y="33"/>
                    <a:pt x="31" y="33"/>
                  </a:cubicBezTo>
                  <a:cubicBezTo>
                    <a:pt x="31" y="32"/>
                    <a:pt x="30" y="32"/>
                    <a:pt x="30" y="31"/>
                  </a:cubicBezTo>
                  <a:cubicBezTo>
                    <a:pt x="30" y="30"/>
                    <a:pt x="29" y="30"/>
                    <a:pt x="29" y="30"/>
                  </a:cubicBezTo>
                  <a:cubicBezTo>
                    <a:pt x="28" y="29"/>
                    <a:pt x="29" y="28"/>
                    <a:pt x="28" y="27"/>
                  </a:cubicBezTo>
                  <a:cubicBezTo>
                    <a:pt x="28" y="26"/>
                    <a:pt x="28" y="26"/>
                    <a:pt x="27" y="26"/>
                  </a:cubicBezTo>
                  <a:cubicBezTo>
                    <a:pt x="26" y="25"/>
                    <a:pt x="26" y="25"/>
                    <a:pt x="25" y="25"/>
                  </a:cubicBezTo>
                  <a:cubicBezTo>
                    <a:pt x="23" y="25"/>
                    <a:pt x="24" y="24"/>
                    <a:pt x="24" y="23"/>
                  </a:cubicBezTo>
                  <a:cubicBezTo>
                    <a:pt x="24" y="23"/>
                    <a:pt x="24" y="23"/>
                    <a:pt x="24" y="23"/>
                  </a:cubicBezTo>
                  <a:cubicBezTo>
                    <a:pt x="24" y="22"/>
                    <a:pt x="24" y="22"/>
                    <a:pt x="25" y="22"/>
                  </a:cubicBezTo>
                  <a:cubicBezTo>
                    <a:pt x="25" y="22"/>
                    <a:pt x="26" y="21"/>
                    <a:pt x="26" y="21"/>
                  </a:cubicBezTo>
                  <a:cubicBezTo>
                    <a:pt x="26" y="20"/>
                    <a:pt x="28" y="20"/>
                    <a:pt x="28" y="20"/>
                  </a:cubicBezTo>
                  <a:cubicBezTo>
                    <a:pt x="29" y="19"/>
                    <a:pt x="29" y="19"/>
                    <a:pt x="29" y="18"/>
                  </a:cubicBezTo>
                  <a:cubicBezTo>
                    <a:pt x="29" y="18"/>
                    <a:pt x="30" y="18"/>
                    <a:pt x="30" y="17"/>
                  </a:cubicBezTo>
                  <a:cubicBezTo>
                    <a:pt x="30" y="17"/>
                    <a:pt x="30" y="16"/>
                    <a:pt x="30" y="16"/>
                  </a:cubicBezTo>
                  <a:cubicBezTo>
                    <a:pt x="31" y="16"/>
                    <a:pt x="34" y="13"/>
                    <a:pt x="30" y="13"/>
                  </a:cubicBezTo>
                  <a:cubicBezTo>
                    <a:pt x="30" y="12"/>
                    <a:pt x="29" y="11"/>
                    <a:pt x="29" y="11"/>
                  </a:cubicBezTo>
                  <a:cubicBezTo>
                    <a:pt x="28" y="11"/>
                    <a:pt x="25" y="11"/>
                    <a:pt x="25" y="12"/>
                  </a:cubicBezTo>
                  <a:cubicBezTo>
                    <a:pt x="25" y="11"/>
                    <a:pt x="21" y="13"/>
                    <a:pt x="20" y="13"/>
                  </a:cubicBezTo>
                  <a:cubicBezTo>
                    <a:pt x="20" y="13"/>
                    <a:pt x="16" y="14"/>
                    <a:pt x="18" y="13"/>
                  </a:cubicBezTo>
                  <a:cubicBezTo>
                    <a:pt x="18" y="12"/>
                    <a:pt x="18" y="13"/>
                    <a:pt x="18" y="12"/>
                  </a:cubicBezTo>
                  <a:cubicBezTo>
                    <a:pt x="18" y="12"/>
                    <a:pt x="19" y="12"/>
                    <a:pt x="20" y="11"/>
                  </a:cubicBezTo>
                  <a:cubicBezTo>
                    <a:pt x="20" y="11"/>
                    <a:pt x="20" y="11"/>
                    <a:pt x="20" y="11"/>
                  </a:cubicBezTo>
                  <a:cubicBezTo>
                    <a:pt x="21" y="11"/>
                    <a:pt x="20" y="11"/>
                    <a:pt x="21" y="11"/>
                  </a:cubicBezTo>
                  <a:cubicBezTo>
                    <a:pt x="22" y="10"/>
                    <a:pt x="23" y="9"/>
                    <a:pt x="23" y="8"/>
                  </a:cubicBezTo>
                  <a:cubicBezTo>
                    <a:pt x="23" y="8"/>
                    <a:pt x="24" y="8"/>
                    <a:pt x="24" y="8"/>
                  </a:cubicBezTo>
                  <a:cubicBezTo>
                    <a:pt x="25" y="8"/>
                    <a:pt x="25" y="7"/>
                    <a:pt x="26" y="6"/>
                  </a:cubicBezTo>
                  <a:cubicBezTo>
                    <a:pt x="27" y="5"/>
                    <a:pt x="28" y="4"/>
                    <a:pt x="28" y="1"/>
                  </a:cubicBezTo>
                  <a:cubicBezTo>
                    <a:pt x="28" y="0"/>
                    <a:pt x="22" y="0"/>
                    <a:pt x="22" y="3"/>
                  </a:cubicBezTo>
                  <a:cubicBezTo>
                    <a:pt x="22" y="3"/>
                    <a:pt x="22" y="4"/>
                    <a:pt x="21" y="5"/>
                  </a:cubicBezTo>
                  <a:cubicBezTo>
                    <a:pt x="20" y="5"/>
                    <a:pt x="19" y="4"/>
                    <a:pt x="19" y="5"/>
                  </a:cubicBezTo>
                  <a:cubicBezTo>
                    <a:pt x="18" y="6"/>
                    <a:pt x="17" y="6"/>
                    <a:pt x="15" y="6"/>
                  </a:cubicBezTo>
                  <a:cubicBezTo>
                    <a:pt x="14" y="6"/>
                    <a:pt x="14" y="6"/>
                    <a:pt x="13" y="6"/>
                  </a:cubicBezTo>
                  <a:cubicBezTo>
                    <a:pt x="13" y="6"/>
                    <a:pt x="13" y="10"/>
                    <a:pt x="11" y="10"/>
                  </a:cubicBezTo>
                  <a:cubicBezTo>
                    <a:pt x="11" y="10"/>
                    <a:pt x="11" y="9"/>
                    <a:pt x="10" y="10"/>
                  </a:cubicBezTo>
                  <a:cubicBezTo>
                    <a:pt x="10" y="10"/>
                    <a:pt x="10" y="10"/>
                    <a:pt x="10" y="11"/>
                  </a:cubicBezTo>
                  <a:cubicBezTo>
                    <a:pt x="10" y="11"/>
                    <a:pt x="10" y="11"/>
                    <a:pt x="10" y="11"/>
                  </a:cubicBezTo>
                  <a:cubicBezTo>
                    <a:pt x="9" y="11"/>
                    <a:pt x="10" y="11"/>
                    <a:pt x="9" y="11"/>
                  </a:cubicBezTo>
                  <a:cubicBezTo>
                    <a:pt x="9" y="12"/>
                    <a:pt x="9" y="12"/>
                    <a:pt x="9" y="12"/>
                  </a:cubicBezTo>
                  <a:cubicBezTo>
                    <a:pt x="8" y="13"/>
                    <a:pt x="9" y="13"/>
                    <a:pt x="8" y="13"/>
                  </a:cubicBezTo>
                  <a:cubicBezTo>
                    <a:pt x="8" y="14"/>
                    <a:pt x="7" y="13"/>
                    <a:pt x="7" y="14"/>
                  </a:cubicBezTo>
                  <a:cubicBezTo>
                    <a:pt x="5" y="14"/>
                    <a:pt x="4"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3" name="Freeform 169"/>
            <p:cNvSpPr/>
            <p:nvPr/>
          </p:nvSpPr>
          <p:spPr>
            <a:xfrm>
              <a:off x="2727326" y="2644775"/>
              <a:ext cx="157163" cy="146050"/>
            </a:xfrm>
            <a:custGeom>
              <a:avLst/>
              <a:gdLst>
                <a:gd name="T0" fmla="*/ 39 w 42"/>
                <a:gd name="T1" fmla="*/ 32 h 39"/>
                <a:gd name="T2" fmla="*/ 38 w 42"/>
                <a:gd name="T3" fmla="*/ 34 h 39"/>
                <a:gd name="T4" fmla="*/ 37 w 42"/>
                <a:gd name="T5" fmla="*/ 35 h 39"/>
                <a:gd name="T6" fmla="*/ 36 w 42"/>
                <a:gd name="T7" fmla="*/ 33 h 39"/>
                <a:gd name="T8" fmla="*/ 39 w 42"/>
                <a:gd name="T9" fmla="*/ 30 h 39"/>
                <a:gd name="T10" fmla="*/ 40 w 42"/>
                <a:gd name="T11" fmla="*/ 29 h 39"/>
                <a:gd name="T12" fmla="*/ 37 w 42"/>
                <a:gd name="T13" fmla="*/ 29 h 39"/>
                <a:gd name="T14" fmla="*/ 37 w 42"/>
                <a:gd name="T15" fmla="*/ 30 h 39"/>
                <a:gd name="T16" fmla="*/ 34 w 42"/>
                <a:gd name="T17" fmla="*/ 27 h 39"/>
                <a:gd name="T18" fmla="*/ 39 w 42"/>
                <a:gd name="T19" fmla="*/ 24 h 39"/>
                <a:gd name="T20" fmla="*/ 37 w 42"/>
                <a:gd name="T21" fmla="*/ 23 h 39"/>
                <a:gd name="T22" fmla="*/ 36 w 42"/>
                <a:gd name="T23" fmla="*/ 21 h 39"/>
                <a:gd name="T24" fmla="*/ 39 w 42"/>
                <a:gd name="T25" fmla="*/ 19 h 39"/>
                <a:gd name="T26" fmla="*/ 37 w 42"/>
                <a:gd name="T27" fmla="*/ 15 h 39"/>
                <a:gd name="T28" fmla="*/ 35 w 42"/>
                <a:gd name="T29" fmla="*/ 16 h 39"/>
                <a:gd name="T30" fmla="*/ 31 w 42"/>
                <a:gd name="T31" fmla="*/ 18 h 39"/>
                <a:gd name="T32" fmla="*/ 26 w 42"/>
                <a:gd name="T33" fmla="*/ 16 h 39"/>
                <a:gd name="T34" fmla="*/ 27 w 42"/>
                <a:gd name="T35" fmla="*/ 15 h 39"/>
                <a:gd name="T36" fmla="*/ 27 w 42"/>
                <a:gd name="T37" fmla="*/ 11 h 39"/>
                <a:gd name="T38" fmla="*/ 25 w 42"/>
                <a:gd name="T39" fmla="*/ 13 h 39"/>
                <a:gd name="T40" fmla="*/ 24 w 42"/>
                <a:gd name="T41" fmla="*/ 10 h 39"/>
                <a:gd name="T42" fmla="*/ 27 w 42"/>
                <a:gd name="T43" fmla="*/ 9 h 39"/>
                <a:gd name="T44" fmla="*/ 30 w 42"/>
                <a:gd name="T45" fmla="*/ 7 h 39"/>
                <a:gd name="T46" fmla="*/ 34 w 42"/>
                <a:gd name="T47" fmla="*/ 2 h 39"/>
                <a:gd name="T48" fmla="*/ 35 w 42"/>
                <a:gd name="T49" fmla="*/ 1 h 39"/>
                <a:gd name="T50" fmla="*/ 31 w 42"/>
                <a:gd name="T51" fmla="*/ 0 h 39"/>
                <a:gd name="T52" fmla="*/ 27 w 42"/>
                <a:gd name="T53" fmla="*/ 1 h 39"/>
                <a:gd name="T54" fmla="*/ 22 w 42"/>
                <a:gd name="T55" fmla="*/ 6 h 39"/>
                <a:gd name="T56" fmla="*/ 21 w 42"/>
                <a:gd name="T57" fmla="*/ 6 h 39"/>
                <a:gd name="T58" fmla="*/ 20 w 42"/>
                <a:gd name="T59" fmla="*/ 8 h 39"/>
                <a:gd name="T60" fmla="*/ 19 w 42"/>
                <a:gd name="T61" fmla="*/ 9 h 39"/>
                <a:gd name="T62" fmla="*/ 17 w 42"/>
                <a:gd name="T63" fmla="*/ 10 h 39"/>
                <a:gd name="T64" fmla="*/ 17 w 42"/>
                <a:gd name="T65" fmla="*/ 11 h 39"/>
                <a:gd name="T66" fmla="*/ 15 w 42"/>
                <a:gd name="T67" fmla="*/ 12 h 39"/>
                <a:gd name="T68" fmla="*/ 13 w 42"/>
                <a:gd name="T69" fmla="*/ 16 h 39"/>
                <a:gd name="T70" fmla="*/ 11 w 42"/>
                <a:gd name="T71" fmla="*/ 20 h 39"/>
                <a:gd name="T72" fmla="*/ 7 w 42"/>
                <a:gd name="T73" fmla="*/ 21 h 39"/>
                <a:gd name="T74" fmla="*/ 5 w 42"/>
                <a:gd name="T75" fmla="*/ 23 h 39"/>
                <a:gd name="T76" fmla="*/ 3 w 42"/>
                <a:gd name="T77" fmla="*/ 26 h 39"/>
                <a:gd name="T78" fmla="*/ 0 w 42"/>
                <a:gd name="T79" fmla="*/ 28 h 39"/>
                <a:gd name="T80" fmla="*/ 0 w 42"/>
                <a:gd name="T81" fmla="*/ 32 h 39"/>
                <a:gd name="T82" fmla="*/ 6 w 42"/>
                <a:gd name="T83" fmla="*/ 30 h 39"/>
                <a:gd name="T84" fmla="*/ 12 w 42"/>
                <a:gd name="T85" fmla="*/ 31 h 39"/>
                <a:gd name="T86" fmla="*/ 14 w 42"/>
                <a:gd name="T87" fmla="*/ 31 h 39"/>
                <a:gd name="T88" fmla="*/ 20 w 42"/>
                <a:gd name="T89" fmla="*/ 30 h 39"/>
                <a:gd name="T90" fmla="*/ 24 w 42"/>
                <a:gd name="T91" fmla="*/ 31 h 39"/>
                <a:gd name="T92" fmla="*/ 20 w 42"/>
                <a:gd name="T93" fmla="*/ 36 h 39"/>
                <a:gd name="T94" fmla="*/ 22 w 42"/>
                <a:gd name="T95" fmla="*/ 38 h 39"/>
                <a:gd name="T96" fmla="*/ 23 w 42"/>
                <a:gd name="T97" fmla="*/ 36 h 39"/>
                <a:gd name="T98" fmla="*/ 25 w 42"/>
                <a:gd name="T99" fmla="*/ 34 h 39"/>
                <a:gd name="T100" fmla="*/ 31 w 42"/>
                <a:gd name="T101" fmla="*/ 31 h 39"/>
                <a:gd name="T102" fmla="*/ 33 w 42"/>
                <a:gd name="T103" fmla="*/ 35 h 39"/>
                <a:gd name="T104" fmla="*/ 32 w 42"/>
                <a:gd name="T105" fmla="*/ 36 h 39"/>
                <a:gd name="T106" fmla="*/ 31 w 42"/>
                <a:gd name="T107" fmla="*/ 37 h 39"/>
                <a:gd name="T108" fmla="*/ 32 w 42"/>
                <a:gd name="T109" fmla="*/ 39 h 39"/>
                <a:gd name="T110" fmla="*/ 36 w 42"/>
                <a:gd name="T111" fmla="*/ 38 h 39"/>
                <a:gd name="T112" fmla="*/ 37 w 42"/>
                <a:gd name="T113" fmla="*/ 36 h 39"/>
                <a:gd name="T114" fmla="*/ 39 w 42"/>
                <a:gd name="T115" fmla="*/ 34 h 39"/>
                <a:gd name="T116" fmla="*/ 41 w 42"/>
                <a:gd name="T11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9">
                  <a:moveTo>
                    <a:pt x="39" y="32"/>
                  </a:moveTo>
                  <a:cubicBezTo>
                    <a:pt x="39" y="32"/>
                    <a:pt x="39" y="32"/>
                    <a:pt x="39" y="32"/>
                  </a:cubicBezTo>
                  <a:cubicBezTo>
                    <a:pt x="38" y="32"/>
                    <a:pt x="39" y="33"/>
                    <a:pt x="39" y="33"/>
                  </a:cubicBezTo>
                  <a:cubicBezTo>
                    <a:pt x="39" y="33"/>
                    <a:pt x="38" y="33"/>
                    <a:pt x="38" y="34"/>
                  </a:cubicBezTo>
                  <a:cubicBezTo>
                    <a:pt x="38" y="34"/>
                    <a:pt x="38" y="34"/>
                    <a:pt x="37" y="34"/>
                  </a:cubicBezTo>
                  <a:cubicBezTo>
                    <a:pt x="37" y="35"/>
                    <a:pt x="36" y="34"/>
                    <a:pt x="37" y="35"/>
                  </a:cubicBezTo>
                  <a:cubicBezTo>
                    <a:pt x="37" y="35"/>
                    <a:pt x="36" y="36"/>
                    <a:pt x="36" y="36"/>
                  </a:cubicBezTo>
                  <a:cubicBezTo>
                    <a:pt x="35" y="37"/>
                    <a:pt x="36" y="33"/>
                    <a:pt x="36" y="33"/>
                  </a:cubicBezTo>
                  <a:cubicBezTo>
                    <a:pt x="36" y="33"/>
                    <a:pt x="36" y="33"/>
                    <a:pt x="37" y="33"/>
                  </a:cubicBezTo>
                  <a:cubicBezTo>
                    <a:pt x="38" y="32"/>
                    <a:pt x="38" y="31"/>
                    <a:pt x="39" y="30"/>
                  </a:cubicBezTo>
                  <a:cubicBezTo>
                    <a:pt x="39" y="30"/>
                    <a:pt x="40" y="30"/>
                    <a:pt x="40" y="29"/>
                  </a:cubicBezTo>
                  <a:cubicBezTo>
                    <a:pt x="40" y="29"/>
                    <a:pt x="40" y="29"/>
                    <a:pt x="40" y="29"/>
                  </a:cubicBezTo>
                  <a:cubicBezTo>
                    <a:pt x="40" y="28"/>
                    <a:pt x="37" y="29"/>
                    <a:pt x="38" y="29"/>
                  </a:cubicBezTo>
                  <a:cubicBezTo>
                    <a:pt x="38" y="29"/>
                    <a:pt x="38" y="29"/>
                    <a:pt x="37" y="29"/>
                  </a:cubicBezTo>
                  <a:cubicBezTo>
                    <a:pt x="37" y="30"/>
                    <a:pt x="38" y="30"/>
                    <a:pt x="37" y="30"/>
                  </a:cubicBezTo>
                  <a:cubicBezTo>
                    <a:pt x="37" y="30"/>
                    <a:pt x="37" y="30"/>
                    <a:pt x="37" y="30"/>
                  </a:cubicBezTo>
                  <a:cubicBezTo>
                    <a:pt x="36" y="30"/>
                    <a:pt x="36" y="31"/>
                    <a:pt x="36" y="31"/>
                  </a:cubicBezTo>
                  <a:cubicBezTo>
                    <a:pt x="34" y="31"/>
                    <a:pt x="34" y="29"/>
                    <a:pt x="34" y="27"/>
                  </a:cubicBezTo>
                  <a:cubicBezTo>
                    <a:pt x="34" y="25"/>
                    <a:pt x="35" y="26"/>
                    <a:pt x="37" y="26"/>
                  </a:cubicBezTo>
                  <a:cubicBezTo>
                    <a:pt x="40" y="26"/>
                    <a:pt x="41" y="26"/>
                    <a:pt x="39" y="24"/>
                  </a:cubicBezTo>
                  <a:cubicBezTo>
                    <a:pt x="39" y="24"/>
                    <a:pt x="39" y="24"/>
                    <a:pt x="38" y="24"/>
                  </a:cubicBezTo>
                  <a:cubicBezTo>
                    <a:pt x="38" y="23"/>
                    <a:pt x="38" y="23"/>
                    <a:pt x="37" y="23"/>
                  </a:cubicBezTo>
                  <a:cubicBezTo>
                    <a:pt x="37" y="23"/>
                    <a:pt x="36" y="23"/>
                    <a:pt x="36" y="23"/>
                  </a:cubicBezTo>
                  <a:cubicBezTo>
                    <a:pt x="36" y="22"/>
                    <a:pt x="36" y="21"/>
                    <a:pt x="36" y="21"/>
                  </a:cubicBezTo>
                  <a:cubicBezTo>
                    <a:pt x="37" y="21"/>
                    <a:pt x="37" y="21"/>
                    <a:pt x="38" y="21"/>
                  </a:cubicBezTo>
                  <a:cubicBezTo>
                    <a:pt x="39" y="21"/>
                    <a:pt x="39" y="21"/>
                    <a:pt x="39" y="19"/>
                  </a:cubicBezTo>
                  <a:cubicBezTo>
                    <a:pt x="39" y="17"/>
                    <a:pt x="38" y="19"/>
                    <a:pt x="38" y="16"/>
                  </a:cubicBezTo>
                  <a:cubicBezTo>
                    <a:pt x="38" y="16"/>
                    <a:pt x="37" y="15"/>
                    <a:pt x="37" y="15"/>
                  </a:cubicBezTo>
                  <a:cubicBezTo>
                    <a:pt x="37" y="14"/>
                    <a:pt x="37" y="16"/>
                    <a:pt x="37" y="16"/>
                  </a:cubicBezTo>
                  <a:cubicBezTo>
                    <a:pt x="36" y="17"/>
                    <a:pt x="36" y="16"/>
                    <a:pt x="35" y="16"/>
                  </a:cubicBezTo>
                  <a:cubicBezTo>
                    <a:pt x="34" y="14"/>
                    <a:pt x="33" y="17"/>
                    <a:pt x="32" y="18"/>
                  </a:cubicBezTo>
                  <a:cubicBezTo>
                    <a:pt x="31" y="18"/>
                    <a:pt x="32" y="19"/>
                    <a:pt x="31" y="18"/>
                  </a:cubicBezTo>
                  <a:cubicBezTo>
                    <a:pt x="30" y="17"/>
                    <a:pt x="28" y="17"/>
                    <a:pt x="27" y="16"/>
                  </a:cubicBezTo>
                  <a:cubicBezTo>
                    <a:pt x="27" y="17"/>
                    <a:pt x="25" y="16"/>
                    <a:pt x="26" y="16"/>
                  </a:cubicBezTo>
                  <a:cubicBezTo>
                    <a:pt x="26" y="16"/>
                    <a:pt x="27" y="16"/>
                    <a:pt x="27" y="16"/>
                  </a:cubicBezTo>
                  <a:cubicBezTo>
                    <a:pt x="27" y="15"/>
                    <a:pt x="27" y="15"/>
                    <a:pt x="27" y="15"/>
                  </a:cubicBezTo>
                  <a:cubicBezTo>
                    <a:pt x="29" y="14"/>
                    <a:pt x="29" y="14"/>
                    <a:pt x="29" y="12"/>
                  </a:cubicBezTo>
                  <a:cubicBezTo>
                    <a:pt x="28" y="12"/>
                    <a:pt x="28" y="11"/>
                    <a:pt x="27" y="11"/>
                  </a:cubicBezTo>
                  <a:cubicBezTo>
                    <a:pt x="27" y="11"/>
                    <a:pt x="26" y="12"/>
                    <a:pt x="25" y="12"/>
                  </a:cubicBezTo>
                  <a:cubicBezTo>
                    <a:pt x="24" y="12"/>
                    <a:pt x="25" y="12"/>
                    <a:pt x="25" y="13"/>
                  </a:cubicBezTo>
                  <a:cubicBezTo>
                    <a:pt x="22" y="13"/>
                    <a:pt x="23" y="12"/>
                    <a:pt x="24" y="11"/>
                  </a:cubicBezTo>
                  <a:cubicBezTo>
                    <a:pt x="24" y="11"/>
                    <a:pt x="25" y="12"/>
                    <a:pt x="24" y="10"/>
                  </a:cubicBezTo>
                  <a:cubicBezTo>
                    <a:pt x="24" y="10"/>
                    <a:pt x="25" y="9"/>
                    <a:pt x="25" y="9"/>
                  </a:cubicBezTo>
                  <a:cubicBezTo>
                    <a:pt x="27" y="9"/>
                    <a:pt x="26" y="9"/>
                    <a:pt x="27" y="9"/>
                  </a:cubicBezTo>
                  <a:cubicBezTo>
                    <a:pt x="28" y="8"/>
                    <a:pt x="27" y="8"/>
                    <a:pt x="28" y="8"/>
                  </a:cubicBezTo>
                  <a:cubicBezTo>
                    <a:pt x="29" y="8"/>
                    <a:pt x="29" y="8"/>
                    <a:pt x="30" y="7"/>
                  </a:cubicBezTo>
                  <a:cubicBezTo>
                    <a:pt x="31" y="7"/>
                    <a:pt x="31" y="5"/>
                    <a:pt x="32" y="4"/>
                  </a:cubicBezTo>
                  <a:cubicBezTo>
                    <a:pt x="32" y="3"/>
                    <a:pt x="33" y="3"/>
                    <a:pt x="34" y="2"/>
                  </a:cubicBezTo>
                  <a:cubicBezTo>
                    <a:pt x="34" y="2"/>
                    <a:pt x="34" y="2"/>
                    <a:pt x="35" y="2"/>
                  </a:cubicBezTo>
                  <a:cubicBezTo>
                    <a:pt x="35" y="1"/>
                    <a:pt x="35" y="1"/>
                    <a:pt x="35" y="1"/>
                  </a:cubicBezTo>
                  <a:cubicBezTo>
                    <a:pt x="35" y="1"/>
                    <a:pt x="35" y="1"/>
                    <a:pt x="34" y="1"/>
                  </a:cubicBezTo>
                  <a:cubicBezTo>
                    <a:pt x="34" y="0"/>
                    <a:pt x="33" y="0"/>
                    <a:pt x="31" y="0"/>
                  </a:cubicBezTo>
                  <a:cubicBezTo>
                    <a:pt x="30" y="0"/>
                    <a:pt x="28" y="0"/>
                    <a:pt x="27" y="0"/>
                  </a:cubicBezTo>
                  <a:cubicBezTo>
                    <a:pt x="27" y="0"/>
                    <a:pt x="28" y="1"/>
                    <a:pt x="27" y="1"/>
                  </a:cubicBezTo>
                  <a:cubicBezTo>
                    <a:pt x="26" y="2"/>
                    <a:pt x="26" y="4"/>
                    <a:pt x="25" y="4"/>
                  </a:cubicBezTo>
                  <a:cubicBezTo>
                    <a:pt x="24" y="5"/>
                    <a:pt x="23" y="5"/>
                    <a:pt x="22" y="6"/>
                  </a:cubicBezTo>
                  <a:cubicBezTo>
                    <a:pt x="22" y="6"/>
                    <a:pt x="22" y="6"/>
                    <a:pt x="22" y="6"/>
                  </a:cubicBezTo>
                  <a:cubicBezTo>
                    <a:pt x="21" y="6"/>
                    <a:pt x="21" y="6"/>
                    <a:pt x="21" y="6"/>
                  </a:cubicBezTo>
                  <a:cubicBezTo>
                    <a:pt x="20" y="7"/>
                    <a:pt x="21" y="7"/>
                    <a:pt x="20" y="7"/>
                  </a:cubicBezTo>
                  <a:cubicBezTo>
                    <a:pt x="20" y="7"/>
                    <a:pt x="20" y="8"/>
                    <a:pt x="20" y="8"/>
                  </a:cubicBezTo>
                  <a:cubicBezTo>
                    <a:pt x="20" y="8"/>
                    <a:pt x="20" y="8"/>
                    <a:pt x="20" y="9"/>
                  </a:cubicBezTo>
                  <a:cubicBezTo>
                    <a:pt x="19" y="9"/>
                    <a:pt x="19" y="9"/>
                    <a:pt x="19" y="9"/>
                  </a:cubicBezTo>
                  <a:cubicBezTo>
                    <a:pt x="19" y="9"/>
                    <a:pt x="19" y="9"/>
                    <a:pt x="18" y="9"/>
                  </a:cubicBezTo>
                  <a:cubicBezTo>
                    <a:pt x="18" y="10"/>
                    <a:pt x="18" y="10"/>
                    <a:pt x="17" y="10"/>
                  </a:cubicBezTo>
                  <a:cubicBezTo>
                    <a:pt x="17" y="10"/>
                    <a:pt x="17" y="10"/>
                    <a:pt x="17" y="11"/>
                  </a:cubicBezTo>
                  <a:cubicBezTo>
                    <a:pt x="17" y="11"/>
                    <a:pt x="17" y="11"/>
                    <a:pt x="17" y="11"/>
                  </a:cubicBezTo>
                  <a:cubicBezTo>
                    <a:pt x="16" y="11"/>
                    <a:pt x="16" y="11"/>
                    <a:pt x="16" y="11"/>
                  </a:cubicBezTo>
                  <a:cubicBezTo>
                    <a:pt x="16" y="12"/>
                    <a:pt x="16" y="12"/>
                    <a:pt x="15" y="12"/>
                  </a:cubicBezTo>
                  <a:cubicBezTo>
                    <a:pt x="15" y="12"/>
                    <a:pt x="15" y="13"/>
                    <a:pt x="15" y="13"/>
                  </a:cubicBezTo>
                  <a:cubicBezTo>
                    <a:pt x="14" y="14"/>
                    <a:pt x="14" y="15"/>
                    <a:pt x="13" y="16"/>
                  </a:cubicBezTo>
                  <a:cubicBezTo>
                    <a:pt x="12" y="17"/>
                    <a:pt x="12" y="16"/>
                    <a:pt x="12" y="18"/>
                  </a:cubicBezTo>
                  <a:cubicBezTo>
                    <a:pt x="12" y="19"/>
                    <a:pt x="11" y="19"/>
                    <a:pt x="11" y="20"/>
                  </a:cubicBezTo>
                  <a:cubicBezTo>
                    <a:pt x="9" y="20"/>
                    <a:pt x="10" y="19"/>
                    <a:pt x="9" y="20"/>
                  </a:cubicBezTo>
                  <a:cubicBezTo>
                    <a:pt x="8" y="21"/>
                    <a:pt x="8" y="21"/>
                    <a:pt x="7" y="21"/>
                  </a:cubicBezTo>
                  <a:cubicBezTo>
                    <a:pt x="7" y="22"/>
                    <a:pt x="8" y="22"/>
                    <a:pt x="7" y="22"/>
                  </a:cubicBezTo>
                  <a:cubicBezTo>
                    <a:pt x="5" y="23"/>
                    <a:pt x="6" y="22"/>
                    <a:pt x="5" y="23"/>
                  </a:cubicBezTo>
                  <a:cubicBezTo>
                    <a:pt x="4" y="23"/>
                    <a:pt x="4" y="25"/>
                    <a:pt x="4" y="26"/>
                  </a:cubicBezTo>
                  <a:cubicBezTo>
                    <a:pt x="4" y="26"/>
                    <a:pt x="3" y="26"/>
                    <a:pt x="3" y="26"/>
                  </a:cubicBezTo>
                  <a:cubicBezTo>
                    <a:pt x="2" y="26"/>
                    <a:pt x="2" y="27"/>
                    <a:pt x="2" y="27"/>
                  </a:cubicBezTo>
                  <a:cubicBezTo>
                    <a:pt x="1" y="28"/>
                    <a:pt x="0" y="27"/>
                    <a:pt x="0" y="28"/>
                  </a:cubicBezTo>
                  <a:cubicBezTo>
                    <a:pt x="0" y="29"/>
                    <a:pt x="0" y="28"/>
                    <a:pt x="0" y="29"/>
                  </a:cubicBezTo>
                  <a:cubicBezTo>
                    <a:pt x="0" y="30"/>
                    <a:pt x="0" y="31"/>
                    <a:pt x="0" y="32"/>
                  </a:cubicBezTo>
                  <a:cubicBezTo>
                    <a:pt x="1" y="32"/>
                    <a:pt x="2" y="33"/>
                    <a:pt x="2" y="32"/>
                  </a:cubicBezTo>
                  <a:cubicBezTo>
                    <a:pt x="3" y="31"/>
                    <a:pt x="5" y="31"/>
                    <a:pt x="6" y="30"/>
                  </a:cubicBezTo>
                  <a:cubicBezTo>
                    <a:pt x="7" y="30"/>
                    <a:pt x="7" y="31"/>
                    <a:pt x="9" y="31"/>
                  </a:cubicBezTo>
                  <a:cubicBezTo>
                    <a:pt x="10" y="31"/>
                    <a:pt x="12" y="30"/>
                    <a:pt x="12" y="31"/>
                  </a:cubicBezTo>
                  <a:cubicBezTo>
                    <a:pt x="13" y="31"/>
                    <a:pt x="12" y="32"/>
                    <a:pt x="13" y="31"/>
                  </a:cubicBezTo>
                  <a:cubicBezTo>
                    <a:pt x="13" y="31"/>
                    <a:pt x="14" y="31"/>
                    <a:pt x="14" y="31"/>
                  </a:cubicBezTo>
                  <a:cubicBezTo>
                    <a:pt x="15" y="32"/>
                    <a:pt x="15" y="32"/>
                    <a:pt x="17" y="32"/>
                  </a:cubicBezTo>
                  <a:cubicBezTo>
                    <a:pt x="18" y="32"/>
                    <a:pt x="19" y="31"/>
                    <a:pt x="20" y="30"/>
                  </a:cubicBezTo>
                  <a:cubicBezTo>
                    <a:pt x="20" y="30"/>
                    <a:pt x="21" y="29"/>
                    <a:pt x="22" y="29"/>
                  </a:cubicBezTo>
                  <a:cubicBezTo>
                    <a:pt x="22" y="30"/>
                    <a:pt x="22" y="32"/>
                    <a:pt x="24" y="31"/>
                  </a:cubicBezTo>
                  <a:cubicBezTo>
                    <a:pt x="25" y="31"/>
                    <a:pt x="23" y="33"/>
                    <a:pt x="23" y="34"/>
                  </a:cubicBezTo>
                  <a:cubicBezTo>
                    <a:pt x="22" y="34"/>
                    <a:pt x="21" y="35"/>
                    <a:pt x="20" y="36"/>
                  </a:cubicBezTo>
                  <a:cubicBezTo>
                    <a:pt x="20" y="36"/>
                    <a:pt x="19" y="36"/>
                    <a:pt x="19" y="36"/>
                  </a:cubicBezTo>
                  <a:cubicBezTo>
                    <a:pt x="19" y="39"/>
                    <a:pt x="20" y="38"/>
                    <a:pt x="22" y="38"/>
                  </a:cubicBezTo>
                  <a:cubicBezTo>
                    <a:pt x="22" y="37"/>
                    <a:pt x="22" y="37"/>
                    <a:pt x="22" y="36"/>
                  </a:cubicBezTo>
                  <a:cubicBezTo>
                    <a:pt x="23" y="36"/>
                    <a:pt x="23" y="36"/>
                    <a:pt x="23" y="36"/>
                  </a:cubicBezTo>
                  <a:cubicBezTo>
                    <a:pt x="24" y="35"/>
                    <a:pt x="23" y="36"/>
                    <a:pt x="24" y="35"/>
                  </a:cubicBezTo>
                  <a:cubicBezTo>
                    <a:pt x="24" y="35"/>
                    <a:pt x="24" y="35"/>
                    <a:pt x="25" y="34"/>
                  </a:cubicBezTo>
                  <a:cubicBezTo>
                    <a:pt x="27" y="34"/>
                    <a:pt x="28" y="34"/>
                    <a:pt x="30" y="34"/>
                  </a:cubicBezTo>
                  <a:cubicBezTo>
                    <a:pt x="31" y="33"/>
                    <a:pt x="31" y="33"/>
                    <a:pt x="31" y="31"/>
                  </a:cubicBezTo>
                  <a:cubicBezTo>
                    <a:pt x="31" y="30"/>
                    <a:pt x="31" y="31"/>
                    <a:pt x="32" y="31"/>
                  </a:cubicBezTo>
                  <a:cubicBezTo>
                    <a:pt x="33" y="32"/>
                    <a:pt x="34" y="33"/>
                    <a:pt x="33" y="35"/>
                  </a:cubicBezTo>
                  <a:cubicBezTo>
                    <a:pt x="33" y="35"/>
                    <a:pt x="33" y="35"/>
                    <a:pt x="32" y="35"/>
                  </a:cubicBezTo>
                  <a:cubicBezTo>
                    <a:pt x="32" y="35"/>
                    <a:pt x="32" y="35"/>
                    <a:pt x="32" y="36"/>
                  </a:cubicBezTo>
                  <a:cubicBezTo>
                    <a:pt x="32" y="36"/>
                    <a:pt x="32" y="36"/>
                    <a:pt x="32" y="36"/>
                  </a:cubicBezTo>
                  <a:cubicBezTo>
                    <a:pt x="31" y="37"/>
                    <a:pt x="31" y="36"/>
                    <a:pt x="31" y="37"/>
                  </a:cubicBezTo>
                  <a:cubicBezTo>
                    <a:pt x="31" y="37"/>
                    <a:pt x="29" y="38"/>
                    <a:pt x="32" y="38"/>
                  </a:cubicBezTo>
                  <a:cubicBezTo>
                    <a:pt x="32" y="38"/>
                    <a:pt x="32" y="39"/>
                    <a:pt x="32" y="39"/>
                  </a:cubicBezTo>
                  <a:cubicBezTo>
                    <a:pt x="34" y="39"/>
                    <a:pt x="34" y="39"/>
                    <a:pt x="34" y="39"/>
                  </a:cubicBezTo>
                  <a:cubicBezTo>
                    <a:pt x="36" y="39"/>
                    <a:pt x="35" y="38"/>
                    <a:pt x="36" y="38"/>
                  </a:cubicBezTo>
                  <a:cubicBezTo>
                    <a:pt x="36" y="38"/>
                    <a:pt x="36" y="37"/>
                    <a:pt x="37" y="37"/>
                  </a:cubicBezTo>
                  <a:cubicBezTo>
                    <a:pt x="37" y="37"/>
                    <a:pt x="37" y="37"/>
                    <a:pt x="37" y="36"/>
                  </a:cubicBezTo>
                  <a:cubicBezTo>
                    <a:pt x="38" y="35"/>
                    <a:pt x="39" y="36"/>
                    <a:pt x="39" y="35"/>
                  </a:cubicBezTo>
                  <a:cubicBezTo>
                    <a:pt x="39" y="35"/>
                    <a:pt x="39" y="35"/>
                    <a:pt x="39" y="34"/>
                  </a:cubicBezTo>
                  <a:cubicBezTo>
                    <a:pt x="39" y="34"/>
                    <a:pt x="40" y="33"/>
                    <a:pt x="40" y="32"/>
                  </a:cubicBezTo>
                  <a:cubicBezTo>
                    <a:pt x="40" y="32"/>
                    <a:pt x="42" y="32"/>
                    <a:pt x="41" y="31"/>
                  </a:cubicBezTo>
                  <a:cubicBezTo>
                    <a:pt x="39" y="31"/>
                    <a:pt x="40" y="32"/>
                    <a:pt x="3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4" name="Freeform 170"/>
            <p:cNvSpPr/>
            <p:nvPr/>
          </p:nvSpPr>
          <p:spPr>
            <a:xfrm>
              <a:off x="7497763" y="2820988"/>
              <a:ext cx="141288" cy="131763"/>
            </a:xfrm>
            <a:custGeom>
              <a:avLst/>
              <a:gdLst>
                <a:gd name="T0" fmla="*/ 7 w 38"/>
                <a:gd name="T1" fmla="*/ 4 h 35"/>
                <a:gd name="T2" fmla="*/ 5 w 38"/>
                <a:gd name="T3" fmla="*/ 2 h 35"/>
                <a:gd name="T4" fmla="*/ 1 w 38"/>
                <a:gd name="T5" fmla="*/ 2 h 35"/>
                <a:gd name="T6" fmla="*/ 2 w 38"/>
                <a:gd name="T7" fmla="*/ 6 h 35"/>
                <a:gd name="T8" fmla="*/ 5 w 38"/>
                <a:gd name="T9" fmla="*/ 7 h 35"/>
                <a:gd name="T10" fmla="*/ 6 w 38"/>
                <a:gd name="T11" fmla="*/ 10 h 35"/>
                <a:gd name="T12" fmla="*/ 9 w 38"/>
                <a:gd name="T13" fmla="*/ 18 h 35"/>
                <a:gd name="T14" fmla="*/ 7 w 38"/>
                <a:gd name="T15" fmla="*/ 19 h 35"/>
                <a:gd name="T16" fmla="*/ 3 w 38"/>
                <a:gd name="T17" fmla="*/ 19 h 35"/>
                <a:gd name="T18" fmla="*/ 5 w 38"/>
                <a:gd name="T19" fmla="*/ 23 h 35"/>
                <a:gd name="T20" fmla="*/ 5 w 38"/>
                <a:gd name="T21" fmla="*/ 26 h 35"/>
                <a:gd name="T22" fmla="*/ 7 w 38"/>
                <a:gd name="T23" fmla="*/ 29 h 35"/>
                <a:gd name="T24" fmla="*/ 10 w 38"/>
                <a:gd name="T25" fmla="*/ 34 h 35"/>
                <a:gd name="T26" fmla="*/ 13 w 38"/>
                <a:gd name="T27" fmla="*/ 32 h 35"/>
                <a:gd name="T28" fmla="*/ 15 w 38"/>
                <a:gd name="T29" fmla="*/ 31 h 35"/>
                <a:gd name="T30" fmla="*/ 13 w 38"/>
                <a:gd name="T31" fmla="*/ 29 h 35"/>
                <a:gd name="T32" fmla="*/ 7 w 38"/>
                <a:gd name="T33" fmla="*/ 26 h 35"/>
                <a:gd name="T34" fmla="*/ 10 w 38"/>
                <a:gd name="T35" fmla="*/ 26 h 35"/>
                <a:gd name="T36" fmla="*/ 17 w 38"/>
                <a:gd name="T37" fmla="*/ 24 h 35"/>
                <a:gd name="T38" fmla="*/ 20 w 38"/>
                <a:gd name="T39" fmla="*/ 26 h 35"/>
                <a:gd name="T40" fmla="*/ 24 w 38"/>
                <a:gd name="T41" fmla="*/ 29 h 35"/>
                <a:gd name="T42" fmla="*/ 28 w 38"/>
                <a:gd name="T43" fmla="*/ 26 h 35"/>
                <a:gd name="T44" fmla="*/ 29 w 38"/>
                <a:gd name="T45" fmla="*/ 23 h 35"/>
                <a:gd name="T46" fmla="*/ 31 w 38"/>
                <a:gd name="T47" fmla="*/ 21 h 35"/>
                <a:gd name="T48" fmla="*/ 37 w 38"/>
                <a:gd name="T49" fmla="*/ 20 h 35"/>
                <a:gd name="T50" fmla="*/ 35 w 38"/>
                <a:gd name="T51" fmla="*/ 17 h 35"/>
                <a:gd name="T52" fmla="*/ 35 w 38"/>
                <a:gd name="T53" fmla="*/ 11 h 35"/>
                <a:gd name="T54" fmla="*/ 35 w 38"/>
                <a:gd name="T55" fmla="*/ 9 h 35"/>
                <a:gd name="T56" fmla="*/ 33 w 38"/>
                <a:gd name="T57" fmla="*/ 12 h 35"/>
                <a:gd name="T58" fmla="*/ 29 w 38"/>
                <a:gd name="T59" fmla="*/ 11 h 35"/>
                <a:gd name="T60" fmla="*/ 29 w 38"/>
                <a:gd name="T61" fmla="*/ 13 h 35"/>
                <a:gd name="T62" fmla="*/ 25 w 38"/>
                <a:gd name="T63" fmla="*/ 12 h 35"/>
                <a:gd name="T64" fmla="*/ 17 w 38"/>
                <a:gd name="T65" fmla="*/ 9 h 35"/>
                <a:gd name="T66" fmla="*/ 15 w 38"/>
                <a:gd name="T67" fmla="*/ 8 h 35"/>
                <a:gd name="T68" fmla="*/ 13 w 38"/>
                <a:gd name="T69" fmla="*/ 7 h 35"/>
                <a:gd name="T70" fmla="*/ 9 w 38"/>
                <a:gd name="T71" fmla="*/ 6 h 35"/>
                <a:gd name="T72" fmla="*/ 7 w 38"/>
                <a:gd name="T7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35">
                  <a:moveTo>
                    <a:pt x="7" y="4"/>
                  </a:moveTo>
                  <a:cubicBezTo>
                    <a:pt x="7" y="4"/>
                    <a:pt x="7" y="4"/>
                    <a:pt x="7" y="4"/>
                  </a:cubicBezTo>
                  <a:cubicBezTo>
                    <a:pt x="7" y="3"/>
                    <a:pt x="6" y="3"/>
                    <a:pt x="6" y="3"/>
                  </a:cubicBezTo>
                  <a:cubicBezTo>
                    <a:pt x="6" y="3"/>
                    <a:pt x="6" y="3"/>
                    <a:pt x="5" y="2"/>
                  </a:cubicBezTo>
                  <a:cubicBezTo>
                    <a:pt x="5" y="2"/>
                    <a:pt x="5" y="2"/>
                    <a:pt x="5" y="2"/>
                  </a:cubicBezTo>
                  <a:cubicBezTo>
                    <a:pt x="3" y="2"/>
                    <a:pt x="2" y="0"/>
                    <a:pt x="1" y="2"/>
                  </a:cubicBezTo>
                  <a:cubicBezTo>
                    <a:pt x="0" y="3"/>
                    <a:pt x="1" y="4"/>
                    <a:pt x="1" y="5"/>
                  </a:cubicBezTo>
                  <a:cubicBezTo>
                    <a:pt x="1" y="5"/>
                    <a:pt x="2" y="6"/>
                    <a:pt x="2" y="6"/>
                  </a:cubicBezTo>
                  <a:cubicBezTo>
                    <a:pt x="4" y="6"/>
                    <a:pt x="3" y="6"/>
                    <a:pt x="3" y="7"/>
                  </a:cubicBezTo>
                  <a:cubicBezTo>
                    <a:pt x="4" y="7"/>
                    <a:pt x="4" y="7"/>
                    <a:pt x="5" y="7"/>
                  </a:cubicBezTo>
                  <a:cubicBezTo>
                    <a:pt x="5" y="7"/>
                    <a:pt x="5" y="8"/>
                    <a:pt x="5" y="8"/>
                  </a:cubicBezTo>
                  <a:cubicBezTo>
                    <a:pt x="6" y="9"/>
                    <a:pt x="5" y="9"/>
                    <a:pt x="6" y="10"/>
                  </a:cubicBezTo>
                  <a:cubicBezTo>
                    <a:pt x="6" y="10"/>
                    <a:pt x="8" y="13"/>
                    <a:pt x="8" y="13"/>
                  </a:cubicBezTo>
                  <a:cubicBezTo>
                    <a:pt x="8" y="13"/>
                    <a:pt x="9" y="18"/>
                    <a:pt x="9" y="18"/>
                  </a:cubicBezTo>
                  <a:cubicBezTo>
                    <a:pt x="9" y="19"/>
                    <a:pt x="10" y="18"/>
                    <a:pt x="10" y="19"/>
                  </a:cubicBezTo>
                  <a:cubicBezTo>
                    <a:pt x="8" y="19"/>
                    <a:pt x="8" y="19"/>
                    <a:pt x="7" y="19"/>
                  </a:cubicBezTo>
                  <a:cubicBezTo>
                    <a:pt x="7" y="18"/>
                    <a:pt x="4" y="18"/>
                    <a:pt x="4" y="18"/>
                  </a:cubicBezTo>
                  <a:cubicBezTo>
                    <a:pt x="4" y="18"/>
                    <a:pt x="3" y="19"/>
                    <a:pt x="3" y="19"/>
                  </a:cubicBezTo>
                  <a:cubicBezTo>
                    <a:pt x="3" y="22"/>
                    <a:pt x="5" y="19"/>
                    <a:pt x="5" y="22"/>
                  </a:cubicBezTo>
                  <a:cubicBezTo>
                    <a:pt x="5" y="22"/>
                    <a:pt x="5" y="23"/>
                    <a:pt x="5" y="23"/>
                  </a:cubicBezTo>
                  <a:cubicBezTo>
                    <a:pt x="4" y="24"/>
                    <a:pt x="4" y="23"/>
                    <a:pt x="4" y="24"/>
                  </a:cubicBezTo>
                  <a:cubicBezTo>
                    <a:pt x="4" y="26"/>
                    <a:pt x="4" y="25"/>
                    <a:pt x="5" y="26"/>
                  </a:cubicBezTo>
                  <a:cubicBezTo>
                    <a:pt x="5" y="27"/>
                    <a:pt x="5" y="26"/>
                    <a:pt x="5" y="27"/>
                  </a:cubicBezTo>
                  <a:cubicBezTo>
                    <a:pt x="6" y="28"/>
                    <a:pt x="6" y="29"/>
                    <a:pt x="7" y="29"/>
                  </a:cubicBezTo>
                  <a:cubicBezTo>
                    <a:pt x="7" y="30"/>
                    <a:pt x="7" y="30"/>
                    <a:pt x="8" y="30"/>
                  </a:cubicBezTo>
                  <a:cubicBezTo>
                    <a:pt x="9" y="31"/>
                    <a:pt x="9" y="33"/>
                    <a:pt x="10" y="34"/>
                  </a:cubicBezTo>
                  <a:cubicBezTo>
                    <a:pt x="11" y="34"/>
                    <a:pt x="11" y="35"/>
                    <a:pt x="12" y="34"/>
                  </a:cubicBezTo>
                  <a:cubicBezTo>
                    <a:pt x="14" y="33"/>
                    <a:pt x="13" y="33"/>
                    <a:pt x="13" y="32"/>
                  </a:cubicBezTo>
                  <a:cubicBezTo>
                    <a:pt x="13" y="32"/>
                    <a:pt x="14" y="33"/>
                    <a:pt x="15" y="32"/>
                  </a:cubicBezTo>
                  <a:cubicBezTo>
                    <a:pt x="15" y="32"/>
                    <a:pt x="15" y="31"/>
                    <a:pt x="15" y="31"/>
                  </a:cubicBezTo>
                  <a:cubicBezTo>
                    <a:pt x="14" y="31"/>
                    <a:pt x="16" y="30"/>
                    <a:pt x="15" y="30"/>
                  </a:cubicBezTo>
                  <a:cubicBezTo>
                    <a:pt x="15" y="30"/>
                    <a:pt x="14" y="29"/>
                    <a:pt x="13" y="29"/>
                  </a:cubicBezTo>
                  <a:cubicBezTo>
                    <a:pt x="12" y="28"/>
                    <a:pt x="10" y="28"/>
                    <a:pt x="9" y="26"/>
                  </a:cubicBezTo>
                  <a:cubicBezTo>
                    <a:pt x="8" y="26"/>
                    <a:pt x="8" y="26"/>
                    <a:pt x="7" y="26"/>
                  </a:cubicBezTo>
                  <a:cubicBezTo>
                    <a:pt x="6" y="25"/>
                    <a:pt x="7" y="25"/>
                    <a:pt x="9" y="25"/>
                  </a:cubicBezTo>
                  <a:cubicBezTo>
                    <a:pt x="9" y="24"/>
                    <a:pt x="9" y="26"/>
                    <a:pt x="10" y="26"/>
                  </a:cubicBezTo>
                  <a:cubicBezTo>
                    <a:pt x="11" y="26"/>
                    <a:pt x="12" y="26"/>
                    <a:pt x="12" y="26"/>
                  </a:cubicBezTo>
                  <a:cubicBezTo>
                    <a:pt x="13" y="24"/>
                    <a:pt x="15" y="24"/>
                    <a:pt x="17" y="24"/>
                  </a:cubicBezTo>
                  <a:cubicBezTo>
                    <a:pt x="17" y="25"/>
                    <a:pt x="18" y="25"/>
                    <a:pt x="19" y="26"/>
                  </a:cubicBezTo>
                  <a:cubicBezTo>
                    <a:pt x="19" y="26"/>
                    <a:pt x="20" y="26"/>
                    <a:pt x="20" y="26"/>
                  </a:cubicBezTo>
                  <a:cubicBezTo>
                    <a:pt x="21" y="27"/>
                    <a:pt x="20" y="27"/>
                    <a:pt x="21" y="27"/>
                  </a:cubicBezTo>
                  <a:cubicBezTo>
                    <a:pt x="22" y="28"/>
                    <a:pt x="23" y="28"/>
                    <a:pt x="24" y="29"/>
                  </a:cubicBezTo>
                  <a:cubicBezTo>
                    <a:pt x="24" y="29"/>
                    <a:pt x="25" y="30"/>
                    <a:pt x="27" y="29"/>
                  </a:cubicBezTo>
                  <a:cubicBezTo>
                    <a:pt x="30" y="28"/>
                    <a:pt x="29" y="27"/>
                    <a:pt x="28" y="26"/>
                  </a:cubicBezTo>
                  <a:cubicBezTo>
                    <a:pt x="27" y="25"/>
                    <a:pt x="28" y="26"/>
                    <a:pt x="28" y="24"/>
                  </a:cubicBezTo>
                  <a:cubicBezTo>
                    <a:pt x="29" y="23"/>
                    <a:pt x="28" y="23"/>
                    <a:pt x="29" y="23"/>
                  </a:cubicBezTo>
                  <a:cubicBezTo>
                    <a:pt x="29" y="23"/>
                    <a:pt x="29" y="23"/>
                    <a:pt x="30" y="23"/>
                  </a:cubicBezTo>
                  <a:cubicBezTo>
                    <a:pt x="30" y="23"/>
                    <a:pt x="31" y="21"/>
                    <a:pt x="31" y="21"/>
                  </a:cubicBezTo>
                  <a:cubicBezTo>
                    <a:pt x="33" y="22"/>
                    <a:pt x="35" y="22"/>
                    <a:pt x="36" y="21"/>
                  </a:cubicBezTo>
                  <a:cubicBezTo>
                    <a:pt x="36" y="21"/>
                    <a:pt x="36" y="20"/>
                    <a:pt x="37" y="20"/>
                  </a:cubicBezTo>
                  <a:cubicBezTo>
                    <a:pt x="38" y="19"/>
                    <a:pt x="37" y="19"/>
                    <a:pt x="37" y="19"/>
                  </a:cubicBezTo>
                  <a:cubicBezTo>
                    <a:pt x="36" y="18"/>
                    <a:pt x="35" y="18"/>
                    <a:pt x="35" y="17"/>
                  </a:cubicBezTo>
                  <a:cubicBezTo>
                    <a:pt x="35" y="16"/>
                    <a:pt x="34" y="16"/>
                    <a:pt x="35" y="14"/>
                  </a:cubicBezTo>
                  <a:cubicBezTo>
                    <a:pt x="36" y="13"/>
                    <a:pt x="35" y="11"/>
                    <a:pt x="35" y="11"/>
                  </a:cubicBezTo>
                  <a:cubicBezTo>
                    <a:pt x="36" y="10"/>
                    <a:pt x="36" y="11"/>
                    <a:pt x="37" y="10"/>
                  </a:cubicBezTo>
                  <a:cubicBezTo>
                    <a:pt x="37" y="9"/>
                    <a:pt x="37" y="8"/>
                    <a:pt x="35" y="9"/>
                  </a:cubicBezTo>
                  <a:cubicBezTo>
                    <a:pt x="35" y="10"/>
                    <a:pt x="35" y="10"/>
                    <a:pt x="35" y="11"/>
                  </a:cubicBezTo>
                  <a:cubicBezTo>
                    <a:pt x="34" y="11"/>
                    <a:pt x="34" y="12"/>
                    <a:pt x="33" y="12"/>
                  </a:cubicBezTo>
                  <a:cubicBezTo>
                    <a:pt x="33" y="16"/>
                    <a:pt x="32" y="12"/>
                    <a:pt x="31" y="12"/>
                  </a:cubicBezTo>
                  <a:cubicBezTo>
                    <a:pt x="31" y="9"/>
                    <a:pt x="30" y="10"/>
                    <a:pt x="29" y="11"/>
                  </a:cubicBezTo>
                  <a:cubicBezTo>
                    <a:pt x="29" y="11"/>
                    <a:pt x="29" y="11"/>
                    <a:pt x="29" y="12"/>
                  </a:cubicBezTo>
                  <a:cubicBezTo>
                    <a:pt x="28" y="12"/>
                    <a:pt x="29" y="13"/>
                    <a:pt x="29" y="13"/>
                  </a:cubicBezTo>
                  <a:cubicBezTo>
                    <a:pt x="28" y="13"/>
                    <a:pt x="27" y="13"/>
                    <a:pt x="27" y="14"/>
                  </a:cubicBezTo>
                  <a:cubicBezTo>
                    <a:pt x="26" y="13"/>
                    <a:pt x="25" y="12"/>
                    <a:pt x="25" y="12"/>
                  </a:cubicBezTo>
                  <a:cubicBezTo>
                    <a:pt x="24" y="12"/>
                    <a:pt x="22" y="11"/>
                    <a:pt x="22" y="11"/>
                  </a:cubicBezTo>
                  <a:cubicBezTo>
                    <a:pt x="20" y="12"/>
                    <a:pt x="18" y="10"/>
                    <a:pt x="17" y="9"/>
                  </a:cubicBezTo>
                  <a:cubicBezTo>
                    <a:pt x="17" y="9"/>
                    <a:pt x="17" y="9"/>
                    <a:pt x="17" y="9"/>
                  </a:cubicBezTo>
                  <a:cubicBezTo>
                    <a:pt x="16" y="9"/>
                    <a:pt x="15" y="9"/>
                    <a:pt x="15" y="8"/>
                  </a:cubicBezTo>
                  <a:cubicBezTo>
                    <a:pt x="14" y="8"/>
                    <a:pt x="14" y="8"/>
                    <a:pt x="13" y="8"/>
                  </a:cubicBezTo>
                  <a:cubicBezTo>
                    <a:pt x="13" y="8"/>
                    <a:pt x="14" y="7"/>
                    <a:pt x="13" y="7"/>
                  </a:cubicBezTo>
                  <a:cubicBezTo>
                    <a:pt x="12" y="7"/>
                    <a:pt x="12" y="7"/>
                    <a:pt x="11" y="7"/>
                  </a:cubicBezTo>
                  <a:cubicBezTo>
                    <a:pt x="10" y="6"/>
                    <a:pt x="10" y="6"/>
                    <a:pt x="9" y="6"/>
                  </a:cubicBezTo>
                  <a:cubicBezTo>
                    <a:pt x="8" y="5"/>
                    <a:pt x="9" y="6"/>
                    <a:pt x="8" y="5"/>
                  </a:cubicBezTo>
                  <a:cubicBezTo>
                    <a:pt x="8" y="5"/>
                    <a:pt x="8" y="5"/>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5" name="Freeform 171"/>
            <p:cNvSpPr/>
            <p:nvPr/>
          </p:nvSpPr>
          <p:spPr>
            <a:xfrm>
              <a:off x="4695826" y="3121025"/>
              <a:ext cx="71438" cy="22225"/>
            </a:xfrm>
            <a:custGeom>
              <a:avLst/>
              <a:gdLst>
                <a:gd name="T0" fmla="*/ 1 w 19"/>
                <a:gd name="T1" fmla="*/ 4 h 6"/>
                <a:gd name="T2" fmla="*/ 11 w 19"/>
                <a:gd name="T3" fmla="*/ 5 h 6"/>
                <a:gd name="T4" fmla="*/ 19 w 19"/>
                <a:gd name="T5" fmla="*/ 5 h 6"/>
                <a:gd name="T6" fmla="*/ 16 w 19"/>
                <a:gd name="T7" fmla="*/ 3 h 6"/>
                <a:gd name="T8" fmla="*/ 5 w 19"/>
                <a:gd name="T9" fmla="*/ 2 h 6"/>
                <a:gd name="T10" fmla="*/ 3 w 19"/>
                <a:gd name="T11" fmla="*/ 1 h 6"/>
                <a:gd name="T12" fmla="*/ 1 w 19"/>
                <a:gd name="T13" fmla="*/ 1 h 6"/>
                <a:gd name="T14" fmla="*/ 0 w 19"/>
                <a:gd name="T15" fmla="*/ 3 h 6"/>
                <a:gd name="T16" fmla="*/ 1 w 19"/>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
                  <a:moveTo>
                    <a:pt x="1" y="4"/>
                  </a:moveTo>
                  <a:cubicBezTo>
                    <a:pt x="3" y="5"/>
                    <a:pt x="8" y="4"/>
                    <a:pt x="11" y="5"/>
                  </a:cubicBezTo>
                  <a:cubicBezTo>
                    <a:pt x="13" y="6"/>
                    <a:pt x="17" y="6"/>
                    <a:pt x="19" y="5"/>
                  </a:cubicBezTo>
                  <a:cubicBezTo>
                    <a:pt x="19" y="3"/>
                    <a:pt x="17" y="3"/>
                    <a:pt x="16" y="3"/>
                  </a:cubicBezTo>
                  <a:cubicBezTo>
                    <a:pt x="15" y="1"/>
                    <a:pt x="7" y="2"/>
                    <a:pt x="5" y="2"/>
                  </a:cubicBezTo>
                  <a:cubicBezTo>
                    <a:pt x="4" y="2"/>
                    <a:pt x="4" y="2"/>
                    <a:pt x="3" y="1"/>
                  </a:cubicBezTo>
                  <a:cubicBezTo>
                    <a:pt x="1" y="1"/>
                    <a:pt x="1" y="0"/>
                    <a:pt x="1" y="1"/>
                  </a:cubicBezTo>
                  <a:cubicBezTo>
                    <a:pt x="0" y="1"/>
                    <a:pt x="0" y="2"/>
                    <a:pt x="0" y="3"/>
                  </a:cubicBezTo>
                  <a:cubicBezTo>
                    <a:pt x="0" y="3"/>
                    <a:pt x="1"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6" name="Freeform 172"/>
            <p:cNvSpPr/>
            <p:nvPr/>
          </p:nvSpPr>
          <p:spPr>
            <a:xfrm>
              <a:off x="4916488" y="3121025"/>
              <a:ext cx="52388" cy="30163"/>
            </a:xfrm>
            <a:custGeom>
              <a:avLst/>
              <a:gdLst>
                <a:gd name="T0" fmla="*/ 2 w 14"/>
                <a:gd name="T1" fmla="*/ 7 h 8"/>
                <a:gd name="T2" fmla="*/ 5 w 14"/>
                <a:gd name="T3" fmla="*/ 8 h 8"/>
                <a:gd name="T4" fmla="*/ 8 w 14"/>
                <a:gd name="T5" fmla="*/ 8 h 8"/>
                <a:gd name="T6" fmla="*/ 8 w 14"/>
                <a:gd name="T7" fmla="*/ 7 h 8"/>
                <a:gd name="T8" fmla="*/ 10 w 14"/>
                <a:gd name="T9" fmla="*/ 6 h 8"/>
                <a:gd name="T10" fmla="*/ 11 w 14"/>
                <a:gd name="T11" fmla="*/ 6 h 8"/>
                <a:gd name="T12" fmla="*/ 12 w 14"/>
                <a:gd name="T13" fmla="*/ 6 h 8"/>
                <a:gd name="T14" fmla="*/ 12 w 14"/>
                <a:gd name="T15" fmla="*/ 5 h 8"/>
                <a:gd name="T16" fmla="*/ 13 w 14"/>
                <a:gd name="T17" fmla="*/ 4 h 8"/>
                <a:gd name="T18" fmla="*/ 14 w 14"/>
                <a:gd name="T19" fmla="*/ 4 h 8"/>
                <a:gd name="T20" fmla="*/ 14 w 14"/>
                <a:gd name="T21" fmla="*/ 1 h 8"/>
                <a:gd name="T22" fmla="*/ 12 w 14"/>
                <a:gd name="T23" fmla="*/ 1 h 8"/>
                <a:gd name="T24" fmla="*/ 5 w 14"/>
                <a:gd name="T25" fmla="*/ 3 h 8"/>
                <a:gd name="T26" fmla="*/ 1 w 14"/>
                <a:gd name="T27" fmla="*/ 5 h 8"/>
                <a:gd name="T28" fmla="*/ 2 w 14"/>
                <a:gd name="T2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2" y="7"/>
                  </a:moveTo>
                  <a:cubicBezTo>
                    <a:pt x="4" y="7"/>
                    <a:pt x="3" y="8"/>
                    <a:pt x="5" y="8"/>
                  </a:cubicBezTo>
                  <a:cubicBezTo>
                    <a:pt x="6" y="8"/>
                    <a:pt x="7" y="8"/>
                    <a:pt x="8" y="8"/>
                  </a:cubicBezTo>
                  <a:cubicBezTo>
                    <a:pt x="9" y="8"/>
                    <a:pt x="8" y="7"/>
                    <a:pt x="8" y="7"/>
                  </a:cubicBezTo>
                  <a:cubicBezTo>
                    <a:pt x="10" y="7"/>
                    <a:pt x="10" y="7"/>
                    <a:pt x="10" y="6"/>
                  </a:cubicBezTo>
                  <a:cubicBezTo>
                    <a:pt x="11" y="6"/>
                    <a:pt x="11" y="6"/>
                    <a:pt x="11" y="6"/>
                  </a:cubicBezTo>
                  <a:cubicBezTo>
                    <a:pt x="11" y="6"/>
                    <a:pt x="11" y="6"/>
                    <a:pt x="12" y="6"/>
                  </a:cubicBezTo>
                  <a:cubicBezTo>
                    <a:pt x="12" y="5"/>
                    <a:pt x="12" y="5"/>
                    <a:pt x="12" y="5"/>
                  </a:cubicBezTo>
                  <a:cubicBezTo>
                    <a:pt x="13" y="4"/>
                    <a:pt x="12" y="5"/>
                    <a:pt x="13" y="4"/>
                  </a:cubicBezTo>
                  <a:cubicBezTo>
                    <a:pt x="13" y="4"/>
                    <a:pt x="13" y="4"/>
                    <a:pt x="14" y="4"/>
                  </a:cubicBezTo>
                  <a:cubicBezTo>
                    <a:pt x="14" y="3"/>
                    <a:pt x="14" y="2"/>
                    <a:pt x="14" y="1"/>
                  </a:cubicBezTo>
                  <a:cubicBezTo>
                    <a:pt x="13" y="0"/>
                    <a:pt x="14" y="1"/>
                    <a:pt x="12" y="1"/>
                  </a:cubicBezTo>
                  <a:cubicBezTo>
                    <a:pt x="11" y="3"/>
                    <a:pt x="8" y="3"/>
                    <a:pt x="5" y="3"/>
                  </a:cubicBezTo>
                  <a:cubicBezTo>
                    <a:pt x="5" y="3"/>
                    <a:pt x="1" y="4"/>
                    <a:pt x="1" y="5"/>
                  </a:cubicBezTo>
                  <a:cubicBezTo>
                    <a:pt x="1" y="7"/>
                    <a:pt x="0"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7" name="Freeform 173"/>
            <p:cNvSpPr/>
            <p:nvPr/>
          </p:nvSpPr>
          <p:spPr>
            <a:xfrm>
              <a:off x="7385051" y="3173413"/>
              <a:ext cx="74613" cy="90488"/>
            </a:xfrm>
            <a:custGeom>
              <a:avLst/>
              <a:gdLst>
                <a:gd name="T0" fmla="*/ 2 w 20"/>
                <a:gd name="T1" fmla="*/ 7 h 24"/>
                <a:gd name="T2" fmla="*/ 5 w 20"/>
                <a:gd name="T3" fmla="*/ 9 h 24"/>
                <a:gd name="T4" fmla="*/ 9 w 20"/>
                <a:gd name="T5" fmla="*/ 9 h 24"/>
                <a:gd name="T6" fmla="*/ 10 w 20"/>
                <a:gd name="T7" fmla="*/ 15 h 24"/>
                <a:gd name="T8" fmla="*/ 12 w 20"/>
                <a:gd name="T9" fmla="*/ 22 h 24"/>
                <a:gd name="T10" fmla="*/ 16 w 20"/>
                <a:gd name="T11" fmla="*/ 23 h 24"/>
                <a:gd name="T12" fmla="*/ 18 w 20"/>
                <a:gd name="T13" fmla="*/ 21 h 24"/>
                <a:gd name="T14" fmla="*/ 17 w 20"/>
                <a:gd name="T15" fmla="*/ 17 h 24"/>
                <a:gd name="T16" fmla="*/ 18 w 20"/>
                <a:gd name="T17" fmla="*/ 8 h 24"/>
                <a:gd name="T18" fmla="*/ 15 w 20"/>
                <a:gd name="T19" fmla="*/ 5 h 24"/>
                <a:gd name="T20" fmla="*/ 15 w 20"/>
                <a:gd name="T21" fmla="*/ 2 h 24"/>
                <a:gd name="T22" fmla="*/ 11 w 20"/>
                <a:gd name="T23" fmla="*/ 2 h 24"/>
                <a:gd name="T24" fmla="*/ 10 w 20"/>
                <a:gd name="T25" fmla="*/ 2 h 24"/>
                <a:gd name="T26" fmla="*/ 9 w 20"/>
                <a:gd name="T27" fmla="*/ 1 h 24"/>
                <a:gd name="T28" fmla="*/ 9 w 20"/>
                <a:gd name="T29" fmla="*/ 0 h 24"/>
                <a:gd name="T30" fmla="*/ 5 w 20"/>
                <a:gd name="T31" fmla="*/ 0 h 24"/>
                <a:gd name="T32" fmla="*/ 5 w 20"/>
                <a:gd name="T33" fmla="*/ 2 h 24"/>
                <a:gd name="T34" fmla="*/ 2 w 20"/>
                <a:gd name="T35" fmla="*/ 3 h 24"/>
                <a:gd name="T36" fmla="*/ 1 w 20"/>
                <a:gd name="T37" fmla="*/ 4 h 24"/>
                <a:gd name="T38" fmla="*/ 1 w 20"/>
                <a:gd name="T39" fmla="*/ 7 h 24"/>
                <a:gd name="T40" fmla="*/ 2 w 20"/>
                <a:gd name="T41"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4">
                  <a:moveTo>
                    <a:pt x="2" y="7"/>
                  </a:moveTo>
                  <a:cubicBezTo>
                    <a:pt x="3" y="8"/>
                    <a:pt x="3" y="9"/>
                    <a:pt x="5" y="9"/>
                  </a:cubicBezTo>
                  <a:cubicBezTo>
                    <a:pt x="6" y="10"/>
                    <a:pt x="8" y="8"/>
                    <a:pt x="9" y="9"/>
                  </a:cubicBezTo>
                  <a:cubicBezTo>
                    <a:pt x="11" y="11"/>
                    <a:pt x="10" y="13"/>
                    <a:pt x="10" y="15"/>
                  </a:cubicBezTo>
                  <a:cubicBezTo>
                    <a:pt x="10" y="18"/>
                    <a:pt x="10" y="21"/>
                    <a:pt x="12" y="22"/>
                  </a:cubicBezTo>
                  <a:cubicBezTo>
                    <a:pt x="13" y="23"/>
                    <a:pt x="15" y="24"/>
                    <a:pt x="16" y="23"/>
                  </a:cubicBezTo>
                  <a:cubicBezTo>
                    <a:pt x="16" y="22"/>
                    <a:pt x="18" y="22"/>
                    <a:pt x="18" y="21"/>
                  </a:cubicBezTo>
                  <a:cubicBezTo>
                    <a:pt x="20" y="20"/>
                    <a:pt x="18" y="18"/>
                    <a:pt x="17" y="17"/>
                  </a:cubicBezTo>
                  <a:cubicBezTo>
                    <a:pt x="17" y="13"/>
                    <a:pt x="20" y="10"/>
                    <a:pt x="18" y="8"/>
                  </a:cubicBezTo>
                  <a:cubicBezTo>
                    <a:pt x="17" y="7"/>
                    <a:pt x="16" y="6"/>
                    <a:pt x="15" y="5"/>
                  </a:cubicBezTo>
                  <a:cubicBezTo>
                    <a:pt x="14" y="5"/>
                    <a:pt x="16" y="4"/>
                    <a:pt x="15" y="2"/>
                  </a:cubicBezTo>
                  <a:cubicBezTo>
                    <a:pt x="13" y="1"/>
                    <a:pt x="13" y="2"/>
                    <a:pt x="11" y="2"/>
                  </a:cubicBezTo>
                  <a:cubicBezTo>
                    <a:pt x="11" y="1"/>
                    <a:pt x="10" y="2"/>
                    <a:pt x="10" y="2"/>
                  </a:cubicBezTo>
                  <a:cubicBezTo>
                    <a:pt x="9" y="1"/>
                    <a:pt x="10" y="1"/>
                    <a:pt x="9" y="1"/>
                  </a:cubicBezTo>
                  <a:cubicBezTo>
                    <a:pt x="9" y="1"/>
                    <a:pt x="9" y="0"/>
                    <a:pt x="9" y="0"/>
                  </a:cubicBezTo>
                  <a:cubicBezTo>
                    <a:pt x="8" y="0"/>
                    <a:pt x="6" y="0"/>
                    <a:pt x="5" y="0"/>
                  </a:cubicBezTo>
                  <a:cubicBezTo>
                    <a:pt x="4" y="1"/>
                    <a:pt x="5" y="1"/>
                    <a:pt x="5" y="2"/>
                  </a:cubicBezTo>
                  <a:cubicBezTo>
                    <a:pt x="4" y="2"/>
                    <a:pt x="4" y="3"/>
                    <a:pt x="2" y="3"/>
                  </a:cubicBezTo>
                  <a:cubicBezTo>
                    <a:pt x="2" y="3"/>
                    <a:pt x="1" y="4"/>
                    <a:pt x="1" y="4"/>
                  </a:cubicBezTo>
                  <a:cubicBezTo>
                    <a:pt x="0" y="4"/>
                    <a:pt x="0" y="7"/>
                    <a:pt x="1" y="7"/>
                  </a:cubicBezTo>
                  <a:cubicBezTo>
                    <a:pt x="2" y="6"/>
                    <a:pt x="2"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8" name="Freeform 174"/>
            <p:cNvSpPr/>
            <p:nvPr/>
          </p:nvSpPr>
          <p:spPr>
            <a:xfrm>
              <a:off x="2168526" y="3597275"/>
              <a:ext cx="127000" cy="63500"/>
            </a:xfrm>
            <a:custGeom>
              <a:avLst/>
              <a:gdLst>
                <a:gd name="T0" fmla="*/ 33 w 34"/>
                <a:gd name="T1" fmla="*/ 10 h 17"/>
                <a:gd name="T2" fmla="*/ 33 w 34"/>
                <a:gd name="T3" fmla="*/ 9 h 17"/>
                <a:gd name="T4" fmla="*/ 32 w 34"/>
                <a:gd name="T5" fmla="*/ 8 h 17"/>
                <a:gd name="T6" fmla="*/ 29 w 34"/>
                <a:gd name="T7" fmla="*/ 8 h 17"/>
                <a:gd name="T8" fmla="*/ 27 w 34"/>
                <a:gd name="T9" fmla="*/ 7 h 17"/>
                <a:gd name="T10" fmla="*/ 25 w 34"/>
                <a:gd name="T11" fmla="*/ 4 h 17"/>
                <a:gd name="T12" fmla="*/ 24 w 34"/>
                <a:gd name="T13" fmla="*/ 3 h 17"/>
                <a:gd name="T14" fmla="*/ 22 w 34"/>
                <a:gd name="T15" fmla="*/ 2 h 17"/>
                <a:gd name="T16" fmla="*/ 18 w 34"/>
                <a:gd name="T17" fmla="*/ 3 h 17"/>
                <a:gd name="T18" fmla="*/ 17 w 34"/>
                <a:gd name="T19" fmla="*/ 2 h 17"/>
                <a:gd name="T20" fmla="*/ 14 w 34"/>
                <a:gd name="T21" fmla="*/ 1 h 17"/>
                <a:gd name="T22" fmla="*/ 10 w 34"/>
                <a:gd name="T23" fmla="*/ 1 h 17"/>
                <a:gd name="T24" fmla="*/ 8 w 34"/>
                <a:gd name="T25" fmla="*/ 1 h 17"/>
                <a:gd name="T26" fmla="*/ 2 w 34"/>
                <a:gd name="T27" fmla="*/ 1 h 17"/>
                <a:gd name="T28" fmla="*/ 1 w 34"/>
                <a:gd name="T29" fmla="*/ 4 h 17"/>
                <a:gd name="T30" fmla="*/ 2 w 34"/>
                <a:gd name="T31" fmla="*/ 5 h 17"/>
                <a:gd name="T32" fmla="*/ 5 w 34"/>
                <a:gd name="T33" fmla="*/ 6 h 17"/>
                <a:gd name="T34" fmla="*/ 5 w 34"/>
                <a:gd name="T35" fmla="*/ 11 h 17"/>
                <a:gd name="T36" fmla="*/ 7 w 34"/>
                <a:gd name="T37" fmla="*/ 13 h 17"/>
                <a:gd name="T38" fmla="*/ 8 w 34"/>
                <a:gd name="T39" fmla="*/ 16 h 17"/>
                <a:gd name="T40" fmla="*/ 10 w 34"/>
                <a:gd name="T41" fmla="*/ 17 h 17"/>
                <a:gd name="T42" fmla="*/ 13 w 34"/>
                <a:gd name="T43" fmla="*/ 16 h 17"/>
                <a:gd name="T44" fmla="*/ 13 w 34"/>
                <a:gd name="T45" fmla="*/ 15 h 17"/>
                <a:gd name="T46" fmla="*/ 15 w 34"/>
                <a:gd name="T47" fmla="*/ 15 h 17"/>
                <a:gd name="T48" fmla="*/ 15 w 34"/>
                <a:gd name="T49" fmla="*/ 13 h 17"/>
                <a:gd name="T50" fmla="*/ 25 w 34"/>
                <a:gd name="T51" fmla="*/ 13 h 17"/>
                <a:gd name="T52" fmla="*/ 34 w 34"/>
                <a:gd name="T53" fmla="*/ 12 h 17"/>
                <a:gd name="T54" fmla="*/ 33 w 34"/>
                <a:gd name="T55"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17">
                  <a:moveTo>
                    <a:pt x="33" y="10"/>
                  </a:moveTo>
                  <a:cubicBezTo>
                    <a:pt x="33" y="9"/>
                    <a:pt x="33" y="9"/>
                    <a:pt x="33" y="9"/>
                  </a:cubicBezTo>
                  <a:cubicBezTo>
                    <a:pt x="32" y="8"/>
                    <a:pt x="32" y="8"/>
                    <a:pt x="32" y="8"/>
                  </a:cubicBezTo>
                  <a:cubicBezTo>
                    <a:pt x="31" y="8"/>
                    <a:pt x="31" y="8"/>
                    <a:pt x="29" y="8"/>
                  </a:cubicBezTo>
                  <a:cubicBezTo>
                    <a:pt x="28" y="8"/>
                    <a:pt x="28" y="8"/>
                    <a:pt x="27" y="7"/>
                  </a:cubicBezTo>
                  <a:cubicBezTo>
                    <a:pt x="25" y="6"/>
                    <a:pt x="26" y="5"/>
                    <a:pt x="25" y="4"/>
                  </a:cubicBezTo>
                  <a:cubicBezTo>
                    <a:pt x="25" y="4"/>
                    <a:pt x="25" y="3"/>
                    <a:pt x="24" y="3"/>
                  </a:cubicBezTo>
                  <a:cubicBezTo>
                    <a:pt x="24" y="3"/>
                    <a:pt x="23" y="2"/>
                    <a:pt x="22" y="2"/>
                  </a:cubicBezTo>
                  <a:cubicBezTo>
                    <a:pt x="21" y="2"/>
                    <a:pt x="21" y="3"/>
                    <a:pt x="18" y="3"/>
                  </a:cubicBezTo>
                  <a:cubicBezTo>
                    <a:pt x="18" y="2"/>
                    <a:pt x="18" y="3"/>
                    <a:pt x="17" y="2"/>
                  </a:cubicBezTo>
                  <a:cubicBezTo>
                    <a:pt x="17" y="1"/>
                    <a:pt x="16" y="2"/>
                    <a:pt x="14" y="1"/>
                  </a:cubicBezTo>
                  <a:cubicBezTo>
                    <a:pt x="12" y="0"/>
                    <a:pt x="12" y="0"/>
                    <a:pt x="10" y="1"/>
                  </a:cubicBezTo>
                  <a:cubicBezTo>
                    <a:pt x="9" y="1"/>
                    <a:pt x="9" y="1"/>
                    <a:pt x="8" y="1"/>
                  </a:cubicBezTo>
                  <a:cubicBezTo>
                    <a:pt x="5" y="1"/>
                    <a:pt x="3" y="0"/>
                    <a:pt x="2" y="1"/>
                  </a:cubicBezTo>
                  <a:cubicBezTo>
                    <a:pt x="0" y="2"/>
                    <a:pt x="0" y="3"/>
                    <a:pt x="1" y="4"/>
                  </a:cubicBezTo>
                  <a:cubicBezTo>
                    <a:pt x="1" y="4"/>
                    <a:pt x="2" y="5"/>
                    <a:pt x="2" y="5"/>
                  </a:cubicBezTo>
                  <a:cubicBezTo>
                    <a:pt x="3" y="5"/>
                    <a:pt x="4" y="5"/>
                    <a:pt x="5" y="6"/>
                  </a:cubicBezTo>
                  <a:cubicBezTo>
                    <a:pt x="6" y="7"/>
                    <a:pt x="4" y="10"/>
                    <a:pt x="5" y="11"/>
                  </a:cubicBezTo>
                  <a:cubicBezTo>
                    <a:pt x="5" y="12"/>
                    <a:pt x="6" y="13"/>
                    <a:pt x="7" y="13"/>
                  </a:cubicBezTo>
                  <a:cubicBezTo>
                    <a:pt x="7" y="14"/>
                    <a:pt x="7" y="15"/>
                    <a:pt x="8" y="16"/>
                  </a:cubicBezTo>
                  <a:cubicBezTo>
                    <a:pt x="9" y="16"/>
                    <a:pt x="9" y="17"/>
                    <a:pt x="10" y="17"/>
                  </a:cubicBezTo>
                  <a:cubicBezTo>
                    <a:pt x="10" y="17"/>
                    <a:pt x="12" y="16"/>
                    <a:pt x="13" y="16"/>
                  </a:cubicBezTo>
                  <a:cubicBezTo>
                    <a:pt x="13" y="15"/>
                    <a:pt x="13" y="15"/>
                    <a:pt x="13" y="15"/>
                  </a:cubicBezTo>
                  <a:cubicBezTo>
                    <a:pt x="14" y="15"/>
                    <a:pt x="14" y="15"/>
                    <a:pt x="15" y="15"/>
                  </a:cubicBezTo>
                  <a:cubicBezTo>
                    <a:pt x="15" y="14"/>
                    <a:pt x="15" y="14"/>
                    <a:pt x="15" y="13"/>
                  </a:cubicBezTo>
                  <a:cubicBezTo>
                    <a:pt x="16" y="13"/>
                    <a:pt x="22" y="13"/>
                    <a:pt x="25" y="13"/>
                  </a:cubicBezTo>
                  <a:cubicBezTo>
                    <a:pt x="28" y="13"/>
                    <a:pt x="32" y="13"/>
                    <a:pt x="34" y="12"/>
                  </a:cubicBezTo>
                  <a:cubicBezTo>
                    <a:pt x="34" y="11"/>
                    <a:pt x="34" y="10"/>
                    <a:pt x="3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89" name="Freeform 175"/>
            <p:cNvSpPr/>
            <p:nvPr/>
          </p:nvSpPr>
          <p:spPr>
            <a:xfrm>
              <a:off x="7253288" y="3638550"/>
              <a:ext cx="131763" cy="201613"/>
            </a:xfrm>
            <a:custGeom>
              <a:avLst/>
              <a:gdLst>
                <a:gd name="T0" fmla="*/ 4 w 35"/>
                <a:gd name="T1" fmla="*/ 17 h 54"/>
                <a:gd name="T2" fmla="*/ 1 w 35"/>
                <a:gd name="T3" fmla="*/ 24 h 54"/>
                <a:gd name="T4" fmla="*/ 4 w 35"/>
                <a:gd name="T5" fmla="*/ 27 h 54"/>
                <a:gd name="T6" fmla="*/ 6 w 35"/>
                <a:gd name="T7" fmla="*/ 32 h 54"/>
                <a:gd name="T8" fmla="*/ 10 w 35"/>
                <a:gd name="T9" fmla="*/ 34 h 54"/>
                <a:gd name="T10" fmla="*/ 10 w 35"/>
                <a:gd name="T11" fmla="*/ 37 h 54"/>
                <a:gd name="T12" fmla="*/ 13 w 35"/>
                <a:gd name="T13" fmla="*/ 39 h 54"/>
                <a:gd name="T14" fmla="*/ 16 w 35"/>
                <a:gd name="T15" fmla="*/ 38 h 54"/>
                <a:gd name="T16" fmla="*/ 19 w 35"/>
                <a:gd name="T17" fmla="*/ 39 h 54"/>
                <a:gd name="T18" fmla="*/ 20 w 35"/>
                <a:gd name="T19" fmla="*/ 41 h 54"/>
                <a:gd name="T20" fmla="*/ 25 w 35"/>
                <a:gd name="T21" fmla="*/ 40 h 54"/>
                <a:gd name="T22" fmla="*/ 29 w 35"/>
                <a:gd name="T23" fmla="*/ 44 h 54"/>
                <a:gd name="T24" fmla="*/ 30 w 35"/>
                <a:gd name="T25" fmla="*/ 48 h 54"/>
                <a:gd name="T26" fmla="*/ 33 w 35"/>
                <a:gd name="T27" fmla="*/ 54 h 54"/>
                <a:gd name="T28" fmla="*/ 34 w 35"/>
                <a:gd name="T29" fmla="*/ 52 h 54"/>
                <a:gd name="T30" fmla="*/ 32 w 35"/>
                <a:gd name="T31" fmla="*/ 47 h 54"/>
                <a:gd name="T32" fmla="*/ 35 w 35"/>
                <a:gd name="T33" fmla="*/ 45 h 54"/>
                <a:gd name="T34" fmla="*/ 33 w 35"/>
                <a:gd name="T35" fmla="*/ 43 h 54"/>
                <a:gd name="T36" fmla="*/ 32 w 35"/>
                <a:gd name="T37" fmla="*/ 42 h 54"/>
                <a:gd name="T38" fmla="*/ 35 w 35"/>
                <a:gd name="T39" fmla="*/ 40 h 54"/>
                <a:gd name="T40" fmla="*/ 30 w 35"/>
                <a:gd name="T41" fmla="*/ 36 h 54"/>
                <a:gd name="T42" fmla="*/ 25 w 35"/>
                <a:gd name="T43" fmla="*/ 36 h 54"/>
                <a:gd name="T44" fmla="*/ 24 w 35"/>
                <a:gd name="T45" fmla="*/ 34 h 54"/>
                <a:gd name="T46" fmla="*/ 16 w 35"/>
                <a:gd name="T47" fmla="*/ 34 h 54"/>
                <a:gd name="T48" fmla="*/ 15 w 35"/>
                <a:gd name="T49" fmla="*/ 32 h 54"/>
                <a:gd name="T50" fmla="*/ 13 w 35"/>
                <a:gd name="T51" fmla="*/ 29 h 54"/>
                <a:gd name="T52" fmla="*/ 15 w 35"/>
                <a:gd name="T53" fmla="*/ 20 h 54"/>
                <a:gd name="T54" fmla="*/ 18 w 35"/>
                <a:gd name="T55" fmla="*/ 16 h 54"/>
                <a:gd name="T56" fmla="*/ 16 w 35"/>
                <a:gd name="T57" fmla="*/ 5 h 54"/>
                <a:gd name="T58" fmla="*/ 13 w 35"/>
                <a:gd name="T59" fmla="*/ 2 h 54"/>
                <a:gd name="T60" fmla="*/ 4 w 35"/>
                <a:gd name="T61" fmla="*/ 0 h 54"/>
                <a:gd name="T62" fmla="*/ 3 w 35"/>
                <a:gd name="T6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54">
                  <a:moveTo>
                    <a:pt x="3" y="11"/>
                  </a:moveTo>
                  <a:cubicBezTo>
                    <a:pt x="4" y="13"/>
                    <a:pt x="4" y="15"/>
                    <a:pt x="4" y="17"/>
                  </a:cubicBezTo>
                  <a:cubicBezTo>
                    <a:pt x="4" y="21"/>
                    <a:pt x="3" y="17"/>
                    <a:pt x="3" y="17"/>
                  </a:cubicBezTo>
                  <a:cubicBezTo>
                    <a:pt x="0" y="17"/>
                    <a:pt x="0" y="22"/>
                    <a:pt x="1" y="24"/>
                  </a:cubicBezTo>
                  <a:cubicBezTo>
                    <a:pt x="1" y="24"/>
                    <a:pt x="3" y="25"/>
                    <a:pt x="3" y="26"/>
                  </a:cubicBezTo>
                  <a:cubicBezTo>
                    <a:pt x="2" y="27"/>
                    <a:pt x="3" y="27"/>
                    <a:pt x="4" y="27"/>
                  </a:cubicBezTo>
                  <a:cubicBezTo>
                    <a:pt x="4" y="29"/>
                    <a:pt x="4" y="30"/>
                    <a:pt x="5" y="31"/>
                  </a:cubicBezTo>
                  <a:cubicBezTo>
                    <a:pt x="6" y="32"/>
                    <a:pt x="6" y="31"/>
                    <a:pt x="6" y="32"/>
                  </a:cubicBezTo>
                  <a:cubicBezTo>
                    <a:pt x="7" y="32"/>
                    <a:pt x="7" y="32"/>
                    <a:pt x="8" y="32"/>
                  </a:cubicBezTo>
                  <a:cubicBezTo>
                    <a:pt x="10" y="32"/>
                    <a:pt x="10" y="33"/>
                    <a:pt x="10" y="34"/>
                  </a:cubicBezTo>
                  <a:cubicBezTo>
                    <a:pt x="10" y="35"/>
                    <a:pt x="9" y="35"/>
                    <a:pt x="9" y="36"/>
                  </a:cubicBezTo>
                  <a:cubicBezTo>
                    <a:pt x="9" y="37"/>
                    <a:pt x="9" y="37"/>
                    <a:pt x="10" y="37"/>
                  </a:cubicBezTo>
                  <a:cubicBezTo>
                    <a:pt x="10" y="37"/>
                    <a:pt x="10" y="38"/>
                    <a:pt x="10" y="38"/>
                  </a:cubicBezTo>
                  <a:cubicBezTo>
                    <a:pt x="11" y="39"/>
                    <a:pt x="11" y="39"/>
                    <a:pt x="13" y="39"/>
                  </a:cubicBezTo>
                  <a:cubicBezTo>
                    <a:pt x="13" y="40"/>
                    <a:pt x="13" y="40"/>
                    <a:pt x="15" y="40"/>
                  </a:cubicBezTo>
                  <a:cubicBezTo>
                    <a:pt x="15" y="39"/>
                    <a:pt x="16" y="39"/>
                    <a:pt x="16" y="38"/>
                  </a:cubicBezTo>
                  <a:cubicBezTo>
                    <a:pt x="16" y="38"/>
                    <a:pt x="18" y="37"/>
                    <a:pt x="18" y="37"/>
                  </a:cubicBezTo>
                  <a:cubicBezTo>
                    <a:pt x="19" y="38"/>
                    <a:pt x="19" y="38"/>
                    <a:pt x="19" y="39"/>
                  </a:cubicBezTo>
                  <a:cubicBezTo>
                    <a:pt x="19" y="39"/>
                    <a:pt x="20" y="39"/>
                    <a:pt x="20" y="40"/>
                  </a:cubicBezTo>
                  <a:cubicBezTo>
                    <a:pt x="20" y="40"/>
                    <a:pt x="20" y="41"/>
                    <a:pt x="20" y="41"/>
                  </a:cubicBezTo>
                  <a:cubicBezTo>
                    <a:pt x="20" y="41"/>
                    <a:pt x="21" y="41"/>
                    <a:pt x="21" y="42"/>
                  </a:cubicBezTo>
                  <a:cubicBezTo>
                    <a:pt x="23" y="42"/>
                    <a:pt x="23" y="40"/>
                    <a:pt x="25" y="40"/>
                  </a:cubicBezTo>
                  <a:cubicBezTo>
                    <a:pt x="26" y="41"/>
                    <a:pt x="25" y="41"/>
                    <a:pt x="27" y="41"/>
                  </a:cubicBezTo>
                  <a:cubicBezTo>
                    <a:pt x="28" y="42"/>
                    <a:pt x="28" y="44"/>
                    <a:pt x="29" y="44"/>
                  </a:cubicBezTo>
                  <a:cubicBezTo>
                    <a:pt x="29" y="45"/>
                    <a:pt x="29" y="45"/>
                    <a:pt x="30" y="45"/>
                  </a:cubicBezTo>
                  <a:cubicBezTo>
                    <a:pt x="30" y="46"/>
                    <a:pt x="30" y="47"/>
                    <a:pt x="30" y="48"/>
                  </a:cubicBezTo>
                  <a:cubicBezTo>
                    <a:pt x="29" y="49"/>
                    <a:pt x="28" y="50"/>
                    <a:pt x="28" y="52"/>
                  </a:cubicBezTo>
                  <a:cubicBezTo>
                    <a:pt x="30" y="53"/>
                    <a:pt x="32" y="52"/>
                    <a:pt x="33" y="54"/>
                  </a:cubicBezTo>
                  <a:cubicBezTo>
                    <a:pt x="35" y="54"/>
                    <a:pt x="35" y="53"/>
                    <a:pt x="34" y="52"/>
                  </a:cubicBezTo>
                  <a:cubicBezTo>
                    <a:pt x="34" y="52"/>
                    <a:pt x="34" y="52"/>
                    <a:pt x="34" y="52"/>
                  </a:cubicBezTo>
                  <a:cubicBezTo>
                    <a:pt x="33" y="51"/>
                    <a:pt x="33" y="50"/>
                    <a:pt x="33" y="49"/>
                  </a:cubicBezTo>
                  <a:cubicBezTo>
                    <a:pt x="32" y="48"/>
                    <a:pt x="32" y="50"/>
                    <a:pt x="32" y="47"/>
                  </a:cubicBezTo>
                  <a:cubicBezTo>
                    <a:pt x="33" y="47"/>
                    <a:pt x="33" y="47"/>
                    <a:pt x="33" y="48"/>
                  </a:cubicBezTo>
                  <a:cubicBezTo>
                    <a:pt x="35" y="48"/>
                    <a:pt x="35" y="47"/>
                    <a:pt x="35" y="45"/>
                  </a:cubicBezTo>
                  <a:cubicBezTo>
                    <a:pt x="34" y="45"/>
                    <a:pt x="34" y="44"/>
                    <a:pt x="33" y="44"/>
                  </a:cubicBezTo>
                  <a:cubicBezTo>
                    <a:pt x="33" y="44"/>
                    <a:pt x="33" y="43"/>
                    <a:pt x="33" y="43"/>
                  </a:cubicBezTo>
                  <a:cubicBezTo>
                    <a:pt x="33" y="43"/>
                    <a:pt x="33" y="43"/>
                    <a:pt x="33" y="43"/>
                  </a:cubicBezTo>
                  <a:cubicBezTo>
                    <a:pt x="32" y="43"/>
                    <a:pt x="32" y="43"/>
                    <a:pt x="32" y="42"/>
                  </a:cubicBezTo>
                  <a:cubicBezTo>
                    <a:pt x="32" y="42"/>
                    <a:pt x="31" y="42"/>
                    <a:pt x="31" y="42"/>
                  </a:cubicBezTo>
                  <a:cubicBezTo>
                    <a:pt x="31" y="38"/>
                    <a:pt x="33" y="42"/>
                    <a:pt x="35" y="40"/>
                  </a:cubicBezTo>
                  <a:cubicBezTo>
                    <a:pt x="35" y="39"/>
                    <a:pt x="35" y="36"/>
                    <a:pt x="34" y="36"/>
                  </a:cubicBezTo>
                  <a:cubicBezTo>
                    <a:pt x="33" y="36"/>
                    <a:pt x="31" y="38"/>
                    <a:pt x="30" y="36"/>
                  </a:cubicBezTo>
                  <a:cubicBezTo>
                    <a:pt x="28" y="36"/>
                    <a:pt x="29" y="35"/>
                    <a:pt x="27" y="35"/>
                  </a:cubicBezTo>
                  <a:cubicBezTo>
                    <a:pt x="26" y="35"/>
                    <a:pt x="27" y="36"/>
                    <a:pt x="25" y="36"/>
                  </a:cubicBezTo>
                  <a:cubicBezTo>
                    <a:pt x="25" y="35"/>
                    <a:pt x="25" y="35"/>
                    <a:pt x="25" y="35"/>
                  </a:cubicBezTo>
                  <a:cubicBezTo>
                    <a:pt x="25" y="34"/>
                    <a:pt x="24" y="34"/>
                    <a:pt x="24" y="34"/>
                  </a:cubicBezTo>
                  <a:cubicBezTo>
                    <a:pt x="21" y="34"/>
                    <a:pt x="19" y="34"/>
                    <a:pt x="17" y="35"/>
                  </a:cubicBezTo>
                  <a:cubicBezTo>
                    <a:pt x="16" y="34"/>
                    <a:pt x="17" y="34"/>
                    <a:pt x="16" y="34"/>
                  </a:cubicBezTo>
                  <a:cubicBezTo>
                    <a:pt x="16" y="33"/>
                    <a:pt x="16" y="34"/>
                    <a:pt x="15" y="33"/>
                  </a:cubicBezTo>
                  <a:cubicBezTo>
                    <a:pt x="15" y="33"/>
                    <a:pt x="15" y="33"/>
                    <a:pt x="15" y="32"/>
                  </a:cubicBezTo>
                  <a:cubicBezTo>
                    <a:pt x="15" y="32"/>
                    <a:pt x="14" y="30"/>
                    <a:pt x="14" y="30"/>
                  </a:cubicBezTo>
                  <a:cubicBezTo>
                    <a:pt x="14" y="30"/>
                    <a:pt x="13" y="29"/>
                    <a:pt x="13" y="29"/>
                  </a:cubicBezTo>
                  <a:cubicBezTo>
                    <a:pt x="11" y="27"/>
                    <a:pt x="13" y="23"/>
                    <a:pt x="13" y="20"/>
                  </a:cubicBezTo>
                  <a:cubicBezTo>
                    <a:pt x="14" y="20"/>
                    <a:pt x="14" y="20"/>
                    <a:pt x="15" y="20"/>
                  </a:cubicBezTo>
                  <a:cubicBezTo>
                    <a:pt x="15" y="19"/>
                    <a:pt x="16" y="19"/>
                    <a:pt x="16" y="18"/>
                  </a:cubicBezTo>
                  <a:cubicBezTo>
                    <a:pt x="18" y="18"/>
                    <a:pt x="18" y="18"/>
                    <a:pt x="18" y="16"/>
                  </a:cubicBezTo>
                  <a:cubicBezTo>
                    <a:pt x="20" y="15"/>
                    <a:pt x="18" y="8"/>
                    <a:pt x="17" y="7"/>
                  </a:cubicBezTo>
                  <a:cubicBezTo>
                    <a:pt x="16" y="7"/>
                    <a:pt x="16" y="6"/>
                    <a:pt x="16" y="5"/>
                  </a:cubicBezTo>
                  <a:cubicBezTo>
                    <a:pt x="15" y="4"/>
                    <a:pt x="17" y="0"/>
                    <a:pt x="15" y="0"/>
                  </a:cubicBezTo>
                  <a:cubicBezTo>
                    <a:pt x="14" y="0"/>
                    <a:pt x="14" y="1"/>
                    <a:pt x="13" y="2"/>
                  </a:cubicBezTo>
                  <a:cubicBezTo>
                    <a:pt x="13" y="2"/>
                    <a:pt x="12" y="2"/>
                    <a:pt x="11" y="2"/>
                  </a:cubicBezTo>
                  <a:cubicBezTo>
                    <a:pt x="10" y="0"/>
                    <a:pt x="7" y="0"/>
                    <a:pt x="4" y="0"/>
                  </a:cubicBezTo>
                  <a:cubicBezTo>
                    <a:pt x="3" y="0"/>
                    <a:pt x="4" y="0"/>
                    <a:pt x="3" y="0"/>
                  </a:cubicBezTo>
                  <a:cubicBezTo>
                    <a:pt x="2" y="2"/>
                    <a:pt x="2"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0" name="Freeform 176"/>
            <p:cNvSpPr/>
            <p:nvPr/>
          </p:nvSpPr>
          <p:spPr>
            <a:xfrm>
              <a:off x="7272338" y="3776663"/>
              <a:ext cx="44450" cy="57150"/>
            </a:xfrm>
            <a:custGeom>
              <a:avLst/>
              <a:gdLst>
                <a:gd name="T0" fmla="*/ 5 w 12"/>
                <a:gd name="T1" fmla="*/ 4 h 15"/>
                <a:gd name="T2" fmla="*/ 5 w 12"/>
                <a:gd name="T3" fmla="*/ 3 h 15"/>
                <a:gd name="T4" fmla="*/ 4 w 12"/>
                <a:gd name="T5" fmla="*/ 3 h 15"/>
                <a:gd name="T6" fmla="*/ 2 w 12"/>
                <a:gd name="T7" fmla="*/ 1 h 15"/>
                <a:gd name="T8" fmla="*/ 0 w 12"/>
                <a:gd name="T9" fmla="*/ 1 h 15"/>
                <a:gd name="T10" fmla="*/ 0 w 12"/>
                <a:gd name="T11" fmla="*/ 4 h 15"/>
                <a:gd name="T12" fmla="*/ 1 w 12"/>
                <a:gd name="T13" fmla="*/ 5 h 15"/>
                <a:gd name="T14" fmla="*/ 2 w 12"/>
                <a:gd name="T15" fmla="*/ 5 h 15"/>
                <a:gd name="T16" fmla="*/ 2 w 12"/>
                <a:gd name="T17" fmla="*/ 5 h 15"/>
                <a:gd name="T18" fmla="*/ 3 w 12"/>
                <a:gd name="T19" fmla="*/ 5 h 15"/>
                <a:gd name="T20" fmla="*/ 3 w 12"/>
                <a:gd name="T21" fmla="*/ 6 h 15"/>
                <a:gd name="T22" fmla="*/ 3 w 12"/>
                <a:gd name="T23" fmla="*/ 7 h 15"/>
                <a:gd name="T24" fmla="*/ 5 w 12"/>
                <a:gd name="T25" fmla="*/ 8 h 15"/>
                <a:gd name="T26" fmla="*/ 5 w 12"/>
                <a:gd name="T27" fmla="*/ 9 h 15"/>
                <a:gd name="T28" fmla="*/ 6 w 12"/>
                <a:gd name="T29" fmla="*/ 10 h 15"/>
                <a:gd name="T30" fmla="*/ 7 w 12"/>
                <a:gd name="T31" fmla="*/ 10 h 15"/>
                <a:gd name="T32" fmla="*/ 8 w 12"/>
                <a:gd name="T33" fmla="*/ 12 h 15"/>
                <a:gd name="T34" fmla="*/ 8 w 12"/>
                <a:gd name="T35" fmla="*/ 14 h 15"/>
                <a:gd name="T36" fmla="*/ 9 w 12"/>
                <a:gd name="T37" fmla="*/ 15 h 15"/>
                <a:gd name="T38" fmla="*/ 10 w 12"/>
                <a:gd name="T39" fmla="*/ 14 h 15"/>
                <a:gd name="T40" fmla="*/ 11 w 12"/>
                <a:gd name="T41" fmla="*/ 14 h 15"/>
                <a:gd name="T42" fmla="*/ 11 w 12"/>
                <a:gd name="T43" fmla="*/ 12 h 15"/>
                <a:gd name="T44" fmla="*/ 11 w 12"/>
                <a:gd name="T45" fmla="*/ 10 h 15"/>
                <a:gd name="T46" fmla="*/ 12 w 12"/>
                <a:gd name="T47" fmla="*/ 9 h 15"/>
                <a:gd name="T48" fmla="*/ 10 w 12"/>
                <a:gd name="T49" fmla="*/ 6 h 15"/>
                <a:gd name="T50" fmla="*/ 5 w 12"/>
                <a:gd name="T51"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15">
                  <a:moveTo>
                    <a:pt x="5" y="4"/>
                  </a:moveTo>
                  <a:cubicBezTo>
                    <a:pt x="5" y="3"/>
                    <a:pt x="5" y="3"/>
                    <a:pt x="5" y="3"/>
                  </a:cubicBezTo>
                  <a:cubicBezTo>
                    <a:pt x="4" y="2"/>
                    <a:pt x="4" y="3"/>
                    <a:pt x="4" y="3"/>
                  </a:cubicBezTo>
                  <a:cubicBezTo>
                    <a:pt x="3" y="2"/>
                    <a:pt x="2" y="2"/>
                    <a:pt x="2" y="1"/>
                  </a:cubicBezTo>
                  <a:cubicBezTo>
                    <a:pt x="1" y="1"/>
                    <a:pt x="1" y="0"/>
                    <a:pt x="0" y="1"/>
                  </a:cubicBezTo>
                  <a:cubicBezTo>
                    <a:pt x="0" y="2"/>
                    <a:pt x="0" y="3"/>
                    <a:pt x="0" y="4"/>
                  </a:cubicBezTo>
                  <a:cubicBezTo>
                    <a:pt x="1" y="4"/>
                    <a:pt x="1" y="4"/>
                    <a:pt x="1" y="5"/>
                  </a:cubicBezTo>
                  <a:cubicBezTo>
                    <a:pt x="1" y="5"/>
                    <a:pt x="2" y="5"/>
                    <a:pt x="2" y="5"/>
                  </a:cubicBezTo>
                  <a:cubicBezTo>
                    <a:pt x="2" y="5"/>
                    <a:pt x="2" y="5"/>
                    <a:pt x="2" y="5"/>
                  </a:cubicBezTo>
                  <a:cubicBezTo>
                    <a:pt x="2" y="6"/>
                    <a:pt x="2" y="5"/>
                    <a:pt x="3" y="5"/>
                  </a:cubicBezTo>
                  <a:cubicBezTo>
                    <a:pt x="3" y="6"/>
                    <a:pt x="3" y="6"/>
                    <a:pt x="3" y="6"/>
                  </a:cubicBezTo>
                  <a:cubicBezTo>
                    <a:pt x="3" y="6"/>
                    <a:pt x="3" y="7"/>
                    <a:pt x="3" y="7"/>
                  </a:cubicBezTo>
                  <a:cubicBezTo>
                    <a:pt x="4" y="7"/>
                    <a:pt x="4" y="6"/>
                    <a:pt x="5" y="8"/>
                  </a:cubicBezTo>
                  <a:cubicBezTo>
                    <a:pt x="5" y="8"/>
                    <a:pt x="5" y="9"/>
                    <a:pt x="5" y="9"/>
                  </a:cubicBezTo>
                  <a:cubicBezTo>
                    <a:pt x="6" y="9"/>
                    <a:pt x="5" y="9"/>
                    <a:pt x="6" y="10"/>
                  </a:cubicBezTo>
                  <a:cubicBezTo>
                    <a:pt x="6" y="10"/>
                    <a:pt x="6" y="10"/>
                    <a:pt x="7" y="10"/>
                  </a:cubicBezTo>
                  <a:cubicBezTo>
                    <a:pt x="7" y="12"/>
                    <a:pt x="7" y="12"/>
                    <a:pt x="8" y="12"/>
                  </a:cubicBezTo>
                  <a:cubicBezTo>
                    <a:pt x="8" y="13"/>
                    <a:pt x="8" y="12"/>
                    <a:pt x="8" y="14"/>
                  </a:cubicBezTo>
                  <a:cubicBezTo>
                    <a:pt x="8" y="14"/>
                    <a:pt x="9" y="14"/>
                    <a:pt x="9" y="15"/>
                  </a:cubicBezTo>
                  <a:cubicBezTo>
                    <a:pt x="10" y="14"/>
                    <a:pt x="9" y="14"/>
                    <a:pt x="10" y="14"/>
                  </a:cubicBezTo>
                  <a:cubicBezTo>
                    <a:pt x="10" y="14"/>
                    <a:pt x="11" y="14"/>
                    <a:pt x="11" y="14"/>
                  </a:cubicBezTo>
                  <a:cubicBezTo>
                    <a:pt x="11" y="14"/>
                    <a:pt x="11" y="12"/>
                    <a:pt x="11" y="12"/>
                  </a:cubicBezTo>
                  <a:cubicBezTo>
                    <a:pt x="11" y="11"/>
                    <a:pt x="11" y="10"/>
                    <a:pt x="11" y="10"/>
                  </a:cubicBezTo>
                  <a:cubicBezTo>
                    <a:pt x="11" y="9"/>
                    <a:pt x="12" y="10"/>
                    <a:pt x="12" y="9"/>
                  </a:cubicBezTo>
                  <a:cubicBezTo>
                    <a:pt x="12" y="9"/>
                    <a:pt x="10" y="6"/>
                    <a:pt x="10" y="6"/>
                  </a:cubicBezTo>
                  <a:cubicBezTo>
                    <a:pt x="9" y="5"/>
                    <a:pt x="7"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1" name="Freeform 177"/>
            <p:cNvSpPr/>
            <p:nvPr/>
          </p:nvSpPr>
          <p:spPr>
            <a:xfrm>
              <a:off x="1631951" y="4200525"/>
              <a:ext cx="41275" cy="33338"/>
            </a:xfrm>
            <a:custGeom>
              <a:avLst/>
              <a:gdLst>
                <a:gd name="T0" fmla="*/ 8 w 11"/>
                <a:gd name="T1" fmla="*/ 1 h 9"/>
                <a:gd name="T2" fmla="*/ 6 w 11"/>
                <a:gd name="T3" fmla="*/ 1 h 9"/>
                <a:gd name="T4" fmla="*/ 4 w 11"/>
                <a:gd name="T5" fmla="*/ 0 h 9"/>
                <a:gd name="T6" fmla="*/ 5 w 11"/>
                <a:gd name="T7" fmla="*/ 4 h 9"/>
                <a:gd name="T8" fmla="*/ 5 w 11"/>
                <a:gd name="T9" fmla="*/ 6 h 9"/>
                <a:gd name="T10" fmla="*/ 4 w 11"/>
                <a:gd name="T11" fmla="*/ 7 h 9"/>
                <a:gd name="T12" fmla="*/ 4 w 11"/>
                <a:gd name="T13" fmla="*/ 9 h 9"/>
                <a:gd name="T14" fmla="*/ 6 w 11"/>
                <a:gd name="T15" fmla="*/ 7 h 9"/>
                <a:gd name="T16" fmla="*/ 7 w 11"/>
                <a:gd name="T17" fmla="*/ 7 h 9"/>
                <a:gd name="T18" fmla="*/ 7 w 11"/>
                <a:gd name="T19" fmla="*/ 6 h 9"/>
                <a:gd name="T20" fmla="*/ 8 w 11"/>
                <a:gd name="T21" fmla="*/ 4 h 9"/>
                <a:gd name="T22" fmla="*/ 8 w 11"/>
                <a:gd name="T2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8" y="1"/>
                  </a:moveTo>
                  <a:cubicBezTo>
                    <a:pt x="7" y="1"/>
                    <a:pt x="8" y="2"/>
                    <a:pt x="6" y="1"/>
                  </a:cubicBezTo>
                  <a:cubicBezTo>
                    <a:pt x="6" y="0"/>
                    <a:pt x="6" y="0"/>
                    <a:pt x="4" y="0"/>
                  </a:cubicBezTo>
                  <a:cubicBezTo>
                    <a:pt x="3" y="1"/>
                    <a:pt x="0" y="4"/>
                    <a:pt x="5" y="4"/>
                  </a:cubicBezTo>
                  <a:cubicBezTo>
                    <a:pt x="6" y="4"/>
                    <a:pt x="6" y="5"/>
                    <a:pt x="5" y="6"/>
                  </a:cubicBezTo>
                  <a:cubicBezTo>
                    <a:pt x="5" y="6"/>
                    <a:pt x="4" y="7"/>
                    <a:pt x="4" y="7"/>
                  </a:cubicBezTo>
                  <a:cubicBezTo>
                    <a:pt x="4" y="8"/>
                    <a:pt x="3" y="7"/>
                    <a:pt x="4" y="9"/>
                  </a:cubicBezTo>
                  <a:cubicBezTo>
                    <a:pt x="6" y="9"/>
                    <a:pt x="5" y="8"/>
                    <a:pt x="6" y="7"/>
                  </a:cubicBezTo>
                  <a:cubicBezTo>
                    <a:pt x="7" y="7"/>
                    <a:pt x="7" y="7"/>
                    <a:pt x="7" y="7"/>
                  </a:cubicBezTo>
                  <a:cubicBezTo>
                    <a:pt x="7" y="7"/>
                    <a:pt x="7" y="7"/>
                    <a:pt x="7" y="6"/>
                  </a:cubicBezTo>
                  <a:cubicBezTo>
                    <a:pt x="8" y="6"/>
                    <a:pt x="8" y="6"/>
                    <a:pt x="8" y="4"/>
                  </a:cubicBezTo>
                  <a:cubicBezTo>
                    <a:pt x="8" y="3"/>
                    <a:pt x="11"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2" name="Freeform 178"/>
            <p:cNvSpPr/>
            <p:nvPr/>
          </p:nvSpPr>
          <p:spPr>
            <a:xfrm>
              <a:off x="7616826" y="4241800"/>
              <a:ext cx="487363" cy="280988"/>
            </a:xfrm>
            <a:custGeom>
              <a:avLst/>
              <a:gdLst>
                <a:gd name="T0" fmla="*/ 129 w 130"/>
                <a:gd name="T1" fmla="*/ 75 h 75"/>
                <a:gd name="T2" fmla="*/ 128 w 130"/>
                <a:gd name="T3" fmla="*/ 72 h 75"/>
                <a:gd name="T4" fmla="*/ 122 w 130"/>
                <a:gd name="T5" fmla="*/ 69 h 75"/>
                <a:gd name="T6" fmla="*/ 119 w 130"/>
                <a:gd name="T7" fmla="*/ 65 h 75"/>
                <a:gd name="T8" fmla="*/ 115 w 130"/>
                <a:gd name="T9" fmla="*/ 62 h 75"/>
                <a:gd name="T10" fmla="*/ 111 w 130"/>
                <a:gd name="T11" fmla="*/ 53 h 75"/>
                <a:gd name="T12" fmla="*/ 109 w 130"/>
                <a:gd name="T13" fmla="*/ 51 h 75"/>
                <a:gd name="T14" fmla="*/ 104 w 130"/>
                <a:gd name="T15" fmla="*/ 45 h 75"/>
                <a:gd name="T16" fmla="*/ 109 w 130"/>
                <a:gd name="T17" fmla="*/ 42 h 75"/>
                <a:gd name="T18" fmla="*/ 107 w 130"/>
                <a:gd name="T19" fmla="*/ 37 h 75"/>
                <a:gd name="T20" fmla="*/ 104 w 130"/>
                <a:gd name="T21" fmla="*/ 35 h 75"/>
                <a:gd name="T22" fmla="*/ 96 w 130"/>
                <a:gd name="T23" fmla="*/ 26 h 75"/>
                <a:gd name="T24" fmla="*/ 94 w 130"/>
                <a:gd name="T25" fmla="*/ 25 h 75"/>
                <a:gd name="T26" fmla="*/ 90 w 130"/>
                <a:gd name="T27" fmla="*/ 20 h 75"/>
                <a:gd name="T28" fmla="*/ 84 w 130"/>
                <a:gd name="T29" fmla="*/ 19 h 75"/>
                <a:gd name="T30" fmla="*/ 82 w 130"/>
                <a:gd name="T31" fmla="*/ 16 h 75"/>
                <a:gd name="T32" fmla="*/ 75 w 130"/>
                <a:gd name="T33" fmla="*/ 14 h 75"/>
                <a:gd name="T34" fmla="*/ 67 w 130"/>
                <a:gd name="T35" fmla="*/ 10 h 75"/>
                <a:gd name="T36" fmla="*/ 64 w 130"/>
                <a:gd name="T37" fmla="*/ 8 h 75"/>
                <a:gd name="T38" fmla="*/ 51 w 130"/>
                <a:gd name="T39" fmla="*/ 5 h 75"/>
                <a:gd name="T40" fmla="*/ 44 w 130"/>
                <a:gd name="T41" fmla="*/ 1 h 75"/>
                <a:gd name="T42" fmla="*/ 40 w 130"/>
                <a:gd name="T43" fmla="*/ 0 h 75"/>
                <a:gd name="T44" fmla="*/ 35 w 130"/>
                <a:gd name="T45" fmla="*/ 5 h 75"/>
                <a:gd name="T46" fmla="*/ 30 w 130"/>
                <a:gd name="T47" fmla="*/ 8 h 75"/>
                <a:gd name="T48" fmla="*/ 29 w 130"/>
                <a:gd name="T49" fmla="*/ 10 h 75"/>
                <a:gd name="T50" fmla="*/ 26 w 130"/>
                <a:gd name="T51" fmla="*/ 13 h 75"/>
                <a:gd name="T52" fmla="*/ 24 w 130"/>
                <a:gd name="T53" fmla="*/ 15 h 75"/>
                <a:gd name="T54" fmla="*/ 17 w 130"/>
                <a:gd name="T55" fmla="*/ 9 h 75"/>
                <a:gd name="T56" fmla="*/ 12 w 130"/>
                <a:gd name="T57" fmla="*/ 9 h 75"/>
                <a:gd name="T58" fmla="*/ 0 w 130"/>
                <a:gd name="T59" fmla="*/ 12 h 75"/>
                <a:gd name="T60" fmla="*/ 4 w 130"/>
                <a:gd name="T61" fmla="*/ 15 h 75"/>
                <a:gd name="T62" fmla="*/ 5 w 130"/>
                <a:gd name="T63" fmla="*/ 18 h 75"/>
                <a:gd name="T64" fmla="*/ 9 w 130"/>
                <a:gd name="T65" fmla="*/ 20 h 75"/>
                <a:gd name="T66" fmla="*/ 18 w 130"/>
                <a:gd name="T67" fmla="*/ 23 h 75"/>
                <a:gd name="T68" fmla="*/ 24 w 130"/>
                <a:gd name="T69" fmla="*/ 25 h 75"/>
                <a:gd name="T70" fmla="*/ 30 w 130"/>
                <a:gd name="T71" fmla="*/ 28 h 75"/>
                <a:gd name="T72" fmla="*/ 36 w 130"/>
                <a:gd name="T73" fmla="*/ 30 h 75"/>
                <a:gd name="T74" fmla="*/ 42 w 130"/>
                <a:gd name="T75" fmla="*/ 34 h 75"/>
                <a:gd name="T76" fmla="*/ 45 w 130"/>
                <a:gd name="T77" fmla="*/ 46 h 75"/>
                <a:gd name="T78" fmla="*/ 41 w 130"/>
                <a:gd name="T79" fmla="*/ 50 h 75"/>
                <a:gd name="T80" fmla="*/ 37 w 130"/>
                <a:gd name="T81" fmla="*/ 55 h 75"/>
                <a:gd name="T82" fmla="*/ 58 w 130"/>
                <a:gd name="T83" fmla="*/ 59 h 75"/>
                <a:gd name="T84" fmla="*/ 63 w 130"/>
                <a:gd name="T85" fmla="*/ 62 h 75"/>
                <a:gd name="T86" fmla="*/ 71 w 130"/>
                <a:gd name="T87" fmla="*/ 63 h 75"/>
                <a:gd name="T88" fmla="*/ 76 w 130"/>
                <a:gd name="T89" fmla="*/ 62 h 75"/>
                <a:gd name="T90" fmla="*/ 79 w 130"/>
                <a:gd name="T91" fmla="*/ 54 h 75"/>
                <a:gd name="T92" fmla="*/ 84 w 130"/>
                <a:gd name="T93" fmla="*/ 50 h 75"/>
                <a:gd name="T94" fmla="*/ 90 w 130"/>
                <a:gd name="T95" fmla="*/ 51 h 75"/>
                <a:gd name="T96" fmla="*/ 97 w 130"/>
                <a:gd name="T97" fmla="*/ 54 h 75"/>
                <a:gd name="T98" fmla="*/ 99 w 130"/>
                <a:gd name="T99" fmla="*/ 60 h 75"/>
                <a:gd name="T100" fmla="*/ 102 w 130"/>
                <a:gd name="T101" fmla="*/ 62 h 75"/>
                <a:gd name="T102" fmla="*/ 107 w 130"/>
                <a:gd name="T103" fmla="*/ 69 h 75"/>
                <a:gd name="T104" fmla="*/ 117 w 130"/>
                <a:gd name="T105" fmla="*/ 72 h 75"/>
                <a:gd name="T106" fmla="*/ 124 w 130"/>
                <a:gd name="T10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75">
                  <a:moveTo>
                    <a:pt x="124" y="74"/>
                  </a:moveTo>
                  <a:cubicBezTo>
                    <a:pt x="124" y="74"/>
                    <a:pt x="124" y="74"/>
                    <a:pt x="124" y="74"/>
                  </a:cubicBezTo>
                  <a:cubicBezTo>
                    <a:pt x="125" y="75"/>
                    <a:pt x="127" y="75"/>
                    <a:pt x="129" y="75"/>
                  </a:cubicBezTo>
                  <a:cubicBezTo>
                    <a:pt x="129" y="74"/>
                    <a:pt x="130" y="75"/>
                    <a:pt x="129" y="74"/>
                  </a:cubicBezTo>
                  <a:cubicBezTo>
                    <a:pt x="128" y="73"/>
                    <a:pt x="129" y="74"/>
                    <a:pt x="128" y="73"/>
                  </a:cubicBezTo>
                  <a:cubicBezTo>
                    <a:pt x="128" y="73"/>
                    <a:pt x="129" y="72"/>
                    <a:pt x="128" y="72"/>
                  </a:cubicBezTo>
                  <a:cubicBezTo>
                    <a:pt x="127" y="72"/>
                    <a:pt x="126" y="73"/>
                    <a:pt x="126" y="72"/>
                  </a:cubicBezTo>
                  <a:cubicBezTo>
                    <a:pt x="125" y="72"/>
                    <a:pt x="126" y="72"/>
                    <a:pt x="124" y="72"/>
                  </a:cubicBezTo>
                  <a:cubicBezTo>
                    <a:pt x="124" y="70"/>
                    <a:pt x="123" y="70"/>
                    <a:pt x="122" y="69"/>
                  </a:cubicBezTo>
                  <a:cubicBezTo>
                    <a:pt x="122" y="68"/>
                    <a:pt x="122" y="67"/>
                    <a:pt x="121" y="67"/>
                  </a:cubicBezTo>
                  <a:cubicBezTo>
                    <a:pt x="120" y="66"/>
                    <a:pt x="120" y="66"/>
                    <a:pt x="120" y="65"/>
                  </a:cubicBezTo>
                  <a:cubicBezTo>
                    <a:pt x="120" y="65"/>
                    <a:pt x="119" y="65"/>
                    <a:pt x="119" y="65"/>
                  </a:cubicBezTo>
                  <a:cubicBezTo>
                    <a:pt x="118" y="64"/>
                    <a:pt x="119" y="63"/>
                    <a:pt x="118" y="62"/>
                  </a:cubicBezTo>
                  <a:cubicBezTo>
                    <a:pt x="117" y="62"/>
                    <a:pt x="116" y="62"/>
                    <a:pt x="116" y="62"/>
                  </a:cubicBezTo>
                  <a:cubicBezTo>
                    <a:pt x="116" y="62"/>
                    <a:pt x="115" y="62"/>
                    <a:pt x="115" y="62"/>
                  </a:cubicBezTo>
                  <a:cubicBezTo>
                    <a:pt x="114" y="61"/>
                    <a:pt x="114" y="60"/>
                    <a:pt x="113" y="59"/>
                  </a:cubicBezTo>
                  <a:cubicBezTo>
                    <a:pt x="113" y="57"/>
                    <a:pt x="112" y="55"/>
                    <a:pt x="111" y="54"/>
                  </a:cubicBezTo>
                  <a:cubicBezTo>
                    <a:pt x="110" y="53"/>
                    <a:pt x="111" y="53"/>
                    <a:pt x="111" y="53"/>
                  </a:cubicBezTo>
                  <a:cubicBezTo>
                    <a:pt x="110" y="52"/>
                    <a:pt x="110" y="53"/>
                    <a:pt x="109" y="52"/>
                  </a:cubicBezTo>
                  <a:cubicBezTo>
                    <a:pt x="109" y="52"/>
                    <a:pt x="109" y="52"/>
                    <a:pt x="109" y="52"/>
                  </a:cubicBezTo>
                  <a:cubicBezTo>
                    <a:pt x="109" y="51"/>
                    <a:pt x="109" y="52"/>
                    <a:pt x="109" y="51"/>
                  </a:cubicBezTo>
                  <a:cubicBezTo>
                    <a:pt x="109" y="51"/>
                    <a:pt x="108" y="50"/>
                    <a:pt x="108" y="50"/>
                  </a:cubicBezTo>
                  <a:cubicBezTo>
                    <a:pt x="107" y="49"/>
                    <a:pt x="106" y="49"/>
                    <a:pt x="106" y="49"/>
                  </a:cubicBezTo>
                  <a:cubicBezTo>
                    <a:pt x="104" y="47"/>
                    <a:pt x="106" y="46"/>
                    <a:pt x="104" y="45"/>
                  </a:cubicBezTo>
                  <a:cubicBezTo>
                    <a:pt x="104" y="44"/>
                    <a:pt x="104" y="44"/>
                    <a:pt x="104" y="44"/>
                  </a:cubicBezTo>
                  <a:cubicBezTo>
                    <a:pt x="106" y="43"/>
                    <a:pt x="107" y="43"/>
                    <a:pt x="108" y="42"/>
                  </a:cubicBezTo>
                  <a:cubicBezTo>
                    <a:pt x="108" y="42"/>
                    <a:pt x="108" y="42"/>
                    <a:pt x="109" y="42"/>
                  </a:cubicBezTo>
                  <a:cubicBezTo>
                    <a:pt x="109" y="41"/>
                    <a:pt x="110" y="40"/>
                    <a:pt x="109" y="38"/>
                  </a:cubicBezTo>
                  <a:cubicBezTo>
                    <a:pt x="108" y="38"/>
                    <a:pt x="108" y="38"/>
                    <a:pt x="107" y="37"/>
                  </a:cubicBezTo>
                  <a:cubicBezTo>
                    <a:pt x="107" y="37"/>
                    <a:pt x="108" y="37"/>
                    <a:pt x="107" y="37"/>
                  </a:cubicBezTo>
                  <a:cubicBezTo>
                    <a:pt x="107" y="37"/>
                    <a:pt x="107" y="37"/>
                    <a:pt x="107" y="37"/>
                  </a:cubicBezTo>
                  <a:cubicBezTo>
                    <a:pt x="106" y="36"/>
                    <a:pt x="106" y="36"/>
                    <a:pt x="105" y="35"/>
                  </a:cubicBezTo>
                  <a:cubicBezTo>
                    <a:pt x="104" y="35"/>
                    <a:pt x="105" y="35"/>
                    <a:pt x="104" y="35"/>
                  </a:cubicBezTo>
                  <a:cubicBezTo>
                    <a:pt x="103" y="34"/>
                    <a:pt x="103" y="34"/>
                    <a:pt x="102" y="33"/>
                  </a:cubicBezTo>
                  <a:cubicBezTo>
                    <a:pt x="99" y="33"/>
                    <a:pt x="97" y="33"/>
                    <a:pt x="95" y="32"/>
                  </a:cubicBezTo>
                  <a:cubicBezTo>
                    <a:pt x="96" y="30"/>
                    <a:pt x="98" y="26"/>
                    <a:pt x="96" y="26"/>
                  </a:cubicBezTo>
                  <a:cubicBezTo>
                    <a:pt x="96" y="26"/>
                    <a:pt x="95" y="26"/>
                    <a:pt x="95" y="26"/>
                  </a:cubicBezTo>
                  <a:cubicBezTo>
                    <a:pt x="95" y="26"/>
                    <a:pt x="95" y="25"/>
                    <a:pt x="95" y="25"/>
                  </a:cubicBezTo>
                  <a:cubicBezTo>
                    <a:pt x="94" y="25"/>
                    <a:pt x="94" y="25"/>
                    <a:pt x="94" y="25"/>
                  </a:cubicBezTo>
                  <a:cubicBezTo>
                    <a:pt x="93" y="24"/>
                    <a:pt x="93" y="24"/>
                    <a:pt x="92" y="23"/>
                  </a:cubicBezTo>
                  <a:cubicBezTo>
                    <a:pt x="92" y="23"/>
                    <a:pt x="92" y="23"/>
                    <a:pt x="92" y="23"/>
                  </a:cubicBezTo>
                  <a:cubicBezTo>
                    <a:pt x="91" y="22"/>
                    <a:pt x="91" y="21"/>
                    <a:pt x="90" y="20"/>
                  </a:cubicBezTo>
                  <a:cubicBezTo>
                    <a:pt x="89" y="20"/>
                    <a:pt x="89" y="20"/>
                    <a:pt x="88" y="20"/>
                  </a:cubicBezTo>
                  <a:cubicBezTo>
                    <a:pt x="88" y="19"/>
                    <a:pt x="88" y="19"/>
                    <a:pt x="87" y="19"/>
                  </a:cubicBezTo>
                  <a:cubicBezTo>
                    <a:pt x="86" y="18"/>
                    <a:pt x="86" y="19"/>
                    <a:pt x="84" y="19"/>
                  </a:cubicBezTo>
                  <a:cubicBezTo>
                    <a:pt x="83" y="18"/>
                    <a:pt x="84" y="19"/>
                    <a:pt x="83" y="18"/>
                  </a:cubicBezTo>
                  <a:cubicBezTo>
                    <a:pt x="83" y="18"/>
                    <a:pt x="83" y="18"/>
                    <a:pt x="82" y="18"/>
                  </a:cubicBezTo>
                  <a:cubicBezTo>
                    <a:pt x="82" y="17"/>
                    <a:pt x="82" y="17"/>
                    <a:pt x="82" y="16"/>
                  </a:cubicBezTo>
                  <a:cubicBezTo>
                    <a:pt x="80" y="16"/>
                    <a:pt x="81" y="15"/>
                    <a:pt x="79" y="15"/>
                  </a:cubicBezTo>
                  <a:cubicBezTo>
                    <a:pt x="78" y="14"/>
                    <a:pt x="78" y="15"/>
                    <a:pt x="77" y="15"/>
                  </a:cubicBezTo>
                  <a:cubicBezTo>
                    <a:pt x="75" y="15"/>
                    <a:pt x="76" y="15"/>
                    <a:pt x="75" y="14"/>
                  </a:cubicBezTo>
                  <a:cubicBezTo>
                    <a:pt x="75" y="14"/>
                    <a:pt x="71" y="13"/>
                    <a:pt x="72" y="13"/>
                  </a:cubicBezTo>
                  <a:cubicBezTo>
                    <a:pt x="71" y="14"/>
                    <a:pt x="69" y="12"/>
                    <a:pt x="68" y="11"/>
                  </a:cubicBezTo>
                  <a:cubicBezTo>
                    <a:pt x="68" y="11"/>
                    <a:pt x="67" y="11"/>
                    <a:pt x="67" y="10"/>
                  </a:cubicBezTo>
                  <a:cubicBezTo>
                    <a:pt x="66" y="10"/>
                    <a:pt x="67" y="9"/>
                    <a:pt x="66" y="10"/>
                  </a:cubicBezTo>
                  <a:cubicBezTo>
                    <a:pt x="66" y="10"/>
                    <a:pt x="65" y="9"/>
                    <a:pt x="65" y="9"/>
                  </a:cubicBezTo>
                  <a:cubicBezTo>
                    <a:pt x="64" y="9"/>
                    <a:pt x="64" y="9"/>
                    <a:pt x="64" y="8"/>
                  </a:cubicBezTo>
                  <a:cubicBezTo>
                    <a:pt x="63" y="7"/>
                    <a:pt x="56" y="8"/>
                    <a:pt x="54" y="8"/>
                  </a:cubicBezTo>
                  <a:cubicBezTo>
                    <a:pt x="53" y="7"/>
                    <a:pt x="54" y="7"/>
                    <a:pt x="52" y="7"/>
                  </a:cubicBezTo>
                  <a:cubicBezTo>
                    <a:pt x="52" y="6"/>
                    <a:pt x="51" y="6"/>
                    <a:pt x="51" y="5"/>
                  </a:cubicBezTo>
                  <a:cubicBezTo>
                    <a:pt x="51" y="4"/>
                    <a:pt x="50" y="5"/>
                    <a:pt x="50" y="5"/>
                  </a:cubicBezTo>
                  <a:cubicBezTo>
                    <a:pt x="49" y="5"/>
                    <a:pt x="49" y="4"/>
                    <a:pt x="49" y="4"/>
                  </a:cubicBezTo>
                  <a:cubicBezTo>
                    <a:pt x="48" y="3"/>
                    <a:pt x="45" y="2"/>
                    <a:pt x="44" y="1"/>
                  </a:cubicBezTo>
                  <a:cubicBezTo>
                    <a:pt x="43" y="1"/>
                    <a:pt x="45" y="0"/>
                    <a:pt x="43" y="0"/>
                  </a:cubicBezTo>
                  <a:cubicBezTo>
                    <a:pt x="43" y="0"/>
                    <a:pt x="42" y="1"/>
                    <a:pt x="42" y="0"/>
                  </a:cubicBezTo>
                  <a:cubicBezTo>
                    <a:pt x="41" y="0"/>
                    <a:pt x="41" y="1"/>
                    <a:pt x="40" y="0"/>
                  </a:cubicBezTo>
                  <a:cubicBezTo>
                    <a:pt x="40" y="0"/>
                    <a:pt x="38" y="1"/>
                    <a:pt x="38" y="1"/>
                  </a:cubicBezTo>
                  <a:cubicBezTo>
                    <a:pt x="38" y="2"/>
                    <a:pt x="38" y="1"/>
                    <a:pt x="37" y="2"/>
                  </a:cubicBezTo>
                  <a:cubicBezTo>
                    <a:pt x="36" y="3"/>
                    <a:pt x="36" y="4"/>
                    <a:pt x="35" y="5"/>
                  </a:cubicBezTo>
                  <a:cubicBezTo>
                    <a:pt x="34" y="6"/>
                    <a:pt x="33" y="6"/>
                    <a:pt x="32" y="7"/>
                  </a:cubicBezTo>
                  <a:cubicBezTo>
                    <a:pt x="31" y="7"/>
                    <a:pt x="31" y="7"/>
                    <a:pt x="30" y="8"/>
                  </a:cubicBezTo>
                  <a:cubicBezTo>
                    <a:pt x="30" y="8"/>
                    <a:pt x="30" y="8"/>
                    <a:pt x="30" y="8"/>
                  </a:cubicBezTo>
                  <a:cubicBezTo>
                    <a:pt x="30" y="8"/>
                    <a:pt x="30" y="8"/>
                    <a:pt x="30" y="8"/>
                  </a:cubicBezTo>
                  <a:cubicBezTo>
                    <a:pt x="29" y="9"/>
                    <a:pt x="30" y="9"/>
                    <a:pt x="29" y="9"/>
                  </a:cubicBezTo>
                  <a:cubicBezTo>
                    <a:pt x="29" y="9"/>
                    <a:pt x="29" y="9"/>
                    <a:pt x="29" y="10"/>
                  </a:cubicBezTo>
                  <a:cubicBezTo>
                    <a:pt x="28" y="10"/>
                    <a:pt x="28" y="11"/>
                    <a:pt x="27" y="12"/>
                  </a:cubicBezTo>
                  <a:cubicBezTo>
                    <a:pt x="27" y="12"/>
                    <a:pt x="27" y="12"/>
                    <a:pt x="27" y="12"/>
                  </a:cubicBezTo>
                  <a:cubicBezTo>
                    <a:pt x="26" y="12"/>
                    <a:pt x="27" y="12"/>
                    <a:pt x="26" y="13"/>
                  </a:cubicBezTo>
                  <a:cubicBezTo>
                    <a:pt x="26" y="13"/>
                    <a:pt x="26" y="13"/>
                    <a:pt x="26" y="13"/>
                  </a:cubicBezTo>
                  <a:cubicBezTo>
                    <a:pt x="26" y="14"/>
                    <a:pt x="24" y="13"/>
                    <a:pt x="25" y="14"/>
                  </a:cubicBezTo>
                  <a:cubicBezTo>
                    <a:pt x="25" y="14"/>
                    <a:pt x="24" y="15"/>
                    <a:pt x="24" y="15"/>
                  </a:cubicBezTo>
                  <a:cubicBezTo>
                    <a:pt x="22" y="15"/>
                    <a:pt x="21" y="15"/>
                    <a:pt x="20" y="14"/>
                  </a:cubicBezTo>
                  <a:cubicBezTo>
                    <a:pt x="20" y="14"/>
                    <a:pt x="19" y="12"/>
                    <a:pt x="19" y="12"/>
                  </a:cubicBezTo>
                  <a:cubicBezTo>
                    <a:pt x="18" y="12"/>
                    <a:pt x="18" y="9"/>
                    <a:pt x="17" y="9"/>
                  </a:cubicBezTo>
                  <a:cubicBezTo>
                    <a:pt x="17" y="9"/>
                    <a:pt x="17" y="9"/>
                    <a:pt x="17" y="8"/>
                  </a:cubicBezTo>
                  <a:cubicBezTo>
                    <a:pt x="16" y="7"/>
                    <a:pt x="14" y="7"/>
                    <a:pt x="13" y="8"/>
                  </a:cubicBezTo>
                  <a:cubicBezTo>
                    <a:pt x="13" y="8"/>
                    <a:pt x="13" y="9"/>
                    <a:pt x="12" y="9"/>
                  </a:cubicBezTo>
                  <a:cubicBezTo>
                    <a:pt x="10" y="9"/>
                    <a:pt x="8" y="8"/>
                    <a:pt x="7" y="8"/>
                  </a:cubicBezTo>
                  <a:cubicBezTo>
                    <a:pt x="5" y="9"/>
                    <a:pt x="6" y="10"/>
                    <a:pt x="5" y="11"/>
                  </a:cubicBezTo>
                  <a:cubicBezTo>
                    <a:pt x="4" y="11"/>
                    <a:pt x="1" y="11"/>
                    <a:pt x="0" y="12"/>
                  </a:cubicBezTo>
                  <a:cubicBezTo>
                    <a:pt x="0" y="13"/>
                    <a:pt x="0" y="12"/>
                    <a:pt x="1" y="13"/>
                  </a:cubicBezTo>
                  <a:cubicBezTo>
                    <a:pt x="1" y="13"/>
                    <a:pt x="2" y="15"/>
                    <a:pt x="3" y="15"/>
                  </a:cubicBezTo>
                  <a:cubicBezTo>
                    <a:pt x="3" y="15"/>
                    <a:pt x="4" y="14"/>
                    <a:pt x="4" y="15"/>
                  </a:cubicBezTo>
                  <a:cubicBezTo>
                    <a:pt x="4" y="15"/>
                    <a:pt x="4" y="16"/>
                    <a:pt x="4" y="16"/>
                  </a:cubicBezTo>
                  <a:cubicBezTo>
                    <a:pt x="5" y="17"/>
                    <a:pt x="4" y="16"/>
                    <a:pt x="4" y="17"/>
                  </a:cubicBezTo>
                  <a:cubicBezTo>
                    <a:pt x="4" y="18"/>
                    <a:pt x="5" y="18"/>
                    <a:pt x="5" y="18"/>
                  </a:cubicBezTo>
                  <a:cubicBezTo>
                    <a:pt x="5" y="21"/>
                    <a:pt x="3" y="20"/>
                    <a:pt x="5" y="21"/>
                  </a:cubicBezTo>
                  <a:cubicBezTo>
                    <a:pt x="6" y="22"/>
                    <a:pt x="8" y="22"/>
                    <a:pt x="8" y="22"/>
                  </a:cubicBezTo>
                  <a:cubicBezTo>
                    <a:pt x="9" y="21"/>
                    <a:pt x="8" y="20"/>
                    <a:pt x="9" y="20"/>
                  </a:cubicBezTo>
                  <a:cubicBezTo>
                    <a:pt x="10" y="20"/>
                    <a:pt x="10" y="20"/>
                    <a:pt x="10" y="19"/>
                  </a:cubicBezTo>
                  <a:cubicBezTo>
                    <a:pt x="13" y="19"/>
                    <a:pt x="13" y="20"/>
                    <a:pt x="16" y="20"/>
                  </a:cubicBezTo>
                  <a:cubicBezTo>
                    <a:pt x="17" y="21"/>
                    <a:pt x="17" y="22"/>
                    <a:pt x="18" y="23"/>
                  </a:cubicBezTo>
                  <a:cubicBezTo>
                    <a:pt x="19" y="24"/>
                    <a:pt x="18" y="24"/>
                    <a:pt x="20" y="24"/>
                  </a:cubicBezTo>
                  <a:cubicBezTo>
                    <a:pt x="20" y="25"/>
                    <a:pt x="22" y="25"/>
                    <a:pt x="22" y="25"/>
                  </a:cubicBezTo>
                  <a:cubicBezTo>
                    <a:pt x="22" y="26"/>
                    <a:pt x="23" y="25"/>
                    <a:pt x="24" y="25"/>
                  </a:cubicBezTo>
                  <a:cubicBezTo>
                    <a:pt x="26" y="25"/>
                    <a:pt x="24" y="25"/>
                    <a:pt x="25" y="26"/>
                  </a:cubicBezTo>
                  <a:cubicBezTo>
                    <a:pt x="25" y="27"/>
                    <a:pt x="28" y="25"/>
                    <a:pt x="28" y="26"/>
                  </a:cubicBezTo>
                  <a:cubicBezTo>
                    <a:pt x="28" y="27"/>
                    <a:pt x="30" y="27"/>
                    <a:pt x="30" y="28"/>
                  </a:cubicBezTo>
                  <a:cubicBezTo>
                    <a:pt x="31" y="28"/>
                    <a:pt x="31" y="28"/>
                    <a:pt x="31" y="28"/>
                  </a:cubicBezTo>
                  <a:cubicBezTo>
                    <a:pt x="32" y="28"/>
                    <a:pt x="32" y="29"/>
                    <a:pt x="34" y="29"/>
                  </a:cubicBezTo>
                  <a:cubicBezTo>
                    <a:pt x="35" y="29"/>
                    <a:pt x="36" y="30"/>
                    <a:pt x="36" y="30"/>
                  </a:cubicBezTo>
                  <a:cubicBezTo>
                    <a:pt x="37" y="30"/>
                    <a:pt x="38" y="32"/>
                    <a:pt x="39" y="32"/>
                  </a:cubicBezTo>
                  <a:cubicBezTo>
                    <a:pt x="40" y="32"/>
                    <a:pt x="41" y="33"/>
                    <a:pt x="41" y="33"/>
                  </a:cubicBezTo>
                  <a:cubicBezTo>
                    <a:pt x="41" y="34"/>
                    <a:pt x="42" y="34"/>
                    <a:pt x="42" y="34"/>
                  </a:cubicBezTo>
                  <a:cubicBezTo>
                    <a:pt x="43" y="36"/>
                    <a:pt x="43" y="37"/>
                    <a:pt x="44" y="38"/>
                  </a:cubicBezTo>
                  <a:cubicBezTo>
                    <a:pt x="44" y="40"/>
                    <a:pt x="45" y="41"/>
                    <a:pt x="45" y="42"/>
                  </a:cubicBezTo>
                  <a:cubicBezTo>
                    <a:pt x="45" y="43"/>
                    <a:pt x="45" y="46"/>
                    <a:pt x="45" y="46"/>
                  </a:cubicBezTo>
                  <a:cubicBezTo>
                    <a:pt x="46" y="46"/>
                    <a:pt x="46" y="47"/>
                    <a:pt x="45" y="47"/>
                  </a:cubicBezTo>
                  <a:cubicBezTo>
                    <a:pt x="45" y="47"/>
                    <a:pt x="44" y="48"/>
                    <a:pt x="44" y="48"/>
                  </a:cubicBezTo>
                  <a:cubicBezTo>
                    <a:pt x="43" y="49"/>
                    <a:pt x="42" y="49"/>
                    <a:pt x="41" y="50"/>
                  </a:cubicBezTo>
                  <a:cubicBezTo>
                    <a:pt x="41" y="51"/>
                    <a:pt x="41" y="51"/>
                    <a:pt x="40" y="52"/>
                  </a:cubicBezTo>
                  <a:cubicBezTo>
                    <a:pt x="40" y="52"/>
                    <a:pt x="40" y="52"/>
                    <a:pt x="40" y="52"/>
                  </a:cubicBezTo>
                  <a:cubicBezTo>
                    <a:pt x="39" y="53"/>
                    <a:pt x="39" y="55"/>
                    <a:pt x="37" y="55"/>
                  </a:cubicBezTo>
                  <a:cubicBezTo>
                    <a:pt x="37" y="58"/>
                    <a:pt x="45" y="57"/>
                    <a:pt x="47" y="56"/>
                  </a:cubicBezTo>
                  <a:cubicBezTo>
                    <a:pt x="49" y="55"/>
                    <a:pt x="51" y="53"/>
                    <a:pt x="56" y="55"/>
                  </a:cubicBezTo>
                  <a:cubicBezTo>
                    <a:pt x="57" y="57"/>
                    <a:pt x="57" y="58"/>
                    <a:pt x="58" y="59"/>
                  </a:cubicBezTo>
                  <a:cubicBezTo>
                    <a:pt x="59" y="59"/>
                    <a:pt x="58" y="59"/>
                    <a:pt x="59" y="60"/>
                  </a:cubicBezTo>
                  <a:cubicBezTo>
                    <a:pt x="59" y="60"/>
                    <a:pt x="59" y="60"/>
                    <a:pt x="60" y="60"/>
                  </a:cubicBezTo>
                  <a:cubicBezTo>
                    <a:pt x="60" y="61"/>
                    <a:pt x="61" y="62"/>
                    <a:pt x="63" y="62"/>
                  </a:cubicBezTo>
                  <a:cubicBezTo>
                    <a:pt x="64" y="63"/>
                    <a:pt x="64" y="64"/>
                    <a:pt x="65" y="63"/>
                  </a:cubicBezTo>
                  <a:cubicBezTo>
                    <a:pt x="65" y="63"/>
                    <a:pt x="67" y="62"/>
                    <a:pt x="67" y="62"/>
                  </a:cubicBezTo>
                  <a:cubicBezTo>
                    <a:pt x="68" y="64"/>
                    <a:pt x="69" y="63"/>
                    <a:pt x="71" y="63"/>
                  </a:cubicBezTo>
                  <a:cubicBezTo>
                    <a:pt x="72" y="63"/>
                    <a:pt x="74" y="64"/>
                    <a:pt x="74" y="62"/>
                  </a:cubicBezTo>
                  <a:cubicBezTo>
                    <a:pt x="74" y="61"/>
                    <a:pt x="74" y="62"/>
                    <a:pt x="75" y="62"/>
                  </a:cubicBezTo>
                  <a:cubicBezTo>
                    <a:pt x="75" y="61"/>
                    <a:pt x="76" y="62"/>
                    <a:pt x="76" y="62"/>
                  </a:cubicBezTo>
                  <a:cubicBezTo>
                    <a:pt x="77" y="61"/>
                    <a:pt x="78" y="62"/>
                    <a:pt x="78" y="60"/>
                  </a:cubicBezTo>
                  <a:cubicBezTo>
                    <a:pt x="78" y="59"/>
                    <a:pt x="79" y="59"/>
                    <a:pt x="79" y="58"/>
                  </a:cubicBezTo>
                  <a:cubicBezTo>
                    <a:pt x="79" y="57"/>
                    <a:pt x="79" y="56"/>
                    <a:pt x="79" y="54"/>
                  </a:cubicBezTo>
                  <a:cubicBezTo>
                    <a:pt x="81" y="53"/>
                    <a:pt x="80" y="53"/>
                    <a:pt x="80" y="51"/>
                  </a:cubicBezTo>
                  <a:cubicBezTo>
                    <a:pt x="80" y="49"/>
                    <a:pt x="80" y="49"/>
                    <a:pt x="82" y="50"/>
                  </a:cubicBezTo>
                  <a:cubicBezTo>
                    <a:pt x="82" y="50"/>
                    <a:pt x="83" y="51"/>
                    <a:pt x="84" y="50"/>
                  </a:cubicBezTo>
                  <a:cubicBezTo>
                    <a:pt x="85" y="50"/>
                    <a:pt x="85" y="49"/>
                    <a:pt x="87" y="49"/>
                  </a:cubicBezTo>
                  <a:cubicBezTo>
                    <a:pt x="88" y="50"/>
                    <a:pt x="88" y="50"/>
                    <a:pt x="89" y="50"/>
                  </a:cubicBezTo>
                  <a:cubicBezTo>
                    <a:pt x="89" y="51"/>
                    <a:pt x="89" y="51"/>
                    <a:pt x="90" y="51"/>
                  </a:cubicBezTo>
                  <a:cubicBezTo>
                    <a:pt x="92" y="51"/>
                    <a:pt x="94" y="52"/>
                    <a:pt x="95" y="53"/>
                  </a:cubicBezTo>
                  <a:cubicBezTo>
                    <a:pt x="95" y="53"/>
                    <a:pt x="96" y="53"/>
                    <a:pt x="96" y="53"/>
                  </a:cubicBezTo>
                  <a:cubicBezTo>
                    <a:pt x="96" y="54"/>
                    <a:pt x="96" y="53"/>
                    <a:pt x="97" y="54"/>
                  </a:cubicBezTo>
                  <a:cubicBezTo>
                    <a:pt x="97" y="54"/>
                    <a:pt x="97" y="54"/>
                    <a:pt x="97" y="55"/>
                  </a:cubicBezTo>
                  <a:cubicBezTo>
                    <a:pt x="98" y="56"/>
                    <a:pt x="98" y="58"/>
                    <a:pt x="99" y="58"/>
                  </a:cubicBezTo>
                  <a:cubicBezTo>
                    <a:pt x="99" y="60"/>
                    <a:pt x="99" y="59"/>
                    <a:pt x="99" y="60"/>
                  </a:cubicBezTo>
                  <a:cubicBezTo>
                    <a:pt x="100" y="60"/>
                    <a:pt x="100" y="61"/>
                    <a:pt x="100" y="61"/>
                  </a:cubicBezTo>
                  <a:cubicBezTo>
                    <a:pt x="100" y="61"/>
                    <a:pt x="101" y="62"/>
                    <a:pt x="101" y="62"/>
                  </a:cubicBezTo>
                  <a:cubicBezTo>
                    <a:pt x="101" y="62"/>
                    <a:pt x="102" y="62"/>
                    <a:pt x="102" y="62"/>
                  </a:cubicBezTo>
                  <a:cubicBezTo>
                    <a:pt x="103" y="64"/>
                    <a:pt x="103" y="65"/>
                    <a:pt x="104" y="66"/>
                  </a:cubicBezTo>
                  <a:cubicBezTo>
                    <a:pt x="105" y="67"/>
                    <a:pt x="106" y="68"/>
                    <a:pt x="107" y="69"/>
                  </a:cubicBezTo>
                  <a:cubicBezTo>
                    <a:pt x="107" y="69"/>
                    <a:pt x="107" y="69"/>
                    <a:pt x="107" y="69"/>
                  </a:cubicBezTo>
                  <a:cubicBezTo>
                    <a:pt x="108" y="69"/>
                    <a:pt x="108" y="70"/>
                    <a:pt x="109" y="70"/>
                  </a:cubicBezTo>
                  <a:cubicBezTo>
                    <a:pt x="112" y="72"/>
                    <a:pt x="114" y="70"/>
                    <a:pt x="116" y="70"/>
                  </a:cubicBezTo>
                  <a:cubicBezTo>
                    <a:pt x="116" y="71"/>
                    <a:pt x="116" y="71"/>
                    <a:pt x="117" y="72"/>
                  </a:cubicBezTo>
                  <a:cubicBezTo>
                    <a:pt x="118" y="73"/>
                    <a:pt x="121" y="72"/>
                    <a:pt x="123" y="72"/>
                  </a:cubicBezTo>
                  <a:cubicBezTo>
                    <a:pt x="123" y="73"/>
                    <a:pt x="123" y="73"/>
                    <a:pt x="124" y="73"/>
                  </a:cubicBezTo>
                  <a:cubicBezTo>
                    <a:pt x="124" y="73"/>
                    <a:pt x="124" y="74"/>
                    <a:pt x="124"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3" name="Freeform 179"/>
            <p:cNvSpPr/>
            <p:nvPr/>
          </p:nvSpPr>
          <p:spPr>
            <a:xfrm>
              <a:off x="7508876" y="4279900"/>
              <a:ext cx="77788" cy="33338"/>
            </a:xfrm>
            <a:custGeom>
              <a:avLst/>
              <a:gdLst>
                <a:gd name="T0" fmla="*/ 8 w 21"/>
                <a:gd name="T1" fmla="*/ 5 h 9"/>
                <a:gd name="T2" fmla="*/ 9 w 21"/>
                <a:gd name="T3" fmla="*/ 6 h 9"/>
                <a:gd name="T4" fmla="*/ 10 w 21"/>
                <a:gd name="T5" fmla="*/ 8 h 9"/>
                <a:gd name="T6" fmla="*/ 13 w 21"/>
                <a:gd name="T7" fmla="*/ 8 h 9"/>
                <a:gd name="T8" fmla="*/ 13 w 21"/>
                <a:gd name="T9" fmla="*/ 8 h 9"/>
                <a:gd name="T10" fmla="*/ 15 w 21"/>
                <a:gd name="T11" fmla="*/ 8 h 9"/>
                <a:gd name="T12" fmla="*/ 17 w 21"/>
                <a:gd name="T13" fmla="*/ 8 h 9"/>
                <a:gd name="T14" fmla="*/ 18 w 21"/>
                <a:gd name="T15" fmla="*/ 9 h 9"/>
                <a:gd name="T16" fmla="*/ 17 w 21"/>
                <a:gd name="T17" fmla="*/ 3 h 9"/>
                <a:gd name="T18" fmla="*/ 16 w 21"/>
                <a:gd name="T19" fmla="*/ 3 h 9"/>
                <a:gd name="T20" fmla="*/ 16 w 21"/>
                <a:gd name="T21" fmla="*/ 2 h 9"/>
                <a:gd name="T22" fmla="*/ 13 w 21"/>
                <a:gd name="T23" fmla="*/ 2 h 9"/>
                <a:gd name="T24" fmla="*/ 13 w 21"/>
                <a:gd name="T25" fmla="*/ 1 h 9"/>
                <a:gd name="T26" fmla="*/ 2 w 21"/>
                <a:gd name="T27" fmla="*/ 2 h 9"/>
                <a:gd name="T28" fmla="*/ 1 w 21"/>
                <a:gd name="T29" fmla="*/ 5 h 9"/>
                <a:gd name="T30" fmla="*/ 8 w 21"/>
                <a:gd name="T3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9">
                  <a:moveTo>
                    <a:pt x="8" y="5"/>
                  </a:moveTo>
                  <a:cubicBezTo>
                    <a:pt x="8" y="6"/>
                    <a:pt x="8" y="6"/>
                    <a:pt x="9" y="6"/>
                  </a:cubicBezTo>
                  <a:cubicBezTo>
                    <a:pt x="9" y="7"/>
                    <a:pt x="10" y="7"/>
                    <a:pt x="10" y="8"/>
                  </a:cubicBezTo>
                  <a:cubicBezTo>
                    <a:pt x="10" y="8"/>
                    <a:pt x="13" y="7"/>
                    <a:pt x="13" y="8"/>
                  </a:cubicBezTo>
                  <a:cubicBezTo>
                    <a:pt x="13" y="8"/>
                    <a:pt x="12" y="8"/>
                    <a:pt x="13" y="8"/>
                  </a:cubicBezTo>
                  <a:cubicBezTo>
                    <a:pt x="14" y="8"/>
                    <a:pt x="14" y="7"/>
                    <a:pt x="15" y="8"/>
                  </a:cubicBezTo>
                  <a:cubicBezTo>
                    <a:pt x="16" y="8"/>
                    <a:pt x="16" y="8"/>
                    <a:pt x="17" y="8"/>
                  </a:cubicBezTo>
                  <a:cubicBezTo>
                    <a:pt x="17" y="8"/>
                    <a:pt x="17" y="8"/>
                    <a:pt x="18" y="9"/>
                  </a:cubicBezTo>
                  <a:cubicBezTo>
                    <a:pt x="21" y="9"/>
                    <a:pt x="18" y="4"/>
                    <a:pt x="17" y="3"/>
                  </a:cubicBezTo>
                  <a:cubicBezTo>
                    <a:pt x="17" y="3"/>
                    <a:pt x="17" y="3"/>
                    <a:pt x="16" y="3"/>
                  </a:cubicBezTo>
                  <a:cubicBezTo>
                    <a:pt x="16" y="3"/>
                    <a:pt x="16" y="2"/>
                    <a:pt x="16" y="2"/>
                  </a:cubicBezTo>
                  <a:cubicBezTo>
                    <a:pt x="15" y="2"/>
                    <a:pt x="14" y="2"/>
                    <a:pt x="13" y="2"/>
                  </a:cubicBezTo>
                  <a:cubicBezTo>
                    <a:pt x="13" y="2"/>
                    <a:pt x="13" y="1"/>
                    <a:pt x="13" y="1"/>
                  </a:cubicBezTo>
                  <a:cubicBezTo>
                    <a:pt x="10" y="1"/>
                    <a:pt x="3" y="0"/>
                    <a:pt x="2" y="2"/>
                  </a:cubicBezTo>
                  <a:cubicBezTo>
                    <a:pt x="0" y="2"/>
                    <a:pt x="1" y="4"/>
                    <a:pt x="1" y="5"/>
                  </a:cubicBezTo>
                  <a:cubicBezTo>
                    <a:pt x="2" y="6"/>
                    <a:pt x="5" y="5"/>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4" name="Freeform 180"/>
            <p:cNvSpPr/>
            <p:nvPr/>
          </p:nvSpPr>
          <p:spPr>
            <a:xfrm>
              <a:off x="8359776" y="4448175"/>
              <a:ext cx="30163" cy="52388"/>
            </a:xfrm>
            <a:custGeom>
              <a:avLst/>
              <a:gdLst>
                <a:gd name="T0" fmla="*/ 8 w 8"/>
                <a:gd name="T1" fmla="*/ 8 h 14"/>
                <a:gd name="T2" fmla="*/ 6 w 8"/>
                <a:gd name="T3" fmla="*/ 7 h 14"/>
                <a:gd name="T4" fmla="*/ 5 w 8"/>
                <a:gd name="T5" fmla="*/ 5 h 14"/>
                <a:gd name="T6" fmla="*/ 4 w 8"/>
                <a:gd name="T7" fmla="*/ 2 h 14"/>
                <a:gd name="T8" fmla="*/ 3 w 8"/>
                <a:gd name="T9" fmla="*/ 2 h 14"/>
                <a:gd name="T10" fmla="*/ 2 w 8"/>
                <a:gd name="T11" fmla="*/ 0 h 14"/>
                <a:gd name="T12" fmla="*/ 3 w 8"/>
                <a:gd name="T13" fmla="*/ 7 h 14"/>
                <a:gd name="T14" fmla="*/ 3 w 8"/>
                <a:gd name="T15" fmla="*/ 8 h 14"/>
                <a:gd name="T16" fmla="*/ 4 w 8"/>
                <a:gd name="T17" fmla="*/ 10 h 14"/>
                <a:gd name="T18" fmla="*/ 5 w 8"/>
                <a:gd name="T19" fmla="*/ 12 h 14"/>
                <a:gd name="T20" fmla="*/ 6 w 8"/>
                <a:gd name="T21" fmla="*/ 12 h 14"/>
                <a:gd name="T22" fmla="*/ 6 w 8"/>
                <a:gd name="T23" fmla="*/ 12 h 14"/>
                <a:gd name="T24" fmla="*/ 6 w 8"/>
                <a:gd name="T25" fmla="*/ 13 h 14"/>
                <a:gd name="T26" fmla="*/ 8 w 8"/>
                <a:gd name="T2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4">
                  <a:moveTo>
                    <a:pt x="8" y="8"/>
                  </a:moveTo>
                  <a:cubicBezTo>
                    <a:pt x="7" y="7"/>
                    <a:pt x="7" y="7"/>
                    <a:pt x="6" y="7"/>
                  </a:cubicBezTo>
                  <a:cubicBezTo>
                    <a:pt x="6" y="6"/>
                    <a:pt x="6" y="6"/>
                    <a:pt x="5" y="5"/>
                  </a:cubicBezTo>
                  <a:cubicBezTo>
                    <a:pt x="5" y="5"/>
                    <a:pt x="5" y="3"/>
                    <a:pt x="4" y="2"/>
                  </a:cubicBezTo>
                  <a:cubicBezTo>
                    <a:pt x="4" y="2"/>
                    <a:pt x="3" y="3"/>
                    <a:pt x="3" y="2"/>
                  </a:cubicBezTo>
                  <a:cubicBezTo>
                    <a:pt x="4" y="0"/>
                    <a:pt x="4" y="0"/>
                    <a:pt x="2" y="0"/>
                  </a:cubicBezTo>
                  <a:cubicBezTo>
                    <a:pt x="0" y="1"/>
                    <a:pt x="2" y="7"/>
                    <a:pt x="3" y="7"/>
                  </a:cubicBezTo>
                  <a:cubicBezTo>
                    <a:pt x="3" y="8"/>
                    <a:pt x="3" y="8"/>
                    <a:pt x="3" y="8"/>
                  </a:cubicBezTo>
                  <a:cubicBezTo>
                    <a:pt x="3" y="9"/>
                    <a:pt x="4" y="9"/>
                    <a:pt x="4" y="10"/>
                  </a:cubicBezTo>
                  <a:cubicBezTo>
                    <a:pt x="4" y="10"/>
                    <a:pt x="5" y="11"/>
                    <a:pt x="5" y="12"/>
                  </a:cubicBezTo>
                  <a:cubicBezTo>
                    <a:pt x="5" y="12"/>
                    <a:pt x="5" y="11"/>
                    <a:pt x="6" y="12"/>
                  </a:cubicBezTo>
                  <a:cubicBezTo>
                    <a:pt x="6" y="12"/>
                    <a:pt x="6" y="12"/>
                    <a:pt x="6" y="12"/>
                  </a:cubicBezTo>
                  <a:cubicBezTo>
                    <a:pt x="6" y="13"/>
                    <a:pt x="6" y="13"/>
                    <a:pt x="6" y="13"/>
                  </a:cubicBezTo>
                  <a:cubicBezTo>
                    <a:pt x="8" y="14"/>
                    <a:pt x="8" y="9"/>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5" name="Freeform 181"/>
            <p:cNvSpPr/>
            <p:nvPr/>
          </p:nvSpPr>
          <p:spPr>
            <a:xfrm>
              <a:off x="8794751" y="4684713"/>
              <a:ext cx="49213" cy="25400"/>
            </a:xfrm>
            <a:custGeom>
              <a:avLst/>
              <a:gdLst>
                <a:gd name="T0" fmla="*/ 4 w 13"/>
                <a:gd name="T1" fmla="*/ 3 h 7"/>
                <a:gd name="T2" fmla="*/ 3 w 13"/>
                <a:gd name="T3" fmla="*/ 4 h 7"/>
                <a:gd name="T4" fmla="*/ 1 w 13"/>
                <a:gd name="T5" fmla="*/ 4 h 7"/>
                <a:gd name="T6" fmla="*/ 0 w 13"/>
                <a:gd name="T7" fmla="*/ 6 h 7"/>
                <a:gd name="T8" fmla="*/ 2 w 13"/>
                <a:gd name="T9" fmla="*/ 7 h 7"/>
                <a:gd name="T10" fmla="*/ 3 w 13"/>
                <a:gd name="T11" fmla="*/ 7 h 7"/>
                <a:gd name="T12" fmla="*/ 4 w 13"/>
                <a:gd name="T13" fmla="*/ 6 h 7"/>
                <a:gd name="T14" fmla="*/ 8 w 13"/>
                <a:gd name="T15" fmla="*/ 6 h 7"/>
                <a:gd name="T16" fmla="*/ 10 w 13"/>
                <a:gd name="T17" fmla="*/ 4 h 7"/>
                <a:gd name="T18" fmla="*/ 12 w 13"/>
                <a:gd name="T19" fmla="*/ 3 h 7"/>
                <a:gd name="T20" fmla="*/ 13 w 13"/>
                <a:gd name="T21" fmla="*/ 2 h 7"/>
                <a:gd name="T22" fmla="*/ 12 w 13"/>
                <a:gd name="T23" fmla="*/ 2 h 7"/>
                <a:gd name="T24" fmla="*/ 4 w 13"/>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4" y="3"/>
                  </a:moveTo>
                  <a:cubicBezTo>
                    <a:pt x="4" y="3"/>
                    <a:pt x="2" y="4"/>
                    <a:pt x="3" y="4"/>
                  </a:cubicBezTo>
                  <a:cubicBezTo>
                    <a:pt x="1" y="3"/>
                    <a:pt x="1" y="4"/>
                    <a:pt x="1" y="4"/>
                  </a:cubicBezTo>
                  <a:cubicBezTo>
                    <a:pt x="0" y="5"/>
                    <a:pt x="0" y="5"/>
                    <a:pt x="0" y="6"/>
                  </a:cubicBezTo>
                  <a:cubicBezTo>
                    <a:pt x="1" y="7"/>
                    <a:pt x="1" y="6"/>
                    <a:pt x="2" y="7"/>
                  </a:cubicBezTo>
                  <a:cubicBezTo>
                    <a:pt x="2" y="7"/>
                    <a:pt x="1" y="7"/>
                    <a:pt x="3" y="7"/>
                  </a:cubicBezTo>
                  <a:cubicBezTo>
                    <a:pt x="4" y="7"/>
                    <a:pt x="3" y="6"/>
                    <a:pt x="4" y="6"/>
                  </a:cubicBezTo>
                  <a:cubicBezTo>
                    <a:pt x="6" y="7"/>
                    <a:pt x="6" y="6"/>
                    <a:pt x="8" y="6"/>
                  </a:cubicBezTo>
                  <a:cubicBezTo>
                    <a:pt x="8" y="6"/>
                    <a:pt x="10" y="4"/>
                    <a:pt x="10" y="4"/>
                  </a:cubicBezTo>
                  <a:cubicBezTo>
                    <a:pt x="12" y="4"/>
                    <a:pt x="11" y="4"/>
                    <a:pt x="12" y="3"/>
                  </a:cubicBezTo>
                  <a:cubicBezTo>
                    <a:pt x="12" y="2"/>
                    <a:pt x="13" y="2"/>
                    <a:pt x="13" y="2"/>
                  </a:cubicBezTo>
                  <a:cubicBezTo>
                    <a:pt x="12" y="1"/>
                    <a:pt x="12" y="2"/>
                    <a:pt x="12" y="2"/>
                  </a:cubicBezTo>
                  <a:cubicBezTo>
                    <a:pt x="10" y="0"/>
                    <a:pt x="5"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6" name="Freeform 182"/>
            <p:cNvSpPr/>
            <p:nvPr/>
          </p:nvSpPr>
          <p:spPr>
            <a:xfrm>
              <a:off x="5722938" y="5675313"/>
              <a:ext cx="41275" cy="22225"/>
            </a:xfrm>
            <a:custGeom>
              <a:avLst/>
              <a:gdLst>
                <a:gd name="T0" fmla="*/ 7 w 11"/>
                <a:gd name="T1" fmla="*/ 3 h 6"/>
                <a:gd name="T2" fmla="*/ 5 w 11"/>
                <a:gd name="T3" fmla="*/ 2 h 6"/>
                <a:gd name="T4" fmla="*/ 4 w 11"/>
                <a:gd name="T5" fmla="*/ 1 h 6"/>
                <a:gd name="T6" fmla="*/ 1 w 11"/>
                <a:gd name="T7" fmla="*/ 1 h 6"/>
                <a:gd name="T8" fmla="*/ 1 w 11"/>
                <a:gd name="T9" fmla="*/ 1 h 6"/>
                <a:gd name="T10" fmla="*/ 0 w 11"/>
                <a:gd name="T11" fmla="*/ 3 h 6"/>
                <a:gd name="T12" fmla="*/ 3 w 11"/>
                <a:gd name="T13" fmla="*/ 6 h 6"/>
                <a:gd name="T14" fmla="*/ 8 w 11"/>
                <a:gd name="T15" fmla="*/ 5 h 6"/>
                <a:gd name="T16" fmla="*/ 10 w 11"/>
                <a:gd name="T17" fmla="*/ 4 h 6"/>
                <a:gd name="T18" fmla="*/ 11 w 11"/>
                <a:gd name="T19" fmla="*/ 2 h 6"/>
                <a:gd name="T20" fmla="*/ 7 w 11"/>
                <a:gd name="T2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7" y="3"/>
                  </a:moveTo>
                  <a:cubicBezTo>
                    <a:pt x="5" y="3"/>
                    <a:pt x="6" y="2"/>
                    <a:pt x="5" y="2"/>
                  </a:cubicBezTo>
                  <a:cubicBezTo>
                    <a:pt x="4" y="2"/>
                    <a:pt x="4" y="1"/>
                    <a:pt x="4" y="1"/>
                  </a:cubicBezTo>
                  <a:cubicBezTo>
                    <a:pt x="4" y="0"/>
                    <a:pt x="2" y="1"/>
                    <a:pt x="1" y="1"/>
                  </a:cubicBezTo>
                  <a:cubicBezTo>
                    <a:pt x="1" y="1"/>
                    <a:pt x="1" y="1"/>
                    <a:pt x="1" y="1"/>
                  </a:cubicBezTo>
                  <a:cubicBezTo>
                    <a:pt x="1" y="3"/>
                    <a:pt x="0" y="2"/>
                    <a:pt x="0" y="3"/>
                  </a:cubicBezTo>
                  <a:cubicBezTo>
                    <a:pt x="0" y="6"/>
                    <a:pt x="1" y="6"/>
                    <a:pt x="3" y="6"/>
                  </a:cubicBezTo>
                  <a:cubicBezTo>
                    <a:pt x="5" y="6"/>
                    <a:pt x="8" y="6"/>
                    <a:pt x="8" y="5"/>
                  </a:cubicBezTo>
                  <a:cubicBezTo>
                    <a:pt x="10" y="5"/>
                    <a:pt x="9" y="5"/>
                    <a:pt x="10" y="4"/>
                  </a:cubicBezTo>
                  <a:cubicBezTo>
                    <a:pt x="11" y="3"/>
                    <a:pt x="11" y="3"/>
                    <a:pt x="11" y="2"/>
                  </a:cubicBezTo>
                  <a:cubicBezTo>
                    <a:pt x="10" y="1"/>
                    <a:pt x="8" y="2"/>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7" name="Freeform 183"/>
            <p:cNvSpPr/>
            <p:nvPr/>
          </p:nvSpPr>
          <p:spPr>
            <a:xfrm>
              <a:off x="406401" y="2570163"/>
              <a:ext cx="6350" cy="6350"/>
            </a:xfrm>
            <a:custGeom>
              <a:avLst/>
              <a:gdLst>
                <a:gd name="T0" fmla="*/ 0 w 2"/>
                <a:gd name="T1" fmla="*/ 1 h 2"/>
                <a:gd name="T2" fmla="*/ 0 w 2"/>
                <a:gd name="T3" fmla="*/ 2 h 2"/>
                <a:gd name="T4" fmla="*/ 1 w 2"/>
                <a:gd name="T5" fmla="*/ 2 h 2"/>
                <a:gd name="T6" fmla="*/ 2 w 2"/>
                <a:gd name="T7" fmla="*/ 1 h 2"/>
                <a:gd name="T8" fmla="*/ 2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1"/>
                    <a:pt x="0" y="2"/>
                    <a:pt x="0" y="2"/>
                  </a:cubicBezTo>
                  <a:cubicBezTo>
                    <a:pt x="0" y="2"/>
                    <a:pt x="1" y="2"/>
                    <a:pt x="1" y="2"/>
                  </a:cubicBezTo>
                  <a:cubicBezTo>
                    <a:pt x="2" y="2"/>
                    <a:pt x="2" y="2"/>
                    <a:pt x="2" y="1"/>
                  </a:cubicBezTo>
                  <a:cubicBezTo>
                    <a:pt x="2" y="1"/>
                    <a:pt x="2" y="0"/>
                    <a:pt x="2"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8" name="Freeform 184"/>
            <p:cNvSpPr/>
            <p:nvPr/>
          </p:nvSpPr>
          <p:spPr>
            <a:xfrm>
              <a:off x="2551113" y="2295525"/>
              <a:ext cx="14288" cy="7938"/>
            </a:xfrm>
            <a:custGeom>
              <a:avLst/>
              <a:gdLst>
                <a:gd name="T0" fmla="*/ 3 w 4"/>
                <a:gd name="T1" fmla="*/ 2 h 2"/>
                <a:gd name="T2" fmla="*/ 3 w 4"/>
                <a:gd name="T3" fmla="*/ 1 h 2"/>
                <a:gd name="T4" fmla="*/ 2 w 4"/>
                <a:gd name="T5" fmla="*/ 0 h 2"/>
                <a:gd name="T6" fmla="*/ 0 w 4"/>
                <a:gd name="T7" fmla="*/ 1 h 2"/>
                <a:gd name="T8" fmla="*/ 1 w 4"/>
                <a:gd name="T9" fmla="*/ 2 h 2"/>
                <a:gd name="T10" fmla="*/ 3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3" y="2"/>
                  </a:moveTo>
                  <a:cubicBezTo>
                    <a:pt x="3" y="2"/>
                    <a:pt x="4" y="1"/>
                    <a:pt x="3" y="1"/>
                  </a:cubicBezTo>
                  <a:cubicBezTo>
                    <a:pt x="3" y="0"/>
                    <a:pt x="3" y="0"/>
                    <a:pt x="2" y="0"/>
                  </a:cubicBezTo>
                  <a:cubicBezTo>
                    <a:pt x="2" y="0"/>
                    <a:pt x="0" y="0"/>
                    <a:pt x="0" y="1"/>
                  </a:cubicBezTo>
                  <a:cubicBezTo>
                    <a:pt x="0" y="1"/>
                    <a:pt x="1" y="2"/>
                    <a:pt x="1" y="2"/>
                  </a:cubicBezTo>
                  <a:cubicBezTo>
                    <a:pt x="2" y="2"/>
                    <a:pt x="2" y="2"/>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199" name="Freeform 185"/>
            <p:cNvSpPr/>
            <p:nvPr/>
          </p:nvSpPr>
          <p:spPr>
            <a:xfrm>
              <a:off x="6545263" y="3867150"/>
              <a:ext cx="6350" cy="14288"/>
            </a:xfrm>
            <a:custGeom>
              <a:avLst/>
              <a:gdLst>
                <a:gd name="T0" fmla="*/ 0 w 2"/>
                <a:gd name="T1" fmla="*/ 1 h 4"/>
                <a:gd name="T2" fmla="*/ 0 w 2"/>
                <a:gd name="T3" fmla="*/ 2 h 4"/>
                <a:gd name="T4" fmla="*/ 0 w 2"/>
                <a:gd name="T5" fmla="*/ 3 h 4"/>
                <a:gd name="T6" fmla="*/ 1 w 2"/>
                <a:gd name="T7" fmla="*/ 4 h 4"/>
                <a:gd name="T8" fmla="*/ 2 w 2"/>
                <a:gd name="T9" fmla="*/ 3 h 4"/>
                <a:gd name="T10" fmla="*/ 1 w 2"/>
                <a:gd name="T11" fmla="*/ 1 h 4"/>
                <a:gd name="T12" fmla="*/ 0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1"/>
                  </a:moveTo>
                  <a:cubicBezTo>
                    <a:pt x="0" y="1"/>
                    <a:pt x="0" y="1"/>
                    <a:pt x="0" y="2"/>
                  </a:cubicBezTo>
                  <a:cubicBezTo>
                    <a:pt x="0" y="2"/>
                    <a:pt x="0" y="3"/>
                    <a:pt x="0" y="3"/>
                  </a:cubicBezTo>
                  <a:cubicBezTo>
                    <a:pt x="0" y="3"/>
                    <a:pt x="0" y="4"/>
                    <a:pt x="1" y="4"/>
                  </a:cubicBezTo>
                  <a:cubicBezTo>
                    <a:pt x="1" y="4"/>
                    <a:pt x="2" y="4"/>
                    <a:pt x="2" y="3"/>
                  </a:cubicBezTo>
                  <a:cubicBezTo>
                    <a:pt x="2" y="2"/>
                    <a:pt x="2" y="2"/>
                    <a:pt x="1" y="1"/>
                  </a:cubicBezTo>
                  <a:cubicBezTo>
                    <a:pt x="1" y="1"/>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0" name="Freeform 186"/>
            <p:cNvSpPr/>
            <p:nvPr/>
          </p:nvSpPr>
          <p:spPr>
            <a:xfrm>
              <a:off x="6556376" y="3916363"/>
              <a:ext cx="6350" cy="11113"/>
            </a:xfrm>
            <a:custGeom>
              <a:avLst/>
              <a:gdLst>
                <a:gd name="T0" fmla="*/ 0 w 2"/>
                <a:gd name="T1" fmla="*/ 1 h 3"/>
                <a:gd name="T2" fmla="*/ 0 w 2"/>
                <a:gd name="T3" fmla="*/ 1 h 3"/>
                <a:gd name="T4" fmla="*/ 1 w 2"/>
                <a:gd name="T5" fmla="*/ 2 h 3"/>
                <a:gd name="T6" fmla="*/ 2 w 2"/>
                <a:gd name="T7" fmla="*/ 2 h 3"/>
                <a:gd name="T8" fmla="*/ 1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1"/>
                    <a:pt x="0" y="1"/>
                    <a:pt x="0" y="1"/>
                  </a:cubicBezTo>
                  <a:cubicBezTo>
                    <a:pt x="1" y="2"/>
                    <a:pt x="1" y="2"/>
                    <a:pt x="1" y="2"/>
                  </a:cubicBezTo>
                  <a:cubicBezTo>
                    <a:pt x="2" y="3"/>
                    <a:pt x="2" y="2"/>
                    <a:pt x="2" y="2"/>
                  </a:cubicBezTo>
                  <a:cubicBezTo>
                    <a:pt x="2" y="1"/>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1" name="Freeform 187"/>
            <p:cNvSpPr/>
            <p:nvPr/>
          </p:nvSpPr>
          <p:spPr>
            <a:xfrm>
              <a:off x="8528051" y="5516563"/>
              <a:ext cx="22225" cy="19050"/>
            </a:xfrm>
            <a:custGeom>
              <a:avLst/>
              <a:gdLst>
                <a:gd name="T0" fmla="*/ 5 w 6"/>
                <a:gd name="T1" fmla="*/ 0 h 5"/>
                <a:gd name="T2" fmla="*/ 2 w 6"/>
                <a:gd name="T3" fmla="*/ 0 h 5"/>
                <a:gd name="T4" fmla="*/ 2 w 6"/>
                <a:gd name="T5" fmla="*/ 1 h 5"/>
                <a:gd name="T6" fmla="*/ 1 w 6"/>
                <a:gd name="T7" fmla="*/ 1 h 5"/>
                <a:gd name="T8" fmla="*/ 0 w 6"/>
                <a:gd name="T9" fmla="*/ 3 h 5"/>
                <a:gd name="T10" fmla="*/ 1 w 6"/>
                <a:gd name="T11" fmla="*/ 4 h 5"/>
                <a:gd name="T12" fmla="*/ 2 w 6"/>
                <a:gd name="T13" fmla="*/ 5 h 5"/>
                <a:gd name="T14" fmla="*/ 3 w 6"/>
                <a:gd name="T15" fmla="*/ 4 h 5"/>
                <a:gd name="T16" fmla="*/ 4 w 6"/>
                <a:gd name="T17" fmla="*/ 4 h 5"/>
                <a:gd name="T18" fmla="*/ 5 w 6"/>
                <a:gd name="T19" fmla="*/ 2 h 5"/>
                <a:gd name="T20" fmla="*/ 6 w 6"/>
                <a:gd name="T21" fmla="*/ 1 h 5"/>
                <a:gd name="T22" fmla="*/ 5 w 6"/>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5" y="0"/>
                  </a:moveTo>
                  <a:cubicBezTo>
                    <a:pt x="4" y="0"/>
                    <a:pt x="3" y="0"/>
                    <a:pt x="2" y="0"/>
                  </a:cubicBezTo>
                  <a:cubicBezTo>
                    <a:pt x="2" y="0"/>
                    <a:pt x="2" y="0"/>
                    <a:pt x="2" y="1"/>
                  </a:cubicBezTo>
                  <a:cubicBezTo>
                    <a:pt x="1" y="1"/>
                    <a:pt x="1" y="1"/>
                    <a:pt x="1" y="1"/>
                  </a:cubicBezTo>
                  <a:cubicBezTo>
                    <a:pt x="0" y="2"/>
                    <a:pt x="0" y="2"/>
                    <a:pt x="0" y="3"/>
                  </a:cubicBezTo>
                  <a:cubicBezTo>
                    <a:pt x="0" y="3"/>
                    <a:pt x="0" y="4"/>
                    <a:pt x="1" y="4"/>
                  </a:cubicBezTo>
                  <a:cubicBezTo>
                    <a:pt x="1" y="5"/>
                    <a:pt x="2" y="5"/>
                    <a:pt x="2" y="5"/>
                  </a:cubicBezTo>
                  <a:cubicBezTo>
                    <a:pt x="2" y="5"/>
                    <a:pt x="3" y="5"/>
                    <a:pt x="3" y="4"/>
                  </a:cubicBezTo>
                  <a:cubicBezTo>
                    <a:pt x="3" y="4"/>
                    <a:pt x="3" y="4"/>
                    <a:pt x="4" y="4"/>
                  </a:cubicBezTo>
                  <a:cubicBezTo>
                    <a:pt x="4" y="4"/>
                    <a:pt x="5" y="3"/>
                    <a:pt x="5" y="2"/>
                  </a:cubicBezTo>
                  <a:cubicBezTo>
                    <a:pt x="6" y="2"/>
                    <a:pt x="6" y="1"/>
                    <a:pt x="6" y="1"/>
                  </a:cubicBezTo>
                  <a:cubicBezTo>
                    <a:pt x="6" y="0"/>
                    <a:pt x="6"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2" name="Freeform 188"/>
            <p:cNvSpPr/>
            <p:nvPr/>
          </p:nvSpPr>
          <p:spPr>
            <a:xfrm>
              <a:off x="7718426" y="2705100"/>
              <a:ext cx="11113" cy="19050"/>
            </a:xfrm>
            <a:custGeom>
              <a:avLst/>
              <a:gdLst>
                <a:gd name="T0" fmla="*/ 1 w 3"/>
                <a:gd name="T1" fmla="*/ 0 h 5"/>
                <a:gd name="T2" fmla="*/ 1 w 3"/>
                <a:gd name="T3" fmla="*/ 2 h 5"/>
                <a:gd name="T4" fmla="*/ 3 w 3"/>
                <a:gd name="T5" fmla="*/ 4 h 5"/>
                <a:gd name="T6" fmla="*/ 3 w 3"/>
                <a:gd name="T7" fmla="*/ 1 h 5"/>
                <a:gd name="T8" fmla="*/ 1 w 3"/>
                <a:gd name="T9" fmla="*/ 0 h 5"/>
              </a:gdLst>
              <a:ahLst/>
              <a:cxnLst>
                <a:cxn ang="0">
                  <a:pos x="T0" y="T1"/>
                </a:cxn>
                <a:cxn ang="0">
                  <a:pos x="T2" y="T3"/>
                </a:cxn>
                <a:cxn ang="0">
                  <a:pos x="T4" y="T5"/>
                </a:cxn>
                <a:cxn ang="0">
                  <a:pos x="T6" y="T7"/>
                </a:cxn>
                <a:cxn ang="0">
                  <a:pos x="T8" y="T9"/>
                </a:cxn>
              </a:cxnLst>
              <a:rect l="0" t="0" r="r" b="b"/>
              <a:pathLst>
                <a:path w="3" h="5">
                  <a:moveTo>
                    <a:pt x="1" y="0"/>
                  </a:moveTo>
                  <a:cubicBezTo>
                    <a:pt x="0" y="0"/>
                    <a:pt x="1" y="2"/>
                    <a:pt x="1" y="2"/>
                  </a:cubicBezTo>
                  <a:cubicBezTo>
                    <a:pt x="2" y="3"/>
                    <a:pt x="2" y="5"/>
                    <a:pt x="3" y="4"/>
                  </a:cubicBezTo>
                  <a:cubicBezTo>
                    <a:pt x="3" y="3"/>
                    <a:pt x="3" y="2"/>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3" name="Freeform 189"/>
            <p:cNvSpPr/>
            <p:nvPr/>
          </p:nvSpPr>
          <p:spPr>
            <a:xfrm>
              <a:off x="6784976" y="1976438"/>
              <a:ext cx="14288" cy="7938"/>
            </a:xfrm>
            <a:custGeom>
              <a:avLst/>
              <a:gdLst>
                <a:gd name="T0" fmla="*/ 1 w 4"/>
                <a:gd name="T1" fmla="*/ 2 h 2"/>
                <a:gd name="T2" fmla="*/ 2 w 4"/>
                <a:gd name="T3" fmla="*/ 2 h 2"/>
                <a:gd name="T4" fmla="*/ 4 w 4"/>
                <a:gd name="T5" fmla="*/ 1 h 2"/>
                <a:gd name="T6" fmla="*/ 2 w 4"/>
                <a:gd name="T7" fmla="*/ 0 h 2"/>
                <a:gd name="T8" fmla="*/ 1 w 4"/>
                <a:gd name="T9" fmla="*/ 0 h 2"/>
                <a:gd name="T10" fmla="*/ 0 w 4"/>
                <a:gd name="T11" fmla="*/ 1 h 2"/>
                <a:gd name="T12" fmla="*/ 0 w 4"/>
                <a:gd name="T13" fmla="*/ 1 h 2"/>
                <a:gd name="T14" fmla="*/ 1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1" y="2"/>
                  </a:moveTo>
                  <a:cubicBezTo>
                    <a:pt x="1" y="2"/>
                    <a:pt x="2" y="2"/>
                    <a:pt x="2" y="2"/>
                  </a:cubicBezTo>
                  <a:cubicBezTo>
                    <a:pt x="3" y="2"/>
                    <a:pt x="4" y="2"/>
                    <a:pt x="4" y="1"/>
                  </a:cubicBezTo>
                  <a:cubicBezTo>
                    <a:pt x="4" y="0"/>
                    <a:pt x="3" y="0"/>
                    <a:pt x="2" y="0"/>
                  </a:cubicBezTo>
                  <a:cubicBezTo>
                    <a:pt x="1" y="0"/>
                    <a:pt x="1" y="0"/>
                    <a:pt x="1" y="0"/>
                  </a:cubicBezTo>
                  <a:cubicBezTo>
                    <a:pt x="1" y="1"/>
                    <a:pt x="0" y="1"/>
                    <a:pt x="0" y="1"/>
                  </a:cubicBezTo>
                  <a:cubicBezTo>
                    <a:pt x="0" y="1"/>
                    <a:pt x="0" y="1"/>
                    <a:pt x="0" y="1"/>
                  </a:cubicBezTo>
                  <a:cubicBezTo>
                    <a:pt x="0"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4" name="Freeform 190"/>
            <p:cNvSpPr/>
            <p:nvPr/>
          </p:nvSpPr>
          <p:spPr>
            <a:xfrm>
              <a:off x="6634163" y="2033588"/>
              <a:ext cx="30163" cy="19050"/>
            </a:xfrm>
            <a:custGeom>
              <a:avLst/>
              <a:gdLst>
                <a:gd name="T0" fmla="*/ 2 w 8"/>
                <a:gd name="T1" fmla="*/ 2 h 5"/>
                <a:gd name="T2" fmla="*/ 4 w 8"/>
                <a:gd name="T3" fmla="*/ 3 h 5"/>
                <a:gd name="T4" fmla="*/ 7 w 8"/>
                <a:gd name="T5" fmla="*/ 4 h 5"/>
                <a:gd name="T6" fmla="*/ 5 w 8"/>
                <a:gd name="T7" fmla="*/ 2 h 5"/>
                <a:gd name="T8" fmla="*/ 1 w 8"/>
                <a:gd name="T9" fmla="*/ 0 h 5"/>
                <a:gd name="T10" fmla="*/ 0 w 8"/>
                <a:gd name="T11" fmla="*/ 1 h 5"/>
                <a:gd name="T12" fmla="*/ 2 w 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2" y="2"/>
                  </a:moveTo>
                  <a:cubicBezTo>
                    <a:pt x="3" y="2"/>
                    <a:pt x="3" y="3"/>
                    <a:pt x="4" y="3"/>
                  </a:cubicBezTo>
                  <a:cubicBezTo>
                    <a:pt x="5" y="4"/>
                    <a:pt x="7" y="5"/>
                    <a:pt x="7" y="4"/>
                  </a:cubicBezTo>
                  <a:cubicBezTo>
                    <a:pt x="8" y="3"/>
                    <a:pt x="6" y="2"/>
                    <a:pt x="5" y="2"/>
                  </a:cubicBezTo>
                  <a:cubicBezTo>
                    <a:pt x="4" y="1"/>
                    <a:pt x="3" y="0"/>
                    <a:pt x="1" y="0"/>
                  </a:cubicBezTo>
                  <a:cubicBezTo>
                    <a:pt x="0" y="0"/>
                    <a:pt x="0" y="0"/>
                    <a:pt x="0" y="1"/>
                  </a:cubicBezTo>
                  <a:cubicBezTo>
                    <a:pt x="0" y="2"/>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5" name="Freeform 191"/>
            <p:cNvSpPr/>
            <p:nvPr/>
          </p:nvSpPr>
          <p:spPr>
            <a:xfrm>
              <a:off x="5997576" y="1939925"/>
              <a:ext cx="33338" cy="19050"/>
            </a:xfrm>
            <a:custGeom>
              <a:avLst/>
              <a:gdLst>
                <a:gd name="T0" fmla="*/ 2 w 9"/>
                <a:gd name="T1" fmla="*/ 3 h 5"/>
                <a:gd name="T2" fmla="*/ 4 w 9"/>
                <a:gd name="T3" fmla="*/ 4 h 5"/>
                <a:gd name="T4" fmla="*/ 9 w 9"/>
                <a:gd name="T5" fmla="*/ 4 h 5"/>
                <a:gd name="T6" fmla="*/ 8 w 9"/>
                <a:gd name="T7" fmla="*/ 2 h 5"/>
                <a:gd name="T8" fmla="*/ 6 w 9"/>
                <a:gd name="T9" fmla="*/ 2 h 5"/>
                <a:gd name="T10" fmla="*/ 4 w 9"/>
                <a:gd name="T11" fmla="*/ 1 h 5"/>
                <a:gd name="T12" fmla="*/ 3 w 9"/>
                <a:gd name="T13" fmla="*/ 1 h 5"/>
                <a:gd name="T14" fmla="*/ 0 w 9"/>
                <a:gd name="T15" fmla="*/ 1 h 5"/>
                <a:gd name="T16" fmla="*/ 2 w 9"/>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
                  <a:moveTo>
                    <a:pt x="2" y="3"/>
                  </a:moveTo>
                  <a:cubicBezTo>
                    <a:pt x="3" y="3"/>
                    <a:pt x="4" y="3"/>
                    <a:pt x="4" y="4"/>
                  </a:cubicBezTo>
                  <a:cubicBezTo>
                    <a:pt x="5" y="4"/>
                    <a:pt x="8" y="5"/>
                    <a:pt x="9" y="4"/>
                  </a:cubicBezTo>
                  <a:cubicBezTo>
                    <a:pt x="9" y="3"/>
                    <a:pt x="9" y="2"/>
                    <a:pt x="8" y="2"/>
                  </a:cubicBezTo>
                  <a:cubicBezTo>
                    <a:pt x="8" y="1"/>
                    <a:pt x="7" y="2"/>
                    <a:pt x="6" y="2"/>
                  </a:cubicBezTo>
                  <a:cubicBezTo>
                    <a:pt x="5" y="2"/>
                    <a:pt x="5" y="2"/>
                    <a:pt x="4" y="1"/>
                  </a:cubicBezTo>
                  <a:cubicBezTo>
                    <a:pt x="4" y="1"/>
                    <a:pt x="3" y="1"/>
                    <a:pt x="3" y="1"/>
                  </a:cubicBezTo>
                  <a:cubicBezTo>
                    <a:pt x="2" y="1"/>
                    <a:pt x="0" y="0"/>
                    <a:pt x="0" y="1"/>
                  </a:cubicBezTo>
                  <a:cubicBezTo>
                    <a:pt x="1" y="2"/>
                    <a:pt x="2"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6" name="Freeform 192"/>
            <p:cNvSpPr/>
            <p:nvPr/>
          </p:nvSpPr>
          <p:spPr>
            <a:xfrm>
              <a:off x="5727701" y="1962150"/>
              <a:ext cx="17463" cy="11113"/>
            </a:xfrm>
            <a:custGeom>
              <a:avLst/>
              <a:gdLst>
                <a:gd name="T0" fmla="*/ 3 w 5"/>
                <a:gd name="T1" fmla="*/ 0 h 3"/>
                <a:gd name="T2" fmla="*/ 2 w 5"/>
                <a:gd name="T3" fmla="*/ 1 h 3"/>
                <a:gd name="T4" fmla="*/ 1 w 5"/>
                <a:gd name="T5" fmla="*/ 1 h 3"/>
                <a:gd name="T6" fmla="*/ 0 w 5"/>
                <a:gd name="T7" fmla="*/ 3 h 3"/>
                <a:gd name="T8" fmla="*/ 1 w 5"/>
                <a:gd name="T9" fmla="*/ 3 h 3"/>
                <a:gd name="T10" fmla="*/ 3 w 5"/>
                <a:gd name="T11" fmla="*/ 3 h 3"/>
                <a:gd name="T12" fmla="*/ 4 w 5"/>
                <a:gd name="T13" fmla="*/ 0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0"/>
                  </a:moveTo>
                  <a:cubicBezTo>
                    <a:pt x="2" y="1"/>
                    <a:pt x="2" y="1"/>
                    <a:pt x="2" y="1"/>
                  </a:cubicBezTo>
                  <a:cubicBezTo>
                    <a:pt x="2" y="1"/>
                    <a:pt x="1" y="1"/>
                    <a:pt x="1" y="1"/>
                  </a:cubicBezTo>
                  <a:cubicBezTo>
                    <a:pt x="1" y="1"/>
                    <a:pt x="0" y="3"/>
                    <a:pt x="0" y="3"/>
                  </a:cubicBezTo>
                  <a:cubicBezTo>
                    <a:pt x="1" y="3"/>
                    <a:pt x="1" y="3"/>
                    <a:pt x="1" y="3"/>
                  </a:cubicBezTo>
                  <a:cubicBezTo>
                    <a:pt x="2" y="3"/>
                    <a:pt x="2" y="3"/>
                    <a:pt x="3" y="3"/>
                  </a:cubicBezTo>
                  <a:cubicBezTo>
                    <a:pt x="4" y="2"/>
                    <a:pt x="5" y="1"/>
                    <a:pt x="4" y="0"/>
                  </a:cubicBezTo>
                  <a:cubicBezTo>
                    <a:pt x="3"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7" name="Freeform 193"/>
            <p:cNvSpPr/>
            <p:nvPr/>
          </p:nvSpPr>
          <p:spPr>
            <a:xfrm>
              <a:off x="5634038" y="2006600"/>
              <a:ext cx="17463" cy="11113"/>
            </a:xfrm>
            <a:custGeom>
              <a:avLst/>
              <a:gdLst>
                <a:gd name="T0" fmla="*/ 4 w 5"/>
                <a:gd name="T1" fmla="*/ 3 h 3"/>
                <a:gd name="T2" fmla="*/ 4 w 5"/>
                <a:gd name="T3" fmla="*/ 1 h 3"/>
                <a:gd name="T4" fmla="*/ 2 w 5"/>
                <a:gd name="T5" fmla="*/ 0 h 3"/>
                <a:gd name="T6" fmla="*/ 1 w 5"/>
                <a:gd name="T7" fmla="*/ 1 h 3"/>
                <a:gd name="T8" fmla="*/ 4 w 5"/>
                <a:gd name="T9" fmla="*/ 3 h 3"/>
              </a:gdLst>
              <a:ahLst/>
              <a:cxnLst>
                <a:cxn ang="0">
                  <a:pos x="T0" y="T1"/>
                </a:cxn>
                <a:cxn ang="0">
                  <a:pos x="T2" y="T3"/>
                </a:cxn>
                <a:cxn ang="0">
                  <a:pos x="T4" y="T5"/>
                </a:cxn>
                <a:cxn ang="0">
                  <a:pos x="T6" y="T7"/>
                </a:cxn>
                <a:cxn ang="0">
                  <a:pos x="T8" y="T9"/>
                </a:cxn>
              </a:cxnLst>
              <a:rect l="0" t="0" r="r" b="b"/>
              <a:pathLst>
                <a:path w="5" h="3">
                  <a:moveTo>
                    <a:pt x="4" y="3"/>
                  </a:moveTo>
                  <a:cubicBezTo>
                    <a:pt x="5" y="3"/>
                    <a:pt x="5" y="2"/>
                    <a:pt x="4" y="1"/>
                  </a:cubicBezTo>
                  <a:cubicBezTo>
                    <a:pt x="4" y="0"/>
                    <a:pt x="3" y="0"/>
                    <a:pt x="2" y="0"/>
                  </a:cubicBezTo>
                  <a:cubicBezTo>
                    <a:pt x="1" y="0"/>
                    <a:pt x="0" y="0"/>
                    <a:pt x="1" y="1"/>
                  </a:cubicBezTo>
                  <a:cubicBezTo>
                    <a:pt x="1" y="2"/>
                    <a:pt x="3" y="3"/>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8" name="Freeform 194"/>
            <p:cNvSpPr/>
            <p:nvPr/>
          </p:nvSpPr>
          <p:spPr>
            <a:xfrm>
              <a:off x="5626101" y="2063750"/>
              <a:ext cx="22225" cy="14288"/>
            </a:xfrm>
            <a:custGeom>
              <a:avLst/>
              <a:gdLst>
                <a:gd name="T0" fmla="*/ 4 w 6"/>
                <a:gd name="T1" fmla="*/ 4 h 4"/>
                <a:gd name="T2" fmla="*/ 5 w 6"/>
                <a:gd name="T3" fmla="*/ 4 h 4"/>
                <a:gd name="T4" fmla="*/ 5 w 6"/>
                <a:gd name="T5" fmla="*/ 2 h 4"/>
                <a:gd name="T6" fmla="*/ 2 w 6"/>
                <a:gd name="T7" fmla="*/ 0 h 4"/>
                <a:gd name="T8" fmla="*/ 1 w 6"/>
                <a:gd name="T9" fmla="*/ 0 h 4"/>
                <a:gd name="T10" fmla="*/ 0 w 6"/>
                <a:gd name="T11" fmla="*/ 2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5" y="4"/>
                    <a:pt x="5" y="4"/>
                    <a:pt x="5" y="4"/>
                  </a:cubicBezTo>
                  <a:cubicBezTo>
                    <a:pt x="6" y="3"/>
                    <a:pt x="5" y="2"/>
                    <a:pt x="5" y="2"/>
                  </a:cubicBezTo>
                  <a:cubicBezTo>
                    <a:pt x="5" y="1"/>
                    <a:pt x="3" y="1"/>
                    <a:pt x="2" y="0"/>
                  </a:cubicBezTo>
                  <a:cubicBezTo>
                    <a:pt x="2" y="0"/>
                    <a:pt x="1" y="0"/>
                    <a:pt x="1" y="0"/>
                  </a:cubicBezTo>
                  <a:cubicBezTo>
                    <a:pt x="0" y="1"/>
                    <a:pt x="0" y="1"/>
                    <a:pt x="0" y="2"/>
                  </a:cubicBezTo>
                  <a:cubicBezTo>
                    <a:pt x="1" y="3"/>
                    <a:pt x="3"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09" name="Freeform 195"/>
            <p:cNvSpPr/>
            <p:nvPr/>
          </p:nvSpPr>
          <p:spPr>
            <a:xfrm>
              <a:off x="5603876" y="2025650"/>
              <a:ext cx="14288" cy="11113"/>
            </a:xfrm>
            <a:custGeom>
              <a:avLst/>
              <a:gdLst>
                <a:gd name="T0" fmla="*/ 3 w 4"/>
                <a:gd name="T1" fmla="*/ 2 h 3"/>
                <a:gd name="T2" fmla="*/ 4 w 4"/>
                <a:gd name="T3" fmla="*/ 1 h 3"/>
                <a:gd name="T4" fmla="*/ 3 w 4"/>
                <a:gd name="T5" fmla="*/ 0 h 3"/>
                <a:gd name="T6" fmla="*/ 1 w 4"/>
                <a:gd name="T7" fmla="*/ 0 h 3"/>
                <a:gd name="T8" fmla="*/ 1 w 4"/>
                <a:gd name="T9" fmla="*/ 1 h 3"/>
                <a:gd name="T10" fmla="*/ 3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3" y="2"/>
                  </a:moveTo>
                  <a:cubicBezTo>
                    <a:pt x="4" y="2"/>
                    <a:pt x="4" y="2"/>
                    <a:pt x="4" y="1"/>
                  </a:cubicBezTo>
                  <a:cubicBezTo>
                    <a:pt x="3" y="0"/>
                    <a:pt x="3" y="0"/>
                    <a:pt x="3" y="0"/>
                  </a:cubicBezTo>
                  <a:cubicBezTo>
                    <a:pt x="3" y="0"/>
                    <a:pt x="2" y="0"/>
                    <a:pt x="1" y="0"/>
                  </a:cubicBezTo>
                  <a:cubicBezTo>
                    <a:pt x="0" y="0"/>
                    <a:pt x="0" y="1"/>
                    <a:pt x="1" y="1"/>
                  </a:cubicBezTo>
                  <a:cubicBezTo>
                    <a:pt x="1" y="2"/>
                    <a:pt x="2"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0" name="Freeform 196"/>
            <p:cNvSpPr/>
            <p:nvPr/>
          </p:nvSpPr>
          <p:spPr>
            <a:xfrm>
              <a:off x="5461001" y="1912938"/>
              <a:ext cx="30163" cy="11113"/>
            </a:xfrm>
            <a:custGeom>
              <a:avLst/>
              <a:gdLst>
                <a:gd name="T0" fmla="*/ 4 w 8"/>
                <a:gd name="T1" fmla="*/ 2 h 3"/>
                <a:gd name="T2" fmla="*/ 7 w 8"/>
                <a:gd name="T3" fmla="*/ 2 h 3"/>
                <a:gd name="T4" fmla="*/ 5 w 8"/>
                <a:gd name="T5" fmla="*/ 0 h 3"/>
                <a:gd name="T6" fmla="*/ 2 w 8"/>
                <a:gd name="T7" fmla="*/ 0 h 3"/>
                <a:gd name="T8" fmla="*/ 0 w 8"/>
                <a:gd name="T9" fmla="*/ 0 h 3"/>
                <a:gd name="T10" fmla="*/ 4 w 8"/>
                <a:gd name="T11" fmla="*/ 2 h 3"/>
              </a:gdLst>
              <a:ahLst/>
              <a:cxnLst>
                <a:cxn ang="0">
                  <a:pos x="T0" y="T1"/>
                </a:cxn>
                <a:cxn ang="0">
                  <a:pos x="T2" y="T3"/>
                </a:cxn>
                <a:cxn ang="0">
                  <a:pos x="T4" y="T5"/>
                </a:cxn>
                <a:cxn ang="0">
                  <a:pos x="T6" y="T7"/>
                </a:cxn>
                <a:cxn ang="0">
                  <a:pos x="T8" y="T9"/>
                </a:cxn>
                <a:cxn ang="0">
                  <a:pos x="T10" y="T11"/>
                </a:cxn>
              </a:cxnLst>
              <a:rect l="0" t="0" r="r" b="b"/>
              <a:pathLst>
                <a:path w="8" h="3">
                  <a:moveTo>
                    <a:pt x="4" y="2"/>
                  </a:moveTo>
                  <a:cubicBezTo>
                    <a:pt x="4" y="2"/>
                    <a:pt x="7" y="3"/>
                    <a:pt x="7" y="2"/>
                  </a:cubicBezTo>
                  <a:cubicBezTo>
                    <a:pt x="8" y="1"/>
                    <a:pt x="5" y="0"/>
                    <a:pt x="5" y="0"/>
                  </a:cubicBezTo>
                  <a:cubicBezTo>
                    <a:pt x="4" y="0"/>
                    <a:pt x="3" y="0"/>
                    <a:pt x="2" y="0"/>
                  </a:cubicBezTo>
                  <a:cubicBezTo>
                    <a:pt x="0" y="0"/>
                    <a:pt x="0" y="0"/>
                    <a:pt x="0" y="0"/>
                  </a:cubicBezTo>
                  <a:cubicBezTo>
                    <a:pt x="0" y="2"/>
                    <a:pt x="2"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1" name="Freeform 197"/>
            <p:cNvSpPr/>
            <p:nvPr/>
          </p:nvSpPr>
          <p:spPr>
            <a:xfrm>
              <a:off x="4497388" y="1895475"/>
              <a:ext cx="36513" cy="25400"/>
            </a:xfrm>
            <a:custGeom>
              <a:avLst/>
              <a:gdLst>
                <a:gd name="T0" fmla="*/ 10 w 10"/>
                <a:gd name="T1" fmla="*/ 1 h 7"/>
                <a:gd name="T2" fmla="*/ 8 w 10"/>
                <a:gd name="T3" fmla="*/ 0 h 7"/>
                <a:gd name="T4" fmla="*/ 5 w 10"/>
                <a:gd name="T5" fmla="*/ 0 h 7"/>
                <a:gd name="T6" fmla="*/ 3 w 10"/>
                <a:gd name="T7" fmla="*/ 2 h 7"/>
                <a:gd name="T8" fmla="*/ 1 w 10"/>
                <a:gd name="T9" fmla="*/ 3 h 7"/>
                <a:gd name="T10" fmla="*/ 1 w 10"/>
                <a:gd name="T11" fmla="*/ 5 h 7"/>
                <a:gd name="T12" fmla="*/ 5 w 10"/>
                <a:gd name="T13" fmla="*/ 6 h 7"/>
                <a:gd name="T14" fmla="*/ 8 w 10"/>
                <a:gd name="T15" fmla="*/ 6 h 7"/>
                <a:gd name="T16" fmla="*/ 10 w 10"/>
                <a:gd name="T17" fmla="*/ 7 h 7"/>
                <a:gd name="T18" fmla="*/ 10 w 10"/>
                <a:gd name="T19" fmla="*/ 1 h 7"/>
                <a:gd name="T20" fmla="*/ 10 w 10"/>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10" y="1"/>
                  </a:moveTo>
                  <a:cubicBezTo>
                    <a:pt x="9" y="1"/>
                    <a:pt x="9" y="0"/>
                    <a:pt x="8" y="0"/>
                  </a:cubicBezTo>
                  <a:cubicBezTo>
                    <a:pt x="7" y="0"/>
                    <a:pt x="6" y="0"/>
                    <a:pt x="5" y="0"/>
                  </a:cubicBezTo>
                  <a:cubicBezTo>
                    <a:pt x="4" y="0"/>
                    <a:pt x="4" y="1"/>
                    <a:pt x="3" y="2"/>
                  </a:cubicBezTo>
                  <a:cubicBezTo>
                    <a:pt x="2" y="2"/>
                    <a:pt x="1" y="2"/>
                    <a:pt x="1" y="3"/>
                  </a:cubicBezTo>
                  <a:cubicBezTo>
                    <a:pt x="0" y="4"/>
                    <a:pt x="0" y="4"/>
                    <a:pt x="1" y="5"/>
                  </a:cubicBezTo>
                  <a:cubicBezTo>
                    <a:pt x="2" y="6"/>
                    <a:pt x="4" y="6"/>
                    <a:pt x="5" y="6"/>
                  </a:cubicBezTo>
                  <a:cubicBezTo>
                    <a:pt x="6" y="6"/>
                    <a:pt x="7" y="6"/>
                    <a:pt x="8" y="6"/>
                  </a:cubicBezTo>
                  <a:cubicBezTo>
                    <a:pt x="9" y="7"/>
                    <a:pt x="10" y="7"/>
                    <a:pt x="10" y="7"/>
                  </a:cubicBezTo>
                  <a:cubicBezTo>
                    <a:pt x="10" y="1"/>
                    <a:pt x="10" y="1"/>
                    <a:pt x="10" y="1"/>
                  </a:cubicBezTo>
                  <a:cubicBezTo>
                    <a:pt x="10" y="1"/>
                    <a:pt x="10"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2" name="Freeform 198"/>
            <p:cNvSpPr/>
            <p:nvPr/>
          </p:nvSpPr>
          <p:spPr>
            <a:xfrm>
              <a:off x="4533901" y="1898650"/>
              <a:ext cx="109538" cy="30163"/>
            </a:xfrm>
            <a:custGeom>
              <a:avLst/>
              <a:gdLst>
                <a:gd name="T0" fmla="*/ 6 w 29"/>
                <a:gd name="T1" fmla="*/ 6 h 8"/>
                <a:gd name="T2" fmla="*/ 10 w 29"/>
                <a:gd name="T3" fmla="*/ 7 h 8"/>
                <a:gd name="T4" fmla="*/ 14 w 29"/>
                <a:gd name="T5" fmla="*/ 8 h 8"/>
                <a:gd name="T6" fmla="*/ 17 w 29"/>
                <a:gd name="T7" fmla="*/ 8 h 8"/>
                <a:gd name="T8" fmla="*/ 20 w 29"/>
                <a:gd name="T9" fmla="*/ 7 h 8"/>
                <a:gd name="T10" fmla="*/ 25 w 29"/>
                <a:gd name="T11" fmla="*/ 5 h 8"/>
                <a:gd name="T12" fmla="*/ 28 w 29"/>
                <a:gd name="T13" fmla="*/ 2 h 8"/>
                <a:gd name="T14" fmla="*/ 22 w 29"/>
                <a:gd name="T15" fmla="*/ 1 h 8"/>
                <a:gd name="T16" fmla="*/ 13 w 29"/>
                <a:gd name="T17" fmla="*/ 1 h 8"/>
                <a:gd name="T18" fmla="*/ 11 w 29"/>
                <a:gd name="T19" fmla="*/ 2 h 8"/>
                <a:gd name="T20" fmla="*/ 8 w 29"/>
                <a:gd name="T21" fmla="*/ 2 h 8"/>
                <a:gd name="T22" fmla="*/ 5 w 29"/>
                <a:gd name="T23" fmla="*/ 1 h 8"/>
                <a:gd name="T24" fmla="*/ 0 w 29"/>
                <a:gd name="T25" fmla="*/ 0 h 8"/>
                <a:gd name="T26" fmla="*/ 0 w 29"/>
                <a:gd name="T27" fmla="*/ 6 h 8"/>
                <a:gd name="T28" fmla="*/ 2 w 29"/>
                <a:gd name="T29" fmla="*/ 6 h 8"/>
                <a:gd name="T30" fmla="*/ 6 w 29"/>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8">
                  <a:moveTo>
                    <a:pt x="6" y="6"/>
                  </a:moveTo>
                  <a:cubicBezTo>
                    <a:pt x="7" y="6"/>
                    <a:pt x="8" y="6"/>
                    <a:pt x="10" y="7"/>
                  </a:cubicBezTo>
                  <a:cubicBezTo>
                    <a:pt x="11" y="7"/>
                    <a:pt x="13" y="8"/>
                    <a:pt x="14" y="8"/>
                  </a:cubicBezTo>
                  <a:cubicBezTo>
                    <a:pt x="15" y="8"/>
                    <a:pt x="16" y="8"/>
                    <a:pt x="17" y="8"/>
                  </a:cubicBezTo>
                  <a:cubicBezTo>
                    <a:pt x="18" y="8"/>
                    <a:pt x="19" y="7"/>
                    <a:pt x="20" y="7"/>
                  </a:cubicBezTo>
                  <a:cubicBezTo>
                    <a:pt x="21" y="6"/>
                    <a:pt x="23" y="6"/>
                    <a:pt x="25" y="5"/>
                  </a:cubicBezTo>
                  <a:cubicBezTo>
                    <a:pt x="26" y="4"/>
                    <a:pt x="29" y="3"/>
                    <a:pt x="28" y="2"/>
                  </a:cubicBezTo>
                  <a:cubicBezTo>
                    <a:pt x="27" y="0"/>
                    <a:pt x="23" y="1"/>
                    <a:pt x="22" y="1"/>
                  </a:cubicBezTo>
                  <a:cubicBezTo>
                    <a:pt x="19" y="1"/>
                    <a:pt x="16" y="1"/>
                    <a:pt x="13" y="1"/>
                  </a:cubicBezTo>
                  <a:cubicBezTo>
                    <a:pt x="12" y="2"/>
                    <a:pt x="12" y="2"/>
                    <a:pt x="11" y="2"/>
                  </a:cubicBezTo>
                  <a:cubicBezTo>
                    <a:pt x="10" y="2"/>
                    <a:pt x="9" y="2"/>
                    <a:pt x="8" y="2"/>
                  </a:cubicBezTo>
                  <a:cubicBezTo>
                    <a:pt x="7" y="2"/>
                    <a:pt x="6" y="1"/>
                    <a:pt x="5" y="1"/>
                  </a:cubicBezTo>
                  <a:cubicBezTo>
                    <a:pt x="4" y="0"/>
                    <a:pt x="2" y="1"/>
                    <a:pt x="0" y="0"/>
                  </a:cubicBezTo>
                  <a:cubicBezTo>
                    <a:pt x="0" y="6"/>
                    <a:pt x="0" y="6"/>
                    <a:pt x="0" y="6"/>
                  </a:cubicBezTo>
                  <a:cubicBezTo>
                    <a:pt x="1" y="6"/>
                    <a:pt x="1" y="6"/>
                    <a:pt x="2" y="6"/>
                  </a:cubicBezTo>
                  <a:cubicBezTo>
                    <a:pt x="3" y="6"/>
                    <a:pt x="4" y="6"/>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3" name="Freeform 199"/>
            <p:cNvSpPr/>
            <p:nvPr/>
          </p:nvSpPr>
          <p:spPr>
            <a:xfrm>
              <a:off x="4365626" y="1906588"/>
              <a:ext cx="168275" cy="77788"/>
            </a:xfrm>
            <a:custGeom>
              <a:avLst/>
              <a:gdLst>
                <a:gd name="T0" fmla="*/ 42 w 45"/>
                <a:gd name="T1" fmla="*/ 5 h 21"/>
                <a:gd name="T2" fmla="*/ 37 w 45"/>
                <a:gd name="T3" fmla="*/ 4 h 21"/>
                <a:gd name="T4" fmla="*/ 34 w 45"/>
                <a:gd name="T5" fmla="*/ 2 h 21"/>
                <a:gd name="T6" fmla="*/ 31 w 45"/>
                <a:gd name="T7" fmla="*/ 1 h 21"/>
                <a:gd name="T8" fmla="*/ 28 w 45"/>
                <a:gd name="T9" fmla="*/ 0 h 21"/>
                <a:gd name="T10" fmla="*/ 25 w 45"/>
                <a:gd name="T11" fmla="*/ 1 h 21"/>
                <a:gd name="T12" fmla="*/ 23 w 45"/>
                <a:gd name="T13" fmla="*/ 3 h 21"/>
                <a:gd name="T14" fmla="*/ 20 w 45"/>
                <a:gd name="T15" fmla="*/ 1 h 21"/>
                <a:gd name="T16" fmla="*/ 18 w 45"/>
                <a:gd name="T17" fmla="*/ 3 h 21"/>
                <a:gd name="T18" fmla="*/ 16 w 45"/>
                <a:gd name="T19" fmla="*/ 3 h 21"/>
                <a:gd name="T20" fmla="*/ 16 w 45"/>
                <a:gd name="T21" fmla="*/ 2 h 21"/>
                <a:gd name="T22" fmla="*/ 15 w 45"/>
                <a:gd name="T23" fmla="*/ 1 h 21"/>
                <a:gd name="T24" fmla="*/ 11 w 45"/>
                <a:gd name="T25" fmla="*/ 1 h 21"/>
                <a:gd name="T26" fmla="*/ 5 w 45"/>
                <a:gd name="T27" fmla="*/ 1 h 21"/>
                <a:gd name="T28" fmla="*/ 2 w 45"/>
                <a:gd name="T29" fmla="*/ 2 h 21"/>
                <a:gd name="T30" fmla="*/ 2 w 45"/>
                <a:gd name="T31" fmla="*/ 4 h 21"/>
                <a:gd name="T32" fmla="*/ 0 w 45"/>
                <a:gd name="T33" fmla="*/ 7 h 21"/>
                <a:gd name="T34" fmla="*/ 2 w 45"/>
                <a:gd name="T35" fmla="*/ 9 h 21"/>
                <a:gd name="T36" fmla="*/ 10 w 45"/>
                <a:gd name="T37" fmla="*/ 12 h 21"/>
                <a:gd name="T38" fmla="*/ 16 w 45"/>
                <a:gd name="T39" fmla="*/ 10 h 21"/>
                <a:gd name="T40" fmla="*/ 19 w 45"/>
                <a:gd name="T41" fmla="*/ 8 h 21"/>
                <a:gd name="T42" fmla="*/ 21 w 45"/>
                <a:gd name="T43" fmla="*/ 11 h 21"/>
                <a:gd name="T44" fmla="*/ 17 w 45"/>
                <a:gd name="T45" fmla="*/ 12 h 21"/>
                <a:gd name="T46" fmla="*/ 15 w 45"/>
                <a:gd name="T47" fmla="*/ 14 h 21"/>
                <a:gd name="T48" fmla="*/ 16 w 45"/>
                <a:gd name="T49" fmla="*/ 17 h 21"/>
                <a:gd name="T50" fmla="*/ 22 w 45"/>
                <a:gd name="T51" fmla="*/ 20 h 21"/>
                <a:gd name="T52" fmla="*/ 28 w 45"/>
                <a:gd name="T53" fmla="*/ 21 h 21"/>
                <a:gd name="T54" fmla="*/ 30 w 45"/>
                <a:gd name="T55" fmla="*/ 18 h 21"/>
                <a:gd name="T56" fmla="*/ 32 w 45"/>
                <a:gd name="T57" fmla="*/ 16 h 21"/>
                <a:gd name="T58" fmla="*/ 35 w 45"/>
                <a:gd name="T59" fmla="*/ 15 h 21"/>
                <a:gd name="T60" fmla="*/ 36 w 45"/>
                <a:gd name="T61" fmla="*/ 13 h 21"/>
                <a:gd name="T62" fmla="*/ 38 w 45"/>
                <a:gd name="T63" fmla="*/ 12 h 21"/>
                <a:gd name="T64" fmla="*/ 40 w 45"/>
                <a:gd name="T65" fmla="*/ 9 h 21"/>
                <a:gd name="T66" fmla="*/ 45 w 45"/>
                <a:gd name="T67" fmla="*/ 10 h 21"/>
                <a:gd name="T68" fmla="*/ 45 w 45"/>
                <a:gd name="T69" fmla="*/ 6 h 21"/>
                <a:gd name="T70" fmla="*/ 42 w 45"/>
                <a:gd name="T7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 h="21">
                  <a:moveTo>
                    <a:pt x="42" y="5"/>
                  </a:moveTo>
                  <a:cubicBezTo>
                    <a:pt x="40" y="5"/>
                    <a:pt x="38" y="5"/>
                    <a:pt x="37" y="4"/>
                  </a:cubicBezTo>
                  <a:cubicBezTo>
                    <a:pt x="36" y="4"/>
                    <a:pt x="35" y="3"/>
                    <a:pt x="34" y="2"/>
                  </a:cubicBezTo>
                  <a:cubicBezTo>
                    <a:pt x="34" y="1"/>
                    <a:pt x="33" y="1"/>
                    <a:pt x="31" y="1"/>
                  </a:cubicBezTo>
                  <a:cubicBezTo>
                    <a:pt x="30" y="1"/>
                    <a:pt x="29" y="0"/>
                    <a:pt x="28" y="0"/>
                  </a:cubicBezTo>
                  <a:cubicBezTo>
                    <a:pt x="27" y="0"/>
                    <a:pt x="25" y="0"/>
                    <a:pt x="25" y="1"/>
                  </a:cubicBezTo>
                  <a:cubicBezTo>
                    <a:pt x="24" y="2"/>
                    <a:pt x="25" y="4"/>
                    <a:pt x="23" y="3"/>
                  </a:cubicBezTo>
                  <a:cubicBezTo>
                    <a:pt x="22" y="3"/>
                    <a:pt x="22" y="1"/>
                    <a:pt x="20" y="1"/>
                  </a:cubicBezTo>
                  <a:cubicBezTo>
                    <a:pt x="19" y="1"/>
                    <a:pt x="19" y="3"/>
                    <a:pt x="18" y="3"/>
                  </a:cubicBezTo>
                  <a:cubicBezTo>
                    <a:pt x="17" y="3"/>
                    <a:pt x="16" y="3"/>
                    <a:pt x="16" y="3"/>
                  </a:cubicBezTo>
                  <a:cubicBezTo>
                    <a:pt x="15" y="2"/>
                    <a:pt x="16" y="2"/>
                    <a:pt x="16" y="2"/>
                  </a:cubicBezTo>
                  <a:cubicBezTo>
                    <a:pt x="15" y="1"/>
                    <a:pt x="15" y="1"/>
                    <a:pt x="15" y="1"/>
                  </a:cubicBezTo>
                  <a:cubicBezTo>
                    <a:pt x="13" y="1"/>
                    <a:pt x="12" y="1"/>
                    <a:pt x="11" y="1"/>
                  </a:cubicBezTo>
                  <a:cubicBezTo>
                    <a:pt x="9" y="1"/>
                    <a:pt x="7" y="1"/>
                    <a:pt x="5" y="1"/>
                  </a:cubicBezTo>
                  <a:cubicBezTo>
                    <a:pt x="4" y="1"/>
                    <a:pt x="2" y="1"/>
                    <a:pt x="2" y="2"/>
                  </a:cubicBezTo>
                  <a:cubicBezTo>
                    <a:pt x="1" y="3"/>
                    <a:pt x="2" y="4"/>
                    <a:pt x="2" y="4"/>
                  </a:cubicBezTo>
                  <a:cubicBezTo>
                    <a:pt x="2" y="5"/>
                    <a:pt x="1" y="6"/>
                    <a:pt x="0" y="7"/>
                  </a:cubicBezTo>
                  <a:cubicBezTo>
                    <a:pt x="0" y="8"/>
                    <a:pt x="1" y="9"/>
                    <a:pt x="2" y="9"/>
                  </a:cubicBezTo>
                  <a:cubicBezTo>
                    <a:pt x="5" y="10"/>
                    <a:pt x="7" y="12"/>
                    <a:pt x="10" y="12"/>
                  </a:cubicBezTo>
                  <a:cubicBezTo>
                    <a:pt x="12" y="12"/>
                    <a:pt x="14" y="12"/>
                    <a:pt x="16" y="10"/>
                  </a:cubicBezTo>
                  <a:cubicBezTo>
                    <a:pt x="17" y="9"/>
                    <a:pt x="17" y="8"/>
                    <a:pt x="19" y="8"/>
                  </a:cubicBezTo>
                  <a:cubicBezTo>
                    <a:pt x="20" y="8"/>
                    <a:pt x="22" y="9"/>
                    <a:pt x="21" y="11"/>
                  </a:cubicBezTo>
                  <a:cubicBezTo>
                    <a:pt x="20" y="11"/>
                    <a:pt x="18" y="12"/>
                    <a:pt x="17" y="12"/>
                  </a:cubicBezTo>
                  <a:cubicBezTo>
                    <a:pt x="16" y="12"/>
                    <a:pt x="15" y="13"/>
                    <a:pt x="15" y="14"/>
                  </a:cubicBezTo>
                  <a:cubicBezTo>
                    <a:pt x="15" y="15"/>
                    <a:pt x="15" y="16"/>
                    <a:pt x="16" y="17"/>
                  </a:cubicBezTo>
                  <a:cubicBezTo>
                    <a:pt x="18" y="19"/>
                    <a:pt x="20" y="19"/>
                    <a:pt x="22" y="20"/>
                  </a:cubicBezTo>
                  <a:cubicBezTo>
                    <a:pt x="24" y="21"/>
                    <a:pt x="26" y="21"/>
                    <a:pt x="28" y="21"/>
                  </a:cubicBezTo>
                  <a:cubicBezTo>
                    <a:pt x="29" y="20"/>
                    <a:pt x="30" y="19"/>
                    <a:pt x="30" y="18"/>
                  </a:cubicBezTo>
                  <a:cubicBezTo>
                    <a:pt x="31" y="17"/>
                    <a:pt x="31" y="16"/>
                    <a:pt x="32" y="16"/>
                  </a:cubicBezTo>
                  <a:cubicBezTo>
                    <a:pt x="33" y="15"/>
                    <a:pt x="34" y="16"/>
                    <a:pt x="35" y="15"/>
                  </a:cubicBezTo>
                  <a:cubicBezTo>
                    <a:pt x="36" y="15"/>
                    <a:pt x="35" y="14"/>
                    <a:pt x="36" y="13"/>
                  </a:cubicBezTo>
                  <a:cubicBezTo>
                    <a:pt x="36" y="12"/>
                    <a:pt x="37" y="13"/>
                    <a:pt x="38" y="12"/>
                  </a:cubicBezTo>
                  <a:cubicBezTo>
                    <a:pt x="39" y="12"/>
                    <a:pt x="38" y="10"/>
                    <a:pt x="40" y="9"/>
                  </a:cubicBezTo>
                  <a:cubicBezTo>
                    <a:pt x="42" y="9"/>
                    <a:pt x="44" y="9"/>
                    <a:pt x="45" y="10"/>
                  </a:cubicBezTo>
                  <a:cubicBezTo>
                    <a:pt x="45" y="6"/>
                    <a:pt x="45" y="6"/>
                    <a:pt x="45" y="6"/>
                  </a:cubicBezTo>
                  <a:cubicBezTo>
                    <a:pt x="44" y="6"/>
                    <a:pt x="43" y="6"/>
                    <a:pt x="4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4" name="Freeform 200"/>
            <p:cNvSpPr/>
            <p:nvPr/>
          </p:nvSpPr>
          <p:spPr>
            <a:xfrm>
              <a:off x="4533901" y="1928813"/>
              <a:ext cx="79375" cy="44450"/>
            </a:xfrm>
            <a:custGeom>
              <a:avLst/>
              <a:gdLst>
                <a:gd name="T0" fmla="*/ 3 w 21"/>
                <a:gd name="T1" fmla="*/ 5 h 12"/>
                <a:gd name="T2" fmla="*/ 3 w 21"/>
                <a:gd name="T3" fmla="*/ 7 h 12"/>
                <a:gd name="T4" fmla="*/ 1 w 21"/>
                <a:gd name="T5" fmla="*/ 10 h 12"/>
                <a:gd name="T6" fmla="*/ 5 w 21"/>
                <a:gd name="T7" fmla="*/ 10 h 12"/>
                <a:gd name="T8" fmla="*/ 9 w 21"/>
                <a:gd name="T9" fmla="*/ 10 h 12"/>
                <a:gd name="T10" fmla="*/ 10 w 21"/>
                <a:gd name="T11" fmla="*/ 10 h 12"/>
                <a:gd name="T12" fmla="*/ 13 w 21"/>
                <a:gd name="T13" fmla="*/ 11 h 12"/>
                <a:gd name="T14" fmla="*/ 18 w 21"/>
                <a:gd name="T15" fmla="*/ 9 h 12"/>
                <a:gd name="T16" fmla="*/ 18 w 21"/>
                <a:gd name="T17" fmla="*/ 7 h 12"/>
                <a:gd name="T18" fmla="*/ 14 w 21"/>
                <a:gd name="T19" fmla="*/ 5 h 12"/>
                <a:gd name="T20" fmla="*/ 13 w 21"/>
                <a:gd name="T21" fmla="*/ 5 h 12"/>
                <a:gd name="T22" fmla="*/ 12 w 21"/>
                <a:gd name="T23" fmla="*/ 5 h 12"/>
                <a:gd name="T24" fmla="*/ 9 w 21"/>
                <a:gd name="T25" fmla="*/ 3 h 12"/>
                <a:gd name="T26" fmla="*/ 6 w 21"/>
                <a:gd name="T27" fmla="*/ 3 h 12"/>
                <a:gd name="T28" fmla="*/ 5 w 21"/>
                <a:gd name="T29" fmla="*/ 2 h 12"/>
                <a:gd name="T30" fmla="*/ 3 w 21"/>
                <a:gd name="T31" fmla="*/ 1 h 12"/>
                <a:gd name="T32" fmla="*/ 1 w 21"/>
                <a:gd name="T33" fmla="*/ 0 h 12"/>
                <a:gd name="T34" fmla="*/ 0 w 21"/>
                <a:gd name="T35" fmla="*/ 0 h 12"/>
                <a:gd name="T36" fmla="*/ 0 w 21"/>
                <a:gd name="T37" fmla="*/ 4 h 12"/>
                <a:gd name="T38" fmla="*/ 1 w 21"/>
                <a:gd name="T39" fmla="*/ 4 h 12"/>
                <a:gd name="T40" fmla="*/ 3 w 21"/>
                <a:gd name="T4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12">
                  <a:moveTo>
                    <a:pt x="3" y="5"/>
                  </a:moveTo>
                  <a:cubicBezTo>
                    <a:pt x="3" y="6"/>
                    <a:pt x="3" y="6"/>
                    <a:pt x="3" y="7"/>
                  </a:cubicBezTo>
                  <a:cubicBezTo>
                    <a:pt x="2" y="8"/>
                    <a:pt x="0" y="10"/>
                    <a:pt x="1" y="10"/>
                  </a:cubicBezTo>
                  <a:cubicBezTo>
                    <a:pt x="2" y="12"/>
                    <a:pt x="4" y="10"/>
                    <a:pt x="5" y="10"/>
                  </a:cubicBezTo>
                  <a:cubicBezTo>
                    <a:pt x="6" y="9"/>
                    <a:pt x="8" y="9"/>
                    <a:pt x="9" y="10"/>
                  </a:cubicBezTo>
                  <a:cubicBezTo>
                    <a:pt x="9" y="10"/>
                    <a:pt x="9" y="10"/>
                    <a:pt x="10" y="10"/>
                  </a:cubicBezTo>
                  <a:cubicBezTo>
                    <a:pt x="11" y="11"/>
                    <a:pt x="12" y="11"/>
                    <a:pt x="13" y="11"/>
                  </a:cubicBezTo>
                  <a:cubicBezTo>
                    <a:pt x="15" y="10"/>
                    <a:pt x="16" y="10"/>
                    <a:pt x="18" y="9"/>
                  </a:cubicBezTo>
                  <a:cubicBezTo>
                    <a:pt x="19" y="8"/>
                    <a:pt x="21" y="7"/>
                    <a:pt x="18" y="7"/>
                  </a:cubicBezTo>
                  <a:cubicBezTo>
                    <a:pt x="17" y="7"/>
                    <a:pt x="16" y="7"/>
                    <a:pt x="14" y="5"/>
                  </a:cubicBezTo>
                  <a:cubicBezTo>
                    <a:pt x="14" y="5"/>
                    <a:pt x="14" y="5"/>
                    <a:pt x="13" y="5"/>
                  </a:cubicBezTo>
                  <a:cubicBezTo>
                    <a:pt x="13" y="5"/>
                    <a:pt x="12" y="5"/>
                    <a:pt x="12" y="5"/>
                  </a:cubicBezTo>
                  <a:cubicBezTo>
                    <a:pt x="11" y="5"/>
                    <a:pt x="8" y="4"/>
                    <a:pt x="9" y="3"/>
                  </a:cubicBezTo>
                  <a:cubicBezTo>
                    <a:pt x="8" y="3"/>
                    <a:pt x="7" y="3"/>
                    <a:pt x="6" y="3"/>
                  </a:cubicBezTo>
                  <a:cubicBezTo>
                    <a:pt x="6" y="3"/>
                    <a:pt x="5" y="2"/>
                    <a:pt x="5" y="2"/>
                  </a:cubicBezTo>
                  <a:cubicBezTo>
                    <a:pt x="4" y="1"/>
                    <a:pt x="4" y="1"/>
                    <a:pt x="3" y="1"/>
                  </a:cubicBezTo>
                  <a:cubicBezTo>
                    <a:pt x="3" y="1"/>
                    <a:pt x="2" y="0"/>
                    <a:pt x="1" y="0"/>
                  </a:cubicBezTo>
                  <a:cubicBezTo>
                    <a:pt x="1" y="0"/>
                    <a:pt x="1" y="0"/>
                    <a:pt x="0" y="0"/>
                  </a:cubicBezTo>
                  <a:cubicBezTo>
                    <a:pt x="0" y="4"/>
                    <a:pt x="0" y="4"/>
                    <a:pt x="0" y="4"/>
                  </a:cubicBezTo>
                  <a:cubicBezTo>
                    <a:pt x="1" y="4"/>
                    <a:pt x="1" y="4"/>
                    <a:pt x="1" y="4"/>
                  </a:cubicBezTo>
                  <a:cubicBezTo>
                    <a:pt x="1" y="5"/>
                    <a:pt x="2"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5" name="Freeform 201"/>
            <p:cNvSpPr/>
            <p:nvPr/>
          </p:nvSpPr>
          <p:spPr>
            <a:xfrm>
              <a:off x="4557713" y="2393950"/>
              <a:ext cx="17463" cy="14288"/>
            </a:xfrm>
            <a:custGeom>
              <a:avLst/>
              <a:gdLst>
                <a:gd name="T0" fmla="*/ 5 w 5"/>
                <a:gd name="T1" fmla="*/ 3 h 4"/>
                <a:gd name="T2" fmla="*/ 5 w 5"/>
                <a:gd name="T3" fmla="*/ 2 h 4"/>
                <a:gd name="T4" fmla="*/ 4 w 5"/>
                <a:gd name="T5" fmla="*/ 0 h 4"/>
                <a:gd name="T6" fmla="*/ 1 w 5"/>
                <a:gd name="T7" fmla="*/ 0 h 4"/>
                <a:gd name="T8" fmla="*/ 1 w 5"/>
                <a:gd name="T9" fmla="*/ 1 h 4"/>
                <a:gd name="T10" fmla="*/ 4 w 5"/>
                <a:gd name="T11" fmla="*/ 4 h 4"/>
                <a:gd name="T12" fmla="*/ 5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5" y="3"/>
                  </a:moveTo>
                  <a:cubicBezTo>
                    <a:pt x="5" y="2"/>
                    <a:pt x="5" y="2"/>
                    <a:pt x="5" y="2"/>
                  </a:cubicBezTo>
                  <a:cubicBezTo>
                    <a:pt x="5" y="1"/>
                    <a:pt x="5" y="1"/>
                    <a:pt x="4" y="0"/>
                  </a:cubicBezTo>
                  <a:cubicBezTo>
                    <a:pt x="3" y="0"/>
                    <a:pt x="2" y="0"/>
                    <a:pt x="1" y="0"/>
                  </a:cubicBezTo>
                  <a:cubicBezTo>
                    <a:pt x="1" y="1"/>
                    <a:pt x="1" y="1"/>
                    <a:pt x="1" y="1"/>
                  </a:cubicBezTo>
                  <a:cubicBezTo>
                    <a:pt x="0" y="3"/>
                    <a:pt x="2" y="3"/>
                    <a:pt x="4" y="4"/>
                  </a:cubicBezTo>
                  <a:cubicBezTo>
                    <a:pt x="4"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6" name="Freeform 202"/>
            <p:cNvSpPr/>
            <p:nvPr/>
          </p:nvSpPr>
          <p:spPr>
            <a:xfrm>
              <a:off x="3994151" y="2344738"/>
              <a:ext cx="19050" cy="14288"/>
            </a:xfrm>
            <a:custGeom>
              <a:avLst/>
              <a:gdLst>
                <a:gd name="T0" fmla="*/ 0 w 5"/>
                <a:gd name="T1" fmla="*/ 1 h 4"/>
                <a:gd name="T2" fmla="*/ 2 w 5"/>
                <a:gd name="T3" fmla="*/ 3 h 4"/>
                <a:gd name="T4" fmla="*/ 3 w 5"/>
                <a:gd name="T5" fmla="*/ 3 h 4"/>
                <a:gd name="T6" fmla="*/ 5 w 5"/>
                <a:gd name="T7" fmla="*/ 1 h 4"/>
                <a:gd name="T8" fmla="*/ 4 w 5"/>
                <a:gd name="T9" fmla="*/ 1 h 4"/>
                <a:gd name="T10" fmla="*/ 1 w 5"/>
                <a:gd name="T11" fmla="*/ 0 h 4"/>
                <a:gd name="T12" fmla="*/ 0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1"/>
                  </a:moveTo>
                  <a:cubicBezTo>
                    <a:pt x="0" y="2"/>
                    <a:pt x="1" y="2"/>
                    <a:pt x="2" y="3"/>
                  </a:cubicBezTo>
                  <a:cubicBezTo>
                    <a:pt x="2" y="3"/>
                    <a:pt x="3" y="3"/>
                    <a:pt x="3" y="3"/>
                  </a:cubicBezTo>
                  <a:cubicBezTo>
                    <a:pt x="4" y="4"/>
                    <a:pt x="5" y="2"/>
                    <a:pt x="5" y="1"/>
                  </a:cubicBezTo>
                  <a:cubicBezTo>
                    <a:pt x="5" y="1"/>
                    <a:pt x="5" y="1"/>
                    <a:pt x="4" y="1"/>
                  </a:cubicBezTo>
                  <a:cubicBezTo>
                    <a:pt x="3"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7" name="Freeform 203"/>
            <p:cNvSpPr/>
            <p:nvPr/>
          </p:nvSpPr>
          <p:spPr>
            <a:xfrm>
              <a:off x="1301751" y="3536950"/>
              <a:ext cx="11113" cy="19050"/>
            </a:xfrm>
            <a:custGeom>
              <a:avLst/>
              <a:gdLst>
                <a:gd name="T0" fmla="*/ 0 w 3"/>
                <a:gd name="T1" fmla="*/ 1 h 5"/>
                <a:gd name="T2" fmla="*/ 2 w 3"/>
                <a:gd name="T3" fmla="*/ 3 h 5"/>
                <a:gd name="T4" fmla="*/ 0 w 3"/>
                <a:gd name="T5" fmla="*/ 1 h 5"/>
              </a:gdLst>
              <a:ahLst/>
              <a:cxnLst>
                <a:cxn ang="0">
                  <a:pos x="T0" y="T1"/>
                </a:cxn>
                <a:cxn ang="0">
                  <a:pos x="T2" y="T3"/>
                </a:cxn>
                <a:cxn ang="0">
                  <a:pos x="T4" y="T5"/>
                </a:cxn>
              </a:cxnLst>
              <a:rect l="0" t="0" r="r" b="b"/>
              <a:pathLst>
                <a:path w="3" h="5">
                  <a:moveTo>
                    <a:pt x="0" y="1"/>
                  </a:moveTo>
                  <a:cubicBezTo>
                    <a:pt x="0" y="2"/>
                    <a:pt x="2" y="5"/>
                    <a:pt x="2" y="3"/>
                  </a:cubicBezTo>
                  <a:cubicBezTo>
                    <a:pt x="3" y="2"/>
                    <a:pt x="1"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8" name="Freeform 204"/>
            <p:cNvSpPr/>
            <p:nvPr/>
          </p:nvSpPr>
          <p:spPr>
            <a:xfrm>
              <a:off x="4167188" y="2989263"/>
              <a:ext cx="30163" cy="22225"/>
            </a:xfrm>
            <a:custGeom>
              <a:avLst/>
              <a:gdLst>
                <a:gd name="T0" fmla="*/ 6 w 8"/>
                <a:gd name="T1" fmla="*/ 1 h 6"/>
                <a:gd name="T2" fmla="*/ 5 w 8"/>
                <a:gd name="T3" fmla="*/ 0 h 6"/>
                <a:gd name="T4" fmla="*/ 3 w 8"/>
                <a:gd name="T5" fmla="*/ 1 h 6"/>
                <a:gd name="T6" fmla="*/ 0 w 8"/>
                <a:gd name="T7" fmla="*/ 4 h 6"/>
                <a:gd name="T8" fmla="*/ 1 w 8"/>
                <a:gd name="T9" fmla="*/ 4 h 6"/>
                <a:gd name="T10" fmla="*/ 3 w 8"/>
                <a:gd name="T11" fmla="*/ 6 h 6"/>
                <a:gd name="T12" fmla="*/ 5 w 8"/>
                <a:gd name="T13" fmla="*/ 6 h 6"/>
                <a:gd name="T14" fmla="*/ 7 w 8"/>
                <a:gd name="T15" fmla="*/ 4 h 6"/>
                <a:gd name="T16" fmla="*/ 8 w 8"/>
                <a:gd name="T17" fmla="*/ 3 h 6"/>
                <a:gd name="T18" fmla="*/ 6 w 8"/>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6" y="1"/>
                  </a:moveTo>
                  <a:cubicBezTo>
                    <a:pt x="6" y="1"/>
                    <a:pt x="6" y="0"/>
                    <a:pt x="5" y="0"/>
                  </a:cubicBezTo>
                  <a:cubicBezTo>
                    <a:pt x="4" y="0"/>
                    <a:pt x="3" y="0"/>
                    <a:pt x="3" y="1"/>
                  </a:cubicBezTo>
                  <a:cubicBezTo>
                    <a:pt x="2" y="1"/>
                    <a:pt x="0" y="2"/>
                    <a:pt x="0" y="4"/>
                  </a:cubicBezTo>
                  <a:cubicBezTo>
                    <a:pt x="1" y="4"/>
                    <a:pt x="1" y="4"/>
                    <a:pt x="1" y="4"/>
                  </a:cubicBezTo>
                  <a:cubicBezTo>
                    <a:pt x="1" y="5"/>
                    <a:pt x="2" y="5"/>
                    <a:pt x="3" y="6"/>
                  </a:cubicBezTo>
                  <a:cubicBezTo>
                    <a:pt x="4" y="6"/>
                    <a:pt x="5" y="6"/>
                    <a:pt x="5" y="6"/>
                  </a:cubicBezTo>
                  <a:cubicBezTo>
                    <a:pt x="6" y="6"/>
                    <a:pt x="7" y="5"/>
                    <a:pt x="7" y="4"/>
                  </a:cubicBezTo>
                  <a:cubicBezTo>
                    <a:pt x="7" y="4"/>
                    <a:pt x="8" y="3"/>
                    <a:pt x="8" y="3"/>
                  </a:cubicBezTo>
                  <a:cubicBezTo>
                    <a:pt x="8" y="2"/>
                    <a:pt x="7"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19" name="Freeform 205"/>
            <p:cNvSpPr/>
            <p:nvPr/>
          </p:nvSpPr>
          <p:spPr>
            <a:xfrm>
              <a:off x="6967538" y="4070350"/>
              <a:ext cx="19050" cy="17463"/>
            </a:xfrm>
            <a:custGeom>
              <a:avLst/>
              <a:gdLst>
                <a:gd name="T0" fmla="*/ 3 w 5"/>
                <a:gd name="T1" fmla="*/ 4 h 5"/>
                <a:gd name="T2" fmla="*/ 4 w 5"/>
                <a:gd name="T3" fmla="*/ 5 h 5"/>
                <a:gd name="T4" fmla="*/ 5 w 5"/>
                <a:gd name="T5" fmla="*/ 4 h 5"/>
                <a:gd name="T6" fmla="*/ 4 w 5"/>
                <a:gd name="T7" fmla="*/ 3 h 5"/>
                <a:gd name="T8" fmla="*/ 3 w 5"/>
                <a:gd name="T9" fmla="*/ 1 h 5"/>
                <a:gd name="T10" fmla="*/ 1 w 5"/>
                <a:gd name="T11" fmla="*/ 1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5"/>
                    <a:pt x="3" y="5"/>
                    <a:pt x="4" y="5"/>
                  </a:cubicBezTo>
                  <a:cubicBezTo>
                    <a:pt x="4" y="5"/>
                    <a:pt x="5" y="5"/>
                    <a:pt x="5" y="4"/>
                  </a:cubicBezTo>
                  <a:cubicBezTo>
                    <a:pt x="4" y="3"/>
                    <a:pt x="4" y="3"/>
                    <a:pt x="4" y="3"/>
                  </a:cubicBezTo>
                  <a:cubicBezTo>
                    <a:pt x="4" y="2"/>
                    <a:pt x="4" y="1"/>
                    <a:pt x="3" y="1"/>
                  </a:cubicBezTo>
                  <a:cubicBezTo>
                    <a:pt x="2" y="0"/>
                    <a:pt x="1" y="0"/>
                    <a:pt x="1" y="1"/>
                  </a:cubicBezTo>
                  <a:cubicBezTo>
                    <a:pt x="0" y="2"/>
                    <a:pt x="2"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20" name="Freeform 207"/>
            <p:cNvSpPr/>
            <p:nvPr/>
          </p:nvSpPr>
          <p:spPr>
            <a:xfrm>
              <a:off x="7377113" y="2427288"/>
              <a:ext cx="11113" cy="14288"/>
            </a:xfrm>
            <a:custGeom>
              <a:avLst/>
              <a:gdLst>
                <a:gd name="T0" fmla="*/ 3 w 3"/>
                <a:gd name="T1" fmla="*/ 1 h 4"/>
                <a:gd name="T2" fmla="*/ 2 w 3"/>
                <a:gd name="T3" fmla="*/ 1 h 4"/>
                <a:gd name="T4" fmla="*/ 1 w 3"/>
                <a:gd name="T5" fmla="*/ 2 h 4"/>
                <a:gd name="T6" fmla="*/ 1 w 3"/>
                <a:gd name="T7" fmla="*/ 3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1"/>
                    <a:pt x="2" y="0"/>
                    <a:pt x="2" y="1"/>
                  </a:cubicBezTo>
                  <a:cubicBezTo>
                    <a:pt x="1" y="1"/>
                    <a:pt x="1" y="1"/>
                    <a:pt x="1" y="2"/>
                  </a:cubicBezTo>
                  <a:cubicBezTo>
                    <a:pt x="0" y="2"/>
                    <a:pt x="0" y="3"/>
                    <a:pt x="1" y="3"/>
                  </a:cubicBezTo>
                  <a:cubicBezTo>
                    <a:pt x="2" y="4"/>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sp>
          <p:nvSpPr>
            <p:cNvPr id="221" name="Freeform 208"/>
            <p:cNvSpPr/>
            <p:nvPr/>
          </p:nvSpPr>
          <p:spPr>
            <a:xfrm>
              <a:off x="6870701" y="1984375"/>
              <a:ext cx="11113" cy="19050"/>
            </a:xfrm>
            <a:custGeom>
              <a:avLst/>
              <a:gdLst>
                <a:gd name="T0" fmla="*/ 3 w 3"/>
                <a:gd name="T1" fmla="*/ 3 h 5"/>
                <a:gd name="T2" fmla="*/ 2 w 3"/>
                <a:gd name="T3" fmla="*/ 1 h 5"/>
                <a:gd name="T4" fmla="*/ 3 w 3"/>
                <a:gd name="T5" fmla="*/ 3 h 5"/>
              </a:gdLst>
              <a:ahLst/>
              <a:cxnLst>
                <a:cxn ang="0">
                  <a:pos x="T0" y="T1"/>
                </a:cxn>
                <a:cxn ang="0">
                  <a:pos x="T2" y="T3"/>
                </a:cxn>
                <a:cxn ang="0">
                  <a:pos x="T4" y="T5"/>
                </a:cxn>
              </a:cxnLst>
              <a:rect l="0" t="0" r="r" b="b"/>
              <a:pathLst>
                <a:path w="3" h="5">
                  <a:moveTo>
                    <a:pt x="3" y="3"/>
                  </a:moveTo>
                  <a:cubicBezTo>
                    <a:pt x="3" y="2"/>
                    <a:pt x="3" y="2"/>
                    <a:pt x="2" y="1"/>
                  </a:cubicBezTo>
                  <a:cubicBezTo>
                    <a:pt x="0" y="0"/>
                    <a:pt x="1" y="5"/>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anchor="t" anchorCtr="0" compatLnSpc="1">
              <a:prstTxWarp prst="textNoShape">
                <a:avLst/>
              </a:prstTxWarp>
            </a:bodyPr>
            <a:lstStyle/>
            <a:p>
              <a:endParaRPr lang="en-US" dirty="0">
                <a:solidFill>
                  <a:srgbClr val="FFFFFF"/>
                </a:solidFill>
              </a:endParaRPr>
            </a:p>
          </p:txBody>
        </p:sp>
      </p:grpSp>
      <p:sp>
        <p:nvSpPr>
          <p:cNvPr id="222" name="TextBox 221"/>
          <p:cNvSpPr txBox="1"/>
          <p:nvPr userDrawn="1"/>
        </p:nvSpPr>
        <p:spPr>
          <a:xfrm>
            <a:off x="546100" y="5849254"/>
            <a:ext cx="7330585" cy="215444"/>
          </a:xfrm>
          <a:prstGeom prst="rect">
            <a:avLst/>
          </a:prstGeom>
          <a:noFill/>
        </p:spPr>
        <p:txBody>
          <a:bodyPr wrap="square" rtlCol="0">
            <a:spAutoFit/>
          </a:bodyPr>
          <a:lstStyle/>
          <a:p>
            <a:r>
              <a:rPr lang="en-US" sz="800" dirty="0">
                <a:solidFill>
                  <a:srgbClr val="000000"/>
                </a:solidFill>
              </a:rPr>
              <a:t>* Dechert has in Jeddah and Riyadh an association with the Law Firm of Hassan Mahassni. </a:t>
            </a:r>
            <a:endParaRPr lang="fr-FR" sz="800" dirty="0">
              <a:solidFill>
                <a:srgbClr val="000000"/>
              </a:solidFill>
            </a:endParaRPr>
          </a:p>
        </p:txBody>
      </p:sp>
      <p:sp>
        <p:nvSpPr>
          <p:cNvPr id="223" name="TextBox 222"/>
          <p:cNvSpPr txBox="1"/>
          <p:nvPr userDrawn="1"/>
        </p:nvSpPr>
        <p:spPr>
          <a:xfrm>
            <a:off x="533400" y="822580"/>
            <a:ext cx="8416945" cy="276999"/>
          </a:xfrm>
          <a:prstGeom prst="rect">
            <a:avLst/>
          </a:prstGeom>
          <a:noFill/>
        </p:spPr>
        <p:txBody>
          <a:bodyPr wrap="square" lIns="0" rtlCol="0">
            <a:spAutoFit/>
          </a:bodyPr>
          <a:lstStyle/>
          <a:p>
            <a:pPr marL="225425" indent="-225425">
              <a:spcBef>
                <a:spcPts val="400"/>
              </a:spcBef>
              <a:spcAft>
                <a:spcPts val="400"/>
              </a:spcAft>
              <a:buClr>
                <a:srgbClr val="00395C"/>
              </a:buClr>
              <a:buSzPct val="110000"/>
              <a:buFont typeface="Wingdings" panose="05000000000000000000" pitchFamily="2" charset="2"/>
              <a:buChar char="§"/>
            </a:pPr>
            <a:r>
              <a:rPr lang="en-US" sz="1200" dirty="0">
                <a:solidFill>
                  <a:srgbClr val="00395C"/>
                </a:solidFill>
              </a:rPr>
              <a:t>A global law firm with international offices working hand-in-hand</a:t>
            </a:r>
          </a:p>
        </p:txBody>
      </p:sp>
      <p:sp>
        <p:nvSpPr>
          <p:cNvPr id="224" name="TextBox 223"/>
          <p:cNvSpPr txBox="1"/>
          <p:nvPr userDrawn="1"/>
        </p:nvSpPr>
        <p:spPr>
          <a:xfrm>
            <a:off x="6335053" y="1771447"/>
            <a:ext cx="1196110" cy="523220"/>
          </a:xfrm>
          <a:prstGeom prst="rect">
            <a:avLst/>
          </a:prstGeom>
          <a:noFill/>
          <a:effectLst/>
        </p:spPr>
        <p:txBody>
          <a:bodyPr wrap="square" rtlCol="0">
            <a:noAutofit/>
          </a:bodyPr>
          <a:lstStyle/>
          <a:p>
            <a:pPr lvl="0">
              <a:spcAft>
                <a:spcPts val="1800"/>
              </a:spcAft>
            </a:pPr>
            <a:r>
              <a:rPr lang="en-US" sz="2800" b="1" dirty="0">
                <a:solidFill>
                  <a:schemeClr val="bg1"/>
                </a:solidFill>
              </a:rPr>
              <a:t>1000+</a:t>
            </a:r>
            <a:endParaRPr lang="en-US" sz="2800" dirty="0">
              <a:solidFill>
                <a:schemeClr val="bg1"/>
              </a:solidFill>
            </a:endParaRPr>
          </a:p>
        </p:txBody>
      </p:sp>
      <p:sp>
        <p:nvSpPr>
          <p:cNvPr id="225" name="Rectangle 224"/>
          <p:cNvSpPr/>
          <p:nvPr userDrawn="1"/>
        </p:nvSpPr>
        <p:spPr>
          <a:xfrm>
            <a:off x="7416753" y="1846801"/>
            <a:ext cx="1202788" cy="338554"/>
          </a:xfrm>
          <a:prstGeom prst="rect">
            <a:avLst/>
          </a:prstGeom>
          <a:effectLst/>
        </p:spPr>
        <p:txBody>
          <a:bodyPr wrap="square">
            <a:noAutofit/>
          </a:bodyPr>
          <a:lstStyle/>
          <a:p>
            <a:pPr lvl="0">
              <a:spcAft>
                <a:spcPts val="1800"/>
              </a:spcAft>
            </a:pPr>
            <a:r>
              <a:rPr lang="en-US" sz="1400" dirty="0">
                <a:solidFill>
                  <a:schemeClr val="bg1"/>
                </a:solidFill>
              </a:rPr>
              <a:t>Lawyers </a:t>
            </a:r>
          </a:p>
        </p:txBody>
      </p:sp>
      <p:sp>
        <p:nvSpPr>
          <p:cNvPr id="226" name="TextBox 225"/>
          <p:cNvSpPr txBox="1"/>
          <p:nvPr userDrawn="1"/>
        </p:nvSpPr>
        <p:spPr>
          <a:xfrm>
            <a:off x="6509500" y="2729874"/>
            <a:ext cx="1180464" cy="475674"/>
          </a:xfrm>
          <a:prstGeom prst="rect">
            <a:avLst/>
          </a:prstGeom>
          <a:noFill/>
          <a:effectLst/>
        </p:spPr>
        <p:txBody>
          <a:bodyPr wrap="square" rtlCol="0" anchor="ctr">
            <a:noAutofit/>
          </a:bodyPr>
          <a:lstStyle/>
          <a:p>
            <a:pPr lvl="0">
              <a:spcAft>
                <a:spcPts val="1800"/>
              </a:spcAft>
            </a:pPr>
            <a:r>
              <a:rPr lang="en-US" sz="2800" b="1" dirty="0">
                <a:solidFill>
                  <a:schemeClr val="bg1"/>
                </a:solidFill>
              </a:rPr>
              <a:t>35%</a:t>
            </a:r>
            <a:endParaRPr lang="en-US" sz="2800" dirty="0">
              <a:solidFill>
                <a:schemeClr val="bg1"/>
              </a:solidFill>
            </a:endParaRPr>
          </a:p>
        </p:txBody>
      </p:sp>
      <p:sp>
        <p:nvSpPr>
          <p:cNvPr id="227" name="Rectangle 226"/>
          <p:cNvSpPr/>
          <p:nvPr userDrawn="1"/>
        </p:nvSpPr>
        <p:spPr>
          <a:xfrm>
            <a:off x="7518960" y="2716813"/>
            <a:ext cx="1876123" cy="466536"/>
          </a:xfrm>
          <a:prstGeom prst="rect">
            <a:avLst/>
          </a:prstGeom>
          <a:effectLst/>
        </p:spPr>
        <p:txBody>
          <a:bodyPr wrap="square" lIns="0" tIns="0" rIns="0" bIns="0">
            <a:noAutofit/>
          </a:bodyPr>
          <a:lstStyle/>
          <a:p>
            <a:pPr lvl="0"/>
            <a:r>
              <a:rPr lang="en-US" sz="1400" dirty="0">
                <a:solidFill>
                  <a:schemeClr val="bg1"/>
                </a:solidFill>
              </a:rPr>
              <a:t>Of our lawyers </a:t>
            </a:r>
            <a:br>
              <a:rPr lang="en-US" sz="1400" dirty="0">
                <a:solidFill>
                  <a:schemeClr val="bg1"/>
                </a:solidFill>
              </a:rPr>
            </a:br>
            <a:r>
              <a:rPr lang="en-US" sz="1400" dirty="0">
                <a:solidFill>
                  <a:schemeClr val="bg1"/>
                </a:solidFill>
              </a:rPr>
              <a:t>are outside the </a:t>
            </a:r>
            <a:br>
              <a:rPr lang="en-US" sz="1400" dirty="0">
                <a:solidFill>
                  <a:schemeClr val="bg1"/>
                </a:solidFill>
              </a:rPr>
            </a:br>
            <a:r>
              <a:rPr lang="en-US" sz="1400" dirty="0">
                <a:solidFill>
                  <a:schemeClr val="bg1"/>
                </a:solidFill>
              </a:rPr>
              <a:t>U.S.</a:t>
            </a:r>
          </a:p>
        </p:txBody>
      </p:sp>
      <p:sp>
        <p:nvSpPr>
          <p:cNvPr id="228" name="TextBox 227"/>
          <p:cNvSpPr txBox="1"/>
          <p:nvPr userDrawn="1"/>
        </p:nvSpPr>
        <p:spPr>
          <a:xfrm>
            <a:off x="6594164" y="3743780"/>
            <a:ext cx="1180464" cy="475674"/>
          </a:xfrm>
          <a:prstGeom prst="rect">
            <a:avLst/>
          </a:prstGeom>
          <a:noFill/>
          <a:effectLst/>
        </p:spPr>
        <p:txBody>
          <a:bodyPr wrap="square" rtlCol="0" anchor="ctr">
            <a:noAutofit/>
          </a:bodyPr>
          <a:lstStyle/>
          <a:p>
            <a:pPr lvl="0">
              <a:spcAft>
                <a:spcPts val="1800"/>
              </a:spcAft>
            </a:pPr>
            <a:r>
              <a:rPr lang="en-US" sz="2800" b="1" dirty="0">
                <a:solidFill>
                  <a:schemeClr val="bg1"/>
                </a:solidFill>
              </a:rPr>
              <a:t>40+</a:t>
            </a:r>
            <a:endParaRPr lang="en-US" sz="2800" dirty="0">
              <a:solidFill>
                <a:schemeClr val="bg1"/>
              </a:solidFill>
            </a:endParaRPr>
          </a:p>
        </p:txBody>
      </p:sp>
      <p:sp>
        <p:nvSpPr>
          <p:cNvPr id="229" name="Rectangle 228"/>
          <p:cNvSpPr/>
          <p:nvPr userDrawn="1"/>
        </p:nvSpPr>
        <p:spPr>
          <a:xfrm>
            <a:off x="7495050" y="3757201"/>
            <a:ext cx="1876123" cy="341870"/>
          </a:xfrm>
          <a:prstGeom prst="rect">
            <a:avLst/>
          </a:prstGeom>
          <a:effectLst/>
        </p:spPr>
        <p:txBody>
          <a:bodyPr wrap="square" lIns="0" tIns="0" rIns="0" bIns="0">
            <a:noAutofit/>
          </a:bodyPr>
          <a:lstStyle/>
          <a:p>
            <a:pPr lvl="0"/>
            <a:r>
              <a:rPr lang="en-US" sz="1400" dirty="0">
                <a:solidFill>
                  <a:schemeClr val="bg1"/>
                </a:solidFill>
              </a:rPr>
              <a:t>Languages </a:t>
            </a:r>
            <a:br>
              <a:rPr lang="en-US" sz="1400" dirty="0">
                <a:solidFill>
                  <a:schemeClr val="bg1"/>
                </a:solidFill>
              </a:rPr>
            </a:br>
            <a:r>
              <a:rPr lang="en-US" sz="1400" dirty="0">
                <a:solidFill>
                  <a:schemeClr val="bg1"/>
                </a:solidFill>
              </a:rPr>
              <a:t>spoken</a:t>
            </a:r>
          </a:p>
        </p:txBody>
      </p:sp>
      <p:sp>
        <p:nvSpPr>
          <p:cNvPr id="230" name="TextBox 229"/>
          <p:cNvSpPr txBox="1"/>
          <p:nvPr userDrawn="1"/>
        </p:nvSpPr>
        <p:spPr>
          <a:xfrm>
            <a:off x="6797367" y="4519791"/>
            <a:ext cx="1180464" cy="475674"/>
          </a:xfrm>
          <a:prstGeom prst="rect">
            <a:avLst/>
          </a:prstGeom>
          <a:noFill/>
          <a:effectLst/>
        </p:spPr>
        <p:txBody>
          <a:bodyPr wrap="square" rtlCol="0" anchor="ctr">
            <a:noAutofit/>
          </a:bodyPr>
          <a:lstStyle/>
          <a:p>
            <a:pPr lvl="0">
              <a:spcAft>
                <a:spcPts val="1800"/>
              </a:spcAft>
            </a:pPr>
            <a:r>
              <a:rPr lang="en-US" sz="2800" b="1" dirty="0">
                <a:solidFill>
                  <a:schemeClr val="bg1"/>
                </a:solidFill>
              </a:rPr>
              <a:t>26</a:t>
            </a:r>
            <a:endParaRPr lang="en-US" sz="2800" dirty="0">
              <a:solidFill>
                <a:schemeClr val="bg1"/>
              </a:solidFill>
            </a:endParaRPr>
          </a:p>
        </p:txBody>
      </p:sp>
      <p:sp>
        <p:nvSpPr>
          <p:cNvPr id="231" name="Rectangle 230"/>
          <p:cNvSpPr/>
          <p:nvPr userDrawn="1"/>
        </p:nvSpPr>
        <p:spPr>
          <a:xfrm>
            <a:off x="7502898" y="4644575"/>
            <a:ext cx="854181" cy="251322"/>
          </a:xfrm>
          <a:prstGeom prst="rect">
            <a:avLst/>
          </a:prstGeom>
          <a:effectLst/>
        </p:spPr>
        <p:txBody>
          <a:bodyPr wrap="square" lIns="0" tIns="0" rIns="0" bIns="0">
            <a:noAutofit/>
          </a:bodyPr>
          <a:lstStyle/>
          <a:p>
            <a:pPr lvl="0"/>
            <a:r>
              <a:rPr lang="en-US" sz="1400" dirty="0">
                <a:solidFill>
                  <a:schemeClr val="bg1"/>
                </a:solidFill>
              </a:rPr>
              <a:t>Offices</a:t>
            </a:r>
          </a:p>
        </p:txBody>
      </p:sp>
      <p:sp>
        <p:nvSpPr>
          <p:cNvPr id="232" name="TextBox 231"/>
          <p:cNvSpPr txBox="1"/>
          <p:nvPr userDrawn="1"/>
        </p:nvSpPr>
        <p:spPr>
          <a:xfrm>
            <a:off x="6814302" y="5277311"/>
            <a:ext cx="1180464" cy="475674"/>
          </a:xfrm>
          <a:prstGeom prst="rect">
            <a:avLst/>
          </a:prstGeom>
          <a:noFill/>
          <a:effectLst/>
        </p:spPr>
        <p:txBody>
          <a:bodyPr wrap="square" rtlCol="0" anchor="ctr">
            <a:noAutofit/>
          </a:bodyPr>
          <a:lstStyle/>
          <a:p>
            <a:pPr lvl="0">
              <a:spcAft>
                <a:spcPts val="1800"/>
              </a:spcAft>
            </a:pPr>
            <a:r>
              <a:rPr lang="en-US" sz="2800" b="1" dirty="0">
                <a:solidFill>
                  <a:schemeClr val="bg1"/>
                </a:solidFill>
              </a:rPr>
              <a:t>12</a:t>
            </a:r>
            <a:endParaRPr lang="en-US" sz="2800" dirty="0">
              <a:solidFill>
                <a:schemeClr val="bg1"/>
              </a:solidFill>
            </a:endParaRPr>
          </a:p>
        </p:txBody>
      </p:sp>
      <p:sp>
        <p:nvSpPr>
          <p:cNvPr id="233" name="Rectangle 232"/>
          <p:cNvSpPr/>
          <p:nvPr userDrawn="1"/>
        </p:nvSpPr>
        <p:spPr>
          <a:xfrm>
            <a:off x="7506475" y="5394662"/>
            <a:ext cx="1095558" cy="251322"/>
          </a:xfrm>
          <a:prstGeom prst="rect">
            <a:avLst/>
          </a:prstGeom>
          <a:effectLst/>
        </p:spPr>
        <p:txBody>
          <a:bodyPr wrap="square" lIns="0" tIns="0" rIns="0" bIns="0">
            <a:noAutofit/>
          </a:bodyPr>
          <a:lstStyle/>
          <a:p>
            <a:pPr lvl="0"/>
            <a:r>
              <a:rPr lang="en-US" sz="1400" dirty="0">
                <a:solidFill>
                  <a:schemeClr val="bg1"/>
                </a:solidFill>
              </a:rPr>
              <a:t>Countries</a:t>
            </a:r>
          </a:p>
        </p:txBody>
      </p:sp>
      <p:graphicFrame>
        <p:nvGraphicFramePr>
          <p:cNvPr id="234" name="Table 233"/>
          <p:cNvGraphicFramePr>
            <a:graphicFrameLocks noGrp="1"/>
          </p:cNvGraphicFramePr>
          <p:nvPr userDrawn="1">
            <p:extLst>
              <p:ext uri="{D42A27DB-BD31-4B8C-83A1-F6EECF244321}">
                <p14:modId xmlns:p14="http://schemas.microsoft.com/office/powerpoint/2010/main" val="259764243"/>
              </p:ext>
            </p:extLst>
          </p:nvPr>
        </p:nvGraphicFramePr>
        <p:xfrm>
          <a:off x="511174" y="4163163"/>
          <a:ext cx="2370124" cy="1615440"/>
        </p:xfrm>
        <a:graphic>
          <a:graphicData uri="http://schemas.openxmlformats.org/drawingml/2006/table">
            <a:tbl>
              <a:tblPr firstRow="1" bandRow="1">
                <a:tableStyleId>{5C22544A-7EE6-4342-B048-85BDC9FD1C3A}</a:tableStyleId>
              </a:tblPr>
              <a:tblGrid>
                <a:gridCol w="1093903">
                  <a:extLst>
                    <a:ext uri="{9D8B030D-6E8A-4147-A177-3AD203B41FA5}">
                      <a16:colId xmlns:a16="http://schemas.microsoft.com/office/drawing/2014/main" xmlns="" val="20000"/>
                    </a:ext>
                  </a:extLst>
                </a:gridCol>
                <a:gridCol w="1276221">
                  <a:extLst>
                    <a:ext uri="{9D8B030D-6E8A-4147-A177-3AD203B41FA5}">
                      <a16:colId xmlns:a16="http://schemas.microsoft.com/office/drawing/2014/main" xmlns="" val="20001"/>
                    </a:ext>
                  </a:extLst>
                </a:gridCol>
              </a:tblGrid>
              <a:tr h="274320">
                <a:tc gridSpan="2">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United States</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solidFill>
                  </a:tcPr>
                </a:tc>
                <a:tc hMerge="1">
                  <a:txBody>
                    <a:bodyPr/>
                    <a:lstStyle/>
                    <a:p>
                      <a:endParaRPr lang="en-US"/>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Austin</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Boston</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Charlotte</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Chicago</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Hartford</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Los Angeles</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New York</a:t>
                      </a:r>
                      <a:endParaRPr kumimoji="0" lang="en-US" sz="1200" b="1" i="0" u="none" strike="noStrike" kern="1200" cap="none" spc="0" normalizeH="0" baseline="0" noProof="0" dirty="0">
                        <a:ln>
                          <a:noFill/>
                        </a:ln>
                        <a:solidFill>
                          <a:schemeClr val="bg1"/>
                        </a:solidFill>
                        <a:uLnTx/>
                        <a:uFillTx/>
                        <a:latin typeface="+mn-lt"/>
                        <a:ea typeface="+mn-ea"/>
                        <a:cs typeface="+mn-cs"/>
                      </a:endParaRPr>
                    </a:p>
                  </a:txBody>
                  <a:tcPr marL="45720" marR="45720">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Orange County</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Philadelphia</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Princeton</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San Francisco</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Silicon Valley</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Washington, D.C.</a:t>
                      </a:r>
                      <a:endParaRPr kumimoji="0" lang="en-US" sz="1200" b="1" i="0" u="none" strike="noStrike" kern="1200" cap="none" spc="0" normalizeH="0" baseline="0" noProof="0" dirty="0">
                        <a:ln>
                          <a:noFill/>
                        </a:ln>
                        <a:solidFill>
                          <a:schemeClr val="bg1"/>
                        </a:solidFill>
                        <a:uLnTx/>
                        <a:uFillTx/>
                        <a:latin typeface="+mn-lt"/>
                        <a:ea typeface="+mn-ea"/>
                        <a:cs typeface="+mn-cs"/>
                      </a:endParaRP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extLst>
                  <a:ext uri="{0D108BD9-81ED-4DB2-BD59-A6C34878D82A}">
                    <a16:rowId xmlns:a16="http://schemas.microsoft.com/office/drawing/2014/main" xmlns="" val="10001"/>
                  </a:ext>
                </a:extLst>
              </a:tr>
            </a:tbl>
          </a:graphicData>
        </a:graphic>
      </p:graphicFrame>
      <p:graphicFrame>
        <p:nvGraphicFramePr>
          <p:cNvPr id="235" name="Table 234"/>
          <p:cNvGraphicFramePr>
            <a:graphicFrameLocks noGrp="1"/>
          </p:cNvGraphicFramePr>
          <p:nvPr userDrawn="1">
            <p:extLst>
              <p:ext uri="{D42A27DB-BD31-4B8C-83A1-F6EECF244321}">
                <p14:modId xmlns:p14="http://schemas.microsoft.com/office/powerpoint/2010/main" val="3760301969"/>
              </p:ext>
            </p:extLst>
          </p:nvPr>
        </p:nvGraphicFramePr>
        <p:xfrm>
          <a:off x="2967864" y="4163163"/>
          <a:ext cx="2165903" cy="1618488"/>
        </p:xfrm>
        <a:graphic>
          <a:graphicData uri="http://schemas.openxmlformats.org/drawingml/2006/table">
            <a:tbl>
              <a:tblPr firstRow="1" bandRow="1">
                <a:tableStyleId>{5C22544A-7EE6-4342-B048-85BDC9FD1C3A}</a:tableStyleId>
              </a:tblPr>
              <a:tblGrid>
                <a:gridCol w="1009352">
                  <a:extLst>
                    <a:ext uri="{9D8B030D-6E8A-4147-A177-3AD203B41FA5}">
                      <a16:colId xmlns:a16="http://schemas.microsoft.com/office/drawing/2014/main" xmlns="" val="20000"/>
                    </a:ext>
                  </a:extLst>
                </a:gridCol>
                <a:gridCol w="1156551">
                  <a:extLst>
                    <a:ext uri="{9D8B030D-6E8A-4147-A177-3AD203B41FA5}">
                      <a16:colId xmlns:a16="http://schemas.microsoft.com/office/drawing/2014/main" xmlns="" val="20001"/>
                    </a:ext>
                  </a:extLst>
                </a:gridCol>
              </a:tblGrid>
              <a:tr h="274320">
                <a:tc gridSpan="2">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Europe and the Middle East</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solidFill>
                  </a:tcPr>
                </a:tc>
                <a:tc hMerge="1">
                  <a:txBody>
                    <a:bodyPr/>
                    <a:lstStyle/>
                    <a:p>
                      <a:endParaRPr lang="en-US"/>
                    </a:p>
                  </a:txBody>
                  <a:tcPr/>
                </a:tc>
                <a:extLst>
                  <a:ext uri="{0D108BD9-81ED-4DB2-BD59-A6C34878D82A}">
                    <a16:rowId xmlns:a16="http://schemas.microsoft.com/office/drawing/2014/main" xmlns="" val="10000"/>
                  </a:ext>
                </a:extLst>
              </a:tr>
              <a:tr h="1344168">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Brussels</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Dubai</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Dublin</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Frankfurt</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Jeddah*</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London</a:t>
                      </a:r>
                      <a:endParaRPr kumimoji="0" lang="en-US" sz="1400" b="1" i="0" u="none" strike="noStrike" kern="1200" cap="none" spc="0" normalizeH="0" baseline="0" noProof="0" dirty="0">
                        <a:ln>
                          <a:noFill/>
                        </a:ln>
                        <a:solidFill>
                          <a:schemeClr val="bg1"/>
                        </a:solidFill>
                        <a:uLnTx/>
                        <a:uFillTx/>
                        <a:latin typeface="+mn-lt"/>
                        <a:ea typeface="+mn-ea"/>
                        <a:cs typeface="+mn-cs"/>
                      </a:endParaRPr>
                    </a:p>
                  </a:txBody>
                  <a:tcPr marL="45720" marR="45720">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Luxembourg</a:t>
                      </a:r>
                      <a:br>
                        <a:rPr kumimoji="0" lang="en-US" sz="1100" b="0" i="0" u="none" strike="noStrike" kern="1200" cap="none" spc="0" normalizeH="0" baseline="0" noProof="0" dirty="0">
                          <a:ln>
                            <a:noFill/>
                          </a:ln>
                          <a:solidFill>
                            <a:schemeClr val="bg1"/>
                          </a:solidFill>
                          <a:uLnTx/>
                          <a:uFillTx/>
                          <a:latin typeface="+mn-lt"/>
                          <a:ea typeface="+mn-ea"/>
                          <a:cs typeface="+mn-cs"/>
                        </a:rPr>
                      </a:br>
                      <a:r>
                        <a:rPr kumimoji="0" lang="en-US" sz="1100" b="0" i="0" u="none" strike="noStrike" kern="1200" cap="none" spc="0" normalizeH="0" baseline="0" noProof="0" dirty="0">
                          <a:ln>
                            <a:noFill/>
                          </a:ln>
                          <a:solidFill>
                            <a:schemeClr val="bg1"/>
                          </a:solidFill>
                          <a:uLnTx/>
                          <a:uFillTx/>
                          <a:latin typeface="+mn-lt"/>
                          <a:ea typeface="+mn-ea"/>
                          <a:cs typeface="+mn-cs"/>
                        </a:rPr>
                        <a:t>Moscow</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Munich</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Paris</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en-US" sz="1100" b="0" i="0" u="none" strike="noStrike" kern="1200" cap="none" spc="0" normalizeH="0" baseline="0" noProof="0" dirty="0">
                          <a:ln>
                            <a:noFill/>
                          </a:ln>
                          <a:solidFill>
                            <a:schemeClr val="bg1"/>
                          </a:solidFill>
                          <a:uLnTx/>
                          <a:uFillTx/>
                          <a:latin typeface="+mn-lt"/>
                          <a:ea typeface="+mn-ea"/>
                          <a:cs typeface="+mn-cs"/>
                        </a:rPr>
                        <a:t>Riyadh*</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endParaRPr kumimoji="0" lang="en-US" sz="1200" b="0" i="0" u="none" strike="noStrike" kern="1200" cap="none" spc="0" normalizeH="0" baseline="0" noProof="0" dirty="0">
                        <a:ln>
                          <a:noFill/>
                        </a:ln>
                        <a:solidFill>
                          <a:schemeClr val="bg1"/>
                        </a:solidFill>
                        <a:uLnTx/>
                        <a:uFillTx/>
                        <a:latin typeface="+mn-lt"/>
                        <a:ea typeface="+mn-ea"/>
                        <a:cs typeface="+mn-cs"/>
                      </a:endParaRPr>
                    </a:p>
                  </a:txBody>
                  <a:tcPr marL="45720" marR="45720">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extLst>
                  <a:ext uri="{0D108BD9-81ED-4DB2-BD59-A6C34878D82A}">
                    <a16:rowId xmlns:a16="http://schemas.microsoft.com/office/drawing/2014/main" xmlns="" val="10001"/>
                  </a:ext>
                </a:extLst>
              </a:tr>
            </a:tbl>
          </a:graphicData>
        </a:graphic>
      </p:graphicFrame>
      <p:graphicFrame>
        <p:nvGraphicFramePr>
          <p:cNvPr id="236" name="Table 235"/>
          <p:cNvGraphicFramePr>
            <a:graphicFrameLocks noGrp="1"/>
          </p:cNvGraphicFramePr>
          <p:nvPr userDrawn="1">
            <p:extLst>
              <p:ext uri="{D42A27DB-BD31-4B8C-83A1-F6EECF244321}">
                <p14:modId xmlns:p14="http://schemas.microsoft.com/office/powerpoint/2010/main" val="1855362390"/>
              </p:ext>
            </p:extLst>
          </p:nvPr>
        </p:nvGraphicFramePr>
        <p:xfrm>
          <a:off x="5220332" y="4163163"/>
          <a:ext cx="1005840" cy="1618488"/>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xmlns="" val="20000"/>
                    </a:ext>
                  </a:extLst>
                </a:gridCol>
              </a:tblGrid>
              <a:tr h="274320">
                <a:tc>
                  <a:txBody>
                    <a:bodyPr/>
                    <a:lstStyle/>
                    <a:p>
                      <a:pPr marL="0" marR="0" lvl="0" indent="0" algn="l" defTabSz="914400" rtl="0" eaLnBrk="1" fontAlgn="auto" latinLnBrk="0" hangingPunct="1">
                        <a:lnSpc>
                          <a:spcPct val="100000"/>
                        </a:lnSpc>
                        <a:spcBef>
                          <a:spcPct val="0"/>
                        </a:spcBef>
                        <a:spcAft>
                          <a:spcPts val="200"/>
                        </a:spcAft>
                        <a:buClr>
                          <a:srgbClr val="00395C"/>
                        </a:buClr>
                        <a:buSzPct val="110000"/>
                        <a:buFontTx/>
                        <a:buNone/>
                      </a:pPr>
                      <a:r>
                        <a:rPr kumimoji="0" lang="en-US" sz="1200" b="1" i="0" u="none" strike="noStrike" kern="1200" cap="none" spc="0" normalizeH="0" baseline="0" noProof="0" dirty="0">
                          <a:ln>
                            <a:noFill/>
                          </a:ln>
                          <a:solidFill>
                            <a:schemeClr val="bg1"/>
                          </a:solidFill>
                          <a:uLnTx/>
                          <a:uFillTx/>
                          <a:latin typeface="+mn-lt"/>
                          <a:ea typeface="+mn-ea"/>
                          <a:cs typeface="+mn-cs"/>
                        </a:rPr>
                        <a:t>Asia</a:t>
                      </a:r>
                    </a:p>
                  </a:txBody>
                  <a:tcPr marL="45720" marR="45720" anchor="ctr">
                    <a:lnL w="38100" cap="flat" cmpd="sng" algn="ctr">
                      <a:no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395C"/>
                    </a:solidFill>
                  </a:tcPr>
                </a:tc>
                <a:extLst>
                  <a:ext uri="{0D108BD9-81ED-4DB2-BD59-A6C34878D82A}">
                    <a16:rowId xmlns:a16="http://schemas.microsoft.com/office/drawing/2014/main" xmlns="" val="10000"/>
                  </a:ext>
                </a:extLst>
              </a:tr>
              <a:tr h="1344168">
                <a:tc>
                  <a:txBody>
                    <a:bodyPr/>
                    <a:lstStyle/>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nn-NO" sz="1100" b="0" i="0" u="none" strike="noStrike" kern="1200" cap="none" spc="0" normalizeH="0" baseline="0" noProof="0" dirty="0">
                          <a:ln>
                            <a:noFill/>
                          </a:ln>
                          <a:solidFill>
                            <a:schemeClr val="bg1"/>
                          </a:solidFill>
                          <a:uLnTx/>
                          <a:uFillTx/>
                          <a:latin typeface="+mn-lt"/>
                          <a:ea typeface="+mn-ea"/>
                          <a:cs typeface="+mn-cs"/>
                        </a:rPr>
                        <a:t>Almaty</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nn-NO" sz="1100" b="0" i="0" u="none" strike="noStrike" kern="1200" cap="none" spc="0" normalizeH="0" baseline="0" noProof="0" dirty="0">
                          <a:ln>
                            <a:noFill/>
                          </a:ln>
                          <a:solidFill>
                            <a:schemeClr val="bg1"/>
                          </a:solidFill>
                          <a:uLnTx/>
                          <a:uFillTx/>
                          <a:latin typeface="+mn-lt"/>
                          <a:ea typeface="+mn-ea"/>
                          <a:cs typeface="+mn-cs"/>
                        </a:rPr>
                        <a:t>Beijing</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nn-NO" sz="1100" b="0" i="0" u="none" strike="noStrike" kern="1200" cap="none" spc="0" normalizeH="0" baseline="0" noProof="0" dirty="0">
                          <a:ln>
                            <a:noFill/>
                          </a:ln>
                          <a:solidFill>
                            <a:schemeClr val="bg1"/>
                          </a:solidFill>
                          <a:uLnTx/>
                          <a:uFillTx/>
                          <a:latin typeface="+mn-lt"/>
                          <a:ea typeface="+mn-ea"/>
                          <a:cs typeface="+mn-cs"/>
                        </a:rPr>
                        <a:t>Hong Kong</a:t>
                      </a:r>
                    </a:p>
                    <a:p>
                      <a:pPr marL="0" marR="0" lvl="0" indent="0" algn="l" defTabSz="914400" rtl="0" eaLnBrk="1" fontAlgn="auto" latinLnBrk="0" hangingPunct="1">
                        <a:lnSpc>
                          <a:spcPct val="100000"/>
                        </a:lnSpc>
                        <a:spcBef>
                          <a:spcPts val="100"/>
                        </a:spcBef>
                        <a:spcAft>
                          <a:spcPct val="0"/>
                        </a:spcAft>
                        <a:buClr>
                          <a:srgbClr val="00395C"/>
                        </a:buClr>
                        <a:buSzPct val="110000"/>
                        <a:buFontTx/>
                        <a:buNone/>
                      </a:pPr>
                      <a:r>
                        <a:rPr kumimoji="0" lang="nn-NO" sz="1100" b="0" i="0" u="none" strike="noStrike" kern="1200" cap="none" spc="0" normalizeH="0" baseline="0" noProof="0" dirty="0">
                          <a:ln>
                            <a:noFill/>
                          </a:ln>
                          <a:solidFill>
                            <a:schemeClr val="bg1"/>
                          </a:solidFill>
                          <a:uLnTx/>
                          <a:uFillTx/>
                          <a:latin typeface="+mn-lt"/>
                          <a:ea typeface="+mn-ea"/>
                          <a:cs typeface="+mn-cs"/>
                        </a:rPr>
                        <a:t>Singapore</a:t>
                      </a:r>
                    </a:p>
                  </a:txBody>
                  <a:tcPr marL="45720" marR="45720">
                    <a:lnL w="381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0395C"/>
                    </a:solidFill>
                  </a:tcPr>
                </a:tc>
                <a:extLst>
                  <a:ext uri="{0D108BD9-81ED-4DB2-BD59-A6C34878D82A}">
                    <a16:rowId xmlns:a16="http://schemas.microsoft.com/office/drawing/2014/main" xmlns="" val="10001"/>
                  </a:ext>
                </a:extLst>
              </a:tr>
            </a:tbl>
          </a:graphicData>
        </a:graphic>
      </p:graphicFrame>
      <p:sp>
        <p:nvSpPr>
          <p:cNvPr id="237" name="Rectangle 236"/>
          <p:cNvSpPr/>
          <p:nvPr userDrawn="1"/>
        </p:nvSpPr>
        <p:spPr>
          <a:xfrm>
            <a:off x="530352" y="301752"/>
            <a:ext cx="8229600" cy="462125"/>
          </a:xfrm>
          <a:prstGeom prst="rect">
            <a:avLst/>
          </a:prstGeom>
        </p:spPr>
        <p:txBody>
          <a:bodyPr wrap="none" lIns="0" rIns="0">
            <a:noAutofit/>
          </a:bodyPr>
          <a:lstStyle/>
          <a:p>
            <a:pPr algn="l" defTabSz="914400" rtl="0" eaLnBrk="1" latinLnBrk="0" hangingPunct="1">
              <a:lnSpc>
                <a:spcPct val="100000"/>
              </a:lnSpc>
              <a:spcBef>
                <a:spcPct val="0"/>
              </a:spcBef>
              <a:buNone/>
            </a:pPr>
            <a:r>
              <a:rPr lang="en-US" sz="3000" b="0" i="0" u="none" kern="1200" dirty="0">
                <a:solidFill>
                  <a:srgbClr val="00395C"/>
                </a:solidFill>
                <a:latin typeface="+mj-lt"/>
                <a:ea typeface="+mj-ea"/>
                <a:cs typeface="+mj-cs"/>
              </a:rPr>
              <a:t>Dechert Around the World</a:t>
            </a:r>
          </a:p>
        </p:txBody>
      </p:sp>
      <p:sp>
        <p:nvSpPr>
          <p:cNvPr id="239"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40"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41"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42" name="Straight Connector 241"/>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43" name="Picture 242"/>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spTree>
    <p:extLst>
      <p:ext uri="{BB962C8B-B14F-4D97-AF65-F5344CB8AC3E}">
        <p14:creationId xmlns:p14="http://schemas.microsoft.com/office/powerpoint/2010/main" val="61119268"/>
      </p:ext>
    </p:extLst>
  </p:cSld>
  <p:clrMapOvr>
    <a:masterClrMapping/>
  </p:clrMapOvr>
  <p:transition/>
  <p:extLst mod="1">
    <p:ext uri="{DCECCB84-F9BA-43D5-87BE-67443E8EF086}">
      <p15:sldGuideLst xmlns:p15="http://schemas.microsoft.com/office/powerpoint/2012/main">
        <p15:guide id="1" orient="horz" pos="648" userDrawn="1">
          <p15:clr>
            <a:srgbClr val="FBAE40"/>
          </p15:clr>
        </p15:guide>
        <p15:guide id="2" pos="336" userDrawn="1">
          <p15:clr>
            <a:srgbClr val="FBAE40"/>
          </p15:clr>
        </p15:guide>
        <p15:guide id="3"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ctrTitle" hasCustomPrompt="1"/>
          </p:nvPr>
        </p:nvSpPr>
        <p:spPr>
          <a:xfrm>
            <a:off x="527199" y="381001"/>
            <a:ext cx="2865358" cy="1921953"/>
          </a:xfrm>
        </p:spPr>
        <p:txBody>
          <a:bodyPr wrap="square" anchor="b">
            <a:normAutofit/>
          </a:bodyPr>
          <a:lstStyle>
            <a:lvl1pPr algn="l">
              <a:lnSpc>
                <a:spcPct val="100000"/>
              </a:lnSpc>
              <a:defRPr sz="2600" b="0">
                <a:solidFill>
                  <a:srgbClr val="00395C"/>
                </a:solidFill>
              </a:defRPr>
            </a:lvl1pPr>
          </a:lstStyle>
          <a:p>
            <a:r>
              <a:rPr lang="en-US" dirty="0"/>
              <a:t>Enter Presentation Title</a:t>
            </a:r>
          </a:p>
        </p:txBody>
      </p:sp>
      <p:sp>
        <p:nvSpPr>
          <p:cNvPr id="10" name="Subtitle 2"/>
          <p:cNvSpPr>
            <a:spLocks noGrp="1"/>
          </p:cNvSpPr>
          <p:nvPr>
            <p:ph type="subTitle" idx="1" hasCustomPrompt="1"/>
          </p:nvPr>
        </p:nvSpPr>
        <p:spPr>
          <a:xfrm>
            <a:off x="527199" y="2443860"/>
            <a:ext cx="2590800"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
        <p:nvSpPr>
          <p:cNvPr id="12"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smtClean="0"/>
              <a:t>September 19, 2019 </a:t>
            </a:r>
            <a:endParaRPr lang="en-US" dirty="0"/>
          </a:p>
        </p:txBody>
      </p:sp>
      <p:sp>
        <p:nvSpPr>
          <p:cNvPr id="8" name="Date Placeholder 3"/>
          <p:cNvSpPr txBox="1">
            <a:spLocks/>
          </p:cNvSpPr>
          <p:nvPr userDrawn="1"/>
        </p:nvSpPr>
        <p:spPr>
          <a:xfrm>
            <a:off x="527199" y="4310556"/>
            <a:ext cx="2590800" cy="3757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solidFill>
                <a:srgbClr val="5F5F5F"/>
              </a:solidFill>
            </a:endParaRPr>
          </a:p>
        </p:txBody>
      </p:sp>
    </p:spTree>
    <p:extLst>
      <p:ext uri="{BB962C8B-B14F-4D97-AF65-F5344CB8AC3E}">
        <p14:creationId xmlns:p14="http://schemas.microsoft.com/office/powerpoint/2010/main" val="4114221113"/>
      </p:ext>
    </p:extLst>
  </p:cSld>
  <p:clrMapOvr>
    <a:masterClrMapping/>
  </p:clrMapOvr>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actices and Key Industries">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Practices and Key Industries</a:t>
            </a:r>
          </a:p>
        </p:txBody>
      </p:sp>
      <p:graphicFrame>
        <p:nvGraphicFramePr>
          <p:cNvPr id="14" name="Table 13"/>
          <p:cNvGraphicFramePr>
            <a:graphicFrameLocks noGrp="1"/>
          </p:cNvGraphicFramePr>
          <p:nvPr userDrawn="1">
            <p:extLst>
              <p:ext uri="{D42A27DB-BD31-4B8C-83A1-F6EECF244321}">
                <p14:modId xmlns:p14="http://schemas.microsoft.com/office/powerpoint/2010/main" val="1849326320"/>
              </p:ext>
            </p:extLst>
          </p:nvPr>
        </p:nvGraphicFramePr>
        <p:xfrm>
          <a:off x="542924" y="1519236"/>
          <a:ext cx="8239124" cy="4386265"/>
        </p:xfrm>
        <a:graphic>
          <a:graphicData uri="http://schemas.openxmlformats.org/drawingml/2006/table">
            <a:tbl>
              <a:tblPr firstRow="1" bandRow="1">
                <a:tableStyleId>{2D5ABB26-0587-4C30-8999-92F81FD0307C}</a:tableStyleId>
              </a:tblPr>
              <a:tblGrid>
                <a:gridCol w="2059781">
                  <a:extLst>
                    <a:ext uri="{9D8B030D-6E8A-4147-A177-3AD203B41FA5}">
                      <a16:colId xmlns:a16="http://schemas.microsoft.com/office/drawing/2014/main" xmlns="" val="20000"/>
                    </a:ext>
                  </a:extLst>
                </a:gridCol>
                <a:gridCol w="2059781">
                  <a:extLst>
                    <a:ext uri="{9D8B030D-6E8A-4147-A177-3AD203B41FA5}">
                      <a16:colId xmlns:a16="http://schemas.microsoft.com/office/drawing/2014/main" xmlns="" val="20001"/>
                    </a:ext>
                  </a:extLst>
                </a:gridCol>
                <a:gridCol w="2059781">
                  <a:extLst>
                    <a:ext uri="{9D8B030D-6E8A-4147-A177-3AD203B41FA5}">
                      <a16:colId xmlns:a16="http://schemas.microsoft.com/office/drawing/2014/main" xmlns="" val="20002"/>
                    </a:ext>
                  </a:extLst>
                </a:gridCol>
                <a:gridCol w="2059781">
                  <a:extLst>
                    <a:ext uri="{9D8B030D-6E8A-4147-A177-3AD203B41FA5}">
                      <a16:colId xmlns:a16="http://schemas.microsoft.com/office/drawing/2014/main" xmlns="" val="20003"/>
                    </a:ext>
                  </a:extLst>
                </a:gridCol>
              </a:tblGrid>
              <a:tr h="877253">
                <a:tc>
                  <a:txBody>
                    <a:bodyPr/>
                    <a:lstStyle/>
                    <a:p>
                      <a:pPr marL="0" indent="0" algn="ctr" defTabSz="914400" rtl="0" eaLnBrk="1" latinLnBrk="0" hangingPunct="1">
                        <a:lnSpc>
                          <a:spcPts val="1700"/>
                        </a:lnSpc>
                        <a:spcBef>
                          <a:spcPts val="400"/>
                        </a:spcBef>
                        <a:spcAft>
                          <a:spcPts val="400"/>
                        </a:spcAft>
                        <a:buClr>
                          <a:srgbClr val="60C3DA"/>
                        </a:buClr>
                        <a:buSzPct val="110000"/>
                        <a:buFont typeface="Wingdings" panose="05000000000000000000" pitchFamily="2" charset="2"/>
                        <a:buNone/>
                      </a:pPr>
                      <a:r>
                        <a:rPr lang="en-US" sz="1400" b="1" kern="1200" baseline="0" dirty="0">
                          <a:solidFill>
                            <a:srgbClr val="00395C"/>
                          </a:solidFill>
                          <a:latin typeface="+mn-lt"/>
                          <a:ea typeface="+mn-ea"/>
                          <a:cs typeface="+mn-cs"/>
                        </a:rPr>
                        <a:t>Antitrust/Competition</a:t>
                      </a:r>
                    </a:p>
                  </a:txBody>
                  <a:tcPr anchor="ctr">
                    <a:lnL>
                      <a:noFill/>
                    </a:lnL>
                    <a:lnR>
                      <a:noFill/>
                    </a:lnR>
                    <a:lnT>
                      <a:noFill/>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lnSpc>
                          <a:spcPts val="1700"/>
                        </a:lnSpc>
                        <a:spcBef>
                          <a:spcPts val="400"/>
                        </a:spcBef>
                        <a:spcAft>
                          <a:spcPts val="400"/>
                        </a:spcAft>
                        <a:buClr>
                          <a:srgbClr val="60C3DA"/>
                        </a:buClr>
                        <a:buSzPct val="110000"/>
                        <a:buFont typeface="Wingdings" panose="05000000000000000000" pitchFamily="2" charset="2"/>
                        <a:buNone/>
                      </a:pPr>
                      <a:r>
                        <a:rPr lang="en-US" sz="1400" b="1" kern="1200" baseline="0" dirty="0">
                          <a:solidFill>
                            <a:srgbClr val="00395C"/>
                          </a:solidFill>
                          <a:latin typeface="+mn-lt"/>
                          <a:ea typeface="+mn-ea"/>
                          <a:cs typeface="+mn-cs"/>
                        </a:rPr>
                        <a:t>Banking and </a:t>
                      </a:r>
                      <a:br>
                        <a:rPr lang="en-US" sz="1400" b="1" kern="1200" baseline="0" dirty="0">
                          <a:solidFill>
                            <a:srgbClr val="00395C"/>
                          </a:solidFill>
                          <a:latin typeface="+mn-lt"/>
                          <a:ea typeface="+mn-ea"/>
                          <a:cs typeface="+mn-cs"/>
                        </a:rPr>
                      </a:br>
                      <a:r>
                        <a:rPr lang="en-US" sz="1400" b="1" kern="1200" baseline="0" dirty="0">
                          <a:solidFill>
                            <a:srgbClr val="00395C"/>
                          </a:solidFill>
                          <a:latin typeface="+mn-lt"/>
                          <a:ea typeface="+mn-ea"/>
                          <a:cs typeface="+mn-cs"/>
                        </a:rPr>
                        <a:t>Financial </a:t>
                      </a:r>
                      <a:br>
                        <a:rPr lang="en-US" sz="1400" b="1" kern="1200" baseline="0" dirty="0">
                          <a:solidFill>
                            <a:srgbClr val="00395C"/>
                          </a:solidFill>
                          <a:latin typeface="+mn-lt"/>
                          <a:ea typeface="+mn-ea"/>
                          <a:cs typeface="+mn-cs"/>
                        </a:rPr>
                      </a:br>
                      <a:r>
                        <a:rPr lang="en-US" sz="1400" b="1" kern="1200" baseline="0" dirty="0">
                          <a:solidFill>
                            <a:srgbClr val="00395C"/>
                          </a:solidFill>
                          <a:latin typeface="+mn-lt"/>
                          <a:ea typeface="+mn-ea"/>
                          <a:cs typeface="+mn-cs"/>
                        </a:rPr>
                        <a:t>Institutions</a:t>
                      </a:r>
                    </a:p>
                  </a:txBody>
                  <a:tcPr anchor="ctr">
                    <a:lnL>
                      <a:noFill/>
                    </a:lnL>
                    <a:lnR>
                      <a:noFill/>
                    </a:lnR>
                    <a:lnT>
                      <a:noFill/>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ts val="1700"/>
                        </a:lnSpc>
                        <a:spcBef>
                          <a:spcPts val="400"/>
                        </a:spcBef>
                        <a:spcAft>
                          <a:spcPts val="400"/>
                        </a:spcAft>
                        <a:buClr>
                          <a:srgbClr val="60C3DA"/>
                        </a:buClr>
                        <a:buSzPct val="110000"/>
                        <a:buFont typeface="Wingdings" panose="05000000000000000000" pitchFamily="2" charset="2"/>
                        <a:buNone/>
                      </a:pPr>
                      <a:r>
                        <a:rPr lang="en-US" sz="1400" b="1" kern="1200" baseline="0" dirty="0">
                          <a:solidFill>
                            <a:srgbClr val="00395C"/>
                          </a:solidFill>
                          <a:latin typeface="+mn-lt"/>
                          <a:ea typeface="+mn-ea"/>
                          <a:cs typeface="+mn-cs"/>
                        </a:rPr>
                        <a:t>Corporate and Securities</a:t>
                      </a:r>
                    </a:p>
                  </a:txBody>
                  <a:tcPr anchor="ctr">
                    <a:lnL>
                      <a:noFill/>
                    </a:lnL>
                    <a:lnR>
                      <a:noFill/>
                    </a:lnR>
                    <a:lnT>
                      <a:noFill/>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700"/>
                        </a:lnSpc>
                        <a:spcBef>
                          <a:spcPts val="400"/>
                        </a:spcBef>
                        <a:spcAft>
                          <a:spcPts val="400"/>
                        </a:spcAft>
                        <a:buClr>
                          <a:srgbClr val="60C3DA"/>
                        </a:buClr>
                        <a:buSzPct val="110000"/>
                        <a:buFont typeface="Wingdings" panose="05000000000000000000" pitchFamily="2" charset="2"/>
                        <a:buNone/>
                        <a:tabLst/>
                        <a:defRPr/>
                      </a:pPr>
                      <a:r>
                        <a:rPr lang="en-US" sz="1400" b="1" kern="1200" baseline="0" dirty="0">
                          <a:solidFill>
                            <a:srgbClr val="00395C"/>
                          </a:solidFill>
                          <a:latin typeface="+mn-lt"/>
                          <a:ea typeface="+mn-ea"/>
                          <a:cs typeface="+mn-cs"/>
                        </a:rPr>
                        <a:t>Data Privacy and Cybersecurity</a:t>
                      </a:r>
                    </a:p>
                  </a:txBody>
                  <a:tcPr anchor="ctr">
                    <a:lnL>
                      <a:noFill/>
                    </a:lnL>
                    <a:lnR>
                      <a:noFill/>
                    </a:lnR>
                    <a:lnT>
                      <a:noFill/>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877253">
                <a:tc>
                  <a:txBody>
                    <a:bodyPr/>
                    <a:lstStyle/>
                    <a:p>
                      <a:pPr marL="0" marR="0" lvl="0" indent="0" algn="ctr" defTabSz="914400" rtl="0" eaLnBrk="1" fontAlgn="auto" latinLnBrk="0" hangingPunct="1">
                        <a:lnSpc>
                          <a:spcPts val="1700"/>
                        </a:lnSpc>
                        <a:spcBef>
                          <a:spcPts val="400"/>
                        </a:spcBef>
                        <a:spcAft>
                          <a:spcPts val="400"/>
                        </a:spcAft>
                        <a:buClr>
                          <a:srgbClr val="60C3DA"/>
                        </a:buClr>
                        <a:buSzPct val="110000"/>
                        <a:buFont typeface="Wingdings" panose="05000000000000000000" pitchFamily="2" charset="2"/>
                        <a:buNone/>
                        <a:tabLst/>
                        <a:defRPr/>
                      </a:pPr>
                      <a:r>
                        <a:rPr lang="en-US" sz="1400" b="1" kern="1200" baseline="0" dirty="0">
                          <a:solidFill>
                            <a:srgbClr val="00395C"/>
                          </a:solidFill>
                          <a:latin typeface="+mn-lt"/>
                          <a:ea typeface="+mn-ea"/>
                          <a:cs typeface="+mn-cs"/>
                        </a:rPr>
                        <a:t>Employee Benefits and Executive Compensation</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700"/>
                        </a:lnSpc>
                        <a:spcBef>
                          <a:spcPts val="400"/>
                        </a:spcBef>
                        <a:spcAft>
                          <a:spcPts val="400"/>
                        </a:spcAft>
                        <a:buClr>
                          <a:srgbClr val="60C3DA"/>
                        </a:buClr>
                        <a:buSzPct val="110000"/>
                        <a:buFont typeface="Wingdings" panose="05000000000000000000" pitchFamily="2" charset="2"/>
                        <a:buNone/>
                        <a:tabLst/>
                        <a:defRPr/>
                      </a:pPr>
                      <a:r>
                        <a:rPr lang="en-US" sz="1400" b="1" kern="1200" baseline="0" dirty="0">
                          <a:solidFill>
                            <a:srgbClr val="00395C"/>
                          </a:solidFill>
                          <a:latin typeface="+mn-lt"/>
                          <a:ea typeface="+mn-ea"/>
                          <a:cs typeface="+mn-cs"/>
                        </a:rPr>
                        <a:t>Energy and Natural Resources</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700"/>
                        </a:lnSpc>
                        <a:spcBef>
                          <a:spcPts val="400"/>
                        </a:spcBef>
                        <a:spcAft>
                          <a:spcPts val="400"/>
                        </a:spcAft>
                        <a:buClr>
                          <a:srgbClr val="60C3DA"/>
                        </a:buClr>
                        <a:buSzPct val="110000"/>
                        <a:buFont typeface="Wingdings" panose="05000000000000000000" pitchFamily="2" charset="2"/>
                        <a:buNone/>
                        <a:tabLst/>
                        <a:defRPr/>
                      </a:pPr>
                      <a:r>
                        <a:rPr lang="en-US" sz="1400" b="1" kern="1200" baseline="0" dirty="0">
                          <a:solidFill>
                            <a:srgbClr val="00395C"/>
                          </a:solidFill>
                          <a:latin typeface="+mn-lt"/>
                          <a:ea typeface="+mn-ea"/>
                          <a:cs typeface="+mn-cs"/>
                        </a:rPr>
                        <a:t>Financial Restructuring</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700"/>
                        </a:lnSpc>
                        <a:spcBef>
                          <a:spcPts val="400"/>
                        </a:spcBef>
                        <a:spcAft>
                          <a:spcPts val="400"/>
                        </a:spcAft>
                        <a:buClr>
                          <a:srgbClr val="60C3DA"/>
                        </a:buClr>
                        <a:buSzPct val="110000"/>
                        <a:buFont typeface="Wingdings" panose="05000000000000000000" pitchFamily="2" charset="2"/>
                        <a:buNone/>
                        <a:tabLst/>
                        <a:defRPr/>
                      </a:pPr>
                      <a:r>
                        <a:rPr lang="en-US" sz="1400" b="1" kern="1200" baseline="0" dirty="0">
                          <a:solidFill>
                            <a:srgbClr val="00395C"/>
                          </a:solidFill>
                          <a:latin typeface="+mn-lt"/>
                          <a:ea typeface="+mn-ea"/>
                          <a:cs typeface="+mn-cs"/>
                        </a:rPr>
                        <a:t>Financial Services and Investment Management</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877253">
                <a:tc>
                  <a:txBody>
                    <a:bodyPr/>
                    <a:lstStyle/>
                    <a:p>
                      <a:pPr marL="0" marR="0" lvl="0" indent="0" algn="ctr" defTabSz="914400" rtl="0" eaLnBrk="1" fontAlgn="auto" latinLnBrk="0" hangingPunct="1">
                        <a:lnSpc>
                          <a:spcPts val="1700"/>
                        </a:lnSpc>
                        <a:spcBef>
                          <a:spcPts val="400"/>
                        </a:spcBef>
                        <a:spcAft>
                          <a:spcPts val="400"/>
                        </a:spcAft>
                        <a:buClr>
                          <a:srgbClr val="60C3DA"/>
                        </a:buClr>
                        <a:buSzPct val="110000"/>
                        <a:buFont typeface="Wingdings" panose="05000000000000000000" pitchFamily="2" charset="2"/>
                        <a:buNone/>
                        <a:tabLst/>
                        <a:defRPr/>
                      </a:pPr>
                      <a:r>
                        <a:rPr lang="en-US" sz="1400" b="1" kern="1200" baseline="0" dirty="0">
                          <a:solidFill>
                            <a:srgbClr val="00395C"/>
                          </a:solidFill>
                          <a:latin typeface="+mn-lt"/>
                          <a:ea typeface="+mn-ea"/>
                          <a:cs typeface="+mn-cs"/>
                        </a:rPr>
                        <a:t>Global Finance</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700"/>
                        </a:lnSpc>
                        <a:spcBef>
                          <a:spcPts val="400"/>
                        </a:spcBef>
                        <a:spcAft>
                          <a:spcPts val="400"/>
                        </a:spcAft>
                        <a:buClr>
                          <a:srgbClr val="60C3DA"/>
                        </a:buClr>
                        <a:buSzPct val="110000"/>
                        <a:buFont typeface="Wingdings" panose="05000000000000000000" pitchFamily="2" charset="2"/>
                        <a:buNone/>
                        <a:tabLst/>
                        <a:defRPr/>
                      </a:pPr>
                      <a:r>
                        <a:rPr lang="en-US" sz="1400" b="1" kern="1200" baseline="0" dirty="0">
                          <a:solidFill>
                            <a:srgbClr val="00395C"/>
                          </a:solidFill>
                          <a:latin typeface="+mn-lt"/>
                          <a:ea typeface="+mn-ea"/>
                          <a:cs typeface="+mn-cs"/>
                        </a:rPr>
                        <a:t>Intellectual </a:t>
                      </a:r>
                      <a:br>
                        <a:rPr lang="en-US" sz="1400" b="1" kern="1200" baseline="0" dirty="0">
                          <a:solidFill>
                            <a:srgbClr val="00395C"/>
                          </a:solidFill>
                          <a:latin typeface="+mn-lt"/>
                          <a:ea typeface="+mn-ea"/>
                          <a:cs typeface="+mn-cs"/>
                        </a:rPr>
                      </a:br>
                      <a:r>
                        <a:rPr lang="en-US" sz="1400" b="1" kern="1200" baseline="0" dirty="0">
                          <a:solidFill>
                            <a:srgbClr val="00395C"/>
                          </a:solidFill>
                          <a:latin typeface="+mn-lt"/>
                          <a:ea typeface="+mn-ea"/>
                          <a:cs typeface="+mn-cs"/>
                        </a:rPr>
                        <a:t>Property</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700"/>
                        </a:lnSpc>
                        <a:spcBef>
                          <a:spcPts val="400"/>
                        </a:spcBef>
                        <a:spcAft>
                          <a:spcPts val="400"/>
                        </a:spcAft>
                        <a:buClr>
                          <a:srgbClr val="60C3DA"/>
                        </a:buClr>
                        <a:buSzPct val="110000"/>
                        <a:buFont typeface="Wingdings" panose="05000000000000000000" pitchFamily="2" charset="2"/>
                        <a:buNone/>
                        <a:tabLst/>
                        <a:defRPr/>
                      </a:pPr>
                      <a:r>
                        <a:rPr lang="en-US" sz="1400" b="1" kern="1200" baseline="0" dirty="0">
                          <a:solidFill>
                            <a:srgbClr val="00395C"/>
                          </a:solidFill>
                          <a:latin typeface="+mn-lt"/>
                          <a:ea typeface="+mn-ea"/>
                          <a:cs typeface="+mn-cs"/>
                        </a:rPr>
                        <a:t>International Arbitration</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lnSpc>
                          <a:spcPts val="1700"/>
                        </a:lnSpc>
                        <a:spcBef>
                          <a:spcPts val="400"/>
                        </a:spcBef>
                        <a:spcAft>
                          <a:spcPts val="400"/>
                        </a:spcAft>
                        <a:buClr>
                          <a:srgbClr val="60C3DA"/>
                        </a:buClr>
                        <a:buSzPct val="110000"/>
                        <a:buFont typeface="Wingdings" panose="05000000000000000000" pitchFamily="2" charset="2"/>
                        <a:buNone/>
                      </a:pPr>
                      <a:r>
                        <a:rPr lang="en-US" sz="1400" b="1" kern="1200" baseline="0" dirty="0">
                          <a:solidFill>
                            <a:srgbClr val="00395C"/>
                          </a:solidFill>
                          <a:latin typeface="+mn-lt"/>
                          <a:ea typeface="+mn-ea"/>
                          <a:cs typeface="+mn-cs"/>
                        </a:rPr>
                        <a:t>International Trade</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877253">
                <a:tc>
                  <a:txBody>
                    <a:bodyPr/>
                    <a:lstStyle/>
                    <a:p>
                      <a:pPr marL="0" indent="0" algn="ctr" defTabSz="914400" rtl="0" eaLnBrk="1" latinLnBrk="0" hangingPunct="1">
                        <a:lnSpc>
                          <a:spcPts val="1700"/>
                        </a:lnSpc>
                        <a:spcBef>
                          <a:spcPts val="400"/>
                        </a:spcBef>
                        <a:spcAft>
                          <a:spcPts val="400"/>
                        </a:spcAft>
                        <a:buClr>
                          <a:srgbClr val="60C3DA"/>
                        </a:buClr>
                        <a:buSzPct val="110000"/>
                        <a:buFont typeface="Wingdings" panose="05000000000000000000" pitchFamily="2" charset="2"/>
                        <a:buNone/>
                      </a:pPr>
                      <a:r>
                        <a:rPr lang="en-US" sz="1400" b="1" kern="1200" baseline="0" dirty="0">
                          <a:solidFill>
                            <a:srgbClr val="00395C"/>
                          </a:solidFill>
                          <a:latin typeface="+mn-lt"/>
                          <a:ea typeface="+mn-ea"/>
                          <a:cs typeface="+mn-cs"/>
                        </a:rPr>
                        <a:t>Life Sciences</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lnSpc>
                          <a:spcPts val="1700"/>
                        </a:lnSpc>
                        <a:spcBef>
                          <a:spcPts val="400"/>
                        </a:spcBef>
                        <a:spcAft>
                          <a:spcPts val="400"/>
                        </a:spcAft>
                        <a:buClr>
                          <a:srgbClr val="60C3DA"/>
                        </a:buClr>
                        <a:buSzPct val="110000"/>
                        <a:buFont typeface="Wingdings" panose="05000000000000000000" pitchFamily="2" charset="2"/>
                        <a:buNone/>
                      </a:pPr>
                      <a:r>
                        <a:rPr lang="en-US" sz="1400" b="1" kern="1200" baseline="0" dirty="0">
                          <a:solidFill>
                            <a:srgbClr val="00395C"/>
                          </a:solidFill>
                          <a:latin typeface="+mn-lt"/>
                          <a:ea typeface="+mn-ea"/>
                          <a:cs typeface="+mn-cs"/>
                        </a:rPr>
                        <a:t>Litigation</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ts val="1700"/>
                        </a:lnSpc>
                        <a:spcBef>
                          <a:spcPts val="400"/>
                        </a:spcBef>
                        <a:spcAft>
                          <a:spcPts val="400"/>
                        </a:spcAft>
                        <a:buClr>
                          <a:srgbClr val="60C3DA"/>
                        </a:buClr>
                        <a:buSzPct val="110000"/>
                        <a:buFont typeface="Wingdings" panose="05000000000000000000" pitchFamily="2" charset="2"/>
                        <a:buNone/>
                      </a:pPr>
                      <a:r>
                        <a:rPr lang="en-US" sz="1400" b="1" kern="1200" baseline="0" dirty="0">
                          <a:solidFill>
                            <a:srgbClr val="00395C"/>
                          </a:solidFill>
                          <a:latin typeface="+mn-lt"/>
                          <a:ea typeface="+mn-ea"/>
                          <a:cs typeface="+mn-cs"/>
                        </a:rPr>
                        <a:t>Private Client</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lnSpc>
                          <a:spcPts val="1700"/>
                        </a:lnSpc>
                        <a:spcBef>
                          <a:spcPts val="400"/>
                        </a:spcBef>
                        <a:spcAft>
                          <a:spcPts val="400"/>
                        </a:spcAft>
                        <a:buClr>
                          <a:srgbClr val="60C3DA"/>
                        </a:buClr>
                        <a:buSzPct val="110000"/>
                        <a:buFont typeface="Wingdings" panose="05000000000000000000" pitchFamily="2" charset="2"/>
                        <a:buNone/>
                      </a:pPr>
                      <a:r>
                        <a:rPr lang="en-US" sz="1400" b="1" kern="1200" baseline="0" dirty="0">
                          <a:solidFill>
                            <a:srgbClr val="00395C"/>
                          </a:solidFill>
                          <a:latin typeface="+mn-lt"/>
                          <a:ea typeface="+mn-ea"/>
                          <a:cs typeface="+mn-cs"/>
                        </a:rPr>
                        <a:t>Tax</a:t>
                      </a:r>
                    </a:p>
                  </a:txBody>
                  <a:tcPr anchor="ctr">
                    <a:lnL>
                      <a:noFill/>
                    </a:lnL>
                    <a:lnR>
                      <a:noFill/>
                    </a:lnR>
                    <a:lnT w="12700" cap="flat" cmpd="sng" algn="ctr">
                      <a:solidFill>
                        <a:srgbClr val="EB602B"/>
                      </a:solidFill>
                      <a:prstDash val="solid"/>
                      <a:round/>
                      <a:headEnd type="none" w="med" len="med"/>
                      <a:tailEnd type="none" w="med" len="med"/>
                    </a:lnT>
                    <a:lnB w="12700" cap="flat" cmpd="sng" algn="ctr">
                      <a:solidFill>
                        <a:srgbClr val="EB602B"/>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877253">
                <a:tc>
                  <a:txBody>
                    <a:bodyPr/>
                    <a:lstStyle/>
                    <a:p>
                      <a:endParaRPr lang="en-US" dirty="0">
                        <a:solidFill>
                          <a:srgbClr val="00395C"/>
                        </a:solidFill>
                      </a:endParaRPr>
                    </a:p>
                  </a:txBody>
                  <a:tcPr anchor="ctr">
                    <a:lnL>
                      <a:noFill/>
                    </a:lnL>
                    <a:lnR>
                      <a:noFill/>
                    </a:lnR>
                    <a:lnT w="12700" cap="flat" cmpd="sng" algn="ctr">
                      <a:solidFill>
                        <a:srgbClr val="EB602B"/>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defTabSz="914400" rtl="0" eaLnBrk="1" latinLnBrk="0" hangingPunct="1">
                        <a:lnSpc>
                          <a:spcPts val="1700"/>
                        </a:lnSpc>
                        <a:spcBef>
                          <a:spcPts val="400"/>
                        </a:spcBef>
                        <a:spcAft>
                          <a:spcPts val="400"/>
                        </a:spcAft>
                        <a:buClr>
                          <a:srgbClr val="60C3DA"/>
                        </a:buClr>
                        <a:buSzPct val="110000"/>
                        <a:buFont typeface="Wingdings" panose="05000000000000000000" pitchFamily="2" charset="2"/>
                        <a:buNone/>
                      </a:pPr>
                      <a:endParaRPr lang="en-US" sz="1400" b="1" kern="1200" baseline="0" dirty="0">
                        <a:solidFill>
                          <a:srgbClr val="00395C"/>
                        </a:solidFill>
                        <a:latin typeface="+mn-lt"/>
                        <a:ea typeface="+mn-ea"/>
                        <a:cs typeface="+mn-cs"/>
                      </a:endParaRPr>
                    </a:p>
                  </a:txBody>
                  <a:tcPr anchor="ctr">
                    <a:lnL>
                      <a:noFill/>
                    </a:lnL>
                    <a:lnR>
                      <a:noFill/>
                    </a:lnR>
                    <a:lnT w="12700" cap="flat" cmpd="sng" algn="ctr">
                      <a:solidFill>
                        <a:srgbClr val="EB602B"/>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latinLnBrk="0" hangingPunct="1">
                        <a:lnSpc>
                          <a:spcPts val="1700"/>
                        </a:lnSpc>
                        <a:spcBef>
                          <a:spcPts val="400"/>
                        </a:spcBef>
                        <a:spcAft>
                          <a:spcPts val="400"/>
                        </a:spcAft>
                        <a:buClr>
                          <a:srgbClr val="60C3DA"/>
                        </a:buClr>
                        <a:buSzPct val="110000"/>
                        <a:buFont typeface="Wingdings" panose="05000000000000000000" pitchFamily="2" charset="2"/>
                        <a:buNone/>
                      </a:pPr>
                      <a:endParaRPr lang="en-US" sz="1400" b="1" kern="1200" baseline="0" dirty="0">
                        <a:solidFill>
                          <a:srgbClr val="00395C"/>
                        </a:solidFill>
                        <a:latin typeface="+mn-lt"/>
                        <a:ea typeface="+mn-ea"/>
                        <a:cs typeface="+mn-cs"/>
                      </a:endParaRPr>
                    </a:p>
                  </a:txBody>
                  <a:tcPr anchor="ctr">
                    <a:lnL>
                      <a:noFill/>
                    </a:lnL>
                    <a:lnR>
                      <a:noFill/>
                    </a:lnR>
                    <a:lnT w="12700" cap="flat" cmpd="sng" algn="ctr">
                      <a:solidFill>
                        <a:srgbClr val="EB602B"/>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700"/>
                        </a:lnSpc>
                        <a:spcBef>
                          <a:spcPts val="400"/>
                        </a:spcBef>
                        <a:spcAft>
                          <a:spcPts val="400"/>
                        </a:spcAft>
                        <a:buClr>
                          <a:srgbClr val="60C3DA"/>
                        </a:buClr>
                        <a:buSzPct val="110000"/>
                        <a:buFont typeface="Wingdings" panose="05000000000000000000" pitchFamily="2" charset="2"/>
                        <a:buNone/>
                        <a:tabLst/>
                        <a:defRPr/>
                      </a:pPr>
                      <a:endParaRPr lang="en-US" sz="1400" b="1" kern="1200" baseline="0" dirty="0">
                        <a:solidFill>
                          <a:srgbClr val="00395C"/>
                        </a:solidFill>
                        <a:latin typeface="+mn-lt"/>
                        <a:ea typeface="+mn-ea"/>
                        <a:cs typeface="+mn-cs"/>
                      </a:endParaRPr>
                    </a:p>
                  </a:txBody>
                  <a:tcPr anchor="ctr">
                    <a:lnL>
                      <a:noFill/>
                    </a:lnL>
                    <a:lnR>
                      <a:noFill/>
                    </a:lnR>
                    <a:lnT w="12700" cap="flat" cmpd="sng" algn="ctr">
                      <a:solidFill>
                        <a:srgbClr val="EB602B"/>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cxnSp>
        <p:nvCxnSpPr>
          <p:cNvPr id="12" name="Straight Connector 11"/>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16"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17"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18" name="Straight Connector 17"/>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spTree>
    <p:extLst>
      <p:ext uri="{BB962C8B-B14F-4D97-AF65-F5344CB8AC3E}">
        <p14:creationId xmlns:p14="http://schemas.microsoft.com/office/powerpoint/2010/main" val="2852600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titrust/Competition">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Antitrust/Competition</a:t>
            </a:r>
          </a:p>
        </p:txBody>
      </p:sp>
      <p:sp>
        <p:nvSpPr>
          <p:cNvPr id="26" name="Rectangle 25"/>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Cartel Matters</a:t>
            </a:r>
          </a:p>
        </p:txBody>
      </p:sp>
      <p:sp>
        <p:nvSpPr>
          <p:cNvPr id="27" name="Rectangle 26"/>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Mergers</a:t>
            </a:r>
          </a:p>
        </p:txBody>
      </p:sp>
      <p:sp>
        <p:nvSpPr>
          <p:cNvPr id="28" name="Rectangle 27"/>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Litigation</a:t>
            </a:r>
          </a:p>
        </p:txBody>
      </p:sp>
      <p:sp>
        <p:nvSpPr>
          <p:cNvPr id="29" name="Rectangle 28"/>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Compliance</a:t>
            </a:r>
          </a:p>
        </p:txBody>
      </p:sp>
      <p:sp>
        <p:nvSpPr>
          <p:cNvPr id="4" name="TextBox 3"/>
          <p:cNvSpPr txBox="1"/>
          <p:nvPr userDrawn="1"/>
        </p:nvSpPr>
        <p:spPr>
          <a:xfrm>
            <a:off x="533400" y="1587500"/>
            <a:ext cx="3886200" cy="3285515"/>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Companies around the world depend on our creative solutions to the most difficult antitrust issues in litigation, merger clearance and business planning.</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a:t>
            </a:r>
            <a:r>
              <a:rPr lang="en-US" sz="1100" b="1" kern="1200" dirty="0">
                <a:solidFill>
                  <a:srgbClr val="00395C"/>
                </a:solidFill>
                <a:latin typeface="+mn-lt"/>
                <a:ea typeface="+mn-ea"/>
                <a:cs typeface="+mn-cs"/>
              </a:rPr>
              <a:t>prioritize understanding </a:t>
            </a:r>
            <a:r>
              <a:rPr lang="en-US" sz="1100" b="0" kern="1200" dirty="0">
                <a:solidFill>
                  <a:srgbClr val="00395C"/>
                </a:solidFill>
                <a:latin typeface="+mn-lt"/>
                <a:ea typeface="+mn-ea"/>
                <a:cs typeface="+mn-cs"/>
              </a:rPr>
              <a:t>our clients’ businesses inside and out. This enables us to integrate legal, economic and factual arguments into a persuasive presentation before an antitrust agency, in court or at the negotiating table </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For global companies, antitrust matters can be complex, multijurisdictional affairs. With antitrust lawyers in Brussels, Frankfurt, New York, Philadelphia, San Francisco and Washington D.C., and a </a:t>
            </a:r>
            <a:r>
              <a:rPr lang="en-US" sz="1100" b="1" kern="1200" dirty="0">
                <a:solidFill>
                  <a:srgbClr val="00395C"/>
                </a:solidFill>
                <a:latin typeface="+mn-lt"/>
                <a:ea typeface="+mn-ea"/>
                <a:cs typeface="+mn-cs"/>
              </a:rPr>
              <a:t>well-tested network</a:t>
            </a:r>
            <a:r>
              <a:rPr lang="en-US" sz="1100" b="0" kern="1200" dirty="0">
                <a:solidFill>
                  <a:srgbClr val="00395C"/>
                </a:solidFill>
                <a:latin typeface="+mn-lt"/>
                <a:ea typeface="+mn-ea"/>
                <a:cs typeface="+mn-cs"/>
              </a:rPr>
              <a:t> of relationships with local firms around the globe, Dechert is well positioned to serve wherever antitrust issues arise</a:t>
            </a:r>
          </a:p>
        </p:txBody>
      </p:sp>
      <p:sp>
        <p:nvSpPr>
          <p:cNvPr id="5" name="TextBox 4"/>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cxnSp>
        <p:nvCxnSpPr>
          <p:cNvPr id="18" name="Straight Connector 17"/>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19"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0"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1"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2" name="Straight Connector 21"/>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sp>
        <p:nvSpPr>
          <p:cNvPr id="15" name="Rectangle 14"/>
          <p:cNvSpPr/>
          <p:nvPr userDrawn="1"/>
        </p:nvSpPr>
        <p:spPr>
          <a:xfrm>
            <a:off x="-730096" y="1016967"/>
            <a:ext cx="359229" cy="352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4528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nking and Financial Institutions">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Banking and Financial Institutions</a:t>
            </a:r>
          </a:p>
        </p:txBody>
      </p:sp>
      <p:sp>
        <p:nvSpPr>
          <p:cNvPr id="30" name="Rectangle 29"/>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Federal Bank </a:t>
            </a:r>
          </a:p>
          <a:p>
            <a:pPr algn="ctr">
              <a:lnSpc>
                <a:spcPts val="1500"/>
              </a:lnSpc>
            </a:pPr>
            <a:r>
              <a:rPr lang="en-US" sz="1200" dirty="0">
                <a:solidFill>
                  <a:schemeClr val="bg1"/>
                </a:solidFill>
              </a:rPr>
              <a:t>Regulation</a:t>
            </a:r>
          </a:p>
        </p:txBody>
      </p:sp>
      <p:sp>
        <p:nvSpPr>
          <p:cNvPr id="31" name="Rectangle 30"/>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M&amp;A Transactions and Contests for Control</a:t>
            </a:r>
          </a:p>
        </p:txBody>
      </p:sp>
      <p:sp>
        <p:nvSpPr>
          <p:cNvPr id="32" name="Rectangle 31"/>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Mortgage Market Regulation</a:t>
            </a:r>
          </a:p>
        </p:txBody>
      </p:sp>
      <p:sp>
        <p:nvSpPr>
          <p:cNvPr id="33" name="Rectangle 32"/>
          <p:cNvSpPr/>
          <p:nvPr userDrawn="1"/>
        </p:nvSpPr>
        <p:spPr>
          <a:xfrm>
            <a:off x="4885135" y="4602177"/>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Government-Sponsored Enterprises (GSEs) Regulation</a:t>
            </a:r>
          </a:p>
        </p:txBody>
      </p:sp>
      <p:sp>
        <p:nvSpPr>
          <p:cNvPr id="34" name="Rectangle 33"/>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Systemic Regulation</a:t>
            </a:r>
          </a:p>
        </p:txBody>
      </p:sp>
      <p:sp>
        <p:nvSpPr>
          <p:cNvPr id="35" name="Rectangle 34"/>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Bank Regulatory Enforcement</a:t>
            </a:r>
          </a:p>
        </p:txBody>
      </p:sp>
      <p:sp>
        <p:nvSpPr>
          <p:cNvPr id="36" name="Rectangle 35"/>
          <p:cNvSpPr/>
          <p:nvPr userDrawn="1"/>
        </p:nvSpPr>
        <p:spPr>
          <a:xfrm>
            <a:off x="6872366"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Bank Failures,             FDIC Receiverships and FDIC D&amp;O Lawsuits</a:t>
            </a:r>
          </a:p>
        </p:txBody>
      </p:sp>
      <p:sp>
        <p:nvSpPr>
          <p:cNvPr id="37" name="TextBox 36"/>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38" name="TextBox 37"/>
          <p:cNvSpPr txBox="1"/>
          <p:nvPr userDrawn="1"/>
        </p:nvSpPr>
        <p:spPr>
          <a:xfrm>
            <a:off x="533400" y="1587500"/>
            <a:ext cx="3886200" cy="2692468"/>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Our financial institutions lawyers excel in resolving complex transactional, regulatory, litigation and enforcement challenges that confront our clients.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draw on </a:t>
            </a:r>
            <a:r>
              <a:rPr lang="en-US" sz="1100" b="1" kern="1200" dirty="0">
                <a:solidFill>
                  <a:srgbClr val="00395C"/>
                </a:solidFill>
                <a:latin typeface="+mn-lt"/>
                <a:ea typeface="+mn-ea"/>
                <a:cs typeface="+mn-cs"/>
              </a:rPr>
              <a:t>decades of experience </a:t>
            </a:r>
            <a:r>
              <a:rPr lang="en-US" sz="1100" b="0" kern="1200" dirty="0">
                <a:solidFill>
                  <a:srgbClr val="00395C"/>
                </a:solidFill>
                <a:latin typeface="+mn-lt"/>
                <a:ea typeface="+mn-ea"/>
                <a:cs typeface="+mn-cs"/>
              </a:rPr>
              <a:t>in advising large, regional, foreign and community financial services companies, their holding companies and investors </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team includes former government officials and regulators who, throughout their careers, have been </a:t>
            </a:r>
            <a:r>
              <a:rPr lang="en-US" sz="1100" b="1" kern="1200" dirty="0">
                <a:solidFill>
                  <a:srgbClr val="00395C"/>
                </a:solidFill>
                <a:latin typeface="+mn-lt"/>
                <a:ea typeface="+mn-ea"/>
                <a:cs typeface="+mn-cs"/>
              </a:rPr>
              <a:t>at the forefront of industry developments </a:t>
            </a:r>
            <a:r>
              <a:rPr lang="en-US" sz="1100" b="0" kern="1200" dirty="0">
                <a:solidFill>
                  <a:srgbClr val="00395C"/>
                </a:solidFill>
                <a:latin typeface="+mn-lt"/>
                <a:ea typeface="+mn-ea"/>
                <a:cs typeface="+mn-cs"/>
              </a:rPr>
              <a:t>and consistently highlighted by Chambers USA as being among the most preeminent in their field</a:t>
            </a:r>
          </a:p>
        </p:txBody>
      </p:sp>
      <p:sp>
        <p:nvSpPr>
          <p:cNvPr id="21"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2"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3"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4" name="Straight Connector 23"/>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8" name="Straight Connector 17"/>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47513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nkruptcy, Business Restructuring and Reorganization">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Financial Restructuring</a:t>
            </a:r>
          </a:p>
        </p:txBody>
      </p:sp>
      <p:sp>
        <p:nvSpPr>
          <p:cNvPr id="18" name="Rectangle 17"/>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Bankruptcy and Restructuring</a:t>
            </a:r>
            <a:r>
              <a:rPr lang="en-US" sz="1200" baseline="0" dirty="0">
                <a:solidFill>
                  <a:schemeClr val="bg1"/>
                </a:solidFill>
              </a:rPr>
              <a:t> </a:t>
            </a:r>
            <a:r>
              <a:rPr lang="en-US" sz="1200" dirty="0">
                <a:solidFill>
                  <a:schemeClr val="bg1"/>
                </a:solidFill>
              </a:rPr>
              <a:t>Transactions</a:t>
            </a:r>
          </a:p>
        </p:txBody>
      </p:sp>
      <p:sp>
        <p:nvSpPr>
          <p:cNvPr id="19" name="Rectangle 18"/>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Debt Trading</a:t>
            </a:r>
          </a:p>
        </p:txBody>
      </p:sp>
      <p:sp>
        <p:nvSpPr>
          <p:cNvPr id="21" name="Rectangle 20"/>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Bankruptcy Planning and Litigation</a:t>
            </a:r>
          </a:p>
        </p:txBody>
      </p:sp>
      <p:sp>
        <p:nvSpPr>
          <p:cNvPr id="22" name="Rectangle 21"/>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Distressed Lending</a:t>
            </a:r>
          </a:p>
        </p:txBody>
      </p:sp>
      <p:sp>
        <p:nvSpPr>
          <p:cNvPr id="23" name="Rectangle 22"/>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Distressed Mergers and Acquisitions</a:t>
            </a:r>
          </a:p>
        </p:txBody>
      </p:sp>
      <p:sp>
        <p:nvSpPr>
          <p:cNvPr id="24" name="TextBox 23"/>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6" name="TextBox 25"/>
          <p:cNvSpPr txBox="1"/>
          <p:nvPr userDrawn="1"/>
        </p:nvSpPr>
        <p:spPr>
          <a:xfrm>
            <a:off x="533400" y="1587500"/>
            <a:ext cx="3886200" cy="2307748"/>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Our lawyers possess a thorough knowledge of every aspect of bankruptcy law, coupled with perspective achieved from representing virtually every type of client.</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Members of our group work with lawyers in our other top-ranked groups to ensure the </a:t>
            </a:r>
            <a:r>
              <a:rPr lang="en-US" sz="1100" b="1" kern="1200" dirty="0">
                <a:solidFill>
                  <a:srgbClr val="00395C"/>
                </a:solidFill>
                <a:latin typeface="+mn-lt"/>
                <a:ea typeface="+mn-ea"/>
                <a:cs typeface="+mn-cs"/>
              </a:rPr>
              <a:t>high-quality</a:t>
            </a:r>
            <a:r>
              <a:rPr lang="en-US" sz="1100" b="0" kern="1200" dirty="0">
                <a:solidFill>
                  <a:srgbClr val="00395C"/>
                </a:solidFill>
                <a:latin typeface="+mn-lt"/>
                <a:ea typeface="+mn-ea"/>
                <a:cs typeface="+mn-cs"/>
              </a:rPr>
              <a:t> advice needed in complex restructuring matters </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Applying our collective skills and backgrounds enables us to provide </a:t>
            </a:r>
            <a:r>
              <a:rPr lang="en-US" sz="1100" b="1" kern="1200" dirty="0">
                <a:solidFill>
                  <a:srgbClr val="00395C"/>
                </a:solidFill>
                <a:latin typeface="+mn-lt"/>
                <a:ea typeface="+mn-ea"/>
                <a:cs typeface="+mn-cs"/>
              </a:rPr>
              <a:t>seamless cross-disciplinary representation </a:t>
            </a:r>
            <a:r>
              <a:rPr lang="en-US" sz="1100" b="0" kern="1200" dirty="0">
                <a:solidFill>
                  <a:srgbClr val="00395C"/>
                </a:solidFill>
                <a:latin typeface="+mn-lt"/>
                <a:ea typeface="+mn-ea"/>
                <a:cs typeface="+mn-cs"/>
              </a:rPr>
              <a:t>in any bankruptcy, restructuring or reorganization situation</a:t>
            </a:r>
          </a:p>
        </p:txBody>
      </p:sp>
      <p:sp>
        <p:nvSpPr>
          <p:cNvPr id="25"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7"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8"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9" name="Straight Connector 28"/>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6" name="Straight Connector 15"/>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6461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rporate and Securities">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Corporate and Securities</a:t>
            </a:r>
          </a:p>
        </p:txBody>
      </p:sp>
      <p:sp>
        <p:nvSpPr>
          <p:cNvPr id="19" name="Rectangle 18"/>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Corporate Finance and Capital Markets</a:t>
            </a:r>
          </a:p>
        </p:txBody>
      </p:sp>
      <p:sp>
        <p:nvSpPr>
          <p:cNvPr id="20" name="Rectangle 19"/>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Mergers and </a:t>
            </a:r>
            <a:br>
              <a:rPr lang="en-US" sz="1200" dirty="0">
                <a:solidFill>
                  <a:schemeClr val="bg1"/>
                </a:solidFill>
              </a:rPr>
            </a:br>
            <a:r>
              <a:rPr lang="en-US" sz="1200" dirty="0">
                <a:solidFill>
                  <a:schemeClr val="bg1"/>
                </a:solidFill>
              </a:rPr>
              <a:t>Acquisitions</a:t>
            </a:r>
          </a:p>
        </p:txBody>
      </p:sp>
      <p:sp>
        <p:nvSpPr>
          <p:cNvPr id="21" name="Rectangle 20"/>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Securities Compliance and Corporate Governance</a:t>
            </a:r>
          </a:p>
        </p:txBody>
      </p:sp>
      <p:sp>
        <p:nvSpPr>
          <p:cNvPr id="22" name="Rectangle 21"/>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Leveraged Finance</a:t>
            </a:r>
          </a:p>
        </p:txBody>
      </p:sp>
      <p:sp>
        <p:nvSpPr>
          <p:cNvPr id="23" name="Rectangle 22"/>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Private Equity</a:t>
            </a:r>
          </a:p>
        </p:txBody>
      </p:sp>
      <p:sp>
        <p:nvSpPr>
          <p:cNvPr id="24" name="TextBox 23"/>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6" name="TextBox 25"/>
          <p:cNvSpPr txBox="1"/>
          <p:nvPr userDrawn="1"/>
        </p:nvSpPr>
        <p:spPr>
          <a:xfrm>
            <a:off x="533400" y="1587500"/>
            <a:ext cx="3886200" cy="2952090"/>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Under pressure to create value while navigating</a:t>
            </a:r>
            <a:br>
              <a:rPr lang="en-US" sz="1300" b="1" kern="1200" baseline="0" dirty="0">
                <a:solidFill>
                  <a:schemeClr val="accent2"/>
                </a:solidFill>
                <a:latin typeface="+mn-lt"/>
                <a:ea typeface="+mn-ea"/>
                <a:cs typeface="+mn-cs"/>
              </a:rPr>
            </a:br>
            <a:r>
              <a:rPr lang="en-US" sz="1300" b="1" kern="1200" baseline="0" dirty="0">
                <a:solidFill>
                  <a:schemeClr val="accent2"/>
                </a:solidFill>
                <a:latin typeface="+mn-lt"/>
                <a:ea typeface="+mn-ea"/>
                <a:cs typeface="+mn-cs"/>
              </a:rPr>
              <a:t>an increasingly complex regulatory environment, business leaders rely heavily on experienced</a:t>
            </a:r>
            <a:br>
              <a:rPr lang="en-US" sz="1300" b="1" kern="1200" baseline="0" dirty="0">
                <a:solidFill>
                  <a:schemeClr val="accent2"/>
                </a:solidFill>
                <a:latin typeface="+mn-lt"/>
                <a:ea typeface="+mn-ea"/>
                <a:cs typeface="+mn-cs"/>
              </a:rPr>
            </a:br>
            <a:r>
              <a:rPr lang="en-US" sz="1300" b="1" kern="1200" baseline="0" dirty="0">
                <a:solidFill>
                  <a:schemeClr val="accent2"/>
                </a:solidFill>
                <a:latin typeface="+mn-lt"/>
                <a:ea typeface="+mn-ea"/>
                <a:cs typeface="+mn-cs"/>
              </a:rPr>
              <a:t>legal counsel to plan, finance and execute strategies that keep their organizations growing and moving forward. </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corporate and securities team advises clients on the </a:t>
            </a:r>
            <a:r>
              <a:rPr lang="en-US" sz="1100" b="1" kern="1200" dirty="0">
                <a:solidFill>
                  <a:srgbClr val="00395C"/>
                </a:solidFill>
                <a:latin typeface="+mn-lt"/>
                <a:ea typeface="+mn-ea"/>
                <a:cs typeface="+mn-cs"/>
              </a:rPr>
              <a:t>entire range </a:t>
            </a:r>
            <a:r>
              <a:rPr lang="en-US" sz="1100" b="0" kern="1200" dirty="0">
                <a:solidFill>
                  <a:srgbClr val="00395C"/>
                </a:solidFill>
                <a:latin typeface="+mn-lt"/>
                <a:ea typeface="+mn-ea"/>
                <a:cs typeface="+mn-cs"/>
              </a:rPr>
              <a:t>of corporate and general business </a:t>
            </a:r>
            <a:br>
              <a:rPr lang="en-US" sz="1100" b="0" kern="1200" dirty="0">
                <a:solidFill>
                  <a:srgbClr val="00395C"/>
                </a:solidFill>
                <a:latin typeface="+mn-lt"/>
                <a:ea typeface="+mn-ea"/>
                <a:cs typeface="+mn-cs"/>
              </a:rPr>
            </a:br>
            <a:r>
              <a:rPr lang="en-US" sz="1100" b="0" kern="1200" dirty="0">
                <a:solidFill>
                  <a:srgbClr val="00395C"/>
                </a:solidFill>
                <a:latin typeface="+mn-lt"/>
                <a:ea typeface="+mn-ea"/>
                <a:cs typeface="+mn-cs"/>
              </a:rPr>
              <a:t>law matters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team earns </a:t>
            </a:r>
            <a:r>
              <a:rPr lang="en-US" sz="1100" b="1" kern="1200" dirty="0">
                <a:solidFill>
                  <a:srgbClr val="00395C"/>
                </a:solidFill>
                <a:latin typeface="+mn-lt"/>
                <a:ea typeface="+mn-ea"/>
                <a:cs typeface="+mn-cs"/>
              </a:rPr>
              <a:t>top rankings </a:t>
            </a:r>
            <a:r>
              <a:rPr lang="en-US" sz="1100" b="0" kern="1200" dirty="0">
                <a:solidFill>
                  <a:srgbClr val="00395C"/>
                </a:solidFill>
                <a:latin typeface="+mn-lt"/>
                <a:ea typeface="+mn-ea"/>
                <a:cs typeface="+mn-cs"/>
              </a:rPr>
              <a:t>in the most prominent league tables, and our practices have been top ranked by leading legal directories, including </a:t>
            </a:r>
            <a:r>
              <a:rPr lang="en-US" sz="1100" b="0" i="1" kern="1200" dirty="0">
                <a:solidFill>
                  <a:srgbClr val="00395C"/>
                </a:solidFill>
                <a:latin typeface="+mn-lt"/>
                <a:ea typeface="+mn-ea"/>
                <a:cs typeface="+mn-cs"/>
              </a:rPr>
              <a:t>Chambers and The Legal 500</a:t>
            </a:r>
          </a:p>
        </p:txBody>
      </p:sp>
      <p:sp>
        <p:nvSpPr>
          <p:cNvPr id="25"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7"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8"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9" name="Straight Connector 28"/>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6" name="Straight Connector 15"/>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00706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 Privacy and Cybersecurity">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Data Privacy and Cybersecurity</a:t>
            </a:r>
          </a:p>
        </p:txBody>
      </p:sp>
      <p:sp>
        <p:nvSpPr>
          <p:cNvPr id="19" name="Rectangle 18"/>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Banking and Financial Services</a:t>
            </a:r>
          </a:p>
        </p:txBody>
      </p:sp>
      <p:sp>
        <p:nvSpPr>
          <p:cNvPr id="20" name="Rectangle 19"/>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500"/>
              </a:lnSpc>
            </a:pPr>
            <a:r>
              <a:rPr lang="en-US" sz="1200" dirty="0">
                <a:solidFill>
                  <a:schemeClr val="bg1"/>
                </a:solidFill>
              </a:rPr>
              <a:t>Healthcare/Pharmaceutical and Life Sciences</a:t>
            </a:r>
          </a:p>
        </p:txBody>
      </p:sp>
      <p:sp>
        <p:nvSpPr>
          <p:cNvPr id="21" name="Rectangle 20"/>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Litigation and  Enforcement</a:t>
            </a:r>
          </a:p>
        </p:txBody>
      </p:sp>
      <p:sp>
        <p:nvSpPr>
          <p:cNvPr id="22" name="Rectangle 21"/>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E-Business and Consumer Marketing</a:t>
            </a:r>
          </a:p>
        </p:txBody>
      </p:sp>
      <p:sp>
        <p:nvSpPr>
          <p:cNvPr id="23" name="Rectangle 22"/>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Compliance with International Requirements</a:t>
            </a:r>
          </a:p>
        </p:txBody>
      </p:sp>
      <p:sp>
        <p:nvSpPr>
          <p:cNvPr id="26" name="TextBox 25"/>
          <p:cNvSpPr txBox="1"/>
          <p:nvPr userDrawn="1"/>
        </p:nvSpPr>
        <p:spPr>
          <a:xfrm>
            <a:off x="533400" y="1587500"/>
            <a:ext cx="3886200" cy="2307748"/>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Our lawyers assist clients in complying with the many, and often inconsistent, rules and regulations established to protect the privacy of customer and employee information.</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work to </a:t>
            </a:r>
            <a:r>
              <a:rPr lang="en-US" sz="1100" b="1" kern="1200" dirty="0">
                <a:solidFill>
                  <a:srgbClr val="00395C"/>
                </a:solidFill>
                <a:latin typeface="+mn-lt"/>
                <a:ea typeface="+mn-ea"/>
                <a:cs typeface="+mn-cs"/>
              </a:rPr>
              <a:t>minimize the cost and time </a:t>
            </a:r>
            <a:r>
              <a:rPr lang="en-US" sz="1100" b="0" kern="1200" dirty="0">
                <a:solidFill>
                  <a:srgbClr val="00395C"/>
                </a:solidFill>
                <a:latin typeface="+mn-lt"/>
                <a:ea typeface="+mn-ea"/>
                <a:cs typeface="+mn-cs"/>
              </a:rPr>
              <a:t>for compliance</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As </a:t>
            </a:r>
            <a:r>
              <a:rPr lang="en-US" sz="1100" b="1" kern="1200" dirty="0">
                <a:solidFill>
                  <a:srgbClr val="00395C"/>
                </a:solidFill>
                <a:latin typeface="+mn-lt"/>
                <a:ea typeface="+mn-ea"/>
                <a:cs typeface="+mn-cs"/>
              </a:rPr>
              <a:t>prominent thought leaders </a:t>
            </a:r>
            <a:r>
              <a:rPr lang="en-US" sz="1100" b="0" kern="1200" dirty="0">
                <a:solidFill>
                  <a:srgbClr val="00395C"/>
                </a:solidFill>
                <a:latin typeface="+mn-lt"/>
                <a:ea typeface="+mn-ea"/>
                <a:cs typeface="+mn-cs"/>
              </a:rPr>
              <a:t>in this field, our lawyers frequently lecture and publish articles and white papers on current information security law trends, including a white paper analyzing U.S. data security laws prepared for the French Senate</a:t>
            </a:r>
          </a:p>
        </p:txBody>
      </p:sp>
      <p:sp>
        <p:nvSpPr>
          <p:cNvPr id="27" name="TextBox 26"/>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4"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5"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8"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9" name="Straight Connector 28"/>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6" name="Straight Connector 15"/>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8595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mployee Benefits and Executive Compensation">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Employee Benefits and Executive Compensation</a:t>
            </a:r>
          </a:p>
        </p:txBody>
      </p:sp>
      <p:sp>
        <p:nvSpPr>
          <p:cNvPr id="19" name="Rectangle 18"/>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Benefits</a:t>
            </a:r>
            <a:br>
              <a:rPr lang="en-US" sz="1200" dirty="0">
                <a:solidFill>
                  <a:schemeClr val="bg1"/>
                </a:solidFill>
              </a:rPr>
            </a:br>
            <a:r>
              <a:rPr lang="en-US" sz="1200" dirty="0">
                <a:solidFill>
                  <a:schemeClr val="bg1"/>
                </a:solidFill>
              </a:rPr>
              <a:t>Plans</a:t>
            </a:r>
          </a:p>
        </p:txBody>
      </p:sp>
      <p:sp>
        <p:nvSpPr>
          <p:cNvPr id="20" name="Rectangle 19"/>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Corporate</a:t>
            </a:r>
            <a:br>
              <a:rPr lang="en-US" sz="1200" dirty="0">
                <a:solidFill>
                  <a:schemeClr val="bg1"/>
                </a:solidFill>
              </a:rPr>
            </a:br>
            <a:r>
              <a:rPr lang="en-US" sz="1200" dirty="0">
                <a:solidFill>
                  <a:schemeClr val="bg1"/>
                </a:solidFill>
              </a:rPr>
              <a:t>Transactions</a:t>
            </a:r>
          </a:p>
        </p:txBody>
      </p:sp>
      <p:sp>
        <p:nvSpPr>
          <p:cNvPr id="21" name="Rectangle 20"/>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Executive</a:t>
            </a:r>
            <a:br>
              <a:rPr lang="en-US" sz="1200" dirty="0">
                <a:solidFill>
                  <a:schemeClr val="bg1"/>
                </a:solidFill>
              </a:rPr>
            </a:br>
            <a:r>
              <a:rPr lang="en-US" sz="1200" dirty="0">
                <a:solidFill>
                  <a:schemeClr val="bg1"/>
                </a:solidFill>
              </a:rPr>
              <a:t>Compensation</a:t>
            </a:r>
          </a:p>
        </p:txBody>
      </p:sp>
      <p:sp>
        <p:nvSpPr>
          <p:cNvPr id="22" name="Rectangle 21"/>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ERISA Issues</a:t>
            </a:r>
          </a:p>
        </p:txBody>
      </p:sp>
      <p:sp>
        <p:nvSpPr>
          <p:cNvPr id="24" name="TextBox 23"/>
          <p:cNvSpPr txBox="1"/>
          <p:nvPr userDrawn="1"/>
        </p:nvSpPr>
        <p:spPr>
          <a:xfrm>
            <a:off x="533400" y="1587500"/>
            <a:ext cx="3886200" cy="4106252"/>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To sustain a competitive advantage, companies need creative and capable people. This requires a set of sophisticated compensation and benefits programs to motivate performance and build loyalty.</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help major corporations, high-tech start-ups, and leading global financial organizations with legal strategies that </a:t>
            </a:r>
            <a:r>
              <a:rPr lang="en-US" sz="1100" b="1" kern="1200" dirty="0">
                <a:solidFill>
                  <a:srgbClr val="00395C"/>
                </a:solidFill>
                <a:latin typeface="+mn-lt"/>
                <a:ea typeface="+mn-ea"/>
                <a:cs typeface="+mn-cs"/>
              </a:rPr>
              <a:t>achieve maximum value </a:t>
            </a:r>
            <a:r>
              <a:rPr lang="en-US" sz="1100" b="0" kern="1200" dirty="0">
                <a:solidFill>
                  <a:srgbClr val="00395C"/>
                </a:solidFill>
                <a:latin typeface="+mn-lt"/>
                <a:ea typeface="+mn-ea"/>
                <a:cs typeface="+mn-cs"/>
              </a:rPr>
              <a:t>from company compensation and benefits programs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team consults on the </a:t>
            </a:r>
            <a:r>
              <a:rPr lang="en-US" sz="1100" b="1" kern="1200" dirty="0">
                <a:solidFill>
                  <a:srgbClr val="00395C"/>
                </a:solidFill>
                <a:latin typeface="+mn-lt"/>
                <a:ea typeface="+mn-ea"/>
                <a:cs typeface="+mn-cs"/>
              </a:rPr>
              <a:t>design and administration of benefits plans </a:t>
            </a:r>
            <a:r>
              <a:rPr lang="en-US" sz="1100" b="0" kern="1200" dirty="0">
                <a:solidFill>
                  <a:srgbClr val="00395C"/>
                </a:solidFill>
                <a:latin typeface="+mn-lt"/>
                <a:ea typeface="+mn-ea"/>
                <a:cs typeface="+mn-cs"/>
              </a:rPr>
              <a:t>such as: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Retirement programs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Employee stock purchase plans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Health and insurance plans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also consult on executive compensation, covering issues that include equity and performance-based incentive programs</a:t>
            </a:r>
          </a:p>
        </p:txBody>
      </p:sp>
      <p:sp>
        <p:nvSpPr>
          <p:cNvPr id="26" name="TextBox 25"/>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3"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5"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7"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8" name="Straight Connector 27"/>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5" name="Straight Connector 14"/>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66712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nce and Real Estate">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Energy and Natural Resources</a:t>
            </a:r>
          </a:p>
        </p:txBody>
      </p:sp>
      <p:sp>
        <p:nvSpPr>
          <p:cNvPr id="19" name="Rectangle 18"/>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Upstream Oil and Gas</a:t>
            </a:r>
          </a:p>
        </p:txBody>
      </p:sp>
      <p:sp>
        <p:nvSpPr>
          <p:cNvPr id="20" name="Rectangle 19"/>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Corporate</a:t>
            </a:r>
          </a:p>
        </p:txBody>
      </p:sp>
      <p:sp>
        <p:nvSpPr>
          <p:cNvPr id="21" name="Rectangle 20"/>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Regulation </a:t>
            </a:r>
          </a:p>
          <a:p>
            <a:pPr algn="ctr">
              <a:lnSpc>
                <a:spcPts val="1500"/>
              </a:lnSpc>
            </a:pPr>
            <a:r>
              <a:rPr lang="en-US" sz="1200" dirty="0">
                <a:solidFill>
                  <a:schemeClr val="bg1"/>
                </a:solidFill>
              </a:rPr>
              <a:t>and Competition</a:t>
            </a:r>
          </a:p>
        </p:txBody>
      </p:sp>
      <p:sp>
        <p:nvSpPr>
          <p:cNvPr id="22" name="Rectangle 21"/>
          <p:cNvSpPr/>
          <p:nvPr userDrawn="1"/>
        </p:nvSpPr>
        <p:spPr>
          <a:xfrm>
            <a:off x="4885135" y="4602177"/>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Dispute Resolution</a:t>
            </a:r>
          </a:p>
        </p:txBody>
      </p:sp>
      <p:sp>
        <p:nvSpPr>
          <p:cNvPr id="23" name="Rectangle 22"/>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Energy Trading and Marketing</a:t>
            </a:r>
          </a:p>
        </p:txBody>
      </p:sp>
      <p:sp>
        <p:nvSpPr>
          <p:cNvPr id="24" name="Rectangle 23"/>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Finance</a:t>
            </a:r>
          </a:p>
        </p:txBody>
      </p:sp>
      <p:sp>
        <p:nvSpPr>
          <p:cNvPr id="26" name="Rectangle 25"/>
          <p:cNvSpPr/>
          <p:nvPr userDrawn="1"/>
        </p:nvSpPr>
        <p:spPr>
          <a:xfrm>
            <a:off x="6872366"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Renewable Energy </a:t>
            </a:r>
          </a:p>
          <a:p>
            <a:pPr algn="ctr">
              <a:lnSpc>
                <a:spcPts val="1500"/>
              </a:lnSpc>
            </a:pPr>
            <a:r>
              <a:rPr lang="en-US" sz="1200" dirty="0">
                <a:solidFill>
                  <a:schemeClr val="bg1"/>
                </a:solidFill>
              </a:rPr>
              <a:t>and Cleantech</a:t>
            </a:r>
          </a:p>
        </p:txBody>
      </p:sp>
      <p:sp>
        <p:nvSpPr>
          <p:cNvPr id="27" name="Rectangle 26"/>
          <p:cNvSpPr/>
          <p:nvPr userDrawn="1"/>
        </p:nvSpPr>
        <p:spPr>
          <a:xfrm>
            <a:off x="6872366" y="4602177"/>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Strategy</a:t>
            </a:r>
          </a:p>
        </p:txBody>
      </p:sp>
      <p:sp>
        <p:nvSpPr>
          <p:cNvPr id="28" name="TextBox 27"/>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9" name="TextBox 28"/>
          <p:cNvSpPr txBox="1"/>
          <p:nvPr userDrawn="1"/>
        </p:nvSpPr>
        <p:spPr>
          <a:xfrm>
            <a:off x="533400" y="1587500"/>
            <a:ext cx="3886200" cy="3154133"/>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The energy and natural resources industries continuously undergo innovative advances that present complex legal challenges.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combine global capacity and lawyers </a:t>
            </a:r>
            <a:r>
              <a:rPr lang="en-US" sz="1100" b="1" kern="1200" dirty="0">
                <a:solidFill>
                  <a:srgbClr val="00395C"/>
                </a:solidFill>
                <a:latin typeface="+mn-lt"/>
                <a:ea typeface="+mn-ea"/>
                <a:cs typeface="+mn-cs"/>
              </a:rPr>
              <a:t>knowledgeable about relevant technologies</a:t>
            </a:r>
            <a:r>
              <a:rPr lang="en-US" sz="1100" b="0" kern="1200" dirty="0">
                <a:solidFill>
                  <a:srgbClr val="00395C"/>
                </a:solidFill>
                <a:latin typeface="+mn-lt"/>
                <a:ea typeface="+mn-ea"/>
                <a:cs typeface="+mn-cs"/>
              </a:rPr>
              <a:t>, skilled in all the relevant areas of law and conversant with industry trends and developments </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regularly advise clients worldwide on matters involving a </a:t>
            </a:r>
            <a:r>
              <a:rPr lang="en-US" sz="1100" b="1" kern="1200" dirty="0">
                <a:solidFill>
                  <a:srgbClr val="00395C"/>
                </a:solidFill>
                <a:latin typeface="+mn-lt"/>
                <a:ea typeface="+mn-ea"/>
                <a:cs typeface="+mn-cs"/>
              </a:rPr>
              <a:t>wide array of energy resources </a:t>
            </a:r>
            <a:r>
              <a:rPr lang="en-US" sz="1100" b="0" kern="1200" dirty="0">
                <a:solidFill>
                  <a:srgbClr val="00395C"/>
                </a:solidFill>
                <a:latin typeface="+mn-lt"/>
                <a:ea typeface="+mn-ea"/>
                <a:cs typeface="+mn-cs"/>
              </a:rPr>
              <a:t>including: oil, gas, liquefied natural gas (LNG), coal, nuclear, wind, solar, biofuels, hydroelectric, geothermal and other renewable energy sources </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also assist clients in achieving their goals in the rapidly developing </a:t>
            </a:r>
            <a:r>
              <a:rPr lang="en-US" sz="1100" b="1" kern="1200" dirty="0">
                <a:solidFill>
                  <a:srgbClr val="00395C"/>
                </a:solidFill>
                <a:latin typeface="+mn-lt"/>
                <a:ea typeface="+mn-ea"/>
                <a:cs typeface="+mn-cs"/>
              </a:rPr>
              <a:t>cleantech</a:t>
            </a:r>
            <a:r>
              <a:rPr lang="en-US" sz="1100" b="0" kern="1200" dirty="0">
                <a:solidFill>
                  <a:srgbClr val="00395C"/>
                </a:solidFill>
                <a:latin typeface="+mn-lt"/>
                <a:ea typeface="+mn-ea"/>
                <a:cs typeface="+mn-cs"/>
              </a:rPr>
              <a:t> sector </a:t>
            </a:r>
          </a:p>
        </p:txBody>
      </p:sp>
      <p:sp>
        <p:nvSpPr>
          <p:cNvPr id="30"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31"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32"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33" name="Straight Connector 32"/>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35" name="Straight Connector 34"/>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406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inance and Real Estate">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baseline="0">
                <a:solidFill>
                  <a:srgbClr val="00395C"/>
                </a:solidFill>
              </a:defRPr>
            </a:lvl1pPr>
          </a:lstStyle>
          <a:p>
            <a:r>
              <a:rPr lang="en-US" dirty="0"/>
              <a:t>Global Finance</a:t>
            </a:r>
          </a:p>
        </p:txBody>
      </p:sp>
      <p:sp>
        <p:nvSpPr>
          <p:cNvPr id="28" name="TextBox 27"/>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5" name="Rectangle 24"/>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Asset-backed securities and derivatives</a:t>
            </a:r>
          </a:p>
        </p:txBody>
      </p:sp>
      <p:sp>
        <p:nvSpPr>
          <p:cNvPr id="30" name="Rectangle 29"/>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Commercial mortgage-backed securities</a:t>
            </a:r>
          </a:p>
        </p:txBody>
      </p:sp>
      <p:sp>
        <p:nvSpPr>
          <p:cNvPr id="31" name="Rectangle 30"/>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Fund finance</a:t>
            </a:r>
          </a:p>
        </p:txBody>
      </p:sp>
      <p:sp>
        <p:nvSpPr>
          <p:cNvPr id="32" name="Rectangle 31"/>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Collateralized loan obligation</a:t>
            </a:r>
          </a:p>
        </p:txBody>
      </p:sp>
      <p:sp>
        <p:nvSpPr>
          <p:cNvPr id="33" name="Rectangle 32"/>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Commercial real estate finance</a:t>
            </a:r>
          </a:p>
        </p:txBody>
      </p:sp>
      <p:sp>
        <p:nvSpPr>
          <p:cNvPr id="34" name="Rectangle 33"/>
          <p:cNvSpPr/>
          <p:nvPr userDrawn="1"/>
        </p:nvSpPr>
        <p:spPr>
          <a:xfrm>
            <a:off x="6872366"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Leveraged finance</a:t>
            </a:r>
          </a:p>
        </p:txBody>
      </p:sp>
      <p:sp>
        <p:nvSpPr>
          <p:cNvPr id="36" name="TextBox 35"/>
          <p:cNvSpPr txBox="1"/>
          <p:nvPr userDrawn="1"/>
        </p:nvSpPr>
        <p:spPr>
          <a:xfrm>
            <a:off x="533400" y="1587500"/>
            <a:ext cx="3886200" cy="4478149"/>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Our global finance group is the choice of market makers for innovative structures, creative strategies and complex transactions.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With more than 150 lawyers worldwide, we have </a:t>
            </a:r>
            <a:r>
              <a:rPr lang="en-US" sz="1100" b="1" kern="1200" dirty="0">
                <a:solidFill>
                  <a:srgbClr val="00395C"/>
                </a:solidFill>
                <a:latin typeface="+mn-lt"/>
                <a:ea typeface="+mn-ea"/>
                <a:cs typeface="+mn-cs"/>
              </a:rPr>
              <a:t>international breadth of experience</a:t>
            </a:r>
            <a:endParaRPr lang="en-US" sz="1100" b="0" kern="1200" dirty="0">
              <a:solidFill>
                <a:srgbClr val="00395C"/>
              </a:solidFill>
              <a:latin typeface="+mn-lt"/>
              <a:ea typeface="+mn-ea"/>
              <a:cs typeface="+mn-cs"/>
            </a:endParaRP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a:t>
            </a:r>
            <a:r>
              <a:rPr lang="en-US" sz="1100" b="1" kern="1200" dirty="0">
                <a:solidFill>
                  <a:srgbClr val="00395C"/>
                </a:solidFill>
                <a:latin typeface="+mn-lt"/>
                <a:ea typeface="+mn-ea"/>
                <a:cs typeface="+mn-cs"/>
              </a:rPr>
              <a:t>diverse clients </a:t>
            </a:r>
            <a:r>
              <a:rPr lang="en-US" sz="1100" b="0" kern="1200" dirty="0">
                <a:solidFill>
                  <a:srgbClr val="00395C"/>
                </a:solidFill>
                <a:latin typeface="+mn-lt"/>
                <a:ea typeface="+mn-ea"/>
                <a:cs typeface="+mn-cs"/>
              </a:rPr>
              <a:t>include</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Money center and commercial banks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Life insurance companies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Private equity sponsors and hedge funds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Real estate funds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Debt funds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REITs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Business development companies (BDCs)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Investment trusts (UK)</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Sovereign entities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Pension vehicles</a:t>
            </a:r>
          </a:p>
        </p:txBody>
      </p:sp>
      <p:sp>
        <p:nvSpPr>
          <p:cNvPr id="19" name="Rectangle 18"/>
          <p:cNvSpPr/>
          <p:nvPr userDrawn="1"/>
        </p:nvSpPr>
        <p:spPr>
          <a:xfrm>
            <a:off x="4885135" y="4602176"/>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Residential mortgage finance</a:t>
            </a:r>
          </a:p>
        </p:txBody>
      </p:sp>
      <p:sp>
        <p:nvSpPr>
          <p:cNvPr id="21"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2"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3"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4" name="Straight Connector 23"/>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8" name="Straight Connector 17"/>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01758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ncial Services and Investment Management">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Financial Services and Investment Management</a:t>
            </a:r>
          </a:p>
        </p:txBody>
      </p:sp>
      <p:sp>
        <p:nvSpPr>
          <p:cNvPr id="19" name="TextBox 18"/>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0" name="Rectangle 19"/>
          <p:cNvSpPr/>
          <p:nvPr userDrawn="1"/>
        </p:nvSpPr>
        <p:spPr>
          <a:xfrm>
            <a:off x="4885135" y="2512904"/>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Investment Funds</a:t>
            </a:r>
          </a:p>
        </p:txBody>
      </p:sp>
      <p:sp>
        <p:nvSpPr>
          <p:cNvPr id="21" name="Rectangle 20"/>
          <p:cNvSpPr/>
          <p:nvPr userDrawn="1"/>
        </p:nvSpPr>
        <p:spPr>
          <a:xfrm>
            <a:off x="4885135" y="3093330"/>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Broker-Dealers and Markets</a:t>
            </a:r>
          </a:p>
        </p:txBody>
      </p:sp>
      <p:sp>
        <p:nvSpPr>
          <p:cNvPr id="22" name="Rectangle 21"/>
          <p:cNvSpPr/>
          <p:nvPr userDrawn="1"/>
        </p:nvSpPr>
        <p:spPr>
          <a:xfrm>
            <a:off x="4885135" y="3673755"/>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Variable Insurance Products</a:t>
            </a:r>
          </a:p>
        </p:txBody>
      </p:sp>
      <p:sp>
        <p:nvSpPr>
          <p:cNvPr id="23" name="Rectangle 22"/>
          <p:cNvSpPr/>
          <p:nvPr userDrawn="1"/>
        </p:nvSpPr>
        <p:spPr>
          <a:xfrm>
            <a:off x="4885135" y="4254182"/>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Regulatory Compliance</a:t>
            </a:r>
          </a:p>
        </p:txBody>
      </p:sp>
      <p:sp>
        <p:nvSpPr>
          <p:cNvPr id="24" name="Rectangle 23"/>
          <p:cNvSpPr/>
          <p:nvPr userDrawn="1"/>
        </p:nvSpPr>
        <p:spPr>
          <a:xfrm>
            <a:off x="6872366" y="2512904"/>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Investment Advisers</a:t>
            </a:r>
          </a:p>
        </p:txBody>
      </p:sp>
      <p:sp>
        <p:nvSpPr>
          <p:cNvPr id="26" name="Rectangle 25"/>
          <p:cNvSpPr/>
          <p:nvPr userDrawn="1"/>
        </p:nvSpPr>
        <p:spPr>
          <a:xfrm>
            <a:off x="6872366" y="3093330"/>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Banking and Financial Institutions</a:t>
            </a:r>
          </a:p>
        </p:txBody>
      </p:sp>
      <p:sp>
        <p:nvSpPr>
          <p:cNvPr id="27" name="Rectangle 26"/>
          <p:cNvSpPr/>
          <p:nvPr userDrawn="1"/>
        </p:nvSpPr>
        <p:spPr>
          <a:xfrm>
            <a:off x="6872366" y="3673755"/>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Commodities and Derivatives</a:t>
            </a:r>
          </a:p>
        </p:txBody>
      </p:sp>
      <p:sp>
        <p:nvSpPr>
          <p:cNvPr id="28" name="Rectangle 27"/>
          <p:cNvSpPr/>
          <p:nvPr userDrawn="1"/>
        </p:nvSpPr>
        <p:spPr>
          <a:xfrm>
            <a:off x="6872366" y="4254182"/>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Asset Management M&amp;A</a:t>
            </a:r>
          </a:p>
        </p:txBody>
      </p:sp>
      <p:sp>
        <p:nvSpPr>
          <p:cNvPr id="29" name="Rectangle 28"/>
          <p:cNvSpPr/>
          <p:nvPr userDrawn="1"/>
        </p:nvSpPr>
        <p:spPr>
          <a:xfrm>
            <a:off x="4885135" y="4835915"/>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Global Fund Distribution</a:t>
            </a:r>
          </a:p>
        </p:txBody>
      </p:sp>
      <p:sp>
        <p:nvSpPr>
          <p:cNvPr id="30" name="Rectangle 29"/>
          <p:cNvSpPr/>
          <p:nvPr userDrawn="1"/>
        </p:nvSpPr>
        <p:spPr>
          <a:xfrm>
            <a:off x="4885135" y="5416341"/>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Retirement Plans/</a:t>
            </a:r>
          </a:p>
          <a:p>
            <a:pPr algn="ctr">
              <a:lnSpc>
                <a:spcPts val="1500"/>
              </a:lnSpc>
            </a:pPr>
            <a:r>
              <a:rPr lang="en-US" sz="1200" dirty="0">
                <a:solidFill>
                  <a:schemeClr val="bg1"/>
                </a:solidFill>
              </a:rPr>
              <a:t>ERISA/Tax</a:t>
            </a:r>
          </a:p>
        </p:txBody>
      </p:sp>
      <p:sp>
        <p:nvSpPr>
          <p:cNvPr id="31" name="Rectangle 30"/>
          <p:cNvSpPr/>
          <p:nvPr userDrawn="1"/>
        </p:nvSpPr>
        <p:spPr>
          <a:xfrm>
            <a:off x="6872366" y="4835915"/>
            <a:ext cx="1887459" cy="520909"/>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Investment Company Status</a:t>
            </a:r>
          </a:p>
        </p:txBody>
      </p:sp>
      <p:sp>
        <p:nvSpPr>
          <p:cNvPr id="33" name="TextBox 32"/>
          <p:cNvSpPr txBox="1"/>
          <p:nvPr userDrawn="1"/>
        </p:nvSpPr>
        <p:spPr>
          <a:xfrm>
            <a:off x="533400" y="1587500"/>
            <a:ext cx="3886200" cy="2769412"/>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Financial services companies rely on skilled legal counsel to help them innovate and navigate a complicated regulatory environment.</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are </a:t>
            </a:r>
            <a:r>
              <a:rPr lang="en-US" sz="1100" b="1" kern="1200" dirty="0">
                <a:solidFill>
                  <a:srgbClr val="00395C"/>
                </a:solidFill>
                <a:latin typeface="+mn-lt"/>
                <a:ea typeface="+mn-ea"/>
                <a:cs typeface="+mn-cs"/>
              </a:rPr>
              <a:t>leading advisers </a:t>
            </a:r>
            <a:r>
              <a:rPr lang="en-US" sz="1100" b="0" kern="1200" dirty="0">
                <a:solidFill>
                  <a:srgbClr val="00395C"/>
                </a:solidFill>
                <a:latin typeface="+mn-lt"/>
                <a:ea typeface="+mn-ea"/>
                <a:cs typeface="+mn-cs"/>
              </a:rPr>
              <a:t>to financial services firms, asset managers and investment funds </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represent </a:t>
            </a:r>
            <a:r>
              <a:rPr lang="en-US" sz="1100" b="1" kern="1200" dirty="0">
                <a:solidFill>
                  <a:srgbClr val="00395C"/>
                </a:solidFill>
                <a:latin typeface="+mn-lt"/>
                <a:ea typeface="+mn-ea"/>
                <a:cs typeface="+mn-cs"/>
              </a:rPr>
              <a:t>diverse clients</a:t>
            </a:r>
            <a:r>
              <a:rPr lang="en-US" sz="1100" b="0" kern="1200" dirty="0">
                <a:solidFill>
                  <a:srgbClr val="00395C"/>
                </a:solidFill>
                <a:latin typeface="+mn-lt"/>
                <a:ea typeface="+mn-ea"/>
                <a:cs typeface="+mn-cs"/>
              </a:rPr>
              <a:t>, ranging from small start-up and boutique operations to some of the largest financial institutions in the world </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With approximately 200 lawyers in 15 offices around the world, Dechert is the only law firm with </a:t>
            </a:r>
            <a:r>
              <a:rPr lang="en-US" sz="1100" b="1" kern="1200" dirty="0">
                <a:solidFill>
                  <a:srgbClr val="00395C"/>
                </a:solidFill>
                <a:latin typeface="+mn-lt"/>
                <a:ea typeface="+mn-ea"/>
                <a:cs typeface="+mn-cs"/>
              </a:rPr>
              <a:t>offices in the key fund jurisdictions </a:t>
            </a:r>
            <a:r>
              <a:rPr lang="en-US" sz="1100" b="0" kern="1200" dirty="0">
                <a:solidFill>
                  <a:srgbClr val="00395C"/>
                </a:solidFill>
                <a:latin typeface="+mn-lt"/>
                <a:ea typeface="+mn-ea"/>
                <a:cs typeface="+mn-cs"/>
              </a:rPr>
              <a:t>of London, Dublin, Frankfurt and Luxembourg</a:t>
            </a:r>
          </a:p>
        </p:txBody>
      </p:sp>
      <p:sp>
        <p:nvSpPr>
          <p:cNvPr id="32"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34"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35"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36" name="Straight Connector 35"/>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38" name="Straight Connector 37"/>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4013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ctrTitle" hasCustomPrompt="1"/>
          </p:nvPr>
        </p:nvSpPr>
        <p:spPr>
          <a:xfrm>
            <a:off x="527199" y="381001"/>
            <a:ext cx="2865358" cy="1921953"/>
          </a:xfrm>
        </p:spPr>
        <p:txBody>
          <a:bodyPr wrap="square" anchor="b">
            <a:normAutofit/>
          </a:bodyPr>
          <a:lstStyle>
            <a:lvl1pPr algn="l">
              <a:lnSpc>
                <a:spcPct val="100000"/>
              </a:lnSpc>
              <a:defRPr sz="2600" b="0">
                <a:solidFill>
                  <a:srgbClr val="00395C"/>
                </a:solidFill>
              </a:defRPr>
            </a:lvl1pPr>
          </a:lstStyle>
          <a:p>
            <a:r>
              <a:rPr lang="en-US" dirty="0"/>
              <a:t>Enter Presentation Title</a:t>
            </a:r>
          </a:p>
        </p:txBody>
      </p:sp>
      <p:sp>
        <p:nvSpPr>
          <p:cNvPr id="10" name="Subtitle 2"/>
          <p:cNvSpPr>
            <a:spLocks noGrp="1"/>
          </p:cNvSpPr>
          <p:nvPr>
            <p:ph type="subTitle" idx="1" hasCustomPrompt="1"/>
          </p:nvPr>
        </p:nvSpPr>
        <p:spPr>
          <a:xfrm>
            <a:off x="527199" y="2443860"/>
            <a:ext cx="2590800"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
        <p:nvSpPr>
          <p:cNvPr id="12"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smtClean="0"/>
              <a:t>September 19, 2019 </a:t>
            </a:r>
            <a:endParaRPr lang="en-US" dirty="0"/>
          </a:p>
        </p:txBody>
      </p:sp>
      <p:sp>
        <p:nvSpPr>
          <p:cNvPr id="8" name="Date Placeholder 3"/>
          <p:cNvSpPr txBox="1">
            <a:spLocks/>
          </p:cNvSpPr>
          <p:nvPr userDrawn="1"/>
        </p:nvSpPr>
        <p:spPr>
          <a:xfrm>
            <a:off x="527199" y="4310556"/>
            <a:ext cx="2590800" cy="3757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solidFill>
                <a:srgbClr val="5F5F5F"/>
              </a:solidFill>
            </a:endParaRPr>
          </a:p>
        </p:txBody>
      </p:sp>
    </p:spTree>
    <p:extLst>
      <p:ext uri="{BB962C8B-B14F-4D97-AF65-F5344CB8AC3E}">
        <p14:creationId xmlns:p14="http://schemas.microsoft.com/office/powerpoint/2010/main" val="3190974065"/>
      </p:ext>
    </p:extLst>
  </p:cSld>
  <p:clrMapOvr>
    <a:masterClrMapping/>
  </p:clrMapOvr>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ellectual Property">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Intellectual Property</a:t>
            </a:r>
          </a:p>
        </p:txBody>
      </p:sp>
      <p:sp>
        <p:nvSpPr>
          <p:cNvPr id="19" name="TextBox 18"/>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0" name="Rectangle 19"/>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Data Privacy and Cybersecurity</a:t>
            </a:r>
          </a:p>
        </p:txBody>
      </p:sp>
      <p:sp>
        <p:nvSpPr>
          <p:cNvPr id="21" name="Rectangle 20"/>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IP Litigation</a:t>
            </a:r>
          </a:p>
        </p:txBody>
      </p:sp>
      <p:sp>
        <p:nvSpPr>
          <p:cNvPr id="22" name="Rectangle 21"/>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Outsourcing and Offshoring</a:t>
            </a:r>
          </a:p>
        </p:txBody>
      </p:sp>
      <p:sp>
        <p:nvSpPr>
          <p:cNvPr id="23" name="Rectangle 22"/>
          <p:cNvSpPr/>
          <p:nvPr userDrawn="1"/>
        </p:nvSpPr>
        <p:spPr>
          <a:xfrm>
            <a:off x="4885135" y="4602177"/>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Patent Litigation</a:t>
            </a:r>
          </a:p>
        </p:txBody>
      </p:sp>
      <p:sp>
        <p:nvSpPr>
          <p:cNvPr id="24" name="Rectangle 23"/>
          <p:cNvSpPr/>
          <p:nvPr userDrawn="1"/>
        </p:nvSpPr>
        <p:spPr>
          <a:xfrm>
            <a:off x="4885135" y="529860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Trademark and</a:t>
            </a:r>
            <a:br>
              <a:rPr lang="en-US" sz="1200" dirty="0">
                <a:solidFill>
                  <a:schemeClr val="bg1"/>
                </a:solidFill>
              </a:rPr>
            </a:br>
            <a:r>
              <a:rPr lang="en-US" sz="1200" dirty="0">
                <a:solidFill>
                  <a:schemeClr val="bg1"/>
                </a:solidFill>
              </a:rPr>
              <a:t>Copyright</a:t>
            </a:r>
          </a:p>
        </p:txBody>
      </p:sp>
      <p:sp>
        <p:nvSpPr>
          <p:cNvPr id="26" name="Rectangle 25"/>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FinTech</a:t>
            </a:r>
          </a:p>
        </p:txBody>
      </p:sp>
      <p:sp>
        <p:nvSpPr>
          <p:cNvPr id="27" name="Rectangle 26"/>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IP and Technology Licensing and Transactions</a:t>
            </a:r>
          </a:p>
        </p:txBody>
      </p:sp>
      <p:sp>
        <p:nvSpPr>
          <p:cNvPr id="28" name="Rectangle 27"/>
          <p:cNvSpPr/>
          <p:nvPr userDrawn="1"/>
        </p:nvSpPr>
        <p:spPr>
          <a:xfrm>
            <a:off x="6872366"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Patent Counseling and Prosecution</a:t>
            </a:r>
          </a:p>
        </p:txBody>
      </p:sp>
      <p:sp>
        <p:nvSpPr>
          <p:cNvPr id="29" name="Rectangle 28"/>
          <p:cNvSpPr/>
          <p:nvPr userDrawn="1"/>
        </p:nvSpPr>
        <p:spPr>
          <a:xfrm>
            <a:off x="6872366" y="4602177"/>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Trade Secrets and </a:t>
            </a:r>
          </a:p>
          <a:p>
            <a:pPr algn="ctr">
              <a:lnSpc>
                <a:spcPts val="1500"/>
              </a:lnSpc>
            </a:pPr>
            <a:r>
              <a:rPr lang="en-US" sz="1200" dirty="0">
                <a:solidFill>
                  <a:schemeClr val="bg1"/>
                </a:solidFill>
              </a:rPr>
              <a:t>Unfair Competition</a:t>
            </a:r>
          </a:p>
        </p:txBody>
      </p:sp>
      <p:sp>
        <p:nvSpPr>
          <p:cNvPr id="30" name="TextBox 29"/>
          <p:cNvSpPr txBox="1"/>
          <p:nvPr userDrawn="1"/>
        </p:nvSpPr>
        <p:spPr>
          <a:xfrm>
            <a:off x="533400" y="1587500"/>
            <a:ext cx="3886200" cy="2820709"/>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In today’s competitive global marketplace, technologies and products are being developed at an extraordinary rate, resulting in challenges to Intellectual Property (IP) growth and maintenance.</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IP lawyers have </a:t>
            </a:r>
            <a:r>
              <a:rPr lang="en-US" sz="1100" b="1" kern="1200" dirty="0">
                <a:solidFill>
                  <a:srgbClr val="00395C"/>
                </a:solidFill>
                <a:latin typeface="+mn-lt"/>
                <a:ea typeface="+mn-ea"/>
                <a:cs typeface="+mn-cs"/>
              </a:rPr>
              <a:t>critical knowledge </a:t>
            </a:r>
            <a:r>
              <a:rPr lang="en-US" sz="1100" b="0" kern="1200" dirty="0">
                <a:solidFill>
                  <a:srgbClr val="00395C"/>
                </a:solidFill>
                <a:latin typeface="+mn-lt"/>
                <a:ea typeface="+mn-ea"/>
                <a:cs typeface="+mn-cs"/>
              </a:rPr>
              <a:t>in the underlying sciences and technologies of innovations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regularly </a:t>
            </a:r>
            <a:r>
              <a:rPr lang="en-US" sz="1100" b="1" kern="1200" dirty="0">
                <a:solidFill>
                  <a:srgbClr val="00395C"/>
                </a:solidFill>
                <a:latin typeface="+mn-lt"/>
                <a:ea typeface="+mn-ea"/>
                <a:cs typeface="+mn-cs"/>
              </a:rPr>
              <a:t>protect our clients’ interests </a:t>
            </a:r>
            <a:r>
              <a:rPr lang="en-US" sz="1100" b="0" kern="1200" dirty="0">
                <a:solidFill>
                  <a:srgbClr val="00395C"/>
                </a:solidFill>
                <a:latin typeface="+mn-lt"/>
                <a:ea typeface="+mn-ea"/>
                <a:cs typeface="+mn-cs"/>
              </a:rPr>
              <a:t>throughout the world, devising strategies to enhance their market position and protect them from infringement and unfair competition</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a:t>
            </a:r>
            <a:r>
              <a:rPr lang="en-US" sz="1100" b="1" kern="1200" dirty="0">
                <a:solidFill>
                  <a:srgbClr val="00395C"/>
                </a:solidFill>
                <a:latin typeface="+mn-lt"/>
                <a:ea typeface="+mn-ea"/>
                <a:cs typeface="+mn-cs"/>
              </a:rPr>
              <a:t>focus on our clients’ priorities, </a:t>
            </a:r>
            <a:r>
              <a:rPr lang="en-US" sz="1100" b="0" kern="1200" dirty="0">
                <a:solidFill>
                  <a:srgbClr val="00395C"/>
                </a:solidFill>
                <a:latin typeface="+mn-lt"/>
                <a:ea typeface="+mn-ea"/>
                <a:cs typeface="+mn-cs"/>
              </a:rPr>
              <a:t>delivering strategies and results that align with their business objectives</a:t>
            </a:r>
          </a:p>
        </p:txBody>
      </p:sp>
      <p:sp>
        <p:nvSpPr>
          <p:cNvPr id="31"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32"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33"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34" name="Straight Connector 33"/>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36" name="Straight Connector 35"/>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88574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ernational Arbitration">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International Arbitration</a:t>
            </a:r>
          </a:p>
        </p:txBody>
      </p:sp>
      <p:sp>
        <p:nvSpPr>
          <p:cNvPr id="19" name="TextBox 18"/>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0" name="Rectangle 19"/>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Energy and </a:t>
            </a:r>
          </a:p>
          <a:p>
            <a:pPr algn="ctr">
              <a:lnSpc>
                <a:spcPts val="1500"/>
              </a:lnSpc>
            </a:pPr>
            <a:r>
              <a:rPr lang="en-US" sz="1200" dirty="0">
                <a:solidFill>
                  <a:schemeClr val="bg1"/>
                </a:solidFill>
              </a:rPr>
              <a:t>Natural Resources</a:t>
            </a:r>
          </a:p>
        </p:txBody>
      </p:sp>
      <p:sp>
        <p:nvSpPr>
          <p:cNvPr id="21" name="Rectangle 20"/>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Construction</a:t>
            </a:r>
          </a:p>
        </p:txBody>
      </p:sp>
      <p:sp>
        <p:nvSpPr>
          <p:cNvPr id="22" name="Rectangle 21"/>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Banking and Finance</a:t>
            </a:r>
          </a:p>
        </p:txBody>
      </p:sp>
      <p:sp>
        <p:nvSpPr>
          <p:cNvPr id="23" name="Rectangle 22"/>
          <p:cNvSpPr/>
          <p:nvPr userDrawn="1"/>
        </p:nvSpPr>
        <p:spPr>
          <a:xfrm>
            <a:off x="4885135" y="4602177"/>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Defense</a:t>
            </a:r>
          </a:p>
        </p:txBody>
      </p:sp>
      <p:sp>
        <p:nvSpPr>
          <p:cNvPr id="24" name="Rectangle 23"/>
          <p:cNvSpPr/>
          <p:nvPr userDrawn="1"/>
        </p:nvSpPr>
        <p:spPr>
          <a:xfrm>
            <a:off x="4885135" y="529860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Intellectual Property</a:t>
            </a:r>
          </a:p>
        </p:txBody>
      </p:sp>
      <p:sp>
        <p:nvSpPr>
          <p:cNvPr id="26" name="Rectangle 25"/>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Technology, Media and Telecommunications (TMT)</a:t>
            </a:r>
          </a:p>
        </p:txBody>
      </p:sp>
      <p:sp>
        <p:nvSpPr>
          <p:cNvPr id="27" name="Rectangle 26"/>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Corporate Disputes</a:t>
            </a:r>
          </a:p>
        </p:txBody>
      </p:sp>
      <p:sp>
        <p:nvSpPr>
          <p:cNvPr id="28" name="Rectangle 27"/>
          <p:cNvSpPr/>
          <p:nvPr userDrawn="1"/>
        </p:nvSpPr>
        <p:spPr>
          <a:xfrm>
            <a:off x="6872366"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Life Sciences</a:t>
            </a:r>
          </a:p>
        </p:txBody>
      </p:sp>
      <p:sp>
        <p:nvSpPr>
          <p:cNvPr id="29" name="Rectangle 28"/>
          <p:cNvSpPr/>
          <p:nvPr userDrawn="1"/>
        </p:nvSpPr>
        <p:spPr>
          <a:xfrm>
            <a:off x="6872366" y="4602177"/>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Sports</a:t>
            </a:r>
          </a:p>
        </p:txBody>
      </p:sp>
      <p:sp>
        <p:nvSpPr>
          <p:cNvPr id="30" name="TextBox 29"/>
          <p:cNvSpPr txBox="1"/>
          <p:nvPr userDrawn="1"/>
        </p:nvSpPr>
        <p:spPr>
          <a:xfrm>
            <a:off x="533400" y="1587500"/>
            <a:ext cx="3886200" cy="3003386"/>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Our international arbitration team has the global resources and experience to handle the largest, most complex disputes confronting businesses and governments throughout the world.</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With a </a:t>
            </a:r>
            <a:r>
              <a:rPr lang="en-US" sz="1100" b="1" kern="1200" dirty="0">
                <a:solidFill>
                  <a:srgbClr val="00395C"/>
                </a:solidFill>
                <a:latin typeface="+mn-lt"/>
                <a:ea typeface="+mn-ea"/>
                <a:cs typeface="+mn-cs"/>
              </a:rPr>
              <a:t>comprehensive network </a:t>
            </a:r>
            <a:r>
              <a:rPr lang="en-US" sz="1100" b="0" kern="1200" dirty="0">
                <a:solidFill>
                  <a:srgbClr val="00395C"/>
                </a:solidFill>
                <a:latin typeface="+mn-lt"/>
                <a:ea typeface="+mn-ea"/>
                <a:cs typeface="+mn-cs"/>
              </a:rPr>
              <a:t>of offices worldwide and a formidable track record, Dechert lawyers seamlessly serve clients on a global basis in real time and around the clock</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a:t>
            </a:r>
            <a:r>
              <a:rPr lang="en-US" sz="1100" b="1" kern="1200" dirty="0">
                <a:solidFill>
                  <a:srgbClr val="00395C"/>
                </a:solidFill>
                <a:latin typeface="+mn-lt"/>
                <a:ea typeface="+mn-ea"/>
                <a:cs typeface="+mn-cs"/>
              </a:rPr>
              <a:t>well-established team </a:t>
            </a:r>
            <a:r>
              <a:rPr lang="en-US" sz="1100" b="0" kern="1200" dirty="0">
                <a:solidFill>
                  <a:srgbClr val="00395C"/>
                </a:solidFill>
                <a:latin typeface="+mn-lt"/>
                <a:ea typeface="+mn-ea"/>
                <a:cs typeface="+mn-cs"/>
              </a:rPr>
              <a:t>possesses detailed knowledge of arbitration institutions, applicable rules, regulations and practices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regularly handle </a:t>
            </a:r>
            <a:r>
              <a:rPr lang="en-US" sz="1100" b="1" kern="1200" dirty="0">
                <a:solidFill>
                  <a:srgbClr val="00395C"/>
                </a:solidFill>
                <a:latin typeface="+mn-lt"/>
                <a:ea typeface="+mn-ea"/>
                <a:cs typeface="+mn-cs"/>
              </a:rPr>
              <a:t>international disputes </a:t>
            </a:r>
            <a:r>
              <a:rPr lang="en-US" sz="1100" b="0" kern="1200" dirty="0">
                <a:solidFill>
                  <a:srgbClr val="00395C"/>
                </a:solidFill>
                <a:latin typeface="+mn-lt"/>
                <a:ea typeface="+mn-ea"/>
                <a:cs typeface="+mn-cs"/>
              </a:rPr>
              <a:t>under the laws of dozens of different countries</a:t>
            </a:r>
          </a:p>
        </p:txBody>
      </p:sp>
      <p:sp>
        <p:nvSpPr>
          <p:cNvPr id="31"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32"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33"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34" name="Straight Connector 33"/>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36" name="Straight Connector 35"/>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664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ernational Trade">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International Trade</a:t>
            </a:r>
          </a:p>
        </p:txBody>
      </p:sp>
      <p:sp>
        <p:nvSpPr>
          <p:cNvPr id="19" name="TextBox 18"/>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0" name="Rectangle 19"/>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Export Controls</a:t>
            </a:r>
          </a:p>
        </p:txBody>
      </p:sp>
      <p:sp>
        <p:nvSpPr>
          <p:cNvPr id="21" name="Rectangle 20"/>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Trade Embargoes</a:t>
            </a:r>
          </a:p>
        </p:txBody>
      </p:sp>
      <p:sp>
        <p:nvSpPr>
          <p:cNvPr id="22" name="Rectangle 21"/>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Customs Procedures</a:t>
            </a:r>
          </a:p>
        </p:txBody>
      </p:sp>
      <p:sp>
        <p:nvSpPr>
          <p:cNvPr id="23" name="Rectangle 22"/>
          <p:cNvSpPr/>
          <p:nvPr userDrawn="1"/>
        </p:nvSpPr>
        <p:spPr>
          <a:xfrm>
            <a:off x="4885135" y="4602177"/>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National Security Reviews of Foreign Direct Investment</a:t>
            </a:r>
          </a:p>
        </p:txBody>
      </p:sp>
      <p:sp>
        <p:nvSpPr>
          <p:cNvPr id="24" name="Rectangle 23"/>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Economic Sanctions</a:t>
            </a:r>
          </a:p>
        </p:txBody>
      </p:sp>
      <p:sp>
        <p:nvSpPr>
          <p:cNvPr id="26" name="Rectangle 25"/>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Anti-Corruption</a:t>
            </a:r>
          </a:p>
        </p:txBody>
      </p:sp>
      <p:sp>
        <p:nvSpPr>
          <p:cNvPr id="27" name="Rectangle 26"/>
          <p:cNvSpPr/>
          <p:nvPr userDrawn="1"/>
        </p:nvSpPr>
        <p:spPr>
          <a:xfrm>
            <a:off x="6872366"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Trade Defense Measures</a:t>
            </a:r>
          </a:p>
        </p:txBody>
      </p:sp>
      <p:sp>
        <p:nvSpPr>
          <p:cNvPr id="28" name="TextBox 27"/>
          <p:cNvSpPr txBox="1"/>
          <p:nvPr userDrawn="1"/>
        </p:nvSpPr>
        <p:spPr>
          <a:xfrm>
            <a:off x="533400" y="1587500"/>
            <a:ext cx="3886200" cy="2593018"/>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Our international trade and government regulation group advises on a wide range of matters.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uniquely </a:t>
            </a:r>
            <a:r>
              <a:rPr lang="en-US" sz="1100" b="1" kern="1200" dirty="0">
                <a:solidFill>
                  <a:srgbClr val="00395C"/>
                </a:solidFill>
                <a:latin typeface="+mn-lt"/>
                <a:ea typeface="+mn-ea"/>
                <a:cs typeface="+mn-cs"/>
              </a:rPr>
              <a:t>qualified global team </a:t>
            </a:r>
            <a:r>
              <a:rPr lang="en-US" sz="1100" b="0" kern="1200" dirty="0">
                <a:solidFill>
                  <a:srgbClr val="00395C"/>
                </a:solidFill>
                <a:latin typeface="+mn-lt"/>
                <a:ea typeface="+mn-ea"/>
                <a:cs typeface="+mn-cs"/>
              </a:rPr>
              <a:t>includes former national and multinational officials, comprising regulators, compliance officers and enforcement agents, as well as trade negotiators and public affairs experts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blend of experience allows for a </a:t>
            </a:r>
            <a:r>
              <a:rPr lang="en-US" sz="1100" b="1" kern="1200" dirty="0">
                <a:solidFill>
                  <a:srgbClr val="00395C"/>
                </a:solidFill>
                <a:latin typeface="+mn-lt"/>
                <a:ea typeface="+mn-ea"/>
                <a:cs typeface="+mn-cs"/>
              </a:rPr>
              <a:t>multidisciplinary approach</a:t>
            </a:r>
            <a:r>
              <a:rPr lang="en-US" sz="1100" b="0" kern="1200" dirty="0">
                <a:solidFill>
                  <a:srgbClr val="00395C"/>
                </a:solidFill>
                <a:latin typeface="+mn-lt"/>
                <a:ea typeface="+mn-ea"/>
                <a:cs typeface="+mn-cs"/>
              </a:rPr>
              <a:t> that is unique in a law firm</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offer a </a:t>
            </a:r>
            <a:r>
              <a:rPr lang="en-US" sz="1100" b="1" kern="1200" dirty="0">
                <a:solidFill>
                  <a:srgbClr val="00395C"/>
                </a:solidFill>
                <a:latin typeface="+mn-lt"/>
                <a:ea typeface="+mn-ea"/>
                <a:cs typeface="+mn-cs"/>
              </a:rPr>
              <a:t>comprehensive and coordinated mix </a:t>
            </a:r>
            <a:r>
              <a:rPr lang="en-US" sz="1100" b="0" kern="1200" dirty="0">
                <a:solidFill>
                  <a:srgbClr val="00395C"/>
                </a:solidFill>
                <a:latin typeface="+mn-lt"/>
                <a:ea typeface="+mn-ea"/>
                <a:cs typeface="+mn-cs"/>
              </a:rPr>
              <a:t>of legal, strategic and public affairs advice to assist clients</a:t>
            </a:r>
          </a:p>
        </p:txBody>
      </p:sp>
      <p:sp>
        <p:nvSpPr>
          <p:cNvPr id="29"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30"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31"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32" name="Straight Connector 31"/>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8" name="Straight Connector 17"/>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77589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fe Sciences">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Life Sciences</a:t>
            </a:r>
          </a:p>
        </p:txBody>
      </p:sp>
      <p:sp>
        <p:nvSpPr>
          <p:cNvPr id="19" name="TextBox 18"/>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0" name="Rectangle 19"/>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Mergers and Acquisitions</a:t>
            </a:r>
          </a:p>
        </p:txBody>
      </p:sp>
      <p:sp>
        <p:nvSpPr>
          <p:cNvPr id="21" name="Rectangle 20"/>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Integrated Approach to Strategic IP</a:t>
            </a:r>
          </a:p>
        </p:txBody>
      </p:sp>
      <p:sp>
        <p:nvSpPr>
          <p:cNvPr id="22" name="Rectangle 21"/>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Patent Counseling and Litigation</a:t>
            </a:r>
          </a:p>
        </p:txBody>
      </p:sp>
      <p:sp>
        <p:nvSpPr>
          <p:cNvPr id="23" name="Rectangle 22"/>
          <p:cNvSpPr/>
          <p:nvPr userDrawn="1"/>
        </p:nvSpPr>
        <p:spPr>
          <a:xfrm>
            <a:off x="4885135" y="4602177"/>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Mass Torts and</a:t>
            </a:r>
            <a:br>
              <a:rPr lang="en-US" sz="1200" dirty="0">
                <a:solidFill>
                  <a:schemeClr val="bg1"/>
                </a:solidFill>
              </a:rPr>
            </a:br>
            <a:r>
              <a:rPr lang="en-US" sz="1200" dirty="0">
                <a:solidFill>
                  <a:schemeClr val="bg1"/>
                </a:solidFill>
              </a:rPr>
              <a:t>Product Liability</a:t>
            </a:r>
          </a:p>
        </p:txBody>
      </p:sp>
      <p:sp>
        <p:nvSpPr>
          <p:cNvPr id="24" name="Rectangle 23"/>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Financings</a:t>
            </a:r>
          </a:p>
        </p:txBody>
      </p:sp>
      <p:sp>
        <p:nvSpPr>
          <p:cNvPr id="26" name="Rectangle 25"/>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Licensing and Corporate Partnering</a:t>
            </a:r>
          </a:p>
        </p:txBody>
      </p:sp>
      <p:sp>
        <p:nvSpPr>
          <p:cNvPr id="27" name="Rectangle 26"/>
          <p:cNvSpPr/>
          <p:nvPr userDrawn="1"/>
        </p:nvSpPr>
        <p:spPr>
          <a:xfrm>
            <a:off x="6872366"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Antitrust</a:t>
            </a:r>
          </a:p>
        </p:txBody>
      </p:sp>
      <p:sp>
        <p:nvSpPr>
          <p:cNvPr id="28" name="Rectangle 27"/>
          <p:cNvSpPr/>
          <p:nvPr userDrawn="1"/>
        </p:nvSpPr>
        <p:spPr>
          <a:xfrm>
            <a:off x="6872366" y="4602177"/>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Internal Investigations, Securities Litigation and White Collar Defense</a:t>
            </a:r>
          </a:p>
        </p:txBody>
      </p:sp>
      <p:sp>
        <p:nvSpPr>
          <p:cNvPr id="29" name="TextBox 28"/>
          <p:cNvSpPr txBox="1"/>
          <p:nvPr userDrawn="1"/>
        </p:nvSpPr>
        <p:spPr>
          <a:xfrm>
            <a:off x="533400" y="1587500"/>
            <a:ext cx="3886200" cy="3003386"/>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Leaders in the life sciences industry rely on us to understand the business opportunities and challenges they face and provide real-world solutions.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represent clients at </a:t>
            </a:r>
            <a:r>
              <a:rPr lang="en-US" sz="1100" b="1" kern="1200" dirty="0">
                <a:solidFill>
                  <a:srgbClr val="00395C"/>
                </a:solidFill>
                <a:latin typeface="+mn-lt"/>
                <a:ea typeface="+mn-ea"/>
                <a:cs typeface="+mn-cs"/>
              </a:rPr>
              <a:t>all stages </a:t>
            </a:r>
            <a:r>
              <a:rPr lang="en-US" sz="1100" b="0" kern="1200" dirty="0">
                <a:solidFill>
                  <a:srgbClr val="00395C"/>
                </a:solidFill>
                <a:latin typeface="+mn-lt"/>
                <a:ea typeface="+mn-ea"/>
                <a:cs typeface="+mn-cs"/>
              </a:rPr>
              <a:t>of their products‘ lifecycle, from discovery through development, clinical testing, promotion and sales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life sciences team offers a </a:t>
            </a:r>
            <a:r>
              <a:rPr lang="en-US" sz="1100" b="1" kern="1200" dirty="0">
                <a:solidFill>
                  <a:srgbClr val="00395C"/>
                </a:solidFill>
                <a:latin typeface="+mn-lt"/>
                <a:ea typeface="+mn-ea"/>
                <a:cs typeface="+mn-cs"/>
              </a:rPr>
              <a:t>complete range </a:t>
            </a:r>
            <a:r>
              <a:rPr lang="en-US" sz="1100" b="0" kern="1200" dirty="0">
                <a:solidFill>
                  <a:srgbClr val="00395C"/>
                </a:solidFill>
                <a:latin typeface="+mn-lt"/>
                <a:ea typeface="+mn-ea"/>
                <a:cs typeface="+mn-cs"/>
              </a:rPr>
              <a:t>of transactional, regulatory and dispute resolution services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draw on our </a:t>
            </a:r>
            <a:r>
              <a:rPr lang="en-US" sz="1100" b="1" kern="1200" dirty="0">
                <a:solidFill>
                  <a:srgbClr val="00395C"/>
                </a:solidFill>
                <a:latin typeface="+mn-lt"/>
                <a:ea typeface="+mn-ea"/>
                <a:cs typeface="+mn-cs"/>
              </a:rPr>
              <a:t>multidisciplinary team experience:</a:t>
            </a:r>
            <a:r>
              <a:rPr lang="en-US" sz="1100" b="0" kern="1200" dirty="0">
                <a:solidFill>
                  <a:srgbClr val="00395C"/>
                </a:solidFill>
                <a:latin typeface="+mn-lt"/>
                <a:ea typeface="+mn-ea"/>
                <a:cs typeface="+mn-cs"/>
              </a:rPr>
              <a:t> intellectual property, corporate, securities, antitrust, international trade, tax, employment and labor and litigation</a:t>
            </a:r>
          </a:p>
        </p:txBody>
      </p:sp>
      <p:sp>
        <p:nvSpPr>
          <p:cNvPr id="30"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31"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32"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33" name="Straight Connector 32"/>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35" name="Straight Connector 34"/>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85233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tigation">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Litigation</a:t>
            </a:r>
          </a:p>
        </p:txBody>
      </p:sp>
      <p:sp>
        <p:nvSpPr>
          <p:cNvPr id="19" name="TextBox 18"/>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0" name="Rectangle 19"/>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White Collar</a:t>
            </a:r>
          </a:p>
        </p:txBody>
      </p:sp>
      <p:sp>
        <p:nvSpPr>
          <p:cNvPr id="21" name="Rectangle 20"/>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Antitrust</a:t>
            </a:r>
          </a:p>
        </p:txBody>
      </p:sp>
      <p:sp>
        <p:nvSpPr>
          <p:cNvPr id="22" name="Rectangle 21"/>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International Arbitration</a:t>
            </a:r>
          </a:p>
        </p:txBody>
      </p:sp>
      <p:sp>
        <p:nvSpPr>
          <p:cNvPr id="23" name="Rectangle 22"/>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Securities and Litigation</a:t>
            </a:r>
          </a:p>
        </p:txBody>
      </p:sp>
      <p:sp>
        <p:nvSpPr>
          <p:cNvPr id="24" name="Rectangle 23"/>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Complex Commercial Litigation</a:t>
            </a:r>
          </a:p>
        </p:txBody>
      </p:sp>
      <p:sp>
        <p:nvSpPr>
          <p:cNvPr id="26" name="TextBox 25"/>
          <p:cNvSpPr txBox="1"/>
          <p:nvPr userDrawn="1"/>
        </p:nvSpPr>
        <p:spPr>
          <a:xfrm>
            <a:off x="533400" y="1587500"/>
            <a:ext cx="3886200" cy="3195747"/>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Businesses and individuals turn to Dechert to resolve high-stakes domestic and international disputes and to handle a wide variety of internal and board driven investigations.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a:t>
            </a:r>
            <a:r>
              <a:rPr lang="en-US" sz="1100" b="1" kern="1200" dirty="0">
                <a:solidFill>
                  <a:srgbClr val="00395C"/>
                </a:solidFill>
                <a:latin typeface="+mn-lt"/>
                <a:ea typeface="+mn-ea"/>
                <a:cs typeface="+mn-cs"/>
              </a:rPr>
              <a:t>approach</a:t>
            </a:r>
            <a:r>
              <a:rPr lang="en-US" sz="1100" b="0" kern="1200" dirty="0">
                <a:solidFill>
                  <a:srgbClr val="00395C"/>
                </a:solidFill>
                <a:latin typeface="+mn-lt"/>
                <a:ea typeface="+mn-ea"/>
                <a:cs typeface="+mn-cs"/>
              </a:rPr>
              <a:t> matters from the perspective of our clients‘ strategic and commercial objectives with outstanding results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a:t>
            </a:r>
            <a:r>
              <a:rPr lang="en-US" sz="1100" b="1" kern="1200" dirty="0">
                <a:solidFill>
                  <a:srgbClr val="00395C"/>
                </a:solidFill>
                <a:latin typeface="+mn-lt"/>
                <a:ea typeface="+mn-ea"/>
                <a:cs typeface="+mn-cs"/>
              </a:rPr>
              <a:t>vigorously advocate </a:t>
            </a:r>
            <a:r>
              <a:rPr lang="en-US" sz="1100" b="0" kern="1200" dirty="0">
                <a:solidFill>
                  <a:srgbClr val="00395C"/>
                </a:solidFill>
                <a:latin typeface="+mn-lt"/>
                <a:ea typeface="+mn-ea"/>
                <a:cs typeface="+mn-cs"/>
              </a:rPr>
              <a:t>for clients‘ claims and defend their interests and reputations with the benefit of our specialized knowledge of their businesses and industries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Dechert is recognized as the </a:t>
            </a:r>
            <a:r>
              <a:rPr lang="en-US" sz="1100" b="1" kern="1200" dirty="0">
                <a:solidFill>
                  <a:srgbClr val="00395C"/>
                </a:solidFill>
                <a:latin typeface="+mn-lt"/>
                <a:ea typeface="+mn-ea"/>
                <a:cs typeface="+mn-cs"/>
              </a:rPr>
              <a:t>go-to firm </a:t>
            </a:r>
            <a:r>
              <a:rPr lang="en-US" sz="1100" b="0" kern="1200" dirty="0">
                <a:solidFill>
                  <a:srgbClr val="00395C"/>
                </a:solidFill>
                <a:latin typeface="+mn-lt"/>
                <a:ea typeface="+mn-ea"/>
                <a:cs typeface="+mn-cs"/>
              </a:rPr>
              <a:t>for some of the most challenging litigation, investigations, arbitrations, and administrative and regulatory proceedings in locales and across borders around the globe</a:t>
            </a:r>
          </a:p>
        </p:txBody>
      </p:sp>
      <p:sp>
        <p:nvSpPr>
          <p:cNvPr id="25"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7"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8"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9" name="Straight Connector 28"/>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6" name="Straight Connector 15"/>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55569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ivate Client">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Private Client</a:t>
            </a:r>
          </a:p>
        </p:txBody>
      </p:sp>
      <p:sp>
        <p:nvSpPr>
          <p:cNvPr id="19" name="TextBox 18"/>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0" name="Rectangle 19"/>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Tax and Estate Planning</a:t>
            </a:r>
          </a:p>
        </p:txBody>
      </p:sp>
      <p:sp>
        <p:nvSpPr>
          <p:cNvPr id="21" name="Rectangle 20"/>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Trust Setup</a:t>
            </a:r>
          </a:p>
        </p:txBody>
      </p:sp>
      <p:sp>
        <p:nvSpPr>
          <p:cNvPr id="22" name="Rectangle 21"/>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Estate Administration</a:t>
            </a:r>
          </a:p>
        </p:txBody>
      </p:sp>
      <p:sp>
        <p:nvSpPr>
          <p:cNvPr id="23" name="Rectangle 22"/>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Charitable Contributions</a:t>
            </a:r>
          </a:p>
        </p:txBody>
      </p:sp>
      <p:sp>
        <p:nvSpPr>
          <p:cNvPr id="24" name="TextBox 23"/>
          <p:cNvSpPr txBox="1"/>
          <p:nvPr userDrawn="1"/>
        </p:nvSpPr>
        <p:spPr>
          <a:xfrm>
            <a:off x="533400" y="1587500"/>
            <a:ext cx="3886200" cy="3606115"/>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Individuals who have high net worth require help from seasoned legal professionals who can deliver guidance that is discreet, innovative, efficient, highly professional and tailored to their needs.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offer personal estate planning advice and financial and tax planning services to high-net worth individuals, as well as the corporate and individual trustees, executors, personal representatives and other fiduciaries who serve them</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advise executors and beneficiaries of estates on a wide array of tax and property issues related to estate administration</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In addition, we represent executors and beneficiaries in family settlement agreements, will contests and surcharge actions</a:t>
            </a:r>
          </a:p>
        </p:txBody>
      </p:sp>
      <p:sp>
        <p:nvSpPr>
          <p:cNvPr id="25"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6"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7"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8" name="Straight Connector 27"/>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5" name="Straight Connector 14"/>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25556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 Bono">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Pro Bono</a:t>
            </a:r>
          </a:p>
        </p:txBody>
      </p:sp>
      <p:sp>
        <p:nvSpPr>
          <p:cNvPr id="13" name="TextBox 12"/>
          <p:cNvSpPr txBox="1"/>
          <p:nvPr userDrawn="1"/>
        </p:nvSpPr>
        <p:spPr>
          <a:xfrm>
            <a:off x="533400" y="1587500"/>
            <a:ext cx="3886200" cy="4490973"/>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Dechert has a longstanding tradition of providing pro bono legal services to individuals and organizations who cannot otherwise afford legal counsel.</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Lawyers in all our offices and in all our practice groups </a:t>
            </a:r>
            <a:r>
              <a:rPr lang="en-US" sz="1100" b="1" kern="1200" dirty="0">
                <a:solidFill>
                  <a:srgbClr val="00395C"/>
                </a:solidFill>
                <a:latin typeface="+mn-lt"/>
                <a:ea typeface="+mn-ea"/>
                <a:cs typeface="+mn-cs"/>
              </a:rPr>
              <a:t>make a difference every day </a:t>
            </a:r>
            <a:r>
              <a:rPr lang="en-US" sz="1100" b="0" kern="1200" dirty="0">
                <a:solidFill>
                  <a:srgbClr val="00395C"/>
                </a:solidFill>
                <a:latin typeface="+mn-lt"/>
                <a:ea typeface="+mn-ea"/>
                <a:cs typeface="+mn-cs"/>
              </a:rPr>
              <a:t>by contributing their talents to providing pro bono legal services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lawyers handle </a:t>
            </a:r>
            <a:r>
              <a:rPr lang="en-US" sz="1100" b="1" kern="1200" dirty="0">
                <a:solidFill>
                  <a:srgbClr val="00395C"/>
                </a:solidFill>
                <a:latin typeface="+mn-lt"/>
                <a:ea typeface="+mn-ea"/>
                <a:cs typeface="+mn-cs"/>
              </a:rPr>
              <a:t>hundreds of pro bono matters </a:t>
            </a:r>
            <a:r>
              <a:rPr lang="en-US" sz="1100" b="0" kern="1200" dirty="0">
                <a:solidFill>
                  <a:srgbClr val="00395C"/>
                </a:solidFill>
                <a:latin typeface="+mn-lt"/>
                <a:ea typeface="+mn-ea"/>
                <a:cs typeface="+mn-cs"/>
              </a:rPr>
              <a:t>covering issues such as: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Civil rights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International human rights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Child advocacy</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Special education</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Access to public benefits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Asylum</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Landlord-tenant matters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Representation of nonprofit organizations</a:t>
            </a:r>
          </a:p>
        </p:txBody>
      </p:sp>
      <p:sp>
        <p:nvSpPr>
          <p:cNvPr id="19" name="TextBox 18"/>
          <p:cNvSpPr txBox="1"/>
          <p:nvPr userDrawn="1"/>
        </p:nvSpPr>
        <p:spPr>
          <a:xfrm>
            <a:off x="4879380" y="1587500"/>
            <a:ext cx="3886200" cy="1938992"/>
          </a:xfrm>
          <a:prstGeom prst="rect">
            <a:avLst/>
          </a:prstGeom>
          <a:noFill/>
        </p:spPr>
        <p:txBody>
          <a:bodyPr wrap="square" lIns="0" rIns="0" rtlCol="0">
            <a:spAutoFit/>
          </a:bodyPr>
          <a:lstStyle/>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pro bono committee consists of representatives from each of Dechert‘s 26 offices in 12 countries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Our pro bono practice is managed by one dedicated partner</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require all lawyers to perform a minimum of 25 hours of pro bono work per year</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Ranked #1 for international pro bono, </a:t>
            </a:r>
            <a:r>
              <a:rPr lang="en-US" sz="1100" b="0" i="1" kern="1200" dirty="0">
                <a:solidFill>
                  <a:srgbClr val="00395C"/>
                </a:solidFill>
                <a:latin typeface="+mn-lt"/>
                <a:ea typeface="+mn-ea"/>
                <a:cs typeface="+mn-cs"/>
              </a:rPr>
              <a:t>The American Lawyer</a:t>
            </a:r>
            <a:r>
              <a:rPr lang="en-US" sz="1100" b="0" kern="1200" dirty="0">
                <a:solidFill>
                  <a:srgbClr val="00395C"/>
                </a:solidFill>
                <a:latin typeface="+mn-lt"/>
                <a:ea typeface="+mn-ea"/>
                <a:cs typeface="+mn-cs"/>
              </a:rPr>
              <a:t>, 2018 </a:t>
            </a:r>
            <a:endParaRPr lang="en-US" sz="1100" b="0" i="1" kern="1200" dirty="0">
              <a:solidFill>
                <a:srgbClr val="00395C"/>
              </a:solidFill>
              <a:latin typeface="+mn-lt"/>
              <a:ea typeface="+mn-ea"/>
              <a:cs typeface="+mn-cs"/>
            </a:endParaRPr>
          </a:p>
        </p:txBody>
      </p:sp>
      <p:sp>
        <p:nvSpPr>
          <p:cNvPr id="18"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0"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1"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2" name="Straight Connector 21"/>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2" name="Straight Connector 11"/>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95849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x">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rgbClr val="00395C"/>
                </a:solidFill>
              </a:defRPr>
            </a:lvl1pPr>
          </a:lstStyle>
          <a:p>
            <a:r>
              <a:rPr lang="en-US" dirty="0"/>
              <a:t>Tax</a:t>
            </a:r>
          </a:p>
        </p:txBody>
      </p:sp>
      <p:sp>
        <p:nvSpPr>
          <p:cNvPr id="19" name="TextBox 18"/>
          <p:cNvSpPr txBox="1"/>
          <p:nvPr userDrawn="1"/>
        </p:nvSpPr>
        <p:spPr>
          <a:xfrm>
            <a:off x="4885135" y="1591056"/>
            <a:ext cx="3877056" cy="521208"/>
          </a:xfrm>
          <a:prstGeom prst="rect">
            <a:avLst/>
          </a:prstGeom>
        </p:spPr>
        <p:txBody>
          <a:bodyPr vert="horz" lIns="0" tIns="45720" rIns="0" bIns="45720" rtlCol="0">
            <a:noAutofit/>
          </a:bodyPr>
          <a:lstStyle>
            <a:lvl1pPr marR="0" lvl="0" indent="0" algn="ctr" fontAlgn="auto">
              <a:lnSpc>
                <a:spcPct val="100000"/>
              </a:lnSpc>
              <a:spcBef>
                <a:spcPts val="1200"/>
              </a:spcBef>
              <a:spcAft>
                <a:spcPts val="0"/>
              </a:spcAft>
              <a:buClr>
                <a:srgbClr val="60C3DA"/>
              </a:buClr>
              <a:buSzTx/>
              <a:buFont typeface="Wingdings" panose="05000000000000000000" pitchFamily="2" charset="2"/>
              <a:buNone/>
              <a:tabLst/>
              <a:defRPr sz="2800" b="1" baseline="0">
                <a:solidFill>
                  <a:schemeClr val="accent2"/>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t>Areas of Focus</a:t>
            </a:r>
          </a:p>
        </p:txBody>
      </p:sp>
      <p:sp>
        <p:nvSpPr>
          <p:cNvPr id="20" name="Rectangle 19"/>
          <p:cNvSpPr/>
          <p:nvPr userDrawn="1"/>
        </p:nvSpPr>
        <p:spPr>
          <a:xfrm>
            <a:off x="4885135"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Corporate Transactions</a:t>
            </a:r>
          </a:p>
        </p:txBody>
      </p:sp>
      <p:sp>
        <p:nvSpPr>
          <p:cNvPr id="21" name="Rectangle 20"/>
          <p:cNvSpPr/>
          <p:nvPr userDrawn="1"/>
        </p:nvSpPr>
        <p:spPr>
          <a:xfrm>
            <a:off x="4885135"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Transfer Pricing</a:t>
            </a:r>
          </a:p>
        </p:txBody>
      </p:sp>
      <p:sp>
        <p:nvSpPr>
          <p:cNvPr id="22" name="Rectangle 21"/>
          <p:cNvSpPr/>
          <p:nvPr userDrawn="1"/>
        </p:nvSpPr>
        <p:spPr>
          <a:xfrm>
            <a:off x="4885135" y="3905752"/>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Tax-Exempt Organizations</a:t>
            </a:r>
          </a:p>
        </p:txBody>
      </p:sp>
      <p:sp>
        <p:nvSpPr>
          <p:cNvPr id="23" name="Rectangle 22"/>
          <p:cNvSpPr/>
          <p:nvPr userDrawn="1"/>
        </p:nvSpPr>
        <p:spPr>
          <a:xfrm>
            <a:off x="6872366" y="2512903"/>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Restructurings</a:t>
            </a:r>
          </a:p>
        </p:txBody>
      </p:sp>
      <p:sp>
        <p:nvSpPr>
          <p:cNvPr id="24" name="Rectangle 23"/>
          <p:cNvSpPr/>
          <p:nvPr userDrawn="1"/>
        </p:nvSpPr>
        <p:spPr>
          <a:xfrm>
            <a:off x="6872366" y="3209328"/>
            <a:ext cx="1887459" cy="625013"/>
          </a:xfrm>
          <a:prstGeom prst="rect">
            <a:avLst/>
          </a:prstGeom>
          <a:solidFill>
            <a:srgbClr val="00395C"/>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lnSpc>
                <a:spcPts val="1500"/>
              </a:lnSpc>
            </a:pPr>
            <a:r>
              <a:rPr lang="en-US" sz="1200" dirty="0">
                <a:solidFill>
                  <a:schemeClr val="bg1"/>
                </a:solidFill>
              </a:rPr>
              <a:t>Tax Contests</a:t>
            </a:r>
          </a:p>
        </p:txBody>
      </p:sp>
      <p:sp>
        <p:nvSpPr>
          <p:cNvPr id="26" name="TextBox 25"/>
          <p:cNvSpPr txBox="1"/>
          <p:nvPr userDrawn="1"/>
        </p:nvSpPr>
        <p:spPr>
          <a:xfrm>
            <a:off x="533400" y="1587500"/>
            <a:ext cx="3886200" cy="3901068"/>
          </a:xfrm>
          <a:prstGeom prst="rect">
            <a:avLst/>
          </a:prstGeom>
          <a:noFill/>
        </p:spPr>
        <p:txBody>
          <a:bodyPr wrap="square" lIns="0" rIns="0" rtlCol="0">
            <a:spAutoFit/>
          </a:bodyPr>
          <a:lstStyle/>
          <a:p>
            <a: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pPr>
            <a:r>
              <a:rPr lang="en-US" sz="1300" b="1" kern="1200" baseline="0" dirty="0">
                <a:solidFill>
                  <a:schemeClr val="accent2"/>
                </a:solidFill>
                <a:latin typeface="+mn-lt"/>
                <a:ea typeface="+mn-ea"/>
                <a:cs typeface="+mn-cs"/>
              </a:rPr>
              <a:t>Our lawyers combine in-depth knowledge of their own country’s tax regimes with a thorough understanding of the business tax systems of the major trading nations.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a:t>
            </a:r>
            <a:r>
              <a:rPr lang="en-US" sz="1100" b="1" kern="1200" dirty="0">
                <a:solidFill>
                  <a:srgbClr val="00395C"/>
                </a:solidFill>
                <a:latin typeface="+mn-lt"/>
                <a:ea typeface="+mn-ea"/>
                <a:cs typeface="+mn-cs"/>
              </a:rPr>
              <a:t>understand the tax ramifications </a:t>
            </a:r>
            <a:r>
              <a:rPr lang="en-US" sz="1100" b="0" kern="1200" dirty="0">
                <a:solidFill>
                  <a:srgbClr val="00395C"/>
                </a:solidFill>
                <a:latin typeface="+mn-lt"/>
                <a:ea typeface="+mn-ea"/>
                <a:cs typeface="+mn-cs"/>
              </a:rPr>
              <a:t>for international and domestic transactions and structures</a:t>
            </a:r>
          </a:p>
          <a:p>
            <a:pPr marL="228600" lvl="1" indent="-231775" algn="l" defTabSz="914400" rtl="0" eaLnBrk="1" latinLnBrk="0" hangingPunct="1">
              <a:lnSpc>
                <a:spcPts val="1500"/>
              </a:lnSpc>
              <a:spcBef>
                <a:spcPts val="400"/>
              </a:spcBef>
              <a:spcAft>
                <a:spcPts val="400"/>
              </a:spcAft>
              <a:buClr>
                <a:srgbClr val="00395C"/>
              </a:buClr>
              <a:buFont typeface="Wingdings" panose="05000000000000000000" pitchFamily="2" charset="2"/>
              <a:buChar char="§"/>
            </a:pPr>
            <a:r>
              <a:rPr lang="en-US" sz="1100" b="0" kern="1200" dirty="0">
                <a:solidFill>
                  <a:srgbClr val="00395C"/>
                </a:solidFill>
                <a:latin typeface="+mn-lt"/>
                <a:ea typeface="+mn-ea"/>
                <a:cs typeface="+mn-cs"/>
              </a:rPr>
              <a:t>We advise our domestic clients in connection with the special federal income tax </a:t>
            </a:r>
            <a:r>
              <a:rPr lang="en-US" sz="1100" b="1" kern="1200" dirty="0">
                <a:solidFill>
                  <a:srgbClr val="00395C"/>
                </a:solidFill>
                <a:latin typeface="+mn-lt"/>
                <a:ea typeface="+mn-ea"/>
                <a:cs typeface="+mn-cs"/>
              </a:rPr>
              <a:t>rules of cross-border transactions </a:t>
            </a:r>
            <a:r>
              <a:rPr lang="en-US" sz="1100" b="0" kern="1200" dirty="0">
                <a:solidFill>
                  <a:srgbClr val="00395C"/>
                </a:solidFill>
                <a:latin typeface="+mn-lt"/>
                <a:ea typeface="+mn-ea"/>
                <a:cs typeface="+mn-cs"/>
              </a:rPr>
              <a:t>such as: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Rules dealing with controlled foreign corporations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Tax credits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Passive foreign investment company rules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Personal holding company rules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Tax treaties</a:t>
            </a:r>
          </a:p>
          <a:p>
            <a:pPr marL="685800" lvl="2" indent="-231775" algn="l" defTabSz="914400" rtl="0" eaLnBrk="1" latinLnBrk="0" hangingPunct="1">
              <a:lnSpc>
                <a:spcPts val="1500"/>
              </a:lnSpc>
              <a:spcBef>
                <a:spcPts val="400"/>
              </a:spcBef>
              <a:spcAft>
                <a:spcPts val="400"/>
              </a:spcAft>
              <a:buClr>
                <a:srgbClr val="EB602B"/>
              </a:buClr>
              <a:buFont typeface="Arial" panose="020B0604020202020204" pitchFamily="34" charset="0"/>
              <a:buChar char="–"/>
            </a:pPr>
            <a:r>
              <a:rPr lang="en-US" sz="1100" b="0" kern="1200" dirty="0">
                <a:solidFill>
                  <a:srgbClr val="00395C"/>
                </a:solidFill>
                <a:latin typeface="+mn-lt"/>
                <a:ea typeface="+mn-ea"/>
                <a:cs typeface="+mn-cs"/>
              </a:rPr>
              <a:t>Transfer pricing</a:t>
            </a:r>
          </a:p>
        </p:txBody>
      </p:sp>
      <p:sp>
        <p:nvSpPr>
          <p:cNvPr id="25"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7"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8"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9" name="Straight Connector 28"/>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6" name="Straight Connector 15"/>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39404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rea of Focus">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25" name="Title 1"/>
          <p:cNvSpPr>
            <a:spLocks noGrp="1"/>
          </p:cNvSpPr>
          <p:nvPr>
            <p:ph type="title" hasCustomPrompt="1"/>
          </p:nvPr>
        </p:nvSpPr>
        <p:spPr>
          <a:xfrm>
            <a:off x="533400" y="304800"/>
            <a:ext cx="8229600" cy="444283"/>
          </a:xfrm>
        </p:spPr>
        <p:txBody>
          <a:bodyPr anchor="t" anchorCtr="0">
            <a:normAutofit/>
          </a:bodyPr>
          <a:lstStyle>
            <a:lvl1pPr algn="l">
              <a:lnSpc>
                <a:spcPct val="100000"/>
              </a:lnSpc>
              <a:defRPr sz="3000" b="0" i="0" u="none">
                <a:solidFill>
                  <a:srgbClr val="00395C"/>
                </a:solidFill>
              </a:defRPr>
            </a:lvl1pPr>
          </a:lstStyle>
          <a:p>
            <a:r>
              <a:rPr lang="en-US" dirty="0"/>
              <a:t>Areas of Focus</a:t>
            </a:r>
          </a:p>
        </p:txBody>
      </p:sp>
      <p:sp>
        <p:nvSpPr>
          <p:cNvPr id="5" name="Text Placeholder 4"/>
          <p:cNvSpPr>
            <a:spLocks noGrp="1"/>
          </p:cNvSpPr>
          <p:nvPr>
            <p:ph type="body" sz="quarter" idx="10" hasCustomPrompt="1"/>
          </p:nvPr>
        </p:nvSpPr>
        <p:spPr>
          <a:xfrm>
            <a:off x="533400" y="879588"/>
            <a:ext cx="8229600" cy="363876"/>
          </a:xfrm>
        </p:spPr>
        <p:txBody>
          <a:bodyPr vert="horz" lIns="0" tIns="45720" rIns="0" bIns="45720" rtlCol="0" anchor="ctr" anchorCtr="0">
            <a:noAutofit/>
          </a:bodyPr>
          <a:lstStyle>
            <a:lvl1pPr marL="0" indent="0">
              <a:buNone/>
              <a:defRPr lang="en-US" sz="1800" b="1" i="0" u="none" smtClean="0">
                <a:solidFill>
                  <a:srgbClr val="00395C"/>
                </a:solidFill>
                <a:latin typeface="+mj-lt"/>
                <a:ea typeface="+mj-ea"/>
                <a:cs typeface="+mj-cs"/>
              </a:defRPr>
            </a:lvl1pPr>
          </a:lstStyle>
          <a:p>
            <a:pPr marL="0" lvl="0">
              <a:lnSpc>
                <a:spcPct val="90000"/>
              </a:lnSpc>
              <a:spcBef>
                <a:spcPct val="0"/>
              </a:spcBef>
            </a:pPr>
            <a:r>
              <a:rPr lang="en-US" dirty="0"/>
              <a:t>Practice/Industry</a:t>
            </a:r>
          </a:p>
        </p:txBody>
      </p:sp>
      <p:sp>
        <p:nvSpPr>
          <p:cNvPr id="3" name="Text Placeholder 2"/>
          <p:cNvSpPr>
            <a:spLocks noGrp="1"/>
          </p:cNvSpPr>
          <p:nvPr>
            <p:ph type="body" sz="quarter" idx="11" hasCustomPrompt="1"/>
          </p:nvPr>
        </p:nvSpPr>
        <p:spPr>
          <a:xfrm>
            <a:off x="530351" y="1591056"/>
            <a:ext cx="8238744" cy="1198418"/>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rtlCol="0" fromWordArt="0" anchor="ctr" anchorCtr="0" forceAA="0" compatLnSpc="1">
            <a:prstTxWarp prst="textNoShape">
              <a:avLst/>
            </a:prstTxWarp>
            <a:noAutofit/>
          </a:bodyPr>
          <a:lstStyle>
            <a:lvl1pPr marL="0" indent="0" algn="ctr">
              <a:lnSpc>
                <a:spcPts val="1700"/>
              </a:lnSpc>
              <a:spcBef>
                <a:spcPts val="400"/>
              </a:spcBef>
              <a:spcAft>
                <a:spcPts val="400"/>
              </a:spcAft>
              <a:buNone/>
              <a:defRPr lang="en-US" sz="1400" smtClean="0">
                <a:solidFill>
                  <a:srgbClr val="00395C"/>
                </a:solidFill>
              </a:defRPr>
            </a:lvl1pPr>
          </a:lstStyle>
          <a:p>
            <a:pPr marL="0" lvl="0" algn="ctr"/>
            <a:r>
              <a:rPr lang="en-US" dirty="0"/>
              <a:t>Overview text to go here</a:t>
            </a:r>
          </a:p>
        </p:txBody>
      </p:sp>
      <p:sp>
        <p:nvSpPr>
          <p:cNvPr id="16" name="Content Placeholder 2"/>
          <p:cNvSpPr>
            <a:spLocks noGrp="1"/>
          </p:cNvSpPr>
          <p:nvPr>
            <p:ph idx="1" hasCustomPrompt="1"/>
          </p:nvPr>
        </p:nvSpPr>
        <p:spPr>
          <a:xfrm>
            <a:off x="533398" y="2866489"/>
            <a:ext cx="4023360" cy="3061871"/>
          </a:xfrm>
        </p:spPr>
        <p:txBody>
          <a:bodyPr>
            <a:normAutofit/>
          </a:bodyPr>
          <a:lstStyle>
            <a:lvl1pPr marL="228600" indent="-228600">
              <a:lnSpc>
                <a:spcPts val="1700"/>
              </a:lnSpc>
              <a:spcBef>
                <a:spcPts val="400"/>
              </a:spcBef>
              <a:spcAft>
                <a:spcPts val="400"/>
              </a:spcAft>
              <a:buClr>
                <a:srgbClr val="00395C"/>
              </a:buClr>
              <a:buFont typeface="Wingdings" panose="05000000000000000000" pitchFamily="2" charset="2"/>
              <a:buChar char="§"/>
              <a:defRPr sz="1400" b="0" baseline="0">
                <a:solidFill>
                  <a:srgbClr val="00395C"/>
                </a:solidFill>
              </a:defRPr>
            </a:lvl1pPr>
            <a:lvl2pPr marL="457200" indent="-228600">
              <a:lnSpc>
                <a:spcPts val="1700"/>
              </a:lnSpc>
              <a:spcBef>
                <a:spcPts val="400"/>
              </a:spcBef>
              <a:spcAft>
                <a:spcPts val="400"/>
              </a:spcAft>
              <a:buClr>
                <a:srgbClr val="EB602B"/>
              </a:buClr>
              <a:buFont typeface="Arial" panose="020B0604020202020204" pitchFamily="34" charset="0"/>
              <a:buChar char="–"/>
              <a:defRPr sz="1400" b="0">
                <a:solidFill>
                  <a:srgbClr val="00395C"/>
                </a:solidFill>
              </a:defRPr>
            </a:lvl2pPr>
            <a:lvl3pPr marL="548640" indent="-182880">
              <a:spcBef>
                <a:spcPts val="600"/>
              </a:spcBef>
              <a:spcAft>
                <a:spcPct val="0"/>
              </a:spcAft>
              <a:buFont typeface="Arial" panose="020B0604020202020204" pitchFamily="34" charset="0"/>
              <a:buChar char="̶"/>
              <a:defRPr sz="1200">
                <a:solidFill>
                  <a:srgbClr val="62686F"/>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Enter First Level Bullet Point</a:t>
            </a:r>
          </a:p>
          <a:p>
            <a:pPr lvl="1"/>
            <a:r>
              <a:rPr lang="en-US" dirty="0"/>
              <a:t>Second Level Bullet Point</a:t>
            </a:r>
          </a:p>
        </p:txBody>
      </p:sp>
      <p:sp>
        <p:nvSpPr>
          <p:cNvPr id="26" name="Content Placeholder 2"/>
          <p:cNvSpPr>
            <a:spLocks noGrp="1"/>
          </p:cNvSpPr>
          <p:nvPr userDrawn="1">
            <p:ph idx="12" hasCustomPrompt="1"/>
          </p:nvPr>
        </p:nvSpPr>
        <p:spPr>
          <a:xfrm>
            <a:off x="4736465" y="2866489"/>
            <a:ext cx="4023360" cy="3061871"/>
          </a:xfrm>
        </p:spPr>
        <p:txBody>
          <a:bodyPr>
            <a:normAutofit/>
          </a:bodyPr>
          <a:lstStyle>
            <a:lvl1pPr marL="228600" indent="-228600">
              <a:lnSpc>
                <a:spcPts val="1700"/>
              </a:lnSpc>
              <a:spcBef>
                <a:spcPts val="400"/>
              </a:spcBef>
              <a:spcAft>
                <a:spcPts val="400"/>
              </a:spcAft>
              <a:buClr>
                <a:srgbClr val="00395C"/>
              </a:buClr>
              <a:buFont typeface="Wingdings" panose="05000000000000000000" pitchFamily="2" charset="2"/>
              <a:buChar char="§"/>
              <a:defRPr sz="1400" b="0" baseline="0">
                <a:solidFill>
                  <a:srgbClr val="00395C"/>
                </a:solidFill>
              </a:defRPr>
            </a:lvl1pPr>
            <a:lvl2pPr marL="457200" indent="-228600">
              <a:lnSpc>
                <a:spcPts val="1700"/>
              </a:lnSpc>
              <a:spcBef>
                <a:spcPts val="400"/>
              </a:spcBef>
              <a:spcAft>
                <a:spcPts val="400"/>
              </a:spcAft>
              <a:buClr>
                <a:srgbClr val="EB602B"/>
              </a:buClr>
              <a:buFont typeface="Arial" panose="020B0604020202020204" pitchFamily="34" charset="0"/>
              <a:buChar char="–"/>
              <a:defRPr sz="1400" b="0">
                <a:solidFill>
                  <a:srgbClr val="00395C"/>
                </a:solidFill>
              </a:defRPr>
            </a:lvl2pPr>
            <a:lvl3pPr marL="548640" indent="-182880">
              <a:spcBef>
                <a:spcPts val="600"/>
              </a:spcBef>
              <a:spcAft>
                <a:spcPct val="0"/>
              </a:spcAft>
              <a:buFont typeface="Arial" panose="020B0604020202020204" pitchFamily="34" charset="0"/>
              <a:buChar char="̶"/>
              <a:defRPr sz="1200">
                <a:solidFill>
                  <a:srgbClr val="62686F"/>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Enter First Level Bullet Point</a:t>
            </a:r>
          </a:p>
          <a:p>
            <a:pPr lvl="1"/>
            <a:r>
              <a:rPr lang="en-US" dirty="0"/>
              <a:t>Second Level Bullet Point</a:t>
            </a:r>
          </a:p>
        </p:txBody>
      </p:sp>
      <p:sp>
        <p:nvSpPr>
          <p:cNvPr id="17"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0"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1"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7" name="Straight Connector 26"/>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3" name="Straight Connector 12"/>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63278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gion Overview">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25" name="Title 1"/>
          <p:cNvSpPr>
            <a:spLocks noGrp="1"/>
          </p:cNvSpPr>
          <p:nvPr>
            <p:ph type="title" hasCustomPrompt="1"/>
          </p:nvPr>
        </p:nvSpPr>
        <p:spPr>
          <a:xfrm>
            <a:off x="533400" y="304801"/>
            <a:ext cx="8229600" cy="435344"/>
          </a:xfrm>
        </p:spPr>
        <p:txBody>
          <a:bodyPr anchor="t" anchorCtr="0">
            <a:normAutofit/>
          </a:bodyPr>
          <a:lstStyle>
            <a:lvl1pPr algn="l">
              <a:lnSpc>
                <a:spcPct val="100000"/>
              </a:lnSpc>
              <a:defRPr sz="3000" b="0" i="0" u="none">
                <a:solidFill>
                  <a:srgbClr val="00395C"/>
                </a:solidFill>
              </a:defRPr>
            </a:lvl1pPr>
          </a:lstStyle>
          <a:p>
            <a:r>
              <a:rPr lang="en-US" dirty="0"/>
              <a:t>Region Overview</a:t>
            </a:r>
          </a:p>
        </p:txBody>
      </p:sp>
      <p:sp>
        <p:nvSpPr>
          <p:cNvPr id="5" name="Text Placeholder 4"/>
          <p:cNvSpPr>
            <a:spLocks noGrp="1"/>
          </p:cNvSpPr>
          <p:nvPr>
            <p:ph type="body" sz="quarter" idx="10" hasCustomPrompt="1"/>
          </p:nvPr>
        </p:nvSpPr>
        <p:spPr>
          <a:xfrm>
            <a:off x="533400" y="943088"/>
            <a:ext cx="8229600" cy="363876"/>
          </a:xfrm>
        </p:spPr>
        <p:txBody>
          <a:bodyPr vert="horz" lIns="0" tIns="45720" rIns="0" bIns="45720" rtlCol="0" anchor="ctr" anchorCtr="0">
            <a:noAutofit/>
          </a:bodyPr>
          <a:lstStyle>
            <a:lvl1pPr marL="0" indent="0">
              <a:buNone/>
              <a:defRPr lang="en-US" sz="1800" b="1" i="0" u="none" smtClean="0">
                <a:solidFill>
                  <a:srgbClr val="00395C"/>
                </a:solidFill>
                <a:latin typeface="+mj-lt"/>
                <a:ea typeface="+mj-ea"/>
                <a:cs typeface="+mj-cs"/>
              </a:defRPr>
            </a:lvl1pPr>
          </a:lstStyle>
          <a:p>
            <a:pPr marL="0" lvl="0">
              <a:lnSpc>
                <a:spcPct val="90000"/>
              </a:lnSpc>
              <a:spcBef>
                <a:spcPct val="0"/>
              </a:spcBef>
            </a:pPr>
            <a:r>
              <a:rPr lang="en-US" dirty="0"/>
              <a:t>Subhead</a:t>
            </a:r>
          </a:p>
        </p:txBody>
      </p:sp>
      <p:sp>
        <p:nvSpPr>
          <p:cNvPr id="19" name="Text Placeholder 2"/>
          <p:cNvSpPr>
            <a:spLocks noGrp="1"/>
          </p:cNvSpPr>
          <p:nvPr userDrawn="1">
            <p:ph type="body" sz="quarter" idx="12" hasCustomPrompt="1"/>
          </p:nvPr>
        </p:nvSpPr>
        <p:spPr>
          <a:xfrm>
            <a:off x="4800910" y="1513608"/>
            <a:ext cx="3958915" cy="4423641"/>
          </a:xfrm>
        </p:spPr>
        <p:txBody>
          <a:bodyPr>
            <a:normAutofit/>
          </a:bodyPr>
          <a:lstStyle>
            <a:lvl1pPr>
              <a:lnSpc>
                <a:spcPts val="1700"/>
              </a:lnSpc>
              <a:spcBef>
                <a:spcPts val="400"/>
              </a:spcBef>
              <a:spcAft>
                <a:spcPts val="400"/>
              </a:spcAft>
              <a:defRPr sz="1400">
                <a:solidFill>
                  <a:srgbClr val="00395C"/>
                </a:solidFill>
              </a:defRPr>
            </a:lvl1pPr>
            <a:lvl2pPr marL="457200">
              <a:lnSpc>
                <a:spcPts val="1700"/>
              </a:lnSpc>
              <a:spcBef>
                <a:spcPts val="400"/>
              </a:spcBef>
              <a:spcAft>
                <a:spcPts val="400"/>
              </a:spcAft>
              <a:defRPr sz="1400">
                <a:solidFill>
                  <a:srgbClr val="00395C"/>
                </a:solidFill>
              </a:defRPr>
            </a:lvl2pPr>
            <a:lvl3pPr marL="685800">
              <a:lnSpc>
                <a:spcPts val="1700"/>
              </a:lnSpc>
              <a:spcBef>
                <a:spcPts val="400"/>
              </a:spcBef>
              <a:spcAft>
                <a:spcPts val="400"/>
              </a:spcAft>
              <a:defRPr sz="1400">
                <a:solidFill>
                  <a:srgbClr val="00395C"/>
                </a:solidFill>
              </a:defRPr>
            </a:lvl3pPr>
            <a:lvl4pPr>
              <a:defRPr sz="1400"/>
            </a:lvl4pPr>
            <a:lvl5pPr marL="0" marR="0" indent="0" algn="l" defTabSz="914400" rtl="0" eaLnBrk="1" fontAlgn="auto" latinLnBrk="0" hangingPunct="1">
              <a:lnSpc>
                <a:spcPct val="100000"/>
              </a:lnSpc>
              <a:spcBef>
                <a:spcPts val="200"/>
              </a:spcBef>
              <a:spcAft>
                <a:spcPts val="200"/>
              </a:spcAft>
              <a:buClr>
                <a:srgbClr val="00395C"/>
              </a:buClr>
              <a:buSzPct val="110000"/>
              <a:buFont typeface="Arial" panose="020B0604020202020204" pitchFamily="34" charset="0"/>
              <a:buNone/>
              <a:defRPr lang="en-US" sz="1800" b="1" kern="1200" smtClean="0">
                <a:solidFill>
                  <a:schemeClr val="accent2"/>
                </a:solidFill>
                <a:latin typeface="+mn-lt"/>
                <a:ea typeface="+mn-ea"/>
                <a:cs typeface="+mn-cs"/>
              </a:defRPr>
            </a:lvl5pPr>
          </a:lstStyle>
          <a:p>
            <a:pPr lvl="0"/>
            <a:r>
              <a:rPr lang="en-US" dirty="0"/>
              <a:t>Copy to go here</a:t>
            </a:r>
          </a:p>
          <a:p>
            <a:pPr lvl="1"/>
            <a:r>
              <a:rPr lang="en-US" dirty="0"/>
              <a:t>Second level</a:t>
            </a:r>
          </a:p>
          <a:p>
            <a:pPr lvl="2"/>
            <a:r>
              <a:rPr lang="en-US" dirty="0"/>
              <a:t>Third level</a:t>
            </a:r>
          </a:p>
        </p:txBody>
      </p:sp>
      <p:sp>
        <p:nvSpPr>
          <p:cNvPr id="4" name="Text Placeholder 3"/>
          <p:cNvSpPr>
            <a:spLocks noGrp="1"/>
          </p:cNvSpPr>
          <p:nvPr>
            <p:ph type="body" sz="quarter" idx="13" hasCustomPrompt="1"/>
          </p:nvPr>
        </p:nvSpPr>
        <p:spPr>
          <a:xfrm>
            <a:off x="544513" y="1513609"/>
            <a:ext cx="4023360" cy="1758098"/>
          </a:xfrm>
        </p:spPr>
        <p:txBody>
          <a:bodyPr>
            <a:normAutofit/>
          </a:bodyPr>
          <a:lstStyle>
            <a:lvl1pPr marL="0" indent="0">
              <a:lnSpc>
                <a:spcPts val="2000"/>
              </a:lnSpc>
              <a:spcBef>
                <a:spcPts val="200"/>
              </a:spcBef>
              <a:spcAft>
                <a:spcPts val="200"/>
              </a:spcAft>
              <a:buNone/>
              <a:defRPr sz="1600" b="1">
                <a:solidFill>
                  <a:srgbClr val="00395C"/>
                </a:solidFill>
              </a:defRPr>
            </a:lvl1pPr>
          </a:lstStyle>
          <a:p>
            <a:pPr lvl="0"/>
            <a:r>
              <a:rPr lang="en-US" dirty="0"/>
              <a:t>Region subhead goes here</a:t>
            </a:r>
          </a:p>
        </p:txBody>
      </p:sp>
      <p:grpSp>
        <p:nvGrpSpPr>
          <p:cNvPr id="428" name="Group 206"/>
          <p:cNvGrpSpPr/>
          <p:nvPr userDrawn="1"/>
        </p:nvGrpSpPr>
        <p:grpSpPr>
          <a:xfrm>
            <a:off x="431800" y="3556000"/>
            <a:ext cx="3965335" cy="1869020"/>
            <a:chOff x="573" y="620"/>
            <a:chExt cx="1594" cy="751"/>
          </a:xfrm>
          <a:solidFill>
            <a:schemeClr val="tx2">
              <a:lumMod val="40000"/>
              <a:lumOff val="60000"/>
            </a:schemeClr>
          </a:solidFill>
        </p:grpSpPr>
        <p:sp>
          <p:nvSpPr>
            <p:cNvPr id="429" name="Freeform 6"/>
            <p:cNvSpPr/>
            <p:nvPr/>
          </p:nvSpPr>
          <p:spPr>
            <a:xfrm>
              <a:off x="963" y="828"/>
              <a:ext cx="1" cy="1"/>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30" name="Freeform 7"/>
            <p:cNvSpPr/>
            <p:nvPr/>
          </p:nvSpPr>
          <p:spPr>
            <a:xfrm>
              <a:off x="963" y="708"/>
              <a:ext cx="1" cy="2"/>
            </a:xfrm>
            <a:custGeom>
              <a:avLst/>
              <a:gdLst/>
              <a:ahLst/>
              <a:cxnLst>
                <a:cxn ang="0">
                  <a:pos x="0" y="1"/>
                </a:cxn>
                <a:cxn ang="0">
                  <a:pos x="0" y="0"/>
                </a:cxn>
                <a:cxn ang="0">
                  <a:pos x="0" y="1"/>
                </a:cxn>
                <a:cxn ang="0">
                  <a:pos x="0" y="1"/>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31" name="Freeform 8"/>
            <p:cNvSpPr/>
            <p:nvPr/>
          </p:nvSpPr>
          <p:spPr>
            <a:xfrm>
              <a:off x="1459" y="627"/>
              <a:ext cx="21" cy="7"/>
            </a:xfrm>
            <a:custGeom>
              <a:avLst/>
              <a:gdLst/>
              <a:ahLst/>
              <a:cxnLst>
                <a:cxn ang="0">
                  <a:pos x="1" y="3"/>
                </a:cxn>
                <a:cxn ang="0">
                  <a:pos x="2" y="3"/>
                </a:cxn>
                <a:cxn ang="0">
                  <a:pos x="2" y="3"/>
                </a:cxn>
                <a:cxn ang="0">
                  <a:pos x="3" y="3"/>
                </a:cxn>
                <a:cxn ang="0">
                  <a:pos x="3" y="2"/>
                </a:cxn>
                <a:cxn ang="0">
                  <a:pos x="3" y="2"/>
                </a:cxn>
                <a:cxn ang="0">
                  <a:pos x="4" y="3"/>
                </a:cxn>
                <a:cxn ang="0">
                  <a:pos x="4" y="3"/>
                </a:cxn>
                <a:cxn ang="0">
                  <a:pos x="5" y="2"/>
                </a:cxn>
                <a:cxn ang="0">
                  <a:pos x="6" y="3"/>
                </a:cxn>
                <a:cxn ang="0">
                  <a:pos x="9" y="3"/>
                </a:cxn>
                <a:cxn ang="0">
                  <a:pos x="9" y="2"/>
                </a:cxn>
                <a:cxn ang="0">
                  <a:pos x="9" y="2"/>
                </a:cxn>
                <a:cxn ang="0">
                  <a:pos x="9" y="1"/>
                </a:cxn>
                <a:cxn ang="0">
                  <a:pos x="9" y="1"/>
                </a:cxn>
                <a:cxn ang="0">
                  <a:pos x="9" y="1"/>
                </a:cxn>
                <a:cxn ang="0">
                  <a:pos x="8" y="0"/>
                </a:cxn>
                <a:cxn ang="0">
                  <a:pos x="7" y="0"/>
                </a:cxn>
                <a:cxn ang="0">
                  <a:pos x="7" y="0"/>
                </a:cxn>
                <a:cxn ang="0">
                  <a:pos x="6" y="1"/>
                </a:cxn>
                <a:cxn ang="0">
                  <a:pos x="5" y="1"/>
                </a:cxn>
                <a:cxn ang="0">
                  <a:pos x="4" y="1"/>
                </a:cxn>
                <a:cxn ang="0">
                  <a:pos x="3" y="1"/>
                </a:cxn>
                <a:cxn ang="0">
                  <a:pos x="3" y="1"/>
                </a:cxn>
                <a:cxn ang="0">
                  <a:pos x="2" y="2"/>
                </a:cxn>
                <a:cxn ang="0">
                  <a:pos x="2" y="2"/>
                </a:cxn>
                <a:cxn ang="0">
                  <a:pos x="1" y="2"/>
                </a:cxn>
                <a:cxn ang="0">
                  <a:pos x="1" y="2"/>
                </a:cxn>
                <a:cxn ang="0">
                  <a:pos x="1" y="3"/>
                </a:cxn>
              </a:cxnLst>
              <a:rect l="0" t="0" r="r" b="b"/>
              <a:pathLst>
                <a:path w="9" h="3">
                  <a:moveTo>
                    <a:pt x="1" y="3"/>
                  </a:moveTo>
                  <a:cubicBezTo>
                    <a:pt x="1" y="3"/>
                    <a:pt x="2" y="3"/>
                    <a:pt x="2" y="3"/>
                  </a:cubicBezTo>
                  <a:cubicBezTo>
                    <a:pt x="2" y="3"/>
                    <a:pt x="2" y="3"/>
                    <a:pt x="2" y="3"/>
                  </a:cubicBezTo>
                  <a:cubicBezTo>
                    <a:pt x="2" y="3"/>
                    <a:pt x="3" y="3"/>
                    <a:pt x="3" y="3"/>
                  </a:cubicBezTo>
                  <a:cubicBezTo>
                    <a:pt x="3" y="3"/>
                    <a:pt x="3" y="2"/>
                    <a:pt x="3" y="2"/>
                  </a:cubicBezTo>
                  <a:cubicBezTo>
                    <a:pt x="3" y="2"/>
                    <a:pt x="3" y="2"/>
                    <a:pt x="3" y="2"/>
                  </a:cubicBezTo>
                  <a:cubicBezTo>
                    <a:pt x="4" y="2"/>
                    <a:pt x="3" y="2"/>
                    <a:pt x="4" y="3"/>
                  </a:cubicBezTo>
                  <a:cubicBezTo>
                    <a:pt x="4" y="3"/>
                    <a:pt x="4" y="3"/>
                    <a:pt x="4" y="3"/>
                  </a:cubicBezTo>
                  <a:cubicBezTo>
                    <a:pt x="5" y="3"/>
                    <a:pt x="4" y="2"/>
                    <a:pt x="5" y="2"/>
                  </a:cubicBezTo>
                  <a:cubicBezTo>
                    <a:pt x="6" y="2"/>
                    <a:pt x="5" y="3"/>
                    <a:pt x="6" y="3"/>
                  </a:cubicBezTo>
                  <a:cubicBezTo>
                    <a:pt x="6" y="3"/>
                    <a:pt x="8" y="3"/>
                    <a:pt x="9" y="3"/>
                  </a:cubicBezTo>
                  <a:cubicBezTo>
                    <a:pt x="9" y="3"/>
                    <a:pt x="9" y="2"/>
                    <a:pt x="9" y="2"/>
                  </a:cubicBezTo>
                  <a:cubicBezTo>
                    <a:pt x="9" y="3"/>
                    <a:pt x="9" y="2"/>
                    <a:pt x="9" y="2"/>
                  </a:cubicBezTo>
                  <a:cubicBezTo>
                    <a:pt x="9" y="2"/>
                    <a:pt x="9" y="2"/>
                    <a:pt x="9" y="1"/>
                  </a:cubicBezTo>
                  <a:cubicBezTo>
                    <a:pt x="9" y="1"/>
                    <a:pt x="9" y="2"/>
                    <a:pt x="9" y="1"/>
                  </a:cubicBezTo>
                  <a:cubicBezTo>
                    <a:pt x="9" y="1"/>
                    <a:pt x="9" y="1"/>
                    <a:pt x="9" y="1"/>
                  </a:cubicBezTo>
                  <a:cubicBezTo>
                    <a:pt x="9" y="1"/>
                    <a:pt x="9" y="0"/>
                    <a:pt x="8" y="0"/>
                  </a:cubicBezTo>
                  <a:cubicBezTo>
                    <a:pt x="8" y="0"/>
                    <a:pt x="8" y="0"/>
                    <a:pt x="7" y="0"/>
                  </a:cubicBezTo>
                  <a:cubicBezTo>
                    <a:pt x="7" y="0"/>
                    <a:pt x="7" y="0"/>
                    <a:pt x="7" y="0"/>
                  </a:cubicBezTo>
                  <a:cubicBezTo>
                    <a:pt x="7" y="0"/>
                    <a:pt x="7" y="1"/>
                    <a:pt x="6" y="1"/>
                  </a:cubicBezTo>
                  <a:cubicBezTo>
                    <a:pt x="6" y="1"/>
                    <a:pt x="6" y="1"/>
                    <a:pt x="5" y="1"/>
                  </a:cubicBezTo>
                  <a:cubicBezTo>
                    <a:pt x="5" y="1"/>
                    <a:pt x="5" y="1"/>
                    <a:pt x="4" y="1"/>
                  </a:cubicBezTo>
                  <a:cubicBezTo>
                    <a:pt x="4" y="1"/>
                    <a:pt x="4" y="1"/>
                    <a:pt x="3" y="1"/>
                  </a:cubicBezTo>
                  <a:cubicBezTo>
                    <a:pt x="3" y="1"/>
                    <a:pt x="3" y="1"/>
                    <a:pt x="3" y="1"/>
                  </a:cubicBezTo>
                  <a:cubicBezTo>
                    <a:pt x="3" y="2"/>
                    <a:pt x="2" y="2"/>
                    <a:pt x="2" y="2"/>
                  </a:cubicBezTo>
                  <a:cubicBezTo>
                    <a:pt x="2" y="2"/>
                    <a:pt x="2" y="2"/>
                    <a:pt x="2" y="2"/>
                  </a:cubicBezTo>
                  <a:cubicBezTo>
                    <a:pt x="1" y="2"/>
                    <a:pt x="1" y="2"/>
                    <a:pt x="1" y="2"/>
                  </a:cubicBezTo>
                  <a:cubicBezTo>
                    <a:pt x="1" y="2"/>
                    <a:pt x="1" y="2"/>
                    <a:pt x="1" y="2"/>
                  </a:cubicBezTo>
                  <a:cubicBezTo>
                    <a:pt x="1" y="2"/>
                    <a:pt x="0" y="3"/>
                    <a:pt x="1" y="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32" name="Freeform 9"/>
            <p:cNvSpPr/>
            <p:nvPr/>
          </p:nvSpPr>
          <p:spPr>
            <a:xfrm>
              <a:off x="1572" y="630"/>
              <a:ext cx="5" cy="1"/>
            </a:xfrm>
            <a:custGeom>
              <a:avLst/>
              <a:gdLst/>
              <a:ahLst/>
              <a:cxnLst>
                <a:cxn ang="0">
                  <a:pos x="1" y="0"/>
                </a:cxn>
                <a:cxn ang="0">
                  <a:pos x="2" y="0"/>
                </a:cxn>
                <a:cxn ang="0">
                  <a:pos x="2" y="0"/>
                </a:cxn>
                <a:cxn ang="0">
                  <a:pos x="2" y="0"/>
                </a:cxn>
                <a:cxn ang="0">
                  <a:pos x="1" y="0"/>
                </a:cxn>
                <a:cxn ang="0">
                  <a:pos x="1" y="0"/>
                </a:cxn>
              </a:cxnLst>
              <a:rect l="0" t="0" r="r" b="b"/>
              <a:pathLst>
                <a:path w="2">
                  <a:moveTo>
                    <a:pt x="1" y="0"/>
                  </a:moveTo>
                  <a:cubicBezTo>
                    <a:pt x="1" y="0"/>
                    <a:pt x="1" y="0"/>
                    <a:pt x="2" y="0"/>
                  </a:cubicBezTo>
                  <a:cubicBezTo>
                    <a:pt x="2" y="0"/>
                    <a:pt x="2" y="0"/>
                    <a:pt x="2" y="0"/>
                  </a:cubicBezTo>
                  <a:cubicBezTo>
                    <a:pt x="2" y="0"/>
                    <a:pt x="2" y="0"/>
                    <a:pt x="2" y="0"/>
                  </a:cubicBezTo>
                  <a:cubicBezTo>
                    <a:pt x="2" y="0"/>
                    <a:pt x="1" y="0"/>
                    <a:pt x="1" y="0"/>
                  </a:cubicBezTo>
                  <a:cubicBezTo>
                    <a:pt x="0"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33" name="Freeform 10"/>
            <p:cNvSpPr/>
            <p:nvPr/>
          </p:nvSpPr>
          <p:spPr>
            <a:xfrm>
              <a:off x="1579" y="627"/>
              <a:ext cx="36" cy="15"/>
            </a:xfrm>
            <a:custGeom>
              <a:avLst/>
              <a:gdLst/>
              <a:ahLst/>
              <a:cxnLst>
                <a:cxn ang="0">
                  <a:pos x="4" y="4"/>
                </a:cxn>
                <a:cxn ang="0">
                  <a:pos x="4" y="3"/>
                </a:cxn>
                <a:cxn ang="0">
                  <a:pos x="5" y="3"/>
                </a:cxn>
                <a:cxn ang="0">
                  <a:pos x="5" y="4"/>
                </a:cxn>
                <a:cxn ang="0">
                  <a:pos x="6" y="4"/>
                </a:cxn>
                <a:cxn ang="0">
                  <a:pos x="7" y="4"/>
                </a:cxn>
                <a:cxn ang="0">
                  <a:pos x="8" y="5"/>
                </a:cxn>
                <a:cxn ang="0">
                  <a:pos x="10" y="5"/>
                </a:cxn>
                <a:cxn ang="0">
                  <a:pos x="11" y="5"/>
                </a:cxn>
                <a:cxn ang="0">
                  <a:pos x="14" y="5"/>
                </a:cxn>
                <a:cxn ang="0">
                  <a:pos x="14" y="4"/>
                </a:cxn>
                <a:cxn ang="0">
                  <a:pos x="13" y="4"/>
                </a:cxn>
                <a:cxn ang="0">
                  <a:pos x="13" y="3"/>
                </a:cxn>
                <a:cxn ang="0">
                  <a:pos x="13" y="3"/>
                </a:cxn>
                <a:cxn ang="0">
                  <a:pos x="12" y="3"/>
                </a:cxn>
                <a:cxn ang="0">
                  <a:pos x="11" y="3"/>
                </a:cxn>
                <a:cxn ang="0">
                  <a:pos x="10" y="3"/>
                </a:cxn>
                <a:cxn ang="0">
                  <a:pos x="9" y="3"/>
                </a:cxn>
                <a:cxn ang="0">
                  <a:pos x="8" y="2"/>
                </a:cxn>
                <a:cxn ang="0">
                  <a:pos x="7" y="2"/>
                </a:cxn>
                <a:cxn ang="0">
                  <a:pos x="6" y="2"/>
                </a:cxn>
                <a:cxn ang="0">
                  <a:pos x="5" y="1"/>
                </a:cxn>
                <a:cxn ang="0">
                  <a:pos x="2" y="1"/>
                </a:cxn>
                <a:cxn ang="0">
                  <a:pos x="2" y="2"/>
                </a:cxn>
                <a:cxn ang="0">
                  <a:pos x="2" y="2"/>
                </a:cxn>
                <a:cxn ang="0">
                  <a:pos x="1" y="3"/>
                </a:cxn>
                <a:cxn ang="0">
                  <a:pos x="1" y="3"/>
                </a:cxn>
                <a:cxn ang="0">
                  <a:pos x="4" y="4"/>
                </a:cxn>
              </a:cxnLst>
              <a:rect l="0" t="0" r="r" b="b"/>
              <a:pathLst>
                <a:path w="15" h="6">
                  <a:moveTo>
                    <a:pt x="4" y="4"/>
                  </a:moveTo>
                  <a:cubicBezTo>
                    <a:pt x="4" y="3"/>
                    <a:pt x="4" y="3"/>
                    <a:pt x="4" y="3"/>
                  </a:cubicBezTo>
                  <a:cubicBezTo>
                    <a:pt x="4" y="3"/>
                    <a:pt x="5" y="3"/>
                    <a:pt x="5" y="3"/>
                  </a:cubicBezTo>
                  <a:cubicBezTo>
                    <a:pt x="5" y="3"/>
                    <a:pt x="5" y="4"/>
                    <a:pt x="5" y="4"/>
                  </a:cubicBezTo>
                  <a:cubicBezTo>
                    <a:pt x="6" y="4"/>
                    <a:pt x="6" y="4"/>
                    <a:pt x="6" y="4"/>
                  </a:cubicBezTo>
                  <a:cubicBezTo>
                    <a:pt x="7" y="4"/>
                    <a:pt x="7" y="4"/>
                    <a:pt x="7" y="4"/>
                  </a:cubicBezTo>
                  <a:cubicBezTo>
                    <a:pt x="7" y="5"/>
                    <a:pt x="8" y="5"/>
                    <a:pt x="8" y="5"/>
                  </a:cubicBezTo>
                  <a:cubicBezTo>
                    <a:pt x="9" y="5"/>
                    <a:pt x="9" y="5"/>
                    <a:pt x="10" y="5"/>
                  </a:cubicBezTo>
                  <a:cubicBezTo>
                    <a:pt x="10" y="5"/>
                    <a:pt x="11" y="5"/>
                    <a:pt x="11" y="5"/>
                  </a:cubicBezTo>
                  <a:cubicBezTo>
                    <a:pt x="11" y="5"/>
                    <a:pt x="14" y="6"/>
                    <a:pt x="14" y="5"/>
                  </a:cubicBezTo>
                  <a:cubicBezTo>
                    <a:pt x="14" y="5"/>
                    <a:pt x="15" y="5"/>
                    <a:pt x="14" y="4"/>
                  </a:cubicBezTo>
                  <a:cubicBezTo>
                    <a:pt x="14" y="4"/>
                    <a:pt x="14" y="4"/>
                    <a:pt x="13" y="4"/>
                  </a:cubicBezTo>
                  <a:cubicBezTo>
                    <a:pt x="13" y="4"/>
                    <a:pt x="14" y="4"/>
                    <a:pt x="13" y="3"/>
                  </a:cubicBezTo>
                  <a:cubicBezTo>
                    <a:pt x="13" y="3"/>
                    <a:pt x="13" y="3"/>
                    <a:pt x="13" y="3"/>
                  </a:cubicBezTo>
                  <a:cubicBezTo>
                    <a:pt x="13" y="3"/>
                    <a:pt x="12" y="3"/>
                    <a:pt x="12" y="3"/>
                  </a:cubicBezTo>
                  <a:cubicBezTo>
                    <a:pt x="12" y="3"/>
                    <a:pt x="11" y="3"/>
                    <a:pt x="11" y="3"/>
                  </a:cubicBezTo>
                  <a:cubicBezTo>
                    <a:pt x="10" y="3"/>
                    <a:pt x="10" y="3"/>
                    <a:pt x="10" y="3"/>
                  </a:cubicBezTo>
                  <a:cubicBezTo>
                    <a:pt x="10" y="3"/>
                    <a:pt x="9" y="3"/>
                    <a:pt x="9" y="3"/>
                  </a:cubicBezTo>
                  <a:cubicBezTo>
                    <a:pt x="9" y="2"/>
                    <a:pt x="8" y="2"/>
                    <a:pt x="8" y="2"/>
                  </a:cubicBezTo>
                  <a:cubicBezTo>
                    <a:pt x="8" y="2"/>
                    <a:pt x="8" y="2"/>
                    <a:pt x="7" y="2"/>
                  </a:cubicBezTo>
                  <a:cubicBezTo>
                    <a:pt x="7" y="2"/>
                    <a:pt x="7" y="2"/>
                    <a:pt x="6" y="2"/>
                  </a:cubicBezTo>
                  <a:cubicBezTo>
                    <a:pt x="6" y="1"/>
                    <a:pt x="6" y="1"/>
                    <a:pt x="5" y="1"/>
                  </a:cubicBezTo>
                  <a:cubicBezTo>
                    <a:pt x="5" y="0"/>
                    <a:pt x="3" y="1"/>
                    <a:pt x="2" y="1"/>
                  </a:cubicBezTo>
                  <a:cubicBezTo>
                    <a:pt x="2" y="1"/>
                    <a:pt x="2" y="2"/>
                    <a:pt x="2" y="2"/>
                  </a:cubicBezTo>
                  <a:cubicBezTo>
                    <a:pt x="2" y="2"/>
                    <a:pt x="2" y="2"/>
                    <a:pt x="2" y="2"/>
                  </a:cubicBezTo>
                  <a:cubicBezTo>
                    <a:pt x="1" y="2"/>
                    <a:pt x="1" y="3"/>
                    <a:pt x="1" y="3"/>
                  </a:cubicBezTo>
                  <a:cubicBezTo>
                    <a:pt x="1" y="3"/>
                    <a:pt x="0" y="3"/>
                    <a:pt x="1" y="3"/>
                  </a:cubicBezTo>
                  <a:cubicBezTo>
                    <a:pt x="1" y="3"/>
                    <a:pt x="3" y="4"/>
                    <a:pt x="4" y="4"/>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34" name="Freeform 11"/>
            <p:cNvSpPr/>
            <p:nvPr/>
          </p:nvSpPr>
          <p:spPr>
            <a:xfrm>
              <a:off x="1437" y="630"/>
              <a:ext cx="24" cy="4"/>
            </a:xfrm>
            <a:custGeom>
              <a:avLst/>
              <a:gdLst/>
              <a:ahLst/>
              <a:cxnLst>
                <a:cxn ang="0">
                  <a:pos x="0" y="1"/>
                </a:cxn>
                <a:cxn ang="0">
                  <a:pos x="1" y="1"/>
                </a:cxn>
                <a:cxn ang="0">
                  <a:pos x="1" y="1"/>
                </a:cxn>
                <a:cxn ang="0">
                  <a:pos x="2" y="1"/>
                </a:cxn>
                <a:cxn ang="0">
                  <a:pos x="5" y="2"/>
                </a:cxn>
                <a:cxn ang="0">
                  <a:pos x="6" y="1"/>
                </a:cxn>
                <a:cxn ang="0">
                  <a:pos x="7" y="1"/>
                </a:cxn>
                <a:cxn ang="0">
                  <a:pos x="6" y="1"/>
                </a:cxn>
                <a:cxn ang="0">
                  <a:pos x="7" y="2"/>
                </a:cxn>
                <a:cxn ang="0">
                  <a:pos x="8" y="2"/>
                </a:cxn>
                <a:cxn ang="0">
                  <a:pos x="8" y="2"/>
                </a:cxn>
                <a:cxn ang="0">
                  <a:pos x="7" y="1"/>
                </a:cxn>
                <a:cxn ang="0">
                  <a:pos x="8" y="1"/>
                </a:cxn>
                <a:cxn ang="0">
                  <a:pos x="8" y="1"/>
                </a:cxn>
                <a:cxn ang="0">
                  <a:pos x="7" y="0"/>
                </a:cxn>
                <a:cxn ang="0">
                  <a:pos x="7" y="0"/>
                </a:cxn>
                <a:cxn ang="0">
                  <a:pos x="6" y="1"/>
                </a:cxn>
                <a:cxn ang="0">
                  <a:pos x="5" y="1"/>
                </a:cxn>
                <a:cxn ang="0">
                  <a:pos x="4" y="1"/>
                </a:cxn>
                <a:cxn ang="0">
                  <a:pos x="2" y="1"/>
                </a:cxn>
                <a:cxn ang="0">
                  <a:pos x="1" y="1"/>
                </a:cxn>
                <a:cxn ang="0">
                  <a:pos x="0" y="1"/>
                </a:cxn>
              </a:cxnLst>
              <a:rect l="0" t="0" r="r" b="b"/>
              <a:pathLst>
                <a:path w="10" h="2">
                  <a:moveTo>
                    <a:pt x="0" y="1"/>
                  </a:moveTo>
                  <a:cubicBezTo>
                    <a:pt x="0" y="1"/>
                    <a:pt x="1" y="1"/>
                    <a:pt x="1" y="1"/>
                  </a:cubicBezTo>
                  <a:cubicBezTo>
                    <a:pt x="1" y="1"/>
                    <a:pt x="1" y="1"/>
                    <a:pt x="1" y="1"/>
                  </a:cubicBezTo>
                  <a:cubicBezTo>
                    <a:pt x="2" y="1"/>
                    <a:pt x="2" y="1"/>
                    <a:pt x="2" y="1"/>
                  </a:cubicBezTo>
                  <a:cubicBezTo>
                    <a:pt x="3" y="2"/>
                    <a:pt x="4" y="2"/>
                    <a:pt x="5" y="2"/>
                  </a:cubicBezTo>
                  <a:cubicBezTo>
                    <a:pt x="5" y="2"/>
                    <a:pt x="5" y="1"/>
                    <a:pt x="6" y="1"/>
                  </a:cubicBezTo>
                  <a:cubicBezTo>
                    <a:pt x="6" y="1"/>
                    <a:pt x="7" y="1"/>
                    <a:pt x="7" y="1"/>
                  </a:cubicBezTo>
                  <a:cubicBezTo>
                    <a:pt x="7" y="1"/>
                    <a:pt x="7" y="1"/>
                    <a:pt x="6" y="1"/>
                  </a:cubicBezTo>
                  <a:cubicBezTo>
                    <a:pt x="6" y="2"/>
                    <a:pt x="6" y="2"/>
                    <a:pt x="7" y="2"/>
                  </a:cubicBezTo>
                  <a:cubicBezTo>
                    <a:pt x="7" y="2"/>
                    <a:pt x="8" y="2"/>
                    <a:pt x="8" y="2"/>
                  </a:cubicBezTo>
                  <a:cubicBezTo>
                    <a:pt x="10" y="2"/>
                    <a:pt x="9" y="2"/>
                    <a:pt x="8" y="2"/>
                  </a:cubicBezTo>
                  <a:cubicBezTo>
                    <a:pt x="8" y="2"/>
                    <a:pt x="7" y="1"/>
                    <a:pt x="7" y="1"/>
                  </a:cubicBezTo>
                  <a:cubicBezTo>
                    <a:pt x="7" y="1"/>
                    <a:pt x="8" y="1"/>
                    <a:pt x="8" y="1"/>
                  </a:cubicBezTo>
                  <a:cubicBezTo>
                    <a:pt x="8" y="1"/>
                    <a:pt x="8" y="1"/>
                    <a:pt x="8" y="1"/>
                  </a:cubicBezTo>
                  <a:cubicBezTo>
                    <a:pt x="8" y="1"/>
                    <a:pt x="7" y="1"/>
                    <a:pt x="7" y="0"/>
                  </a:cubicBezTo>
                  <a:cubicBezTo>
                    <a:pt x="7" y="0"/>
                    <a:pt x="7" y="0"/>
                    <a:pt x="7" y="0"/>
                  </a:cubicBezTo>
                  <a:cubicBezTo>
                    <a:pt x="6" y="0"/>
                    <a:pt x="7" y="1"/>
                    <a:pt x="6" y="1"/>
                  </a:cubicBezTo>
                  <a:cubicBezTo>
                    <a:pt x="6" y="1"/>
                    <a:pt x="6" y="1"/>
                    <a:pt x="5" y="1"/>
                  </a:cubicBezTo>
                  <a:cubicBezTo>
                    <a:pt x="5" y="1"/>
                    <a:pt x="4" y="1"/>
                    <a:pt x="4" y="1"/>
                  </a:cubicBezTo>
                  <a:cubicBezTo>
                    <a:pt x="3" y="0"/>
                    <a:pt x="2" y="1"/>
                    <a:pt x="2" y="1"/>
                  </a:cubicBezTo>
                  <a:cubicBezTo>
                    <a:pt x="2" y="1"/>
                    <a:pt x="1" y="1"/>
                    <a:pt x="1" y="1"/>
                  </a:cubicBezTo>
                  <a:cubicBezTo>
                    <a:pt x="0" y="1"/>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35" name="Freeform 12"/>
            <p:cNvSpPr/>
            <p:nvPr/>
          </p:nvSpPr>
          <p:spPr>
            <a:xfrm>
              <a:off x="1489" y="630"/>
              <a:ext cx="10" cy="2"/>
            </a:xfrm>
            <a:custGeom>
              <a:avLst/>
              <a:gdLst/>
              <a:ahLst/>
              <a:cxnLst>
                <a:cxn ang="0">
                  <a:pos x="2" y="1"/>
                </a:cxn>
                <a:cxn ang="0">
                  <a:pos x="3" y="1"/>
                </a:cxn>
                <a:cxn ang="0">
                  <a:pos x="4" y="1"/>
                </a:cxn>
                <a:cxn ang="0">
                  <a:pos x="4" y="1"/>
                </a:cxn>
                <a:cxn ang="0">
                  <a:pos x="4" y="0"/>
                </a:cxn>
                <a:cxn ang="0">
                  <a:pos x="4" y="0"/>
                </a:cxn>
                <a:cxn ang="0">
                  <a:pos x="2" y="0"/>
                </a:cxn>
                <a:cxn ang="0">
                  <a:pos x="1" y="1"/>
                </a:cxn>
                <a:cxn ang="0">
                  <a:pos x="2" y="1"/>
                </a:cxn>
              </a:cxnLst>
              <a:rect l="0" t="0" r="r" b="b"/>
              <a:pathLst>
                <a:path w="4" h="1">
                  <a:moveTo>
                    <a:pt x="2" y="1"/>
                  </a:moveTo>
                  <a:cubicBezTo>
                    <a:pt x="2" y="1"/>
                    <a:pt x="3" y="1"/>
                    <a:pt x="3" y="1"/>
                  </a:cubicBezTo>
                  <a:cubicBezTo>
                    <a:pt x="3" y="1"/>
                    <a:pt x="4" y="1"/>
                    <a:pt x="4" y="1"/>
                  </a:cubicBezTo>
                  <a:cubicBezTo>
                    <a:pt x="4" y="1"/>
                    <a:pt x="4" y="1"/>
                    <a:pt x="4" y="1"/>
                  </a:cubicBezTo>
                  <a:cubicBezTo>
                    <a:pt x="4" y="1"/>
                    <a:pt x="4" y="1"/>
                    <a:pt x="4" y="0"/>
                  </a:cubicBezTo>
                  <a:cubicBezTo>
                    <a:pt x="4" y="0"/>
                    <a:pt x="4" y="0"/>
                    <a:pt x="4" y="0"/>
                  </a:cubicBezTo>
                  <a:cubicBezTo>
                    <a:pt x="4" y="0"/>
                    <a:pt x="2" y="0"/>
                    <a:pt x="2" y="0"/>
                  </a:cubicBezTo>
                  <a:cubicBezTo>
                    <a:pt x="2" y="1"/>
                    <a:pt x="0" y="0"/>
                    <a:pt x="1" y="1"/>
                  </a:cubicBezTo>
                  <a:cubicBezTo>
                    <a:pt x="1" y="1"/>
                    <a:pt x="1"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36" name="Freeform 13"/>
            <p:cNvSpPr/>
            <p:nvPr/>
          </p:nvSpPr>
          <p:spPr>
            <a:xfrm>
              <a:off x="1480" y="630"/>
              <a:ext cx="12" cy="4"/>
            </a:xfrm>
            <a:custGeom>
              <a:avLst/>
              <a:gdLst/>
              <a:ahLst/>
              <a:cxnLst>
                <a:cxn ang="0">
                  <a:pos x="1" y="1"/>
                </a:cxn>
                <a:cxn ang="0">
                  <a:pos x="4" y="1"/>
                </a:cxn>
                <a:cxn ang="0">
                  <a:pos x="3" y="1"/>
                </a:cxn>
                <a:cxn ang="0">
                  <a:pos x="2" y="1"/>
                </a:cxn>
                <a:cxn ang="0">
                  <a:pos x="2" y="1"/>
                </a:cxn>
                <a:cxn ang="0">
                  <a:pos x="0" y="1"/>
                </a:cxn>
                <a:cxn ang="0">
                  <a:pos x="1" y="1"/>
                </a:cxn>
              </a:cxnLst>
              <a:rect l="0" t="0" r="r" b="b"/>
              <a:pathLst>
                <a:path w="5" h="2">
                  <a:moveTo>
                    <a:pt x="1" y="1"/>
                  </a:moveTo>
                  <a:cubicBezTo>
                    <a:pt x="2" y="1"/>
                    <a:pt x="5" y="2"/>
                    <a:pt x="4" y="1"/>
                  </a:cubicBezTo>
                  <a:cubicBezTo>
                    <a:pt x="3" y="1"/>
                    <a:pt x="3" y="1"/>
                    <a:pt x="3" y="1"/>
                  </a:cubicBezTo>
                  <a:cubicBezTo>
                    <a:pt x="3" y="1"/>
                    <a:pt x="3" y="1"/>
                    <a:pt x="2" y="1"/>
                  </a:cubicBezTo>
                  <a:cubicBezTo>
                    <a:pt x="2" y="0"/>
                    <a:pt x="2" y="0"/>
                    <a:pt x="2" y="1"/>
                  </a:cubicBezTo>
                  <a:cubicBezTo>
                    <a:pt x="2" y="1"/>
                    <a:pt x="0" y="0"/>
                    <a:pt x="0" y="1"/>
                  </a:cubicBezTo>
                  <a:cubicBezTo>
                    <a:pt x="1"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37" name="Freeform 14"/>
            <p:cNvSpPr/>
            <p:nvPr/>
          </p:nvSpPr>
          <p:spPr>
            <a:xfrm>
              <a:off x="1541" y="630"/>
              <a:ext cx="3" cy="2"/>
            </a:xfrm>
            <a:custGeom>
              <a:avLst/>
              <a:gdLst/>
              <a:ahLst/>
              <a:cxnLst>
                <a:cxn ang="0">
                  <a:pos x="1" y="0"/>
                </a:cxn>
                <a:cxn ang="0">
                  <a:pos x="0" y="0"/>
                </a:cxn>
                <a:cxn ang="0">
                  <a:pos x="0" y="1"/>
                </a:cxn>
                <a:cxn ang="0">
                  <a:pos x="1" y="0"/>
                </a:cxn>
              </a:cxnLst>
              <a:rect l="0" t="0" r="r" b="b"/>
              <a:pathLst>
                <a:path w="1" h="1">
                  <a:moveTo>
                    <a:pt x="1" y="0"/>
                  </a:moveTo>
                  <a:cubicBezTo>
                    <a:pt x="1" y="0"/>
                    <a:pt x="1" y="0"/>
                    <a:pt x="0" y="0"/>
                  </a:cubicBezTo>
                  <a:cubicBezTo>
                    <a:pt x="0" y="0"/>
                    <a:pt x="0" y="0"/>
                    <a:pt x="0" y="1"/>
                  </a:cubicBezTo>
                  <a:cubicBezTo>
                    <a:pt x="0" y="1"/>
                    <a:pt x="1" y="1"/>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38" name="Freeform 15"/>
            <p:cNvSpPr/>
            <p:nvPr/>
          </p:nvSpPr>
          <p:spPr>
            <a:xfrm>
              <a:off x="1480" y="632"/>
              <a:ext cx="5" cy="2"/>
            </a:xfrm>
            <a:custGeom>
              <a:avLst/>
              <a:gdLst/>
              <a:ahLst/>
              <a:cxnLst>
                <a:cxn ang="0">
                  <a:pos x="2" y="1"/>
                </a:cxn>
                <a:cxn ang="0">
                  <a:pos x="0" y="1"/>
                </a:cxn>
                <a:cxn ang="0">
                  <a:pos x="0" y="1"/>
                </a:cxn>
                <a:cxn ang="0">
                  <a:pos x="2" y="1"/>
                </a:cxn>
              </a:cxnLst>
              <a:rect l="0" t="0" r="r" b="b"/>
              <a:pathLst>
                <a:path w="2" h="1">
                  <a:moveTo>
                    <a:pt x="2" y="1"/>
                  </a:moveTo>
                  <a:cubicBezTo>
                    <a:pt x="2" y="0"/>
                    <a:pt x="1" y="1"/>
                    <a:pt x="0" y="1"/>
                  </a:cubicBezTo>
                  <a:cubicBezTo>
                    <a:pt x="0" y="1"/>
                    <a:pt x="0" y="1"/>
                    <a:pt x="0" y="1"/>
                  </a:cubicBezTo>
                  <a:cubicBezTo>
                    <a:pt x="1" y="1"/>
                    <a:pt x="1"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39" name="Freeform 16"/>
            <p:cNvSpPr/>
            <p:nvPr/>
          </p:nvSpPr>
          <p:spPr>
            <a:xfrm>
              <a:off x="965" y="634"/>
              <a:ext cx="19" cy="10"/>
            </a:xfrm>
            <a:custGeom>
              <a:avLst/>
              <a:gdLst/>
              <a:ahLst/>
              <a:cxnLst>
                <a:cxn ang="0">
                  <a:pos x="7" y="2"/>
                </a:cxn>
                <a:cxn ang="0">
                  <a:pos x="7" y="2"/>
                </a:cxn>
                <a:cxn ang="0">
                  <a:pos x="7" y="2"/>
                </a:cxn>
                <a:cxn ang="0">
                  <a:pos x="6" y="2"/>
                </a:cxn>
                <a:cxn ang="0">
                  <a:pos x="4" y="1"/>
                </a:cxn>
                <a:cxn ang="0">
                  <a:pos x="4" y="1"/>
                </a:cxn>
                <a:cxn ang="0">
                  <a:pos x="1" y="1"/>
                </a:cxn>
                <a:cxn ang="0">
                  <a:pos x="1" y="2"/>
                </a:cxn>
                <a:cxn ang="0">
                  <a:pos x="1" y="2"/>
                </a:cxn>
                <a:cxn ang="0">
                  <a:pos x="1" y="2"/>
                </a:cxn>
                <a:cxn ang="0">
                  <a:pos x="1" y="2"/>
                </a:cxn>
                <a:cxn ang="0">
                  <a:pos x="2" y="2"/>
                </a:cxn>
                <a:cxn ang="0">
                  <a:pos x="3" y="3"/>
                </a:cxn>
                <a:cxn ang="0">
                  <a:pos x="4" y="3"/>
                </a:cxn>
                <a:cxn ang="0">
                  <a:pos x="4" y="3"/>
                </a:cxn>
                <a:cxn ang="0">
                  <a:pos x="5" y="3"/>
                </a:cxn>
                <a:cxn ang="0">
                  <a:pos x="5" y="4"/>
                </a:cxn>
                <a:cxn ang="0">
                  <a:pos x="5" y="4"/>
                </a:cxn>
                <a:cxn ang="0">
                  <a:pos x="6" y="4"/>
                </a:cxn>
                <a:cxn ang="0">
                  <a:pos x="7" y="3"/>
                </a:cxn>
                <a:cxn ang="0">
                  <a:pos x="7" y="2"/>
                </a:cxn>
                <a:cxn ang="0">
                  <a:pos x="7" y="2"/>
                </a:cxn>
              </a:cxnLst>
              <a:rect l="0" t="0" r="r" b="b"/>
              <a:pathLst>
                <a:path w="8" h="4">
                  <a:moveTo>
                    <a:pt x="7" y="2"/>
                  </a:moveTo>
                  <a:cubicBezTo>
                    <a:pt x="7" y="2"/>
                    <a:pt x="7" y="2"/>
                    <a:pt x="7" y="2"/>
                  </a:cubicBezTo>
                  <a:cubicBezTo>
                    <a:pt x="7" y="2"/>
                    <a:pt x="7" y="2"/>
                    <a:pt x="7" y="2"/>
                  </a:cubicBezTo>
                  <a:cubicBezTo>
                    <a:pt x="6" y="2"/>
                    <a:pt x="6" y="2"/>
                    <a:pt x="6" y="2"/>
                  </a:cubicBezTo>
                  <a:cubicBezTo>
                    <a:pt x="6" y="1"/>
                    <a:pt x="5" y="1"/>
                    <a:pt x="4" y="1"/>
                  </a:cubicBezTo>
                  <a:cubicBezTo>
                    <a:pt x="4" y="1"/>
                    <a:pt x="4" y="1"/>
                    <a:pt x="4" y="1"/>
                  </a:cubicBezTo>
                  <a:cubicBezTo>
                    <a:pt x="4" y="1"/>
                    <a:pt x="2" y="0"/>
                    <a:pt x="1" y="1"/>
                  </a:cubicBezTo>
                  <a:cubicBezTo>
                    <a:pt x="1" y="1"/>
                    <a:pt x="0" y="1"/>
                    <a:pt x="1" y="2"/>
                  </a:cubicBezTo>
                  <a:cubicBezTo>
                    <a:pt x="1" y="2"/>
                    <a:pt x="1" y="2"/>
                    <a:pt x="1" y="2"/>
                  </a:cubicBezTo>
                  <a:cubicBezTo>
                    <a:pt x="1" y="2"/>
                    <a:pt x="1" y="2"/>
                    <a:pt x="1" y="2"/>
                  </a:cubicBezTo>
                  <a:cubicBezTo>
                    <a:pt x="1" y="2"/>
                    <a:pt x="1" y="2"/>
                    <a:pt x="1" y="2"/>
                  </a:cubicBezTo>
                  <a:cubicBezTo>
                    <a:pt x="2" y="2"/>
                    <a:pt x="2" y="2"/>
                    <a:pt x="2" y="2"/>
                  </a:cubicBezTo>
                  <a:cubicBezTo>
                    <a:pt x="2" y="3"/>
                    <a:pt x="2" y="3"/>
                    <a:pt x="3" y="3"/>
                  </a:cubicBezTo>
                  <a:cubicBezTo>
                    <a:pt x="3" y="3"/>
                    <a:pt x="3" y="3"/>
                    <a:pt x="4" y="3"/>
                  </a:cubicBezTo>
                  <a:cubicBezTo>
                    <a:pt x="4" y="3"/>
                    <a:pt x="4" y="3"/>
                    <a:pt x="4" y="3"/>
                  </a:cubicBezTo>
                  <a:cubicBezTo>
                    <a:pt x="4" y="3"/>
                    <a:pt x="4" y="3"/>
                    <a:pt x="5" y="3"/>
                  </a:cubicBezTo>
                  <a:cubicBezTo>
                    <a:pt x="5" y="3"/>
                    <a:pt x="4" y="4"/>
                    <a:pt x="5" y="4"/>
                  </a:cubicBezTo>
                  <a:cubicBezTo>
                    <a:pt x="5" y="4"/>
                    <a:pt x="5" y="4"/>
                    <a:pt x="5" y="4"/>
                  </a:cubicBezTo>
                  <a:cubicBezTo>
                    <a:pt x="6" y="4"/>
                    <a:pt x="6" y="4"/>
                    <a:pt x="6" y="4"/>
                  </a:cubicBezTo>
                  <a:cubicBezTo>
                    <a:pt x="6" y="4"/>
                    <a:pt x="7" y="3"/>
                    <a:pt x="7" y="3"/>
                  </a:cubicBezTo>
                  <a:cubicBezTo>
                    <a:pt x="7" y="3"/>
                    <a:pt x="7" y="3"/>
                    <a:pt x="7" y="2"/>
                  </a:cubicBezTo>
                  <a:cubicBezTo>
                    <a:pt x="7" y="2"/>
                    <a:pt x="8" y="2"/>
                    <a:pt x="7"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40" name="Freeform 17"/>
            <p:cNvSpPr/>
            <p:nvPr/>
          </p:nvSpPr>
          <p:spPr>
            <a:xfrm>
              <a:off x="1615" y="637"/>
              <a:ext cx="18" cy="7"/>
            </a:xfrm>
            <a:custGeom>
              <a:avLst/>
              <a:gdLst/>
              <a:ahLst/>
              <a:cxnLst>
                <a:cxn ang="0">
                  <a:pos x="3" y="2"/>
                </a:cxn>
                <a:cxn ang="0">
                  <a:pos x="7" y="2"/>
                </a:cxn>
                <a:cxn ang="0">
                  <a:pos x="8" y="2"/>
                </a:cxn>
                <a:cxn ang="0">
                  <a:pos x="8" y="1"/>
                </a:cxn>
                <a:cxn ang="0">
                  <a:pos x="7" y="1"/>
                </a:cxn>
                <a:cxn ang="0">
                  <a:pos x="7" y="1"/>
                </a:cxn>
                <a:cxn ang="0">
                  <a:pos x="7" y="1"/>
                </a:cxn>
                <a:cxn ang="0">
                  <a:pos x="6" y="1"/>
                </a:cxn>
                <a:cxn ang="0">
                  <a:pos x="6" y="1"/>
                </a:cxn>
                <a:cxn ang="0">
                  <a:pos x="5" y="1"/>
                </a:cxn>
                <a:cxn ang="0">
                  <a:pos x="3" y="1"/>
                </a:cxn>
                <a:cxn ang="0">
                  <a:pos x="3" y="0"/>
                </a:cxn>
                <a:cxn ang="0">
                  <a:pos x="1" y="0"/>
                </a:cxn>
                <a:cxn ang="0">
                  <a:pos x="1" y="1"/>
                </a:cxn>
                <a:cxn ang="0">
                  <a:pos x="0" y="1"/>
                </a:cxn>
                <a:cxn ang="0">
                  <a:pos x="1" y="2"/>
                </a:cxn>
                <a:cxn ang="0">
                  <a:pos x="3" y="2"/>
                </a:cxn>
              </a:cxnLst>
              <a:rect l="0" t="0" r="r" b="b"/>
              <a:pathLst>
                <a:path w="8" h="3">
                  <a:moveTo>
                    <a:pt x="3" y="2"/>
                  </a:moveTo>
                  <a:cubicBezTo>
                    <a:pt x="4" y="2"/>
                    <a:pt x="5" y="2"/>
                    <a:pt x="7" y="2"/>
                  </a:cubicBezTo>
                  <a:cubicBezTo>
                    <a:pt x="7" y="2"/>
                    <a:pt x="8" y="2"/>
                    <a:pt x="8" y="2"/>
                  </a:cubicBezTo>
                  <a:cubicBezTo>
                    <a:pt x="8" y="1"/>
                    <a:pt x="8" y="2"/>
                    <a:pt x="8" y="1"/>
                  </a:cubicBezTo>
                  <a:cubicBezTo>
                    <a:pt x="8" y="1"/>
                    <a:pt x="8" y="1"/>
                    <a:pt x="7" y="1"/>
                  </a:cubicBezTo>
                  <a:cubicBezTo>
                    <a:pt x="7" y="1"/>
                    <a:pt x="8" y="1"/>
                    <a:pt x="7" y="1"/>
                  </a:cubicBezTo>
                  <a:cubicBezTo>
                    <a:pt x="7" y="1"/>
                    <a:pt x="7" y="1"/>
                    <a:pt x="7" y="1"/>
                  </a:cubicBezTo>
                  <a:cubicBezTo>
                    <a:pt x="7" y="1"/>
                    <a:pt x="7" y="1"/>
                    <a:pt x="6" y="1"/>
                  </a:cubicBezTo>
                  <a:cubicBezTo>
                    <a:pt x="6" y="1"/>
                    <a:pt x="6" y="1"/>
                    <a:pt x="6" y="1"/>
                  </a:cubicBezTo>
                  <a:cubicBezTo>
                    <a:pt x="6" y="1"/>
                    <a:pt x="5" y="1"/>
                    <a:pt x="5" y="1"/>
                  </a:cubicBezTo>
                  <a:cubicBezTo>
                    <a:pt x="4" y="1"/>
                    <a:pt x="3" y="1"/>
                    <a:pt x="3" y="1"/>
                  </a:cubicBezTo>
                  <a:cubicBezTo>
                    <a:pt x="3" y="0"/>
                    <a:pt x="3" y="0"/>
                    <a:pt x="3" y="0"/>
                  </a:cubicBezTo>
                  <a:cubicBezTo>
                    <a:pt x="2" y="0"/>
                    <a:pt x="1" y="0"/>
                    <a:pt x="1" y="0"/>
                  </a:cubicBezTo>
                  <a:cubicBezTo>
                    <a:pt x="1" y="0"/>
                    <a:pt x="1" y="0"/>
                    <a:pt x="1" y="1"/>
                  </a:cubicBezTo>
                  <a:cubicBezTo>
                    <a:pt x="1" y="1"/>
                    <a:pt x="0" y="1"/>
                    <a:pt x="0" y="1"/>
                  </a:cubicBezTo>
                  <a:cubicBezTo>
                    <a:pt x="1" y="1"/>
                    <a:pt x="0" y="2"/>
                    <a:pt x="1" y="2"/>
                  </a:cubicBezTo>
                  <a:cubicBezTo>
                    <a:pt x="1" y="3"/>
                    <a:pt x="3" y="3"/>
                    <a:pt x="3"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41" name="Freeform 18"/>
            <p:cNvSpPr/>
            <p:nvPr/>
          </p:nvSpPr>
          <p:spPr>
            <a:xfrm>
              <a:off x="986" y="637"/>
              <a:ext cx="10" cy="9"/>
            </a:xfrm>
            <a:custGeom>
              <a:avLst/>
              <a:gdLst/>
              <a:ahLst/>
              <a:cxnLst>
                <a:cxn ang="0">
                  <a:pos x="0" y="2"/>
                </a:cxn>
                <a:cxn ang="0">
                  <a:pos x="0" y="3"/>
                </a:cxn>
                <a:cxn ang="0">
                  <a:pos x="2" y="3"/>
                </a:cxn>
                <a:cxn ang="0">
                  <a:pos x="2" y="3"/>
                </a:cxn>
                <a:cxn ang="0">
                  <a:pos x="2" y="3"/>
                </a:cxn>
                <a:cxn ang="0">
                  <a:pos x="2" y="4"/>
                </a:cxn>
                <a:cxn ang="0">
                  <a:pos x="3" y="4"/>
                </a:cxn>
                <a:cxn ang="0">
                  <a:pos x="4" y="3"/>
                </a:cxn>
                <a:cxn ang="0">
                  <a:pos x="4" y="3"/>
                </a:cxn>
                <a:cxn ang="0">
                  <a:pos x="3" y="2"/>
                </a:cxn>
                <a:cxn ang="0">
                  <a:pos x="4" y="1"/>
                </a:cxn>
                <a:cxn ang="0">
                  <a:pos x="3" y="1"/>
                </a:cxn>
                <a:cxn ang="0">
                  <a:pos x="0" y="1"/>
                </a:cxn>
                <a:cxn ang="0">
                  <a:pos x="0" y="2"/>
                </a:cxn>
                <a:cxn ang="0">
                  <a:pos x="0" y="2"/>
                </a:cxn>
              </a:cxnLst>
              <a:rect l="0" t="0" r="r" b="b"/>
              <a:pathLst>
                <a:path w="4" h="4">
                  <a:moveTo>
                    <a:pt x="0" y="2"/>
                  </a:moveTo>
                  <a:cubicBezTo>
                    <a:pt x="0" y="2"/>
                    <a:pt x="0" y="3"/>
                    <a:pt x="0" y="3"/>
                  </a:cubicBezTo>
                  <a:cubicBezTo>
                    <a:pt x="1" y="3"/>
                    <a:pt x="1" y="3"/>
                    <a:pt x="2" y="3"/>
                  </a:cubicBezTo>
                  <a:cubicBezTo>
                    <a:pt x="2" y="3"/>
                    <a:pt x="1" y="3"/>
                    <a:pt x="2" y="3"/>
                  </a:cubicBezTo>
                  <a:cubicBezTo>
                    <a:pt x="2" y="3"/>
                    <a:pt x="2" y="3"/>
                    <a:pt x="2" y="3"/>
                  </a:cubicBezTo>
                  <a:cubicBezTo>
                    <a:pt x="2" y="3"/>
                    <a:pt x="2" y="4"/>
                    <a:pt x="2" y="4"/>
                  </a:cubicBezTo>
                  <a:cubicBezTo>
                    <a:pt x="3" y="4"/>
                    <a:pt x="3" y="4"/>
                    <a:pt x="3" y="4"/>
                  </a:cubicBezTo>
                  <a:cubicBezTo>
                    <a:pt x="3" y="4"/>
                    <a:pt x="4" y="3"/>
                    <a:pt x="4" y="3"/>
                  </a:cubicBezTo>
                  <a:cubicBezTo>
                    <a:pt x="4" y="3"/>
                    <a:pt x="4" y="3"/>
                    <a:pt x="4" y="3"/>
                  </a:cubicBezTo>
                  <a:cubicBezTo>
                    <a:pt x="4" y="2"/>
                    <a:pt x="3" y="3"/>
                    <a:pt x="3" y="2"/>
                  </a:cubicBezTo>
                  <a:cubicBezTo>
                    <a:pt x="4" y="2"/>
                    <a:pt x="4" y="2"/>
                    <a:pt x="4" y="1"/>
                  </a:cubicBezTo>
                  <a:cubicBezTo>
                    <a:pt x="3" y="1"/>
                    <a:pt x="3" y="1"/>
                    <a:pt x="3" y="1"/>
                  </a:cubicBezTo>
                  <a:cubicBezTo>
                    <a:pt x="2" y="1"/>
                    <a:pt x="1" y="0"/>
                    <a:pt x="0" y="1"/>
                  </a:cubicBezTo>
                  <a:cubicBezTo>
                    <a:pt x="0" y="1"/>
                    <a:pt x="0" y="1"/>
                    <a:pt x="0" y="2"/>
                  </a:cubicBezTo>
                  <a:cubicBezTo>
                    <a:pt x="0" y="2"/>
                    <a:pt x="0" y="2"/>
                    <a:pt x="0"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42" name="Freeform 19"/>
            <p:cNvSpPr/>
            <p:nvPr/>
          </p:nvSpPr>
          <p:spPr>
            <a:xfrm>
              <a:off x="956" y="644"/>
              <a:ext cx="4" cy="2"/>
            </a:xfrm>
            <a:custGeom>
              <a:avLst/>
              <a:gdLst/>
              <a:ahLst/>
              <a:cxnLst>
                <a:cxn ang="0">
                  <a:pos x="2" y="1"/>
                </a:cxn>
                <a:cxn ang="0">
                  <a:pos x="1" y="0"/>
                </a:cxn>
                <a:cxn ang="0">
                  <a:pos x="1" y="0"/>
                </a:cxn>
                <a:cxn ang="0">
                  <a:pos x="0" y="0"/>
                </a:cxn>
                <a:cxn ang="0">
                  <a:pos x="1" y="1"/>
                </a:cxn>
                <a:cxn ang="0">
                  <a:pos x="2" y="1"/>
                </a:cxn>
              </a:cxnLst>
              <a:rect l="0" t="0" r="r" b="b"/>
              <a:pathLst>
                <a:path w="2" h="1">
                  <a:moveTo>
                    <a:pt x="2" y="1"/>
                  </a:moveTo>
                  <a:cubicBezTo>
                    <a:pt x="2" y="1"/>
                    <a:pt x="2" y="0"/>
                    <a:pt x="1" y="0"/>
                  </a:cubicBezTo>
                  <a:cubicBezTo>
                    <a:pt x="1" y="0"/>
                    <a:pt x="1" y="0"/>
                    <a:pt x="1" y="0"/>
                  </a:cubicBezTo>
                  <a:cubicBezTo>
                    <a:pt x="1" y="0"/>
                    <a:pt x="1" y="0"/>
                    <a:pt x="0" y="0"/>
                  </a:cubicBezTo>
                  <a:cubicBezTo>
                    <a:pt x="0" y="0"/>
                    <a:pt x="0" y="1"/>
                    <a:pt x="1" y="1"/>
                  </a:cubicBezTo>
                  <a:cubicBezTo>
                    <a:pt x="1" y="1"/>
                    <a:pt x="2"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43" name="Freeform 20"/>
            <p:cNvSpPr/>
            <p:nvPr/>
          </p:nvSpPr>
          <p:spPr>
            <a:xfrm>
              <a:off x="889" y="644"/>
              <a:ext cx="57" cy="14"/>
            </a:xfrm>
            <a:custGeom>
              <a:avLst/>
              <a:gdLst/>
              <a:ahLst/>
              <a:cxnLst>
                <a:cxn ang="0">
                  <a:pos x="4" y="3"/>
                </a:cxn>
                <a:cxn ang="0">
                  <a:pos x="5" y="3"/>
                </a:cxn>
                <a:cxn ang="0">
                  <a:pos x="7" y="3"/>
                </a:cxn>
                <a:cxn ang="0">
                  <a:pos x="8" y="4"/>
                </a:cxn>
                <a:cxn ang="0">
                  <a:pos x="10" y="4"/>
                </a:cxn>
                <a:cxn ang="0">
                  <a:pos x="9" y="5"/>
                </a:cxn>
                <a:cxn ang="0">
                  <a:pos x="12" y="6"/>
                </a:cxn>
                <a:cxn ang="0">
                  <a:pos x="16" y="5"/>
                </a:cxn>
                <a:cxn ang="0">
                  <a:pos x="17" y="5"/>
                </a:cxn>
                <a:cxn ang="0">
                  <a:pos x="20" y="5"/>
                </a:cxn>
                <a:cxn ang="0">
                  <a:pos x="21" y="5"/>
                </a:cxn>
                <a:cxn ang="0">
                  <a:pos x="23" y="4"/>
                </a:cxn>
                <a:cxn ang="0">
                  <a:pos x="24" y="3"/>
                </a:cxn>
                <a:cxn ang="0">
                  <a:pos x="23" y="3"/>
                </a:cxn>
                <a:cxn ang="0">
                  <a:pos x="23" y="2"/>
                </a:cxn>
                <a:cxn ang="0">
                  <a:pos x="22" y="1"/>
                </a:cxn>
                <a:cxn ang="0">
                  <a:pos x="21" y="2"/>
                </a:cxn>
                <a:cxn ang="0">
                  <a:pos x="19" y="3"/>
                </a:cxn>
                <a:cxn ang="0">
                  <a:pos x="19" y="3"/>
                </a:cxn>
                <a:cxn ang="0">
                  <a:pos x="17" y="3"/>
                </a:cxn>
                <a:cxn ang="0">
                  <a:pos x="15" y="3"/>
                </a:cxn>
                <a:cxn ang="0">
                  <a:pos x="15" y="2"/>
                </a:cxn>
                <a:cxn ang="0">
                  <a:pos x="16" y="1"/>
                </a:cxn>
                <a:cxn ang="0">
                  <a:pos x="14" y="2"/>
                </a:cxn>
                <a:cxn ang="0">
                  <a:pos x="14" y="2"/>
                </a:cxn>
                <a:cxn ang="0">
                  <a:pos x="13" y="2"/>
                </a:cxn>
                <a:cxn ang="0">
                  <a:pos x="13" y="1"/>
                </a:cxn>
                <a:cxn ang="0">
                  <a:pos x="13" y="1"/>
                </a:cxn>
                <a:cxn ang="0">
                  <a:pos x="14" y="0"/>
                </a:cxn>
                <a:cxn ang="0">
                  <a:pos x="13" y="1"/>
                </a:cxn>
                <a:cxn ang="0">
                  <a:pos x="10" y="1"/>
                </a:cxn>
                <a:cxn ang="0">
                  <a:pos x="7" y="1"/>
                </a:cxn>
                <a:cxn ang="0">
                  <a:pos x="6" y="1"/>
                </a:cxn>
                <a:cxn ang="0">
                  <a:pos x="5" y="2"/>
                </a:cxn>
                <a:cxn ang="0">
                  <a:pos x="2" y="2"/>
                </a:cxn>
                <a:cxn ang="0">
                  <a:pos x="1" y="2"/>
                </a:cxn>
                <a:cxn ang="0">
                  <a:pos x="3" y="3"/>
                </a:cxn>
              </a:cxnLst>
              <a:rect l="0" t="0" r="r" b="b"/>
              <a:pathLst>
                <a:path w="24" h="6">
                  <a:moveTo>
                    <a:pt x="3" y="3"/>
                  </a:moveTo>
                  <a:cubicBezTo>
                    <a:pt x="3" y="3"/>
                    <a:pt x="4" y="3"/>
                    <a:pt x="4" y="3"/>
                  </a:cubicBezTo>
                  <a:cubicBezTo>
                    <a:pt x="5" y="3"/>
                    <a:pt x="4" y="3"/>
                    <a:pt x="5" y="3"/>
                  </a:cubicBezTo>
                  <a:cubicBezTo>
                    <a:pt x="5" y="3"/>
                    <a:pt x="5" y="3"/>
                    <a:pt x="5" y="3"/>
                  </a:cubicBezTo>
                  <a:cubicBezTo>
                    <a:pt x="5" y="4"/>
                    <a:pt x="5" y="4"/>
                    <a:pt x="5" y="4"/>
                  </a:cubicBezTo>
                  <a:cubicBezTo>
                    <a:pt x="6" y="4"/>
                    <a:pt x="7" y="4"/>
                    <a:pt x="7" y="3"/>
                  </a:cubicBezTo>
                  <a:cubicBezTo>
                    <a:pt x="7" y="3"/>
                    <a:pt x="7" y="4"/>
                    <a:pt x="7" y="4"/>
                  </a:cubicBezTo>
                  <a:cubicBezTo>
                    <a:pt x="7" y="4"/>
                    <a:pt x="8" y="4"/>
                    <a:pt x="8" y="4"/>
                  </a:cubicBezTo>
                  <a:cubicBezTo>
                    <a:pt x="8" y="5"/>
                    <a:pt x="9" y="4"/>
                    <a:pt x="9" y="4"/>
                  </a:cubicBezTo>
                  <a:cubicBezTo>
                    <a:pt x="10" y="4"/>
                    <a:pt x="10" y="4"/>
                    <a:pt x="10" y="4"/>
                  </a:cubicBezTo>
                  <a:cubicBezTo>
                    <a:pt x="10" y="4"/>
                    <a:pt x="11" y="3"/>
                    <a:pt x="11" y="5"/>
                  </a:cubicBezTo>
                  <a:cubicBezTo>
                    <a:pt x="11" y="5"/>
                    <a:pt x="10" y="5"/>
                    <a:pt x="9" y="5"/>
                  </a:cubicBezTo>
                  <a:cubicBezTo>
                    <a:pt x="9" y="6"/>
                    <a:pt x="9" y="6"/>
                    <a:pt x="10" y="6"/>
                  </a:cubicBezTo>
                  <a:cubicBezTo>
                    <a:pt x="10" y="6"/>
                    <a:pt x="12" y="6"/>
                    <a:pt x="12" y="6"/>
                  </a:cubicBezTo>
                  <a:cubicBezTo>
                    <a:pt x="12" y="5"/>
                    <a:pt x="13" y="5"/>
                    <a:pt x="13" y="5"/>
                  </a:cubicBezTo>
                  <a:cubicBezTo>
                    <a:pt x="14" y="5"/>
                    <a:pt x="15" y="5"/>
                    <a:pt x="16" y="5"/>
                  </a:cubicBezTo>
                  <a:cubicBezTo>
                    <a:pt x="16" y="5"/>
                    <a:pt x="16" y="5"/>
                    <a:pt x="17" y="5"/>
                  </a:cubicBezTo>
                  <a:cubicBezTo>
                    <a:pt x="17" y="5"/>
                    <a:pt x="17" y="5"/>
                    <a:pt x="17" y="5"/>
                  </a:cubicBezTo>
                  <a:cubicBezTo>
                    <a:pt x="18" y="5"/>
                    <a:pt x="18" y="5"/>
                    <a:pt x="19" y="5"/>
                  </a:cubicBezTo>
                  <a:cubicBezTo>
                    <a:pt x="19" y="5"/>
                    <a:pt x="20" y="5"/>
                    <a:pt x="20" y="5"/>
                  </a:cubicBezTo>
                  <a:cubicBezTo>
                    <a:pt x="20" y="5"/>
                    <a:pt x="20" y="5"/>
                    <a:pt x="20" y="5"/>
                  </a:cubicBezTo>
                  <a:cubicBezTo>
                    <a:pt x="20" y="5"/>
                    <a:pt x="20" y="5"/>
                    <a:pt x="21" y="5"/>
                  </a:cubicBezTo>
                  <a:cubicBezTo>
                    <a:pt x="21" y="5"/>
                    <a:pt x="21" y="5"/>
                    <a:pt x="21" y="5"/>
                  </a:cubicBezTo>
                  <a:cubicBezTo>
                    <a:pt x="22" y="5"/>
                    <a:pt x="22" y="4"/>
                    <a:pt x="23" y="4"/>
                  </a:cubicBezTo>
                  <a:cubicBezTo>
                    <a:pt x="23" y="4"/>
                    <a:pt x="23" y="4"/>
                    <a:pt x="23" y="4"/>
                  </a:cubicBezTo>
                  <a:cubicBezTo>
                    <a:pt x="24" y="4"/>
                    <a:pt x="24" y="4"/>
                    <a:pt x="24" y="3"/>
                  </a:cubicBezTo>
                  <a:cubicBezTo>
                    <a:pt x="24" y="3"/>
                    <a:pt x="24" y="2"/>
                    <a:pt x="24" y="2"/>
                  </a:cubicBezTo>
                  <a:cubicBezTo>
                    <a:pt x="24" y="2"/>
                    <a:pt x="23" y="3"/>
                    <a:pt x="23" y="3"/>
                  </a:cubicBezTo>
                  <a:cubicBezTo>
                    <a:pt x="23" y="3"/>
                    <a:pt x="22" y="3"/>
                    <a:pt x="22" y="2"/>
                  </a:cubicBezTo>
                  <a:cubicBezTo>
                    <a:pt x="22" y="2"/>
                    <a:pt x="23" y="2"/>
                    <a:pt x="23" y="2"/>
                  </a:cubicBezTo>
                  <a:cubicBezTo>
                    <a:pt x="23" y="2"/>
                    <a:pt x="23" y="2"/>
                    <a:pt x="22" y="2"/>
                  </a:cubicBezTo>
                  <a:cubicBezTo>
                    <a:pt x="22" y="2"/>
                    <a:pt x="22" y="1"/>
                    <a:pt x="22" y="1"/>
                  </a:cubicBezTo>
                  <a:cubicBezTo>
                    <a:pt x="22" y="1"/>
                    <a:pt x="22" y="1"/>
                    <a:pt x="22" y="1"/>
                  </a:cubicBezTo>
                  <a:cubicBezTo>
                    <a:pt x="22" y="1"/>
                    <a:pt x="21" y="1"/>
                    <a:pt x="21" y="2"/>
                  </a:cubicBezTo>
                  <a:cubicBezTo>
                    <a:pt x="21" y="2"/>
                    <a:pt x="19" y="2"/>
                    <a:pt x="19" y="2"/>
                  </a:cubicBezTo>
                  <a:cubicBezTo>
                    <a:pt x="19" y="2"/>
                    <a:pt x="19" y="2"/>
                    <a:pt x="19" y="3"/>
                  </a:cubicBezTo>
                  <a:cubicBezTo>
                    <a:pt x="19" y="3"/>
                    <a:pt x="19" y="3"/>
                    <a:pt x="19" y="3"/>
                  </a:cubicBezTo>
                  <a:cubicBezTo>
                    <a:pt x="18" y="3"/>
                    <a:pt x="19" y="3"/>
                    <a:pt x="19" y="3"/>
                  </a:cubicBezTo>
                  <a:cubicBezTo>
                    <a:pt x="18" y="3"/>
                    <a:pt x="18" y="4"/>
                    <a:pt x="18" y="4"/>
                  </a:cubicBezTo>
                  <a:cubicBezTo>
                    <a:pt x="18" y="4"/>
                    <a:pt x="18" y="3"/>
                    <a:pt x="17" y="3"/>
                  </a:cubicBezTo>
                  <a:cubicBezTo>
                    <a:pt x="17" y="3"/>
                    <a:pt x="16" y="4"/>
                    <a:pt x="16" y="3"/>
                  </a:cubicBezTo>
                  <a:cubicBezTo>
                    <a:pt x="16" y="3"/>
                    <a:pt x="15" y="3"/>
                    <a:pt x="15" y="3"/>
                  </a:cubicBezTo>
                  <a:cubicBezTo>
                    <a:pt x="15" y="3"/>
                    <a:pt x="15" y="2"/>
                    <a:pt x="15" y="2"/>
                  </a:cubicBezTo>
                  <a:cubicBezTo>
                    <a:pt x="15" y="2"/>
                    <a:pt x="15" y="2"/>
                    <a:pt x="15" y="2"/>
                  </a:cubicBezTo>
                  <a:cubicBezTo>
                    <a:pt x="15" y="2"/>
                    <a:pt x="15" y="2"/>
                    <a:pt x="16" y="2"/>
                  </a:cubicBezTo>
                  <a:cubicBezTo>
                    <a:pt x="16" y="1"/>
                    <a:pt x="16" y="1"/>
                    <a:pt x="16" y="1"/>
                  </a:cubicBezTo>
                  <a:cubicBezTo>
                    <a:pt x="15" y="1"/>
                    <a:pt x="15" y="1"/>
                    <a:pt x="15" y="1"/>
                  </a:cubicBezTo>
                  <a:cubicBezTo>
                    <a:pt x="14" y="1"/>
                    <a:pt x="14" y="1"/>
                    <a:pt x="14" y="2"/>
                  </a:cubicBezTo>
                  <a:cubicBezTo>
                    <a:pt x="14" y="2"/>
                    <a:pt x="14" y="2"/>
                    <a:pt x="14" y="2"/>
                  </a:cubicBezTo>
                  <a:cubicBezTo>
                    <a:pt x="14" y="2"/>
                    <a:pt x="14" y="2"/>
                    <a:pt x="14" y="2"/>
                  </a:cubicBezTo>
                  <a:cubicBezTo>
                    <a:pt x="14" y="2"/>
                    <a:pt x="14" y="2"/>
                    <a:pt x="14" y="2"/>
                  </a:cubicBezTo>
                  <a:cubicBezTo>
                    <a:pt x="13" y="2"/>
                    <a:pt x="13" y="2"/>
                    <a:pt x="13" y="2"/>
                  </a:cubicBezTo>
                  <a:cubicBezTo>
                    <a:pt x="12" y="2"/>
                    <a:pt x="12" y="2"/>
                    <a:pt x="12" y="2"/>
                  </a:cubicBezTo>
                  <a:cubicBezTo>
                    <a:pt x="13" y="1"/>
                    <a:pt x="12" y="1"/>
                    <a:pt x="13" y="1"/>
                  </a:cubicBezTo>
                  <a:cubicBezTo>
                    <a:pt x="13" y="1"/>
                    <a:pt x="13" y="1"/>
                    <a:pt x="13" y="1"/>
                  </a:cubicBezTo>
                  <a:cubicBezTo>
                    <a:pt x="13" y="1"/>
                    <a:pt x="13" y="1"/>
                    <a:pt x="13" y="1"/>
                  </a:cubicBezTo>
                  <a:cubicBezTo>
                    <a:pt x="14" y="1"/>
                    <a:pt x="14" y="1"/>
                    <a:pt x="14" y="1"/>
                  </a:cubicBezTo>
                  <a:cubicBezTo>
                    <a:pt x="14" y="1"/>
                    <a:pt x="14" y="1"/>
                    <a:pt x="14" y="0"/>
                  </a:cubicBezTo>
                  <a:cubicBezTo>
                    <a:pt x="14" y="0"/>
                    <a:pt x="14" y="0"/>
                    <a:pt x="14" y="0"/>
                  </a:cubicBezTo>
                  <a:cubicBezTo>
                    <a:pt x="14" y="0"/>
                    <a:pt x="13" y="0"/>
                    <a:pt x="13" y="1"/>
                  </a:cubicBezTo>
                  <a:cubicBezTo>
                    <a:pt x="12" y="0"/>
                    <a:pt x="11" y="0"/>
                    <a:pt x="10" y="0"/>
                  </a:cubicBezTo>
                  <a:cubicBezTo>
                    <a:pt x="10" y="0"/>
                    <a:pt x="10" y="0"/>
                    <a:pt x="10" y="1"/>
                  </a:cubicBezTo>
                  <a:cubicBezTo>
                    <a:pt x="9" y="1"/>
                    <a:pt x="8" y="0"/>
                    <a:pt x="8" y="1"/>
                  </a:cubicBezTo>
                  <a:cubicBezTo>
                    <a:pt x="8" y="1"/>
                    <a:pt x="7" y="1"/>
                    <a:pt x="7" y="1"/>
                  </a:cubicBezTo>
                  <a:cubicBezTo>
                    <a:pt x="7" y="1"/>
                    <a:pt x="6" y="1"/>
                    <a:pt x="6" y="1"/>
                  </a:cubicBezTo>
                  <a:cubicBezTo>
                    <a:pt x="6" y="1"/>
                    <a:pt x="6" y="1"/>
                    <a:pt x="6" y="1"/>
                  </a:cubicBezTo>
                  <a:cubicBezTo>
                    <a:pt x="6" y="1"/>
                    <a:pt x="6" y="1"/>
                    <a:pt x="6" y="1"/>
                  </a:cubicBezTo>
                  <a:cubicBezTo>
                    <a:pt x="5" y="1"/>
                    <a:pt x="5" y="1"/>
                    <a:pt x="5" y="2"/>
                  </a:cubicBezTo>
                  <a:cubicBezTo>
                    <a:pt x="4" y="2"/>
                    <a:pt x="3" y="1"/>
                    <a:pt x="3" y="2"/>
                  </a:cubicBezTo>
                  <a:cubicBezTo>
                    <a:pt x="2" y="2"/>
                    <a:pt x="2" y="2"/>
                    <a:pt x="2" y="2"/>
                  </a:cubicBezTo>
                  <a:cubicBezTo>
                    <a:pt x="2" y="2"/>
                    <a:pt x="2" y="2"/>
                    <a:pt x="1" y="2"/>
                  </a:cubicBezTo>
                  <a:cubicBezTo>
                    <a:pt x="1" y="2"/>
                    <a:pt x="1" y="2"/>
                    <a:pt x="1" y="2"/>
                  </a:cubicBezTo>
                  <a:cubicBezTo>
                    <a:pt x="0" y="2"/>
                    <a:pt x="1" y="3"/>
                    <a:pt x="1" y="3"/>
                  </a:cubicBezTo>
                  <a:cubicBezTo>
                    <a:pt x="1" y="3"/>
                    <a:pt x="3" y="4"/>
                    <a:pt x="3" y="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44" name="Freeform 21"/>
            <p:cNvSpPr/>
            <p:nvPr/>
          </p:nvSpPr>
          <p:spPr>
            <a:xfrm>
              <a:off x="1607" y="644"/>
              <a:ext cx="5" cy="5"/>
            </a:xfrm>
            <a:custGeom>
              <a:avLst/>
              <a:gdLst/>
              <a:ahLst/>
              <a:cxnLst>
                <a:cxn ang="0">
                  <a:pos x="1" y="1"/>
                </a:cxn>
                <a:cxn ang="0">
                  <a:pos x="0" y="1"/>
                </a:cxn>
                <a:cxn ang="0">
                  <a:pos x="2" y="1"/>
                </a:cxn>
                <a:cxn ang="0">
                  <a:pos x="2" y="1"/>
                </a:cxn>
                <a:cxn ang="0">
                  <a:pos x="1" y="1"/>
                </a:cxn>
              </a:cxnLst>
              <a:rect l="0" t="0" r="r" b="b"/>
              <a:pathLst>
                <a:path w="2" h="2">
                  <a:moveTo>
                    <a:pt x="1" y="1"/>
                  </a:moveTo>
                  <a:cubicBezTo>
                    <a:pt x="1" y="1"/>
                    <a:pt x="0" y="1"/>
                    <a:pt x="0" y="1"/>
                  </a:cubicBezTo>
                  <a:cubicBezTo>
                    <a:pt x="0" y="2"/>
                    <a:pt x="2" y="2"/>
                    <a:pt x="2" y="1"/>
                  </a:cubicBezTo>
                  <a:cubicBezTo>
                    <a:pt x="2" y="1"/>
                    <a:pt x="2" y="1"/>
                    <a:pt x="2" y="1"/>
                  </a:cubicBezTo>
                  <a:cubicBezTo>
                    <a:pt x="2" y="1"/>
                    <a:pt x="1" y="0"/>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45" name="Freeform 22"/>
            <p:cNvSpPr/>
            <p:nvPr/>
          </p:nvSpPr>
          <p:spPr>
            <a:xfrm>
              <a:off x="1475" y="646"/>
              <a:ext cx="47" cy="31"/>
            </a:xfrm>
            <a:custGeom>
              <a:avLst/>
              <a:gdLst/>
              <a:ahLst/>
              <a:cxnLst>
                <a:cxn ang="0">
                  <a:pos x="4" y="3"/>
                </a:cxn>
                <a:cxn ang="0">
                  <a:pos x="4" y="5"/>
                </a:cxn>
                <a:cxn ang="0">
                  <a:pos x="3" y="5"/>
                </a:cxn>
                <a:cxn ang="0">
                  <a:pos x="2" y="6"/>
                </a:cxn>
                <a:cxn ang="0">
                  <a:pos x="2" y="7"/>
                </a:cxn>
                <a:cxn ang="0">
                  <a:pos x="1" y="8"/>
                </a:cxn>
                <a:cxn ang="0">
                  <a:pos x="1" y="9"/>
                </a:cxn>
                <a:cxn ang="0">
                  <a:pos x="0" y="9"/>
                </a:cxn>
                <a:cxn ang="0">
                  <a:pos x="0" y="10"/>
                </a:cxn>
                <a:cxn ang="0">
                  <a:pos x="1" y="10"/>
                </a:cxn>
                <a:cxn ang="0">
                  <a:pos x="2" y="11"/>
                </a:cxn>
                <a:cxn ang="0">
                  <a:pos x="4" y="12"/>
                </a:cxn>
                <a:cxn ang="0">
                  <a:pos x="6" y="12"/>
                </a:cxn>
                <a:cxn ang="0">
                  <a:pos x="7" y="12"/>
                </a:cxn>
                <a:cxn ang="0">
                  <a:pos x="9" y="13"/>
                </a:cxn>
                <a:cxn ang="0">
                  <a:pos x="9" y="12"/>
                </a:cxn>
                <a:cxn ang="0">
                  <a:pos x="9" y="11"/>
                </a:cxn>
                <a:cxn ang="0">
                  <a:pos x="8" y="11"/>
                </a:cxn>
                <a:cxn ang="0">
                  <a:pos x="7" y="10"/>
                </a:cxn>
                <a:cxn ang="0">
                  <a:pos x="6" y="9"/>
                </a:cxn>
                <a:cxn ang="0">
                  <a:pos x="6" y="8"/>
                </a:cxn>
                <a:cxn ang="0">
                  <a:pos x="6" y="8"/>
                </a:cxn>
                <a:cxn ang="0">
                  <a:pos x="7" y="7"/>
                </a:cxn>
                <a:cxn ang="0">
                  <a:pos x="8" y="6"/>
                </a:cxn>
                <a:cxn ang="0">
                  <a:pos x="8" y="5"/>
                </a:cxn>
                <a:cxn ang="0">
                  <a:pos x="10" y="4"/>
                </a:cxn>
                <a:cxn ang="0">
                  <a:pos x="11" y="4"/>
                </a:cxn>
                <a:cxn ang="0">
                  <a:pos x="13" y="3"/>
                </a:cxn>
                <a:cxn ang="0">
                  <a:pos x="13" y="2"/>
                </a:cxn>
                <a:cxn ang="0">
                  <a:pos x="15" y="2"/>
                </a:cxn>
                <a:cxn ang="0">
                  <a:pos x="16" y="2"/>
                </a:cxn>
                <a:cxn ang="0">
                  <a:pos x="17" y="2"/>
                </a:cxn>
                <a:cxn ang="0">
                  <a:pos x="20" y="1"/>
                </a:cxn>
                <a:cxn ang="0">
                  <a:pos x="20" y="1"/>
                </a:cxn>
                <a:cxn ang="0">
                  <a:pos x="16" y="1"/>
                </a:cxn>
                <a:cxn ang="0">
                  <a:pos x="15" y="1"/>
                </a:cxn>
                <a:cxn ang="0">
                  <a:pos x="9" y="2"/>
                </a:cxn>
                <a:cxn ang="0">
                  <a:pos x="6" y="3"/>
                </a:cxn>
                <a:cxn ang="0">
                  <a:pos x="5" y="3"/>
                </a:cxn>
              </a:cxnLst>
              <a:rect l="0" t="0" r="r" b="b"/>
              <a:pathLst>
                <a:path w="20" h="13">
                  <a:moveTo>
                    <a:pt x="5" y="3"/>
                  </a:moveTo>
                  <a:cubicBezTo>
                    <a:pt x="4" y="3"/>
                    <a:pt x="4" y="3"/>
                    <a:pt x="4" y="3"/>
                  </a:cubicBezTo>
                  <a:cubicBezTo>
                    <a:pt x="4" y="3"/>
                    <a:pt x="4" y="3"/>
                    <a:pt x="4" y="4"/>
                  </a:cubicBezTo>
                  <a:cubicBezTo>
                    <a:pt x="4" y="4"/>
                    <a:pt x="4" y="4"/>
                    <a:pt x="4" y="5"/>
                  </a:cubicBezTo>
                  <a:cubicBezTo>
                    <a:pt x="3" y="5"/>
                    <a:pt x="3" y="5"/>
                    <a:pt x="3" y="5"/>
                  </a:cubicBezTo>
                  <a:cubicBezTo>
                    <a:pt x="3" y="5"/>
                    <a:pt x="3" y="5"/>
                    <a:pt x="3" y="5"/>
                  </a:cubicBezTo>
                  <a:cubicBezTo>
                    <a:pt x="3" y="6"/>
                    <a:pt x="3" y="6"/>
                    <a:pt x="2" y="6"/>
                  </a:cubicBezTo>
                  <a:cubicBezTo>
                    <a:pt x="2" y="6"/>
                    <a:pt x="2" y="6"/>
                    <a:pt x="2" y="6"/>
                  </a:cubicBezTo>
                  <a:cubicBezTo>
                    <a:pt x="2" y="7"/>
                    <a:pt x="3" y="6"/>
                    <a:pt x="3" y="6"/>
                  </a:cubicBezTo>
                  <a:cubicBezTo>
                    <a:pt x="3" y="7"/>
                    <a:pt x="2" y="7"/>
                    <a:pt x="2" y="7"/>
                  </a:cubicBezTo>
                  <a:cubicBezTo>
                    <a:pt x="1" y="7"/>
                    <a:pt x="1" y="8"/>
                    <a:pt x="1" y="8"/>
                  </a:cubicBezTo>
                  <a:cubicBezTo>
                    <a:pt x="1" y="8"/>
                    <a:pt x="1" y="8"/>
                    <a:pt x="1" y="8"/>
                  </a:cubicBezTo>
                  <a:cubicBezTo>
                    <a:pt x="2" y="9"/>
                    <a:pt x="1" y="8"/>
                    <a:pt x="1" y="9"/>
                  </a:cubicBezTo>
                  <a:cubicBezTo>
                    <a:pt x="1" y="9"/>
                    <a:pt x="1" y="9"/>
                    <a:pt x="1" y="9"/>
                  </a:cubicBezTo>
                  <a:cubicBezTo>
                    <a:pt x="1" y="9"/>
                    <a:pt x="1" y="9"/>
                    <a:pt x="1" y="9"/>
                  </a:cubicBezTo>
                  <a:cubicBezTo>
                    <a:pt x="0" y="9"/>
                    <a:pt x="0" y="9"/>
                    <a:pt x="0" y="9"/>
                  </a:cubicBezTo>
                  <a:cubicBezTo>
                    <a:pt x="0" y="10"/>
                    <a:pt x="0" y="9"/>
                    <a:pt x="0" y="10"/>
                  </a:cubicBezTo>
                  <a:cubicBezTo>
                    <a:pt x="0" y="10"/>
                    <a:pt x="0" y="10"/>
                    <a:pt x="0" y="10"/>
                  </a:cubicBezTo>
                  <a:cubicBezTo>
                    <a:pt x="0" y="10"/>
                    <a:pt x="0" y="10"/>
                    <a:pt x="0" y="10"/>
                  </a:cubicBezTo>
                  <a:cubicBezTo>
                    <a:pt x="1" y="11"/>
                    <a:pt x="1" y="10"/>
                    <a:pt x="1" y="10"/>
                  </a:cubicBezTo>
                  <a:cubicBezTo>
                    <a:pt x="2" y="11"/>
                    <a:pt x="2" y="11"/>
                    <a:pt x="2" y="11"/>
                  </a:cubicBezTo>
                  <a:cubicBezTo>
                    <a:pt x="2" y="11"/>
                    <a:pt x="2" y="11"/>
                    <a:pt x="2" y="11"/>
                  </a:cubicBezTo>
                  <a:cubicBezTo>
                    <a:pt x="3" y="12"/>
                    <a:pt x="3" y="11"/>
                    <a:pt x="4" y="11"/>
                  </a:cubicBezTo>
                  <a:cubicBezTo>
                    <a:pt x="4" y="11"/>
                    <a:pt x="4" y="11"/>
                    <a:pt x="4" y="12"/>
                  </a:cubicBezTo>
                  <a:cubicBezTo>
                    <a:pt x="4" y="12"/>
                    <a:pt x="4" y="12"/>
                    <a:pt x="4" y="12"/>
                  </a:cubicBezTo>
                  <a:cubicBezTo>
                    <a:pt x="5" y="12"/>
                    <a:pt x="5" y="12"/>
                    <a:pt x="6" y="12"/>
                  </a:cubicBezTo>
                  <a:cubicBezTo>
                    <a:pt x="6" y="12"/>
                    <a:pt x="6" y="12"/>
                    <a:pt x="6" y="12"/>
                  </a:cubicBezTo>
                  <a:cubicBezTo>
                    <a:pt x="6" y="12"/>
                    <a:pt x="7" y="12"/>
                    <a:pt x="7" y="12"/>
                  </a:cubicBezTo>
                  <a:cubicBezTo>
                    <a:pt x="7" y="12"/>
                    <a:pt x="7" y="12"/>
                    <a:pt x="7" y="12"/>
                  </a:cubicBezTo>
                  <a:cubicBezTo>
                    <a:pt x="7" y="12"/>
                    <a:pt x="8" y="13"/>
                    <a:pt x="9" y="13"/>
                  </a:cubicBezTo>
                  <a:cubicBezTo>
                    <a:pt x="9" y="13"/>
                    <a:pt x="11" y="13"/>
                    <a:pt x="10" y="12"/>
                  </a:cubicBezTo>
                  <a:cubicBezTo>
                    <a:pt x="10" y="12"/>
                    <a:pt x="9" y="12"/>
                    <a:pt x="9" y="12"/>
                  </a:cubicBezTo>
                  <a:cubicBezTo>
                    <a:pt x="9" y="11"/>
                    <a:pt x="9" y="11"/>
                    <a:pt x="9" y="11"/>
                  </a:cubicBezTo>
                  <a:cubicBezTo>
                    <a:pt x="9" y="11"/>
                    <a:pt x="9" y="11"/>
                    <a:pt x="9" y="11"/>
                  </a:cubicBezTo>
                  <a:cubicBezTo>
                    <a:pt x="9" y="11"/>
                    <a:pt x="9" y="11"/>
                    <a:pt x="9" y="11"/>
                  </a:cubicBezTo>
                  <a:cubicBezTo>
                    <a:pt x="9" y="11"/>
                    <a:pt x="8" y="11"/>
                    <a:pt x="8" y="11"/>
                  </a:cubicBezTo>
                  <a:cubicBezTo>
                    <a:pt x="8" y="11"/>
                    <a:pt x="8" y="11"/>
                    <a:pt x="8" y="10"/>
                  </a:cubicBezTo>
                  <a:cubicBezTo>
                    <a:pt x="8" y="10"/>
                    <a:pt x="7" y="10"/>
                    <a:pt x="7" y="10"/>
                  </a:cubicBezTo>
                  <a:cubicBezTo>
                    <a:pt x="7" y="10"/>
                    <a:pt x="6" y="10"/>
                    <a:pt x="6" y="9"/>
                  </a:cubicBezTo>
                  <a:cubicBezTo>
                    <a:pt x="6" y="9"/>
                    <a:pt x="6" y="9"/>
                    <a:pt x="6" y="9"/>
                  </a:cubicBezTo>
                  <a:cubicBezTo>
                    <a:pt x="6" y="8"/>
                    <a:pt x="6" y="9"/>
                    <a:pt x="6" y="8"/>
                  </a:cubicBezTo>
                  <a:cubicBezTo>
                    <a:pt x="6" y="8"/>
                    <a:pt x="6" y="8"/>
                    <a:pt x="6" y="8"/>
                  </a:cubicBezTo>
                  <a:cubicBezTo>
                    <a:pt x="6" y="8"/>
                    <a:pt x="6" y="8"/>
                    <a:pt x="6" y="8"/>
                  </a:cubicBezTo>
                  <a:cubicBezTo>
                    <a:pt x="6" y="8"/>
                    <a:pt x="6" y="8"/>
                    <a:pt x="6" y="8"/>
                  </a:cubicBezTo>
                  <a:cubicBezTo>
                    <a:pt x="7" y="7"/>
                    <a:pt x="7" y="8"/>
                    <a:pt x="7" y="7"/>
                  </a:cubicBezTo>
                  <a:cubicBezTo>
                    <a:pt x="7" y="7"/>
                    <a:pt x="7" y="7"/>
                    <a:pt x="7" y="7"/>
                  </a:cubicBezTo>
                  <a:cubicBezTo>
                    <a:pt x="7" y="7"/>
                    <a:pt x="8" y="6"/>
                    <a:pt x="8" y="6"/>
                  </a:cubicBezTo>
                  <a:cubicBezTo>
                    <a:pt x="8" y="6"/>
                    <a:pt x="8" y="6"/>
                    <a:pt x="8" y="6"/>
                  </a:cubicBezTo>
                  <a:cubicBezTo>
                    <a:pt x="8" y="5"/>
                    <a:pt x="8" y="5"/>
                    <a:pt x="8" y="5"/>
                  </a:cubicBezTo>
                  <a:cubicBezTo>
                    <a:pt x="8" y="5"/>
                    <a:pt x="8" y="5"/>
                    <a:pt x="8" y="5"/>
                  </a:cubicBezTo>
                  <a:cubicBezTo>
                    <a:pt x="9" y="5"/>
                    <a:pt x="8" y="5"/>
                    <a:pt x="9" y="5"/>
                  </a:cubicBezTo>
                  <a:cubicBezTo>
                    <a:pt x="9" y="5"/>
                    <a:pt x="10" y="4"/>
                    <a:pt x="10" y="4"/>
                  </a:cubicBezTo>
                  <a:cubicBezTo>
                    <a:pt x="10" y="4"/>
                    <a:pt x="10" y="4"/>
                    <a:pt x="10" y="4"/>
                  </a:cubicBezTo>
                  <a:cubicBezTo>
                    <a:pt x="10" y="4"/>
                    <a:pt x="11" y="4"/>
                    <a:pt x="11" y="4"/>
                  </a:cubicBezTo>
                  <a:cubicBezTo>
                    <a:pt x="11" y="3"/>
                    <a:pt x="12" y="3"/>
                    <a:pt x="12" y="3"/>
                  </a:cubicBezTo>
                  <a:cubicBezTo>
                    <a:pt x="12" y="3"/>
                    <a:pt x="12" y="3"/>
                    <a:pt x="13" y="3"/>
                  </a:cubicBezTo>
                  <a:cubicBezTo>
                    <a:pt x="12" y="3"/>
                    <a:pt x="13" y="3"/>
                    <a:pt x="13" y="3"/>
                  </a:cubicBezTo>
                  <a:cubicBezTo>
                    <a:pt x="13" y="3"/>
                    <a:pt x="13" y="2"/>
                    <a:pt x="13" y="2"/>
                  </a:cubicBezTo>
                  <a:cubicBezTo>
                    <a:pt x="14" y="2"/>
                    <a:pt x="14" y="3"/>
                    <a:pt x="14" y="3"/>
                  </a:cubicBezTo>
                  <a:cubicBezTo>
                    <a:pt x="14" y="2"/>
                    <a:pt x="14" y="2"/>
                    <a:pt x="15" y="2"/>
                  </a:cubicBezTo>
                  <a:cubicBezTo>
                    <a:pt x="15" y="2"/>
                    <a:pt x="15" y="2"/>
                    <a:pt x="15" y="2"/>
                  </a:cubicBezTo>
                  <a:cubicBezTo>
                    <a:pt x="16" y="2"/>
                    <a:pt x="16" y="2"/>
                    <a:pt x="16" y="2"/>
                  </a:cubicBezTo>
                  <a:cubicBezTo>
                    <a:pt x="16" y="2"/>
                    <a:pt x="17" y="2"/>
                    <a:pt x="17" y="2"/>
                  </a:cubicBezTo>
                  <a:cubicBezTo>
                    <a:pt x="17" y="2"/>
                    <a:pt x="17" y="2"/>
                    <a:pt x="17" y="2"/>
                  </a:cubicBezTo>
                  <a:cubicBezTo>
                    <a:pt x="18" y="2"/>
                    <a:pt x="19" y="2"/>
                    <a:pt x="19" y="2"/>
                  </a:cubicBezTo>
                  <a:cubicBezTo>
                    <a:pt x="19" y="1"/>
                    <a:pt x="20" y="1"/>
                    <a:pt x="20" y="1"/>
                  </a:cubicBezTo>
                  <a:cubicBezTo>
                    <a:pt x="20" y="1"/>
                    <a:pt x="20" y="1"/>
                    <a:pt x="20" y="1"/>
                  </a:cubicBezTo>
                  <a:cubicBezTo>
                    <a:pt x="20" y="1"/>
                    <a:pt x="20" y="1"/>
                    <a:pt x="20" y="1"/>
                  </a:cubicBezTo>
                  <a:cubicBezTo>
                    <a:pt x="19" y="0"/>
                    <a:pt x="17" y="0"/>
                    <a:pt x="16" y="0"/>
                  </a:cubicBezTo>
                  <a:cubicBezTo>
                    <a:pt x="16" y="0"/>
                    <a:pt x="16" y="1"/>
                    <a:pt x="16" y="1"/>
                  </a:cubicBezTo>
                  <a:cubicBezTo>
                    <a:pt x="16" y="1"/>
                    <a:pt x="15" y="1"/>
                    <a:pt x="15" y="1"/>
                  </a:cubicBezTo>
                  <a:cubicBezTo>
                    <a:pt x="15" y="1"/>
                    <a:pt x="15" y="1"/>
                    <a:pt x="15" y="1"/>
                  </a:cubicBezTo>
                  <a:cubicBezTo>
                    <a:pt x="13" y="1"/>
                    <a:pt x="10" y="1"/>
                    <a:pt x="10" y="1"/>
                  </a:cubicBezTo>
                  <a:cubicBezTo>
                    <a:pt x="10" y="2"/>
                    <a:pt x="9" y="1"/>
                    <a:pt x="9" y="2"/>
                  </a:cubicBezTo>
                  <a:cubicBezTo>
                    <a:pt x="9" y="2"/>
                    <a:pt x="7" y="2"/>
                    <a:pt x="7" y="2"/>
                  </a:cubicBezTo>
                  <a:cubicBezTo>
                    <a:pt x="7" y="2"/>
                    <a:pt x="6" y="3"/>
                    <a:pt x="6" y="3"/>
                  </a:cubicBezTo>
                  <a:cubicBezTo>
                    <a:pt x="6" y="3"/>
                    <a:pt x="5" y="3"/>
                    <a:pt x="5" y="3"/>
                  </a:cubicBezTo>
                  <a:cubicBezTo>
                    <a:pt x="5" y="3"/>
                    <a:pt x="5" y="3"/>
                    <a:pt x="5" y="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46" name="Freeform 23"/>
            <p:cNvSpPr/>
            <p:nvPr/>
          </p:nvSpPr>
          <p:spPr>
            <a:xfrm>
              <a:off x="1752" y="649"/>
              <a:ext cx="14" cy="9"/>
            </a:xfrm>
            <a:custGeom>
              <a:avLst/>
              <a:gdLst/>
              <a:ahLst/>
              <a:cxnLst>
                <a:cxn ang="0">
                  <a:pos x="5" y="1"/>
                </a:cxn>
                <a:cxn ang="0">
                  <a:pos x="4" y="1"/>
                </a:cxn>
                <a:cxn ang="0">
                  <a:pos x="3" y="1"/>
                </a:cxn>
                <a:cxn ang="0">
                  <a:pos x="3" y="1"/>
                </a:cxn>
                <a:cxn ang="0">
                  <a:pos x="2" y="1"/>
                </a:cxn>
                <a:cxn ang="0">
                  <a:pos x="1" y="1"/>
                </a:cxn>
                <a:cxn ang="0">
                  <a:pos x="1" y="1"/>
                </a:cxn>
                <a:cxn ang="0">
                  <a:pos x="1" y="2"/>
                </a:cxn>
                <a:cxn ang="0">
                  <a:pos x="1" y="3"/>
                </a:cxn>
                <a:cxn ang="0">
                  <a:pos x="2" y="3"/>
                </a:cxn>
                <a:cxn ang="0">
                  <a:pos x="3" y="3"/>
                </a:cxn>
                <a:cxn ang="0">
                  <a:pos x="5" y="4"/>
                </a:cxn>
                <a:cxn ang="0">
                  <a:pos x="6" y="3"/>
                </a:cxn>
                <a:cxn ang="0">
                  <a:pos x="6" y="3"/>
                </a:cxn>
                <a:cxn ang="0">
                  <a:pos x="6" y="1"/>
                </a:cxn>
                <a:cxn ang="0">
                  <a:pos x="5" y="1"/>
                </a:cxn>
              </a:cxnLst>
              <a:rect l="0" t="0" r="r" b="b"/>
              <a:pathLst>
                <a:path w="6" h="4">
                  <a:moveTo>
                    <a:pt x="5" y="1"/>
                  </a:moveTo>
                  <a:cubicBezTo>
                    <a:pt x="4" y="1"/>
                    <a:pt x="5" y="1"/>
                    <a:pt x="4" y="1"/>
                  </a:cubicBezTo>
                  <a:cubicBezTo>
                    <a:pt x="4" y="1"/>
                    <a:pt x="4" y="1"/>
                    <a:pt x="3" y="1"/>
                  </a:cubicBezTo>
                  <a:cubicBezTo>
                    <a:pt x="3" y="1"/>
                    <a:pt x="3" y="1"/>
                    <a:pt x="3" y="1"/>
                  </a:cubicBezTo>
                  <a:cubicBezTo>
                    <a:pt x="3" y="0"/>
                    <a:pt x="2" y="1"/>
                    <a:pt x="2" y="1"/>
                  </a:cubicBezTo>
                  <a:cubicBezTo>
                    <a:pt x="1" y="1"/>
                    <a:pt x="1" y="0"/>
                    <a:pt x="1" y="1"/>
                  </a:cubicBezTo>
                  <a:cubicBezTo>
                    <a:pt x="1" y="0"/>
                    <a:pt x="0" y="1"/>
                    <a:pt x="1" y="1"/>
                  </a:cubicBezTo>
                  <a:cubicBezTo>
                    <a:pt x="0" y="1"/>
                    <a:pt x="1" y="2"/>
                    <a:pt x="1" y="2"/>
                  </a:cubicBezTo>
                  <a:cubicBezTo>
                    <a:pt x="1" y="2"/>
                    <a:pt x="1" y="2"/>
                    <a:pt x="1" y="3"/>
                  </a:cubicBezTo>
                  <a:cubicBezTo>
                    <a:pt x="1" y="3"/>
                    <a:pt x="2" y="3"/>
                    <a:pt x="2" y="3"/>
                  </a:cubicBezTo>
                  <a:cubicBezTo>
                    <a:pt x="2" y="3"/>
                    <a:pt x="3" y="3"/>
                    <a:pt x="3" y="3"/>
                  </a:cubicBezTo>
                  <a:cubicBezTo>
                    <a:pt x="4" y="3"/>
                    <a:pt x="5" y="4"/>
                    <a:pt x="5" y="4"/>
                  </a:cubicBezTo>
                  <a:cubicBezTo>
                    <a:pt x="5" y="4"/>
                    <a:pt x="6" y="3"/>
                    <a:pt x="6" y="3"/>
                  </a:cubicBezTo>
                  <a:cubicBezTo>
                    <a:pt x="6" y="3"/>
                    <a:pt x="6" y="3"/>
                    <a:pt x="6" y="3"/>
                  </a:cubicBezTo>
                  <a:cubicBezTo>
                    <a:pt x="6" y="1"/>
                    <a:pt x="6" y="1"/>
                    <a:pt x="6" y="1"/>
                  </a:cubicBezTo>
                  <a:cubicBezTo>
                    <a:pt x="5" y="1"/>
                    <a:pt x="5" y="1"/>
                    <a:pt x="5"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47" name="Freeform 24"/>
            <p:cNvSpPr/>
            <p:nvPr/>
          </p:nvSpPr>
          <p:spPr>
            <a:xfrm>
              <a:off x="1766" y="651"/>
              <a:ext cx="16" cy="5"/>
            </a:xfrm>
            <a:custGeom>
              <a:avLst/>
              <a:gdLst/>
              <a:ahLst/>
              <a:cxnLst>
                <a:cxn ang="0">
                  <a:pos x="0" y="2"/>
                </a:cxn>
                <a:cxn ang="0">
                  <a:pos x="1" y="2"/>
                </a:cxn>
                <a:cxn ang="0">
                  <a:pos x="2" y="2"/>
                </a:cxn>
                <a:cxn ang="0">
                  <a:pos x="3" y="2"/>
                </a:cxn>
                <a:cxn ang="0">
                  <a:pos x="3" y="2"/>
                </a:cxn>
                <a:cxn ang="0">
                  <a:pos x="4" y="2"/>
                </a:cxn>
                <a:cxn ang="0">
                  <a:pos x="5" y="2"/>
                </a:cxn>
                <a:cxn ang="0">
                  <a:pos x="6" y="2"/>
                </a:cxn>
                <a:cxn ang="0">
                  <a:pos x="6" y="2"/>
                </a:cxn>
                <a:cxn ang="0">
                  <a:pos x="6" y="1"/>
                </a:cxn>
                <a:cxn ang="0">
                  <a:pos x="4" y="0"/>
                </a:cxn>
                <a:cxn ang="0">
                  <a:pos x="3" y="0"/>
                </a:cxn>
                <a:cxn ang="0">
                  <a:pos x="2" y="0"/>
                </a:cxn>
                <a:cxn ang="0">
                  <a:pos x="1" y="0"/>
                </a:cxn>
                <a:cxn ang="0">
                  <a:pos x="0" y="0"/>
                </a:cxn>
                <a:cxn ang="0">
                  <a:pos x="0" y="0"/>
                </a:cxn>
                <a:cxn ang="0">
                  <a:pos x="0" y="2"/>
                </a:cxn>
                <a:cxn ang="0">
                  <a:pos x="0" y="2"/>
                </a:cxn>
              </a:cxnLst>
              <a:rect l="0" t="0" r="r" b="b"/>
              <a:pathLst>
                <a:path w="7" h="2">
                  <a:moveTo>
                    <a:pt x="0" y="2"/>
                  </a:moveTo>
                  <a:cubicBezTo>
                    <a:pt x="0" y="2"/>
                    <a:pt x="1" y="2"/>
                    <a:pt x="1" y="2"/>
                  </a:cubicBezTo>
                  <a:cubicBezTo>
                    <a:pt x="1" y="2"/>
                    <a:pt x="1" y="2"/>
                    <a:pt x="2" y="2"/>
                  </a:cubicBezTo>
                  <a:cubicBezTo>
                    <a:pt x="2" y="2"/>
                    <a:pt x="2" y="2"/>
                    <a:pt x="3" y="2"/>
                  </a:cubicBezTo>
                  <a:cubicBezTo>
                    <a:pt x="3" y="2"/>
                    <a:pt x="3" y="2"/>
                    <a:pt x="3" y="2"/>
                  </a:cubicBezTo>
                  <a:cubicBezTo>
                    <a:pt x="4" y="2"/>
                    <a:pt x="4" y="2"/>
                    <a:pt x="4" y="2"/>
                  </a:cubicBezTo>
                  <a:cubicBezTo>
                    <a:pt x="5" y="2"/>
                    <a:pt x="5" y="2"/>
                    <a:pt x="5" y="2"/>
                  </a:cubicBezTo>
                  <a:cubicBezTo>
                    <a:pt x="6" y="2"/>
                    <a:pt x="6" y="2"/>
                    <a:pt x="6" y="2"/>
                  </a:cubicBezTo>
                  <a:cubicBezTo>
                    <a:pt x="6" y="2"/>
                    <a:pt x="6" y="2"/>
                    <a:pt x="6" y="2"/>
                  </a:cubicBezTo>
                  <a:cubicBezTo>
                    <a:pt x="6" y="1"/>
                    <a:pt x="7" y="1"/>
                    <a:pt x="6" y="1"/>
                  </a:cubicBezTo>
                  <a:cubicBezTo>
                    <a:pt x="6" y="1"/>
                    <a:pt x="5" y="0"/>
                    <a:pt x="4" y="0"/>
                  </a:cubicBezTo>
                  <a:cubicBezTo>
                    <a:pt x="4" y="0"/>
                    <a:pt x="4" y="0"/>
                    <a:pt x="3" y="0"/>
                  </a:cubicBezTo>
                  <a:cubicBezTo>
                    <a:pt x="2" y="0"/>
                    <a:pt x="2" y="0"/>
                    <a:pt x="2" y="0"/>
                  </a:cubicBezTo>
                  <a:cubicBezTo>
                    <a:pt x="2" y="0"/>
                    <a:pt x="1" y="0"/>
                    <a:pt x="1" y="0"/>
                  </a:cubicBezTo>
                  <a:cubicBezTo>
                    <a:pt x="1" y="0"/>
                    <a:pt x="0" y="0"/>
                    <a:pt x="0" y="0"/>
                  </a:cubicBezTo>
                  <a:cubicBezTo>
                    <a:pt x="0" y="0"/>
                    <a:pt x="0" y="0"/>
                    <a:pt x="0" y="0"/>
                  </a:cubicBezTo>
                  <a:cubicBezTo>
                    <a:pt x="0" y="2"/>
                    <a:pt x="0" y="2"/>
                    <a:pt x="0" y="2"/>
                  </a:cubicBezTo>
                  <a:cubicBezTo>
                    <a:pt x="0" y="2"/>
                    <a:pt x="0" y="2"/>
                    <a:pt x="0"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48" name="Freeform 25"/>
            <p:cNvSpPr/>
            <p:nvPr/>
          </p:nvSpPr>
          <p:spPr>
            <a:xfrm>
              <a:off x="1747" y="651"/>
              <a:ext cx="5" cy="2"/>
            </a:xfrm>
            <a:custGeom>
              <a:avLst/>
              <a:gdLst/>
              <a:ahLst/>
              <a:cxnLst>
                <a:cxn ang="0">
                  <a:pos x="0" y="1"/>
                </a:cxn>
                <a:cxn ang="0">
                  <a:pos x="0" y="1"/>
                </a:cxn>
                <a:cxn ang="0">
                  <a:pos x="0" y="1"/>
                </a:cxn>
                <a:cxn ang="0">
                  <a:pos x="0" y="1"/>
                </a:cxn>
                <a:cxn ang="0">
                  <a:pos x="1" y="1"/>
                </a:cxn>
                <a:cxn ang="0">
                  <a:pos x="1" y="1"/>
                </a:cxn>
                <a:cxn ang="0">
                  <a:pos x="0" y="0"/>
                </a:cxn>
                <a:cxn ang="0">
                  <a:pos x="0" y="0"/>
                </a:cxn>
                <a:cxn ang="0">
                  <a:pos x="0" y="1"/>
                </a:cxn>
              </a:cxnLst>
              <a:rect l="0" t="0" r="r" b="b"/>
              <a:pathLst>
                <a:path w="2" h="1">
                  <a:moveTo>
                    <a:pt x="0" y="1"/>
                  </a:moveTo>
                  <a:cubicBezTo>
                    <a:pt x="0" y="1"/>
                    <a:pt x="0" y="1"/>
                    <a:pt x="0" y="1"/>
                  </a:cubicBezTo>
                  <a:cubicBezTo>
                    <a:pt x="0" y="1"/>
                    <a:pt x="0" y="1"/>
                    <a:pt x="0" y="1"/>
                  </a:cubicBezTo>
                  <a:cubicBezTo>
                    <a:pt x="0" y="1"/>
                    <a:pt x="0" y="1"/>
                    <a:pt x="0" y="1"/>
                  </a:cubicBezTo>
                  <a:cubicBezTo>
                    <a:pt x="0" y="1"/>
                    <a:pt x="1" y="1"/>
                    <a:pt x="1" y="1"/>
                  </a:cubicBezTo>
                  <a:cubicBezTo>
                    <a:pt x="2" y="1"/>
                    <a:pt x="2" y="1"/>
                    <a:pt x="1" y="1"/>
                  </a:cubicBezTo>
                  <a:cubicBezTo>
                    <a:pt x="1" y="1"/>
                    <a:pt x="0" y="0"/>
                    <a:pt x="0" y="0"/>
                  </a:cubicBezTo>
                  <a:cubicBezTo>
                    <a:pt x="0" y="0"/>
                    <a:pt x="0" y="0"/>
                    <a:pt x="0" y="0"/>
                  </a:cubicBezTo>
                  <a:cubicBezTo>
                    <a:pt x="0" y="1"/>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49" name="Freeform 26"/>
            <p:cNvSpPr/>
            <p:nvPr/>
          </p:nvSpPr>
          <p:spPr>
            <a:xfrm>
              <a:off x="946" y="653"/>
              <a:ext cx="5" cy="5"/>
            </a:xfrm>
            <a:custGeom>
              <a:avLst/>
              <a:gdLst/>
              <a:ahLst/>
              <a:cxnLst>
                <a:cxn ang="0">
                  <a:pos x="1" y="0"/>
                </a:cxn>
                <a:cxn ang="0">
                  <a:pos x="0" y="1"/>
                </a:cxn>
                <a:cxn ang="0">
                  <a:pos x="1" y="0"/>
                </a:cxn>
                <a:cxn ang="0">
                  <a:pos x="2" y="0"/>
                </a:cxn>
                <a:cxn ang="0">
                  <a:pos x="1" y="0"/>
                </a:cxn>
              </a:cxnLst>
              <a:rect l="0" t="0" r="r" b="b"/>
              <a:pathLst>
                <a:path w="2" h="2">
                  <a:moveTo>
                    <a:pt x="1" y="0"/>
                  </a:moveTo>
                  <a:cubicBezTo>
                    <a:pt x="1" y="0"/>
                    <a:pt x="0" y="0"/>
                    <a:pt x="0" y="1"/>
                  </a:cubicBezTo>
                  <a:cubicBezTo>
                    <a:pt x="0" y="2"/>
                    <a:pt x="1" y="1"/>
                    <a:pt x="1" y="0"/>
                  </a:cubicBezTo>
                  <a:cubicBezTo>
                    <a:pt x="2" y="0"/>
                    <a:pt x="2" y="0"/>
                    <a:pt x="2" y="0"/>
                  </a:cubicBezTo>
                  <a:cubicBezTo>
                    <a:pt x="1"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50" name="Freeform 27"/>
            <p:cNvSpPr/>
            <p:nvPr/>
          </p:nvSpPr>
          <p:spPr>
            <a:xfrm>
              <a:off x="1782" y="651"/>
              <a:ext cx="19" cy="5"/>
            </a:xfrm>
            <a:custGeom>
              <a:avLst/>
              <a:gdLst/>
              <a:ahLst/>
              <a:cxnLst>
                <a:cxn ang="0">
                  <a:pos x="6" y="1"/>
                </a:cxn>
                <a:cxn ang="0">
                  <a:pos x="5" y="1"/>
                </a:cxn>
                <a:cxn ang="0">
                  <a:pos x="4" y="1"/>
                </a:cxn>
                <a:cxn ang="0">
                  <a:pos x="4" y="1"/>
                </a:cxn>
                <a:cxn ang="0">
                  <a:pos x="3" y="1"/>
                </a:cxn>
                <a:cxn ang="0">
                  <a:pos x="1" y="1"/>
                </a:cxn>
                <a:cxn ang="0">
                  <a:pos x="1" y="1"/>
                </a:cxn>
                <a:cxn ang="0">
                  <a:pos x="1" y="1"/>
                </a:cxn>
                <a:cxn ang="0">
                  <a:pos x="2" y="2"/>
                </a:cxn>
                <a:cxn ang="0">
                  <a:pos x="5" y="2"/>
                </a:cxn>
                <a:cxn ang="0">
                  <a:pos x="5" y="2"/>
                </a:cxn>
                <a:cxn ang="0">
                  <a:pos x="5" y="2"/>
                </a:cxn>
                <a:cxn ang="0">
                  <a:pos x="7" y="2"/>
                </a:cxn>
                <a:cxn ang="0">
                  <a:pos x="8" y="2"/>
                </a:cxn>
                <a:cxn ang="0">
                  <a:pos x="6" y="1"/>
                </a:cxn>
              </a:cxnLst>
              <a:rect l="0" t="0" r="r" b="b"/>
              <a:pathLst>
                <a:path w="8" h="2">
                  <a:moveTo>
                    <a:pt x="6" y="1"/>
                  </a:moveTo>
                  <a:cubicBezTo>
                    <a:pt x="6" y="1"/>
                    <a:pt x="5" y="1"/>
                    <a:pt x="5" y="1"/>
                  </a:cubicBezTo>
                  <a:cubicBezTo>
                    <a:pt x="4" y="1"/>
                    <a:pt x="4" y="1"/>
                    <a:pt x="4" y="1"/>
                  </a:cubicBezTo>
                  <a:cubicBezTo>
                    <a:pt x="4" y="1"/>
                    <a:pt x="4" y="1"/>
                    <a:pt x="4" y="1"/>
                  </a:cubicBezTo>
                  <a:cubicBezTo>
                    <a:pt x="3" y="1"/>
                    <a:pt x="3" y="1"/>
                    <a:pt x="3" y="1"/>
                  </a:cubicBezTo>
                  <a:cubicBezTo>
                    <a:pt x="2" y="1"/>
                    <a:pt x="2" y="1"/>
                    <a:pt x="1" y="1"/>
                  </a:cubicBezTo>
                  <a:cubicBezTo>
                    <a:pt x="1" y="1"/>
                    <a:pt x="1" y="0"/>
                    <a:pt x="1" y="1"/>
                  </a:cubicBezTo>
                  <a:cubicBezTo>
                    <a:pt x="0" y="1"/>
                    <a:pt x="1" y="1"/>
                    <a:pt x="1" y="1"/>
                  </a:cubicBezTo>
                  <a:cubicBezTo>
                    <a:pt x="1" y="2"/>
                    <a:pt x="2" y="1"/>
                    <a:pt x="2" y="2"/>
                  </a:cubicBezTo>
                  <a:cubicBezTo>
                    <a:pt x="3" y="2"/>
                    <a:pt x="4" y="2"/>
                    <a:pt x="5" y="2"/>
                  </a:cubicBezTo>
                  <a:cubicBezTo>
                    <a:pt x="5" y="2"/>
                    <a:pt x="5" y="2"/>
                    <a:pt x="5" y="2"/>
                  </a:cubicBezTo>
                  <a:cubicBezTo>
                    <a:pt x="6" y="2"/>
                    <a:pt x="5" y="2"/>
                    <a:pt x="5" y="2"/>
                  </a:cubicBezTo>
                  <a:cubicBezTo>
                    <a:pt x="6" y="2"/>
                    <a:pt x="6" y="2"/>
                    <a:pt x="7" y="2"/>
                  </a:cubicBezTo>
                  <a:cubicBezTo>
                    <a:pt x="7" y="2"/>
                    <a:pt x="8" y="2"/>
                    <a:pt x="8" y="2"/>
                  </a:cubicBezTo>
                  <a:cubicBezTo>
                    <a:pt x="8" y="1"/>
                    <a:pt x="7" y="1"/>
                    <a:pt x="6"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51" name="Freeform 28"/>
            <p:cNvSpPr/>
            <p:nvPr/>
          </p:nvSpPr>
          <p:spPr>
            <a:xfrm>
              <a:off x="856" y="656"/>
              <a:ext cx="45" cy="19"/>
            </a:xfrm>
            <a:custGeom>
              <a:avLst/>
              <a:gdLst/>
              <a:ahLst/>
              <a:cxnLst>
                <a:cxn ang="0">
                  <a:pos x="1" y="6"/>
                </a:cxn>
                <a:cxn ang="0">
                  <a:pos x="2" y="6"/>
                </a:cxn>
                <a:cxn ang="0">
                  <a:pos x="1" y="7"/>
                </a:cxn>
                <a:cxn ang="0">
                  <a:pos x="1" y="7"/>
                </a:cxn>
                <a:cxn ang="0">
                  <a:pos x="3" y="7"/>
                </a:cxn>
                <a:cxn ang="0">
                  <a:pos x="4" y="6"/>
                </a:cxn>
                <a:cxn ang="0">
                  <a:pos x="4" y="6"/>
                </a:cxn>
                <a:cxn ang="0">
                  <a:pos x="6" y="6"/>
                </a:cxn>
                <a:cxn ang="0">
                  <a:pos x="7" y="6"/>
                </a:cxn>
                <a:cxn ang="0">
                  <a:pos x="7" y="6"/>
                </a:cxn>
                <a:cxn ang="0">
                  <a:pos x="7" y="6"/>
                </a:cxn>
                <a:cxn ang="0">
                  <a:pos x="8" y="5"/>
                </a:cxn>
                <a:cxn ang="0">
                  <a:pos x="8" y="5"/>
                </a:cxn>
                <a:cxn ang="0">
                  <a:pos x="10" y="5"/>
                </a:cxn>
                <a:cxn ang="0">
                  <a:pos x="12" y="4"/>
                </a:cxn>
                <a:cxn ang="0">
                  <a:pos x="13" y="4"/>
                </a:cxn>
                <a:cxn ang="0">
                  <a:pos x="14" y="3"/>
                </a:cxn>
                <a:cxn ang="0">
                  <a:pos x="14" y="3"/>
                </a:cxn>
                <a:cxn ang="0">
                  <a:pos x="15" y="3"/>
                </a:cxn>
                <a:cxn ang="0">
                  <a:pos x="17" y="3"/>
                </a:cxn>
                <a:cxn ang="0">
                  <a:pos x="18" y="2"/>
                </a:cxn>
                <a:cxn ang="0">
                  <a:pos x="18" y="2"/>
                </a:cxn>
                <a:cxn ang="0">
                  <a:pos x="19" y="2"/>
                </a:cxn>
                <a:cxn ang="0">
                  <a:pos x="18" y="2"/>
                </a:cxn>
                <a:cxn ang="0">
                  <a:pos x="18" y="2"/>
                </a:cxn>
                <a:cxn ang="0">
                  <a:pos x="18" y="1"/>
                </a:cxn>
                <a:cxn ang="0">
                  <a:pos x="18" y="1"/>
                </a:cxn>
                <a:cxn ang="0">
                  <a:pos x="17" y="1"/>
                </a:cxn>
                <a:cxn ang="0">
                  <a:pos x="17" y="1"/>
                </a:cxn>
                <a:cxn ang="0">
                  <a:pos x="16" y="1"/>
                </a:cxn>
                <a:cxn ang="0">
                  <a:pos x="16" y="2"/>
                </a:cxn>
                <a:cxn ang="0">
                  <a:pos x="15" y="2"/>
                </a:cxn>
                <a:cxn ang="0">
                  <a:pos x="14" y="1"/>
                </a:cxn>
                <a:cxn ang="0">
                  <a:pos x="14" y="1"/>
                </a:cxn>
                <a:cxn ang="0">
                  <a:pos x="14" y="1"/>
                </a:cxn>
                <a:cxn ang="0">
                  <a:pos x="13" y="1"/>
                </a:cxn>
                <a:cxn ang="0">
                  <a:pos x="12" y="0"/>
                </a:cxn>
                <a:cxn ang="0">
                  <a:pos x="12" y="1"/>
                </a:cxn>
                <a:cxn ang="0">
                  <a:pos x="8" y="1"/>
                </a:cxn>
                <a:cxn ang="0">
                  <a:pos x="7" y="1"/>
                </a:cxn>
                <a:cxn ang="0">
                  <a:pos x="7" y="2"/>
                </a:cxn>
                <a:cxn ang="0">
                  <a:pos x="7" y="2"/>
                </a:cxn>
                <a:cxn ang="0">
                  <a:pos x="6" y="3"/>
                </a:cxn>
                <a:cxn ang="0">
                  <a:pos x="5" y="3"/>
                </a:cxn>
                <a:cxn ang="0">
                  <a:pos x="4" y="4"/>
                </a:cxn>
                <a:cxn ang="0">
                  <a:pos x="3" y="4"/>
                </a:cxn>
                <a:cxn ang="0">
                  <a:pos x="2" y="4"/>
                </a:cxn>
                <a:cxn ang="0">
                  <a:pos x="2" y="4"/>
                </a:cxn>
                <a:cxn ang="0">
                  <a:pos x="1" y="5"/>
                </a:cxn>
                <a:cxn ang="0">
                  <a:pos x="1" y="6"/>
                </a:cxn>
              </a:cxnLst>
              <a:rect l="0" t="0" r="r" b="b"/>
              <a:pathLst>
                <a:path w="19" h="8">
                  <a:moveTo>
                    <a:pt x="1" y="6"/>
                  </a:moveTo>
                  <a:cubicBezTo>
                    <a:pt x="1" y="6"/>
                    <a:pt x="1" y="6"/>
                    <a:pt x="2" y="6"/>
                  </a:cubicBezTo>
                  <a:cubicBezTo>
                    <a:pt x="2" y="6"/>
                    <a:pt x="1" y="7"/>
                    <a:pt x="1" y="7"/>
                  </a:cubicBezTo>
                  <a:cubicBezTo>
                    <a:pt x="1" y="7"/>
                    <a:pt x="1" y="7"/>
                    <a:pt x="1" y="7"/>
                  </a:cubicBezTo>
                  <a:cubicBezTo>
                    <a:pt x="2" y="8"/>
                    <a:pt x="2" y="7"/>
                    <a:pt x="3" y="7"/>
                  </a:cubicBezTo>
                  <a:cubicBezTo>
                    <a:pt x="3" y="7"/>
                    <a:pt x="4" y="7"/>
                    <a:pt x="4" y="6"/>
                  </a:cubicBezTo>
                  <a:cubicBezTo>
                    <a:pt x="4" y="6"/>
                    <a:pt x="4" y="6"/>
                    <a:pt x="4" y="6"/>
                  </a:cubicBezTo>
                  <a:cubicBezTo>
                    <a:pt x="5" y="6"/>
                    <a:pt x="5" y="6"/>
                    <a:pt x="6" y="6"/>
                  </a:cubicBezTo>
                  <a:cubicBezTo>
                    <a:pt x="7" y="6"/>
                    <a:pt x="6" y="6"/>
                    <a:pt x="7" y="6"/>
                  </a:cubicBezTo>
                  <a:cubicBezTo>
                    <a:pt x="7" y="6"/>
                    <a:pt x="7" y="6"/>
                    <a:pt x="7" y="6"/>
                  </a:cubicBezTo>
                  <a:cubicBezTo>
                    <a:pt x="7" y="6"/>
                    <a:pt x="7" y="6"/>
                    <a:pt x="7" y="6"/>
                  </a:cubicBezTo>
                  <a:cubicBezTo>
                    <a:pt x="7" y="5"/>
                    <a:pt x="7" y="5"/>
                    <a:pt x="8" y="5"/>
                  </a:cubicBezTo>
                  <a:cubicBezTo>
                    <a:pt x="8" y="5"/>
                    <a:pt x="8" y="5"/>
                    <a:pt x="8" y="5"/>
                  </a:cubicBezTo>
                  <a:cubicBezTo>
                    <a:pt x="9" y="4"/>
                    <a:pt x="9" y="5"/>
                    <a:pt x="10" y="5"/>
                  </a:cubicBezTo>
                  <a:cubicBezTo>
                    <a:pt x="10" y="4"/>
                    <a:pt x="11" y="4"/>
                    <a:pt x="12" y="4"/>
                  </a:cubicBezTo>
                  <a:cubicBezTo>
                    <a:pt x="12" y="4"/>
                    <a:pt x="13" y="4"/>
                    <a:pt x="13" y="4"/>
                  </a:cubicBezTo>
                  <a:cubicBezTo>
                    <a:pt x="13" y="4"/>
                    <a:pt x="14" y="3"/>
                    <a:pt x="14" y="3"/>
                  </a:cubicBezTo>
                  <a:cubicBezTo>
                    <a:pt x="14" y="3"/>
                    <a:pt x="14" y="3"/>
                    <a:pt x="14" y="3"/>
                  </a:cubicBezTo>
                  <a:cubicBezTo>
                    <a:pt x="15" y="3"/>
                    <a:pt x="15" y="3"/>
                    <a:pt x="15" y="3"/>
                  </a:cubicBezTo>
                  <a:cubicBezTo>
                    <a:pt x="16" y="3"/>
                    <a:pt x="16" y="3"/>
                    <a:pt x="17" y="3"/>
                  </a:cubicBezTo>
                  <a:cubicBezTo>
                    <a:pt x="17" y="3"/>
                    <a:pt x="18" y="3"/>
                    <a:pt x="18" y="2"/>
                  </a:cubicBezTo>
                  <a:cubicBezTo>
                    <a:pt x="18" y="2"/>
                    <a:pt x="18" y="3"/>
                    <a:pt x="18" y="2"/>
                  </a:cubicBezTo>
                  <a:cubicBezTo>
                    <a:pt x="18" y="2"/>
                    <a:pt x="19" y="2"/>
                    <a:pt x="19" y="2"/>
                  </a:cubicBezTo>
                  <a:cubicBezTo>
                    <a:pt x="19" y="2"/>
                    <a:pt x="19" y="2"/>
                    <a:pt x="18" y="2"/>
                  </a:cubicBezTo>
                  <a:cubicBezTo>
                    <a:pt x="18" y="2"/>
                    <a:pt x="18" y="2"/>
                    <a:pt x="18" y="2"/>
                  </a:cubicBezTo>
                  <a:cubicBezTo>
                    <a:pt x="18" y="2"/>
                    <a:pt x="18" y="2"/>
                    <a:pt x="18" y="1"/>
                  </a:cubicBezTo>
                  <a:cubicBezTo>
                    <a:pt x="18" y="1"/>
                    <a:pt x="18" y="1"/>
                    <a:pt x="18" y="1"/>
                  </a:cubicBezTo>
                  <a:cubicBezTo>
                    <a:pt x="18" y="1"/>
                    <a:pt x="17" y="1"/>
                    <a:pt x="17" y="1"/>
                  </a:cubicBezTo>
                  <a:cubicBezTo>
                    <a:pt x="17" y="1"/>
                    <a:pt x="17" y="1"/>
                    <a:pt x="17" y="1"/>
                  </a:cubicBezTo>
                  <a:cubicBezTo>
                    <a:pt x="17" y="1"/>
                    <a:pt x="17" y="1"/>
                    <a:pt x="16" y="1"/>
                  </a:cubicBezTo>
                  <a:cubicBezTo>
                    <a:pt x="16" y="1"/>
                    <a:pt x="16" y="1"/>
                    <a:pt x="16" y="2"/>
                  </a:cubicBezTo>
                  <a:cubicBezTo>
                    <a:pt x="15" y="2"/>
                    <a:pt x="15" y="2"/>
                    <a:pt x="15" y="2"/>
                  </a:cubicBezTo>
                  <a:cubicBezTo>
                    <a:pt x="15" y="1"/>
                    <a:pt x="14" y="1"/>
                    <a:pt x="14" y="1"/>
                  </a:cubicBezTo>
                  <a:cubicBezTo>
                    <a:pt x="14" y="1"/>
                    <a:pt x="14" y="1"/>
                    <a:pt x="14" y="1"/>
                  </a:cubicBezTo>
                  <a:cubicBezTo>
                    <a:pt x="13" y="1"/>
                    <a:pt x="14" y="1"/>
                    <a:pt x="14" y="1"/>
                  </a:cubicBezTo>
                  <a:cubicBezTo>
                    <a:pt x="13" y="1"/>
                    <a:pt x="13" y="1"/>
                    <a:pt x="13" y="1"/>
                  </a:cubicBezTo>
                  <a:cubicBezTo>
                    <a:pt x="13" y="0"/>
                    <a:pt x="12" y="0"/>
                    <a:pt x="12" y="0"/>
                  </a:cubicBezTo>
                  <a:cubicBezTo>
                    <a:pt x="12" y="1"/>
                    <a:pt x="12" y="1"/>
                    <a:pt x="12" y="1"/>
                  </a:cubicBezTo>
                  <a:cubicBezTo>
                    <a:pt x="11" y="1"/>
                    <a:pt x="8" y="0"/>
                    <a:pt x="8" y="1"/>
                  </a:cubicBezTo>
                  <a:cubicBezTo>
                    <a:pt x="8" y="1"/>
                    <a:pt x="8" y="1"/>
                    <a:pt x="7" y="1"/>
                  </a:cubicBezTo>
                  <a:cubicBezTo>
                    <a:pt x="7" y="2"/>
                    <a:pt x="7" y="2"/>
                    <a:pt x="7" y="2"/>
                  </a:cubicBezTo>
                  <a:cubicBezTo>
                    <a:pt x="7" y="2"/>
                    <a:pt x="7" y="2"/>
                    <a:pt x="7" y="2"/>
                  </a:cubicBezTo>
                  <a:cubicBezTo>
                    <a:pt x="6" y="3"/>
                    <a:pt x="6" y="3"/>
                    <a:pt x="6" y="3"/>
                  </a:cubicBezTo>
                  <a:cubicBezTo>
                    <a:pt x="5" y="3"/>
                    <a:pt x="5" y="3"/>
                    <a:pt x="5" y="3"/>
                  </a:cubicBezTo>
                  <a:cubicBezTo>
                    <a:pt x="4" y="3"/>
                    <a:pt x="4" y="4"/>
                    <a:pt x="4" y="4"/>
                  </a:cubicBezTo>
                  <a:cubicBezTo>
                    <a:pt x="3" y="4"/>
                    <a:pt x="3" y="4"/>
                    <a:pt x="3" y="4"/>
                  </a:cubicBezTo>
                  <a:cubicBezTo>
                    <a:pt x="3" y="4"/>
                    <a:pt x="2" y="4"/>
                    <a:pt x="2" y="4"/>
                  </a:cubicBezTo>
                  <a:cubicBezTo>
                    <a:pt x="2" y="4"/>
                    <a:pt x="2" y="4"/>
                    <a:pt x="2" y="4"/>
                  </a:cubicBezTo>
                  <a:cubicBezTo>
                    <a:pt x="2" y="5"/>
                    <a:pt x="1" y="5"/>
                    <a:pt x="1" y="5"/>
                  </a:cubicBezTo>
                  <a:cubicBezTo>
                    <a:pt x="0" y="5"/>
                    <a:pt x="0" y="6"/>
                    <a:pt x="1" y="6"/>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52" name="Freeform 29"/>
            <p:cNvSpPr/>
            <p:nvPr/>
          </p:nvSpPr>
          <p:spPr>
            <a:xfrm>
              <a:off x="1770" y="658"/>
              <a:ext cx="5" cy="2"/>
            </a:xfrm>
            <a:custGeom>
              <a:avLst/>
              <a:gdLst/>
              <a:ahLst/>
              <a:cxnLst>
                <a:cxn ang="0">
                  <a:pos x="2" y="0"/>
                </a:cxn>
                <a:cxn ang="0">
                  <a:pos x="1" y="0"/>
                </a:cxn>
                <a:cxn ang="0">
                  <a:pos x="0" y="1"/>
                </a:cxn>
                <a:cxn ang="0">
                  <a:pos x="2" y="1"/>
                </a:cxn>
                <a:cxn ang="0">
                  <a:pos x="2" y="0"/>
                </a:cxn>
              </a:cxnLst>
              <a:rect l="0" t="0" r="r" b="b"/>
              <a:pathLst>
                <a:path w="2" h="1">
                  <a:moveTo>
                    <a:pt x="2" y="0"/>
                  </a:moveTo>
                  <a:cubicBezTo>
                    <a:pt x="2" y="0"/>
                    <a:pt x="1" y="0"/>
                    <a:pt x="1" y="0"/>
                  </a:cubicBezTo>
                  <a:cubicBezTo>
                    <a:pt x="0" y="0"/>
                    <a:pt x="0" y="0"/>
                    <a:pt x="0" y="1"/>
                  </a:cubicBezTo>
                  <a:cubicBezTo>
                    <a:pt x="0" y="1"/>
                    <a:pt x="1" y="1"/>
                    <a:pt x="2" y="1"/>
                  </a:cubicBezTo>
                  <a:cubicBezTo>
                    <a:pt x="2" y="1"/>
                    <a:pt x="2" y="1"/>
                    <a:pt x="2"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53" name="Freeform 30"/>
            <p:cNvSpPr/>
            <p:nvPr/>
          </p:nvSpPr>
          <p:spPr>
            <a:xfrm>
              <a:off x="939" y="658"/>
              <a:ext cx="24" cy="14"/>
            </a:xfrm>
            <a:custGeom>
              <a:avLst/>
              <a:gdLst/>
              <a:ahLst/>
              <a:cxnLst>
                <a:cxn ang="0">
                  <a:pos x="8" y="1"/>
                </a:cxn>
                <a:cxn ang="0">
                  <a:pos x="8" y="1"/>
                </a:cxn>
                <a:cxn ang="0">
                  <a:pos x="8" y="1"/>
                </a:cxn>
                <a:cxn ang="0">
                  <a:pos x="8" y="1"/>
                </a:cxn>
                <a:cxn ang="0">
                  <a:pos x="7" y="1"/>
                </a:cxn>
                <a:cxn ang="0">
                  <a:pos x="5" y="1"/>
                </a:cxn>
                <a:cxn ang="0">
                  <a:pos x="5" y="1"/>
                </a:cxn>
                <a:cxn ang="0">
                  <a:pos x="4" y="1"/>
                </a:cxn>
                <a:cxn ang="0">
                  <a:pos x="4" y="1"/>
                </a:cxn>
                <a:cxn ang="0">
                  <a:pos x="4" y="3"/>
                </a:cxn>
                <a:cxn ang="0">
                  <a:pos x="3" y="3"/>
                </a:cxn>
                <a:cxn ang="0">
                  <a:pos x="3" y="3"/>
                </a:cxn>
                <a:cxn ang="0">
                  <a:pos x="2" y="2"/>
                </a:cxn>
                <a:cxn ang="0">
                  <a:pos x="2" y="2"/>
                </a:cxn>
                <a:cxn ang="0">
                  <a:pos x="1" y="2"/>
                </a:cxn>
                <a:cxn ang="0">
                  <a:pos x="1" y="2"/>
                </a:cxn>
                <a:cxn ang="0">
                  <a:pos x="1" y="3"/>
                </a:cxn>
                <a:cxn ang="0">
                  <a:pos x="1" y="4"/>
                </a:cxn>
                <a:cxn ang="0">
                  <a:pos x="1" y="4"/>
                </a:cxn>
                <a:cxn ang="0">
                  <a:pos x="1" y="4"/>
                </a:cxn>
                <a:cxn ang="0">
                  <a:pos x="2" y="4"/>
                </a:cxn>
                <a:cxn ang="0">
                  <a:pos x="2" y="4"/>
                </a:cxn>
                <a:cxn ang="0">
                  <a:pos x="3" y="5"/>
                </a:cxn>
                <a:cxn ang="0">
                  <a:pos x="3" y="5"/>
                </a:cxn>
                <a:cxn ang="0">
                  <a:pos x="3" y="6"/>
                </a:cxn>
                <a:cxn ang="0">
                  <a:pos x="3" y="6"/>
                </a:cxn>
                <a:cxn ang="0">
                  <a:pos x="4" y="6"/>
                </a:cxn>
                <a:cxn ang="0">
                  <a:pos x="5" y="6"/>
                </a:cxn>
                <a:cxn ang="0">
                  <a:pos x="5" y="5"/>
                </a:cxn>
                <a:cxn ang="0">
                  <a:pos x="5" y="5"/>
                </a:cxn>
                <a:cxn ang="0">
                  <a:pos x="5" y="5"/>
                </a:cxn>
                <a:cxn ang="0">
                  <a:pos x="5" y="5"/>
                </a:cxn>
                <a:cxn ang="0">
                  <a:pos x="6" y="5"/>
                </a:cxn>
                <a:cxn ang="0">
                  <a:pos x="7" y="5"/>
                </a:cxn>
                <a:cxn ang="0">
                  <a:pos x="7" y="5"/>
                </a:cxn>
                <a:cxn ang="0">
                  <a:pos x="8" y="4"/>
                </a:cxn>
                <a:cxn ang="0">
                  <a:pos x="9" y="3"/>
                </a:cxn>
                <a:cxn ang="0">
                  <a:pos x="9" y="3"/>
                </a:cxn>
                <a:cxn ang="0">
                  <a:pos x="10" y="3"/>
                </a:cxn>
                <a:cxn ang="0">
                  <a:pos x="10" y="3"/>
                </a:cxn>
                <a:cxn ang="0">
                  <a:pos x="10" y="0"/>
                </a:cxn>
                <a:cxn ang="0">
                  <a:pos x="9" y="0"/>
                </a:cxn>
                <a:cxn ang="0">
                  <a:pos x="8" y="1"/>
                </a:cxn>
              </a:cxnLst>
              <a:rect l="0" t="0" r="r" b="b"/>
              <a:pathLst>
                <a:path w="10" h="6">
                  <a:moveTo>
                    <a:pt x="8" y="1"/>
                  </a:moveTo>
                  <a:cubicBezTo>
                    <a:pt x="8" y="1"/>
                    <a:pt x="8" y="1"/>
                    <a:pt x="8" y="1"/>
                  </a:cubicBezTo>
                  <a:cubicBezTo>
                    <a:pt x="9" y="1"/>
                    <a:pt x="8" y="1"/>
                    <a:pt x="8" y="1"/>
                  </a:cubicBezTo>
                  <a:cubicBezTo>
                    <a:pt x="8" y="1"/>
                    <a:pt x="8" y="1"/>
                    <a:pt x="8" y="1"/>
                  </a:cubicBezTo>
                  <a:cubicBezTo>
                    <a:pt x="8" y="1"/>
                    <a:pt x="7" y="1"/>
                    <a:pt x="7" y="1"/>
                  </a:cubicBezTo>
                  <a:cubicBezTo>
                    <a:pt x="6" y="1"/>
                    <a:pt x="6" y="0"/>
                    <a:pt x="5" y="1"/>
                  </a:cubicBezTo>
                  <a:cubicBezTo>
                    <a:pt x="6" y="1"/>
                    <a:pt x="5" y="1"/>
                    <a:pt x="5" y="1"/>
                  </a:cubicBezTo>
                  <a:cubicBezTo>
                    <a:pt x="5" y="1"/>
                    <a:pt x="5" y="1"/>
                    <a:pt x="4" y="1"/>
                  </a:cubicBezTo>
                  <a:cubicBezTo>
                    <a:pt x="4" y="1"/>
                    <a:pt x="4" y="1"/>
                    <a:pt x="4" y="1"/>
                  </a:cubicBezTo>
                  <a:cubicBezTo>
                    <a:pt x="4" y="2"/>
                    <a:pt x="5" y="2"/>
                    <a:pt x="4" y="3"/>
                  </a:cubicBezTo>
                  <a:cubicBezTo>
                    <a:pt x="4" y="3"/>
                    <a:pt x="3" y="3"/>
                    <a:pt x="3" y="3"/>
                  </a:cubicBezTo>
                  <a:cubicBezTo>
                    <a:pt x="3" y="3"/>
                    <a:pt x="3" y="3"/>
                    <a:pt x="3" y="3"/>
                  </a:cubicBezTo>
                  <a:cubicBezTo>
                    <a:pt x="3" y="2"/>
                    <a:pt x="2" y="2"/>
                    <a:pt x="2" y="2"/>
                  </a:cubicBezTo>
                  <a:cubicBezTo>
                    <a:pt x="2" y="2"/>
                    <a:pt x="2" y="2"/>
                    <a:pt x="2" y="2"/>
                  </a:cubicBezTo>
                  <a:cubicBezTo>
                    <a:pt x="2" y="2"/>
                    <a:pt x="1" y="2"/>
                    <a:pt x="1" y="2"/>
                  </a:cubicBezTo>
                  <a:cubicBezTo>
                    <a:pt x="1" y="3"/>
                    <a:pt x="1" y="2"/>
                    <a:pt x="1" y="2"/>
                  </a:cubicBezTo>
                  <a:cubicBezTo>
                    <a:pt x="1" y="3"/>
                    <a:pt x="0" y="3"/>
                    <a:pt x="1" y="3"/>
                  </a:cubicBezTo>
                  <a:cubicBezTo>
                    <a:pt x="1" y="4"/>
                    <a:pt x="1" y="3"/>
                    <a:pt x="1" y="4"/>
                  </a:cubicBezTo>
                  <a:cubicBezTo>
                    <a:pt x="1" y="4"/>
                    <a:pt x="1" y="4"/>
                    <a:pt x="1" y="4"/>
                  </a:cubicBezTo>
                  <a:cubicBezTo>
                    <a:pt x="1" y="4"/>
                    <a:pt x="1" y="4"/>
                    <a:pt x="1" y="4"/>
                  </a:cubicBezTo>
                  <a:cubicBezTo>
                    <a:pt x="1" y="4"/>
                    <a:pt x="1" y="4"/>
                    <a:pt x="2" y="4"/>
                  </a:cubicBezTo>
                  <a:cubicBezTo>
                    <a:pt x="2" y="4"/>
                    <a:pt x="2" y="4"/>
                    <a:pt x="2" y="4"/>
                  </a:cubicBezTo>
                  <a:cubicBezTo>
                    <a:pt x="2" y="4"/>
                    <a:pt x="3" y="4"/>
                    <a:pt x="3" y="5"/>
                  </a:cubicBezTo>
                  <a:cubicBezTo>
                    <a:pt x="3" y="5"/>
                    <a:pt x="3" y="5"/>
                    <a:pt x="3" y="5"/>
                  </a:cubicBezTo>
                  <a:cubicBezTo>
                    <a:pt x="3" y="5"/>
                    <a:pt x="3" y="6"/>
                    <a:pt x="3" y="6"/>
                  </a:cubicBezTo>
                  <a:cubicBezTo>
                    <a:pt x="3" y="6"/>
                    <a:pt x="3" y="6"/>
                    <a:pt x="3" y="6"/>
                  </a:cubicBezTo>
                  <a:cubicBezTo>
                    <a:pt x="3" y="6"/>
                    <a:pt x="4" y="6"/>
                    <a:pt x="4" y="6"/>
                  </a:cubicBezTo>
                  <a:cubicBezTo>
                    <a:pt x="4" y="6"/>
                    <a:pt x="5" y="6"/>
                    <a:pt x="5" y="6"/>
                  </a:cubicBezTo>
                  <a:cubicBezTo>
                    <a:pt x="5" y="6"/>
                    <a:pt x="5" y="6"/>
                    <a:pt x="5" y="5"/>
                  </a:cubicBezTo>
                  <a:cubicBezTo>
                    <a:pt x="5" y="5"/>
                    <a:pt x="5" y="5"/>
                    <a:pt x="5" y="5"/>
                  </a:cubicBezTo>
                  <a:cubicBezTo>
                    <a:pt x="5" y="5"/>
                    <a:pt x="5" y="5"/>
                    <a:pt x="5" y="5"/>
                  </a:cubicBezTo>
                  <a:cubicBezTo>
                    <a:pt x="5" y="5"/>
                    <a:pt x="5" y="5"/>
                    <a:pt x="5" y="5"/>
                  </a:cubicBezTo>
                  <a:cubicBezTo>
                    <a:pt x="5" y="5"/>
                    <a:pt x="5" y="5"/>
                    <a:pt x="6" y="5"/>
                  </a:cubicBezTo>
                  <a:cubicBezTo>
                    <a:pt x="6" y="5"/>
                    <a:pt x="6" y="5"/>
                    <a:pt x="7" y="5"/>
                  </a:cubicBezTo>
                  <a:cubicBezTo>
                    <a:pt x="7" y="5"/>
                    <a:pt x="7" y="5"/>
                    <a:pt x="7" y="5"/>
                  </a:cubicBezTo>
                  <a:cubicBezTo>
                    <a:pt x="7" y="5"/>
                    <a:pt x="8" y="5"/>
                    <a:pt x="8" y="4"/>
                  </a:cubicBezTo>
                  <a:cubicBezTo>
                    <a:pt x="9" y="4"/>
                    <a:pt x="9" y="4"/>
                    <a:pt x="9" y="3"/>
                  </a:cubicBezTo>
                  <a:cubicBezTo>
                    <a:pt x="9" y="3"/>
                    <a:pt x="9" y="3"/>
                    <a:pt x="9" y="3"/>
                  </a:cubicBezTo>
                  <a:cubicBezTo>
                    <a:pt x="9" y="3"/>
                    <a:pt x="9" y="3"/>
                    <a:pt x="10" y="3"/>
                  </a:cubicBezTo>
                  <a:cubicBezTo>
                    <a:pt x="10" y="3"/>
                    <a:pt x="10" y="3"/>
                    <a:pt x="10" y="3"/>
                  </a:cubicBezTo>
                  <a:cubicBezTo>
                    <a:pt x="10" y="0"/>
                    <a:pt x="10" y="0"/>
                    <a:pt x="10" y="0"/>
                  </a:cubicBezTo>
                  <a:cubicBezTo>
                    <a:pt x="9" y="0"/>
                    <a:pt x="9" y="0"/>
                    <a:pt x="9" y="0"/>
                  </a:cubicBezTo>
                  <a:cubicBezTo>
                    <a:pt x="9" y="0"/>
                    <a:pt x="9" y="0"/>
                    <a:pt x="8"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54" name="Freeform 31"/>
            <p:cNvSpPr/>
            <p:nvPr/>
          </p:nvSpPr>
          <p:spPr>
            <a:xfrm>
              <a:off x="963" y="658"/>
              <a:ext cx="2" cy="7"/>
            </a:xfrm>
            <a:custGeom>
              <a:avLst/>
              <a:gdLst/>
              <a:ahLst/>
              <a:cxnLst>
                <a:cxn ang="0">
                  <a:pos x="0" y="2"/>
                </a:cxn>
                <a:cxn ang="0">
                  <a:pos x="0" y="1"/>
                </a:cxn>
                <a:cxn ang="0">
                  <a:pos x="1" y="1"/>
                </a:cxn>
                <a:cxn ang="0">
                  <a:pos x="1" y="0"/>
                </a:cxn>
                <a:cxn ang="0">
                  <a:pos x="0" y="0"/>
                </a:cxn>
                <a:cxn ang="0">
                  <a:pos x="0" y="3"/>
                </a:cxn>
                <a:cxn ang="0">
                  <a:pos x="0" y="2"/>
                </a:cxn>
              </a:cxnLst>
              <a:rect l="0" t="0" r="r" b="b"/>
              <a:pathLst>
                <a:path w="1" h="3">
                  <a:moveTo>
                    <a:pt x="0" y="2"/>
                  </a:moveTo>
                  <a:cubicBezTo>
                    <a:pt x="0" y="2"/>
                    <a:pt x="0" y="2"/>
                    <a:pt x="0" y="1"/>
                  </a:cubicBezTo>
                  <a:cubicBezTo>
                    <a:pt x="1" y="1"/>
                    <a:pt x="0" y="1"/>
                    <a:pt x="1" y="1"/>
                  </a:cubicBezTo>
                  <a:cubicBezTo>
                    <a:pt x="1" y="1"/>
                    <a:pt x="1" y="1"/>
                    <a:pt x="1" y="0"/>
                  </a:cubicBezTo>
                  <a:cubicBezTo>
                    <a:pt x="1" y="0"/>
                    <a:pt x="0" y="0"/>
                    <a:pt x="0" y="0"/>
                  </a:cubicBezTo>
                  <a:cubicBezTo>
                    <a:pt x="0" y="3"/>
                    <a:pt x="0" y="3"/>
                    <a:pt x="0" y="3"/>
                  </a:cubicBezTo>
                  <a:cubicBezTo>
                    <a:pt x="0" y="3"/>
                    <a:pt x="0" y="2"/>
                    <a:pt x="0"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55" name="Freeform 32"/>
            <p:cNvSpPr/>
            <p:nvPr/>
          </p:nvSpPr>
          <p:spPr>
            <a:xfrm>
              <a:off x="965" y="658"/>
              <a:ext cx="24" cy="12"/>
            </a:xfrm>
            <a:custGeom>
              <a:avLst/>
              <a:gdLst/>
              <a:ahLst/>
              <a:cxnLst>
                <a:cxn ang="0">
                  <a:pos x="8" y="2"/>
                </a:cxn>
                <a:cxn ang="0">
                  <a:pos x="9" y="1"/>
                </a:cxn>
                <a:cxn ang="0">
                  <a:pos x="9" y="1"/>
                </a:cxn>
                <a:cxn ang="0">
                  <a:pos x="10" y="1"/>
                </a:cxn>
                <a:cxn ang="0">
                  <a:pos x="9" y="1"/>
                </a:cxn>
                <a:cxn ang="0">
                  <a:pos x="8" y="1"/>
                </a:cxn>
                <a:cxn ang="0">
                  <a:pos x="7" y="0"/>
                </a:cxn>
                <a:cxn ang="0">
                  <a:pos x="7" y="0"/>
                </a:cxn>
                <a:cxn ang="0">
                  <a:pos x="6" y="0"/>
                </a:cxn>
                <a:cxn ang="0">
                  <a:pos x="6" y="0"/>
                </a:cxn>
                <a:cxn ang="0">
                  <a:pos x="5" y="0"/>
                </a:cxn>
                <a:cxn ang="0">
                  <a:pos x="4" y="0"/>
                </a:cxn>
                <a:cxn ang="0">
                  <a:pos x="3" y="1"/>
                </a:cxn>
                <a:cxn ang="0">
                  <a:pos x="3" y="1"/>
                </a:cxn>
                <a:cxn ang="0">
                  <a:pos x="1" y="2"/>
                </a:cxn>
                <a:cxn ang="0">
                  <a:pos x="1" y="2"/>
                </a:cxn>
                <a:cxn ang="0">
                  <a:pos x="1" y="2"/>
                </a:cxn>
                <a:cxn ang="0">
                  <a:pos x="0" y="3"/>
                </a:cxn>
                <a:cxn ang="0">
                  <a:pos x="0" y="3"/>
                </a:cxn>
                <a:cxn ang="0">
                  <a:pos x="0" y="3"/>
                </a:cxn>
                <a:cxn ang="0">
                  <a:pos x="0" y="3"/>
                </a:cxn>
                <a:cxn ang="0">
                  <a:pos x="0" y="4"/>
                </a:cxn>
                <a:cxn ang="0">
                  <a:pos x="2" y="3"/>
                </a:cxn>
                <a:cxn ang="0">
                  <a:pos x="2" y="3"/>
                </a:cxn>
                <a:cxn ang="0">
                  <a:pos x="3" y="3"/>
                </a:cxn>
                <a:cxn ang="0">
                  <a:pos x="5" y="3"/>
                </a:cxn>
                <a:cxn ang="0">
                  <a:pos x="7" y="2"/>
                </a:cxn>
                <a:cxn ang="0">
                  <a:pos x="8" y="2"/>
                </a:cxn>
              </a:cxnLst>
              <a:rect l="0" t="0" r="r" b="b"/>
              <a:pathLst>
                <a:path w="10" h="5">
                  <a:moveTo>
                    <a:pt x="8" y="2"/>
                  </a:moveTo>
                  <a:cubicBezTo>
                    <a:pt x="8" y="2"/>
                    <a:pt x="9" y="1"/>
                    <a:pt x="9" y="1"/>
                  </a:cubicBezTo>
                  <a:cubicBezTo>
                    <a:pt x="9" y="2"/>
                    <a:pt x="9" y="1"/>
                    <a:pt x="9" y="1"/>
                  </a:cubicBezTo>
                  <a:cubicBezTo>
                    <a:pt x="9" y="1"/>
                    <a:pt x="9" y="1"/>
                    <a:pt x="10" y="1"/>
                  </a:cubicBezTo>
                  <a:cubicBezTo>
                    <a:pt x="10" y="1"/>
                    <a:pt x="9" y="1"/>
                    <a:pt x="9" y="1"/>
                  </a:cubicBezTo>
                  <a:cubicBezTo>
                    <a:pt x="9" y="1"/>
                    <a:pt x="8" y="1"/>
                    <a:pt x="8" y="1"/>
                  </a:cubicBezTo>
                  <a:cubicBezTo>
                    <a:pt x="8" y="1"/>
                    <a:pt x="7" y="0"/>
                    <a:pt x="7" y="0"/>
                  </a:cubicBezTo>
                  <a:cubicBezTo>
                    <a:pt x="7" y="0"/>
                    <a:pt x="7" y="0"/>
                    <a:pt x="7" y="0"/>
                  </a:cubicBezTo>
                  <a:cubicBezTo>
                    <a:pt x="7" y="0"/>
                    <a:pt x="6" y="0"/>
                    <a:pt x="6" y="0"/>
                  </a:cubicBezTo>
                  <a:cubicBezTo>
                    <a:pt x="6" y="0"/>
                    <a:pt x="6" y="0"/>
                    <a:pt x="6" y="0"/>
                  </a:cubicBezTo>
                  <a:cubicBezTo>
                    <a:pt x="6" y="0"/>
                    <a:pt x="5" y="0"/>
                    <a:pt x="5" y="0"/>
                  </a:cubicBezTo>
                  <a:cubicBezTo>
                    <a:pt x="4" y="0"/>
                    <a:pt x="4" y="0"/>
                    <a:pt x="4" y="0"/>
                  </a:cubicBezTo>
                  <a:cubicBezTo>
                    <a:pt x="3" y="1"/>
                    <a:pt x="3" y="0"/>
                    <a:pt x="3" y="1"/>
                  </a:cubicBezTo>
                  <a:cubicBezTo>
                    <a:pt x="3" y="1"/>
                    <a:pt x="3" y="1"/>
                    <a:pt x="3" y="1"/>
                  </a:cubicBezTo>
                  <a:cubicBezTo>
                    <a:pt x="2" y="1"/>
                    <a:pt x="1" y="1"/>
                    <a:pt x="1" y="2"/>
                  </a:cubicBezTo>
                  <a:cubicBezTo>
                    <a:pt x="1" y="2"/>
                    <a:pt x="1" y="2"/>
                    <a:pt x="1" y="2"/>
                  </a:cubicBezTo>
                  <a:cubicBezTo>
                    <a:pt x="1" y="2"/>
                    <a:pt x="1" y="2"/>
                    <a:pt x="1" y="2"/>
                  </a:cubicBezTo>
                  <a:cubicBezTo>
                    <a:pt x="1" y="2"/>
                    <a:pt x="0" y="2"/>
                    <a:pt x="0" y="3"/>
                  </a:cubicBezTo>
                  <a:cubicBezTo>
                    <a:pt x="0" y="3"/>
                    <a:pt x="0" y="3"/>
                    <a:pt x="0" y="3"/>
                  </a:cubicBezTo>
                  <a:cubicBezTo>
                    <a:pt x="0" y="3"/>
                    <a:pt x="0" y="3"/>
                    <a:pt x="0" y="3"/>
                  </a:cubicBezTo>
                  <a:cubicBezTo>
                    <a:pt x="0" y="3"/>
                    <a:pt x="0" y="3"/>
                    <a:pt x="0" y="3"/>
                  </a:cubicBezTo>
                  <a:cubicBezTo>
                    <a:pt x="0" y="4"/>
                    <a:pt x="0" y="4"/>
                    <a:pt x="0" y="4"/>
                  </a:cubicBezTo>
                  <a:cubicBezTo>
                    <a:pt x="0" y="5"/>
                    <a:pt x="2" y="3"/>
                    <a:pt x="2" y="3"/>
                  </a:cubicBezTo>
                  <a:cubicBezTo>
                    <a:pt x="2" y="3"/>
                    <a:pt x="2" y="3"/>
                    <a:pt x="2" y="3"/>
                  </a:cubicBezTo>
                  <a:cubicBezTo>
                    <a:pt x="3" y="3"/>
                    <a:pt x="3" y="3"/>
                    <a:pt x="3" y="3"/>
                  </a:cubicBezTo>
                  <a:cubicBezTo>
                    <a:pt x="4" y="2"/>
                    <a:pt x="4" y="3"/>
                    <a:pt x="5" y="3"/>
                  </a:cubicBezTo>
                  <a:cubicBezTo>
                    <a:pt x="6" y="2"/>
                    <a:pt x="6" y="2"/>
                    <a:pt x="7" y="2"/>
                  </a:cubicBezTo>
                  <a:cubicBezTo>
                    <a:pt x="7" y="2"/>
                    <a:pt x="8" y="2"/>
                    <a:pt x="8"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56" name="Freeform 33"/>
            <p:cNvSpPr/>
            <p:nvPr/>
          </p:nvSpPr>
          <p:spPr>
            <a:xfrm>
              <a:off x="930" y="658"/>
              <a:ext cx="9" cy="7"/>
            </a:xfrm>
            <a:custGeom>
              <a:avLst/>
              <a:gdLst/>
              <a:ahLst/>
              <a:cxnLst>
                <a:cxn ang="0">
                  <a:pos x="2" y="2"/>
                </a:cxn>
                <a:cxn ang="0">
                  <a:pos x="4" y="2"/>
                </a:cxn>
                <a:cxn ang="0">
                  <a:pos x="4" y="1"/>
                </a:cxn>
                <a:cxn ang="0">
                  <a:pos x="3" y="1"/>
                </a:cxn>
                <a:cxn ang="0">
                  <a:pos x="2" y="1"/>
                </a:cxn>
                <a:cxn ang="0">
                  <a:pos x="1" y="1"/>
                </a:cxn>
                <a:cxn ang="0">
                  <a:pos x="1" y="2"/>
                </a:cxn>
                <a:cxn ang="0">
                  <a:pos x="1" y="2"/>
                </a:cxn>
                <a:cxn ang="0">
                  <a:pos x="1" y="2"/>
                </a:cxn>
                <a:cxn ang="0">
                  <a:pos x="2" y="3"/>
                </a:cxn>
                <a:cxn ang="0">
                  <a:pos x="2" y="2"/>
                </a:cxn>
              </a:cxnLst>
              <a:rect l="0" t="0" r="r" b="b"/>
              <a:pathLst>
                <a:path w="4" h="3">
                  <a:moveTo>
                    <a:pt x="2" y="2"/>
                  </a:moveTo>
                  <a:cubicBezTo>
                    <a:pt x="3" y="2"/>
                    <a:pt x="3" y="2"/>
                    <a:pt x="4" y="2"/>
                  </a:cubicBezTo>
                  <a:cubicBezTo>
                    <a:pt x="4" y="2"/>
                    <a:pt x="4" y="1"/>
                    <a:pt x="4" y="1"/>
                  </a:cubicBezTo>
                  <a:cubicBezTo>
                    <a:pt x="3" y="1"/>
                    <a:pt x="3" y="1"/>
                    <a:pt x="3" y="1"/>
                  </a:cubicBezTo>
                  <a:cubicBezTo>
                    <a:pt x="3" y="1"/>
                    <a:pt x="2" y="1"/>
                    <a:pt x="2" y="1"/>
                  </a:cubicBezTo>
                  <a:cubicBezTo>
                    <a:pt x="2" y="1"/>
                    <a:pt x="1" y="0"/>
                    <a:pt x="1" y="1"/>
                  </a:cubicBezTo>
                  <a:cubicBezTo>
                    <a:pt x="0" y="1"/>
                    <a:pt x="0" y="2"/>
                    <a:pt x="1" y="2"/>
                  </a:cubicBezTo>
                  <a:cubicBezTo>
                    <a:pt x="1" y="2"/>
                    <a:pt x="1" y="2"/>
                    <a:pt x="1" y="2"/>
                  </a:cubicBezTo>
                  <a:cubicBezTo>
                    <a:pt x="1" y="2"/>
                    <a:pt x="1" y="2"/>
                    <a:pt x="1" y="2"/>
                  </a:cubicBezTo>
                  <a:cubicBezTo>
                    <a:pt x="1" y="3"/>
                    <a:pt x="1" y="3"/>
                    <a:pt x="2" y="3"/>
                  </a:cubicBezTo>
                  <a:cubicBezTo>
                    <a:pt x="2" y="2"/>
                    <a:pt x="2" y="2"/>
                    <a:pt x="2"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57" name="Freeform 34"/>
            <p:cNvSpPr/>
            <p:nvPr/>
          </p:nvSpPr>
          <p:spPr>
            <a:xfrm>
              <a:off x="1775" y="660"/>
              <a:ext cx="14" cy="5"/>
            </a:xfrm>
            <a:custGeom>
              <a:avLst/>
              <a:gdLst/>
              <a:ahLst/>
              <a:cxnLst>
                <a:cxn ang="0">
                  <a:pos x="5" y="1"/>
                </a:cxn>
                <a:cxn ang="0">
                  <a:pos x="4" y="0"/>
                </a:cxn>
                <a:cxn ang="0">
                  <a:pos x="3" y="0"/>
                </a:cxn>
                <a:cxn ang="0">
                  <a:pos x="3" y="0"/>
                </a:cxn>
                <a:cxn ang="0">
                  <a:pos x="2" y="0"/>
                </a:cxn>
                <a:cxn ang="0">
                  <a:pos x="0" y="0"/>
                </a:cxn>
                <a:cxn ang="0">
                  <a:pos x="0" y="0"/>
                </a:cxn>
                <a:cxn ang="0">
                  <a:pos x="0" y="0"/>
                </a:cxn>
                <a:cxn ang="0">
                  <a:pos x="1" y="1"/>
                </a:cxn>
                <a:cxn ang="0">
                  <a:pos x="3" y="1"/>
                </a:cxn>
                <a:cxn ang="0">
                  <a:pos x="5" y="1"/>
                </a:cxn>
                <a:cxn ang="0">
                  <a:pos x="6" y="1"/>
                </a:cxn>
                <a:cxn ang="0">
                  <a:pos x="5" y="1"/>
                </a:cxn>
              </a:cxnLst>
              <a:rect l="0" t="0" r="r" b="b"/>
              <a:pathLst>
                <a:path w="6" h="2">
                  <a:moveTo>
                    <a:pt x="5" y="1"/>
                  </a:moveTo>
                  <a:cubicBezTo>
                    <a:pt x="5" y="1"/>
                    <a:pt x="5" y="1"/>
                    <a:pt x="4" y="0"/>
                  </a:cubicBezTo>
                  <a:cubicBezTo>
                    <a:pt x="4" y="0"/>
                    <a:pt x="3" y="0"/>
                    <a:pt x="3" y="0"/>
                  </a:cubicBezTo>
                  <a:cubicBezTo>
                    <a:pt x="3" y="0"/>
                    <a:pt x="3" y="0"/>
                    <a:pt x="3" y="0"/>
                  </a:cubicBezTo>
                  <a:cubicBezTo>
                    <a:pt x="2" y="0"/>
                    <a:pt x="2" y="0"/>
                    <a:pt x="2" y="0"/>
                  </a:cubicBezTo>
                  <a:cubicBezTo>
                    <a:pt x="1" y="0"/>
                    <a:pt x="0" y="0"/>
                    <a:pt x="0" y="0"/>
                  </a:cubicBezTo>
                  <a:cubicBezTo>
                    <a:pt x="0" y="0"/>
                    <a:pt x="0" y="0"/>
                    <a:pt x="0" y="0"/>
                  </a:cubicBezTo>
                  <a:cubicBezTo>
                    <a:pt x="0" y="0"/>
                    <a:pt x="0" y="0"/>
                    <a:pt x="0" y="0"/>
                  </a:cubicBezTo>
                  <a:cubicBezTo>
                    <a:pt x="0" y="1"/>
                    <a:pt x="1" y="1"/>
                    <a:pt x="1" y="1"/>
                  </a:cubicBezTo>
                  <a:cubicBezTo>
                    <a:pt x="2" y="1"/>
                    <a:pt x="2" y="1"/>
                    <a:pt x="3" y="1"/>
                  </a:cubicBezTo>
                  <a:cubicBezTo>
                    <a:pt x="4" y="1"/>
                    <a:pt x="4" y="1"/>
                    <a:pt x="5" y="1"/>
                  </a:cubicBezTo>
                  <a:cubicBezTo>
                    <a:pt x="5" y="1"/>
                    <a:pt x="5" y="2"/>
                    <a:pt x="6" y="1"/>
                  </a:cubicBezTo>
                  <a:cubicBezTo>
                    <a:pt x="5" y="1"/>
                    <a:pt x="6" y="1"/>
                    <a:pt x="5"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58" name="Freeform 35"/>
            <p:cNvSpPr/>
            <p:nvPr/>
          </p:nvSpPr>
          <p:spPr>
            <a:xfrm>
              <a:off x="1019" y="660"/>
              <a:ext cx="14" cy="5"/>
            </a:xfrm>
            <a:custGeom>
              <a:avLst/>
              <a:gdLst/>
              <a:ahLst/>
              <a:cxnLst>
                <a:cxn ang="0">
                  <a:pos x="4" y="0"/>
                </a:cxn>
                <a:cxn ang="0">
                  <a:pos x="3" y="0"/>
                </a:cxn>
                <a:cxn ang="0">
                  <a:pos x="1" y="0"/>
                </a:cxn>
                <a:cxn ang="0">
                  <a:pos x="1" y="0"/>
                </a:cxn>
                <a:cxn ang="0">
                  <a:pos x="0" y="0"/>
                </a:cxn>
                <a:cxn ang="0">
                  <a:pos x="0" y="1"/>
                </a:cxn>
                <a:cxn ang="0">
                  <a:pos x="0" y="2"/>
                </a:cxn>
                <a:cxn ang="0">
                  <a:pos x="2" y="2"/>
                </a:cxn>
                <a:cxn ang="0">
                  <a:pos x="2" y="2"/>
                </a:cxn>
                <a:cxn ang="0">
                  <a:pos x="3" y="1"/>
                </a:cxn>
                <a:cxn ang="0">
                  <a:pos x="6" y="2"/>
                </a:cxn>
                <a:cxn ang="0">
                  <a:pos x="5" y="1"/>
                </a:cxn>
                <a:cxn ang="0">
                  <a:pos x="5" y="1"/>
                </a:cxn>
                <a:cxn ang="0">
                  <a:pos x="4" y="0"/>
                </a:cxn>
              </a:cxnLst>
              <a:rect l="0" t="0" r="r" b="b"/>
              <a:pathLst>
                <a:path w="6" h="2">
                  <a:moveTo>
                    <a:pt x="4" y="0"/>
                  </a:moveTo>
                  <a:cubicBezTo>
                    <a:pt x="4" y="0"/>
                    <a:pt x="3" y="0"/>
                    <a:pt x="3" y="0"/>
                  </a:cubicBezTo>
                  <a:cubicBezTo>
                    <a:pt x="2" y="0"/>
                    <a:pt x="2" y="0"/>
                    <a:pt x="1" y="0"/>
                  </a:cubicBezTo>
                  <a:cubicBezTo>
                    <a:pt x="1" y="0"/>
                    <a:pt x="1" y="0"/>
                    <a:pt x="1" y="0"/>
                  </a:cubicBezTo>
                  <a:cubicBezTo>
                    <a:pt x="1" y="0"/>
                    <a:pt x="1" y="0"/>
                    <a:pt x="0" y="0"/>
                  </a:cubicBezTo>
                  <a:cubicBezTo>
                    <a:pt x="0" y="0"/>
                    <a:pt x="0" y="1"/>
                    <a:pt x="0" y="1"/>
                  </a:cubicBezTo>
                  <a:cubicBezTo>
                    <a:pt x="0" y="1"/>
                    <a:pt x="0" y="2"/>
                    <a:pt x="0" y="2"/>
                  </a:cubicBezTo>
                  <a:cubicBezTo>
                    <a:pt x="0" y="2"/>
                    <a:pt x="1" y="2"/>
                    <a:pt x="2" y="2"/>
                  </a:cubicBezTo>
                  <a:cubicBezTo>
                    <a:pt x="2" y="2"/>
                    <a:pt x="2" y="2"/>
                    <a:pt x="2" y="2"/>
                  </a:cubicBezTo>
                  <a:cubicBezTo>
                    <a:pt x="2" y="2"/>
                    <a:pt x="3" y="1"/>
                    <a:pt x="3" y="1"/>
                  </a:cubicBezTo>
                  <a:cubicBezTo>
                    <a:pt x="4" y="1"/>
                    <a:pt x="5" y="2"/>
                    <a:pt x="6" y="2"/>
                  </a:cubicBezTo>
                  <a:cubicBezTo>
                    <a:pt x="6" y="1"/>
                    <a:pt x="5" y="1"/>
                    <a:pt x="5" y="1"/>
                  </a:cubicBezTo>
                  <a:cubicBezTo>
                    <a:pt x="5" y="1"/>
                    <a:pt x="5" y="1"/>
                    <a:pt x="5" y="1"/>
                  </a:cubicBezTo>
                  <a:cubicBezTo>
                    <a:pt x="5" y="1"/>
                    <a:pt x="4" y="0"/>
                    <a:pt x="4"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59" name="Freeform 36"/>
            <p:cNvSpPr/>
            <p:nvPr/>
          </p:nvSpPr>
          <p:spPr>
            <a:xfrm>
              <a:off x="1553" y="660"/>
              <a:ext cx="5" cy="3"/>
            </a:xfrm>
            <a:custGeom>
              <a:avLst/>
              <a:gdLst/>
              <a:ahLst/>
              <a:cxnLst>
                <a:cxn ang="0">
                  <a:pos x="1" y="1"/>
                </a:cxn>
                <a:cxn ang="0">
                  <a:pos x="2" y="0"/>
                </a:cxn>
                <a:cxn ang="0">
                  <a:pos x="1" y="0"/>
                </a:cxn>
                <a:cxn ang="0">
                  <a:pos x="0" y="0"/>
                </a:cxn>
                <a:cxn ang="0">
                  <a:pos x="1" y="1"/>
                </a:cxn>
              </a:cxnLst>
              <a:rect l="0" t="0" r="r" b="b"/>
              <a:pathLst>
                <a:path w="2" h="1">
                  <a:moveTo>
                    <a:pt x="1" y="1"/>
                  </a:moveTo>
                  <a:cubicBezTo>
                    <a:pt x="1" y="1"/>
                    <a:pt x="2" y="1"/>
                    <a:pt x="2" y="0"/>
                  </a:cubicBezTo>
                  <a:cubicBezTo>
                    <a:pt x="2" y="0"/>
                    <a:pt x="1" y="0"/>
                    <a:pt x="1" y="0"/>
                  </a:cubicBezTo>
                  <a:cubicBezTo>
                    <a:pt x="1" y="1"/>
                    <a:pt x="0" y="0"/>
                    <a:pt x="0" y="0"/>
                  </a:cubicBezTo>
                  <a:cubicBezTo>
                    <a:pt x="0"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60" name="Freeform 37"/>
            <p:cNvSpPr/>
            <p:nvPr/>
          </p:nvSpPr>
          <p:spPr>
            <a:xfrm>
              <a:off x="873" y="660"/>
              <a:ext cx="59" cy="26"/>
            </a:xfrm>
            <a:custGeom>
              <a:avLst/>
              <a:gdLst/>
              <a:ahLst/>
              <a:cxnLst>
                <a:cxn ang="0">
                  <a:pos x="24" y="6"/>
                </a:cxn>
                <a:cxn ang="0">
                  <a:pos x="23" y="5"/>
                </a:cxn>
                <a:cxn ang="0">
                  <a:pos x="23" y="4"/>
                </a:cxn>
                <a:cxn ang="0">
                  <a:pos x="24" y="3"/>
                </a:cxn>
                <a:cxn ang="0">
                  <a:pos x="24" y="2"/>
                </a:cxn>
                <a:cxn ang="0">
                  <a:pos x="23" y="1"/>
                </a:cxn>
                <a:cxn ang="0">
                  <a:pos x="23" y="1"/>
                </a:cxn>
                <a:cxn ang="0">
                  <a:pos x="22" y="0"/>
                </a:cxn>
                <a:cxn ang="0">
                  <a:pos x="21" y="1"/>
                </a:cxn>
                <a:cxn ang="0">
                  <a:pos x="21" y="1"/>
                </a:cxn>
                <a:cxn ang="0">
                  <a:pos x="21" y="2"/>
                </a:cxn>
                <a:cxn ang="0">
                  <a:pos x="20" y="2"/>
                </a:cxn>
                <a:cxn ang="0">
                  <a:pos x="19" y="4"/>
                </a:cxn>
                <a:cxn ang="0">
                  <a:pos x="19" y="3"/>
                </a:cxn>
                <a:cxn ang="0">
                  <a:pos x="19" y="2"/>
                </a:cxn>
                <a:cxn ang="0">
                  <a:pos x="18" y="1"/>
                </a:cxn>
                <a:cxn ang="0">
                  <a:pos x="15" y="3"/>
                </a:cxn>
                <a:cxn ang="0">
                  <a:pos x="15" y="2"/>
                </a:cxn>
                <a:cxn ang="0">
                  <a:pos x="14" y="1"/>
                </a:cxn>
                <a:cxn ang="0">
                  <a:pos x="13" y="2"/>
                </a:cxn>
                <a:cxn ang="0">
                  <a:pos x="12" y="2"/>
                </a:cxn>
                <a:cxn ang="0">
                  <a:pos x="13" y="1"/>
                </a:cxn>
                <a:cxn ang="0">
                  <a:pos x="12" y="1"/>
                </a:cxn>
                <a:cxn ang="0">
                  <a:pos x="11" y="1"/>
                </a:cxn>
                <a:cxn ang="0">
                  <a:pos x="9" y="2"/>
                </a:cxn>
                <a:cxn ang="0">
                  <a:pos x="7" y="2"/>
                </a:cxn>
                <a:cxn ang="0">
                  <a:pos x="6" y="2"/>
                </a:cxn>
                <a:cxn ang="0">
                  <a:pos x="5" y="3"/>
                </a:cxn>
                <a:cxn ang="0">
                  <a:pos x="5" y="3"/>
                </a:cxn>
                <a:cxn ang="0">
                  <a:pos x="3" y="3"/>
                </a:cxn>
                <a:cxn ang="0">
                  <a:pos x="2" y="4"/>
                </a:cxn>
                <a:cxn ang="0">
                  <a:pos x="3" y="4"/>
                </a:cxn>
                <a:cxn ang="0">
                  <a:pos x="4" y="5"/>
                </a:cxn>
                <a:cxn ang="0">
                  <a:pos x="5" y="4"/>
                </a:cxn>
                <a:cxn ang="0">
                  <a:pos x="7" y="4"/>
                </a:cxn>
                <a:cxn ang="0">
                  <a:pos x="7" y="5"/>
                </a:cxn>
                <a:cxn ang="0">
                  <a:pos x="6" y="5"/>
                </a:cxn>
                <a:cxn ang="0">
                  <a:pos x="4" y="5"/>
                </a:cxn>
                <a:cxn ang="0">
                  <a:pos x="1" y="5"/>
                </a:cxn>
                <a:cxn ang="0">
                  <a:pos x="5" y="6"/>
                </a:cxn>
                <a:cxn ang="0">
                  <a:pos x="9" y="7"/>
                </a:cxn>
                <a:cxn ang="0">
                  <a:pos x="8" y="7"/>
                </a:cxn>
                <a:cxn ang="0">
                  <a:pos x="1" y="7"/>
                </a:cxn>
                <a:cxn ang="0">
                  <a:pos x="1" y="9"/>
                </a:cxn>
                <a:cxn ang="0">
                  <a:pos x="4" y="9"/>
                </a:cxn>
                <a:cxn ang="0">
                  <a:pos x="4" y="10"/>
                </a:cxn>
                <a:cxn ang="0">
                  <a:pos x="7" y="10"/>
                </a:cxn>
                <a:cxn ang="0">
                  <a:pos x="9" y="10"/>
                </a:cxn>
                <a:cxn ang="0">
                  <a:pos x="10" y="10"/>
                </a:cxn>
                <a:cxn ang="0">
                  <a:pos x="10" y="10"/>
                </a:cxn>
                <a:cxn ang="0">
                  <a:pos x="12" y="10"/>
                </a:cxn>
                <a:cxn ang="0">
                  <a:pos x="13" y="9"/>
                </a:cxn>
                <a:cxn ang="0">
                  <a:pos x="16" y="9"/>
                </a:cxn>
                <a:cxn ang="0">
                  <a:pos x="17" y="9"/>
                </a:cxn>
                <a:cxn ang="0">
                  <a:pos x="19" y="10"/>
                </a:cxn>
                <a:cxn ang="0">
                  <a:pos x="21" y="10"/>
                </a:cxn>
                <a:cxn ang="0">
                  <a:pos x="22" y="10"/>
                </a:cxn>
                <a:cxn ang="0">
                  <a:pos x="22" y="9"/>
                </a:cxn>
                <a:cxn ang="0">
                  <a:pos x="23" y="9"/>
                </a:cxn>
                <a:cxn ang="0">
                  <a:pos x="23" y="8"/>
                </a:cxn>
                <a:cxn ang="0">
                  <a:pos x="24" y="8"/>
                </a:cxn>
                <a:cxn ang="0">
                  <a:pos x="25" y="8"/>
                </a:cxn>
                <a:cxn ang="0">
                  <a:pos x="25" y="7"/>
                </a:cxn>
              </a:cxnLst>
              <a:rect l="0" t="0" r="r" b="b"/>
              <a:pathLst>
                <a:path w="25" h="11">
                  <a:moveTo>
                    <a:pt x="25" y="7"/>
                  </a:moveTo>
                  <a:cubicBezTo>
                    <a:pt x="25" y="7"/>
                    <a:pt x="24" y="6"/>
                    <a:pt x="24" y="6"/>
                  </a:cubicBezTo>
                  <a:cubicBezTo>
                    <a:pt x="24" y="6"/>
                    <a:pt x="24" y="6"/>
                    <a:pt x="24" y="6"/>
                  </a:cubicBezTo>
                  <a:cubicBezTo>
                    <a:pt x="23" y="6"/>
                    <a:pt x="22" y="6"/>
                    <a:pt x="23" y="5"/>
                  </a:cubicBezTo>
                  <a:cubicBezTo>
                    <a:pt x="23" y="5"/>
                    <a:pt x="23" y="5"/>
                    <a:pt x="23" y="5"/>
                  </a:cubicBezTo>
                  <a:cubicBezTo>
                    <a:pt x="23" y="5"/>
                    <a:pt x="23" y="5"/>
                    <a:pt x="23" y="4"/>
                  </a:cubicBezTo>
                  <a:cubicBezTo>
                    <a:pt x="23" y="4"/>
                    <a:pt x="23" y="4"/>
                    <a:pt x="23" y="4"/>
                  </a:cubicBezTo>
                  <a:cubicBezTo>
                    <a:pt x="24" y="4"/>
                    <a:pt x="24" y="3"/>
                    <a:pt x="24" y="3"/>
                  </a:cubicBezTo>
                  <a:cubicBezTo>
                    <a:pt x="24" y="3"/>
                    <a:pt x="24" y="2"/>
                    <a:pt x="24" y="2"/>
                  </a:cubicBezTo>
                  <a:cubicBezTo>
                    <a:pt x="24" y="2"/>
                    <a:pt x="24" y="2"/>
                    <a:pt x="24" y="2"/>
                  </a:cubicBezTo>
                  <a:cubicBezTo>
                    <a:pt x="24" y="1"/>
                    <a:pt x="24" y="1"/>
                    <a:pt x="24" y="1"/>
                  </a:cubicBezTo>
                  <a:cubicBezTo>
                    <a:pt x="23" y="1"/>
                    <a:pt x="24" y="1"/>
                    <a:pt x="23" y="1"/>
                  </a:cubicBezTo>
                  <a:cubicBezTo>
                    <a:pt x="23" y="1"/>
                    <a:pt x="23" y="1"/>
                    <a:pt x="23" y="1"/>
                  </a:cubicBezTo>
                  <a:cubicBezTo>
                    <a:pt x="23" y="1"/>
                    <a:pt x="23" y="1"/>
                    <a:pt x="23" y="1"/>
                  </a:cubicBezTo>
                  <a:cubicBezTo>
                    <a:pt x="23" y="1"/>
                    <a:pt x="22" y="1"/>
                    <a:pt x="22" y="1"/>
                  </a:cubicBezTo>
                  <a:cubicBezTo>
                    <a:pt x="22" y="1"/>
                    <a:pt x="22" y="0"/>
                    <a:pt x="22" y="0"/>
                  </a:cubicBezTo>
                  <a:cubicBezTo>
                    <a:pt x="22" y="1"/>
                    <a:pt x="21" y="1"/>
                    <a:pt x="21" y="1"/>
                  </a:cubicBezTo>
                  <a:cubicBezTo>
                    <a:pt x="21" y="1"/>
                    <a:pt x="21" y="1"/>
                    <a:pt x="21" y="1"/>
                  </a:cubicBezTo>
                  <a:cubicBezTo>
                    <a:pt x="21" y="1"/>
                    <a:pt x="21" y="1"/>
                    <a:pt x="21" y="1"/>
                  </a:cubicBezTo>
                  <a:cubicBezTo>
                    <a:pt x="21" y="1"/>
                    <a:pt x="21" y="1"/>
                    <a:pt x="21" y="1"/>
                  </a:cubicBezTo>
                  <a:cubicBezTo>
                    <a:pt x="21" y="1"/>
                    <a:pt x="21" y="1"/>
                    <a:pt x="21" y="2"/>
                  </a:cubicBezTo>
                  <a:cubicBezTo>
                    <a:pt x="21" y="2"/>
                    <a:pt x="21" y="2"/>
                    <a:pt x="21" y="2"/>
                  </a:cubicBezTo>
                  <a:cubicBezTo>
                    <a:pt x="21" y="2"/>
                    <a:pt x="21" y="2"/>
                    <a:pt x="20" y="2"/>
                  </a:cubicBezTo>
                  <a:cubicBezTo>
                    <a:pt x="20" y="2"/>
                    <a:pt x="20" y="2"/>
                    <a:pt x="20" y="2"/>
                  </a:cubicBezTo>
                  <a:cubicBezTo>
                    <a:pt x="20" y="2"/>
                    <a:pt x="20" y="3"/>
                    <a:pt x="20" y="3"/>
                  </a:cubicBezTo>
                  <a:cubicBezTo>
                    <a:pt x="20" y="3"/>
                    <a:pt x="20" y="4"/>
                    <a:pt x="19" y="4"/>
                  </a:cubicBezTo>
                  <a:cubicBezTo>
                    <a:pt x="19" y="4"/>
                    <a:pt x="19" y="4"/>
                    <a:pt x="19" y="4"/>
                  </a:cubicBezTo>
                  <a:cubicBezTo>
                    <a:pt x="18" y="3"/>
                    <a:pt x="18" y="3"/>
                    <a:pt x="19" y="3"/>
                  </a:cubicBezTo>
                  <a:cubicBezTo>
                    <a:pt x="19" y="3"/>
                    <a:pt x="19" y="2"/>
                    <a:pt x="19" y="2"/>
                  </a:cubicBezTo>
                  <a:cubicBezTo>
                    <a:pt x="19" y="2"/>
                    <a:pt x="19" y="2"/>
                    <a:pt x="19" y="2"/>
                  </a:cubicBezTo>
                  <a:cubicBezTo>
                    <a:pt x="19" y="2"/>
                    <a:pt x="19" y="2"/>
                    <a:pt x="19" y="2"/>
                  </a:cubicBezTo>
                  <a:cubicBezTo>
                    <a:pt x="18" y="1"/>
                    <a:pt x="18" y="1"/>
                    <a:pt x="18" y="1"/>
                  </a:cubicBezTo>
                  <a:cubicBezTo>
                    <a:pt x="17" y="1"/>
                    <a:pt x="17" y="1"/>
                    <a:pt x="17" y="2"/>
                  </a:cubicBezTo>
                  <a:cubicBezTo>
                    <a:pt x="17" y="3"/>
                    <a:pt x="16" y="3"/>
                    <a:pt x="15" y="3"/>
                  </a:cubicBezTo>
                  <a:cubicBezTo>
                    <a:pt x="15" y="3"/>
                    <a:pt x="15" y="3"/>
                    <a:pt x="15" y="3"/>
                  </a:cubicBezTo>
                  <a:cubicBezTo>
                    <a:pt x="15" y="2"/>
                    <a:pt x="15" y="3"/>
                    <a:pt x="15" y="2"/>
                  </a:cubicBezTo>
                  <a:cubicBezTo>
                    <a:pt x="15" y="2"/>
                    <a:pt x="15" y="2"/>
                    <a:pt x="15" y="2"/>
                  </a:cubicBezTo>
                  <a:cubicBezTo>
                    <a:pt x="14" y="2"/>
                    <a:pt x="15" y="1"/>
                    <a:pt x="14" y="1"/>
                  </a:cubicBezTo>
                  <a:cubicBezTo>
                    <a:pt x="14" y="1"/>
                    <a:pt x="14" y="1"/>
                    <a:pt x="13" y="1"/>
                  </a:cubicBezTo>
                  <a:cubicBezTo>
                    <a:pt x="13" y="2"/>
                    <a:pt x="13" y="2"/>
                    <a:pt x="13" y="2"/>
                  </a:cubicBezTo>
                  <a:cubicBezTo>
                    <a:pt x="12" y="2"/>
                    <a:pt x="12" y="2"/>
                    <a:pt x="12" y="2"/>
                  </a:cubicBezTo>
                  <a:cubicBezTo>
                    <a:pt x="12" y="2"/>
                    <a:pt x="12" y="2"/>
                    <a:pt x="12" y="2"/>
                  </a:cubicBezTo>
                  <a:cubicBezTo>
                    <a:pt x="12" y="1"/>
                    <a:pt x="12" y="1"/>
                    <a:pt x="13" y="1"/>
                  </a:cubicBezTo>
                  <a:cubicBezTo>
                    <a:pt x="13" y="1"/>
                    <a:pt x="13" y="1"/>
                    <a:pt x="13" y="1"/>
                  </a:cubicBezTo>
                  <a:cubicBezTo>
                    <a:pt x="13" y="1"/>
                    <a:pt x="12" y="1"/>
                    <a:pt x="12" y="1"/>
                  </a:cubicBezTo>
                  <a:cubicBezTo>
                    <a:pt x="12" y="1"/>
                    <a:pt x="12" y="1"/>
                    <a:pt x="12" y="1"/>
                  </a:cubicBezTo>
                  <a:cubicBezTo>
                    <a:pt x="11" y="1"/>
                    <a:pt x="11" y="1"/>
                    <a:pt x="11" y="1"/>
                  </a:cubicBezTo>
                  <a:cubicBezTo>
                    <a:pt x="11" y="1"/>
                    <a:pt x="11" y="1"/>
                    <a:pt x="11" y="1"/>
                  </a:cubicBezTo>
                  <a:cubicBezTo>
                    <a:pt x="10" y="1"/>
                    <a:pt x="10" y="1"/>
                    <a:pt x="10" y="1"/>
                  </a:cubicBezTo>
                  <a:cubicBezTo>
                    <a:pt x="10" y="1"/>
                    <a:pt x="9" y="2"/>
                    <a:pt x="9" y="2"/>
                  </a:cubicBezTo>
                  <a:cubicBezTo>
                    <a:pt x="9" y="2"/>
                    <a:pt x="8" y="2"/>
                    <a:pt x="8" y="2"/>
                  </a:cubicBezTo>
                  <a:cubicBezTo>
                    <a:pt x="8" y="2"/>
                    <a:pt x="7" y="2"/>
                    <a:pt x="7" y="2"/>
                  </a:cubicBezTo>
                  <a:cubicBezTo>
                    <a:pt x="7" y="2"/>
                    <a:pt x="7" y="2"/>
                    <a:pt x="6" y="2"/>
                  </a:cubicBezTo>
                  <a:cubicBezTo>
                    <a:pt x="6" y="2"/>
                    <a:pt x="6" y="2"/>
                    <a:pt x="6" y="2"/>
                  </a:cubicBezTo>
                  <a:cubicBezTo>
                    <a:pt x="6" y="3"/>
                    <a:pt x="5" y="2"/>
                    <a:pt x="5" y="2"/>
                  </a:cubicBezTo>
                  <a:cubicBezTo>
                    <a:pt x="5" y="3"/>
                    <a:pt x="5" y="2"/>
                    <a:pt x="5" y="3"/>
                  </a:cubicBezTo>
                  <a:cubicBezTo>
                    <a:pt x="5" y="3"/>
                    <a:pt x="5" y="3"/>
                    <a:pt x="5" y="3"/>
                  </a:cubicBezTo>
                  <a:cubicBezTo>
                    <a:pt x="5" y="3"/>
                    <a:pt x="5" y="3"/>
                    <a:pt x="5" y="3"/>
                  </a:cubicBezTo>
                  <a:cubicBezTo>
                    <a:pt x="4" y="3"/>
                    <a:pt x="4" y="3"/>
                    <a:pt x="4" y="3"/>
                  </a:cubicBezTo>
                  <a:cubicBezTo>
                    <a:pt x="4" y="3"/>
                    <a:pt x="3" y="3"/>
                    <a:pt x="3" y="3"/>
                  </a:cubicBezTo>
                  <a:cubicBezTo>
                    <a:pt x="3" y="3"/>
                    <a:pt x="3" y="3"/>
                    <a:pt x="3" y="3"/>
                  </a:cubicBezTo>
                  <a:cubicBezTo>
                    <a:pt x="3" y="4"/>
                    <a:pt x="3" y="4"/>
                    <a:pt x="2" y="4"/>
                  </a:cubicBezTo>
                  <a:cubicBezTo>
                    <a:pt x="2" y="4"/>
                    <a:pt x="2" y="4"/>
                    <a:pt x="3" y="4"/>
                  </a:cubicBezTo>
                  <a:cubicBezTo>
                    <a:pt x="3" y="4"/>
                    <a:pt x="3" y="4"/>
                    <a:pt x="3" y="4"/>
                  </a:cubicBezTo>
                  <a:cubicBezTo>
                    <a:pt x="3" y="4"/>
                    <a:pt x="3" y="5"/>
                    <a:pt x="3" y="5"/>
                  </a:cubicBezTo>
                  <a:cubicBezTo>
                    <a:pt x="3" y="5"/>
                    <a:pt x="4" y="5"/>
                    <a:pt x="4" y="5"/>
                  </a:cubicBezTo>
                  <a:cubicBezTo>
                    <a:pt x="4" y="5"/>
                    <a:pt x="5" y="4"/>
                    <a:pt x="5" y="4"/>
                  </a:cubicBezTo>
                  <a:cubicBezTo>
                    <a:pt x="5" y="4"/>
                    <a:pt x="5" y="4"/>
                    <a:pt x="5" y="4"/>
                  </a:cubicBezTo>
                  <a:cubicBezTo>
                    <a:pt x="6" y="4"/>
                    <a:pt x="7" y="4"/>
                    <a:pt x="8" y="4"/>
                  </a:cubicBezTo>
                  <a:cubicBezTo>
                    <a:pt x="8" y="4"/>
                    <a:pt x="7" y="4"/>
                    <a:pt x="7" y="4"/>
                  </a:cubicBezTo>
                  <a:cubicBezTo>
                    <a:pt x="7" y="4"/>
                    <a:pt x="7" y="4"/>
                    <a:pt x="7" y="4"/>
                  </a:cubicBezTo>
                  <a:cubicBezTo>
                    <a:pt x="7" y="4"/>
                    <a:pt x="6" y="4"/>
                    <a:pt x="7" y="5"/>
                  </a:cubicBezTo>
                  <a:cubicBezTo>
                    <a:pt x="7" y="5"/>
                    <a:pt x="6" y="5"/>
                    <a:pt x="6" y="5"/>
                  </a:cubicBezTo>
                  <a:cubicBezTo>
                    <a:pt x="6" y="5"/>
                    <a:pt x="6" y="5"/>
                    <a:pt x="6" y="5"/>
                  </a:cubicBezTo>
                  <a:cubicBezTo>
                    <a:pt x="5" y="5"/>
                    <a:pt x="5" y="5"/>
                    <a:pt x="5" y="5"/>
                  </a:cubicBezTo>
                  <a:cubicBezTo>
                    <a:pt x="5" y="5"/>
                    <a:pt x="5" y="5"/>
                    <a:pt x="4" y="5"/>
                  </a:cubicBezTo>
                  <a:cubicBezTo>
                    <a:pt x="4" y="5"/>
                    <a:pt x="3" y="5"/>
                    <a:pt x="3" y="5"/>
                  </a:cubicBezTo>
                  <a:cubicBezTo>
                    <a:pt x="2" y="5"/>
                    <a:pt x="2" y="5"/>
                    <a:pt x="1" y="5"/>
                  </a:cubicBezTo>
                  <a:cubicBezTo>
                    <a:pt x="1" y="6"/>
                    <a:pt x="1" y="6"/>
                    <a:pt x="2" y="6"/>
                  </a:cubicBezTo>
                  <a:cubicBezTo>
                    <a:pt x="3" y="6"/>
                    <a:pt x="4" y="6"/>
                    <a:pt x="5" y="6"/>
                  </a:cubicBezTo>
                  <a:cubicBezTo>
                    <a:pt x="6" y="6"/>
                    <a:pt x="8" y="6"/>
                    <a:pt x="9" y="6"/>
                  </a:cubicBezTo>
                  <a:cubicBezTo>
                    <a:pt x="9" y="6"/>
                    <a:pt x="9" y="6"/>
                    <a:pt x="9" y="7"/>
                  </a:cubicBezTo>
                  <a:cubicBezTo>
                    <a:pt x="9" y="7"/>
                    <a:pt x="10" y="7"/>
                    <a:pt x="9" y="7"/>
                  </a:cubicBezTo>
                  <a:cubicBezTo>
                    <a:pt x="9" y="7"/>
                    <a:pt x="8" y="7"/>
                    <a:pt x="8" y="7"/>
                  </a:cubicBezTo>
                  <a:cubicBezTo>
                    <a:pt x="7" y="7"/>
                    <a:pt x="6" y="7"/>
                    <a:pt x="5" y="7"/>
                  </a:cubicBezTo>
                  <a:cubicBezTo>
                    <a:pt x="4" y="7"/>
                    <a:pt x="1" y="7"/>
                    <a:pt x="1" y="7"/>
                  </a:cubicBezTo>
                  <a:cubicBezTo>
                    <a:pt x="0" y="8"/>
                    <a:pt x="0" y="7"/>
                    <a:pt x="0" y="8"/>
                  </a:cubicBezTo>
                  <a:cubicBezTo>
                    <a:pt x="0" y="8"/>
                    <a:pt x="1" y="9"/>
                    <a:pt x="1" y="9"/>
                  </a:cubicBezTo>
                  <a:cubicBezTo>
                    <a:pt x="1" y="9"/>
                    <a:pt x="2" y="9"/>
                    <a:pt x="2" y="9"/>
                  </a:cubicBezTo>
                  <a:cubicBezTo>
                    <a:pt x="3" y="9"/>
                    <a:pt x="3" y="9"/>
                    <a:pt x="4" y="9"/>
                  </a:cubicBezTo>
                  <a:cubicBezTo>
                    <a:pt x="4" y="9"/>
                    <a:pt x="4" y="9"/>
                    <a:pt x="4" y="10"/>
                  </a:cubicBezTo>
                  <a:cubicBezTo>
                    <a:pt x="4" y="10"/>
                    <a:pt x="4" y="10"/>
                    <a:pt x="4" y="10"/>
                  </a:cubicBezTo>
                  <a:cubicBezTo>
                    <a:pt x="4" y="11"/>
                    <a:pt x="5" y="11"/>
                    <a:pt x="5" y="11"/>
                  </a:cubicBezTo>
                  <a:cubicBezTo>
                    <a:pt x="6" y="11"/>
                    <a:pt x="6" y="10"/>
                    <a:pt x="7" y="10"/>
                  </a:cubicBezTo>
                  <a:cubicBezTo>
                    <a:pt x="8" y="10"/>
                    <a:pt x="8" y="10"/>
                    <a:pt x="9" y="10"/>
                  </a:cubicBezTo>
                  <a:cubicBezTo>
                    <a:pt x="9" y="10"/>
                    <a:pt x="9" y="10"/>
                    <a:pt x="9" y="10"/>
                  </a:cubicBezTo>
                  <a:cubicBezTo>
                    <a:pt x="9" y="10"/>
                    <a:pt x="10" y="10"/>
                    <a:pt x="10" y="10"/>
                  </a:cubicBezTo>
                  <a:cubicBezTo>
                    <a:pt x="10" y="10"/>
                    <a:pt x="10" y="10"/>
                    <a:pt x="10" y="10"/>
                  </a:cubicBezTo>
                  <a:cubicBezTo>
                    <a:pt x="10" y="10"/>
                    <a:pt x="10" y="10"/>
                    <a:pt x="10" y="10"/>
                  </a:cubicBezTo>
                  <a:cubicBezTo>
                    <a:pt x="10" y="10"/>
                    <a:pt x="10" y="10"/>
                    <a:pt x="10" y="10"/>
                  </a:cubicBezTo>
                  <a:cubicBezTo>
                    <a:pt x="11" y="10"/>
                    <a:pt x="11" y="10"/>
                    <a:pt x="11" y="10"/>
                  </a:cubicBezTo>
                  <a:cubicBezTo>
                    <a:pt x="11" y="9"/>
                    <a:pt x="12" y="10"/>
                    <a:pt x="12" y="10"/>
                  </a:cubicBezTo>
                  <a:cubicBezTo>
                    <a:pt x="12" y="10"/>
                    <a:pt x="12" y="9"/>
                    <a:pt x="12" y="9"/>
                  </a:cubicBezTo>
                  <a:cubicBezTo>
                    <a:pt x="13" y="9"/>
                    <a:pt x="13" y="9"/>
                    <a:pt x="13" y="9"/>
                  </a:cubicBezTo>
                  <a:cubicBezTo>
                    <a:pt x="13" y="9"/>
                    <a:pt x="14" y="9"/>
                    <a:pt x="14" y="9"/>
                  </a:cubicBezTo>
                  <a:cubicBezTo>
                    <a:pt x="14" y="9"/>
                    <a:pt x="15" y="9"/>
                    <a:pt x="16" y="9"/>
                  </a:cubicBezTo>
                  <a:cubicBezTo>
                    <a:pt x="16" y="9"/>
                    <a:pt x="16" y="9"/>
                    <a:pt x="16" y="9"/>
                  </a:cubicBezTo>
                  <a:cubicBezTo>
                    <a:pt x="16" y="9"/>
                    <a:pt x="17" y="9"/>
                    <a:pt x="17" y="9"/>
                  </a:cubicBezTo>
                  <a:cubicBezTo>
                    <a:pt x="17" y="10"/>
                    <a:pt x="17" y="10"/>
                    <a:pt x="17" y="10"/>
                  </a:cubicBezTo>
                  <a:cubicBezTo>
                    <a:pt x="18" y="10"/>
                    <a:pt x="19" y="10"/>
                    <a:pt x="19" y="10"/>
                  </a:cubicBezTo>
                  <a:cubicBezTo>
                    <a:pt x="20" y="10"/>
                    <a:pt x="20" y="10"/>
                    <a:pt x="21" y="10"/>
                  </a:cubicBezTo>
                  <a:cubicBezTo>
                    <a:pt x="21" y="10"/>
                    <a:pt x="21" y="10"/>
                    <a:pt x="21" y="10"/>
                  </a:cubicBezTo>
                  <a:cubicBezTo>
                    <a:pt x="22" y="10"/>
                    <a:pt x="22" y="10"/>
                    <a:pt x="22" y="10"/>
                  </a:cubicBezTo>
                  <a:cubicBezTo>
                    <a:pt x="22" y="10"/>
                    <a:pt x="22" y="10"/>
                    <a:pt x="22" y="10"/>
                  </a:cubicBezTo>
                  <a:cubicBezTo>
                    <a:pt x="22" y="10"/>
                    <a:pt x="22" y="10"/>
                    <a:pt x="22" y="10"/>
                  </a:cubicBezTo>
                  <a:cubicBezTo>
                    <a:pt x="22" y="9"/>
                    <a:pt x="22" y="10"/>
                    <a:pt x="22" y="9"/>
                  </a:cubicBezTo>
                  <a:cubicBezTo>
                    <a:pt x="22" y="9"/>
                    <a:pt x="22" y="9"/>
                    <a:pt x="23" y="9"/>
                  </a:cubicBezTo>
                  <a:cubicBezTo>
                    <a:pt x="23" y="9"/>
                    <a:pt x="23" y="9"/>
                    <a:pt x="23" y="9"/>
                  </a:cubicBezTo>
                  <a:cubicBezTo>
                    <a:pt x="23" y="9"/>
                    <a:pt x="23" y="8"/>
                    <a:pt x="23" y="8"/>
                  </a:cubicBezTo>
                  <a:cubicBezTo>
                    <a:pt x="23" y="8"/>
                    <a:pt x="23" y="8"/>
                    <a:pt x="23" y="8"/>
                  </a:cubicBezTo>
                  <a:cubicBezTo>
                    <a:pt x="23" y="8"/>
                    <a:pt x="23" y="8"/>
                    <a:pt x="23" y="8"/>
                  </a:cubicBezTo>
                  <a:cubicBezTo>
                    <a:pt x="24" y="8"/>
                    <a:pt x="24" y="7"/>
                    <a:pt x="24" y="8"/>
                  </a:cubicBezTo>
                  <a:cubicBezTo>
                    <a:pt x="25" y="8"/>
                    <a:pt x="24" y="8"/>
                    <a:pt x="25" y="8"/>
                  </a:cubicBezTo>
                  <a:cubicBezTo>
                    <a:pt x="25" y="8"/>
                    <a:pt x="25" y="8"/>
                    <a:pt x="25" y="8"/>
                  </a:cubicBezTo>
                  <a:cubicBezTo>
                    <a:pt x="25" y="8"/>
                    <a:pt x="25" y="8"/>
                    <a:pt x="25" y="8"/>
                  </a:cubicBezTo>
                  <a:cubicBezTo>
                    <a:pt x="25" y="7"/>
                    <a:pt x="25" y="8"/>
                    <a:pt x="25" y="7"/>
                  </a:cubicBezTo>
                  <a:cubicBezTo>
                    <a:pt x="25" y="7"/>
                    <a:pt x="25" y="7"/>
                    <a:pt x="25" y="7"/>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61" name="Freeform 38"/>
            <p:cNvSpPr/>
            <p:nvPr/>
          </p:nvSpPr>
          <p:spPr>
            <a:xfrm>
              <a:off x="934" y="677"/>
              <a:ext cx="14" cy="7"/>
            </a:xfrm>
            <a:custGeom>
              <a:avLst/>
              <a:gdLst/>
              <a:ahLst/>
              <a:cxnLst>
                <a:cxn ang="0">
                  <a:pos x="0" y="2"/>
                </a:cxn>
                <a:cxn ang="0">
                  <a:pos x="0" y="2"/>
                </a:cxn>
                <a:cxn ang="0">
                  <a:pos x="3" y="3"/>
                </a:cxn>
                <a:cxn ang="0">
                  <a:pos x="4" y="3"/>
                </a:cxn>
                <a:cxn ang="0">
                  <a:pos x="5" y="3"/>
                </a:cxn>
                <a:cxn ang="0">
                  <a:pos x="5" y="3"/>
                </a:cxn>
                <a:cxn ang="0">
                  <a:pos x="5" y="3"/>
                </a:cxn>
                <a:cxn ang="0">
                  <a:pos x="5" y="3"/>
                </a:cxn>
                <a:cxn ang="0">
                  <a:pos x="5" y="2"/>
                </a:cxn>
                <a:cxn ang="0">
                  <a:pos x="5" y="2"/>
                </a:cxn>
                <a:cxn ang="0">
                  <a:pos x="5" y="2"/>
                </a:cxn>
                <a:cxn ang="0">
                  <a:pos x="5" y="1"/>
                </a:cxn>
                <a:cxn ang="0">
                  <a:pos x="4" y="1"/>
                </a:cxn>
                <a:cxn ang="0">
                  <a:pos x="4" y="1"/>
                </a:cxn>
                <a:cxn ang="0">
                  <a:pos x="3" y="1"/>
                </a:cxn>
                <a:cxn ang="0">
                  <a:pos x="3" y="1"/>
                </a:cxn>
                <a:cxn ang="0">
                  <a:pos x="3" y="1"/>
                </a:cxn>
                <a:cxn ang="0">
                  <a:pos x="1" y="2"/>
                </a:cxn>
                <a:cxn ang="0">
                  <a:pos x="0" y="2"/>
                </a:cxn>
              </a:cxnLst>
              <a:rect l="0" t="0" r="r" b="b"/>
              <a:pathLst>
                <a:path w="6" h="3">
                  <a:moveTo>
                    <a:pt x="0" y="2"/>
                  </a:moveTo>
                  <a:cubicBezTo>
                    <a:pt x="0" y="2"/>
                    <a:pt x="0" y="2"/>
                    <a:pt x="0" y="2"/>
                  </a:cubicBezTo>
                  <a:cubicBezTo>
                    <a:pt x="0" y="3"/>
                    <a:pt x="2" y="3"/>
                    <a:pt x="3" y="3"/>
                  </a:cubicBezTo>
                  <a:cubicBezTo>
                    <a:pt x="3" y="3"/>
                    <a:pt x="3" y="3"/>
                    <a:pt x="4" y="3"/>
                  </a:cubicBezTo>
                  <a:cubicBezTo>
                    <a:pt x="4" y="3"/>
                    <a:pt x="5" y="3"/>
                    <a:pt x="5" y="3"/>
                  </a:cubicBezTo>
                  <a:cubicBezTo>
                    <a:pt x="5" y="3"/>
                    <a:pt x="5" y="3"/>
                    <a:pt x="5" y="3"/>
                  </a:cubicBezTo>
                  <a:cubicBezTo>
                    <a:pt x="5" y="3"/>
                    <a:pt x="5" y="3"/>
                    <a:pt x="5" y="3"/>
                  </a:cubicBezTo>
                  <a:cubicBezTo>
                    <a:pt x="6" y="3"/>
                    <a:pt x="6" y="3"/>
                    <a:pt x="5" y="3"/>
                  </a:cubicBezTo>
                  <a:cubicBezTo>
                    <a:pt x="5" y="2"/>
                    <a:pt x="5" y="2"/>
                    <a:pt x="5" y="2"/>
                  </a:cubicBezTo>
                  <a:cubicBezTo>
                    <a:pt x="5" y="2"/>
                    <a:pt x="5" y="2"/>
                    <a:pt x="5" y="2"/>
                  </a:cubicBezTo>
                  <a:cubicBezTo>
                    <a:pt x="5" y="2"/>
                    <a:pt x="5" y="2"/>
                    <a:pt x="5" y="2"/>
                  </a:cubicBezTo>
                  <a:cubicBezTo>
                    <a:pt x="5" y="1"/>
                    <a:pt x="5" y="1"/>
                    <a:pt x="5" y="1"/>
                  </a:cubicBezTo>
                  <a:cubicBezTo>
                    <a:pt x="5" y="1"/>
                    <a:pt x="4" y="1"/>
                    <a:pt x="4" y="1"/>
                  </a:cubicBezTo>
                  <a:cubicBezTo>
                    <a:pt x="4" y="1"/>
                    <a:pt x="4" y="1"/>
                    <a:pt x="4" y="1"/>
                  </a:cubicBezTo>
                  <a:cubicBezTo>
                    <a:pt x="4" y="0"/>
                    <a:pt x="4" y="1"/>
                    <a:pt x="3" y="1"/>
                  </a:cubicBezTo>
                  <a:cubicBezTo>
                    <a:pt x="3" y="1"/>
                    <a:pt x="3" y="1"/>
                    <a:pt x="3" y="1"/>
                  </a:cubicBezTo>
                  <a:cubicBezTo>
                    <a:pt x="3" y="1"/>
                    <a:pt x="2" y="1"/>
                    <a:pt x="3" y="1"/>
                  </a:cubicBezTo>
                  <a:cubicBezTo>
                    <a:pt x="2" y="1"/>
                    <a:pt x="2" y="2"/>
                    <a:pt x="1" y="2"/>
                  </a:cubicBezTo>
                  <a:cubicBezTo>
                    <a:pt x="1" y="2"/>
                    <a:pt x="0" y="2"/>
                    <a:pt x="0"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62" name="Freeform 39"/>
            <p:cNvSpPr/>
            <p:nvPr/>
          </p:nvSpPr>
          <p:spPr>
            <a:xfrm>
              <a:off x="1468" y="679"/>
              <a:ext cx="7" cy="5"/>
            </a:xfrm>
            <a:custGeom>
              <a:avLst/>
              <a:gdLst/>
              <a:ahLst/>
              <a:cxnLst>
                <a:cxn ang="0">
                  <a:pos x="0" y="1"/>
                </a:cxn>
                <a:cxn ang="0">
                  <a:pos x="0" y="2"/>
                </a:cxn>
                <a:cxn ang="0">
                  <a:pos x="1" y="2"/>
                </a:cxn>
                <a:cxn ang="0">
                  <a:pos x="2" y="2"/>
                </a:cxn>
                <a:cxn ang="0">
                  <a:pos x="2" y="2"/>
                </a:cxn>
                <a:cxn ang="0">
                  <a:pos x="3" y="1"/>
                </a:cxn>
                <a:cxn ang="0">
                  <a:pos x="3" y="1"/>
                </a:cxn>
                <a:cxn ang="0">
                  <a:pos x="0" y="1"/>
                </a:cxn>
              </a:cxnLst>
              <a:rect l="0" t="0" r="r" b="b"/>
              <a:pathLst>
                <a:path w="3" h="2">
                  <a:moveTo>
                    <a:pt x="0" y="1"/>
                  </a:moveTo>
                  <a:cubicBezTo>
                    <a:pt x="0" y="1"/>
                    <a:pt x="0" y="2"/>
                    <a:pt x="0" y="2"/>
                  </a:cubicBezTo>
                  <a:cubicBezTo>
                    <a:pt x="0" y="2"/>
                    <a:pt x="1" y="2"/>
                    <a:pt x="1" y="2"/>
                  </a:cubicBezTo>
                  <a:cubicBezTo>
                    <a:pt x="2" y="2"/>
                    <a:pt x="2" y="2"/>
                    <a:pt x="2" y="2"/>
                  </a:cubicBezTo>
                  <a:cubicBezTo>
                    <a:pt x="2" y="2"/>
                    <a:pt x="2" y="2"/>
                    <a:pt x="2" y="2"/>
                  </a:cubicBezTo>
                  <a:cubicBezTo>
                    <a:pt x="2" y="2"/>
                    <a:pt x="2" y="1"/>
                    <a:pt x="3" y="1"/>
                  </a:cubicBezTo>
                  <a:cubicBezTo>
                    <a:pt x="3" y="1"/>
                    <a:pt x="3" y="1"/>
                    <a:pt x="3" y="1"/>
                  </a:cubicBezTo>
                  <a:cubicBezTo>
                    <a:pt x="3" y="0"/>
                    <a:pt x="1" y="0"/>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63" name="Freeform 40"/>
            <p:cNvSpPr/>
            <p:nvPr/>
          </p:nvSpPr>
          <p:spPr>
            <a:xfrm>
              <a:off x="1007" y="686"/>
              <a:ext cx="12" cy="5"/>
            </a:xfrm>
            <a:custGeom>
              <a:avLst/>
              <a:gdLst/>
              <a:ahLst/>
              <a:cxnLst>
                <a:cxn ang="0">
                  <a:pos x="3" y="2"/>
                </a:cxn>
                <a:cxn ang="0">
                  <a:pos x="4" y="2"/>
                </a:cxn>
                <a:cxn ang="0">
                  <a:pos x="4" y="1"/>
                </a:cxn>
                <a:cxn ang="0">
                  <a:pos x="5" y="0"/>
                </a:cxn>
                <a:cxn ang="0">
                  <a:pos x="5" y="0"/>
                </a:cxn>
                <a:cxn ang="0">
                  <a:pos x="4" y="0"/>
                </a:cxn>
                <a:cxn ang="0">
                  <a:pos x="4" y="0"/>
                </a:cxn>
                <a:cxn ang="0">
                  <a:pos x="3" y="0"/>
                </a:cxn>
                <a:cxn ang="0">
                  <a:pos x="2" y="0"/>
                </a:cxn>
                <a:cxn ang="0">
                  <a:pos x="1" y="0"/>
                </a:cxn>
                <a:cxn ang="0">
                  <a:pos x="1" y="1"/>
                </a:cxn>
                <a:cxn ang="0">
                  <a:pos x="1" y="1"/>
                </a:cxn>
                <a:cxn ang="0">
                  <a:pos x="1" y="1"/>
                </a:cxn>
                <a:cxn ang="0">
                  <a:pos x="0" y="2"/>
                </a:cxn>
                <a:cxn ang="0">
                  <a:pos x="3" y="2"/>
                </a:cxn>
              </a:cxnLst>
              <a:rect l="0" t="0" r="r" b="b"/>
              <a:pathLst>
                <a:path w="5" h="2">
                  <a:moveTo>
                    <a:pt x="3" y="2"/>
                  </a:moveTo>
                  <a:cubicBezTo>
                    <a:pt x="3" y="2"/>
                    <a:pt x="4" y="2"/>
                    <a:pt x="4" y="2"/>
                  </a:cubicBezTo>
                  <a:cubicBezTo>
                    <a:pt x="4" y="1"/>
                    <a:pt x="4" y="1"/>
                    <a:pt x="4" y="1"/>
                  </a:cubicBezTo>
                  <a:cubicBezTo>
                    <a:pt x="4" y="1"/>
                    <a:pt x="4" y="1"/>
                    <a:pt x="5" y="0"/>
                  </a:cubicBezTo>
                  <a:cubicBezTo>
                    <a:pt x="5" y="0"/>
                    <a:pt x="5" y="0"/>
                    <a:pt x="5" y="0"/>
                  </a:cubicBezTo>
                  <a:cubicBezTo>
                    <a:pt x="5" y="0"/>
                    <a:pt x="4" y="0"/>
                    <a:pt x="4" y="0"/>
                  </a:cubicBezTo>
                  <a:cubicBezTo>
                    <a:pt x="4" y="0"/>
                    <a:pt x="4" y="0"/>
                    <a:pt x="4" y="0"/>
                  </a:cubicBezTo>
                  <a:cubicBezTo>
                    <a:pt x="3" y="0"/>
                    <a:pt x="3" y="0"/>
                    <a:pt x="3" y="0"/>
                  </a:cubicBezTo>
                  <a:cubicBezTo>
                    <a:pt x="2" y="0"/>
                    <a:pt x="2" y="0"/>
                    <a:pt x="2" y="0"/>
                  </a:cubicBezTo>
                  <a:cubicBezTo>
                    <a:pt x="2" y="0"/>
                    <a:pt x="2" y="0"/>
                    <a:pt x="1" y="0"/>
                  </a:cubicBezTo>
                  <a:cubicBezTo>
                    <a:pt x="1" y="1"/>
                    <a:pt x="1" y="0"/>
                    <a:pt x="1" y="1"/>
                  </a:cubicBezTo>
                  <a:cubicBezTo>
                    <a:pt x="1" y="1"/>
                    <a:pt x="1" y="1"/>
                    <a:pt x="1" y="1"/>
                  </a:cubicBezTo>
                  <a:cubicBezTo>
                    <a:pt x="1" y="1"/>
                    <a:pt x="1" y="1"/>
                    <a:pt x="1" y="1"/>
                  </a:cubicBezTo>
                  <a:cubicBezTo>
                    <a:pt x="0" y="1"/>
                    <a:pt x="0" y="1"/>
                    <a:pt x="0" y="2"/>
                  </a:cubicBezTo>
                  <a:cubicBezTo>
                    <a:pt x="1" y="2"/>
                    <a:pt x="3" y="2"/>
                    <a:pt x="3"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64" name="Freeform 41"/>
            <p:cNvSpPr/>
            <p:nvPr/>
          </p:nvSpPr>
          <p:spPr>
            <a:xfrm>
              <a:off x="845" y="694"/>
              <a:ext cx="7" cy="2"/>
            </a:xfrm>
            <a:custGeom>
              <a:avLst/>
              <a:gdLst/>
              <a:ahLst/>
              <a:cxnLst>
                <a:cxn ang="0">
                  <a:pos x="1" y="1"/>
                </a:cxn>
                <a:cxn ang="0">
                  <a:pos x="2" y="1"/>
                </a:cxn>
                <a:cxn ang="0">
                  <a:pos x="3" y="1"/>
                </a:cxn>
                <a:cxn ang="0">
                  <a:pos x="1" y="0"/>
                </a:cxn>
                <a:cxn ang="0">
                  <a:pos x="0" y="1"/>
                </a:cxn>
                <a:cxn ang="0">
                  <a:pos x="1" y="1"/>
                </a:cxn>
              </a:cxnLst>
              <a:rect l="0" t="0" r="r" b="b"/>
              <a:pathLst>
                <a:path w="3" h="1">
                  <a:moveTo>
                    <a:pt x="1" y="1"/>
                  </a:moveTo>
                  <a:cubicBezTo>
                    <a:pt x="2" y="1"/>
                    <a:pt x="2" y="1"/>
                    <a:pt x="2" y="1"/>
                  </a:cubicBezTo>
                  <a:cubicBezTo>
                    <a:pt x="2" y="1"/>
                    <a:pt x="3" y="1"/>
                    <a:pt x="3" y="1"/>
                  </a:cubicBezTo>
                  <a:cubicBezTo>
                    <a:pt x="3" y="0"/>
                    <a:pt x="2" y="0"/>
                    <a:pt x="1" y="0"/>
                  </a:cubicBezTo>
                  <a:cubicBezTo>
                    <a:pt x="1" y="0"/>
                    <a:pt x="0" y="1"/>
                    <a:pt x="0" y="1"/>
                  </a:cubicBezTo>
                  <a:cubicBezTo>
                    <a:pt x="0"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65" name="Freeform 42"/>
            <p:cNvSpPr/>
            <p:nvPr/>
          </p:nvSpPr>
          <p:spPr>
            <a:xfrm>
              <a:off x="963" y="710"/>
              <a:ext cx="1"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66" name="Freeform 43"/>
            <p:cNvSpPr/>
            <p:nvPr/>
          </p:nvSpPr>
          <p:spPr>
            <a:xfrm>
              <a:off x="958" y="708"/>
              <a:ext cx="5" cy="2"/>
            </a:xfrm>
            <a:custGeom>
              <a:avLst/>
              <a:gdLst/>
              <a:ahLst/>
              <a:cxnLst>
                <a:cxn ang="0">
                  <a:pos x="0" y="0"/>
                </a:cxn>
                <a:cxn ang="0">
                  <a:pos x="2" y="0"/>
                </a:cxn>
                <a:cxn ang="0">
                  <a:pos x="2" y="0"/>
                </a:cxn>
                <a:cxn ang="0">
                  <a:pos x="0" y="0"/>
                </a:cxn>
              </a:cxnLst>
              <a:rect l="0" t="0" r="r" b="b"/>
              <a:pathLst>
                <a:path w="2" h="1">
                  <a:moveTo>
                    <a:pt x="0" y="0"/>
                  </a:moveTo>
                  <a:cubicBezTo>
                    <a:pt x="0" y="1"/>
                    <a:pt x="1" y="0"/>
                    <a:pt x="2" y="0"/>
                  </a:cubicBezTo>
                  <a:cubicBezTo>
                    <a:pt x="2" y="0"/>
                    <a:pt x="2" y="0"/>
                    <a:pt x="2" y="0"/>
                  </a:cubicBezTo>
                  <a:cubicBezTo>
                    <a:pt x="1" y="0"/>
                    <a:pt x="0"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67" name="Freeform 44"/>
            <p:cNvSpPr/>
            <p:nvPr/>
          </p:nvSpPr>
          <p:spPr>
            <a:xfrm>
              <a:off x="963" y="698"/>
              <a:ext cx="21" cy="14"/>
            </a:xfrm>
            <a:custGeom>
              <a:avLst/>
              <a:gdLst/>
              <a:ahLst/>
              <a:cxnLst>
                <a:cxn ang="0">
                  <a:pos x="0" y="5"/>
                </a:cxn>
                <a:cxn ang="0">
                  <a:pos x="0" y="5"/>
                </a:cxn>
                <a:cxn ang="0">
                  <a:pos x="0" y="5"/>
                </a:cxn>
                <a:cxn ang="0">
                  <a:pos x="1" y="6"/>
                </a:cxn>
                <a:cxn ang="0">
                  <a:pos x="1" y="5"/>
                </a:cxn>
                <a:cxn ang="0">
                  <a:pos x="2" y="5"/>
                </a:cxn>
                <a:cxn ang="0">
                  <a:pos x="3" y="4"/>
                </a:cxn>
                <a:cxn ang="0">
                  <a:pos x="3" y="4"/>
                </a:cxn>
                <a:cxn ang="0">
                  <a:pos x="4" y="4"/>
                </a:cxn>
                <a:cxn ang="0">
                  <a:pos x="4" y="4"/>
                </a:cxn>
                <a:cxn ang="0">
                  <a:pos x="4" y="3"/>
                </a:cxn>
                <a:cxn ang="0">
                  <a:pos x="5" y="3"/>
                </a:cxn>
                <a:cxn ang="0">
                  <a:pos x="5" y="4"/>
                </a:cxn>
                <a:cxn ang="0">
                  <a:pos x="6" y="5"/>
                </a:cxn>
                <a:cxn ang="0">
                  <a:pos x="8" y="5"/>
                </a:cxn>
                <a:cxn ang="0">
                  <a:pos x="9" y="4"/>
                </a:cxn>
                <a:cxn ang="0">
                  <a:pos x="9" y="4"/>
                </a:cxn>
                <a:cxn ang="0">
                  <a:pos x="7" y="4"/>
                </a:cxn>
                <a:cxn ang="0">
                  <a:pos x="7" y="3"/>
                </a:cxn>
                <a:cxn ang="0">
                  <a:pos x="7" y="3"/>
                </a:cxn>
                <a:cxn ang="0">
                  <a:pos x="8" y="3"/>
                </a:cxn>
                <a:cxn ang="0">
                  <a:pos x="7" y="2"/>
                </a:cxn>
                <a:cxn ang="0">
                  <a:pos x="7" y="2"/>
                </a:cxn>
                <a:cxn ang="0">
                  <a:pos x="6" y="2"/>
                </a:cxn>
                <a:cxn ang="0">
                  <a:pos x="6" y="1"/>
                </a:cxn>
                <a:cxn ang="0">
                  <a:pos x="5" y="1"/>
                </a:cxn>
                <a:cxn ang="0">
                  <a:pos x="5" y="1"/>
                </a:cxn>
                <a:cxn ang="0">
                  <a:pos x="5" y="0"/>
                </a:cxn>
                <a:cxn ang="0">
                  <a:pos x="3" y="0"/>
                </a:cxn>
                <a:cxn ang="0">
                  <a:pos x="3" y="0"/>
                </a:cxn>
                <a:cxn ang="0">
                  <a:pos x="2" y="1"/>
                </a:cxn>
                <a:cxn ang="0">
                  <a:pos x="2" y="1"/>
                </a:cxn>
                <a:cxn ang="0">
                  <a:pos x="2" y="2"/>
                </a:cxn>
                <a:cxn ang="0">
                  <a:pos x="1" y="2"/>
                </a:cxn>
                <a:cxn ang="0">
                  <a:pos x="1" y="2"/>
                </a:cxn>
                <a:cxn ang="0">
                  <a:pos x="0" y="2"/>
                </a:cxn>
                <a:cxn ang="0">
                  <a:pos x="0" y="3"/>
                </a:cxn>
                <a:cxn ang="0">
                  <a:pos x="0" y="4"/>
                </a:cxn>
                <a:cxn ang="0">
                  <a:pos x="0" y="4"/>
                </a:cxn>
                <a:cxn ang="0">
                  <a:pos x="0" y="4"/>
                </a:cxn>
                <a:cxn ang="0">
                  <a:pos x="0" y="5"/>
                </a:cxn>
              </a:cxnLst>
              <a:rect l="0" t="0" r="r" b="b"/>
              <a:pathLst>
                <a:path w="9" h="6">
                  <a:moveTo>
                    <a:pt x="0" y="5"/>
                  </a:moveTo>
                  <a:cubicBezTo>
                    <a:pt x="0" y="5"/>
                    <a:pt x="0" y="5"/>
                    <a:pt x="0" y="5"/>
                  </a:cubicBezTo>
                  <a:cubicBezTo>
                    <a:pt x="0" y="5"/>
                    <a:pt x="0" y="5"/>
                    <a:pt x="0" y="5"/>
                  </a:cubicBezTo>
                  <a:cubicBezTo>
                    <a:pt x="0" y="6"/>
                    <a:pt x="1" y="6"/>
                    <a:pt x="1" y="6"/>
                  </a:cubicBezTo>
                  <a:cubicBezTo>
                    <a:pt x="1" y="5"/>
                    <a:pt x="1" y="5"/>
                    <a:pt x="1" y="5"/>
                  </a:cubicBezTo>
                  <a:cubicBezTo>
                    <a:pt x="2" y="5"/>
                    <a:pt x="2" y="5"/>
                    <a:pt x="2" y="5"/>
                  </a:cubicBezTo>
                  <a:cubicBezTo>
                    <a:pt x="2" y="5"/>
                    <a:pt x="3" y="4"/>
                    <a:pt x="3" y="4"/>
                  </a:cubicBezTo>
                  <a:cubicBezTo>
                    <a:pt x="3" y="4"/>
                    <a:pt x="3" y="4"/>
                    <a:pt x="3" y="4"/>
                  </a:cubicBezTo>
                  <a:cubicBezTo>
                    <a:pt x="4" y="4"/>
                    <a:pt x="3" y="4"/>
                    <a:pt x="4" y="4"/>
                  </a:cubicBezTo>
                  <a:cubicBezTo>
                    <a:pt x="4" y="4"/>
                    <a:pt x="4" y="4"/>
                    <a:pt x="4" y="4"/>
                  </a:cubicBezTo>
                  <a:cubicBezTo>
                    <a:pt x="4" y="4"/>
                    <a:pt x="4" y="4"/>
                    <a:pt x="4" y="3"/>
                  </a:cubicBezTo>
                  <a:cubicBezTo>
                    <a:pt x="4" y="3"/>
                    <a:pt x="5" y="3"/>
                    <a:pt x="5" y="3"/>
                  </a:cubicBezTo>
                  <a:cubicBezTo>
                    <a:pt x="5" y="4"/>
                    <a:pt x="5" y="4"/>
                    <a:pt x="5" y="4"/>
                  </a:cubicBezTo>
                  <a:cubicBezTo>
                    <a:pt x="5" y="4"/>
                    <a:pt x="5" y="5"/>
                    <a:pt x="6" y="5"/>
                  </a:cubicBezTo>
                  <a:cubicBezTo>
                    <a:pt x="6" y="5"/>
                    <a:pt x="7" y="5"/>
                    <a:pt x="8" y="5"/>
                  </a:cubicBezTo>
                  <a:cubicBezTo>
                    <a:pt x="8" y="5"/>
                    <a:pt x="9" y="4"/>
                    <a:pt x="9" y="4"/>
                  </a:cubicBezTo>
                  <a:cubicBezTo>
                    <a:pt x="9" y="4"/>
                    <a:pt x="9" y="4"/>
                    <a:pt x="9" y="4"/>
                  </a:cubicBezTo>
                  <a:cubicBezTo>
                    <a:pt x="9" y="3"/>
                    <a:pt x="8" y="4"/>
                    <a:pt x="7" y="4"/>
                  </a:cubicBezTo>
                  <a:cubicBezTo>
                    <a:pt x="7" y="3"/>
                    <a:pt x="7" y="3"/>
                    <a:pt x="7" y="3"/>
                  </a:cubicBezTo>
                  <a:cubicBezTo>
                    <a:pt x="7" y="3"/>
                    <a:pt x="7" y="3"/>
                    <a:pt x="7" y="3"/>
                  </a:cubicBezTo>
                  <a:cubicBezTo>
                    <a:pt x="8" y="3"/>
                    <a:pt x="8" y="3"/>
                    <a:pt x="8" y="3"/>
                  </a:cubicBezTo>
                  <a:cubicBezTo>
                    <a:pt x="8" y="2"/>
                    <a:pt x="7" y="2"/>
                    <a:pt x="7" y="2"/>
                  </a:cubicBezTo>
                  <a:cubicBezTo>
                    <a:pt x="7" y="2"/>
                    <a:pt x="7" y="2"/>
                    <a:pt x="7" y="2"/>
                  </a:cubicBezTo>
                  <a:cubicBezTo>
                    <a:pt x="6" y="2"/>
                    <a:pt x="6" y="2"/>
                    <a:pt x="6" y="2"/>
                  </a:cubicBezTo>
                  <a:cubicBezTo>
                    <a:pt x="6" y="2"/>
                    <a:pt x="6" y="1"/>
                    <a:pt x="6" y="1"/>
                  </a:cubicBezTo>
                  <a:cubicBezTo>
                    <a:pt x="6" y="1"/>
                    <a:pt x="6" y="1"/>
                    <a:pt x="5" y="1"/>
                  </a:cubicBezTo>
                  <a:cubicBezTo>
                    <a:pt x="5" y="1"/>
                    <a:pt x="5" y="1"/>
                    <a:pt x="5" y="1"/>
                  </a:cubicBezTo>
                  <a:cubicBezTo>
                    <a:pt x="5" y="0"/>
                    <a:pt x="5" y="0"/>
                    <a:pt x="5" y="0"/>
                  </a:cubicBezTo>
                  <a:cubicBezTo>
                    <a:pt x="5" y="0"/>
                    <a:pt x="3" y="0"/>
                    <a:pt x="3" y="0"/>
                  </a:cubicBezTo>
                  <a:cubicBezTo>
                    <a:pt x="3" y="0"/>
                    <a:pt x="3" y="0"/>
                    <a:pt x="3" y="0"/>
                  </a:cubicBezTo>
                  <a:cubicBezTo>
                    <a:pt x="3" y="0"/>
                    <a:pt x="3" y="0"/>
                    <a:pt x="2" y="1"/>
                  </a:cubicBezTo>
                  <a:cubicBezTo>
                    <a:pt x="2" y="1"/>
                    <a:pt x="2" y="1"/>
                    <a:pt x="2" y="1"/>
                  </a:cubicBezTo>
                  <a:cubicBezTo>
                    <a:pt x="2" y="1"/>
                    <a:pt x="2" y="1"/>
                    <a:pt x="2" y="2"/>
                  </a:cubicBezTo>
                  <a:cubicBezTo>
                    <a:pt x="2" y="2"/>
                    <a:pt x="1" y="2"/>
                    <a:pt x="1" y="2"/>
                  </a:cubicBezTo>
                  <a:cubicBezTo>
                    <a:pt x="1" y="2"/>
                    <a:pt x="1" y="2"/>
                    <a:pt x="1" y="2"/>
                  </a:cubicBezTo>
                  <a:cubicBezTo>
                    <a:pt x="1" y="2"/>
                    <a:pt x="0" y="2"/>
                    <a:pt x="0" y="2"/>
                  </a:cubicBezTo>
                  <a:cubicBezTo>
                    <a:pt x="0" y="3"/>
                    <a:pt x="0" y="3"/>
                    <a:pt x="0" y="3"/>
                  </a:cubicBezTo>
                  <a:cubicBezTo>
                    <a:pt x="0" y="4"/>
                    <a:pt x="0" y="4"/>
                    <a:pt x="0" y="4"/>
                  </a:cubicBezTo>
                  <a:cubicBezTo>
                    <a:pt x="0" y="4"/>
                    <a:pt x="0" y="4"/>
                    <a:pt x="0" y="4"/>
                  </a:cubicBezTo>
                  <a:cubicBezTo>
                    <a:pt x="0" y="4"/>
                    <a:pt x="0" y="4"/>
                    <a:pt x="0" y="4"/>
                  </a:cubicBezTo>
                  <a:cubicBezTo>
                    <a:pt x="0" y="4"/>
                    <a:pt x="0" y="4"/>
                    <a:pt x="0" y="5"/>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68" name="Freeform 45"/>
            <p:cNvSpPr/>
            <p:nvPr/>
          </p:nvSpPr>
          <p:spPr>
            <a:xfrm>
              <a:off x="993" y="708"/>
              <a:ext cx="5" cy="2"/>
            </a:xfrm>
            <a:custGeom>
              <a:avLst/>
              <a:gdLst/>
              <a:ahLst/>
              <a:cxnLst>
                <a:cxn ang="0">
                  <a:pos x="1" y="1"/>
                </a:cxn>
                <a:cxn ang="0">
                  <a:pos x="1" y="0"/>
                </a:cxn>
                <a:cxn ang="0">
                  <a:pos x="0" y="1"/>
                </a:cxn>
                <a:cxn ang="0">
                  <a:pos x="1" y="1"/>
                </a:cxn>
                <a:cxn ang="0">
                  <a:pos x="1" y="1"/>
                </a:cxn>
                <a:cxn ang="0">
                  <a:pos x="1" y="1"/>
                </a:cxn>
                <a:cxn ang="0">
                  <a:pos x="1" y="1"/>
                </a:cxn>
              </a:cxnLst>
              <a:rect l="0" t="0" r="r" b="b"/>
              <a:pathLst>
                <a:path w="2" h="1">
                  <a:moveTo>
                    <a:pt x="1" y="1"/>
                  </a:moveTo>
                  <a:cubicBezTo>
                    <a:pt x="1" y="1"/>
                    <a:pt x="1" y="0"/>
                    <a:pt x="1" y="0"/>
                  </a:cubicBezTo>
                  <a:cubicBezTo>
                    <a:pt x="1" y="0"/>
                    <a:pt x="1" y="0"/>
                    <a:pt x="0" y="1"/>
                  </a:cubicBezTo>
                  <a:cubicBezTo>
                    <a:pt x="1" y="1"/>
                    <a:pt x="1" y="1"/>
                    <a:pt x="1" y="1"/>
                  </a:cubicBezTo>
                  <a:cubicBezTo>
                    <a:pt x="1" y="1"/>
                    <a:pt x="1" y="1"/>
                    <a:pt x="1" y="1"/>
                  </a:cubicBezTo>
                  <a:cubicBezTo>
                    <a:pt x="1" y="1"/>
                    <a:pt x="1" y="1"/>
                    <a:pt x="1" y="1"/>
                  </a:cubicBezTo>
                  <a:cubicBezTo>
                    <a:pt x="1" y="1"/>
                    <a:pt x="2"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69" name="Freeform 46"/>
            <p:cNvSpPr/>
            <p:nvPr/>
          </p:nvSpPr>
          <p:spPr>
            <a:xfrm>
              <a:off x="989" y="710"/>
              <a:ext cx="4" cy="2"/>
            </a:xfrm>
            <a:custGeom>
              <a:avLst/>
              <a:gdLst/>
              <a:ahLst/>
              <a:cxnLst>
                <a:cxn ang="0">
                  <a:pos x="1" y="0"/>
                </a:cxn>
                <a:cxn ang="0">
                  <a:pos x="1" y="0"/>
                </a:cxn>
                <a:cxn ang="0">
                  <a:pos x="1" y="1"/>
                </a:cxn>
                <a:cxn ang="0">
                  <a:pos x="2" y="1"/>
                </a:cxn>
                <a:cxn ang="0">
                  <a:pos x="2" y="0"/>
                </a:cxn>
                <a:cxn ang="0">
                  <a:pos x="1" y="0"/>
                </a:cxn>
              </a:cxnLst>
              <a:rect l="0" t="0" r="r" b="b"/>
              <a:pathLst>
                <a:path w="2" h="1">
                  <a:moveTo>
                    <a:pt x="1" y="0"/>
                  </a:moveTo>
                  <a:cubicBezTo>
                    <a:pt x="1" y="0"/>
                    <a:pt x="1" y="0"/>
                    <a:pt x="1" y="0"/>
                  </a:cubicBezTo>
                  <a:cubicBezTo>
                    <a:pt x="0" y="0"/>
                    <a:pt x="1" y="0"/>
                    <a:pt x="1" y="1"/>
                  </a:cubicBezTo>
                  <a:cubicBezTo>
                    <a:pt x="1" y="1"/>
                    <a:pt x="1" y="1"/>
                    <a:pt x="2" y="1"/>
                  </a:cubicBezTo>
                  <a:cubicBezTo>
                    <a:pt x="2" y="1"/>
                    <a:pt x="2" y="1"/>
                    <a:pt x="2" y="0"/>
                  </a:cubicBezTo>
                  <a:cubicBezTo>
                    <a:pt x="2" y="0"/>
                    <a:pt x="2"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70" name="Freeform 47"/>
            <p:cNvSpPr/>
            <p:nvPr/>
          </p:nvSpPr>
          <p:spPr>
            <a:xfrm>
              <a:off x="977" y="715"/>
              <a:ext cx="5" cy="4"/>
            </a:xfrm>
            <a:custGeom>
              <a:avLst/>
              <a:gdLst/>
              <a:ahLst/>
              <a:cxnLst>
                <a:cxn ang="0">
                  <a:pos x="1" y="0"/>
                </a:cxn>
                <a:cxn ang="0">
                  <a:pos x="1" y="0"/>
                </a:cxn>
                <a:cxn ang="0">
                  <a:pos x="1" y="1"/>
                </a:cxn>
                <a:cxn ang="0">
                  <a:pos x="1" y="1"/>
                </a:cxn>
                <a:cxn ang="0">
                  <a:pos x="1" y="1"/>
                </a:cxn>
                <a:cxn ang="0">
                  <a:pos x="0" y="1"/>
                </a:cxn>
                <a:cxn ang="0">
                  <a:pos x="1" y="2"/>
                </a:cxn>
                <a:cxn ang="0">
                  <a:pos x="1" y="2"/>
                </a:cxn>
                <a:cxn ang="0">
                  <a:pos x="1" y="1"/>
                </a:cxn>
                <a:cxn ang="0">
                  <a:pos x="2" y="1"/>
                </a:cxn>
                <a:cxn ang="0">
                  <a:pos x="2" y="1"/>
                </a:cxn>
                <a:cxn ang="0">
                  <a:pos x="2" y="1"/>
                </a:cxn>
                <a:cxn ang="0">
                  <a:pos x="2" y="0"/>
                </a:cxn>
                <a:cxn ang="0">
                  <a:pos x="2" y="0"/>
                </a:cxn>
                <a:cxn ang="0">
                  <a:pos x="1" y="0"/>
                </a:cxn>
              </a:cxnLst>
              <a:rect l="0" t="0" r="r" b="b"/>
              <a:pathLst>
                <a:path w="2" h="2">
                  <a:moveTo>
                    <a:pt x="1" y="0"/>
                  </a:moveTo>
                  <a:cubicBezTo>
                    <a:pt x="1" y="0"/>
                    <a:pt x="1" y="0"/>
                    <a:pt x="1" y="0"/>
                  </a:cubicBezTo>
                  <a:cubicBezTo>
                    <a:pt x="1" y="0"/>
                    <a:pt x="1" y="1"/>
                    <a:pt x="1" y="1"/>
                  </a:cubicBezTo>
                  <a:cubicBezTo>
                    <a:pt x="1" y="1"/>
                    <a:pt x="1" y="1"/>
                    <a:pt x="1" y="1"/>
                  </a:cubicBezTo>
                  <a:cubicBezTo>
                    <a:pt x="1" y="1"/>
                    <a:pt x="1" y="1"/>
                    <a:pt x="1" y="1"/>
                  </a:cubicBezTo>
                  <a:cubicBezTo>
                    <a:pt x="0" y="1"/>
                    <a:pt x="0" y="1"/>
                    <a:pt x="0" y="1"/>
                  </a:cubicBezTo>
                  <a:cubicBezTo>
                    <a:pt x="0" y="2"/>
                    <a:pt x="1" y="2"/>
                    <a:pt x="1" y="2"/>
                  </a:cubicBezTo>
                  <a:cubicBezTo>
                    <a:pt x="1" y="2"/>
                    <a:pt x="1" y="2"/>
                    <a:pt x="1" y="2"/>
                  </a:cubicBezTo>
                  <a:cubicBezTo>
                    <a:pt x="1" y="1"/>
                    <a:pt x="1" y="1"/>
                    <a:pt x="1" y="1"/>
                  </a:cubicBezTo>
                  <a:cubicBezTo>
                    <a:pt x="1" y="1"/>
                    <a:pt x="1" y="1"/>
                    <a:pt x="2" y="1"/>
                  </a:cubicBezTo>
                  <a:cubicBezTo>
                    <a:pt x="2" y="1"/>
                    <a:pt x="2" y="1"/>
                    <a:pt x="2" y="1"/>
                  </a:cubicBezTo>
                  <a:cubicBezTo>
                    <a:pt x="2" y="1"/>
                    <a:pt x="2" y="1"/>
                    <a:pt x="2" y="1"/>
                  </a:cubicBezTo>
                  <a:cubicBezTo>
                    <a:pt x="2" y="1"/>
                    <a:pt x="2" y="1"/>
                    <a:pt x="2" y="0"/>
                  </a:cubicBezTo>
                  <a:cubicBezTo>
                    <a:pt x="2" y="0"/>
                    <a:pt x="2" y="0"/>
                    <a:pt x="2" y="0"/>
                  </a:cubicBezTo>
                  <a:cubicBezTo>
                    <a:pt x="2" y="0"/>
                    <a:pt x="2"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71" name="Freeform 48"/>
            <p:cNvSpPr/>
            <p:nvPr/>
          </p:nvSpPr>
          <p:spPr>
            <a:xfrm>
              <a:off x="1036" y="717"/>
              <a:ext cx="2" cy="2"/>
            </a:xfrm>
            <a:custGeom>
              <a:avLst/>
              <a:gdLst/>
              <a:ahLst/>
              <a:cxnLst>
                <a:cxn ang="0">
                  <a:pos x="0" y="1"/>
                </a:cxn>
                <a:cxn ang="0">
                  <a:pos x="0" y="1"/>
                </a:cxn>
                <a:cxn ang="0">
                  <a:pos x="0" y="1"/>
                </a:cxn>
                <a:cxn ang="0">
                  <a:pos x="1" y="1"/>
                </a:cxn>
                <a:cxn ang="0">
                  <a:pos x="1" y="0"/>
                </a:cxn>
                <a:cxn ang="0">
                  <a:pos x="0" y="1"/>
                </a:cxn>
              </a:cxnLst>
              <a:rect l="0" t="0" r="r" b="b"/>
              <a:pathLst>
                <a:path w="1" h="1">
                  <a:moveTo>
                    <a:pt x="0" y="1"/>
                  </a:moveTo>
                  <a:cubicBezTo>
                    <a:pt x="0" y="1"/>
                    <a:pt x="0" y="1"/>
                    <a:pt x="0" y="1"/>
                  </a:cubicBezTo>
                  <a:cubicBezTo>
                    <a:pt x="0" y="1"/>
                    <a:pt x="0" y="1"/>
                    <a:pt x="0" y="1"/>
                  </a:cubicBezTo>
                  <a:cubicBezTo>
                    <a:pt x="0" y="1"/>
                    <a:pt x="1" y="1"/>
                    <a:pt x="1" y="1"/>
                  </a:cubicBezTo>
                  <a:cubicBezTo>
                    <a:pt x="1" y="1"/>
                    <a:pt x="1" y="1"/>
                    <a:pt x="1" y="0"/>
                  </a:cubicBezTo>
                  <a:cubicBezTo>
                    <a:pt x="0" y="0"/>
                    <a:pt x="0" y="0"/>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72" name="Freeform 49"/>
            <p:cNvSpPr/>
            <p:nvPr/>
          </p:nvSpPr>
          <p:spPr>
            <a:xfrm>
              <a:off x="1284" y="724"/>
              <a:ext cx="2" cy="5"/>
            </a:xfrm>
            <a:custGeom>
              <a:avLst/>
              <a:gdLst/>
              <a:ahLst/>
              <a:cxnLst>
                <a:cxn ang="0">
                  <a:pos x="1" y="1"/>
                </a:cxn>
                <a:cxn ang="0">
                  <a:pos x="1" y="1"/>
                </a:cxn>
                <a:cxn ang="0">
                  <a:pos x="1" y="1"/>
                </a:cxn>
                <a:cxn ang="0">
                  <a:pos x="1" y="0"/>
                </a:cxn>
                <a:cxn ang="0">
                  <a:pos x="1" y="0"/>
                </a:cxn>
                <a:cxn ang="0">
                  <a:pos x="1" y="0"/>
                </a:cxn>
                <a:cxn ang="0">
                  <a:pos x="1" y="0"/>
                </a:cxn>
                <a:cxn ang="0">
                  <a:pos x="0" y="1"/>
                </a:cxn>
                <a:cxn ang="0">
                  <a:pos x="0" y="1"/>
                </a:cxn>
                <a:cxn ang="0">
                  <a:pos x="1" y="1"/>
                </a:cxn>
              </a:cxnLst>
              <a:rect l="0" t="0" r="r" b="b"/>
              <a:pathLst>
                <a:path w="1" h="2">
                  <a:moveTo>
                    <a:pt x="1" y="1"/>
                  </a:move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0"/>
                    <a:pt x="1" y="0"/>
                    <a:pt x="1" y="0"/>
                  </a:cubicBezTo>
                  <a:cubicBezTo>
                    <a:pt x="0" y="1"/>
                    <a:pt x="0" y="0"/>
                    <a:pt x="0" y="1"/>
                  </a:cubicBezTo>
                  <a:cubicBezTo>
                    <a:pt x="0" y="1"/>
                    <a:pt x="0" y="1"/>
                    <a:pt x="0" y="1"/>
                  </a:cubicBezTo>
                  <a:cubicBezTo>
                    <a:pt x="1" y="2"/>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73" name="Freeform 50"/>
            <p:cNvSpPr/>
            <p:nvPr/>
          </p:nvSpPr>
          <p:spPr>
            <a:xfrm>
              <a:off x="625" y="724"/>
              <a:ext cx="7" cy="5"/>
            </a:xfrm>
            <a:custGeom>
              <a:avLst/>
              <a:gdLst/>
              <a:ahLst/>
              <a:cxnLst>
                <a:cxn ang="0">
                  <a:pos x="1" y="2"/>
                </a:cxn>
                <a:cxn ang="0">
                  <a:pos x="1" y="2"/>
                </a:cxn>
                <a:cxn ang="0">
                  <a:pos x="3" y="2"/>
                </a:cxn>
                <a:cxn ang="0">
                  <a:pos x="3" y="1"/>
                </a:cxn>
                <a:cxn ang="0">
                  <a:pos x="3" y="0"/>
                </a:cxn>
                <a:cxn ang="0">
                  <a:pos x="2" y="1"/>
                </a:cxn>
                <a:cxn ang="0">
                  <a:pos x="1" y="1"/>
                </a:cxn>
                <a:cxn ang="0">
                  <a:pos x="0" y="1"/>
                </a:cxn>
                <a:cxn ang="0">
                  <a:pos x="0" y="1"/>
                </a:cxn>
                <a:cxn ang="0">
                  <a:pos x="1" y="2"/>
                </a:cxn>
              </a:cxnLst>
              <a:rect l="0" t="0" r="r" b="b"/>
              <a:pathLst>
                <a:path w="3" h="2">
                  <a:moveTo>
                    <a:pt x="1" y="2"/>
                  </a:moveTo>
                  <a:cubicBezTo>
                    <a:pt x="2" y="2"/>
                    <a:pt x="1" y="2"/>
                    <a:pt x="1" y="2"/>
                  </a:cubicBezTo>
                  <a:cubicBezTo>
                    <a:pt x="2" y="2"/>
                    <a:pt x="3" y="2"/>
                    <a:pt x="3" y="2"/>
                  </a:cubicBezTo>
                  <a:cubicBezTo>
                    <a:pt x="3" y="1"/>
                    <a:pt x="3" y="1"/>
                    <a:pt x="3" y="1"/>
                  </a:cubicBezTo>
                  <a:cubicBezTo>
                    <a:pt x="3" y="1"/>
                    <a:pt x="3" y="1"/>
                    <a:pt x="3" y="0"/>
                  </a:cubicBezTo>
                  <a:cubicBezTo>
                    <a:pt x="3" y="0"/>
                    <a:pt x="2" y="0"/>
                    <a:pt x="2" y="1"/>
                  </a:cubicBezTo>
                  <a:cubicBezTo>
                    <a:pt x="1" y="1"/>
                    <a:pt x="2" y="1"/>
                    <a:pt x="1" y="1"/>
                  </a:cubicBezTo>
                  <a:cubicBezTo>
                    <a:pt x="1" y="1"/>
                    <a:pt x="1" y="1"/>
                    <a:pt x="0" y="1"/>
                  </a:cubicBezTo>
                  <a:cubicBezTo>
                    <a:pt x="0" y="1"/>
                    <a:pt x="0" y="1"/>
                    <a:pt x="0" y="1"/>
                  </a:cubicBezTo>
                  <a:cubicBezTo>
                    <a:pt x="0" y="2"/>
                    <a:pt x="1" y="2"/>
                    <a:pt x="1"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74" name="Freeform 51"/>
            <p:cNvSpPr/>
            <p:nvPr/>
          </p:nvSpPr>
          <p:spPr>
            <a:xfrm>
              <a:off x="1019" y="724"/>
              <a:ext cx="3" cy="3"/>
            </a:xfrm>
            <a:custGeom>
              <a:avLst/>
              <a:gdLst/>
              <a:ahLst/>
              <a:cxnLst>
                <a:cxn ang="0">
                  <a:pos x="0" y="1"/>
                </a:cxn>
                <a:cxn ang="0">
                  <a:pos x="0" y="1"/>
                </a:cxn>
                <a:cxn ang="0">
                  <a:pos x="0" y="1"/>
                </a:cxn>
                <a:cxn ang="0">
                  <a:pos x="1" y="1"/>
                </a:cxn>
                <a:cxn ang="0">
                  <a:pos x="0" y="1"/>
                </a:cxn>
              </a:cxnLst>
              <a:rect l="0" t="0" r="r" b="b"/>
              <a:pathLst>
                <a:path w="1" h="1">
                  <a:moveTo>
                    <a:pt x="0" y="1"/>
                  </a:moveTo>
                  <a:cubicBezTo>
                    <a:pt x="0" y="1"/>
                    <a:pt x="0" y="0"/>
                    <a:pt x="0" y="1"/>
                  </a:cubicBezTo>
                  <a:cubicBezTo>
                    <a:pt x="0" y="1"/>
                    <a:pt x="0" y="1"/>
                    <a:pt x="0" y="1"/>
                  </a:cubicBezTo>
                  <a:cubicBezTo>
                    <a:pt x="1" y="1"/>
                    <a:pt x="1" y="1"/>
                    <a:pt x="1" y="1"/>
                  </a:cubicBezTo>
                  <a:cubicBezTo>
                    <a:pt x="1" y="0"/>
                    <a:pt x="0" y="0"/>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75" name="Freeform 52"/>
            <p:cNvSpPr/>
            <p:nvPr/>
          </p:nvSpPr>
          <p:spPr>
            <a:xfrm>
              <a:off x="1948" y="731"/>
              <a:ext cx="4" cy="5"/>
            </a:xfrm>
            <a:custGeom>
              <a:avLst/>
              <a:gdLst/>
              <a:ahLst/>
              <a:cxnLst>
                <a:cxn ang="0">
                  <a:pos x="1" y="0"/>
                </a:cxn>
                <a:cxn ang="0">
                  <a:pos x="0" y="0"/>
                </a:cxn>
                <a:cxn ang="0">
                  <a:pos x="0" y="0"/>
                </a:cxn>
                <a:cxn ang="0">
                  <a:pos x="1" y="2"/>
                </a:cxn>
                <a:cxn ang="0">
                  <a:pos x="1" y="1"/>
                </a:cxn>
                <a:cxn ang="0">
                  <a:pos x="1" y="0"/>
                </a:cxn>
              </a:cxnLst>
              <a:rect l="0" t="0" r="r" b="b"/>
              <a:pathLst>
                <a:path w="2" h="2">
                  <a:moveTo>
                    <a:pt x="1" y="0"/>
                  </a:moveTo>
                  <a:cubicBezTo>
                    <a:pt x="1" y="0"/>
                    <a:pt x="0" y="0"/>
                    <a:pt x="0" y="0"/>
                  </a:cubicBezTo>
                  <a:cubicBezTo>
                    <a:pt x="0" y="0"/>
                    <a:pt x="0" y="0"/>
                    <a:pt x="0" y="0"/>
                  </a:cubicBezTo>
                  <a:cubicBezTo>
                    <a:pt x="0" y="1"/>
                    <a:pt x="0" y="2"/>
                    <a:pt x="1" y="2"/>
                  </a:cubicBezTo>
                  <a:cubicBezTo>
                    <a:pt x="1" y="2"/>
                    <a:pt x="1" y="1"/>
                    <a:pt x="1" y="1"/>
                  </a:cubicBezTo>
                  <a:cubicBezTo>
                    <a:pt x="2" y="1"/>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76" name="Freeform 53"/>
            <p:cNvSpPr/>
            <p:nvPr/>
          </p:nvSpPr>
          <p:spPr>
            <a:xfrm>
              <a:off x="656" y="734"/>
              <a:ext cx="18" cy="9"/>
            </a:xfrm>
            <a:custGeom>
              <a:avLst/>
              <a:gdLst/>
              <a:ahLst/>
              <a:cxnLst>
                <a:cxn ang="0">
                  <a:pos x="8" y="1"/>
                </a:cxn>
                <a:cxn ang="0">
                  <a:pos x="7" y="1"/>
                </a:cxn>
                <a:cxn ang="0">
                  <a:pos x="7" y="1"/>
                </a:cxn>
                <a:cxn ang="0">
                  <a:pos x="5" y="2"/>
                </a:cxn>
                <a:cxn ang="0">
                  <a:pos x="4" y="2"/>
                </a:cxn>
                <a:cxn ang="0">
                  <a:pos x="3" y="3"/>
                </a:cxn>
                <a:cxn ang="0">
                  <a:pos x="1" y="3"/>
                </a:cxn>
                <a:cxn ang="0">
                  <a:pos x="1" y="3"/>
                </a:cxn>
                <a:cxn ang="0">
                  <a:pos x="1" y="4"/>
                </a:cxn>
                <a:cxn ang="0">
                  <a:pos x="2" y="4"/>
                </a:cxn>
                <a:cxn ang="0">
                  <a:pos x="2" y="4"/>
                </a:cxn>
                <a:cxn ang="0">
                  <a:pos x="2" y="4"/>
                </a:cxn>
                <a:cxn ang="0">
                  <a:pos x="3" y="3"/>
                </a:cxn>
                <a:cxn ang="0">
                  <a:pos x="5" y="3"/>
                </a:cxn>
                <a:cxn ang="0">
                  <a:pos x="6" y="2"/>
                </a:cxn>
                <a:cxn ang="0">
                  <a:pos x="6" y="2"/>
                </a:cxn>
                <a:cxn ang="0">
                  <a:pos x="7" y="2"/>
                </a:cxn>
                <a:cxn ang="0">
                  <a:pos x="7" y="2"/>
                </a:cxn>
                <a:cxn ang="0">
                  <a:pos x="7" y="2"/>
                </a:cxn>
                <a:cxn ang="0">
                  <a:pos x="8" y="1"/>
                </a:cxn>
                <a:cxn ang="0">
                  <a:pos x="8" y="1"/>
                </a:cxn>
                <a:cxn ang="0">
                  <a:pos x="8" y="1"/>
                </a:cxn>
              </a:cxnLst>
              <a:rect l="0" t="0" r="r" b="b"/>
              <a:pathLst>
                <a:path w="8" h="4">
                  <a:moveTo>
                    <a:pt x="8" y="1"/>
                  </a:moveTo>
                  <a:cubicBezTo>
                    <a:pt x="8" y="1"/>
                    <a:pt x="7" y="1"/>
                    <a:pt x="7" y="1"/>
                  </a:cubicBezTo>
                  <a:cubicBezTo>
                    <a:pt x="7" y="1"/>
                    <a:pt x="7" y="1"/>
                    <a:pt x="7" y="1"/>
                  </a:cubicBezTo>
                  <a:cubicBezTo>
                    <a:pt x="6" y="2"/>
                    <a:pt x="6" y="2"/>
                    <a:pt x="5" y="2"/>
                  </a:cubicBezTo>
                  <a:cubicBezTo>
                    <a:pt x="5" y="2"/>
                    <a:pt x="4" y="2"/>
                    <a:pt x="4" y="2"/>
                  </a:cubicBezTo>
                  <a:cubicBezTo>
                    <a:pt x="4" y="2"/>
                    <a:pt x="3" y="2"/>
                    <a:pt x="3" y="3"/>
                  </a:cubicBezTo>
                  <a:cubicBezTo>
                    <a:pt x="2" y="3"/>
                    <a:pt x="2" y="3"/>
                    <a:pt x="1" y="3"/>
                  </a:cubicBezTo>
                  <a:cubicBezTo>
                    <a:pt x="1" y="3"/>
                    <a:pt x="1" y="3"/>
                    <a:pt x="1" y="3"/>
                  </a:cubicBezTo>
                  <a:cubicBezTo>
                    <a:pt x="1" y="3"/>
                    <a:pt x="1" y="4"/>
                    <a:pt x="1" y="4"/>
                  </a:cubicBezTo>
                  <a:cubicBezTo>
                    <a:pt x="0" y="4"/>
                    <a:pt x="2" y="4"/>
                    <a:pt x="2" y="4"/>
                  </a:cubicBezTo>
                  <a:cubicBezTo>
                    <a:pt x="2" y="4"/>
                    <a:pt x="2" y="4"/>
                    <a:pt x="2" y="4"/>
                  </a:cubicBezTo>
                  <a:cubicBezTo>
                    <a:pt x="2" y="4"/>
                    <a:pt x="2" y="4"/>
                    <a:pt x="2" y="4"/>
                  </a:cubicBezTo>
                  <a:cubicBezTo>
                    <a:pt x="3" y="4"/>
                    <a:pt x="3" y="4"/>
                    <a:pt x="3" y="3"/>
                  </a:cubicBezTo>
                  <a:cubicBezTo>
                    <a:pt x="3" y="3"/>
                    <a:pt x="4" y="4"/>
                    <a:pt x="5" y="3"/>
                  </a:cubicBezTo>
                  <a:cubicBezTo>
                    <a:pt x="5" y="3"/>
                    <a:pt x="6" y="3"/>
                    <a:pt x="6" y="2"/>
                  </a:cubicBezTo>
                  <a:cubicBezTo>
                    <a:pt x="6" y="2"/>
                    <a:pt x="6" y="2"/>
                    <a:pt x="6" y="2"/>
                  </a:cubicBezTo>
                  <a:cubicBezTo>
                    <a:pt x="7" y="2"/>
                    <a:pt x="7" y="2"/>
                    <a:pt x="7" y="2"/>
                  </a:cubicBezTo>
                  <a:cubicBezTo>
                    <a:pt x="7" y="2"/>
                    <a:pt x="7" y="2"/>
                    <a:pt x="7" y="2"/>
                  </a:cubicBezTo>
                  <a:cubicBezTo>
                    <a:pt x="7" y="2"/>
                    <a:pt x="7" y="2"/>
                    <a:pt x="7" y="2"/>
                  </a:cubicBezTo>
                  <a:cubicBezTo>
                    <a:pt x="8" y="2"/>
                    <a:pt x="8" y="1"/>
                    <a:pt x="8" y="1"/>
                  </a:cubicBezTo>
                  <a:cubicBezTo>
                    <a:pt x="8" y="1"/>
                    <a:pt x="8" y="1"/>
                    <a:pt x="8" y="1"/>
                  </a:cubicBezTo>
                  <a:cubicBezTo>
                    <a:pt x="8" y="0"/>
                    <a:pt x="8" y="0"/>
                    <a:pt x="8"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77" name="Freeform 54"/>
            <p:cNvSpPr/>
            <p:nvPr/>
          </p:nvSpPr>
          <p:spPr>
            <a:xfrm>
              <a:off x="1362" y="741"/>
              <a:ext cx="2" cy="2"/>
            </a:xfrm>
            <a:custGeom>
              <a:avLst/>
              <a:gdLst/>
              <a:ahLst/>
              <a:cxnLst>
                <a:cxn ang="0">
                  <a:pos x="1" y="0"/>
                </a:cxn>
                <a:cxn ang="0">
                  <a:pos x="1" y="1"/>
                </a:cxn>
                <a:cxn ang="0">
                  <a:pos x="1" y="0"/>
                </a:cxn>
                <a:cxn ang="0">
                  <a:pos x="1" y="0"/>
                </a:cxn>
              </a:cxnLst>
              <a:rect l="0" t="0" r="r" b="b"/>
              <a:pathLst>
                <a:path w="1" h="1">
                  <a:moveTo>
                    <a:pt x="1" y="0"/>
                  </a:moveTo>
                  <a:cubicBezTo>
                    <a:pt x="1" y="0"/>
                    <a:pt x="0" y="1"/>
                    <a:pt x="1" y="1"/>
                  </a:cubicBezTo>
                  <a:cubicBezTo>
                    <a:pt x="1" y="0"/>
                    <a:pt x="1" y="0"/>
                    <a:pt x="1" y="0"/>
                  </a:cubicBezTo>
                  <a:cubicBezTo>
                    <a:pt x="1"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78" name="Freeform 55"/>
            <p:cNvSpPr/>
            <p:nvPr/>
          </p:nvSpPr>
          <p:spPr>
            <a:xfrm>
              <a:off x="1364" y="738"/>
              <a:ext cx="3" cy="5"/>
            </a:xfrm>
            <a:custGeom>
              <a:avLst/>
              <a:gdLst/>
              <a:ahLst/>
              <a:cxnLst>
                <a:cxn ang="0">
                  <a:pos x="0" y="2"/>
                </a:cxn>
                <a:cxn ang="0">
                  <a:pos x="0" y="2"/>
                </a:cxn>
                <a:cxn ang="0">
                  <a:pos x="1" y="2"/>
                </a:cxn>
                <a:cxn ang="0">
                  <a:pos x="1" y="1"/>
                </a:cxn>
                <a:cxn ang="0">
                  <a:pos x="1" y="0"/>
                </a:cxn>
                <a:cxn ang="0">
                  <a:pos x="1" y="0"/>
                </a:cxn>
                <a:cxn ang="0">
                  <a:pos x="0" y="0"/>
                </a:cxn>
                <a:cxn ang="0">
                  <a:pos x="0" y="0"/>
                </a:cxn>
                <a:cxn ang="0">
                  <a:pos x="0" y="1"/>
                </a:cxn>
                <a:cxn ang="0">
                  <a:pos x="0" y="1"/>
                </a:cxn>
                <a:cxn ang="0">
                  <a:pos x="0" y="2"/>
                </a:cxn>
                <a:cxn ang="0">
                  <a:pos x="0" y="2"/>
                </a:cxn>
              </a:cxnLst>
              <a:rect l="0" t="0" r="r" b="b"/>
              <a:pathLst>
                <a:path w="1" h="2">
                  <a:moveTo>
                    <a:pt x="0" y="2"/>
                  </a:moveTo>
                  <a:cubicBezTo>
                    <a:pt x="0" y="2"/>
                    <a:pt x="0" y="2"/>
                    <a:pt x="0" y="2"/>
                  </a:cubicBezTo>
                  <a:cubicBezTo>
                    <a:pt x="0" y="2"/>
                    <a:pt x="0" y="2"/>
                    <a:pt x="1" y="2"/>
                  </a:cubicBezTo>
                  <a:cubicBezTo>
                    <a:pt x="1" y="1"/>
                    <a:pt x="1" y="1"/>
                    <a:pt x="1" y="1"/>
                  </a:cubicBezTo>
                  <a:cubicBezTo>
                    <a:pt x="1" y="1"/>
                    <a:pt x="1" y="1"/>
                    <a:pt x="1" y="0"/>
                  </a:cubicBezTo>
                  <a:cubicBezTo>
                    <a:pt x="1" y="0"/>
                    <a:pt x="1" y="0"/>
                    <a:pt x="1" y="0"/>
                  </a:cubicBezTo>
                  <a:cubicBezTo>
                    <a:pt x="1" y="0"/>
                    <a:pt x="1" y="0"/>
                    <a:pt x="0" y="0"/>
                  </a:cubicBezTo>
                  <a:cubicBezTo>
                    <a:pt x="0" y="0"/>
                    <a:pt x="0" y="0"/>
                    <a:pt x="0" y="0"/>
                  </a:cubicBezTo>
                  <a:cubicBezTo>
                    <a:pt x="0" y="1"/>
                    <a:pt x="0" y="0"/>
                    <a:pt x="0" y="1"/>
                  </a:cubicBezTo>
                  <a:cubicBezTo>
                    <a:pt x="0" y="1"/>
                    <a:pt x="0" y="1"/>
                    <a:pt x="0" y="1"/>
                  </a:cubicBezTo>
                  <a:cubicBezTo>
                    <a:pt x="0" y="2"/>
                    <a:pt x="0" y="2"/>
                    <a:pt x="0" y="2"/>
                  </a:cubicBezTo>
                  <a:cubicBezTo>
                    <a:pt x="0" y="2"/>
                    <a:pt x="0" y="2"/>
                    <a:pt x="0"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79" name="Freeform 56"/>
            <p:cNvSpPr/>
            <p:nvPr/>
          </p:nvSpPr>
          <p:spPr>
            <a:xfrm>
              <a:off x="1244" y="753"/>
              <a:ext cx="21" cy="21"/>
            </a:xfrm>
            <a:custGeom>
              <a:avLst/>
              <a:gdLst/>
              <a:ahLst/>
              <a:cxnLst>
                <a:cxn ang="0">
                  <a:pos x="9" y="2"/>
                </a:cxn>
                <a:cxn ang="0">
                  <a:pos x="8" y="0"/>
                </a:cxn>
                <a:cxn ang="0">
                  <a:pos x="7" y="0"/>
                </a:cxn>
                <a:cxn ang="0">
                  <a:pos x="5" y="0"/>
                </a:cxn>
                <a:cxn ang="0">
                  <a:pos x="4" y="0"/>
                </a:cxn>
                <a:cxn ang="0">
                  <a:pos x="4" y="1"/>
                </a:cxn>
                <a:cxn ang="0">
                  <a:pos x="4" y="1"/>
                </a:cxn>
                <a:cxn ang="0">
                  <a:pos x="4" y="1"/>
                </a:cxn>
                <a:cxn ang="0">
                  <a:pos x="3" y="2"/>
                </a:cxn>
                <a:cxn ang="0">
                  <a:pos x="1" y="2"/>
                </a:cxn>
                <a:cxn ang="0">
                  <a:pos x="1" y="4"/>
                </a:cxn>
                <a:cxn ang="0">
                  <a:pos x="1" y="4"/>
                </a:cxn>
                <a:cxn ang="0">
                  <a:pos x="2" y="5"/>
                </a:cxn>
                <a:cxn ang="0">
                  <a:pos x="2" y="5"/>
                </a:cxn>
                <a:cxn ang="0">
                  <a:pos x="1" y="5"/>
                </a:cxn>
                <a:cxn ang="0">
                  <a:pos x="1" y="6"/>
                </a:cxn>
                <a:cxn ang="0">
                  <a:pos x="1" y="6"/>
                </a:cxn>
                <a:cxn ang="0">
                  <a:pos x="1" y="6"/>
                </a:cxn>
                <a:cxn ang="0">
                  <a:pos x="0" y="6"/>
                </a:cxn>
                <a:cxn ang="0">
                  <a:pos x="0" y="7"/>
                </a:cxn>
                <a:cxn ang="0">
                  <a:pos x="0" y="7"/>
                </a:cxn>
                <a:cxn ang="0">
                  <a:pos x="0" y="7"/>
                </a:cxn>
                <a:cxn ang="0">
                  <a:pos x="0" y="7"/>
                </a:cxn>
                <a:cxn ang="0">
                  <a:pos x="0" y="8"/>
                </a:cxn>
                <a:cxn ang="0">
                  <a:pos x="1" y="9"/>
                </a:cxn>
                <a:cxn ang="0">
                  <a:pos x="2" y="9"/>
                </a:cxn>
                <a:cxn ang="0">
                  <a:pos x="3" y="8"/>
                </a:cxn>
                <a:cxn ang="0">
                  <a:pos x="3" y="8"/>
                </a:cxn>
                <a:cxn ang="0">
                  <a:pos x="3" y="8"/>
                </a:cxn>
                <a:cxn ang="0">
                  <a:pos x="3" y="8"/>
                </a:cxn>
                <a:cxn ang="0">
                  <a:pos x="4" y="7"/>
                </a:cxn>
                <a:cxn ang="0">
                  <a:pos x="6" y="7"/>
                </a:cxn>
                <a:cxn ang="0">
                  <a:pos x="7" y="7"/>
                </a:cxn>
                <a:cxn ang="0">
                  <a:pos x="7" y="6"/>
                </a:cxn>
                <a:cxn ang="0">
                  <a:pos x="7" y="5"/>
                </a:cxn>
                <a:cxn ang="0">
                  <a:pos x="8" y="3"/>
                </a:cxn>
                <a:cxn ang="0">
                  <a:pos x="8" y="3"/>
                </a:cxn>
                <a:cxn ang="0">
                  <a:pos x="8" y="2"/>
                </a:cxn>
                <a:cxn ang="0">
                  <a:pos x="8" y="2"/>
                </a:cxn>
                <a:cxn ang="0">
                  <a:pos x="9" y="2"/>
                </a:cxn>
              </a:cxnLst>
              <a:rect l="0" t="0" r="r" b="b"/>
              <a:pathLst>
                <a:path w="9" h="9">
                  <a:moveTo>
                    <a:pt x="9" y="2"/>
                  </a:moveTo>
                  <a:cubicBezTo>
                    <a:pt x="9" y="1"/>
                    <a:pt x="9" y="1"/>
                    <a:pt x="8" y="0"/>
                  </a:cubicBezTo>
                  <a:cubicBezTo>
                    <a:pt x="8" y="0"/>
                    <a:pt x="8" y="0"/>
                    <a:pt x="7" y="0"/>
                  </a:cubicBezTo>
                  <a:cubicBezTo>
                    <a:pt x="7" y="0"/>
                    <a:pt x="5" y="0"/>
                    <a:pt x="5" y="0"/>
                  </a:cubicBezTo>
                  <a:cubicBezTo>
                    <a:pt x="4" y="0"/>
                    <a:pt x="4" y="0"/>
                    <a:pt x="4" y="0"/>
                  </a:cubicBezTo>
                  <a:cubicBezTo>
                    <a:pt x="4" y="0"/>
                    <a:pt x="4" y="0"/>
                    <a:pt x="4" y="1"/>
                  </a:cubicBezTo>
                  <a:cubicBezTo>
                    <a:pt x="4" y="1"/>
                    <a:pt x="4" y="1"/>
                    <a:pt x="4" y="1"/>
                  </a:cubicBezTo>
                  <a:cubicBezTo>
                    <a:pt x="4" y="1"/>
                    <a:pt x="4" y="1"/>
                    <a:pt x="4" y="1"/>
                  </a:cubicBezTo>
                  <a:cubicBezTo>
                    <a:pt x="4" y="2"/>
                    <a:pt x="4" y="2"/>
                    <a:pt x="3" y="2"/>
                  </a:cubicBezTo>
                  <a:cubicBezTo>
                    <a:pt x="3" y="2"/>
                    <a:pt x="2" y="2"/>
                    <a:pt x="1" y="2"/>
                  </a:cubicBezTo>
                  <a:cubicBezTo>
                    <a:pt x="1" y="3"/>
                    <a:pt x="1" y="3"/>
                    <a:pt x="1" y="4"/>
                  </a:cubicBezTo>
                  <a:cubicBezTo>
                    <a:pt x="1" y="4"/>
                    <a:pt x="1" y="4"/>
                    <a:pt x="1" y="4"/>
                  </a:cubicBezTo>
                  <a:cubicBezTo>
                    <a:pt x="1" y="4"/>
                    <a:pt x="2" y="4"/>
                    <a:pt x="2" y="5"/>
                  </a:cubicBezTo>
                  <a:cubicBezTo>
                    <a:pt x="2" y="5"/>
                    <a:pt x="2" y="5"/>
                    <a:pt x="2" y="5"/>
                  </a:cubicBezTo>
                  <a:cubicBezTo>
                    <a:pt x="2" y="5"/>
                    <a:pt x="1" y="5"/>
                    <a:pt x="1" y="5"/>
                  </a:cubicBezTo>
                  <a:cubicBezTo>
                    <a:pt x="1" y="5"/>
                    <a:pt x="1" y="6"/>
                    <a:pt x="1" y="6"/>
                  </a:cubicBezTo>
                  <a:cubicBezTo>
                    <a:pt x="1" y="6"/>
                    <a:pt x="1" y="6"/>
                    <a:pt x="1" y="6"/>
                  </a:cubicBezTo>
                  <a:cubicBezTo>
                    <a:pt x="1" y="6"/>
                    <a:pt x="1" y="6"/>
                    <a:pt x="1" y="6"/>
                  </a:cubicBezTo>
                  <a:cubicBezTo>
                    <a:pt x="1" y="6"/>
                    <a:pt x="1" y="6"/>
                    <a:pt x="0" y="6"/>
                  </a:cubicBezTo>
                  <a:cubicBezTo>
                    <a:pt x="0" y="6"/>
                    <a:pt x="0" y="6"/>
                    <a:pt x="0" y="7"/>
                  </a:cubicBezTo>
                  <a:cubicBezTo>
                    <a:pt x="0" y="7"/>
                    <a:pt x="0" y="7"/>
                    <a:pt x="0" y="7"/>
                  </a:cubicBezTo>
                  <a:cubicBezTo>
                    <a:pt x="0" y="7"/>
                    <a:pt x="0" y="7"/>
                    <a:pt x="0" y="7"/>
                  </a:cubicBezTo>
                  <a:cubicBezTo>
                    <a:pt x="0" y="7"/>
                    <a:pt x="0" y="7"/>
                    <a:pt x="0" y="7"/>
                  </a:cubicBezTo>
                  <a:cubicBezTo>
                    <a:pt x="0" y="8"/>
                    <a:pt x="0" y="8"/>
                    <a:pt x="0" y="8"/>
                  </a:cubicBezTo>
                  <a:cubicBezTo>
                    <a:pt x="0" y="8"/>
                    <a:pt x="1" y="8"/>
                    <a:pt x="1" y="9"/>
                  </a:cubicBezTo>
                  <a:cubicBezTo>
                    <a:pt x="1" y="9"/>
                    <a:pt x="2" y="9"/>
                    <a:pt x="2" y="9"/>
                  </a:cubicBezTo>
                  <a:cubicBezTo>
                    <a:pt x="3" y="9"/>
                    <a:pt x="2" y="8"/>
                    <a:pt x="3" y="8"/>
                  </a:cubicBezTo>
                  <a:cubicBezTo>
                    <a:pt x="3" y="8"/>
                    <a:pt x="3" y="8"/>
                    <a:pt x="3" y="8"/>
                  </a:cubicBezTo>
                  <a:cubicBezTo>
                    <a:pt x="3" y="8"/>
                    <a:pt x="3" y="8"/>
                    <a:pt x="3" y="8"/>
                  </a:cubicBezTo>
                  <a:cubicBezTo>
                    <a:pt x="3" y="8"/>
                    <a:pt x="3" y="8"/>
                    <a:pt x="3" y="8"/>
                  </a:cubicBezTo>
                  <a:cubicBezTo>
                    <a:pt x="4" y="8"/>
                    <a:pt x="4" y="8"/>
                    <a:pt x="4" y="7"/>
                  </a:cubicBezTo>
                  <a:cubicBezTo>
                    <a:pt x="4" y="7"/>
                    <a:pt x="5" y="7"/>
                    <a:pt x="6" y="7"/>
                  </a:cubicBezTo>
                  <a:cubicBezTo>
                    <a:pt x="6" y="7"/>
                    <a:pt x="7" y="7"/>
                    <a:pt x="7" y="7"/>
                  </a:cubicBezTo>
                  <a:cubicBezTo>
                    <a:pt x="7" y="7"/>
                    <a:pt x="7" y="6"/>
                    <a:pt x="7" y="6"/>
                  </a:cubicBezTo>
                  <a:cubicBezTo>
                    <a:pt x="7" y="6"/>
                    <a:pt x="7" y="5"/>
                    <a:pt x="7" y="5"/>
                  </a:cubicBezTo>
                  <a:cubicBezTo>
                    <a:pt x="7" y="4"/>
                    <a:pt x="8" y="4"/>
                    <a:pt x="8" y="3"/>
                  </a:cubicBezTo>
                  <a:cubicBezTo>
                    <a:pt x="8" y="3"/>
                    <a:pt x="8" y="3"/>
                    <a:pt x="8" y="3"/>
                  </a:cubicBezTo>
                  <a:cubicBezTo>
                    <a:pt x="8" y="3"/>
                    <a:pt x="8" y="3"/>
                    <a:pt x="8" y="2"/>
                  </a:cubicBezTo>
                  <a:cubicBezTo>
                    <a:pt x="8" y="2"/>
                    <a:pt x="8" y="2"/>
                    <a:pt x="8" y="2"/>
                  </a:cubicBezTo>
                  <a:cubicBezTo>
                    <a:pt x="9" y="2"/>
                    <a:pt x="9" y="2"/>
                    <a:pt x="9"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80" name="Freeform 57"/>
            <p:cNvSpPr/>
            <p:nvPr/>
          </p:nvSpPr>
          <p:spPr>
            <a:xfrm>
              <a:off x="1350" y="753"/>
              <a:ext cx="2" cy="2"/>
            </a:xfrm>
            <a:custGeom>
              <a:avLst/>
              <a:gdLst/>
              <a:ahLst/>
              <a:cxnLst>
                <a:cxn ang="0">
                  <a:pos x="0" y="1"/>
                </a:cxn>
                <a:cxn ang="0">
                  <a:pos x="0" y="1"/>
                </a:cxn>
                <a:cxn ang="0">
                  <a:pos x="1" y="0"/>
                </a:cxn>
                <a:cxn ang="0">
                  <a:pos x="0" y="0"/>
                </a:cxn>
                <a:cxn ang="0">
                  <a:pos x="0" y="0"/>
                </a:cxn>
                <a:cxn ang="0">
                  <a:pos x="0" y="1"/>
                </a:cxn>
              </a:cxnLst>
              <a:rect l="0" t="0" r="r" b="b"/>
              <a:pathLst>
                <a:path w="1" h="1">
                  <a:moveTo>
                    <a:pt x="0" y="1"/>
                  </a:moveTo>
                  <a:cubicBezTo>
                    <a:pt x="0" y="1"/>
                    <a:pt x="0" y="1"/>
                    <a:pt x="0" y="1"/>
                  </a:cubicBezTo>
                  <a:cubicBezTo>
                    <a:pt x="1" y="0"/>
                    <a:pt x="0" y="0"/>
                    <a:pt x="1" y="0"/>
                  </a:cubicBezTo>
                  <a:cubicBezTo>
                    <a:pt x="1" y="0"/>
                    <a:pt x="0" y="0"/>
                    <a:pt x="0" y="0"/>
                  </a:cubicBezTo>
                  <a:cubicBezTo>
                    <a:pt x="0" y="0"/>
                    <a:pt x="0" y="0"/>
                    <a:pt x="0" y="0"/>
                  </a:cubicBezTo>
                  <a:cubicBezTo>
                    <a:pt x="0" y="1"/>
                    <a:pt x="0" y="0"/>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81" name="Freeform 58"/>
            <p:cNvSpPr/>
            <p:nvPr/>
          </p:nvSpPr>
          <p:spPr>
            <a:xfrm>
              <a:off x="601" y="753"/>
              <a:ext cx="10" cy="4"/>
            </a:xfrm>
            <a:custGeom>
              <a:avLst/>
              <a:gdLst/>
              <a:ahLst/>
              <a:cxnLst>
                <a:cxn ang="0">
                  <a:pos x="1" y="1"/>
                </a:cxn>
                <a:cxn ang="0">
                  <a:pos x="0" y="1"/>
                </a:cxn>
                <a:cxn ang="0">
                  <a:pos x="0" y="1"/>
                </a:cxn>
                <a:cxn ang="0">
                  <a:pos x="1" y="1"/>
                </a:cxn>
                <a:cxn ang="0">
                  <a:pos x="3" y="1"/>
                </a:cxn>
                <a:cxn ang="0">
                  <a:pos x="3" y="1"/>
                </a:cxn>
                <a:cxn ang="0">
                  <a:pos x="1" y="1"/>
                </a:cxn>
              </a:cxnLst>
              <a:rect l="0" t="0" r="r" b="b"/>
              <a:pathLst>
                <a:path w="4" h="2">
                  <a:moveTo>
                    <a:pt x="1" y="1"/>
                  </a:moveTo>
                  <a:cubicBezTo>
                    <a:pt x="1" y="1"/>
                    <a:pt x="0" y="1"/>
                    <a:pt x="0" y="1"/>
                  </a:cubicBezTo>
                  <a:cubicBezTo>
                    <a:pt x="0" y="1"/>
                    <a:pt x="0" y="1"/>
                    <a:pt x="0" y="1"/>
                  </a:cubicBezTo>
                  <a:cubicBezTo>
                    <a:pt x="0" y="2"/>
                    <a:pt x="0" y="2"/>
                    <a:pt x="1" y="1"/>
                  </a:cubicBezTo>
                  <a:cubicBezTo>
                    <a:pt x="1" y="1"/>
                    <a:pt x="2" y="2"/>
                    <a:pt x="3" y="1"/>
                  </a:cubicBezTo>
                  <a:cubicBezTo>
                    <a:pt x="4" y="1"/>
                    <a:pt x="3" y="1"/>
                    <a:pt x="3" y="1"/>
                  </a:cubicBezTo>
                  <a:cubicBezTo>
                    <a:pt x="2" y="0"/>
                    <a:pt x="2"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82" name="Freeform 59"/>
            <p:cNvSpPr/>
            <p:nvPr/>
          </p:nvSpPr>
          <p:spPr>
            <a:xfrm>
              <a:off x="1884" y="757"/>
              <a:ext cx="38" cy="45"/>
            </a:xfrm>
            <a:custGeom>
              <a:avLst/>
              <a:gdLst/>
              <a:ahLst/>
              <a:cxnLst>
                <a:cxn ang="0">
                  <a:pos x="7" y="10"/>
                </a:cxn>
                <a:cxn ang="0">
                  <a:pos x="8" y="11"/>
                </a:cxn>
                <a:cxn ang="0">
                  <a:pos x="9" y="12"/>
                </a:cxn>
                <a:cxn ang="0">
                  <a:pos x="9" y="13"/>
                </a:cxn>
                <a:cxn ang="0">
                  <a:pos x="10" y="13"/>
                </a:cxn>
                <a:cxn ang="0">
                  <a:pos x="10" y="14"/>
                </a:cxn>
                <a:cxn ang="0">
                  <a:pos x="11" y="15"/>
                </a:cxn>
                <a:cxn ang="0">
                  <a:pos x="11" y="16"/>
                </a:cxn>
                <a:cxn ang="0">
                  <a:pos x="12" y="16"/>
                </a:cxn>
                <a:cxn ang="0">
                  <a:pos x="13" y="18"/>
                </a:cxn>
                <a:cxn ang="0">
                  <a:pos x="14" y="19"/>
                </a:cxn>
                <a:cxn ang="0">
                  <a:pos x="14" y="18"/>
                </a:cxn>
                <a:cxn ang="0">
                  <a:pos x="15" y="18"/>
                </a:cxn>
                <a:cxn ang="0">
                  <a:pos x="15" y="18"/>
                </a:cxn>
                <a:cxn ang="0">
                  <a:pos x="16" y="18"/>
                </a:cxn>
                <a:cxn ang="0">
                  <a:pos x="15" y="18"/>
                </a:cxn>
                <a:cxn ang="0">
                  <a:pos x="14" y="17"/>
                </a:cxn>
                <a:cxn ang="0">
                  <a:pos x="14" y="17"/>
                </a:cxn>
                <a:cxn ang="0">
                  <a:pos x="13" y="16"/>
                </a:cxn>
                <a:cxn ang="0">
                  <a:pos x="12" y="15"/>
                </a:cxn>
                <a:cxn ang="0">
                  <a:pos x="12" y="15"/>
                </a:cxn>
                <a:cxn ang="0">
                  <a:pos x="11" y="14"/>
                </a:cxn>
                <a:cxn ang="0">
                  <a:pos x="11" y="12"/>
                </a:cxn>
                <a:cxn ang="0">
                  <a:pos x="13" y="12"/>
                </a:cxn>
                <a:cxn ang="0">
                  <a:pos x="13" y="13"/>
                </a:cxn>
                <a:cxn ang="0">
                  <a:pos x="14" y="12"/>
                </a:cxn>
                <a:cxn ang="0">
                  <a:pos x="14" y="12"/>
                </a:cxn>
                <a:cxn ang="0">
                  <a:pos x="13" y="12"/>
                </a:cxn>
                <a:cxn ang="0">
                  <a:pos x="12" y="11"/>
                </a:cxn>
                <a:cxn ang="0">
                  <a:pos x="11" y="10"/>
                </a:cxn>
                <a:cxn ang="0">
                  <a:pos x="10" y="9"/>
                </a:cxn>
                <a:cxn ang="0">
                  <a:pos x="9" y="8"/>
                </a:cxn>
                <a:cxn ang="0">
                  <a:pos x="8" y="7"/>
                </a:cxn>
                <a:cxn ang="0">
                  <a:pos x="8" y="7"/>
                </a:cxn>
                <a:cxn ang="0">
                  <a:pos x="8" y="7"/>
                </a:cxn>
                <a:cxn ang="0">
                  <a:pos x="7" y="6"/>
                </a:cxn>
                <a:cxn ang="0">
                  <a:pos x="6" y="6"/>
                </a:cxn>
                <a:cxn ang="0">
                  <a:pos x="6" y="5"/>
                </a:cxn>
                <a:cxn ang="0">
                  <a:pos x="6" y="5"/>
                </a:cxn>
                <a:cxn ang="0">
                  <a:pos x="6" y="5"/>
                </a:cxn>
                <a:cxn ang="0">
                  <a:pos x="5" y="4"/>
                </a:cxn>
                <a:cxn ang="0">
                  <a:pos x="5" y="4"/>
                </a:cxn>
                <a:cxn ang="0">
                  <a:pos x="4" y="3"/>
                </a:cxn>
                <a:cxn ang="0">
                  <a:pos x="3" y="2"/>
                </a:cxn>
                <a:cxn ang="0">
                  <a:pos x="3" y="2"/>
                </a:cxn>
                <a:cxn ang="0">
                  <a:pos x="2" y="1"/>
                </a:cxn>
                <a:cxn ang="0">
                  <a:pos x="1" y="0"/>
                </a:cxn>
                <a:cxn ang="0">
                  <a:pos x="1" y="0"/>
                </a:cxn>
                <a:cxn ang="0">
                  <a:pos x="0" y="0"/>
                </a:cxn>
                <a:cxn ang="0">
                  <a:pos x="1" y="1"/>
                </a:cxn>
                <a:cxn ang="0">
                  <a:pos x="1" y="2"/>
                </a:cxn>
                <a:cxn ang="0">
                  <a:pos x="2" y="3"/>
                </a:cxn>
                <a:cxn ang="0">
                  <a:pos x="2" y="3"/>
                </a:cxn>
                <a:cxn ang="0">
                  <a:pos x="2" y="4"/>
                </a:cxn>
                <a:cxn ang="0">
                  <a:pos x="3" y="5"/>
                </a:cxn>
                <a:cxn ang="0">
                  <a:pos x="4" y="6"/>
                </a:cxn>
                <a:cxn ang="0">
                  <a:pos x="5" y="7"/>
                </a:cxn>
                <a:cxn ang="0">
                  <a:pos x="6" y="9"/>
                </a:cxn>
              </a:cxnLst>
              <a:rect l="0" t="0" r="r" b="b"/>
              <a:pathLst>
                <a:path w="16" h="19">
                  <a:moveTo>
                    <a:pt x="7" y="10"/>
                  </a:moveTo>
                  <a:cubicBezTo>
                    <a:pt x="7" y="10"/>
                    <a:pt x="7" y="10"/>
                    <a:pt x="7" y="10"/>
                  </a:cubicBezTo>
                  <a:cubicBezTo>
                    <a:pt x="8" y="10"/>
                    <a:pt x="7" y="10"/>
                    <a:pt x="8" y="11"/>
                  </a:cubicBezTo>
                  <a:cubicBezTo>
                    <a:pt x="8" y="11"/>
                    <a:pt x="8" y="11"/>
                    <a:pt x="8" y="11"/>
                  </a:cubicBezTo>
                  <a:cubicBezTo>
                    <a:pt x="8" y="11"/>
                    <a:pt x="8" y="11"/>
                    <a:pt x="8" y="11"/>
                  </a:cubicBezTo>
                  <a:cubicBezTo>
                    <a:pt x="8" y="12"/>
                    <a:pt x="8" y="12"/>
                    <a:pt x="9" y="12"/>
                  </a:cubicBezTo>
                  <a:cubicBezTo>
                    <a:pt x="9" y="12"/>
                    <a:pt x="9" y="12"/>
                    <a:pt x="9" y="12"/>
                  </a:cubicBezTo>
                  <a:cubicBezTo>
                    <a:pt x="9" y="13"/>
                    <a:pt x="9" y="13"/>
                    <a:pt x="9" y="13"/>
                  </a:cubicBezTo>
                  <a:cubicBezTo>
                    <a:pt x="9" y="13"/>
                    <a:pt x="9" y="13"/>
                    <a:pt x="9" y="13"/>
                  </a:cubicBezTo>
                  <a:cubicBezTo>
                    <a:pt x="9" y="13"/>
                    <a:pt x="9" y="13"/>
                    <a:pt x="10" y="13"/>
                  </a:cubicBezTo>
                  <a:cubicBezTo>
                    <a:pt x="10" y="13"/>
                    <a:pt x="10" y="13"/>
                    <a:pt x="10" y="14"/>
                  </a:cubicBezTo>
                  <a:cubicBezTo>
                    <a:pt x="10" y="14"/>
                    <a:pt x="10" y="14"/>
                    <a:pt x="10" y="14"/>
                  </a:cubicBezTo>
                  <a:cubicBezTo>
                    <a:pt x="10" y="14"/>
                    <a:pt x="10" y="14"/>
                    <a:pt x="10" y="14"/>
                  </a:cubicBezTo>
                  <a:cubicBezTo>
                    <a:pt x="11" y="14"/>
                    <a:pt x="11" y="15"/>
                    <a:pt x="11" y="15"/>
                  </a:cubicBezTo>
                  <a:cubicBezTo>
                    <a:pt x="11" y="15"/>
                    <a:pt x="11" y="16"/>
                    <a:pt x="11" y="16"/>
                  </a:cubicBezTo>
                  <a:cubicBezTo>
                    <a:pt x="11" y="16"/>
                    <a:pt x="11" y="16"/>
                    <a:pt x="11" y="16"/>
                  </a:cubicBezTo>
                  <a:cubicBezTo>
                    <a:pt x="11" y="16"/>
                    <a:pt x="11" y="16"/>
                    <a:pt x="11" y="16"/>
                  </a:cubicBezTo>
                  <a:cubicBezTo>
                    <a:pt x="11" y="16"/>
                    <a:pt x="11" y="16"/>
                    <a:pt x="12" y="16"/>
                  </a:cubicBezTo>
                  <a:cubicBezTo>
                    <a:pt x="12" y="17"/>
                    <a:pt x="12" y="17"/>
                    <a:pt x="12" y="18"/>
                  </a:cubicBezTo>
                  <a:cubicBezTo>
                    <a:pt x="12" y="18"/>
                    <a:pt x="12" y="18"/>
                    <a:pt x="13" y="18"/>
                  </a:cubicBezTo>
                  <a:cubicBezTo>
                    <a:pt x="13" y="18"/>
                    <a:pt x="13" y="18"/>
                    <a:pt x="13" y="19"/>
                  </a:cubicBezTo>
                  <a:cubicBezTo>
                    <a:pt x="13" y="19"/>
                    <a:pt x="13" y="19"/>
                    <a:pt x="14" y="19"/>
                  </a:cubicBezTo>
                  <a:cubicBezTo>
                    <a:pt x="14" y="19"/>
                    <a:pt x="14" y="19"/>
                    <a:pt x="14" y="18"/>
                  </a:cubicBezTo>
                  <a:cubicBezTo>
                    <a:pt x="14" y="18"/>
                    <a:pt x="13" y="18"/>
                    <a:pt x="14" y="18"/>
                  </a:cubicBezTo>
                  <a:cubicBezTo>
                    <a:pt x="14" y="18"/>
                    <a:pt x="15" y="18"/>
                    <a:pt x="15" y="18"/>
                  </a:cubicBezTo>
                  <a:cubicBezTo>
                    <a:pt x="15" y="18"/>
                    <a:pt x="15" y="18"/>
                    <a:pt x="15" y="18"/>
                  </a:cubicBezTo>
                  <a:cubicBezTo>
                    <a:pt x="15" y="18"/>
                    <a:pt x="15" y="18"/>
                    <a:pt x="15" y="18"/>
                  </a:cubicBezTo>
                  <a:cubicBezTo>
                    <a:pt x="15" y="18"/>
                    <a:pt x="15" y="18"/>
                    <a:pt x="15" y="18"/>
                  </a:cubicBezTo>
                  <a:cubicBezTo>
                    <a:pt x="16" y="18"/>
                    <a:pt x="16" y="19"/>
                    <a:pt x="16" y="19"/>
                  </a:cubicBezTo>
                  <a:cubicBezTo>
                    <a:pt x="16" y="19"/>
                    <a:pt x="16" y="19"/>
                    <a:pt x="16" y="18"/>
                  </a:cubicBezTo>
                  <a:cubicBezTo>
                    <a:pt x="16" y="18"/>
                    <a:pt x="15" y="18"/>
                    <a:pt x="15" y="18"/>
                  </a:cubicBezTo>
                  <a:cubicBezTo>
                    <a:pt x="15" y="18"/>
                    <a:pt x="15" y="18"/>
                    <a:pt x="15" y="18"/>
                  </a:cubicBezTo>
                  <a:cubicBezTo>
                    <a:pt x="15" y="18"/>
                    <a:pt x="15" y="17"/>
                    <a:pt x="14" y="17"/>
                  </a:cubicBezTo>
                  <a:cubicBezTo>
                    <a:pt x="14" y="17"/>
                    <a:pt x="14" y="17"/>
                    <a:pt x="14" y="17"/>
                  </a:cubicBezTo>
                  <a:cubicBezTo>
                    <a:pt x="14" y="17"/>
                    <a:pt x="14" y="17"/>
                    <a:pt x="14" y="17"/>
                  </a:cubicBezTo>
                  <a:cubicBezTo>
                    <a:pt x="14" y="17"/>
                    <a:pt x="14" y="17"/>
                    <a:pt x="14" y="17"/>
                  </a:cubicBezTo>
                  <a:cubicBezTo>
                    <a:pt x="14" y="17"/>
                    <a:pt x="14" y="16"/>
                    <a:pt x="13" y="16"/>
                  </a:cubicBezTo>
                  <a:cubicBezTo>
                    <a:pt x="13" y="16"/>
                    <a:pt x="13" y="16"/>
                    <a:pt x="13" y="16"/>
                  </a:cubicBezTo>
                  <a:cubicBezTo>
                    <a:pt x="13" y="16"/>
                    <a:pt x="13" y="16"/>
                    <a:pt x="13" y="16"/>
                  </a:cubicBezTo>
                  <a:cubicBezTo>
                    <a:pt x="12" y="16"/>
                    <a:pt x="12" y="15"/>
                    <a:pt x="12" y="15"/>
                  </a:cubicBezTo>
                  <a:cubicBezTo>
                    <a:pt x="12" y="15"/>
                    <a:pt x="12" y="15"/>
                    <a:pt x="12" y="15"/>
                  </a:cubicBezTo>
                  <a:cubicBezTo>
                    <a:pt x="12" y="15"/>
                    <a:pt x="12" y="15"/>
                    <a:pt x="12" y="15"/>
                  </a:cubicBezTo>
                  <a:cubicBezTo>
                    <a:pt x="12" y="15"/>
                    <a:pt x="12" y="15"/>
                    <a:pt x="11" y="15"/>
                  </a:cubicBezTo>
                  <a:cubicBezTo>
                    <a:pt x="11" y="14"/>
                    <a:pt x="11" y="14"/>
                    <a:pt x="11" y="14"/>
                  </a:cubicBezTo>
                  <a:cubicBezTo>
                    <a:pt x="11" y="14"/>
                    <a:pt x="11" y="14"/>
                    <a:pt x="11" y="14"/>
                  </a:cubicBezTo>
                  <a:cubicBezTo>
                    <a:pt x="11" y="13"/>
                    <a:pt x="11" y="13"/>
                    <a:pt x="11" y="12"/>
                  </a:cubicBezTo>
                  <a:cubicBezTo>
                    <a:pt x="11" y="11"/>
                    <a:pt x="11" y="12"/>
                    <a:pt x="12" y="12"/>
                  </a:cubicBezTo>
                  <a:cubicBezTo>
                    <a:pt x="12" y="12"/>
                    <a:pt x="13" y="12"/>
                    <a:pt x="13" y="12"/>
                  </a:cubicBezTo>
                  <a:cubicBezTo>
                    <a:pt x="13" y="12"/>
                    <a:pt x="13" y="12"/>
                    <a:pt x="13" y="12"/>
                  </a:cubicBezTo>
                  <a:cubicBezTo>
                    <a:pt x="13" y="13"/>
                    <a:pt x="13" y="13"/>
                    <a:pt x="13" y="13"/>
                  </a:cubicBezTo>
                  <a:cubicBezTo>
                    <a:pt x="14" y="13"/>
                    <a:pt x="15" y="13"/>
                    <a:pt x="14" y="13"/>
                  </a:cubicBezTo>
                  <a:cubicBezTo>
                    <a:pt x="14" y="13"/>
                    <a:pt x="14" y="13"/>
                    <a:pt x="14" y="12"/>
                  </a:cubicBezTo>
                  <a:cubicBezTo>
                    <a:pt x="14" y="12"/>
                    <a:pt x="14" y="12"/>
                    <a:pt x="14" y="12"/>
                  </a:cubicBezTo>
                  <a:cubicBezTo>
                    <a:pt x="14" y="12"/>
                    <a:pt x="14" y="12"/>
                    <a:pt x="14" y="12"/>
                  </a:cubicBezTo>
                  <a:cubicBezTo>
                    <a:pt x="13" y="12"/>
                    <a:pt x="13" y="12"/>
                    <a:pt x="13" y="12"/>
                  </a:cubicBezTo>
                  <a:cubicBezTo>
                    <a:pt x="13" y="12"/>
                    <a:pt x="13" y="12"/>
                    <a:pt x="13" y="12"/>
                  </a:cubicBezTo>
                  <a:cubicBezTo>
                    <a:pt x="12" y="11"/>
                    <a:pt x="12" y="11"/>
                    <a:pt x="12" y="11"/>
                  </a:cubicBezTo>
                  <a:cubicBezTo>
                    <a:pt x="12" y="11"/>
                    <a:pt x="12" y="11"/>
                    <a:pt x="12" y="11"/>
                  </a:cubicBezTo>
                  <a:cubicBezTo>
                    <a:pt x="12" y="10"/>
                    <a:pt x="11" y="10"/>
                    <a:pt x="11" y="10"/>
                  </a:cubicBezTo>
                  <a:cubicBezTo>
                    <a:pt x="11" y="10"/>
                    <a:pt x="11" y="10"/>
                    <a:pt x="11" y="10"/>
                  </a:cubicBezTo>
                  <a:cubicBezTo>
                    <a:pt x="11" y="10"/>
                    <a:pt x="10" y="9"/>
                    <a:pt x="10" y="9"/>
                  </a:cubicBezTo>
                  <a:cubicBezTo>
                    <a:pt x="10" y="9"/>
                    <a:pt x="10" y="9"/>
                    <a:pt x="10" y="9"/>
                  </a:cubicBezTo>
                  <a:cubicBezTo>
                    <a:pt x="9" y="9"/>
                    <a:pt x="10" y="9"/>
                    <a:pt x="9" y="9"/>
                  </a:cubicBezTo>
                  <a:cubicBezTo>
                    <a:pt x="9" y="9"/>
                    <a:pt x="9" y="9"/>
                    <a:pt x="9" y="8"/>
                  </a:cubicBezTo>
                  <a:cubicBezTo>
                    <a:pt x="9" y="8"/>
                    <a:pt x="9" y="8"/>
                    <a:pt x="9" y="8"/>
                  </a:cubicBezTo>
                  <a:cubicBezTo>
                    <a:pt x="9" y="8"/>
                    <a:pt x="9" y="8"/>
                    <a:pt x="8" y="7"/>
                  </a:cubicBezTo>
                  <a:cubicBezTo>
                    <a:pt x="8" y="7"/>
                    <a:pt x="8" y="7"/>
                    <a:pt x="8" y="7"/>
                  </a:cubicBezTo>
                  <a:cubicBezTo>
                    <a:pt x="8" y="7"/>
                    <a:pt x="8" y="7"/>
                    <a:pt x="8" y="7"/>
                  </a:cubicBezTo>
                  <a:cubicBezTo>
                    <a:pt x="8" y="7"/>
                    <a:pt x="8" y="7"/>
                    <a:pt x="8" y="7"/>
                  </a:cubicBezTo>
                  <a:cubicBezTo>
                    <a:pt x="8" y="7"/>
                    <a:pt x="8" y="7"/>
                    <a:pt x="8" y="7"/>
                  </a:cubicBezTo>
                  <a:cubicBezTo>
                    <a:pt x="7" y="6"/>
                    <a:pt x="7" y="7"/>
                    <a:pt x="7" y="7"/>
                  </a:cubicBezTo>
                  <a:cubicBezTo>
                    <a:pt x="7" y="7"/>
                    <a:pt x="7" y="6"/>
                    <a:pt x="7" y="6"/>
                  </a:cubicBezTo>
                  <a:cubicBezTo>
                    <a:pt x="7" y="6"/>
                    <a:pt x="7" y="6"/>
                    <a:pt x="7" y="6"/>
                  </a:cubicBezTo>
                  <a:cubicBezTo>
                    <a:pt x="7" y="6"/>
                    <a:pt x="7" y="6"/>
                    <a:pt x="6" y="6"/>
                  </a:cubicBezTo>
                  <a:cubicBezTo>
                    <a:pt x="6" y="6"/>
                    <a:pt x="6" y="6"/>
                    <a:pt x="6" y="6"/>
                  </a:cubicBezTo>
                  <a:cubicBezTo>
                    <a:pt x="6" y="6"/>
                    <a:pt x="6" y="6"/>
                    <a:pt x="6" y="5"/>
                  </a:cubicBezTo>
                  <a:cubicBezTo>
                    <a:pt x="6" y="5"/>
                    <a:pt x="6" y="5"/>
                    <a:pt x="6" y="5"/>
                  </a:cubicBezTo>
                  <a:cubicBezTo>
                    <a:pt x="6" y="5"/>
                    <a:pt x="6" y="5"/>
                    <a:pt x="6" y="5"/>
                  </a:cubicBezTo>
                  <a:cubicBezTo>
                    <a:pt x="6" y="5"/>
                    <a:pt x="6" y="5"/>
                    <a:pt x="6" y="5"/>
                  </a:cubicBezTo>
                  <a:cubicBezTo>
                    <a:pt x="6" y="5"/>
                    <a:pt x="6" y="5"/>
                    <a:pt x="6" y="5"/>
                  </a:cubicBezTo>
                  <a:cubicBezTo>
                    <a:pt x="5" y="5"/>
                    <a:pt x="5" y="5"/>
                    <a:pt x="5" y="5"/>
                  </a:cubicBezTo>
                  <a:cubicBezTo>
                    <a:pt x="5" y="5"/>
                    <a:pt x="5" y="4"/>
                    <a:pt x="5" y="4"/>
                  </a:cubicBezTo>
                  <a:cubicBezTo>
                    <a:pt x="5" y="4"/>
                    <a:pt x="5" y="4"/>
                    <a:pt x="5" y="4"/>
                  </a:cubicBezTo>
                  <a:cubicBezTo>
                    <a:pt x="5" y="4"/>
                    <a:pt x="5" y="4"/>
                    <a:pt x="5" y="4"/>
                  </a:cubicBezTo>
                  <a:cubicBezTo>
                    <a:pt x="5" y="3"/>
                    <a:pt x="5" y="3"/>
                    <a:pt x="4" y="3"/>
                  </a:cubicBezTo>
                  <a:cubicBezTo>
                    <a:pt x="4" y="3"/>
                    <a:pt x="4" y="3"/>
                    <a:pt x="4" y="3"/>
                  </a:cubicBezTo>
                  <a:cubicBezTo>
                    <a:pt x="4" y="3"/>
                    <a:pt x="4" y="3"/>
                    <a:pt x="4" y="3"/>
                  </a:cubicBezTo>
                  <a:cubicBezTo>
                    <a:pt x="4" y="2"/>
                    <a:pt x="3" y="2"/>
                    <a:pt x="3" y="2"/>
                  </a:cubicBezTo>
                  <a:cubicBezTo>
                    <a:pt x="3" y="2"/>
                    <a:pt x="3" y="2"/>
                    <a:pt x="3" y="2"/>
                  </a:cubicBezTo>
                  <a:cubicBezTo>
                    <a:pt x="3" y="2"/>
                    <a:pt x="3" y="2"/>
                    <a:pt x="3" y="2"/>
                  </a:cubicBezTo>
                  <a:cubicBezTo>
                    <a:pt x="3" y="1"/>
                    <a:pt x="2" y="1"/>
                    <a:pt x="2" y="1"/>
                  </a:cubicBezTo>
                  <a:cubicBezTo>
                    <a:pt x="2" y="1"/>
                    <a:pt x="2" y="1"/>
                    <a:pt x="2" y="1"/>
                  </a:cubicBezTo>
                  <a:cubicBezTo>
                    <a:pt x="2" y="1"/>
                    <a:pt x="2" y="1"/>
                    <a:pt x="2" y="0"/>
                  </a:cubicBezTo>
                  <a:cubicBezTo>
                    <a:pt x="1" y="0"/>
                    <a:pt x="1" y="1"/>
                    <a:pt x="1" y="0"/>
                  </a:cubicBezTo>
                  <a:cubicBezTo>
                    <a:pt x="1" y="0"/>
                    <a:pt x="1" y="0"/>
                    <a:pt x="1" y="0"/>
                  </a:cubicBezTo>
                  <a:cubicBezTo>
                    <a:pt x="1" y="0"/>
                    <a:pt x="1" y="0"/>
                    <a:pt x="1" y="0"/>
                  </a:cubicBezTo>
                  <a:cubicBezTo>
                    <a:pt x="1" y="0"/>
                    <a:pt x="1" y="0"/>
                    <a:pt x="1" y="0"/>
                  </a:cubicBezTo>
                  <a:cubicBezTo>
                    <a:pt x="1" y="0"/>
                    <a:pt x="1" y="0"/>
                    <a:pt x="0" y="0"/>
                  </a:cubicBezTo>
                  <a:cubicBezTo>
                    <a:pt x="0" y="0"/>
                    <a:pt x="0" y="1"/>
                    <a:pt x="1" y="1"/>
                  </a:cubicBezTo>
                  <a:cubicBezTo>
                    <a:pt x="1" y="1"/>
                    <a:pt x="1" y="1"/>
                    <a:pt x="1" y="1"/>
                  </a:cubicBezTo>
                  <a:cubicBezTo>
                    <a:pt x="1" y="1"/>
                    <a:pt x="1" y="1"/>
                    <a:pt x="2" y="1"/>
                  </a:cubicBezTo>
                  <a:cubicBezTo>
                    <a:pt x="1" y="2"/>
                    <a:pt x="2" y="2"/>
                    <a:pt x="1" y="2"/>
                  </a:cubicBezTo>
                  <a:cubicBezTo>
                    <a:pt x="1" y="2"/>
                    <a:pt x="1" y="3"/>
                    <a:pt x="1" y="3"/>
                  </a:cubicBezTo>
                  <a:cubicBezTo>
                    <a:pt x="1" y="3"/>
                    <a:pt x="1" y="3"/>
                    <a:pt x="2" y="3"/>
                  </a:cubicBezTo>
                  <a:cubicBezTo>
                    <a:pt x="2" y="3"/>
                    <a:pt x="2" y="3"/>
                    <a:pt x="2" y="3"/>
                  </a:cubicBezTo>
                  <a:cubicBezTo>
                    <a:pt x="2" y="3"/>
                    <a:pt x="2" y="3"/>
                    <a:pt x="2" y="3"/>
                  </a:cubicBezTo>
                  <a:cubicBezTo>
                    <a:pt x="2" y="3"/>
                    <a:pt x="2" y="3"/>
                    <a:pt x="2" y="3"/>
                  </a:cubicBezTo>
                  <a:cubicBezTo>
                    <a:pt x="2" y="4"/>
                    <a:pt x="2" y="4"/>
                    <a:pt x="2" y="4"/>
                  </a:cubicBezTo>
                  <a:cubicBezTo>
                    <a:pt x="2" y="4"/>
                    <a:pt x="2" y="4"/>
                    <a:pt x="2" y="4"/>
                  </a:cubicBezTo>
                  <a:cubicBezTo>
                    <a:pt x="2" y="4"/>
                    <a:pt x="2" y="5"/>
                    <a:pt x="3" y="5"/>
                  </a:cubicBezTo>
                  <a:cubicBezTo>
                    <a:pt x="3" y="6"/>
                    <a:pt x="3" y="5"/>
                    <a:pt x="3" y="5"/>
                  </a:cubicBezTo>
                  <a:cubicBezTo>
                    <a:pt x="3" y="6"/>
                    <a:pt x="3" y="6"/>
                    <a:pt x="4" y="6"/>
                  </a:cubicBezTo>
                  <a:cubicBezTo>
                    <a:pt x="4" y="6"/>
                    <a:pt x="4" y="6"/>
                    <a:pt x="4" y="6"/>
                  </a:cubicBezTo>
                  <a:cubicBezTo>
                    <a:pt x="4" y="6"/>
                    <a:pt x="4" y="7"/>
                    <a:pt x="5" y="7"/>
                  </a:cubicBezTo>
                  <a:cubicBezTo>
                    <a:pt x="5" y="7"/>
                    <a:pt x="5" y="7"/>
                    <a:pt x="6" y="7"/>
                  </a:cubicBezTo>
                  <a:cubicBezTo>
                    <a:pt x="6" y="8"/>
                    <a:pt x="6" y="9"/>
                    <a:pt x="6" y="9"/>
                  </a:cubicBezTo>
                  <a:cubicBezTo>
                    <a:pt x="6" y="9"/>
                    <a:pt x="7" y="9"/>
                    <a:pt x="7" y="1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83" name="Freeform 60"/>
            <p:cNvSpPr/>
            <p:nvPr/>
          </p:nvSpPr>
          <p:spPr>
            <a:xfrm>
              <a:off x="585" y="760"/>
              <a:ext cx="4" cy="2"/>
            </a:xfrm>
            <a:custGeom>
              <a:avLst/>
              <a:gdLst/>
              <a:ahLst/>
              <a:cxnLst>
                <a:cxn ang="0">
                  <a:pos x="2" y="0"/>
                </a:cxn>
                <a:cxn ang="0">
                  <a:pos x="1" y="0"/>
                </a:cxn>
                <a:cxn ang="0">
                  <a:pos x="1" y="0"/>
                </a:cxn>
                <a:cxn ang="0">
                  <a:pos x="1" y="0"/>
                </a:cxn>
                <a:cxn ang="0">
                  <a:pos x="0" y="1"/>
                </a:cxn>
                <a:cxn ang="0">
                  <a:pos x="0" y="1"/>
                </a:cxn>
                <a:cxn ang="0">
                  <a:pos x="1" y="1"/>
                </a:cxn>
                <a:cxn ang="0">
                  <a:pos x="1" y="0"/>
                </a:cxn>
                <a:cxn ang="0">
                  <a:pos x="2" y="0"/>
                </a:cxn>
                <a:cxn ang="0">
                  <a:pos x="2" y="0"/>
                </a:cxn>
              </a:cxnLst>
              <a:rect l="0" t="0" r="r" b="b"/>
              <a:pathLst>
                <a:path w="2" h="1">
                  <a:moveTo>
                    <a:pt x="2" y="0"/>
                  </a:moveTo>
                  <a:cubicBezTo>
                    <a:pt x="2" y="0"/>
                    <a:pt x="2" y="0"/>
                    <a:pt x="1" y="0"/>
                  </a:cubicBezTo>
                  <a:cubicBezTo>
                    <a:pt x="1" y="0"/>
                    <a:pt x="1" y="0"/>
                    <a:pt x="1" y="0"/>
                  </a:cubicBezTo>
                  <a:cubicBezTo>
                    <a:pt x="1" y="0"/>
                    <a:pt x="1" y="0"/>
                    <a:pt x="1" y="0"/>
                  </a:cubicBezTo>
                  <a:cubicBezTo>
                    <a:pt x="0" y="0"/>
                    <a:pt x="0" y="1"/>
                    <a:pt x="0" y="1"/>
                  </a:cubicBezTo>
                  <a:cubicBezTo>
                    <a:pt x="0" y="1"/>
                    <a:pt x="0" y="1"/>
                    <a:pt x="0" y="1"/>
                  </a:cubicBezTo>
                  <a:cubicBezTo>
                    <a:pt x="0" y="1"/>
                    <a:pt x="1" y="1"/>
                    <a:pt x="1" y="1"/>
                  </a:cubicBezTo>
                  <a:cubicBezTo>
                    <a:pt x="1" y="1"/>
                    <a:pt x="1" y="0"/>
                    <a:pt x="1" y="0"/>
                  </a:cubicBezTo>
                  <a:cubicBezTo>
                    <a:pt x="2" y="1"/>
                    <a:pt x="2" y="0"/>
                    <a:pt x="2" y="0"/>
                  </a:cubicBezTo>
                  <a:cubicBezTo>
                    <a:pt x="2" y="0"/>
                    <a:pt x="2" y="0"/>
                    <a:pt x="2"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84" name="Freeform 61"/>
            <p:cNvSpPr/>
            <p:nvPr/>
          </p:nvSpPr>
          <p:spPr>
            <a:xfrm>
              <a:off x="573" y="762"/>
              <a:ext cx="9" cy="2"/>
            </a:xfrm>
            <a:custGeom>
              <a:avLst/>
              <a:gdLst/>
              <a:ahLst/>
              <a:cxnLst>
                <a:cxn ang="0">
                  <a:pos x="4" y="0"/>
                </a:cxn>
                <a:cxn ang="0">
                  <a:pos x="3" y="0"/>
                </a:cxn>
                <a:cxn ang="0">
                  <a:pos x="2" y="0"/>
                </a:cxn>
                <a:cxn ang="0">
                  <a:pos x="1" y="1"/>
                </a:cxn>
                <a:cxn ang="0">
                  <a:pos x="1" y="1"/>
                </a:cxn>
                <a:cxn ang="0">
                  <a:pos x="1" y="1"/>
                </a:cxn>
                <a:cxn ang="0">
                  <a:pos x="2" y="1"/>
                </a:cxn>
                <a:cxn ang="0">
                  <a:pos x="2" y="0"/>
                </a:cxn>
                <a:cxn ang="0">
                  <a:pos x="4" y="1"/>
                </a:cxn>
                <a:cxn ang="0">
                  <a:pos x="4" y="0"/>
                </a:cxn>
              </a:cxnLst>
              <a:rect l="0" t="0" r="r" b="b"/>
              <a:pathLst>
                <a:path w="4" h="1">
                  <a:moveTo>
                    <a:pt x="4" y="0"/>
                  </a:moveTo>
                  <a:cubicBezTo>
                    <a:pt x="3" y="0"/>
                    <a:pt x="3" y="0"/>
                    <a:pt x="3" y="0"/>
                  </a:cubicBezTo>
                  <a:cubicBezTo>
                    <a:pt x="3" y="0"/>
                    <a:pt x="2" y="0"/>
                    <a:pt x="2" y="0"/>
                  </a:cubicBezTo>
                  <a:cubicBezTo>
                    <a:pt x="2" y="0"/>
                    <a:pt x="1" y="0"/>
                    <a:pt x="1" y="1"/>
                  </a:cubicBezTo>
                  <a:cubicBezTo>
                    <a:pt x="0" y="1"/>
                    <a:pt x="1" y="1"/>
                    <a:pt x="1" y="1"/>
                  </a:cubicBezTo>
                  <a:cubicBezTo>
                    <a:pt x="1" y="1"/>
                    <a:pt x="1" y="1"/>
                    <a:pt x="1" y="1"/>
                  </a:cubicBezTo>
                  <a:cubicBezTo>
                    <a:pt x="1" y="1"/>
                    <a:pt x="2" y="1"/>
                    <a:pt x="2" y="1"/>
                  </a:cubicBezTo>
                  <a:cubicBezTo>
                    <a:pt x="2" y="0"/>
                    <a:pt x="2" y="0"/>
                    <a:pt x="2" y="0"/>
                  </a:cubicBezTo>
                  <a:cubicBezTo>
                    <a:pt x="3" y="0"/>
                    <a:pt x="4" y="1"/>
                    <a:pt x="4" y="1"/>
                  </a:cubicBezTo>
                  <a:cubicBezTo>
                    <a:pt x="4" y="0"/>
                    <a:pt x="4" y="0"/>
                    <a:pt x="4"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85" name="Freeform 62"/>
            <p:cNvSpPr/>
            <p:nvPr/>
          </p:nvSpPr>
          <p:spPr>
            <a:xfrm>
              <a:off x="941" y="762"/>
              <a:ext cx="5" cy="5"/>
            </a:xfrm>
            <a:custGeom>
              <a:avLst/>
              <a:gdLst/>
              <a:ahLst/>
              <a:cxnLst>
                <a:cxn ang="0">
                  <a:pos x="2" y="1"/>
                </a:cxn>
                <a:cxn ang="0">
                  <a:pos x="0" y="1"/>
                </a:cxn>
                <a:cxn ang="0">
                  <a:pos x="1" y="2"/>
                </a:cxn>
                <a:cxn ang="0">
                  <a:pos x="2" y="2"/>
                </a:cxn>
                <a:cxn ang="0">
                  <a:pos x="2" y="1"/>
                </a:cxn>
                <a:cxn ang="0">
                  <a:pos x="2" y="1"/>
                </a:cxn>
              </a:cxnLst>
              <a:rect l="0" t="0" r="r" b="b"/>
              <a:pathLst>
                <a:path w="2" h="2">
                  <a:moveTo>
                    <a:pt x="2" y="1"/>
                  </a:moveTo>
                  <a:cubicBezTo>
                    <a:pt x="2" y="0"/>
                    <a:pt x="1" y="0"/>
                    <a:pt x="0" y="1"/>
                  </a:cubicBezTo>
                  <a:cubicBezTo>
                    <a:pt x="0" y="1"/>
                    <a:pt x="1" y="2"/>
                    <a:pt x="1" y="2"/>
                  </a:cubicBezTo>
                  <a:cubicBezTo>
                    <a:pt x="1" y="2"/>
                    <a:pt x="2" y="2"/>
                    <a:pt x="2" y="2"/>
                  </a:cubicBezTo>
                  <a:cubicBezTo>
                    <a:pt x="2" y="1"/>
                    <a:pt x="2" y="1"/>
                    <a:pt x="2" y="1"/>
                  </a:cubicBezTo>
                  <a:cubicBezTo>
                    <a:pt x="2" y="1"/>
                    <a:pt x="2"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86" name="Freeform 63"/>
            <p:cNvSpPr/>
            <p:nvPr/>
          </p:nvSpPr>
          <p:spPr>
            <a:xfrm>
              <a:off x="1957" y="776"/>
              <a:ext cx="2" cy="5"/>
            </a:xfrm>
            <a:custGeom>
              <a:avLst/>
              <a:gdLst/>
              <a:ahLst/>
              <a:cxnLst>
                <a:cxn ang="0">
                  <a:pos x="1" y="2"/>
                </a:cxn>
                <a:cxn ang="0">
                  <a:pos x="1" y="1"/>
                </a:cxn>
                <a:cxn ang="0">
                  <a:pos x="1" y="1"/>
                </a:cxn>
                <a:cxn ang="0">
                  <a:pos x="1" y="0"/>
                </a:cxn>
                <a:cxn ang="0">
                  <a:pos x="1" y="1"/>
                </a:cxn>
                <a:cxn ang="0">
                  <a:pos x="0" y="1"/>
                </a:cxn>
                <a:cxn ang="0">
                  <a:pos x="0" y="1"/>
                </a:cxn>
                <a:cxn ang="0">
                  <a:pos x="0" y="2"/>
                </a:cxn>
                <a:cxn ang="0">
                  <a:pos x="1" y="2"/>
                </a:cxn>
              </a:cxnLst>
              <a:rect l="0" t="0" r="r" b="b"/>
              <a:pathLst>
                <a:path w="1" h="2">
                  <a:moveTo>
                    <a:pt x="1" y="2"/>
                  </a:moveTo>
                  <a:cubicBezTo>
                    <a:pt x="1" y="1"/>
                    <a:pt x="1" y="1"/>
                    <a:pt x="1" y="1"/>
                  </a:cubicBezTo>
                  <a:cubicBezTo>
                    <a:pt x="1" y="1"/>
                    <a:pt x="1" y="1"/>
                    <a:pt x="1" y="1"/>
                  </a:cubicBezTo>
                  <a:cubicBezTo>
                    <a:pt x="1" y="0"/>
                    <a:pt x="1" y="0"/>
                    <a:pt x="1" y="0"/>
                  </a:cubicBezTo>
                  <a:cubicBezTo>
                    <a:pt x="0" y="0"/>
                    <a:pt x="0" y="0"/>
                    <a:pt x="1" y="1"/>
                  </a:cubicBezTo>
                  <a:cubicBezTo>
                    <a:pt x="1" y="1"/>
                    <a:pt x="0" y="1"/>
                    <a:pt x="0" y="1"/>
                  </a:cubicBezTo>
                  <a:cubicBezTo>
                    <a:pt x="0" y="1"/>
                    <a:pt x="0" y="1"/>
                    <a:pt x="0" y="1"/>
                  </a:cubicBezTo>
                  <a:cubicBezTo>
                    <a:pt x="0" y="2"/>
                    <a:pt x="0" y="2"/>
                    <a:pt x="0" y="2"/>
                  </a:cubicBezTo>
                  <a:cubicBezTo>
                    <a:pt x="1" y="2"/>
                    <a:pt x="0" y="2"/>
                    <a:pt x="1"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87" name="Freeform 64"/>
            <p:cNvSpPr/>
            <p:nvPr/>
          </p:nvSpPr>
          <p:spPr>
            <a:xfrm>
              <a:off x="1007" y="781"/>
              <a:ext cx="12" cy="5"/>
            </a:xfrm>
            <a:custGeom>
              <a:avLst/>
              <a:gdLst/>
              <a:ahLst/>
              <a:cxnLst>
                <a:cxn ang="0">
                  <a:pos x="4" y="1"/>
                </a:cxn>
                <a:cxn ang="0">
                  <a:pos x="3" y="1"/>
                </a:cxn>
                <a:cxn ang="0">
                  <a:pos x="2" y="0"/>
                </a:cxn>
                <a:cxn ang="0">
                  <a:pos x="2" y="0"/>
                </a:cxn>
                <a:cxn ang="0">
                  <a:pos x="0" y="1"/>
                </a:cxn>
                <a:cxn ang="0">
                  <a:pos x="1" y="1"/>
                </a:cxn>
                <a:cxn ang="0">
                  <a:pos x="2" y="2"/>
                </a:cxn>
                <a:cxn ang="0">
                  <a:pos x="2" y="2"/>
                </a:cxn>
                <a:cxn ang="0">
                  <a:pos x="3" y="2"/>
                </a:cxn>
                <a:cxn ang="0">
                  <a:pos x="4" y="2"/>
                </a:cxn>
                <a:cxn ang="0">
                  <a:pos x="5" y="2"/>
                </a:cxn>
                <a:cxn ang="0">
                  <a:pos x="5" y="2"/>
                </a:cxn>
                <a:cxn ang="0">
                  <a:pos x="4" y="1"/>
                </a:cxn>
              </a:cxnLst>
              <a:rect l="0" t="0" r="r" b="b"/>
              <a:pathLst>
                <a:path w="5" h="2">
                  <a:moveTo>
                    <a:pt x="4" y="1"/>
                  </a:moveTo>
                  <a:cubicBezTo>
                    <a:pt x="3" y="1"/>
                    <a:pt x="3" y="1"/>
                    <a:pt x="3" y="1"/>
                  </a:cubicBezTo>
                  <a:cubicBezTo>
                    <a:pt x="3" y="1"/>
                    <a:pt x="2" y="0"/>
                    <a:pt x="2" y="0"/>
                  </a:cubicBezTo>
                  <a:cubicBezTo>
                    <a:pt x="3" y="0"/>
                    <a:pt x="2" y="1"/>
                    <a:pt x="2" y="0"/>
                  </a:cubicBezTo>
                  <a:cubicBezTo>
                    <a:pt x="2" y="0"/>
                    <a:pt x="0" y="0"/>
                    <a:pt x="0" y="1"/>
                  </a:cubicBezTo>
                  <a:cubicBezTo>
                    <a:pt x="0" y="1"/>
                    <a:pt x="0" y="1"/>
                    <a:pt x="1" y="1"/>
                  </a:cubicBezTo>
                  <a:cubicBezTo>
                    <a:pt x="1" y="1"/>
                    <a:pt x="1" y="2"/>
                    <a:pt x="2" y="2"/>
                  </a:cubicBezTo>
                  <a:cubicBezTo>
                    <a:pt x="2" y="2"/>
                    <a:pt x="2" y="2"/>
                    <a:pt x="2" y="2"/>
                  </a:cubicBezTo>
                  <a:cubicBezTo>
                    <a:pt x="3" y="2"/>
                    <a:pt x="3" y="2"/>
                    <a:pt x="3" y="2"/>
                  </a:cubicBezTo>
                  <a:cubicBezTo>
                    <a:pt x="3" y="2"/>
                    <a:pt x="4" y="2"/>
                    <a:pt x="4" y="2"/>
                  </a:cubicBezTo>
                  <a:cubicBezTo>
                    <a:pt x="4" y="2"/>
                    <a:pt x="4" y="2"/>
                    <a:pt x="5" y="2"/>
                  </a:cubicBezTo>
                  <a:cubicBezTo>
                    <a:pt x="5" y="2"/>
                    <a:pt x="5" y="2"/>
                    <a:pt x="5" y="2"/>
                  </a:cubicBezTo>
                  <a:cubicBezTo>
                    <a:pt x="5" y="1"/>
                    <a:pt x="4" y="1"/>
                    <a:pt x="4"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88" name="Freeform 65"/>
            <p:cNvSpPr/>
            <p:nvPr/>
          </p:nvSpPr>
          <p:spPr>
            <a:xfrm>
              <a:off x="1012" y="793"/>
              <a:ext cx="5" cy="4"/>
            </a:xfrm>
            <a:custGeom>
              <a:avLst/>
              <a:gdLst/>
              <a:ahLst/>
              <a:cxnLst>
                <a:cxn ang="0">
                  <a:pos x="1" y="0"/>
                </a:cxn>
                <a:cxn ang="0">
                  <a:pos x="1" y="1"/>
                </a:cxn>
                <a:cxn ang="0">
                  <a:pos x="1" y="1"/>
                </a:cxn>
                <a:cxn ang="0">
                  <a:pos x="1" y="1"/>
                </a:cxn>
                <a:cxn ang="0">
                  <a:pos x="0" y="1"/>
                </a:cxn>
                <a:cxn ang="0">
                  <a:pos x="1" y="1"/>
                </a:cxn>
                <a:cxn ang="0">
                  <a:pos x="1" y="1"/>
                </a:cxn>
                <a:cxn ang="0">
                  <a:pos x="2" y="1"/>
                </a:cxn>
                <a:cxn ang="0">
                  <a:pos x="2" y="0"/>
                </a:cxn>
                <a:cxn ang="0">
                  <a:pos x="1" y="0"/>
                </a:cxn>
              </a:cxnLst>
              <a:rect l="0" t="0" r="r" b="b"/>
              <a:pathLst>
                <a:path w="2" h="2">
                  <a:moveTo>
                    <a:pt x="1" y="0"/>
                  </a:moveTo>
                  <a:cubicBezTo>
                    <a:pt x="1" y="1"/>
                    <a:pt x="1" y="0"/>
                    <a:pt x="1" y="1"/>
                  </a:cubicBezTo>
                  <a:cubicBezTo>
                    <a:pt x="1" y="1"/>
                    <a:pt x="1" y="1"/>
                    <a:pt x="1" y="1"/>
                  </a:cubicBezTo>
                  <a:cubicBezTo>
                    <a:pt x="1" y="1"/>
                    <a:pt x="1" y="1"/>
                    <a:pt x="1" y="1"/>
                  </a:cubicBezTo>
                  <a:cubicBezTo>
                    <a:pt x="0" y="1"/>
                    <a:pt x="0" y="1"/>
                    <a:pt x="0" y="1"/>
                  </a:cubicBezTo>
                  <a:cubicBezTo>
                    <a:pt x="0" y="2"/>
                    <a:pt x="0" y="1"/>
                    <a:pt x="1" y="1"/>
                  </a:cubicBezTo>
                  <a:cubicBezTo>
                    <a:pt x="1" y="1"/>
                    <a:pt x="1" y="1"/>
                    <a:pt x="1" y="1"/>
                  </a:cubicBezTo>
                  <a:cubicBezTo>
                    <a:pt x="1" y="1"/>
                    <a:pt x="1" y="1"/>
                    <a:pt x="2" y="1"/>
                  </a:cubicBezTo>
                  <a:cubicBezTo>
                    <a:pt x="2" y="1"/>
                    <a:pt x="2" y="1"/>
                    <a:pt x="2" y="0"/>
                  </a:cubicBezTo>
                  <a:cubicBezTo>
                    <a:pt x="2"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89" name="Freeform 66"/>
            <p:cNvSpPr/>
            <p:nvPr/>
          </p:nvSpPr>
          <p:spPr>
            <a:xfrm>
              <a:off x="1950" y="800"/>
              <a:ext cx="2" cy="5"/>
            </a:xfrm>
            <a:custGeom>
              <a:avLst/>
              <a:gdLst/>
              <a:ahLst/>
              <a:cxnLst>
                <a:cxn ang="0">
                  <a:pos x="1" y="1"/>
                </a:cxn>
                <a:cxn ang="0">
                  <a:pos x="1" y="1"/>
                </a:cxn>
                <a:cxn ang="0">
                  <a:pos x="1" y="1"/>
                </a:cxn>
                <a:cxn ang="0">
                  <a:pos x="1" y="1"/>
                </a:cxn>
                <a:cxn ang="0">
                  <a:pos x="0" y="2"/>
                </a:cxn>
                <a:cxn ang="0">
                  <a:pos x="1" y="1"/>
                </a:cxn>
              </a:cxnLst>
              <a:rect l="0" t="0" r="r" b="b"/>
              <a:pathLst>
                <a:path w="1" h="2">
                  <a:moveTo>
                    <a:pt x="1" y="1"/>
                  </a:moveTo>
                  <a:cubicBezTo>
                    <a:pt x="1" y="1"/>
                    <a:pt x="1" y="1"/>
                    <a:pt x="1" y="1"/>
                  </a:cubicBezTo>
                  <a:cubicBezTo>
                    <a:pt x="1" y="0"/>
                    <a:pt x="1" y="1"/>
                    <a:pt x="1" y="1"/>
                  </a:cubicBezTo>
                  <a:cubicBezTo>
                    <a:pt x="1" y="1"/>
                    <a:pt x="1" y="1"/>
                    <a:pt x="1" y="1"/>
                  </a:cubicBezTo>
                  <a:cubicBezTo>
                    <a:pt x="0" y="2"/>
                    <a:pt x="0" y="2"/>
                    <a:pt x="0" y="2"/>
                  </a:cubicBezTo>
                  <a:cubicBezTo>
                    <a:pt x="1" y="2"/>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90" name="Freeform 67"/>
            <p:cNvSpPr/>
            <p:nvPr/>
          </p:nvSpPr>
          <p:spPr>
            <a:xfrm>
              <a:off x="1546" y="805"/>
              <a:ext cx="5" cy="9"/>
            </a:xfrm>
            <a:custGeom>
              <a:avLst/>
              <a:gdLst/>
              <a:ahLst/>
              <a:cxnLst>
                <a:cxn ang="0">
                  <a:pos x="1" y="0"/>
                </a:cxn>
                <a:cxn ang="0">
                  <a:pos x="1" y="0"/>
                </a:cxn>
                <a:cxn ang="0">
                  <a:pos x="1" y="1"/>
                </a:cxn>
                <a:cxn ang="0">
                  <a:pos x="1" y="2"/>
                </a:cxn>
                <a:cxn ang="0">
                  <a:pos x="1" y="2"/>
                </a:cxn>
                <a:cxn ang="0">
                  <a:pos x="1" y="3"/>
                </a:cxn>
                <a:cxn ang="0">
                  <a:pos x="1" y="3"/>
                </a:cxn>
                <a:cxn ang="0">
                  <a:pos x="2" y="2"/>
                </a:cxn>
                <a:cxn ang="0">
                  <a:pos x="1" y="1"/>
                </a:cxn>
                <a:cxn ang="0">
                  <a:pos x="1" y="0"/>
                </a:cxn>
              </a:cxnLst>
              <a:rect l="0" t="0" r="r" b="b"/>
              <a:pathLst>
                <a:path w="2" h="4">
                  <a:moveTo>
                    <a:pt x="1" y="0"/>
                  </a:moveTo>
                  <a:cubicBezTo>
                    <a:pt x="1" y="0"/>
                    <a:pt x="1" y="0"/>
                    <a:pt x="1" y="0"/>
                  </a:cubicBezTo>
                  <a:cubicBezTo>
                    <a:pt x="0" y="0"/>
                    <a:pt x="1" y="1"/>
                    <a:pt x="1" y="1"/>
                  </a:cubicBezTo>
                  <a:cubicBezTo>
                    <a:pt x="1" y="1"/>
                    <a:pt x="1" y="1"/>
                    <a:pt x="1" y="2"/>
                  </a:cubicBezTo>
                  <a:cubicBezTo>
                    <a:pt x="1" y="2"/>
                    <a:pt x="1" y="2"/>
                    <a:pt x="1" y="2"/>
                  </a:cubicBezTo>
                  <a:cubicBezTo>
                    <a:pt x="1" y="3"/>
                    <a:pt x="1" y="2"/>
                    <a:pt x="1" y="3"/>
                  </a:cubicBezTo>
                  <a:cubicBezTo>
                    <a:pt x="1" y="3"/>
                    <a:pt x="1" y="3"/>
                    <a:pt x="1" y="3"/>
                  </a:cubicBezTo>
                  <a:cubicBezTo>
                    <a:pt x="2" y="4"/>
                    <a:pt x="2" y="3"/>
                    <a:pt x="2" y="2"/>
                  </a:cubicBezTo>
                  <a:cubicBezTo>
                    <a:pt x="2" y="2"/>
                    <a:pt x="2" y="1"/>
                    <a:pt x="1" y="1"/>
                  </a:cubicBezTo>
                  <a:cubicBezTo>
                    <a:pt x="1" y="1"/>
                    <a:pt x="1" y="1"/>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91" name="Freeform 68"/>
            <p:cNvSpPr/>
            <p:nvPr/>
          </p:nvSpPr>
          <p:spPr>
            <a:xfrm>
              <a:off x="1943" y="805"/>
              <a:ext cx="5" cy="7"/>
            </a:xfrm>
            <a:custGeom>
              <a:avLst/>
              <a:gdLst/>
              <a:ahLst/>
              <a:cxnLst>
                <a:cxn ang="0">
                  <a:pos x="0" y="3"/>
                </a:cxn>
                <a:cxn ang="0">
                  <a:pos x="0" y="3"/>
                </a:cxn>
                <a:cxn ang="0">
                  <a:pos x="1" y="2"/>
                </a:cxn>
                <a:cxn ang="0">
                  <a:pos x="1" y="1"/>
                </a:cxn>
                <a:cxn ang="0">
                  <a:pos x="2" y="1"/>
                </a:cxn>
                <a:cxn ang="0">
                  <a:pos x="2" y="0"/>
                </a:cxn>
                <a:cxn ang="0">
                  <a:pos x="1" y="1"/>
                </a:cxn>
                <a:cxn ang="0">
                  <a:pos x="1" y="1"/>
                </a:cxn>
                <a:cxn ang="0">
                  <a:pos x="0" y="2"/>
                </a:cxn>
                <a:cxn ang="0">
                  <a:pos x="0" y="2"/>
                </a:cxn>
                <a:cxn ang="0">
                  <a:pos x="0" y="2"/>
                </a:cxn>
                <a:cxn ang="0">
                  <a:pos x="0" y="2"/>
                </a:cxn>
                <a:cxn ang="0">
                  <a:pos x="0" y="3"/>
                </a:cxn>
              </a:cxnLst>
              <a:rect l="0" t="0" r="r" b="b"/>
              <a:pathLst>
                <a:path w="2" h="3">
                  <a:moveTo>
                    <a:pt x="0" y="3"/>
                  </a:moveTo>
                  <a:cubicBezTo>
                    <a:pt x="1" y="3"/>
                    <a:pt x="0" y="3"/>
                    <a:pt x="0" y="3"/>
                  </a:cubicBezTo>
                  <a:cubicBezTo>
                    <a:pt x="1" y="3"/>
                    <a:pt x="1" y="2"/>
                    <a:pt x="1" y="2"/>
                  </a:cubicBezTo>
                  <a:cubicBezTo>
                    <a:pt x="1" y="1"/>
                    <a:pt x="1" y="1"/>
                    <a:pt x="1" y="1"/>
                  </a:cubicBezTo>
                  <a:cubicBezTo>
                    <a:pt x="1" y="1"/>
                    <a:pt x="2" y="1"/>
                    <a:pt x="2" y="1"/>
                  </a:cubicBezTo>
                  <a:cubicBezTo>
                    <a:pt x="2" y="1"/>
                    <a:pt x="2" y="0"/>
                    <a:pt x="2" y="0"/>
                  </a:cubicBezTo>
                  <a:cubicBezTo>
                    <a:pt x="2" y="0"/>
                    <a:pt x="2" y="1"/>
                    <a:pt x="1" y="1"/>
                  </a:cubicBezTo>
                  <a:cubicBezTo>
                    <a:pt x="1" y="1"/>
                    <a:pt x="1" y="1"/>
                    <a:pt x="1" y="1"/>
                  </a:cubicBezTo>
                  <a:cubicBezTo>
                    <a:pt x="0" y="1"/>
                    <a:pt x="1" y="1"/>
                    <a:pt x="0" y="2"/>
                  </a:cubicBezTo>
                  <a:cubicBezTo>
                    <a:pt x="0" y="2"/>
                    <a:pt x="0" y="1"/>
                    <a:pt x="0" y="2"/>
                  </a:cubicBezTo>
                  <a:cubicBezTo>
                    <a:pt x="0" y="2"/>
                    <a:pt x="0" y="2"/>
                    <a:pt x="0" y="2"/>
                  </a:cubicBezTo>
                  <a:cubicBezTo>
                    <a:pt x="0" y="2"/>
                    <a:pt x="0" y="2"/>
                    <a:pt x="0" y="2"/>
                  </a:cubicBezTo>
                  <a:cubicBezTo>
                    <a:pt x="0" y="3"/>
                    <a:pt x="0" y="3"/>
                    <a:pt x="0" y="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92" name="Freeform 69"/>
            <p:cNvSpPr/>
            <p:nvPr/>
          </p:nvSpPr>
          <p:spPr>
            <a:xfrm>
              <a:off x="1322" y="821"/>
              <a:ext cx="4" cy="7"/>
            </a:xfrm>
            <a:custGeom>
              <a:avLst/>
              <a:gdLst/>
              <a:ahLst/>
              <a:cxnLst>
                <a:cxn ang="0">
                  <a:pos x="2" y="3"/>
                </a:cxn>
                <a:cxn ang="0">
                  <a:pos x="2" y="2"/>
                </a:cxn>
                <a:cxn ang="0">
                  <a:pos x="2" y="2"/>
                </a:cxn>
                <a:cxn ang="0">
                  <a:pos x="2" y="0"/>
                </a:cxn>
                <a:cxn ang="0">
                  <a:pos x="2" y="0"/>
                </a:cxn>
                <a:cxn ang="0">
                  <a:pos x="1" y="0"/>
                </a:cxn>
                <a:cxn ang="0">
                  <a:pos x="1" y="2"/>
                </a:cxn>
                <a:cxn ang="0">
                  <a:pos x="2" y="3"/>
                </a:cxn>
              </a:cxnLst>
              <a:rect l="0" t="0" r="r" b="b"/>
              <a:pathLst>
                <a:path w="2" h="3">
                  <a:moveTo>
                    <a:pt x="2" y="3"/>
                  </a:moveTo>
                  <a:cubicBezTo>
                    <a:pt x="2" y="2"/>
                    <a:pt x="2" y="2"/>
                    <a:pt x="2" y="2"/>
                  </a:cubicBezTo>
                  <a:cubicBezTo>
                    <a:pt x="2" y="2"/>
                    <a:pt x="2" y="2"/>
                    <a:pt x="2" y="2"/>
                  </a:cubicBezTo>
                  <a:cubicBezTo>
                    <a:pt x="2" y="1"/>
                    <a:pt x="2" y="0"/>
                    <a:pt x="2" y="0"/>
                  </a:cubicBezTo>
                  <a:cubicBezTo>
                    <a:pt x="2" y="0"/>
                    <a:pt x="2" y="0"/>
                    <a:pt x="2" y="0"/>
                  </a:cubicBezTo>
                  <a:cubicBezTo>
                    <a:pt x="1" y="0"/>
                    <a:pt x="1" y="0"/>
                    <a:pt x="1" y="0"/>
                  </a:cubicBezTo>
                  <a:cubicBezTo>
                    <a:pt x="0" y="0"/>
                    <a:pt x="1" y="2"/>
                    <a:pt x="1" y="2"/>
                  </a:cubicBezTo>
                  <a:cubicBezTo>
                    <a:pt x="1" y="3"/>
                    <a:pt x="2" y="3"/>
                    <a:pt x="2" y="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93" name="Freeform 70"/>
            <p:cNvSpPr/>
            <p:nvPr/>
          </p:nvSpPr>
          <p:spPr>
            <a:xfrm>
              <a:off x="1898" y="828"/>
              <a:ext cx="45" cy="45"/>
            </a:xfrm>
            <a:custGeom>
              <a:avLst/>
              <a:gdLst/>
              <a:ahLst/>
              <a:cxnLst>
                <a:cxn ang="0">
                  <a:pos x="18" y="12"/>
                </a:cxn>
                <a:cxn ang="0">
                  <a:pos x="18" y="9"/>
                </a:cxn>
                <a:cxn ang="0">
                  <a:pos x="16" y="8"/>
                </a:cxn>
                <a:cxn ang="0">
                  <a:pos x="17" y="7"/>
                </a:cxn>
                <a:cxn ang="0">
                  <a:pos x="17" y="4"/>
                </a:cxn>
                <a:cxn ang="0">
                  <a:pos x="16" y="3"/>
                </a:cxn>
                <a:cxn ang="0">
                  <a:pos x="14" y="1"/>
                </a:cxn>
                <a:cxn ang="0">
                  <a:pos x="13" y="1"/>
                </a:cxn>
                <a:cxn ang="0">
                  <a:pos x="12" y="0"/>
                </a:cxn>
                <a:cxn ang="0">
                  <a:pos x="12" y="0"/>
                </a:cxn>
                <a:cxn ang="0">
                  <a:pos x="12" y="3"/>
                </a:cxn>
                <a:cxn ang="0">
                  <a:pos x="12" y="4"/>
                </a:cxn>
                <a:cxn ang="0">
                  <a:pos x="13" y="5"/>
                </a:cxn>
                <a:cxn ang="0">
                  <a:pos x="13" y="9"/>
                </a:cxn>
                <a:cxn ang="0">
                  <a:pos x="12" y="10"/>
                </a:cxn>
                <a:cxn ang="0">
                  <a:pos x="12" y="10"/>
                </a:cxn>
                <a:cxn ang="0">
                  <a:pos x="10" y="10"/>
                </a:cxn>
                <a:cxn ang="0">
                  <a:pos x="10" y="10"/>
                </a:cxn>
                <a:cxn ang="0">
                  <a:pos x="9" y="10"/>
                </a:cxn>
                <a:cxn ang="0">
                  <a:pos x="9" y="12"/>
                </a:cxn>
                <a:cxn ang="0">
                  <a:pos x="8" y="14"/>
                </a:cxn>
                <a:cxn ang="0">
                  <a:pos x="7" y="14"/>
                </a:cxn>
                <a:cxn ang="0">
                  <a:pos x="3" y="14"/>
                </a:cxn>
                <a:cxn ang="0">
                  <a:pos x="2" y="15"/>
                </a:cxn>
                <a:cxn ang="0">
                  <a:pos x="2" y="16"/>
                </a:cxn>
                <a:cxn ang="0">
                  <a:pos x="1" y="17"/>
                </a:cxn>
                <a:cxn ang="0">
                  <a:pos x="2" y="18"/>
                </a:cxn>
                <a:cxn ang="0">
                  <a:pos x="5" y="17"/>
                </a:cxn>
                <a:cxn ang="0">
                  <a:pos x="5" y="17"/>
                </a:cxn>
                <a:cxn ang="0">
                  <a:pos x="9" y="16"/>
                </a:cxn>
                <a:cxn ang="0">
                  <a:pos x="9" y="18"/>
                </a:cxn>
                <a:cxn ang="0">
                  <a:pos x="10" y="18"/>
                </a:cxn>
                <a:cxn ang="0">
                  <a:pos x="11" y="19"/>
                </a:cxn>
                <a:cxn ang="0">
                  <a:pos x="11" y="19"/>
                </a:cxn>
                <a:cxn ang="0">
                  <a:pos x="12" y="18"/>
                </a:cxn>
                <a:cxn ang="0">
                  <a:pos x="12" y="17"/>
                </a:cxn>
                <a:cxn ang="0">
                  <a:pos x="12" y="15"/>
                </a:cxn>
                <a:cxn ang="0">
                  <a:pos x="12" y="16"/>
                </a:cxn>
                <a:cxn ang="0">
                  <a:pos x="13" y="16"/>
                </a:cxn>
                <a:cxn ang="0">
                  <a:pos x="15" y="17"/>
                </a:cxn>
                <a:cxn ang="0">
                  <a:pos x="15" y="16"/>
                </a:cxn>
                <a:cxn ang="0">
                  <a:pos x="15" y="15"/>
                </a:cxn>
                <a:cxn ang="0">
                  <a:pos x="16" y="15"/>
                </a:cxn>
                <a:cxn ang="0">
                  <a:pos x="17" y="15"/>
                </a:cxn>
                <a:cxn ang="0">
                  <a:pos x="18" y="16"/>
                </a:cxn>
                <a:cxn ang="0">
                  <a:pos x="18" y="14"/>
                </a:cxn>
                <a:cxn ang="0">
                  <a:pos x="19" y="14"/>
                </a:cxn>
                <a:cxn ang="0">
                  <a:pos x="18" y="13"/>
                </a:cxn>
              </a:cxnLst>
              <a:rect l="0" t="0" r="r" b="b"/>
              <a:pathLst>
                <a:path w="19" h="19">
                  <a:moveTo>
                    <a:pt x="18" y="13"/>
                  </a:moveTo>
                  <a:cubicBezTo>
                    <a:pt x="18" y="13"/>
                    <a:pt x="18" y="12"/>
                    <a:pt x="18" y="12"/>
                  </a:cubicBezTo>
                  <a:cubicBezTo>
                    <a:pt x="17" y="11"/>
                    <a:pt x="18" y="11"/>
                    <a:pt x="18" y="10"/>
                  </a:cubicBezTo>
                  <a:cubicBezTo>
                    <a:pt x="18" y="9"/>
                    <a:pt x="18" y="9"/>
                    <a:pt x="18" y="9"/>
                  </a:cubicBezTo>
                  <a:cubicBezTo>
                    <a:pt x="17" y="9"/>
                    <a:pt x="17" y="9"/>
                    <a:pt x="17" y="8"/>
                  </a:cubicBezTo>
                  <a:cubicBezTo>
                    <a:pt x="17" y="8"/>
                    <a:pt x="17" y="8"/>
                    <a:pt x="16" y="8"/>
                  </a:cubicBezTo>
                  <a:cubicBezTo>
                    <a:pt x="16" y="8"/>
                    <a:pt x="16" y="7"/>
                    <a:pt x="17" y="7"/>
                  </a:cubicBezTo>
                  <a:cubicBezTo>
                    <a:pt x="17" y="7"/>
                    <a:pt x="17" y="7"/>
                    <a:pt x="17" y="7"/>
                  </a:cubicBezTo>
                  <a:cubicBezTo>
                    <a:pt x="17" y="6"/>
                    <a:pt x="17" y="5"/>
                    <a:pt x="17" y="5"/>
                  </a:cubicBezTo>
                  <a:cubicBezTo>
                    <a:pt x="17" y="5"/>
                    <a:pt x="17" y="4"/>
                    <a:pt x="17" y="4"/>
                  </a:cubicBezTo>
                  <a:cubicBezTo>
                    <a:pt x="17" y="4"/>
                    <a:pt x="16" y="3"/>
                    <a:pt x="16" y="3"/>
                  </a:cubicBezTo>
                  <a:cubicBezTo>
                    <a:pt x="16" y="3"/>
                    <a:pt x="16" y="3"/>
                    <a:pt x="16" y="3"/>
                  </a:cubicBezTo>
                  <a:cubicBezTo>
                    <a:pt x="15" y="2"/>
                    <a:pt x="15" y="2"/>
                    <a:pt x="15" y="2"/>
                  </a:cubicBezTo>
                  <a:cubicBezTo>
                    <a:pt x="15" y="2"/>
                    <a:pt x="14" y="2"/>
                    <a:pt x="14" y="1"/>
                  </a:cubicBezTo>
                  <a:cubicBezTo>
                    <a:pt x="14" y="1"/>
                    <a:pt x="14" y="1"/>
                    <a:pt x="13" y="1"/>
                  </a:cubicBezTo>
                  <a:cubicBezTo>
                    <a:pt x="13" y="1"/>
                    <a:pt x="13" y="1"/>
                    <a:pt x="13" y="1"/>
                  </a:cubicBezTo>
                  <a:cubicBezTo>
                    <a:pt x="12" y="0"/>
                    <a:pt x="13" y="0"/>
                    <a:pt x="13" y="0"/>
                  </a:cubicBezTo>
                  <a:cubicBezTo>
                    <a:pt x="12" y="0"/>
                    <a:pt x="13" y="0"/>
                    <a:pt x="12" y="0"/>
                  </a:cubicBezTo>
                  <a:cubicBezTo>
                    <a:pt x="12" y="0"/>
                    <a:pt x="12" y="0"/>
                    <a:pt x="12" y="0"/>
                  </a:cubicBezTo>
                  <a:cubicBezTo>
                    <a:pt x="12" y="0"/>
                    <a:pt x="12" y="0"/>
                    <a:pt x="12" y="0"/>
                  </a:cubicBezTo>
                  <a:cubicBezTo>
                    <a:pt x="11" y="1"/>
                    <a:pt x="11" y="2"/>
                    <a:pt x="12" y="3"/>
                  </a:cubicBezTo>
                  <a:cubicBezTo>
                    <a:pt x="12" y="3"/>
                    <a:pt x="12" y="3"/>
                    <a:pt x="12" y="3"/>
                  </a:cubicBezTo>
                  <a:cubicBezTo>
                    <a:pt x="12" y="3"/>
                    <a:pt x="12" y="3"/>
                    <a:pt x="12" y="3"/>
                  </a:cubicBezTo>
                  <a:cubicBezTo>
                    <a:pt x="12" y="4"/>
                    <a:pt x="12" y="3"/>
                    <a:pt x="12" y="4"/>
                  </a:cubicBezTo>
                  <a:cubicBezTo>
                    <a:pt x="12" y="4"/>
                    <a:pt x="13" y="4"/>
                    <a:pt x="13" y="4"/>
                  </a:cubicBezTo>
                  <a:cubicBezTo>
                    <a:pt x="13" y="4"/>
                    <a:pt x="13" y="5"/>
                    <a:pt x="13" y="5"/>
                  </a:cubicBezTo>
                  <a:cubicBezTo>
                    <a:pt x="13" y="6"/>
                    <a:pt x="13" y="7"/>
                    <a:pt x="13" y="8"/>
                  </a:cubicBezTo>
                  <a:cubicBezTo>
                    <a:pt x="13" y="8"/>
                    <a:pt x="13" y="8"/>
                    <a:pt x="13" y="9"/>
                  </a:cubicBezTo>
                  <a:cubicBezTo>
                    <a:pt x="13" y="9"/>
                    <a:pt x="13" y="9"/>
                    <a:pt x="12" y="9"/>
                  </a:cubicBezTo>
                  <a:cubicBezTo>
                    <a:pt x="12" y="10"/>
                    <a:pt x="12" y="10"/>
                    <a:pt x="12" y="10"/>
                  </a:cubicBezTo>
                  <a:cubicBezTo>
                    <a:pt x="12" y="10"/>
                    <a:pt x="12" y="10"/>
                    <a:pt x="12" y="10"/>
                  </a:cubicBezTo>
                  <a:cubicBezTo>
                    <a:pt x="12" y="10"/>
                    <a:pt x="12" y="10"/>
                    <a:pt x="12" y="10"/>
                  </a:cubicBezTo>
                  <a:cubicBezTo>
                    <a:pt x="11" y="11"/>
                    <a:pt x="10" y="11"/>
                    <a:pt x="10" y="11"/>
                  </a:cubicBezTo>
                  <a:cubicBezTo>
                    <a:pt x="10" y="10"/>
                    <a:pt x="10" y="10"/>
                    <a:pt x="10" y="10"/>
                  </a:cubicBezTo>
                  <a:cubicBezTo>
                    <a:pt x="10" y="10"/>
                    <a:pt x="10" y="10"/>
                    <a:pt x="10" y="10"/>
                  </a:cubicBezTo>
                  <a:cubicBezTo>
                    <a:pt x="10" y="10"/>
                    <a:pt x="9" y="10"/>
                    <a:pt x="10" y="10"/>
                  </a:cubicBezTo>
                  <a:cubicBezTo>
                    <a:pt x="10" y="10"/>
                    <a:pt x="10" y="9"/>
                    <a:pt x="10" y="9"/>
                  </a:cubicBezTo>
                  <a:cubicBezTo>
                    <a:pt x="9" y="9"/>
                    <a:pt x="9" y="9"/>
                    <a:pt x="9" y="10"/>
                  </a:cubicBezTo>
                  <a:cubicBezTo>
                    <a:pt x="9" y="10"/>
                    <a:pt x="9" y="11"/>
                    <a:pt x="10" y="11"/>
                  </a:cubicBezTo>
                  <a:cubicBezTo>
                    <a:pt x="10" y="11"/>
                    <a:pt x="9" y="12"/>
                    <a:pt x="9" y="12"/>
                  </a:cubicBezTo>
                  <a:cubicBezTo>
                    <a:pt x="8" y="13"/>
                    <a:pt x="9" y="13"/>
                    <a:pt x="9" y="14"/>
                  </a:cubicBezTo>
                  <a:cubicBezTo>
                    <a:pt x="8" y="14"/>
                    <a:pt x="8" y="14"/>
                    <a:pt x="8" y="14"/>
                  </a:cubicBezTo>
                  <a:cubicBezTo>
                    <a:pt x="8" y="14"/>
                    <a:pt x="7" y="13"/>
                    <a:pt x="7" y="13"/>
                  </a:cubicBezTo>
                  <a:cubicBezTo>
                    <a:pt x="7" y="14"/>
                    <a:pt x="7" y="14"/>
                    <a:pt x="7" y="14"/>
                  </a:cubicBezTo>
                  <a:cubicBezTo>
                    <a:pt x="7" y="14"/>
                    <a:pt x="6" y="14"/>
                    <a:pt x="7" y="14"/>
                  </a:cubicBezTo>
                  <a:cubicBezTo>
                    <a:pt x="7" y="14"/>
                    <a:pt x="4" y="13"/>
                    <a:pt x="3" y="14"/>
                  </a:cubicBezTo>
                  <a:cubicBezTo>
                    <a:pt x="3" y="14"/>
                    <a:pt x="3" y="15"/>
                    <a:pt x="2" y="15"/>
                  </a:cubicBezTo>
                  <a:cubicBezTo>
                    <a:pt x="2" y="15"/>
                    <a:pt x="2" y="15"/>
                    <a:pt x="2" y="15"/>
                  </a:cubicBezTo>
                  <a:cubicBezTo>
                    <a:pt x="2" y="15"/>
                    <a:pt x="2" y="15"/>
                    <a:pt x="2" y="16"/>
                  </a:cubicBezTo>
                  <a:cubicBezTo>
                    <a:pt x="2" y="16"/>
                    <a:pt x="2" y="16"/>
                    <a:pt x="2" y="16"/>
                  </a:cubicBezTo>
                  <a:cubicBezTo>
                    <a:pt x="2" y="16"/>
                    <a:pt x="2" y="16"/>
                    <a:pt x="2" y="16"/>
                  </a:cubicBezTo>
                  <a:cubicBezTo>
                    <a:pt x="2" y="16"/>
                    <a:pt x="1" y="17"/>
                    <a:pt x="1" y="17"/>
                  </a:cubicBezTo>
                  <a:cubicBezTo>
                    <a:pt x="1" y="17"/>
                    <a:pt x="0" y="17"/>
                    <a:pt x="1" y="17"/>
                  </a:cubicBezTo>
                  <a:cubicBezTo>
                    <a:pt x="1" y="18"/>
                    <a:pt x="2" y="18"/>
                    <a:pt x="2" y="18"/>
                  </a:cubicBezTo>
                  <a:cubicBezTo>
                    <a:pt x="3" y="18"/>
                    <a:pt x="4" y="18"/>
                    <a:pt x="4" y="18"/>
                  </a:cubicBezTo>
                  <a:cubicBezTo>
                    <a:pt x="4" y="18"/>
                    <a:pt x="4" y="17"/>
                    <a:pt x="5" y="17"/>
                  </a:cubicBezTo>
                  <a:cubicBezTo>
                    <a:pt x="5" y="17"/>
                    <a:pt x="5" y="17"/>
                    <a:pt x="5" y="17"/>
                  </a:cubicBezTo>
                  <a:cubicBezTo>
                    <a:pt x="5" y="17"/>
                    <a:pt x="5" y="17"/>
                    <a:pt x="5" y="17"/>
                  </a:cubicBezTo>
                  <a:cubicBezTo>
                    <a:pt x="5" y="17"/>
                    <a:pt x="5" y="17"/>
                    <a:pt x="5" y="17"/>
                  </a:cubicBezTo>
                  <a:cubicBezTo>
                    <a:pt x="6" y="16"/>
                    <a:pt x="8" y="15"/>
                    <a:pt x="9" y="16"/>
                  </a:cubicBezTo>
                  <a:cubicBezTo>
                    <a:pt x="9" y="16"/>
                    <a:pt x="9" y="16"/>
                    <a:pt x="9" y="16"/>
                  </a:cubicBezTo>
                  <a:cubicBezTo>
                    <a:pt x="9" y="17"/>
                    <a:pt x="9" y="17"/>
                    <a:pt x="9" y="18"/>
                  </a:cubicBezTo>
                  <a:cubicBezTo>
                    <a:pt x="9" y="18"/>
                    <a:pt x="9" y="18"/>
                    <a:pt x="9" y="18"/>
                  </a:cubicBezTo>
                  <a:cubicBezTo>
                    <a:pt x="9" y="18"/>
                    <a:pt x="10" y="18"/>
                    <a:pt x="10" y="18"/>
                  </a:cubicBezTo>
                  <a:cubicBezTo>
                    <a:pt x="10" y="18"/>
                    <a:pt x="10" y="18"/>
                    <a:pt x="10" y="19"/>
                  </a:cubicBezTo>
                  <a:cubicBezTo>
                    <a:pt x="10" y="19"/>
                    <a:pt x="10" y="19"/>
                    <a:pt x="11" y="19"/>
                  </a:cubicBezTo>
                  <a:cubicBezTo>
                    <a:pt x="11" y="19"/>
                    <a:pt x="11" y="19"/>
                    <a:pt x="11" y="19"/>
                  </a:cubicBezTo>
                  <a:cubicBezTo>
                    <a:pt x="11" y="19"/>
                    <a:pt x="11" y="19"/>
                    <a:pt x="11" y="19"/>
                  </a:cubicBezTo>
                  <a:cubicBezTo>
                    <a:pt x="11" y="19"/>
                    <a:pt x="11" y="19"/>
                    <a:pt x="12" y="19"/>
                  </a:cubicBezTo>
                  <a:cubicBezTo>
                    <a:pt x="12" y="19"/>
                    <a:pt x="12" y="18"/>
                    <a:pt x="12" y="18"/>
                  </a:cubicBezTo>
                  <a:cubicBezTo>
                    <a:pt x="11" y="17"/>
                    <a:pt x="12" y="17"/>
                    <a:pt x="12" y="17"/>
                  </a:cubicBezTo>
                  <a:cubicBezTo>
                    <a:pt x="12" y="17"/>
                    <a:pt x="12" y="17"/>
                    <a:pt x="12" y="17"/>
                  </a:cubicBezTo>
                  <a:cubicBezTo>
                    <a:pt x="12" y="16"/>
                    <a:pt x="12" y="16"/>
                    <a:pt x="12" y="16"/>
                  </a:cubicBezTo>
                  <a:cubicBezTo>
                    <a:pt x="12" y="16"/>
                    <a:pt x="11" y="15"/>
                    <a:pt x="12" y="15"/>
                  </a:cubicBezTo>
                  <a:cubicBezTo>
                    <a:pt x="12" y="15"/>
                    <a:pt x="12" y="15"/>
                    <a:pt x="12" y="16"/>
                  </a:cubicBezTo>
                  <a:cubicBezTo>
                    <a:pt x="12" y="16"/>
                    <a:pt x="12" y="16"/>
                    <a:pt x="12" y="16"/>
                  </a:cubicBezTo>
                  <a:cubicBezTo>
                    <a:pt x="13" y="16"/>
                    <a:pt x="13" y="16"/>
                    <a:pt x="13" y="16"/>
                  </a:cubicBezTo>
                  <a:cubicBezTo>
                    <a:pt x="13" y="16"/>
                    <a:pt x="13" y="16"/>
                    <a:pt x="13" y="16"/>
                  </a:cubicBezTo>
                  <a:cubicBezTo>
                    <a:pt x="14" y="17"/>
                    <a:pt x="14" y="16"/>
                    <a:pt x="14" y="17"/>
                  </a:cubicBezTo>
                  <a:cubicBezTo>
                    <a:pt x="15" y="17"/>
                    <a:pt x="14" y="17"/>
                    <a:pt x="15" y="17"/>
                  </a:cubicBezTo>
                  <a:cubicBezTo>
                    <a:pt x="15" y="16"/>
                    <a:pt x="15" y="17"/>
                    <a:pt x="15" y="16"/>
                  </a:cubicBezTo>
                  <a:cubicBezTo>
                    <a:pt x="15" y="16"/>
                    <a:pt x="15" y="16"/>
                    <a:pt x="15" y="16"/>
                  </a:cubicBezTo>
                  <a:cubicBezTo>
                    <a:pt x="15" y="16"/>
                    <a:pt x="15" y="16"/>
                    <a:pt x="15" y="16"/>
                  </a:cubicBezTo>
                  <a:cubicBezTo>
                    <a:pt x="15" y="15"/>
                    <a:pt x="15" y="15"/>
                    <a:pt x="15" y="15"/>
                  </a:cubicBezTo>
                  <a:cubicBezTo>
                    <a:pt x="15" y="15"/>
                    <a:pt x="16" y="15"/>
                    <a:pt x="16" y="15"/>
                  </a:cubicBezTo>
                  <a:cubicBezTo>
                    <a:pt x="16" y="15"/>
                    <a:pt x="16" y="15"/>
                    <a:pt x="16" y="15"/>
                  </a:cubicBezTo>
                  <a:cubicBezTo>
                    <a:pt x="16" y="15"/>
                    <a:pt x="17" y="15"/>
                    <a:pt x="17" y="15"/>
                  </a:cubicBezTo>
                  <a:cubicBezTo>
                    <a:pt x="17" y="15"/>
                    <a:pt x="17" y="15"/>
                    <a:pt x="17" y="15"/>
                  </a:cubicBezTo>
                  <a:cubicBezTo>
                    <a:pt x="17" y="14"/>
                    <a:pt x="17" y="14"/>
                    <a:pt x="17" y="15"/>
                  </a:cubicBezTo>
                  <a:cubicBezTo>
                    <a:pt x="17" y="15"/>
                    <a:pt x="18" y="16"/>
                    <a:pt x="18" y="16"/>
                  </a:cubicBezTo>
                  <a:cubicBezTo>
                    <a:pt x="18" y="16"/>
                    <a:pt x="19" y="15"/>
                    <a:pt x="19" y="15"/>
                  </a:cubicBezTo>
                  <a:cubicBezTo>
                    <a:pt x="18" y="15"/>
                    <a:pt x="18" y="15"/>
                    <a:pt x="18" y="14"/>
                  </a:cubicBezTo>
                  <a:cubicBezTo>
                    <a:pt x="19" y="14"/>
                    <a:pt x="19" y="14"/>
                    <a:pt x="19" y="14"/>
                  </a:cubicBezTo>
                  <a:cubicBezTo>
                    <a:pt x="19" y="14"/>
                    <a:pt x="19" y="14"/>
                    <a:pt x="19" y="14"/>
                  </a:cubicBezTo>
                  <a:cubicBezTo>
                    <a:pt x="19" y="13"/>
                    <a:pt x="19" y="13"/>
                    <a:pt x="19" y="13"/>
                  </a:cubicBezTo>
                  <a:cubicBezTo>
                    <a:pt x="19" y="13"/>
                    <a:pt x="19" y="13"/>
                    <a:pt x="18" y="1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94" name="Freeform 71"/>
            <p:cNvSpPr/>
            <p:nvPr/>
          </p:nvSpPr>
          <p:spPr>
            <a:xfrm>
              <a:off x="1322" y="831"/>
              <a:ext cx="7" cy="11"/>
            </a:xfrm>
            <a:custGeom>
              <a:avLst/>
              <a:gdLst/>
              <a:ahLst/>
              <a:cxnLst>
                <a:cxn ang="0">
                  <a:pos x="3" y="0"/>
                </a:cxn>
                <a:cxn ang="0">
                  <a:pos x="2" y="0"/>
                </a:cxn>
                <a:cxn ang="0">
                  <a:pos x="2" y="0"/>
                </a:cxn>
                <a:cxn ang="0">
                  <a:pos x="1" y="0"/>
                </a:cxn>
                <a:cxn ang="0">
                  <a:pos x="1" y="0"/>
                </a:cxn>
                <a:cxn ang="0">
                  <a:pos x="0" y="0"/>
                </a:cxn>
                <a:cxn ang="0">
                  <a:pos x="0" y="1"/>
                </a:cxn>
                <a:cxn ang="0">
                  <a:pos x="1" y="2"/>
                </a:cxn>
                <a:cxn ang="0">
                  <a:pos x="0" y="4"/>
                </a:cxn>
                <a:cxn ang="0">
                  <a:pos x="1" y="5"/>
                </a:cxn>
                <a:cxn ang="0">
                  <a:pos x="1" y="5"/>
                </a:cxn>
                <a:cxn ang="0">
                  <a:pos x="2" y="4"/>
                </a:cxn>
                <a:cxn ang="0">
                  <a:pos x="3" y="4"/>
                </a:cxn>
                <a:cxn ang="0">
                  <a:pos x="3" y="1"/>
                </a:cxn>
                <a:cxn ang="0">
                  <a:pos x="3" y="0"/>
                </a:cxn>
              </a:cxnLst>
              <a:rect l="0" t="0" r="r" b="b"/>
              <a:pathLst>
                <a:path w="3" h="5">
                  <a:moveTo>
                    <a:pt x="3" y="0"/>
                  </a:moveTo>
                  <a:cubicBezTo>
                    <a:pt x="3" y="0"/>
                    <a:pt x="3" y="0"/>
                    <a:pt x="2" y="0"/>
                  </a:cubicBezTo>
                  <a:cubicBezTo>
                    <a:pt x="2" y="0"/>
                    <a:pt x="3" y="0"/>
                    <a:pt x="2" y="0"/>
                  </a:cubicBezTo>
                  <a:cubicBezTo>
                    <a:pt x="2" y="0"/>
                    <a:pt x="2" y="0"/>
                    <a:pt x="1" y="0"/>
                  </a:cubicBezTo>
                  <a:cubicBezTo>
                    <a:pt x="1" y="0"/>
                    <a:pt x="1" y="0"/>
                    <a:pt x="1" y="0"/>
                  </a:cubicBezTo>
                  <a:cubicBezTo>
                    <a:pt x="1" y="1"/>
                    <a:pt x="0" y="0"/>
                    <a:pt x="0" y="0"/>
                  </a:cubicBezTo>
                  <a:cubicBezTo>
                    <a:pt x="0" y="1"/>
                    <a:pt x="0" y="1"/>
                    <a:pt x="0" y="1"/>
                  </a:cubicBezTo>
                  <a:cubicBezTo>
                    <a:pt x="0" y="1"/>
                    <a:pt x="0" y="2"/>
                    <a:pt x="1" y="2"/>
                  </a:cubicBezTo>
                  <a:cubicBezTo>
                    <a:pt x="1" y="2"/>
                    <a:pt x="1" y="4"/>
                    <a:pt x="0" y="4"/>
                  </a:cubicBezTo>
                  <a:cubicBezTo>
                    <a:pt x="0" y="4"/>
                    <a:pt x="1" y="5"/>
                    <a:pt x="1" y="5"/>
                  </a:cubicBezTo>
                  <a:cubicBezTo>
                    <a:pt x="1" y="5"/>
                    <a:pt x="1" y="5"/>
                    <a:pt x="1" y="5"/>
                  </a:cubicBezTo>
                  <a:cubicBezTo>
                    <a:pt x="1" y="5"/>
                    <a:pt x="2" y="4"/>
                    <a:pt x="2" y="4"/>
                  </a:cubicBezTo>
                  <a:cubicBezTo>
                    <a:pt x="2" y="4"/>
                    <a:pt x="2" y="4"/>
                    <a:pt x="3" y="4"/>
                  </a:cubicBezTo>
                  <a:cubicBezTo>
                    <a:pt x="3" y="2"/>
                    <a:pt x="3" y="2"/>
                    <a:pt x="3" y="1"/>
                  </a:cubicBezTo>
                  <a:cubicBezTo>
                    <a:pt x="3" y="0"/>
                    <a:pt x="3" y="1"/>
                    <a:pt x="3"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95" name="Freeform 72"/>
            <p:cNvSpPr/>
            <p:nvPr/>
          </p:nvSpPr>
          <p:spPr>
            <a:xfrm>
              <a:off x="1907" y="868"/>
              <a:ext cx="12" cy="10"/>
            </a:xfrm>
            <a:custGeom>
              <a:avLst/>
              <a:gdLst/>
              <a:ahLst/>
              <a:cxnLst>
                <a:cxn ang="0">
                  <a:pos x="4" y="2"/>
                </a:cxn>
                <a:cxn ang="0">
                  <a:pos x="4" y="2"/>
                </a:cxn>
                <a:cxn ang="0">
                  <a:pos x="4" y="2"/>
                </a:cxn>
                <a:cxn ang="0">
                  <a:pos x="5" y="1"/>
                </a:cxn>
                <a:cxn ang="0">
                  <a:pos x="4" y="1"/>
                </a:cxn>
                <a:cxn ang="0">
                  <a:pos x="4" y="0"/>
                </a:cxn>
                <a:cxn ang="0">
                  <a:pos x="4" y="0"/>
                </a:cxn>
                <a:cxn ang="0">
                  <a:pos x="4" y="0"/>
                </a:cxn>
                <a:cxn ang="0">
                  <a:pos x="3" y="0"/>
                </a:cxn>
                <a:cxn ang="0">
                  <a:pos x="3" y="0"/>
                </a:cxn>
                <a:cxn ang="0">
                  <a:pos x="3" y="0"/>
                </a:cxn>
                <a:cxn ang="0">
                  <a:pos x="2" y="0"/>
                </a:cxn>
                <a:cxn ang="0">
                  <a:pos x="2" y="0"/>
                </a:cxn>
                <a:cxn ang="0">
                  <a:pos x="2" y="0"/>
                </a:cxn>
                <a:cxn ang="0">
                  <a:pos x="2" y="1"/>
                </a:cxn>
                <a:cxn ang="0">
                  <a:pos x="1" y="1"/>
                </a:cxn>
                <a:cxn ang="0">
                  <a:pos x="1" y="1"/>
                </a:cxn>
                <a:cxn ang="0">
                  <a:pos x="0" y="2"/>
                </a:cxn>
                <a:cxn ang="0">
                  <a:pos x="0" y="3"/>
                </a:cxn>
                <a:cxn ang="0">
                  <a:pos x="1" y="3"/>
                </a:cxn>
                <a:cxn ang="0">
                  <a:pos x="1" y="3"/>
                </a:cxn>
                <a:cxn ang="0">
                  <a:pos x="1" y="3"/>
                </a:cxn>
                <a:cxn ang="0">
                  <a:pos x="1" y="4"/>
                </a:cxn>
                <a:cxn ang="0">
                  <a:pos x="1" y="4"/>
                </a:cxn>
                <a:cxn ang="0">
                  <a:pos x="2" y="4"/>
                </a:cxn>
                <a:cxn ang="0">
                  <a:pos x="2" y="2"/>
                </a:cxn>
                <a:cxn ang="0">
                  <a:pos x="3" y="2"/>
                </a:cxn>
                <a:cxn ang="0">
                  <a:pos x="4" y="2"/>
                </a:cxn>
              </a:cxnLst>
              <a:rect l="0" t="0" r="r" b="b"/>
              <a:pathLst>
                <a:path w="5" h="4">
                  <a:moveTo>
                    <a:pt x="4" y="2"/>
                  </a:moveTo>
                  <a:cubicBezTo>
                    <a:pt x="4" y="2"/>
                    <a:pt x="4" y="2"/>
                    <a:pt x="4" y="2"/>
                  </a:cubicBezTo>
                  <a:cubicBezTo>
                    <a:pt x="4" y="2"/>
                    <a:pt x="4" y="2"/>
                    <a:pt x="4" y="2"/>
                  </a:cubicBezTo>
                  <a:cubicBezTo>
                    <a:pt x="5" y="1"/>
                    <a:pt x="5" y="2"/>
                    <a:pt x="5" y="1"/>
                  </a:cubicBezTo>
                  <a:cubicBezTo>
                    <a:pt x="4" y="1"/>
                    <a:pt x="5" y="1"/>
                    <a:pt x="4" y="1"/>
                  </a:cubicBezTo>
                  <a:cubicBezTo>
                    <a:pt x="4" y="1"/>
                    <a:pt x="4" y="1"/>
                    <a:pt x="4" y="0"/>
                  </a:cubicBezTo>
                  <a:cubicBezTo>
                    <a:pt x="4" y="0"/>
                    <a:pt x="4" y="0"/>
                    <a:pt x="4" y="0"/>
                  </a:cubicBezTo>
                  <a:cubicBezTo>
                    <a:pt x="4" y="0"/>
                    <a:pt x="4" y="0"/>
                    <a:pt x="4" y="0"/>
                  </a:cubicBezTo>
                  <a:cubicBezTo>
                    <a:pt x="4" y="0"/>
                    <a:pt x="4" y="0"/>
                    <a:pt x="3" y="0"/>
                  </a:cubicBezTo>
                  <a:cubicBezTo>
                    <a:pt x="3" y="0"/>
                    <a:pt x="3" y="0"/>
                    <a:pt x="3" y="0"/>
                  </a:cubicBezTo>
                  <a:cubicBezTo>
                    <a:pt x="3" y="0"/>
                    <a:pt x="3" y="0"/>
                    <a:pt x="3" y="0"/>
                  </a:cubicBezTo>
                  <a:cubicBezTo>
                    <a:pt x="3" y="0"/>
                    <a:pt x="2" y="0"/>
                    <a:pt x="2" y="0"/>
                  </a:cubicBezTo>
                  <a:cubicBezTo>
                    <a:pt x="2" y="0"/>
                    <a:pt x="2" y="0"/>
                    <a:pt x="2" y="0"/>
                  </a:cubicBezTo>
                  <a:cubicBezTo>
                    <a:pt x="2" y="0"/>
                    <a:pt x="2" y="0"/>
                    <a:pt x="2" y="0"/>
                  </a:cubicBezTo>
                  <a:cubicBezTo>
                    <a:pt x="2" y="0"/>
                    <a:pt x="2" y="1"/>
                    <a:pt x="2" y="1"/>
                  </a:cubicBezTo>
                  <a:cubicBezTo>
                    <a:pt x="1" y="1"/>
                    <a:pt x="1" y="1"/>
                    <a:pt x="1" y="1"/>
                  </a:cubicBezTo>
                  <a:cubicBezTo>
                    <a:pt x="1" y="1"/>
                    <a:pt x="1" y="1"/>
                    <a:pt x="1" y="1"/>
                  </a:cubicBezTo>
                  <a:cubicBezTo>
                    <a:pt x="1" y="1"/>
                    <a:pt x="0" y="1"/>
                    <a:pt x="0" y="2"/>
                  </a:cubicBezTo>
                  <a:cubicBezTo>
                    <a:pt x="0" y="2"/>
                    <a:pt x="0" y="2"/>
                    <a:pt x="0" y="3"/>
                  </a:cubicBezTo>
                  <a:cubicBezTo>
                    <a:pt x="0" y="3"/>
                    <a:pt x="1" y="3"/>
                    <a:pt x="1" y="3"/>
                  </a:cubicBezTo>
                  <a:cubicBezTo>
                    <a:pt x="1" y="3"/>
                    <a:pt x="1" y="3"/>
                    <a:pt x="1" y="3"/>
                  </a:cubicBezTo>
                  <a:cubicBezTo>
                    <a:pt x="1" y="3"/>
                    <a:pt x="1" y="3"/>
                    <a:pt x="1" y="3"/>
                  </a:cubicBezTo>
                  <a:cubicBezTo>
                    <a:pt x="1" y="4"/>
                    <a:pt x="1" y="4"/>
                    <a:pt x="1" y="4"/>
                  </a:cubicBezTo>
                  <a:cubicBezTo>
                    <a:pt x="1" y="4"/>
                    <a:pt x="1" y="4"/>
                    <a:pt x="1" y="4"/>
                  </a:cubicBezTo>
                  <a:cubicBezTo>
                    <a:pt x="1" y="4"/>
                    <a:pt x="2" y="4"/>
                    <a:pt x="2" y="4"/>
                  </a:cubicBezTo>
                  <a:cubicBezTo>
                    <a:pt x="2" y="4"/>
                    <a:pt x="2" y="3"/>
                    <a:pt x="2" y="2"/>
                  </a:cubicBezTo>
                  <a:cubicBezTo>
                    <a:pt x="3" y="2"/>
                    <a:pt x="3" y="2"/>
                    <a:pt x="3" y="2"/>
                  </a:cubicBezTo>
                  <a:cubicBezTo>
                    <a:pt x="4" y="2"/>
                    <a:pt x="4" y="3"/>
                    <a:pt x="4"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96" name="Freeform 73"/>
            <p:cNvSpPr/>
            <p:nvPr/>
          </p:nvSpPr>
          <p:spPr>
            <a:xfrm>
              <a:off x="1879" y="873"/>
              <a:ext cx="5" cy="2"/>
            </a:xfrm>
            <a:custGeom>
              <a:avLst/>
              <a:gdLst/>
              <a:ahLst/>
              <a:cxnLst>
                <a:cxn ang="0">
                  <a:pos x="1" y="1"/>
                </a:cxn>
                <a:cxn ang="0">
                  <a:pos x="1" y="0"/>
                </a:cxn>
                <a:cxn ang="0">
                  <a:pos x="2" y="0"/>
                </a:cxn>
                <a:cxn ang="0">
                  <a:pos x="2" y="0"/>
                </a:cxn>
                <a:cxn ang="0">
                  <a:pos x="1" y="0"/>
                </a:cxn>
                <a:cxn ang="0">
                  <a:pos x="0" y="1"/>
                </a:cxn>
                <a:cxn ang="0">
                  <a:pos x="1" y="1"/>
                </a:cxn>
              </a:cxnLst>
              <a:rect l="0" t="0" r="r" b="b"/>
              <a:pathLst>
                <a:path w="2" h="1">
                  <a:moveTo>
                    <a:pt x="1" y="1"/>
                  </a:moveTo>
                  <a:cubicBezTo>
                    <a:pt x="1" y="1"/>
                    <a:pt x="1" y="0"/>
                    <a:pt x="1" y="0"/>
                  </a:cubicBezTo>
                  <a:cubicBezTo>
                    <a:pt x="1" y="0"/>
                    <a:pt x="2" y="0"/>
                    <a:pt x="2" y="0"/>
                  </a:cubicBezTo>
                  <a:cubicBezTo>
                    <a:pt x="2" y="0"/>
                    <a:pt x="2" y="0"/>
                    <a:pt x="2" y="0"/>
                  </a:cubicBezTo>
                  <a:cubicBezTo>
                    <a:pt x="1" y="0"/>
                    <a:pt x="1" y="0"/>
                    <a:pt x="1" y="0"/>
                  </a:cubicBezTo>
                  <a:cubicBezTo>
                    <a:pt x="0" y="0"/>
                    <a:pt x="0" y="0"/>
                    <a:pt x="0" y="1"/>
                  </a:cubicBezTo>
                  <a:cubicBezTo>
                    <a:pt x="0"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97" name="Freeform 74"/>
            <p:cNvSpPr/>
            <p:nvPr/>
          </p:nvSpPr>
          <p:spPr>
            <a:xfrm>
              <a:off x="1213" y="897"/>
              <a:ext cx="5" cy="7"/>
            </a:xfrm>
            <a:custGeom>
              <a:avLst/>
              <a:gdLst/>
              <a:ahLst/>
              <a:cxnLst>
                <a:cxn ang="0">
                  <a:pos x="1" y="1"/>
                </a:cxn>
                <a:cxn ang="0">
                  <a:pos x="1" y="1"/>
                </a:cxn>
                <a:cxn ang="0">
                  <a:pos x="1" y="1"/>
                </a:cxn>
                <a:cxn ang="0">
                  <a:pos x="1" y="2"/>
                </a:cxn>
                <a:cxn ang="0">
                  <a:pos x="0" y="2"/>
                </a:cxn>
                <a:cxn ang="0">
                  <a:pos x="0" y="2"/>
                </a:cxn>
                <a:cxn ang="0">
                  <a:pos x="0" y="3"/>
                </a:cxn>
                <a:cxn ang="0">
                  <a:pos x="1" y="2"/>
                </a:cxn>
                <a:cxn ang="0">
                  <a:pos x="1" y="1"/>
                </a:cxn>
                <a:cxn ang="0">
                  <a:pos x="1" y="1"/>
                </a:cxn>
                <a:cxn ang="0">
                  <a:pos x="2" y="1"/>
                </a:cxn>
                <a:cxn ang="0">
                  <a:pos x="2" y="1"/>
                </a:cxn>
                <a:cxn ang="0">
                  <a:pos x="2" y="1"/>
                </a:cxn>
                <a:cxn ang="0">
                  <a:pos x="2" y="0"/>
                </a:cxn>
                <a:cxn ang="0">
                  <a:pos x="1" y="1"/>
                </a:cxn>
              </a:cxnLst>
              <a:rect l="0" t="0" r="r" b="b"/>
              <a:pathLst>
                <a:path w="2" h="3">
                  <a:moveTo>
                    <a:pt x="1" y="1"/>
                  </a:moveTo>
                  <a:cubicBezTo>
                    <a:pt x="1" y="1"/>
                    <a:pt x="1" y="1"/>
                    <a:pt x="1" y="1"/>
                  </a:cubicBezTo>
                  <a:cubicBezTo>
                    <a:pt x="1" y="1"/>
                    <a:pt x="1" y="1"/>
                    <a:pt x="1" y="1"/>
                  </a:cubicBezTo>
                  <a:cubicBezTo>
                    <a:pt x="1" y="1"/>
                    <a:pt x="1" y="1"/>
                    <a:pt x="1" y="2"/>
                  </a:cubicBezTo>
                  <a:cubicBezTo>
                    <a:pt x="0" y="2"/>
                    <a:pt x="1" y="2"/>
                    <a:pt x="0" y="2"/>
                  </a:cubicBezTo>
                  <a:cubicBezTo>
                    <a:pt x="0" y="2"/>
                    <a:pt x="0" y="2"/>
                    <a:pt x="0" y="2"/>
                  </a:cubicBezTo>
                  <a:cubicBezTo>
                    <a:pt x="0" y="3"/>
                    <a:pt x="0" y="3"/>
                    <a:pt x="0" y="3"/>
                  </a:cubicBezTo>
                  <a:cubicBezTo>
                    <a:pt x="0" y="3"/>
                    <a:pt x="1" y="3"/>
                    <a:pt x="1" y="2"/>
                  </a:cubicBezTo>
                  <a:cubicBezTo>
                    <a:pt x="1" y="2"/>
                    <a:pt x="1" y="2"/>
                    <a:pt x="1" y="1"/>
                  </a:cubicBezTo>
                  <a:cubicBezTo>
                    <a:pt x="1" y="1"/>
                    <a:pt x="1" y="1"/>
                    <a:pt x="1" y="1"/>
                  </a:cubicBezTo>
                  <a:cubicBezTo>
                    <a:pt x="1" y="1"/>
                    <a:pt x="2" y="1"/>
                    <a:pt x="2" y="1"/>
                  </a:cubicBezTo>
                  <a:cubicBezTo>
                    <a:pt x="2" y="1"/>
                    <a:pt x="2" y="1"/>
                    <a:pt x="2" y="1"/>
                  </a:cubicBezTo>
                  <a:cubicBezTo>
                    <a:pt x="2" y="1"/>
                    <a:pt x="2" y="1"/>
                    <a:pt x="2" y="1"/>
                  </a:cubicBezTo>
                  <a:cubicBezTo>
                    <a:pt x="2" y="1"/>
                    <a:pt x="2" y="0"/>
                    <a:pt x="2" y="0"/>
                  </a:cubicBezTo>
                  <a:cubicBezTo>
                    <a:pt x="2" y="0"/>
                    <a:pt x="1" y="0"/>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98" name="Freeform 75"/>
            <p:cNvSpPr/>
            <p:nvPr/>
          </p:nvSpPr>
          <p:spPr>
            <a:xfrm>
              <a:off x="1201" y="901"/>
              <a:ext cx="5" cy="3"/>
            </a:xfrm>
            <a:custGeom>
              <a:avLst/>
              <a:gdLst/>
              <a:ahLst/>
              <a:cxnLst>
                <a:cxn ang="0">
                  <a:pos x="1" y="0"/>
                </a:cxn>
                <a:cxn ang="0">
                  <a:pos x="0" y="0"/>
                </a:cxn>
                <a:cxn ang="0">
                  <a:pos x="0" y="1"/>
                </a:cxn>
                <a:cxn ang="0">
                  <a:pos x="1" y="0"/>
                </a:cxn>
              </a:cxnLst>
              <a:rect l="0" t="0" r="r" b="b"/>
              <a:pathLst>
                <a:path w="2" h="1">
                  <a:moveTo>
                    <a:pt x="1" y="0"/>
                  </a:moveTo>
                  <a:cubicBezTo>
                    <a:pt x="1" y="0"/>
                    <a:pt x="1" y="0"/>
                    <a:pt x="0" y="0"/>
                  </a:cubicBezTo>
                  <a:cubicBezTo>
                    <a:pt x="0" y="1"/>
                    <a:pt x="0" y="0"/>
                    <a:pt x="0" y="1"/>
                  </a:cubicBezTo>
                  <a:cubicBezTo>
                    <a:pt x="1" y="1"/>
                    <a:pt x="2"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499" name="Freeform 76"/>
            <p:cNvSpPr/>
            <p:nvPr/>
          </p:nvSpPr>
          <p:spPr>
            <a:xfrm>
              <a:off x="1206" y="904"/>
              <a:ext cx="2" cy="1"/>
            </a:xfrm>
            <a:custGeom>
              <a:avLst/>
              <a:gdLst/>
              <a:ahLst/>
              <a:cxnLst>
                <a:cxn ang="0">
                  <a:pos x="1" y="0"/>
                </a:cxn>
                <a:cxn ang="0">
                  <a:pos x="0" y="0"/>
                </a:cxn>
                <a:cxn ang="0">
                  <a:pos x="0" y="0"/>
                </a:cxn>
                <a:cxn ang="0">
                  <a:pos x="1" y="0"/>
                </a:cxn>
                <a:cxn ang="0">
                  <a:pos x="1" y="0"/>
                </a:cxn>
              </a:cxnLst>
              <a:rect l="0" t="0" r="r" b="b"/>
              <a:pathLst>
                <a:path w="1">
                  <a:moveTo>
                    <a:pt x="1" y="0"/>
                  </a:moveTo>
                  <a:cubicBezTo>
                    <a:pt x="0" y="0"/>
                    <a:pt x="1" y="0"/>
                    <a:pt x="0" y="0"/>
                  </a:cubicBezTo>
                  <a:cubicBezTo>
                    <a:pt x="0" y="0"/>
                    <a:pt x="0" y="0"/>
                    <a:pt x="0" y="0"/>
                  </a:cubicBezTo>
                  <a:cubicBezTo>
                    <a:pt x="1" y="0"/>
                    <a:pt x="1" y="0"/>
                    <a:pt x="1" y="0"/>
                  </a:cubicBezTo>
                  <a:cubicBezTo>
                    <a:pt x="1"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00" name="Freeform 77"/>
            <p:cNvSpPr/>
            <p:nvPr/>
          </p:nvSpPr>
          <p:spPr>
            <a:xfrm>
              <a:off x="1865" y="918"/>
              <a:ext cx="7" cy="19"/>
            </a:xfrm>
            <a:custGeom>
              <a:avLst/>
              <a:gdLst/>
              <a:ahLst/>
              <a:cxnLst>
                <a:cxn ang="0">
                  <a:pos x="0" y="6"/>
                </a:cxn>
                <a:cxn ang="0">
                  <a:pos x="1" y="7"/>
                </a:cxn>
                <a:cxn ang="0">
                  <a:pos x="1" y="7"/>
                </a:cxn>
                <a:cxn ang="0">
                  <a:pos x="1" y="8"/>
                </a:cxn>
                <a:cxn ang="0">
                  <a:pos x="2" y="8"/>
                </a:cxn>
                <a:cxn ang="0">
                  <a:pos x="2" y="8"/>
                </a:cxn>
                <a:cxn ang="0">
                  <a:pos x="2" y="8"/>
                </a:cxn>
                <a:cxn ang="0">
                  <a:pos x="2" y="7"/>
                </a:cxn>
                <a:cxn ang="0">
                  <a:pos x="3" y="7"/>
                </a:cxn>
                <a:cxn ang="0">
                  <a:pos x="3" y="7"/>
                </a:cxn>
                <a:cxn ang="0">
                  <a:pos x="3" y="6"/>
                </a:cxn>
                <a:cxn ang="0">
                  <a:pos x="3" y="6"/>
                </a:cxn>
                <a:cxn ang="0">
                  <a:pos x="3" y="5"/>
                </a:cxn>
                <a:cxn ang="0">
                  <a:pos x="3" y="4"/>
                </a:cxn>
                <a:cxn ang="0">
                  <a:pos x="3" y="2"/>
                </a:cxn>
                <a:cxn ang="0">
                  <a:pos x="3" y="1"/>
                </a:cxn>
                <a:cxn ang="0">
                  <a:pos x="2" y="1"/>
                </a:cxn>
                <a:cxn ang="0">
                  <a:pos x="2" y="1"/>
                </a:cxn>
                <a:cxn ang="0">
                  <a:pos x="1" y="2"/>
                </a:cxn>
                <a:cxn ang="0">
                  <a:pos x="1" y="2"/>
                </a:cxn>
                <a:cxn ang="0">
                  <a:pos x="0" y="4"/>
                </a:cxn>
                <a:cxn ang="0">
                  <a:pos x="0" y="6"/>
                </a:cxn>
                <a:cxn ang="0">
                  <a:pos x="0" y="6"/>
                </a:cxn>
              </a:cxnLst>
              <a:rect l="0" t="0" r="r" b="b"/>
              <a:pathLst>
                <a:path w="3" h="8">
                  <a:moveTo>
                    <a:pt x="0" y="6"/>
                  </a:moveTo>
                  <a:cubicBezTo>
                    <a:pt x="0" y="6"/>
                    <a:pt x="1" y="7"/>
                    <a:pt x="1" y="7"/>
                  </a:cubicBezTo>
                  <a:cubicBezTo>
                    <a:pt x="0" y="7"/>
                    <a:pt x="1" y="7"/>
                    <a:pt x="1" y="7"/>
                  </a:cubicBezTo>
                  <a:cubicBezTo>
                    <a:pt x="1" y="7"/>
                    <a:pt x="1" y="7"/>
                    <a:pt x="1" y="8"/>
                  </a:cubicBezTo>
                  <a:cubicBezTo>
                    <a:pt x="1" y="8"/>
                    <a:pt x="1" y="8"/>
                    <a:pt x="2" y="8"/>
                  </a:cubicBezTo>
                  <a:cubicBezTo>
                    <a:pt x="2" y="8"/>
                    <a:pt x="2" y="8"/>
                    <a:pt x="2" y="8"/>
                  </a:cubicBezTo>
                  <a:cubicBezTo>
                    <a:pt x="2" y="8"/>
                    <a:pt x="2" y="8"/>
                    <a:pt x="2" y="8"/>
                  </a:cubicBezTo>
                  <a:cubicBezTo>
                    <a:pt x="3" y="8"/>
                    <a:pt x="2" y="8"/>
                    <a:pt x="2" y="7"/>
                  </a:cubicBezTo>
                  <a:cubicBezTo>
                    <a:pt x="2" y="7"/>
                    <a:pt x="3" y="7"/>
                    <a:pt x="3" y="7"/>
                  </a:cubicBezTo>
                  <a:cubicBezTo>
                    <a:pt x="3" y="7"/>
                    <a:pt x="3" y="7"/>
                    <a:pt x="3" y="7"/>
                  </a:cubicBezTo>
                  <a:cubicBezTo>
                    <a:pt x="3" y="6"/>
                    <a:pt x="3" y="7"/>
                    <a:pt x="3" y="6"/>
                  </a:cubicBezTo>
                  <a:cubicBezTo>
                    <a:pt x="3" y="6"/>
                    <a:pt x="3" y="6"/>
                    <a:pt x="3" y="6"/>
                  </a:cubicBezTo>
                  <a:cubicBezTo>
                    <a:pt x="3" y="5"/>
                    <a:pt x="3" y="6"/>
                    <a:pt x="3" y="5"/>
                  </a:cubicBezTo>
                  <a:cubicBezTo>
                    <a:pt x="3" y="5"/>
                    <a:pt x="3" y="5"/>
                    <a:pt x="3" y="4"/>
                  </a:cubicBezTo>
                  <a:cubicBezTo>
                    <a:pt x="3" y="3"/>
                    <a:pt x="3" y="3"/>
                    <a:pt x="3" y="2"/>
                  </a:cubicBezTo>
                  <a:cubicBezTo>
                    <a:pt x="3" y="1"/>
                    <a:pt x="3" y="1"/>
                    <a:pt x="3" y="1"/>
                  </a:cubicBezTo>
                  <a:cubicBezTo>
                    <a:pt x="2" y="0"/>
                    <a:pt x="2" y="1"/>
                    <a:pt x="2" y="1"/>
                  </a:cubicBezTo>
                  <a:cubicBezTo>
                    <a:pt x="2" y="1"/>
                    <a:pt x="2" y="1"/>
                    <a:pt x="2" y="1"/>
                  </a:cubicBezTo>
                  <a:cubicBezTo>
                    <a:pt x="2" y="1"/>
                    <a:pt x="1" y="1"/>
                    <a:pt x="1" y="2"/>
                  </a:cubicBezTo>
                  <a:cubicBezTo>
                    <a:pt x="1" y="2"/>
                    <a:pt x="1" y="2"/>
                    <a:pt x="1" y="2"/>
                  </a:cubicBezTo>
                  <a:cubicBezTo>
                    <a:pt x="1" y="2"/>
                    <a:pt x="0" y="3"/>
                    <a:pt x="0" y="4"/>
                  </a:cubicBezTo>
                  <a:cubicBezTo>
                    <a:pt x="0" y="5"/>
                    <a:pt x="0" y="5"/>
                    <a:pt x="0" y="6"/>
                  </a:cubicBezTo>
                  <a:cubicBezTo>
                    <a:pt x="0" y="5"/>
                    <a:pt x="0" y="6"/>
                    <a:pt x="0" y="6"/>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01" name="Freeform 78"/>
            <p:cNvSpPr/>
            <p:nvPr/>
          </p:nvSpPr>
          <p:spPr>
            <a:xfrm>
              <a:off x="901" y="918"/>
              <a:ext cx="5" cy="12"/>
            </a:xfrm>
            <a:custGeom>
              <a:avLst/>
              <a:gdLst/>
              <a:ahLst/>
              <a:cxnLst>
                <a:cxn ang="0">
                  <a:pos x="0" y="3"/>
                </a:cxn>
                <a:cxn ang="0">
                  <a:pos x="1" y="3"/>
                </a:cxn>
                <a:cxn ang="0">
                  <a:pos x="1" y="4"/>
                </a:cxn>
                <a:cxn ang="0">
                  <a:pos x="2" y="4"/>
                </a:cxn>
                <a:cxn ang="0">
                  <a:pos x="2" y="3"/>
                </a:cxn>
                <a:cxn ang="0">
                  <a:pos x="1" y="3"/>
                </a:cxn>
                <a:cxn ang="0">
                  <a:pos x="1" y="1"/>
                </a:cxn>
                <a:cxn ang="0">
                  <a:pos x="1" y="1"/>
                </a:cxn>
                <a:cxn ang="0">
                  <a:pos x="0" y="1"/>
                </a:cxn>
                <a:cxn ang="0">
                  <a:pos x="0" y="2"/>
                </a:cxn>
                <a:cxn ang="0">
                  <a:pos x="0" y="2"/>
                </a:cxn>
                <a:cxn ang="0">
                  <a:pos x="0" y="2"/>
                </a:cxn>
                <a:cxn ang="0">
                  <a:pos x="0" y="3"/>
                </a:cxn>
              </a:cxnLst>
              <a:rect l="0" t="0" r="r" b="b"/>
              <a:pathLst>
                <a:path w="2" h="5">
                  <a:moveTo>
                    <a:pt x="0" y="3"/>
                  </a:moveTo>
                  <a:cubicBezTo>
                    <a:pt x="1" y="3"/>
                    <a:pt x="1" y="3"/>
                    <a:pt x="1" y="3"/>
                  </a:cubicBezTo>
                  <a:cubicBezTo>
                    <a:pt x="1" y="3"/>
                    <a:pt x="1" y="4"/>
                    <a:pt x="1" y="4"/>
                  </a:cubicBezTo>
                  <a:cubicBezTo>
                    <a:pt x="1" y="5"/>
                    <a:pt x="2" y="4"/>
                    <a:pt x="2" y="4"/>
                  </a:cubicBezTo>
                  <a:cubicBezTo>
                    <a:pt x="2" y="4"/>
                    <a:pt x="2" y="4"/>
                    <a:pt x="2" y="3"/>
                  </a:cubicBezTo>
                  <a:cubicBezTo>
                    <a:pt x="2" y="3"/>
                    <a:pt x="1" y="3"/>
                    <a:pt x="1" y="3"/>
                  </a:cubicBezTo>
                  <a:cubicBezTo>
                    <a:pt x="1" y="2"/>
                    <a:pt x="2" y="1"/>
                    <a:pt x="1" y="1"/>
                  </a:cubicBezTo>
                  <a:cubicBezTo>
                    <a:pt x="1" y="0"/>
                    <a:pt x="1" y="1"/>
                    <a:pt x="1" y="1"/>
                  </a:cubicBezTo>
                  <a:cubicBezTo>
                    <a:pt x="1" y="2"/>
                    <a:pt x="0" y="1"/>
                    <a:pt x="0" y="1"/>
                  </a:cubicBezTo>
                  <a:cubicBezTo>
                    <a:pt x="0" y="2"/>
                    <a:pt x="0" y="2"/>
                    <a:pt x="0" y="2"/>
                  </a:cubicBezTo>
                  <a:cubicBezTo>
                    <a:pt x="0" y="2"/>
                    <a:pt x="0" y="2"/>
                    <a:pt x="0" y="2"/>
                  </a:cubicBezTo>
                  <a:cubicBezTo>
                    <a:pt x="0" y="2"/>
                    <a:pt x="0" y="2"/>
                    <a:pt x="0" y="2"/>
                  </a:cubicBezTo>
                  <a:cubicBezTo>
                    <a:pt x="0" y="2"/>
                    <a:pt x="0" y="3"/>
                    <a:pt x="0" y="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02" name="Freeform 79"/>
            <p:cNvSpPr/>
            <p:nvPr/>
          </p:nvSpPr>
          <p:spPr>
            <a:xfrm>
              <a:off x="868" y="930"/>
              <a:ext cx="50" cy="21"/>
            </a:xfrm>
            <a:custGeom>
              <a:avLst/>
              <a:gdLst/>
              <a:ahLst/>
              <a:cxnLst>
                <a:cxn ang="0">
                  <a:pos x="21" y="7"/>
                </a:cxn>
                <a:cxn ang="0">
                  <a:pos x="20" y="7"/>
                </a:cxn>
                <a:cxn ang="0">
                  <a:pos x="18" y="6"/>
                </a:cxn>
                <a:cxn ang="0">
                  <a:pos x="17" y="5"/>
                </a:cxn>
                <a:cxn ang="0">
                  <a:pos x="15" y="4"/>
                </a:cxn>
                <a:cxn ang="0">
                  <a:pos x="15" y="4"/>
                </a:cxn>
                <a:cxn ang="0">
                  <a:pos x="14" y="3"/>
                </a:cxn>
                <a:cxn ang="0">
                  <a:pos x="14" y="3"/>
                </a:cxn>
                <a:cxn ang="0">
                  <a:pos x="13" y="2"/>
                </a:cxn>
                <a:cxn ang="0">
                  <a:pos x="12" y="2"/>
                </a:cxn>
                <a:cxn ang="0">
                  <a:pos x="11" y="2"/>
                </a:cxn>
                <a:cxn ang="0">
                  <a:pos x="11" y="2"/>
                </a:cxn>
                <a:cxn ang="0">
                  <a:pos x="9" y="1"/>
                </a:cxn>
                <a:cxn ang="0">
                  <a:pos x="5" y="0"/>
                </a:cxn>
                <a:cxn ang="0">
                  <a:pos x="3" y="1"/>
                </a:cxn>
                <a:cxn ang="0">
                  <a:pos x="2" y="2"/>
                </a:cxn>
                <a:cxn ang="0">
                  <a:pos x="1" y="2"/>
                </a:cxn>
                <a:cxn ang="0">
                  <a:pos x="1" y="2"/>
                </a:cxn>
                <a:cxn ang="0">
                  <a:pos x="0" y="3"/>
                </a:cxn>
                <a:cxn ang="0">
                  <a:pos x="0" y="3"/>
                </a:cxn>
                <a:cxn ang="0">
                  <a:pos x="1" y="3"/>
                </a:cxn>
                <a:cxn ang="0">
                  <a:pos x="3" y="2"/>
                </a:cxn>
                <a:cxn ang="0">
                  <a:pos x="5" y="2"/>
                </a:cxn>
                <a:cxn ang="0">
                  <a:pos x="6" y="2"/>
                </a:cxn>
                <a:cxn ang="0">
                  <a:pos x="7" y="3"/>
                </a:cxn>
                <a:cxn ang="0">
                  <a:pos x="9" y="3"/>
                </a:cxn>
                <a:cxn ang="0">
                  <a:pos x="9" y="4"/>
                </a:cxn>
                <a:cxn ang="0">
                  <a:pos x="10" y="4"/>
                </a:cxn>
                <a:cxn ang="0">
                  <a:pos x="13" y="6"/>
                </a:cxn>
                <a:cxn ang="0">
                  <a:pos x="14" y="7"/>
                </a:cxn>
                <a:cxn ang="0">
                  <a:pos x="15" y="8"/>
                </a:cxn>
                <a:cxn ang="0">
                  <a:pos x="16" y="8"/>
                </a:cxn>
                <a:cxn ang="0">
                  <a:pos x="19" y="9"/>
                </a:cxn>
                <a:cxn ang="0">
                  <a:pos x="20" y="8"/>
                </a:cxn>
                <a:cxn ang="0">
                  <a:pos x="21" y="8"/>
                </a:cxn>
                <a:cxn ang="0">
                  <a:pos x="21" y="8"/>
                </a:cxn>
              </a:cxnLst>
              <a:rect l="0" t="0" r="r" b="b"/>
              <a:pathLst>
                <a:path w="21" h="9">
                  <a:moveTo>
                    <a:pt x="21" y="8"/>
                  </a:moveTo>
                  <a:cubicBezTo>
                    <a:pt x="21" y="8"/>
                    <a:pt x="21" y="8"/>
                    <a:pt x="21" y="7"/>
                  </a:cubicBezTo>
                  <a:cubicBezTo>
                    <a:pt x="21" y="7"/>
                    <a:pt x="20" y="7"/>
                    <a:pt x="20" y="7"/>
                  </a:cubicBezTo>
                  <a:cubicBezTo>
                    <a:pt x="20" y="7"/>
                    <a:pt x="20" y="7"/>
                    <a:pt x="20" y="7"/>
                  </a:cubicBezTo>
                  <a:cubicBezTo>
                    <a:pt x="19" y="7"/>
                    <a:pt x="19" y="7"/>
                    <a:pt x="19" y="7"/>
                  </a:cubicBezTo>
                  <a:cubicBezTo>
                    <a:pt x="19" y="7"/>
                    <a:pt x="19" y="6"/>
                    <a:pt x="18" y="6"/>
                  </a:cubicBezTo>
                  <a:cubicBezTo>
                    <a:pt x="18" y="6"/>
                    <a:pt x="18" y="6"/>
                    <a:pt x="18" y="6"/>
                  </a:cubicBezTo>
                  <a:cubicBezTo>
                    <a:pt x="18" y="5"/>
                    <a:pt x="18" y="5"/>
                    <a:pt x="17" y="5"/>
                  </a:cubicBezTo>
                  <a:cubicBezTo>
                    <a:pt x="17" y="5"/>
                    <a:pt x="16" y="5"/>
                    <a:pt x="16" y="5"/>
                  </a:cubicBezTo>
                  <a:cubicBezTo>
                    <a:pt x="16" y="5"/>
                    <a:pt x="15" y="4"/>
                    <a:pt x="15" y="4"/>
                  </a:cubicBezTo>
                  <a:cubicBezTo>
                    <a:pt x="15" y="4"/>
                    <a:pt x="15" y="4"/>
                    <a:pt x="15" y="4"/>
                  </a:cubicBezTo>
                  <a:cubicBezTo>
                    <a:pt x="15" y="4"/>
                    <a:pt x="15" y="4"/>
                    <a:pt x="15" y="4"/>
                  </a:cubicBezTo>
                  <a:cubicBezTo>
                    <a:pt x="15" y="4"/>
                    <a:pt x="15" y="4"/>
                    <a:pt x="15" y="4"/>
                  </a:cubicBezTo>
                  <a:cubicBezTo>
                    <a:pt x="14" y="4"/>
                    <a:pt x="14" y="3"/>
                    <a:pt x="14" y="3"/>
                  </a:cubicBezTo>
                  <a:cubicBezTo>
                    <a:pt x="14" y="3"/>
                    <a:pt x="14" y="3"/>
                    <a:pt x="14" y="3"/>
                  </a:cubicBezTo>
                  <a:cubicBezTo>
                    <a:pt x="14" y="3"/>
                    <a:pt x="14" y="3"/>
                    <a:pt x="14" y="3"/>
                  </a:cubicBezTo>
                  <a:cubicBezTo>
                    <a:pt x="14" y="3"/>
                    <a:pt x="14" y="3"/>
                    <a:pt x="14" y="3"/>
                  </a:cubicBezTo>
                  <a:cubicBezTo>
                    <a:pt x="14" y="3"/>
                    <a:pt x="13" y="2"/>
                    <a:pt x="13" y="2"/>
                  </a:cubicBezTo>
                  <a:cubicBezTo>
                    <a:pt x="13" y="2"/>
                    <a:pt x="13" y="2"/>
                    <a:pt x="13" y="2"/>
                  </a:cubicBezTo>
                  <a:cubicBezTo>
                    <a:pt x="13" y="2"/>
                    <a:pt x="12" y="2"/>
                    <a:pt x="12" y="2"/>
                  </a:cubicBezTo>
                  <a:cubicBezTo>
                    <a:pt x="12" y="2"/>
                    <a:pt x="12" y="2"/>
                    <a:pt x="11" y="2"/>
                  </a:cubicBezTo>
                  <a:cubicBezTo>
                    <a:pt x="11" y="2"/>
                    <a:pt x="11" y="2"/>
                    <a:pt x="11" y="2"/>
                  </a:cubicBezTo>
                  <a:cubicBezTo>
                    <a:pt x="11" y="2"/>
                    <a:pt x="11" y="2"/>
                    <a:pt x="11" y="2"/>
                  </a:cubicBezTo>
                  <a:cubicBezTo>
                    <a:pt x="11" y="2"/>
                    <a:pt x="11" y="2"/>
                    <a:pt x="11" y="2"/>
                  </a:cubicBezTo>
                  <a:cubicBezTo>
                    <a:pt x="10" y="1"/>
                    <a:pt x="10" y="1"/>
                    <a:pt x="10" y="1"/>
                  </a:cubicBezTo>
                  <a:cubicBezTo>
                    <a:pt x="9" y="1"/>
                    <a:pt x="9" y="1"/>
                    <a:pt x="9" y="1"/>
                  </a:cubicBezTo>
                  <a:cubicBezTo>
                    <a:pt x="8" y="1"/>
                    <a:pt x="8" y="0"/>
                    <a:pt x="7" y="0"/>
                  </a:cubicBezTo>
                  <a:cubicBezTo>
                    <a:pt x="6" y="0"/>
                    <a:pt x="5" y="0"/>
                    <a:pt x="5" y="0"/>
                  </a:cubicBezTo>
                  <a:cubicBezTo>
                    <a:pt x="4" y="0"/>
                    <a:pt x="4" y="1"/>
                    <a:pt x="4" y="1"/>
                  </a:cubicBezTo>
                  <a:cubicBezTo>
                    <a:pt x="3" y="1"/>
                    <a:pt x="3" y="1"/>
                    <a:pt x="3" y="1"/>
                  </a:cubicBezTo>
                  <a:cubicBezTo>
                    <a:pt x="2" y="1"/>
                    <a:pt x="2" y="1"/>
                    <a:pt x="2" y="1"/>
                  </a:cubicBezTo>
                  <a:cubicBezTo>
                    <a:pt x="2" y="1"/>
                    <a:pt x="2" y="1"/>
                    <a:pt x="2" y="2"/>
                  </a:cubicBezTo>
                  <a:cubicBezTo>
                    <a:pt x="2" y="2"/>
                    <a:pt x="2" y="2"/>
                    <a:pt x="2" y="2"/>
                  </a:cubicBezTo>
                  <a:cubicBezTo>
                    <a:pt x="1" y="2"/>
                    <a:pt x="1" y="2"/>
                    <a:pt x="1" y="2"/>
                  </a:cubicBezTo>
                  <a:cubicBezTo>
                    <a:pt x="1" y="2"/>
                    <a:pt x="1" y="2"/>
                    <a:pt x="1" y="2"/>
                  </a:cubicBezTo>
                  <a:cubicBezTo>
                    <a:pt x="1" y="2"/>
                    <a:pt x="1" y="2"/>
                    <a:pt x="1" y="2"/>
                  </a:cubicBezTo>
                  <a:cubicBezTo>
                    <a:pt x="1" y="2"/>
                    <a:pt x="1" y="2"/>
                    <a:pt x="0" y="2"/>
                  </a:cubicBezTo>
                  <a:cubicBezTo>
                    <a:pt x="0" y="3"/>
                    <a:pt x="0" y="2"/>
                    <a:pt x="0" y="3"/>
                  </a:cubicBezTo>
                  <a:cubicBezTo>
                    <a:pt x="0" y="3"/>
                    <a:pt x="0" y="3"/>
                    <a:pt x="0" y="3"/>
                  </a:cubicBezTo>
                  <a:cubicBezTo>
                    <a:pt x="0" y="3"/>
                    <a:pt x="0" y="3"/>
                    <a:pt x="0" y="3"/>
                  </a:cubicBezTo>
                  <a:cubicBezTo>
                    <a:pt x="0" y="4"/>
                    <a:pt x="1" y="4"/>
                    <a:pt x="1" y="4"/>
                  </a:cubicBezTo>
                  <a:cubicBezTo>
                    <a:pt x="1" y="4"/>
                    <a:pt x="1" y="4"/>
                    <a:pt x="1" y="3"/>
                  </a:cubicBezTo>
                  <a:cubicBezTo>
                    <a:pt x="1" y="3"/>
                    <a:pt x="1" y="3"/>
                    <a:pt x="2" y="3"/>
                  </a:cubicBezTo>
                  <a:cubicBezTo>
                    <a:pt x="2" y="3"/>
                    <a:pt x="2" y="3"/>
                    <a:pt x="3" y="2"/>
                  </a:cubicBezTo>
                  <a:cubicBezTo>
                    <a:pt x="3" y="2"/>
                    <a:pt x="4" y="2"/>
                    <a:pt x="4" y="2"/>
                  </a:cubicBezTo>
                  <a:cubicBezTo>
                    <a:pt x="4" y="2"/>
                    <a:pt x="4" y="2"/>
                    <a:pt x="5" y="2"/>
                  </a:cubicBezTo>
                  <a:cubicBezTo>
                    <a:pt x="5" y="2"/>
                    <a:pt x="4" y="2"/>
                    <a:pt x="5" y="2"/>
                  </a:cubicBezTo>
                  <a:cubicBezTo>
                    <a:pt x="5" y="2"/>
                    <a:pt x="6" y="1"/>
                    <a:pt x="6" y="2"/>
                  </a:cubicBezTo>
                  <a:cubicBezTo>
                    <a:pt x="6" y="3"/>
                    <a:pt x="6" y="3"/>
                    <a:pt x="6" y="3"/>
                  </a:cubicBezTo>
                  <a:cubicBezTo>
                    <a:pt x="6" y="3"/>
                    <a:pt x="6" y="3"/>
                    <a:pt x="7" y="3"/>
                  </a:cubicBezTo>
                  <a:cubicBezTo>
                    <a:pt x="7" y="3"/>
                    <a:pt x="7" y="3"/>
                    <a:pt x="8" y="3"/>
                  </a:cubicBezTo>
                  <a:cubicBezTo>
                    <a:pt x="8" y="3"/>
                    <a:pt x="9" y="3"/>
                    <a:pt x="9" y="3"/>
                  </a:cubicBezTo>
                  <a:cubicBezTo>
                    <a:pt x="8" y="3"/>
                    <a:pt x="9" y="3"/>
                    <a:pt x="9" y="3"/>
                  </a:cubicBezTo>
                  <a:cubicBezTo>
                    <a:pt x="9" y="3"/>
                    <a:pt x="9" y="4"/>
                    <a:pt x="9" y="4"/>
                  </a:cubicBezTo>
                  <a:cubicBezTo>
                    <a:pt x="9" y="4"/>
                    <a:pt x="9" y="4"/>
                    <a:pt x="10" y="4"/>
                  </a:cubicBezTo>
                  <a:cubicBezTo>
                    <a:pt x="10" y="4"/>
                    <a:pt x="10" y="4"/>
                    <a:pt x="10" y="4"/>
                  </a:cubicBezTo>
                  <a:cubicBezTo>
                    <a:pt x="11" y="5"/>
                    <a:pt x="11" y="4"/>
                    <a:pt x="12" y="4"/>
                  </a:cubicBezTo>
                  <a:cubicBezTo>
                    <a:pt x="12" y="5"/>
                    <a:pt x="12" y="5"/>
                    <a:pt x="13" y="6"/>
                  </a:cubicBezTo>
                  <a:cubicBezTo>
                    <a:pt x="13" y="6"/>
                    <a:pt x="13" y="6"/>
                    <a:pt x="13" y="6"/>
                  </a:cubicBezTo>
                  <a:cubicBezTo>
                    <a:pt x="13" y="6"/>
                    <a:pt x="14" y="7"/>
                    <a:pt x="14" y="7"/>
                  </a:cubicBezTo>
                  <a:cubicBezTo>
                    <a:pt x="15" y="7"/>
                    <a:pt x="15" y="7"/>
                    <a:pt x="15" y="7"/>
                  </a:cubicBezTo>
                  <a:cubicBezTo>
                    <a:pt x="15" y="7"/>
                    <a:pt x="15" y="7"/>
                    <a:pt x="15" y="8"/>
                  </a:cubicBezTo>
                  <a:cubicBezTo>
                    <a:pt x="14" y="8"/>
                    <a:pt x="14" y="8"/>
                    <a:pt x="14" y="8"/>
                  </a:cubicBezTo>
                  <a:cubicBezTo>
                    <a:pt x="14" y="9"/>
                    <a:pt x="15" y="8"/>
                    <a:pt x="16" y="8"/>
                  </a:cubicBezTo>
                  <a:cubicBezTo>
                    <a:pt x="16" y="8"/>
                    <a:pt x="17" y="8"/>
                    <a:pt x="17" y="8"/>
                  </a:cubicBezTo>
                  <a:cubicBezTo>
                    <a:pt x="18" y="8"/>
                    <a:pt x="19" y="8"/>
                    <a:pt x="19" y="9"/>
                  </a:cubicBezTo>
                  <a:cubicBezTo>
                    <a:pt x="19" y="9"/>
                    <a:pt x="20" y="9"/>
                    <a:pt x="20" y="9"/>
                  </a:cubicBezTo>
                  <a:cubicBezTo>
                    <a:pt x="20" y="9"/>
                    <a:pt x="20" y="9"/>
                    <a:pt x="20" y="8"/>
                  </a:cubicBezTo>
                  <a:cubicBezTo>
                    <a:pt x="20" y="8"/>
                    <a:pt x="21" y="9"/>
                    <a:pt x="21" y="8"/>
                  </a:cubicBezTo>
                  <a:cubicBezTo>
                    <a:pt x="21" y="8"/>
                    <a:pt x="21" y="8"/>
                    <a:pt x="21" y="8"/>
                  </a:cubicBezTo>
                  <a:cubicBezTo>
                    <a:pt x="21" y="8"/>
                    <a:pt x="21" y="8"/>
                    <a:pt x="21" y="8"/>
                  </a:cubicBezTo>
                  <a:cubicBezTo>
                    <a:pt x="21" y="8"/>
                    <a:pt x="21" y="8"/>
                    <a:pt x="21" y="8"/>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03" name="Freeform 80"/>
            <p:cNvSpPr/>
            <p:nvPr/>
          </p:nvSpPr>
          <p:spPr>
            <a:xfrm>
              <a:off x="1813" y="949"/>
              <a:ext cx="12" cy="9"/>
            </a:xfrm>
            <a:custGeom>
              <a:avLst/>
              <a:gdLst/>
              <a:ahLst/>
              <a:cxnLst>
                <a:cxn ang="0">
                  <a:pos x="5" y="1"/>
                </a:cxn>
                <a:cxn ang="0">
                  <a:pos x="5" y="0"/>
                </a:cxn>
                <a:cxn ang="0">
                  <a:pos x="4" y="0"/>
                </a:cxn>
                <a:cxn ang="0">
                  <a:pos x="3" y="0"/>
                </a:cxn>
                <a:cxn ang="0">
                  <a:pos x="2" y="0"/>
                </a:cxn>
                <a:cxn ang="0">
                  <a:pos x="2" y="0"/>
                </a:cxn>
                <a:cxn ang="0">
                  <a:pos x="1" y="0"/>
                </a:cxn>
                <a:cxn ang="0">
                  <a:pos x="1" y="1"/>
                </a:cxn>
                <a:cxn ang="0">
                  <a:pos x="1" y="1"/>
                </a:cxn>
                <a:cxn ang="0">
                  <a:pos x="0" y="1"/>
                </a:cxn>
                <a:cxn ang="0">
                  <a:pos x="0" y="2"/>
                </a:cxn>
                <a:cxn ang="0">
                  <a:pos x="0" y="2"/>
                </a:cxn>
                <a:cxn ang="0">
                  <a:pos x="1" y="3"/>
                </a:cxn>
                <a:cxn ang="0">
                  <a:pos x="1" y="4"/>
                </a:cxn>
                <a:cxn ang="0">
                  <a:pos x="1" y="4"/>
                </a:cxn>
                <a:cxn ang="0">
                  <a:pos x="3" y="4"/>
                </a:cxn>
                <a:cxn ang="0">
                  <a:pos x="3" y="4"/>
                </a:cxn>
                <a:cxn ang="0">
                  <a:pos x="4" y="4"/>
                </a:cxn>
                <a:cxn ang="0">
                  <a:pos x="4" y="3"/>
                </a:cxn>
                <a:cxn ang="0">
                  <a:pos x="4" y="2"/>
                </a:cxn>
                <a:cxn ang="0">
                  <a:pos x="5" y="1"/>
                </a:cxn>
              </a:cxnLst>
              <a:rect l="0" t="0" r="r" b="b"/>
              <a:pathLst>
                <a:path w="5" h="4">
                  <a:moveTo>
                    <a:pt x="5" y="1"/>
                  </a:moveTo>
                  <a:cubicBezTo>
                    <a:pt x="5" y="0"/>
                    <a:pt x="5" y="0"/>
                    <a:pt x="5" y="0"/>
                  </a:cubicBezTo>
                  <a:cubicBezTo>
                    <a:pt x="4" y="0"/>
                    <a:pt x="4" y="0"/>
                    <a:pt x="4" y="0"/>
                  </a:cubicBezTo>
                  <a:cubicBezTo>
                    <a:pt x="3" y="0"/>
                    <a:pt x="3" y="0"/>
                    <a:pt x="3" y="0"/>
                  </a:cubicBezTo>
                  <a:cubicBezTo>
                    <a:pt x="2" y="0"/>
                    <a:pt x="3" y="0"/>
                    <a:pt x="2" y="0"/>
                  </a:cubicBezTo>
                  <a:cubicBezTo>
                    <a:pt x="2" y="0"/>
                    <a:pt x="2" y="0"/>
                    <a:pt x="2" y="0"/>
                  </a:cubicBezTo>
                  <a:cubicBezTo>
                    <a:pt x="1" y="0"/>
                    <a:pt x="1" y="0"/>
                    <a:pt x="1" y="0"/>
                  </a:cubicBezTo>
                  <a:cubicBezTo>
                    <a:pt x="1" y="0"/>
                    <a:pt x="1" y="0"/>
                    <a:pt x="1" y="1"/>
                  </a:cubicBezTo>
                  <a:cubicBezTo>
                    <a:pt x="0" y="1"/>
                    <a:pt x="0" y="1"/>
                    <a:pt x="1" y="1"/>
                  </a:cubicBezTo>
                  <a:cubicBezTo>
                    <a:pt x="0" y="1"/>
                    <a:pt x="0" y="1"/>
                    <a:pt x="0" y="1"/>
                  </a:cubicBezTo>
                  <a:cubicBezTo>
                    <a:pt x="0" y="1"/>
                    <a:pt x="0" y="2"/>
                    <a:pt x="0" y="2"/>
                  </a:cubicBezTo>
                  <a:cubicBezTo>
                    <a:pt x="0" y="2"/>
                    <a:pt x="0" y="2"/>
                    <a:pt x="0" y="2"/>
                  </a:cubicBezTo>
                  <a:cubicBezTo>
                    <a:pt x="0" y="3"/>
                    <a:pt x="0" y="3"/>
                    <a:pt x="1" y="3"/>
                  </a:cubicBezTo>
                  <a:cubicBezTo>
                    <a:pt x="1" y="4"/>
                    <a:pt x="1" y="4"/>
                    <a:pt x="1" y="4"/>
                  </a:cubicBezTo>
                  <a:cubicBezTo>
                    <a:pt x="1" y="4"/>
                    <a:pt x="1" y="4"/>
                    <a:pt x="1" y="4"/>
                  </a:cubicBezTo>
                  <a:cubicBezTo>
                    <a:pt x="2" y="4"/>
                    <a:pt x="3" y="4"/>
                    <a:pt x="3" y="4"/>
                  </a:cubicBezTo>
                  <a:cubicBezTo>
                    <a:pt x="3" y="4"/>
                    <a:pt x="3" y="4"/>
                    <a:pt x="3" y="4"/>
                  </a:cubicBezTo>
                  <a:cubicBezTo>
                    <a:pt x="3" y="4"/>
                    <a:pt x="3" y="4"/>
                    <a:pt x="4" y="4"/>
                  </a:cubicBezTo>
                  <a:cubicBezTo>
                    <a:pt x="4" y="4"/>
                    <a:pt x="4" y="4"/>
                    <a:pt x="4" y="3"/>
                  </a:cubicBezTo>
                  <a:cubicBezTo>
                    <a:pt x="4" y="3"/>
                    <a:pt x="4" y="2"/>
                    <a:pt x="4" y="2"/>
                  </a:cubicBezTo>
                  <a:cubicBezTo>
                    <a:pt x="4" y="1"/>
                    <a:pt x="5" y="1"/>
                    <a:pt x="5"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04" name="Freeform 81"/>
            <p:cNvSpPr/>
            <p:nvPr/>
          </p:nvSpPr>
          <p:spPr>
            <a:xfrm>
              <a:off x="951" y="956"/>
              <a:ext cx="7" cy="4"/>
            </a:xfrm>
            <a:custGeom>
              <a:avLst/>
              <a:gdLst/>
              <a:ahLst/>
              <a:cxnLst>
                <a:cxn ang="0">
                  <a:pos x="3" y="1"/>
                </a:cxn>
                <a:cxn ang="0">
                  <a:pos x="1" y="1"/>
                </a:cxn>
                <a:cxn ang="0">
                  <a:pos x="0" y="1"/>
                </a:cxn>
                <a:cxn ang="0">
                  <a:pos x="0" y="2"/>
                </a:cxn>
                <a:cxn ang="0">
                  <a:pos x="1" y="2"/>
                </a:cxn>
                <a:cxn ang="0">
                  <a:pos x="3" y="2"/>
                </a:cxn>
                <a:cxn ang="0">
                  <a:pos x="3" y="2"/>
                </a:cxn>
                <a:cxn ang="0">
                  <a:pos x="3" y="1"/>
                </a:cxn>
              </a:cxnLst>
              <a:rect l="0" t="0" r="r" b="b"/>
              <a:pathLst>
                <a:path w="3" h="2">
                  <a:moveTo>
                    <a:pt x="3" y="1"/>
                  </a:moveTo>
                  <a:cubicBezTo>
                    <a:pt x="3" y="1"/>
                    <a:pt x="1" y="0"/>
                    <a:pt x="1" y="1"/>
                  </a:cubicBezTo>
                  <a:cubicBezTo>
                    <a:pt x="0" y="1"/>
                    <a:pt x="0" y="1"/>
                    <a:pt x="0" y="1"/>
                  </a:cubicBezTo>
                  <a:cubicBezTo>
                    <a:pt x="0" y="1"/>
                    <a:pt x="0" y="2"/>
                    <a:pt x="0" y="2"/>
                  </a:cubicBezTo>
                  <a:cubicBezTo>
                    <a:pt x="1" y="2"/>
                    <a:pt x="1" y="2"/>
                    <a:pt x="1" y="2"/>
                  </a:cubicBezTo>
                  <a:cubicBezTo>
                    <a:pt x="2" y="2"/>
                    <a:pt x="3" y="2"/>
                    <a:pt x="3" y="2"/>
                  </a:cubicBezTo>
                  <a:cubicBezTo>
                    <a:pt x="3" y="2"/>
                    <a:pt x="3" y="2"/>
                    <a:pt x="3" y="2"/>
                  </a:cubicBezTo>
                  <a:cubicBezTo>
                    <a:pt x="3" y="1"/>
                    <a:pt x="3" y="1"/>
                    <a:pt x="3"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05" name="Freeform 82"/>
            <p:cNvSpPr/>
            <p:nvPr/>
          </p:nvSpPr>
          <p:spPr>
            <a:xfrm>
              <a:off x="896" y="956"/>
              <a:ext cx="12" cy="7"/>
            </a:xfrm>
            <a:custGeom>
              <a:avLst/>
              <a:gdLst/>
              <a:ahLst/>
              <a:cxnLst>
                <a:cxn ang="0">
                  <a:pos x="3" y="1"/>
                </a:cxn>
                <a:cxn ang="0">
                  <a:pos x="0" y="1"/>
                </a:cxn>
                <a:cxn ang="0">
                  <a:pos x="0" y="2"/>
                </a:cxn>
                <a:cxn ang="0">
                  <a:pos x="1" y="2"/>
                </a:cxn>
                <a:cxn ang="0">
                  <a:pos x="1" y="2"/>
                </a:cxn>
                <a:cxn ang="0">
                  <a:pos x="2" y="2"/>
                </a:cxn>
                <a:cxn ang="0">
                  <a:pos x="3" y="3"/>
                </a:cxn>
                <a:cxn ang="0">
                  <a:pos x="5" y="2"/>
                </a:cxn>
                <a:cxn ang="0">
                  <a:pos x="3" y="1"/>
                </a:cxn>
              </a:cxnLst>
              <a:rect l="0" t="0" r="r" b="b"/>
              <a:pathLst>
                <a:path w="5" h="3">
                  <a:moveTo>
                    <a:pt x="3" y="1"/>
                  </a:moveTo>
                  <a:cubicBezTo>
                    <a:pt x="3" y="1"/>
                    <a:pt x="1" y="0"/>
                    <a:pt x="0" y="1"/>
                  </a:cubicBezTo>
                  <a:cubicBezTo>
                    <a:pt x="0" y="1"/>
                    <a:pt x="0" y="1"/>
                    <a:pt x="0" y="2"/>
                  </a:cubicBezTo>
                  <a:cubicBezTo>
                    <a:pt x="0" y="2"/>
                    <a:pt x="0" y="2"/>
                    <a:pt x="1" y="2"/>
                  </a:cubicBezTo>
                  <a:cubicBezTo>
                    <a:pt x="1" y="2"/>
                    <a:pt x="1" y="2"/>
                    <a:pt x="1" y="2"/>
                  </a:cubicBezTo>
                  <a:cubicBezTo>
                    <a:pt x="2" y="2"/>
                    <a:pt x="2" y="2"/>
                    <a:pt x="2" y="2"/>
                  </a:cubicBezTo>
                  <a:cubicBezTo>
                    <a:pt x="2" y="2"/>
                    <a:pt x="2" y="3"/>
                    <a:pt x="3" y="3"/>
                  </a:cubicBezTo>
                  <a:cubicBezTo>
                    <a:pt x="3" y="3"/>
                    <a:pt x="5" y="2"/>
                    <a:pt x="5" y="2"/>
                  </a:cubicBezTo>
                  <a:cubicBezTo>
                    <a:pt x="5" y="1"/>
                    <a:pt x="3" y="1"/>
                    <a:pt x="3"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06" name="Freeform 83"/>
            <p:cNvSpPr/>
            <p:nvPr/>
          </p:nvSpPr>
          <p:spPr>
            <a:xfrm>
              <a:off x="1737" y="984"/>
              <a:ext cx="3" cy="14"/>
            </a:xfrm>
            <a:custGeom>
              <a:avLst/>
              <a:gdLst/>
              <a:ahLst/>
              <a:cxnLst>
                <a:cxn ang="0">
                  <a:pos x="0" y="4"/>
                </a:cxn>
                <a:cxn ang="0">
                  <a:pos x="1" y="5"/>
                </a:cxn>
                <a:cxn ang="0">
                  <a:pos x="1" y="5"/>
                </a:cxn>
                <a:cxn ang="0">
                  <a:pos x="1" y="4"/>
                </a:cxn>
                <a:cxn ang="0">
                  <a:pos x="1" y="4"/>
                </a:cxn>
                <a:cxn ang="0">
                  <a:pos x="1" y="3"/>
                </a:cxn>
                <a:cxn ang="0">
                  <a:pos x="1" y="1"/>
                </a:cxn>
                <a:cxn ang="0">
                  <a:pos x="1" y="1"/>
                </a:cxn>
                <a:cxn ang="0">
                  <a:pos x="1" y="0"/>
                </a:cxn>
                <a:cxn ang="0">
                  <a:pos x="1" y="1"/>
                </a:cxn>
                <a:cxn ang="0">
                  <a:pos x="1" y="2"/>
                </a:cxn>
                <a:cxn ang="0">
                  <a:pos x="1" y="4"/>
                </a:cxn>
                <a:cxn ang="0">
                  <a:pos x="0" y="4"/>
                </a:cxn>
              </a:cxnLst>
              <a:rect l="0" t="0" r="r" b="b"/>
              <a:pathLst>
                <a:path w="1" h="6">
                  <a:moveTo>
                    <a:pt x="0" y="4"/>
                  </a:moveTo>
                  <a:cubicBezTo>
                    <a:pt x="0" y="5"/>
                    <a:pt x="1" y="6"/>
                    <a:pt x="1" y="5"/>
                  </a:cubicBezTo>
                  <a:cubicBezTo>
                    <a:pt x="1" y="5"/>
                    <a:pt x="1" y="5"/>
                    <a:pt x="1" y="5"/>
                  </a:cubicBezTo>
                  <a:cubicBezTo>
                    <a:pt x="1" y="4"/>
                    <a:pt x="1" y="4"/>
                    <a:pt x="1" y="4"/>
                  </a:cubicBezTo>
                  <a:cubicBezTo>
                    <a:pt x="1" y="4"/>
                    <a:pt x="1" y="4"/>
                    <a:pt x="1" y="4"/>
                  </a:cubicBezTo>
                  <a:cubicBezTo>
                    <a:pt x="1" y="3"/>
                    <a:pt x="1" y="3"/>
                    <a:pt x="1" y="3"/>
                  </a:cubicBezTo>
                  <a:cubicBezTo>
                    <a:pt x="1" y="3"/>
                    <a:pt x="1" y="2"/>
                    <a:pt x="1" y="1"/>
                  </a:cubicBezTo>
                  <a:cubicBezTo>
                    <a:pt x="1" y="1"/>
                    <a:pt x="1" y="1"/>
                    <a:pt x="1" y="1"/>
                  </a:cubicBezTo>
                  <a:cubicBezTo>
                    <a:pt x="1" y="0"/>
                    <a:pt x="1" y="1"/>
                    <a:pt x="1" y="0"/>
                  </a:cubicBezTo>
                  <a:cubicBezTo>
                    <a:pt x="1" y="0"/>
                    <a:pt x="1" y="1"/>
                    <a:pt x="1" y="1"/>
                  </a:cubicBezTo>
                  <a:cubicBezTo>
                    <a:pt x="1" y="2"/>
                    <a:pt x="1" y="1"/>
                    <a:pt x="1" y="2"/>
                  </a:cubicBezTo>
                  <a:cubicBezTo>
                    <a:pt x="0" y="2"/>
                    <a:pt x="1" y="3"/>
                    <a:pt x="1" y="4"/>
                  </a:cubicBezTo>
                  <a:cubicBezTo>
                    <a:pt x="0" y="4"/>
                    <a:pt x="0" y="4"/>
                    <a:pt x="0" y="4"/>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07" name="Freeform 84"/>
            <p:cNvSpPr/>
            <p:nvPr/>
          </p:nvSpPr>
          <p:spPr>
            <a:xfrm>
              <a:off x="1544" y="989"/>
              <a:ext cx="7" cy="4"/>
            </a:xfrm>
            <a:custGeom>
              <a:avLst/>
              <a:gdLst/>
              <a:ahLst/>
              <a:cxnLst>
                <a:cxn ang="0">
                  <a:pos x="2" y="0"/>
                </a:cxn>
                <a:cxn ang="0">
                  <a:pos x="0" y="1"/>
                </a:cxn>
                <a:cxn ang="0">
                  <a:pos x="0" y="1"/>
                </a:cxn>
                <a:cxn ang="0">
                  <a:pos x="1" y="1"/>
                </a:cxn>
                <a:cxn ang="0">
                  <a:pos x="1" y="1"/>
                </a:cxn>
                <a:cxn ang="0">
                  <a:pos x="1" y="2"/>
                </a:cxn>
                <a:cxn ang="0">
                  <a:pos x="2" y="2"/>
                </a:cxn>
                <a:cxn ang="0">
                  <a:pos x="2" y="1"/>
                </a:cxn>
                <a:cxn ang="0">
                  <a:pos x="3" y="1"/>
                </a:cxn>
                <a:cxn ang="0">
                  <a:pos x="2" y="0"/>
                </a:cxn>
              </a:cxnLst>
              <a:rect l="0" t="0" r="r" b="b"/>
              <a:pathLst>
                <a:path w="3" h="2">
                  <a:moveTo>
                    <a:pt x="2" y="0"/>
                  </a:moveTo>
                  <a:cubicBezTo>
                    <a:pt x="1" y="0"/>
                    <a:pt x="1" y="1"/>
                    <a:pt x="0" y="1"/>
                  </a:cubicBezTo>
                  <a:cubicBezTo>
                    <a:pt x="0" y="1"/>
                    <a:pt x="0" y="1"/>
                    <a:pt x="0" y="1"/>
                  </a:cubicBezTo>
                  <a:cubicBezTo>
                    <a:pt x="0" y="1"/>
                    <a:pt x="0" y="1"/>
                    <a:pt x="1" y="1"/>
                  </a:cubicBezTo>
                  <a:cubicBezTo>
                    <a:pt x="1" y="1"/>
                    <a:pt x="1" y="1"/>
                    <a:pt x="1" y="1"/>
                  </a:cubicBezTo>
                  <a:cubicBezTo>
                    <a:pt x="1" y="2"/>
                    <a:pt x="1" y="2"/>
                    <a:pt x="1" y="2"/>
                  </a:cubicBezTo>
                  <a:cubicBezTo>
                    <a:pt x="1" y="2"/>
                    <a:pt x="2" y="2"/>
                    <a:pt x="2" y="2"/>
                  </a:cubicBezTo>
                  <a:cubicBezTo>
                    <a:pt x="2" y="2"/>
                    <a:pt x="2" y="1"/>
                    <a:pt x="2" y="1"/>
                  </a:cubicBezTo>
                  <a:cubicBezTo>
                    <a:pt x="3" y="1"/>
                    <a:pt x="3" y="1"/>
                    <a:pt x="3" y="1"/>
                  </a:cubicBezTo>
                  <a:cubicBezTo>
                    <a:pt x="2" y="1"/>
                    <a:pt x="2" y="0"/>
                    <a:pt x="2"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08" name="Freeform 85"/>
            <p:cNvSpPr/>
            <p:nvPr/>
          </p:nvSpPr>
          <p:spPr>
            <a:xfrm>
              <a:off x="1896" y="991"/>
              <a:ext cx="7" cy="14"/>
            </a:xfrm>
            <a:custGeom>
              <a:avLst/>
              <a:gdLst/>
              <a:ahLst/>
              <a:cxnLst>
                <a:cxn ang="0">
                  <a:pos x="0" y="1"/>
                </a:cxn>
                <a:cxn ang="0">
                  <a:pos x="0" y="1"/>
                </a:cxn>
                <a:cxn ang="0">
                  <a:pos x="0" y="1"/>
                </a:cxn>
                <a:cxn ang="0">
                  <a:pos x="1" y="1"/>
                </a:cxn>
                <a:cxn ang="0">
                  <a:pos x="1" y="2"/>
                </a:cxn>
                <a:cxn ang="0">
                  <a:pos x="1" y="2"/>
                </a:cxn>
                <a:cxn ang="0">
                  <a:pos x="1" y="3"/>
                </a:cxn>
                <a:cxn ang="0">
                  <a:pos x="1" y="2"/>
                </a:cxn>
                <a:cxn ang="0">
                  <a:pos x="0" y="4"/>
                </a:cxn>
                <a:cxn ang="0">
                  <a:pos x="1" y="4"/>
                </a:cxn>
                <a:cxn ang="0">
                  <a:pos x="1" y="4"/>
                </a:cxn>
                <a:cxn ang="0">
                  <a:pos x="1" y="5"/>
                </a:cxn>
                <a:cxn ang="0">
                  <a:pos x="2" y="6"/>
                </a:cxn>
                <a:cxn ang="0">
                  <a:pos x="2" y="6"/>
                </a:cxn>
                <a:cxn ang="0">
                  <a:pos x="2" y="5"/>
                </a:cxn>
                <a:cxn ang="0">
                  <a:pos x="2" y="4"/>
                </a:cxn>
                <a:cxn ang="0">
                  <a:pos x="2" y="4"/>
                </a:cxn>
                <a:cxn ang="0">
                  <a:pos x="1" y="3"/>
                </a:cxn>
                <a:cxn ang="0">
                  <a:pos x="2" y="3"/>
                </a:cxn>
                <a:cxn ang="0">
                  <a:pos x="2" y="3"/>
                </a:cxn>
                <a:cxn ang="0">
                  <a:pos x="2" y="3"/>
                </a:cxn>
                <a:cxn ang="0">
                  <a:pos x="3" y="3"/>
                </a:cxn>
                <a:cxn ang="0">
                  <a:pos x="3" y="3"/>
                </a:cxn>
                <a:cxn ang="0">
                  <a:pos x="3" y="3"/>
                </a:cxn>
                <a:cxn ang="0">
                  <a:pos x="3" y="3"/>
                </a:cxn>
                <a:cxn ang="0">
                  <a:pos x="3" y="3"/>
                </a:cxn>
                <a:cxn ang="0">
                  <a:pos x="3" y="1"/>
                </a:cxn>
                <a:cxn ang="0">
                  <a:pos x="2" y="1"/>
                </a:cxn>
                <a:cxn ang="0">
                  <a:pos x="2" y="1"/>
                </a:cxn>
                <a:cxn ang="0">
                  <a:pos x="2" y="0"/>
                </a:cxn>
                <a:cxn ang="0">
                  <a:pos x="2" y="0"/>
                </a:cxn>
                <a:cxn ang="0">
                  <a:pos x="2" y="0"/>
                </a:cxn>
                <a:cxn ang="0">
                  <a:pos x="0" y="0"/>
                </a:cxn>
                <a:cxn ang="0">
                  <a:pos x="0" y="0"/>
                </a:cxn>
                <a:cxn ang="0">
                  <a:pos x="0" y="1"/>
                </a:cxn>
              </a:cxnLst>
              <a:rect l="0" t="0" r="r" b="b"/>
              <a:pathLst>
                <a:path w="3" h="6">
                  <a:moveTo>
                    <a:pt x="0" y="1"/>
                  </a:moveTo>
                  <a:cubicBezTo>
                    <a:pt x="0" y="1"/>
                    <a:pt x="0" y="1"/>
                    <a:pt x="0" y="1"/>
                  </a:cubicBezTo>
                  <a:cubicBezTo>
                    <a:pt x="0" y="1"/>
                    <a:pt x="0" y="1"/>
                    <a:pt x="0" y="1"/>
                  </a:cubicBezTo>
                  <a:cubicBezTo>
                    <a:pt x="1" y="1"/>
                    <a:pt x="1" y="1"/>
                    <a:pt x="1" y="1"/>
                  </a:cubicBezTo>
                  <a:cubicBezTo>
                    <a:pt x="1" y="2"/>
                    <a:pt x="1" y="2"/>
                    <a:pt x="1" y="2"/>
                  </a:cubicBezTo>
                  <a:cubicBezTo>
                    <a:pt x="1" y="2"/>
                    <a:pt x="1" y="2"/>
                    <a:pt x="1" y="2"/>
                  </a:cubicBezTo>
                  <a:cubicBezTo>
                    <a:pt x="2" y="2"/>
                    <a:pt x="1" y="3"/>
                    <a:pt x="1" y="3"/>
                  </a:cubicBezTo>
                  <a:cubicBezTo>
                    <a:pt x="1" y="2"/>
                    <a:pt x="1" y="2"/>
                    <a:pt x="1" y="2"/>
                  </a:cubicBezTo>
                  <a:cubicBezTo>
                    <a:pt x="0" y="2"/>
                    <a:pt x="0" y="3"/>
                    <a:pt x="0" y="4"/>
                  </a:cubicBezTo>
                  <a:cubicBezTo>
                    <a:pt x="0" y="4"/>
                    <a:pt x="1" y="4"/>
                    <a:pt x="1" y="4"/>
                  </a:cubicBezTo>
                  <a:cubicBezTo>
                    <a:pt x="1" y="4"/>
                    <a:pt x="1" y="4"/>
                    <a:pt x="1" y="4"/>
                  </a:cubicBezTo>
                  <a:cubicBezTo>
                    <a:pt x="1" y="5"/>
                    <a:pt x="1" y="5"/>
                    <a:pt x="1" y="5"/>
                  </a:cubicBezTo>
                  <a:cubicBezTo>
                    <a:pt x="1" y="5"/>
                    <a:pt x="2" y="6"/>
                    <a:pt x="2" y="6"/>
                  </a:cubicBezTo>
                  <a:cubicBezTo>
                    <a:pt x="2" y="6"/>
                    <a:pt x="2" y="6"/>
                    <a:pt x="2" y="6"/>
                  </a:cubicBezTo>
                  <a:cubicBezTo>
                    <a:pt x="3" y="6"/>
                    <a:pt x="2" y="5"/>
                    <a:pt x="2" y="5"/>
                  </a:cubicBezTo>
                  <a:cubicBezTo>
                    <a:pt x="2" y="5"/>
                    <a:pt x="2" y="4"/>
                    <a:pt x="2" y="4"/>
                  </a:cubicBezTo>
                  <a:cubicBezTo>
                    <a:pt x="2" y="4"/>
                    <a:pt x="2" y="4"/>
                    <a:pt x="2" y="4"/>
                  </a:cubicBezTo>
                  <a:cubicBezTo>
                    <a:pt x="2" y="4"/>
                    <a:pt x="1" y="4"/>
                    <a:pt x="1" y="3"/>
                  </a:cubicBezTo>
                  <a:cubicBezTo>
                    <a:pt x="2" y="3"/>
                    <a:pt x="1" y="3"/>
                    <a:pt x="2" y="3"/>
                  </a:cubicBezTo>
                  <a:cubicBezTo>
                    <a:pt x="2" y="3"/>
                    <a:pt x="2" y="3"/>
                    <a:pt x="2" y="3"/>
                  </a:cubicBezTo>
                  <a:cubicBezTo>
                    <a:pt x="2" y="3"/>
                    <a:pt x="2" y="3"/>
                    <a:pt x="2" y="3"/>
                  </a:cubicBezTo>
                  <a:cubicBezTo>
                    <a:pt x="3" y="3"/>
                    <a:pt x="2" y="3"/>
                    <a:pt x="3" y="3"/>
                  </a:cubicBezTo>
                  <a:cubicBezTo>
                    <a:pt x="3" y="3"/>
                    <a:pt x="3" y="3"/>
                    <a:pt x="3" y="3"/>
                  </a:cubicBezTo>
                  <a:cubicBezTo>
                    <a:pt x="3" y="3"/>
                    <a:pt x="3" y="3"/>
                    <a:pt x="3" y="3"/>
                  </a:cubicBezTo>
                  <a:cubicBezTo>
                    <a:pt x="3" y="3"/>
                    <a:pt x="3" y="3"/>
                    <a:pt x="3" y="3"/>
                  </a:cubicBezTo>
                  <a:cubicBezTo>
                    <a:pt x="3" y="3"/>
                    <a:pt x="3" y="3"/>
                    <a:pt x="3" y="3"/>
                  </a:cubicBezTo>
                  <a:cubicBezTo>
                    <a:pt x="3" y="2"/>
                    <a:pt x="3" y="2"/>
                    <a:pt x="3" y="1"/>
                  </a:cubicBezTo>
                  <a:cubicBezTo>
                    <a:pt x="3" y="1"/>
                    <a:pt x="3" y="1"/>
                    <a:pt x="2" y="1"/>
                  </a:cubicBezTo>
                  <a:cubicBezTo>
                    <a:pt x="2" y="1"/>
                    <a:pt x="2" y="1"/>
                    <a:pt x="2" y="1"/>
                  </a:cubicBezTo>
                  <a:cubicBezTo>
                    <a:pt x="2" y="1"/>
                    <a:pt x="2" y="1"/>
                    <a:pt x="2" y="0"/>
                  </a:cubicBezTo>
                  <a:cubicBezTo>
                    <a:pt x="2" y="0"/>
                    <a:pt x="2" y="0"/>
                    <a:pt x="2" y="0"/>
                  </a:cubicBezTo>
                  <a:cubicBezTo>
                    <a:pt x="2" y="0"/>
                    <a:pt x="2" y="0"/>
                    <a:pt x="2" y="0"/>
                  </a:cubicBezTo>
                  <a:cubicBezTo>
                    <a:pt x="2" y="0"/>
                    <a:pt x="0" y="0"/>
                    <a:pt x="0" y="0"/>
                  </a:cubicBezTo>
                  <a:cubicBezTo>
                    <a:pt x="0" y="0"/>
                    <a:pt x="0" y="0"/>
                    <a:pt x="0" y="0"/>
                  </a:cubicBezTo>
                  <a:cubicBezTo>
                    <a:pt x="0" y="1"/>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09" name="Freeform 86"/>
            <p:cNvSpPr/>
            <p:nvPr/>
          </p:nvSpPr>
          <p:spPr>
            <a:xfrm>
              <a:off x="1884" y="993"/>
              <a:ext cx="7" cy="10"/>
            </a:xfrm>
            <a:custGeom>
              <a:avLst/>
              <a:gdLst/>
              <a:ahLst/>
              <a:cxnLst>
                <a:cxn ang="0">
                  <a:pos x="2" y="2"/>
                </a:cxn>
                <a:cxn ang="0">
                  <a:pos x="0" y="1"/>
                </a:cxn>
                <a:cxn ang="0">
                  <a:pos x="0" y="1"/>
                </a:cxn>
                <a:cxn ang="0">
                  <a:pos x="0" y="3"/>
                </a:cxn>
                <a:cxn ang="0">
                  <a:pos x="1" y="4"/>
                </a:cxn>
                <a:cxn ang="0">
                  <a:pos x="1" y="3"/>
                </a:cxn>
                <a:cxn ang="0">
                  <a:pos x="1" y="3"/>
                </a:cxn>
                <a:cxn ang="0">
                  <a:pos x="2" y="3"/>
                </a:cxn>
                <a:cxn ang="0">
                  <a:pos x="2" y="3"/>
                </a:cxn>
                <a:cxn ang="0">
                  <a:pos x="2" y="3"/>
                </a:cxn>
                <a:cxn ang="0">
                  <a:pos x="2" y="2"/>
                </a:cxn>
                <a:cxn ang="0">
                  <a:pos x="3" y="2"/>
                </a:cxn>
                <a:cxn ang="0">
                  <a:pos x="2" y="2"/>
                </a:cxn>
              </a:cxnLst>
              <a:rect l="0" t="0" r="r" b="b"/>
              <a:pathLst>
                <a:path w="3" h="4">
                  <a:moveTo>
                    <a:pt x="2" y="2"/>
                  </a:moveTo>
                  <a:cubicBezTo>
                    <a:pt x="2" y="1"/>
                    <a:pt x="0" y="0"/>
                    <a:pt x="0" y="1"/>
                  </a:cubicBezTo>
                  <a:cubicBezTo>
                    <a:pt x="0" y="1"/>
                    <a:pt x="0" y="1"/>
                    <a:pt x="0" y="1"/>
                  </a:cubicBezTo>
                  <a:cubicBezTo>
                    <a:pt x="0" y="2"/>
                    <a:pt x="0" y="3"/>
                    <a:pt x="0" y="3"/>
                  </a:cubicBezTo>
                  <a:cubicBezTo>
                    <a:pt x="0" y="4"/>
                    <a:pt x="1" y="4"/>
                    <a:pt x="1" y="4"/>
                  </a:cubicBezTo>
                  <a:cubicBezTo>
                    <a:pt x="1" y="4"/>
                    <a:pt x="1" y="4"/>
                    <a:pt x="1" y="3"/>
                  </a:cubicBezTo>
                  <a:cubicBezTo>
                    <a:pt x="1" y="3"/>
                    <a:pt x="1" y="3"/>
                    <a:pt x="1" y="3"/>
                  </a:cubicBezTo>
                  <a:cubicBezTo>
                    <a:pt x="1" y="3"/>
                    <a:pt x="1" y="3"/>
                    <a:pt x="2" y="3"/>
                  </a:cubicBezTo>
                  <a:cubicBezTo>
                    <a:pt x="2" y="3"/>
                    <a:pt x="1" y="3"/>
                    <a:pt x="2" y="3"/>
                  </a:cubicBezTo>
                  <a:cubicBezTo>
                    <a:pt x="2" y="3"/>
                    <a:pt x="2" y="3"/>
                    <a:pt x="2" y="3"/>
                  </a:cubicBezTo>
                  <a:cubicBezTo>
                    <a:pt x="2" y="3"/>
                    <a:pt x="2" y="2"/>
                    <a:pt x="2" y="2"/>
                  </a:cubicBezTo>
                  <a:cubicBezTo>
                    <a:pt x="2" y="2"/>
                    <a:pt x="3" y="2"/>
                    <a:pt x="3" y="2"/>
                  </a:cubicBezTo>
                  <a:cubicBezTo>
                    <a:pt x="3" y="2"/>
                    <a:pt x="3" y="2"/>
                    <a:pt x="2"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10" name="Freeform 87"/>
            <p:cNvSpPr/>
            <p:nvPr/>
          </p:nvSpPr>
          <p:spPr>
            <a:xfrm>
              <a:off x="1870" y="998"/>
              <a:ext cx="4" cy="7"/>
            </a:xfrm>
            <a:custGeom>
              <a:avLst/>
              <a:gdLst/>
              <a:ahLst/>
              <a:cxnLst>
                <a:cxn ang="0">
                  <a:pos x="1" y="2"/>
                </a:cxn>
                <a:cxn ang="0">
                  <a:pos x="1" y="2"/>
                </a:cxn>
                <a:cxn ang="0">
                  <a:pos x="2" y="2"/>
                </a:cxn>
                <a:cxn ang="0">
                  <a:pos x="2" y="1"/>
                </a:cxn>
                <a:cxn ang="0">
                  <a:pos x="1" y="1"/>
                </a:cxn>
                <a:cxn ang="0">
                  <a:pos x="1" y="0"/>
                </a:cxn>
                <a:cxn ang="0">
                  <a:pos x="1" y="1"/>
                </a:cxn>
                <a:cxn ang="0">
                  <a:pos x="1" y="1"/>
                </a:cxn>
                <a:cxn ang="0">
                  <a:pos x="1" y="1"/>
                </a:cxn>
                <a:cxn ang="0">
                  <a:pos x="0" y="1"/>
                </a:cxn>
                <a:cxn ang="0">
                  <a:pos x="0" y="2"/>
                </a:cxn>
                <a:cxn ang="0">
                  <a:pos x="0" y="3"/>
                </a:cxn>
                <a:cxn ang="0">
                  <a:pos x="1" y="3"/>
                </a:cxn>
                <a:cxn ang="0">
                  <a:pos x="1" y="3"/>
                </a:cxn>
                <a:cxn ang="0">
                  <a:pos x="1" y="2"/>
                </a:cxn>
                <a:cxn ang="0">
                  <a:pos x="1" y="2"/>
                </a:cxn>
                <a:cxn ang="0">
                  <a:pos x="1" y="2"/>
                </a:cxn>
                <a:cxn ang="0">
                  <a:pos x="1" y="2"/>
                </a:cxn>
              </a:cxnLst>
              <a:rect l="0" t="0" r="r" b="b"/>
              <a:pathLst>
                <a:path w="2" h="3">
                  <a:moveTo>
                    <a:pt x="1" y="2"/>
                  </a:moveTo>
                  <a:cubicBezTo>
                    <a:pt x="1" y="2"/>
                    <a:pt x="1" y="2"/>
                    <a:pt x="1" y="2"/>
                  </a:cubicBezTo>
                  <a:cubicBezTo>
                    <a:pt x="2" y="2"/>
                    <a:pt x="2" y="2"/>
                    <a:pt x="2" y="2"/>
                  </a:cubicBezTo>
                  <a:cubicBezTo>
                    <a:pt x="2" y="1"/>
                    <a:pt x="2" y="1"/>
                    <a:pt x="2" y="1"/>
                  </a:cubicBezTo>
                  <a:cubicBezTo>
                    <a:pt x="2" y="1"/>
                    <a:pt x="1" y="1"/>
                    <a:pt x="1" y="1"/>
                  </a:cubicBezTo>
                  <a:cubicBezTo>
                    <a:pt x="1" y="0"/>
                    <a:pt x="2" y="0"/>
                    <a:pt x="1" y="0"/>
                  </a:cubicBezTo>
                  <a:cubicBezTo>
                    <a:pt x="1" y="0"/>
                    <a:pt x="1" y="0"/>
                    <a:pt x="1" y="1"/>
                  </a:cubicBezTo>
                  <a:cubicBezTo>
                    <a:pt x="1" y="1"/>
                    <a:pt x="1" y="1"/>
                    <a:pt x="1" y="1"/>
                  </a:cubicBezTo>
                  <a:cubicBezTo>
                    <a:pt x="1" y="1"/>
                    <a:pt x="1" y="1"/>
                    <a:pt x="1" y="1"/>
                  </a:cubicBezTo>
                  <a:cubicBezTo>
                    <a:pt x="1" y="1"/>
                    <a:pt x="1" y="1"/>
                    <a:pt x="0" y="1"/>
                  </a:cubicBezTo>
                  <a:cubicBezTo>
                    <a:pt x="0" y="1"/>
                    <a:pt x="1" y="2"/>
                    <a:pt x="0" y="2"/>
                  </a:cubicBezTo>
                  <a:cubicBezTo>
                    <a:pt x="0" y="2"/>
                    <a:pt x="0" y="3"/>
                    <a:pt x="0" y="3"/>
                  </a:cubicBezTo>
                  <a:cubicBezTo>
                    <a:pt x="1" y="3"/>
                    <a:pt x="0" y="3"/>
                    <a:pt x="1" y="3"/>
                  </a:cubicBezTo>
                  <a:cubicBezTo>
                    <a:pt x="1" y="3"/>
                    <a:pt x="1" y="3"/>
                    <a:pt x="1" y="3"/>
                  </a:cubicBezTo>
                  <a:cubicBezTo>
                    <a:pt x="1" y="3"/>
                    <a:pt x="1" y="2"/>
                    <a:pt x="1" y="2"/>
                  </a:cubicBezTo>
                  <a:cubicBezTo>
                    <a:pt x="1" y="2"/>
                    <a:pt x="1" y="2"/>
                    <a:pt x="1" y="2"/>
                  </a:cubicBezTo>
                  <a:cubicBezTo>
                    <a:pt x="1" y="2"/>
                    <a:pt x="1" y="2"/>
                    <a:pt x="1" y="2"/>
                  </a:cubicBezTo>
                  <a:cubicBezTo>
                    <a:pt x="1" y="2"/>
                    <a:pt x="1" y="2"/>
                    <a:pt x="1"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11" name="Freeform 88"/>
            <p:cNvSpPr/>
            <p:nvPr/>
          </p:nvSpPr>
          <p:spPr>
            <a:xfrm>
              <a:off x="974" y="1001"/>
              <a:ext cx="5" cy="4"/>
            </a:xfrm>
            <a:custGeom>
              <a:avLst/>
              <a:gdLst/>
              <a:ahLst/>
              <a:cxnLst>
                <a:cxn ang="0">
                  <a:pos x="2" y="0"/>
                </a:cxn>
                <a:cxn ang="0">
                  <a:pos x="1" y="0"/>
                </a:cxn>
                <a:cxn ang="0">
                  <a:pos x="0" y="1"/>
                </a:cxn>
                <a:cxn ang="0">
                  <a:pos x="0" y="1"/>
                </a:cxn>
                <a:cxn ang="0">
                  <a:pos x="0" y="2"/>
                </a:cxn>
                <a:cxn ang="0">
                  <a:pos x="0" y="2"/>
                </a:cxn>
                <a:cxn ang="0">
                  <a:pos x="2" y="1"/>
                </a:cxn>
                <a:cxn ang="0">
                  <a:pos x="2" y="0"/>
                </a:cxn>
              </a:cxnLst>
              <a:rect l="0" t="0" r="r" b="b"/>
              <a:pathLst>
                <a:path w="2" h="2">
                  <a:moveTo>
                    <a:pt x="2" y="0"/>
                  </a:moveTo>
                  <a:cubicBezTo>
                    <a:pt x="1" y="0"/>
                    <a:pt x="1" y="0"/>
                    <a:pt x="1" y="0"/>
                  </a:cubicBezTo>
                  <a:cubicBezTo>
                    <a:pt x="1" y="0"/>
                    <a:pt x="0" y="1"/>
                    <a:pt x="0" y="1"/>
                  </a:cubicBezTo>
                  <a:cubicBezTo>
                    <a:pt x="0" y="1"/>
                    <a:pt x="0" y="1"/>
                    <a:pt x="0" y="1"/>
                  </a:cubicBezTo>
                  <a:cubicBezTo>
                    <a:pt x="0" y="2"/>
                    <a:pt x="0" y="1"/>
                    <a:pt x="0" y="2"/>
                  </a:cubicBezTo>
                  <a:cubicBezTo>
                    <a:pt x="0" y="2"/>
                    <a:pt x="0" y="2"/>
                    <a:pt x="0" y="2"/>
                  </a:cubicBezTo>
                  <a:cubicBezTo>
                    <a:pt x="1" y="2"/>
                    <a:pt x="1" y="2"/>
                    <a:pt x="2" y="1"/>
                  </a:cubicBezTo>
                  <a:cubicBezTo>
                    <a:pt x="2" y="1"/>
                    <a:pt x="2" y="0"/>
                    <a:pt x="2"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12" name="Freeform 89"/>
            <p:cNvSpPr/>
            <p:nvPr/>
          </p:nvSpPr>
          <p:spPr>
            <a:xfrm>
              <a:off x="1886" y="1001"/>
              <a:ext cx="14" cy="11"/>
            </a:xfrm>
            <a:custGeom>
              <a:avLst/>
              <a:gdLst/>
              <a:ahLst/>
              <a:cxnLst>
                <a:cxn ang="0">
                  <a:pos x="3" y="0"/>
                </a:cxn>
                <a:cxn ang="0">
                  <a:pos x="2" y="0"/>
                </a:cxn>
                <a:cxn ang="0">
                  <a:pos x="2" y="0"/>
                </a:cxn>
                <a:cxn ang="0">
                  <a:pos x="2" y="0"/>
                </a:cxn>
                <a:cxn ang="0">
                  <a:pos x="1" y="2"/>
                </a:cxn>
                <a:cxn ang="0">
                  <a:pos x="1" y="2"/>
                </a:cxn>
                <a:cxn ang="0">
                  <a:pos x="1" y="2"/>
                </a:cxn>
                <a:cxn ang="0">
                  <a:pos x="1" y="3"/>
                </a:cxn>
                <a:cxn ang="0">
                  <a:pos x="1" y="3"/>
                </a:cxn>
                <a:cxn ang="0">
                  <a:pos x="1" y="4"/>
                </a:cxn>
                <a:cxn ang="0">
                  <a:pos x="1" y="4"/>
                </a:cxn>
                <a:cxn ang="0">
                  <a:pos x="2" y="4"/>
                </a:cxn>
                <a:cxn ang="0">
                  <a:pos x="3" y="4"/>
                </a:cxn>
                <a:cxn ang="0">
                  <a:pos x="3" y="4"/>
                </a:cxn>
                <a:cxn ang="0">
                  <a:pos x="3" y="3"/>
                </a:cxn>
                <a:cxn ang="0">
                  <a:pos x="3" y="3"/>
                </a:cxn>
                <a:cxn ang="0">
                  <a:pos x="3" y="3"/>
                </a:cxn>
                <a:cxn ang="0">
                  <a:pos x="4" y="3"/>
                </a:cxn>
                <a:cxn ang="0">
                  <a:pos x="5" y="3"/>
                </a:cxn>
                <a:cxn ang="0">
                  <a:pos x="5" y="1"/>
                </a:cxn>
                <a:cxn ang="0">
                  <a:pos x="4" y="1"/>
                </a:cxn>
                <a:cxn ang="0">
                  <a:pos x="3" y="0"/>
                </a:cxn>
                <a:cxn ang="0">
                  <a:pos x="3" y="1"/>
                </a:cxn>
                <a:cxn ang="0">
                  <a:pos x="3" y="0"/>
                </a:cxn>
              </a:cxnLst>
              <a:rect l="0" t="0" r="r" b="b"/>
              <a:pathLst>
                <a:path w="6" h="5">
                  <a:moveTo>
                    <a:pt x="3" y="0"/>
                  </a:moveTo>
                  <a:cubicBezTo>
                    <a:pt x="2" y="0"/>
                    <a:pt x="2" y="0"/>
                    <a:pt x="2" y="0"/>
                  </a:cubicBezTo>
                  <a:cubicBezTo>
                    <a:pt x="2" y="0"/>
                    <a:pt x="2" y="0"/>
                    <a:pt x="2" y="0"/>
                  </a:cubicBezTo>
                  <a:cubicBezTo>
                    <a:pt x="2" y="0"/>
                    <a:pt x="2" y="0"/>
                    <a:pt x="2" y="0"/>
                  </a:cubicBezTo>
                  <a:cubicBezTo>
                    <a:pt x="1" y="0"/>
                    <a:pt x="1" y="1"/>
                    <a:pt x="1" y="2"/>
                  </a:cubicBezTo>
                  <a:cubicBezTo>
                    <a:pt x="1" y="2"/>
                    <a:pt x="1" y="2"/>
                    <a:pt x="1" y="2"/>
                  </a:cubicBezTo>
                  <a:cubicBezTo>
                    <a:pt x="1" y="2"/>
                    <a:pt x="1" y="2"/>
                    <a:pt x="1" y="2"/>
                  </a:cubicBezTo>
                  <a:cubicBezTo>
                    <a:pt x="1" y="2"/>
                    <a:pt x="0" y="3"/>
                    <a:pt x="1" y="3"/>
                  </a:cubicBezTo>
                  <a:cubicBezTo>
                    <a:pt x="1" y="3"/>
                    <a:pt x="1" y="3"/>
                    <a:pt x="1" y="3"/>
                  </a:cubicBezTo>
                  <a:cubicBezTo>
                    <a:pt x="1" y="4"/>
                    <a:pt x="1" y="3"/>
                    <a:pt x="1" y="4"/>
                  </a:cubicBezTo>
                  <a:cubicBezTo>
                    <a:pt x="1" y="4"/>
                    <a:pt x="1" y="4"/>
                    <a:pt x="1" y="4"/>
                  </a:cubicBezTo>
                  <a:cubicBezTo>
                    <a:pt x="1" y="4"/>
                    <a:pt x="2" y="4"/>
                    <a:pt x="2" y="4"/>
                  </a:cubicBezTo>
                  <a:cubicBezTo>
                    <a:pt x="2" y="4"/>
                    <a:pt x="2" y="5"/>
                    <a:pt x="3" y="4"/>
                  </a:cubicBezTo>
                  <a:cubicBezTo>
                    <a:pt x="3" y="4"/>
                    <a:pt x="3" y="4"/>
                    <a:pt x="3" y="4"/>
                  </a:cubicBezTo>
                  <a:cubicBezTo>
                    <a:pt x="3" y="3"/>
                    <a:pt x="3" y="3"/>
                    <a:pt x="3" y="3"/>
                  </a:cubicBezTo>
                  <a:cubicBezTo>
                    <a:pt x="3" y="3"/>
                    <a:pt x="3" y="3"/>
                    <a:pt x="3" y="3"/>
                  </a:cubicBezTo>
                  <a:cubicBezTo>
                    <a:pt x="3" y="3"/>
                    <a:pt x="3" y="3"/>
                    <a:pt x="3" y="3"/>
                  </a:cubicBezTo>
                  <a:cubicBezTo>
                    <a:pt x="4" y="3"/>
                    <a:pt x="4" y="3"/>
                    <a:pt x="4" y="3"/>
                  </a:cubicBezTo>
                  <a:cubicBezTo>
                    <a:pt x="5" y="3"/>
                    <a:pt x="5" y="3"/>
                    <a:pt x="5" y="3"/>
                  </a:cubicBezTo>
                  <a:cubicBezTo>
                    <a:pt x="6" y="3"/>
                    <a:pt x="5" y="1"/>
                    <a:pt x="5" y="1"/>
                  </a:cubicBezTo>
                  <a:cubicBezTo>
                    <a:pt x="4" y="1"/>
                    <a:pt x="4" y="1"/>
                    <a:pt x="4" y="1"/>
                  </a:cubicBezTo>
                  <a:cubicBezTo>
                    <a:pt x="4" y="1"/>
                    <a:pt x="4" y="0"/>
                    <a:pt x="3" y="0"/>
                  </a:cubicBezTo>
                  <a:cubicBezTo>
                    <a:pt x="3" y="0"/>
                    <a:pt x="3" y="1"/>
                    <a:pt x="3" y="1"/>
                  </a:cubicBezTo>
                  <a:cubicBezTo>
                    <a:pt x="3" y="1"/>
                    <a:pt x="3" y="1"/>
                    <a:pt x="3"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13" name="Freeform 90"/>
            <p:cNvSpPr/>
            <p:nvPr/>
          </p:nvSpPr>
          <p:spPr>
            <a:xfrm>
              <a:off x="1886" y="1005"/>
              <a:ext cx="24" cy="24"/>
            </a:xfrm>
            <a:custGeom>
              <a:avLst/>
              <a:gdLst/>
              <a:ahLst/>
              <a:cxnLst>
                <a:cxn ang="0">
                  <a:pos x="7" y="3"/>
                </a:cxn>
                <a:cxn ang="0">
                  <a:pos x="6" y="3"/>
                </a:cxn>
                <a:cxn ang="0">
                  <a:pos x="6" y="3"/>
                </a:cxn>
                <a:cxn ang="0">
                  <a:pos x="5" y="4"/>
                </a:cxn>
                <a:cxn ang="0">
                  <a:pos x="5" y="4"/>
                </a:cxn>
                <a:cxn ang="0">
                  <a:pos x="4" y="4"/>
                </a:cxn>
                <a:cxn ang="0">
                  <a:pos x="4" y="4"/>
                </a:cxn>
                <a:cxn ang="0">
                  <a:pos x="4" y="3"/>
                </a:cxn>
                <a:cxn ang="0">
                  <a:pos x="3" y="3"/>
                </a:cxn>
                <a:cxn ang="0">
                  <a:pos x="3" y="3"/>
                </a:cxn>
                <a:cxn ang="0">
                  <a:pos x="2" y="4"/>
                </a:cxn>
                <a:cxn ang="0">
                  <a:pos x="2" y="4"/>
                </a:cxn>
                <a:cxn ang="0">
                  <a:pos x="2" y="4"/>
                </a:cxn>
                <a:cxn ang="0">
                  <a:pos x="1" y="5"/>
                </a:cxn>
                <a:cxn ang="0">
                  <a:pos x="1" y="5"/>
                </a:cxn>
                <a:cxn ang="0">
                  <a:pos x="0" y="5"/>
                </a:cxn>
                <a:cxn ang="0">
                  <a:pos x="0" y="6"/>
                </a:cxn>
                <a:cxn ang="0">
                  <a:pos x="0" y="8"/>
                </a:cxn>
                <a:cxn ang="0">
                  <a:pos x="1" y="8"/>
                </a:cxn>
                <a:cxn ang="0">
                  <a:pos x="1" y="6"/>
                </a:cxn>
                <a:cxn ang="0">
                  <a:pos x="2" y="5"/>
                </a:cxn>
                <a:cxn ang="0">
                  <a:pos x="2" y="6"/>
                </a:cxn>
                <a:cxn ang="0">
                  <a:pos x="5" y="6"/>
                </a:cxn>
                <a:cxn ang="0">
                  <a:pos x="5" y="6"/>
                </a:cxn>
                <a:cxn ang="0">
                  <a:pos x="5" y="7"/>
                </a:cxn>
                <a:cxn ang="0">
                  <a:pos x="5" y="9"/>
                </a:cxn>
                <a:cxn ang="0">
                  <a:pos x="6" y="10"/>
                </a:cxn>
                <a:cxn ang="0">
                  <a:pos x="6" y="10"/>
                </a:cxn>
                <a:cxn ang="0">
                  <a:pos x="6" y="10"/>
                </a:cxn>
                <a:cxn ang="0">
                  <a:pos x="7" y="10"/>
                </a:cxn>
                <a:cxn ang="0">
                  <a:pos x="8" y="10"/>
                </a:cxn>
                <a:cxn ang="0">
                  <a:pos x="8" y="10"/>
                </a:cxn>
                <a:cxn ang="0">
                  <a:pos x="7" y="8"/>
                </a:cxn>
                <a:cxn ang="0">
                  <a:pos x="8" y="7"/>
                </a:cxn>
                <a:cxn ang="0">
                  <a:pos x="8" y="7"/>
                </a:cxn>
                <a:cxn ang="0">
                  <a:pos x="8" y="7"/>
                </a:cxn>
                <a:cxn ang="0">
                  <a:pos x="8" y="7"/>
                </a:cxn>
                <a:cxn ang="0">
                  <a:pos x="9" y="8"/>
                </a:cxn>
                <a:cxn ang="0">
                  <a:pos x="9" y="7"/>
                </a:cxn>
                <a:cxn ang="0">
                  <a:pos x="10" y="6"/>
                </a:cxn>
                <a:cxn ang="0">
                  <a:pos x="9" y="5"/>
                </a:cxn>
                <a:cxn ang="0">
                  <a:pos x="9" y="4"/>
                </a:cxn>
                <a:cxn ang="0">
                  <a:pos x="9" y="3"/>
                </a:cxn>
                <a:cxn ang="0">
                  <a:pos x="9" y="3"/>
                </a:cxn>
                <a:cxn ang="0">
                  <a:pos x="9" y="2"/>
                </a:cxn>
                <a:cxn ang="0">
                  <a:pos x="8" y="1"/>
                </a:cxn>
                <a:cxn ang="0">
                  <a:pos x="8" y="0"/>
                </a:cxn>
                <a:cxn ang="0">
                  <a:pos x="8" y="0"/>
                </a:cxn>
                <a:cxn ang="0">
                  <a:pos x="7" y="0"/>
                </a:cxn>
                <a:cxn ang="0">
                  <a:pos x="7" y="0"/>
                </a:cxn>
                <a:cxn ang="0">
                  <a:pos x="7" y="1"/>
                </a:cxn>
                <a:cxn ang="0">
                  <a:pos x="7" y="2"/>
                </a:cxn>
                <a:cxn ang="0">
                  <a:pos x="7" y="3"/>
                </a:cxn>
              </a:cxnLst>
              <a:rect l="0" t="0" r="r" b="b"/>
              <a:pathLst>
                <a:path w="10" h="10">
                  <a:moveTo>
                    <a:pt x="7" y="3"/>
                  </a:moveTo>
                  <a:cubicBezTo>
                    <a:pt x="7" y="3"/>
                    <a:pt x="6" y="2"/>
                    <a:pt x="6" y="3"/>
                  </a:cubicBezTo>
                  <a:cubicBezTo>
                    <a:pt x="6" y="3"/>
                    <a:pt x="6" y="3"/>
                    <a:pt x="6" y="3"/>
                  </a:cubicBezTo>
                  <a:cubicBezTo>
                    <a:pt x="6" y="4"/>
                    <a:pt x="5" y="4"/>
                    <a:pt x="5" y="4"/>
                  </a:cubicBezTo>
                  <a:cubicBezTo>
                    <a:pt x="5" y="4"/>
                    <a:pt x="5" y="4"/>
                    <a:pt x="5" y="4"/>
                  </a:cubicBezTo>
                  <a:cubicBezTo>
                    <a:pt x="5" y="4"/>
                    <a:pt x="5" y="4"/>
                    <a:pt x="4" y="4"/>
                  </a:cubicBezTo>
                  <a:cubicBezTo>
                    <a:pt x="4" y="4"/>
                    <a:pt x="4" y="4"/>
                    <a:pt x="4" y="4"/>
                  </a:cubicBezTo>
                  <a:cubicBezTo>
                    <a:pt x="4" y="3"/>
                    <a:pt x="4" y="3"/>
                    <a:pt x="4" y="3"/>
                  </a:cubicBezTo>
                  <a:cubicBezTo>
                    <a:pt x="4" y="3"/>
                    <a:pt x="4" y="3"/>
                    <a:pt x="3" y="3"/>
                  </a:cubicBezTo>
                  <a:cubicBezTo>
                    <a:pt x="3" y="3"/>
                    <a:pt x="3" y="3"/>
                    <a:pt x="3" y="3"/>
                  </a:cubicBezTo>
                  <a:cubicBezTo>
                    <a:pt x="3" y="3"/>
                    <a:pt x="2" y="3"/>
                    <a:pt x="2" y="4"/>
                  </a:cubicBezTo>
                  <a:cubicBezTo>
                    <a:pt x="2" y="4"/>
                    <a:pt x="2" y="3"/>
                    <a:pt x="2" y="4"/>
                  </a:cubicBezTo>
                  <a:cubicBezTo>
                    <a:pt x="2" y="4"/>
                    <a:pt x="2" y="4"/>
                    <a:pt x="2" y="4"/>
                  </a:cubicBezTo>
                  <a:cubicBezTo>
                    <a:pt x="1" y="4"/>
                    <a:pt x="1" y="4"/>
                    <a:pt x="1" y="5"/>
                  </a:cubicBezTo>
                  <a:cubicBezTo>
                    <a:pt x="0" y="5"/>
                    <a:pt x="0" y="5"/>
                    <a:pt x="1" y="5"/>
                  </a:cubicBezTo>
                  <a:cubicBezTo>
                    <a:pt x="1" y="5"/>
                    <a:pt x="0" y="5"/>
                    <a:pt x="0" y="5"/>
                  </a:cubicBezTo>
                  <a:cubicBezTo>
                    <a:pt x="0" y="6"/>
                    <a:pt x="0" y="5"/>
                    <a:pt x="0" y="6"/>
                  </a:cubicBezTo>
                  <a:cubicBezTo>
                    <a:pt x="0" y="6"/>
                    <a:pt x="0" y="7"/>
                    <a:pt x="0" y="8"/>
                  </a:cubicBezTo>
                  <a:cubicBezTo>
                    <a:pt x="0" y="8"/>
                    <a:pt x="0" y="8"/>
                    <a:pt x="1" y="8"/>
                  </a:cubicBezTo>
                  <a:cubicBezTo>
                    <a:pt x="1" y="7"/>
                    <a:pt x="1" y="6"/>
                    <a:pt x="1" y="6"/>
                  </a:cubicBezTo>
                  <a:cubicBezTo>
                    <a:pt x="1" y="6"/>
                    <a:pt x="2" y="5"/>
                    <a:pt x="2" y="5"/>
                  </a:cubicBezTo>
                  <a:cubicBezTo>
                    <a:pt x="2" y="6"/>
                    <a:pt x="2" y="6"/>
                    <a:pt x="2" y="6"/>
                  </a:cubicBezTo>
                  <a:cubicBezTo>
                    <a:pt x="3" y="6"/>
                    <a:pt x="4" y="5"/>
                    <a:pt x="5" y="6"/>
                  </a:cubicBezTo>
                  <a:cubicBezTo>
                    <a:pt x="5" y="6"/>
                    <a:pt x="5" y="6"/>
                    <a:pt x="5" y="6"/>
                  </a:cubicBezTo>
                  <a:cubicBezTo>
                    <a:pt x="5" y="7"/>
                    <a:pt x="5" y="7"/>
                    <a:pt x="5" y="7"/>
                  </a:cubicBezTo>
                  <a:cubicBezTo>
                    <a:pt x="4" y="8"/>
                    <a:pt x="5" y="9"/>
                    <a:pt x="5" y="9"/>
                  </a:cubicBezTo>
                  <a:cubicBezTo>
                    <a:pt x="5" y="9"/>
                    <a:pt x="5" y="10"/>
                    <a:pt x="6" y="10"/>
                  </a:cubicBezTo>
                  <a:cubicBezTo>
                    <a:pt x="6" y="10"/>
                    <a:pt x="6" y="10"/>
                    <a:pt x="6" y="10"/>
                  </a:cubicBezTo>
                  <a:cubicBezTo>
                    <a:pt x="6" y="10"/>
                    <a:pt x="6" y="10"/>
                    <a:pt x="6" y="10"/>
                  </a:cubicBezTo>
                  <a:cubicBezTo>
                    <a:pt x="7" y="10"/>
                    <a:pt x="7" y="10"/>
                    <a:pt x="7" y="10"/>
                  </a:cubicBezTo>
                  <a:cubicBezTo>
                    <a:pt x="8" y="10"/>
                    <a:pt x="8" y="10"/>
                    <a:pt x="8" y="10"/>
                  </a:cubicBezTo>
                  <a:cubicBezTo>
                    <a:pt x="8" y="10"/>
                    <a:pt x="8" y="10"/>
                    <a:pt x="8" y="10"/>
                  </a:cubicBezTo>
                  <a:cubicBezTo>
                    <a:pt x="8" y="9"/>
                    <a:pt x="8" y="9"/>
                    <a:pt x="7" y="8"/>
                  </a:cubicBezTo>
                  <a:cubicBezTo>
                    <a:pt x="7" y="8"/>
                    <a:pt x="8" y="8"/>
                    <a:pt x="8" y="7"/>
                  </a:cubicBezTo>
                  <a:cubicBezTo>
                    <a:pt x="8" y="7"/>
                    <a:pt x="8" y="7"/>
                    <a:pt x="8" y="7"/>
                  </a:cubicBezTo>
                  <a:cubicBezTo>
                    <a:pt x="8" y="7"/>
                    <a:pt x="8" y="7"/>
                    <a:pt x="8" y="7"/>
                  </a:cubicBezTo>
                  <a:cubicBezTo>
                    <a:pt x="8" y="7"/>
                    <a:pt x="8" y="7"/>
                    <a:pt x="8" y="7"/>
                  </a:cubicBezTo>
                  <a:cubicBezTo>
                    <a:pt x="9" y="7"/>
                    <a:pt x="9" y="7"/>
                    <a:pt x="9" y="8"/>
                  </a:cubicBezTo>
                  <a:cubicBezTo>
                    <a:pt x="9" y="8"/>
                    <a:pt x="9" y="8"/>
                    <a:pt x="9" y="7"/>
                  </a:cubicBezTo>
                  <a:cubicBezTo>
                    <a:pt x="10" y="7"/>
                    <a:pt x="10" y="6"/>
                    <a:pt x="10" y="6"/>
                  </a:cubicBezTo>
                  <a:cubicBezTo>
                    <a:pt x="10" y="5"/>
                    <a:pt x="9" y="5"/>
                    <a:pt x="9" y="5"/>
                  </a:cubicBezTo>
                  <a:cubicBezTo>
                    <a:pt x="9" y="4"/>
                    <a:pt x="10" y="4"/>
                    <a:pt x="9" y="4"/>
                  </a:cubicBezTo>
                  <a:cubicBezTo>
                    <a:pt x="9" y="3"/>
                    <a:pt x="9" y="3"/>
                    <a:pt x="9" y="3"/>
                  </a:cubicBezTo>
                  <a:cubicBezTo>
                    <a:pt x="9" y="3"/>
                    <a:pt x="9" y="3"/>
                    <a:pt x="9" y="3"/>
                  </a:cubicBezTo>
                  <a:cubicBezTo>
                    <a:pt x="9" y="3"/>
                    <a:pt x="9" y="2"/>
                    <a:pt x="9" y="2"/>
                  </a:cubicBezTo>
                  <a:cubicBezTo>
                    <a:pt x="9" y="2"/>
                    <a:pt x="8" y="2"/>
                    <a:pt x="8" y="1"/>
                  </a:cubicBezTo>
                  <a:cubicBezTo>
                    <a:pt x="8" y="1"/>
                    <a:pt x="9" y="0"/>
                    <a:pt x="8" y="0"/>
                  </a:cubicBezTo>
                  <a:cubicBezTo>
                    <a:pt x="8" y="0"/>
                    <a:pt x="8" y="0"/>
                    <a:pt x="8" y="0"/>
                  </a:cubicBezTo>
                  <a:cubicBezTo>
                    <a:pt x="8" y="0"/>
                    <a:pt x="7" y="0"/>
                    <a:pt x="7" y="0"/>
                  </a:cubicBezTo>
                  <a:cubicBezTo>
                    <a:pt x="7" y="0"/>
                    <a:pt x="7" y="0"/>
                    <a:pt x="7" y="0"/>
                  </a:cubicBezTo>
                  <a:cubicBezTo>
                    <a:pt x="7" y="1"/>
                    <a:pt x="7" y="0"/>
                    <a:pt x="7" y="1"/>
                  </a:cubicBezTo>
                  <a:cubicBezTo>
                    <a:pt x="7" y="1"/>
                    <a:pt x="7" y="2"/>
                    <a:pt x="7" y="2"/>
                  </a:cubicBezTo>
                  <a:cubicBezTo>
                    <a:pt x="7" y="2"/>
                    <a:pt x="7" y="4"/>
                    <a:pt x="7" y="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14" name="Freeform 91"/>
            <p:cNvSpPr/>
            <p:nvPr/>
          </p:nvSpPr>
          <p:spPr>
            <a:xfrm>
              <a:off x="1860" y="1005"/>
              <a:ext cx="10" cy="12"/>
            </a:xfrm>
            <a:custGeom>
              <a:avLst/>
              <a:gdLst/>
              <a:ahLst/>
              <a:cxnLst>
                <a:cxn ang="0">
                  <a:pos x="1" y="4"/>
                </a:cxn>
                <a:cxn ang="0">
                  <a:pos x="2" y="3"/>
                </a:cxn>
                <a:cxn ang="0">
                  <a:pos x="2" y="3"/>
                </a:cxn>
                <a:cxn ang="0">
                  <a:pos x="3" y="2"/>
                </a:cxn>
                <a:cxn ang="0">
                  <a:pos x="3" y="2"/>
                </a:cxn>
                <a:cxn ang="0">
                  <a:pos x="4" y="1"/>
                </a:cxn>
                <a:cxn ang="0">
                  <a:pos x="3" y="0"/>
                </a:cxn>
                <a:cxn ang="0">
                  <a:pos x="3" y="1"/>
                </a:cxn>
                <a:cxn ang="0">
                  <a:pos x="3" y="1"/>
                </a:cxn>
                <a:cxn ang="0">
                  <a:pos x="3" y="1"/>
                </a:cxn>
                <a:cxn ang="0">
                  <a:pos x="2" y="2"/>
                </a:cxn>
                <a:cxn ang="0">
                  <a:pos x="2" y="2"/>
                </a:cxn>
                <a:cxn ang="0">
                  <a:pos x="2" y="2"/>
                </a:cxn>
                <a:cxn ang="0">
                  <a:pos x="2" y="2"/>
                </a:cxn>
                <a:cxn ang="0">
                  <a:pos x="1" y="3"/>
                </a:cxn>
                <a:cxn ang="0">
                  <a:pos x="1" y="3"/>
                </a:cxn>
                <a:cxn ang="0">
                  <a:pos x="1" y="3"/>
                </a:cxn>
                <a:cxn ang="0">
                  <a:pos x="1" y="4"/>
                </a:cxn>
              </a:cxnLst>
              <a:rect l="0" t="0" r="r" b="b"/>
              <a:pathLst>
                <a:path w="4" h="5">
                  <a:moveTo>
                    <a:pt x="1" y="4"/>
                  </a:moveTo>
                  <a:cubicBezTo>
                    <a:pt x="1" y="3"/>
                    <a:pt x="1" y="3"/>
                    <a:pt x="2" y="3"/>
                  </a:cubicBezTo>
                  <a:cubicBezTo>
                    <a:pt x="2" y="3"/>
                    <a:pt x="2" y="3"/>
                    <a:pt x="2" y="3"/>
                  </a:cubicBezTo>
                  <a:cubicBezTo>
                    <a:pt x="3" y="3"/>
                    <a:pt x="2" y="2"/>
                    <a:pt x="3" y="2"/>
                  </a:cubicBezTo>
                  <a:cubicBezTo>
                    <a:pt x="3" y="2"/>
                    <a:pt x="3" y="2"/>
                    <a:pt x="3" y="2"/>
                  </a:cubicBezTo>
                  <a:cubicBezTo>
                    <a:pt x="3" y="1"/>
                    <a:pt x="3" y="2"/>
                    <a:pt x="4" y="1"/>
                  </a:cubicBezTo>
                  <a:cubicBezTo>
                    <a:pt x="4" y="1"/>
                    <a:pt x="4" y="0"/>
                    <a:pt x="3" y="0"/>
                  </a:cubicBezTo>
                  <a:cubicBezTo>
                    <a:pt x="3" y="1"/>
                    <a:pt x="3" y="1"/>
                    <a:pt x="3" y="1"/>
                  </a:cubicBezTo>
                  <a:cubicBezTo>
                    <a:pt x="3" y="1"/>
                    <a:pt x="3" y="1"/>
                    <a:pt x="3" y="1"/>
                  </a:cubicBezTo>
                  <a:cubicBezTo>
                    <a:pt x="3" y="1"/>
                    <a:pt x="3" y="1"/>
                    <a:pt x="3" y="1"/>
                  </a:cubicBezTo>
                  <a:cubicBezTo>
                    <a:pt x="2" y="1"/>
                    <a:pt x="2" y="2"/>
                    <a:pt x="2" y="2"/>
                  </a:cubicBezTo>
                  <a:cubicBezTo>
                    <a:pt x="2" y="2"/>
                    <a:pt x="2" y="2"/>
                    <a:pt x="2" y="2"/>
                  </a:cubicBezTo>
                  <a:cubicBezTo>
                    <a:pt x="2" y="2"/>
                    <a:pt x="2" y="2"/>
                    <a:pt x="2" y="2"/>
                  </a:cubicBezTo>
                  <a:cubicBezTo>
                    <a:pt x="2" y="2"/>
                    <a:pt x="2" y="2"/>
                    <a:pt x="2" y="2"/>
                  </a:cubicBezTo>
                  <a:cubicBezTo>
                    <a:pt x="1" y="2"/>
                    <a:pt x="1" y="3"/>
                    <a:pt x="1" y="3"/>
                  </a:cubicBezTo>
                  <a:cubicBezTo>
                    <a:pt x="1" y="3"/>
                    <a:pt x="1" y="3"/>
                    <a:pt x="1" y="3"/>
                  </a:cubicBezTo>
                  <a:cubicBezTo>
                    <a:pt x="1" y="3"/>
                    <a:pt x="1" y="3"/>
                    <a:pt x="1" y="3"/>
                  </a:cubicBezTo>
                  <a:cubicBezTo>
                    <a:pt x="0" y="3"/>
                    <a:pt x="1" y="5"/>
                    <a:pt x="1" y="4"/>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15" name="Freeform 92"/>
            <p:cNvSpPr/>
            <p:nvPr/>
          </p:nvSpPr>
          <p:spPr>
            <a:xfrm>
              <a:off x="1676" y="1005"/>
              <a:ext cx="12" cy="24"/>
            </a:xfrm>
            <a:custGeom>
              <a:avLst/>
              <a:gdLst/>
              <a:ahLst/>
              <a:cxnLst>
                <a:cxn ang="0">
                  <a:pos x="4" y="5"/>
                </a:cxn>
                <a:cxn ang="0">
                  <a:pos x="3" y="3"/>
                </a:cxn>
                <a:cxn ang="0">
                  <a:pos x="3" y="2"/>
                </a:cxn>
                <a:cxn ang="0">
                  <a:pos x="2" y="2"/>
                </a:cxn>
                <a:cxn ang="0">
                  <a:pos x="2" y="2"/>
                </a:cxn>
                <a:cxn ang="0">
                  <a:pos x="2" y="2"/>
                </a:cxn>
                <a:cxn ang="0">
                  <a:pos x="2" y="1"/>
                </a:cxn>
                <a:cxn ang="0">
                  <a:pos x="2" y="1"/>
                </a:cxn>
                <a:cxn ang="0">
                  <a:pos x="2" y="1"/>
                </a:cxn>
                <a:cxn ang="0">
                  <a:pos x="1" y="1"/>
                </a:cxn>
                <a:cxn ang="0">
                  <a:pos x="0" y="1"/>
                </a:cxn>
                <a:cxn ang="0">
                  <a:pos x="0" y="2"/>
                </a:cxn>
                <a:cxn ang="0">
                  <a:pos x="0" y="3"/>
                </a:cxn>
                <a:cxn ang="0">
                  <a:pos x="0" y="3"/>
                </a:cxn>
                <a:cxn ang="0">
                  <a:pos x="0" y="5"/>
                </a:cxn>
                <a:cxn ang="0">
                  <a:pos x="0" y="6"/>
                </a:cxn>
                <a:cxn ang="0">
                  <a:pos x="0" y="6"/>
                </a:cxn>
                <a:cxn ang="0">
                  <a:pos x="1" y="8"/>
                </a:cxn>
                <a:cxn ang="0">
                  <a:pos x="1" y="9"/>
                </a:cxn>
                <a:cxn ang="0">
                  <a:pos x="1" y="10"/>
                </a:cxn>
                <a:cxn ang="0">
                  <a:pos x="3" y="10"/>
                </a:cxn>
                <a:cxn ang="0">
                  <a:pos x="3" y="9"/>
                </a:cxn>
                <a:cxn ang="0">
                  <a:pos x="4" y="9"/>
                </a:cxn>
                <a:cxn ang="0">
                  <a:pos x="4" y="9"/>
                </a:cxn>
                <a:cxn ang="0">
                  <a:pos x="5" y="6"/>
                </a:cxn>
                <a:cxn ang="0">
                  <a:pos x="4" y="5"/>
                </a:cxn>
              </a:cxnLst>
              <a:rect l="0" t="0" r="r" b="b"/>
              <a:pathLst>
                <a:path w="5" h="10">
                  <a:moveTo>
                    <a:pt x="4" y="5"/>
                  </a:moveTo>
                  <a:cubicBezTo>
                    <a:pt x="4" y="4"/>
                    <a:pt x="3" y="3"/>
                    <a:pt x="3" y="3"/>
                  </a:cubicBezTo>
                  <a:cubicBezTo>
                    <a:pt x="3" y="3"/>
                    <a:pt x="3" y="3"/>
                    <a:pt x="3" y="2"/>
                  </a:cubicBezTo>
                  <a:cubicBezTo>
                    <a:pt x="3" y="2"/>
                    <a:pt x="2" y="2"/>
                    <a:pt x="2" y="2"/>
                  </a:cubicBezTo>
                  <a:cubicBezTo>
                    <a:pt x="2" y="2"/>
                    <a:pt x="2" y="2"/>
                    <a:pt x="2" y="2"/>
                  </a:cubicBezTo>
                  <a:cubicBezTo>
                    <a:pt x="2" y="2"/>
                    <a:pt x="2" y="2"/>
                    <a:pt x="2" y="2"/>
                  </a:cubicBezTo>
                  <a:cubicBezTo>
                    <a:pt x="2" y="2"/>
                    <a:pt x="2" y="1"/>
                    <a:pt x="2" y="1"/>
                  </a:cubicBezTo>
                  <a:cubicBezTo>
                    <a:pt x="2" y="1"/>
                    <a:pt x="2" y="1"/>
                    <a:pt x="2" y="1"/>
                  </a:cubicBezTo>
                  <a:cubicBezTo>
                    <a:pt x="2" y="1"/>
                    <a:pt x="2" y="1"/>
                    <a:pt x="2" y="1"/>
                  </a:cubicBezTo>
                  <a:cubicBezTo>
                    <a:pt x="1" y="0"/>
                    <a:pt x="1" y="1"/>
                    <a:pt x="1" y="1"/>
                  </a:cubicBezTo>
                  <a:cubicBezTo>
                    <a:pt x="1" y="1"/>
                    <a:pt x="1" y="1"/>
                    <a:pt x="0" y="1"/>
                  </a:cubicBezTo>
                  <a:cubicBezTo>
                    <a:pt x="0" y="2"/>
                    <a:pt x="0" y="2"/>
                    <a:pt x="0" y="2"/>
                  </a:cubicBezTo>
                  <a:cubicBezTo>
                    <a:pt x="0" y="2"/>
                    <a:pt x="0" y="3"/>
                    <a:pt x="0" y="3"/>
                  </a:cubicBezTo>
                  <a:cubicBezTo>
                    <a:pt x="0" y="3"/>
                    <a:pt x="0" y="3"/>
                    <a:pt x="0" y="3"/>
                  </a:cubicBezTo>
                  <a:cubicBezTo>
                    <a:pt x="0" y="4"/>
                    <a:pt x="0" y="4"/>
                    <a:pt x="0" y="5"/>
                  </a:cubicBezTo>
                  <a:cubicBezTo>
                    <a:pt x="0" y="5"/>
                    <a:pt x="0" y="5"/>
                    <a:pt x="0" y="6"/>
                  </a:cubicBezTo>
                  <a:cubicBezTo>
                    <a:pt x="0" y="6"/>
                    <a:pt x="0" y="6"/>
                    <a:pt x="0" y="6"/>
                  </a:cubicBezTo>
                  <a:cubicBezTo>
                    <a:pt x="0" y="7"/>
                    <a:pt x="1" y="7"/>
                    <a:pt x="1" y="8"/>
                  </a:cubicBezTo>
                  <a:cubicBezTo>
                    <a:pt x="1" y="8"/>
                    <a:pt x="1" y="8"/>
                    <a:pt x="1" y="9"/>
                  </a:cubicBezTo>
                  <a:cubicBezTo>
                    <a:pt x="1" y="9"/>
                    <a:pt x="1" y="9"/>
                    <a:pt x="1" y="10"/>
                  </a:cubicBezTo>
                  <a:cubicBezTo>
                    <a:pt x="1" y="10"/>
                    <a:pt x="2" y="10"/>
                    <a:pt x="3" y="10"/>
                  </a:cubicBezTo>
                  <a:cubicBezTo>
                    <a:pt x="3" y="10"/>
                    <a:pt x="3" y="9"/>
                    <a:pt x="3" y="9"/>
                  </a:cubicBezTo>
                  <a:cubicBezTo>
                    <a:pt x="4" y="9"/>
                    <a:pt x="3" y="9"/>
                    <a:pt x="4" y="9"/>
                  </a:cubicBezTo>
                  <a:cubicBezTo>
                    <a:pt x="4" y="9"/>
                    <a:pt x="4" y="9"/>
                    <a:pt x="4" y="9"/>
                  </a:cubicBezTo>
                  <a:cubicBezTo>
                    <a:pt x="5" y="8"/>
                    <a:pt x="5" y="7"/>
                    <a:pt x="5" y="6"/>
                  </a:cubicBezTo>
                  <a:cubicBezTo>
                    <a:pt x="4" y="6"/>
                    <a:pt x="4" y="5"/>
                    <a:pt x="4" y="5"/>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16" name="Freeform 93"/>
            <p:cNvSpPr/>
            <p:nvPr/>
          </p:nvSpPr>
          <p:spPr>
            <a:xfrm>
              <a:off x="1744" y="1019"/>
              <a:ext cx="5" cy="5"/>
            </a:xfrm>
            <a:custGeom>
              <a:avLst/>
              <a:gdLst/>
              <a:ahLst/>
              <a:cxnLst>
                <a:cxn ang="0">
                  <a:pos x="1" y="1"/>
                </a:cxn>
                <a:cxn ang="0">
                  <a:pos x="1" y="0"/>
                </a:cxn>
                <a:cxn ang="0">
                  <a:pos x="1" y="1"/>
                </a:cxn>
                <a:cxn ang="0">
                  <a:pos x="1" y="1"/>
                </a:cxn>
                <a:cxn ang="0">
                  <a:pos x="1" y="1"/>
                </a:cxn>
              </a:cxnLst>
              <a:rect l="0" t="0" r="r" b="b"/>
              <a:pathLst>
                <a:path w="2" h="2">
                  <a:moveTo>
                    <a:pt x="1" y="1"/>
                  </a:moveTo>
                  <a:cubicBezTo>
                    <a:pt x="1" y="1"/>
                    <a:pt x="1" y="0"/>
                    <a:pt x="1" y="0"/>
                  </a:cubicBezTo>
                  <a:cubicBezTo>
                    <a:pt x="0" y="0"/>
                    <a:pt x="0" y="0"/>
                    <a:pt x="1" y="1"/>
                  </a:cubicBezTo>
                  <a:cubicBezTo>
                    <a:pt x="1" y="1"/>
                    <a:pt x="1" y="2"/>
                    <a:pt x="1" y="1"/>
                  </a:cubicBezTo>
                  <a:cubicBezTo>
                    <a:pt x="1" y="2"/>
                    <a:pt x="2"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17" name="Freeform 94"/>
            <p:cNvSpPr/>
            <p:nvPr/>
          </p:nvSpPr>
          <p:spPr>
            <a:xfrm>
              <a:off x="1822" y="1022"/>
              <a:ext cx="52" cy="64"/>
            </a:xfrm>
            <a:custGeom>
              <a:avLst/>
              <a:gdLst/>
              <a:ahLst/>
              <a:cxnLst>
                <a:cxn ang="0">
                  <a:pos x="1" y="17"/>
                </a:cxn>
                <a:cxn ang="0">
                  <a:pos x="1" y="20"/>
                </a:cxn>
                <a:cxn ang="0">
                  <a:pos x="3" y="20"/>
                </a:cxn>
                <a:cxn ang="0">
                  <a:pos x="3" y="22"/>
                </a:cxn>
                <a:cxn ang="0">
                  <a:pos x="3" y="24"/>
                </a:cxn>
                <a:cxn ang="0">
                  <a:pos x="4" y="24"/>
                </a:cxn>
                <a:cxn ang="0">
                  <a:pos x="6" y="24"/>
                </a:cxn>
                <a:cxn ang="0">
                  <a:pos x="6" y="25"/>
                </a:cxn>
                <a:cxn ang="0">
                  <a:pos x="8" y="25"/>
                </a:cxn>
                <a:cxn ang="0">
                  <a:pos x="8" y="25"/>
                </a:cxn>
                <a:cxn ang="0">
                  <a:pos x="9" y="24"/>
                </a:cxn>
                <a:cxn ang="0">
                  <a:pos x="10" y="25"/>
                </a:cxn>
                <a:cxn ang="0">
                  <a:pos x="12" y="26"/>
                </a:cxn>
                <a:cxn ang="0">
                  <a:pos x="13" y="27"/>
                </a:cxn>
                <a:cxn ang="0">
                  <a:pos x="13" y="26"/>
                </a:cxn>
                <a:cxn ang="0">
                  <a:pos x="14" y="26"/>
                </a:cxn>
                <a:cxn ang="0">
                  <a:pos x="15" y="26"/>
                </a:cxn>
                <a:cxn ang="0">
                  <a:pos x="15" y="24"/>
                </a:cxn>
                <a:cxn ang="0">
                  <a:pos x="15" y="24"/>
                </a:cxn>
                <a:cxn ang="0">
                  <a:pos x="16" y="23"/>
                </a:cxn>
                <a:cxn ang="0">
                  <a:pos x="16" y="22"/>
                </a:cxn>
                <a:cxn ang="0">
                  <a:pos x="16" y="20"/>
                </a:cxn>
                <a:cxn ang="0">
                  <a:pos x="16" y="20"/>
                </a:cxn>
                <a:cxn ang="0">
                  <a:pos x="17" y="20"/>
                </a:cxn>
                <a:cxn ang="0">
                  <a:pos x="18" y="19"/>
                </a:cxn>
                <a:cxn ang="0">
                  <a:pos x="19" y="18"/>
                </a:cxn>
                <a:cxn ang="0">
                  <a:pos x="19" y="15"/>
                </a:cxn>
                <a:cxn ang="0">
                  <a:pos x="20" y="15"/>
                </a:cxn>
                <a:cxn ang="0">
                  <a:pos x="21" y="15"/>
                </a:cxn>
                <a:cxn ang="0">
                  <a:pos x="21" y="14"/>
                </a:cxn>
                <a:cxn ang="0">
                  <a:pos x="21" y="13"/>
                </a:cxn>
                <a:cxn ang="0">
                  <a:pos x="20" y="13"/>
                </a:cxn>
                <a:cxn ang="0">
                  <a:pos x="20" y="12"/>
                </a:cxn>
                <a:cxn ang="0">
                  <a:pos x="19" y="10"/>
                </a:cxn>
                <a:cxn ang="0">
                  <a:pos x="18" y="8"/>
                </a:cxn>
                <a:cxn ang="0">
                  <a:pos x="18" y="7"/>
                </a:cxn>
                <a:cxn ang="0">
                  <a:pos x="19" y="6"/>
                </a:cxn>
                <a:cxn ang="0">
                  <a:pos x="20" y="6"/>
                </a:cxn>
                <a:cxn ang="0">
                  <a:pos x="20" y="5"/>
                </a:cxn>
                <a:cxn ang="0">
                  <a:pos x="21" y="5"/>
                </a:cxn>
                <a:cxn ang="0">
                  <a:pos x="21" y="4"/>
                </a:cxn>
                <a:cxn ang="0">
                  <a:pos x="20" y="3"/>
                </a:cxn>
                <a:cxn ang="0">
                  <a:pos x="20" y="3"/>
                </a:cxn>
                <a:cxn ang="0">
                  <a:pos x="18" y="2"/>
                </a:cxn>
                <a:cxn ang="0">
                  <a:pos x="18" y="1"/>
                </a:cxn>
                <a:cxn ang="0">
                  <a:pos x="17" y="0"/>
                </a:cxn>
                <a:cxn ang="0">
                  <a:pos x="15" y="1"/>
                </a:cxn>
                <a:cxn ang="0">
                  <a:pos x="14" y="3"/>
                </a:cxn>
                <a:cxn ang="0">
                  <a:pos x="14" y="3"/>
                </a:cxn>
                <a:cxn ang="0">
                  <a:pos x="14" y="4"/>
                </a:cxn>
                <a:cxn ang="0">
                  <a:pos x="13" y="5"/>
                </a:cxn>
                <a:cxn ang="0">
                  <a:pos x="10" y="7"/>
                </a:cxn>
                <a:cxn ang="0">
                  <a:pos x="9" y="8"/>
                </a:cxn>
                <a:cxn ang="0">
                  <a:pos x="9" y="9"/>
                </a:cxn>
                <a:cxn ang="0">
                  <a:pos x="8" y="9"/>
                </a:cxn>
                <a:cxn ang="0">
                  <a:pos x="6" y="10"/>
                </a:cxn>
                <a:cxn ang="0">
                  <a:pos x="5" y="10"/>
                </a:cxn>
                <a:cxn ang="0">
                  <a:pos x="2" y="13"/>
                </a:cxn>
                <a:cxn ang="0">
                  <a:pos x="1" y="13"/>
                </a:cxn>
                <a:cxn ang="0">
                  <a:pos x="0" y="14"/>
                </a:cxn>
                <a:cxn ang="0">
                  <a:pos x="1" y="16"/>
                </a:cxn>
              </a:cxnLst>
              <a:rect l="0" t="0" r="r" b="b"/>
              <a:pathLst>
                <a:path w="22" h="27">
                  <a:moveTo>
                    <a:pt x="1" y="16"/>
                  </a:moveTo>
                  <a:cubicBezTo>
                    <a:pt x="1" y="16"/>
                    <a:pt x="1" y="16"/>
                    <a:pt x="1" y="17"/>
                  </a:cubicBezTo>
                  <a:cubicBezTo>
                    <a:pt x="1" y="17"/>
                    <a:pt x="1" y="18"/>
                    <a:pt x="1" y="19"/>
                  </a:cubicBezTo>
                  <a:cubicBezTo>
                    <a:pt x="1" y="19"/>
                    <a:pt x="1" y="20"/>
                    <a:pt x="1" y="20"/>
                  </a:cubicBezTo>
                  <a:cubicBezTo>
                    <a:pt x="2" y="20"/>
                    <a:pt x="2" y="20"/>
                    <a:pt x="2" y="20"/>
                  </a:cubicBezTo>
                  <a:cubicBezTo>
                    <a:pt x="2" y="20"/>
                    <a:pt x="3" y="20"/>
                    <a:pt x="3" y="20"/>
                  </a:cubicBezTo>
                  <a:cubicBezTo>
                    <a:pt x="3" y="21"/>
                    <a:pt x="3" y="21"/>
                    <a:pt x="3" y="21"/>
                  </a:cubicBezTo>
                  <a:cubicBezTo>
                    <a:pt x="3" y="21"/>
                    <a:pt x="3" y="22"/>
                    <a:pt x="3" y="22"/>
                  </a:cubicBezTo>
                  <a:cubicBezTo>
                    <a:pt x="3" y="22"/>
                    <a:pt x="2" y="24"/>
                    <a:pt x="3" y="24"/>
                  </a:cubicBezTo>
                  <a:cubicBezTo>
                    <a:pt x="3" y="24"/>
                    <a:pt x="3" y="24"/>
                    <a:pt x="3" y="24"/>
                  </a:cubicBezTo>
                  <a:cubicBezTo>
                    <a:pt x="4" y="24"/>
                    <a:pt x="3" y="24"/>
                    <a:pt x="4" y="24"/>
                  </a:cubicBezTo>
                  <a:cubicBezTo>
                    <a:pt x="4" y="24"/>
                    <a:pt x="4" y="24"/>
                    <a:pt x="4" y="24"/>
                  </a:cubicBezTo>
                  <a:cubicBezTo>
                    <a:pt x="5" y="24"/>
                    <a:pt x="5" y="24"/>
                    <a:pt x="5" y="24"/>
                  </a:cubicBezTo>
                  <a:cubicBezTo>
                    <a:pt x="5" y="24"/>
                    <a:pt x="6" y="24"/>
                    <a:pt x="6" y="24"/>
                  </a:cubicBezTo>
                  <a:cubicBezTo>
                    <a:pt x="6" y="24"/>
                    <a:pt x="6" y="24"/>
                    <a:pt x="6" y="25"/>
                  </a:cubicBezTo>
                  <a:cubicBezTo>
                    <a:pt x="6" y="25"/>
                    <a:pt x="5" y="25"/>
                    <a:pt x="6" y="25"/>
                  </a:cubicBezTo>
                  <a:cubicBezTo>
                    <a:pt x="7" y="25"/>
                    <a:pt x="7" y="25"/>
                    <a:pt x="7" y="25"/>
                  </a:cubicBezTo>
                  <a:cubicBezTo>
                    <a:pt x="7" y="25"/>
                    <a:pt x="7" y="25"/>
                    <a:pt x="8" y="25"/>
                  </a:cubicBezTo>
                  <a:cubicBezTo>
                    <a:pt x="8" y="25"/>
                    <a:pt x="8" y="25"/>
                    <a:pt x="8" y="25"/>
                  </a:cubicBezTo>
                  <a:cubicBezTo>
                    <a:pt x="8" y="25"/>
                    <a:pt x="8" y="25"/>
                    <a:pt x="8" y="25"/>
                  </a:cubicBezTo>
                  <a:cubicBezTo>
                    <a:pt x="8" y="25"/>
                    <a:pt x="8" y="25"/>
                    <a:pt x="8" y="24"/>
                  </a:cubicBezTo>
                  <a:cubicBezTo>
                    <a:pt x="8" y="24"/>
                    <a:pt x="8" y="24"/>
                    <a:pt x="9" y="24"/>
                  </a:cubicBezTo>
                  <a:cubicBezTo>
                    <a:pt x="9" y="24"/>
                    <a:pt x="9" y="24"/>
                    <a:pt x="10" y="24"/>
                  </a:cubicBezTo>
                  <a:cubicBezTo>
                    <a:pt x="10" y="24"/>
                    <a:pt x="10" y="24"/>
                    <a:pt x="10" y="25"/>
                  </a:cubicBezTo>
                  <a:cubicBezTo>
                    <a:pt x="10" y="25"/>
                    <a:pt x="11" y="25"/>
                    <a:pt x="11" y="25"/>
                  </a:cubicBezTo>
                  <a:cubicBezTo>
                    <a:pt x="12" y="26"/>
                    <a:pt x="12" y="26"/>
                    <a:pt x="12" y="26"/>
                  </a:cubicBezTo>
                  <a:cubicBezTo>
                    <a:pt x="12" y="26"/>
                    <a:pt x="12" y="26"/>
                    <a:pt x="12" y="27"/>
                  </a:cubicBezTo>
                  <a:cubicBezTo>
                    <a:pt x="12" y="27"/>
                    <a:pt x="13" y="27"/>
                    <a:pt x="13" y="27"/>
                  </a:cubicBezTo>
                  <a:cubicBezTo>
                    <a:pt x="13" y="27"/>
                    <a:pt x="13" y="27"/>
                    <a:pt x="13" y="27"/>
                  </a:cubicBezTo>
                  <a:cubicBezTo>
                    <a:pt x="13" y="27"/>
                    <a:pt x="13" y="27"/>
                    <a:pt x="13" y="26"/>
                  </a:cubicBezTo>
                  <a:cubicBezTo>
                    <a:pt x="13" y="26"/>
                    <a:pt x="14" y="27"/>
                    <a:pt x="14" y="26"/>
                  </a:cubicBezTo>
                  <a:cubicBezTo>
                    <a:pt x="14" y="26"/>
                    <a:pt x="14" y="26"/>
                    <a:pt x="14" y="26"/>
                  </a:cubicBezTo>
                  <a:cubicBezTo>
                    <a:pt x="14" y="26"/>
                    <a:pt x="14" y="26"/>
                    <a:pt x="14" y="26"/>
                  </a:cubicBezTo>
                  <a:cubicBezTo>
                    <a:pt x="14" y="26"/>
                    <a:pt x="14" y="26"/>
                    <a:pt x="15" y="26"/>
                  </a:cubicBezTo>
                  <a:cubicBezTo>
                    <a:pt x="15" y="26"/>
                    <a:pt x="15" y="27"/>
                    <a:pt x="16" y="26"/>
                  </a:cubicBezTo>
                  <a:cubicBezTo>
                    <a:pt x="16" y="26"/>
                    <a:pt x="16" y="25"/>
                    <a:pt x="15" y="24"/>
                  </a:cubicBezTo>
                  <a:cubicBezTo>
                    <a:pt x="15" y="24"/>
                    <a:pt x="15" y="24"/>
                    <a:pt x="15" y="24"/>
                  </a:cubicBezTo>
                  <a:cubicBezTo>
                    <a:pt x="16" y="24"/>
                    <a:pt x="15" y="24"/>
                    <a:pt x="15" y="24"/>
                  </a:cubicBezTo>
                  <a:cubicBezTo>
                    <a:pt x="16" y="23"/>
                    <a:pt x="16" y="23"/>
                    <a:pt x="16" y="23"/>
                  </a:cubicBezTo>
                  <a:cubicBezTo>
                    <a:pt x="16" y="23"/>
                    <a:pt x="16" y="23"/>
                    <a:pt x="16" y="23"/>
                  </a:cubicBezTo>
                  <a:cubicBezTo>
                    <a:pt x="16" y="22"/>
                    <a:pt x="16" y="22"/>
                    <a:pt x="16" y="22"/>
                  </a:cubicBezTo>
                  <a:cubicBezTo>
                    <a:pt x="16" y="22"/>
                    <a:pt x="16" y="22"/>
                    <a:pt x="16" y="22"/>
                  </a:cubicBezTo>
                  <a:cubicBezTo>
                    <a:pt x="16" y="21"/>
                    <a:pt x="16" y="21"/>
                    <a:pt x="16" y="21"/>
                  </a:cubicBezTo>
                  <a:cubicBezTo>
                    <a:pt x="16" y="21"/>
                    <a:pt x="16" y="21"/>
                    <a:pt x="16" y="20"/>
                  </a:cubicBezTo>
                  <a:cubicBezTo>
                    <a:pt x="16" y="20"/>
                    <a:pt x="16" y="20"/>
                    <a:pt x="16" y="20"/>
                  </a:cubicBezTo>
                  <a:cubicBezTo>
                    <a:pt x="16" y="20"/>
                    <a:pt x="16" y="20"/>
                    <a:pt x="16" y="20"/>
                  </a:cubicBezTo>
                  <a:cubicBezTo>
                    <a:pt x="16" y="20"/>
                    <a:pt x="16" y="20"/>
                    <a:pt x="17" y="20"/>
                  </a:cubicBezTo>
                  <a:cubicBezTo>
                    <a:pt x="17" y="20"/>
                    <a:pt x="17" y="20"/>
                    <a:pt x="17" y="20"/>
                  </a:cubicBezTo>
                  <a:cubicBezTo>
                    <a:pt x="17" y="20"/>
                    <a:pt x="17" y="20"/>
                    <a:pt x="18" y="19"/>
                  </a:cubicBezTo>
                  <a:cubicBezTo>
                    <a:pt x="18" y="19"/>
                    <a:pt x="18" y="19"/>
                    <a:pt x="18" y="19"/>
                  </a:cubicBezTo>
                  <a:cubicBezTo>
                    <a:pt x="18" y="19"/>
                    <a:pt x="18" y="19"/>
                    <a:pt x="18" y="19"/>
                  </a:cubicBezTo>
                  <a:cubicBezTo>
                    <a:pt x="18" y="19"/>
                    <a:pt x="18" y="19"/>
                    <a:pt x="19" y="18"/>
                  </a:cubicBezTo>
                  <a:cubicBezTo>
                    <a:pt x="19" y="18"/>
                    <a:pt x="18" y="16"/>
                    <a:pt x="19" y="16"/>
                  </a:cubicBezTo>
                  <a:cubicBezTo>
                    <a:pt x="19" y="15"/>
                    <a:pt x="19" y="15"/>
                    <a:pt x="19" y="15"/>
                  </a:cubicBezTo>
                  <a:cubicBezTo>
                    <a:pt x="19" y="15"/>
                    <a:pt x="19" y="15"/>
                    <a:pt x="19" y="15"/>
                  </a:cubicBezTo>
                  <a:cubicBezTo>
                    <a:pt x="19" y="15"/>
                    <a:pt x="20" y="15"/>
                    <a:pt x="20" y="15"/>
                  </a:cubicBezTo>
                  <a:cubicBezTo>
                    <a:pt x="20" y="15"/>
                    <a:pt x="20" y="15"/>
                    <a:pt x="20" y="15"/>
                  </a:cubicBezTo>
                  <a:cubicBezTo>
                    <a:pt x="21" y="15"/>
                    <a:pt x="21" y="15"/>
                    <a:pt x="21" y="15"/>
                  </a:cubicBezTo>
                  <a:cubicBezTo>
                    <a:pt x="21" y="15"/>
                    <a:pt x="21" y="15"/>
                    <a:pt x="21" y="14"/>
                  </a:cubicBezTo>
                  <a:cubicBezTo>
                    <a:pt x="21" y="14"/>
                    <a:pt x="21" y="14"/>
                    <a:pt x="21" y="14"/>
                  </a:cubicBezTo>
                  <a:cubicBezTo>
                    <a:pt x="21" y="14"/>
                    <a:pt x="21" y="14"/>
                    <a:pt x="21" y="14"/>
                  </a:cubicBezTo>
                  <a:cubicBezTo>
                    <a:pt x="21" y="14"/>
                    <a:pt x="21" y="13"/>
                    <a:pt x="21" y="13"/>
                  </a:cubicBezTo>
                  <a:cubicBezTo>
                    <a:pt x="21" y="13"/>
                    <a:pt x="21" y="13"/>
                    <a:pt x="21" y="13"/>
                  </a:cubicBezTo>
                  <a:cubicBezTo>
                    <a:pt x="20" y="13"/>
                    <a:pt x="20" y="13"/>
                    <a:pt x="20" y="13"/>
                  </a:cubicBezTo>
                  <a:cubicBezTo>
                    <a:pt x="19" y="13"/>
                    <a:pt x="19" y="13"/>
                    <a:pt x="19" y="13"/>
                  </a:cubicBezTo>
                  <a:cubicBezTo>
                    <a:pt x="19" y="12"/>
                    <a:pt x="19" y="12"/>
                    <a:pt x="20" y="12"/>
                  </a:cubicBezTo>
                  <a:cubicBezTo>
                    <a:pt x="20" y="12"/>
                    <a:pt x="19" y="11"/>
                    <a:pt x="19" y="11"/>
                  </a:cubicBezTo>
                  <a:cubicBezTo>
                    <a:pt x="19" y="11"/>
                    <a:pt x="19" y="10"/>
                    <a:pt x="19" y="10"/>
                  </a:cubicBezTo>
                  <a:cubicBezTo>
                    <a:pt x="19" y="10"/>
                    <a:pt x="18" y="9"/>
                    <a:pt x="18" y="9"/>
                  </a:cubicBezTo>
                  <a:cubicBezTo>
                    <a:pt x="18" y="8"/>
                    <a:pt x="18" y="9"/>
                    <a:pt x="18" y="8"/>
                  </a:cubicBezTo>
                  <a:cubicBezTo>
                    <a:pt x="18" y="8"/>
                    <a:pt x="18" y="8"/>
                    <a:pt x="18" y="7"/>
                  </a:cubicBezTo>
                  <a:cubicBezTo>
                    <a:pt x="18" y="7"/>
                    <a:pt x="18" y="7"/>
                    <a:pt x="18" y="7"/>
                  </a:cubicBezTo>
                  <a:cubicBezTo>
                    <a:pt x="18" y="6"/>
                    <a:pt x="18" y="7"/>
                    <a:pt x="18" y="6"/>
                  </a:cubicBezTo>
                  <a:cubicBezTo>
                    <a:pt x="19" y="6"/>
                    <a:pt x="19" y="6"/>
                    <a:pt x="19" y="6"/>
                  </a:cubicBezTo>
                  <a:cubicBezTo>
                    <a:pt x="20" y="7"/>
                    <a:pt x="19" y="7"/>
                    <a:pt x="20" y="6"/>
                  </a:cubicBezTo>
                  <a:cubicBezTo>
                    <a:pt x="20" y="6"/>
                    <a:pt x="20" y="6"/>
                    <a:pt x="20" y="6"/>
                  </a:cubicBezTo>
                  <a:cubicBezTo>
                    <a:pt x="20" y="5"/>
                    <a:pt x="20" y="6"/>
                    <a:pt x="20" y="6"/>
                  </a:cubicBezTo>
                  <a:cubicBezTo>
                    <a:pt x="19" y="5"/>
                    <a:pt x="20" y="5"/>
                    <a:pt x="20" y="5"/>
                  </a:cubicBezTo>
                  <a:cubicBezTo>
                    <a:pt x="20" y="5"/>
                    <a:pt x="20" y="5"/>
                    <a:pt x="20" y="5"/>
                  </a:cubicBezTo>
                  <a:cubicBezTo>
                    <a:pt x="20" y="5"/>
                    <a:pt x="21" y="5"/>
                    <a:pt x="21" y="5"/>
                  </a:cubicBezTo>
                  <a:cubicBezTo>
                    <a:pt x="22" y="5"/>
                    <a:pt x="22" y="4"/>
                    <a:pt x="22" y="4"/>
                  </a:cubicBezTo>
                  <a:cubicBezTo>
                    <a:pt x="21" y="3"/>
                    <a:pt x="21" y="4"/>
                    <a:pt x="21" y="4"/>
                  </a:cubicBezTo>
                  <a:cubicBezTo>
                    <a:pt x="20" y="4"/>
                    <a:pt x="20" y="4"/>
                    <a:pt x="20" y="3"/>
                  </a:cubicBezTo>
                  <a:cubicBezTo>
                    <a:pt x="20" y="3"/>
                    <a:pt x="20" y="3"/>
                    <a:pt x="20" y="3"/>
                  </a:cubicBezTo>
                  <a:cubicBezTo>
                    <a:pt x="20" y="3"/>
                    <a:pt x="20" y="3"/>
                    <a:pt x="20" y="3"/>
                  </a:cubicBezTo>
                  <a:cubicBezTo>
                    <a:pt x="20" y="3"/>
                    <a:pt x="20" y="3"/>
                    <a:pt x="20" y="3"/>
                  </a:cubicBezTo>
                  <a:cubicBezTo>
                    <a:pt x="19" y="3"/>
                    <a:pt x="19" y="3"/>
                    <a:pt x="19" y="3"/>
                  </a:cubicBezTo>
                  <a:cubicBezTo>
                    <a:pt x="19" y="2"/>
                    <a:pt x="18" y="3"/>
                    <a:pt x="18" y="2"/>
                  </a:cubicBezTo>
                  <a:cubicBezTo>
                    <a:pt x="18" y="2"/>
                    <a:pt x="18" y="2"/>
                    <a:pt x="18" y="1"/>
                  </a:cubicBezTo>
                  <a:cubicBezTo>
                    <a:pt x="18" y="1"/>
                    <a:pt x="18" y="1"/>
                    <a:pt x="18" y="1"/>
                  </a:cubicBezTo>
                  <a:cubicBezTo>
                    <a:pt x="18" y="1"/>
                    <a:pt x="18" y="1"/>
                    <a:pt x="17" y="1"/>
                  </a:cubicBezTo>
                  <a:cubicBezTo>
                    <a:pt x="17" y="1"/>
                    <a:pt x="17" y="0"/>
                    <a:pt x="17" y="0"/>
                  </a:cubicBezTo>
                  <a:cubicBezTo>
                    <a:pt x="17" y="0"/>
                    <a:pt x="16" y="0"/>
                    <a:pt x="16" y="0"/>
                  </a:cubicBezTo>
                  <a:cubicBezTo>
                    <a:pt x="15" y="0"/>
                    <a:pt x="16" y="0"/>
                    <a:pt x="15" y="1"/>
                  </a:cubicBezTo>
                  <a:cubicBezTo>
                    <a:pt x="15" y="1"/>
                    <a:pt x="15" y="1"/>
                    <a:pt x="15" y="2"/>
                  </a:cubicBezTo>
                  <a:cubicBezTo>
                    <a:pt x="15" y="2"/>
                    <a:pt x="15" y="3"/>
                    <a:pt x="14" y="3"/>
                  </a:cubicBezTo>
                  <a:cubicBezTo>
                    <a:pt x="14" y="3"/>
                    <a:pt x="14" y="3"/>
                    <a:pt x="14" y="3"/>
                  </a:cubicBezTo>
                  <a:cubicBezTo>
                    <a:pt x="14" y="3"/>
                    <a:pt x="15" y="3"/>
                    <a:pt x="14" y="3"/>
                  </a:cubicBezTo>
                  <a:cubicBezTo>
                    <a:pt x="14" y="3"/>
                    <a:pt x="14" y="3"/>
                    <a:pt x="14" y="3"/>
                  </a:cubicBezTo>
                  <a:cubicBezTo>
                    <a:pt x="14" y="4"/>
                    <a:pt x="14" y="4"/>
                    <a:pt x="14" y="4"/>
                  </a:cubicBezTo>
                  <a:cubicBezTo>
                    <a:pt x="13" y="4"/>
                    <a:pt x="13" y="4"/>
                    <a:pt x="13" y="5"/>
                  </a:cubicBezTo>
                  <a:cubicBezTo>
                    <a:pt x="13" y="5"/>
                    <a:pt x="13" y="5"/>
                    <a:pt x="13" y="5"/>
                  </a:cubicBezTo>
                  <a:cubicBezTo>
                    <a:pt x="12" y="5"/>
                    <a:pt x="11" y="5"/>
                    <a:pt x="10" y="6"/>
                  </a:cubicBezTo>
                  <a:cubicBezTo>
                    <a:pt x="10" y="6"/>
                    <a:pt x="10" y="7"/>
                    <a:pt x="10" y="7"/>
                  </a:cubicBezTo>
                  <a:cubicBezTo>
                    <a:pt x="10" y="7"/>
                    <a:pt x="10" y="7"/>
                    <a:pt x="10" y="7"/>
                  </a:cubicBezTo>
                  <a:cubicBezTo>
                    <a:pt x="10" y="7"/>
                    <a:pt x="10" y="8"/>
                    <a:pt x="9" y="8"/>
                  </a:cubicBezTo>
                  <a:cubicBezTo>
                    <a:pt x="10" y="8"/>
                    <a:pt x="9" y="8"/>
                    <a:pt x="9" y="8"/>
                  </a:cubicBezTo>
                  <a:cubicBezTo>
                    <a:pt x="9" y="8"/>
                    <a:pt x="9" y="8"/>
                    <a:pt x="9" y="9"/>
                  </a:cubicBezTo>
                  <a:cubicBezTo>
                    <a:pt x="9" y="9"/>
                    <a:pt x="9" y="9"/>
                    <a:pt x="9" y="9"/>
                  </a:cubicBezTo>
                  <a:cubicBezTo>
                    <a:pt x="8" y="9"/>
                    <a:pt x="8" y="9"/>
                    <a:pt x="8" y="9"/>
                  </a:cubicBezTo>
                  <a:cubicBezTo>
                    <a:pt x="8" y="9"/>
                    <a:pt x="8" y="9"/>
                    <a:pt x="8" y="10"/>
                  </a:cubicBezTo>
                  <a:cubicBezTo>
                    <a:pt x="7" y="10"/>
                    <a:pt x="6" y="9"/>
                    <a:pt x="6" y="10"/>
                  </a:cubicBezTo>
                  <a:cubicBezTo>
                    <a:pt x="6" y="10"/>
                    <a:pt x="6" y="10"/>
                    <a:pt x="5" y="10"/>
                  </a:cubicBezTo>
                  <a:cubicBezTo>
                    <a:pt x="5" y="10"/>
                    <a:pt x="5" y="10"/>
                    <a:pt x="5" y="10"/>
                  </a:cubicBezTo>
                  <a:cubicBezTo>
                    <a:pt x="5" y="11"/>
                    <a:pt x="5" y="13"/>
                    <a:pt x="5" y="13"/>
                  </a:cubicBezTo>
                  <a:cubicBezTo>
                    <a:pt x="4" y="13"/>
                    <a:pt x="3" y="12"/>
                    <a:pt x="2" y="13"/>
                  </a:cubicBezTo>
                  <a:cubicBezTo>
                    <a:pt x="2" y="12"/>
                    <a:pt x="2" y="12"/>
                    <a:pt x="1" y="12"/>
                  </a:cubicBezTo>
                  <a:cubicBezTo>
                    <a:pt x="1" y="12"/>
                    <a:pt x="1" y="12"/>
                    <a:pt x="1" y="13"/>
                  </a:cubicBezTo>
                  <a:cubicBezTo>
                    <a:pt x="1" y="13"/>
                    <a:pt x="1" y="13"/>
                    <a:pt x="1" y="13"/>
                  </a:cubicBezTo>
                  <a:cubicBezTo>
                    <a:pt x="1" y="13"/>
                    <a:pt x="0" y="14"/>
                    <a:pt x="0" y="14"/>
                  </a:cubicBezTo>
                  <a:cubicBezTo>
                    <a:pt x="0" y="14"/>
                    <a:pt x="0" y="16"/>
                    <a:pt x="0" y="16"/>
                  </a:cubicBezTo>
                  <a:cubicBezTo>
                    <a:pt x="0" y="16"/>
                    <a:pt x="0" y="16"/>
                    <a:pt x="1" y="16"/>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18" name="Freeform 95"/>
            <p:cNvSpPr/>
            <p:nvPr/>
          </p:nvSpPr>
          <p:spPr>
            <a:xfrm>
              <a:off x="1756" y="1045"/>
              <a:ext cx="5" cy="3"/>
            </a:xfrm>
            <a:custGeom>
              <a:avLst/>
              <a:gdLst/>
              <a:ahLst/>
              <a:cxnLst>
                <a:cxn ang="0">
                  <a:pos x="1" y="0"/>
                </a:cxn>
                <a:cxn ang="0">
                  <a:pos x="1" y="0"/>
                </a:cxn>
                <a:cxn ang="0">
                  <a:pos x="0" y="0"/>
                </a:cxn>
                <a:cxn ang="0">
                  <a:pos x="0" y="0"/>
                </a:cxn>
                <a:cxn ang="0">
                  <a:pos x="1" y="1"/>
                </a:cxn>
                <a:cxn ang="0">
                  <a:pos x="2" y="1"/>
                </a:cxn>
                <a:cxn ang="0">
                  <a:pos x="1" y="0"/>
                </a:cxn>
                <a:cxn ang="0">
                  <a:pos x="1" y="0"/>
                </a:cxn>
              </a:cxnLst>
              <a:rect l="0" t="0" r="r" b="b"/>
              <a:pathLst>
                <a:path w="2" h="1">
                  <a:moveTo>
                    <a:pt x="1" y="0"/>
                  </a:moveTo>
                  <a:cubicBezTo>
                    <a:pt x="1" y="0"/>
                    <a:pt x="1" y="0"/>
                    <a:pt x="1" y="0"/>
                  </a:cubicBezTo>
                  <a:cubicBezTo>
                    <a:pt x="1" y="0"/>
                    <a:pt x="0" y="0"/>
                    <a:pt x="0" y="0"/>
                  </a:cubicBezTo>
                  <a:cubicBezTo>
                    <a:pt x="0" y="0"/>
                    <a:pt x="0" y="0"/>
                    <a:pt x="0" y="0"/>
                  </a:cubicBezTo>
                  <a:cubicBezTo>
                    <a:pt x="0" y="1"/>
                    <a:pt x="1" y="1"/>
                    <a:pt x="1" y="1"/>
                  </a:cubicBezTo>
                  <a:cubicBezTo>
                    <a:pt x="1" y="1"/>
                    <a:pt x="2" y="1"/>
                    <a:pt x="2" y="1"/>
                  </a:cubicBezTo>
                  <a:cubicBezTo>
                    <a:pt x="1" y="1"/>
                    <a:pt x="1" y="1"/>
                    <a:pt x="1" y="0"/>
                  </a:cubicBezTo>
                  <a:cubicBezTo>
                    <a:pt x="1"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19" name="Freeform 96"/>
            <p:cNvSpPr/>
            <p:nvPr/>
          </p:nvSpPr>
          <p:spPr>
            <a:xfrm>
              <a:off x="1919" y="1045"/>
              <a:ext cx="3" cy="8"/>
            </a:xfrm>
            <a:custGeom>
              <a:avLst/>
              <a:gdLst/>
              <a:ahLst/>
              <a:cxnLst>
                <a:cxn ang="0">
                  <a:pos x="1" y="1"/>
                </a:cxn>
                <a:cxn ang="0">
                  <a:pos x="0" y="1"/>
                </a:cxn>
                <a:cxn ang="0">
                  <a:pos x="0" y="1"/>
                </a:cxn>
                <a:cxn ang="0">
                  <a:pos x="0" y="2"/>
                </a:cxn>
                <a:cxn ang="0">
                  <a:pos x="1" y="1"/>
                </a:cxn>
              </a:cxnLst>
              <a:rect l="0" t="0" r="r" b="b"/>
              <a:pathLst>
                <a:path w="1" h="3">
                  <a:moveTo>
                    <a:pt x="1" y="1"/>
                  </a:moveTo>
                  <a:cubicBezTo>
                    <a:pt x="1" y="0"/>
                    <a:pt x="0" y="0"/>
                    <a:pt x="0" y="1"/>
                  </a:cubicBezTo>
                  <a:cubicBezTo>
                    <a:pt x="0" y="1"/>
                    <a:pt x="0" y="1"/>
                    <a:pt x="0" y="1"/>
                  </a:cubicBezTo>
                  <a:cubicBezTo>
                    <a:pt x="0" y="1"/>
                    <a:pt x="0" y="1"/>
                    <a:pt x="0" y="2"/>
                  </a:cubicBezTo>
                  <a:cubicBezTo>
                    <a:pt x="0" y="3"/>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20" name="Freeform 97"/>
            <p:cNvSpPr/>
            <p:nvPr/>
          </p:nvSpPr>
          <p:spPr>
            <a:xfrm>
              <a:off x="1915" y="1050"/>
              <a:ext cx="7" cy="12"/>
            </a:xfrm>
            <a:custGeom>
              <a:avLst/>
              <a:gdLst/>
              <a:ahLst/>
              <a:cxnLst>
                <a:cxn ang="0">
                  <a:pos x="2" y="4"/>
                </a:cxn>
                <a:cxn ang="0">
                  <a:pos x="2" y="3"/>
                </a:cxn>
                <a:cxn ang="0">
                  <a:pos x="2" y="3"/>
                </a:cxn>
                <a:cxn ang="0">
                  <a:pos x="3" y="2"/>
                </a:cxn>
                <a:cxn ang="0">
                  <a:pos x="3" y="2"/>
                </a:cxn>
                <a:cxn ang="0">
                  <a:pos x="3" y="1"/>
                </a:cxn>
                <a:cxn ang="0">
                  <a:pos x="2" y="1"/>
                </a:cxn>
                <a:cxn ang="0">
                  <a:pos x="2" y="1"/>
                </a:cxn>
                <a:cxn ang="0">
                  <a:pos x="2" y="1"/>
                </a:cxn>
                <a:cxn ang="0">
                  <a:pos x="2" y="1"/>
                </a:cxn>
                <a:cxn ang="0">
                  <a:pos x="2" y="2"/>
                </a:cxn>
                <a:cxn ang="0">
                  <a:pos x="1" y="1"/>
                </a:cxn>
                <a:cxn ang="0">
                  <a:pos x="1" y="0"/>
                </a:cxn>
                <a:cxn ang="0">
                  <a:pos x="1" y="0"/>
                </a:cxn>
                <a:cxn ang="0">
                  <a:pos x="1" y="0"/>
                </a:cxn>
                <a:cxn ang="0">
                  <a:pos x="0" y="1"/>
                </a:cxn>
                <a:cxn ang="0">
                  <a:pos x="0" y="2"/>
                </a:cxn>
                <a:cxn ang="0">
                  <a:pos x="1" y="3"/>
                </a:cxn>
                <a:cxn ang="0">
                  <a:pos x="0" y="4"/>
                </a:cxn>
                <a:cxn ang="0">
                  <a:pos x="1" y="4"/>
                </a:cxn>
                <a:cxn ang="0">
                  <a:pos x="1" y="4"/>
                </a:cxn>
                <a:cxn ang="0">
                  <a:pos x="1" y="4"/>
                </a:cxn>
                <a:cxn ang="0">
                  <a:pos x="2" y="4"/>
                </a:cxn>
              </a:cxnLst>
              <a:rect l="0" t="0" r="r" b="b"/>
              <a:pathLst>
                <a:path w="3" h="5">
                  <a:moveTo>
                    <a:pt x="2" y="4"/>
                  </a:moveTo>
                  <a:cubicBezTo>
                    <a:pt x="2" y="4"/>
                    <a:pt x="3" y="4"/>
                    <a:pt x="2" y="3"/>
                  </a:cubicBezTo>
                  <a:cubicBezTo>
                    <a:pt x="2" y="3"/>
                    <a:pt x="2" y="3"/>
                    <a:pt x="2" y="3"/>
                  </a:cubicBezTo>
                  <a:cubicBezTo>
                    <a:pt x="3" y="3"/>
                    <a:pt x="3" y="3"/>
                    <a:pt x="3" y="2"/>
                  </a:cubicBezTo>
                  <a:cubicBezTo>
                    <a:pt x="3" y="2"/>
                    <a:pt x="3" y="2"/>
                    <a:pt x="3" y="2"/>
                  </a:cubicBezTo>
                  <a:cubicBezTo>
                    <a:pt x="3" y="2"/>
                    <a:pt x="3" y="1"/>
                    <a:pt x="3" y="1"/>
                  </a:cubicBezTo>
                  <a:cubicBezTo>
                    <a:pt x="3" y="1"/>
                    <a:pt x="3" y="1"/>
                    <a:pt x="2" y="1"/>
                  </a:cubicBezTo>
                  <a:cubicBezTo>
                    <a:pt x="2" y="1"/>
                    <a:pt x="2" y="1"/>
                    <a:pt x="2" y="1"/>
                  </a:cubicBezTo>
                  <a:cubicBezTo>
                    <a:pt x="2" y="1"/>
                    <a:pt x="2" y="1"/>
                    <a:pt x="2" y="1"/>
                  </a:cubicBezTo>
                  <a:cubicBezTo>
                    <a:pt x="2" y="1"/>
                    <a:pt x="2" y="1"/>
                    <a:pt x="2" y="1"/>
                  </a:cubicBezTo>
                  <a:cubicBezTo>
                    <a:pt x="2" y="2"/>
                    <a:pt x="2" y="2"/>
                    <a:pt x="2" y="2"/>
                  </a:cubicBezTo>
                  <a:cubicBezTo>
                    <a:pt x="1" y="2"/>
                    <a:pt x="1" y="1"/>
                    <a:pt x="1" y="1"/>
                  </a:cubicBezTo>
                  <a:cubicBezTo>
                    <a:pt x="1" y="1"/>
                    <a:pt x="1" y="0"/>
                    <a:pt x="1" y="0"/>
                  </a:cubicBezTo>
                  <a:cubicBezTo>
                    <a:pt x="1" y="0"/>
                    <a:pt x="1" y="0"/>
                    <a:pt x="1" y="0"/>
                  </a:cubicBezTo>
                  <a:cubicBezTo>
                    <a:pt x="1" y="0"/>
                    <a:pt x="1" y="0"/>
                    <a:pt x="1" y="0"/>
                  </a:cubicBezTo>
                  <a:cubicBezTo>
                    <a:pt x="1" y="0"/>
                    <a:pt x="0" y="1"/>
                    <a:pt x="0" y="1"/>
                  </a:cubicBezTo>
                  <a:cubicBezTo>
                    <a:pt x="0" y="1"/>
                    <a:pt x="0" y="2"/>
                    <a:pt x="0" y="2"/>
                  </a:cubicBezTo>
                  <a:cubicBezTo>
                    <a:pt x="0" y="2"/>
                    <a:pt x="0" y="3"/>
                    <a:pt x="1" y="3"/>
                  </a:cubicBezTo>
                  <a:cubicBezTo>
                    <a:pt x="1" y="4"/>
                    <a:pt x="0" y="4"/>
                    <a:pt x="0" y="4"/>
                  </a:cubicBezTo>
                  <a:cubicBezTo>
                    <a:pt x="1" y="4"/>
                    <a:pt x="1" y="5"/>
                    <a:pt x="1" y="4"/>
                  </a:cubicBezTo>
                  <a:cubicBezTo>
                    <a:pt x="1" y="4"/>
                    <a:pt x="1" y="5"/>
                    <a:pt x="1" y="4"/>
                  </a:cubicBezTo>
                  <a:cubicBezTo>
                    <a:pt x="1" y="4"/>
                    <a:pt x="1" y="4"/>
                    <a:pt x="1" y="4"/>
                  </a:cubicBezTo>
                  <a:cubicBezTo>
                    <a:pt x="2" y="4"/>
                    <a:pt x="2" y="4"/>
                    <a:pt x="2" y="4"/>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21" name="Freeform 98"/>
            <p:cNvSpPr/>
            <p:nvPr/>
          </p:nvSpPr>
          <p:spPr>
            <a:xfrm>
              <a:off x="1877" y="1053"/>
              <a:ext cx="28" cy="9"/>
            </a:xfrm>
            <a:custGeom>
              <a:avLst/>
              <a:gdLst/>
              <a:ahLst/>
              <a:cxnLst>
                <a:cxn ang="0">
                  <a:pos x="2" y="1"/>
                </a:cxn>
                <a:cxn ang="0">
                  <a:pos x="2" y="1"/>
                </a:cxn>
                <a:cxn ang="0">
                  <a:pos x="2" y="1"/>
                </a:cxn>
                <a:cxn ang="0">
                  <a:pos x="2" y="2"/>
                </a:cxn>
                <a:cxn ang="0">
                  <a:pos x="1" y="2"/>
                </a:cxn>
                <a:cxn ang="0">
                  <a:pos x="1" y="2"/>
                </a:cxn>
                <a:cxn ang="0">
                  <a:pos x="1" y="2"/>
                </a:cxn>
                <a:cxn ang="0">
                  <a:pos x="1" y="2"/>
                </a:cxn>
                <a:cxn ang="0">
                  <a:pos x="0" y="3"/>
                </a:cxn>
                <a:cxn ang="0">
                  <a:pos x="1" y="4"/>
                </a:cxn>
                <a:cxn ang="0">
                  <a:pos x="2" y="3"/>
                </a:cxn>
                <a:cxn ang="0">
                  <a:pos x="3" y="3"/>
                </a:cxn>
                <a:cxn ang="0">
                  <a:pos x="5" y="3"/>
                </a:cxn>
                <a:cxn ang="0">
                  <a:pos x="6" y="3"/>
                </a:cxn>
                <a:cxn ang="0">
                  <a:pos x="10" y="3"/>
                </a:cxn>
                <a:cxn ang="0">
                  <a:pos x="10" y="3"/>
                </a:cxn>
                <a:cxn ang="0">
                  <a:pos x="10" y="3"/>
                </a:cxn>
                <a:cxn ang="0">
                  <a:pos x="10" y="2"/>
                </a:cxn>
                <a:cxn ang="0">
                  <a:pos x="11" y="2"/>
                </a:cxn>
                <a:cxn ang="0">
                  <a:pos x="11" y="2"/>
                </a:cxn>
                <a:cxn ang="0">
                  <a:pos x="11" y="2"/>
                </a:cxn>
                <a:cxn ang="0">
                  <a:pos x="11" y="2"/>
                </a:cxn>
                <a:cxn ang="0">
                  <a:pos x="11" y="2"/>
                </a:cxn>
                <a:cxn ang="0">
                  <a:pos x="11" y="1"/>
                </a:cxn>
                <a:cxn ang="0">
                  <a:pos x="12" y="1"/>
                </a:cxn>
                <a:cxn ang="0">
                  <a:pos x="11" y="0"/>
                </a:cxn>
                <a:cxn ang="0">
                  <a:pos x="11" y="0"/>
                </a:cxn>
                <a:cxn ang="0">
                  <a:pos x="10" y="0"/>
                </a:cxn>
                <a:cxn ang="0">
                  <a:pos x="10" y="0"/>
                </a:cxn>
                <a:cxn ang="0">
                  <a:pos x="10" y="1"/>
                </a:cxn>
                <a:cxn ang="0">
                  <a:pos x="10" y="1"/>
                </a:cxn>
                <a:cxn ang="0">
                  <a:pos x="10" y="1"/>
                </a:cxn>
                <a:cxn ang="0">
                  <a:pos x="10" y="1"/>
                </a:cxn>
                <a:cxn ang="0">
                  <a:pos x="10" y="1"/>
                </a:cxn>
                <a:cxn ang="0">
                  <a:pos x="9" y="1"/>
                </a:cxn>
                <a:cxn ang="0">
                  <a:pos x="8" y="2"/>
                </a:cxn>
                <a:cxn ang="0">
                  <a:pos x="7" y="2"/>
                </a:cxn>
                <a:cxn ang="0">
                  <a:pos x="6" y="1"/>
                </a:cxn>
                <a:cxn ang="0">
                  <a:pos x="3" y="1"/>
                </a:cxn>
                <a:cxn ang="0">
                  <a:pos x="3" y="1"/>
                </a:cxn>
                <a:cxn ang="0">
                  <a:pos x="3" y="1"/>
                </a:cxn>
                <a:cxn ang="0">
                  <a:pos x="2" y="1"/>
                </a:cxn>
              </a:cxnLst>
              <a:rect l="0" t="0" r="r" b="b"/>
              <a:pathLst>
                <a:path w="12" h="4">
                  <a:moveTo>
                    <a:pt x="2" y="1"/>
                  </a:moveTo>
                  <a:cubicBezTo>
                    <a:pt x="2" y="1"/>
                    <a:pt x="2" y="1"/>
                    <a:pt x="2" y="1"/>
                  </a:cubicBezTo>
                  <a:cubicBezTo>
                    <a:pt x="2" y="1"/>
                    <a:pt x="2" y="1"/>
                    <a:pt x="2" y="1"/>
                  </a:cubicBezTo>
                  <a:cubicBezTo>
                    <a:pt x="2" y="1"/>
                    <a:pt x="2" y="2"/>
                    <a:pt x="2" y="2"/>
                  </a:cubicBezTo>
                  <a:cubicBezTo>
                    <a:pt x="1" y="2"/>
                    <a:pt x="1" y="2"/>
                    <a:pt x="1" y="2"/>
                  </a:cubicBezTo>
                  <a:cubicBezTo>
                    <a:pt x="1" y="2"/>
                    <a:pt x="1" y="2"/>
                    <a:pt x="1" y="2"/>
                  </a:cubicBezTo>
                  <a:cubicBezTo>
                    <a:pt x="1" y="2"/>
                    <a:pt x="1" y="2"/>
                    <a:pt x="1" y="2"/>
                  </a:cubicBezTo>
                  <a:cubicBezTo>
                    <a:pt x="1" y="2"/>
                    <a:pt x="1" y="2"/>
                    <a:pt x="1" y="2"/>
                  </a:cubicBezTo>
                  <a:cubicBezTo>
                    <a:pt x="0" y="2"/>
                    <a:pt x="0" y="2"/>
                    <a:pt x="0" y="3"/>
                  </a:cubicBezTo>
                  <a:cubicBezTo>
                    <a:pt x="0" y="3"/>
                    <a:pt x="0" y="4"/>
                    <a:pt x="1" y="4"/>
                  </a:cubicBezTo>
                  <a:cubicBezTo>
                    <a:pt x="1" y="4"/>
                    <a:pt x="2" y="3"/>
                    <a:pt x="2" y="3"/>
                  </a:cubicBezTo>
                  <a:cubicBezTo>
                    <a:pt x="2" y="3"/>
                    <a:pt x="3" y="3"/>
                    <a:pt x="3" y="3"/>
                  </a:cubicBezTo>
                  <a:cubicBezTo>
                    <a:pt x="4" y="3"/>
                    <a:pt x="4" y="3"/>
                    <a:pt x="5" y="3"/>
                  </a:cubicBezTo>
                  <a:cubicBezTo>
                    <a:pt x="5" y="3"/>
                    <a:pt x="6" y="3"/>
                    <a:pt x="6" y="3"/>
                  </a:cubicBezTo>
                  <a:cubicBezTo>
                    <a:pt x="7" y="3"/>
                    <a:pt x="9" y="3"/>
                    <a:pt x="10" y="3"/>
                  </a:cubicBezTo>
                  <a:cubicBezTo>
                    <a:pt x="10" y="3"/>
                    <a:pt x="10" y="3"/>
                    <a:pt x="10" y="3"/>
                  </a:cubicBezTo>
                  <a:cubicBezTo>
                    <a:pt x="10" y="3"/>
                    <a:pt x="10" y="3"/>
                    <a:pt x="10" y="3"/>
                  </a:cubicBezTo>
                  <a:cubicBezTo>
                    <a:pt x="10" y="3"/>
                    <a:pt x="10" y="2"/>
                    <a:pt x="10" y="2"/>
                  </a:cubicBezTo>
                  <a:cubicBezTo>
                    <a:pt x="10" y="2"/>
                    <a:pt x="10" y="2"/>
                    <a:pt x="11" y="2"/>
                  </a:cubicBezTo>
                  <a:cubicBezTo>
                    <a:pt x="11" y="2"/>
                    <a:pt x="10" y="2"/>
                    <a:pt x="11" y="2"/>
                  </a:cubicBezTo>
                  <a:cubicBezTo>
                    <a:pt x="11" y="2"/>
                    <a:pt x="11" y="2"/>
                    <a:pt x="11" y="2"/>
                  </a:cubicBezTo>
                  <a:cubicBezTo>
                    <a:pt x="11" y="2"/>
                    <a:pt x="11" y="2"/>
                    <a:pt x="11" y="2"/>
                  </a:cubicBezTo>
                  <a:cubicBezTo>
                    <a:pt x="11" y="2"/>
                    <a:pt x="11" y="2"/>
                    <a:pt x="11" y="2"/>
                  </a:cubicBezTo>
                  <a:cubicBezTo>
                    <a:pt x="11" y="1"/>
                    <a:pt x="11" y="1"/>
                    <a:pt x="11" y="1"/>
                  </a:cubicBezTo>
                  <a:cubicBezTo>
                    <a:pt x="11" y="1"/>
                    <a:pt x="11" y="1"/>
                    <a:pt x="12" y="1"/>
                  </a:cubicBezTo>
                  <a:cubicBezTo>
                    <a:pt x="12" y="0"/>
                    <a:pt x="12" y="0"/>
                    <a:pt x="11" y="0"/>
                  </a:cubicBezTo>
                  <a:cubicBezTo>
                    <a:pt x="11" y="0"/>
                    <a:pt x="11" y="0"/>
                    <a:pt x="11" y="0"/>
                  </a:cubicBezTo>
                  <a:cubicBezTo>
                    <a:pt x="11" y="0"/>
                    <a:pt x="11" y="0"/>
                    <a:pt x="10" y="0"/>
                  </a:cubicBezTo>
                  <a:cubicBezTo>
                    <a:pt x="10" y="0"/>
                    <a:pt x="10" y="0"/>
                    <a:pt x="10" y="0"/>
                  </a:cubicBezTo>
                  <a:cubicBezTo>
                    <a:pt x="10" y="1"/>
                    <a:pt x="10" y="0"/>
                    <a:pt x="10" y="1"/>
                  </a:cubicBezTo>
                  <a:cubicBezTo>
                    <a:pt x="10" y="1"/>
                    <a:pt x="10" y="1"/>
                    <a:pt x="10" y="1"/>
                  </a:cubicBezTo>
                  <a:cubicBezTo>
                    <a:pt x="10" y="1"/>
                    <a:pt x="10" y="1"/>
                    <a:pt x="10" y="1"/>
                  </a:cubicBezTo>
                  <a:cubicBezTo>
                    <a:pt x="10" y="1"/>
                    <a:pt x="10" y="1"/>
                    <a:pt x="10" y="1"/>
                  </a:cubicBezTo>
                  <a:cubicBezTo>
                    <a:pt x="10" y="1"/>
                    <a:pt x="10" y="1"/>
                    <a:pt x="10" y="1"/>
                  </a:cubicBezTo>
                  <a:cubicBezTo>
                    <a:pt x="10" y="1"/>
                    <a:pt x="9" y="1"/>
                    <a:pt x="9" y="1"/>
                  </a:cubicBezTo>
                  <a:cubicBezTo>
                    <a:pt x="9" y="1"/>
                    <a:pt x="8" y="2"/>
                    <a:pt x="8" y="2"/>
                  </a:cubicBezTo>
                  <a:cubicBezTo>
                    <a:pt x="8" y="2"/>
                    <a:pt x="7" y="2"/>
                    <a:pt x="7" y="2"/>
                  </a:cubicBezTo>
                  <a:cubicBezTo>
                    <a:pt x="6" y="2"/>
                    <a:pt x="7" y="1"/>
                    <a:pt x="6" y="1"/>
                  </a:cubicBezTo>
                  <a:cubicBezTo>
                    <a:pt x="5" y="1"/>
                    <a:pt x="4" y="1"/>
                    <a:pt x="3" y="1"/>
                  </a:cubicBezTo>
                  <a:cubicBezTo>
                    <a:pt x="3" y="1"/>
                    <a:pt x="4" y="1"/>
                    <a:pt x="3" y="1"/>
                  </a:cubicBezTo>
                  <a:cubicBezTo>
                    <a:pt x="3" y="1"/>
                    <a:pt x="3" y="1"/>
                    <a:pt x="3" y="1"/>
                  </a:cubicBezTo>
                  <a:cubicBezTo>
                    <a:pt x="3" y="1"/>
                    <a:pt x="2"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22" name="Freeform 99"/>
            <p:cNvSpPr/>
            <p:nvPr/>
          </p:nvSpPr>
          <p:spPr>
            <a:xfrm>
              <a:off x="1763" y="1053"/>
              <a:ext cx="3" cy="2"/>
            </a:xfrm>
            <a:custGeom>
              <a:avLst/>
              <a:gdLst/>
              <a:ahLst/>
              <a:cxnLst>
                <a:cxn ang="0">
                  <a:pos x="1" y="0"/>
                </a:cxn>
                <a:cxn ang="0">
                  <a:pos x="1" y="1"/>
                </a:cxn>
                <a:cxn ang="0">
                  <a:pos x="1" y="1"/>
                </a:cxn>
                <a:cxn ang="0">
                  <a:pos x="1" y="0"/>
                </a:cxn>
                <a:cxn ang="0">
                  <a:pos x="1" y="0"/>
                </a:cxn>
              </a:cxnLst>
              <a:rect l="0" t="0" r="r" b="b"/>
              <a:pathLst>
                <a:path w="1" h="1">
                  <a:moveTo>
                    <a:pt x="1" y="0"/>
                  </a:moveTo>
                  <a:cubicBezTo>
                    <a:pt x="0" y="0"/>
                    <a:pt x="1" y="1"/>
                    <a:pt x="1" y="1"/>
                  </a:cubicBezTo>
                  <a:cubicBezTo>
                    <a:pt x="1" y="1"/>
                    <a:pt x="1" y="1"/>
                    <a:pt x="1" y="1"/>
                  </a:cubicBezTo>
                  <a:cubicBezTo>
                    <a:pt x="1" y="0"/>
                    <a:pt x="1" y="0"/>
                    <a:pt x="1" y="0"/>
                  </a:cubicBezTo>
                  <a:cubicBezTo>
                    <a:pt x="1"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23" name="Freeform 100"/>
            <p:cNvSpPr/>
            <p:nvPr/>
          </p:nvSpPr>
          <p:spPr>
            <a:xfrm>
              <a:off x="1766" y="1053"/>
              <a:ext cx="2" cy="7"/>
            </a:xfrm>
            <a:custGeom>
              <a:avLst/>
              <a:gdLst/>
              <a:ahLst/>
              <a:cxnLst>
                <a:cxn ang="0">
                  <a:pos x="0" y="3"/>
                </a:cxn>
                <a:cxn ang="0">
                  <a:pos x="1" y="3"/>
                </a:cxn>
                <a:cxn ang="0">
                  <a:pos x="1" y="2"/>
                </a:cxn>
                <a:cxn ang="0">
                  <a:pos x="1" y="1"/>
                </a:cxn>
                <a:cxn ang="0">
                  <a:pos x="0" y="0"/>
                </a:cxn>
                <a:cxn ang="0">
                  <a:pos x="0" y="0"/>
                </a:cxn>
                <a:cxn ang="0">
                  <a:pos x="0" y="1"/>
                </a:cxn>
                <a:cxn ang="0">
                  <a:pos x="0" y="3"/>
                </a:cxn>
              </a:cxnLst>
              <a:rect l="0" t="0" r="r" b="b"/>
              <a:pathLst>
                <a:path w="1" h="3">
                  <a:moveTo>
                    <a:pt x="0" y="3"/>
                  </a:moveTo>
                  <a:cubicBezTo>
                    <a:pt x="1" y="3"/>
                    <a:pt x="1" y="3"/>
                    <a:pt x="1" y="3"/>
                  </a:cubicBezTo>
                  <a:cubicBezTo>
                    <a:pt x="1" y="2"/>
                    <a:pt x="1" y="2"/>
                    <a:pt x="1" y="2"/>
                  </a:cubicBezTo>
                  <a:cubicBezTo>
                    <a:pt x="1" y="2"/>
                    <a:pt x="1" y="1"/>
                    <a:pt x="1" y="1"/>
                  </a:cubicBezTo>
                  <a:cubicBezTo>
                    <a:pt x="1" y="1"/>
                    <a:pt x="0" y="1"/>
                    <a:pt x="0" y="0"/>
                  </a:cubicBezTo>
                  <a:cubicBezTo>
                    <a:pt x="0" y="0"/>
                    <a:pt x="0" y="0"/>
                    <a:pt x="0" y="0"/>
                  </a:cubicBezTo>
                  <a:cubicBezTo>
                    <a:pt x="0" y="1"/>
                    <a:pt x="0" y="1"/>
                    <a:pt x="0" y="1"/>
                  </a:cubicBezTo>
                  <a:cubicBezTo>
                    <a:pt x="0" y="2"/>
                    <a:pt x="0" y="2"/>
                    <a:pt x="0" y="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24" name="Freeform 101"/>
            <p:cNvSpPr/>
            <p:nvPr/>
          </p:nvSpPr>
          <p:spPr>
            <a:xfrm>
              <a:off x="1929" y="1062"/>
              <a:ext cx="7" cy="2"/>
            </a:xfrm>
            <a:custGeom>
              <a:avLst/>
              <a:gdLst/>
              <a:ahLst/>
              <a:cxnLst>
                <a:cxn ang="0">
                  <a:pos x="3" y="1"/>
                </a:cxn>
                <a:cxn ang="0">
                  <a:pos x="3" y="0"/>
                </a:cxn>
                <a:cxn ang="0">
                  <a:pos x="2" y="0"/>
                </a:cxn>
                <a:cxn ang="0">
                  <a:pos x="1" y="0"/>
                </a:cxn>
                <a:cxn ang="0">
                  <a:pos x="0" y="0"/>
                </a:cxn>
                <a:cxn ang="0">
                  <a:pos x="0" y="1"/>
                </a:cxn>
                <a:cxn ang="0">
                  <a:pos x="3" y="1"/>
                </a:cxn>
              </a:cxnLst>
              <a:rect l="0" t="0" r="r" b="b"/>
              <a:pathLst>
                <a:path w="3" h="1">
                  <a:moveTo>
                    <a:pt x="3" y="1"/>
                  </a:moveTo>
                  <a:cubicBezTo>
                    <a:pt x="3" y="0"/>
                    <a:pt x="3" y="0"/>
                    <a:pt x="3" y="0"/>
                  </a:cubicBezTo>
                  <a:cubicBezTo>
                    <a:pt x="3" y="0"/>
                    <a:pt x="3" y="0"/>
                    <a:pt x="2" y="0"/>
                  </a:cubicBezTo>
                  <a:cubicBezTo>
                    <a:pt x="2" y="0"/>
                    <a:pt x="2" y="0"/>
                    <a:pt x="1" y="0"/>
                  </a:cubicBezTo>
                  <a:cubicBezTo>
                    <a:pt x="1" y="0"/>
                    <a:pt x="1" y="0"/>
                    <a:pt x="0" y="0"/>
                  </a:cubicBezTo>
                  <a:cubicBezTo>
                    <a:pt x="0" y="0"/>
                    <a:pt x="0" y="0"/>
                    <a:pt x="0" y="1"/>
                  </a:cubicBezTo>
                  <a:cubicBezTo>
                    <a:pt x="1" y="1"/>
                    <a:pt x="2" y="1"/>
                    <a:pt x="3"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25" name="Freeform 102"/>
            <p:cNvSpPr/>
            <p:nvPr/>
          </p:nvSpPr>
          <p:spPr>
            <a:xfrm>
              <a:off x="1801" y="1062"/>
              <a:ext cx="3" cy="2"/>
            </a:xfrm>
            <a:custGeom>
              <a:avLst/>
              <a:gdLst/>
              <a:ahLst/>
              <a:cxnLst>
                <a:cxn ang="0">
                  <a:pos x="0" y="0"/>
                </a:cxn>
                <a:cxn ang="0">
                  <a:pos x="0" y="0"/>
                </a:cxn>
                <a:cxn ang="0">
                  <a:pos x="0" y="1"/>
                </a:cxn>
                <a:cxn ang="0">
                  <a:pos x="0" y="1"/>
                </a:cxn>
                <a:cxn ang="0">
                  <a:pos x="0" y="1"/>
                </a:cxn>
                <a:cxn ang="0">
                  <a:pos x="0" y="1"/>
                </a:cxn>
                <a:cxn ang="0">
                  <a:pos x="0" y="0"/>
                </a:cxn>
              </a:cxnLst>
              <a:rect l="0" t="0" r="r" b="b"/>
              <a:pathLst>
                <a:path w="1" h="1">
                  <a:moveTo>
                    <a:pt x="0" y="0"/>
                  </a:moveTo>
                  <a:cubicBezTo>
                    <a:pt x="0" y="0"/>
                    <a:pt x="0" y="0"/>
                    <a:pt x="0" y="0"/>
                  </a:cubicBezTo>
                  <a:cubicBezTo>
                    <a:pt x="0" y="0"/>
                    <a:pt x="0" y="0"/>
                    <a:pt x="0" y="1"/>
                  </a:cubicBezTo>
                  <a:cubicBezTo>
                    <a:pt x="0" y="1"/>
                    <a:pt x="0" y="0"/>
                    <a:pt x="0" y="1"/>
                  </a:cubicBezTo>
                  <a:cubicBezTo>
                    <a:pt x="0" y="1"/>
                    <a:pt x="0" y="1"/>
                    <a:pt x="0" y="1"/>
                  </a:cubicBezTo>
                  <a:cubicBezTo>
                    <a:pt x="0" y="1"/>
                    <a:pt x="0" y="1"/>
                    <a:pt x="0" y="1"/>
                  </a:cubicBezTo>
                  <a:cubicBezTo>
                    <a:pt x="0" y="0"/>
                    <a:pt x="1"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26" name="Freeform 103"/>
            <p:cNvSpPr/>
            <p:nvPr/>
          </p:nvSpPr>
          <p:spPr>
            <a:xfrm>
              <a:off x="1929" y="1062"/>
              <a:ext cx="21" cy="12"/>
            </a:xfrm>
            <a:custGeom>
              <a:avLst/>
              <a:gdLst/>
              <a:ahLst/>
              <a:cxnLst>
                <a:cxn ang="0">
                  <a:pos x="8" y="2"/>
                </a:cxn>
                <a:cxn ang="0">
                  <a:pos x="6" y="1"/>
                </a:cxn>
                <a:cxn ang="0">
                  <a:pos x="6" y="1"/>
                </a:cxn>
                <a:cxn ang="0">
                  <a:pos x="6" y="1"/>
                </a:cxn>
                <a:cxn ang="0">
                  <a:pos x="6" y="0"/>
                </a:cxn>
                <a:cxn ang="0">
                  <a:pos x="4" y="0"/>
                </a:cxn>
                <a:cxn ang="0">
                  <a:pos x="4" y="1"/>
                </a:cxn>
                <a:cxn ang="0">
                  <a:pos x="4" y="1"/>
                </a:cxn>
                <a:cxn ang="0">
                  <a:pos x="2" y="1"/>
                </a:cxn>
                <a:cxn ang="0">
                  <a:pos x="2" y="2"/>
                </a:cxn>
                <a:cxn ang="0">
                  <a:pos x="1" y="2"/>
                </a:cxn>
                <a:cxn ang="0">
                  <a:pos x="1" y="2"/>
                </a:cxn>
                <a:cxn ang="0">
                  <a:pos x="1" y="3"/>
                </a:cxn>
                <a:cxn ang="0">
                  <a:pos x="1" y="3"/>
                </a:cxn>
                <a:cxn ang="0">
                  <a:pos x="1" y="3"/>
                </a:cxn>
                <a:cxn ang="0">
                  <a:pos x="1" y="3"/>
                </a:cxn>
                <a:cxn ang="0">
                  <a:pos x="1" y="3"/>
                </a:cxn>
                <a:cxn ang="0">
                  <a:pos x="2" y="3"/>
                </a:cxn>
                <a:cxn ang="0">
                  <a:pos x="2" y="3"/>
                </a:cxn>
                <a:cxn ang="0">
                  <a:pos x="2" y="3"/>
                </a:cxn>
                <a:cxn ang="0">
                  <a:pos x="3" y="3"/>
                </a:cxn>
                <a:cxn ang="0">
                  <a:pos x="3" y="4"/>
                </a:cxn>
                <a:cxn ang="0">
                  <a:pos x="3" y="4"/>
                </a:cxn>
                <a:cxn ang="0">
                  <a:pos x="4" y="4"/>
                </a:cxn>
                <a:cxn ang="0">
                  <a:pos x="4" y="5"/>
                </a:cxn>
                <a:cxn ang="0">
                  <a:pos x="4" y="5"/>
                </a:cxn>
                <a:cxn ang="0">
                  <a:pos x="7" y="5"/>
                </a:cxn>
                <a:cxn ang="0">
                  <a:pos x="8" y="5"/>
                </a:cxn>
                <a:cxn ang="0">
                  <a:pos x="8" y="4"/>
                </a:cxn>
                <a:cxn ang="0">
                  <a:pos x="8" y="3"/>
                </a:cxn>
                <a:cxn ang="0">
                  <a:pos x="8" y="2"/>
                </a:cxn>
                <a:cxn ang="0">
                  <a:pos x="8" y="2"/>
                </a:cxn>
              </a:cxnLst>
              <a:rect l="0" t="0" r="r" b="b"/>
              <a:pathLst>
                <a:path w="9" h="5">
                  <a:moveTo>
                    <a:pt x="8" y="2"/>
                  </a:moveTo>
                  <a:cubicBezTo>
                    <a:pt x="8" y="1"/>
                    <a:pt x="7" y="1"/>
                    <a:pt x="6" y="1"/>
                  </a:cubicBezTo>
                  <a:cubicBezTo>
                    <a:pt x="6" y="1"/>
                    <a:pt x="6" y="1"/>
                    <a:pt x="6" y="1"/>
                  </a:cubicBezTo>
                  <a:cubicBezTo>
                    <a:pt x="6" y="1"/>
                    <a:pt x="6" y="1"/>
                    <a:pt x="6" y="1"/>
                  </a:cubicBezTo>
                  <a:cubicBezTo>
                    <a:pt x="6" y="1"/>
                    <a:pt x="6" y="1"/>
                    <a:pt x="6" y="0"/>
                  </a:cubicBezTo>
                  <a:cubicBezTo>
                    <a:pt x="5" y="0"/>
                    <a:pt x="5" y="0"/>
                    <a:pt x="4" y="0"/>
                  </a:cubicBezTo>
                  <a:cubicBezTo>
                    <a:pt x="4" y="1"/>
                    <a:pt x="5" y="0"/>
                    <a:pt x="4" y="1"/>
                  </a:cubicBezTo>
                  <a:cubicBezTo>
                    <a:pt x="4" y="1"/>
                    <a:pt x="4" y="1"/>
                    <a:pt x="4" y="1"/>
                  </a:cubicBezTo>
                  <a:cubicBezTo>
                    <a:pt x="3" y="1"/>
                    <a:pt x="3" y="1"/>
                    <a:pt x="2" y="1"/>
                  </a:cubicBezTo>
                  <a:cubicBezTo>
                    <a:pt x="2" y="2"/>
                    <a:pt x="2" y="2"/>
                    <a:pt x="2" y="2"/>
                  </a:cubicBezTo>
                  <a:cubicBezTo>
                    <a:pt x="1" y="2"/>
                    <a:pt x="1" y="2"/>
                    <a:pt x="1" y="2"/>
                  </a:cubicBezTo>
                  <a:cubicBezTo>
                    <a:pt x="0" y="2"/>
                    <a:pt x="1" y="2"/>
                    <a:pt x="1" y="2"/>
                  </a:cubicBezTo>
                  <a:cubicBezTo>
                    <a:pt x="1" y="2"/>
                    <a:pt x="1" y="2"/>
                    <a:pt x="1" y="3"/>
                  </a:cubicBezTo>
                  <a:cubicBezTo>
                    <a:pt x="1" y="3"/>
                    <a:pt x="1" y="3"/>
                    <a:pt x="1" y="3"/>
                  </a:cubicBezTo>
                  <a:cubicBezTo>
                    <a:pt x="1" y="3"/>
                    <a:pt x="1" y="3"/>
                    <a:pt x="1" y="3"/>
                  </a:cubicBezTo>
                  <a:cubicBezTo>
                    <a:pt x="1" y="3"/>
                    <a:pt x="1" y="3"/>
                    <a:pt x="1" y="3"/>
                  </a:cubicBezTo>
                  <a:cubicBezTo>
                    <a:pt x="1" y="3"/>
                    <a:pt x="1" y="3"/>
                    <a:pt x="1" y="3"/>
                  </a:cubicBezTo>
                  <a:cubicBezTo>
                    <a:pt x="1" y="3"/>
                    <a:pt x="2" y="3"/>
                    <a:pt x="2" y="3"/>
                  </a:cubicBezTo>
                  <a:cubicBezTo>
                    <a:pt x="2" y="3"/>
                    <a:pt x="2" y="3"/>
                    <a:pt x="2" y="3"/>
                  </a:cubicBezTo>
                  <a:cubicBezTo>
                    <a:pt x="2" y="3"/>
                    <a:pt x="2" y="3"/>
                    <a:pt x="2" y="3"/>
                  </a:cubicBezTo>
                  <a:cubicBezTo>
                    <a:pt x="2" y="3"/>
                    <a:pt x="3" y="3"/>
                    <a:pt x="3" y="3"/>
                  </a:cubicBezTo>
                  <a:cubicBezTo>
                    <a:pt x="3" y="3"/>
                    <a:pt x="3" y="4"/>
                    <a:pt x="3" y="4"/>
                  </a:cubicBezTo>
                  <a:cubicBezTo>
                    <a:pt x="4" y="4"/>
                    <a:pt x="3" y="4"/>
                    <a:pt x="3" y="4"/>
                  </a:cubicBezTo>
                  <a:cubicBezTo>
                    <a:pt x="3" y="4"/>
                    <a:pt x="4" y="4"/>
                    <a:pt x="4" y="4"/>
                  </a:cubicBezTo>
                  <a:cubicBezTo>
                    <a:pt x="4" y="5"/>
                    <a:pt x="4" y="5"/>
                    <a:pt x="4" y="5"/>
                  </a:cubicBezTo>
                  <a:cubicBezTo>
                    <a:pt x="4" y="5"/>
                    <a:pt x="4" y="5"/>
                    <a:pt x="4" y="5"/>
                  </a:cubicBezTo>
                  <a:cubicBezTo>
                    <a:pt x="4" y="5"/>
                    <a:pt x="6" y="5"/>
                    <a:pt x="7" y="5"/>
                  </a:cubicBezTo>
                  <a:cubicBezTo>
                    <a:pt x="7" y="5"/>
                    <a:pt x="7" y="5"/>
                    <a:pt x="8" y="5"/>
                  </a:cubicBezTo>
                  <a:cubicBezTo>
                    <a:pt x="9" y="5"/>
                    <a:pt x="8" y="5"/>
                    <a:pt x="8" y="4"/>
                  </a:cubicBezTo>
                  <a:cubicBezTo>
                    <a:pt x="8" y="4"/>
                    <a:pt x="9" y="3"/>
                    <a:pt x="8" y="3"/>
                  </a:cubicBezTo>
                  <a:cubicBezTo>
                    <a:pt x="8" y="3"/>
                    <a:pt x="8" y="2"/>
                    <a:pt x="8" y="2"/>
                  </a:cubicBezTo>
                  <a:cubicBezTo>
                    <a:pt x="8" y="2"/>
                    <a:pt x="8" y="2"/>
                    <a:pt x="8"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27" name="Freeform 104"/>
            <p:cNvSpPr/>
            <p:nvPr/>
          </p:nvSpPr>
          <p:spPr>
            <a:xfrm>
              <a:off x="828" y="1064"/>
              <a:ext cx="2" cy="3"/>
            </a:xfrm>
            <a:custGeom>
              <a:avLst/>
              <a:gdLst/>
              <a:ahLst/>
              <a:cxnLst>
                <a:cxn ang="0">
                  <a:pos x="1" y="0"/>
                </a:cxn>
                <a:cxn ang="0">
                  <a:pos x="1" y="1"/>
                </a:cxn>
                <a:cxn ang="0">
                  <a:pos x="1" y="0"/>
                </a:cxn>
              </a:cxnLst>
              <a:rect l="0" t="0" r="r" b="b"/>
              <a:pathLst>
                <a:path w="1" h="1">
                  <a:moveTo>
                    <a:pt x="1" y="0"/>
                  </a:moveTo>
                  <a:cubicBezTo>
                    <a:pt x="1" y="0"/>
                    <a:pt x="0" y="1"/>
                    <a:pt x="1" y="1"/>
                  </a:cubicBezTo>
                  <a:cubicBezTo>
                    <a:pt x="1" y="1"/>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28" name="Freeform 105"/>
            <p:cNvSpPr/>
            <p:nvPr/>
          </p:nvSpPr>
          <p:spPr>
            <a:xfrm>
              <a:off x="1872" y="1064"/>
              <a:ext cx="24" cy="31"/>
            </a:xfrm>
            <a:custGeom>
              <a:avLst/>
              <a:gdLst/>
              <a:ahLst/>
              <a:cxnLst>
                <a:cxn ang="0">
                  <a:pos x="8" y="11"/>
                </a:cxn>
                <a:cxn ang="0">
                  <a:pos x="8" y="12"/>
                </a:cxn>
                <a:cxn ang="0">
                  <a:pos x="9" y="11"/>
                </a:cxn>
                <a:cxn ang="0">
                  <a:pos x="9" y="10"/>
                </a:cxn>
                <a:cxn ang="0">
                  <a:pos x="8" y="8"/>
                </a:cxn>
                <a:cxn ang="0">
                  <a:pos x="8" y="8"/>
                </a:cxn>
                <a:cxn ang="0">
                  <a:pos x="7" y="7"/>
                </a:cxn>
                <a:cxn ang="0">
                  <a:pos x="7" y="5"/>
                </a:cxn>
                <a:cxn ang="0">
                  <a:pos x="6" y="4"/>
                </a:cxn>
                <a:cxn ang="0">
                  <a:pos x="6" y="4"/>
                </a:cxn>
                <a:cxn ang="0">
                  <a:pos x="7" y="3"/>
                </a:cxn>
                <a:cxn ang="0">
                  <a:pos x="8" y="2"/>
                </a:cxn>
                <a:cxn ang="0">
                  <a:pos x="8" y="2"/>
                </a:cxn>
                <a:cxn ang="0">
                  <a:pos x="10" y="1"/>
                </a:cxn>
                <a:cxn ang="0">
                  <a:pos x="8" y="0"/>
                </a:cxn>
                <a:cxn ang="0">
                  <a:pos x="7" y="1"/>
                </a:cxn>
                <a:cxn ang="0">
                  <a:pos x="4" y="2"/>
                </a:cxn>
                <a:cxn ang="0">
                  <a:pos x="4" y="2"/>
                </a:cxn>
                <a:cxn ang="0">
                  <a:pos x="3" y="1"/>
                </a:cxn>
                <a:cxn ang="0">
                  <a:pos x="1" y="1"/>
                </a:cxn>
                <a:cxn ang="0">
                  <a:pos x="1" y="3"/>
                </a:cxn>
                <a:cxn ang="0">
                  <a:pos x="1" y="3"/>
                </a:cxn>
                <a:cxn ang="0">
                  <a:pos x="0" y="5"/>
                </a:cxn>
                <a:cxn ang="0">
                  <a:pos x="0" y="6"/>
                </a:cxn>
                <a:cxn ang="0">
                  <a:pos x="1" y="7"/>
                </a:cxn>
                <a:cxn ang="0">
                  <a:pos x="1" y="8"/>
                </a:cxn>
                <a:cxn ang="0">
                  <a:pos x="1" y="10"/>
                </a:cxn>
                <a:cxn ang="0">
                  <a:pos x="1" y="12"/>
                </a:cxn>
                <a:cxn ang="0">
                  <a:pos x="2" y="12"/>
                </a:cxn>
                <a:cxn ang="0">
                  <a:pos x="3" y="11"/>
                </a:cxn>
                <a:cxn ang="0">
                  <a:pos x="3" y="6"/>
                </a:cxn>
                <a:cxn ang="0">
                  <a:pos x="4" y="5"/>
                </a:cxn>
                <a:cxn ang="0">
                  <a:pos x="5" y="7"/>
                </a:cxn>
                <a:cxn ang="0">
                  <a:pos x="5" y="8"/>
                </a:cxn>
                <a:cxn ang="0">
                  <a:pos x="6" y="8"/>
                </a:cxn>
                <a:cxn ang="0">
                  <a:pos x="7" y="10"/>
                </a:cxn>
                <a:cxn ang="0">
                  <a:pos x="7" y="10"/>
                </a:cxn>
              </a:cxnLst>
              <a:rect l="0" t="0" r="r" b="b"/>
              <a:pathLst>
                <a:path w="10" h="13">
                  <a:moveTo>
                    <a:pt x="7" y="11"/>
                  </a:moveTo>
                  <a:cubicBezTo>
                    <a:pt x="8" y="11"/>
                    <a:pt x="7" y="11"/>
                    <a:pt x="8" y="11"/>
                  </a:cubicBezTo>
                  <a:cubicBezTo>
                    <a:pt x="8" y="11"/>
                    <a:pt x="8" y="12"/>
                    <a:pt x="8" y="12"/>
                  </a:cubicBezTo>
                  <a:cubicBezTo>
                    <a:pt x="8" y="12"/>
                    <a:pt x="8" y="12"/>
                    <a:pt x="8" y="12"/>
                  </a:cubicBezTo>
                  <a:cubicBezTo>
                    <a:pt x="9" y="12"/>
                    <a:pt x="9" y="12"/>
                    <a:pt x="9" y="11"/>
                  </a:cubicBezTo>
                  <a:cubicBezTo>
                    <a:pt x="9" y="11"/>
                    <a:pt x="9" y="11"/>
                    <a:pt x="9" y="11"/>
                  </a:cubicBezTo>
                  <a:cubicBezTo>
                    <a:pt x="9" y="10"/>
                    <a:pt x="9" y="11"/>
                    <a:pt x="9" y="10"/>
                  </a:cubicBezTo>
                  <a:cubicBezTo>
                    <a:pt x="9" y="10"/>
                    <a:pt x="9" y="10"/>
                    <a:pt x="9" y="10"/>
                  </a:cubicBezTo>
                  <a:cubicBezTo>
                    <a:pt x="9" y="10"/>
                    <a:pt x="9" y="9"/>
                    <a:pt x="9" y="9"/>
                  </a:cubicBezTo>
                  <a:cubicBezTo>
                    <a:pt x="9" y="8"/>
                    <a:pt x="9" y="9"/>
                    <a:pt x="8" y="8"/>
                  </a:cubicBezTo>
                  <a:cubicBezTo>
                    <a:pt x="8" y="8"/>
                    <a:pt x="8" y="9"/>
                    <a:pt x="8" y="8"/>
                  </a:cubicBezTo>
                  <a:cubicBezTo>
                    <a:pt x="8" y="8"/>
                    <a:pt x="8" y="8"/>
                    <a:pt x="8" y="8"/>
                  </a:cubicBezTo>
                  <a:cubicBezTo>
                    <a:pt x="8" y="8"/>
                    <a:pt x="8" y="8"/>
                    <a:pt x="8" y="8"/>
                  </a:cubicBezTo>
                  <a:cubicBezTo>
                    <a:pt x="7" y="8"/>
                    <a:pt x="7" y="8"/>
                    <a:pt x="7" y="7"/>
                  </a:cubicBezTo>
                  <a:cubicBezTo>
                    <a:pt x="7" y="7"/>
                    <a:pt x="8" y="6"/>
                    <a:pt x="7" y="6"/>
                  </a:cubicBezTo>
                  <a:cubicBezTo>
                    <a:pt x="7" y="5"/>
                    <a:pt x="7" y="5"/>
                    <a:pt x="7" y="5"/>
                  </a:cubicBezTo>
                  <a:cubicBezTo>
                    <a:pt x="7" y="5"/>
                    <a:pt x="7" y="5"/>
                    <a:pt x="7" y="4"/>
                  </a:cubicBezTo>
                  <a:cubicBezTo>
                    <a:pt x="6" y="4"/>
                    <a:pt x="6" y="4"/>
                    <a:pt x="6" y="4"/>
                  </a:cubicBezTo>
                  <a:cubicBezTo>
                    <a:pt x="6" y="4"/>
                    <a:pt x="6" y="4"/>
                    <a:pt x="6" y="4"/>
                  </a:cubicBezTo>
                  <a:cubicBezTo>
                    <a:pt x="6" y="4"/>
                    <a:pt x="6" y="4"/>
                    <a:pt x="6" y="4"/>
                  </a:cubicBezTo>
                  <a:cubicBezTo>
                    <a:pt x="6" y="4"/>
                    <a:pt x="6" y="3"/>
                    <a:pt x="5" y="3"/>
                  </a:cubicBezTo>
                  <a:cubicBezTo>
                    <a:pt x="5" y="3"/>
                    <a:pt x="6" y="3"/>
                    <a:pt x="7" y="3"/>
                  </a:cubicBezTo>
                  <a:cubicBezTo>
                    <a:pt x="7" y="3"/>
                    <a:pt x="7" y="3"/>
                    <a:pt x="7" y="2"/>
                  </a:cubicBezTo>
                  <a:cubicBezTo>
                    <a:pt x="7" y="2"/>
                    <a:pt x="7" y="2"/>
                    <a:pt x="8" y="2"/>
                  </a:cubicBezTo>
                  <a:cubicBezTo>
                    <a:pt x="8" y="2"/>
                    <a:pt x="8" y="2"/>
                    <a:pt x="8" y="2"/>
                  </a:cubicBezTo>
                  <a:cubicBezTo>
                    <a:pt x="8" y="2"/>
                    <a:pt x="8" y="2"/>
                    <a:pt x="8" y="2"/>
                  </a:cubicBezTo>
                  <a:cubicBezTo>
                    <a:pt x="8" y="1"/>
                    <a:pt x="8" y="1"/>
                    <a:pt x="8" y="1"/>
                  </a:cubicBezTo>
                  <a:cubicBezTo>
                    <a:pt x="9" y="1"/>
                    <a:pt x="9" y="1"/>
                    <a:pt x="10" y="1"/>
                  </a:cubicBezTo>
                  <a:cubicBezTo>
                    <a:pt x="10" y="1"/>
                    <a:pt x="10" y="1"/>
                    <a:pt x="10" y="0"/>
                  </a:cubicBezTo>
                  <a:cubicBezTo>
                    <a:pt x="10" y="0"/>
                    <a:pt x="9" y="0"/>
                    <a:pt x="8" y="0"/>
                  </a:cubicBezTo>
                  <a:cubicBezTo>
                    <a:pt x="8" y="1"/>
                    <a:pt x="7" y="0"/>
                    <a:pt x="7" y="1"/>
                  </a:cubicBezTo>
                  <a:cubicBezTo>
                    <a:pt x="7" y="1"/>
                    <a:pt x="7" y="1"/>
                    <a:pt x="7" y="1"/>
                  </a:cubicBezTo>
                  <a:cubicBezTo>
                    <a:pt x="6" y="1"/>
                    <a:pt x="6" y="1"/>
                    <a:pt x="5" y="1"/>
                  </a:cubicBezTo>
                  <a:cubicBezTo>
                    <a:pt x="5" y="1"/>
                    <a:pt x="4" y="2"/>
                    <a:pt x="4" y="2"/>
                  </a:cubicBezTo>
                  <a:cubicBezTo>
                    <a:pt x="4" y="2"/>
                    <a:pt x="4" y="2"/>
                    <a:pt x="4" y="2"/>
                  </a:cubicBezTo>
                  <a:cubicBezTo>
                    <a:pt x="4" y="2"/>
                    <a:pt x="4" y="2"/>
                    <a:pt x="4" y="2"/>
                  </a:cubicBezTo>
                  <a:cubicBezTo>
                    <a:pt x="4" y="1"/>
                    <a:pt x="4" y="1"/>
                    <a:pt x="3" y="1"/>
                  </a:cubicBezTo>
                  <a:cubicBezTo>
                    <a:pt x="3" y="1"/>
                    <a:pt x="3" y="1"/>
                    <a:pt x="3" y="1"/>
                  </a:cubicBezTo>
                  <a:cubicBezTo>
                    <a:pt x="2" y="1"/>
                    <a:pt x="2" y="0"/>
                    <a:pt x="1" y="1"/>
                  </a:cubicBezTo>
                  <a:cubicBezTo>
                    <a:pt x="1" y="1"/>
                    <a:pt x="1" y="1"/>
                    <a:pt x="1" y="1"/>
                  </a:cubicBezTo>
                  <a:cubicBezTo>
                    <a:pt x="1" y="1"/>
                    <a:pt x="1" y="2"/>
                    <a:pt x="1" y="2"/>
                  </a:cubicBezTo>
                  <a:cubicBezTo>
                    <a:pt x="1" y="3"/>
                    <a:pt x="1" y="2"/>
                    <a:pt x="1" y="3"/>
                  </a:cubicBezTo>
                  <a:cubicBezTo>
                    <a:pt x="1" y="3"/>
                    <a:pt x="1" y="3"/>
                    <a:pt x="1" y="3"/>
                  </a:cubicBezTo>
                  <a:cubicBezTo>
                    <a:pt x="1" y="3"/>
                    <a:pt x="1" y="3"/>
                    <a:pt x="1" y="3"/>
                  </a:cubicBezTo>
                  <a:cubicBezTo>
                    <a:pt x="1" y="4"/>
                    <a:pt x="1" y="4"/>
                    <a:pt x="1" y="4"/>
                  </a:cubicBezTo>
                  <a:cubicBezTo>
                    <a:pt x="0" y="5"/>
                    <a:pt x="1" y="5"/>
                    <a:pt x="0" y="5"/>
                  </a:cubicBezTo>
                  <a:cubicBezTo>
                    <a:pt x="0" y="5"/>
                    <a:pt x="0" y="5"/>
                    <a:pt x="0" y="5"/>
                  </a:cubicBezTo>
                  <a:cubicBezTo>
                    <a:pt x="0" y="5"/>
                    <a:pt x="0" y="5"/>
                    <a:pt x="0" y="6"/>
                  </a:cubicBezTo>
                  <a:cubicBezTo>
                    <a:pt x="0" y="6"/>
                    <a:pt x="0" y="6"/>
                    <a:pt x="0" y="7"/>
                  </a:cubicBezTo>
                  <a:cubicBezTo>
                    <a:pt x="0" y="7"/>
                    <a:pt x="0" y="7"/>
                    <a:pt x="1" y="7"/>
                  </a:cubicBezTo>
                  <a:cubicBezTo>
                    <a:pt x="1" y="7"/>
                    <a:pt x="1" y="7"/>
                    <a:pt x="1" y="7"/>
                  </a:cubicBezTo>
                  <a:cubicBezTo>
                    <a:pt x="1" y="7"/>
                    <a:pt x="1" y="8"/>
                    <a:pt x="1" y="8"/>
                  </a:cubicBezTo>
                  <a:cubicBezTo>
                    <a:pt x="1" y="8"/>
                    <a:pt x="2" y="8"/>
                    <a:pt x="2" y="9"/>
                  </a:cubicBezTo>
                  <a:cubicBezTo>
                    <a:pt x="2" y="9"/>
                    <a:pt x="1" y="10"/>
                    <a:pt x="1" y="10"/>
                  </a:cubicBezTo>
                  <a:cubicBezTo>
                    <a:pt x="1" y="11"/>
                    <a:pt x="1" y="12"/>
                    <a:pt x="1" y="12"/>
                  </a:cubicBezTo>
                  <a:cubicBezTo>
                    <a:pt x="1" y="12"/>
                    <a:pt x="1" y="12"/>
                    <a:pt x="1" y="12"/>
                  </a:cubicBezTo>
                  <a:cubicBezTo>
                    <a:pt x="1" y="12"/>
                    <a:pt x="1" y="13"/>
                    <a:pt x="2" y="12"/>
                  </a:cubicBezTo>
                  <a:cubicBezTo>
                    <a:pt x="2" y="12"/>
                    <a:pt x="2" y="12"/>
                    <a:pt x="2" y="12"/>
                  </a:cubicBezTo>
                  <a:cubicBezTo>
                    <a:pt x="2" y="12"/>
                    <a:pt x="2" y="12"/>
                    <a:pt x="3" y="12"/>
                  </a:cubicBezTo>
                  <a:cubicBezTo>
                    <a:pt x="3" y="12"/>
                    <a:pt x="3" y="11"/>
                    <a:pt x="3" y="11"/>
                  </a:cubicBezTo>
                  <a:cubicBezTo>
                    <a:pt x="3" y="11"/>
                    <a:pt x="3" y="11"/>
                    <a:pt x="3" y="10"/>
                  </a:cubicBezTo>
                  <a:cubicBezTo>
                    <a:pt x="3" y="9"/>
                    <a:pt x="3" y="7"/>
                    <a:pt x="3" y="6"/>
                  </a:cubicBezTo>
                  <a:cubicBezTo>
                    <a:pt x="3" y="6"/>
                    <a:pt x="3" y="6"/>
                    <a:pt x="3" y="6"/>
                  </a:cubicBezTo>
                  <a:cubicBezTo>
                    <a:pt x="3" y="5"/>
                    <a:pt x="3" y="5"/>
                    <a:pt x="4" y="5"/>
                  </a:cubicBezTo>
                  <a:cubicBezTo>
                    <a:pt x="5" y="5"/>
                    <a:pt x="5" y="5"/>
                    <a:pt x="5" y="6"/>
                  </a:cubicBezTo>
                  <a:cubicBezTo>
                    <a:pt x="5" y="6"/>
                    <a:pt x="5" y="7"/>
                    <a:pt x="5" y="7"/>
                  </a:cubicBezTo>
                  <a:cubicBezTo>
                    <a:pt x="5" y="8"/>
                    <a:pt x="5" y="7"/>
                    <a:pt x="5" y="8"/>
                  </a:cubicBezTo>
                  <a:cubicBezTo>
                    <a:pt x="5" y="8"/>
                    <a:pt x="5" y="8"/>
                    <a:pt x="5" y="8"/>
                  </a:cubicBezTo>
                  <a:cubicBezTo>
                    <a:pt x="5" y="8"/>
                    <a:pt x="5" y="8"/>
                    <a:pt x="5" y="8"/>
                  </a:cubicBezTo>
                  <a:cubicBezTo>
                    <a:pt x="6" y="8"/>
                    <a:pt x="6" y="8"/>
                    <a:pt x="6" y="8"/>
                  </a:cubicBezTo>
                  <a:cubicBezTo>
                    <a:pt x="5" y="9"/>
                    <a:pt x="5" y="10"/>
                    <a:pt x="6" y="10"/>
                  </a:cubicBezTo>
                  <a:cubicBezTo>
                    <a:pt x="6" y="10"/>
                    <a:pt x="6" y="10"/>
                    <a:pt x="7" y="10"/>
                  </a:cubicBezTo>
                  <a:cubicBezTo>
                    <a:pt x="7" y="10"/>
                    <a:pt x="7" y="10"/>
                    <a:pt x="7" y="10"/>
                  </a:cubicBezTo>
                  <a:cubicBezTo>
                    <a:pt x="7" y="10"/>
                    <a:pt x="8" y="10"/>
                    <a:pt x="7" y="10"/>
                  </a:cubicBezTo>
                  <a:cubicBezTo>
                    <a:pt x="7" y="10"/>
                    <a:pt x="7" y="11"/>
                    <a:pt x="7" y="1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29" name="Freeform 106"/>
            <p:cNvSpPr/>
            <p:nvPr/>
          </p:nvSpPr>
          <p:spPr>
            <a:xfrm>
              <a:off x="1770" y="1067"/>
              <a:ext cx="5" cy="4"/>
            </a:xfrm>
            <a:custGeom>
              <a:avLst/>
              <a:gdLst/>
              <a:ahLst/>
              <a:cxnLst>
                <a:cxn ang="0">
                  <a:pos x="1" y="0"/>
                </a:cxn>
                <a:cxn ang="0">
                  <a:pos x="0" y="1"/>
                </a:cxn>
                <a:cxn ang="0">
                  <a:pos x="0" y="1"/>
                </a:cxn>
                <a:cxn ang="0">
                  <a:pos x="1" y="2"/>
                </a:cxn>
                <a:cxn ang="0">
                  <a:pos x="1" y="2"/>
                </a:cxn>
                <a:cxn ang="0">
                  <a:pos x="1" y="2"/>
                </a:cxn>
                <a:cxn ang="0">
                  <a:pos x="1" y="1"/>
                </a:cxn>
                <a:cxn ang="0">
                  <a:pos x="1" y="0"/>
                </a:cxn>
              </a:cxnLst>
              <a:rect l="0" t="0" r="r" b="b"/>
              <a:pathLst>
                <a:path w="2" h="2">
                  <a:moveTo>
                    <a:pt x="1" y="0"/>
                  </a:moveTo>
                  <a:cubicBezTo>
                    <a:pt x="1" y="0"/>
                    <a:pt x="0" y="0"/>
                    <a:pt x="0" y="1"/>
                  </a:cubicBezTo>
                  <a:cubicBezTo>
                    <a:pt x="0" y="1"/>
                    <a:pt x="0" y="1"/>
                    <a:pt x="0" y="1"/>
                  </a:cubicBezTo>
                  <a:cubicBezTo>
                    <a:pt x="1" y="1"/>
                    <a:pt x="0" y="1"/>
                    <a:pt x="1" y="2"/>
                  </a:cubicBezTo>
                  <a:cubicBezTo>
                    <a:pt x="1" y="2"/>
                    <a:pt x="1" y="2"/>
                    <a:pt x="1" y="2"/>
                  </a:cubicBezTo>
                  <a:cubicBezTo>
                    <a:pt x="1" y="2"/>
                    <a:pt x="1" y="2"/>
                    <a:pt x="1" y="2"/>
                  </a:cubicBezTo>
                  <a:cubicBezTo>
                    <a:pt x="2" y="2"/>
                    <a:pt x="1" y="1"/>
                    <a:pt x="1" y="1"/>
                  </a:cubicBezTo>
                  <a:cubicBezTo>
                    <a:pt x="1"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30" name="Freeform 107"/>
            <p:cNvSpPr/>
            <p:nvPr/>
          </p:nvSpPr>
          <p:spPr>
            <a:xfrm>
              <a:off x="1915" y="1069"/>
              <a:ext cx="4" cy="2"/>
            </a:xfrm>
            <a:custGeom>
              <a:avLst/>
              <a:gdLst/>
              <a:ahLst/>
              <a:cxnLst>
                <a:cxn ang="0">
                  <a:pos x="1" y="0"/>
                </a:cxn>
                <a:cxn ang="0">
                  <a:pos x="0" y="0"/>
                </a:cxn>
                <a:cxn ang="0">
                  <a:pos x="1" y="1"/>
                </a:cxn>
                <a:cxn ang="0">
                  <a:pos x="1" y="0"/>
                </a:cxn>
                <a:cxn ang="0">
                  <a:pos x="1" y="0"/>
                </a:cxn>
                <a:cxn ang="0">
                  <a:pos x="1" y="0"/>
                </a:cxn>
              </a:cxnLst>
              <a:rect l="0" t="0" r="r" b="b"/>
              <a:pathLst>
                <a:path w="2" h="1">
                  <a:moveTo>
                    <a:pt x="1" y="0"/>
                  </a:moveTo>
                  <a:cubicBezTo>
                    <a:pt x="1" y="0"/>
                    <a:pt x="0" y="0"/>
                    <a:pt x="0" y="0"/>
                  </a:cubicBezTo>
                  <a:cubicBezTo>
                    <a:pt x="0" y="0"/>
                    <a:pt x="0" y="1"/>
                    <a:pt x="1" y="1"/>
                  </a:cubicBezTo>
                  <a:cubicBezTo>
                    <a:pt x="1" y="1"/>
                    <a:pt x="2" y="1"/>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31" name="Freeform 108"/>
            <p:cNvSpPr/>
            <p:nvPr/>
          </p:nvSpPr>
          <p:spPr>
            <a:xfrm>
              <a:off x="1955" y="1069"/>
              <a:ext cx="7" cy="5"/>
            </a:xfrm>
            <a:custGeom>
              <a:avLst/>
              <a:gdLst/>
              <a:ahLst/>
              <a:cxnLst>
                <a:cxn ang="0">
                  <a:pos x="1" y="1"/>
                </a:cxn>
                <a:cxn ang="0">
                  <a:pos x="2" y="1"/>
                </a:cxn>
                <a:cxn ang="0">
                  <a:pos x="3" y="1"/>
                </a:cxn>
                <a:cxn ang="0">
                  <a:pos x="2" y="1"/>
                </a:cxn>
                <a:cxn ang="0">
                  <a:pos x="1" y="1"/>
                </a:cxn>
                <a:cxn ang="0">
                  <a:pos x="1" y="1"/>
                </a:cxn>
                <a:cxn ang="0">
                  <a:pos x="1" y="1"/>
                </a:cxn>
              </a:cxnLst>
              <a:rect l="0" t="0" r="r" b="b"/>
              <a:pathLst>
                <a:path w="3" h="2">
                  <a:moveTo>
                    <a:pt x="1" y="1"/>
                  </a:moveTo>
                  <a:cubicBezTo>
                    <a:pt x="1" y="1"/>
                    <a:pt x="1" y="1"/>
                    <a:pt x="2" y="1"/>
                  </a:cubicBezTo>
                  <a:cubicBezTo>
                    <a:pt x="2" y="1"/>
                    <a:pt x="3" y="2"/>
                    <a:pt x="3" y="1"/>
                  </a:cubicBezTo>
                  <a:cubicBezTo>
                    <a:pt x="3" y="1"/>
                    <a:pt x="2" y="1"/>
                    <a:pt x="2" y="1"/>
                  </a:cubicBezTo>
                  <a:cubicBezTo>
                    <a:pt x="1" y="1"/>
                    <a:pt x="1" y="1"/>
                    <a:pt x="1" y="1"/>
                  </a:cubicBezTo>
                  <a:cubicBezTo>
                    <a:pt x="1" y="1"/>
                    <a:pt x="1" y="0"/>
                    <a:pt x="1" y="1"/>
                  </a:cubicBezTo>
                  <a:cubicBezTo>
                    <a:pt x="0"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32" name="Freeform 109"/>
            <p:cNvSpPr/>
            <p:nvPr/>
          </p:nvSpPr>
          <p:spPr>
            <a:xfrm>
              <a:off x="1898" y="1071"/>
              <a:ext cx="7" cy="3"/>
            </a:xfrm>
            <a:custGeom>
              <a:avLst/>
              <a:gdLst/>
              <a:ahLst/>
              <a:cxnLst>
                <a:cxn ang="0">
                  <a:pos x="2" y="0"/>
                </a:cxn>
                <a:cxn ang="0">
                  <a:pos x="2" y="0"/>
                </a:cxn>
                <a:cxn ang="0">
                  <a:pos x="1" y="0"/>
                </a:cxn>
                <a:cxn ang="0">
                  <a:pos x="1" y="0"/>
                </a:cxn>
                <a:cxn ang="0">
                  <a:pos x="2" y="0"/>
                </a:cxn>
              </a:cxnLst>
              <a:rect l="0" t="0" r="r" b="b"/>
              <a:pathLst>
                <a:path w="3" h="1">
                  <a:moveTo>
                    <a:pt x="2" y="0"/>
                  </a:moveTo>
                  <a:cubicBezTo>
                    <a:pt x="2" y="0"/>
                    <a:pt x="3" y="0"/>
                    <a:pt x="2" y="0"/>
                  </a:cubicBezTo>
                  <a:cubicBezTo>
                    <a:pt x="2" y="0"/>
                    <a:pt x="1" y="0"/>
                    <a:pt x="1" y="0"/>
                  </a:cubicBezTo>
                  <a:cubicBezTo>
                    <a:pt x="0" y="0"/>
                    <a:pt x="1" y="0"/>
                    <a:pt x="1" y="0"/>
                  </a:cubicBezTo>
                  <a:cubicBezTo>
                    <a:pt x="1" y="0"/>
                    <a:pt x="2" y="1"/>
                    <a:pt x="2"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33" name="Freeform 110"/>
            <p:cNvSpPr/>
            <p:nvPr/>
          </p:nvSpPr>
          <p:spPr>
            <a:xfrm>
              <a:off x="1926" y="1071"/>
              <a:ext cx="5" cy="3"/>
            </a:xfrm>
            <a:custGeom>
              <a:avLst/>
              <a:gdLst/>
              <a:ahLst/>
              <a:cxnLst>
                <a:cxn ang="0">
                  <a:pos x="1" y="0"/>
                </a:cxn>
                <a:cxn ang="0">
                  <a:pos x="1" y="0"/>
                </a:cxn>
                <a:cxn ang="0">
                  <a:pos x="0" y="1"/>
                </a:cxn>
                <a:cxn ang="0">
                  <a:pos x="1" y="1"/>
                </a:cxn>
                <a:cxn ang="0">
                  <a:pos x="1" y="0"/>
                </a:cxn>
                <a:cxn ang="0">
                  <a:pos x="1" y="0"/>
                </a:cxn>
                <a:cxn ang="0">
                  <a:pos x="1" y="0"/>
                </a:cxn>
              </a:cxnLst>
              <a:rect l="0" t="0" r="r" b="b"/>
              <a:pathLst>
                <a:path w="2" h="1">
                  <a:moveTo>
                    <a:pt x="1" y="0"/>
                  </a:moveTo>
                  <a:cubicBezTo>
                    <a:pt x="1" y="0"/>
                    <a:pt x="1" y="0"/>
                    <a:pt x="1" y="0"/>
                  </a:cubicBezTo>
                  <a:cubicBezTo>
                    <a:pt x="0" y="0"/>
                    <a:pt x="0" y="0"/>
                    <a:pt x="0" y="1"/>
                  </a:cubicBezTo>
                  <a:cubicBezTo>
                    <a:pt x="1" y="1"/>
                    <a:pt x="1" y="1"/>
                    <a:pt x="1" y="1"/>
                  </a:cubicBezTo>
                  <a:cubicBezTo>
                    <a:pt x="1" y="0"/>
                    <a:pt x="2"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34" name="Freeform 111"/>
            <p:cNvSpPr/>
            <p:nvPr/>
          </p:nvSpPr>
          <p:spPr>
            <a:xfrm>
              <a:off x="1815" y="1076"/>
              <a:ext cx="5" cy="5"/>
            </a:xfrm>
            <a:custGeom>
              <a:avLst/>
              <a:gdLst/>
              <a:ahLst/>
              <a:cxnLst>
                <a:cxn ang="0">
                  <a:pos x="1" y="1"/>
                </a:cxn>
                <a:cxn ang="0">
                  <a:pos x="1" y="2"/>
                </a:cxn>
                <a:cxn ang="0">
                  <a:pos x="1" y="2"/>
                </a:cxn>
                <a:cxn ang="0">
                  <a:pos x="2" y="0"/>
                </a:cxn>
                <a:cxn ang="0">
                  <a:pos x="1" y="0"/>
                </a:cxn>
                <a:cxn ang="0">
                  <a:pos x="0" y="0"/>
                </a:cxn>
                <a:cxn ang="0">
                  <a:pos x="0" y="1"/>
                </a:cxn>
                <a:cxn ang="0">
                  <a:pos x="1" y="1"/>
                </a:cxn>
              </a:cxnLst>
              <a:rect l="0" t="0" r="r" b="b"/>
              <a:pathLst>
                <a:path w="2" h="2">
                  <a:moveTo>
                    <a:pt x="1" y="1"/>
                  </a:moveTo>
                  <a:cubicBezTo>
                    <a:pt x="1" y="1"/>
                    <a:pt x="1" y="2"/>
                    <a:pt x="1" y="2"/>
                  </a:cubicBezTo>
                  <a:cubicBezTo>
                    <a:pt x="1" y="2"/>
                    <a:pt x="1" y="2"/>
                    <a:pt x="1" y="2"/>
                  </a:cubicBezTo>
                  <a:cubicBezTo>
                    <a:pt x="1" y="2"/>
                    <a:pt x="2" y="1"/>
                    <a:pt x="2" y="0"/>
                  </a:cubicBezTo>
                  <a:cubicBezTo>
                    <a:pt x="1" y="0"/>
                    <a:pt x="1" y="0"/>
                    <a:pt x="1" y="0"/>
                  </a:cubicBezTo>
                  <a:cubicBezTo>
                    <a:pt x="1" y="0"/>
                    <a:pt x="1" y="0"/>
                    <a:pt x="0" y="0"/>
                  </a:cubicBezTo>
                  <a:cubicBezTo>
                    <a:pt x="0" y="0"/>
                    <a:pt x="0" y="1"/>
                    <a:pt x="0" y="1"/>
                  </a:cubicBezTo>
                  <a:cubicBezTo>
                    <a:pt x="0" y="1"/>
                    <a:pt x="0"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35" name="Freeform 112"/>
            <p:cNvSpPr/>
            <p:nvPr/>
          </p:nvSpPr>
          <p:spPr>
            <a:xfrm>
              <a:off x="1907" y="1079"/>
              <a:ext cx="8" cy="4"/>
            </a:xfrm>
            <a:custGeom>
              <a:avLst/>
              <a:gdLst/>
              <a:ahLst/>
              <a:cxnLst>
                <a:cxn ang="0">
                  <a:pos x="2" y="1"/>
                </a:cxn>
                <a:cxn ang="0">
                  <a:pos x="2" y="1"/>
                </a:cxn>
                <a:cxn ang="0">
                  <a:pos x="0" y="1"/>
                </a:cxn>
                <a:cxn ang="0">
                  <a:pos x="1" y="2"/>
                </a:cxn>
                <a:cxn ang="0">
                  <a:pos x="1" y="2"/>
                </a:cxn>
                <a:cxn ang="0">
                  <a:pos x="1" y="2"/>
                </a:cxn>
                <a:cxn ang="0">
                  <a:pos x="2" y="1"/>
                </a:cxn>
              </a:cxnLst>
              <a:rect l="0" t="0" r="r" b="b"/>
              <a:pathLst>
                <a:path w="3" h="2">
                  <a:moveTo>
                    <a:pt x="2" y="1"/>
                  </a:moveTo>
                  <a:cubicBezTo>
                    <a:pt x="2" y="1"/>
                    <a:pt x="2" y="1"/>
                    <a:pt x="2" y="1"/>
                  </a:cubicBezTo>
                  <a:cubicBezTo>
                    <a:pt x="2" y="0"/>
                    <a:pt x="1" y="0"/>
                    <a:pt x="0" y="1"/>
                  </a:cubicBezTo>
                  <a:cubicBezTo>
                    <a:pt x="0" y="1"/>
                    <a:pt x="1" y="1"/>
                    <a:pt x="1" y="2"/>
                  </a:cubicBezTo>
                  <a:cubicBezTo>
                    <a:pt x="1" y="2"/>
                    <a:pt x="1" y="2"/>
                    <a:pt x="1" y="2"/>
                  </a:cubicBezTo>
                  <a:cubicBezTo>
                    <a:pt x="1" y="2"/>
                    <a:pt x="1" y="2"/>
                    <a:pt x="1" y="2"/>
                  </a:cubicBezTo>
                  <a:cubicBezTo>
                    <a:pt x="2" y="2"/>
                    <a:pt x="3"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36" name="Freeform 113"/>
            <p:cNvSpPr/>
            <p:nvPr/>
          </p:nvSpPr>
          <p:spPr>
            <a:xfrm>
              <a:off x="2037" y="1081"/>
              <a:ext cx="5" cy="7"/>
            </a:xfrm>
            <a:custGeom>
              <a:avLst/>
              <a:gdLst/>
              <a:ahLst/>
              <a:cxnLst>
                <a:cxn ang="0">
                  <a:pos x="0" y="0"/>
                </a:cxn>
                <a:cxn ang="0">
                  <a:pos x="0" y="1"/>
                </a:cxn>
                <a:cxn ang="0">
                  <a:pos x="0" y="1"/>
                </a:cxn>
                <a:cxn ang="0">
                  <a:pos x="1" y="1"/>
                </a:cxn>
                <a:cxn ang="0">
                  <a:pos x="1" y="1"/>
                </a:cxn>
                <a:cxn ang="0">
                  <a:pos x="1" y="3"/>
                </a:cxn>
                <a:cxn ang="0">
                  <a:pos x="2" y="3"/>
                </a:cxn>
                <a:cxn ang="0">
                  <a:pos x="2" y="2"/>
                </a:cxn>
                <a:cxn ang="0">
                  <a:pos x="2" y="1"/>
                </a:cxn>
                <a:cxn ang="0">
                  <a:pos x="2" y="1"/>
                </a:cxn>
                <a:cxn ang="0">
                  <a:pos x="1" y="1"/>
                </a:cxn>
                <a:cxn ang="0">
                  <a:pos x="0" y="0"/>
                </a:cxn>
                <a:cxn ang="0">
                  <a:pos x="0" y="0"/>
                </a:cxn>
                <a:cxn ang="0">
                  <a:pos x="0" y="0"/>
                </a:cxn>
                <a:cxn ang="0">
                  <a:pos x="0" y="0"/>
                </a:cxn>
              </a:cxnLst>
              <a:rect l="0" t="0" r="r" b="b"/>
              <a:pathLst>
                <a:path w="2" h="3">
                  <a:moveTo>
                    <a:pt x="0" y="0"/>
                  </a:moveTo>
                  <a:cubicBezTo>
                    <a:pt x="0" y="1"/>
                    <a:pt x="0" y="1"/>
                    <a:pt x="0" y="1"/>
                  </a:cubicBezTo>
                  <a:cubicBezTo>
                    <a:pt x="0" y="1"/>
                    <a:pt x="0" y="1"/>
                    <a:pt x="0" y="1"/>
                  </a:cubicBezTo>
                  <a:cubicBezTo>
                    <a:pt x="1" y="1"/>
                    <a:pt x="1" y="1"/>
                    <a:pt x="1" y="1"/>
                  </a:cubicBezTo>
                  <a:cubicBezTo>
                    <a:pt x="1" y="1"/>
                    <a:pt x="1" y="1"/>
                    <a:pt x="1" y="1"/>
                  </a:cubicBezTo>
                  <a:cubicBezTo>
                    <a:pt x="1" y="2"/>
                    <a:pt x="1" y="3"/>
                    <a:pt x="1" y="3"/>
                  </a:cubicBezTo>
                  <a:cubicBezTo>
                    <a:pt x="2" y="3"/>
                    <a:pt x="2" y="3"/>
                    <a:pt x="2" y="3"/>
                  </a:cubicBezTo>
                  <a:cubicBezTo>
                    <a:pt x="2" y="3"/>
                    <a:pt x="2" y="2"/>
                    <a:pt x="2" y="2"/>
                  </a:cubicBezTo>
                  <a:cubicBezTo>
                    <a:pt x="2" y="2"/>
                    <a:pt x="2" y="1"/>
                    <a:pt x="2" y="1"/>
                  </a:cubicBezTo>
                  <a:cubicBezTo>
                    <a:pt x="2" y="1"/>
                    <a:pt x="2" y="1"/>
                    <a:pt x="2" y="1"/>
                  </a:cubicBezTo>
                  <a:cubicBezTo>
                    <a:pt x="1" y="1"/>
                    <a:pt x="1" y="1"/>
                    <a:pt x="1" y="1"/>
                  </a:cubicBezTo>
                  <a:cubicBezTo>
                    <a:pt x="1" y="0"/>
                    <a:pt x="1" y="0"/>
                    <a:pt x="0" y="0"/>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37" name="Freeform 114"/>
            <p:cNvSpPr/>
            <p:nvPr/>
          </p:nvSpPr>
          <p:spPr>
            <a:xfrm>
              <a:off x="2049" y="1090"/>
              <a:ext cx="7" cy="10"/>
            </a:xfrm>
            <a:custGeom>
              <a:avLst/>
              <a:gdLst/>
              <a:ahLst/>
              <a:cxnLst>
                <a:cxn ang="0">
                  <a:pos x="1" y="2"/>
                </a:cxn>
                <a:cxn ang="0">
                  <a:pos x="1" y="4"/>
                </a:cxn>
                <a:cxn ang="0">
                  <a:pos x="1" y="4"/>
                </a:cxn>
                <a:cxn ang="0">
                  <a:pos x="2" y="4"/>
                </a:cxn>
                <a:cxn ang="0">
                  <a:pos x="2" y="4"/>
                </a:cxn>
                <a:cxn ang="0">
                  <a:pos x="2" y="3"/>
                </a:cxn>
                <a:cxn ang="0">
                  <a:pos x="2" y="2"/>
                </a:cxn>
                <a:cxn ang="0">
                  <a:pos x="1" y="2"/>
                </a:cxn>
                <a:cxn ang="0">
                  <a:pos x="1" y="1"/>
                </a:cxn>
                <a:cxn ang="0">
                  <a:pos x="1" y="1"/>
                </a:cxn>
                <a:cxn ang="0">
                  <a:pos x="1" y="1"/>
                </a:cxn>
                <a:cxn ang="0">
                  <a:pos x="1" y="0"/>
                </a:cxn>
                <a:cxn ang="0">
                  <a:pos x="0" y="0"/>
                </a:cxn>
                <a:cxn ang="0">
                  <a:pos x="0" y="0"/>
                </a:cxn>
                <a:cxn ang="0">
                  <a:pos x="1" y="2"/>
                </a:cxn>
              </a:cxnLst>
              <a:rect l="0" t="0" r="r" b="b"/>
              <a:pathLst>
                <a:path w="3" h="4">
                  <a:moveTo>
                    <a:pt x="1" y="2"/>
                  </a:moveTo>
                  <a:cubicBezTo>
                    <a:pt x="1" y="3"/>
                    <a:pt x="1" y="3"/>
                    <a:pt x="1" y="4"/>
                  </a:cubicBezTo>
                  <a:cubicBezTo>
                    <a:pt x="1" y="4"/>
                    <a:pt x="1" y="4"/>
                    <a:pt x="1" y="4"/>
                  </a:cubicBezTo>
                  <a:cubicBezTo>
                    <a:pt x="2" y="4"/>
                    <a:pt x="1" y="4"/>
                    <a:pt x="2" y="4"/>
                  </a:cubicBezTo>
                  <a:cubicBezTo>
                    <a:pt x="2" y="4"/>
                    <a:pt x="2" y="4"/>
                    <a:pt x="2" y="4"/>
                  </a:cubicBezTo>
                  <a:cubicBezTo>
                    <a:pt x="3" y="4"/>
                    <a:pt x="3" y="3"/>
                    <a:pt x="2" y="3"/>
                  </a:cubicBezTo>
                  <a:cubicBezTo>
                    <a:pt x="2" y="3"/>
                    <a:pt x="2" y="3"/>
                    <a:pt x="2" y="2"/>
                  </a:cubicBezTo>
                  <a:cubicBezTo>
                    <a:pt x="2" y="2"/>
                    <a:pt x="1" y="2"/>
                    <a:pt x="1" y="2"/>
                  </a:cubicBezTo>
                  <a:cubicBezTo>
                    <a:pt x="1" y="1"/>
                    <a:pt x="1" y="1"/>
                    <a:pt x="1" y="1"/>
                  </a:cubicBezTo>
                  <a:cubicBezTo>
                    <a:pt x="1" y="1"/>
                    <a:pt x="1" y="1"/>
                    <a:pt x="1" y="1"/>
                  </a:cubicBezTo>
                  <a:cubicBezTo>
                    <a:pt x="1" y="1"/>
                    <a:pt x="1" y="1"/>
                    <a:pt x="1" y="1"/>
                  </a:cubicBezTo>
                  <a:cubicBezTo>
                    <a:pt x="0" y="1"/>
                    <a:pt x="1" y="1"/>
                    <a:pt x="1" y="0"/>
                  </a:cubicBezTo>
                  <a:cubicBezTo>
                    <a:pt x="0" y="0"/>
                    <a:pt x="0" y="0"/>
                    <a:pt x="0" y="0"/>
                  </a:cubicBezTo>
                  <a:cubicBezTo>
                    <a:pt x="0" y="0"/>
                    <a:pt x="0" y="0"/>
                    <a:pt x="0" y="0"/>
                  </a:cubicBezTo>
                  <a:cubicBezTo>
                    <a:pt x="0" y="1"/>
                    <a:pt x="0" y="2"/>
                    <a:pt x="1"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38" name="Freeform 115"/>
            <p:cNvSpPr/>
            <p:nvPr/>
          </p:nvSpPr>
          <p:spPr>
            <a:xfrm>
              <a:off x="1945" y="1093"/>
              <a:ext cx="5" cy="9"/>
            </a:xfrm>
            <a:custGeom>
              <a:avLst/>
              <a:gdLst/>
              <a:ahLst/>
              <a:cxnLst>
                <a:cxn ang="0">
                  <a:pos x="2" y="0"/>
                </a:cxn>
                <a:cxn ang="0">
                  <a:pos x="2" y="0"/>
                </a:cxn>
                <a:cxn ang="0">
                  <a:pos x="1" y="0"/>
                </a:cxn>
                <a:cxn ang="0">
                  <a:pos x="1" y="2"/>
                </a:cxn>
                <a:cxn ang="0">
                  <a:pos x="0" y="3"/>
                </a:cxn>
                <a:cxn ang="0">
                  <a:pos x="1" y="3"/>
                </a:cxn>
                <a:cxn ang="0">
                  <a:pos x="1" y="3"/>
                </a:cxn>
                <a:cxn ang="0">
                  <a:pos x="1" y="3"/>
                </a:cxn>
                <a:cxn ang="0">
                  <a:pos x="1" y="3"/>
                </a:cxn>
                <a:cxn ang="0">
                  <a:pos x="2" y="3"/>
                </a:cxn>
                <a:cxn ang="0">
                  <a:pos x="2" y="3"/>
                </a:cxn>
                <a:cxn ang="0">
                  <a:pos x="2" y="3"/>
                </a:cxn>
                <a:cxn ang="0">
                  <a:pos x="2" y="3"/>
                </a:cxn>
                <a:cxn ang="0">
                  <a:pos x="2" y="2"/>
                </a:cxn>
                <a:cxn ang="0">
                  <a:pos x="2" y="2"/>
                </a:cxn>
                <a:cxn ang="0">
                  <a:pos x="2" y="1"/>
                </a:cxn>
                <a:cxn ang="0">
                  <a:pos x="2" y="1"/>
                </a:cxn>
                <a:cxn ang="0">
                  <a:pos x="2" y="0"/>
                </a:cxn>
              </a:cxnLst>
              <a:rect l="0" t="0" r="r" b="b"/>
              <a:pathLst>
                <a:path w="2" h="4">
                  <a:moveTo>
                    <a:pt x="2" y="0"/>
                  </a:moveTo>
                  <a:cubicBezTo>
                    <a:pt x="2" y="0"/>
                    <a:pt x="2" y="0"/>
                    <a:pt x="2" y="0"/>
                  </a:cubicBezTo>
                  <a:cubicBezTo>
                    <a:pt x="2" y="0"/>
                    <a:pt x="2" y="0"/>
                    <a:pt x="1" y="0"/>
                  </a:cubicBezTo>
                  <a:cubicBezTo>
                    <a:pt x="1" y="1"/>
                    <a:pt x="1" y="1"/>
                    <a:pt x="1" y="2"/>
                  </a:cubicBezTo>
                  <a:cubicBezTo>
                    <a:pt x="1" y="2"/>
                    <a:pt x="0" y="3"/>
                    <a:pt x="0" y="3"/>
                  </a:cubicBezTo>
                  <a:cubicBezTo>
                    <a:pt x="0" y="4"/>
                    <a:pt x="1" y="4"/>
                    <a:pt x="1" y="3"/>
                  </a:cubicBezTo>
                  <a:cubicBezTo>
                    <a:pt x="1" y="3"/>
                    <a:pt x="1" y="3"/>
                    <a:pt x="1" y="3"/>
                  </a:cubicBezTo>
                  <a:cubicBezTo>
                    <a:pt x="1" y="3"/>
                    <a:pt x="1" y="3"/>
                    <a:pt x="1" y="3"/>
                  </a:cubicBezTo>
                  <a:cubicBezTo>
                    <a:pt x="1" y="3"/>
                    <a:pt x="1" y="3"/>
                    <a:pt x="1" y="3"/>
                  </a:cubicBezTo>
                  <a:cubicBezTo>
                    <a:pt x="1" y="3"/>
                    <a:pt x="2" y="3"/>
                    <a:pt x="2" y="3"/>
                  </a:cubicBezTo>
                  <a:cubicBezTo>
                    <a:pt x="2" y="3"/>
                    <a:pt x="2" y="3"/>
                    <a:pt x="2" y="3"/>
                  </a:cubicBezTo>
                  <a:cubicBezTo>
                    <a:pt x="2" y="3"/>
                    <a:pt x="2" y="3"/>
                    <a:pt x="2" y="3"/>
                  </a:cubicBezTo>
                  <a:cubicBezTo>
                    <a:pt x="2" y="3"/>
                    <a:pt x="2" y="3"/>
                    <a:pt x="2" y="3"/>
                  </a:cubicBezTo>
                  <a:cubicBezTo>
                    <a:pt x="2" y="2"/>
                    <a:pt x="2" y="3"/>
                    <a:pt x="2" y="2"/>
                  </a:cubicBezTo>
                  <a:cubicBezTo>
                    <a:pt x="2" y="2"/>
                    <a:pt x="2" y="2"/>
                    <a:pt x="2" y="2"/>
                  </a:cubicBezTo>
                  <a:cubicBezTo>
                    <a:pt x="2" y="2"/>
                    <a:pt x="2" y="1"/>
                    <a:pt x="2" y="1"/>
                  </a:cubicBezTo>
                  <a:cubicBezTo>
                    <a:pt x="2" y="1"/>
                    <a:pt x="2" y="1"/>
                    <a:pt x="2" y="1"/>
                  </a:cubicBezTo>
                  <a:cubicBezTo>
                    <a:pt x="2" y="1"/>
                    <a:pt x="2" y="1"/>
                    <a:pt x="2"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39" name="Freeform 116"/>
            <p:cNvSpPr/>
            <p:nvPr/>
          </p:nvSpPr>
          <p:spPr>
            <a:xfrm>
              <a:off x="1475" y="1095"/>
              <a:ext cx="3" cy="2"/>
            </a:xfrm>
            <a:custGeom>
              <a:avLst/>
              <a:gdLst/>
              <a:ahLst/>
              <a:cxnLst>
                <a:cxn ang="0">
                  <a:pos x="0" y="0"/>
                </a:cxn>
                <a:cxn ang="0">
                  <a:pos x="0" y="1"/>
                </a:cxn>
                <a:cxn ang="0">
                  <a:pos x="1" y="1"/>
                </a:cxn>
                <a:cxn ang="0">
                  <a:pos x="1" y="0"/>
                </a:cxn>
                <a:cxn ang="0">
                  <a:pos x="0" y="0"/>
                </a:cxn>
              </a:cxnLst>
              <a:rect l="0" t="0" r="r" b="b"/>
              <a:pathLst>
                <a:path w="1" h="1">
                  <a:moveTo>
                    <a:pt x="0" y="0"/>
                  </a:moveTo>
                  <a:cubicBezTo>
                    <a:pt x="0" y="0"/>
                    <a:pt x="0" y="1"/>
                    <a:pt x="0" y="1"/>
                  </a:cubicBezTo>
                  <a:cubicBezTo>
                    <a:pt x="0" y="1"/>
                    <a:pt x="1" y="1"/>
                    <a:pt x="1" y="1"/>
                  </a:cubicBezTo>
                  <a:cubicBezTo>
                    <a:pt x="1" y="1"/>
                    <a:pt x="1" y="0"/>
                    <a:pt x="1" y="0"/>
                  </a:cubicBezTo>
                  <a:cubicBezTo>
                    <a:pt x="1" y="0"/>
                    <a:pt x="0"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40" name="Freeform 117"/>
            <p:cNvSpPr/>
            <p:nvPr/>
          </p:nvSpPr>
          <p:spPr>
            <a:xfrm>
              <a:off x="1804" y="1095"/>
              <a:ext cx="44" cy="14"/>
            </a:xfrm>
            <a:custGeom>
              <a:avLst/>
              <a:gdLst/>
              <a:ahLst/>
              <a:cxnLst>
                <a:cxn ang="0">
                  <a:pos x="12" y="5"/>
                </a:cxn>
                <a:cxn ang="0">
                  <a:pos x="14" y="5"/>
                </a:cxn>
                <a:cxn ang="0">
                  <a:pos x="16" y="6"/>
                </a:cxn>
                <a:cxn ang="0">
                  <a:pos x="17" y="6"/>
                </a:cxn>
                <a:cxn ang="0">
                  <a:pos x="17" y="6"/>
                </a:cxn>
                <a:cxn ang="0">
                  <a:pos x="18" y="6"/>
                </a:cxn>
                <a:cxn ang="0">
                  <a:pos x="19" y="6"/>
                </a:cxn>
                <a:cxn ang="0">
                  <a:pos x="19" y="6"/>
                </a:cxn>
                <a:cxn ang="0">
                  <a:pos x="19" y="4"/>
                </a:cxn>
                <a:cxn ang="0">
                  <a:pos x="17" y="4"/>
                </a:cxn>
                <a:cxn ang="0">
                  <a:pos x="17" y="4"/>
                </a:cxn>
                <a:cxn ang="0">
                  <a:pos x="18" y="3"/>
                </a:cxn>
                <a:cxn ang="0">
                  <a:pos x="18" y="3"/>
                </a:cxn>
                <a:cxn ang="0">
                  <a:pos x="18" y="3"/>
                </a:cxn>
                <a:cxn ang="0">
                  <a:pos x="18" y="3"/>
                </a:cxn>
                <a:cxn ang="0">
                  <a:pos x="18" y="3"/>
                </a:cxn>
                <a:cxn ang="0">
                  <a:pos x="19" y="2"/>
                </a:cxn>
                <a:cxn ang="0">
                  <a:pos x="18" y="2"/>
                </a:cxn>
                <a:cxn ang="0">
                  <a:pos x="17" y="2"/>
                </a:cxn>
                <a:cxn ang="0">
                  <a:pos x="17" y="2"/>
                </a:cxn>
                <a:cxn ang="0">
                  <a:pos x="16" y="2"/>
                </a:cxn>
                <a:cxn ang="0">
                  <a:pos x="14" y="2"/>
                </a:cxn>
                <a:cxn ang="0">
                  <a:pos x="14" y="2"/>
                </a:cxn>
                <a:cxn ang="0">
                  <a:pos x="13" y="2"/>
                </a:cxn>
                <a:cxn ang="0">
                  <a:pos x="12" y="1"/>
                </a:cxn>
                <a:cxn ang="0">
                  <a:pos x="12" y="1"/>
                </a:cxn>
                <a:cxn ang="0">
                  <a:pos x="12" y="1"/>
                </a:cxn>
                <a:cxn ang="0">
                  <a:pos x="11" y="1"/>
                </a:cxn>
                <a:cxn ang="0">
                  <a:pos x="11" y="2"/>
                </a:cxn>
                <a:cxn ang="0">
                  <a:pos x="8" y="2"/>
                </a:cxn>
                <a:cxn ang="0">
                  <a:pos x="7" y="2"/>
                </a:cxn>
                <a:cxn ang="0">
                  <a:pos x="7" y="1"/>
                </a:cxn>
                <a:cxn ang="0">
                  <a:pos x="5" y="1"/>
                </a:cxn>
                <a:cxn ang="0">
                  <a:pos x="5" y="0"/>
                </a:cxn>
                <a:cxn ang="0">
                  <a:pos x="5" y="0"/>
                </a:cxn>
                <a:cxn ang="0">
                  <a:pos x="4" y="0"/>
                </a:cxn>
                <a:cxn ang="0">
                  <a:pos x="4" y="0"/>
                </a:cxn>
                <a:cxn ang="0">
                  <a:pos x="2" y="0"/>
                </a:cxn>
                <a:cxn ang="0">
                  <a:pos x="1" y="1"/>
                </a:cxn>
                <a:cxn ang="0">
                  <a:pos x="0" y="2"/>
                </a:cxn>
                <a:cxn ang="0">
                  <a:pos x="0" y="2"/>
                </a:cxn>
                <a:cxn ang="0">
                  <a:pos x="0" y="2"/>
                </a:cxn>
                <a:cxn ang="0">
                  <a:pos x="1" y="2"/>
                </a:cxn>
                <a:cxn ang="0">
                  <a:pos x="2" y="2"/>
                </a:cxn>
                <a:cxn ang="0">
                  <a:pos x="3" y="3"/>
                </a:cxn>
                <a:cxn ang="0">
                  <a:pos x="3" y="3"/>
                </a:cxn>
                <a:cxn ang="0">
                  <a:pos x="3" y="4"/>
                </a:cxn>
                <a:cxn ang="0">
                  <a:pos x="3" y="4"/>
                </a:cxn>
                <a:cxn ang="0">
                  <a:pos x="5" y="4"/>
                </a:cxn>
                <a:cxn ang="0">
                  <a:pos x="5" y="4"/>
                </a:cxn>
                <a:cxn ang="0">
                  <a:pos x="5" y="4"/>
                </a:cxn>
                <a:cxn ang="0">
                  <a:pos x="10" y="5"/>
                </a:cxn>
                <a:cxn ang="0">
                  <a:pos x="12" y="5"/>
                </a:cxn>
              </a:cxnLst>
              <a:rect l="0" t="0" r="r" b="b"/>
              <a:pathLst>
                <a:path w="19" h="6">
                  <a:moveTo>
                    <a:pt x="12" y="5"/>
                  </a:moveTo>
                  <a:cubicBezTo>
                    <a:pt x="12" y="6"/>
                    <a:pt x="13" y="5"/>
                    <a:pt x="14" y="5"/>
                  </a:cubicBezTo>
                  <a:cubicBezTo>
                    <a:pt x="15" y="5"/>
                    <a:pt x="15" y="6"/>
                    <a:pt x="16" y="6"/>
                  </a:cubicBezTo>
                  <a:cubicBezTo>
                    <a:pt x="16" y="6"/>
                    <a:pt x="17" y="6"/>
                    <a:pt x="17" y="6"/>
                  </a:cubicBezTo>
                  <a:cubicBezTo>
                    <a:pt x="16" y="5"/>
                    <a:pt x="17" y="6"/>
                    <a:pt x="17" y="6"/>
                  </a:cubicBezTo>
                  <a:cubicBezTo>
                    <a:pt x="17" y="6"/>
                    <a:pt x="18" y="6"/>
                    <a:pt x="18" y="6"/>
                  </a:cubicBezTo>
                  <a:cubicBezTo>
                    <a:pt x="18" y="6"/>
                    <a:pt x="19" y="6"/>
                    <a:pt x="19" y="6"/>
                  </a:cubicBezTo>
                  <a:cubicBezTo>
                    <a:pt x="19" y="6"/>
                    <a:pt x="19" y="6"/>
                    <a:pt x="19" y="6"/>
                  </a:cubicBezTo>
                  <a:cubicBezTo>
                    <a:pt x="19" y="6"/>
                    <a:pt x="19" y="5"/>
                    <a:pt x="19" y="4"/>
                  </a:cubicBezTo>
                  <a:cubicBezTo>
                    <a:pt x="19" y="4"/>
                    <a:pt x="17" y="4"/>
                    <a:pt x="17" y="4"/>
                  </a:cubicBezTo>
                  <a:cubicBezTo>
                    <a:pt x="17" y="4"/>
                    <a:pt x="16" y="4"/>
                    <a:pt x="17" y="4"/>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9" y="3"/>
                    <a:pt x="19" y="3"/>
                    <a:pt x="19" y="2"/>
                  </a:cubicBezTo>
                  <a:cubicBezTo>
                    <a:pt x="19" y="2"/>
                    <a:pt x="18" y="2"/>
                    <a:pt x="18" y="2"/>
                  </a:cubicBezTo>
                  <a:cubicBezTo>
                    <a:pt x="18" y="2"/>
                    <a:pt x="18" y="2"/>
                    <a:pt x="17" y="2"/>
                  </a:cubicBezTo>
                  <a:cubicBezTo>
                    <a:pt x="17" y="2"/>
                    <a:pt x="17" y="2"/>
                    <a:pt x="17" y="2"/>
                  </a:cubicBezTo>
                  <a:cubicBezTo>
                    <a:pt x="17" y="2"/>
                    <a:pt x="16" y="2"/>
                    <a:pt x="16" y="2"/>
                  </a:cubicBezTo>
                  <a:cubicBezTo>
                    <a:pt x="15" y="2"/>
                    <a:pt x="15" y="2"/>
                    <a:pt x="14" y="2"/>
                  </a:cubicBezTo>
                  <a:cubicBezTo>
                    <a:pt x="14" y="2"/>
                    <a:pt x="14" y="2"/>
                    <a:pt x="14" y="2"/>
                  </a:cubicBezTo>
                  <a:cubicBezTo>
                    <a:pt x="13" y="2"/>
                    <a:pt x="13" y="2"/>
                    <a:pt x="13" y="2"/>
                  </a:cubicBezTo>
                  <a:cubicBezTo>
                    <a:pt x="13" y="2"/>
                    <a:pt x="13" y="2"/>
                    <a:pt x="12" y="1"/>
                  </a:cubicBezTo>
                  <a:cubicBezTo>
                    <a:pt x="12" y="1"/>
                    <a:pt x="12" y="1"/>
                    <a:pt x="12" y="1"/>
                  </a:cubicBezTo>
                  <a:cubicBezTo>
                    <a:pt x="12" y="1"/>
                    <a:pt x="12" y="1"/>
                    <a:pt x="12" y="1"/>
                  </a:cubicBezTo>
                  <a:cubicBezTo>
                    <a:pt x="12" y="1"/>
                    <a:pt x="11" y="1"/>
                    <a:pt x="11" y="1"/>
                  </a:cubicBezTo>
                  <a:cubicBezTo>
                    <a:pt x="11" y="2"/>
                    <a:pt x="11" y="2"/>
                    <a:pt x="11" y="2"/>
                  </a:cubicBezTo>
                  <a:cubicBezTo>
                    <a:pt x="11" y="2"/>
                    <a:pt x="9" y="2"/>
                    <a:pt x="8" y="2"/>
                  </a:cubicBezTo>
                  <a:cubicBezTo>
                    <a:pt x="8" y="2"/>
                    <a:pt x="8" y="2"/>
                    <a:pt x="7" y="2"/>
                  </a:cubicBezTo>
                  <a:cubicBezTo>
                    <a:pt x="7" y="2"/>
                    <a:pt x="7" y="1"/>
                    <a:pt x="7" y="1"/>
                  </a:cubicBezTo>
                  <a:cubicBezTo>
                    <a:pt x="6" y="1"/>
                    <a:pt x="6" y="1"/>
                    <a:pt x="5" y="1"/>
                  </a:cubicBezTo>
                  <a:cubicBezTo>
                    <a:pt x="5" y="0"/>
                    <a:pt x="5" y="0"/>
                    <a:pt x="5" y="0"/>
                  </a:cubicBezTo>
                  <a:cubicBezTo>
                    <a:pt x="4" y="0"/>
                    <a:pt x="5" y="0"/>
                    <a:pt x="5" y="0"/>
                  </a:cubicBezTo>
                  <a:cubicBezTo>
                    <a:pt x="4" y="0"/>
                    <a:pt x="4" y="0"/>
                    <a:pt x="4" y="0"/>
                  </a:cubicBezTo>
                  <a:cubicBezTo>
                    <a:pt x="4" y="0"/>
                    <a:pt x="4" y="0"/>
                    <a:pt x="4" y="0"/>
                  </a:cubicBezTo>
                  <a:cubicBezTo>
                    <a:pt x="3" y="1"/>
                    <a:pt x="2" y="0"/>
                    <a:pt x="2" y="0"/>
                  </a:cubicBezTo>
                  <a:cubicBezTo>
                    <a:pt x="1" y="0"/>
                    <a:pt x="1" y="1"/>
                    <a:pt x="1" y="1"/>
                  </a:cubicBezTo>
                  <a:cubicBezTo>
                    <a:pt x="1" y="2"/>
                    <a:pt x="1" y="2"/>
                    <a:pt x="0" y="2"/>
                  </a:cubicBezTo>
                  <a:cubicBezTo>
                    <a:pt x="0" y="2"/>
                    <a:pt x="0" y="2"/>
                    <a:pt x="0" y="2"/>
                  </a:cubicBezTo>
                  <a:cubicBezTo>
                    <a:pt x="0" y="2"/>
                    <a:pt x="0" y="2"/>
                    <a:pt x="0" y="2"/>
                  </a:cubicBezTo>
                  <a:cubicBezTo>
                    <a:pt x="0" y="2"/>
                    <a:pt x="1" y="2"/>
                    <a:pt x="1" y="2"/>
                  </a:cubicBezTo>
                  <a:cubicBezTo>
                    <a:pt x="1" y="3"/>
                    <a:pt x="2" y="2"/>
                    <a:pt x="2" y="2"/>
                  </a:cubicBezTo>
                  <a:cubicBezTo>
                    <a:pt x="3" y="3"/>
                    <a:pt x="2" y="3"/>
                    <a:pt x="3" y="3"/>
                  </a:cubicBezTo>
                  <a:cubicBezTo>
                    <a:pt x="3" y="3"/>
                    <a:pt x="3" y="3"/>
                    <a:pt x="3" y="3"/>
                  </a:cubicBezTo>
                  <a:cubicBezTo>
                    <a:pt x="3" y="3"/>
                    <a:pt x="3" y="3"/>
                    <a:pt x="3" y="4"/>
                  </a:cubicBezTo>
                  <a:cubicBezTo>
                    <a:pt x="4" y="4"/>
                    <a:pt x="3" y="4"/>
                    <a:pt x="3" y="4"/>
                  </a:cubicBezTo>
                  <a:cubicBezTo>
                    <a:pt x="4" y="4"/>
                    <a:pt x="4" y="4"/>
                    <a:pt x="5" y="4"/>
                  </a:cubicBezTo>
                  <a:cubicBezTo>
                    <a:pt x="5" y="4"/>
                    <a:pt x="5" y="4"/>
                    <a:pt x="5" y="4"/>
                  </a:cubicBezTo>
                  <a:cubicBezTo>
                    <a:pt x="5" y="4"/>
                    <a:pt x="5" y="4"/>
                    <a:pt x="5" y="4"/>
                  </a:cubicBezTo>
                  <a:cubicBezTo>
                    <a:pt x="6" y="5"/>
                    <a:pt x="9" y="4"/>
                    <a:pt x="10" y="5"/>
                  </a:cubicBezTo>
                  <a:cubicBezTo>
                    <a:pt x="11" y="5"/>
                    <a:pt x="11" y="5"/>
                    <a:pt x="12" y="5"/>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41" name="Freeform 118"/>
            <p:cNvSpPr/>
            <p:nvPr/>
          </p:nvSpPr>
          <p:spPr>
            <a:xfrm>
              <a:off x="2059" y="1100"/>
              <a:ext cx="4" cy="5"/>
            </a:xfrm>
            <a:custGeom>
              <a:avLst/>
              <a:gdLst/>
              <a:ahLst/>
              <a:cxnLst>
                <a:cxn ang="0">
                  <a:pos x="0" y="1"/>
                </a:cxn>
                <a:cxn ang="0">
                  <a:pos x="0" y="1"/>
                </a:cxn>
                <a:cxn ang="0">
                  <a:pos x="1" y="1"/>
                </a:cxn>
                <a:cxn ang="0">
                  <a:pos x="1" y="1"/>
                </a:cxn>
                <a:cxn ang="0">
                  <a:pos x="1" y="1"/>
                </a:cxn>
                <a:cxn ang="0">
                  <a:pos x="1" y="2"/>
                </a:cxn>
                <a:cxn ang="0">
                  <a:pos x="1" y="0"/>
                </a:cxn>
                <a:cxn ang="0">
                  <a:pos x="1" y="0"/>
                </a:cxn>
                <a:cxn ang="0">
                  <a:pos x="1" y="0"/>
                </a:cxn>
                <a:cxn ang="0">
                  <a:pos x="1" y="0"/>
                </a:cxn>
                <a:cxn ang="0">
                  <a:pos x="1" y="0"/>
                </a:cxn>
                <a:cxn ang="0">
                  <a:pos x="0" y="0"/>
                </a:cxn>
                <a:cxn ang="0">
                  <a:pos x="0" y="0"/>
                </a:cxn>
                <a:cxn ang="0">
                  <a:pos x="0" y="1"/>
                </a:cxn>
              </a:cxnLst>
              <a:rect l="0" t="0" r="r" b="b"/>
              <a:pathLst>
                <a:path w="2" h="2">
                  <a:moveTo>
                    <a:pt x="0" y="1"/>
                  </a:moveTo>
                  <a:cubicBezTo>
                    <a:pt x="0" y="1"/>
                    <a:pt x="0" y="1"/>
                    <a:pt x="0" y="1"/>
                  </a:cubicBezTo>
                  <a:cubicBezTo>
                    <a:pt x="0" y="1"/>
                    <a:pt x="0" y="1"/>
                    <a:pt x="1" y="1"/>
                  </a:cubicBezTo>
                  <a:cubicBezTo>
                    <a:pt x="1" y="1"/>
                    <a:pt x="1" y="1"/>
                    <a:pt x="1" y="1"/>
                  </a:cubicBezTo>
                  <a:cubicBezTo>
                    <a:pt x="1" y="1"/>
                    <a:pt x="1" y="1"/>
                    <a:pt x="1" y="1"/>
                  </a:cubicBezTo>
                  <a:cubicBezTo>
                    <a:pt x="1" y="1"/>
                    <a:pt x="1" y="2"/>
                    <a:pt x="1" y="2"/>
                  </a:cubicBezTo>
                  <a:cubicBezTo>
                    <a:pt x="2" y="1"/>
                    <a:pt x="1" y="1"/>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42" name="Freeform 119"/>
            <p:cNvSpPr/>
            <p:nvPr/>
          </p:nvSpPr>
          <p:spPr>
            <a:xfrm>
              <a:off x="1931" y="1102"/>
              <a:ext cx="7" cy="7"/>
            </a:xfrm>
            <a:custGeom>
              <a:avLst/>
              <a:gdLst/>
              <a:ahLst/>
              <a:cxnLst>
                <a:cxn ang="0">
                  <a:pos x="2" y="1"/>
                </a:cxn>
                <a:cxn ang="0">
                  <a:pos x="2" y="0"/>
                </a:cxn>
                <a:cxn ang="0">
                  <a:pos x="1" y="0"/>
                </a:cxn>
                <a:cxn ang="0">
                  <a:pos x="1" y="1"/>
                </a:cxn>
                <a:cxn ang="0">
                  <a:pos x="1" y="1"/>
                </a:cxn>
                <a:cxn ang="0">
                  <a:pos x="1" y="1"/>
                </a:cxn>
                <a:cxn ang="0">
                  <a:pos x="0" y="1"/>
                </a:cxn>
                <a:cxn ang="0">
                  <a:pos x="0" y="1"/>
                </a:cxn>
                <a:cxn ang="0">
                  <a:pos x="0" y="2"/>
                </a:cxn>
                <a:cxn ang="0">
                  <a:pos x="0" y="3"/>
                </a:cxn>
                <a:cxn ang="0">
                  <a:pos x="0" y="2"/>
                </a:cxn>
                <a:cxn ang="0">
                  <a:pos x="0" y="2"/>
                </a:cxn>
                <a:cxn ang="0">
                  <a:pos x="0" y="2"/>
                </a:cxn>
                <a:cxn ang="0">
                  <a:pos x="1" y="2"/>
                </a:cxn>
                <a:cxn ang="0">
                  <a:pos x="1" y="1"/>
                </a:cxn>
                <a:cxn ang="0">
                  <a:pos x="1" y="1"/>
                </a:cxn>
                <a:cxn ang="0">
                  <a:pos x="2" y="1"/>
                </a:cxn>
              </a:cxnLst>
              <a:rect l="0" t="0" r="r" b="b"/>
              <a:pathLst>
                <a:path w="3" h="3">
                  <a:moveTo>
                    <a:pt x="2" y="1"/>
                  </a:moveTo>
                  <a:cubicBezTo>
                    <a:pt x="2" y="0"/>
                    <a:pt x="3" y="0"/>
                    <a:pt x="2" y="0"/>
                  </a:cubicBezTo>
                  <a:cubicBezTo>
                    <a:pt x="1" y="0"/>
                    <a:pt x="1" y="0"/>
                    <a:pt x="1" y="0"/>
                  </a:cubicBezTo>
                  <a:cubicBezTo>
                    <a:pt x="1" y="0"/>
                    <a:pt x="1" y="0"/>
                    <a:pt x="1" y="1"/>
                  </a:cubicBezTo>
                  <a:cubicBezTo>
                    <a:pt x="1" y="1"/>
                    <a:pt x="1" y="1"/>
                    <a:pt x="1" y="1"/>
                  </a:cubicBezTo>
                  <a:cubicBezTo>
                    <a:pt x="1" y="1"/>
                    <a:pt x="1" y="1"/>
                    <a:pt x="1" y="1"/>
                  </a:cubicBezTo>
                  <a:cubicBezTo>
                    <a:pt x="1" y="1"/>
                    <a:pt x="1" y="1"/>
                    <a:pt x="0" y="1"/>
                  </a:cubicBezTo>
                  <a:cubicBezTo>
                    <a:pt x="0" y="1"/>
                    <a:pt x="0" y="1"/>
                    <a:pt x="0" y="1"/>
                  </a:cubicBezTo>
                  <a:cubicBezTo>
                    <a:pt x="0" y="1"/>
                    <a:pt x="0" y="2"/>
                    <a:pt x="0" y="2"/>
                  </a:cubicBezTo>
                  <a:cubicBezTo>
                    <a:pt x="0" y="2"/>
                    <a:pt x="0" y="2"/>
                    <a:pt x="0" y="3"/>
                  </a:cubicBezTo>
                  <a:cubicBezTo>
                    <a:pt x="0" y="3"/>
                    <a:pt x="0" y="3"/>
                    <a:pt x="0" y="2"/>
                  </a:cubicBezTo>
                  <a:cubicBezTo>
                    <a:pt x="0" y="2"/>
                    <a:pt x="0" y="3"/>
                    <a:pt x="0" y="2"/>
                  </a:cubicBezTo>
                  <a:cubicBezTo>
                    <a:pt x="0" y="2"/>
                    <a:pt x="0" y="2"/>
                    <a:pt x="0" y="2"/>
                  </a:cubicBezTo>
                  <a:cubicBezTo>
                    <a:pt x="1" y="2"/>
                    <a:pt x="1" y="2"/>
                    <a:pt x="1" y="2"/>
                  </a:cubicBezTo>
                  <a:cubicBezTo>
                    <a:pt x="1" y="1"/>
                    <a:pt x="1" y="1"/>
                    <a:pt x="1" y="1"/>
                  </a:cubicBezTo>
                  <a:cubicBezTo>
                    <a:pt x="1" y="1"/>
                    <a:pt x="1" y="1"/>
                    <a:pt x="1" y="1"/>
                  </a:cubicBezTo>
                  <a:cubicBezTo>
                    <a:pt x="2" y="1"/>
                    <a:pt x="1"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43" name="Freeform 120"/>
            <p:cNvSpPr/>
            <p:nvPr/>
          </p:nvSpPr>
          <p:spPr>
            <a:xfrm>
              <a:off x="2068" y="1105"/>
              <a:ext cx="7" cy="7"/>
            </a:xfrm>
            <a:custGeom>
              <a:avLst/>
              <a:gdLst/>
              <a:ahLst/>
              <a:cxnLst>
                <a:cxn ang="0">
                  <a:pos x="0" y="0"/>
                </a:cxn>
                <a:cxn ang="0">
                  <a:pos x="0" y="0"/>
                </a:cxn>
                <a:cxn ang="0">
                  <a:pos x="1" y="1"/>
                </a:cxn>
                <a:cxn ang="0">
                  <a:pos x="1" y="1"/>
                </a:cxn>
                <a:cxn ang="0">
                  <a:pos x="1" y="1"/>
                </a:cxn>
                <a:cxn ang="0">
                  <a:pos x="1" y="1"/>
                </a:cxn>
                <a:cxn ang="0">
                  <a:pos x="1" y="1"/>
                </a:cxn>
                <a:cxn ang="0">
                  <a:pos x="2" y="2"/>
                </a:cxn>
                <a:cxn ang="0">
                  <a:pos x="2" y="2"/>
                </a:cxn>
                <a:cxn ang="0">
                  <a:pos x="2" y="2"/>
                </a:cxn>
                <a:cxn ang="0">
                  <a:pos x="2" y="2"/>
                </a:cxn>
                <a:cxn ang="0">
                  <a:pos x="2" y="1"/>
                </a:cxn>
                <a:cxn ang="0">
                  <a:pos x="2" y="1"/>
                </a:cxn>
                <a:cxn ang="0">
                  <a:pos x="1" y="1"/>
                </a:cxn>
                <a:cxn ang="0">
                  <a:pos x="1" y="1"/>
                </a:cxn>
                <a:cxn ang="0">
                  <a:pos x="1" y="0"/>
                </a:cxn>
                <a:cxn ang="0">
                  <a:pos x="0" y="0"/>
                </a:cxn>
                <a:cxn ang="0">
                  <a:pos x="0" y="0"/>
                </a:cxn>
                <a:cxn ang="0">
                  <a:pos x="0" y="0"/>
                </a:cxn>
                <a:cxn ang="0">
                  <a:pos x="0" y="0"/>
                </a:cxn>
              </a:cxnLst>
              <a:rect l="0" t="0" r="r" b="b"/>
              <a:pathLst>
                <a:path w="3" h="3">
                  <a:moveTo>
                    <a:pt x="0" y="0"/>
                  </a:moveTo>
                  <a:cubicBezTo>
                    <a:pt x="0" y="0"/>
                    <a:pt x="0" y="0"/>
                    <a:pt x="0" y="0"/>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2" y="2"/>
                    <a:pt x="1" y="1"/>
                    <a:pt x="2" y="2"/>
                  </a:cubicBezTo>
                  <a:cubicBezTo>
                    <a:pt x="2" y="2"/>
                    <a:pt x="2" y="2"/>
                    <a:pt x="2" y="2"/>
                  </a:cubicBezTo>
                  <a:cubicBezTo>
                    <a:pt x="2" y="3"/>
                    <a:pt x="3" y="2"/>
                    <a:pt x="2" y="2"/>
                  </a:cubicBezTo>
                  <a:cubicBezTo>
                    <a:pt x="2" y="2"/>
                    <a:pt x="2" y="2"/>
                    <a:pt x="2" y="2"/>
                  </a:cubicBezTo>
                  <a:cubicBezTo>
                    <a:pt x="2" y="1"/>
                    <a:pt x="2" y="1"/>
                    <a:pt x="2" y="1"/>
                  </a:cubicBezTo>
                  <a:cubicBezTo>
                    <a:pt x="2" y="1"/>
                    <a:pt x="2" y="1"/>
                    <a:pt x="2" y="1"/>
                  </a:cubicBezTo>
                  <a:cubicBezTo>
                    <a:pt x="2" y="1"/>
                    <a:pt x="1" y="1"/>
                    <a:pt x="1" y="1"/>
                  </a:cubicBezTo>
                  <a:cubicBezTo>
                    <a:pt x="1" y="1"/>
                    <a:pt x="1" y="1"/>
                    <a:pt x="1" y="1"/>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44" name="Freeform 121"/>
            <p:cNvSpPr/>
            <p:nvPr/>
          </p:nvSpPr>
          <p:spPr>
            <a:xfrm>
              <a:off x="2061" y="1107"/>
              <a:ext cx="5" cy="5"/>
            </a:xfrm>
            <a:custGeom>
              <a:avLst/>
              <a:gdLst/>
              <a:ahLst/>
              <a:cxnLst>
                <a:cxn ang="0">
                  <a:pos x="0" y="0"/>
                </a:cxn>
                <a:cxn ang="0">
                  <a:pos x="0" y="0"/>
                </a:cxn>
                <a:cxn ang="0">
                  <a:pos x="0" y="0"/>
                </a:cxn>
                <a:cxn ang="0">
                  <a:pos x="0" y="0"/>
                </a:cxn>
                <a:cxn ang="0">
                  <a:pos x="0" y="0"/>
                </a:cxn>
                <a:cxn ang="0">
                  <a:pos x="0" y="1"/>
                </a:cxn>
                <a:cxn ang="0">
                  <a:pos x="1" y="1"/>
                </a:cxn>
                <a:cxn ang="0">
                  <a:pos x="1" y="1"/>
                </a:cxn>
                <a:cxn ang="0">
                  <a:pos x="1" y="1"/>
                </a:cxn>
                <a:cxn ang="0">
                  <a:pos x="1" y="2"/>
                </a:cxn>
                <a:cxn ang="0">
                  <a:pos x="1" y="1"/>
                </a:cxn>
                <a:cxn ang="0">
                  <a:pos x="1" y="0"/>
                </a:cxn>
                <a:cxn ang="0">
                  <a:pos x="0" y="0"/>
                </a:cxn>
                <a:cxn ang="0">
                  <a:pos x="0" y="0"/>
                </a:cxn>
              </a:cxnLst>
              <a:rect l="0" t="0" r="r" b="b"/>
              <a:pathLst>
                <a:path w="2" h="2">
                  <a:moveTo>
                    <a:pt x="0" y="0"/>
                  </a:moveTo>
                  <a:cubicBezTo>
                    <a:pt x="0" y="0"/>
                    <a:pt x="0" y="0"/>
                    <a:pt x="0" y="0"/>
                  </a:cubicBezTo>
                  <a:cubicBezTo>
                    <a:pt x="0" y="0"/>
                    <a:pt x="0" y="0"/>
                    <a:pt x="0" y="0"/>
                  </a:cubicBezTo>
                  <a:cubicBezTo>
                    <a:pt x="0" y="0"/>
                    <a:pt x="0" y="0"/>
                    <a:pt x="0" y="0"/>
                  </a:cubicBezTo>
                  <a:cubicBezTo>
                    <a:pt x="0" y="0"/>
                    <a:pt x="0" y="0"/>
                    <a:pt x="0" y="0"/>
                  </a:cubicBezTo>
                  <a:cubicBezTo>
                    <a:pt x="0" y="0"/>
                    <a:pt x="0" y="1"/>
                    <a:pt x="0" y="1"/>
                  </a:cubicBezTo>
                  <a:cubicBezTo>
                    <a:pt x="1" y="1"/>
                    <a:pt x="1" y="1"/>
                    <a:pt x="1" y="1"/>
                  </a:cubicBezTo>
                  <a:cubicBezTo>
                    <a:pt x="1" y="1"/>
                    <a:pt x="1" y="1"/>
                    <a:pt x="1" y="1"/>
                  </a:cubicBezTo>
                  <a:cubicBezTo>
                    <a:pt x="1" y="1"/>
                    <a:pt x="1" y="1"/>
                    <a:pt x="1" y="1"/>
                  </a:cubicBezTo>
                  <a:cubicBezTo>
                    <a:pt x="1" y="1"/>
                    <a:pt x="2" y="2"/>
                    <a:pt x="1" y="2"/>
                  </a:cubicBezTo>
                  <a:cubicBezTo>
                    <a:pt x="1" y="1"/>
                    <a:pt x="1" y="1"/>
                    <a:pt x="1" y="1"/>
                  </a:cubicBezTo>
                  <a:cubicBezTo>
                    <a:pt x="1" y="1"/>
                    <a:pt x="1" y="0"/>
                    <a:pt x="1" y="0"/>
                  </a:cubicBezTo>
                  <a:cubicBezTo>
                    <a:pt x="1" y="0"/>
                    <a:pt x="1" y="0"/>
                    <a:pt x="0" y="0"/>
                  </a:cubicBezTo>
                  <a:cubicBezTo>
                    <a:pt x="0" y="0"/>
                    <a:pt x="0"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45" name="Freeform 122"/>
            <p:cNvSpPr/>
            <p:nvPr/>
          </p:nvSpPr>
          <p:spPr>
            <a:xfrm>
              <a:off x="1851" y="1107"/>
              <a:ext cx="4" cy="2"/>
            </a:xfrm>
            <a:custGeom>
              <a:avLst/>
              <a:gdLst/>
              <a:ahLst/>
              <a:cxnLst>
                <a:cxn ang="0">
                  <a:pos x="1" y="0"/>
                </a:cxn>
                <a:cxn ang="0">
                  <a:pos x="0" y="0"/>
                </a:cxn>
                <a:cxn ang="0">
                  <a:pos x="0" y="0"/>
                </a:cxn>
                <a:cxn ang="0">
                  <a:pos x="1" y="1"/>
                </a:cxn>
                <a:cxn ang="0">
                  <a:pos x="2" y="1"/>
                </a:cxn>
                <a:cxn ang="0">
                  <a:pos x="2" y="0"/>
                </a:cxn>
                <a:cxn ang="0">
                  <a:pos x="1" y="0"/>
                </a:cxn>
              </a:cxnLst>
              <a:rect l="0" t="0" r="r" b="b"/>
              <a:pathLst>
                <a:path w="2" h="1">
                  <a:moveTo>
                    <a:pt x="1" y="0"/>
                  </a:moveTo>
                  <a:cubicBezTo>
                    <a:pt x="1" y="0"/>
                    <a:pt x="1" y="0"/>
                    <a:pt x="0" y="0"/>
                  </a:cubicBezTo>
                  <a:cubicBezTo>
                    <a:pt x="0" y="0"/>
                    <a:pt x="0" y="0"/>
                    <a:pt x="0" y="0"/>
                  </a:cubicBezTo>
                  <a:cubicBezTo>
                    <a:pt x="0" y="1"/>
                    <a:pt x="0" y="1"/>
                    <a:pt x="1" y="1"/>
                  </a:cubicBezTo>
                  <a:cubicBezTo>
                    <a:pt x="1" y="1"/>
                    <a:pt x="1" y="1"/>
                    <a:pt x="2" y="1"/>
                  </a:cubicBezTo>
                  <a:cubicBezTo>
                    <a:pt x="2" y="1"/>
                    <a:pt x="2" y="1"/>
                    <a:pt x="2" y="0"/>
                  </a:cubicBezTo>
                  <a:cubicBezTo>
                    <a:pt x="2"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46" name="Freeform 123"/>
            <p:cNvSpPr/>
            <p:nvPr/>
          </p:nvSpPr>
          <p:spPr>
            <a:xfrm>
              <a:off x="1865" y="1107"/>
              <a:ext cx="7" cy="5"/>
            </a:xfrm>
            <a:custGeom>
              <a:avLst/>
              <a:gdLst/>
              <a:ahLst/>
              <a:cxnLst>
                <a:cxn ang="0">
                  <a:pos x="1" y="1"/>
                </a:cxn>
                <a:cxn ang="0">
                  <a:pos x="1" y="1"/>
                </a:cxn>
                <a:cxn ang="0">
                  <a:pos x="1" y="2"/>
                </a:cxn>
                <a:cxn ang="0">
                  <a:pos x="2" y="2"/>
                </a:cxn>
                <a:cxn ang="0">
                  <a:pos x="2" y="2"/>
                </a:cxn>
                <a:cxn ang="0">
                  <a:pos x="3" y="1"/>
                </a:cxn>
                <a:cxn ang="0">
                  <a:pos x="2" y="1"/>
                </a:cxn>
                <a:cxn ang="0">
                  <a:pos x="2" y="0"/>
                </a:cxn>
                <a:cxn ang="0">
                  <a:pos x="1" y="0"/>
                </a:cxn>
                <a:cxn ang="0">
                  <a:pos x="0" y="0"/>
                </a:cxn>
                <a:cxn ang="0">
                  <a:pos x="0" y="1"/>
                </a:cxn>
                <a:cxn ang="0">
                  <a:pos x="0" y="1"/>
                </a:cxn>
                <a:cxn ang="0">
                  <a:pos x="0" y="1"/>
                </a:cxn>
                <a:cxn ang="0">
                  <a:pos x="1" y="1"/>
                </a:cxn>
              </a:cxnLst>
              <a:rect l="0" t="0" r="r" b="b"/>
              <a:pathLst>
                <a:path w="3" h="2">
                  <a:moveTo>
                    <a:pt x="1" y="1"/>
                  </a:moveTo>
                  <a:cubicBezTo>
                    <a:pt x="1" y="1"/>
                    <a:pt x="1" y="1"/>
                    <a:pt x="1" y="1"/>
                  </a:cubicBezTo>
                  <a:cubicBezTo>
                    <a:pt x="1" y="1"/>
                    <a:pt x="1" y="2"/>
                    <a:pt x="1" y="2"/>
                  </a:cubicBezTo>
                  <a:cubicBezTo>
                    <a:pt x="1" y="2"/>
                    <a:pt x="1" y="2"/>
                    <a:pt x="2" y="2"/>
                  </a:cubicBezTo>
                  <a:cubicBezTo>
                    <a:pt x="2" y="2"/>
                    <a:pt x="2" y="2"/>
                    <a:pt x="2" y="2"/>
                  </a:cubicBezTo>
                  <a:cubicBezTo>
                    <a:pt x="3" y="2"/>
                    <a:pt x="3" y="2"/>
                    <a:pt x="3" y="1"/>
                  </a:cubicBezTo>
                  <a:cubicBezTo>
                    <a:pt x="3" y="1"/>
                    <a:pt x="3" y="1"/>
                    <a:pt x="2" y="1"/>
                  </a:cubicBezTo>
                  <a:cubicBezTo>
                    <a:pt x="2" y="1"/>
                    <a:pt x="2" y="0"/>
                    <a:pt x="2" y="0"/>
                  </a:cubicBezTo>
                  <a:cubicBezTo>
                    <a:pt x="1" y="0"/>
                    <a:pt x="2" y="0"/>
                    <a:pt x="1" y="0"/>
                  </a:cubicBezTo>
                  <a:cubicBezTo>
                    <a:pt x="1" y="0"/>
                    <a:pt x="0" y="0"/>
                    <a:pt x="0" y="0"/>
                  </a:cubicBezTo>
                  <a:cubicBezTo>
                    <a:pt x="0" y="0"/>
                    <a:pt x="0" y="0"/>
                    <a:pt x="0" y="1"/>
                  </a:cubicBezTo>
                  <a:cubicBezTo>
                    <a:pt x="0" y="1"/>
                    <a:pt x="0" y="1"/>
                    <a:pt x="0" y="1"/>
                  </a:cubicBezTo>
                  <a:cubicBezTo>
                    <a:pt x="0" y="1"/>
                    <a:pt x="0" y="1"/>
                    <a:pt x="0" y="1"/>
                  </a:cubicBezTo>
                  <a:cubicBezTo>
                    <a:pt x="0"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47" name="Freeform 124"/>
            <p:cNvSpPr/>
            <p:nvPr/>
          </p:nvSpPr>
          <p:spPr>
            <a:xfrm>
              <a:off x="1855" y="1107"/>
              <a:ext cx="5" cy="5"/>
            </a:xfrm>
            <a:custGeom>
              <a:avLst/>
              <a:gdLst/>
              <a:ahLst/>
              <a:cxnLst>
                <a:cxn ang="0">
                  <a:pos x="1" y="2"/>
                </a:cxn>
                <a:cxn ang="0">
                  <a:pos x="1" y="2"/>
                </a:cxn>
                <a:cxn ang="0">
                  <a:pos x="1" y="1"/>
                </a:cxn>
                <a:cxn ang="0">
                  <a:pos x="2" y="1"/>
                </a:cxn>
                <a:cxn ang="0">
                  <a:pos x="2" y="1"/>
                </a:cxn>
                <a:cxn ang="0">
                  <a:pos x="1" y="1"/>
                </a:cxn>
                <a:cxn ang="0">
                  <a:pos x="1" y="1"/>
                </a:cxn>
                <a:cxn ang="0">
                  <a:pos x="1" y="1"/>
                </a:cxn>
                <a:cxn ang="0">
                  <a:pos x="1" y="1"/>
                </a:cxn>
                <a:cxn ang="0">
                  <a:pos x="1" y="2"/>
                </a:cxn>
              </a:cxnLst>
              <a:rect l="0" t="0" r="r" b="b"/>
              <a:pathLst>
                <a:path w="2" h="2">
                  <a:moveTo>
                    <a:pt x="1" y="2"/>
                  </a:moveTo>
                  <a:cubicBezTo>
                    <a:pt x="1" y="2"/>
                    <a:pt x="1" y="2"/>
                    <a:pt x="1" y="2"/>
                  </a:cubicBezTo>
                  <a:cubicBezTo>
                    <a:pt x="1" y="2"/>
                    <a:pt x="1" y="1"/>
                    <a:pt x="1" y="1"/>
                  </a:cubicBezTo>
                  <a:cubicBezTo>
                    <a:pt x="2" y="1"/>
                    <a:pt x="2" y="1"/>
                    <a:pt x="2" y="1"/>
                  </a:cubicBezTo>
                  <a:cubicBezTo>
                    <a:pt x="2" y="1"/>
                    <a:pt x="2" y="1"/>
                    <a:pt x="2" y="1"/>
                  </a:cubicBezTo>
                  <a:cubicBezTo>
                    <a:pt x="2" y="0"/>
                    <a:pt x="1" y="0"/>
                    <a:pt x="1" y="1"/>
                  </a:cubicBezTo>
                  <a:cubicBezTo>
                    <a:pt x="1" y="1"/>
                    <a:pt x="1" y="1"/>
                    <a:pt x="1" y="1"/>
                  </a:cubicBezTo>
                  <a:cubicBezTo>
                    <a:pt x="1" y="1"/>
                    <a:pt x="1" y="1"/>
                    <a:pt x="1" y="1"/>
                  </a:cubicBezTo>
                  <a:cubicBezTo>
                    <a:pt x="1" y="1"/>
                    <a:pt x="1" y="1"/>
                    <a:pt x="1" y="1"/>
                  </a:cubicBezTo>
                  <a:cubicBezTo>
                    <a:pt x="0" y="1"/>
                    <a:pt x="0" y="2"/>
                    <a:pt x="1"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48" name="Freeform 125"/>
            <p:cNvSpPr/>
            <p:nvPr/>
          </p:nvSpPr>
          <p:spPr>
            <a:xfrm>
              <a:off x="1898" y="1107"/>
              <a:ext cx="5" cy="2"/>
            </a:xfrm>
            <a:custGeom>
              <a:avLst/>
              <a:gdLst/>
              <a:ahLst/>
              <a:cxnLst>
                <a:cxn ang="0">
                  <a:pos x="0" y="1"/>
                </a:cxn>
                <a:cxn ang="0">
                  <a:pos x="0" y="1"/>
                </a:cxn>
                <a:cxn ang="0">
                  <a:pos x="1" y="1"/>
                </a:cxn>
                <a:cxn ang="0">
                  <a:pos x="1" y="1"/>
                </a:cxn>
                <a:cxn ang="0">
                  <a:pos x="0" y="1"/>
                </a:cxn>
              </a:cxnLst>
              <a:rect l="0" t="0" r="r" b="b"/>
              <a:pathLst>
                <a:path w="2" h="1">
                  <a:moveTo>
                    <a:pt x="0" y="1"/>
                  </a:moveTo>
                  <a:cubicBezTo>
                    <a:pt x="0" y="1"/>
                    <a:pt x="0" y="1"/>
                    <a:pt x="0" y="1"/>
                  </a:cubicBezTo>
                  <a:cubicBezTo>
                    <a:pt x="1" y="1"/>
                    <a:pt x="1" y="1"/>
                    <a:pt x="1" y="1"/>
                  </a:cubicBezTo>
                  <a:cubicBezTo>
                    <a:pt x="2" y="1"/>
                    <a:pt x="1" y="1"/>
                    <a:pt x="1" y="1"/>
                  </a:cubicBezTo>
                  <a:cubicBezTo>
                    <a:pt x="1" y="0"/>
                    <a:pt x="0" y="0"/>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49" name="Freeform 126"/>
            <p:cNvSpPr/>
            <p:nvPr/>
          </p:nvSpPr>
          <p:spPr>
            <a:xfrm>
              <a:off x="1874" y="1107"/>
              <a:ext cx="15" cy="5"/>
            </a:xfrm>
            <a:custGeom>
              <a:avLst/>
              <a:gdLst/>
              <a:ahLst/>
              <a:cxnLst>
                <a:cxn ang="0">
                  <a:pos x="6" y="2"/>
                </a:cxn>
                <a:cxn ang="0">
                  <a:pos x="6" y="1"/>
                </a:cxn>
                <a:cxn ang="0">
                  <a:pos x="4" y="1"/>
                </a:cxn>
                <a:cxn ang="0">
                  <a:pos x="0" y="1"/>
                </a:cxn>
                <a:cxn ang="0">
                  <a:pos x="0" y="2"/>
                </a:cxn>
                <a:cxn ang="0">
                  <a:pos x="3" y="2"/>
                </a:cxn>
                <a:cxn ang="0">
                  <a:pos x="6" y="2"/>
                </a:cxn>
              </a:cxnLst>
              <a:rect l="0" t="0" r="r" b="b"/>
              <a:pathLst>
                <a:path w="6" h="2">
                  <a:moveTo>
                    <a:pt x="6" y="2"/>
                  </a:moveTo>
                  <a:cubicBezTo>
                    <a:pt x="6" y="2"/>
                    <a:pt x="6" y="2"/>
                    <a:pt x="6" y="1"/>
                  </a:cubicBezTo>
                  <a:cubicBezTo>
                    <a:pt x="5" y="1"/>
                    <a:pt x="5" y="1"/>
                    <a:pt x="4" y="1"/>
                  </a:cubicBezTo>
                  <a:cubicBezTo>
                    <a:pt x="3" y="0"/>
                    <a:pt x="1" y="0"/>
                    <a:pt x="0" y="1"/>
                  </a:cubicBezTo>
                  <a:cubicBezTo>
                    <a:pt x="0" y="1"/>
                    <a:pt x="0" y="2"/>
                    <a:pt x="0" y="2"/>
                  </a:cubicBezTo>
                  <a:cubicBezTo>
                    <a:pt x="0" y="2"/>
                    <a:pt x="2" y="2"/>
                    <a:pt x="3" y="2"/>
                  </a:cubicBezTo>
                  <a:cubicBezTo>
                    <a:pt x="4" y="2"/>
                    <a:pt x="5" y="2"/>
                    <a:pt x="6"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50" name="Freeform 127"/>
            <p:cNvSpPr/>
            <p:nvPr/>
          </p:nvSpPr>
          <p:spPr>
            <a:xfrm>
              <a:off x="1860" y="1109"/>
              <a:ext cx="5" cy="5"/>
            </a:xfrm>
            <a:custGeom>
              <a:avLst/>
              <a:gdLst/>
              <a:ahLst/>
              <a:cxnLst>
                <a:cxn ang="0">
                  <a:pos x="2" y="1"/>
                </a:cxn>
                <a:cxn ang="0">
                  <a:pos x="2" y="0"/>
                </a:cxn>
                <a:cxn ang="0">
                  <a:pos x="2" y="0"/>
                </a:cxn>
                <a:cxn ang="0">
                  <a:pos x="2" y="0"/>
                </a:cxn>
                <a:cxn ang="0">
                  <a:pos x="1" y="0"/>
                </a:cxn>
                <a:cxn ang="0">
                  <a:pos x="0" y="0"/>
                </a:cxn>
                <a:cxn ang="0">
                  <a:pos x="0" y="1"/>
                </a:cxn>
                <a:cxn ang="0">
                  <a:pos x="2" y="1"/>
                </a:cxn>
              </a:cxnLst>
              <a:rect l="0" t="0" r="r" b="b"/>
              <a:pathLst>
                <a:path w="2" h="2">
                  <a:moveTo>
                    <a:pt x="2" y="1"/>
                  </a:moveTo>
                  <a:cubicBezTo>
                    <a:pt x="2" y="1"/>
                    <a:pt x="2" y="1"/>
                    <a:pt x="2" y="0"/>
                  </a:cubicBezTo>
                  <a:cubicBezTo>
                    <a:pt x="2" y="0"/>
                    <a:pt x="2" y="0"/>
                    <a:pt x="2" y="0"/>
                  </a:cubicBezTo>
                  <a:cubicBezTo>
                    <a:pt x="2" y="0"/>
                    <a:pt x="2" y="0"/>
                    <a:pt x="2" y="0"/>
                  </a:cubicBezTo>
                  <a:cubicBezTo>
                    <a:pt x="2" y="0"/>
                    <a:pt x="1" y="0"/>
                    <a:pt x="1" y="0"/>
                  </a:cubicBezTo>
                  <a:cubicBezTo>
                    <a:pt x="0" y="0"/>
                    <a:pt x="0" y="0"/>
                    <a:pt x="0" y="0"/>
                  </a:cubicBezTo>
                  <a:cubicBezTo>
                    <a:pt x="0" y="1"/>
                    <a:pt x="0" y="1"/>
                    <a:pt x="0" y="1"/>
                  </a:cubicBezTo>
                  <a:cubicBezTo>
                    <a:pt x="1" y="2"/>
                    <a:pt x="2" y="2"/>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51" name="Freeform 128"/>
            <p:cNvSpPr/>
            <p:nvPr/>
          </p:nvSpPr>
          <p:spPr>
            <a:xfrm>
              <a:off x="1891" y="1109"/>
              <a:ext cx="24" cy="12"/>
            </a:xfrm>
            <a:custGeom>
              <a:avLst/>
              <a:gdLst/>
              <a:ahLst/>
              <a:cxnLst>
                <a:cxn ang="0">
                  <a:pos x="6" y="2"/>
                </a:cxn>
                <a:cxn ang="0">
                  <a:pos x="7" y="1"/>
                </a:cxn>
                <a:cxn ang="0">
                  <a:pos x="8" y="1"/>
                </a:cxn>
                <a:cxn ang="0">
                  <a:pos x="9" y="0"/>
                </a:cxn>
                <a:cxn ang="0">
                  <a:pos x="9" y="0"/>
                </a:cxn>
                <a:cxn ang="0">
                  <a:pos x="7" y="0"/>
                </a:cxn>
                <a:cxn ang="0">
                  <a:pos x="5" y="0"/>
                </a:cxn>
                <a:cxn ang="0">
                  <a:pos x="5" y="0"/>
                </a:cxn>
                <a:cxn ang="0">
                  <a:pos x="4" y="1"/>
                </a:cxn>
                <a:cxn ang="0">
                  <a:pos x="4" y="1"/>
                </a:cxn>
                <a:cxn ang="0">
                  <a:pos x="4" y="1"/>
                </a:cxn>
                <a:cxn ang="0">
                  <a:pos x="4" y="1"/>
                </a:cxn>
                <a:cxn ang="0">
                  <a:pos x="3" y="2"/>
                </a:cxn>
                <a:cxn ang="0">
                  <a:pos x="3" y="2"/>
                </a:cxn>
                <a:cxn ang="0">
                  <a:pos x="2" y="2"/>
                </a:cxn>
                <a:cxn ang="0">
                  <a:pos x="2" y="3"/>
                </a:cxn>
                <a:cxn ang="0">
                  <a:pos x="1" y="3"/>
                </a:cxn>
                <a:cxn ang="0">
                  <a:pos x="1" y="3"/>
                </a:cxn>
                <a:cxn ang="0">
                  <a:pos x="1" y="4"/>
                </a:cxn>
                <a:cxn ang="0">
                  <a:pos x="1" y="5"/>
                </a:cxn>
                <a:cxn ang="0">
                  <a:pos x="1" y="4"/>
                </a:cxn>
                <a:cxn ang="0">
                  <a:pos x="3" y="4"/>
                </a:cxn>
                <a:cxn ang="0">
                  <a:pos x="3" y="3"/>
                </a:cxn>
                <a:cxn ang="0">
                  <a:pos x="4" y="3"/>
                </a:cxn>
                <a:cxn ang="0">
                  <a:pos x="4" y="3"/>
                </a:cxn>
                <a:cxn ang="0">
                  <a:pos x="4" y="2"/>
                </a:cxn>
                <a:cxn ang="0">
                  <a:pos x="6" y="2"/>
                </a:cxn>
                <a:cxn ang="0">
                  <a:pos x="6" y="2"/>
                </a:cxn>
              </a:cxnLst>
              <a:rect l="0" t="0" r="r" b="b"/>
              <a:pathLst>
                <a:path w="10" h="5">
                  <a:moveTo>
                    <a:pt x="6" y="2"/>
                  </a:moveTo>
                  <a:cubicBezTo>
                    <a:pt x="6" y="1"/>
                    <a:pt x="6" y="1"/>
                    <a:pt x="7" y="1"/>
                  </a:cubicBezTo>
                  <a:cubicBezTo>
                    <a:pt x="7" y="1"/>
                    <a:pt x="8" y="1"/>
                    <a:pt x="8" y="1"/>
                  </a:cubicBezTo>
                  <a:cubicBezTo>
                    <a:pt x="8" y="1"/>
                    <a:pt x="8" y="1"/>
                    <a:pt x="9" y="0"/>
                  </a:cubicBezTo>
                  <a:cubicBezTo>
                    <a:pt x="9" y="0"/>
                    <a:pt x="10" y="0"/>
                    <a:pt x="9" y="0"/>
                  </a:cubicBezTo>
                  <a:cubicBezTo>
                    <a:pt x="8" y="0"/>
                    <a:pt x="7" y="0"/>
                    <a:pt x="7" y="0"/>
                  </a:cubicBezTo>
                  <a:cubicBezTo>
                    <a:pt x="6" y="0"/>
                    <a:pt x="6" y="0"/>
                    <a:pt x="5" y="0"/>
                  </a:cubicBezTo>
                  <a:cubicBezTo>
                    <a:pt x="5" y="0"/>
                    <a:pt x="5" y="0"/>
                    <a:pt x="5" y="0"/>
                  </a:cubicBezTo>
                  <a:cubicBezTo>
                    <a:pt x="5" y="0"/>
                    <a:pt x="4" y="1"/>
                    <a:pt x="4" y="1"/>
                  </a:cubicBezTo>
                  <a:cubicBezTo>
                    <a:pt x="4" y="1"/>
                    <a:pt x="4" y="1"/>
                    <a:pt x="4" y="1"/>
                  </a:cubicBezTo>
                  <a:cubicBezTo>
                    <a:pt x="4" y="1"/>
                    <a:pt x="4" y="1"/>
                    <a:pt x="4" y="1"/>
                  </a:cubicBezTo>
                  <a:cubicBezTo>
                    <a:pt x="4" y="1"/>
                    <a:pt x="4" y="1"/>
                    <a:pt x="4" y="1"/>
                  </a:cubicBezTo>
                  <a:cubicBezTo>
                    <a:pt x="3" y="1"/>
                    <a:pt x="4" y="1"/>
                    <a:pt x="3" y="2"/>
                  </a:cubicBezTo>
                  <a:cubicBezTo>
                    <a:pt x="3" y="2"/>
                    <a:pt x="3" y="2"/>
                    <a:pt x="3" y="2"/>
                  </a:cubicBezTo>
                  <a:cubicBezTo>
                    <a:pt x="3" y="2"/>
                    <a:pt x="2" y="2"/>
                    <a:pt x="2" y="2"/>
                  </a:cubicBezTo>
                  <a:cubicBezTo>
                    <a:pt x="2" y="2"/>
                    <a:pt x="2" y="2"/>
                    <a:pt x="2" y="3"/>
                  </a:cubicBezTo>
                  <a:cubicBezTo>
                    <a:pt x="1" y="3"/>
                    <a:pt x="1" y="3"/>
                    <a:pt x="1" y="3"/>
                  </a:cubicBezTo>
                  <a:cubicBezTo>
                    <a:pt x="1" y="3"/>
                    <a:pt x="1" y="3"/>
                    <a:pt x="1" y="3"/>
                  </a:cubicBezTo>
                  <a:cubicBezTo>
                    <a:pt x="1" y="4"/>
                    <a:pt x="1" y="4"/>
                    <a:pt x="1" y="4"/>
                  </a:cubicBezTo>
                  <a:cubicBezTo>
                    <a:pt x="0" y="4"/>
                    <a:pt x="0" y="5"/>
                    <a:pt x="1" y="5"/>
                  </a:cubicBezTo>
                  <a:cubicBezTo>
                    <a:pt x="1" y="5"/>
                    <a:pt x="1" y="4"/>
                    <a:pt x="1" y="4"/>
                  </a:cubicBezTo>
                  <a:cubicBezTo>
                    <a:pt x="2" y="5"/>
                    <a:pt x="2" y="4"/>
                    <a:pt x="3" y="4"/>
                  </a:cubicBezTo>
                  <a:cubicBezTo>
                    <a:pt x="3" y="4"/>
                    <a:pt x="3" y="3"/>
                    <a:pt x="3" y="3"/>
                  </a:cubicBezTo>
                  <a:cubicBezTo>
                    <a:pt x="4" y="3"/>
                    <a:pt x="4" y="3"/>
                    <a:pt x="4" y="3"/>
                  </a:cubicBezTo>
                  <a:cubicBezTo>
                    <a:pt x="4" y="3"/>
                    <a:pt x="4" y="3"/>
                    <a:pt x="4" y="3"/>
                  </a:cubicBezTo>
                  <a:cubicBezTo>
                    <a:pt x="5" y="3"/>
                    <a:pt x="4" y="2"/>
                    <a:pt x="4" y="2"/>
                  </a:cubicBezTo>
                  <a:cubicBezTo>
                    <a:pt x="5" y="2"/>
                    <a:pt x="5" y="2"/>
                    <a:pt x="6" y="2"/>
                  </a:cubicBezTo>
                  <a:cubicBezTo>
                    <a:pt x="6" y="2"/>
                    <a:pt x="6" y="2"/>
                    <a:pt x="6"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52" name="Freeform 129"/>
            <p:cNvSpPr/>
            <p:nvPr/>
          </p:nvSpPr>
          <p:spPr>
            <a:xfrm>
              <a:off x="1870" y="1114"/>
              <a:ext cx="11" cy="7"/>
            </a:xfrm>
            <a:custGeom>
              <a:avLst/>
              <a:gdLst/>
              <a:ahLst/>
              <a:cxnLst>
                <a:cxn ang="0">
                  <a:pos x="3" y="2"/>
                </a:cxn>
                <a:cxn ang="0">
                  <a:pos x="3" y="2"/>
                </a:cxn>
                <a:cxn ang="0">
                  <a:pos x="4" y="2"/>
                </a:cxn>
                <a:cxn ang="0">
                  <a:pos x="4" y="1"/>
                </a:cxn>
                <a:cxn ang="0">
                  <a:pos x="4" y="1"/>
                </a:cxn>
                <a:cxn ang="0">
                  <a:pos x="4" y="1"/>
                </a:cxn>
                <a:cxn ang="0">
                  <a:pos x="4" y="1"/>
                </a:cxn>
                <a:cxn ang="0">
                  <a:pos x="3" y="0"/>
                </a:cxn>
                <a:cxn ang="0">
                  <a:pos x="2" y="0"/>
                </a:cxn>
                <a:cxn ang="0">
                  <a:pos x="2" y="0"/>
                </a:cxn>
                <a:cxn ang="0">
                  <a:pos x="0" y="0"/>
                </a:cxn>
                <a:cxn ang="0">
                  <a:pos x="0" y="1"/>
                </a:cxn>
                <a:cxn ang="0">
                  <a:pos x="0" y="1"/>
                </a:cxn>
                <a:cxn ang="0">
                  <a:pos x="0" y="1"/>
                </a:cxn>
                <a:cxn ang="0">
                  <a:pos x="1" y="1"/>
                </a:cxn>
                <a:cxn ang="0">
                  <a:pos x="1" y="1"/>
                </a:cxn>
                <a:cxn ang="0">
                  <a:pos x="2" y="1"/>
                </a:cxn>
                <a:cxn ang="0">
                  <a:pos x="2" y="2"/>
                </a:cxn>
                <a:cxn ang="0">
                  <a:pos x="2" y="2"/>
                </a:cxn>
                <a:cxn ang="0">
                  <a:pos x="2" y="2"/>
                </a:cxn>
                <a:cxn ang="0">
                  <a:pos x="3" y="2"/>
                </a:cxn>
              </a:cxnLst>
              <a:rect l="0" t="0" r="r" b="b"/>
              <a:pathLst>
                <a:path w="5" h="3">
                  <a:moveTo>
                    <a:pt x="3" y="2"/>
                  </a:moveTo>
                  <a:cubicBezTo>
                    <a:pt x="3" y="2"/>
                    <a:pt x="3" y="2"/>
                    <a:pt x="3" y="2"/>
                  </a:cubicBezTo>
                  <a:cubicBezTo>
                    <a:pt x="3" y="3"/>
                    <a:pt x="4" y="3"/>
                    <a:pt x="4" y="2"/>
                  </a:cubicBezTo>
                  <a:cubicBezTo>
                    <a:pt x="4" y="2"/>
                    <a:pt x="5" y="1"/>
                    <a:pt x="4" y="1"/>
                  </a:cubicBezTo>
                  <a:cubicBezTo>
                    <a:pt x="4" y="1"/>
                    <a:pt x="4" y="1"/>
                    <a:pt x="4" y="1"/>
                  </a:cubicBezTo>
                  <a:cubicBezTo>
                    <a:pt x="4" y="1"/>
                    <a:pt x="4" y="1"/>
                    <a:pt x="4" y="1"/>
                  </a:cubicBezTo>
                  <a:cubicBezTo>
                    <a:pt x="4" y="1"/>
                    <a:pt x="4" y="1"/>
                    <a:pt x="4" y="1"/>
                  </a:cubicBezTo>
                  <a:cubicBezTo>
                    <a:pt x="4" y="0"/>
                    <a:pt x="3" y="0"/>
                    <a:pt x="3" y="0"/>
                  </a:cubicBezTo>
                  <a:cubicBezTo>
                    <a:pt x="3" y="0"/>
                    <a:pt x="3" y="0"/>
                    <a:pt x="2" y="0"/>
                  </a:cubicBezTo>
                  <a:cubicBezTo>
                    <a:pt x="2" y="0"/>
                    <a:pt x="2" y="0"/>
                    <a:pt x="2" y="0"/>
                  </a:cubicBezTo>
                  <a:cubicBezTo>
                    <a:pt x="1" y="0"/>
                    <a:pt x="0" y="0"/>
                    <a:pt x="0" y="0"/>
                  </a:cubicBezTo>
                  <a:cubicBezTo>
                    <a:pt x="0" y="0"/>
                    <a:pt x="0" y="0"/>
                    <a:pt x="0" y="1"/>
                  </a:cubicBezTo>
                  <a:cubicBezTo>
                    <a:pt x="0" y="1"/>
                    <a:pt x="0" y="1"/>
                    <a:pt x="0" y="1"/>
                  </a:cubicBezTo>
                  <a:cubicBezTo>
                    <a:pt x="0" y="1"/>
                    <a:pt x="0" y="1"/>
                    <a:pt x="0" y="1"/>
                  </a:cubicBezTo>
                  <a:cubicBezTo>
                    <a:pt x="0" y="1"/>
                    <a:pt x="0" y="1"/>
                    <a:pt x="1" y="1"/>
                  </a:cubicBezTo>
                  <a:cubicBezTo>
                    <a:pt x="1" y="1"/>
                    <a:pt x="1" y="1"/>
                    <a:pt x="1" y="1"/>
                  </a:cubicBezTo>
                  <a:cubicBezTo>
                    <a:pt x="2" y="1"/>
                    <a:pt x="2" y="1"/>
                    <a:pt x="2" y="1"/>
                  </a:cubicBezTo>
                  <a:cubicBezTo>
                    <a:pt x="2" y="1"/>
                    <a:pt x="2" y="1"/>
                    <a:pt x="2" y="2"/>
                  </a:cubicBezTo>
                  <a:cubicBezTo>
                    <a:pt x="2" y="2"/>
                    <a:pt x="2" y="2"/>
                    <a:pt x="2" y="2"/>
                  </a:cubicBezTo>
                  <a:cubicBezTo>
                    <a:pt x="3" y="2"/>
                    <a:pt x="2" y="2"/>
                    <a:pt x="2" y="2"/>
                  </a:cubicBezTo>
                  <a:cubicBezTo>
                    <a:pt x="3" y="2"/>
                    <a:pt x="3" y="2"/>
                    <a:pt x="3"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53" name="Freeform 130"/>
            <p:cNvSpPr/>
            <p:nvPr/>
          </p:nvSpPr>
          <p:spPr>
            <a:xfrm>
              <a:off x="2073" y="1114"/>
              <a:ext cx="7" cy="5"/>
            </a:xfrm>
            <a:custGeom>
              <a:avLst/>
              <a:gdLst/>
              <a:ahLst/>
              <a:cxnLst>
                <a:cxn ang="0">
                  <a:pos x="1" y="1"/>
                </a:cxn>
                <a:cxn ang="0">
                  <a:pos x="1" y="1"/>
                </a:cxn>
                <a:cxn ang="0">
                  <a:pos x="1" y="1"/>
                </a:cxn>
                <a:cxn ang="0">
                  <a:pos x="2" y="1"/>
                </a:cxn>
                <a:cxn ang="0">
                  <a:pos x="2" y="1"/>
                </a:cxn>
                <a:cxn ang="0">
                  <a:pos x="2" y="1"/>
                </a:cxn>
                <a:cxn ang="0">
                  <a:pos x="2" y="0"/>
                </a:cxn>
                <a:cxn ang="0">
                  <a:pos x="1" y="0"/>
                </a:cxn>
                <a:cxn ang="0">
                  <a:pos x="1" y="0"/>
                </a:cxn>
                <a:cxn ang="0">
                  <a:pos x="0" y="0"/>
                </a:cxn>
                <a:cxn ang="0">
                  <a:pos x="0" y="1"/>
                </a:cxn>
                <a:cxn ang="0">
                  <a:pos x="1" y="1"/>
                </a:cxn>
              </a:cxnLst>
              <a:rect l="0" t="0" r="r" b="b"/>
              <a:pathLst>
                <a:path w="3" h="2">
                  <a:moveTo>
                    <a:pt x="1" y="1"/>
                  </a:moveTo>
                  <a:cubicBezTo>
                    <a:pt x="1" y="1"/>
                    <a:pt x="1" y="1"/>
                    <a:pt x="1" y="1"/>
                  </a:cubicBezTo>
                  <a:cubicBezTo>
                    <a:pt x="1" y="1"/>
                    <a:pt x="1" y="1"/>
                    <a:pt x="1" y="1"/>
                  </a:cubicBezTo>
                  <a:cubicBezTo>
                    <a:pt x="2" y="2"/>
                    <a:pt x="3" y="1"/>
                    <a:pt x="2" y="1"/>
                  </a:cubicBezTo>
                  <a:cubicBezTo>
                    <a:pt x="2" y="1"/>
                    <a:pt x="2" y="1"/>
                    <a:pt x="2" y="1"/>
                  </a:cubicBezTo>
                  <a:cubicBezTo>
                    <a:pt x="2" y="1"/>
                    <a:pt x="2" y="1"/>
                    <a:pt x="2" y="1"/>
                  </a:cubicBezTo>
                  <a:cubicBezTo>
                    <a:pt x="2" y="1"/>
                    <a:pt x="2" y="1"/>
                    <a:pt x="2" y="0"/>
                  </a:cubicBezTo>
                  <a:cubicBezTo>
                    <a:pt x="1" y="0"/>
                    <a:pt x="1" y="0"/>
                    <a:pt x="1" y="0"/>
                  </a:cubicBezTo>
                  <a:cubicBezTo>
                    <a:pt x="1" y="0"/>
                    <a:pt x="1" y="0"/>
                    <a:pt x="1" y="0"/>
                  </a:cubicBezTo>
                  <a:cubicBezTo>
                    <a:pt x="1" y="0"/>
                    <a:pt x="1" y="0"/>
                    <a:pt x="0" y="0"/>
                  </a:cubicBezTo>
                  <a:cubicBezTo>
                    <a:pt x="0" y="0"/>
                    <a:pt x="0" y="0"/>
                    <a:pt x="0" y="1"/>
                  </a:cubicBezTo>
                  <a:cubicBezTo>
                    <a:pt x="0"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54" name="Freeform 131"/>
            <p:cNvSpPr/>
            <p:nvPr/>
          </p:nvSpPr>
          <p:spPr>
            <a:xfrm>
              <a:off x="2082" y="1119"/>
              <a:ext cx="3" cy="4"/>
            </a:xfrm>
            <a:custGeom>
              <a:avLst/>
              <a:gdLst/>
              <a:ahLst/>
              <a:cxnLst>
                <a:cxn ang="0">
                  <a:pos x="0" y="1"/>
                </a:cxn>
                <a:cxn ang="0">
                  <a:pos x="0" y="2"/>
                </a:cxn>
                <a:cxn ang="0">
                  <a:pos x="1" y="2"/>
                </a:cxn>
                <a:cxn ang="0">
                  <a:pos x="1" y="1"/>
                </a:cxn>
                <a:cxn ang="0">
                  <a:pos x="0" y="1"/>
                </a:cxn>
                <a:cxn ang="0">
                  <a:pos x="0" y="1"/>
                </a:cxn>
                <a:cxn ang="0">
                  <a:pos x="0" y="1"/>
                </a:cxn>
              </a:cxnLst>
              <a:rect l="0" t="0" r="r" b="b"/>
              <a:pathLst>
                <a:path w="1" h="2">
                  <a:moveTo>
                    <a:pt x="0" y="1"/>
                  </a:moveTo>
                  <a:cubicBezTo>
                    <a:pt x="0" y="1"/>
                    <a:pt x="0" y="1"/>
                    <a:pt x="0" y="2"/>
                  </a:cubicBezTo>
                  <a:cubicBezTo>
                    <a:pt x="0" y="2"/>
                    <a:pt x="1" y="2"/>
                    <a:pt x="1" y="2"/>
                  </a:cubicBezTo>
                  <a:cubicBezTo>
                    <a:pt x="1" y="1"/>
                    <a:pt x="1" y="1"/>
                    <a:pt x="1" y="1"/>
                  </a:cubicBezTo>
                  <a:cubicBezTo>
                    <a:pt x="0" y="1"/>
                    <a:pt x="1" y="1"/>
                    <a:pt x="0" y="1"/>
                  </a:cubicBezTo>
                  <a:cubicBezTo>
                    <a:pt x="0" y="0"/>
                    <a:pt x="0" y="0"/>
                    <a:pt x="0" y="1"/>
                  </a:cubicBezTo>
                  <a:cubicBezTo>
                    <a:pt x="0" y="1"/>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55" name="Freeform 132"/>
            <p:cNvSpPr/>
            <p:nvPr/>
          </p:nvSpPr>
          <p:spPr>
            <a:xfrm>
              <a:off x="1825" y="1123"/>
              <a:ext cx="198" cy="159"/>
            </a:xfrm>
            <a:custGeom>
              <a:avLst/>
              <a:gdLst/>
              <a:ahLst/>
              <a:cxnLst>
                <a:cxn ang="0">
                  <a:pos x="81" y="27"/>
                </a:cxn>
                <a:cxn ang="0">
                  <a:pos x="77" y="21"/>
                </a:cxn>
                <a:cxn ang="0">
                  <a:pos x="74" y="19"/>
                </a:cxn>
                <a:cxn ang="0">
                  <a:pos x="73" y="12"/>
                </a:cxn>
                <a:cxn ang="0">
                  <a:pos x="69" y="1"/>
                </a:cxn>
                <a:cxn ang="0">
                  <a:pos x="66" y="4"/>
                </a:cxn>
                <a:cxn ang="0">
                  <a:pos x="65" y="11"/>
                </a:cxn>
                <a:cxn ang="0">
                  <a:pos x="62" y="16"/>
                </a:cxn>
                <a:cxn ang="0">
                  <a:pos x="59" y="14"/>
                </a:cxn>
                <a:cxn ang="0">
                  <a:pos x="56" y="12"/>
                </a:cxn>
                <a:cxn ang="0">
                  <a:pos x="53" y="10"/>
                </a:cxn>
                <a:cxn ang="0">
                  <a:pos x="55" y="5"/>
                </a:cxn>
                <a:cxn ang="0">
                  <a:pos x="55" y="3"/>
                </a:cxn>
                <a:cxn ang="0">
                  <a:pos x="50" y="2"/>
                </a:cxn>
                <a:cxn ang="0">
                  <a:pos x="48" y="2"/>
                </a:cxn>
                <a:cxn ang="0">
                  <a:pos x="42" y="4"/>
                </a:cxn>
                <a:cxn ang="0">
                  <a:pos x="40" y="8"/>
                </a:cxn>
                <a:cxn ang="0">
                  <a:pos x="38" y="10"/>
                </a:cxn>
                <a:cxn ang="0">
                  <a:pos x="34" y="7"/>
                </a:cxn>
                <a:cxn ang="0">
                  <a:pos x="29" y="11"/>
                </a:cxn>
                <a:cxn ang="0">
                  <a:pos x="27" y="15"/>
                </a:cxn>
                <a:cxn ang="0">
                  <a:pos x="25" y="14"/>
                </a:cxn>
                <a:cxn ang="0">
                  <a:pos x="22" y="18"/>
                </a:cxn>
                <a:cxn ang="0">
                  <a:pos x="17" y="21"/>
                </a:cxn>
                <a:cxn ang="0">
                  <a:pos x="14" y="23"/>
                </a:cxn>
                <a:cxn ang="0">
                  <a:pos x="9" y="24"/>
                </a:cxn>
                <a:cxn ang="0">
                  <a:pos x="6" y="27"/>
                </a:cxn>
                <a:cxn ang="0">
                  <a:pos x="3" y="33"/>
                </a:cxn>
                <a:cxn ang="0">
                  <a:pos x="3" y="35"/>
                </a:cxn>
                <a:cxn ang="0">
                  <a:pos x="2" y="35"/>
                </a:cxn>
                <a:cxn ang="0">
                  <a:pos x="3" y="42"/>
                </a:cxn>
                <a:cxn ang="0">
                  <a:pos x="4" y="49"/>
                </a:cxn>
                <a:cxn ang="0">
                  <a:pos x="1" y="56"/>
                </a:cxn>
                <a:cxn ang="0">
                  <a:pos x="5" y="57"/>
                </a:cxn>
                <a:cxn ang="0">
                  <a:pos x="9" y="55"/>
                </a:cxn>
                <a:cxn ang="0">
                  <a:pos x="19" y="53"/>
                </a:cxn>
                <a:cxn ang="0">
                  <a:pos x="28" y="51"/>
                </a:cxn>
                <a:cxn ang="0">
                  <a:pos x="35" y="49"/>
                </a:cxn>
                <a:cxn ang="0">
                  <a:pos x="40" y="51"/>
                </a:cxn>
                <a:cxn ang="0">
                  <a:pos x="40" y="57"/>
                </a:cxn>
                <a:cxn ang="0">
                  <a:pos x="43" y="55"/>
                </a:cxn>
                <a:cxn ang="0">
                  <a:pos x="45" y="54"/>
                </a:cxn>
                <a:cxn ang="0">
                  <a:pos x="47" y="52"/>
                </a:cxn>
                <a:cxn ang="0">
                  <a:pos x="44" y="57"/>
                </a:cxn>
                <a:cxn ang="0">
                  <a:pos x="44" y="58"/>
                </a:cxn>
                <a:cxn ang="0">
                  <a:pos x="46" y="56"/>
                </a:cxn>
                <a:cxn ang="0">
                  <a:pos x="46" y="59"/>
                </a:cxn>
                <a:cxn ang="0">
                  <a:pos x="47" y="65"/>
                </a:cxn>
                <a:cxn ang="0">
                  <a:pos x="52" y="66"/>
                </a:cxn>
                <a:cxn ang="0">
                  <a:pos x="56" y="64"/>
                </a:cxn>
                <a:cxn ang="0">
                  <a:pos x="58" y="66"/>
                </a:cxn>
                <a:cxn ang="0">
                  <a:pos x="65" y="64"/>
                </a:cxn>
                <a:cxn ang="0">
                  <a:pos x="67" y="62"/>
                </a:cxn>
                <a:cxn ang="0">
                  <a:pos x="69" y="59"/>
                </a:cxn>
                <a:cxn ang="0">
                  <a:pos x="71" y="56"/>
                </a:cxn>
                <a:cxn ang="0">
                  <a:pos x="74" y="53"/>
                </a:cxn>
                <a:cxn ang="0">
                  <a:pos x="77" y="51"/>
                </a:cxn>
                <a:cxn ang="0">
                  <a:pos x="80" y="47"/>
                </a:cxn>
                <a:cxn ang="0">
                  <a:pos x="83" y="42"/>
                </a:cxn>
              </a:cxnLst>
              <a:rect l="0" t="0" r="r" b="b"/>
              <a:pathLst>
                <a:path w="84" h="67">
                  <a:moveTo>
                    <a:pt x="83" y="34"/>
                  </a:moveTo>
                  <a:cubicBezTo>
                    <a:pt x="83" y="33"/>
                    <a:pt x="83" y="32"/>
                    <a:pt x="82" y="32"/>
                  </a:cubicBezTo>
                  <a:cubicBezTo>
                    <a:pt x="82" y="32"/>
                    <a:pt x="82" y="32"/>
                    <a:pt x="82" y="32"/>
                  </a:cubicBezTo>
                  <a:cubicBezTo>
                    <a:pt x="82" y="32"/>
                    <a:pt x="82" y="31"/>
                    <a:pt x="82" y="31"/>
                  </a:cubicBezTo>
                  <a:cubicBezTo>
                    <a:pt x="82" y="31"/>
                    <a:pt x="82" y="31"/>
                    <a:pt x="82" y="31"/>
                  </a:cubicBezTo>
                  <a:cubicBezTo>
                    <a:pt x="82" y="31"/>
                    <a:pt x="82" y="31"/>
                    <a:pt x="81" y="31"/>
                  </a:cubicBezTo>
                  <a:cubicBezTo>
                    <a:pt x="81" y="31"/>
                    <a:pt x="81" y="30"/>
                    <a:pt x="81" y="30"/>
                  </a:cubicBezTo>
                  <a:cubicBezTo>
                    <a:pt x="81" y="30"/>
                    <a:pt x="80" y="30"/>
                    <a:pt x="80" y="30"/>
                  </a:cubicBezTo>
                  <a:cubicBezTo>
                    <a:pt x="80" y="29"/>
                    <a:pt x="81" y="28"/>
                    <a:pt x="81" y="27"/>
                  </a:cubicBezTo>
                  <a:cubicBezTo>
                    <a:pt x="80" y="27"/>
                    <a:pt x="81" y="27"/>
                    <a:pt x="80" y="27"/>
                  </a:cubicBezTo>
                  <a:cubicBezTo>
                    <a:pt x="80" y="27"/>
                    <a:pt x="80" y="27"/>
                    <a:pt x="80" y="27"/>
                  </a:cubicBezTo>
                  <a:cubicBezTo>
                    <a:pt x="80" y="26"/>
                    <a:pt x="79" y="27"/>
                    <a:pt x="79" y="28"/>
                  </a:cubicBezTo>
                  <a:cubicBezTo>
                    <a:pt x="78" y="28"/>
                    <a:pt x="79" y="26"/>
                    <a:pt x="78" y="25"/>
                  </a:cubicBezTo>
                  <a:cubicBezTo>
                    <a:pt x="78" y="25"/>
                    <a:pt x="77" y="23"/>
                    <a:pt x="78" y="23"/>
                  </a:cubicBezTo>
                  <a:cubicBezTo>
                    <a:pt x="78" y="23"/>
                    <a:pt x="78" y="22"/>
                    <a:pt x="78" y="22"/>
                  </a:cubicBezTo>
                  <a:cubicBezTo>
                    <a:pt x="78" y="22"/>
                    <a:pt x="78" y="22"/>
                    <a:pt x="77" y="22"/>
                  </a:cubicBezTo>
                  <a:cubicBezTo>
                    <a:pt x="77" y="21"/>
                    <a:pt x="77" y="22"/>
                    <a:pt x="77" y="21"/>
                  </a:cubicBezTo>
                  <a:cubicBezTo>
                    <a:pt x="77" y="21"/>
                    <a:pt x="77" y="21"/>
                    <a:pt x="77" y="21"/>
                  </a:cubicBezTo>
                  <a:cubicBezTo>
                    <a:pt x="77" y="21"/>
                    <a:pt x="77" y="21"/>
                    <a:pt x="77" y="21"/>
                  </a:cubicBezTo>
                  <a:cubicBezTo>
                    <a:pt x="77" y="21"/>
                    <a:pt x="76" y="21"/>
                    <a:pt x="76" y="21"/>
                  </a:cubicBezTo>
                  <a:cubicBezTo>
                    <a:pt x="76" y="21"/>
                    <a:pt x="76" y="21"/>
                    <a:pt x="76" y="21"/>
                  </a:cubicBezTo>
                  <a:cubicBezTo>
                    <a:pt x="76" y="21"/>
                    <a:pt x="76" y="21"/>
                    <a:pt x="76" y="21"/>
                  </a:cubicBezTo>
                  <a:cubicBezTo>
                    <a:pt x="76" y="21"/>
                    <a:pt x="76" y="20"/>
                    <a:pt x="76" y="20"/>
                  </a:cubicBezTo>
                  <a:cubicBezTo>
                    <a:pt x="76" y="20"/>
                    <a:pt x="75" y="20"/>
                    <a:pt x="75" y="20"/>
                  </a:cubicBezTo>
                  <a:cubicBezTo>
                    <a:pt x="75" y="20"/>
                    <a:pt x="75" y="20"/>
                    <a:pt x="75" y="20"/>
                  </a:cubicBezTo>
                  <a:cubicBezTo>
                    <a:pt x="75" y="20"/>
                    <a:pt x="74" y="20"/>
                    <a:pt x="74" y="20"/>
                  </a:cubicBezTo>
                  <a:cubicBezTo>
                    <a:pt x="74" y="19"/>
                    <a:pt x="74" y="19"/>
                    <a:pt x="74" y="19"/>
                  </a:cubicBezTo>
                  <a:cubicBezTo>
                    <a:pt x="73" y="19"/>
                    <a:pt x="73" y="19"/>
                    <a:pt x="73" y="19"/>
                  </a:cubicBezTo>
                  <a:cubicBezTo>
                    <a:pt x="73" y="18"/>
                    <a:pt x="73" y="18"/>
                    <a:pt x="73" y="18"/>
                  </a:cubicBezTo>
                  <a:cubicBezTo>
                    <a:pt x="73" y="17"/>
                    <a:pt x="73" y="17"/>
                    <a:pt x="73" y="17"/>
                  </a:cubicBezTo>
                  <a:cubicBezTo>
                    <a:pt x="73" y="16"/>
                    <a:pt x="73" y="16"/>
                    <a:pt x="73" y="16"/>
                  </a:cubicBezTo>
                  <a:cubicBezTo>
                    <a:pt x="73" y="15"/>
                    <a:pt x="73" y="15"/>
                    <a:pt x="73" y="14"/>
                  </a:cubicBezTo>
                  <a:cubicBezTo>
                    <a:pt x="73" y="14"/>
                    <a:pt x="73" y="14"/>
                    <a:pt x="73" y="14"/>
                  </a:cubicBezTo>
                  <a:cubicBezTo>
                    <a:pt x="73" y="14"/>
                    <a:pt x="73" y="14"/>
                    <a:pt x="73" y="13"/>
                  </a:cubicBezTo>
                  <a:cubicBezTo>
                    <a:pt x="73" y="13"/>
                    <a:pt x="73" y="13"/>
                    <a:pt x="73" y="13"/>
                  </a:cubicBezTo>
                  <a:cubicBezTo>
                    <a:pt x="73" y="13"/>
                    <a:pt x="73" y="12"/>
                    <a:pt x="73" y="12"/>
                  </a:cubicBezTo>
                  <a:cubicBezTo>
                    <a:pt x="73" y="11"/>
                    <a:pt x="73" y="9"/>
                    <a:pt x="72" y="9"/>
                  </a:cubicBezTo>
                  <a:cubicBezTo>
                    <a:pt x="72" y="9"/>
                    <a:pt x="72" y="8"/>
                    <a:pt x="72" y="8"/>
                  </a:cubicBezTo>
                  <a:cubicBezTo>
                    <a:pt x="72" y="7"/>
                    <a:pt x="71" y="8"/>
                    <a:pt x="70" y="8"/>
                  </a:cubicBezTo>
                  <a:cubicBezTo>
                    <a:pt x="70" y="8"/>
                    <a:pt x="70" y="6"/>
                    <a:pt x="70" y="6"/>
                  </a:cubicBezTo>
                  <a:cubicBezTo>
                    <a:pt x="70" y="6"/>
                    <a:pt x="70" y="4"/>
                    <a:pt x="70" y="4"/>
                  </a:cubicBezTo>
                  <a:cubicBezTo>
                    <a:pt x="70" y="3"/>
                    <a:pt x="69" y="3"/>
                    <a:pt x="69" y="3"/>
                  </a:cubicBezTo>
                  <a:cubicBezTo>
                    <a:pt x="70" y="3"/>
                    <a:pt x="70" y="3"/>
                    <a:pt x="70" y="2"/>
                  </a:cubicBezTo>
                  <a:cubicBezTo>
                    <a:pt x="69" y="2"/>
                    <a:pt x="69" y="2"/>
                    <a:pt x="69" y="2"/>
                  </a:cubicBezTo>
                  <a:cubicBezTo>
                    <a:pt x="69" y="2"/>
                    <a:pt x="69" y="1"/>
                    <a:pt x="69" y="1"/>
                  </a:cubicBezTo>
                  <a:cubicBezTo>
                    <a:pt x="69" y="1"/>
                    <a:pt x="69" y="0"/>
                    <a:pt x="69" y="0"/>
                  </a:cubicBezTo>
                  <a:cubicBezTo>
                    <a:pt x="69" y="0"/>
                    <a:pt x="68" y="0"/>
                    <a:pt x="68" y="0"/>
                  </a:cubicBezTo>
                  <a:cubicBezTo>
                    <a:pt x="68" y="0"/>
                    <a:pt x="68" y="0"/>
                    <a:pt x="68" y="0"/>
                  </a:cubicBezTo>
                  <a:cubicBezTo>
                    <a:pt x="67" y="0"/>
                    <a:pt x="67" y="1"/>
                    <a:pt x="67" y="2"/>
                  </a:cubicBezTo>
                  <a:cubicBezTo>
                    <a:pt x="67" y="2"/>
                    <a:pt x="67" y="2"/>
                    <a:pt x="67" y="2"/>
                  </a:cubicBezTo>
                  <a:cubicBezTo>
                    <a:pt x="67" y="2"/>
                    <a:pt x="67" y="3"/>
                    <a:pt x="67" y="3"/>
                  </a:cubicBezTo>
                  <a:cubicBezTo>
                    <a:pt x="67" y="3"/>
                    <a:pt x="67" y="3"/>
                    <a:pt x="66" y="3"/>
                  </a:cubicBezTo>
                  <a:cubicBezTo>
                    <a:pt x="66" y="3"/>
                    <a:pt x="66" y="4"/>
                    <a:pt x="66" y="4"/>
                  </a:cubicBezTo>
                  <a:cubicBezTo>
                    <a:pt x="66" y="4"/>
                    <a:pt x="66" y="4"/>
                    <a:pt x="66" y="4"/>
                  </a:cubicBezTo>
                  <a:cubicBezTo>
                    <a:pt x="66" y="4"/>
                    <a:pt x="66" y="5"/>
                    <a:pt x="66" y="5"/>
                  </a:cubicBezTo>
                  <a:cubicBezTo>
                    <a:pt x="66" y="5"/>
                    <a:pt x="66" y="5"/>
                    <a:pt x="66" y="6"/>
                  </a:cubicBezTo>
                  <a:cubicBezTo>
                    <a:pt x="66" y="6"/>
                    <a:pt x="66" y="6"/>
                    <a:pt x="66" y="6"/>
                  </a:cubicBezTo>
                  <a:cubicBezTo>
                    <a:pt x="66" y="6"/>
                    <a:pt x="66" y="6"/>
                    <a:pt x="65" y="6"/>
                  </a:cubicBezTo>
                  <a:cubicBezTo>
                    <a:pt x="65" y="7"/>
                    <a:pt x="65" y="7"/>
                    <a:pt x="66" y="8"/>
                  </a:cubicBezTo>
                  <a:cubicBezTo>
                    <a:pt x="66" y="8"/>
                    <a:pt x="66" y="8"/>
                    <a:pt x="66" y="8"/>
                  </a:cubicBezTo>
                  <a:cubicBezTo>
                    <a:pt x="66" y="8"/>
                    <a:pt x="65" y="8"/>
                    <a:pt x="65" y="9"/>
                  </a:cubicBezTo>
                  <a:cubicBezTo>
                    <a:pt x="65" y="9"/>
                    <a:pt x="65" y="9"/>
                    <a:pt x="66" y="10"/>
                  </a:cubicBezTo>
                  <a:cubicBezTo>
                    <a:pt x="66" y="10"/>
                    <a:pt x="65" y="10"/>
                    <a:pt x="65" y="11"/>
                  </a:cubicBezTo>
                  <a:cubicBezTo>
                    <a:pt x="65" y="11"/>
                    <a:pt x="65" y="11"/>
                    <a:pt x="65" y="11"/>
                  </a:cubicBezTo>
                  <a:cubicBezTo>
                    <a:pt x="64" y="11"/>
                    <a:pt x="64" y="12"/>
                    <a:pt x="64" y="13"/>
                  </a:cubicBezTo>
                  <a:cubicBezTo>
                    <a:pt x="64" y="13"/>
                    <a:pt x="64" y="13"/>
                    <a:pt x="64" y="13"/>
                  </a:cubicBezTo>
                  <a:cubicBezTo>
                    <a:pt x="64" y="14"/>
                    <a:pt x="63" y="14"/>
                    <a:pt x="63" y="14"/>
                  </a:cubicBezTo>
                  <a:cubicBezTo>
                    <a:pt x="64" y="14"/>
                    <a:pt x="63" y="15"/>
                    <a:pt x="63" y="15"/>
                  </a:cubicBezTo>
                  <a:cubicBezTo>
                    <a:pt x="63" y="15"/>
                    <a:pt x="63" y="15"/>
                    <a:pt x="63" y="15"/>
                  </a:cubicBezTo>
                  <a:cubicBezTo>
                    <a:pt x="63" y="15"/>
                    <a:pt x="63" y="15"/>
                    <a:pt x="62" y="15"/>
                  </a:cubicBezTo>
                  <a:cubicBezTo>
                    <a:pt x="62" y="16"/>
                    <a:pt x="62" y="16"/>
                    <a:pt x="62" y="16"/>
                  </a:cubicBezTo>
                  <a:cubicBezTo>
                    <a:pt x="62" y="16"/>
                    <a:pt x="62" y="16"/>
                    <a:pt x="62" y="16"/>
                  </a:cubicBezTo>
                  <a:cubicBezTo>
                    <a:pt x="61" y="17"/>
                    <a:pt x="61" y="16"/>
                    <a:pt x="61" y="16"/>
                  </a:cubicBezTo>
                  <a:cubicBezTo>
                    <a:pt x="60" y="16"/>
                    <a:pt x="60" y="16"/>
                    <a:pt x="60" y="16"/>
                  </a:cubicBezTo>
                  <a:cubicBezTo>
                    <a:pt x="60" y="16"/>
                    <a:pt x="60" y="16"/>
                    <a:pt x="60" y="15"/>
                  </a:cubicBezTo>
                  <a:cubicBezTo>
                    <a:pt x="60" y="15"/>
                    <a:pt x="60" y="15"/>
                    <a:pt x="60" y="15"/>
                  </a:cubicBezTo>
                  <a:cubicBezTo>
                    <a:pt x="60" y="15"/>
                    <a:pt x="60" y="15"/>
                    <a:pt x="60" y="15"/>
                  </a:cubicBezTo>
                  <a:cubicBezTo>
                    <a:pt x="60" y="15"/>
                    <a:pt x="60" y="15"/>
                    <a:pt x="60" y="15"/>
                  </a:cubicBezTo>
                  <a:cubicBezTo>
                    <a:pt x="59" y="14"/>
                    <a:pt x="59" y="15"/>
                    <a:pt x="59" y="15"/>
                  </a:cubicBezTo>
                  <a:cubicBezTo>
                    <a:pt x="59" y="14"/>
                    <a:pt x="59" y="14"/>
                    <a:pt x="59" y="14"/>
                  </a:cubicBezTo>
                  <a:cubicBezTo>
                    <a:pt x="59" y="14"/>
                    <a:pt x="59" y="14"/>
                    <a:pt x="59" y="14"/>
                  </a:cubicBezTo>
                  <a:cubicBezTo>
                    <a:pt x="59" y="14"/>
                    <a:pt x="58" y="14"/>
                    <a:pt x="58" y="14"/>
                  </a:cubicBezTo>
                  <a:cubicBezTo>
                    <a:pt x="58" y="14"/>
                    <a:pt x="58" y="14"/>
                    <a:pt x="58" y="14"/>
                  </a:cubicBezTo>
                  <a:cubicBezTo>
                    <a:pt x="58" y="14"/>
                    <a:pt x="58" y="14"/>
                    <a:pt x="57" y="13"/>
                  </a:cubicBezTo>
                  <a:cubicBezTo>
                    <a:pt x="57" y="13"/>
                    <a:pt x="57" y="13"/>
                    <a:pt x="57" y="13"/>
                  </a:cubicBezTo>
                  <a:cubicBezTo>
                    <a:pt x="57" y="13"/>
                    <a:pt x="57" y="13"/>
                    <a:pt x="57" y="13"/>
                  </a:cubicBezTo>
                  <a:cubicBezTo>
                    <a:pt x="57" y="13"/>
                    <a:pt x="57" y="13"/>
                    <a:pt x="57" y="13"/>
                  </a:cubicBezTo>
                  <a:cubicBezTo>
                    <a:pt x="57" y="12"/>
                    <a:pt x="57" y="13"/>
                    <a:pt x="57" y="12"/>
                  </a:cubicBezTo>
                  <a:cubicBezTo>
                    <a:pt x="56" y="12"/>
                    <a:pt x="57" y="12"/>
                    <a:pt x="56" y="12"/>
                  </a:cubicBezTo>
                  <a:cubicBezTo>
                    <a:pt x="56" y="12"/>
                    <a:pt x="56" y="12"/>
                    <a:pt x="56" y="12"/>
                  </a:cubicBezTo>
                  <a:cubicBezTo>
                    <a:pt x="56" y="12"/>
                    <a:pt x="56" y="12"/>
                    <a:pt x="56" y="12"/>
                  </a:cubicBezTo>
                  <a:cubicBezTo>
                    <a:pt x="56" y="12"/>
                    <a:pt x="56" y="12"/>
                    <a:pt x="55" y="12"/>
                  </a:cubicBezTo>
                  <a:cubicBezTo>
                    <a:pt x="55" y="12"/>
                    <a:pt x="55" y="12"/>
                    <a:pt x="55" y="11"/>
                  </a:cubicBezTo>
                  <a:cubicBezTo>
                    <a:pt x="55" y="11"/>
                    <a:pt x="54" y="11"/>
                    <a:pt x="54" y="11"/>
                  </a:cubicBezTo>
                  <a:cubicBezTo>
                    <a:pt x="54" y="11"/>
                    <a:pt x="54" y="11"/>
                    <a:pt x="54" y="11"/>
                  </a:cubicBezTo>
                  <a:cubicBezTo>
                    <a:pt x="54" y="11"/>
                    <a:pt x="53" y="11"/>
                    <a:pt x="53" y="11"/>
                  </a:cubicBezTo>
                  <a:cubicBezTo>
                    <a:pt x="53" y="11"/>
                    <a:pt x="53" y="10"/>
                    <a:pt x="53" y="10"/>
                  </a:cubicBezTo>
                  <a:cubicBezTo>
                    <a:pt x="53" y="10"/>
                    <a:pt x="53" y="10"/>
                    <a:pt x="53" y="10"/>
                  </a:cubicBezTo>
                  <a:cubicBezTo>
                    <a:pt x="53" y="10"/>
                    <a:pt x="53" y="10"/>
                    <a:pt x="53" y="10"/>
                  </a:cubicBezTo>
                  <a:cubicBezTo>
                    <a:pt x="53" y="10"/>
                    <a:pt x="53" y="10"/>
                    <a:pt x="52" y="10"/>
                  </a:cubicBezTo>
                  <a:cubicBezTo>
                    <a:pt x="52" y="10"/>
                    <a:pt x="52" y="10"/>
                    <a:pt x="52" y="9"/>
                  </a:cubicBezTo>
                  <a:cubicBezTo>
                    <a:pt x="52" y="9"/>
                    <a:pt x="52" y="9"/>
                    <a:pt x="52" y="9"/>
                  </a:cubicBezTo>
                  <a:cubicBezTo>
                    <a:pt x="53" y="9"/>
                    <a:pt x="53" y="8"/>
                    <a:pt x="53" y="8"/>
                  </a:cubicBezTo>
                  <a:cubicBezTo>
                    <a:pt x="53" y="8"/>
                    <a:pt x="53" y="7"/>
                    <a:pt x="53" y="7"/>
                  </a:cubicBezTo>
                  <a:cubicBezTo>
                    <a:pt x="54" y="7"/>
                    <a:pt x="53" y="7"/>
                    <a:pt x="54" y="7"/>
                  </a:cubicBezTo>
                  <a:cubicBezTo>
                    <a:pt x="54" y="7"/>
                    <a:pt x="54" y="7"/>
                    <a:pt x="54" y="7"/>
                  </a:cubicBezTo>
                  <a:cubicBezTo>
                    <a:pt x="54" y="7"/>
                    <a:pt x="54" y="6"/>
                    <a:pt x="54" y="6"/>
                  </a:cubicBezTo>
                  <a:cubicBezTo>
                    <a:pt x="54" y="5"/>
                    <a:pt x="55" y="6"/>
                    <a:pt x="55" y="5"/>
                  </a:cubicBezTo>
                  <a:cubicBezTo>
                    <a:pt x="55" y="5"/>
                    <a:pt x="55" y="5"/>
                    <a:pt x="56" y="5"/>
                  </a:cubicBezTo>
                  <a:cubicBezTo>
                    <a:pt x="56" y="4"/>
                    <a:pt x="56" y="4"/>
                    <a:pt x="56" y="4"/>
                  </a:cubicBezTo>
                  <a:cubicBezTo>
                    <a:pt x="56" y="4"/>
                    <a:pt x="56" y="4"/>
                    <a:pt x="56" y="4"/>
                  </a:cubicBezTo>
                  <a:cubicBezTo>
                    <a:pt x="56" y="4"/>
                    <a:pt x="56" y="4"/>
                    <a:pt x="57" y="4"/>
                  </a:cubicBezTo>
                  <a:cubicBezTo>
                    <a:pt x="57" y="4"/>
                    <a:pt x="57" y="3"/>
                    <a:pt x="56" y="3"/>
                  </a:cubicBezTo>
                  <a:cubicBezTo>
                    <a:pt x="56" y="3"/>
                    <a:pt x="56" y="3"/>
                    <a:pt x="56" y="3"/>
                  </a:cubicBezTo>
                  <a:cubicBezTo>
                    <a:pt x="56" y="3"/>
                    <a:pt x="56" y="3"/>
                    <a:pt x="56" y="3"/>
                  </a:cubicBezTo>
                  <a:cubicBezTo>
                    <a:pt x="56" y="2"/>
                    <a:pt x="56" y="2"/>
                    <a:pt x="55" y="2"/>
                  </a:cubicBezTo>
                  <a:cubicBezTo>
                    <a:pt x="55" y="3"/>
                    <a:pt x="55" y="2"/>
                    <a:pt x="55" y="3"/>
                  </a:cubicBezTo>
                  <a:cubicBezTo>
                    <a:pt x="55" y="4"/>
                    <a:pt x="55" y="3"/>
                    <a:pt x="55" y="3"/>
                  </a:cubicBezTo>
                  <a:cubicBezTo>
                    <a:pt x="54" y="3"/>
                    <a:pt x="55" y="3"/>
                    <a:pt x="54" y="3"/>
                  </a:cubicBezTo>
                  <a:cubicBezTo>
                    <a:pt x="54" y="3"/>
                    <a:pt x="54" y="3"/>
                    <a:pt x="54" y="3"/>
                  </a:cubicBezTo>
                  <a:cubicBezTo>
                    <a:pt x="54" y="2"/>
                    <a:pt x="54" y="2"/>
                    <a:pt x="54" y="2"/>
                  </a:cubicBezTo>
                  <a:cubicBezTo>
                    <a:pt x="54" y="2"/>
                    <a:pt x="54" y="2"/>
                    <a:pt x="53" y="2"/>
                  </a:cubicBezTo>
                  <a:cubicBezTo>
                    <a:pt x="53" y="3"/>
                    <a:pt x="53" y="3"/>
                    <a:pt x="53" y="3"/>
                  </a:cubicBezTo>
                  <a:cubicBezTo>
                    <a:pt x="52" y="3"/>
                    <a:pt x="52" y="2"/>
                    <a:pt x="52" y="2"/>
                  </a:cubicBezTo>
                  <a:cubicBezTo>
                    <a:pt x="51" y="2"/>
                    <a:pt x="51" y="2"/>
                    <a:pt x="51" y="2"/>
                  </a:cubicBezTo>
                  <a:cubicBezTo>
                    <a:pt x="50" y="2"/>
                    <a:pt x="51" y="2"/>
                    <a:pt x="50" y="2"/>
                  </a:cubicBezTo>
                  <a:cubicBezTo>
                    <a:pt x="50" y="2"/>
                    <a:pt x="49" y="2"/>
                    <a:pt x="49" y="2"/>
                  </a:cubicBezTo>
                  <a:cubicBezTo>
                    <a:pt x="49" y="1"/>
                    <a:pt x="48" y="1"/>
                    <a:pt x="48" y="1"/>
                  </a:cubicBezTo>
                  <a:cubicBezTo>
                    <a:pt x="48" y="1"/>
                    <a:pt x="48" y="1"/>
                    <a:pt x="48" y="1"/>
                  </a:cubicBezTo>
                  <a:cubicBezTo>
                    <a:pt x="48" y="1"/>
                    <a:pt x="47" y="0"/>
                    <a:pt x="47" y="0"/>
                  </a:cubicBezTo>
                  <a:cubicBezTo>
                    <a:pt x="47" y="0"/>
                    <a:pt x="47" y="0"/>
                    <a:pt x="47" y="0"/>
                  </a:cubicBezTo>
                  <a:cubicBezTo>
                    <a:pt x="46" y="1"/>
                    <a:pt x="46" y="0"/>
                    <a:pt x="46" y="1"/>
                  </a:cubicBezTo>
                  <a:cubicBezTo>
                    <a:pt x="46" y="1"/>
                    <a:pt x="46" y="1"/>
                    <a:pt x="46" y="1"/>
                  </a:cubicBezTo>
                  <a:cubicBezTo>
                    <a:pt x="47" y="1"/>
                    <a:pt x="46" y="1"/>
                    <a:pt x="47" y="1"/>
                  </a:cubicBezTo>
                  <a:cubicBezTo>
                    <a:pt x="47" y="1"/>
                    <a:pt x="47" y="1"/>
                    <a:pt x="48" y="2"/>
                  </a:cubicBezTo>
                  <a:cubicBezTo>
                    <a:pt x="48" y="2"/>
                    <a:pt x="48" y="2"/>
                    <a:pt x="48" y="3"/>
                  </a:cubicBezTo>
                  <a:cubicBezTo>
                    <a:pt x="47" y="3"/>
                    <a:pt x="47" y="3"/>
                    <a:pt x="47" y="3"/>
                  </a:cubicBezTo>
                  <a:cubicBezTo>
                    <a:pt x="47" y="3"/>
                    <a:pt x="46" y="3"/>
                    <a:pt x="46" y="3"/>
                  </a:cubicBezTo>
                  <a:cubicBezTo>
                    <a:pt x="46" y="3"/>
                    <a:pt x="46" y="3"/>
                    <a:pt x="46" y="3"/>
                  </a:cubicBezTo>
                  <a:cubicBezTo>
                    <a:pt x="45" y="3"/>
                    <a:pt x="45" y="3"/>
                    <a:pt x="44" y="3"/>
                  </a:cubicBezTo>
                  <a:cubicBezTo>
                    <a:pt x="44" y="3"/>
                    <a:pt x="44" y="4"/>
                    <a:pt x="44" y="4"/>
                  </a:cubicBezTo>
                  <a:cubicBezTo>
                    <a:pt x="44" y="4"/>
                    <a:pt x="44" y="4"/>
                    <a:pt x="43" y="4"/>
                  </a:cubicBezTo>
                  <a:cubicBezTo>
                    <a:pt x="43" y="4"/>
                    <a:pt x="43" y="4"/>
                    <a:pt x="43" y="4"/>
                  </a:cubicBezTo>
                  <a:cubicBezTo>
                    <a:pt x="43" y="5"/>
                    <a:pt x="43" y="4"/>
                    <a:pt x="42" y="4"/>
                  </a:cubicBezTo>
                  <a:cubicBezTo>
                    <a:pt x="42" y="4"/>
                    <a:pt x="42" y="5"/>
                    <a:pt x="42" y="5"/>
                  </a:cubicBezTo>
                  <a:cubicBezTo>
                    <a:pt x="42" y="5"/>
                    <a:pt x="42" y="5"/>
                    <a:pt x="42" y="5"/>
                  </a:cubicBezTo>
                  <a:cubicBezTo>
                    <a:pt x="42" y="5"/>
                    <a:pt x="42" y="5"/>
                    <a:pt x="42" y="6"/>
                  </a:cubicBezTo>
                  <a:cubicBezTo>
                    <a:pt x="42" y="6"/>
                    <a:pt x="42" y="6"/>
                    <a:pt x="42" y="6"/>
                  </a:cubicBezTo>
                  <a:cubicBezTo>
                    <a:pt x="41" y="6"/>
                    <a:pt x="41" y="6"/>
                    <a:pt x="41" y="6"/>
                  </a:cubicBezTo>
                  <a:cubicBezTo>
                    <a:pt x="41" y="7"/>
                    <a:pt x="41" y="7"/>
                    <a:pt x="41" y="7"/>
                  </a:cubicBezTo>
                  <a:cubicBezTo>
                    <a:pt x="41" y="7"/>
                    <a:pt x="41" y="7"/>
                    <a:pt x="40" y="7"/>
                  </a:cubicBezTo>
                  <a:cubicBezTo>
                    <a:pt x="40" y="7"/>
                    <a:pt x="40" y="8"/>
                    <a:pt x="40" y="8"/>
                  </a:cubicBezTo>
                  <a:cubicBezTo>
                    <a:pt x="40" y="8"/>
                    <a:pt x="40" y="8"/>
                    <a:pt x="40" y="8"/>
                  </a:cubicBezTo>
                  <a:cubicBezTo>
                    <a:pt x="40" y="8"/>
                    <a:pt x="40" y="8"/>
                    <a:pt x="40" y="9"/>
                  </a:cubicBezTo>
                  <a:cubicBezTo>
                    <a:pt x="40" y="9"/>
                    <a:pt x="40" y="9"/>
                    <a:pt x="40" y="9"/>
                  </a:cubicBezTo>
                  <a:cubicBezTo>
                    <a:pt x="40" y="9"/>
                    <a:pt x="41" y="9"/>
                    <a:pt x="41" y="9"/>
                  </a:cubicBezTo>
                  <a:cubicBezTo>
                    <a:pt x="41" y="9"/>
                    <a:pt x="41" y="9"/>
                    <a:pt x="40" y="9"/>
                  </a:cubicBezTo>
                  <a:cubicBezTo>
                    <a:pt x="40" y="10"/>
                    <a:pt x="40" y="9"/>
                    <a:pt x="40" y="10"/>
                  </a:cubicBezTo>
                  <a:cubicBezTo>
                    <a:pt x="40" y="10"/>
                    <a:pt x="40" y="10"/>
                    <a:pt x="39" y="10"/>
                  </a:cubicBezTo>
                  <a:cubicBezTo>
                    <a:pt x="39" y="10"/>
                    <a:pt x="39" y="9"/>
                    <a:pt x="39" y="9"/>
                  </a:cubicBezTo>
                  <a:cubicBezTo>
                    <a:pt x="39" y="9"/>
                    <a:pt x="38" y="9"/>
                    <a:pt x="38" y="9"/>
                  </a:cubicBezTo>
                  <a:cubicBezTo>
                    <a:pt x="38" y="9"/>
                    <a:pt x="38" y="9"/>
                    <a:pt x="38" y="10"/>
                  </a:cubicBezTo>
                  <a:cubicBezTo>
                    <a:pt x="38" y="10"/>
                    <a:pt x="38" y="10"/>
                    <a:pt x="38" y="10"/>
                  </a:cubicBezTo>
                  <a:cubicBezTo>
                    <a:pt x="37" y="10"/>
                    <a:pt x="37" y="11"/>
                    <a:pt x="37" y="10"/>
                  </a:cubicBezTo>
                  <a:cubicBezTo>
                    <a:pt x="37" y="10"/>
                    <a:pt x="38" y="9"/>
                    <a:pt x="38" y="9"/>
                  </a:cubicBezTo>
                  <a:cubicBezTo>
                    <a:pt x="37" y="8"/>
                    <a:pt x="37" y="8"/>
                    <a:pt x="37" y="8"/>
                  </a:cubicBezTo>
                  <a:cubicBezTo>
                    <a:pt x="37" y="8"/>
                    <a:pt x="37" y="8"/>
                    <a:pt x="36" y="7"/>
                  </a:cubicBezTo>
                  <a:cubicBezTo>
                    <a:pt x="36" y="7"/>
                    <a:pt x="35" y="7"/>
                    <a:pt x="35" y="6"/>
                  </a:cubicBezTo>
                  <a:cubicBezTo>
                    <a:pt x="35" y="6"/>
                    <a:pt x="35" y="7"/>
                    <a:pt x="35" y="7"/>
                  </a:cubicBezTo>
                  <a:cubicBezTo>
                    <a:pt x="34" y="7"/>
                    <a:pt x="35" y="7"/>
                    <a:pt x="35" y="7"/>
                  </a:cubicBezTo>
                  <a:cubicBezTo>
                    <a:pt x="34" y="7"/>
                    <a:pt x="34" y="7"/>
                    <a:pt x="34" y="7"/>
                  </a:cubicBezTo>
                  <a:cubicBezTo>
                    <a:pt x="34" y="8"/>
                    <a:pt x="34" y="7"/>
                    <a:pt x="33" y="8"/>
                  </a:cubicBezTo>
                  <a:cubicBezTo>
                    <a:pt x="33" y="8"/>
                    <a:pt x="33" y="9"/>
                    <a:pt x="32" y="8"/>
                  </a:cubicBezTo>
                  <a:cubicBezTo>
                    <a:pt x="32" y="8"/>
                    <a:pt x="32" y="9"/>
                    <a:pt x="32" y="9"/>
                  </a:cubicBezTo>
                  <a:cubicBezTo>
                    <a:pt x="31" y="9"/>
                    <a:pt x="31" y="9"/>
                    <a:pt x="31" y="10"/>
                  </a:cubicBezTo>
                  <a:cubicBezTo>
                    <a:pt x="31" y="10"/>
                    <a:pt x="31" y="10"/>
                    <a:pt x="31" y="10"/>
                  </a:cubicBezTo>
                  <a:cubicBezTo>
                    <a:pt x="30" y="10"/>
                    <a:pt x="30" y="10"/>
                    <a:pt x="30" y="10"/>
                  </a:cubicBezTo>
                  <a:cubicBezTo>
                    <a:pt x="30" y="10"/>
                    <a:pt x="30" y="10"/>
                    <a:pt x="30" y="11"/>
                  </a:cubicBezTo>
                  <a:cubicBezTo>
                    <a:pt x="30" y="11"/>
                    <a:pt x="29" y="11"/>
                    <a:pt x="29" y="11"/>
                  </a:cubicBezTo>
                  <a:cubicBezTo>
                    <a:pt x="29" y="11"/>
                    <a:pt x="30" y="11"/>
                    <a:pt x="29" y="11"/>
                  </a:cubicBezTo>
                  <a:cubicBezTo>
                    <a:pt x="29" y="11"/>
                    <a:pt x="29" y="12"/>
                    <a:pt x="29" y="12"/>
                  </a:cubicBezTo>
                  <a:cubicBezTo>
                    <a:pt x="29" y="12"/>
                    <a:pt x="29" y="12"/>
                    <a:pt x="29" y="12"/>
                  </a:cubicBezTo>
                  <a:cubicBezTo>
                    <a:pt x="29" y="12"/>
                    <a:pt x="29" y="13"/>
                    <a:pt x="29" y="13"/>
                  </a:cubicBezTo>
                  <a:cubicBezTo>
                    <a:pt x="29" y="13"/>
                    <a:pt x="29" y="13"/>
                    <a:pt x="28" y="13"/>
                  </a:cubicBezTo>
                  <a:cubicBezTo>
                    <a:pt x="28" y="13"/>
                    <a:pt x="28" y="12"/>
                    <a:pt x="27" y="13"/>
                  </a:cubicBezTo>
                  <a:cubicBezTo>
                    <a:pt x="27" y="13"/>
                    <a:pt x="27" y="14"/>
                    <a:pt x="27" y="14"/>
                  </a:cubicBezTo>
                  <a:cubicBezTo>
                    <a:pt x="27" y="14"/>
                    <a:pt x="27" y="15"/>
                    <a:pt x="27" y="15"/>
                  </a:cubicBezTo>
                  <a:cubicBezTo>
                    <a:pt x="27" y="15"/>
                    <a:pt x="27" y="14"/>
                    <a:pt x="27" y="15"/>
                  </a:cubicBezTo>
                  <a:cubicBezTo>
                    <a:pt x="27" y="15"/>
                    <a:pt x="27" y="16"/>
                    <a:pt x="27" y="15"/>
                  </a:cubicBezTo>
                  <a:cubicBezTo>
                    <a:pt x="27" y="15"/>
                    <a:pt x="26" y="15"/>
                    <a:pt x="26" y="14"/>
                  </a:cubicBezTo>
                  <a:cubicBezTo>
                    <a:pt x="26" y="14"/>
                    <a:pt x="26" y="14"/>
                    <a:pt x="26" y="14"/>
                  </a:cubicBezTo>
                  <a:cubicBezTo>
                    <a:pt x="26" y="13"/>
                    <a:pt x="26" y="13"/>
                    <a:pt x="26" y="13"/>
                  </a:cubicBezTo>
                  <a:cubicBezTo>
                    <a:pt x="26" y="13"/>
                    <a:pt x="26" y="13"/>
                    <a:pt x="25" y="13"/>
                  </a:cubicBezTo>
                  <a:cubicBezTo>
                    <a:pt x="25" y="13"/>
                    <a:pt x="25" y="13"/>
                    <a:pt x="25" y="13"/>
                  </a:cubicBezTo>
                  <a:cubicBezTo>
                    <a:pt x="25" y="13"/>
                    <a:pt x="25" y="13"/>
                    <a:pt x="25" y="13"/>
                  </a:cubicBezTo>
                  <a:cubicBezTo>
                    <a:pt x="25" y="13"/>
                    <a:pt x="25" y="13"/>
                    <a:pt x="25" y="13"/>
                  </a:cubicBezTo>
                  <a:cubicBezTo>
                    <a:pt x="25" y="13"/>
                    <a:pt x="25" y="14"/>
                    <a:pt x="25" y="14"/>
                  </a:cubicBezTo>
                  <a:cubicBezTo>
                    <a:pt x="25" y="14"/>
                    <a:pt x="25" y="14"/>
                    <a:pt x="25" y="14"/>
                  </a:cubicBezTo>
                  <a:cubicBezTo>
                    <a:pt x="25" y="14"/>
                    <a:pt x="25" y="14"/>
                    <a:pt x="24" y="14"/>
                  </a:cubicBezTo>
                  <a:cubicBezTo>
                    <a:pt x="24" y="14"/>
                    <a:pt x="24" y="14"/>
                    <a:pt x="24" y="15"/>
                  </a:cubicBezTo>
                  <a:cubicBezTo>
                    <a:pt x="23" y="15"/>
                    <a:pt x="24" y="16"/>
                    <a:pt x="24" y="17"/>
                  </a:cubicBezTo>
                  <a:cubicBezTo>
                    <a:pt x="24" y="17"/>
                    <a:pt x="24" y="17"/>
                    <a:pt x="24" y="17"/>
                  </a:cubicBezTo>
                  <a:cubicBezTo>
                    <a:pt x="24" y="17"/>
                    <a:pt x="23" y="17"/>
                    <a:pt x="23" y="17"/>
                  </a:cubicBezTo>
                  <a:cubicBezTo>
                    <a:pt x="23" y="17"/>
                    <a:pt x="23" y="18"/>
                    <a:pt x="23" y="18"/>
                  </a:cubicBezTo>
                  <a:cubicBezTo>
                    <a:pt x="23" y="18"/>
                    <a:pt x="23" y="18"/>
                    <a:pt x="23" y="18"/>
                  </a:cubicBezTo>
                  <a:cubicBezTo>
                    <a:pt x="23" y="18"/>
                    <a:pt x="23" y="18"/>
                    <a:pt x="23" y="18"/>
                  </a:cubicBezTo>
                  <a:cubicBezTo>
                    <a:pt x="23" y="18"/>
                    <a:pt x="22" y="18"/>
                    <a:pt x="22" y="18"/>
                  </a:cubicBezTo>
                  <a:cubicBezTo>
                    <a:pt x="22" y="19"/>
                    <a:pt x="22" y="19"/>
                    <a:pt x="22" y="19"/>
                  </a:cubicBezTo>
                  <a:cubicBezTo>
                    <a:pt x="22" y="19"/>
                    <a:pt x="22" y="19"/>
                    <a:pt x="22" y="19"/>
                  </a:cubicBezTo>
                  <a:cubicBezTo>
                    <a:pt x="22" y="19"/>
                    <a:pt x="22" y="19"/>
                    <a:pt x="22" y="19"/>
                  </a:cubicBezTo>
                  <a:cubicBezTo>
                    <a:pt x="22" y="20"/>
                    <a:pt x="22" y="20"/>
                    <a:pt x="21" y="20"/>
                  </a:cubicBezTo>
                  <a:cubicBezTo>
                    <a:pt x="21" y="20"/>
                    <a:pt x="21" y="20"/>
                    <a:pt x="21" y="20"/>
                  </a:cubicBezTo>
                  <a:cubicBezTo>
                    <a:pt x="21" y="20"/>
                    <a:pt x="21" y="20"/>
                    <a:pt x="20" y="20"/>
                  </a:cubicBezTo>
                  <a:cubicBezTo>
                    <a:pt x="20" y="20"/>
                    <a:pt x="20" y="21"/>
                    <a:pt x="20" y="21"/>
                  </a:cubicBezTo>
                  <a:cubicBezTo>
                    <a:pt x="19" y="21"/>
                    <a:pt x="19" y="21"/>
                    <a:pt x="19" y="21"/>
                  </a:cubicBezTo>
                  <a:cubicBezTo>
                    <a:pt x="18" y="21"/>
                    <a:pt x="17" y="21"/>
                    <a:pt x="17" y="21"/>
                  </a:cubicBezTo>
                  <a:cubicBezTo>
                    <a:pt x="17" y="21"/>
                    <a:pt x="17" y="21"/>
                    <a:pt x="16" y="21"/>
                  </a:cubicBezTo>
                  <a:cubicBezTo>
                    <a:pt x="16" y="21"/>
                    <a:pt x="16" y="21"/>
                    <a:pt x="16" y="21"/>
                  </a:cubicBezTo>
                  <a:cubicBezTo>
                    <a:pt x="16" y="22"/>
                    <a:pt x="16" y="21"/>
                    <a:pt x="16" y="21"/>
                  </a:cubicBezTo>
                  <a:cubicBezTo>
                    <a:pt x="16" y="22"/>
                    <a:pt x="16" y="22"/>
                    <a:pt x="16" y="22"/>
                  </a:cubicBezTo>
                  <a:cubicBezTo>
                    <a:pt x="16" y="22"/>
                    <a:pt x="16" y="22"/>
                    <a:pt x="16" y="22"/>
                  </a:cubicBezTo>
                  <a:cubicBezTo>
                    <a:pt x="16" y="22"/>
                    <a:pt x="15" y="22"/>
                    <a:pt x="15" y="22"/>
                  </a:cubicBezTo>
                  <a:cubicBezTo>
                    <a:pt x="15" y="22"/>
                    <a:pt x="15" y="22"/>
                    <a:pt x="14" y="22"/>
                  </a:cubicBezTo>
                  <a:cubicBezTo>
                    <a:pt x="14" y="23"/>
                    <a:pt x="14" y="22"/>
                    <a:pt x="14" y="23"/>
                  </a:cubicBezTo>
                  <a:cubicBezTo>
                    <a:pt x="14" y="23"/>
                    <a:pt x="14" y="23"/>
                    <a:pt x="14" y="23"/>
                  </a:cubicBezTo>
                  <a:cubicBezTo>
                    <a:pt x="14" y="23"/>
                    <a:pt x="14" y="23"/>
                    <a:pt x="14" y="23"/>
                  </a:cubicBezTo>
                  <a:cubicBezTo>
                    <a:pt x="14" y="23"/>
                    <a:pt x="14" y="23"/>
                    <a:pt x="13" y="23"/>
                  </a:cubicBezTo>
                  <a:cubicBezTo>
                    <a:pt x="13" y="23"/>
                    <a:pt x="13" y="23"/>
                    <a:pt x="12" y="23"/>
                  </a:cubicBezTo>
                  <a:cubicBezTo>
                    <a:pt x="11" y="23"/>
                    <a:pt x="11" y="23"/>
                    <a:pt x="11" y="23"/>
                  </a:cubicBezTo>
                  <a:cubicBezTo>
                    <a:pt x="11" y="23"/>
                    <a:pt x="11" y="24"/>
                    <a:pt x="10" y="24"/>
                  </a:cubicBezTo>
                  <a:cubicBezTo>
                    <a:pt x="10" y="24"/>
                    <a:pt x="10" y="24"/>
                    <a:pt x="10" y="24"/>
                  </a:cubicBezTo>
                  <a:cubicBezTo>
                    <a:pt x="10" y="24"/>
                    <a:pt x="10" y="24"/>
                    <a:pt x="10" y="24"/>
                  </a:cubicBezTo>
                  <a:cubicBezTo>
                    <a:pt x="10" y="24"/>
                    <a:pt x="10" y="24"/>
                    <a:pt x="10" y="24"/>
                  </a:cubicBezTo>
                  <a:cubicBezTo>
                    <a:pt x="10" y="24"/>
                    <a:pt x="10" y="24"/>
                    <a:pt x="9" y="24"/>
                  </a:cubicBezTo>
                  <a:cubicBezTo>
                    <a:pt x="9" y="24"/>
                    <a:pt x="9" y="24"/>
                    <a:pt x="9" y="25"/>
                  </a:cubicBezTo>
                  <a:cubicBezTo>
                    <a:pt x="9" y="25"/>
                    <a:pt x="9" y="25"/>
                    <a:pt x="9" y="25"/>
                  </a:cubicBezTo>
                  <a:cubicBezTo>
                    <a:pt x="9" y="25"/>
                    <a:pt x="8" y="25"/>
                    <a:pt x="8" y="25"/>
                  </a:cubicBezTo>
                  <a:cubicBezTo>
                    <a:pt x="8" y="25"/>
                    <a:pt x="8" y="25"/>
                    <a:pt x="8" y="26"/>
                  </a:cubicBezTo>
                  <a:cubicBezTo>
                    <a:pt x="7" y="26"/>
                    <a:pt x="7" y="26"/>
                    <a:pt x="6" y="26"/>
                  </a:cubicBezTo>
                  <a:cubicBezTo>
                    <a:pt x="6" y="26"/>
                    <a:pt x="6" y="26"/>
                    <a:pt x="6" y="27"/>
                  </a:cubicBezTo>
                  <a:cubicBezTo>
                    <a:pt x="6" y="27"/>
                    <a:pt x="6" y="27"/>
                    <a:pt x="6" y="27"/>
                  </a:cubicBezTo>
                  <a:cubicBezTo>
                    <a:pt x="6" y="27"/>
                    <a:pt x="6" y="27"/>
                    <a:pt x="6" y="27"/>
                  </a:cubicBezTo>
                  <a:cubicBezTo>
                    <a:pt x="6" y="27"/>
                    <a:pt x="6" y="27"/>
                    <a:pt x="6" y="27"/>
                  </a:cubicBezTo>
                  <a:cubicBezTo>
                    <a:pt x="6" y="27"/>
                    <a:pt x="6" y="27"/>
                    <a:pt x="6" y="27"/>
                  </a:cubicBezTo>
                  <a:cubicBezTo>
                    <a:pt x="5" y="27"/>
                    <a:pt x="5" y="27"/>
                    <a:pt x="5" y="26"/>
                  </a:cubicBezTo>
                  <a:cubicBezTo>
                    <a:pt x="5" y="26"/>
                    <a:pt x="5" y="26"/>
                    <a:pt x="5" y="26"/>
                  </a:cubicBezTo>
                  <a:cubicBezTo>
                    <a:pt x="5" y="26"/>
                    <a:pt x="5" y="27"/>
                    <a:pt x="4" y="27"/>
                  </a:cubicBezTo>
                  <a:cubicBezTo>
                    <a:pt x="4" y="27"/>
                    <a:pt x="4" y="27"/>
                    <a:pt x="4" y="27"/>
                  </a:cubicBezTo>
                  <a:cubicBezTo>
                    <a:pt x="4" y="28"/>
                    <a:pt x="4" y="28"/>
                    <a:pt x="4" y="29"/>
                  </a:cubicBezTo>
                  <a:cubicBezTo>
                    <a:pt x="4" y="29"/>
                    <a:pt x="4" y="29"/>
                    <a:pt x="4" y="30"/>
                  </a:cubicBezTo>
                  <a:cubicBezTo>
                    <a:pt x="4" y="30"/>
                    <a:pt x="3" y="31"/>
                    <a:pt x="3" y="32"/>
                  </a:cubicBezTo>
                  <a:cubicBezTo>
                    <a:pt x="3" y="32"/>
                    <a:pt x="3" y="33"/>
                    <a:pt x="3" y="33"/>
                  </a:cubicBezTo>
                  <a:cubicBezTo>
                    <a:pt x="3" y="33"/>
                    <a:pt x="3" y="33"/>
                    <a:pt x="3" y="33"/>
                  </a:cubicBezTo>
                  <a:cubicBezTo>
                    <a:pt x="3" y="33"/>
                    <a:pt x="3" y="34"/>
                    <a:pt x="3" y="34"/>
                  </a:cubicBezTo>
                  <a:cubicBezTo>
                    <a:pt x="3" y="34"/>
                    <a:pt x="3" y="34"/>
                    <a:pt x="3" y="34"/>
                  </a:cubicBezTo>
                  <a:cubicBezTo>
                    <a:pt x="3" y="34"/>
                    <a:pt x="3" y="35"/>
                    <a:pt x="3" y="35"/>
                  </a:cubicBezTo>
                  <a:cubicBezTo>
                    <a:pt x="3" y="35"/>
                    <a:pt x="4" y="35"/>
                    <a:pt x="4" y="35"/>
                  </a:cubicBezTo>
                  <a:cubicBezTo>
                    <a:pt x="4" y="35"/>
                    <a:pt x="4" y="35"/>
                    <a:pt x="4" y="35"/>
                  </a:cubicBezTo>
                  <a:cubicBezTo>
                    <a:pt x="4" y="36"/>
                    <a:pt x="4" y="36"/>
                    <a:pt x="4" y="36"/>
                  </a:cubicBezTo>
                  <a:cubicBezTo>
                    <a:pt x="4" y="36"/>
                    <a:pt x="4" y="37"/>
                    <a:pt x="3" y="37"/>
                  </a:cubicBezTo>
                  <a:cubicBezTo>
                    <a:pt x="3" y="37"/>
                    <a:pt x="3" y="35"/>
                    <a:pt x="3" y="35"/>
                  </a:cubicBezTo>
                  <a:cubicBezTo>
                    <a:pt x="2" y="35"/>
                    <a:pt x="2" y="35"/>
                    <a:pt x="2" y="36"/>
                  </a:cubicBezTo>
                  <a:cubicBezTo>
                    <a:pt x="3" y="36"/>
                    <a:pt x="3" y="36"/>
                    <a:pt x="3" y="37"/>
                  </a:cubicBezTo>
                  <a:cubicBezTo>
                    <a:pt x="3" y="37"/>
                    <a:pt x="3" y="38"/>
                    <a:pt x="2" y="37"/>
                  </a:cubicBezTo>
                  <a:cubicBezTo>
                    <a:pt x="2" y="37"/>
                    <a:pt x="2" y="37"/>
                    <a:pt x="2" y="37"/>
                  </a:cubicBezTo>
                  <a:cubicBezTo>
                    <a:pt x="2" y="37"/>
                    <a:pt x="2" y="37"/>
                    <a:pt x="2" y="37"/>
                  </a:cubicBezTo>
                  <a:cubicBezTo>
                    <a:pt x="2" y="37"/>
                    <a:pt x="2" y="36"/>
                    <a:pt x="2" y="36"/>
                  </a:cubicBezTo>
                  <a:cubicBezTo>
                    <a:pt x="2" y="36"/>
                    <a:pt x="2" y="36"/>
                    <a:pt x="2" y="36"/>
                  </a:cubicBezTo>
                  <a:cubicBezTo>
                    <a:pt x="2" y="36"/>
                    <a:pt x="2" y="36"/>
                    <a:pt x="2" y="36"/>
                  </a:cubicBezTo>
                  <a:cubicBezTo>
                    <a:pt x="2" y="36"/>
                    <a:pt x="2" y="35"/>
                    <a:pt x="2" y="35"/>
                  </a:cubicBezTo>
                  <a:cubicBezTo>
                    <a:pt x="2" y="35"/>
                    <a:pt x="1" y="35"/>
                    <a:pt x="1" y="35"/>
                  </a:cubicBezTo>
                  <a:cubicBezTo>
                    <a:pt x="1" y="35"/>
                    <a:pt x="1" y="35"/>
                    <a:pt x="1" y="36"/>
                  </a:cubicBezTo>
                  <a:cubicBezTo>
                    <a:pt x="1" y="36"/>
                    <a:pt x="2" y="36"/>
                    <a:pt x="2" y="36"/>
                  </a:cubicBezTo>
                  <a:cubicBezTo>
                    <a:pt x="2" y="36"/>
                    <a:pt x="2" y="37"/>
                    <a:pt x="2" y="37"/>
                  </a:cubicBezTo>
                  <a:cubicBezTo>
                    <a:pt x="2" y="37"/>
                    <a:pt x="2" y="38"/>
                    <a:pt x="2" y="38"/>
                  </a:cubicBezTo>
                  <a:cubicBezTo>
                    <a:pt x="2" y="38"/>
                    <a:pt x="2" y="38"/>
                    <a:pt x="2" y="38"/>
                  </a:cubicBezTo>
                  <a:cubicBezTo>
                    <a:pt x="3" y="40"/>
                    <a:pt x="2" y="41"/>
                    <a:pt x="2" y="41"/>
                  </a:cubicBezTo>
                  <a:cubicBezTo>
                    <a:pt x="2" y="41"/>
                    <a:pt x="3" y="41"/>
                    <a:pt x="3" y="42"/>
                  </a:cubicBezTo>
                  <a:cubicBezTo>
                    <a:pt x="3" y="42"/>
                    <a:pt x="3" y="42"/>
                    <a:pt x="3" y="42"/>
                  </a:cubicBezTo>
                  <a:cubicBezTo>
                    <a:pt x="3" y="43"/>
                    <a:pt x="3" y="43"/>
                    <a:pt x="3" y="43"/>
                  </a:cubicBezTo>
                  <a:cubicBezTo>
                    <a:pt x="3" y="44"/>
                    <a:pt x="3" y="44"/>
                    <a:pt x="4" y="44"/>
                  </a:cubicBezTo>
                  <a:cubicBezTo>
                    <a:pt x="4" y="44"/>
                    <a:pt x="3" y="44"/>
                    <a:pt x="3" y="45"/>
                  </a:cubicBezTo>
                  <a:cubicBezTo>
                    <a:pt x="3" y="45"/>
                    <a:pt x="3" y="45"/>
                    <a:pt x="3" y="46"/>
                  </a:cubicBezTo>
                  <a:cubicBezTo>
                    <a:pt x="2" y="46"/>
                    <a:pt x="2" y="48"/>
                    <a:pt x="3" y="48"/>
                  </a:cubicBezTo>
                  <a:cubicBezTo>
                    <a:pt x="3" y="49"/>
                    <a:pt x="3" y="48"/>
                    <a:pt x="3" y="48"/>
                  </a:cubicBezTo>
                  <a:cubicBezTo>
                    <a:pt x="3" y="48"/>
                    <a:pt x="3" y="49"/>
                    <a:pt x="3" y="49"/>
                  </a:cubicBezTo>
                  <a:cubicBezTo>
                    <a:pt x="3" y="49"/>
                    <a:pt x="3" y="49"/>
                    <a:pt x="3" y="49"/>
                  </a:cubicBezTo>
                  <a:cubicBezTo>
                    <a:pt x="3" y="49"/>
                    <a:pt x="3" y="49"/>
                    <a:pt x="4" y="49"/>
                  </a:cubicBezTo>
                  <a:cubicBezTo>
                    <a:pt x="3" y="50"/>
                    <a:pt x="3" y="50"/>
                    <a:pt x="3" y="51"/>
                  </a:cubicBezTo>
                  <a:cubicBezTo>
                    <a:pt x="3" y="51"/>
                    <a:pt x="2" y="51"/>
                    <a:pt x="2" y="51"/>
                  </a:cubicBezTo>
                  <a:cubicBezTo>
                    <a:pt x="2" y="52"/>
                    <a:pt x="2" y="52"/>
                    <a:pt x="2" y="52"/>
                  </a:cubicBezTo>
                  <a:cubicBezTo>
                    <a:pt x="2" y="53"/>
                    <a:pt x="2" y="53"/>
                    <a:pt x="2" y="54"/>
                  </a:cubicBezTo>
                  <a:cubicBezTo>
                    <a:pt x="1" y="54"/>
                    <a:pt x="1" y="54"/>
                    <a:pt x="1" y="54"/>
                  </a:cubicBezTo>
                  <a:cubicBezTo>
                    <a:pt x="1" y="54"/>
                    <a:pt x="0" y="54"/>
                    <a:pt x="0" y="54"/>
                  </a:cubicBezTo>
                  <a:cubicBezTo>
                    <a:pt x="0" y="55"/>
                    <a:pt x="0" y="55"/>
                    <a:pt x="0" y="56"/>
                  </a:cubicBezTo>
                  <a:cubicBezTo>
                    <a:pt x="0" y="56"/>
                    <a:pt x="0" y="56"/>
                    <a:pt x="0" y="56"/>
                  </a:cubicBezTo>
                  <a:cubicBezTo>
                    <a:pt x="0" y="56"/>
                    <a:pt x="0" y="56"/>
                    <a:pt x="1" y="56"/>
                  </a:cubicBezTo>
                  <a:cubicBezTo>
                    <a:pt x="1" y="56"/>
                    <a:pt x="1" y="56"/>
                    <a:pt x="1" y="56"/>
                  </a:cubicBezTo>
                  <a:cubicBezTo>
                    <a:pt x="1" y="57"/>
                    <a:pt x="1" y="57"/>
                    <a:pt x="1" y="57"/>
                  </a:cubicBezTo>
                  <a:cubicBezTo>
                    <a:pt x="1" y="57"/>
                    <a:pt x="1" y="57"/>
                    <a:pt x="1" y="57"/>
                  </a:cubicBezTo>
                  <a:cubicBezTo>
                    <a:pt x="1" y="57"/>
                    <a:pt x="2" y="57"/>
                    <a:pt x="2" y="57"/>
                  </a:cubicBezTo>
                  <a:cubicBezTo>
                    <a:pt x="2" y="57"/>
                    <a:pt x="2" y="58"/>
                    <a:pt x="2" y="58"/>
                  </a:cubicBezTo>
                  <a:cubicBezTo>
                    <a:pt x="2" y="58"/>
                    <a:pt x="3" y="58"/>
                    <a:pt x="3" y="58"/>
                  </a:cubicBezTo>
                  <a:cubicBezTo>
                    <a:pt x="3" y="58"/>
                    <a:pt x="3" y="58"/>
                    <a:pt x="4" y="58"/>
                  </a:cubicBezTo>
                  <a:cubicBezTo>
                    <a:pt x="4" y="58"/>
                    <a:pt x="4" y="58"/>
                    <a:pt x="5" y="58"/>
                  </a:cubicBezTo>
                  <a:cubicBezTo>
                    <a:pt x="5" y="58"/>
                    <a:pt x="5" y="58"/>
                    <a:pt x="5" y="57"/>
                  </a:cubicBezTo>
                  <a:cubicBezTo>
                    <a:pt x="5" y="57"/>
                    <a:pt x="6" y="57"/>
                    <a:pt x="6" y="57"/>
                  </a:cubicBezTo>
                  <a:cubicBezTo>
                    <a:pt x="6" y="57"/>
                    <a:pt x="6" y="57"/>
                    <a:pt x="6" y="57"/>
                  </a:cubicBezTo>
                  <a:cubicBezTo>
                    <a:pt x="7" y="57"/>
                    <a:pt x="7" y="57"/>
                    <a:pt x="7" y="57"/>
                  </a:cubicBezTo>
                  <a:cubicBezTo>
                    <a:pt x="7" y="56"/>
                    <a:pt x="8" y="56"/>
                    <a:pt x="8" y="56"/>
                  </a:cubicBezTo>
                  <a:cubicBezTo>
                    <a:pt x="8" y="56"/>
                    <a:pt x="8" y="56"/>
                    <a:pt x="8" y="56"/>
                  </a:cubicBezTo>
                  <a:cubicBezTo>
                    <a:pt x="9" y="56"/>
                    <a:pt x="9" y="56"/>
                    <a:pt x="9" y="55"/>
                  </a:cubicBezTo>
                  <a:cubicBezTo>
                    <a:pt x="9" y="55"/>
                    <a:pt x="9" y="55"/>
                    <a:pt x="9" y="55"/>
                  </a:cubicBezTo>
                  <a:cubicBezTo>
                    <a:pt x="9" y="55"/>
                    <a:pt x="9" y="55"/>
                    <a:pt x="9" y="55"/>
                  </a:cubicBezTo>
                  <a:cubicBezTo>
                    <a:pt x="9" y="55"/>
                    <a:pt x="9" y="55"/>
                    <a:pt x="9" y="55"/>
                  </a:cubicBezTo>
                  <a:cubicBezTo>
                    <a:pt x="12" y="54"/>
                    <a:pt x="12" y="55"/>
                    <a:pt x="13" y="55"/>
                  </a:cubicBezTo>
                  <a:cubicBezTo>
                    <a:pt x="14" y="55"/>
                    <a:pt x="14" y="55"/>
                    <a:pt x="15" y="55"/>
                  </a:cubicBezTo>
                  <a:cubicBezTo>
                    <a:pt x="15" y="55"/>
                    <a:pt x="16" y="55"/>
                    <a:pt x="16" y="55"/>
                  </a:cubicBezTo>
                  <a:cubicBezTo>
                    <a:pt x="16" y="55"/>
                    <a:pt x="18" y="55"/>
                    <a:pt x="18" y="54"/>
                  </a:cubicBezTo>
                  <a:cubicBezTo>
                    <a:pt x="18" y="54"/>
                    <a:pt x="18" y="54"/>
                    <a:pt x="18" y="54"/>
                  </a:cubicBezTo>
                  <a:cubicBezTo>
                    <a:pt x="18" y="54"/>
                    <a:pt x="18" y="54"/>
                    <a:pt x="18" y="54"/>
                  </a:cubicBezTo>
                  <a:cubicBezTo>
                    <a:pt x="19" y="54"/>
                    <a:pt x="19" y="54"/>
                    <a:pt x="19" y="54"/>
                  </a:cubicBezTo>
                  <a:cubicBezTo>
                    <a:pt x="19" y="53"/>
                    <a:pt x="19" y="53"/>
                    <a:pt x="19" y="53"/>
                  </a:cubicBezTo>
                  <a:cubicBezTo>
                    <a:pt x="19" y="53"/>
                    <a:pt x="19" y="53"/>
                    <a:pt x="19" y="53"/>
                  </a:cubicBezTo>
                  <a:cubicBezTo>
                    <a:pt x="19" y="53"/>
                    <a:pt x="19" y="53"/>
                    <a:pt x="19" y="53"/>
                  </a:cubicBezTo>
                  <a:cubicBezTo>
                    <a:pt x="20" y="52"/>
                    <a:pt x="20" y="52"/>
                    <a:pt x="21" y="52"/>
                  </a:cubicBezTo>
                  <a:cubicBezTo>
                    <a:pt x="21" y="52"/>
                    <a:pt x="22" y="52"/>
                    <a:pt x="22" y="52"/>
                  </a:cubicBezTo>
                  <a:cubicBezTo>
                    <a:pt x="22" y="52"/>
                    <a:pt x="22" y="52"/>
                    <a:pt x="23" y="51"/>
                  </a:cubicBezTo>
                  <a:cubicBezTo>
                    <a:pt x="23" y="51"/>
                    <a:pt x="23" y="51"/>
                    <a:pt x="23" y="51"/>
                  </a:cubicBezTo>
                  <a:cubicBezTo>
                    <a:pt x="23" y="51"/>
                    <a:pt x="23" y="51"/>
                    <a:pt x="23" y="51"/>
                  </a:cubicBezTo>
                  <a:cubicBezTo>
                    <a:pt x="23" y="51"/>
                    <a:pt x="23" y="51"/>
                    <a:pt x="24" y="51"/>
                  </a:cubicBezTo>
                  <a:cubicBezTo>
                    <a:pt x="25" y="51"/>
                    <a:pt x="25" y="51"/>
                    <a:pt x="26" y="51"/>
                  </a:cubicBezTo>
                  <a:cubicBezTo>
                    <a:pt x="27" y="51"/>
                    <a:pt x="27" y="51"/>
                    <a:pt x="28" y="51"/>
                  </a:cubicBezTo>
                  <a:cubicBezTo>
                    <a:pt x="28" y="50"/>
                    <a:pt x="28" y="50"/>
                    <a:pt x="28" y="50"/>
                  </a:cubicBezTo>
                  <a:cubicBezTo>
                    <a:pt x="28" y="50"/>
                    <a:pt x="29" y="50"/>
                    <a:pt x="29" y="50"/>
                  </a:cubicBezTo>
                  <a:cubicBezTo>
                    <a:pt x="29" y="50"/>
                    <a:pt x="29" y="50"/>
                    <a:pt x="29" y="50"/>
                  </a:cubicBezTo>
                  <a:cubicBezTo>
                    <a:pt x="30" y="50"/>
                    <a:pt x="30" y="50"/>
                    <a:pt x="31" y="50"/>
                  </a:cubicBezTo>
                  <a:cubicBezTo>
                    <a:pt x="31" y="50"/>
                    <a:pt x="32" y="50"/>
                    <a:pt x="32" y="49"/>
                  </a:cubicBezTo>
                  <a:cubicBezTo>
                    <a:pt x="32" y="49"/>
                    <a:pt x="32" y="50"/>
                    <a:pt x="32" y="50"/>
                  </a:cubicBezTo>
                  <a:cubicBezTo>
                    <a:pt x="32" y="50"/>
                    <a:pt x="32" y="49"/>
                    <a:pt x="32" y="49"/>
                  </a:cubicBezTo>
                  <a:cubicBezTo>
                    <a:pt x="33" y="49"/>
                    <a:pt x="33" y="49"/>
                    <a:pt x="34" y="49"/>
                  </a:cubicBezTo>
                  <a:cubicBezTo>
                    <a:pt x="34" y="49"/>
                    <a:pt x="34" y="49"/>
                    <a:pt x="35" y="49"/>
                  </a:cubicBezTo>
                  <a:cubicBezTo>
                    <a:pt x="35" y="49"/>
                    <a:pt x="35" y="49"/>
                    <a:pt x="36" y="50"/>
                  </a:cubicBezTo>
                  <a:cubicBezTo>
                    <a:pt x="36" y="50"/>
                    <a:pt x="36" y="50"/>
                    <a:pt x="36" y="50"/>
                  </a:cubicBezTo>
                  <a:cubicBezTo>
                    <a:pt x="36" y="50"/>
                    <a:pt x="36" y="50"/>
                    <a:pt x="36" y="50"/>
                  </a:cubicBezTo>
                  <a:cubicBezTo>
                    <a:pt x="36" y="50"/>
                    <a:pt x="36" y="50"/>
                    <a:pt x="36" y="50"/>
                  </a:cubicBezTo>
                  <a:cubicBezTo>
                    <a:pt x="36" y="50"/>
                    <a:pt x="37" y="50"/>
                    <a:pt x="37" y="50"/>
                  </a:cubicBezTo>
                  <a:cubicBezTo>
                    <a:pt x="38" y="50"/>
                    <a:pt x="37" y="50"/>
                    <a:pt x="38" y="50"/>
                  </a:cubicBezTo>
                  <a:cubicBezTo>
                    <a:pt x="39" y="50"/>
                    <a:pt x="39" y="51"/>
                    <a:pt x="39" y="51"/>
                  </a:cubicBezTo>
                  <a:cubicBezTo>
                    <a:pt x="39" y="51"/>
                    <a:pt x="39" y="51"/>
                    <a:pt x="39" y="51"/>
                  </a:cubicBezTo>
                  <a:cubicBezTo>
                    <a:pt x="39" y="51"/>
                    <a:pt x="40" y="51"/>
                    <a:pt x="40" y="51"/>
                  </a:cubicBezTo>
                  <a:cubicBezTo>
                    <a:pt x="39" y="52"/>
                    <a:pt x="39" y="52"/>
                    <a:pt x="39" y="53"/>
                  </a:cubicBezTo>
                  <a:cubicBezTo>
                    <a:pt x="40" y="53"/>
                    <a:pt x="39" y="53"/>
                    <a:pt x="40" y="53"/>
                  </a:cubicBezTo>
                  <a:cubicBezTo>
                    <a:pt x="40" y="53"/>
                    <a:pt x="40" y="53"/>
                    <a:pt x="40" y="53"/>
                  </a:cubicBezTo>
                  <a:cubicBezTo>
                    <a:pt x="40" y="54"/>
                    <a:pt x="41" y="54"/>
                    <a:pt x="40" y="54"/>
                  </a:cubicBezTo>
                  <a:cubicBezTo>
                    <a:pt x="40" y="55"/>
                    <a:pt x="40" y="55"/>
                    <a:pt x="40" y="55"/>
                  </a:cubicBezTo>
                  <a:cubicBezTo>
                    <a:pt x="40" y="55"/>
                    <a:pt x="40" y="56"/>
                    <a:pt x="40" y="56"/>
                  </a:cubicBezTo>
                  <a:cubicBezTo>
                    <a:pt x="40" y="56"/>
                    <a:pt x="40" y="56"/>
                    <a:pt x="40" y="56"/>
                  </a:cubicBezTo>
                  <a:cubicBezTo>
                    <a:pt x="40" y="56"/>
                    <a:pt x="40" y="56"/>
                    <a:pt x="40" y="57"/>
                  </a:cubicBezTo>
                  <a:cubicBezTo>
                    <a:pt x="40" y="57"/>
                    <a:pt x="40" y="57"/>
                    <a:pt x="40" y="57"/>
                  </a:cubicBezTo>
                  <a:cubicBezTo>
                    <a:pt x="40" y="57"/>
                    <a:pt x="40" y="58"/>
                    <a:pt x="41" y="58"/>
                  </a:cubicBezTo>
                  <a:cubicBezTo>
                    <a:pt x="41" y="58"/>
                    <a:pt x="41" y="57"/>
                    <a:pt x="42" y="57"/>
                  </a:cubicBezTo>
                  <a:cubicBezTo>
                    <a:pt x="42" y="56"/>
                    <a:pt x="42" y="56"/>
                    <a:pt x="42" y="56"/>
                  </a:cubicBezTo>
                  <a:cubicBezTo>
                    <a:pt x="42" y="56"/>
                    <a:pt x="42" y="56"/>
                    <a:pt x="42" y="56"/>
                  </a:cubicBezTo>
                  <a:cubicBezTo>
                    <a:pt x="42" y="56"/>
                    <a:pt x="42" y="56"/>
                    <a:pt x="42" y="56"/>
                  </a:cubicBezTo>
                  <a:cubicBezTo>
                    <a:pt x="42" y="56"/>
                    <a:pt x="42" y="56"/>
                    <a:pt x="42" y="56"/>
                  </a:cubicBezTo>
                  <a:cubicBezTo>
                    <a:pt x="42" y="56"/>
                    <a:pt x="42" y="56"/>
                    <a:pt x="42" y="56"/>
                  </a:cubicBezTo>
                  <a:cubicBezTo>
                    <a:pt x="42" y="56"/>
                    <a:pt x="42" y="56"/>
                    <a:pt x="42" y="56"/>
                  </a:cubicBezTo>
                  <a:cubicBezTo>
                    <a:pt x="43" y="55"/>
                    <a:pt x="43" y="56"/>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4" y="55"/>
                    <a:pt x="44" y="55"/>
                    <a:pt x="44" y="54"/>
                  </a:cubicBezTo>
                  <a:cubicBezTo>
                    <a:pt x="45" y="54"/>
                    <a:pt x="45" y="54"/>
                    <a:pt x="45" y="54"/>
                  </a:cubicBezTo>
                  <a:cubicBezTo>
                    <a:pt x="45" y="54"/>
                    <a:pt x="45" y="54"/>
                    <a:pt x="45" y="54"/>
                  </a:cubicBezTo>
                  <a:cubicBezTo>
                    <a:pt x="45" y="54"/>
                    <a:pt x="45" y="54"/>
                    <a:pt x="45" y="54"/>
                  </a:cubicBezTo>
                  <a:cubicBezTo>
                    <a:pt x="45" y="53"/>
                    <a:pt x="45" y="53"/>
                    <a:pt x="46" y="53"/>
                  </a:cubicBezTo>
                  <a:cubicBezTo>
                    <a:pt x="46" y="53"/>
                    <a:pt x="46" y="53"/>
                    <a:pt x="46" y="53"/>
                  </a:cubicBezTo>
                  <a:cubicBezTo>
                    <a:pt x="46" y="53"/>
                    <a:pt x="46" y="53"/>
                    <a:pt x="46" y="53"/>
                  </a:cubicBezTo>
                  <a:cubicBezTo>
                    <a:pt x="46" y="53"/>
                    <a:pt x="46" y="53"/>
                    <a:pt x="46" y="53"/>
                  </a:cubicBezTo>
                  <a:cubicBezTo>
                    <a:pt x="46" y="53"/>
                    <a:pt x="46" y="53"/>
                    <a:pt x="46" y="53"/>
                  </a:cubicBezTo>
                  <a:cubicBezTo>
                    <a:pt x="46" y="52"/>
                    <a:pt x="46" y="52"/>
                    <a:pt x="46" y="52"/>
                  </a:cubicBezTo>
                  <a:cubicBezTo>
                    <a:pt x="46" y="52"/>
                    <a:pt x="46" y="52"/>
                    <a:pt x="46" y="52"/>
                  </a:cubicBezTo>
                  <a:cubicBezTo>
                    <a:pt x="47" y="52"/>
                    <a:pt x="46" y="52"/>
                    <a:pt x="47" y="52"/>
                  </a:cubicBezTo>
                  <a:cubicBezTo>
                    <a:pt x="47" y="52"/>
                    <a:pt x="47" y="52"/>
                    <a:pt x="47" y="52"/>
                  </a:cubicBezTo>
                  <a:cubicBezTo>
                    <a:pt x="47" y="52"/>
                    <a:pt x="47" y="53"/>
                    <a:pt x="47" y="53"/>
                  </a:cubicBezTo>
                  <a:cubicBezTo>
                    <a:pt x="47" y="53"/>
                    <a:pt x="47" y="53"/>
                    <a:pt x="46" y="54"/>
                  </a:cubicBezTo>
                  <a:cubicBezTo>
                    <a:pt x="46" y="54"/>
                    <a:pt x="46" y="54"/>
                    <a:pt x="46" y="54"/>
                  </a:cubicBezTo>
                  <a:cubicBezTo>
                    <a:pt x="46" y="54"/>
                    <a:pt x="46" y="54"/>
                    <a:pt x="46" y="55"/>
                  </a:cubicBezTo>
                  <a:cubicBezTo>
                    <a:pt x="46" y="55"/>
                    <a:pt x="45" y="55"/>
                    <a:pt x="45" y="55"/>
                  </a:cubicBezTo>
                  <a:cubicBezTo>
                    <a:pt x="45" y="55"/>
                    <a:pt x="45" y="55"/>
                    <a:pt x="45" y="55"/>
                  </a:cubicBezTo>
                  <a:cubicBezTo>
                    <a:pt x="45" y="55"/>
                    <a:pt x="45" y="56"/>
                    <a:pt x="45" y="56"/>
                  </a:cubicBezTo>
                  <a:cubicBezTo>
                    <a:pt x="44" y="56"/>
                    <a:pt x="45" y="56"/>
                    <a:pt x="44" y="57"/>
                  </a:cubicBezTo>
                  <a:cubicBezTo>
                    <a:pt x="44" y="57"/>
                    <a:pt x="44" y="57"/>
                    <a:pt x="44" y="57"/>
                  </a:cubicBezTo>
                  <a:cubicBezTo>
                    <a:pt x="44" y="57"/>
                    <a:pt x="44" y="57"/>
                    <a:pt x="44" y="57"/>
                  </a:cubicBezTo>
                  <a:cubicBezTo>
                    <a:pt x="44" y="57"/>
                    <a:pt x="44" y="57"/>
                    <a:pt x="43" y="57"/>
                  </a:cubicBezTo>
                  <a:cubicBezTo>
                    <a:pt x="43" y="57"/>
                    <a:pt x="43" y="57"/>
                    <a:pt x="43" y="58"/>
                  </a:cubicBezTo>
                  <a:cubicBezTo>
                    <a:pt x="42" y="58"/>
                    <a:pt x="42" y="58"/>
                    <a:pt x="42" y="58"/>
                  </a:cubicBezTo>
                  <a:cubicBezTo>
                    <a:pt x="43" y="58"/>
                    <a:pt x="43" y="58"/>
                    <a:pt x="43" y="58"/>
                  </a:cubicBezTo>
                  <a:cubicBezTo>
                    <a:pt x="43" y="58"/>
                    <a:pt x="43" y="58"/>
                    <a:pt x="43" y="58"/>
                  </a:cubicBezTo>
                  <a:cubicBezTo>
                    <a:pt x="43" y="58"/>
                    <a:pt x="43" y="58"/>
                    <a:pt x="44" y="58"/>
                  </a:cubicBezTo>
                  <a:cubicBezTo>
                    <a:pt x="44" y="58"/>
                    <a:pt x="44" y="58"/>
                    <a:pt x="44" y="58"/>
                  </a:cubicBezTo>
                  <a:cubicBezTo>
                    <a:pt x="44" y="58"/>
                    <a:pt x="44" y="58"/>
                    <a:pt x="44" y="58"/>
                  </a:cubicBezTo>
                  <a:cubicBezTo>
                    <a:pt x="45" y="58"/>
                    <a:pt x="44" y="57"/>
                    <a:pt x="44" y="57"/>
                  </a:cubicBezTo>
                  <a:cubicBezTo>
                    <a:pt x="44" y="57"/>
                    <a:pt x="45" y="57"/>
                    <a:pt x="45" y="57"/>
                  </a:cubicBezTo>
                  <a:cubicBezTo>
                    <a:pt x="45" y="57"/>
                    <a:pt x="45" y="57"/>
                    <a:pt x="45" y="57"/>
                  </a:cubicBezTo>
                  <a:cubicBezTo>
                    <a:pt x="45" y="57"/>
                    <a:pt x="45" y="57"/>
                    <a:pt x="45" y="57"/>
                  </a:cubicBezTo>
                  <a:cubicBezTo>
                    <a:pt x="45" y="57"/>
                    <a:pt x="45" y="57"/>
                    <a:pt x="45" y="57"/>
                  </a:cubicBezTo>
                  <a:cubicBezTo>
                    <a:pt x="45" y="57"/>
                    <a:pt x="45" y="57"/>
                    <a:pt x="45" y="57"/>
                  </a:cubicBezTo>
                  <a:cubicBezTo>
                    <a:pt x="45" y="57"/>
                    <a:pt x="45" y="57"/>
                    <a:pt x="46" y="57"/>
                  </a:cubicBezTo>
                  <a:cubicBezTo>
                    <a:pt x="46" y="56"/>
                    <a:pt x="46" y="56"/>
                    <a:pt x="46" y="56"/>
                  </a:cubicBezTo>
                  <a:cubicBezTo>
                    <a:pt x="46" y="56"/>
                    <a:pt x="46" y="56"/>
                    <a:pt x="46" y="56"/>
                  </a:cubicBezTo>
                  <a:cubicBezTo>
                    <a:pt x="46" y="56"/>
                    <a:pt x="46" y="56"/>
                    <a:pt x="46" y="56"/>
                  </a:cubicBezTo>
                  <a:cubicBezTo>
                    <a:pt x="46" y="56"/>
                    <a:pt x="46" y="56"/>
                    <a:pt x="46" y="56"/>
                  </a:cubicBezTo>
                  <a:cubicBezTo>
                    <a:pt x="46" y="57"/>
                    <a:pt x="46" y="56"/>
                    <a:pt x="46" y="57"/>
                  </a:cubicBezTo>
                  <a:cubicBezTo>
                    <a:pt x="46" y="57"/>
                    <a:pt x="46" y="57"/>
                    <a:pt x="46" y="58"/>
                  </a:cubicBezTo>
                  <a:cubicBezTo>
                    <a:pt x="46" y="58"/>
                    <a:pt x="46" y="58"/>
                    <a:pt x="46" y="58"/>
                  </a:cubicBezTo>
                  <a:cubicBezTo>
                    <a:pt x="45" y="58"/>
                    <a:pt x="45" y="58"/>
                    <a:pt x="45" y="58"/>
                  </a:cubicBezTo>
                  <a:cubicBezTo>
                    <a:pt x="45" y="58"/>
                    <a:pt x="45" y="59"/>
                    <a:pt x="45" y="59"/>
                  </a:cubicBezTo>
                  <a:cubicBezTo>
                    <a:pt x="45" y="59"/>
                    <a:pt x="45" y="59"/>
                    <a:pt x="45" y="59"/>
                  </a:cubicBezTo>
                  <a:cubicBezTo>
                    <a:pt x="46" y="59"/>
                    <a:pt x="46" y="58"/>
                    <a:pt x="46" y="59"/>
                  </a:cubicBezTo>
                  <a:cubicBezTo>
                    <a:pt x="46" y="59"/>
                    <a:pt x="47" y="60"/>
                    <a:pt x="47" y="60"/>
                  </a:cubicBezTo>
                  <a:cubicBezTo>
                    <a:pt x="47" y="60"/>
                    <a:pt x="47" y="60"/>
                    <a:pt x="47" y="60"/>
                  </a:cubicBezTo>
                  <a:cubicBezTo>
                    <a:pt x="47" y="61"/>
                    <a:pt x="47" y="61"/>
                    <a:pt x="47" y="61"/>
                  </a:cubicBezTo>
                  <a:cubicBezTo>
                    <a:pt x="47" y="61"/>
                    <a:pt x="46" y="62"/>
                    <a:pt x="46" y="62"/>
                  </a:cubicBezTo>
                  <a:cubicBezTo>
                    <a:pt x="46" y="62"/>
                    <a:pt x="46" y="64"/>
                    <a:pt x="46" y="64"/>
                  </a:cubicBezTo>
                  <a:cubicBezTo>
                    <a:pt x="46" y="64"/>
                    <a:pt x="46" y="64"/>
                    <a:pt x="46" y="64"/>
                  </a:cubicBezTo>
                  <a:cubicBezTo>
                    <a:pt x="46" y="64"/>
                    <a:pt x="47" y="64"/>
                    <a:pt x="47" y="65"/>
                  </a:cubicBezTo>
                  <a:cubicBezTo>
                    <a:pt x="47" y="65"/>
                    <a:pt x="47" y="65"/>
                    <a:pt x="47" y="65"/>
                  </a:cubicBezTo>
                  <a:cubicBezTo>
                    <a:pt x="47" y="65"/>
                    <a:pt x="47" y="65"/>
                    <a:pt x="47" y="65"/>
                  </a:cubicBezTo>
                  <a:cubicBezTo>
                    <a:pt x="47" y="65"/>
                    <a:pt x="47" y="65"/>
                    <a:pt x="47" y="65"/>
                  </a:cubicBezTo>
                  <a:cubicBezTo>
                    <a:pt x="48" y="65"/>
                    <a:pt x="48" y="65"/>
                    <a:pt x="48" y="65"/>
                  </a:cubicBezTo>
                  <a:cubicBezTo>
                    <a:pt x="48" y="65"/>
                    <a:pt x="48" y="65"/>
                    <a:pt x="48" y="65"/>
                  </a:cubicBezTo>
                  <a:cubicBezTo>
                    <a:pt x="49" y="66"/>
                    <a:pt x="49" y="66"/>
                    <a:pt x="50" y="66"/>
                  </a:cubicBezTo>
                  <a:cubicBezTo>
                    <a:pt x="50" y="66"/>
                    <a:pt x="50" y="66"/>
                    <a:pt x="50" y="66"/>
                  </a:cubicBezTo>
                  <a:cubicBezTo>
                    <a:pt x="50" y="66"/>
                    <a:pt x="50" y="66"/>
                    <a:pt x="50" y="66"/>
                  </a:cubicBezTo>
                  <a:cubicBezTo>
                    <a:pt x="50" y="66"/>
                    <a:pt x="51" y="66"/>
                    <a:pt x="51" y="66"/>
                  </a:cubicBezTo>
                  <a:cubicBezTo>
                    <a:pt x="51" y="66"/>
                    <a:pt x="51" y="66"/>
                    <a:pt x="51" y="66"/>
                  </a:cubicBezTo>
                  <a:cubicBezTo>
                    <a:pt x="51" y="67"/>
                    <a:pt x="52" y="66"/>
                    <a:pt x="52" y="66"/>
                  </a:cubicBezTo>
                  <a:cubicBezTo>
                    <a:pt x="52" y="66"/>
                    <a:pt x="52" y="66"/>
                    <a:pt x="52" y="66"/>
                  </a:cubicBezTo>
                  <a:cubicBezTo>
                    <a:pt x="53" y="66"/>
                    <a:pt x="53" y="66"/>
                    <a:pt x="54" y="66"/>
                  </a:cubicBezTo>
                  <a:cubicBezTo>
                    <a:pt x="54" y="65"/>
                    <a:pt x="54" y="66"/>
                    <a:pt x="54" y="65"/>
                  </a:cubicBezTo>
                  <a:cubicBezTo>
                    <a:pt x="54" y="65"/>
                    <a:pt x="54" y="65"/>
                    <a:pt x="54" y="65"/>
                  </a:cubicBezTo>
                  <a:cubicBezTo>
                    <a:pt x="54" y="65"/>
                    <a:pt x="54" y="65"/>
                    <a:pt x="54" y="65"/>
                  </a:cubicBezTo>
                  <a:cubicBezTo>
                    <a:pt x="55" y="65"/>
                    <a:pt x="54" y="65"/>
                    <a:pt x="55" y="65"/>
                  </a:cubicBezTo>
                  <a:cubicBezTo>
                    <a:pt x="55" y="65"/>
                    <a:pt x="55" y="65"/>
                    <a:pt x="55" y="65"/>
                  </a:cubicBezTo>
                  <a:cubicBezTo>
                    <a:pt x="55" y="65"/>
                    <a:pt x="55" y="65"/>
                    <a:pt x="55" y="65"/>
                  </a:cubicBezTo>
                  <a:cubicBezTo>
                    <a:pt x="55" y="64"/>
                    <a:pt x="56" y="64"/>
                    <a:pt x="56" y="64"/>
                  </a:cubicBezTo>
                  <a:cubicBezTo>
                    <a:pt x="56" y="64"/>
                    <a:pt x="56" y="65"/>
                    <a:pt x="55" y="65"/>
                  </a:cubicBezTo>
                  <a:cubicBezTo>
                    <a:pt x="55" y="65"/>
                    <a:pt x="55" y="66"/>
                    <a:pt x="55" y="66"/>
                  </a:cubicBezTo>
                  <a:cubicBezTo>
                    <a:pt x="56" y="66"/>
                    <a:pt x="56" y="66"/>
                    <a:pt x="56" y="66"/>
                  </a:cubicBezTo>
                  <a:cubicBezTo>
                    <a:pt x="56" y="66"/>
                    <a:pt x="56" y="66"/>
                    <a:pt x="56" y="66"/>
                  </a:cubicBezTo>
                  <a:cubicBezTo>
                    <a:pt x="56" y="66"/>
                    <a:pt x="56" y="66"/>
                    <a:pt x="56" y="66"/>
                  </a:cubicBezTo>
                  <a:cubicBezTo>
                    <a:pt x="56" y="67"/>
                    <a:pt x="56" y="67"/>
                    <a:pt x="56" y="67"/>
                  </a:cubicBezTo>
                  <a:cubicBezTo>
                    <a:pt x="57" y="67"/>
                    <a:pt x="57" y="67"/>
                    <a:pt x="57" y="66"/>
                  </a:cubicBezTo>
                  <a:cubicBezTo>
                    <a:pt x="57" y="66"/>
                    <a:pt x="57" y="66"/>
                    <a:pt x="57" y="66"/>
                  </a:cubicBezTo>
                  <a:cubicBezTo>
                    <a:pt x="58" y="66"/>
                    <a:pt x="58" y="66"/>
                    <a:pt x="58" y="66"/>
                  </a:cubicBezTo>
                  <a:cubicBezTo>
                    <a:pt x="58" y="66"/>
                    <a:pt x="58" y="66"/>
                    <a:pt x="58" y="66"/>
                  </a:cubicBezTo>
                  <a:cubicBezTo>
                    <a:pt x="59" y="66"/>
                    <a:pt x="59" y="66"/>
                    <a:pt x="59" y="66"/>
                  </a:cubicBezTo>
                  <a:cubicBezTo>
                    <a:pt x="59" y="66"/>
                    <a:pt x="59" y="66"/>
                    <a:pt x="59" y="65"/>
                  </a:cubicBezTo>
                  <a:cubicBezTo>
                    <a:pt x="59" y="65"/>
                    <a:pt x="60" y="65"/>
                    <a:pt x="60" y="65"/>
                  </a:cubicBezTo>
                  <a:cubicBezTo>
                    <a:pt x="60" y="65"/>
                    <a:pt x="60" y="65"/>
                    <a:pt x="61" y="65"/>
                  </a:cubicBezTo>
                  <a:cubicBezTo>
                    <a:pt x="61" y="65"/>
                    <a:pt x="61" y="64"/>
                    <a:pt x="61" y="64"/>
                  </a:cubicBezTo>
                  <a:cubicBezTo>
                    <a:pt x="62" y="64"/>
                    <a:pt x="63" y="65"/>
                    <a:pt x="64" y="64"/>
                  </a:cubicBezTo>
                  <a:cubicBezTo>
                    <a:pt x="64" y="64"/>
                    <a:pt x="64" y="64"/>
                    <a:pt x="64" y="64"/>
                  </a:cubicBezTo>
                  <a:cubicBezTo>
                    <a:pt x="65" y="64"/>
                    <a:pt x="65" y="64"/>
                    <a:pt x="65" y="64"/>
                  </a:cubicBezTo>
                  <a:cubicBezTo>
                    <a:pt x="65" y="64"/>
                    <a:pt x="65" y="64"/>
                    <a:pt x="65" y="64"/>
                  </a:cubicBezTo>
                  <a:cubicBezTo>
                    <a:pt x="65" y="64"/>
                    <a:pt x="65" y="64"/>
                    <a:pt x="65" y="64"/>
                  </a:cubicBezTo>
                  <a:cubicBezTo>
                    <a:pt x="65" y="64"/>
                    <a:pt x="65" y="64"/>
                    <a:pt x="65" y="63"/>
                  </a:cubicBezTo>
                  <a:cubicBezTo>
                    <a:pt x="65" y="63"/>
                    <a:pt x="66" y="63"/>
                    <a:pt x="66" y="63"/>
                  </a:cubicBezTo>
                  <a:cubicBezTo>
                    <a:pt x="66" y="63"/>
                    <a:pt x="66" y="63"/>
                    <a:pt x="66" y="63"/>
                  </a:cubicBezTo>
                  <a:cubicBezTo>
                    <a:pt x="66" y="63"/>
                    <a:pt x="66" y="63"/>
                    <a:pt x="66" y="63"/>
                  </a:cubicBezTo>
                  <a:cubicBezTo>
                    <a:pt x="66" y="63"/>
                    <a:pt x="66" y="63"/>
                    <a:pt x="66" y="62"/>
                  </a:cubicBezTo>
                  <a:cubicBezTo>
                    <a:pt x="66" y="62"/>
                    <a:pt x="66" y="62"/>
                    <a:pt x="66" y="62"/>
                  </a:cubicBezTo>
                  <a:cubicBezTo>
                    <a:pt x="67" y="62"/>
                    <a:pt x="66" y="62"/>
                    <a:pt x="67" y="62"/>
                  </a:cubicBezTo>
                  <a:cubicBezTo>
                    <a:pt x="67" y="62"/>
                    <a:pt x="67" y="61"/>
                    <a:pt x="67" y="61"/>
                  </a:cubicBezTo>
                  <a:cubicBezTo>
                    <a:pt x="67" y="61"/>
                    <a:pt x="67" y="61"/>
                    <a:pt x="68" y="60"/>
                  </a:cubicBezTo>
                  <a:cubicBezTo>
                    <a:pt x="68" y="60"/>
                    <a:pt x="68" y="60"/>
                    <a:pt x="68" y="60"/>
                  </a:cubicBezTo>
                  <a:cubicBezTo>
                    <a:pt x="68" y="60"/>
                    <a:pt x="68" y="60"/>
                    <a:pt x="68" y="59"/>
                  </a:cubicBezTo>
                  <a:cubicBezTo>
                    <a:pt x="68" y="59"/>
                    <a:pt x="68" y="59"/>
                    <a:pt x="68" y="59"/>
                  </a:cubicBezTo>
                  <a:cubicBezTo>
                    <a:pt x="68" y="59"/>
                    <a:pt x="68" y="59"/>
                    <a:pt x="69" y="59"/>
                  </a:cubicBezTo>
                  <a:cubicBezTo>
                    <a:pt x="69" y="59"/>
                    <a:pt x="68" y="59"/>
                    <a:pt x="69" y="59"/>
                  </a:cubicBezTo>
                  <a:cubicBezTo>
                    <a:pt x="69" y="59"/>
                    <a:pt x="69" y="59"/>
                    <a:pt x="69" y="59"/>
                  </a:cubicBezTo>
                  <a:cubicBezTo>
                    <a:pt x="69" y="59"/>
                    <a:pt x="69" y="59"/>
                    <a:pt x="69" y="59"/>
                  </a:cubicBezTo>
                  <a:cubicBezTo>
                    <a:pt x="69" y="59"/>
                    <a:pt x="69" y="59"/>
                    <a:pt x="69" y="59"/>
                  </a:cubicBezTo>
                  <a:cubicBezTo>
                    <a:pt x="69" y="59"/>
                    <a:pt x="69" y="58"/>
                    <a:pt x="69" y="58"/>
                  </a:cubicBezTo>
                  <a:cubicBezTo>
                    <a:pt x="70" y="58"/>
                    <a:pt x="69" y="58"/>
                    <a:pt x="70" y="58"/>
                  </a:cubicBezTo>
                  <a:cubicBezTo>
                    <a:pt x="70" y="58"/>
                    <a:pt x="70" y="58"/>
                    <a:pt x="70" y="58"/>
                  </a:cubicBezTo>
                  <a:cubicBezTo>
                    <a:pt x="70" y="58"/>
                    <a:pt x="70" y="58"/>
                    <a:pt x="70" y="58"/>
                  </a:cubicBezTo>
                  <a:cubicBezTo>
                    <a:pt x="70" y="58"/>
                    <a:pt x="70" y="58"/>
                    <a:pt x="70" y="58"/>
                  </a:cubicBezTo>
                  <a:cubicBezTo>
                    <a:pt x="71" y="57"/>
                    <a:pt x="71" y="57"/>
                    <a:pt x="71" y="57"/>
                  </a:cubicBezTo>
                  <a:cubicBezTo>
                    <a:pt x="71" y="57"/>
                    <a:pt x="71" y="57"/>
                    <a:pt x="71" y="57"/>
                  </a:cubicBezTo>
                  <a:cubicBezTo>
                    <a:pt x="71" y="57"/>
                    <a:pt x="71" y="57"/>
                    <a:pt x="71" y="56"/>
                  </a:cubicBezTo>
                  <a:cubicBezTo>
                    <a:pt x="72" y="56"/>
                    <a:pt x="72" y="56"/>
                    <a:pt x="72" y="56"/>
                  </a:cubicBezTo>
                  <a:cubicBezTo>
                    <a:pt x="72" y="56"/>
                    <a:pt x="72" y="55"/>
                    <a:pt x="72" y="55"/>
                  </a:cubicBezTo>
                  <a:cubicBezTo>
                    <a:pt x="72" y="55"/>
                    <a:pt x="72" y="55"/>
                    <a:pt x="73" y="55"/>
                  </a:cubicBezTo>
                  <a:cubicBezTo>
                    <a:pt x="73" y="55"/>
                    <a:pt x="73" y="54"/>
                    <a:pt x="73" y="54"/>
                  </a:cubicBezTo>
                  <a:cubicBezTo>
                    <a:pt x="73" y="54"/>
                    <a:pt x="73" y="54"/>
                    <a:pt x="73" y="54"/>
                  </a:cubicBezTo>
                  <a:cubicBezTo>
                    <a:pt x="73" y="54"/>
                    <a:pt x="74" y="54"/>
                    <a:pt x="74" y="54"/>
                  </a:cubicBezTo>
                  <a:cubicBezTo>
                    <a:pt x="74" y="54"/>
                    <a:pt x="74" y="54"/>
                    <a:pt x="74" y="53"/>
                  </a:cubicBezTo>
                  <a:cubicBezTo>
                    <a:pt x="74" y="53"/>
                    <a:pt x="74" y="53"/>
                    <a:pt x="74" y="53"/>
                  </a:cubicBezTo>
                  <a:cubicBezTo>
                    <a:pt x="74" y="53"/>
                    <a:pt x="74" y="53"/>
                    <a:pt x="74" y="53"/>
                  </a:cubicBezTo>
                  <a:cubicBezTo>
                    <a:pt x="74" y="53"/>
                    <a:pt x="74" y="53"/>
                    <a:pt x="74" y="53"/>
                  </a:cubicBezTo>
                  <a:cubicBezTo>
                    <a:pt x="74" y="53"/>
                    <a:pt x="74" y="53"/>
                    <a:pt x="74" y="53"/>
                  </a:cubicBezTo>
                  <a:cubicBezTo>
                    <a:pt x="75" y="53"/>
                    <a:pt x="75" y="53"/>
                    <a:pt x="75" y="53"/>
                  </a:cubicBezTo>
                  <a:cubicBezTo>
                    <a:pt x="75" y="53"/>
                    <a:pt x="75" y="53"/>
                    <a:pt x="75" y="53"/>
                  </a:cubicBezTo>
                  <a:cubicBezTo>
                    <a:pt x="75" y="52"/>
                    <a:pt x="75" y="52"/>
                    <a:pt x="75" y="52"/>
                  </a:cubicBezTo>
                  <a:cubicBezTo>
                    <a:pt x="75" y="52"/>
                    <a:pt x="75" y="52"/>
                    <a:pt x="76" y="52"/>
                  </a:cubicBezTo>
                  <a:cubicBezTo>
                    <a:pt x="76" y="52"/>
                    <a:pt x="76" y="52"/>
                    <a:pt x="77" y="52"/>
                  </a:cubicBezTo>
                  <a:cubicBezTo>
                    <a:pt x="77" y="52"/>
                    <a:pt x="77" y="52"/>
                    <a:pt x="77" y="51"/>
                  </a:cubicBezTo>
                  <a:cubicBezTo>
                    <a:pt x="77" y="51"/>
                    <a:pt x="77" y="51"/>
                    <a:pt x="77" y="51"/>
                  </a:cubicBezTo>
                  <a:cubicBezTo>
                    <a:pt x="77" y="51"/>
                    <a:pt x="77" y="51"/>
                    <a:pt x="77" y="51"/>
                  </a:cubicBezTo>
                  <a:cubicBezTo>
                    <a:pt x="77" y="51"/>
                    <a:pt x="78" y="51"/>
                    <a:pt x="78" y="50"/>
                  </a:cubicBezTo>
                  <a:cubicBezTo>
                    <a:pt x="78" y="50"/>
                    <a:pt x="78" y="50"/>
                    <a:pt x="78" y="50"/>
                  </a:cubicBezTo>
                  <a:cubicBezTo>
                    <a:pt x="78" y="50"/>
                    <a:pt x="78" y="50"/>
                    <a:pt x="78" y="50"/>
                  </a:cubicBezTo>
                  <a:cubicBezTo>
                    <a:pt x="78" y="49"/>
                    <a:pt x="79" y="50"/>
                    <a:pt x="78" y="49"/>
                  </a:cubicBezTo>
                  <a:cubicBezTo>
                    <a:pt x="78" y="49"/>
                    <a:pt x="79" y="49"/>
                    <a:pt x="79" y="49"/>
                  </a:cubicBezTo>
                  <a:cubicBezTo>
                    <a:pt x="79" y="49"/>
                    <a:pt x="79" y="48"/>
                    <a:pt x="79" y="48"/>
                  </a:cubicBezTo>
                  <a:cubicBezTo>
                    <a:pt x="79" y="48"/>
                    <a:pt x="79" y="47"/>
                    <a:pt x="80" y="47"/>
                  </a:cubicBezTo>
                  <a:cubicBezTo>
                    <a:pt x="80" y="47"/>
                    <a:pt x="80" y="47"/>
                    <a:pt x="80" y="47"/>
                  </a:cubicBezTo>
                  <a:cubicBezTo>
                    <a:pt x="80" y="47"/>
                    <a:pt x="80" y="46"/>
                    <a:pt x="80" y="46"/>
                  </a:cubicBezTo>
                  <a:cubicBezTo>
                    <a:pt x="80" y="46"/>
                    <a:pt x="81" y="46"/>
                    <a:pt x="81" y="46"/>
                  </a:cubicBezTo>
                  <a:cubicBezTo>
                    <a:pt x="81" y="45"/>
                    <a:pt x="81" y="45"/>
                    <a:pt x="81" y="45"/>
                  </a:cubicBezTo>
                  <a:cubicBezTo>
                    <a:pt x="81" y="45"/>
                    <a:pt x="81" y="45"/>
                    <a:pt x="81" y="45"/>
                  </a:cubicBezTo>
                  <a:cubicBezTo>
                    <a:pt x="81" y="45"/>
                    <a:pt x="81" y="45"/>
                    <a:pt x="81" y="44"/>
                  </a:cubicBezTo>
                  <a:cubicBezTo>
                    <a:pt x="81" y="44"/>
                    <a:pt x="82" y="44"/>
                    <a:pt x="82" y="43"/>
                  </a:cubicBezTo>
                  <a:cubicBezTo>
                    <a:pt x="82" y="43"/>
                    <a:pt x="82" y="43"/>
                    <a:pt x="82" y="43"/>
                  </a:cubicBezTo>
                  <a:cubicBezTo>
                    <a:pt x="82" y="43"/>
                    <a:pt x="82" y="42"/>
                    <a:pt x="82" y="42"/>
                  </a:cubicBezTo>
                  <a:cubicBezTo>
                    <a:pt x="83" y="41"/>
                    <a:pt x="83" y="42"/>
                    <a:pt x="83" y="42"/>
                  </a:cubicBezTo>
                  <a:cubicBezTo>
                    <a:pt x="83" y="41"/>
                    <a:pt x="83" y="41"/>
                    <a:pt x="83" y="40"/>
                  </a:cubicBezTo>
                  <a:cubicBezTo>
                    <a:pt x="83" y="40"/>
                    <a:pt x="83" y="39"/>
                    <a:pt x="83" y="38"/>
                  </a:cubicBezTo>
                  <a:cubicBezTo>
                    <a:pt x="83" y="38"/>
                    <a:pt x="83" y="38"/>
                    <a:pt x="83" y="38"/>
                  </a:cubicBezTo>
                  <a:cubicBezTo>
                    <a:pt x="83" y="38"/>
                    <a:pt x="83" y="37"/>
                    <a:pt x="83" y="37"/>
                  </a:cubicBezTo>
                  <a:cubicBezTo>
                    <a:pt x="84" y="37"/>
                    <a:pt x="83" y="36"/>
                    <a:pt x="84" y="36"/>
                  </a:cubicBezTo>
                  <a:cubicBezTo>
                    <a:pt x="84" y="36"/>
                    <a:pt x="84" y="35"/>
                    <a:pt x="84" y="35"/>
                  </a:cubicBezTo>
                  <a:cubicBezTo>
                    <a:pt x="84" y="35"/>
                    <a:pt x="84" y="34"/>
                    <a:pt x="83" y="34"/>
                  </a:cubicBezTo>
                  <a:cubicBezTo>
                    <a:pt x="83" y="34"/>
                    <a:pt x="83" y="34"/>
                    <a:pt x="83" y="34"/>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56" name="Freeform 133"/>
            <p:cNvSpPr/>
            <p:nvPr/>
          </p:nvSpPr>
          <p:spPr>
            <a:xfrm>
              <a:off x="1924" y="1123"/>
              <a:ext cx="7" cy="5"/>
            </a:xfrm>
            <a:custGeom>
              <a:avLst/>
              <a:gdLst/>
              <a:ahLst/>
              <a:cxnLst>
                <a:cxn ang="0">
                  <a:pos x="3" y="2"/>
                </a:cxn>
                <a:cxn ang="0">
                  <a:pos x="3" y="2"/>
                </a:cxn>
                <a:cxn ang="0">
                  <a:pos x="3" y="1"/>
                </a:cxn>
                <a:cxn ang="0">
                  <a:pos x="3" y="1"/>
                </a:cxn>
                <a:cxn ang="0">
                  <a:pos x="1" y="1"/>
                </a:cxn>
                <a:cxn ang="0">
                  <a:pos x="1" y="1"/>
                </a:cxn>
                <a:cxn ang="0">
                  <a:pos x="0" y="2"/>
                </a:cxn>
                <a:cxn ang="0">
                  <a:pos x="3" y="2"/>
                </a:cxn>
              </a:cxnLst>
              <a:rect l="0" t="0" r="r" b="b"/>
              <a:pathLst>
                <a:path w="3" h="2">
                  <a:moveTo>
                    <a:pt x="3" y="2"/>
                  </a:moveTo>
                  <a:cubicBezTo>
                    <a:pt x="3" y="2"/>
                    <a:pt x="3" y="2"/>
                    <a:pt x="3" y="2"/>
                  </a:cubicBezTo>
                  <a:cubicBezTo>
                    <a:pt x="3" y="1"/>
                    <a:pt x="3" y="1"/>
                    <a:pt x="3" y="1"/>
                  </a:cubicBezTo>
                  <a:cubicBezTo>
                    <a:pt x="3" y="1"/>
                    <a:pt x="3" y="1"/>
                    <a:pt x="3" y="1"/>
                  </a:cubicBezTo>
                  <a:cubicBezTo>
                    <a:pt x="2" y="1"/>
                    <a:pt x="1" y="0"/>
                    <a:pt x="1" y="1"/>
                  </a:cubicBezTo>
                  <a:cubicBezTo>
                    <a:pt x="1" y="1"/>
                    <a:pt x="1" y="1"/>
                    <a:pt x="1" y="1"/>
                  </a:cubicBezTo>
                  <a:cubicBezTo>
                    <a:pt x="0" y="1"/>
                    <a:pt x="0" y="2"/>
                    <a:pt x="0" y="2"/>
                  </a:cubicBezTo>
                  <a:cubicBezTo>
                    <a:pt x="1" y="2"/>
                    <a:pt x="2" y="2"/>
                    <a:pt x="3"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57" name="Freeform 134"/>
            <p:cNvSpPr/>
            <p:nvPr/>
          </p:nvSpPr>
          <p:spPr>
            <a:xfrm>
              <a:off x="1492" y="1128"/>
              <a:ext cx="38" cy="78"/>
            </a:xfrm>
            <a:custGeom>
              <a:avLst/>
              <a:gdLst/>
              <a:ahLst/>
              <a:cxnLst>
                <a:cxn ang="0">
                  <a:pos x="16" y="4"/>
                </a:cxn>
                <a:cxn ang="0">
                  <a:pos x="15" y="3"/>
                </a:cxn>
                <a:cxn ang="0">
                  <a:pos x="15" y="3"/>
                </a:cxn>
                <a:cxn ang="0">
                  <a:pos x="14" y="2"/>
                </a:cxn>
                <a:cxn ang="0">
                  <a:pos x="14" y="1"/>
                </a:cxn>
                <a:cxn ang="0">
                  <a:pos x="13" y="1"/>
                </a:cxn>
                <a:cxn ang="0">
                  <a:pos x="13" y="3"/>
                </a:cxn>
                <a:cxn ang="0">
                  <a:pos x="11" y="4"/>
                </a:cxn>
                <a:cxn ang="0">
                  <a:pos x="11" y="5"/>
                </a:cxn>
                <a:cxn ang="0">
                  <a:pos x="11" y="6"/>
                </a:cxn>
                <a:cxn ang="0">
                  <a:pos x="9" y="7"/>
                </a:cxn>
                <a:cxn ang="0">
                  <a:pos x="9" y="8"/>
                </a:cxn>
                <a:cxn ang="0">
                  <a:pos x="7" y="9"/>
                </a:cxn>
                <a:cxn ang="0">
                  <a:pos x="7" y="9"/>
                </a:cxn>
                <a:cxn ang="0">
                  <a:pos x="6" y="10"/>
                </a:cxn>
                <a:cxn ang="0">
                  <a:pos x="5" y="10"/>
                </a:cxn>
                <a:cxn ang="0">
                  <a:pos x="4" y="10"/>
                </a:cxn>
                <a:cxn ang="0">
                  <a:pos x="3" y="11"/>
                </a:cxn>
                <a:cxn ang="0">
                  <a:pos x="3" y="12"/>
                </a:cxn>
                <a:cxn ang="0">
                  <a:pos x="3" y="12"/>
                </a:cxn>
                <a:cxn ang="0">
                  <a:pos x="2" y="15"/>
                </a:cxn>
                <a:cxn ang="0">
                  <a:pos x="3" y="17"/>
                </a:cxn>
                <a:cxn ang="0">
                  <a:pos x="3" y="20"/>
                </a:cxn>
                <a:cxn ang="0">
                  <a:pos x="2" y="20"/>
                </a:cxn>
                <a:cxn ang="0">
                  <a:pos x="1" y="22"/>
                </a:cxn>
                <a:cxn ang="0">
                  <a:pos x="0" y="26"/>
                </a:cxn>
                <a:cxn ang="0">
                  <a:pos x="1" y="30"/>
                </a:cxn>
                <a:cxn ang="0">
                  <a:pos x="1" y="31"/>
                </a:cxn>
                <a:cxn ang="0">
                  <a:pos x="2" y="32"/>
                </a:cxn>
                <a:cxn ang="0">
                  <a:pos x="2" y="32"/>
                </a:cxn>
                <a:cxn ang="0">
                  <a:pos x="3" y="33"/>
                </a:cxn>
                <a:cxn ang="0">
                  <a:pos x="5" y="33"/>
                </a:cxn>
                <a:cxn ang="0">
                  <a:pos x="6" y="32"/>
                </a:cxn>
                <a:cxn ang="0">
                  <a:pos x="8" y="30"/>
                </a:cxn>
                <a:cxn ang="0">
                  <a:pos x="8" y="29"/>
                </a:cxn>
                <a:cxn ang="0">
                  <a:pos x="9" y="29"/>
                </a:cxn>
                <a:cxn ang="0">
                  <a:pos x="10" y="26"/>
                </a:cxn>
                <a:cxn ang="0">
                  <a:pos x="10" y="23"/>
                </a:cxn>
                <a:cxn ang="0">
                  <a:pos x="11" y="22"/>
                </a:cxn>
                <a:cxn ang="0">
                  <a:pos x="11" y="20"/>
                </a:cxn>
                <a:cxn ang="0">
                  <a:pos x="12" y="18"/>
                </a:cxn>
                <a:cxn ang="0">
                  <a:pos x="13" y="17"/>
                </a:cxn>
                <a:cxn ang="0">
                  <a:pos x="13" y="16"/>
                </a:cxn>
                <a:cxn ang="0">
                  <a:pos x="14" y="15"/>
                </a:cxn>
                <a:cxn ang="0">
                  <a:pos x="14" y="12"/>
                </a:cxn>
                <a:cxn ang="0">
                  <a:pos x="14" y="9"/>
                </a:cxn>
                <a:cxn ang="0">
                  <a:pos x="15" y="9"/>
                </a:cxn>
                <a:cxn ang="0">
                  <a:pos x="16" y="9"/>
                </a:cxn>
                <a:cxn ang="0">
                  <a:pos x="16" y="9"/>
                </a:cxn>
                <a:cxn ang="0">
                  <a:pos x="16" y="7"/>
                </a:cxn>
              </a:cxnLst>
              <a:rect l="0" t="0" r="r" b="b"/>
              <a:pathLst>
                <a:path w="16" h="33">
                  <a:moveTo>
                    <a:pt x="16" y="7"/>
                  </a:moveTo>
                  <a:cubicBezTo>
                    <a:pt x="16" y="5"/>
                    <a:pt x="16" y="5"/>
                    <a:pt x="16" y="4"/>
                  </a:cubicBezTo>
                  <a:cubicBezTo>
                    <a:pt x="16" y="4"/>
                    <a:pt x="16" y="4"/>
                    <a:pt x="16" y="4"/>
                  </a:cubicBezTo>
                  <a:cubicBezTo>
                    <a:pt x="15" y="3"/>
                    <a:pt x="15" y="4"/>
                    <a:pt x="15" y="3"/>
                  </a:cubicBezTo>
                  <a:cubicBezTo>
                    <a:pt x="15" y="3"/>
                    <a:pt x="15" y="3"/>
                    <a:pt x="15" y="3"/>
                  </a:cubicBezTo>
                  <a:cubicBezTo>
                    <a:pt x="15" y="3"/>
                    <a:pt x="15" y="3"/>
                    <a:pt x="15" y="3"/>
                  </a:cubicBezTo>
                  <a:cubicBezTo>
                    <a:pt x="15" y="3"/>
                    <a:pt x="15" y="2"/>
                    <a:pt x="15" y="2"/>
                  </a:cubicBezTo>
                  <a:cubicBezTo>
                    <a:pt x="15" y="2"/>
                    <a:pt x="15" y="2"/>
                    <a:pt x="14" y="2"/>
                  </a:cubicBezTo>
                  <a:cubicBezTo>
                    <a:pt x="14" y="1"/>
                    <a:pt x="14" y="1"/>
                    <a:pt x="14" y="1"/>
                  </a:cubicBezTo>
                  <a:cubicBezTo>
                    <a:pt x="14" y="1"/>
                    <a:pt x="14" y="1"/>
                    <a:pt x="14" y="1"/>
                  </a:cubicBezTo>
                  <a:cubicBezTo>
                    <a:pt x="14" y="1"/>
                    <a:pt x="14" y="0"/>
                    <a:pt x="13" y="1"/>
                  </a:cubicBezTo>
                  <a:cubicBezTo>
                    <a:pt x="13" y="1"/>
                    <a:pt x="13" y="1"/>
                    <a:pt x="13" y="1"/>
                  </a:cubicBezTo>
                  <a:cubicBezTo>
                    <a:pt x="13" y="1"/>
                    <a:pt x="13" y="1"/>
                    <a:pt x="13" y="2"/>
                  </a:cubicBezTo>
                  <a:cubicBezTo>
                    <a:pt x="13" y="2"/>
                    <a:pt x="13" y="3"/>
                    <a:pt x="13" y="3"/>
                  </a:cubicBezTo>
                  <a:cubicBezTo>
                    <a:pt x="13" y="4"/>
                    <a:pt x="12" y="3"/>
                    <a:pt x="12" y="4"/>
                  </a:cubicBezTo>
                  <a:cubicBezTo>
                    <a:pt x="12" y="4"/>
                    <a:pt x="11" y="4"/>
                    <a:pt x="11" y="4"/>
                  </a:cubicBezTo>
                  <a:cubicBezTo>
                    <a:pt x="11" y="4"/>
                    <a:pt x="11" y="5"/>
                    <a:pt x="11" y="5"/>
                  </a:cubicBezTo>
                  <a:cubicBezTo>
                    <a:pt x="11" y="5"/>
                    <a:pt x="11" y="5"/>
                    <a:pt x="11" y="5"/>
                  </a:cubicBezTo>
                  <a:cubicBezTo>
                    <a:pt x="10" y="5"/>
                    <a:pt x="11" y="5"/>
                    <a:pt x="11" y="5"/>
                  </a:cubicBezTo>
                  <a:cubicBezTo>
                    <a:pt x="11" y="6"/>
                    <a:pt x="11" y="5"/>
                    <a:pt x="11" y="6"/>
                  </a:cubicBezTo>
                  <a:cubicBezTo>
                    <a:pt x="11" y="6"/>
                    <a:pt x="10" y="6"/>
                    <a:pt x="10" y="7"/>
                  </a:cubicBezTo>
                  <a:cubicBezTo>
                    <a:pt x="10" y="7"/>
                    <a:pt x="9" y="7"/>
                    <a:pt x="9" y="7"/>
                  </a:cubicBezTo>
                  <a:cubicBezTo>
                    <a:pt x="9" y="8"/>
                    <a:pt x="9" y="8"/>
                    <a:pt x="9" y="8"/>
                  </a:cubicBezTo>
                  <a:cubicBezTo>
                    <a:pt x="9" y="8"/>
                    <a:pt x="9" y="8"/>
                    <a:pt x="9" y="8"/>
                  </a:cubicBezTo>
                  <a:cubicBezTo>
                    <a:pt x="8" y="8"/>
                    <a:pt x="8" y="9"/>
                    <a:pt x="7" y="9"/>
                  </a:cubicBezTo>
                  <a:cubicBezTo>
                    <a:pt x="7" y="9"/>
                    <a:pt x="7" y="9"/>
                    <a:pt x="7" y="9"/>
                  </a:cubicBezTo>
                  <a:cubicBezTo>
                    <a:pt x="7" y="9"/>
                    <a:pt x="7" y="9"/>
                    <a:pt x="7" y="9"/>
                  </a:cubicBezTo>
                  <a:cubicBezTo>
                    <a:pt x="7" y="9"/>
                    <a:pt x="7" y="9"/>
                    <a:pt x="7" y="9"/>
                  </a:cubicBezTo>
                  <a:cubicBezTo>
                    <a:pt x="7" y="9"/>
                    <a:pt x="7" y="9"/>
                    <a:pt x="7" y="10"/>
                  </a:cubicBezTo>
                  <a:cubicBezTo>
                    <a:pt x="6" y="10"/>
                    <a:pt x="6" y="9"/>
                    <a:pt x="6" y="10"/>
                  </a:cubicBezTo>
                  <a:cubicBezTo>
                    <a:pt x="5" y="10"/>
                    <a:pt x="5" y="10"/>
                    <a:pt x="5" y="10"/>
                  </a:cubicBezTo>
                  <a:cubicBezTo>
                    <a:pt x="5" y="10"/>
                    <a:pt x="5" y="10"/>
                    <a:pt x="5" y="10"/>
                  </a:cubicBezTo>
                  <a:cubicBezTo>
                    <a:pt x="5" y="10"/>
                    <a:pt x="4" y="10"/>
                    <a:pt x="4" y="10"/>
                  </a:cubicBezTo>
                  <a:cubicBezTo>
                    <a:pt x="4" y="10"/>
                    <a:pt x="4" y="10"/>
                    <a:pt x="4" y="10"/>
                  </a:cubicBezTo>
                  <a:cubicBezTo>
                    <a:pt x="4" y="10"/>
                    <a:pt x="4" y="10"/>
                    <a:pt x="4" y="10"/>
                  </a:cubicBezTo>
                  <a:cubicBezTo>
                    <a:pt x="3" y="10"/>
                    <a:pt x="3" y="11"/>
                    <a:pt x="3" y="11"/>
                  </a:cubicBezTo>
                  <a:cubicBezTo>
                    <a:pt x="3" y="11"/>
                    <a:pt x="3" y="11"/>
                    <a:pt x="3" y="11"/>
                  </a:cubicBezTo>
                  <a:cubicBezTo>
                    <a:pt x="3" y="11"/>
                    <a:pt x="3" y="12"/>
                    <a:pt x="3" y="12"/>
                  </a:cubicBezTo>
                  <a:cubicBezTo>
                    <a:pt x="3" y="12"/>
                    <a:pt x="3" y="12"/>
                    <a:pt x="3" y="12"/>
                  </a:cubicBezTo>
                  <a:cubicBezTo>
                    <a:pt x="3" y="12"/>
                    <a:pt x="3" y="12"/>
                    <a:pt x="3" y="12"/>
                  </a:cubicBezTo>
                  <a:cubicBezTo>
                    <a:pt x="2" y="13"/>
                    <a:pt x="2" y="13"/>
                    <a:pt x="2" y="13"/>
                  </a:cubicBezTo>
                  <a:cubicBezTo>
                    <a:pt x="2" y="13"/>
                    <a:pt x="2" y="15"/>
                    <a:pt x="2" y="15"/>
                  </a:cubicBezTo>
                  <a:cubicBezTo>
                    <a:pt x="2" y="15"/>
                    <a:pt x="2" y="16"/>
                    <a:pt x="2" y="16"/>
                  </a:cubicBezTo>
                  <a:cubicBezTo>
                    <a:pt x="2" y="16"/>
                    <a:pt x="2" y="17"/>
                    <a:pt x="3" y="17"/>
                  </a:cubicBezTo>
                  <a:cubicBezTo>
                    <a:pt x="3" y="17"/>
                    <a:pt x="3" y="18"/>
                    <a:pt x="3" y="18"/>
                  </a:cubicBezTo>
                  <a:cubicBezTo>
                    <a:pt x="3" y="19"/>
                    <a:pt x="3" y="19"/>
                    <a:pt x="3" y="20"/>
                  </a:cubicBezTo>
                  <a:cubicBezTo>
                    <a:pt x="3" y="20"/>
                    <a:pt x="3" y="20"/>
                    <a:pt x="3" y="20"/>
                  </a:cubicBezTo>
                  <a:cubicBezTo>
                    <a:pt x="2" y="20"/>
                    <a:pt x="2" y="20"/>
                    <a:pt x="2" y="20"/>
                  </a:cubicBezTo>
                  <a:cubicBezTo>
                    <a:pt x="2" y="21"/>
                    <a:pt x="2" y="21"/>
                    <a:pt x="2" y="21"/>
                  </a:cubicBezTo>
                  <a:cubicBezTo>
                    <a:pt x="2" y="22"/>
                    <a:pt x="2" y="22"/>
                    <a:pt x="1" y="22"/>
                  </a:cubicBezTo>
                  <a:cubicBezTo>
                    <a:pt x="1" y="23"/>
                    <a:pt x="1" y="23"/>
                    <a:pt x="1" y="23"/>
                  </a:cubicBezTo>
                  <a:cubicBezTo>
                    <a:pt x="0" y="24"/>
                    <a:pt x="0" y="26"/>
                    <a:pt x="0" y="26"/>
                  </a:cubicBezTo>
                  <a:cubicBezTo>
                    <a:pt x="0" y="26"/>
                    <a:pt x="1" y="27"/>
                    <a:pt x="1" y="27"/>
                  </a:cubicBezTo>
                  <a:cubicBezTo>
                    <a:pt x="1" y="28"/>
                    <a:pt x="0" y="29"/>
                    <a:pt x="1" y="30"/>
                  </a:cubicBezTo>
                  <a:cubicBezTo>
                    <a:pt x="1" y="30"/>
                    <a:pt x="1" y="31"/>
                    <a:pt x="1" y="31"/>
                  </a:cubicBezTo>
                  <a:cubicBezTo>
                    <a:pt x="1" y="31"/>
                    <a:pt x="1" y="31"/>
                    <a:pt x="1" y="31"/>
                  </a:cubicBezTo>
                  <a:cubicBezTo>
                    <a:pt x="1" y="31"/>
                    <a:pt x="1" y="31"/>
                    <a:pt x="1" y="32"/>
                  </a:cubicBezTo>
                  <a:cubicBezTo>
                    <a:pt x="1" y="32"/>
                    <a:pt x="1" y="32"/>
                    <a:pt x="2" y="32"/>
                  </a:cubicBezTo>
                  <a:cubicBezTo>
                    <a:pt x="2" y="32"/>
                    <a:pt x="2" y="32"/>
                    <a:pt x="2" y="32"/>
                  </a:cubicBezTo>
                  <a:cubicBezTo>
                    <a:pt x="2" y="32"/>
                    <a:pt x="2" y="32"/>
                    <a:pt x="2" y="32"/>
                  </a:cubicBezTo>
                  <a:cubicBezTo>
                    <a:pt x="2" y="32"/>
                    <a:pt x="2" y="33"/>
                    <a:pt x="2" y="33"/>
                  </a:cubicBezTo>
                  <a:cubicBezTo>
                    <a:pt x="3" y="33"/>
                    <a:pt x="3" y="33"/>
                    <a:pt x="3" y="33"/>
                  </a:cubicBezTo>
                  <a:cubicBezTo>
                    <a:pt x="3" y="33"/>
                    <a:pt x="3" y="33"/>
                    <a:pt x="3" y="33"/>
                  </a:cubicBezTo>
                  <a:cubicBezTo>
                    <a:pt x="4" y="33"/>
                    <a:pt x="4" y="33"/>
                    <a:pt x="5" y="33"/>
                  </a:cubicBezTo>
                  <a:cubicBezTo>
                    <a:pt x="5" y="33"/>
                    <a:pt x="5" y="33"/>
                    <a:pt x="5" y="33"/>
                  </a:cubicBezTo>
                  <a:cubicBezTo>
                    <a:pt x="6" y="32"/>
                    <a:pt x="6" y="33"/>
                    <a:pt x="6" y="32"/>
                  </a:cubicBezTo>
                  <a:cubicBezTo>
                    <a:pt x="6" y="32"/>
                    <a:pt x="7" y="32"/>
                    <a:pt x="7" y="32"/>
                  </a:cubicBezTo>
                  <a:cubicBezTo>
                    <a:pt x="8" y="32"/>
                    <a:pt x="8" y="31"/>
                    <a:pt x="8" y="30"/>
                  </a:cubicBezTo>
                  <a:cubicBezTo>
                    <a:pt x="8" y="30"/>
                    <a:pt x="8" y="30"/>
                    <a:pt x="8" y="29"/>
                  </a:cubicBezTo>
                  <a:cubicBezTo>
                    <a:pt x="8" y="29"/>
                    <a:pt x="8" y="29"/>
                    <a:pt x="8" y="29"/>
                  </a:cubicBezTo>
                  <a:cubicBezTo>
                    <a:pt x="8" y="29"/>
                    <a:pt x="8" y="29"/>
                    <a:pt x="8" y="29"/>
                  </a:cubicBezTo>
                  <a:cubicBezTo>
                    <a:pt x="8" y="29"/>
                    <a:pt x="9" y="29"/>
                    <a:pt x="9" y="29"/>
                  </a:cubicBezTo>
                  <a:cubicBezTo>
                    <a:pt x="9" y="28"/>
                    <a:pt x="9" y="28"/>
                    <a:pt x="9" y="27"/>
                  </a:cubicBezTo>
                  <a:cubicBezTo>
                    <a:pt x="9" y="27"/>
                    <a:pt x="9" y="26"/>
                    <a:pt x="10" y="26"/>
                  </a:cubicBezTo>
                  <a:cubicBezTo>
                    <a:pt x="10" y="26"/>
                    <a:pt x="10" y="25"/>
                    <a:pt x="10" y="25"/>
                  </a:cubicBezTo>
                  <a:cubicBezTo>
                    <a:pt x="10" y="24"/>
                    <a:pt x="10" y="24"/>
                    <a:pt x="10" y="23"/>
                  </a:cubicBezTo>
                  <a:cubicBezTo>
                    <a:pt x="10" y="23"/>
                    <a:pt x="11" y="22"/>
                    <a:pt x="11" y="22"/>
                  </a:cubicBezTo>
                  <a:cubicBezTo>
                    <a:pt x="11" y="22"/>
                    <a:pt x="11" y="22"/>
                    <a:pt x="11" y="22"/>
                  </a:cubicBezTo>
                  <a:cubicBezTo>
                    <a:pt x="11" y="21"/>
                    <a:pt x="11" y="21"/>
                    <a:pt x="11" y="21"/>
                  </a:cubicBezTo>
                  <a:cubicBezTo>
                    <a:pt x="11" y="21"/>
                    <a:pt x="11" y="20"/>
                    <a:pt x="11" y="20"/>
                  </a:cubicBezTo>
                  <a:cubicBezTo>
                    <a:pt x="12" y="20"/>
                    <a:pt x="12" y="20"/>
                    <a:pt x="12" y="19"/>
                  </a:cubicBezTo>
                  <a:cubicBezTo>
                    <a:pt x="12" y="19"/>
                    <a:pt x="12" y="19"/>
                    <a:pt x="12" y="18"/>
                  </a:cubicBezTo>
                  <a:cubicBezTo>
                    <a:pt x="13" y="18"/>
                    <a:pt x="13" y="18"/>
                    <a:pt x="13" y="17"/>
                  </a:cubicBezTo>
                  <a:cubicBezTo>
                    <a:pt x="13" y="17"/>
                    <a:pt x="13" y="17"/>
                    <a:pt x="13" y="17"/>
                  </a:cubicBezTo>
                  <a:cubicBezTo>
                    <a:pt x="13" y="17"/>
                    <a:pt x="13" y="16"/>
                    <a:pt x="13" y="16"/>
                  </a:cubicBezTo>
                  <a:cubicBezTo>
                    <a:pt x="13" y="16"/>
                    <a:pt x="13" y="16"/>
                    <a:pt x="13" y="16"/>
                  </a:cubicBezTo>
                  <a:cubicBezTo>
                    <a:pt x="13" y="16"/>
                    <a:pt x="13" y="16"/>
                    <a:pt x="13" y="15"/>
                  </a:cubicBezTo>
                  <a:cubicBezTo>
                    <a:pt x="13" y="15"/>
                    <a:pt x="14" y="15"/>
                    <a:pt x="14" y="15"/>
                  </a:cubicBezTo>
                  <a:cubicBezTo>
                    <a:pt x="14" y="14"/>
                    <a:pt x="14" y="13"/>
                    <a:pt x="14" y="13"/>
                  </a:cubicBezTo>
                  <a:cubicBezTo>
                    <a:pt x="14" y="12"/>
                    <a:pt x="14" y="12"/>
                    <a:pt x="14" y="12"/>
                  </a:cubicBezTo>
                  <a:cubicBezTo>
                    <a:pt x="14" y="12"/>
                    <a:pt x="14" y="12"/>
                    <a:pt x="14" y="12"/>
                  </a:cubicBezTo>
                  <a:cubicBezTo>
                    <a:pt x="14" y="11"/>
                    <a:pt x="14" y="10"/>
                    <a:pt x="14" y="9"/>
                  </a:cubicBezTo>
                  <a:cubicBezTo>
                    <a:pt x="14" y="9"/>
                    <a:pt x="15" y="8"/>
                    <a:pt x="15" y="9"/>
                  </a:cubicBezTo>
                  <a:cubicBezTo>
                    <a:pt x="15" y="9"/>
                    <a:pt x="15" y="9"/>
                    <a:pt x="15" y="9"/>
                  </a:cubicBezTo>
                  <a:cubicBezTo>
                    <a:pt x="15" y="9"/>
                    <a:pt x="15" y="10"/>
                    <a:pt x="16" y="10"/>
                  </a:cubicBezTo>
                  <a:cubicBezTo>
                    <a:pt x="16" y="10"/>
                    <a:pt x="16" y="9"/>
                    <a:pt x="16" y="9"/>
                  </a:cubicBezTo>
                  <a:cubicBezTo>
                    <a:pt x="16" y="9"/>
                    <a:pt x="16" y="9"/>
                    <a:pt x="16" y="9"/>
                  </a:cubicBezTo>
                  <a:cubicBezTo>
                    <a:pt x="16" y="9"/>
                    <a:pt x="16" y="9"/>
                    <a:pt x="16" y="9"/>
                  </a:cubicBezTo>
                  <a:cubicBezTo>
                    <a:pt x="16" y="8"/>
                    <a:pt x="16" y="8"/>
                    <a:pt x="16" y="7"/>
                  </a:cubicBezTo>
                  <a:cubicBezTo>
                    <a:pt x="16" y="7"/>
                    <a:pt x="16" y="7"/>
                    <a:pt x="16" y="7"/>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58" name="Freeform 135"/>
            <p:cNvSpPr/>
            <p:nvPr/>
          </p:nvSpPr>
          <p:spPr>
            <a:xfrm>
              <a:off x="1955" y="1140"/>
              <a:ext cx="2" cy="2"/>
            </a:xfrm>
            <a:custGeom>
              <a:avLst/>
              <a:gdLst/>
              <a:ahLst/>
              <a:cxnLst>
                <a:cxn ang="0">
                  <a:pos x="1" y="0"/>
                </a:cxn>
                <a:cxn ang="0">
                  <a:pos x="1" y="0"/>
                </a:cxn>
                <a:cxn ang="0">
                  <a:pos x="0" y="0"/>
                </a:cxn>
                <a:cxn ang="0">
                  <a:pos x="0" y="1"/>
                </a:cxn>
                <a:cxn ang="0">
                  <a:pos x="1" y="1"/>
                </a:cxn>
                <a:cxn ang="0">
                  <a:pos x="1" y="1"/>
                </a:cxn>
                <a:cxn ang="0">
                  <a:pos x="1" y="0"/>
                </a:cxn>
              </a:cxnLst>
              <a:rect l="0" t="0" r="r" b="b"/>
              <a:pathLst>
                <a:path w="1" h="1">
                  <a:moveTo>
                    <a:pt x="1" y="0"/>
                  </a:moveTo>
                  <a:cubicBezTo>
                    <a:pt x="1" y="0"/>
                    <a:pt x="1" y="0"/>
                    <a:pt x="1" y="0"/>
                  </a:cubicBezTo>
                  <a:cubicBezTo>
                    <a:pt x="1" y="0"/>
                    <a:pt x="0" y="0"/>
                    <a:pt x="0" y="0"/>
                  </a:cubicBezTo>
                  <a:cubicBezTo>
                    <a:pt x="0" y="0"/>
                    <a:pt x="0" y="1"/>
                    <a:pt x="0" y="1"/>
                  </a:cubicBezTo>
                  <a:cubicBezTo>
                    <a:pt x="0" y="1"/>
                    <a:pt x="0" y="1"/>
                    <a:pt x="1" y="1"/>
                  </a:cubicBezTo>
                  <a:cubicBezTo>
                    <a:pt x="1" y="1"/>
                    <a:pt x="1" y="1"/>
                    <a:pt x="1" y="1"/>
                  </a:cubicBezTo>
                  <a:cubicBezTo>
                    <a:pt x="1" y="1"/>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59" name="Freeform 136"/>
            <p:cNvSpPr/>
            <p:nvPr/>
          </p:nvSpPr>
          <p:spPr>
            <a:xfrm>
              <a:off x="2151" y="1159"/>
              <a:ext cx="7" cy="7"/>
            </a:xfrm>
            <a:custGeom>
              <a:avLst/>
              <a:gdLst/>
              <a:ahLst/>
              <a:cxnLst>
                <a:cxn ang="0">
                  <a:pos x="2" y="1"/>
                </a:cxn>
                <a:cxn ang="0">
                  <a:pos x="1" y="1"/>
                </a:cxn>
                <a:cxn ang="0">
                  <a:pos x="1" y="1"/>
                </a:cxn>
                <a:cxn ang="0">
                  <a:pos x="1" y="1"/>
                </a:cxn>
                <a:cxn ang="0">
                  <a:pos x="1" y="1"/>
                </a:cxn>
                <a:cxn ang="0">
                  <a:pos x="1" y="1"/>
                </a:cxn>
                <a:cxn ang="0">
                  <a:pos x="0" y="1"/>
                </a:cxn>
                <a:cxn ang="0">
                  <a:pos x="0" y="2"/>
                </a:cxn>
                <a:cxn ang="0">
                  <a:pos x="0" y="2"/>
                </a:cxn>
                <a:cxn ang="0">
                  <a:pos x="1" y="2"/>
                </a:cxn>
                <a:cxn ang="0">
                  <a:pos x="1" y="2"/>
                </a:cxn>
                <a:cxn ang="0">
                  <a:pos x="3" y="2"/>
                </a:cxn>
                <a:cxn ang="0">
                  <a:pos x="3" y="2"/>
                </a:cxn>
                <a:cxn ang="0">
                  <a:pos x="2" y="1"/>
                </a:cxn>
              </a:cxnLst>
              <a:rect l="0" t="0" r="r" b="b"/>
              <a:pathLst>
                <a:path w="3" h="3">
                  <a:moveTo>
                    <a:pt x="2" y="1"/>
                  </a:moveTo>
                  <a:cubicBezTo>
                    <a:pt x="2" y="0"/>
                    <a:pt x="2" y="0"/>
                    <a:pt x="1" y="1"/>
                  </a:cubicBezTo>
                  <a:cubicBezTo>
                    <a:pt x="1" y="1"/>
                    <a:pt x="1" y="1"/>
                    <a:pt x="1" y="1"/>
                  </a:cubicBezTo>
                  <a:cubicBezTo>
                    <a:pt x="1" y="1"/>
                    <a:pt x="1" y="1"/>
                    <a:pt x="1" y="1"/>
                  </a:cubicBezTo>
                  <a:cubicBezTo>
                    <a:pt x="1" y="1"/>
                    <a:pt x="1" y="1"/>
                    <a:pt x="1" y="1"/>
                  </a:cubicBezTo>
                  <a:cubicBezTo>
                    <a:pt x="1" y="1"/>
                    <a:pt x="1" y="1"/>
                    <a:pt x="1" y="1"/>
                  </a:cubicBezTo>
                  <a:cubicBezTo>
                    <a:pt x="0" y="1"/>
                    <a:pt x="1" y="1"/>
                    <a:pt x="0" y="1"/>
                  </a:cubicBezTo>
                  <a:cubicBezTo>
                    <a:pt x="0" y="2"/>
                    <a:pt x="0" y="2"/>
                    <a:pt x="0" y="2"/>
                  </a:cubicBezTo>
                  <a:cubicBezTo>
                    <a:pt x="0" y="2"/>
                    <a:pt x="0" y="2"/>
                    <a:pt x="0" y="2"/>
                  </a:cubicBezTo>
                  <a:cubicBezTo>
                    <a:pt x="1" y="2"/>
                    <a:pt x="1" y="2"/>
                    <a:pt x="1" y="2"/>
                  </a:cubicBezTo>
                  <a:cubicBezTo>
                    <a:pt x="1" y="2"/>
                    <a:pt x="1" y="2"/>
                    <a:pt x="1" y="2"/>
                  </a:cubicBezTo>
                  <a:cubicBezTo>
                    <a:pt x="2" y="3"/>
                    <a:pt x="2" y="2"/>
                    <a:pt x="3" y="2"/>
                  </a:cubicBezTo>
                  <a:cubicBezTo>
                    <a:pt x="3" y="2"/>
                    <a:pt x="3" y="2"/>
                    <a:pt x="3" y="2"/>
                  </a:cubicBezTo>
                  <a:cubicBezTo>
                    <a:pt x="3" y="2"/>
                    <a:pt x="2"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60" name="Freeform 137"/>
            <p:cNvSpPr/>
            <p:nvPr/>
          </p:nvSpPr>
          <p:spPr>
            <a:xfrm>
              <a:off x="1560" y="1175"/>
              <a:ext cx="5" cy="3"/>
            </a:xfrm>
            <a:custGeom>
              <a:avLst/>
              <a:gdLst/>
              <a:ahLst/>
              <a:cxnLst>
                <a:cxn ang="0">
                  <a:pos x="1" y="0"/>
                </a:cxn>
                <a:cxn ang="0">
                  <a:pos x="1" y="1"/>
                </a:cxn>
                <a:cxn ang="0">
                  <a:pos x="1" y="1"/>
                </a:cxn>
                <a:cxn ang="0">
                  <a:pos x="1" y="0"/>
                </a:cxn>
              </a:cxnLst>
              <a:rect l="0" t="0" r="r" b="b"/>
              <a:pathLst>
                <a:path w="2" h="1">
                  <a:moveTo>
                    <a:pt x="1" y="0"/>
                  </a:moveTo>
                  <a:cubicBezTo>
                    <a:pt x="0" y="0"/>
                    <a:pt x="0" y="1"/>
                    <a:pt x="1" y="1"/>
                  </a:cubicBezTo>
                  <a:cubicBezTo>
                    <a:pt x="1" y="1"/>
                    <a:pt x="1" y="1"/>
                    <a:pt x="1" y="1"/>
                  </a:cubicBezTo>
                  <a:cubicBezTo>
                    <a:pt x="1" y="0"/>
                    <a:pt x="2"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61" name="Freeform 138"/>
            <p:cNvSpPr/>
            <p:nvPr/>
          </p:nvSpPr>
          <p:spPr>
            <a:xfrm>
              <a:off x="2082" y="1173"/>
              <a:ext cx="14" cy="14"/>
            </a:xfrm>
            <a:custGeom>
              <a:avLst/>
              <a:gdLst/>
              <a:ahLst/>
              <a:cxnLst>
                <a:cxn ang="0">
                  <a:pos x="0" y="1"/>
                </a:cxn>
                <a:cxn ang="0">
                  <a:pos x="1" y="2"/>
                </a:cxn>
                <a:cxn ang="0">
                  <a:pos x="1" y="2"/>
                </a:cxn>
                <a:cxn ang="0">
                  <a:pos x="1" y="3"/>
                </a:cxn>
                <a:cxn ang="0">
                  <a:pos x="2" y="4"/>
                </a:cxn>
                <a:cxn ang="0">
                  <a:pos x="2" y="4"/>
                </a:cxn>
                <a:cxn ang="0">
                  <a:pos x="2" y="4"/>
                </a:cxn>
                <a:cxn ang="0">
                  <a:pos x="3" y="5"/>
                </a:cxn>
                <a:cxn ang="0">
                  <a:pos x="3" y="5"/>
                </a:cxn>
                <a:cxn ang="0">
                  <a:pos x="3" y="5"/>
                </a:cxn>
                <a:cxn ang="0">
                  <a:pos x="3" y="5"/>
                </a:cxn>
                <a:cxn ang="0">
                  <a:pos x="3" y="5"/>
                </a:cxn>
                <a:cxn ang="0">
                  <a:pos x="3" y="6"/>
                </a:cxn>
                <a:cxn ang="0">
                  <a:pos x="3" y="6"/>
                </a:cxn>
                <a:cxn ang="0">
                  <a:pos x="3" y="6"/>
                </a:cxn>
                <a:cxn ang="0">
                  <a:pos x="4" y="6"/>
                </a:cxn>
                <a:cxn ang="0">
                  <a:pos x="5" y="6"/>
                </a:cxn>
                <a:cxn ang="0">
                  <a:pos x="5" y="6"/>
                </a:cxn>
                <a:cxn ang="0">
                  <a:pos x="5" y="6"/>
                </a:cxn>
                <a:cxn ang="0">
                  <a:pos x="5" y="5"/>
                </a:cxn>
                <a:cxn ang="0">
                  <a:pos x="4" y="4"/>
                </a:cxn>
                <a:cxn ang="0">
                  <a:pos x="4" y="4"/>
                </a:cxn>
                <a:cxn ang="0">
                  <a:pos x="4" y="4"/>
                </a:cxn>
                <a:cxn ang="0">
                  <a:pos x="4" y="4"/>
                </a:cxn>
                <a:cxn ang="0">
                  <a:pos x="4" y="4"/>
                </a:cxn>
                <a:cxn ang="0">
                  <a:pos x="4" y="4"/>
                </a:cxn>
                <a:cxn ang="0">
                  <a:pos x="3" y="4"/>
                </a:cxn>
                <a:cxn ang="0">
                  <a:pos x="3" y="3"/>
                </a:cxn>
                <a:cxn ang="0">
                  <a:pos x="3" y="3"/>
                </a:cxn>
                <a:cxn ang="0">
                  <a:pos x="3" y="3"/>
                </a:cxn>
                <a:cxn ang="0">
                  <a:pos x="3" y="2"/>
                </a:cxn>
                <a:cxn ang="0">
                  <a:pos x="3" y="2"/>
                </a:cxn>
                <a:cxn ang="0">
                  <a:pos x="2" y="2"/>
                </a:cxn>
                <a:cxn ang="0">
                  <a:pos x="2" y="2"/>
                </a:cxn>
                <a:cxn ang="0">
                  <a:pos x="2" y="1"/>
                </a:cxn>
                <a:cxn ang="0">
                  <a:pos x="2" y="1"/>
                </a:cxn>
                <a:cxn ang="0">
                  <a:pos x="2" y="1"/>
                </a:cxn>
                <a:cxn ang="0">
                  <a:pos x="2" y="1"/>
                </a:cxn>
                <a:cxn ang="0">
                  <a:pos x="0" y="1"/>
                </a:cxn>
              </a:cxnLst>
              <a:rect l="0" t="0" r="r" b="b"/>
              <a:pathLst>
                <a:path w="6" h="6">
                  <a:moveTo>
                    <a:pt x="0" y="1"/>
                  </a:moveTo>
                  <a:cubicBezTo>
                    <a:pt x="0" y="1"/>
                    <a:pt x="1" y="2"/>
                    <a:pt x="1" y="2"/>
                  </a:cubicBezTo>
                  <a:cubicBezTo>
                    <a:pt x="1" y="2"/>
                    <a:pt x="1" y="2"/>
                    <a:pt x="1" y="2"/>
                  </a:cubicBezTo>
                  <a:cubicBezTo>
                    <a:pt x="1" y="2"/>
                    <a:pt x="1" y="3"/>
                    <a:pt x="1" y="3"/>
                  </a:cubicBezTo>
                  <a:cubicBezTo>
                    <a:pt x="1" y="3"/>
                    <a:pt x="2" y="4"/>
                    <a:pt x="2" y="4"/>
                  </a:cubicBezTo>
                  <a:cubicBezTo>
                    <a:pt x="2" y="4"/>
                    <a:pt x="2" y="4"/>
                    <a:pt x="2" y="4"/>
                  </a:cubicBezTo>
                  <a:cubicBezTo>
                    <a:pt x="2" y="4"/>
                    <a:pt x="2" y="4"/>
                    <a:pt x="2" y="4"/>
                  </a:cubicBezTo>
                  <a:cubicBezTo>
                    <a:pt x="3" y="5"/>
                    <a:pt x="2" y="5"/>
                    <a:pt x="3" y="5"/>
                  </a:cubicBezTo>
                  <a:cubicBezTo>
                    <a:pt x="3" y="5"/>
                    <a:pt x="3" y="5"/>
                    <a:pt x="3" y="5"/>
                  </a:cubicBezTo>
                  <a:cubicBezTo>
                    <a:pt x="3" y="5"/>
                    <a:pt x="3" y="5"/>
                    <a:pt x="3" y="5"/>
                  </a:cubicBezTo>
                  <a:cubicBezTo>
                    <a:pt x="3" y="5"/>
                    <a:pt x="3" y="5"/>
                    <a:pt x="3" y="5"/>
                  </a:cubicBezTo>
                  <a:cubicBezTo>
                    <a:pt x="3" y="5"/>
                    <a:pt x="3" y="5"/>
                    <a:pt x="3" y="5"/>
                  </a:cubicBezTo>
                  <a:cubicBezTo>
                    <a:pt x="3" y="5"/>
                    <a:pt x="3" y="5"/>
                    <a:pt x="3" y="6"/>
                  </a:cubicBezTo>
                  <a:cubicBezTo>
                    <a:pt x="3" y="6"/>
                    <a:pt x="3" y="5"/>
                    <a:pt x="3" y="6"/>
                  </a:cubicBezTo>
                  <a:cubicBezTo>
                    <a:pt x="4" y="6"/>
                    <a:pt x="3" y="6"/>
                    <a:pt x="3" y="6"/>
                  </a:cubicBezTo>
                  <a:cubicBezTo>
                    <a:pt x="4" y="6"/>
                    <a:pt x="4" y="6"/>
                    <a:pt x="4" y="6"/>
                  </a:cubicBezTo>
                  <a:cubicBezTo>
                    <a:pt x="4" y="6"/>
                    <a:pt x="5" y="6"/>
                    <a:pt x="5" y="6"/>
                  </a:cubicBezTo>
                  <a:cubicBezTo>
                    <a:pt x="6" y="6"/>
                    <a:pt x="6" y="6"/>
                    <a:pt x="5" y="6"/>
                  </a:cubicBezTo>
                  <a:cubicBezTo>
                    <a:pt x="5" y="6"/>
                    <a:pt x="5" y="6"/>
                    <a:pt x="5" y="6"/>
                  </a:cubicBezTo>
                  <a:cubicBezTo>
                    <a:pt x="5" y="6"/>
                    <a:pt x="5" y="5"/>
                    <a:pt x="5" y="5"/>
                  </a:cubicBezTo>
                  <a:cubicBezTo>
                    <a:pt x="5" y="5"/>
                    <a:pt x="4" y="5"/>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3" y="4"/>
                  </a:cubicBezTo>
                  <a:cubicBezTo>
                    <a:pt x="3" y="4"/>
                    <a:pt x="3" y="4"/>
                    <a:pt x="3" y="3"/>
                  </a:cubicBezTo>
                  <a:cubicBezTo>
                    <a:pt x="3" y="3"/>
                    <a:pt x="3" y="3"/>
                    <a:pt x="3" y="3"/>
                  </a:cubicBezTo>
                  <a:cubicBezTo>
                    <a:pt x="3" y="3"/>
                    <a:pt x="3" y="3"/>
                    <a:pt x="3" y="3"/>
                  </a:cubicBezTo>
                  <a:cubicBezTo>
                    <a:pt x="3" y="3"/>
                    <a:pt x="3" y="2"/>
                    <a:pt x="3" y="2"/>
                  </a:cubicBezTo>
                  <a:cubicBezTo>
                    <a:pt x="3" y="2"/>
                    <a:pt x="3" y="2"/>
                    <a:pt x="3" y="2"/>
                  </a:cubicBezTo>
                  <a:cubicBezTo>
                    <a:pt x="3" y="2"/>
                    <a:pt x="2" y="2"/>
                    <a:pt x="2" y="2"/>
                  </a:cubicBezTo>
                  <a:cubicBezTo>
                    <a:pt x="2" y="2"/>
                    <a:pt x="2" y="2"/>
                    <a:pt x="2" y="2"/>
                  </a:cubicBezTo>
                  <a:cubicBezTo>
                    <a:pt x="2" y="2"/>
                    <a:pt x="2" y="1"/>
                    <a:pt x="2" y="1"/>
                  </a:cubicBezTo>
                  <a:cubicBezTo>
                    <a:pt x="2" y="1"/>
                    <a:pt x="2" y="1"/>
                    <a:pt x="2" y="1"/>
                  </a:cubicBezTo>
                  <a:cubicBezTo>
                    <a:pt x="2" y="1"/>
                    <a:pt x="2" y="1"/>
                    <a:pt x="2" y="1"/>
                  </a:cubicBezTo>
                  <a:cubicBezTo>
                    <a:pt x="2" y="1"/>
                    <a:pt x="2" y="1"/>
                    <a:pt x="2" y="1"/>
                  </a:cubicBezTo>
                  <a:cubicBezTo>
                    <a:pt x="1" y="1"/>
                    <a:pt x="1" y="0"/>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62" name="Freeform 139"/>
            <p:cNvSpPr/>
            <p:nvPr/>
          </p:nvSpPr>
          <p:spPr>
            <a:xfrm>
              <a:off x="1551" y="1178"/>
              <a:ext cx="2" cy="7"/>
            </a:xfrm>
            <a:custGeom>
              <a:avLst/>
              <a:gdLst/>
              <a:ahLst/>
              <a:cxnLst>
                <a:cxn ang="0">
                  <a:pos x="0" y="1"/>
                </a:cxn>
                <a:cxn ang="0">
                  <a:pos x="0" y="1"/>
                </a:cxn>
                <a:cxn ang="0">
                  <a:pos x="0" y="1"/>
                </a:cxn>
                <a:cxn ang="0">
                  <a:pos x="1" y="2"/>
                </a:cxn>
                <a:cxn ang="0">
                  <a:pos x="1" y="1"/>
                </a:cxn>
                <a:cxn ang="0">
                  <a:pos x="0" y="1"/>
                </a:cxn>
              </a:cxnLst>
              <a:rect l="0" t="0" r="r" b="b"/>
              <a:pathLst>
                <a:path w="1" h="3">
                  <a:moveTo>
                    <a:pt x="0" y="1"/>
                  </a:moveTo>
                  <a:cubicBezTo>
                    <a:pt x="1" y="1"/>
                    <a:pt x="0" y="1"/>
                    <a:pt x="0" y="1"/>
                  </a:cubicBezTo>
                  <a:cubicBezTo>
                    <a:pt x="0" y="1"/>
                    <a:pt x="0" y="1"/>
                    <a:pt x="0" y="1"/>
                  </a:cubicBezTo>
                  <a:cubicBezTo>
                    <a:pt x="0" y="2"/>
                    <a:pt x="1" y="3"/>
                    <a:pt x="1" y="2"/>
                  </a:cubicBezTo>
                  <a:cubicBezTo>
                    <a:pt x="1" y="2"/>
                    <a:pt x="1" y="1"/>
                    <a:pt x="1" y="1"/>
                  </a:cubicBezTo>
                  <a:cubicBezTo>
                    <a:pt x="1" y="1"/>
                    <a:pt x="1" y="0"/>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63" name="Freeform 140"/>
            <p:cNvSpPr/>
            <p:nvPr/>
          </p:nvSpPr>
          <p:spPr>
            <a:xfrm>
              <a:off x="2080" y="1253"/>
              <a:ext cx="33" cy="43"/>
            </a:xfrm>
            <a:custGeom>
              <a:avLst/>
              <a:gdLst/>
              <a:ahLst/>
              <a:cxnLst>
                <a:cxn ang="0">
                  <a:pos x="12" y="9"/>
                </a:cxn>
                <a:cxn ang="0">
                  <a:pos x="9" y="7"/>
                </a:cxn>
                <a:cxn ang="0">
                  <a:pos x="10" y="6"/>
                </a:cxn>
                <a:cxn ang="0">
                  <a:pos x="9" y="7"/>
                </a:cxn>
                <a:cxn ang="0">
                  <a:pos x="8" y="7"/>
                </a:cxn>
                <a:cxn ang="0">
                  <a:pos x="8" y="6"/>
                </a:cxn>
                <a:cxn ang="0">
                  <a:pos x="9" y="3"/>
                </a:cxn>
                <a:cxn ang="0">
                  <a:pos x="8" y="3"/>
                </a:cxn>
                <a:cxn ang="0">
                  <a:pos x="8" y="2"/>
                </a:cxn>
                <a:cxn ang="0">
                  <a:pos x="8" y="2"/>
                </a:cxn>
                <a:cxn ang="0">
                  <a:pos x="7" y="1"/>
                </a:cxn>
                <a:cxn ang="0">
                  <a:pos x="7" y="2"/>
                </a:cxn>
                <a:cxn ang="0">
                  <a:pos x="7" y="3"/>
                </a:cxn>
                <a:cxn ang="0">
                  <a:pos x="7" y="4"/>
                </a:cxn>
                <a:cxn ang="0">
                  <a:pos x="7" y="6"/>
                </a:cxn>
                <a:cxn ang="0">
                  <a:pos x="7" y="7"/>
                </a:cxn>
                <a:cxn ang="0">
                  <a:pos x="6" y="9"/>
                </a:cxn>
                <a:cxn ang="0">
                  <a:pos x="6" y="10"/>
                </a:cxn>
                <a:cxn ang="0">
                  <a:pos x="5" y="10"/>
                </a:cxn>
                <a:cxn ang="0">
                  <a:pos x="5" y="10"/>
                </a:cxn>
                <a:cxn ang="0">
                  <a:pos x="4" y="11"/>
                </a:cxn>
                <a:cxn ang="0">
                  <a:pos x="4" y="11"/>
                </a:cxn>
                <a:cxn ang="0">
                  <a:pos x="4" y="12"/>
                </a:cxn>
                <a:cxn ang="0">
                  <a:pos x="2" y="12"/>
                </a:cxn>
                <a:cxn ang="0">
                  <a:pos x="2" y="13"/>
                </a:cxn>
                <a:cxn ang="0">
                  <a:pos x="3" y="15"/>
                </a:cxn>
                <a:cxn ang="0">
                  <a:pos x="3" y="16"/>
                </a:cxn>
                <a:cxn ang="0">
                  <a:pos x="2" y="16"/>
                </a:cxn>
                <a:cxn ang="0">
                  <a:pos x="2" y="16"/>
                </a:cxn>
                <a:cxn ang="0">
                  <a:pos x="1" y="17"/>
                </a:cxn>
                <a:cxn ang="0">
                  <a:pos x="1" y="18"/>
                </a:cxn>
                <a:cxn ang="0">
                  <a:pos x="3" y="17"/>
                </a:cxn>
                <a:cxn ang="0">
                  <a:pos x="4" y="16"/>
                </a:cxn>
                <a:cxn ang="0">
                  <a:pos x="5" y="15"/>
                </a:cxn>
                <a:cxn ang="0">
                  <a:pos x="6" y="15"/>
                </a:cxn>
                <a:cxn ang="0">
                  <a:pos x="7" y="14"/>
                </a:cxn>
                <a:cxn ang="0">
                  <a:pos x="7" y="14"/>
                </a:cxn>
                <a:cxn ang="0">
                  <a:pos x="8" y="13"/>
                </a:cxn>
                <a:cxn ang="0">
                  <a:pos x="10" y="12"/>
                </a:cxn>
                <a:cxn ang="0">
                  <a:pos x="11" y="12"/>
                </a:cxn>
                <a:cxn ang="0">
                  <a:pos x="11" y="11"/>
                </a:cxn>
                <a:cxn ang="0">
                  <a:pos x="11" y="11"/>
                </a:cxn>
                <a:cxn ang="0">
                  <a:pos x="12" y="10"/>
                </a:cxn>
                <a:cxn ang="0">
                  <a:pos x="12" y="10"/>
                </a:cxn>
                <a:cxn ang="0">
                  <a:pos x="13" y="10"/>
                </a:cxn>
                <a:cxn ang="0">
                  <a:pos x="13" y="9"/>
                </a:cxn>
                <a:cxn ang="0">
                  <a:pos x="14" y="9"/>
                </a:cxn>
                <a:cxn ang="0">
                  <a:pos x="12" y="9"/>
                </a:cxn>
              </a:cxnLst>
              <a:rect l="0" t="0" r="r" b="b"/>
              <a:pathLst>
                <a:path w="14" h="18">
                  <a:moveTo>
                    <a:pt x="12" y="9"/>
                  </a:moveTo>
                  <a:cubicBezTo>
                    <a:pt x="12" y="9"/>
                    <a:pt x="12" y="9"/>
                    <a:pt x="12" y="9"/>
                  </a:cubicBezTo>
                  <a:cubicBezTo>
                    <a:pt x="11" y="9"/>
                    <a:pt x="10" y="9"/>
                    <a:pt x="9" y="9"/>
                  </a:cubicBezTo>
                  <a:cubicBezTo>
                    <a:pt x="9" y="9"/>
                    <a:pt x="9" y="7"/>
                    <a:pt x="9" y="7"/>
                  </a:cubicBezTo>
                  <a:cubicBezTo>
                    <a:pt x="10" y="7"/>
                    <a:pt x="10" y="7"/>
                    <a:pt x="10" y="7"/>
                  </a:cubicBezTo>
                  <a:cubicBezTo>
                    <a:pt x="10" y="7"/>
                    <a:pt x="10" y="6"/>
                    <a:pt x="10" y="6"/>
                  </a:cubicBezTo>
                  <a:cubicBezTo>
                    <a:pt x="9" y="6"/>
                    <a:pt x="10" y="6"/>
                    <a:pt x="9" y="6"/>
                  </a:cubicBezTo>
                  <a:cubicBezTo>
                    <a:pt x="9" y="7"/>
                    <a:pt x="9" y="7"/>
                    <a:pt x="9" y="7"/>
                  </a:cubicBezTo>
                  <a:cubicBezTo>
                    <a:pt x="9" y="7"/>
                    <a:pt x="8" y="7"/>
                    <a:pt x="8" y="7"/>
                  </a:cubicBezTo>
                  <a:cubicBezTo>
                    <a:pt x="8" y="7"/>
                    <a:pt x="8" y="7"/>
                    <a:pt x="8" y="7"/>
                  </a:cubicBezTo>
                  <a:cubicBezTo>
                    <a:pt x="8" y="7"/>
                    <a:pt x="8" y="6"/>
                    <a:pt x="8" y="6"/>
                  </a:cubicBezTo>
                  <a:cubicBezTo>
                    <a:pt x="8" y="6"/>
                    <a:pt x="8" y="6"/>
                    <a:pt x="8" y="6"/>
                  </a:cubicBezTo>
                  <a:cubicBezTo>
                    <a:pt x="8" y="5"/>
                    <a:pt x="8" y="4"/>
                    <a:pt x="9" y="4"/>
                  </a:cubicBezTo>
                  <a:cubicBezTo>
                    <a:pt x="9" y="4"/>
                    <a:pt x="9" y="4"/>
                    <a:pt x="9" y="3"/>
                  </a:cubicBezTo>
                  <a:cubicBezTo>
                    <a:pt x="9" y="3"/>
                    <a:pt x="9" y="3"/>
                    <a:pt x="9" y="3"/>
                  </a:cubicBezTo>
                  <a:cubicBezTo>
                    <a:pt x="9" y="3"/>
                    <a:pt x="9" y="3"/>
                    <a:pt x="8" y="3"/>
                  </a:cubicBezTo>
                  <a:cubicBezTo>
                    <a:pt x="8" y="3"/>
                    <a:pt x="8" y="3"/>
                    <a:pt x="8" y="3"/>
                  </a:cubicBezTo>
                  <a:cubicBezTo>
                    <a:pt x="8" y="2"/>
                    <a:pt x="8" y="2"/>
                    <a:pt x="8" y="2"/>
                  </a:cubicBezTo>
                  <a:cubicBezTo>
                    <a:pt x="8" y="2"/>
                    <a:pt x="8" y="2"/>
                    <a:pt x="8" y="2"/>
                  </a:cubicBezTo>
                  <a:cubicBezTo>
                    <a:pt x="8" y="2"/>
                    <a:pt x="8" y="2"/>
                    <a:pt x="8" y="2"/>
                  </a:cubicBezTo>
                  <a:cubicBezTo>
                    <a:pt x="8" y="2"/>
                    <a:pt x="8" y="2"/>
                    <a:pt x="8" y="2"/>
                  </a:cubicBezTo>
                  <a:cubicBezTo>
                    <a:pt x="7" y="1"/>
                    <a:pt x="7" y="0"/>
                    <a:pt x="7" y="1"/>
                  </a:cubicBezTo>
                  <a:cubicBezTo>
                    <a:pt x="7" y="1"/>
                    <a:pt x="7" y="1"/>
                    <a:pt x="7" y="1"/>
                  </a:cubicBezTo>
                  <a:cubicBezTo>
                    <a:pt x="7" y="1"/>
                    <a:pt x="7" y="2"/>
                    <a:pt x="7" y="2"/>
                  </a:cubicBezTo>
                  <a:cubicBezTo>
                    <a:pt x="7" y="2"/>
                    <a:pt x="7" y="2"/>
                    <a:pt x="7" y="2"/>
                  </a:cubicBezTo>
                  <a:cubicBezTo>
                    <a:pt x="7" y="2"/>
                    <a:pt x="7" y="2"/>
                    <a:pt x="7" y="3"/>
                  </a:cubicBezTo>
                  <a:cubicBezTo>
                    <a:pt x="7" y="3"/>
                    <a:pt x="7" y="3"/>
                    <a:pt x="7" y="4"/>
                  </a:cubicBezTo>
                  <a:cubicBezTo>
                    <a:pt x="7" y="4"/>
                    <a:pt x="7" y="4"/>
                    <a:pt x="7" y="4"/>
                  </a:cubicBezTo>
                  <a:cubicBezTo>
                    <a:pt x="7" y="5"/>
                    <a:pt x="7" y="5"/>
                    <a:pt x="7" y="6"/>
                  </a:cubicBezTo>
                  <a:cubicBezTo>
                    <a:pt x="7" y="6"/>
                    <a:pt x="7" y="6"/>
                    <a:pt x="7" y="6"/>
                  </a:cubicBezTo>
                  <a:cubicBezTo>
                    <a:pt x="7" y="6"/>
                    <a:pt x="7" y="7"/>
                    <a:pt x="7" y="7"/>
                  </a:cubicBezTo>
                  <a:cubicBezTo>
                    <a:pt x="7" y="7"/>
                    <a:pt x="7" y="7"/>
                    <a:pt x="7" y="7"/>
                  </a:cubicBezTo>
                  <a:cubicBezTo>
                    <a:pt x="7" y="8"/>
                    <a:pt x="7" y="8"/>
                    <a:pt x="7" y="8"/>
                  </a:cubicBezTo>
                  <a:cubicBezTo>
                    <a:pt x="6" y="8"/>
                    <a:pt x="6" y="9"/>
                    <a:pt x="6" y="9"/>
                  </a:cubicBezTo>
                  <a:cubicBezTo>
                    <a:pt x="6" y="9"/>
                    <a:pt x="6" y="9"/>
                    <a:pt x="6" y="9"/>
                  </a:cubicBezTo>
                  <a:cubicBezTo>
                    <a:pt x="6" y="9"/>
                    <a:pt x="6" y="9"/>
                    <a:pt x="6" y="10"/>
                  </a:cubicBezTo>
                  <a:cubicBezTo>
                    <a:pt x="6" y="10"/>
                    <a:pt x="6" y="10"/>
                    <a:pt x="5" y="10"/>
                  </a:cubicBezTo>
                  <a:cubicBezTo>
                    <a:pt x="5" y="10"/>
                    <a:pt x="5" y="10"/>
                    <a:pt x="5" y="10"/>
                  </a:cubicBezTo>
                  <a:cubicBezTo>
                    <a:pt x="5" y="10"/>
                    <a:pt x="5" y="10"/>
                    <a:pt x="5" y="10"/>
                  </a:cubicBezTo>
                  <a:cubicBezTo>
                    <a:pt x="5" y="10"/>
                    <a:pt x="5" y="10"/>
                    <a:pt x="5" y="10"/>
                  </a:cubicBezTo>
                  <a:cubicBezTo>
                    <a:pt x="5" y="10"/>
                    <a:pt x="5" y="10"/>
                    <a:pt x="5" y="11"/>
                  </a:cubicBezTo>
                  <a:cubicBezTo>
                    <a:pt x="5" y="11"/>
                    <a:pt x="4" y="11"/>
                    <a:pt x="4" y="11"/>
                  </a:cubicBezTo>
                  <a:cubicBezTo>
                    <a:pt x="4" y="11"/>
                    <a:pt x="4" y="11"/>
                    <a:pt x="4" y="11"/>
                  </a:cubicBezTo>
                  <a:cubicBezTo>
                    <a:pt x="4" y="11"/>
                    <a:pt x="4" y="11"/>
                    <a:pt x="4" y="11"/>
                  </a:cubicBezTo>
                  <a:cubicBezTo>
                    <a:pt x="4" y="11"/>
                    <a:pt x="4" y="12"/>
                    <a:pt x="4" y="12"/>
                  </a:cubicBezTo>
                  <a:cubicBezTo>
                    <a:pt x="4" y="12"/>
                    <a:pt x="4" y="12"/>
                    <a:pt x="4" y="12"/>
                  </a:cubicBezTo>
                  <a:cubicBezTo>
                    <a:pt x="3" y="12"/>
                    <a:pt x="3" y="12"/>
                    <a:pt x="3" y="12"/>
                  </a:cubicBezTo>
                  <a:cubicBezTo>
                    <a:pt x="3" y="12"/>
                    <a:pt x="2" y="12"/>
                    <a:pt x="2" y="12"/>
                  </a:cubicBezTo>
                  <a:cubicBezTo>
                    <a:pt x="2" y="13"/>
                    <a:pt x="2" y="13"/>
                    <a:pt x="2" y="13"/>
                  </a:cubicBezTo>
                  <a:cubicBezTo>
                    <a:pt x="2" y="13"/>
                    <a:pt x="2" y="13"/>
                    <a:pt x="2" y="13"/>
                  </a:cubicBezTo>
                  <a:cubicBezTo>
                    <a:pt x="2" y="14"/>
                    <a:pt x="3" y="14"/>
                    <a:pt x="3" y="14"/>
                  </a:cubicBezTo>
                  <a:cubicBezTo>
                    <a:pt x="3" y="14"/>
                    <a:pt x="4" y="15"/>
                    <a:pt x="3" y="15"/>
                  </a:cubicBezTo>
                  <a:cubicBezTo>
                    <a:pt x="3" y="15"/>
                    <a:pt x="3" y="15"/>
                    <a:pt x="3" y="15"/>
                  </a:cubicBezTo>
                  <a:cubicBezTo>
                    <a:pt x="3" y="16"/>
                    <a:pt x="3" y="15"/>
                    <a:pt x="3" y="16"/>
                  </a:cubicBezTo>
                  <a:cubicBezTo>
                    <a:pt x="3" y="16"/>
                    <a:pt x="3" y="16"/>
                    <a:pt x="3" y="16"/>
                  </a:cubicBezTo>
                  <a:cubicBezTo>
                    <a:pt x="2" y="16"/>
                    <a:pt x="2" y="16"/>
                    <a:pt x="2" y="16"/>
                  </a:cubicBezTo>
                  <a:cubicBezTo>
                    <a:pt x="2" y="16"/>
                    <a:pt x="2" y="16"/>
                    <a:pt x="2" y="16"/>
                  </a:cubicBezTo>
                  <a:cubicBezTo>
                    <a:pt x="2" y="16"/>
                    <a:pt x="2" y="16"/>
                    <a:pt x="2" y="16"/>
                  </a:cubicBezTo>
                  <a:cubicBezTo>
                    <a:pt x="2" y="16"/>
                    <a:pt x="2" y="16"/>
                    <a:pt x="2" y="16"/>
                  </a:cubicBezTo>
                  <a:cubicBezTo>
                    <a:pt x="2" y="17"/>
                    <a:pt x="2" y="16"/>
                    <a:pt x="1" y="17"/>
                  </a:cubicBezTo>
                  <a:cubicBezTo>
                    <a:pt x="1" y="17"/>
                    <a:pt x="1" y="17"/>
                    <a:pt x="1" y="17"/>
                  </a:cubicBezTo>
                  <a:cubicBezTo>
                    <a:pt x="1" y="17"/>
                    <a:pt x="0" y="17"/>
                    <a:pt x="1" y="18"/>
                  </a:cubicBezTo>
                  <a:cubicBezTo>
                    <a:pt x="1" y="18"/>
                    <a:pt x="1" y="18"/>
                    <a:pt x="2" y="18"/>
                  </a:cubicBezTo>
                  <a:cubicBezTo>
                    <a:pt x="2" y="18"/>
                    <a:pt x="3" y="17"/>
                    <a:pt x="3" y="17"/>
                  </a:cubicBezTo>
                  <a:cubicBezTo>
                    <a:pt x="3" y="17"/>
                    <a:pt x="3" y="17"/>
                    <a:pt x="3" y="17"/>
                  </a:cubicBezTo>
                  <a:cubicBezTo>
                    <a:pt x="4" y="16"/>
                    <a:pt x="4" y="16"/>
                    <a:pt x="4" y="16"/>
                  </a:cubicBezTo>
                  <a:cubicBezTo>
                    <a:pt x="5" y="16"/>
                    <a:pt x="5" y="16"/>
                    <a:pt x="5" y="16"/>
                  </a:cubicBezTo>
                  <a:cubicBezTo>
                    <a:pt x="5" y="16"/>
                    <a:pt x="5" y="16"/>
                    <a:pt x="5" y="15"/>
                  </a:cubicBezTo>
                  <a:cubicBezTo>
                    <a:pt x="5" y="15"/>
                    <a:pt x="5" y="15"/>
                    <a:pt x="6" y="15"/>
                  </a:cubicBezTo>
                  <a:cubicBezTo>
                    <a:pt x="6" y="15"/>
                    <a:pt x="6" y="15"/>
                    <a:pt x="6" y="15"/>
                  </a:cubicBezTo>
                  <a:cubicBezTo>
                    <a:pt x="6" y="15"/>
                    <a:pt x="7" y="15"/>
                    <a:pt x="7" y="15"/>
                  </a:cubicBezTo>
                  <a:cubicBezTo>
                    <a:pt x="7" y="14"/>
                    <a:pt x="7" y="14"/>
                    <a:pt x="7" y="14"/>
                  </a:cubicBezTo>
                  <a:cubicBezTo>
                    <a:pt x="7" y="14"/>
                    <a:pt x="7" y="14"/>
                    <a:pt x="7" y="14"/>
                  </a:cubicBezTo>
                  <a:cubicBezTo>
                    <a:pt x="7" y="14"/>
                    <a:pt x="7" y="14"/>
                    <a:pt x="7" y="14"/>
                  </a:cubicBezTo>
                  <a:cubicBezTo>
                    <a:pt x="8" y="14"/>
                    <a:pt x="8" y="14"/>
                    <a:pt x="8" y="13"/>
                  </a:cubicBezTo>
                  <a:cubicBezTo>
                    <a:pt x="8" y="13"/>
                    <a:pt x="8" y="13"/>
                    <a:pt x="8" y="13"/>
                  </a:cubicBezTo>
                  <a:cubicBezTo>
                    <a:pt x="8" y="13"/>
                    <a:pt x="8" y="13"/>
                    <a:pt x="8" y="13"/>
                  </a:cubicBezTo>
                  <a:cubicBezTo>
                    <a:pt x="8" y="12"/>
                    <a:pt x="9" y="12"/>
                    <a:pt x="10" y="12"/>
                  </a:cubicBezTo>
                  <a:cubicBezTo>
                    <a:pt x="10" y="12"/>
                    <a:pt x="10" y="12"/>
                    <a:pt x="10" y="12"/>
                  </a:cubicBezTo>
                  <a:cubicBezTo>
                    <a:pt x="11" y="12"/>
                    <a:pt x="11" y="12"/>
                    <a:pt x="11" y="12"/>
                  </a:cubicBezTo>
                  <a:cubicBezTo>
                    <a:pt x="11" y="12"/>
                    <a:pt x="11" y="12"/>
                    <a:pt x="11" y="11"/>
                  </a:cubicBezTo>
                  <a:cubicBezTo>
                    <a:pt x="11" y="11"/>
                    <a:pt x="11" y="11"/>
                    <a:pt x="11" y="11"/>
                  </a:cubicBezTo>
                  <a:cubicBezTo>
                    <a:pt x="11" y="11"/>
                    <a:pt x="11" y="11"/>
                    <a:pt x="11" y="11"/>
                  </a:cubicBezTo>
                  <a:cubicBezTo>
                    <a:pt x="11" y="11"/>
                    <a:pt x="11" y="11"/>
                    <a:pt x="11" y="11"/>
                  </a:cubicBezTo>
                  <a:cubicBezTo>
                    <a:pt x="12" y="11"/>
                    <a:pt x="12" y="11"/>
                    <a:pt x="12" y="11"/>
                  </a:cubicBezTo>
                  <a:cubicBezTo>
                    <a:pt x="12" y="11"/>
                    <a:pt x="12" y="11"/>
                    <a:pt x="12" y="10"/>
                  </a:cubicBezTo>
                  <a:cubicBezTo>
                    <a:pt x="12" y="10"/>
                    <a:pt x="12" y="10"/>
                    <a:pt x="12" y="10"/>
                  </a:cubicBezTo>
                  <a:cubicBezTo>
                    <a:pt x="12" y="10"/>
                    <a:pt x="12" y="10"/>
                    <a:pt x="12" y="10"/>
                  </a:cubicBezTo>
                  <a:cubicBezTo>
                    <a:pt x="13" y="10"/>
                    <a:pt x="13" y="10"/>
                    <a:pt x="13" y="10"/>
                  </a:cubicBezTo>
                  <a:cubicBezTo>
                    <a:pt x="13" y="10"/>
                    <a:pt x="13" y="10"/>
                    <a:pt x="13" y="10"/>
                  </a:cubicBezTo>
                  <a:cubicBezTo>
                    <a:pt x="13" y="10"/>
                    <a:pt x="13" y="10"/>
                    <a:pt x="13" y="10"/>
                  </a:cubicBezTo>
                  <a:cubicBezTo>
                    <a:pt x="13" y="9"/>
                    <a:pt x="13" y="10"/>
                    <a:pt x="13" y="9"/>
                  </a:cubicBezTo>
                  <a:cubicBezTo>
                    <a:pt x="13" y="9"/>
                    <a:pt x="13" y="9"/>
                    <a:pt x="13" y="9"/>
                  </a:cubicBezTo>
                  <a:cubicBezTo>
                    <a:pt x="13" y="9"/>
                    <a:pt x="13" y="9"/>
                    <a:pt x="14" y="9"/>
                  </a:cubicBezTo>
                  <a:cubicBezTo>
                    <a:pt x="14" y="9"/>
                    <a:pt x="14" y="8"/>
                    <a:pt x="14" y="8"/>
                  </a:cubicBezTo>
                  <a:cubicBezTo>
                    <a:pt x="14" y="8"/>
                    <a:pt x="13" y="8"/>
                    <a:pt x="12" y="9"/>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64" name="Freeform 141"/>
            <p:cNvSpPr/>
            <p:nvPr/>
          </p:nvSpPr>
          <p:spPr>
            <a:xfrm>
              <a:off x="1922" y="1260"/>
              <a:ext cx="7" cy="5"/>
            </a:xfrm>
            <a:custGeom>
              <a:avLst/>
              <a:gdLst/>
              <a:ahLst/>
              <a:cxnLst>
                <a:cxn ang="0">
                  <a:pos x="0" y="1"/>
                </a:cxn>
                <a:cxn ang="0">
                  <a:pos x="0" y="1"/>
                </a:cxn>
                <a:cxn ang="0">
                  <a:pos x="1" y="2"/>
                </a:cxn>
                <a:cxn ang="0">
                  <a:pos x="1" y="2"/>
                </a:cxn>
                <a:cxn ang="0">
                  <a:pos x="1" y="2"/>
                </a:cxn>
                <a:cxn ang="0">
                  <a:pos x="2" y="2"/>
                </a:cxn>
                <a:cxn ang="0">
                  <a:pos x="3" y="1"/>
                </a:cxn>
                <a:cxn ang="0">
                  <a:pos x="3" y="1"/>
                </a:cxn>
                <a:cxn ang="0">
                  <a:pos x="0" y="1"/>
                </a:cxn>
              </a:cxnLst>
              <a:rect l="0" t="0" r="r" b="b"/>
              <a:pathLst>
                <a:path w="3" h="2">
                  <a:moveTo>
                    <a:pt x="0" y="1"/>
                  </a:moveTo>
                  <a:cubicBezTo>
                    <a:pt x="0" y="1"/>
                    <a:pt x="0" y="1"/>
                    <a:pt x="0" y="1"/>
                  </a:cubicBezTo>
                  <a:cubicBezTo>
                    <a:pt x="0" y="2"/>
                    <a:pt x="0" y="2"/>
                    <a:pt x="1" y="2"/>
                  </a:cubicBezTo>
                  <a:cubicBezTo>
                    <a:pt x="1" y="2"/>
                    <a:pt x="1" y="2"/>
                    <a:pt x="1" y="2"/>
                  </a:cubicBezTo>
                  <a:cubicBezTo>
                    <a:pt x="2" y="2"/>
                    <a:pt x="1" y="2"/>
                    <a:pt x="1" y="2"/>
                  </a:cubicBezTo>
                  <a:cubicBezTo>
                    <a:pt x="2" y="2"/>
                    <a:pt x="2" y="2"/>
                    <a:pt x="2" y="2"/>
                  </a:cubicBezTo>
                  <a:cubicBezTo>
                    <a:pt x="3" y="2"/>
                    <a:pt x="3" y="2"/>
                    <a:pt x="3" y="1"/>
                  </a:cubicBezTo>
                  <a:cubicBezTo>
                    <a:pt x="3" y="1"/>
                    <a:pt x="3" y="1"/>
                    <a:pt x="3" y="1"/>
                  </a:cubicBezTo>
                  <a:cubicBezTo>
                    <a:pt x="3" y="1"/>
                    <a:pt x="1" y="0"/>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65" name="Freeform 142"/>
            <p:cNvSpPr/>
            <p:nvPr/>
          </p:nvSpPr>
          <p:spPr>
            <a:xfrm>
              <a:off x="1945" y="1284"/>
              <a:ext cx="3" cy="5"/>
            </a:xfrm>
            <a:custGeom>
              <a:avLst/>
              <a:gdLst/>
              <a:ahLst/>
              <a:cxnLst>
                <a:cxn ang="0">
                  <a:pos x="0" y="1"/>
                </a:cxn>
                <a:cxn ang="0">
                  <a:pos x="1" y="1"/>
                </a:cxn>
                <a:cxn ang="0">
                  <a:pos x="1" y="1"/>
                </a:cxn>
                <a:cxn ang="0">
                  <a:pos x="0" y="1"/>
                </a:cxn>
                <a:cxn ang="0">
                  <a:pos x="0" y="1"/>
                </a:cxn>
                <a:cxn ang="0">
                  <a:pos x="0" y="1"/>
                </a:cxn>
                <a:cxn ang="0">
                  <a:pos x="0" y="1"/>
                </a:cxn>
                <a:cxn ang="0">
                  <a:pos x="0" y="1"/>
                </a:cxn>
              </a:cxnLst>
              <a:rect l="0" t="0" r="r" b="b"/>
              <a:pathLst>
                <a:path w="1" h="2">
                  <a:moveTo>
                    <a:pt x="0" y="1"/>
                  </a:moveTo>
                  <a:cubicBezTo>
                    <a:pt x="0" y="1"/>
                    <a:pt x="0" y="1"/>
                    <a:pt x="1" y="1"/>
                  </a:cubicBezTo>
                  <a:cubicBezTo>
                    <a:pt x="1" y="1"/>
                    <a:pt x="1" y="1"/>
                    <a:pt x="1" y="1"/>
                  </a:cubicBezTo>
                  <a:cubicBezTo>
                    <a:pt x="0" y="0"/>
                    <a:pt x="1" y="0"/>
                    <a:pt x="0" y="1"/>
                  </a:cubicBezTo>
                  <a:cubicBezTo>
                    <a:pt x="0" y="1"/>
                    <a:pt x="0" y="1"/>
                    <a:pt x="0" y="1"/>
                  </a:cubicBezTo>
                  <a:cubicBezTo>
                    <a:pt x="0" y="1"/>
                    <a:pt x="0" y="1"/>
                    <a:pt x="0" y="1"/>
                  </a:cubicBezTo>
                  <a:cubicBezTo>
                    <a:pt x="0" y="1"/>
                    <a:pt x="0" y="1"/>
                    <a:pt x="0" y="1"/>
                  </a:cubicBezTo>
                  <a:cubicBezTo>
                    <a:pt x="0" y="2"/>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66" name="Freeform 143"/>
            <p:cNvSpPr/>
            <p:nvPr/>
          </p:nvSpPr>
          <p:spPr>
            <a:xfrm>
              <a:off x="1962" y="1286"/>
              <a:ext cx="2" cy="5"/>
            </a:xfrm>
            <a:custGeom>
              <a:avLst/>
              <a:gdLst/>
              <a:ahLst/>
              <a:cxnLst>
                <a:cxn ang="0">
                  <a:pos x="1" y="0"/>
                </a:cxn>
                <a:cxn ang="0">
                  <a:pos x="1" y="0"/>
                </a:cxn>
                <a:cxn ang="0">
                  <a:pos x="0" y="1"/>
                </a:cxn>
                <a:cxn ang="0">
                  <a:pos x="0" y="2"/>
                </a:cxn>
                <a:cxn ang="0">
                  <a:pos x="1" y="1"/>
                </a:cxn>
                <a:cxn ang="0">
                  <a:pos x="1" y="1"/>
                </a:cxn>
                <a:cxn ang="0">
                  <a:pos x="1" y="1"/>
                </a:cxn>
                <a:cxn ang="0">
                  <a:pos x="1" y="0"/>
                </a:cxn>
              </a:cxnLst>
              <a:rect l="0" t="0" r="r" b="b"/>
              <a:pathLst>
                <a:path w="1" h="2">
                  <a:moveTo>
                    <a:pt x="1" y="0"/>
                  </a:moveTo>
                  <a:cubicBezTo>
                    <a:pt x="1" y="0"/>
                    <a:pt x="1" y="0"/>
                    <a:pt x="1" y="0"/>
                  </a:cubicBezTo>
                  <a:cubicBezTo>
                    <a:pt x="1" y="0"/>
                    <a:pt x="1" y="1"/>
                    <a:pt x="0" y="1"/>
                  </a:cubicBezTo>
                  <a:cubicBezTo>
                    <a:pt x="0" y="1"/>
                    <a:pt x="0" y="2"/>
                    <a:pt x="0" y="2"/>
                  </a:cubicBezTo>
                  <a:cubicBezTo>
                    <a:pt x="1" y="2"/>
                    <a:pt x="0" y="2"/>
                    <a:pt x="1" y="1"/>
                  </a:cubicBezTo>
                  <a:cubicBezTo>
                    <a:pt x="1" y="1"/>
                    <a:pt x="1" y="2"/>
                    <a:pt x="1" y="1"/>
                  </a:cubicBezTo>
                  <a:cubicBezTo>
                    <a:pt x="1" y="1"/>
                    <a:pt x="1" y="1"/>
                    <a:pt x="1" y="1"/>
                  </a:cubicBezTo>
                  <a:cubicBezTo>
                    <a:pt x="1" y="1"/>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67" name="Freeform 144"/>
            <p:cNvSpPr/>
            <p:nvPr/>
          </p:nvSpPr>
          <p:spPr>
            <a:xfrm>
              <a:off x="2023" y="1289"/>
              <a:ext cx="57" cy="35"/>
            </a:xfrm>
            <a:custGeom>
              <a:avLst/>
              <a:gdLst/>
              <a:ahLst/>
              <a:cxnLst>
                <a:cxn ang="0">
                  <a:pos x="22" y="2"/>
                </a:cxn>
                <a:cxn ang="0">
                  <a:pos x="22" y="0"/>
                </a:cxn>
                <a:cxn ang="0">
                  <a:pos x="20" y="1"/>
                </a:cxn>
                <a:cxn ang="0">
                  <a:pos x="20" y="2"/>
                </a:cxn>
                <a:cxn ang="0">
                  <a:pos x="19" y="2"/>
                </a:cxn>
                <a:cxn ang="0">
                  <a:pos x="17" y="4"/>
                </a:cxn>
                <a:cxn ang="0">
                  <a:pos x="15" y="6"/>
                </a:cxn>
                <a:cxn ang="0">
                  <a:pos x="13" y="7"/>
                </a:cxn>
                <a:cxn ang="0">
                  <a:pos x="12" y="7"/>
                </a:cxn>
                <a:cxn ang="0">
                  <a:pos x="10" y="8"/>
                </a:cxn>
                <a:cxn ang="0">
                  <a:pos x="9" y="8"/>
                </a:cxn>
                <a:cxn ang="0">
                  <a:pos x="9" y="9"/>
                </a:cxn>
                <a:cxn ang="0">
                  <a:pos x="7" y="9"/>
                </a:cxn>
                <a:cxn ang="0">
                  <a:pos x="6" y="10"/>
                </a:cxn>
                <a:cxn ang="0">
                  <a:pos x="5" y="11"/>
                </a:cxn>
                <a:cxn ang="0">
                  <a:pos x="4" y="11"/>
                </a:cxn>
                <a:cxn ang="0">
                  <a:pos x="3" y="12"/>
                </a:cxn>
                <a:cxn ang="0">
                  <a:pos x="2" y="12"/>
                </a:cxn>
                <a:cxn ang="0">
                  <a:pos x="1" y="12"/>
                </a:cxn>
                <a:cxn ang="0">
                  <a:pos x="1" y="13"/>
                </a:cxn>
                <a:cxn ang="0">
                  <a:pos x="1" y="13"/>
                </a:cxn>
                <a:cxn ang="0">
                  <a:pos x="1" y="14"/>
                </a:cxn>
                <a:cxn ang="0">
                  <a:pos x="4" y="15"/>
                </a:cxn>
                <a:cxn ang="0">
                  <a:pos x="6" y="15"/>
                </a:cxn>
                <a:cxn ang="0">
                  <a:pos x="7" y="14"/>
                </a:cxn>
                <a:cxn ang="0">
                  <a:pos x="8" y="14"/>
                </a:cxn>
                <a:cxn ang="0">
                  <a:pos x="8" y="14"/>
                </a:cxn>
                <a:cxn ang="0">
                  <a:pos x="9" y="13"/>
                </a:cxn>
                <a:cxn ang="0">
                  <a:pos x="9" y="12"/>
                </a:cxn>
                <a:cxn ang="0">
                  <a:pos x="10" y="12"/>
                </a:cxn>
                <a:cxn ang="0">
                  <a:pos x="11" y="11"/>
                </a:cxn>
                <a:cxn ang="0">
                  <a:pos x="12" y="11"/>
                </a:cxn>
                <a:cxn ang="0">
                  <a:pos x="12" y="10"/>
                </a:cxn>
                <a:cxn ang="0">
                  <a:pos x="12" y="10"/>
                </a:cxn>
                <a:cxn ang="0">
                  <a:pos x="13" y="10"/>
                </a:cxn>
                <a:cxn ang="0">
                  <a:pos x="14" y="9"/>
                </a:cxn>
                <a:cxn ang="0">
                  <a:pos x="15" y="9"/>
                </a:cxn>
                <a:cxn ang="0">
                  <a:pos x="18" y="7"/>
                </a:cxn>
                <a:cxn ang="0">
                  <a:pos x="19" y="6"/>
                </a:cxn>
                <a:cxn ang="0">
                  <a:pos x="20" y="6"/>
                </a:cxn>
                <a:cxn ang="0">
                  <a:pos x="20" y="5"/>
                </a:cxn>
                <a:cxn ang="0">
                  <a:pos x="21" y="5"/>
                </a:cxn>
                <a:cxn ang="0">
                  <a:pos x="22" y="4"/>
                </a:cxn>
                <a:cxn ang="0">
                  <a:pos x="23" y="4"/>
                </a:cxn>
                <a:cxn ang="0">
                  <a:pos x="23" y="3"/>
                </a:cxn>
              </a:cxnLst>
              <a:rect l="0" t="0" r="r" b="b"/>
              <a:pathLst>
                <a:path w="24" h="15">
                  <a:moveTo>
                    <a:pt x="23" y="2"/>
                  </a:moveTo>
                  <a:cubicBezTo>
                    <a:pt x="23" y="2"/>
                    <a:pt x="23" y="2"/>
                    <a:pt x="22" y="2"/>
                  </a:cubicBezTo>
                  <a:cubicBezTo>
                    <a:pt x="21" y="2"/>
                    <a:pt x="22" y="2"/>
                    <a:pt x="22" y="2"/>
                  </a:cubicBezTo>
                  <a:cubicBezTo>
                    <a:pt x="22" y="1"/>
                    <a:pt x="22" y="1"/>
                    <a:pt x="22" y="0"/>
                  </a:cubicBezTo>
                  <a:cubicBezTo>
                    <a:pt x="22" y="0"/>
                    <a:pt x="22" y="0"/>
                    <a:pt x="21" y="0"/>
                  </a:cubicBezTo>
                  <a:cubicBezTo>
                    <a:pt x="21" y="1"/>
                    <a:pt x="21" y="1"/>
                    <a:pt x="20" y="1"/>
                  </a:cubicBezTo>
                  <a:cubicBezTo>
                    <a:pt x="20" y="1"/>
                    <a:pt x="20" y="1"/>
                    <a:pt x="20" y="2"/>
                  </a:cubicBezTo>
                  <a:cubicBezTo>
                    <a:pt x="20" y="2"/>
                    <a:pt x="20" y="2"/>
                    <a:pt x="20" y="2"/>
                  </a:cubicBezTo>
                  <a:cubicBezTo>
                    <a:pt x="20" y="2"/>
                    <a:pt x="20" y="2"/>
                    <a:pt x="20" y="2"/>
                  </a:cubicBezTo>
                  <a:cubicBezTo>
                    <a:pt x="19" y="2"/>
                    <a:pt x="19" y="2"/>
                    <a:pt x="19" y="2"/>
                  </a:cubicBezTo>
                  <a:cubicBezTo>
                    <a:pt x="19" y="3"/>
                    <a:pt x="19" y="3"/>
                    <a:pt x="19" y="3"/>
                  </a:cubicBezTo>
                  <a:cubicBezTo>
                    <a:pt x="18" y="3"/>
                    <a:pt x="17" y="3"/>
                    <a:pt x="17" y="4"/>
                  </a:cubicBezTo>
                  <a:cubicBezTo>
                    <a:pt x="17" y="4"/>
                    <a:pt x="17" y="4"/>
                    <a:pt x="16" y="4"/>
                  </a:cubicBezTo>
                  <a:cubicBezTo>
                    <a:pt x="16" y="5"/>
                    <a:pt x="15" y="5"/>
                    <a:pt x="15" y="6"/>
                  </a:cubicBezTo>
                  <a:cubicBezTo>
                    <a:pt x="14" y="6"/>
                    <a:pt x="14" y="6"/>
                    <a:pt x="14" y="6"/>
                  </a:cubicBezTo>
                  <a:cubicBezTo>
                    <a:pt x="14" y="6"/>
                    <a:pt x="13" y="6"/>
                    <a:pt x="13" y="7"/>
                  </a:cubicBezTo>
                  <a:cubicBezTo>
                    <a:pt x="13" y="7"/>
                    <a:pt x="13" y="7"/>
                    <a:pt x="12" y="7"/>
                  </a:cubicBezTo>
                  <a:cubicBezTo>
                    <a:pt x="12" y="7"/>
                    <a:pt x="12" y="7"/>
                    <a:pt x="12" y="7"/>
                  </a:cubicBezTo>
                  <a:cubicBezTo>
                    <a:pt x="12" y="7"/>
                    <a:pt x="11" y="7"/>
                    <a:pt x="11" y="7"/>
                  </a:cubicBezTo>
                  <a:cubicBezTo>
                    <a:pt x="11" y="7"/>
                    <a:pt x="11" y="8"/>
                    <a:pt x="10" y="8"/>
                  </a:cubicBezTo>
                  <a:cubicBezTo>
                    <a:pt x="10" y="8"/>
                    <a:pt x="10" y="8"/>
                    <a:pt x="10" y="8"/>
                  </a:cubicBezTo>
                  <a:cubicBezTo>
                    <a:pt x="10" y="8"/>
                    <a:pt x="9" y="8"/>
                    <a:pt x="9" y="8"/>
                  </a:cubicBezTo>
                  <a:cubicBezTo>
                    <a:pt x="9" y="8"/>
                    <a:pt x="9" y="8"/>
                    <a:pt x="9" y="8"/>
                  </a:cubicBezTo>
                  <a:cubicBezTo>
                    <a:pt x="9" y="9"/>
                    <a:pt x="9" y="9"/>
                    <a:pt x="9" y="9"/>
                  </a:cubicBezTo>
                  <a:cubicBezTo>
                    <a:pt x="8" y="9"/>
                    <a:pt x="8" y="9"/>
                    <a:pt x="7" y="9"/>
                  </a:cubicBezTo>
                  <a:cubicBezTo>
                    <a:pt x="7" y="9"/>
                    <a:pt x="7" y="9"/>
                    <a:pt x="7" y="9"/>
                  </a:cubicBezTo>
                  <a:cubicBezTo>
                    <a:pt x="7" y="9"/>
                    <a:pt x="6" y="9"/>
                    <a:pt x="6" y="10"/>
                  </a:cubicBezTo>
                  <a:cubicBezTo>
                    <a:pt x="6" y="10"/>
                    <a:pt x="6" y="10"/>
                    <a:pt x="6" y="10"/>
                  </a:cubicBezTo>
                  <a:cubicBezTo>
                    <a:pt x="6" y="10"/>
                    <a:pt x="5" y="10"/>
                    <a:pt x="5" y="10"/>
                  </a:cubicBezTo>
                  <a:cubicBezTo>
                    <a:pt x="5" y="10"/>
                    <a:pt x="5" y="11"/>
                    <a:pt x="5" y="11"/>
                  </a:cubicBezTo>
                  <a:cubicBezTo>
                    <a:pt x="5" y="11"/>
                    <a:pt x="4" y="11"/>
                    <a:pt x="4" y="11"/>
                  </a:cubicBezTo>
                  <a:cubicBezTo>
                    <a:pt x="4" y="11"/>
                    <a:pt x="4" y="11"/>
                    <a:pt x="4" y="11"/>
                  </a:cubicBezTo>
                  <a:cubicBezTo>
                    <a:pt x="4" y="11"/>
                    <a:pt x="3" y="11"/>
                    <a:pt x="3" y="11"/>
                  </a:cubicBezTo>
                  <a:cubicBezTo>
                    <a:pt x="3" y="12"/>
                    <a:pt x="3" y="12"/>
                    <a:pt x="3" y="12"/>
                  </a:cubicBezTo>
                  <a:cubicBezTo>
                    <a:pt x="3" y="12"/>
                    <a:pt x="3" y="12"/>
                    <a:pt x="2" y="12"/>
                  </a:cubicBezTo>
                  <a:cubicBezTo>
                    <a:pt x="2" y="12"/>
                    <a:pt x="2" y="12"/>
                    <a:pt x="2" y="12"/>
                  </a:cubicBezTo>
                  <a:cubicBezTo>
                    <a:pt x="2" y="12"/>
                    <a:pt x="1" y="12"/>
                    <a:pt x="1" y="12"/>
                  </a:cubicBezTo>
                  <a:cubicBezTo>
                    <a:pt x="1" y="12"/>
                    <a:pt x="1" y="12"/>
                    <a:pt x="1" y="12"/>
                  </a:cubicBezTo>
                  <a:cubicBezTo>
                    <a:pt x="1" y="13"/>
                    <a:pt x="1" y="13"/>
                    <a:pt x="1" y="13"/>
                  </a:cubicBezTo>
                  <a:cubicBezTo>
                    <a:pt x="1" y="13"/>
                    <a:pt x="1" y="13"/>
                    <a:pt x="1" y="13"/>
                  </a:cubicBezTo>
                  <a:cubicBezTo>
                    <a:pt x="1" y="13"/>
                    <a:pt x="1" y="13"/>
                    <a:pt x="1" y="13"/>
                  </a:cubicBezTo>
                  <a:cubicBezTo>
                    <a:pt x="1" y="13"/>
                    <a:pt x="1" y="13"/>
                    <a:pt x="1" y="13"/>
                  </a:cubicBezTo>
                  <a:cubicBezTo>
                    <a:pt x="1" y="13"/>
                    <a:pt x="1" y="14"/>
                    <a:pt x="0" y="14"/>
                  </a:cubicBezTo>
                  <a:cubicBezTo>
                    <a:pt x="1" y="14"/>
                    <a:pt x="1" y="14"/>
                    <a:pt x="1" y="14"/>
                  </a:cubicBezTo>
                  <a:cubicBezTo>
                    <a:pt x="1" y="15"/>
                    <a:pt x="3" y="15"/>
                    <a:pt x="3" y="15"/>
                  </a:cubicBezTo>
                  <a:cubicBezTo>
                    <a:pt x="3" y="15"/>
                    <a:pt x="3" y="15"/>
                    <a:pt x="4" y="15"/>
                  </a:cubicBezTo>
                  <a:cubicBezTo>
                    <a:pt x="4" y="15"/>
                    <a:pt x="4" y="15"/>
                    <a:pt x="4" y="15"/>
                  </a:cubicBezTo>
                  <a:cubicBezTo>
                    <a:pt x="5" y="15"/>
                    <a:pt x="6" y="15"/>
                    <a:pt x="6" y="15"/>
                  </a:cubicBezTo>
                  <a:cubicBezTo>
                    <a:pt x="6" y="15"/>
                    <a:pt x="6" y="14"/>
                    <a:pt x="6" y="14"/>
                  </a:cubicBezTo>
                  <a:cubicBezTo>
                    <a:pt x="6" y="14"/>
                    <a:pt x="7" y="14"/>
                    <a:pt x="7" y="14"/>
                  </a:cubicBezTo>
                  <a:cubicBezTo>
                    <a:pt x="7" y="14"/>
                    <a:pt x="7" y="14"/>
                    <a:pt x="7" y="14"/>
                  </a:cubicBezTo>
                  <a:cubicBezTo>
                    <a:pt x="7" y="14"/>
                    <a:pt x="7" y="14"/>
                    <a:pt x="8" y="14"/>
                  </a:cubicBezTo>
                  <a:cubicBezTo>
                    <a:pt x="8" y="14"/>
                    <a:pt x="8" y="13"/>
                    <a:pt x="8" y="14"/>
                  </a:cubicBezTo>
                  <a:cubicBezTo>
                    <a:pt x="8" y="14"/>
                    <a:pt x="8" y="14"/>
                    <a:pt x="8" y="14"/>
                  </a:cubicBezTo>
                  <a:cubicBezTo>
                    <a:pt x="8" y="14"/>
                    <a:pt x="9" y="13"/>
                    <a:pt x="9" y="13"/>
                  </a:cubicBezTo>
                  <a:cubicBezTo>
                    <a:pt x="9" y="13"/>
                    <a:pt x="9" y="13"/>
                    <a:pt x="9" y="13"/>
                  </a:cubicBezTo>
                  <a:cubicBezTo>
                    <a:pt x="9" y="13"/>
                    <a:pt x="9" y="13"/>
                    <a:pt x="9" y="13"/>
                  </a:cubicBezTo>
                  <a:cubicBezTo>
                    <a:pt x="9" y="13"/>
                    <a:pt x="9" y="13"/>
                    <a:pt x="9" y="12"/>
                  </a:cubicBezTo>
                  <a:cubicBezTo>
                    <a:pt x="10" y="12"/>
                    <a:pt x="10" y="13"/>
                    <a:pt x="10" y="12"/>
                  </a:cubicBezTo>
                  <a:cubicBezTo>
                    <a:pt x="10" y="12"/>
                    <a:pt x="10" y="12"/>
                    <a:pt x="10" y="12"/>
                  </a:cubicBezTo>
                  <a:cubicBezTo>
                    <a:pt x="10" y="12"/>
                    <a:pt x="11" y="12"/>
                    <a:pt x="11" y="11"/>
                  </a:cubicBezTo>
                  <a:cubicBezTo>
                    <a:pt x="11" y="11"/>
                    <a:pt x="11" y="11"/>
                    <a:pt x="11" y="11"/>
                  </a:cubicBezTo>
                  <a:cubicBezTo>
                    <a:pt x="11" y="11"/>
                    <a:pt x="12" y="11"/>
                    <a:pt x="12" y="11"/>
                  </a:cubicBezTo>
                  <a:cubicBezTo>
                    <a:pt x="12" y="11"/>
                    <a:pt x="12" y="11"/>
                    <a:pt x="12" y="11"/>
                  </a:cubicBezTo>
                  <a:cubicBezTo>
                    <a:pt x="12" y="11"/>
                    <a:pt x="12" y="11"/>
                    <a:pt x="12" y="11"/>
                  </a:cubicBezTo>
                  <a:cubicBezTo>
                    <a:pt x="12" y="11"/>
                    <a:pt x="12" y="10"/>
                    <a:pt x="12" y="10"/>
                  </a:cubicBezTo>
                  <a:cubicBezTo>
                    <a:pt x="12" y="10"/>
                    <a:pt x="12" y="10"/>
                    <a:pt x="12" y="10"/>
                  </a:cubicBezTo>
                  <a:cubicBezTo>
                    <a:pt x="12" y="10"/>
                    <a:pt x="12" y="10"/>
                    <a:pt x="12" y="10"/>
                  </a:cubicBezTo>
                  <a:cubicBezTo>
                    <a:pt x="12" y="10"/>
                    <a:pt x="13" y="10"/>
                    <a:pt x="13" y="10"/>
                  </a:cubicBezTo>
                  <a:cubicBezTo>
                    <a:pt x="13" y="10"/>
                    <a:pt x="13" y="10"/>
                    <a:pt x="13" y="10"/>
                  </a:cubicBezTo>
                  <a:cubicBezTo>
                    <a:pt x="13" y="9"/>
                    <a:pt x="13" y="10"/>
                    <a:pt x="13" y="9"/>
                  </a:cubicBezTo>
                  <a:cubicBezTo>
                    <a:pt x="13" y="9"/>
                    <a:pt x="14" y="9"/>
                    <a:pt x="14" y="9"/>
                  </a:cubicBezTo>
                  <a:cubicBezTo>
                    <a:pt x="15" y="9"/>
                    <a:pt x="14" y="9"/>
                    <a:pt x="15" y="9"/>
                  </a:cubicBezTo>
                  <a:cubicBezTo>
                    <a:pt x="15" y="9"/>
                    <a:pt x="15" y="9"/>
                    <a:pt x="15" y="9"/>
                  </a:cubicBezTo>
                  <a:cubicBezTo>
                    <a:pt x="16" y="9"/>
                    <a:pt x="17" y="9"/>
                    <a:pt x="17" y="8"/>
                  </a:cubicBezTo>
                  <a:cubicBezTo>
                    <a:pt x="17" y="8"/>
                    <a:pt x="17" y="7"/>
                    <a:pt x="18" y="7"/>
                  </a:cubicBezTo>
                  <a:cubicBezTo>
                    <a:pt x="18" y="7"/>
                    <a:pt x="18" y="7"/>
                    <a:pt x="19" y="7"/>
                  </a:cubicBezTo>
                  <a:cubicBezTo>
                    <a:pt x="19" y="6"/>
                    <a:pt x="19" y="6"/>
                    <a:pt x="19" y="6"/>
                  </a:cubicBezTo>
                  <a:cubicBezTo>
                    <a:pt x="19" y="6"/>
                    <a:pt x="19" y="6"/>
                    <a:pt x="19" y="6"/>
                  </a:cubicBezTo>
                  <a:cubicBezTo>
                    <a:pt x="19" y="6"/>
                    <a:pt x="20" y="6"/>
                    <a:pt x="20" y="6"/>
                  </a:cubicBezTo>
                  <a:cubicBezTo>
                    <a:pt x="20" y="5"/>
                    <a:pt x="20" y="5"/>
                    <a:pt x="20" y="5"/>
                  </a:cubicBezTo>
                  <a:cubicBezTo>
                    <a:pt x="20" y="5"/>
                    <a:pt x="20" y="5"/>
                    <a:pt x="20" y="5"/>
                  </a:cubicBezTo>
                  <a:cubicBezTo>
                    <a:pt x="20" y="5"/>
                    <a:pt x="20" y="5"/>
                    <a:pt x="20" y="5"/>
                  </a:cubicBezTo>
                  <a:cubicBezTo>
                    <a:pt x="21" y="5"/>
                    <a:pt x="20" y="5"/>
                    <a:pt x="21" y="5"/>
                  </a:cubicBezTo>
                  <a:cubicBezTo>
                    <a:pt x="21" y="5"/>
                    <a:pt x="21" y="5"/>
                    <a:pt x="21" y="5"/>
                  </a:cubicBezTo>
                  <a:cubicBezTo>
                    <a:pt x="21" y="5"/>
                    <a:pt x="21" y="4"/>
                    <a:pt x="22" y="4"/>
                  </a:cubicBezTo>
                  <a:cubicBezTo>
                    <a:pt x="22" y="4"/>
                    <a:pt x="22" y="4"/>
                    <a:pt x="22" y="4"/>
                  </a:cubicBezTo>
                  <a:cubicBezTo>
                    <a:pt x="22" y="4"/>
                    <a:pt x="22" y="4"/>
                    <a:pt x="23" y="4"/>
                  </a:cubicBezTo>
                  <a:cubicBezTo>
                    <a:pt x="23" y="4"/>
                    <a:pt x="23" y="4"/>
                    <a:pt x="23" y="4"/>
                  </a:cubicBezTo>
                  <a:cubicBezTo>
                    <a:pt x="23" y="4"/>
                    <a:pt x="23" y="3"/>
                    <a:pt x="23" y="3"/>
                  </a:cubicBezTo>
                  <a:cubicBezTo>
                    <a:pt x="23" y="3"/>
                    <a:pt x="24" y="3"/>
                    <a:pt x="23"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68" name="Freeform 145"/>
            <p:cNvSpPr/>
            <p:nvPr/>
          </p:nvSpPr>
          <p:spPr>
            <a:xfrm>
              <a:off x="1941" y="1289"/>
              <a:ext cx="21" cy="19"/>
            </a:xfrm>
            <a:custGeom>
              <a:avLst/>
              <a:gdLst/>
              <a:ahLst/>
              <a:cxnLst>
                <a:cxn ang="0">
                  <a:pos x="6" y="2"/>
                </a:cxn>
                <a:cxn ang="0">
                  <a:pos x="6" y="2"/>
                </a:cxn>
                <a:cxn ang="0">
                  <a:pos x="4" y="2"/>
                </a:cxn>
                <a:cxn ang="0">
                  <a:pos x="4" y="2"/>
                </a:cxn>
                <a:cxn ang="0">
                  <a:pos x="4" y="1"/>
                </a:cxn>
                <a:cxn ang="0">
                  <a:pos x="3" y="1"/>
                </a:cxn>
                <a:cxn ang="0">
                  <a:pos x="3" y="1"/>
                </a:cxn>
                <a:cxn ang="0">
                  <a:pos x="3" y="1"/>
                </a:cxn>
                <a:cxn ang="0">
                  <a:pos x="2" y="1"/>
                </a:cxn>
                <a:cxn ang="0">
                  <a:pos x="2" y="2"/>
                </a:cxn>
                <a:cxn ang="0">
                  <a:pos x="2" y="4"/>
                </a:cxn>
                <a:cxn ang="0">
                  <a:pos x="1" y="5"/>
                </a:cxn>
                <a:cxn ang="0">
                  <a:pos x="1" y="6"/>
                </a:cxn>
                <a:cxn ang="0">
                  <a:pos x="1" y="6"/>
                </a:cxn>
                <a:cxn ang="0">
                  <a:pos x="1" y="7"/>
                </a:cxn>
                <a:cxn ang="0">
                  <a:pos x="1" y="7"/>
                </a:cxn>
                <a:cxn ang="0">
                  <a:pos x="2" y="8"/>
                </a:cxn>
                <a:cxn ang="0">
                  <a:pos x="3" y="8"/>
                </a:cxn>
                <a:cxn ang="0">
                  <a:pos x="4" y="7"/>
                </a:cxn>
                <a:cxn ang="0">
                  <a:pos x="4" y="7"/>
                </a:cxn>
                <a:cxn ang="0">
                  <a:pos x="4" y="7"/>
                </a:cxn>
                <a:cxn ang="0">
                  <a:pos x="4" y="7"/>
                </a:cxn>
                <a:cxn ang="0">
                  <a:pos x="4" y="7"/>
                </a:cxn>
                <a:cxn ang="0">
                  <a:pos x="4" y="7"/>
                </a:cxn>
                <a:cxn ang="0">
                  <a:pos x="5" y="7"/>
                </a:cxn>
                <a:cxn ang="0">
                  <a:pos x="5" y="6"/>
                </a:cxn>
                <a:cxn ang="0">
                  <a:pos x="6" y="6"/>
                </a:cxn>
                <a:cxn ang="0">
                  <a:pos x="6" y="6"/>
                </a:cxn>
                <a:cxn ang="0">
                  <a:pos x="6" y="6"/>
                </a:cxn>
                <a:cxn ang="0">
                  <a:pos x="6" y="6"/>
                </a:cxn>
                <a:cxn ang="0">
                  <a:pos x="6" y="6"/>
                </a:cxn>
                <a:cxn ang="0">
                  <a:pos x="6" y="6"/>
                </a:cxn>
                <a:cxn ang="0">
                  <a:pos x="6" y="6"/>
                </a:cxn>
                <a:cxn ang="0">
                  <a:pos x="7" y="5"/>
                </a:cxn>
                <a:cxn ang="0">
                  <a:pos x="7" y="5"/>
                </a:cxn>
                <a:cxn ang="0">
                  <a:pos x="7" y="5"/>
                </a:cxn>
                <a:cxn ang="0">
                  <a:pos x="7" y="5"/>
                </a:cxn>
                <a:cxn ang="0">
                  <a:pos x="7" y="4"/>
                </a:cxn>
                <a:cxn ang="0">
                  <a:pos x="8" y="4"/>
                </a:cxn>
                <a:cxn ang="0">
                  <a:pos x="8" y="4"/>
                </a:cxn>
                <a:cxn ang="0">
                  <a:pos x="8" y="3"/>
                </a:cxn>
                <a:cxn ang="0">
                  <a:pos x="8" y="3"/>
                </a:cxn>
                <a:cxn ang="0">
                  <a:pos x="9" y="2"/>
                </a:cxn>
                <a:cxn ang="0">
                  <a:pos x="9" y="1"/>
                </a:cxn>
                <a:cxn ang="0">
                  <a:pos x="6" y="2"/>
                </a:cxn>
              </a:cxnLst>
              <a:rect l="0" t="0" r="r" b="b"/>
              <a:pathLst>
                <a:path w="9" h="8">
                  <a:moveTo>
                    <a:pt x="6" y="2"/>
                  </a:moveTo>
                  <a:cubicBezTo>
                    <a:pt x="6" y="2"/>
                    <a:pt x="6" y="2"/>
                    <a:pt x="6" y="2"/>
                  </a:cubicBezTo>
                  <a:cubicBezTo>
                    <a:pt x="5" y="2"/>
                    <a:pt x="5" y="2"/>
                    <a:pt x="4" y="2"/>
                  </a:cubicBezTo>
                  <a:cubicBezTo>
                    <a:pt x="4" y="2"/>
                    <a:pt x="4" y="2"/>
                    <a:pt x="4" y="2"/>
                  </a:cubicBezTo>
                  <a:cubicBezTo>
                    <a:pt x="4" y="1"/>
                    <a:pt x="4" y="1"/>
                    <a:pt x="4" y="1"/>
                  </a:cubicBezTo>
                  <a:cubicBezTo>
                    <a:pt x="4" y="1"/>
                    <a:pt x="4" y="1"/>
                    <a:pt x="3" y="1"/>
                  </a:cubicBezTo>
                  <a:cubicBezTo>
                    <a:pt x="3" y="1"/>
                    <a:pt x="3" y="1"/>
                    <a:pt x="3" y="1"/>
                  </a:cubicBezTo>
                  <a:cubicBezTo>
                    <a:pt x="3" y="1"/>
                    <a:pt x="3" y="1"/>
                    <a:pt x="3" y="1"/>
                  </a:cubicBezTo>
                  <a:cubicBezTo>
                    <a:pt x="3" y="0"/>
                    <a:pt x="2" y="1"/>
                    <a:pt x="2" y="1"/>
                  </a:cubicBezTo>
                  <a:cubicBezTo>
                    <a:pt x="2" y="1"/>
                    <a:pt x="2" y="1"/>
                    <a:pt x="2" y="2"/>
                  </a:cubicBezTo>
                  <a:cubicBezTo>
                    <a:pt x="1" y="2"/>
                    <a:pt x="2" y="4"/>
                    <a:pt x="2" y="4"/>
                  </a:cubicBezTo>
                  <a:cubicBezTo>
                    <a:pt x="1" y="4"/>
                    <a:pt x="1" y="5"/>
                    <a:pt x="1" y="5"/>
                  </a:cubicBezTo>
                  <a:cubicBezTo>
                    <a:pt x="1" y="5"/>
                    <a:pt x="1" y="5"/>
                    <a:pt x="1" y="6"/>
                  </a:cubicBezTo>
                  <a:cubicBezTo>
                    <a:pt x="1" y="6"/>
                    <a:pt x="1" y="6"/>
                    <a:pt x="1" y="6"/>
                  </a:cubicBezTo>
                  <a:cubicBezTo>
                    <a:pt x="0" y="6"/>
                    <a:pt x="0" y="7"/>
                    <a:pt x="1" y="7"/>
                  </a:cubicBezTo>
                  <a:cubicBezTo>
                    <a:pt x="1" y="7"/>
                    <a:pt x="1" y="7"/>
                    <a:pt x="1" y="7"/>
                  </a:cubicBezTo>
                  <a:cubicBezTo>
                    <a:pt x="1" y="8"/>
                    <a:pt x="2" y="8"/>
                    <a:pt x="2" y="8"/>
                  </a:cubicBezTo>
                  <a:cubicBezTo>
                    <a:pt x="2" y="8"/>
                    <a:pt x="2" y="8"/>
                    <a:pt x="3" y="8"/>
                  </a:cubicBezTo>
                  <a:cubicBezTo>
                    <a:pt x="3" y="8"/>
                    <a:pt x="3" y="8"/>
                    <a:pt x="4" y="7"/>
                  </a:cubicBezTo>
                  <a:cubicBezTo>
                    <a:pt x="4" y="7"/>
                    <a:pt x="4" y="8"/>
                    <a:pt x="4" y="7"/>
                  </a:cubicBezTo>
                  <a:cubicBezTo>
                    <a:pt x="4" y="7"/>
                    <a:pt x="4" y="7"/>
                    <a:pt x="4" y="7"/>
                  </a:cubicBezTo>
                  <a:cubicBezTo>
                    <a:pt x="4" y="7"/>
                    <a:pt x="4" y="7"/>
                    <a:pt x="4" y="7"/>
                  </a:cubicBezTo>
                  <a:cubicBezTo>
                    <a:pt x="4" y="7"/>
                    <a:pt x="4" y="7"/>
                    <a:pt x="4" y="7"/>
                  </a:cubicBezTo>
                  <a:cubicBezTo>
                    <a:pt x="4" y="7"/>
                    <a:pt x="4" y="7"/>
                    <a:pt x="4" y="7"/>
                  </a:cubicBezTo>
                  <a:cubicBezTo>
                    <a:pt x="5" y="7"/>
                    <a:pt x="5" y="7"/>
                    <a:pt x="5" y="7"/>
                  </a:cubicBezTo>
                  <a:cubicBezTo>
                    <a:pt x="5" y="6"/>
                    <a:pt x="5" y="7"/>
                    <a:pt x="5" y="6"/>
                  </a:cubicBezTo>
                  <a:cubicBezTo>
                    <a:pt x="5" y="6"/>
                    <a:pt x="5"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5"/>
                    <a:pt x="7" y="5"/>
                    <a:pt x="7" y="5"/>
                  </a:cubicBezTo>
                  <a:cubicBezTo>
                    <a:pt x="7" y="5"/>
                    <a:pt x="7" y="5"/>
                    <a:pt x="7" y="5"/>
                  </a:cubicBezTo>
                  <a:cubicBezTo>
                    <a:pt x="7" y="5"/>
                    <a:pt x="7" y="5"/>
                    <a:pt x="7" y="5"/>
                  </a:cubicBezTo>
                  <a:cubicBezTo>
                    <a:pt x="7" y="5"/>
                    <a:pt x="7" y="5"/>
                    <a:pt x="7" y="5"/>
                  </a:cubicBezTo>
                  <a:cubicBezTo>
                    <a:pt x="7" y="5"/>
                    <a:pt x="7" y="5"/>
                    <a:pt x="7" y="4"/>
                  </a:cubicBezTo>
                  <a:cubicBezTo>
                    <a:pt x="7" y="4"/>
                    <a:pt x="7" y="4"/>
                    <a:pt x="8" y="4"/>
                  </a:cubicBezTo>
                  <a:cubicBezTo>
                    <a:pt x="8" y="4"/>
                    <a:pt x="8" y="4"/>
                    <a:pt x="8" y="4"/>
                  </a:cubicBezTo>
                  <a:cubicBezTo>
                    <a:pt x="8" y="4"/>
                    <a:pt x="8" y="3"/>
                    <a:pt x="8" y="3"/>
                  </a:cubicBezTo>
                  <a:cubicBezTo>
                    <a:pt x="8" y="3"/>
                    <a:pt x="8" y="3"/>
                    <a:pt x="8" y="3"/>
                  </a:cubicBezTo>
                  <a:cubicBezTo>
                    <a:pt x="9" y="3"/>
                    <a:pt x="9" y="2"/>
                    <a:pt x="9" y="2"/>
                  </a:cubicBezTo>
                  <a:cubicBezTo>
                    <a:pt x="9" y="2"/>
                    <a:pt x="9" y="1"/>
                    <a:pt x="9" y="1"/>
                  </a:cubicBezTo>
                  <a:cubicBezTo>
                    <a:pt x="9" y="1"/>
                    <a:pt x="7" y="1"/>
                    <a:pt x="6"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69" name="Freeform 146"/>
            <p:cNvSpPr/>
            <p:nvPr/>
          </p:nvSpPr>
          <p:spPr>
            <a:xfrm>
              <a:off x="1026" y="1348"/>
              <a:ext cx="7" cy="7"/>
            </a:xfrm>
            <a:custGeom>
              <a:avLst/>
              <a:gdLst/>
              <a:ahLst/>
              <a:cxnLst>
                <a:cxn ang="0">
                  <a:pos x="3" y="1"/>
                </a:cxn>
                <a:cxn ang="0">
                  <a:pos x="3" y="0"/>
                </a:cxn>
                <a:cxn ang="0">
                  <a:pos x="1" y="0"/>
                </a:cxn>
                <a:cxn ang="0">
                  <a:pos x="1" y="1"/>
                </a:cxn>
                <a:cxn ang="0">
                  <a:pos x="1" y="1"/>
                </a:cxn>
                <a:cxn ang="0">
                  <a:pos x="0" y="1"/>
                </a:cxn>
                <a:cxn ang="0">
                  <a:pos x="0" y="1"/>
                </a:cxn>
                <a:cxn ang="0">
                  <a:pos x="0" y="2"/>
                </a:cxn>
                <a:cxn ang="0">
                  <a:pos x="1" y="3"/>
                </a:cxn>
                <a:cxn ang="0">
                  <a:pos x="2" y="3"/>
                </a:cxn>
                <a:cxn ang="0">
                  <a:pos x="2" y="2"/>
                </a:cxn>
                <a:cxn ang="0">
                  <a:pos x="2" y="2"/>
                </a:cxn>
                <a:cxn ang="0">
                  <a:pos x="2" y="2"/>
                </a:cxn>
                <a:cxn ang="0">
                  <a:pos x="3" y="2"/>
                </a:cxn>
                <a:cxn ang="0">
                  <a:pos x="3" y="1"/>
                </a:cxn>
              </a:cxnLst>
              <a:rect l="0" t="0" r="r" b="b"/>
              <a:pathLst>
                <a:path w="3" h="3">
                  <a:moveTo>
                    <a:pt x="3" y="1"/>
                  </a:moveTo>
                  <a:cubicBezTo>
                    <a:pt x="3" y="1"/>
                    <a:pt x="3" y="0"/>
                    <a:pt x="3" y="0"/>
                  </a:cubicBezTo>
                  <a:cubicBezTo>
                    <a:pt x="3" y="0"/>
                    <a:pt x="2" y="0"/>
                    <a:pt x="1" y="0"/>
                  </a:cubicBezTo>
                  <a:cubicBezTo>
                    <a:pt x="1" y="0"/>
                    <a:pt x="1" y="0"/>
                    <a:pt x="1" y="1"/>
                  </a:cubicBezTo>
                  <a:cubicBezTo>
                    <a:pt x="1" y="1"/>
                    <a:pt x="1" y="1"/>
                    <a:pt x="1" y="1"/>
                  </a:cubicBezTo>
                  <a:cubicBezTo>
                    <a:pt x="0" y="1"/>
                    <a:pt x="1" y="1"/>
                    <a:pt x="0" y="1"/>
                  </a:cubicBezTo>
                  <a:cubicBezTo>
                    <a:pt x="0" y="1"/>
                    <a:pt x="0" y="1"/>
                    <a:pt x="0" y="1"/>
                  </a:cubicBezTo>
                  <a:cubicBezTo>
                    <a:pt x="0" y="1"/>
                    <a:pt x="0" y="2"/>
                    <a:pt x="0" y="2"/>
                  </a:cubicBezTo>
                  <a:cubicBezTo>
                    <a:pt x="0" y="3"/>
                    <a:pt x="1" y="3"/>
                    <a:pt x="1" y="3"/>
                  </a:cubicBezTo>
                  <a:cubicBezTo>
                    <a:pt x="1" y="3"/>
                    <a:pt x="1" y="3"/>
                    <a:pt x="2" y="3"/>
                  </a:cubicBezTo>
                  <a:cubicBezTo>
                    <a:pt x="2" y="2"/>
                    <a:pt x="2" y="2"/>
                    <a:pt x="2" y="2"/>
                  </a:cubicBezTo>
                  <a:cubicBezTo>
                    <a:pt x="2" y="2"/>
                    <a:pt x="2" y="2"/>
                    <a:pt x="2" y="2"/>
                  </a:cubicBezTo>
                  <a:cubicBezTo>
                    <a:pt x="2" y="2"/>
                    <a:pt x="2" y="2"/>
                    <a:pt x="2" y="2"/>
                  </a:cubicBezTo>
                  <a:cubicBezTo>
                    <a:pt x="2" y="2"/>
                    <a:pt x="2" y="2"/>
                    <a:pt x="3" y="2"/>
                  </a:cubicBezTo>
                  <a:cubicBezTo>
                    <a:pt x="3" y="1"/>
                    <a:pt x="3" y="2"/>
                    <a:pt x="3"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70" name="Freeform 147"/>
            <p:cNvSpPr/>
            <p:nvPr/>
          </p:nvSpPr>
          <p:spPr>
            <a:xfrm>
              <a:off x="1031" y="1348"/>
              <a:ext cx="10" cy="7"/>
            </a:xfrm>
            <a:custGeom>
              <a:avLst/>
              <a:gdLst/>
              <a:ahLst/>
              <a:cxnLst>
                <a:cxn ang="0">
                  <a:pos x="3" y="1"/>
                </a:cxn>
                <a:cxn ang="0">
                  <a:pos x="3" y="0"/>
                </a:cxn>
                <a:cxn ang="0">
                  <a:pos x="2" y="0"/>
                </a:cxn>
                <a:cxn ang="0">
                  <a:pos x="1" y="1"/>
                </a:cxn>
                <a:cxn ang="0">
                  <a:pos x="1" y="1"/>
                </a:cxn>
                <a:cxn ang="0">
                  <a:pos x="1" y="2"/>
                </a:cxn>
                <a:cxn ang="0">
                  <a:pos x="1" y="2"/>
                </a:cxn>
                <a:cxn ang="0">
                  <a:pos x="1" y="3"/>
                </a:cxn>
                <a:cxn ang="0">
                  <a:pos x="2" y="3"/>
                </a:cxn>
                <a:cxn ang="0">
                  <a:pos x="2" y="3"/>
                </a:cxn>
                <a:cxn ang="0">
                  <a:pos x="3" y="2"/>
                </a:cxn>
                <a:cxn ang="0">
                  <a:pos x="3" y="2"/>
                </a:cxn>
                <a:cxn ang="0">
                  <a:pos x="4" y="2"/>
                </a:cxn>
                <a:cxn ang="0">
                  <a:pos x="4" y="1"/>
                </a:cxn>
                <a:cxn ang="0">
                  <a:pos x="4" y="1"/>
                </a:cxn>
                <a:cxn ang="0">
                  <a:pos x="3" y="1"/>
                </a:cxn>
              </a:cxnLst>
              <a:rect l="0" t="0" r="r" b="b"/>
              <a:pathLst>
                <a:path w="4" h="3">
                  <a:moveTo>
                    <a:pt x="3" y="1"/>
                  </a:moveTo>
                  <a:cubicBezTo>
                    <a:pt x="3" y="1"/>
                    <a:pt x="3" y="0"/>
                    <a:pt x="3" y="0"/>
                  </a:cubicBezTo>
                  <a:cubicBezTo>
                    <a:pt x="2" y="0"/>
                    <a:pt x="2" y="0"/>
                    <a:pt x="2" y="0"/>
                  </a:cubicBezTo>
                  <a:cubicBezTo>
                    <a:pt x="2" y="1"/>
                    <a:pt x="2" y="1"/>
                    <a:pt x="1" y="1"/>
                  </a:cubicBezTo>
                  <a:cubicBezTo>
                    <a:pt x="1" y="2"/>
                    <a:pt x="1" y="1"/>
                    <a:pt x="1" y="1"/>
                  </a:cubicBezTo>
                  <a:cubicBezTo>
                    <a:pt x="1" y="2"/>
                    <a:pt x="1" y="2"/>
                    <a:pt x="1" y="2"/>
                  </a:cubicBezTo>
                  <a:cubicBezTo>
                    <a:pt x="1" y="2"/>
                    <a:pt x="1" y="2"/>
                    <a:pt x="1" y="2"/>
                  </a:cubicBezTo>
                  <a:cubicBezTo>
                    <a:pt x="0" y="3"/>
                    <a:pt x="1" y="3"/>
                    <a:pt x="1" y="3"/>
                  </a:cubicBezTo>
                  <a:cubicBezTo>
                    <a:pt x="2" y="3"/>
                    <a:pt x="2" y="3"/>
                    <a:pt x="2" y="3"/>
                  </a:cubicBezTo>
                  <a:cubicBezTo>
                    <a:pt x="2" y="3"/>
                    <a:pt x="2" y="3"/>
                    <a:pt x="2" y="3"/>
                  </a:cubicBezTo>
                  <a:cubicBezTo>
                    <a:pt x="3" y="3"/>
                    <a:pt x="3" y="3"/>
                    <a:pt x="3" y="2"/>
                  </a:cubicBezTo>
                  <a:cubicBezTo>
                    <a:pt x="3" y="2"/>
                    <a:pt x="3" y="2"/>
                    <a:pt x="3" y="2"/>
                  </a:cubicBezTo>
                  <a:cubicBezTo>
                    <a:pt x="4" y="2"/>
                    <a:pt x="4" y="2"/>
                    <a:pt x="4" y="2"/>
                  </a:cubicBezTo>
                  <a:cubicBezTo>
                    <a:pt x="4" y="2"/>
                    <a:pt x="4" y="2"/>
                    <a:pt x="4" y="1"/>
                  </a:cubicBezTo>
                  <a:cubicBezTo>
                    <a:pt x="4" y="1"/>
                    <a:pt x="4" y="1"/>
                    <a:pt x="4" y="1"/>
                  </a:cubicBezTo>
                  <a:cubicBezTo>
                    <a:pt x="4" y="1"/>
                    <a:pt x="4" y="1"/>
                    <a:pt x="3"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71" name="Freeform 148"/>
            <p:cNvSpPr/>
            <p:nvPr/>
          </p:nvSpPr>
          <p:spPr>
            <a:xfrm>
              <a:off x="965" y="712"/>
              <a:ext cx="9" cy="5"/>
            </a:xfrm>
            <a:custGeom>
              <a:avLst/>
              <a:gdLst/>
              <a:ahLst/>
              <a:cxnLst>
                <a:cxn ang="0">
                  <a:pos x="4" y="0"/>
                </a:cxn>
                <a:cxn ang="0">
                  <a:pos x="2" y="0"/>
                </a:cxn>
                <a:cxn ang="0">
                  <a:pos x="1" y="0"/>
                </a:cxn>
                <a:cxn ang="0">
                  <a:pos x="0" y="1"/>
                </a:cxn>
                <a:cxn ang="0">
                  <a:pos x="0" y="1"/>
                </a:cxn>
                <a:cxn ang="0">
                  <a:pos x="0" y="1"/>
                </a:cxn>
                <a:cxn ang="0">
                  <a:pos x="2" y="1"/>
                </a:cxn>
                <a:cxn ang="0">
                  <a:pos x="3" y="1"/>
                </a:cxn>
                <a:cxn ang="0">
                  <a:pos x="4" y="0"/>
                </a:cxn>
                <a:cxn ang="0">
                  <a:pos x="4" y="0"/>
                </a:cxn>
                <a:cxn ang="0">
                  <a:pos x="4" y="0"/>
                </a:cxn>
              </a:cxnLst>
              <a:rect l="0" t="0" r="r" b="b"/>
              <a:pathLst>
                <a:path w="4" h="2">
                  <a:moveTo>
                    <a:pt x="4" y="0"/>
                  </a:moveTo>
                  <a:cubicBezTo>
                    <a:pt x="3" y="0"/>
                    <a:pt x="3" y="0"/>
                    <a:pt x="2" y="0"/>
                  </a:cubicBezTo>
                  <a:cubicBezTo>
                    <a:pt x="2" y="0"/>
                    <a:pt x="2" y="0"/>
                    <a:pt x="1" y="0"/>
                  </a:cubicBezTo>
                  <a:cubicBezTo>
                    <a:pt x="1" y="0"/>
                    <a:pt x="0" y="1"/>
                    <a:pt x="0" y="1"/>
                  </a:cubicBezTo>
                  <a:cubicBezTo>
                    <a:pt x="0" y="1"/>
                    <a:pt x="0" y="1"/>
                    <a:pt x="0" y="1"/>
                  </a:cubicBezTo>
                  <a:cubicBezTo>
                    <a:pt x="0" y="1"/>
                    <a:pt x="0" y="1"/>
                    <a:pt x="0" y="1"/>
                  </a:cubicBezTo>
                  <a:cubicBezTo>
                    <a:pt x="0" y="1"/>
                    <a:pt x="2" y="2"/>
                    <a:pt x="2" y="1"/>
                  </a:cubicBezTo>
                  <a:cubicBezTo>
                    <a:pt x="2" y="1"/>
                    <a:pt x="3" y="1"/>
                    <a:pt x="3" y="1"/>
                  </a:cubicBezTo>
                  <a:cubicBezTo>
                    <a:pt x="3" y="1"/>
                    <a:pt x="4" y="1"/>
                    <a:pt x="4" y="0"/>
                  </a:cubicBezTo>
                  <a:cubicBezTo>
                    <a:pt x="4" y="0"/>
                    <a:pt x="4" y="0"/>
                    <a:pt x="4" y="0"/>
                  </a:cubicBezTo>
                  <a:cubicBezTo>
                    <a:pt x="4" y="0"/>
                    <a:pt x="4" y="0"/>
                    <a:pt x="4"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72" name="Freeform 149"/>
            <p:cNvSpPr/>
            <p:nvPr/>
          </p:nvSpPr>
          <p:spPr>
            <a:xfrm>
              <a:off x="1754" y="1029"/>
              <a:ext cx="12" cy="16"/>
            </a:xfrm>
            <a:custGeom>
              <a:avLst/>
              <a:gdLst/>
              <a:ahLst/>
              <a:cxnLst>
                <a:cxn ang="0">
                  <a:pos x="2" y="1"/>
                </a:cxn>
                <a:cxn ang="0">
                  <a:pos x="1" y="1"/>
                </a:cxn>
                <a:cxn ang="0">
                  <a:pos x="1" y="0"/>
                </a:cxn>
                <a:cxn ang="0">
                  <a:pos x="0" y="0"/>
                </a:cxn>
                <a:cxn ang="0">
                  <a:pos x="0" y="1"/>
                </a:cxn>
                <a:cxn ang="0">
                  <a:pos x="0" y="2"/>
                </a:cxn>
                <a:cxn ang="0">
                  <a:pos x="0" y="2"/>
                </a:cxn>
                <a:cxn ang="0">
                  <a:pos x="1" y="2"/>
                </a:cxn>
                <a:cxn ang="0">
                  <a:pos x="1" y="3"/>
                </a:cxn>
                <a:cxn ang="0">
                  <a:pos x="1" y="4"/>
                </a:cxn>
                <a:cxn ang="0">
                  <a:pos x="2" y="4"/>
                </a:cxn>
                <a:cxn ang="0">
                  <a:pos x="2" y="4"/>
                </a:cxn>
                <a:cxn ang="0">
                  <a:pos x="2" y="4"/>
                </a:cxn>
                <a:cxn ang="0">
                  <a:pos x="2" y="5"/>
                </a:cxn>
                <a:cxn ang="0">
                  <a:pos x="3" y="5"/>
                </a:cxn>
                <a:cxn ang="0">
                  <a:pos x="4" y="5"/>
                </a:cxn>
                <a:cxn ang="0">
                  <a:pos x="5" y="7"/>
                </a:cxn>
                <a:cxn ang="0">
                  <a:pos x="5" y="7"/>
                </a:cxn>
                <a:cxn ang="0">
                  <a:pos x="5" y="7"/>
                </a:cxn>
                <a:cxn ang="0">
                  <a:pos x="5" y="1"/>
                </a:cxn>
                <a:cxn ang="0">
                  <a:pos x="5" y="1"/>
                </a:cxn>
                <a:cxn ang="0">
                  <a:pos x="2" y="1"/>
                </a:cxn>
              </a:cxnLst>
              <a:rect l="0" t="0" r="r" b="b"/>
              <a:pathLst>
                <a:path w="5" h="7">
                  <a:moveTo>
                    <a:pt x="2" y="1"/>
                  </a:moveTo>
                  <a:cubicBezTo>
                    <a:pt x="2" y="1"/>
                    <a:pt x="1" y="1"/>
                    <a:pt x="1" y="1"/>
                  </a:cubicBezTo>
                  <a:cubicBezTo>
                    <a:pt x="1" y="1"/>
                    <a:pt x="1" y="1"/>
                    <a:pt x="1" y="0"/>
                  </a:cubicBezTo>
                  <a:cubicBezTo>
                    <a:pt x="1" y="0"/>
                    <a:pt x="0" y="0"/>
                    <a:pt x="0" y="0"/>
                  </a:cubicBezTo>
                  <a:cubicBezTo>
                    <a:pt x="0" y="1"/>
                    <a:pt x="0" y="1"/>
                    <a:pt x="0" y="1"/>
                  </a:cubicBezTo>
                  <a:cubicBezTo>
                    <a:pt x="0" y="1"/>
                    <a:pt x="0" y="1"/>
                    <a:pt x="0" y="2"/>
                  </a:cubicBezTo>
                  <a:cubicBezTo>
                    <a:pt x="0" y="2"/>
                    <a:pt x="0" y="2"/>
                    <a:pt x="0" y="2"/>
                  </a:cubicBezTo>
                  <a:cubicBezTo>
                    <a:pt x="0" y="2"/>
                    <a:pt x="0" y="2"/>
                    <a:pt x="1" y="2"/>
                  </a:cubicBezTo>
                  <a:cubicBezTo>
                    <a:pt x="1" y="3"/>
                    <a:pt x="1" y="3"/>
                    <a:pt x="1" y="3"/>
                  </a:cubicBezTo>
                  <a:cubicBezTo>
                    <a:pt x="1" y="3"/>
                    <a:pt x="1" y="4"/>
                    <a:pt x="1" y="4"/>
                  </a:cubicBezTo>
                  <a:cubicBezTo>
                    <a:pt x="2" y="4"/>
                    <a:pt x="2" y="4"/>
                    <a:pt x="2" y="4"/>
                  </a:cubicBezTo>
                  <a:cubicBezTo>
                    <a:pt x="2" y="4"/>
                    <a:pt x="2" y="4"/>
                    <a:pt x="2" y="4"/>
                  </a:cubicBezTo>
                  <a:cubicBezTo>
                    <a:pt x="2" y="4"/>
                    <a:pt x="2" y="4"/>
                    <a:pt x="2" y="4"/>
                  </a:cubicBezTo>
                  <a:cubicBezTo>
                    <a:pt x="2" y="5"/>
                    <a:pt x="2" y="5"/>
                    <a:pt x="2" y="5"/>
                  </a:cubicBezTo>
                  <a:cubicBezTo>
                    <a:pt x="2" y="5"/>
                    <a:pt x="3" y="5"/>
                    <a:pt x="3" y="5"/>
                  </a:cubicBezTo>
                  <a:cubicBezTo>
                    <a:pt x="3" y="5"/>
                    <a:pt x="3" y="5"/>
                    <a:pt x="4" y="5"/>
                  </a:cubicBezTo>
                  <a:cubicBezTo>
                    <a:pt x="4" y="6"/>
                    <a:pt x="4" y="6"/>
                    <a:pt x="5" y="7"/>
                  </a:cubicBezTo>
                  <a:cubicBezTo>
                    <a:pt x="5" y="7"/>
                    <a:pt x="5" y="7"/>
                    <a:pt x="5" y="7"/>
                  </a:cubicBezTo>
                  <a:cubicBezTo>
                    <a:pt x="5" y="7"/>
                    <a:pt x="5" y="7"/>
                    <a:pt x="5" y="7"/>
                  </a:cubicBezTo>
                  <a:cubicBezTo>
                    <a:pt x="5" y="1"/>
                    <a:pt x="5" y="1"/>
                    <a:pt x="5" y="1"/>
                  </a:cubicBezTo>
                  <a:cubicBezTo>
                    <a:pt x="5" y="1"/>
                    <a:pt x="5" y="1"/>
                    <a:pt x="5" y="1"/>
                  </a:cubicBezTo>
                  <a:cubicBezTo>
                    <a:pt x="3" y="1"/>
                    <a:pt x="3"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73" name="Freeform 150"/>
            <p:cNvSpPr/>
            <p:nvPr/>
          </p:nvSpPr>
          <p:spPr>
            <a:xfrm>
              <a:off x="1766" y="1031"/>
              <a:ext cx="47" cy="64"/>
            </a:xfrm>
            <a:custGeom>
              <a:avLst/>
              <a:gdLst/>
              <a:ahLst/>
              <a:cxnLst>
                <a:cxn ang="0">
                  <a:pos x="0" y="7"/>
                </a:cxn>
                <a:cxn ang="0">
                  <a:pos x="1" y="7"/>
                </a:cxn>
                <a:cxn ang="0">
                  <a:pos x="2" y="8"/>
                </a:cxn>
                <a:cxn ang="0">
                  <a:pos x="2" y="9"/>
                </a:cxn>
                <a:cxn ang="0">
                  <a:pos x="3" y="9"/>
                </a:cxn>
                <a:cxn ang="0">
                  <a:pos x="4" y="12"/>
                </a:cxn>
                <a:cxn ang="0">
                  <a:pos x="4" y="13"/>
                </a:cxn>
                <a:cxn ang="0">
                  <a:pos x="4" y="13"/>
                </a:cxn>
                <a:cxn ang="0">
                  <a:pos x="5" y="14"/>
                </a:cxn>
                <a:cxn ang="0">
                  <a:pos x="6" y="15"/>
                </a:cxn>
                <a:cxn ang="0">
                  <a:pos x="6" y="15"/>
                </a:cxn>
                <a:cxn ang="0">
                  <a:pos x="7" y="17"/>
                </a:cxn>
                <a:cxn ang="0">
                  <a:pos x="8" y="19"/>
                </a:cxn>
                <a:cxn ang="0">
                  <a:pos x="8" y="20"/>
                </a:cxn>
                <a:cxn ang="0">
                  <a:pos x="9" y="21"/>
                </a:cxn>
                <a:cxn ang="0">
                  <a:pos x="10" y="22"/>
                </a:cxn>
                <a:cxn ang="0">
                  <a:pos x="10" y="23"/>
                </a:cxn>
                <a:cxn ang="0">
                  <a:pos x="11" y="23"/>
                </a:cxn>
                <a:cxn ang="0">
                  <a:pos x="12" y="24"/>
                </a:cxn>
                <a:cxn ang="0">
                  <a:pos x="13" y="25"/>
                </a:cxn>
                <a:cxn ang="0">
                  <a:pos x="14" y="26"/>
                </a:cxn>
                <a:cxn ang="0">
                  <a:pos x="16" y="27"/>
                </a:cxn>
                <a:cxn ang="0">
                  <a:pos x="17" y="26"/>
                </a:cxn>
                <a:cxn ang="0">
                  <a:pos x="18" y="24"/>
                </a:cxn>
                <a:cxn ang="0">
                  <a:pos x="17" y="23"/>
                </a:cxn>
                <a:cxn ang="0">
                  <a:pos x="18" y="21"/>
                </a:cxn>
                <a:cxn ang="0">
                  <a:pos x="18" y="21"/>
                </a:cxn>
                <a:cxn ang="0">
                  <a:pos x="19" y="20"/>
                </a:cxn>
                <a:cxn ang="0">
                  <a:pos x="20" y="20"/>
                </a:cxn>
                <a:cxn ang="0">
                  <a:pos x="19" y="18"/>
                </a:cxn>
                <a:cxn ang="0">
                  <a:pos x="17" y="16"/>
                </a:cxn>
                <a:cxn ang="0">
                  <a:pos x="16" y="17"/>
                </a:cxn>
                <a:cxn ang="0">
                  <a:pos x="18" y="18"/>
                </a:cxn>
                <a:cxn ang="0">
                  <a:pos x="18" y="19"/>
                </a:cxn>
                <a:cxn ang="0">
                  <a:pos x="18" y="19"/>
                </a:cxn>
                <a:cxn ang="0">
                  <a:pos x="16" y="18"/>
                </a:cxn>
                <a:cxn ang="0">
                  <a:pos x="15" y="17"/>
                </a:cxn>
                <a:cxn ang="0">
                  <a:pos x="14" y="15"/>
                </a:cxn>
                <a:cxn ang="0">
                  <a:pos x="13" y="15"/>
                </a:cxn>
                <a:cxn ang="0">
                  <a:pos x="13" y="12"/>
                </a:cxn>
                <a:cxn ang="0">
                  <a:pos x="12" y="11"/>
                </a:cxn>
                <a:cxn ang="0">
                  <a:pos x="12" y="10"/>
                </a:cxn>
                <a:cxn ang="0">
                  <a:pos x="10" y="9"/>
                </a:cxn>
                <a:cxn ang="0">
                  <a:pos x="9" y="9"/>
                </a:cxn>
                <a:cxn ang="0">
                  <a:pos x="8" y="8"/>
                </a:cxn>
                <a:cxn ang="0">
                  <a:pos x="7" y="8"/>
                </a:cxn>
                <a:cxn ang="0">
                  <a:pos x="6" y="7"/>
                </a:cxn>
                <a:cxn ang="0">
                  <a:pos x="6" y="7"/>
                </a:cxn>
                <a:cxn ang="0">
                  <a:pos x="5" y="6"/>
                </a:cxn>
                <a:cxn ang="0">
                  <a:pos x="5" y="5"/>
                </a:cxn>
                <a:cxn ang="0">
                  <a:pos x="4" y="5"/>
                </a:cxn>
                <a:cxn ang="0">
                  <a:pos x="3" y="4"/>
                </a:cxn>
                <a:cxn ang="0">
                  <a:pos x="2" y="3"/>
                </a:cxn>
                <a:cxn ang="0">
                  <a:pos x="1" y="2"/>
                </a:cxn>
                <a:cxn ang="0">
                  <a:pos x="0" y="1"/>
                </a:cxn>
                <a:cxn ang="0">
                  <a:pos x="0" y="1"/>
                </a:cxn>
                <a:cxn ang="0">
                  <a:pos x="0" y="6"/>
                </a:cxn>
              </a:cxnLst>
              <a:rect l="0" t="0" r="r" b="b"/>
              <a:pathLst>
                <a:path w="20" h="27">
                  <a:moveTo>
                    <a:pt x="0" y="6"/>
                  </a:moveTo>
                  <a:cubicBezTo>
                    <a:pt x="1" y="6"/>
                    <a:pt x="1" y="7"/>
                    <a:pt x="0" y="7"/>
                  </a:cubicBezTo>
                  <a:cubicBezTo>
                    <a:pt x="0" y="7"/>
                    <a:pt x="0" y="7"/>
                    <a:pt x="0" y="7"/>
                  </a:cubicBezTo>
                  <a:cubicBezTo>
                    <a:pt x="0" y="7"/>
                    <a:pt x="0" y="7"/>
                    <a:pt x="1" y="7"/>
                  </a:cubicBezTo>
                  <a:cubicBezTo>
                    <a:pt x="1" y="8"/>
                    <a:pt x="1" y="8"/>
                    <a:pt x="2" y="8"/>
                  </a:cubicBezTo>
                  <a:cubicBezTo>
                    <a:pt x="2" y="8"/>
                    <a:pt x="2" y="8"/>
                    <a:pt x="2" y="8"/>
                  </a:cubicBezTo>
                  <a:cubicBezTo>
                    <a:pt x="2" y="8"/>
                    <a:pt x="2" y="8"/>
                    <a:pt x="2" y="8"/>
                  </a:cubicBezTo>
                  <a:cubicBezTo>
                    <a:pt x="2" y="8"/>
                    <a:pt x="2" y="8"/>
                    <a:pt x="2" y="9"/>
                  </a:cubicBezTo>
                  <a:cubicBezTo>
                    <a:pt x="2" y="9"/>
                    <a:pt x="2" y="9"/>
                    <a:pt x="2" y="9"/>
                  </a:cubicBezTo>
                  <a:cubicBezTo>
                    <a:pt x="2" y="9"/>
                    <a:pt x="3" y="9"/>
                    <a:pt x="3" y="9"/>
                  </a:cubicBezTo>
                  <a:cubicBezTo>
                    <a:pt x="3" y="9"/>
                    <a:pt x="3" y="9"/>
                    <a:pt x="3" y="9"/>
                  </a:cubicBezTo>
                  <a:cubicBezTo>
                    <a:pt x="3" y="10"/>
                    <a:pt x="3" y="12"/>
                    <a:pt x="4" y="12"/>
                  </a:cubicBezTo>
                  <a:cubicBezTo>
                    <a:pt x="4" y="12"/>
                    <a:pt x="4" y="12"/>
                    <a:pt x="4" y="13"/>
                  </a:cubicBezTo>
                  <a:cubicBezTo>
                    <a:pt x="4" y="13"/>
                    <a:pt x="4" y="12"/>
                    <a:pt x="4" y="13"/>
                  </a:cubicBezTo>
                  <a:cubicBezTo>
                    <a:pt x="4" y="13"/>
                    <a:pt x="4" y="13"/>
                    <a:pt x="4" y="13"/>
                  </a:cubicBezTo>
                  <a:cubicBezTo>
                    <a:pt x="4" y="13"/>
                    <a:pt x="4" y="13"/>
                    <a:pt x="4" y="13"/>
                  </a:cubicBezTo>
                  <a:cubicBezTo>
                    <a:pt x="5" y="13"/>
                    <a:pt x="5" y="13"/>
                    <a:pt x="5" y="13"/>
                  </a:cubicBezTo>
                  <a:cubicBezTo>
                    <a:pt x="5" y="13"/>
                    <a:pt x="5" y="13"/>
                    <a:pt x="5" y="14"/>
                  </a:cubicBezTo>
                  <a:cubicBezTo>
                    <a:pt x="5" y="14"/>
                    <a:pt x="5" y="14"/>
                    <a:pt x="6" y="14"/>
                  </a:cubicBezTo>
                  <a:cubicBezTo>
                    <a:pt x="6" y="14"/>
                    <a:pt x="6" y="15"/>
                    <a:pt x="6" y="15"/>
                  </a:cubicBezTo>
                  <a:cubicBezTo>
                    <a:pt x="6" y="15"/>
                    <a:pt x="6" y="15"/>
                    <a:pt x="6" y="15"/>
                  </a:cubicBezTo>
                  <a:cubicBezTo>
                    <a:pt x="6" y="15"/>
                    <a:pt x="6" y="15"/>
                    <a:pt x="6" y="15"/>
                  </a:cubicBezTo>
                  <a:cubicBezTo>
                    <a:pt x="7" y="16"/>
                    <a:pt x="6" y="16"/>
                    <a:pt x="7" y="16"/>
                  </a:cubicBezTo>
                  <a:cubicBezTo>
                    <a:pt x="7" y="17"/>
                    <a:pt x="7" y="17"/>
                    <a:pt x="7" y="17"/>
                  </a:cubicBezTo>
                  <a:cubicBezTo>
                    <a:pt x="7" y="18"/>
                    <a:pt x="7" y="18"/>
                    <a:pt x="7" y="19"/>
                  </a:cubicBezTo>
                  <a:cubicBezTo>
                    <a:pt x="8" y="19"/>
                    <a:pt x="8" y="19"/>
                    <a:pt x="8" y="19"/>
                  </a:cubicBezTo>
                  <a:cubicBezTo>
                    <a:pt x="8" y="19"/>
                    <a:pt x="8" y="19"/>
                    <a:pt x="8" y="20"/>
                  </a:cubicBezTo>
                  <a:cubicBezTo>
                    <a:pt x="8" y="20"/>
                    <a:pt x="8" y="20"/>
                    <a:pt x="8" y="20"/>
                  </a:cubicBezTo>
                  <a:cubicBezTo>
                    <a:pt x="8" y="20"/>
                    <a:pt x="8" y="21"/>
                    <a:pt x="9" y="21"/>
                  </a:cubicBezTo>
                  <a:cubicBezTo>
                    <a:pt x="9" y="21"/>
                    <a:pt x="9" y="21"/>
                    <a:pt x="9" y="21"/>
                  </a:cubicBezTo>
                  <a:cubicBezTo>
                    <a:pt x="9" y="21"/>
                    <a:pt x="9" y="21"/>
                    <a:pt x="9" y="21"/>
                  </a:cubicBezTo>
                  <a:cubicBezTo>
                    <a:pt x="9" y="22"/>
                    <a:pt x="9" y="22"/>
                    <a:pt x="10" y="22"/>
                  </a:cubicBezTo>
                  <a:cubicBezTo>
                    <a:pt x="10" y="22"/>
                    <a:pt x="10" y="22"/>
                    <a:pt x="10" y="23"/>
                  </a:cubicBezTo>
                  <a:cubicBezTo>
                    <a:pt x="10" y="23"/>
                    <a:pt x="10" y="23"/>
                    <a:pt x="10" y="23"/>
                  </a:cubicBezTo>
                  <a:cubicBezTo>
                    <a:pt x="10" y="23"/>
                    <a:pt x="10" y="23"/>
                    <a:pt x="11" y="23"/>
                  </a:cubicBezTo>
                  <a:cubicBezTo>
                    <a:pt x="11" y="23"/>
                    <a:pt x="11" y="23"/>
                    <a:pt x="11" y="23"/>
                  </a:cubicBezTo>
                  <a:cubicBezTo>
                    <a:pt x="11" y="23"/>
                    <a:pt x="11" y="23"/>
                    <a:pt x="11" y="24"/>
                  </a:cubicBezTo>
                  <a:cubicBezTo>
                    <a:pt x="11" y="24"/>
                    <a:pt x="12" y="24"/>
                    <a:pt x="12" y="24"/>
                  </a:cubicBezTo>
                  <a:cubicBezTo>
                    <a:pt x="12" y="25"/>
                    <a:pt x="12" y="24"/>
                    <a:pt x="12" y="25"/>
                  </a:cubicBezTo>
                  <a:cubicBezTo>
                    <a:pt x="12" y="25"/>
                    <a:pt x="13" y="25"/>
                    <a:pt x="13" y="25"/>
                  </a:cubicBezTo>
                  <a:cubicBezTo>
                    <a:pt x="13" y="25"/>
                    <a:pt x="13" y="25"/>
                    <a:pt x="13" y="25"/>
                  </a:cubicBezTo>
                  <a:cubicBezTo>
                    <a:pt x="13" y="26"/>
                    <a:pt x="13" y="26"/>
                    <a:pt x="14" y="26"/>
                  </a:cubicBezTo>
                  <a:cubicBezTo>
                    <a:pt x="14" y="26"/>
                    <a:pt x="14" y="27"/>
                    <a:pt x="14" y="27"/>
                  </a:cubicBezTo>
                  <a:cubicBezTo>
                    <a:pt x="15" y="27"/>
                    <a:pt x="15" y="27"/>
                    <a:pt x="16" y="27"/>
                  </a:cubicBezTo>
                  <a:cubicBezTo>
                    <a:pt x="16" y="27"/>
                    <a:pt x="16" y="27"/>
                    <a:pt x="16" y="26"/>
                  </a:cubicBezTo>
                  <a:cubicBezTo>
                    <a:pt x="16" y="26"/>
                    <a:pt x="17" y="27"/>
                    <a:pt x="17" y="26"/>
                  </a:cubicBezTo>
                  <a:cubicBezTo>
                    <a:pt x="17" y="26"/>
                    <a:pt x="17" y="27"/>
                    <a:pt x="17" y="26"/>
                  </a:cubicBezTo>
                  <a:cubicBezTo>
                    <a:pt x="17" y="26"/>
                    <a:pt x="18" y="25"/>
                    <a:pt x="18" y="24"/>
                  </a:cubicBezTo>
                  <a:cubicBezTo>
                    <a:pt x="17" y="24"/>
                    <a:pt x="17" y="24"/>
                    <a:pt x="17" y="24"/>
                  </a:cubicBezTo>
                  <a:cubicBezTo>
                    <a:pt x="17" y="24"/>
                    <a:pt x="17" y="23"/>
                    <a:pt x="17" y="23"/>
                  </a:cubicBezTo>
                  <a:cubicBezTo>
                    <a:pt x="17" y="23"/>
                    <a:pt x="18" y="22"/>
                    <a:pt x="18" y="22"/>
                  </a:cubicBezTo>
                  <a:cubicBezTo>
                    <a:pt x="18" y="22"/>
                    <a:pt x="18" y="21"/>
                    <a:pt x="18" y="21"/>
                  </a:cubicBezTo>
                  <a:cubicBezTo>
                    <a:pt x="17" y="21"/>
                    <a:pt x="18" y="21"/>
                    <a:pt x="18" y="21"/>
                  </a:cubicBezTo>
                  <a:cubicBezTo>
                    <a:pt x="18" y="21"/>
                    <a:pt x="18" y="21"/>
                    <a:pt x="18" y="21"/>
                  </a:cubicBezTo>
                  <a:cubicBezTo>
                    <a:pt x="18" y="21"/>
                    <a:pt x="18" y="20"/>
                    <a:pt x="18" y="20"/>
                  </a:cubicBezTo>
                  <a:cubicBezTo>
                    <a:pt x="19" y="20"/>
                    <a:pt x="19" y="20"/>
                    <a:pt x="19" y="20"/>
                  </a:cubicBezTo>
                  <a:cubicBezTo>
                    <a:pt x="19" y="20"/>
                    <a:pt x="20" y="20"/>
                    <a:pt x="20" y="20"/>
                  </a:cubicBezTo>
                  <a:cubicBezTo>
                    <a:pt x="20" y="20"/>
                    <a:pt x="20" y="20"/>
                    <a:pt x="20" y="20"/>
                  </a:cubicBezTo>
                  <a:cubicBezTo>
                    <a:pt x="20" y="19"/>
                    <a:pt x="20" y="20"/>
                    <a:pt x="20" y="19"/>
                  </a:cubicBezTo>
                  <a:cubicBezTo>
                    <a:pt x="19" y="19"/>
                    <a:pt x="19" y="19"/>
                    <a:pt x="19" y="18"/>
                  </a:cubicBezTo>
                  <a:cubicBezTo>
                    <a:pt x="19" y="18"/>
                    <a:pt x="19" y="17"/>
                    <a:pt x="18" y="17"/>
                  </a:cubicBezTo>
                  <a:cubicBezTo>
                    <a:pt x="18" y="16"/>
                    <a:pt x="17" y="16"/>
                    <a:pt x="17" y="16"/>
                  </a:cubicBezTo>
                  <a:cubicBezTo>
                    <a:pt x="17" y="16"/>
                    <a:pt x="17" y="16"/>
                    <a:pt x="17" y="17"/>
                  </a:cubicBezTo>
                  <a:cubicBezTo>
                    <a:pt x="16" y="17"/>
                    <a:pt x="16" y="17"/>
                    <a:pt x="16" y="17"/>
                  </a:cubicBezTo>
                  <a:cubicBezTo>
                    <a:pt x="16" y="17"/>
                    <a:pt x="16" y="17"/>
                    <a:pt x="16" y="18"/>
                  </a:cubicBezTo>
                  <a:cubicBezTo>
                    <a:pt x="16" y="18"/>
                    <a:pt x="18" y="18"/>
                    <a:pt x="18" y="18"/>
                  </a:cubicBezTo>
                  <a:cubicBezTo>
                    <a:pt x="18" y="18"/>
                    <a:pt x="18" y="19"/>
                    <a:pt x="18" y="19"/>
                  </a:cubicBezTo>
                  <a:cubicBezTo>
                    <a:pt x="18" y="19"/>
                    <a:pt x="18" y="19"/>
                    <a:pt x="18" y="19"/>
                  </a:cubicBezTo>
                  <a:cubicBezTo>
                    <a:pt x="18" y="19"/>
                    <a:pt x="18" y="20"/>
                    <a:pt x="18" y="20"/>
                  </a:cubicBezTo>
                  <a:cubicBezTo>
                    <a:pt x="18" y="20"/>
                    <a:pt x="18" y="19"/>
                    <a:pt x="18" y="19"/>
                  </a:cubicBezTo>
                  <a:cubicBezTo>
                    <a:pt x="17" y="19"/>
                    <a:pt x="17" y="19"/>
                    <a:pt x="17" y="19"/>
                  </a:cubicBezTo>
                  <a:cubicBezTo>
                    <a:pt x="16" y="18"/>
                    <a:pt x="16" y="18"/>
                    <a:pt x="16" y="18"/>
                  </a:cubicBezTo>
                  <a:cubicBezTo>
                    <a:pt x="15" y="18"/>
                    <a:pt x="15" y="18"/>
                    <a:pt x="15" y="18"/>
                  </a:cubicBezTo>
                  <a:cubicBezTo>
                    <a:pt x="15" y="18"/>
                    <a:pt x="15" y="17"/>
                    <a:pt x="15" y="17"/>
                  </a:cubicBezTo>
                  <a:cubicBezTo>
                    <a:pt x="15" y="17"/>
                    <a:pt x="15" y="17"/>
                    <a:pt x="15" y="17"/>
                  </a:cubicBezTo>
                  <a:cubicBezTo>
                    <a:pt x="15" y="16"/>
                    <a:pt x="15" y="16"/>
                    <a:pt x="14" y="15"/>
                  </a:cubicBezTo>
                  <a:cubicBezTo>
                    <a:pt x="14" y="15"/>
                    <a:pt x="14" y="15"/>
                    <a:pt x="13" y="15"/>
                  </a:cubicBezTo>
                  <a:cubicBezTo>
                    <a:pt x="13" y="15"/>
                    <a:pt x="13" y="15"/>
                    <a:pt x="13" y="15"/>
                  </a:cubicBezTo>
                  <a:cubicBezTo>
                    <a:pt x="13" y="14"/>
                    <a:pt x="13" y="13"/>
                    <a:pt x="13" y="13"/>
                  </a:cubicBezTo>
                  <a:cubicBezTo>
                    <a:pt x="14" y="13"/>
                    <a:pt x="14" y="13"/>
                    <a:pt x="13" y="12"/>
                  </a:cubicBezTo>
                  <a:cubicBezTo>
                    <a:pt x="13" y="12"/>
                    <a:pt x="13" y="11"/>
                    <a:pt x="13" y="11"/>
                  </a:cubicBezTo>
                  <a:cubicBezTo>
                    <a:pt x="13" y="11"/>
                    <a:pt x="13" y="11"/>
                    <a:pt x="12" y="11"/>
                  </a:cubicBezTo>
                  <a:cubicBezTo>
                    <a:pt x="12" y="11"/>
                    <a:pt x="12" y="11"/>
                    <a:pt x="12" y="11"/>
                  </a:cubicBezTo>
                  <a:cubicBezTo>
                    <a:pt x="12" y="11"/>
                    <a:pt x="12" y="10"/>
                    <a:pt x="12" y="10"/>
                  </a:cubicBezTo>
                  <a:cubicBezTo>
                    <a:pt x="12" y="10"/>
                    <a:pt x="11" y="10"/>
                    <a:pt x="11" y="10"/>
                  </a:cubicBezTo>
                  <a:cubicBezTo>
                    <a:pt x="11" y="10"/>
                    <a:pt x="11" y="9"/>
                    <a:pt x="10" y="9"/>
                  </a:cubicBezTo>
                  <a:cubicBezTo>
                    <a:pt x="10" y="9"/>
                    <a:pt x="10" y="9"/>
                    <a:pt x="10" y="9"/>
                  </a:cubicBezTo>
                  <a:cubicBezTo>
                    <a:pt x="9" y="9"/>
                    <a:pt x="9" y="9"/>
                    <a:pt x="9" y="9"/>
                  </a:cubicBezTo>
                  <a:cubicBezTo>
                    <a:pt x="9" y="8"/>
                    <a:pt x="9" y="8"/>
                    <a:pt x="9" y="8"/>
                  </a:cubicBezTo>
                  <a:cubicBezTo>
                    <a:pt x="9" y="8"/>
                    <a:pt x="8" y="8"/>
                    <a:pt x="8" y="8"/>
                  </a:cubicBezTo>
                  <a:cubicBezTo>
                    <a:pt x="8" y="8"/>
                    <a:pt x="8" y="8"/>
                    <a:pt x="8" y="7"/>
                  </a:cubicBezTo>
                  <a:cubicBezTo>
                    <a:pt x="7" y="7"/>
                    <a:pt x="7" y="8"/>
                    <a:pt x="7" y="8"/>
                  </a:cubicBezTo>
                  <a:cubicBezTo>
                    <a:pt x="6" y="8"/>
                    <a:pt x="6" y="7"/>
                    <a:pt x="6" y="7"/>
                  </a:cubicBezTo>
                  <a:cubicBezTo>
                    <a:pt x="6" y="7"/>
                    <a:pt x="6" y="7"/>
                    <a:pt x="6" y="7"/>
                  </a:cubicBezTo>
                  <a:cubicBezTo>
                    <a:pt x="6" y="7"/>
                    <a:pt x="6" y="7"/>
                    <a:pt x="6" y="7"/>
                  </a:cubicBezTo>
                  <a:cubicBezTo>
                    <a:pt x="6" y="7"/>
                    <a:pt x="6" y="7"/>
                    <a:pt x="6" y="7"/>
                  </a:cubicBezTo>
                  <a:cubicBezTo>
                    <a:pt x="6" y="7"/>
                    <a:pt x="6" y="6"/>
                    <a:pt x="5" y="6"/>
                  </a:cubicBezTo>
                  <a:cubicBezTo>
                    <a:pt x="5" y="6"/>
                    <a:pt x="5" y="6"/>
                    <a:pt x="5" y="6"/>
                  </a:cubicBezTo>
                  <a:cubicBezTo>
                    <a:pt x="5" y="6"/>
                    <a:pt x="5" y="5"/>
                    <a:pt x="5" y="5"/>
                  </a:cubicBezTo>
                  <a:cubicBezTo>
                    <a:pt x="5" y="5"/>
                    <a:pt x="5" y="5"/>
                    <a:pt x="5" y="5"/>
                  </a:cubicBezTo>
                  <a:cubicBezTo>
                    <a:pt x="5" y="5"/>
                    <a:pt x="5" y="5"/>
                    <a:pt x="4" y="5"/>
                  </a:cubicBezTo>
                  <a:cubicBezTo>
                    <a:pt x="4" y="5"/>
                    <a:pt x="4" y="5"/>
                    <a:pt x="4" y="5"/>
                  </a:cubicBezTo>
                  <a:cubicBezTo>
                    <a:pt x="4" y="5"/>
                    <a:pt x="4" y="5"/>
                    <a:pt x="4" y="5"/>
                  </a:cubicBezTo>
                  <a:cubicBezTo>
                    <a:pt x="4" y="4"/>
                    <a:pt x="3" y="4"/>
                    <a:pt x="3" y="4"/>
                  </a:cubicBezTo>
                  <a:cubicBezTo>
                    <a:pt x="3" y="4"/>
                    <a:pt x="3" y="4"/>
                    <a:pt x="3" y="4"/>
                  </a:cubicBezTo>
                  <a:cubicBezTo>
                    <a:pt x="3" y="4"/>
                    <a:pt x="2" y="3"/>
                    <a:pt x="2" y="3"/>
                  </a:cubicBezTo>
                  <a:cubicBezTo>
                    <a:pt x="2" y="3"/>
                    <a:pt x="2" y="3"/>
                    <a:pt x="2" y="3"/>
                  </a:cubicBezTo>
                  <a:cubicBezTo>
                    <a:pt x="1" y="3"/>
                    <a:pt x="2" y="2"/>
                    <a:pt x="1" y="2"/>
                  </a:cubicBezTo>
                  <a:cubicBezTo>
                    <a:pt x="1" y="2"/>
                    <a:pt x="1" y="2"/>
                    <a:pt x="1" y="2"/>
                  </a:cubicBezTo>
                  <a:cubicBezTo>
                    <a:pt x="1" y="1"/>
                    <a:pt x="1" y="2"/>
                    <a:pt x="0" y="1"/>
                  </a:cubicBezTo>
                  <a:cubicBezTo>
                    <a:pt x="0" y="1"/>
                    <a:pt x="0" y="1"/>
                    <a:pt x="0" y="1"/>
                  </a:cubicBezTo>
                  <a:cubicBezTo>
                    <a:pt x="0" y="1"/>
                    <a:pt x="0" y="1"/>
                    <a:pt x="0" y="1"/>
                  </a:cubicBezTo>
                  <a:cubicBezTo>
                    <a:pt x="0" y="1"/>
                    <a:pt x="0" y="1"/>
                    <a:pt x="0" y="0"/>
                  </a:cubicBezTo>
                  <a:cubicBezTo>
                    <a:pt x="0" y="6"/>
                    <a:pt x="0" y="6"/>
                    <a:pt x="0" y="6"/>
                  </a:cubicBezTo>
                  <a:cubicBezTo>
                    <a:pt x="0" y="6"/>
                    <a:pt x="0" y="6"/>
                    <a:pt x="0" y="6"/>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74" name="Freeform 151"/>
            <p:cNvSpPr/>
            <p:nvPr/>
          </p:nvSpPr>
          <p:spPr>
            <a:xfrm>
              <a:off x="2018" y="1083"/>
              <a:ext cx="19" cy="17"/>
            </a:xfrm>
            <a:custGeom>
              <a:avLst/>
              <a:gdLst/>
              <a:ahLst/>
              <a:cxnLst>
                <a:cxn ang="0">
                  <a:pos x="0" y="5"/>
                </a:cxn>
                <a:cxn ang="0">
                  <a:pos x="1" y="5"/>
                </a:cxn>
                <a:cxn ang="0">
                  <a:pos x="1" y="5"/>
                </a:cxn>
                <a:cxn ang="0">
                  <a:pos x="2" y="6"/>
                </a:cxn>
                <a:cxn ang="0">
                  <a:pos x="3" y="6"/>
                </a:cxn>
                <a:cxn ang="0">
                  <a:pos x="4" y="6"/>
                </a:cxn>
                <a:cxn ang="0">
                  <a:pos x="4" y="6"/>
                </a:cxn>
                <a:cxn ang="0">
                  <a:pos x="6" y="5"/>
                </a:cxn>
                <a:cxn ang="0">
                  <a:pos x="6" y="5"/>
                </a:cxn>
                <a:cxn ang="0">
                  <a:pos x="6" y="5"/>
                </a:cxn>
                <a:cxn ang="0">
                  <a:pos x="7" y="4"/>
                </a:cxn>
                <a:cxn ang="0">
                  <a:pos x="7" y="4"/>
                </a:cxn>
                <a:cxn ang="0">
                  <a:pos x="8" y="3"/>
                </a:cxn>
                <a:cxn ang="0">
                  <a:pos x="8" y="3"/>
                </a:cxn>
                <a:cxn ang="0">
                  <a:pos x="8" y="2"/>
                </a:cxn>
                <a:cxn ang="0">
                  <a:pos x="8" y="1"/>
                </a:cxn>
                <a:cxn ang="0">
                  <a:pos x="7" y="1"/>
                </a:cxn>
                <a:cxn ang="0">
                  <a:pos x="7" y="1"/>
                </a:cxn>
                <a:cxn ang="0">
                  <a:pos x="7" y="2"/>
                </a:cxn>
                <a:cxn ang="0">
                  <a:pos x="6" y="2"/>
                </a:cxn>
                <a:cxn ang="0">
                  <a:pos x="6" y="3"/>
                </a:cxn>
                <a:cxn ang="0">
                  <a:pos x="5" y="4"/>
                </a:cxn>
                <a:cxn ang="0">
                  <a:pos x="5" y="4"/>
                </a:cxn>
                <a:cxn ang="0">
                  <a:pos x="3" y="4"/>
                </a:cxn>
                <a:cxn ang="0">
                  <a:pos x="3" y="4"/>
                </a:cxn>
                <a:cxn ang="0">
                  <a:pos x="3" y="4"/>
                </a:cxn>
                <a:cxn ang="0">
                  <a:pos x="2" y="4"/>
                </a:cxn>
                <a:cxn ang="0">
                  <a:pos x="0" y="4"/>
                </a:cxn>
                <a:cxn ang="0">
                  <a:pos x="0" y="4"/>
                </a:cxn>
                <a:cxn ang="0">
                  <a:pos x="0" y="5"/>
                </a:cxn>
                <a:cxn ang="0">
                  <a:pos x="0" y="5"/>
                </a:cxn>
              </a:cxnLst>
              <a:rect l="0" t="0" r="r" b="b"/>
              <a:pathLst>
                <a:path w="8" h="7">
                  <a:moveTo>
                    <a:pt x="0" y="5"/>
                  </a:moveTo>
                  <a:cubicBezTo>
                    <a:pt x="0" y="5"/>
                    <a:pt x="0" y="5"/>
                    <a:pt x="1" y="5"/>
                  </a:cubicBezTo>
                  <a:cubicBezTo>
                    <a:pt x="1" y="5"/>
                    <a:pt x="1" y="5"/>
                    <a:pt x="1" y="5"/>
                  </a:cubicBezTo>
                  <a:cubicBezTo>
                    <a:pt x="1" y="6"/>
                    <a:pt x="2" y="6"/>
                    <a:pt x="2" y="6"/>
                  </a:cubicBezTo>
                  <a:cubicBezTo>
                    <a:pt x="2" y="6"/>
                    <a:pt x="2" y="6"/>
                    <a:pt x="3" y="6"/>
                  </a:cubicBezTo>
                  <a:cubicBezTo>
                    <a:pt x="3" y="6"/>
                    <a:pt x="3" y="7"/>
                    <a:pt x="4" y="6"/>
                  </a:cubicBezTo>
                  <a:cubicBezTo>
                    <a:pt x="4" y="6"/>
                    <a:pt x="4" y="6"/>
                    <a:pt x="4" y="6"/>
                  </a:cubicBezTo>
                  <a:cubicBezTo>
                    <a:pt x="5" y="6"/>
                    <a:pt x="5" y="6"/>
                    <a:pt x="6" y="5"/>
                  </a:cubicBezTo>
                  <a:cubicBezTo>
                    <a:pt x="6" y="5"/>
                    <a:pt x="6" y="5"/>
                    <a:pt x="6" y="5"/>
                  </a:cubicBezTo>
                  <a:cubicBezTo>
                    <a:pt x="6" y="5"/>
                    <a:pt x="6" y="5"/>
                    <a:pt x="6" y="5"/>
                  </a:cubicBezTo>
                  <a:cubicBezTo>
                    <a:pt x="6" y="5"/>
                    <a:pt x="6" y="4"/>
                    <a:pt x="7" y="4"/>
                  </a:cubicBezTo>
                  <a:cubicBezTo>
                    <a:pt x="7" y="4"/>
                    <a:pt x="7" y="4"/>
                    <a:pt x="7" y="4"/>
                  </a:cubicBezTo>
                  <a:cubicBezTo>
                    <a:pt x="8" y="4"/>
                    <a:pt x="8" y="3"/>
                    <a:pt x="8" y="3"/>
                  </a:cubicBezTo>
                  <a:cubicBezTo>
                    <a:pt x="8" y="3"/>
                    <a:pt x="8" y="3"/>
                    <a:pt x="8" y="3"/>
                  </a:cubicBezTo>
                  <a:cubicBezTo>
                    <a:pt x="8" y="2"/>
                    <a:pt x="8" y="2"/>
                    <a:pt x="8" y="2"/>
                  </a:cubicBezTo>
                  <a:cubicBezTo>
                    <a:pt x="8" y="1"/>
                    <a:pt x="8" y="1"/>
                    <a:pt x="8" y="1"/>
                  </a:cubicBezTo>
                  <a:cubicBezTo>
                    <a:pt x="7" y="1"/>
                    <a:pt x="7" y="1"/>
                    <a:pt x="7" y="1"/>
                  </a:cubicBezTo>
                  <a:cubicBezTo>
                    <a:pt x="7" y="1"/>
                    <a:pt x="7" y="0"/>
                    <a:pt x="7" y="1"/>
                  </a:cubicBezTo>
                  <a:cubicBezTo>
                    <a:pt x="7" y="1"/>
                    <a:pt x="7" y="2"/>
                    <a:pt x="7" y="2"/>
                  </a:cubicBezTo>
                  <a:cubicBezTo>
                    <a:pt x="7" y="3"/>
                    <a:pt x="7" y="2"/>
                    <a:pt x="6" y="2"/>
                  </a:cubicBezTo>
                  <a:cubicBezTo>
                    <a:pt x="6" y="3"/>
                    <a:pt x="6" y="3"/>
                    <a:pt x="6" y="3"/>
                  </a:cubicBezTo>
                  <a:cubicBezTo>
                    <a:pt x="6" y="3"/>
                    <a:pt x="6" y="3"/>
                    <a:pt x="5" y="4"/>
                  </a:cubicBezTo>
                  <a:cubicBezTo>
                    <a:pt x="5" y="4"/>
                    <a:pt x="5" y="4"/>
                    <a:pt x="5" y="4"/>
                  </a:cubicBezTo>
                  <a:cubicBezTo>
                    <a:pt x="4" y="4"/>
                    <a:pt x="4" y="4"/>
                    <a:pt x="3" y="4"/>
                  </a:cubicBezTo>
                  <a:cubicBezTo>
                    <a:pt x="3" y="4"/>
                    <a:pt x="3" y="4"/>
                    <a:pt x="3" y="4"/>
                  </a:cubicBezTo>
                  <a:cubicBezTo>
                    <a:pt x="3" y="4"/>
                    <a:pt x="3" y="4"/>
                    <a:pt x="3" y="4"/>
                  </a:cubicBezTo>
                  <a:cubicBezTo>
                    <a:pt x="2" y="4"/>
                    <a:pt x="2" y="4"/>
                    <a:pt x="2" y="4"/>
                  </a:cubicBezTo>
                  <a:cubicBezTo>
                    <a:pt x="1" y="4"/>
                    <a:pt x="1" y="4"/>
                    <a:pt x="0" y="4"/>
                  </a:cubicBezTo>
                  <a:cubicBezTo>
                    <a:pt x="0" y="4"/>
                    <a:pt x="0" y="4"/>
                    <a:pt x="0" y="4"/>
                  </a:cubicBezTo>
                  <a:cubicBezTo>
                    <a:pt x="0" y="4"/>
                    <a:pt x="0" y="5"/>
                    <a:pt x="0" y="5"/>
                  </a:cubicBezTo>
                  <a:cubicBezTo>
                    <a:pt x="0" y="5"/>
                    <a:pt x="0" y="5"/>
                    <a:pt x="0" y="5"/>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75" name="Freeform 152"/>
            <p:cNvSpPr/>
            <p:nvPr/>
          </p:nvSpPr>
          <p:spPr>
            <a:xfrm>
              <a:off x="1067" y="620"/>
              <a:ext cx="196" cy="104"/>
            </a:xfrm>
            <a:custGeom>
              <a:avLst/>
              <a:gdLst/>
              <a:ahLst/>
              <a:cxnLst>
                <a:cxn ang="0">
                  <a:pos x="61" y="25"/>
                </a:cxn>
                <a:cxn ang="0">
                  <a:pos x="59" y="24"/>
                </a:cxn>
                <a:cxn ang="0">
                  <a:pos x="56" y="23"/>
                </a:cxn>
                <a:cxn ang="0">
                  <a:pos x="60" y="22"/>
                </a:cxn>
                <a:cxn ang="0">
                  <a:pos x="64" y="22"/>
                </a:cxn>
                <a:cxn ang="0">
                  <a:pos x="65" y="19"/>
                </a:cxn>
                <a:cxn ang="0">
                  <a:pos x="67" y="17"/>
                </a:cxn>
                <a:cxn ang="0">
                  <a:pos x="68" y="16"/>
                </a:cxn>
                <a:cxn ang="0">
                  <a:pos x="70" y="14"/>
                </a:cxn>
                <a:cxn ang="0">
                  <a:pos x="69" y="12"/>
                </a:cxn>
                <a:cxn ang="0">
                  <a:pos x="72" y="12"/>
                </a:cxn>
                <a:cxn ang="0">
                  <a:pos x="70" y="9"/>
                </a:cxn>
                <a:cxn ang="0">
                  <a:pos x="73" y="7"/>
                </a:cxn>
                <a:cxn ang="0">
                  <a:pos x="81" y="4"/>
                </a:cxn>
                <a:cxn ang="0">
                  <a:pos x="77" y="3"/>
                </a:cxn>
                <a:cxn ang="0">
                  <a:pos x="70" y="3"/>
                </a:cxn>
                <a:cxn ang="0">
                  <a:pos x="71" y="2"/>
                </a:cxn>
                <a:cxn ang="0">
                  <a:pos x="66" y="1"/>
                </a:cxn>
                <a:cxn ang="0">
                  <a:pos x="52" y="1"/>
                </a:cxn>
                <a:cxn ang="0">
                  <a:pos x="47" y="2"/>
                </a:cxn>
                <a:cxn ang="0">
                  <a:pos x="44" y="2"/>
                </a:cxn>
                <a:cxn ang="0">
                  <a:pos x="35" y="3"/>
                </a:cxn>
                <a:cxn ang="0">
                  <a:pos x="31" y="3"/>
                </a:cxn>
                <a:cxn ang="0">
                  <a:pos x="24" y="3"/>
                </a:cxn>
                <a:cxn ang="0">
                  <a:pos x="13" y="5"/>
                </a:cxn>
                <a:cxn ang="0">
                  <a:pos x="13" y="7"/>
                </a:cxn>
                <a:cxn ang="0">
                  <a:pos x="11" y="7"/>
                </a:cxn>
                <a:cxn ang="0">
                  <a:pos x="2" y="8"/>
                </a:cxn>
                <a:cxn ang="0">
                  <a:pos x="4" y="11"/>
                </a:cxn>
                <a:cxn ang="0">
                  <a:pos x="1" y="12"/>
                </a:cxn>
                <a:cxn ang="0">
                  <a:pos x="5" y="13"/>
                </a:cxn>
                <a:cxn ang="0">
                  <a:pos x="13" y="13"/>
                </a:cxn>
                <a:cxn ang="0">
                  <a:pos x="16" y="15"/>
                </a:cxn>
                <a:cxn ang="0">
                  <a:pos x="16" y="20"/>
                </a:cxn>
                <a:cxn ang="0">
                  <a:pos x="17" y="21"/>
                </a:cxn>
                <a:cxn ang="0">
                  <a:pos x="18" y="23"/>
                </a:cxn>
                <a:cxn ang="0">
                  <a:pos x="19" y="25"/>
                </a:cxn>
                <a:cxn ang="0">
                  <a:pos x="18" y="27"/>
                </a:cxn>
                <a:cxn ang="0">
                  <a:pos x="17" y="29"/>
                </a:cxn>
                <a:cxn ang="0">
                  <a:pos x="16" y="30"/>
                </a:cxn>
                <a:cxn ang="0">
                  <a:pos x="14" y="32"/>
                </a:cxn>
                <a:cxn ang="0">
                  <a:pos x="13" y="34"/>
                </a:cxn>
                <a:cxn ang="0">
                  <a:pos x="14" y="36"/>
                </a:cxn>
                <a:cxn ang="0">
                  <a:pos x="13" y="39"/>
                </a:cxn>
                <a:cxn ang="0">
                  <a:pos x="18" y="43"/>
                </a:cxn>
                <a:cxn ang="0">
                  <a:pos x="19" y="43"/>
                </a:cxn>
                <a:cxn ang="0">
                  <a:pos x="24" y="42"/>
                </a:cxn>
                <a:cxn ang="0">
                  <a:pos x="25" y="39"/>
                </a:cxn>
                <a:cxn ang="0">
                  <a:pos x="28" y="36"/>
                </a:cxn>
                <a:cxn ang="0">
                  <a:pos x="34" y="33"/>
                </a:cxn>
                <a:cxn ang="0">
                  <a:pos x="36" y="32"/>
                </a:cxn>
                <a:cxn ang="0">
                  <a:pos x="38" y="32"/>
                </a:cxn>
                <a:cxn ang="0">
                  <a:pos x="43" y="31"/>
                </a:cxn>
                <a:cxn ang="0">
                  <a:pos x="44" y="30"/>
                </a:cxn>
                <a:cxn ang="0">
                  <a:pos x="46" y="27"/>
                </a:cxn>
                <a:cxn ang="0">
                  <a:pos x="47" y="28"/>
                </a:cxn>
              </a:cxnLst>
              <a:rect l="0" t="0" r="r" b="b"/>
              <a:pathLst>
                <a:path w="83" h="44">
                  <a:moveTo>
                    <a:pt x="55" y="27"/>
                  </a:moveTo>
                  <a:cubicBezTo>
                    <a:pt x="56" y="27"/>
                    <a:pt x="56" y="27"/>
                    <a:pt x="56" y="26"/>
                  </a:cubicBezTo>
                  <a:cubicBezTo>
                    <a:pt x="56" y="26"/>
                    <a:pt x="57" y="26"/>
                    <a:pt x="57" y="26"/>
                  </a:cubicBezTo>
                  <a:cubicBezTo>
                    <a:pt x="57" y="26"/>
                    <a:pt x="58" y="26"/>
                    <a:pt x="58" y="26"/>
                  </a:cubicBezTo>
                  <a:cubicBezTo>
                    <a:pt x="58" y="26"/>
                    <a:pt x="59" y="26"/>
                    <a:pt x="59" y="26"/>
                  </a:cubicBezTo>
                  <a:cubicBezTo>
                    <a:pt x="60" y="26"/>
                    <a:pt x="61" y="25"/>
                    <a:pt x="61" y="25"/>
                  </a:cubicBezTo>
                  <a:cubicBezTo>
                    <a:pt x="61" y="25"/>
                    <a:pt x="61" y="25"/>
                    <a:pt x="62" y="25"/>
                  </a:cubicBezTo>
                  <a:cubicBezTo>
                    <a:pt x="62" y="25"/>
                    <a:pt x="62" y="25"/>
                    <a:pt x="62" y="24"/>
                  </a:cubicBezTo>
                  <a:cubicBezTo>
                    <a:pt x="62" y="24"/>
                    <a:pt x="62" y="24"/>
                    <a:pt x="62" y="24"/>
                  </a:cubicBezTo>
                  <a:cubicBezTo>
                    <a:pt x="61" y="24"/>
                    <a:pt x="62" y="24"/>
                    <a:pt x="61" y="24"/>
                  </a:cubicBezTo>
                  <a:cubicBezTo>
                    <a:pt x="61" y="24"/>
                    <a:pt x="60" y="24"/>
                    <a:pt x="60" y="24"/>
                  </a:cubicBezTo>
                  <a:cubicBezTo>
                    <a:pt x="60" y="24"/>
                    <a:pt x="59" y="24"/>
                    <a:pt x="59" y="24"/>
                  </a:cubicBezTo>
                  <a:cubicBezTo>
                    <a:pt x="57" y="24"/>
                    <a:pt x="56" y="24"/>
                    <a:pt x="55" y="24"/>
                  </a:cubicBezTo>
                  <a:cubicBezTo>
                    <a:pt x="55" y="24"/>
                    <a:pt x="54" y="23"/>
                    <a:pt x="54" y="23"/>
                  </a:cubicBezTo>
                  <a:cubicBezTo>
                    <a:pt x="54" y="23"/>
                    <a:pt x="54" y="23"/>
                    <a:pt x="54" y="23"/>
                  </a:cubicBezTo>
                  <a:cubicBezTo>
                    <a:pt x="54" y="23"/>
                    <a:pt x="54" y="23"/>
                    <a:pt x="54" y="23"/>
                  </a:cubicBezTo>
                  <a:cubicBezTo>
                    <a:pt x="54" y="23"/>
                    <a:pt x="55" y="23"/>
                    <a:pt x="55" y="23"/>
                  </a:cubicBezTo>
                  <a:cubicBezTo>
                    <a:pt x="56" y="23"/>
                    <a:pt x="56" y="23"/>
                    <a:pt x="56" y="23"/>
                  </a:cubicBezTo>
                  <a:cubicBezTo>
                    <a:pt x="57" y="23"/>
                    <a:pt x="56" y="23"/>
                    <a:pt x="57" y="23"/>
                  </a:cubicBezTo>
                  <a:cubicBezTo>
                    <a:pt x="57" y="23"/>
                    <a:pt x="57" y="23"/>
                    <a:pt x="58" y="23"/>
                  </a:cubicBezTo>
                  <a:cubicBezTo>
                    <a:pt x="58" y="22"/>
                    <a:pt x="58" y="23"/>
                    <a:pt x="58" y="22"/>
                  </a:cubicBezTo>
                  <a:cubicBezTo>
                    <a:pt x="58" y="22"/>
                    <a:pt x="58" y="22"/>
                    <a:pt x="58" y="22"/>
                  </a:cubicBezTo>
                  <a:cubicBezTo>
                    <a:pt x="59" y="21"/>
                    <a:pt x="59" y="22"/>
                    <a:pt x="59" y="22"/>
                  </a:cubicBezTo>
                  <a:cubicBezTo>
                    <a:pt x="60" y="22"/>
                    <a:pt x="60" y="22"/>
                    <a:pt x="60" y="22"/>
                  </a:cubicBezTo>
                  <a:cubicBezTo>
                    <a:pt x="60" y="23"/>
                    <a:pt x="60" y="22"/>
                    <a:pt x="60" y="23"/>
                  </a:cubicBezTo>
                  <a:cubicBezTo>
                    <a:pt x="60" y="23"/>
                    <a:pt x="60" y="23"/>
                    <a:pt x="61" y="23"/>
                  </a:cubicBezTo>
                  <a:cubicBezTo>
                    <a:pt x="61" y="23"/>
                    <a:pt x="61" y="23"/>
                    <a:pt x="61" y="23"/>
                  </a:cubicBezTo>
                  <a:cubicBezTo>
                    <a:pt x="62" y="24"/>
                    <a:pt x="63" y="24"/>
                    <a:pt x="64" y="23"/>
                  </a:cubicBezTo>
                  <a:cubicBezTo>
                    <a:pt x="65" y="23"/>
                    <a:pt x="65" y="23"/>
                    <a:pt x="65" y="23"/>
                  </a:cubicBezTo>
                  <a:cubicBezTo>
                    <a:pt x="65" y="23"/>
                    <a:pt x="64" y="22"/>
                    <a:pt x="64" y="22"/>
                  </a:cubicBezTo>
                  <a:cubicBezTo>
                    <a:pt x="64" y="22"/>
                    <a:pt x="64" y="22"/>
                    <a:pt x="64" y="22"/>
                  </a:cubicBezTo>
                  <a:cubicBezTo>
                    <a:pt x="64" y="22"/>
                    <a:pt x="64" y="22"/>
                    <a:pt x="64" y="21"/>
                  </a:cubicBezTo>
                  <a:cubicBezTo>
                    <a:pt x="64" y="21"/>
                    <a:pt x="64" y="20"/>
                    <a:pt x="64" y="20"/>
                  </a:cubicBezTo>
                  <a:cubicBezTo>
                    <a:pt x="65" y="20"/>
                    <a:pt x="64" y="20"/>
                    <a:pt x="64" y="20"/>
                  </a:cubicBezTo>
                  <a:cubicBezTo>
                    <a:pt x="64" y="19"/>
                    <a:pt x="64" y="20"/>
                    <a:pt x="65" y="19"/>
                  </a:cubicBezTo>
                  <a:cubicBezTo>
                    <a:pt x="65" y="19"/>
                    <a:pt x="65" y="19"/>
                    <a:pt x="65" y="19"/>
                  </a:cubicBezTo>
                  <a:cubicBezTo>
                    <a:pt x="65" y="19"/>
                    <a:pt x="65" y="18"/>
                    <a:pt x="65" y="18"/>
                  </a:cubicBezTo>
                  <a:cubicBezTo>
                    <a:pt x="65" y="18"/>
                    <a:pt x="65" y="18"/>
                    <a:pt x="65" y="18"/>
                  </a:cubicBezTo>
                  <a:cubicBezTo>
                    <a:pt x="65" y="17"/>
                    <a:pt x="65" y="17"/>
                    <a:pt x="65" y="17"/>
                  </a:cubicBezTo>
                  <a:cubicBezTo>
                    <a:pt x="65" y="17"/>
                    <a:pt x="66" y="17"/>
                    <a:pt x="66" y="17"/>
                  </a:cubicBezTo>
                  <a:cubicBezTo>
                    <a:pt x="66" y="18"/>
                    <a:pt x="66" y="18"/>
                    <a:pt x="66" y="18"/>
                  </a:cubicBezTo>
                  <a:cubicBezTo>
                    <a:pt x="67" y="18"/>
                    <a:pt x="67" y="18"/>
                    <a:pt x="67" y="17"/>
                  </a:cubicBezTo>
                  <a:cubicBezTo>
                    <a:pt x="67" y="17"/>
                    <a:pt x="67" y="16"/>
                    <a:pt x="67" y="16"/>
                  </a:cubicBezTo>
                  <a:cubicBezTo>
                    <a:pt x="67" y="16"/>
                    <a:pt x="67" y="16"/>
                    <a:pt x="67" y="16"/>
                  </a:cubicBezTo>
                  <a:cubicBezTo>
                    <a:pt x="67" y="16"/>
                    <a:pt x="67" y="16"/>
                    <a:pt x="67" y="16"/>
                  </a:cubicBezTo>
                  <a:cubicBezTo>
                    <a:pt x="67" y="15"/>
                    <a:pt x="67" y="15"/>
                    <a:pt x="68" y="15"/>
                  </a:cubicBezTo>
                  <a:cubicBezTo>
                    <a:pt x="68" y="15"/>
                    <a:pt x="68" y="15"/>
                    <a:pt x="68" y="15"/>
                  </a:cubicBezTo>
                  <a:cubicBezTo>
                    <a:pt x="68" y="16"/>
                    <a:pt x="68" y="16"/>
                    <a:pt x="68" y="16"/>
                  </a:cubicBezTo>
                  <a:cubicBezTo>
                    <a:pt x="69" y="16"/>
                    <a:pt x="69" y="16"/>
                    <a:pt x="69" y="16"/>
                  </a:cubicBezTo>
                  <a:cubicBezTo>
                    <a:pt x="70" y="16"/>
                    <a:pt x="70" y="16"/>
                    <a:pt x="71" y="16"/>
                  </a:cubicBezTo>
                  <a:cubicBezTo>
                    <a:pt x="71" y="16"/>
                    <a:pt x="71" y="15"/>
                    <a:pt x="71" y="15"/>
                  </a:cubicBezTo>
                  <a:cubicBezTo>
                    <a:pt x="70" y="15"/>
                    <a:pt x="70" y="15"/>
                    <a:pt x="69" y="15"/>
                  </a:cubicBezTo>
                  <a:cubicBezTo>
                    <a:pt x="69" y="14"/>
                    <a:pt x="69" y="14"/>
                    <a:pt x="70" y="14"/>
                  </a:cubicBezTo>
                  <a:cubicBezTo>
                    <a:pt x="70" y="14"/>
                    <a:pt x="70" y="14"/>
                    <a:pt x="70" y="14"/>
                  </a:cubicBezTo>
                  <a:cubicBezTo>
                    <a:pt x="70" y="14"/>
                    <a:pt x="70" y="14"/>
                    <a:pt x="70" y="14"/>
                  </a:cubicBezTo>
                  <a:cubicBezTo>
                    <a:pt x="70" y="14"/>
                    <a:pt x="70" y="13"/>
                    <a:pt x="70" y="13"/>
                  </a:cubicBezTo>
                  <a:cubicBezTo>
                    <a:pt x="70" y="13"/>
                    <a:pt x="70" y="13"/>
                    <a:pt x="70" y="13"/>
                  </a:cubicBezTo>
                  <a:cubicBezTo>
                    <a:pt x="70" y="12"/>
                    <a:pt x="70" y="13"/>
                    <a:pt x="70" y="12"/>
                  </a:cubicBezTo>
                  <a:cubicBezTo>
                    <a:pt x="69" y="12"/>
                    <a:pt x="69" y="12"/>
                    <a:pt x="69" y="12"/>
                  </a:cubicBezTo>
                  <a:cubicBezTo>
                    <a:pt x="69" y="12"/>
                    <a:pt x="69" y="12"/>
                    <a:pt x="69" y="12"/>
                  </a:cubicBezTo>
                  <a:cubicBezTo>
                    <a:pt x="69" y="12"/>
                    <a:pt x="68" y="12"/>
                    <a:pt x="68" y="11"/>
                  </a:cubicBezTo>
                  <a:cubicBezTo>
                    <a:pt x="69" y="11"/>
                    <a:pt x="69" y="11"/>
                    <a:pt x="69" y="11"/>
                  </a:cubicBezTo>
                  <a:cubicBezTo>
                    <a:pt x="69" y="11"/>
                    <a:pt x="69" y="11"/>
                    <a:pt x="70" y="11"/>
                  </a:cubicBezTo>
                  <a:cubicBezTo>
                    <a:pt x="70" y="11"/>
                    <a:pt x="70" y="11"/>
                    <a:pt x="70" y="12"/>
                  </a:cubicBezTo>
                  <a:cubicBezTo>
                    <a:pt x="71" y="12"/>
                    <a:pt x="71" y="12"/>
                    <a:pt x="71" y="12"/>
                  </a:cubicBezTo>
                  <a:cubicBezTo>
                    <a:pt x="72" y="12"/>
                    <a:pt x="72" y="12"/>
                    <a:pt x="72" y="12"/>
                  </a:cubicBezTo>
                  <a:cubicBezTo>
                    <a:pt x="72" y="12"/>
                    <a:pt x="72" y="12"/>
                    <a:pt x="72" y="12"/>
                  </a:cubicBezTo>
                  <a:cubicBezTo>
                    <a:pt x="72" y="12"/>
                    <a:pt x="72" y="12"/>
                    <a:pt x="72" y="12"/>
                  </a:cubicBezTo>
                  <a:cubicBezTo>
                    <a:pt x="72" y="12"/>
                    <a:pt x="72" y="11"/>
                    <a:pt x="72" y="11"/>
                  </a:cubicBezTo>
                  <a:cubicBezTo>
                    <a:pt x="72" y="11"/>
                    <a:pt x="72" y="11"/>
                    <a:pt x="72" y="11"/>
                  </a:cubicBezTo>
                  <a:cubicBezTo>
                    <a:pt x="72" y="10"/>
                    <a:pt x="71" y="10"/>
                    <a:pt x="71" y="10"/>
                  </a:cubicBezTo>
                  <a:cubicBezTo>
                    <a:pt x="70" y="10"/>
                    <a:pt x="70" y="10"/>
                    <a:pt x="70" y="9"/>
                  </a:cubicBezTo>
                  <a:cubicBezTo>
                    <a:pt x="69" y="9"/>
                    <a:pt x="69" y="9"/>
                    <a:pt x="69" y="9"/>
                  </a:cubicBezTo>
                  <a:cubicBezTo>
                    <a:pt x="69" y="9"/>
                    <a:pt x="69" y="9"/>
                    <a:pt x="69" y="8"/>
                  </a:cubicBezTo>
                  <a:cubicBezTo>
                    <a:pt x="69" y="8"/>
                    <a:pt x="70" y="8"/>
                    <a:pt x="70" y="8"/>
                  </a:cubicBezTo>
                  <a:cubicBezTo>
                    <a:pt x="70" y="8"/>
                    <a:pt x="71" y="8"/>
                    <a:pt x="71" y="8"/>
                  </a:cubicBezTo>
                  <a:cubicBezTo>
                    <a:pt x="71" y="8"/>
                    <a:pt x="72" y="8"/>
                    <a:pt x="72" y="8"/>
                  </a:cubicBezTo>
                  <a:cubicBezTo>
                    <a:pt x="72" y="7"/>
                    <a:pt x="73" y="7"/>
                    <a:pt x="73" y="7"/>
                  </a:cubicBezTo>
                  <a:cubicBezTo>
                    <a:pt x="73" y="7"/>
                    <a:pt x="74" y="7"/>
                    <a:pt x="74" y="6"/>
                  </a:cubicBezTo>
                  <a:cubicBezTo>
                    <a:pt x="74" y="6"/>
                    <a:pt x="74" y="6"/>
                    <a:pt x="75" y="6"/>
                  </a:cubicBezTo>
                  <a:cubicBezTo>
                    <a:pt x="75" y="6"/>
                    <a:pt x="77" y="6"/>
                    <a:pt x="77" y="5"/>
                  </a:cubicBezTo>
                  <a:cubicBezTo>
                    <a:pt x="78" y="5"/>
                    <a:pt x="78" y="5"/>
                    <a:pt x="79" y="5"/>
                  </a:cubicBezTo>
                  <a:cubicBezTo>
                    <a:pt x="79" y="5"/>
                    <a:pt x="80" y="4"/>
                    <a:pt x="80" y="4"/>
                  </a:cubicBezTo>
                  <a:cubicBezTo>
                    <a:pt x="80" y="4"/>
                    <a:pt x="80" y="4"/>
                    <a:pt x="81" y="4"/>
                  </a:cubicBezTo>
                  <a:cubicBezTo>
                    <a:pt x="82" y="4"/>
                    <a:pt x="82" y="4"/>
                    <a:pt x="82" y="4"/>
                  </a:cubicBezTo>
                  <a:cubicBezTo>
                    <a:pt x="83" y="4"/>
                    <a:pt x="83" y="4"/>
                    <a:pt x="83" y="4"/>
                  </a:cubicBezTo>
                  <a:cubicBezTo>
                    <a:pt x="83" y="3"/>
                    <a:pt x="80" y="3"/>
                    <a:pt x="79" y="3"/>
                  </a:cubicBezTo>
                  <a:cubicBezTo>
                    <a:pt x="79" y="3"/>
                    <a:pt x="80" y="3"/>
                    <a:pt x="79" y="3"/>
                  </a:cubicBezTo>
                  <a:cubicBezTo>
                    <a:pt x="79" y="3"/>
                    <a:pt x="79" y="3"/>
                    <a:pt x="79" y="3"/>
                  </a:cubicBezTo>
                  <a:cubicBezTo>
                    <a:pt x="78" y="3"/>
                    <a:pt x="77" y="3"/>
                    <a:pt x="77" y="3"/>
                  </a:cubicBezTo>
                  <a:cubicBezTo>
                    <a:pt x="77" y="3"/>
                    <a:pt x="77" y="3"/>
                    <a:pt x="76" y="3"/>
                  </a:cubicBezTo>
                  <a:cubicBezTo>
                    <a:pt x="76" y="3"/>
                    <a:pt x="76" y="3"/>
                    <a:pt x="76" y="3"/>
                  </a:cubicBezTo>
                  <a:cubicBezTo>
                    <a:pt x="76" y="3"/>
                    <a:pt x="75" y="3"/>
                    <a:pt x="75" y="3"/>
                  </a:cubicBezTo>
                  <a:cubicBezTo>
                    <a:pt x="75" y="3"/>
                    <a:pt x="74" y="3"/>
                    <a:pt x="74" y="3"/>
                  </a:cubicBezTo>
                  <a:cubicBezTo>
                    <a:pt x="73" y="3"/>
                    <a:pt x="72" y="4"/>
                    <a:pt x="71" y="4"/>
                  </a:cubicBezTo>
                  <a:cubicBezTo>
                    <a:pt x="71" y="4"/>
                    <a:pt x="70" y="4"/>
                    <a:pt x="70" y="3"/>
                  </a:cubicBezTo>
                  <a:cubicBezTo>
                    <a:pt x="70" y="3"/>
                    <a:pt x="70" y="3"/>
                    <a:pt x="70" y="3"/>
                  </a:cubicBezTo>
                  <a:cubicBezTo>
                    <a:pt x="70" y="3"/>
                    <a:pt x="71" y="3"/>
                    <a:pt x="71" y="3"/>
                  </a:cubicBezTo>
                  <a:cubicBezTo>
                    <a:pt x="71" y="3"/>
                    <a:pt x="71" y="3"/>
                    <a:pt x="71" y="2"/>
                  </a:cubicBezTo>
                  <a:cubicBezTo>
                    <a:pt x="71" y="2"/>
                    <a:pt x="71" y="2"/>
                    <a:pt x="71" y="2"/>
                  </a:cubicBezTo>
                  <a:cubicBezTo>
                    <a:pt x="72" y="2"/>
                    <a:pt x="72" y="2"/>
                    <a:pt x="72" y="2"/>
                  </a:cubicBezTo>
                  <a:cubicBezTo>
                    <a:pt x="71" y="2"/>
                    <a:pt x="72" y="2"/>
                    <a:pt x="71" y="2"/>
                  </a:cubicBezTo>
                  <a:cubicBezTo>
                    <a:pt x="71" y="1"/>
                    <a:pt x="70" y="1"/>
                    <a:pt x="70" y="1"/>
                  </a:cubicBezTo>
                  <a:cubicBezTo>
                    <a:pt x="69" y="1"/>
                    <a:pt x="69" y="2"/>
                    <a:pt x="69" y="2"/>
                  </a:cubicBezTo>
                  <a:cubicBezTo>
                    <a:pt x="69" y="2"/>
                    <a:pt x="68" y="2"/>
                    <a:pt x="68" y="2"/>
                  </a:cubicBezTo>
                  <a:cubicBezTo>
                    <a:pt x="68" y="1"/>
                    <a:pt x="67" y="1"/>
                    <a:pt x="67" y="1"/>
                  </a:cubicBezTo>
                  <a:cubicBezTo>
                    <a:pt x="67" y="1"/>
                    <a:pt x="67" y="1"/>
                    <a:pt x="66" y="1"/>
                  </a:cubicBezTo>
                  <a:cubicBezTo>
                    <a:pt x="66" y="1"/>
                    <a:pt x="66" y="1"/>
                    <a:pt x="66" y="1"/>
                  </a:cubicBezTo>
                  <a:cubicBezTo>
                    <a:pt x="65" y="1"/>
                    <a:pt x="64" y="1"/>
                    <a:pt x="63" y="1"/>
                  </a:cubicBezTo>
                  <a:cubicBezTo>
                    <a:pt x="63" y="1"/>
                    <a:pt x="62" y="0"/>
                    <a:pt x="62" y="0"/>
                  </a:cubicBezTo>
                  <a:cubicBezTo>
                    <a:pt x="62" y="0"/>
                    <a:pt x="57" y="0"/>
                    <a:pt x="57" y="1"/>
                  </a:cubicBezTo>
                  <a:cubicBezTo>
                    <a:pt x="57" y="1"/>
                    <a:pt x="54" y="0"/>
                    <a:pt x="53" y="1"/>
                  </a:cubicBezTo>
                  <a:cubicBezTo>
                    <a:pt x="53" y="1"/>
                    <a:pt x="53" y="1"/>
                    <a:pt x="52" y="1"/>
                  </a:cubicBezTo>
                  <a:cubicBezTo>
                    <a:pt x="52" y="1"/>
                    <a:pt x="52" y="1"/>
                    <a:pt x="52" y="1"/>
                  </a:cubicBezTo>
                  <a:cubicBezTo>
                    <a:pt x="52" y="1"/>
                    <a:pt x="52" y="1"/>
                    <a:pt x="51" y="1"/>
                  </a:cubicBezTo>
                  <a:cubicBezTo>
                    <a:pt x="51" y="2"/>
                    <a:pt x="50" y="1"/>
                    <a:pt x="50" y="2"/>
                  </a:cubicBezTo>
                  <a:cubicBezTo>
                    <a:pt x="50" y="2"/>
                    <a:pt x="49" y="2"/>
                    <a:pt x="49" y="2"/>
                  </a:cubicBezTo>
                  <a:cubicBezTo>
                    <a:pt x="49" y="2"/>
                    <a:pt x="49" y="2"/>
                    <a:pt x="48" y="2"/>
                  </a:cubicBezTo>
                  <a:cubicBezTo>
                    <a:pt x="48" y="2"/>
                    <a:pt x="48" y="2"/>
                    <a:pt x="48" y="2"/>
                  </a:cubicBezTo>
                  <a:cubicBezTo>
                    <a:pt x="48" y="2"/>
                    <a:pt x="47" y="2"/>
                    <a:pt x="47" y="2"/>
                  </a:cubicBezTo>
                  <a:cubicBezTo>
                    <a:pt x="46" y="2"/>
                    <a:pt x="47" y="2"/>
                    <a:pt x="47" y="2"/>
                  </a:cubicBezTo>
                  <a:cubicBezTo>
                    <a:pt x="47" y="2"/>
                    <a:pt x="47" y="2"/>
                    <a:pt x="47" y="1"/>
                  </a:cubicBezTo>
                  <a:cubicBezTo>
                    <a:pt x="46" y="1"/>
                    <a:pt x="46" y="1"/>
                    <a:pt x="46" y="1"/>
                  </a:cubicBezTo>
                  <a:cubicBezTo>
                    <a:pt x="46" y="1"/>
                    <a:pt x="45" y="1"/>
                    <a:pt x="44" y="1"/>
                  </a:cubicBezTo>
                  <a:cubicBezTo>
                    <a:pt x="44" y="1"/>
                    <a:pt x="44" y="1"/>
                    <a:pt x="44" y="2"/>
                  </a:cubicBezTo>
                  <a:cubicBezTo>
                    <a:pt x="44" y="2"/>
                    <a:pt x="44" y="2"/>
                    <a:pt x="44" y="2"/>
                  </a:cubicBezTo>
                  <a:cubicBezTo>
                    <a:pt x="42" y="2"/>
                    <a:pt x="42" y="2"/>
                    <a:pt x="40" y="2"/>
                  </a:cubicBezTo>
                  <a:cubicBezTo>
                    <a:pt x="40" y="2"/>
                    <a:pt x="40" y="2"/>
                    <a:pt x="39" y="2"/>
                  </a:cubicBezTo>
                  <a:cubicBezTo>
                    <a:pt x="39" y="2"/>
                    <a:pt x="38" y="2"/>
                    <a:pt x="37" y="3"/>
                  </a:cubicBezTo>
                  <a:cubicBezTo>
                    <a:pt x="37" y="3"/>
                    <a:pt x="37" y="3"/>
                    <a:pt x="36" y="3"/>
                  </a:cubicBezTo>
                  <a:cubicBezTo>
                    <a:pt x="36" y="3"/>
                    <a:pt x="36" y="3"/>
                    <a:pt x="36" y="3"/>
                  </a:cubicBezTo>
                  <a:cubicBezTo>
                    <a:pt x="36" y="4"/>
                    <a:pt x="35" y="3"/>
                    <a:pt x="35" y="3"/>
                  </a:cubicBezTo>
                  <a:cubicBezTo>
                    <a:pt x="34" y="3"/>
                    <a:pt x="35" y="3"/>
                    <a:pt x="34" y="3"/>
                  </a:cubicBezTo>
                  <a:cubicBezTo>
                    <a:pt x="34" y="3"/>
                    <a:pt x="34" y="3"/>
                    <a:pt x="34" y="3"/>
                  </a:cubicBezTo>
                  <a:cubicBezTo>
                    <a:pt x="33" y="3"/>
                    <a:pt x="33" y="3"/>
                    <a:pt x="32" y="3"/>
                  </a:cubicBezTo>
                  <a:cubicBezTo>
                    <a:pt x="32" y="3"/>
                    <a:pt x="32" y="3"/>
                    <a:pt x="32" y="3"/>
                  </a:cubicBezTo>
                  <a:cubicBezTo>
                    <a:pt x="31" y="3"/>
                    <a:pt x="31" y="4"/>
                    <a:pt x="31" y="4"/>
                  </a:cubicBezTo>
                  <a:cubicBezTo>
                    <a:pt x="30" y="3"/>
                    <a:pt x="31" y="3"/>
                    <a:pt x="31" y="3"/>
                  </a:cubicBezTo>
                  <a:cubicBezTo>
                    <a:pt x="31" y="3"/>
                    <a:pt x="31" y="3"/>
                    <a:pt x="31" y="2"/>
                  </a:cubicBezTo>
                  <a:cubicBezTo>
                    <a:pt x="29" y="2"/>
                    <a:pt x="28" y="2"/>
                    <a:pt x="26" y="2"/>
                  </a:cubicBezTo>
                  <a:cubicBezTo>
                    <a:pt x="26" y="2"/>
                    <a:pt x="26" y="3"/>
                    <a:pt x="26" y="3"/>
                  </a:cubicBezTo>
                  <a:cubicBezTo>
                    <a:pt x="25" y="3"/>
                    <a:pt x="25" y="2"/>
                    <a:pt x="25" y="2"/>
                  </a:cubicBezTo>
                  <a:cubicBezTo>
                    <a:pt x="25" y="2"/>
                    <a:pt x="25" y="3"/>
                    <a:pt x="25" y="3"/>
                  </a:cubicBezTo>
                  <a:cubicBezTo>
                    <a:pt x="25" y="3"/>
                    <a:pt x="24" y="3"/>
                    <a:pt x="24" y="3"/>
                  </a:cubicBezTo>
                  <a:cubicBezTo>
                    <a:pt x="24" y="3"/>
                    <a:pt x="24" y="3"/>
                    <a:pt x="24" y="3"/>
                  </a:cubicBezTo>
                  <a:cubicBezTo>
                    <a:pt x="23" y="3"/>
                    <a:pt x="22" y="3"/>
                    <a:pt x="22" y="3"/>
                  </a:cubicBezTo>
                  <a:cubicBezTo>
                    <a:pt x="21" y="3"/>
                    <a:pt x="21" y="4"/>
                    <a:pt x="20" y="4"/>
                  </a:cubicBezTo>
                  <a:cubicBezTo>
                    <a:pt x="19" y="4"/>
                    <a:pt x="18" y="4"/>
                    <a:pt x="17" y="4"/>
                  </a:cubicBezTo>
                  <a:cubicBezTo>
                    <a:pt x="17" y="4"/>
                    <a:pt x="16" y="4"/>
                    <a:pt x="15" y="5"/>
                  </a:cubicBezTo>
                  <a:cubicBezTo>
                    <a:pt x="15" y="5"/>
                    <a:pt x="13" y="5"/>
                    <a:pt x="13" y="5"/>
                  </a:cubicBezTo>
                  <a:cubicBezTo>
                    <a:pt x="13" y="5"/>
                    <a:pt x="11" y="5"/>
                    <a:pt x="11" y="5"/>
                  </a:cubicBezTo>
                  <a:cubicBezTo>
                    <a:pt x="11" y="5"/>
                    <a:pt x="11" y="6"/>
                    <a:pt x="11" y="6"/>
                  </a:cubicBezTo>
                  <a:cubicBezTo>
                    <a:pt x="11" y="6"/>
                    <a:pt x="11" y="6"/>
                    <a:pt x="12" y="6"/>
                  </a:cubicBezTo>
                  <a:cubicBezTo>
                    <a:pt x="12" y="6"/>
                    <a:pt x="13" y="6"/>
                    <a:pt x="13" y="6"/>
                  </a:cubicBezTo>
                  <a:cubicBezTo>
                    <a:pt x="13" y="6"/>
                    <a:pt x="13" y="6"/>
                    <a:pt x="13" y="6"/>
                  </a:cubicBezTo>
                  <a:cubicBezTo>
                    <a:pt x="13" y="6"/>
                    <a:pt x="13" y="6"/>
                    <a:pt x="13" y="7"/>
                  </a:cubicBezTo>
                  <a:cubicBezTo>
                    <a:pt x="12" y="7"/>
                    <a:pt x="13" y="7"/>
                    <a:pt x="12" y="7"/>
                  </a:cubicBezTo>
                  <a:cubicBezTo>
                    <a:pt x="12" y="7"/>
                    <a:pt x="12" y="7"/>
                    <a:pt x="12" y="7"/>
                  </a:cubicBezTo>
                  <a:cubicBezTo>
                    <a:pt x="12" y="7"/>
                    <a:pt x="12" y="7"/>
                    <a:pt x="12" y="7"/>
                  </a:cubicBezTo>
                  <a:cubicBezTo>
                    <a:pt x="12" y="7"/>
                    <a:pt x="12" y="7"/>
                    <a:pt x="12" y="7"/>
                  </a:cubicBezTo>
                  <a:cubicBezTo>
                    <a:pt x="11" y="7"/>
                    <a:pt x="12" y="7"/>
                    <a:pt x="11" y="7"/>
                  </a:cubicBezTo>
                  <a:cubicBezTo>
                    <a:pt x="11" y="7"/>
                    <a:pt x="11" y="7"/>
                    <a:pt x="11" y="7"/>
                  </a:cubicBezTo>
                  <a:cubicBezTo>
                    <a:pt x="10" y="7"/>
                    <a:pt x="10" y="7"/>
                    <a:pt x="9" y="7"/>
                  </a:cubicBezTo>
                  <a:cubicBezTo>
                    <a:pt x="9" y="7"/>
                    <a:pt x="9" y="8"/>
                    <a:pt x="9" y="8"/>
                  </a:cubicBezTo>
                  <a:cubicBezTo>
                    <a:pt x="8" y="7"/>
                    <a:pt x="7" y="8"/>
                    <a:pt x="5" y="8"/>
                  </a:cubicBezTo>
                  <a:cubicBezTo>
                    <a:pt x="5" y="8"/>
                    <a:pt x="5" y="8"/>
                    <a:pt x="5" y="8"/>
                  </a:cubicBezTo>
                  <a:cubicBezTo>
                    <a:pt x="5" y="8"/>
                    <a:pt x="4" y="8"/>
                    <a:pt x="4" y="8"/>
                  </a:cubicBezTo>
                  <a:cubicBezTo>
                    <a:pt x="4" y="8"/>
                    <a:pt x="2" y="8"/>
                    <a:pt x="2" y="8"/>
                  </a:cubicBezTo>
                  <a:cubicBezTo>
                    <a:pt x="1" y="8"/>
                    <a:pt x="0" y="8"/>
                    <a:pt x="0" y="9"/>
                  </a:cubicBezTo>
                  <a:cubicBezTo>
                    <a:pt x="0" y="9"/>
                    <a:pt x="0" y="9"/>
                    <a:pt x="0" y="9"/>
                  </a:cubicBezTo>
                  <a:cubicBezTo>
                    <a:pt x="0" y="10"/>
                    <a:pt x="2" y="10"/>
                    <a:pt x="3" y="10"/>
                  </a:cubicBezTo>
                  <a:cubicBezTo>
                    <a:pt x="4" y="10"/>
                    <a:pt x="5" y="10"/>
                    <a:pt x="6" y="10"/>
                  </a:cubicBezTo>
                  <a:cubicBezTo>
                    <a:pt x="8" y="10"/>
                    <a:pt x="6" y="10"/>
                    <a:pt x="6" y="11"/>
                  </a:cubicBezTo>
                  <a:cubicBezTo>
                    <a:pt x="5" y="11"/>
                    <a:pt x="5" y="11"/>
                    <a:pt x="4" y="11"/>
                  </a:cubicBezTo>
                  <a:cubicBezTo>
                    <a:pt x="4" y="11"/>
                    <a:pt x="1" y="11"/>
                    <a:pt x="1" y="11"/>
                  </a:cubicBezTo>
                  <a:cubicBezTo>
                    <a:pt x="1" y="11"/>
                    <a:pt x="1" y="11"/>
                    <a:pt x="1" y="11"/>
                  </a:cubicBezTo>
                  <a:cubicBezTo>
                    <a:pt x="1" y="11"/>
                    <a:pt x="0" y="11"/>
                    <a:pt x="0" y="11"/>
                  </a:cubicBezTo>
                  <a:cubicBezTo>
                    <a:pt x="0" y="11"/>
                    <a:pt x="0" y="12"/>
                    <a:pt x="0" y="11"/>
                  </a:cubicBezTo>
                  <a:cubicBezTo>
                    <a:pt x="0" y="11"/>
                    <a:pt x="1" y="12"/>
                    <a:pt x="1" y="12"/>
                  </a:cubicBezTo>
                  <a:cubicBezTo>
                    <a:pt x="1" y="12"/>
                    <a:pt x="1" y="12"/>
                    <a:pt x="1" y="12"/>
                  </a:cubicBezTo>
                  <a:cubicBezTo>
                    <a:pt x="1" y="12"/>
                    <a:pt x="1" y="12"/>
                    <a:pt x="1" y="12"/>
                  </a:cubicBezTo>
                  <a:cubicBezTo>
                    <a:pt x="1" y="12"/>
                    <a:pt x="1" y="12"/>
                    <a:pt x="2" y="12"/>
                  </a:cubicBezTo>
                  <a:cubicBezTo>
                    <a:pt x="2" y="12"/>
                    <a:pt x="2" y="13"/>
                    <a:pt x="2" y="13"/>
                  </a:cubicBezTo>
                  <a:cubicBezTo>
                    <a:pt x="2" y="13"/>
                    <a:pt x="2" y="13"/>
                    <a:pt x="2" y="13"/>
                  </a:cubicBezTo>
                  <a:cubicBezTo>
                    <a:pt x="2" y="13"/>
                    <a:pt x="4" y="13"/>
                    <a:pt x="4" y="13"/>
                  </a:cubicBezTo>
                  <a:cubicBezTo>
                    <a:pt x="4" y="13"/>
                    <a:pt x="5" y="13"/>
                    <a:pt x="5" y="13"/>
                  </a:cubicBezTo>
                  <a:cubicBezTo>
                    <a:pt x="5" y="13"/>
                    <a:pt x="5" y="13"/>
                    <a:pt x="5" y="13"/>
                  </a:cubicBezTo>
                  <a:cubicBezTo>
                    <a:pt x="6" y="13"/>
                    <a:pt x="6" y="13"/>
                    <a:pt x="7" y="12"/>
                  </a:cubicBezTo>
                  <a:cubicBezTo>
                    <a:pt x="8" y="12"/>
                    <a:pt x="9" y="12"/>
                    <a:pt x="10" y="12"/>
                  </a:cubicBezTo>
                  <a:cubicBezTo>
                    <a:pt x="10" y="12"/>
                    <a:pt x="11" y="12"/>
                    <a:pt x="11" y="12"/>
                  </a:cubicBezTo>
                  <a:cubicBezTo>
                    <a:pt x="12" y="12"/>
                    <a:pt x="11" y="12"/>
                    <a:pt x="11" y="13"/>
                  </a:cubicBezTo>
                  <a:cubicBezTo>
                    <a:pt x="12" y="13"/>
                    <a:pt x="13" y="13"/>
                    <a:pt x="13" y="13"/>
                  </a:cubicBezTo>
                  <a:cubicBezTo>
                    <a:pt x="14" y="13"/>
                    <a:pt x="14" y="13"/>
                    <a:pt x="14" y="13"/>
                  </a:cubicBezTo>
                  <a:cubicBezTo>
                    <a:pt x="15" y="13"/>
                    <a:pt x="15" y="13"/>
                    <a:pt x="15" y="13"/>
                  </a:cubicBezTo>
                  <a:cubicBezTo>
                    <a:pt x="15" y="13"/>
                    <a:pt x="15" y="14"/>
                    <a:pt x="15" y="14"/>
                  </a:cubicBezTo>
                  <a:cubicBezTo>
                    <a:pt x="16" y="14"/>
                    <a:pt x="15" y="14"/>
                    <a:pt x="15" y="14"/>
                  </a:cubicBezTo>
                  <a:cubicBezTo>
                    <a:pt x="15" y="15"/>
                    <a:pt x="16" y="15"/>
                    <a:pt x="16" y="15"/>
                  </a:cubicBezTo>
                  <a:cubicBezTo>
                    <a:pt x="16" y="15"/>
                    <a:pt x="16" y="15"/>
                    <a:pt x="16" y="15"/>
                  </a:cubicBezTo>
                  <a:cubicBezTo>
                    <a:pt x="16" y="15"/>
                    <a:pt x="17" y="15"/>
                    <a:pt x="17" y="15"/>
                  </a:cubicBezTo>
                  <a:cubicBezTo>
                    <a:pt x="17" y="16"/>
                    <a:pt x="17" y="16"/>
                    <a:pt x="17" y="17"/>
                  </a:cubicBezTo>
                  <a:cubicBezTo>
                    <a:pt x="17" y="17"/>
                    <a:pt x="17" y="19"/>
                    <a:pt x="17" y="20"/>
                  </a:cubicBezTo>
                  <a:cubicBezTo>
                    <a:pt x="17" y="20"/>
                    <a:pt x="17" y="20"/>
                    <a:pt x="17" y="20"/>
                  </a:cubicBezTo>
                  <a:cubicBezTo>
                    <a:pt x="17" y="20"/>
                    <a:pt x="17" y="20"/>
                    <a:pt x="17" y="20"/>
                  </a:cubicBezTo>
                  <a:cubicBezTo>
                    <a:pt x="17" y="20"/>
                    <a:pt x="16" y="20"/>
                    <a:pt x="16" y="20"/>
                  </a:cubicBezTo>
                  <a:cubicBezTo>
                    <a:pt x="16" y="20"/>
                    <a:pt x="16" y="20"/>
                    <a:pt x="15" y="20"/>
                  </a:cubicBezTo>
                  <a:cubicBezTo>
                    <a:pt x="15" y="21"/>
                    <a:pt x="15" y="20"/>
                    <a:pt x="15" y="21"/>
                  </a:cubicBezTo>
                  <a:cubicBezTo>
                    <a:pt x="15" y="21"/>
                    <a:pt x="15" y="21"/>
                    <a:pt x="15" y="21"/>
                  </a:cubicBezTo>
                  <a:cubicBezTo>
                    <a:pt x="15" y="21"/>
                    <a:pt x="15" y="21"/>
                    <a:pt x="15" y="21"/>
                  </a:cubicBezTo>
                  <a:cubicBezTo>
                    <a:pt x="15" y="21"/>
                    <a:pt x="16" y="21"/>
                    <a:pt x="17" y="21"/>
                  </a:cubicBezTo>
                  <a:cubicBezTo>
                    <a:pt x="17" y="21"/>
                    <a:pt x="17" y="21"/>
                    <a:pt x="17" y="21"/>
                  </a:cubicBezTo>
                  <a:cubicBezTo>
                    <a:pt x="18" y="21"/>
                    <a:pt x="19" y="21"/>
                    <a:pt x="19" y="21"/>
                  </a:cubicBezTo>
                  <a:cubicBezTo>
                    <a:pt x="20" y="21"/>
                    <a:pt x="20" y="20"/>
                    <a:pt x="20" y="21"/>
                  </a:cubicBezTo>
                  <a:cubicBezTo>
                    <a:pt x="21" y="21"/>
                    <a:pt x="20" y="22"/>
                    <a:pt x="20" y="23"/>
                  </a:cubicBezTo>
                  <a:cubicBezTo>
                    <a:pt x="20" y="23"/>
                    <a:pt x="21" y="24"/>
                    <a:pt x="20" y="24"/>
                  </a:cubicBezTo>
                  <a:cubicBezTo>
                    <a:pt x="19" y="24"/>
                    <a:pt x="19" y="24"/>
                    <a:pt x="18" y="24"/>
                  </a:cubicBezTo>
                  <a:cubicBezTo>
                    <a:pt x="18" y="24"/>
                    <a:pt x="18" y="23"/>
                    <a:pt x="18" y="23"/>
                  </a:cubicBezTo>
                  <a:cubicBezTo>
                    <a:pt x="18" y="23"/>
                    <a:pt x="17" y="23"/>
                    <a:pt x="17" y="23"/>
                  </a:cubicBezTo>
                  <a:cubicBezTo>
                    <a:pt x="16" y="23"/>
                    <a:pt x="16" y="23"/>
                    <a:pt x="16" y="23"/>
                  </a:cubicBezTo>
                  <a:cubicBezTo>
                    <a:pt x="16" y="24"/>
                    <a:pt x="16" y="24"/>
                    <a:pt x="16" y="24"/>
                  </a:cubicBezTo>
                  <a:cubicBezTo>
                    <a:pt x="16" y="24"/>
                    <a:pt x="18" y="24"/>
                    <a:pt x="18" y="24"/>
                  </a:cubicBezTo>
                  <a:cubicBezTo>
                    <a:pt x="18" y="24"/>
                    <a:pt x="18" y="24"/>
                    <a:pt x="18" y="24"/>
                  </a:cubicBezTo>
                  <a:cubicBezTo>
                    <a:pt x="19" y="24"/>
                    <a:pt x="19" y="25"/>
                    <a:pt x="19" y="25"/>
                  </a:cubicBezTo>
                  <a:cubicBezTo>
                    <a:pt x="19" y="25"/>
                    <a:pt x="19" y="25"/>
                    <a:pt x="20" y="26"/>
                  </a:cubicBezTo>
                  <a:cubicBezTo>
                    <a:pt x="19" y="26"/>
                    <a:pt x="20" y="26"/>
                    <a:pt x="19" y="26"/>
                  </a:cubicBezTo>
                  <a:cubicBezTo>
                    <a:pt x="19" y="26"/>
                    <a:pt x="19" y="26"/>
                    <a:pt x="19" y="26"/>
                  </a:cubicBezTo>
                  <a:cubicBezTo>
                    <a:pt x="19" y="26"/>
                    <a:pt x="19" y="26"/>
                    <a:pt x="19" y="26"/>
                  </a:cubicBezTo>
                  <a:cubicBezTo>
                    <a:pt x="19" y="26"/>
                    <a:pt x="19" y="26"/>
                    <a:pt x="19" y="26"/>
                  </a:cubicBezTo>
                  <a:cubicBezTo>
                    <a:pt x="18" y="26"/>
                    <a:pt x="19" y="26"/>
                    <a:pt x="18" y="27"/>
                  </a:cubicBezTo>
                  <a:cubicBezTo>
                    <a:pt x="18" y="27"/>
                    <a:pt x="18" y="27"/>
                    <a:pt x="18" y="27"/>
                  </a:cubicBezTo>
                  <a:cubicBezTo>
                    <a:pt x="18" y="27"/>
                    <a:pt x="17" y="27"/>
                    <a:pt x="17" y="27"/>
                  </a:cubicBezTo>
                  <a:cubicBezTo>
                    <a:pt x="17" y="28"/>
                    <a:pt x="17" y="28"/>
                    <a:pt x="17" y="28"/>
                  </a:cubicBezTo>
                  <a:cubicBezTo>
                    <a:pt x="17" y="28"/>
                    <a:pt x="17" y="28"/>
                    <a:pt x="18" y="28"/>
                  </a:cubicBezTo>
                  <a:cubicBezTo>
                    <a:pt x="18" y="29"/>
                    <a:pt x="18" y="29"/>
                    <a:pt x="17" y="29"/>
                  </a:cubicBezTo>
                  <a:cubicBezTo>
                    <a:pt x="17" y="29"/>
                    <a:pt x="17" y="29"/>
                    <a:pt x="17" y="29"/>
                  </a:cubicBezTo>
                  <a:cubicBezTo>
                    <a:pt x="17" y="29"/>
                    <a:pt x="17" y="29"/>
                    <a:pt x="17" y="29"/>
                  </a:cubicBezTo>
                  <a:cubicBezTo>
                    <a:pt x="17" y="30"/>
                    <a:pt x="17" y="30"/>
                    <a:pt x="17" y="30"/>
                  </a:cubicBezTo>
                  <a:cubicBezTo>
                    <a:pt x="16" y="30"/>
                    <a:pt x="16" y="30"/>
                    <a:pt x="16" y="29"/>
                  </a:cubicBezTo>
                  <a:cubicBezTo>
                    <a:pt x="16" y="29"/>
                    <a:pt x="16" y="29"/>
                    <a:pt x="16" y="29"/>
                  </a:cubicBezTo>
                  <a:cubicBezTo>
                    <a:pt x="15" y="29"/>
                    <a:pt x="15" y="30"/>
                    <a:pt x="15" y="30"/>
                  </a:cubicBezTo>
                  <a:cubicBezTo>
                    <a:pt x="15" y="30"/>
                    <a:pt x="16" y="30"/>
                    <a:pt x="16" y="30"/>
                  </a:cubicBezTo>
                  <a:cubicBezTo>
                    <a:pt x="16" y="30"/>
                    <a:pt x="16" y="30"/>
                    <a:pt x="16" y="30"/>
                  </a:cubicBezTo>
                  <a:cubicBezTo>
                    <a:pt x="17" y="31"/>
                    <a:pt x="17" y="30"/>
                    <a:pt x="17" y="31"/>
                  </a:cubicBezTo>
                  <a:cubicBezTo>
                    <a:pt x="17" y="31"/>
                    <a:pt x="16" y="31"/>
                    <a:pt x="16" y="31"/>
                  </a:cubicBezTo>
                  <a:cubicBezTo>
                    <a:pt x="16" y="31"/>
                    <a:pt x="15" y="31"/>
                    <a:pt x="15" y="31"/>
                  </a:cubicBezTo>
                  <a:cubicBezTo>
                    <a:pt x="15" y="31"/>
                    <a:pt x="14" y="31"/>
                    <a:pt x="14" y="31"/>
                  </a:cubicBezTo>
                  <a:cubicBezTo>
                    <a:pt x="14" y="31"/>
                    <a:pt x="14" y="32"/>
                    <a:pt x="14" y="32"/>
                  </a:cubicBezTo>
                  <a:cubicBezTo>
                    <a:pt x="13" y="32"/>
                    <a:pt x="14" y="32"/>
                    <a:pt x="13" y="32"/>
                  </a:cubicBezTo>
                  <a:cubicBezTo>
                    <a:pt x="13" y="32"/>
                    <a:pt x="13" y="32"/>
                    <a:pt x="13" y="32"/>
                  </a:cubicBezTo>
                  <a:cubicBezTo>
                    <a:pt x="13" y="33"/>
                    <a:pt x="13" y="32"/>
                    <a:pt x="13" y="33"/>
                  </a:cubicBezTo>
                  <a:cubicBezTo>
                    <a:pt x="13" y="33"/>
                    <a:pt x="14" y="33"/>
                    <a:pt x="14" y="33"/>
                  </a:cubicBezTo>
                  <a:cubicBezTo>
                    <a:pt x="14" y="33"/>
                    <a:pt x="13" y="33"/>
                    <a:pt x="13" y="34"/>
                  </a:cubicBezTo>
                  <a:cubicBezTo>
                    <a:pt x="13" y="34"/>
                    <a:pt x="13" y="34"/>
                    <a:pt x="13" y="34"/>
                  </a:cubicBezTo>
                  <a:cubicBezTo>
                    <a:pt x="13" y="34"/>
                    <a:pt x="13" y="35"/>
                    <a:pt x="13" y="35"/>
                  </a:cubicBezTo>
                  <a:cubicBezTo>
                    <a:pt x="14" y="35"/>
                    <a:pt x="13" y="35"/>
                    <a:pt x="13" y="35"/>
                  </a:cubicBezTo>
                  <a:cubicBezTo>
                    <a:pt x="14" y="35"/>
                    <a:pt x="14" y="35"/>
                    <a:pt x="15" y="35"/>
                  </a:cubicBezTo>
                  <a:cubicBezTo>
                    <a:pt x="15" y="35"/>
                    <a:pt x="15" y="36"/>
                    <a:pt x="15" y="36"/>
                  </a:cubicBezTo>
                  <a:cubicBezTo>
                    <a:pt x="15" y="36"/>
                    <a:pt x="15" y="36"/>
                    <a:pt x="14" y="36"/>
                  </a:cubicBezTo>
                  <a:cubicBezTo>
                    <a:pt x="14" y="36"/>
                    <a:pt x="14" y="36"/>
                    <a:pt x="14" y="36"/>
                  </a:cubicBezTo>
                  <a:cubicBezTo>
                    <a:pt x="14" y="37"/>
                    <a:pt x="13" y="37"/>
                    <a:pt x="13" y="37"/>
                  </a:cubicBezTo>
                  <a:cubicBezTo>
                    <a:pt x="13" y="37"/>
                    <a:pt x="13" y="37"/>
                    <a:pt x="13" y="37"/>
                  </a:cubicBezTo>
                  <a:cubicBezTo>
                    <a:pt x="13" y="38"/>
                    <a:pt x="13" y="38"/>
                    <a:pt x="13" y="38"/>
                  </a:cubicBezTo>
                  <a:cubicBezTo>
                    <a:pt x="13" y="38"/>
                    <a:pt x="13" y="38"/>
                    <a:pt x="13" y="38"/>
                  </a:cubicBezTo>
                  <a:cubicBezTo>
                    <a:pt x="14" y="38"/>
                    <a:pt x="14" y="39"/>
                    <a:pt x="13" y="39"/>
                  </a:cubicBezTo>
                  <a:cubicBezTo>
                    <a:pt x="13" y="39"/>
                    <a:pt x="13" y="39"/>
                    <a:pt x="13" y="39"/>
                  </a:cubicBezTo>
                  <a:cubicBezTo>
                    <a:pt x="13" y="40"/>
                    <a:pt x="13" y="40"/>
                    <a:pt x="13" y="40"/>
                  </a:cubicBezTo>
                  <a:cubicBezTo>
                    <a:pt x="13" y="40"/>
                    <a:pt x="13" y="41"/>
                    <a:pt x="13" y="41"/>
                  </a:cubicBezTo>
                  <a:cubicBezTo>
                    <a:pt x="13" y="40"/>
                    <a:pt x="14" y="41"/>
                    <a:pt x="14" y="41"/>
                  </a:cubicBezTo>
                  <a:cubicBezTo>
                    <a:pt x="14" y="42"/>
                    <a:pt x="15" y="42"/>
                    <a:pt x="15" y="42"/>
                  </a:cubicBezTo>
                  <a:cubicBezTo>
                    <a:pt x="15" y="42"/>
                    <a:pt x="15" y="43"/>
                    <a:pt x="15" y="43"/>
                  </a:cubicBezTo>
                  <a:cubicBezTo>
                    <a:pt x="16" y="44"/>
                    <a:pt x="17" y="43"/>
                    <a:pt x="18" y="43"/>
                  </a:cubicBezTo>
                  <a:cubicBezTo>
                    <a:pt x="19" y="43"/>
                    <a:pt x="18" y="43"/>
                    <a:pt x="19" y="43"/>
                  </a:cubicBezTo>
                  <a:cubicBezTo>
                    <a:pt x="19" y="43"/>
                    <a:pt x="19" y="42"/>
                    <a:pt x="19" y="42"/>
                  </a:cubicBezTo>
                  <a:cubicBezTo>
                    <a:pt x="19" y="42"/>
                    <a:pt x="20" y="42"/>
                    <a:pt x="20" y="42"/>
                  </a:cubicBezTo>
                  <a:cubicBezTo>
                    <a:pt x="20" y="42"/>
                    <a:pt x="20" y="42"/>
                    <a:pt x="20" y="42"/>
                  </a:cubicBezTo>
                  <a:cubicBezTo>
                    <a:pt x="20" y="43"/>
                    <a:pt x="20" y="43"/>
                    <a:pt x="20" y="43"/>
                  </a:cubicBezTo>
                  <a:cubicBezTo>
                    <a:pt x="20" y="43"/>
                    <a:pt x="19" y="43"/>
                    <a:pt x="19" y="43"/>
                  </a:cubicBezTo>
                  <a:cubicBezTo>
                    <a:pt x="18" y="44"/>
                    <a:pt x="21" y="44"/>
                    <a:pt x="21" y="44"/>
                  </a:cubicBezTo>
                  <a:cubicBezTo>
                    <a:pt x="21" y="44"/>
                    <a:pt x="21" y="43"/>
                    <a:pt x="21" y="43"/>
                  </a:cubicBezTo>
                  <a:cubicBezTo>
                    <a:pt x="21" y="43"/>
                    <a:pt x="22" y="43"/>
                    <a:pt x="22" y="43"/>
                  </a:cubicBezTo>
                  <a:cubicBezTo>
                    <a:pt x="22" y="43"/>
                    <a:pt x="22" y="43"/>
                    <a:pt x="22" y="43"/>
                  </a:cubicBezTo>
                  <a:cubicBezTo>
                    <a:pt x="23" y="43"/>
                    <a:pt x="23" y="43"/>
                    <a:pt x="23" y="43"/>
                  </a:cubicBezTo>
                  <a:cubicBezTo>
                    <a:pt x="23" y="43"/>
                    <a:pt x="23" y="43"/>
                    <a:pt x="24" y="42"/>
                  </a:cubicBezTo>
                  <a:cubicBezTo>
                    <a:pt x="24" y="42"/>
                    <a:pt x="24" y="42"/>
                    <a:pt x="24" y="42"/>
                  </a:cubicBezTo>
                  <a:cubicBezTo>
                    <a:pt x="24" y="42"/>
                    <a:pt x="24" y="42"/>
                    <a:pt x="24" y="42"/>
                  </a:cubicBezTo>
                  <a:cubicBezTo>
                    <a:pt x="24" y="42"/>
                    <a:pt x="25" y="42"/>
                    <a:pt x="25" y="41"/>
                  </a:cubicBezTo>
                  <a:cubicBezTo>
                    <a:pt x="25" y="40"/>
                    <a:pt x="25" y="40"/>
                    <a:pt x="25" y="39"/>
                  </a:cubicBezTo>
                  <a:cubicBezTo>
                    <a:pt x="25" y="39"/>
                    <a:pt x="25" y="39"/>
                    <a:pt x="25" y="39"/>
                  </a:cubicBezTo>
                  <a:cubicBezTo>
                    <a:pt x="25" y="39"/>
                    <a:pt x="25" y="39"/>
                    <a:pt x="25" y="39"/>
                  </a:cubicBezTo>
                  <a:cubicBezTo>
                    <a:pt x="26" y="39"/>
                    <a:pt x="26" y="39"/>
                    <a:pt x="26" y="39"/>
                  </a:cubicBezTo>
                  <a:cubicBezTo>
                    <a:pt x="26" y="39"/>
                    <a:pt x="27" y="38"/>
                    <a:pt x="27" y="38"/>
                  </a:cubicBezTo>
                  <a:cubicBezTo>
                    <a:pt x="27" y="38"/>
                    <a:pt x="27" y="38"/>
                    <a:pt x="27" y="38"/>
                  </a:cubicBezTo>
                  <a:cubicBezTo>
                    <a:pt x="27" y="38"/>
                    <a:pt x="28" y="37"/>
                    <a:pt x="28" y="37"/>
                  </a:cubicBezTo>
                  <a:cubicBezTo>
                    <a:pt x="28" y="37"/>
                    <a:pt x="28" y="37"/>
                    <a:pt x="28" y="37"/>
                  </a:cubicBezTo>
                  <a:cubicBezTo>
                    <a:pt x="28" y="37"/>
                    <a:pt x="28" y="37"/>
                    <a:pt x="28" y="36"/>
                  </a:cubicBezTo>
                  <a:cubicBezTo>
                    <a:pt x="29" y="36"/>
                    <a:pt x="29" y="37"/>
                    <a:pt x="29" y="36"/>
                  </a:cubicBezTo>
                  <a:cubicBezTo>
                    <a:pt x="29" y="36"/>
                    <a:pt x="29" y="36"/>
                    <a:pt x="29" y="36"/>
                  </a:cubicBezTo>
                  <a:cubicBezTo>
                    <a:pt x="30" y="36"/>
                    <a:pt x="29" y="34"/>
                    <a:pt x="30" y="34"/>
                  </a:cubicBezTo>
                  <a:cubicBezTo>
                    <a:pt x="30" y="33"/>
                    <a:pt x="31" y="34"/>
                    <a:pt x="31" y="34"/>
                  </a:cubicBezTo>
                  <a:cubicBezTo>
                    <a:pt x="32" y="34"/>
                    <a:pt x="32" y="33"/>
                    <a:pt x="32" y="33"/>
                  </a:cubicBezTo>
                  <a:cubicBezTo>
                    <a:pt x="33" y="33"/>
                    <a:pt x="33" y="33"/>
                    <a:pt x="34" y="33"/>
                  </a:cubicBezTo>
                  <a:cubicBezTo>
                    <a:pt x="34" y="33"/>
                    <a:pt x="34" y="33"/>
                    <a:pt x="34" y="33"/>
                  </a:cubicBezTo>
                  <a:cubicBezTo>
                    <a:pt x="34" y="33"/>
                    <a:pt x="35" y="33"/>
                    <a:pt x="35" y="33"/>
                  </a:cubicBezTo>
                  <a:cubicBezTo>
                    <a:pt x="35" y="33"/>
                    <a:pt x="35" y="33"/>
                    <a:pt x="35" y="33"/>
                  </a:cubicBezTo>
                  <a:cubicBezTo>
                    <a:pt x="35" y="33"/>
                    <a:pt x="35" y="33"/>
                    <a:pt x="35" y="32"/>
                  </a:cubicBezTo>
                  <a:cubicBezTo>
                    <a:pt x="35" y="32"/>
                    <a:pt x="35" y="32"/>
                    <a:pt x="35" y="32"/>
                  </a:cubicBezTo>
                  <a:cubicBezTo>
                    <a:pt x="35" y="32"/>
                    <a:pt x="35" y="32"/>
                    <a:pt x="36" y="32"/>
                  </a:cubicBezTo>
                  <a:cubicBezTo>
                    <a:pt x="36" y="32"/>
                    <a:pt x="36" y="32"/>
                    <a:pt x="36" y="32"/>
                  </a:cubicBezTo>
                  <a:cubicBezTo>
                    <a:pt x="36" y="32"/>
                    <a:pt x="36" y="32"/>
                    <a:pt x="36" y="32"/>
                  </a:cubicBezTo>
                  <a:cubicBezTo>
                    <a:pt x="36" y="32"/>
                    <a:pt x="36" y="32"/>
                    <a:pt x="36" y="31"/>
                  </a:cubicBezTo>
                  <a:cubicBezTo>
                    <a:pt x="37" y="32"/>
                    <a:pt x="37" y="31"/>
                    <a:pt x="37" y="32"/>
                  </a:cubicBezTo>
                  <a:cubicBezTo>
                    <a:pt x="37" y="32"/>
                    <a:pt x="37" y="32"/>
                    <a:pt x="37" y="32"/>
                  </a:cubicBezTo>
                  <a:cubicBezTo>
                    <a:pt x="37" y="32"/>
                    <a:pt x="38" y="32"/>
                    <a:pt x="38" y="32"/>
                  </a:cubicBezTo>
                  <a:cubicBezTo>
                    <a:pt x="38" y="32"/>
                    <a:pt x="38" y="32"/>
                    <a:pt x="39" y="32"/>
                  </a:cubicBezTo>
                  <a:cubicBezTo>
                    <a:pt x="39" y="32"/>
                    <a:pt x="39" y="32"/>
                    <a:pt x="39" y="32"/>
                  </a:cubicBezTo>
                  <a:cubicBezTo>
                    <a:pt x="39" y="32"/>
                    <a:pt x="39" y="32"/>
                    <a:pt x="40" y="32"/>
                  </a:cubicBezTo>
                  <a:cubicBezTo>
                    <a:pt x="40" y="32"/>
                    <a:pt x="40" y="31"/>
                    <a:pt x="40" y="31"/>
                  </a:cubicBezTo>
                  <a:cubicBezTo>
                    <a:pt x="41" y="31"/>
                    <a:pt x="42" y="31"/>
                    <a:pt x="42" y="31"/>
                  </a:cubicBezTo>
                  <a:cubicBezTo>
                    <a:pt x="43" y="31"/>
                    <a:pt x="42" y="31"/>
                    <a:pt x="43" y="31"/>
                  </a:cubicBezTo>
                  <a:cubicBezTo>
                    <a:pt x="43" y="31"/>
                    <a:pt x="43" y="31"/>
                    <a:pt x="43" y="31"/>
                  </a:cubicBezTo>
                  <a:cubicBezTo>
                    <a:pt x="43" y="31"/>
                    <a:pt x="43" y="31"/>
                    <a:pt x="43" y="31"/>
                  </a:cubicBezTo>
                  <a:cubicBezTo>
                    <a:pt x="43" y="30"/>
                    <a:pt x="43" y="30"/>
                    <a:pt x="43" y="30"/>
                  </a:cubicBezTo>
                  <a:cubicBezTo>
                    <a:pt x="43" y="30"/>
                    <a:pt x="43" y="30"/>
                    <a:pt x="43" y="30"/>
                  </a:cubicBezTo>
                  <a:cubicBezTo>
                    <a:pt x="43" y="30"/>
                    <a:pt x="43" y="30"/>
                    <a:pt x="43" y="30"/>
                  </a:cubicBezTo>
                  <a:cubicBezTo>
                    <a:pt x="43" y="30"/>
                    <a:pt x="43" y="30"/>
                    <a:pt x="44" y="30"/>
                  </a:cubicBezTo>
                  <a:cubicBezTo>
                    <a:pt x="44" y="29"/>
                    <a:pt x="44" y="29"/>
                    <a:pt x="44" y="29"/>
                  </a:cubicBezTo>
                  <a:cubicBezTo>
                    <a:pt x="45" y="29"/>
                    <a:pt x="44" y="29"/>
                    <a:pt x="45" y="29"/>
                  </a:cubicBezTo>
                  <a:cubicBezTo>
                    <a:pt x="45" y="29"/>
                    <a:pt x="45" y="29"/>
                    <a:pt x="45" y="29"/>
                  </a:cubicBezTo>
                  <a:cubicBezTo>
                    <a:pt x="46" y="29"/>
                    <a:pt x="46" y="29"/>
                    <a:pt x="46" y="28"/>
                  </a:cubicBezTo>
                  <a:cubicBezTo>
                    <a:pt x="46" y="28"/>
                    <a:pt x="46" y="28"/>
                    <a:pt x="46" y="28"/>
                  </a:cubicBezTo>
                  <a:cubicBezTo>
                    <a:pt x="46" y="28"/>
                    <a:pt x="46" y="27"/>
                    <a:pt x="46" y="27"/>
                  </a:cubicBezTo>
                  <a:cubicBezTo>
                    <a:pt x="46" y="27"/>
                    <a:pt x="46" y="27"/>
                    <a:pt x="46" y="27"/>
                  </a:cubicBezTo>
                  <a:cubicBezTo>
                    <a:pt x="46" y="27"/>
                    <a:pt x="46" y="27"/>
                    <a:pt x="46" y="27"/>
                  </a:cubicBezTo>
                  <a:cubicBezTo>
                    <a:pt x="46" y="27"/>
                    <a:pt x="46" y="27"/>
                    <a:pt x="46" y="27"/>
                  </a:cubicBezTo>
                  <a:cubicBezTo>
                    <a:pt x="47" y="27"/>
                    <a:pt x="47" y="27"/>
                    <a:pt x="47" y="27"/>
                  </a:cubicBezTo>
                  <a:cubicBezTo>
                    <a:pt x="47" y="27"/>
                    <a:pt x="47" y="27"/>
                    <a:pt x="47" y="28"/>
                  </a:cubicBezTo>
                  <a:cubicBezTo>
                    <a:pt x="47" y="28"/>
                    <a:pt x="47" y="28"/>
                    <a:pt x="47" y="28"/>
                  </a:cubicBezTo>
                  <a:cubicBezTo>
                    <a:pt x="47" y="28"/>
                    <a:pt x="51" y="28"/>
                    <a:pt x="51" y="28"/>
                  </a:cubicBezTo>
                  <a:cubicBezTo>
                    <a:pt x="51" y="27"/>
                    <a:pt x="54" y="27"/>
                    <a:pt x="54" y="27"/>
                  </a:cubicBezTo>
                  <a:cubicBezTo>
                    <a:pt x="54" y="27"/>
                    <a:pt x="54" y="27"/>
                    <a:pt x="55" y="27"/>
                  </a:cubicBezTo>
                  <a:cubicBezTo>
                    <a:pt x="55" y="27"/>
                    <a:pt x="55" y="27"/>
                    <a:pt x="55" y="27"/>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76" name="Freeform 153"/>
            <p:cNvSpPr/>
            <p:nvPr/>
          </p:nvSpPr>
          <p:spPr>
            <a:xfrm>
              <a:off x="989" y="632"/>
              <a:ext cx="4" cy="5"/>
            </a:xfrm>
            <a:custGeom>
              <a:avLst/>
              <a:gdLst/>
              <a:ahLst/>
              <a:cxnLst>
                <a:cxn ang="0">
                  <a:pos x="2" y="1"/>
                </a:cxn>
                <a:cxn ang="0">
                  <a:pos x="2" y="1"/>
                </a:cxn>
                <a:cxn ang="0">
                  <a:pos x="1" y="0"/>
                </a:cxn>
                <a:cxn ang="0">
                  <a:pos x="0" y="1"/>
                </a:cxn>
                <a:cxn ang="0">
                  <a:pos x="0" y="1"/>
                </a:cxn>
                <a:cxn ang="0">
                  <a:pos x="2" y="1"/>
                </a:cxn>
              </a:cxnLst>
              <a:rect l="0" t="0" r="r" b="b"/>
              <a:pathLst>
                <a:path w="2" h="2">
                  <a:moveTo>
                    <a:pt x="2" y="1"/>
                  </a:moveTo>
                  <a:cubicBezTo>
                    <a:pt x="2" y="1"/>
                    <a:pt x="2" y="1"/>
                    <a:pt x="2" y="1"/>
                  </a:cubicBezTo>
                  <a:cubicBezTo>
                    <a:pt x="2" y="1"/>
                    <a:pt x="2" y="1"/>
                    <a:pt x="1" y="0"/>
                  </a:cubicBezTo>
                  <a:cubicBezTo>
                    <a:pt x="1" y="0"/>
                    <a:pt x="0" y="0"/>
                    <a:pt x="0" y="1"/>
                  </a:cubicBezTo>
                  <a:cubicBezTo>
                    <a:pt x="0" y="1"/>
                    <a:pt x="0" y="1"/>
                    <a:pt x="0" y="1"/>
                  </a:cubicBezTo>
                  <a:cubicBezTo>
                    <a:pt x="0" y="2"/>
                    <a:pt x="1" y="2"/>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77" name="Freeform 154"/>
            <p:cNvSpPr/>
            <p:nvPr/>
          </p:nvSpPr>
          <p:spPr>
            <a:xfrm>
              <a:off x="1000" y="623"/>
              <a:ext cx="119" cy="28"/>
            </a:xfrm>
            <a:custGeom>
              <a:avLst/>
              <a:gdLst/>
              <a:ahLst/>
              <a:cxnLst>
                <a:cxn ang="0">
                  <a:pos x="31" y="5"/>
                </a:cxn>
                <a:cxn ang="0">
                  <a:pos x="33" y="5"/>
                </a:cxn>
                <a:cxn ang="0">
                  <a:pos x="34" y="4"/>
                </a:cxn>
                <a:cxn ang="0">
                  <a:pos x="36" y="4"/>
                </a:cxn>
                <a:cxn ang="0">
                  <a:pos x="38" y="4"/>
                </a:cxn>
                <a:cxn ang="0">
                  <a:pos x="39" y="3"/>
                </a:cxn>
                <a:cxn ang="0">
                  <a:pos x="41" y="2"/>
                </a:cxn>
                <a:cxn ang="0">
                  <a:pos x="46" y="2"/>
                </a:cxn>
                <a:cxn ang="0">
                  <a:pos x="50" y="1"/>
                </a:cxn>
                <a:cxn ang="0">
                  <a:pos x="47" y="1"/>
                </a:cxn>
                <a:cxn ang="0">
                  <a:pos x="44" y="1"/>
                </a:cxn>
                <a:cxn ang="0">
                  <a:pos x="40" y="0"/>
                </a:cxn>
                <a:cxn ang="0">
                  <a:pos x="38" y="0"/>
                </a:cxn>
                <a:cxn ang="0">
                  <a:pos x="35" y="1"/>
                </a:cxn>
                <a:cxn ang="0">
                  <a:pos x="31" y="1"/>
                </a:cxn>
                <a:cxn ang="0">
                  <a:pos x="28" y="1"/>
                </a:cxn>
                <a:cxn ang="0">
                  <a:pos x="26" y="1"/>
                </a:cxn>
                <a:cxn ang="0">
                  <a:pos x="22" y="1"/>
                </a:cxn>
                <a:cxn ang="0">
                  <a:pos x="19" y="1"/>
                </a:cxn>
                <a:cxn ang="0">
                  <a:pos x="14" y="2"/>
                </a:cxn>
                <a:cxn ang="0">
                  <a:pos x="12" y="2"/>
                </a:cxn>
                <a:cxn ang="0">
                  <a:pos x="11" y="2"/>
                </a:cxn>
                <a:cxn ang="0">
                  <a:pos x="11" y="3"/>
                </a:cxn>
                <a:cxn ang="0">
                  <a:pos x="11" y="4"/>
                </a:cxn>
                <a:cxn ang="0">
                  <a:pos x="10" y="4"/>
                </a:cxn>
                <a:cxn ang="0">
                  <a:pos x="9" y="4"/>
                </a:cxn>
                <a:cxn ang="0">
                  <a:pos x="6" y="3"/>
                </a:cxn>
                <a:cxn ang="0">
                  <a:pos x="5" y="3"/>
                </a:cxn>
                <a:cxn ang="0">
                  <a:pos x="3" y="4"/>
                </a:cxn>
                <a:cxn ang="0">
                  <a:pos x="0" y="6"/>
                </a:cxn>
                <a:cxn ang="0">
                  <a:pos x="2" y="7"/>
                </a:cxn>
                <a:cxn ang="0">
                  <a:pos x="4" y="8"/>
                </a:cxn>
                <a:cxn ang="0">
                  <a:pos x="5" y="8"/>
                </a:cxn>
                <a:cxn ang="0">
                  <a:pos x="8" y="8"/>
                </a:cxn>
                <a:cxn ang="0">
                  <a:pos x="7" y="9"/>
                </a:cxn>
                <a:cxn ang="0">
                  <a:pos x="4" y="10"/>
                </a:cxn>
                <a:cxn ang="0">
                  <a:pos x="1" y="11"/>
                </a:cxn>
                <a:cxn ang="0">
                  <a:pos x="3" y="11"/>
                </a:cxn>
                <a:cxn ang="0">
                  <a:pos x="4" y="11"/>
                </a:cxn>
                <a:cxn ang="0">
                  <a:pos x="6" y="11"/>
                </a:cxn>
                <a:cxn ang="0">
                  <a:pos x="8" y="11"/>
                </a:cxn>
                <a:cxn ang="0">
                  <a:pos x="13" y="11"/>
                </a:cxn>
                <a:cxn ang="0">
                  <a:pos x="13" y="11"/>
                </a:cxn>
                <a:cxn ang="0">
                  <a:pos x="15" y="12"/>
                </a:cxn>
                <a:cxn ang="0">
                  <a:pos x="18" y="11"/>
                </a:cxn>
                <a:cxn ang="0">
                  <a:pos x="18" y="10"/>
                </a:cxn>
                <a:cxn ang="0">
                  <a:pos x="19" y="9"/>
                </a:cxn>
                <a:cxn ang="0">
                  <a:pos x="20" y="8"/>
                </a:cxn>
                <a:cxn ang="0">
                  <a:pos x="23" y="8"/>
                </a:cxn>
                <a:cxn ang="0">
                  <a:pos x="23" y="8"/>
                </a:cxn>
                <a:cxn ang="0">
                  <a:pos x="26" y="7"/>
                </a:cxn>
                <a:cxn ang="0">
                  <a:pos x="25" y="7"/>
                </a:cxn>
                <a:cxn ang="0">
                  <a:pos x="22" y="6"/>
                </a:cxn>
                <a:cxn ang="0">
                  <a:pos x="23" y="6"/>
                </a:cxn>
                <a:cxn ang="0">
                  <a:pos x="26" y="6"/>
                </a:cxn>
              </a:cxnLst>
              <a:rect l="0" t="0" r="r" b="b"/>
              <a:pathLst>
                <a:path w="50" h="12">
                  <a:moveTo>
                    <a:pt x="30" y="5"/>
                  </a:moveTo>
                  <a:cubicBezTo>
                    <a:pt x="30" y="5"/>
                    <a:pt x="30" y="5"/>
                    <a:pt x="30" y="5"/>
                  </a:cubicBezTo>
                  <a:cubicBezTo>
                    <a:pt x="31" y="5"/>
                    <a:pt x="31" y="5"/>
                    <a:pt x="31" y="5"/>
                  </a:cubicBezTo>
                  <a:cubicBezTo>
                    <a:pt x="31" y="5"/>
                    <a:pt x="31" y="5"/>
                    <a:pt x="31" y="5"/>
                  </a:cubicBezTo>
                  <a:cubicBezTo>
                    <a:pt x="31" y="6"/>
                    <a:pt x="32" y="6"/>
                    <a:pt x="32" y="6"/>
                  </a:cubicBezTo>
                  <a:cubicBezTo>
                    <a:pt x="32" y="5"/>
                    <a:pt x="32" y="5"/>
                    <a:pt x="33" y="5"/>
                  </a:cubicBezTo>
                  <a:cubicBezTo>
                    <a:pt x="33" y="5"/>
                    <a:pt x="33" y="5"/>
                    <a:pt x="33" y="5"/>
                  </a:cubicBezTo>
                  <a:cubicBezTo>
                    <a:pt x="33" y="5"/>
                    <a:pt x="33" y="4"/>
                    <a:pt x="33" y="4"/>
                  </a:cubicBezTo>
                  <a:cubicBezTo>
                    <a:pt x="34" y="4"/>
                    <a:pt x="34" y="4"/>
                    <a:pt x="34" y="4"/>
                  </a:cubicBezTo>
                  <a:cubicBezTo>
                    <a:pt x="35" y="4"/>
                    <a:pt x="35" y="4"/>
                    <a:pt x="35" y="4"/>
                  </a:cubicBezTo>
                  <a:cubicBezTo>
                    <a:pt x="35" y="4"/>
                    <a:pt x="35" y="4"/>
                    <a:pt x="35" y="4"/>
                  </a:cubicBezTo>
                  <a:cubicBezTo>
                    <a:pt x="36" y="5"/>
                    <a:pt x="36" y="4"/>
                    <a:pt x="36" y="4"/>
                  </a:cubicBezTo>
                  <a:cubicBezTo>
                    <a:pt x="36" y="4"/>
                    <a:pt x="37" y="4"/>
                    <a:pt x="37" y="4"/>
                  </a:cubicBezTo>
                  <a:cubicBezTo>
                    <a:pt x="37" y="4"/>
                    <a:pt x="37" y="4"/>
                    <a:pt x="37" y="4"/>
                  </a:cubicBezTo>
                  <a:cubicBezTo>
                    <a:pt x="37" y="4"/>
                    <a:pt x="38" y="4"/>
                    <a:pt x="38" y="4"/>
                  </a:cubicBezTo>
                  <a:cubicBezTo>
                    <a:pt x="38" y="4"/>
                    <a:pt x="38" y="4"/>
                    <a:pt x="38" y="4"/>
                  </a:cubicBezTo>
                  <a:cubicBezTo>
                    <a:pt x="38" y="4"/>
                    <a:pt x="39" y="4"/>
                    <a:pt x="39" y="4"/>
                  </a:cubicBezTo>
                  <a:cubicBezTo>
                    <a:pt x="39" y="4"/>
                    <a:pt x="39" y="3"/>
                    <a:pt x="39" y="3"/>
                  </a:cubicBezTo>
                  <a:cubicBezTo>
                    <a:pt x="40" y="3"/>
                    <a:pt x="40" y="4"/>
                    <a:pt x="40" y="3"/>
                  </a:cubicBezTo>
                  <a:cubicBezTo>
                    <a:pt x="41" y="3"/>
                    <a:pt x="40" y="2"/>
                    <a:pt x="41" y="2"/>
                  </a:cubicBezTo>
                  <a:cubicBezTo>
                    <a:pt x="41" y="2"/>
                    <a:pt x="41" y="2"/>
                    <a:pt x="41" y="2"/>
                  </a:cubicBezTo>
                  <a:cubicBezTo>
                    <a:pt x="42" y="2"/>
                    <a:pt x="42" y="2"/>
                    <a:pt x="42" y="2"/>
                  </a:cubicBezTo>
                  <a:cubicBezTo>
                    <a:pt x="43" y="2"/>
                    <a:pt x="43" y="2"/>
                    <a:pt x="44" y="2"/>
                  </a:cubicBezTo>
                  <a:cubicBezTo>
                    <a:pt x="45" y="2"/>
                    <a:pt x="46" y="2"/>
                    <a:pt x="46" y="2"/>
                  </a:cubicBezTo>
                  <a:cubicBezTo>
                    <a:pt x="46" y="2"/>
                    <a:pt x="47" y="2"/>
                    <a:pt x="47" y="2"/>
                  </a:cubicBezTo>
                  <a:cubicBezTo>
                    <a:pt x="48" y="2"/>
                    <a:pt x="49" y="2"/>
                    <a:pt x="49" y="1"/>
                  </a:cubicBezTo>
                  <a:cubicBezTo>
                    <a:pt x="50" y="2"/>
                    <a:pt x="50" y="1"/>
                    <a:pt x="50" y="1"/>
                  </a:cubicBezTo>
                  <a:cubicBezTo>
                    <a:pt x="49" y="1"/>
                    <a:pt x="49" y="1"/>
                    <a:pt x="49" y="1"/>
                  </a:cubicBezTo>
                  <a:cubicBezTo>
                    <a:pt x="49" y="1"/>
                    <a:pt x="48" y="1"/>
                    <a:pt x="48" y="1"/>
                  </a:cubicBezTo>
                  <a:cubicBezTo>
                    <a:pt x="48" y="1"/>
                    <a:pt x="48" y="1"/>
                    <a:pt x="47" y="1"/>
                  </a:cubicBezTo>
                  <a:cubicBezTo>
                    <a:pt x="47" y="1"/>
                    <a:pt x="47" y="1"/>
                    <a:pt x="47" y="1"/>
                  </a:cubicBezTo>
                  <a:cubicBezTo>
                    <a:pt x="46" y="0"/>
                    <a:pt x="45" y="1"/>
                    <a:pt x="45" y="1"/>
                  </a:cubicBezTo>
                  <a:cubicBezTo>
                    <a:pt x="44" y="1"/>
                    <a:pt x="44" y="1"/>
                    <a:pt x="44" y="1"/>
                  </a:cubicBezTo>
                  <a:cubicBezTo>
                    <a:pt x="43" y="1"/>
                    <a:pt x="44" y="1"/>
                    <a:pt x="43" y="1"/>
                  </a:cubicBezTo>
                  <a:cubicBezTo>
                    <a:pt x="43" y="1"/>
                    <a:pt x="42" y="1"/>
                    <a:pt x="41" y="1"/>
                  </a:cubicBezTo>
                  <a:cubicBezTo>
                    <a:pt x="41" y="1"/>
                    <a:pt x="40" y="0"/>
                    <a:pt x="40" y="0"/>
                  </a:cubicBezTo>
                  <a:cubicBezTo>
                    <a:pt x="40" y="0"/>
                    <a:pt x="39" y="0"/>
                    <a:pt x="39" y="0"/>
                  </a:cubicBezTo>
                  <a:cubicBezTo>
                    <a:pt x="38" y="1"/>
                    <a:pt x="39" y="1"/>
                    <a:pt x="38" y="1"/>
                  </a:cubicBezTo>
                  <a:cubicBezTo>
                    <a:pt x="38" y="1"/>
                    <a:pt x="38" y="1"/>
                    <a:pt x="38" y="0"/>
                  </a:cubicBezTo>
                  <a:cubicBezTo>
                    <a:pt x="38" y="0"/>
                    <a:pt x="37" y="0"/>
                    <a:pt x="36" y="0"/>
                  </a:cubicBezTo>
                  <a:cubicBezTo>
                    <a:pt x="36" y="0"/>
                    <a:pt x="36" y="0"/>
                    <a:pt x="35" y="1"/>
                  </a:cubicBezTo>
                  <a:cubicBezTo>
                    <a:pt x="35" y="1"/>
                    <a:pt x="35" y="1"/>
                    <a:pt x="35" y="1"/>
                  </a:cubicBezTo>
                  <a:cubicBezTo>
                    <a:pt x="34" y="0"/>
                    <a:pt x="34" y="0"/>
                    <a:pt x="33" y="0"/>
                  </a:cubicBezTo>
                  <a:cubicBezTo>
                    <a:pt x="33" y="1"/>
                    <a:pt x="32" y="1"/>
                    <a:pt x="31" y="1"/>
                  </a:cubicBezTo>
                  <a:cubicBezTo>
                    <a:pt x="31" y="1"/>
                    <a:pt x="31" y="1"/>
                    <a:pt x="31" y="1"/>
                  </a:cubicBezTo>
                  <a:cubicBezTo>
                    <a:pt x="30" y="1"/>
                    <a:pt x="31" y="1"/>
                    <a:pt x="30" y="1"/>
                  </a:cubicBezTo>
                  <a:cubicBezTo>
                    <a:pt x="30" y="1"/>
                    <a:pt x="29" y="1"/>
                    <a:pt x="29" y="1"/>
                  </a:cubicBezTo>
                  <a:cubicBezTo>
                    <a:pt x="29" y="1"/>
                    <a:pt x="29" y="1"/>
                    <a:pt x="28" y="1"/>
                  </a:cubicBezTo>
                  <a:cubicBezTo>
                    <a:pt x="28" y="1"/>
                    <a:pt x="28" y="1"/>
                    <a:pt x="27" y="1"/>
                  </a:cubicBezTo>
                  <a:cubicBezTo>
                    <a:pt x="26" y="1"/>
                    <a:pt x="26" y="1"/>
                    <a:pt x="26" y="1"/>
                  </a:cubicBezTo>
                  <a:cubicBezTo>
                    <a:pt x="26" y="1"/>
                    <a:pt x="26" y="1"/>
                    <a:pt x="26" y="1"/>
                  </a:cubicBezTo>
                  <a:cubicBezTo>
                    <a:pt x="26" y="1"/>
                    <a:pt x="25" y="1"/>
                    <a:pt x="25" y="1"/>
                  </a:cubicBezTo>
                  <a:cubicBezTo>
                    <a:pt x="25" y="1"/>
                    <a:pt x="25" y="1"/>
                    <a:pt x="24" y="1"/>
                  </a:cubicBezTo>
                  <a:cubicBezTo>
                    <a:pt x="23" y="1"/>
                    <a:pt x="22" y="1"/>
                    <a:pt x="22" y="1"/>
                  </a:cubicBezTo>
                  <a:cubicBezTo>
                    <a:pt x="21" y="1"/>
                    <a:pt x="21" y="1"/>
                    <a:pt x="21" y="1"/>
                  </a:cubicBezTo>
                  <a:cubicBezTo>
                    <a:pt x="21" y="1"/>
                    <a:pt x="20" y="1"/>
                    <a:pt x="20" y="1"/>
                  </a:cubicBezTo>
                  <a:cubicBezTo>
                    <a:pt x="19" y="1"/>
                    <a:pt x="19" y="1"/>
                    <a:pt x="19" y="1"/>
                  </a:cubicBezTo>
                  <a:cubicBezTo>
                    <a:pt x="19" y="1"/>
                    <a:pt x="18" y="2"/>
                    <a:pt x="18" y="2"/>
                  </a:cubicBezTo>
                  <a:cubicBezTo>
                    <a:pt x="17" y="2"/>
                    <a:pt x="17" y="1"/>
                    <a:pt x="16" y="1"/>
                  </a:cubicBezTo>
                  <a:cubicBezTo>
                    <a:pt x="15" y="2"/>
                    <a:pt x="14" y="2"/>
                    <a:pt x="14" y="2"/>
                  </a:cubicBezTo>
                  <a:cubicBezTo>
                    <a:pt x="14" y="2"/>
                    <a:pt x="14" y="2"/>
                    <a:pt x="14" y="2"/>
                  </a:cubicBezTo>
                  <a:cubicBezTo>
                    <a:pt x="13" y="2"/>
                    <a:pt x="13" y="2"/>
                    <a:pt x="12" y="2"/>
                  </a:cubicBezTo>
                  <a:cubicBezTo>
                    <a:pt x="12" y="2"/>
                    <a:pt x="12" y="2"/>
                    <a:pt x="12" y="2"/>
                  </a:cubicBezTo>
                  <a:cubicBezTo>
                    <a:pt x="12" y="2"/>
                    <a:pt x="12" y="2"/>
                    <a:pt x="12" y="2"/>
                  </a:cubicBezTo>
                  <a:cubicBezTo>
                    <a:pt x="12" y="2"/>
                    <a:pt x="11" y="2"/>
                    <a:pt x="11" y="2"/>
                  </a:cubicBezTo>
                  <a:cubicBezTo>
                    <a:pt x="11" y="2"/>
                    <a:pt x="11" y="2"/>
                    <a:pt x="11" y="2"/>
                  </a:cubicBezTo>
                  <a:cubicBezTo>
                    <a:pt x="10" y="2"/>
                    <a:pt x="10" y="2"/>
                    <a:pt x="10" y="3"/>
                  </a:cubicBezTo>
                  <a:cubicBezTo>
                    <a:pt x="10" y="3"/>
                    <a:pt x="10" y="3"/>
                    <a:pt x="11" y="3"/>
                  </a:cubicBezTo>
                  <a:cubicBezTo>
                    <a:pt x="11" y="3"/>
                    <a:pt x="11" y="3"/>
                    <a:pt x="11" y="3"/>
                  </a:cubicBezTo>
                  <a:cubicBezTo>
                    <a:pt x="11" y="3"/>
                    <a:pt x="11" y="3"/>
                    <a:pt x="11" y="3"/>
                  </a:cubicBezTo>
                  <a:cubicBezTo>
                    <a:pt x="11" y="3"/>
                    <a:pt x="11" y="4"/>
                    <a:pt x="11" y="4"/>
                  </a:cubicBezTo>
                  <a:cubicBezTo>
                    <a:pt x="11" y="4"/>
                    <a:pt x="11" y="5"/>
                    <a:pt x="11" y="4"/>
                  </a:cubicBezTo>
                  <a:cubicBezTo>
                    <a:pt x="11" y="4"/>
                    <a:pt x="11" y="4"/>
                    <a:pt x="11" y="4"/>
                  </a:cubicBezTo>
                  <a:cubicBezTo>
                    <a:pt x="11" y="4"/>
                    <a:pt x="11" y="4"/>
                    <a:pt x="11" y="4"/>
                  </a:cubicBezTo>
                  <a:cubicBezTo>
                    <a:pt x="10" y="4"/>
                    <a:pt x="10" y="4"/>
                    <a:pt x="10" y="4"/>
                  </a:cubicBezTo>
                  <a:cubicBezTo>
                    <a:pt x="10" y="4"/>
                    <a:pt x="10" y="4"/>
                    <a:pt x="10" y="4"/>
                  </a:cubicBezTo>
                  <a:cubicBezTo>
                    <a:pt x="10" y="4"/>
                    <a:pt x="9" y="3"/>
                    <a:pt x="10" y="3"/>
                  </a:cubicBezTo>
                  <a:cubicBezTo>
                    <a:pt x="10" y="4"/>
                    <a:pt x="9" y="4"/>
                    <a:pt x="9" y="4"/>
                  </a:cubicBezTo>
                  <a:cubicBezTo>
                    <a:pt x="9" y="3"/>
                    <a:pt x="8" y="3"/>
                    <a:pt x="8" y="3"/>
                  </a:cubicBezTo>
                  <a:cubicBezTo>
                    <a:pt x="8" y="3"/>
                    <a:pt x="8" y="3"/>
                    <a:pt x="8" y="3"/>
                  </a:cubicBezTo>
                  <a:cubicBezTo>
                    <a:pt x="7" y="3"/>
                    <a:pt x="6" y="2"/>
                    <a:pt x="6" y="3"/>
                  </a:cubicBezTo>
                  <a:cubicBezTo>
                    <a:pt x="6" y="3"/>
                    <a:pt x="6" y="3"/>
                    <a:pt x="6" y="3"/>
                  </a:cubicBezTo>
                  <a:cubicBezTo>
                    <a:pt x="6" y="3"/>
                    <a:pt x="6" y="3"/>
                    <a:pt x="5" y="3"/>
                  </a:cubicBezTo>
                  <a:cubicBezTo>
                    <a:pt x="5" y="3"/>
                    <a:pt x="6" y="3"/>
                    <a:pt x="5" y="3"/>
                  </a:cubicBezTo>
                  <a:cubicBezTo>
                    <a:pt x="5" y="4"/>
                    <a:pt x="4" y="3"/>
                    <a:pt x="4" y="4"/>
                  </a:cubicBezTo>
                  <a:cubicBezTo>
                    <a:pt x="3" y="4"/>
                    <a:pt x="3" y="4"/>
                    <a:pt x="3" y="4"/>
                  </a:cubicBezTo>
                  <a:cubicBezTo>
                    <a:pt x="3" y="4"/>
                    <a:pt x="3" y="4"/>
                    <a:pt x="3" y="4"/>
                  </a:cubicBezTo>
                  <a:cubicBezTo>
                    <a:pt x="2" y="4"/>
                    <a:pt x="2" y="4"/>
                    <a:pt x="2" y="4"/>
                  </a:cubicBezTo>
                  <a:cubicBezTo>
                    <a:pt x="1" y="5"/>
                    <a:pt x="1" y="4"/>
                    <a:pt x="0" y="4"/>
                  </a:cubicBezTo>
                  <a:cubicBezTo>
                    <a:pt x="0" y="5"/>
                    <a:pt x="0" y="5"/>
                    <a:pt x="0" y="6"/>
                  </a:cubicBezTo>
                  <a:cubicBezTo>
                    <a:pt x="0" y="6"/>
                    <a:pt x="1" y="6"/>
                    <a:pt x="1" y="6"/>
                  </a:cubicBezTo>
                  <a:cubicBezTo>
                    <a:pt x="1" y="7"/>
                    <a:pt x="1" y="7"/>
                    <a:pt x="1" y="7"/>
                  </a:cubicBezTo>
                  <a:cubicBezTo>
                    <a:pt x="1" y="7"/>
                    <a:pt x="1" y="7"/>
                    <a:pt x="2" y="7"/>
                  </a:cubicBezTo>
                  <a:cubicBezTo>
                    <a:pt x="2" y="7"/>
                    <a:pt x="2" y="8"/>
                    <a:pt x="2" y="8"/>
                  </a:cubicBezTo>
                  <a:cubicBezTo>
                    <a:pt x="2" y="8"/>
                    <a:pt x="2" y="8"/>
                    <a:pt x="3" y="8"/>
                  </a:cubicBezTo>
                  <a:cubicBezTo>
                    <a:pt x="3" y="8"/>
                    <a:pt x="3" y="8"/>
                    <a:pt x="4" y="8"/>
                  </a:cubicBezTo>
                  <a:cubicBezTo>
                    <a:pt x="4" y="8"/>
                    <a:pt x="4" y="8"/>
                    <a:pt x="4" y="8"/>
                  </a:cubicBezTo>
                  <a:cubicBezTo>
                    <a:pt x="4" y="8"/>
                    <a:pt x="4" y="8"/>
                    <a:pt x="4" y="8"/>
                  </a:cubicBezTo>
                  <a:cubicBezTo>
                    <a:pt x="5" y="8"/>
                    <a:pt x="5" y="8"/>
                    <a:pt x="5" y="8"/>
                  </a:cubicBezTo>
                  <a:cubicBezTo>
                    <a:pt x="5" y="8"/>
                    <a:pt x="6" y="7"/>
                    <a:pt x="6" y="8"/>
                  </a:cubicBezTo>
                  <a:cubicBezTo>
                    <a:pt x="6" y="8"/>
                    <a:pt x="7" y="8"/>
                    <a:pt x="7" y="8"/>
                  </a:cubicBezTo>
                  <a:cubicBezTo>
                    <a:pt x="7" y="7"/>
                    <a:pt x="8" y="8"/>
                    <a:pt x="8" y="8"/>
                  </a:cubicBezTo>
                  <a:cubicBezTo>
                    <a:pt x="8" y="8"/>
                    <a:pt x="8" y="8"/>
                    <a:pt x="8" y="8"/>
                  </a:cubicBezTo>
                  <a:cubicBezTo>
                    <a:pt x="8" y="8"/>
                    <a:pt x="7" y="8"/>
                    <a:pt x="7" y="9"/>
                  </a:cubicBezTo>
                  <a:cubicBezTo>
                    <a:pt x="7" y="9"/>
                    <a:pt x="7" y="9"/>
                    <a:pt x="7" y="9"/>
                  </a:cubicBezTo>
                  <a:cubicBezTo>
                    <a:pt x="7" y="10"/>
                    <a:pt x="7" y="10"/>
                    <a:pt x="6" y="10"/>
                  </a:cubicBezTo>
                  <a:cubicBezTo>
                    <a:pt x="6" y="10"/>
                    <a:pt x="5" y="10"/>
                    <a:pt x="5" y="10"/>
                  </a:cubicBezTo>
                  <a:cubicBezTo>
                    <a:pt x="5" y="10"/>
                    <a:pt x="5" y="10"/>
                    <a:pt x="4" y="10"/>
                  </a:cubicBezTo>
                  <a:cubicBezTo>
                    <a:pt x="4" y="10"/>
                    <a:pt x="3" y="10"/>
                    <a:pt x="3" y="10"/>
                  </a:cubicBezTo>
                  <a:cubicBezTo>
                    <a:pt x="2" y="10"/>
                    <a:pt x="2" y="10"/>
                    <a:pt x="1" y="10"/>
                  </a:cubicBezTo>
                  <a:cubicBezTo>
                    <a:pt x="1" y="10"/>
                    <a:pt x="1" y="11"/>
                    <a:pt x="1" y="11"/>
                  </a:cubicBezTo>
                  <a:cubicBezTo>
                    <a:pt x="2" y="11"/>
                    <a:pt x="2" y="11"/>
                    <a:pt x="2" y="11"/>
                  </a:cubicBezTo>
                  <a:cubicBezTo>
                    <a:pt x="2" y="11"/>
                    <a:pt x="2" y="11"/>
                    <a:pt x="3" y="11"/>
                  </a:cubicBezTo>
                  <a:cubicBezTo>
                    <a:pt x="3" y="11"/>
                    <a:pt x="3" y="11"/>
                    <a:pt x="3" y="11"/>
                  </a:cubicBezTo>
                  <a:cubicBezTo>
                    <a:pt x="3" y="11"/>
                    <a:pt x="3" y="11"/>
                    <a:pt x="4" y="11"/>
                  </a:cubicBezTo>
                  <a:cubicBezTo>
                    <a:pt x="4" y="11"/>
                    <a:pt x="4" y="11"/>
                    <a:pt x="4" y="11"/>
                  </a:cubicBezTo>
                  <a:cubicBezTo>
                    <a:pt x="4" y="11"/>
                    <a:pt x="4" y="11"/>
                    <a:pt x="4" y="11"/>
                  </a:cubicBezTo>
                  <a:cubicBezTo>
                    <a:pt x="5" y="11"/>
                    <a:pt x="5" y="11"/>
                    <a:pt x="5" y="11"/>
                  </a:cubicBezTo>
                  <a:cubicBezTo>
                    <a:pt x="5" y="11"/>
                    <a:pt x="5" y="11"/>
                    <a:pt x="5" y="11"/>
                  </a:cubicBezTo>
                  <a:cubicBezTo>
                    <a:pt x="6" y="11"/>
                    <a:pt x="6" y="11"/>
                    <a:pt x="6" y="11"/>
                  </a:cubicBezTo>
                  <a:cubicBezTo>
                    <a:pt x="6" y="11"/>
                    <a:pt x="6" y="11"/>
                    <a:pt x="6" y="11"/>
                  </a:cubicBezTo>
                  <a:cubicBezTo>
                    <a:pt x="6" y="12"/>
                    <a:pt x="7" y="12"/>
                    <a:pt x="7" y="11"/>
                  </a:cubicBezTo>
                  <a:cubicBezTo>
                    <a:pt x="7" y="11"/>
                    <a:pt x="8" y="11"/>
                    <a:pt x="8" y="11"/>
                  </a:cubicBezTo>
                  <a:cubicBezTo>
                    <a:pt x="9" y="11"/>
                    <a:pt x="9" y="11"/>
                    <a:pt x="10" y="11"/>
                  </a:cubicBezTo>
                  <a:cubicBezTo>
                    <a:pt x="10" y="11"/>
                    <a:pt x="10" y="11"/>
                    <a:pt x="10" y="11"/>
                  </a:cubicBezTo>
                  <a:cubicBezTo>
                    <a:pt x="11" y="11"/>
                    <a:pt x="12" y="11"/>
                    <a:pt x="13" y="11"/>
                  </a:cubicBezTo>
                  <a:cubicBezTo>
                    <a:pt x="13" y="11"/>
                    <a:pt x="13" y="11"/>
                    <a:pt x="13" y="11"/>
                  </a:cubicBezTo>
                  <a:cubicBezTo>
                    <a:pt x="13" y="11"/>
                    <a:pt x="13" y="11"/>
                    <a:pt x="13" y="11"/>
                  </a:cubicBezTo>
                  <a:cubicBezTo>
                    <a:pt x="13" y="11"/>
                    <a:pt x="13" y="11"/>
                    <a:pt x="13" y="11"/>
                  </a:cubicBezTo>
                  <a:cubicBezTo>
                    <a:pt x="13" y="12"/>
                    <a:pt x="13" y="12"/>
                    <a:pt x="14" y="12"/>
                  </a:cubicBezTo>
                  <a:cubicBezTo>
                    <a:pt x="14" y="12"/>
                    <a:pt x="14" y="12"/>
                    <a:pt x="15" y="12"/>
                  </a:cubicBezTo>
                  <a:cubicBezTo>
                    <a:pt x="15" y="12"/>
                    <a:pt x="15" y="12"/>
                    <a:pt x="15" y="12"/>
                  </a:cubicBezTo>
                  <a:cubicBezTo>
                    <a:pt x="15" y="12"/>
                    <a:pt x="15" y="12"/>
                    <a:pt x="15" y="11"/>
                  </a:cubicBezTo>
                  <a:cubicBezTo>
                    <a:pt x="15" y="11"/>
                    <a:pt x="15" y="11"/>
                    <a:pt x="15" y="11"/>
                  </a:cubicBezTo>
                  <a:cubicBezTo>
                    <a:pt x="16" y="11"/>
                    <a:pt x="17" y="11"/>
                    <a:pt x="18" y="11"/>
                  </a:cubicBezTo>
                  <a:cubicBezTo>
                    <a:pt x="18" y="11"/>
                    <a:pt x="18" y="11"/>
                    <a:pt x="18" y="11"/>
                  </a:cubicBezTo>
                  <a:cubicBezTo>
                    <a:pt x="18" y="11"/>
                    <a:pt x="18" y="11"/>
                    <a:pt x="18" y="11"/>
                  </a:cubicBezTo>
                  <a:cubicBezTo>
                    <a:pt x="18" y="10"/>
                    <a:pt x="19" y="10"/>
                    <a:pt x="18" y="10"/>
                  </a:cubicBezTo>
                  <a:cubicBezTo>
                    <a:pt x="18" y="10"/>
                    <a:pt x="18" y="10"/>
                    <a:pt x="18" y="10"/>
                  </a:cubicBezTo>
                  <a:cubicBezTo>
                    <a:pt x="18" y="10"/>
                    <a:pt x="17" y="10"/>
                    <a:pt x="17" y="10"/>
                  </a:cubicBezTo>
                  <a:cubicBezTo>
                    <a:pt x="17" y="9"/>
                    <a:pt x="19" y="10"/>
                    <a:pt x="19" y="9"/>
                  </a:cubicBezTo>
                  <a:cubicBezTo>
                    <a:pt x="19" y="9"/>
                    <a:pt x="19" y="9"/>
                    <a:pt x="19" y="9"/>
                  </a:cubicBezTo>
                  <a:cubicBezTo>
                    <a:pt x="19" y="9"/>
                    <a:pt x="19" y="9"/>
                    <a:pt x="20" y="8"/>
                  </a:cubicBezTo>
                  <a:cubicBezTo>
                    <a:pt x="20" y="8"/>
                    <a:pt x="20" y="8"/>
                    <a:pt x="20" y="8"/>
                  </a:cubicBezTo>
                  <a:cubicBezTo>
                    <a:pt x="20" y="8"/>
                    <a:pt x="21" y="8"/>
                    <a:pt x="21" y="8"/>
                  </a:cubicBezTo>
                  <a:cubicBezTo>
                    <a:pt x="22" y="9"/>
                    <a:pt x="22" y="9"/>
                    <a:pt x="23" y="8"/>
                  </a:cubicBezTo>
                  <a:cubicBezTo>
                    <a:pt x="23" y="8"/>
                    <a:pt x="23" y="8"/>
                    <a:pt x="23" y="8"/>
                  </a:cubicBezTo>
                  <a:cubicBezTo>
                    <a:pt x="23" y="8"/>
                    <a:pt x="23" y="8"/>
                    <a:pt x="23" y="8"/>
                  </a:cubicBezTo>
                  <a:cubicBezTo>
                    <a:pt x="23" y="8"/>
                    <a:pt x="23" y="8"/>
                    <a:pt x="23" y="8"/>
                  </a:cubicBezTo>
                  <a:cubicBezTo>
                    <a:pt x="23" y="8"/>
                    <a:pt x="23" y="8"/>
                    <a:pt x="23" y="8"/>
                  </a:cubicBezTo>
                  <a:cubicBezTo>
                    <a:pt x="24" y="8"/>
                    <a:pt x="24" y="8"/>
                    <a:pt x="24" y="8"/>
                  </a:cubicBezTo>
                  <a:cubicBezTo>
                    <a:pt x="24" y="8"/>
                    <a:pt x="24" y="8"/>
                    <a:pt x="24" y="7"/>
                  </a:cubicBezTo>
                  <a:cubicBezTo>
                    <a:pt x="25" y="7"/>
                    <a:pt x="26" y="7"/>
                    <a:pt x="26" y="7"/>
                  </a:cubicBezTo>
                  <a:cubicBezTo>
                    <a:pt x="26" y="7"/>
                    <a:pt x="26" y="7"/>
                    <a:pt x="26" y="7"/>
                  </a:cubicBezTo>
                  <a:cubicBezTo>
                    <a:pt x="26" y="7"/>
                    <a:pt x="26" y="7"/>
                    <a:pt x="26" y="7"/>
                  </a:cubicBezTo>
                  <a:cubicBezTo>
                    <a:pt x="25" y="7"/>
                    <a:pt x="26" y="7"/>
                    <a:pt x="25" y="7"/>
                  </a:cubicBezTo>
                  <a:cubicBezTo>
                    <a:pt x="25" y="6"/>
                    <a:pt x="25" y="7"/>
                    <a:pt x="25" y="6"/>
                  </a:cubicBezTo>
                  <a:cubicBezTo>
                    <a:pt x="25" y="6"/>
                    <a:pt x="24" y="6"/>
                    <a:pt x="24" y="6"/>
                  </a:cubicBezTo>
                  <a:cubicBezTo>
                    <a:pt x="24" y="6"/>
                    <a:pt x="22" y="7"/>
                    <a:pt x="22" y="6"/>
                  </a:cubicBezTo>
                  <a:cubicBezTo>
                    <a:pt x="22" y="6"/>
                    <a:pt x="22" y="6"/>
                    <a:pt x="22" y="6"/>
                  </a:cubicBezTo>
                  <a:cubicBezTo>
                    <a:pt x="23" y="6"/>
                    <a:pt x="22" y="6"/>
                    <a:pt x="23" y="6"/>
                  </a:cubicBezTo>
                  <a:cubicBezTo>
                    <a:pt x="23" y="6"/>
                    <a:pt x="23" y="6"/>
                    <a:pt x="23" y="6"/>
                  </a:cubicBezTo>
                  <a:cubicBezTo>
                    <a:pt x="23" y="5"/>
                    <a:pt x="24" y="6"/>
                    <a:pt x="24" y="6"/>
                  </a:cubicBezTo>
                  <a:cubicBezTo>
                    <a:pt x="24" y="6"/>
                    <a:pt x="24" y="5"/>
                    <a:pt x="24" y="5"/>
                  </a:cubicBezTo>
                  <a:cubicBezTo>
                    <a:pt x="24" y="5"/>
                    <a:pt x="26" y="5"/>
                    <a:pt x="26" y="6"/>
                  </a:cubicBezTo>
                  <a:cubicBezTo>
                    <a:pt x="26" y="6"/>
                    <a:pt x="28" y="6"/>
                    <a:pt x="29" y="6"/>
                  </a:cubicBezTo>
                  <a:cubicBezTo>
                    <a:pt x="29" y="6"/>
                    <a:pt x="30" y="5"/>
                    <a:pt x="30" y="5"/>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78" name="Freeform 155"/>
            <p:cNvSpPr/>
            <p:nvPr/>
          </p:nvSpPr>
          <p:spPr>
            <a:xfrm>
              <a:off x="932" y="639"/>
              <a:ext cx="19" cy="7"/>
            </a:xfrm>
            <a:custGeom>
              <a:avLst/>
              <a:gdLst/>
              <a:ahLst/>
              <a:cxnLst>
                <a:cxn ang="0">
                  <a:pos x="1" y="3"/>
                </a:cxn>
                <a:cxn ang="0">
                  <a:pos x="1" y="3"/>
                </a:cxn>
                <a:cxn ang="0">
                  <a:pos x="2" y="3"/>
                </a:cxn>
                <a:cxn ang="0">
                  <a:pos x="3" y="2"/>
                </a:cxn>
                <a:cxn ang="0">
                  <a:pos x="4" y="2"/>
                </a:cxn>
                <a:cxn ang="0">
                  <a:pos x="5" y="2"/>
                </a:cxn>
                <a:cxn ang="0">
                  <a:pos x="6" y="2"/>
                </a:cxn>
                <a:cxn ang="0">
                  <a:pos x="7" y="1"/>
                </a:cxn>
                <a:cxn ang="0">
                  <a:pos x="7" y="1"/>
                </a:cxn>
                <a:cxn ang="0">
                  <a:pos x="8" y="0"/>
                </a:cxn>
                <a:cxn ang="0">
                  <a:pos x="8" y="0"/>
                </a:cxn>
                <a:cxn ang="0">
                  <a:pos x="8" y="0"/>
                </a:cxn>
                <a:cxn ang="0">
                  <a:pos x="7" y="0"/>
                </a:cxn>
                <a:cxn ang="0">
                  <a:pos x="6" y="0"/>
                </a:cxn>
                <a:cxn ang="0">
                  <a:pos x="3" y="0"/>
                </a:cxn>
                <a:cxn ang="0">
                  <a:pos x="2" y="1"/>
                </a:cxn>
                <a:cxn ang="0">
                  <a:pos x="1" y="1"/>
                </a:cxn>
                <a:cxn ang="0">
                  <a:pos x="1" y="2"/>
                </a:cxn>
                <a:cxn ang="0">
                  <a:pos x="1" y="2"/>
                </a:cxn>
                <a:cxn ang="0">
                  <a:pos x="1" y="3"/>
                </a:cxn>
              </a:cxnLst>
              <a:rect l="0" t="0" r="r" b="b"/>
              <a:pathLst>
                <a:path w="8" h="3">
                  <a:moveTo>
                    <a:pt x="1" y="3"/>
                  </a:moveTo>
                  <a:cubicBezTo>
                    <a:pt x="1" y="3"/>
                    <a:pt x="1" y="3"/>
                    <a:pt x="1" y="3"/>
                  </a:cubicBezTo>
                  <a:cubicBezTo>
                    <a:pt x="2" y="2"/>
                    <a:pt x="1" y="3"/>
                    <a:pt x="2" y="3"/>
                  </a:cubicBezTo>
                  <a:cubicBezTo>
                    <a:pt x="2" y="3"/>
                    <a:pt x="3" y="3"/>
                    <a:pt x="3" y="2"/>
                  </a:cubicBezTo>
                  <a:cubicBezTo>
                    <a:pt x="3" y="2"/>
                    <a:pt x="4" y="3"/>
                    <a:pt x="4" y="2"/>
                  </a:cubicBezTo>
                  <a:cubicBezTo>
                    <a:pt x="4" y="2"/>
                    <a:pt x="4" y="2"/>
                    <a:pt x="5" y="2"/>
                  </a:cubicBezTo>
                  <a:cubicBezTo>
                    <a:pt x="5" y="2"/>
                    <a:pt x="6" y="2"/>
                    <a:pt x="6" y="2"/>
                  </a:cubicBezTo>
                  <a:cubicBezTo>
                    <a:pt x="6" y="1"/>
                    <a:pt x="7" y="1"/>
                    <a:pt x="7" y="1"/>
                  </a:cubicBezTo>
                  <a:cubicBezTo>
                    <a:pt x="7" y="1"/>
                    <a:pt x="7" y="1"/>
                    <a:pt x="7" y="1"/>
                  </a:cubicBezTo>
                  <a:cubicBezTo>
                    <a:pt x="8" y="0"/>
                    <a:pt x="8" y="1"/>
                    <a:pt x="8" y="0"/>
                  </a:cubicBezTo>
                  <a:cubicBezTo>
                    <a:pt x="8" y="0"/>
                    <a:pt x="8" y="0"/>
                    <a:pt x="8" y="0"/>
                  </a:cubicBezTo>
                  <a:cubicBezTo>
                    <a:pt x="8" y="0"/>
                    <a:pt x="8" y="0"/>
                    <a:pt x="8" y="0"/>
                  </a:cubicBezTo>
                  <a:cubicBezTo>
                    <a:pt x="8" y="0"/>
                    <a:pt x="7" y="0"/>
                    <a:pt x="7" y="0"/>
                  </a:cubicBezTo>
                  <a:cubicBezTo>
                    <a:pt x="7" y="0"/>
                    <a:pt x="6" y="0"/>
                    <a:pt x="6" y="0"/>
                  </a:cubicBezTo>
                  <a:cubicBezTo>
                    <a:pt x="5" y="0"/>
                    <a:pt x="3" y="0"/>
                    <a:pt x="3" y="0"/>
                  </a:cubicBezTo>
                  <a:cubicBezTo>
                    <a:pt x="3" y="1"/>
                    <a:pt x="2" y="1"/>
                    <a:pt x="2" y="1"/>
                  </a:cubicBezTo>
                  <a:cubicBezTo>
                    <a:pt x="2" y="1"/>
                    <a:pt x="1" y="1"/>
                    <a:pt x="1" y="1"/>
                  </a:cubicBezTo>
                  <a:cubicBezTo>
                    <a:pt x="1" y="1"/>
                    <a:pt x="1" y="2"/>
                    <a:pt x="1" y="2"/>
                  </a:cubicBezTo>
                  <a:cubicBezTo>
                    <a:pt x="0" y="2"/>
                    <a:pt x="1" y="2"/>
                    <a:pt x="1" y="2"/>
                  </a:cubicBezTo>
                  <a:cubicBezTo>
                    <a:pt x="1" y="2"/>
                    <a:pt x="1" y="2"/>
                    <a:pt x="1" y="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79" name="Freeform 156"/>
            <p:cNvSpPr/>
            <p:nvPr/>
          </p:nvSpPr>
          <p:spPr>
            <a:xfrm>
              <a:off x="982" y="646"/>
              <a:ext cx="51" cy="12"/>
            </a:xfrm>
            <a:custGeom>
              <a:avLst/>
              <a:gdLst/>
              <a:ahLst/>
              <a:cxnLst>
                <a:cxn ang="0">
                  <a:pos x="2" y="2"/>
                </a:cxn>
                <a:cxn ang="0">
                  <a:pos x="2" y="1"/>
                </a:cxn>
                <a:cxn ang="0">
                  <a:pos x="4" y="1"/>
                </a:cxn>
                <a:cxn ang="0">
                  <a:pos x="4" y="2"/>
                </a:cxn>
                <a:cxn ang="0">
                  <a:pos x="3" y="3"/>
                </a:cxn>
                <a:cxn ang="0">
                  <a:pos x="3" y="3"/>
                </a:cxn>
                <a:cxn ang="0">
                  <a:pos x="3" y="4"/>
                </a:cxn>
                <a:cxn ang="0">
                  <a:pos x="4" y="4"/>
                </a:cxn>
                <a:cxn ang="0">
                  <a:pos x="4" y="5"/>
                </a:cxn>
                <a:cxn ang="0">
                  <a:pos x="6" y="5"/>
                </a:cxn>
                <a:cxn ang="0">
                  <a:pos x="7" y="4"/>
                </a:cxn>
                <a:cxn ang="0">
                  <a:pos x="7" y="4"/>
                </a:cxn>
                <a:cxn ang="0">
                  <a:pos x="8" y="5"/>
                </a:cxn>
                <a:cxn ang="0">
                  <a:pos x="9" y="5"/>
                </a:cxn>
                <a:cxn ang="0">
                  <a:pos x="10" y="5"/>
                </a:cxn>
                <a:cxn ang="0">
                  <a:pos x="13" y="5"/>
                </a:cxn>
                <a:cxn ang="0">
                  <a:pos x="15" y="4"/>
                </a:cxn>
                <a:cxn ang="0">
                  <a:pos x="15" y="5"/>
                </a:cxn>
                <a:cxn ang="0">
                  <a:pos x="15" y="5"/>
                </a:cxn>
                <a:cxn ang="0">
                  <a:pos x="17" y="4"/>
                </a:cxn>
                <a:cxn ang="0">
                  <a:pos x="19" y="4"/>
                </a:cxn>
                <a:cxn ang="0">
                  <a:pos x="20" y="4"/>
                </a:cxn>
                <a:cxn ang="0">
                  <a:pos x="20" y="3"/>
                </a:cxn>
                <a:cxn ang="0">
                  <a:pos x="20" y="2"/>
                </a:cxn>
                <a:cxn ang="0">
                  <a:pos x="16" y="2"/>
                </a:cxn>
                <a:cxn ang="0">
                  <a:pos x="15" y="2"/>
                </a:cxn>
                <a:cxn ang="0">
                  <a:pos x="15" y="2"/>
                </a:cxn>
                <a:cxn ang="0">
                  <a:pos x="11" y="3"/>
                </a:cxn>
                <a:cxn ang="0">
                  <a:pos x="8" y="2"/>
                </a:cxn>
                <a:cxn ang="0">
                  <a:pos x="8" y="2"/>
                </a:cxn>
                <a:cxn ang="0">
                  <a:pos x="9" y="1"/>
                </a:cxn>
                <a:cxn ang="0">
                  <a:pos x="8" y="1"/>
                </a:cxn>
                <a:cxn ang="0">
                  <a:pos x="8" y="1"/>
                </a:cxn>
                <a:cxn ang="0">
                  <a:pos x="7" y="1"/>
                </a:cxn>
                <a:cxn ang="0">
                  <a:pos x="6" y="1"/>
                </a:cxn>
                <a:cxn ang="0">
                  <a:pos x="6" y="1"/>
                </a:cxn>
                <a:cxn ang="0">
                  <a:pos x="4" y="1"/>
                </a:cxn>
                <a:cxn ang="0">
                  <a:pos x="4" y="0"/>
                </a:cxn>
                <a:cxn ang="0">
                  <a:pos x="4" y="0"/>
                </a:cxn>
                <a:cxn ang="0">
                  <a:pos x="3" y="0"/>
                </a:cxn>
                <a:cxn ang="0">
                  <a:pos x="2" y="0"/>
                </a:cxn>
                <a:cxn ang="0">
                  <a:pos x="0" y="0"/>
                </a:cxn>
                <a:cxn ang="0">
                  <a:pos x="0" y="1"/>
                </a:cxn>
                <a:cxn ang="0">
                  <a:pos x="0" y="1"/>
                </a:cxn>
                <a:cxn ang="0">
                  <a:pos x="0" y="1"/>
                </a:cxn>
                <a:cxn ang="0">
                  <a:pos x="1" y="2"/>
                </a:cxn>
                <a:cxn ang="0">
                  <a:pos x="2" y="2"/>
                </a:cxn>
              </a:cxnLst>
              <a:rect l="0" t="0" r="r" b="b"/>
              <a:pathLst>
                <a:path w="22" h="5">
                  <a:moveTo>
                    <a:pt x="2" y="2"/>
                  </a:moveTo>
                  <a:cubicBezTo>
                    <a:pt x="2" y="1"/>
                    <a:pt x="2" y="1"/>
                    <a:pt x="2" y="1"/>
                  </a:cubicBezTo>
                  <a:cubicBezTo>
                    <a:pt x="3" y="1"/>
                    <a:pt x="4" y="1"/>
                    <a:pt x="4" y="1"/>
                  </a:cubicBezTo>
                  <a:cubicBezTo>
                    <a:pt x="4" y="2"/>
                    <a:pt x="5" y="2"/>
                    <a:pt x="4" y="2"/>
                  </a:cubicBezTo>
                  <a:cubicBezTo>
                    <a:pt x="4" y="3"/>
                    <a:pt x="3" y="3"/>
                    <a:pt x="3" y="3"/>
                  </a:cubicBezTo>
                  <a:cubicBezTo>
                    <a:pt x="3" y="3"/>
                    <a:pt x="3" y="3"/>
                    <a:pt x="3" y="3"/>
                  </a:cubicBezTo>
                  <a:cubicBezTo>
                    <a:pt x="2" y="3"/>
                    <a:pt x="2" y="4"/>
                    <a:pt x="3" y="4"/>
                  </a:cubicBezTo>
                  <a:cubicBezTo>
                    <a:pt x="3" y="4"/>
                    <a:pt x="4" y="4"/>
                    <a:pt x="4" y="4"/>
                  </a:cubicBezTo>
                  <a:cubicBezTo>
                    <a:pt x="4" y="5"/>
                    <a:pt x="4" y="5"/>
                    <a:pt x="4" y="5"/>
                  </a:cubicBezTo>
                  <a:cubicBezTo>
                    <a:pt x="5" y="5"/>
                    <a:pt x="5" y="5"/>
                    <a:pt x="6" y="5"/>
                  </a:cubicBezTo>
                  <a:cubicBezTo>
                    <a:pt x="6" y="5"/>
                    <a:pt x="7" y="4"/>
                    <a:pt x="7" y="4"/>
                  </a:cubicBezTo>
                  <a:cubicBezTo>
                    <a:pt x="7" y="4"/>
                    <a:pt x="7" y="4"/>
                    <a:pt x="7" y="4"/>
                  </a:cubicBezTo>
                  <a:cubicBezTo>
                    <a:pt x="8" y="5"/>
                    <a:pt x="8" y="4"/>
                    <a:pt x="8" y="5"/>
                  </a:cubicBezTo>
                  <a:cubicBezTo>
                    <a:pt x="9" y="5"/>
                    <a:pt x="9" y="5"/>
                    <a:pt x="9" y="5"/>
                  </a:cubicBezTo>
                  <a:cubicBezTo>
                    <a:pt x="10" y="5"/>
                    <a:pt x="10" y="5"/>
                    <a:pt x="10" y="5"/>
                  </a:cubicBezTo>
                  <a:cubicBezTo>
                    <a:pt x="11" y="4"/>
                    <a:pt x="13" y="5"/>
                    <a:pt x="13" y="5"/>
                  </a:cubicBezTo>
                  <a:cubicBezTo>
                    <a:pt x="14" y="4"/>
                    <a:pt x="14" y="4"/>
                    <a:pt x="15" y="4"/>
                  </a:cubicBezTo>
                  <a:cubicBezTo>
                    <a:pt x="15" y="4"/>
                    <a:pt x="15" y="4"/>
                    <a:pt x="15" y="5"/>
                  </a:cubicBezTo>
                  <a:cubicBezTo>
                    <a:pt x="15" y="5"/>
                    <a:pt x="15" y="5"/>
                    <a:pt x="15" y="5"/>
                  </a:cubicBezTo>
                  <a:cubicBezTo>
                    <a:pt x="16" y="5"/>
                    <a:pt x="17" y="5"/>
                    <a:pt x="17" y="4"/>
                  </a:cubicBezTo>
                  <a:cubicBezTo>
                    <a:pt x="18" y="4"/>
                    <a:pt x="19" y="4"/>
                    <a:pt x="19" y="4"/>
                  </a:cubicBezTo>
                  <a:cubicBezTo>
                    <a:pt x="19" y="4"/>
                    <a:pt x="20" y="4"/>
                    <a:pt x="20" y="4"/>
                  </a:cubicBezTo>
                  <a:cubicBezTo>
                    <a:pt x="20" y="4"/>
                    <a:pt x="20" y="4"/>
                    <a:pt x="20" y="3"/>
                  </a:cubicBezTo>
                  <a:cubicBezTo>
                    <a:pt x="22" y="3"/>
                    <a:pt x="20" y="2"/>
                    <a:pt x="20" y="2"/>
                  </a:cubicBezTo>
                  <a:cubicBezTo>
                    <a:pt x="20" y="2"/>
                    <a:pt x="17" y="2"/>
                    <a:pt x="16" y="2"/>
                  </a:cubicBezTo>
                  <a:cubicBezTo>
                    <a:pt x="16" y="2"/>
                    <a:pt x="16" y="2"/>
                    <a:pt x="15" y="2"/>
                  </a:cubicBezTo>
                  <a:cubicBezTo>
                    <a:pt x="15" y="2"/>
                    <a:pt x="15" y="2"/>
                    <a:pt x="15" y="2"/>
                  </a:cubicBezTo>
                  <a:cubicBezTo>
                    <a:pt x="14" y="3"/>
                    <a:pt x="11" y="2"/>
                    <a:pt x="11" y="3"/>
                  </a:cubicBezTo>
                  <a:cubicBezTo>
                    <a:pt x="11" y="2"/>
                    <a:pt x="7" y="3"/>
                    <a:pt x="8" y="2"/>
                  </a:cubicBezTo>
                  <a:cubicBezTo>
                    <a:pt x="8" y="2"/>
                    <a:pt x="8" y="2"/>
                    <a:pt x="8" y="2"/>
                  </a:cubicBezTo>
                  <a:cubicBezTo>
                    <a:pt x="9" y="2"/>
                    <a:pt x="9" y="2"/>
                    <a:pt x="9" y="1"/>
                  </a:cubicBezTo>
                  <a:cubicBezTo>
                    <a:pt x="9" y="1"/>
                    <a:pt x="8" y="1"/>
                    <a:pt x="8" y="1"/>
                  </a:cubicBezTo>
                  <a:cubicBezTo>
                    <a:pt x="8" y="1"/>
                    <a:pt x="8" y="1"/>
                    <a:pt x="8" y="1"/>
                  </a:cubicBezTo>
                  <a:cubicBezTo>
                    <a:pt x="8" y="1"/>
                    <a:pt x="8" y="1"/>
                    <a:pt x="7" y="1"/>
                  </a:cubicBezTo>
                  <a:cubicBezTo>
                    <a:pt x="7" y="1"/>
                    <a:pt x="7" y="1"/>
                    <a:pt x="6" y="1"/>
                  </a:cubicBezTo>
                  <a:cubicBezTo>
                    <a:pt x="6" y="1"/>
                    <a:pt x="6" y="1"/>
                    <a:pt x="6" y="1"/>
                  </a:cubicBezTo>
                  <a:cubicBezTo>
                    <a:pt x="5" y="1"/>
                    <a:pt x="5" y="1"/>
                    <a:pt x="4" y="1"/>
                  </a:cubicBezTo>
                  <a:cubicBezTo>
                    <a:pt x="4" y="1"/>
                    <a:pt x="4" y="1"/>
                    <a:pt x="4" y="0"/>
                  </a:cubicBezTo>
                  <a:cubicBezTo>
                    <a:pt x="4" y="0"/>
                    <a:pt x="4" y="0"/>
                    <a:pt x="4" y="0"/>
                  </a:cubicBezTo>
                  <a:cubicBezTo>
                    <a:pt x="3" y="0"/>
                    <a:pt x="3" y="0"/>
                    <a:pt x="3" y="0"/>
                  </a:cubicBezTo>
                  <a:cubicBezTo>
                    <a:pt x="2" y="0"/>
                    <a:pt x="2" y="0"/>
                    <a:pt x="2" y="0"/>
                  </a:cubicBezTo>
                  <a:cubicBezTo>
                    <a:pt x="1" y="0"/>
                    <a:pt x="0" y="0"/>
                    <a:pt x="0" y="0"/>
                  </a:cubicBezTo>
                  <a:cubicBezTo>
                    <a:pt x="0" y="0"/>
                    <a:pt x="0" y="1"/>
                    <a:pt x="0" y="1"/>
                  </a:cubicBezTo>
                  <a:cubicBezTo>
                    <a:pt x="0" y="1"/>
                    <a:pt x="0" y="1"/>
                    <a:pt x="0" y="1"/>
                  </a:cubicBezTo>
                  <a:cubicBezTo>
                    <a:pt x="0" y="1"/>
                    <a:pt x="0" y="1"/>
                    <a:pt x="0" y="1"/>
                  </a:cubicBezTo>
                  <a:cubicBezTo>
                    <a:pt x="1" y="2"/>
                    <a:pt x="1" y="2"/>
                    <a:pt x="1" y="2"/>
                  </a:cubicBezTo>
                  <a:cubicBezTo>
                    <a:pt x="1" y="2"/>
                    <a:pt x="2" y="2"/>
                    <a:pt x="2"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80" name="Freeform 157"/>
            <p:cNvSpPr/>
            <p:nvPr/>
          </p:nvSpPr>
          <p:spPr>
            <a:xfrm>
              <a:off x="951" y="646"/>
              <a:ext cx="12" cy="10"/>
            </a:xfrm>
            <a:custGeom>
              <a:avLst/>
              <a:gdLst/>
              <a:ahLst/>
              <a:cxnLst>
                <a:cxn ang="0">
                  <a:pos x="4" y="2"/>
                </a:cxn>
                <a:cxn ang="0">
                  <a:pos x="4" y="2"/>
                </a:cxn>
                <a:cxn ang="0">
                  <a:pos x="4" y="1"/>
                </a:cxn>
                <a:cxn ang="0">
                  <a:pos x="3" y="1"/>
                </a:cxn>
                <a:cxn ang="0">
                  <a:pos x="3" y="1"/>
                </a:cxn>
                <a:cxn ang="0">
                  <a:pos x="3" y="1"/>
                </a:cxn>
                <a:cxn ang="0">
                  <a:pos x="1" y="1"/>
                </a:cxn>
                <a:cxn ang="0">
                  <a:pos x="1" y="1"/>
                </a:cxn>
                <a:cxn ang="0">
                  <a:pos x="1" y="2"/>
                </a:cxn>
                <a:cxn ang="0">
                  <a:pos x="1" y="2"/>
                </a:cxn>
                <a:cxn ang="0">
                  <a:pos x="2" y="3"/>
                </a:cxn>
                <a:cxn ang="0">
                  <a:pos x="3" y="3"/>
                </a:cxn>
                <a:cxn ang="0">
                  <a:pos x="4" y="4"/>
                </a:cxn>
                <a:cxn ang="0">
                  <a:pos x="5" y="4"/>
                </a:cxn>
                <a:cxn ang="0">
                  <a:pos x="5" y="1"/>
                </a:cxn>
                <a:cxn ang="0">
                  <a:pos x="4" y="2"/>
                </a:cxn>
                <a:cxn ang="0">
                  <a:pos x="4" y="2"/>
                </a:cxn>
              </a:cxnLst>
              <a:rect l="0" t="0" r="r" b="b"/>
              <a:pathLst>
                <a:path w="5" h="4">
                  <a:moveTo>
                    <a:pt x="4" y="2"/>
                  </a:moveTo>
                  <a:cubicBezTo>
                    <a:pt x="4" y="2"/>
                    <a:pt x="4" y="2"/>
                    <a:pt x="4" y="2"/>
                  </a:cubicBezTo>
                  <a:cubicBezTo>
                    <a:pt x="4" y="2"/>
                    <a:pt x="4" y="2"/>
                    <a:pt x="4" y="1"/>
                  </a:cubicBezTo>
                  <a:cubicBezTo>
                    <a:pt x="4" y="1"/>
                    <a:pt x="3" y="1"/>
                    <a:pt x="3" y="1"/>
                  </a:cubicBezTo>
                  <a:cubicBezTo>
                    <a:pt x="3" y="1"/>
                    <a:pt x="3" y="1"/>
                    <a:pt x="3" y="1"/>
                  </a:cubicBezTo>
                  <a:cubicBezTo>
                    <a:pt x="3" y="1"/>
                    <a:pt x="3" y="1"/>
                    <a:pt x="3" y="1"/>
                  </a:cubicBezTo>
                  <a:cubicBezTo>
                    <a:pt x="2" y="0"/>
                    <a:pt x="1" y="1"/>
                    <a:pt x="1" y="1"/>
                  </a:cubicBezTo>
                  <a:cubicBezTo>
                    <a:pt x="1" y="1"/>
                    <a:pt x="1" y="1"/>
                    <a:pt x="1" y="1"/>
                  </a:cubicBezTo>
                  <a:cubicBezTo>
                    <a:pt x="1" y="2"/>
                    <a:pt x="0" y="2"/>
                    <a:pt x="1" y="2"/>
                  </a:cubicBezTo>
                  <a:cubicBezTo>
                    <a:pt x="1" y="2"/>
                    <a:pt x="1" y="2"/>
                    <a:pt x="1" y="2"/>
                  </a:cubicBezTo>
                  <a:cubicBezTo>
                    <a:pt x="2" y="2"/>
                    <a:pt x="2" y="3"/>
                    <a:pt x="2" y="3"/>
                  </a:cubicBezTo>
                  <a:cubicBezTo>
                    <a:pt x="3" y="4"/>
                    <a:pt x="3" y="3"/>
                    <a:pt x="3" y="3"/>
                  </a:cubicBezTo>
                  <a:cubicBezTo>
                    <a:pt x="4" y="3"/>
                    <a:pt x="4" y="3"/>
                    <a:pt x="4" y="4"/>
                  </a:cubicBezTo>
                  <a:cubicBezTo>
                    <a:pt x="4" y="4"/>
                    <a:pt x="4" y="4"/>
                    <a:pt x="5" y="4"/>
                  </a:cubicBezTo>
                  <a:cubicBezTo>
                    <a:pt x="5" y="1"/>
                    <a:pt x="5" y="1"/>
                    <a:pt x="5" y="1"/>
                  </a:cubicBezTo>
                  <a:cubicBezTo>
                    <a:pt x="4" y="2"/>
                    <a:pt x="4" y="2"/>
                    <a:pt x="4" y="2"/>
                  </a:cubicBezTo>
                  <a:cubicBezTo>
                    <a:pt x="4" y="2"/>
                    <a:pt x="4" y="2"/>
                    <a:pt x="4"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81" name="Freeform 158"/>
            <p:cNvSpPr/>
            <p:nvPr/>
          </p:nvSpPr>
          <p:spPr>
            <a:xfrm>
              <a:off x="963" y="646"/>
              <a:ext cx="23" cy="12"/>
            </a:xfrm>
            <a:custGeom>
              <a:avLst/>
              <a:gdLst/>
              <a:ahLst/>
              <a:cxnLst>
                <a:cxn ang="0">
                  <a:pos x="1" y="4"/>
                </a:cxn>
                <a:cxn ang="0">
                  <a:pos x="3" y="4"/>
                </a:cxn>
                <a:cxn ang="0">
                  <a:pos x="4" y="3"/>
                </a:cxn>
                <a:cxn ang="0">
                  <a:pos x="4" y="3"/>
                </a:cxn>
                <a:cxn ang="0">
                  <a:pos x="5" y="4"/>
                </a:cxn>
                <a:cxn ang="0">
                  <a:pos x="5" y="4"/>
                </a:cxn>
                <a:cxn ang="0">
                  <a:pos x="7" y="4"/>
                </a:cxn>
                <a:cxn ang="0">
                  <a:pos x="7" y="5"/>
                </a:cxn>
                <a:cxn ang="0">
                  <a:pos x="9" y="4"/>
                </a:cxn>
                <a:cxn ang="0">
                  <a:pos x="9" y="4"/>
                </a:cxn>
                <a:cxn ang="0">
                  <a:pos x="9" y="4"/>
                </a:cxn>
                <a:cxn ang="0">
                  <a:pos x="9" y="4"/>
                </a:cxn>
                <a:cxn ang="0">
                  <a:pos x="9" y="3"/>
                </a:cxn>
                <a:cxn ang="0">
                  <a:pos x="9" y="3"/>
                </a:cxn>
                <a:cxn ang="0">
                  <a:pos x="8" y="3"/>
                </a:cxn>
                <a:cxn ang="0">
                  <a:pos x="8" y="3"/>
                </a:cxn>
                <a:cxn ang="0">
                  <a:pos x="7" y="3"/>
                </a:cxn>
                <a:cxn ang="0">
                  <a:pos x="5" y="2"/>
                </a:cxn>
                <a:cxn ang="0">
                  <a:pos x="5" y="2"/>
                </a:cxn>
                <a:cxn ang="0">
                  <a:pos x="6" y="1"/>
                </a:cxn>
                <a:cxn ang="0">
                  <a:pos x="5" y="1"/>
                </a:cxn>
                <a:cxn ang="0">
                  <a:pos x="5" y="1"/>
                </a:cxn>
                <a:cxn ang="0">
                  <a:pos x="4" y="1"/>
                </a:cxn>
                <a:cxn ang="0">
                  <a:pos x="3" y="1"/>
                </a:cxn>
                <a:cxn ang="0">
                  <a:pos x="1" y="1"/>
                </a:cxn>
                <a:cxn ang="0">
                  <a:pos x="0" y="1"/>
                </a:cxn>
                <a:cxn ang="0">
                  <a:pos x="0" y="1"/>
                </a:cxn>
                <a:cxn ang="0">
                  <a:pos x="0" y="1"/>
                </a:cxn>
                <a:cxn ang="0">
                  <a:pos x="0" y="4"/>
                </a:cxn>
                <a:cxn ang="0">
                  <a:pos x="1" y="4"/>
                </a:cxn>
              </a:cxnLst>
              <a:rect l="0" t="0" r="r" b="b"/>
              <a:pathLst>
                <a:path w="10" h="5">
                  <a:moveTo>
                    <a:pt x="1" y="4"/>
                  </a:moveTo>
                  <a:cubicBezTo>
                    <a:pt x="2" y="4"/>
                    <a:pt x="2" y="4"/>
                    <a:pt x="3" y="4"/>
                  </a:cubicBezTo>
                  <a:cubicBezTo>
                    <a:pt x="3" y="3"/>
                    <a:pt x="3" y="3"/>
                    <a:pt x="4" y="3"/>
                  </a:cubicBezTo>
                  <a:cubicBezTo>
                    <a:pt x="4" y="3"/>
                    <a:pt x="4" y="3"/>
                    <a:pt x="4" y="3"/>
                  </a:cubicBezTo>
                  <a:cubicBezTo>
                    <a:pt x="5" y="2"/>
                    <a:pt x="5" y="3"/>
                    <a:pt x="5" y="4"/>
                  </a:cubicBezTo>
                  <a:cubicBezTo>
                    <a:pt x="5" y="4"/>
                    <a:pt x="5" y="4"/>
                    <a:pt x="5" y="4"/>
                  </a:cubicBezTo>
                  <a:cubicBezTo>
                    <a:pt x="5" y="5"/>
                    <a:pt x="6" y="4"/>
                    <a:pt x="7" y="4"/>
                  </a:cubicBezTo>
                  <a:cubicBezTo>
                    <a:pt x="7" y="5"/>
                    <a:pt x="7" y="5"/>
                    <a:pt x="7" y="5"/>
                  </a:cubicBezTo>
                  <a:cubicBezTo>
                    <a:pt x="8" y="5"/>
                    <a:pt x="8" y="4"/>
                    <a:pt x="9" y="4"/>
                  </a:cubicBezTo>
                  <a:cubicBezTo>
                    <a:pt x="9" y="4"/>
                    <a:pt x="9" y="4"/>
                    <a:pt x="9" y="4"/>
                  </a:cubicBezTo>
                  <a:cubicBezTo>
                    <a:pt x="9" y="4"/>
                    <a:pt x="9" y="4"/>
                    <a:pt x="9" y="4"/>
                  </a:cubicBezTo>
                  <a:cubicBezTo>
                    <a:pt x="9" y="4"/>
                    <a:pt x="9" y="4"/>
                    <a:pt x="9" y="4"/>
                  </a:cubicBezTo>
                  <a:cubicBezTo>
                    <a:pt x="10" y="4"/>
                    <a:pt x="9" y="3"/>
                    <a:pt x="9" y="3"/>
                  </a:cubicBezTo>
                  <a:cubicBezTo>
                    <a:pt x="9" y="3"/>
                    <a:pt x="9" y="3"/>
                    <a:pt x="9" y="3"/>
                  </a:cubicBezTo>
                  <a:cubicBezTo>
                    <a:pt x="9" y="3"/>
                    <a:pt x="9" y="3"/>
                    <a:pt x="8" y="3"/>
                  </a:cubicBezTo>
                  <a:cubicBezTo>
                    <a:pt x="8" y="3"/>
                    <a:pt x="8" y="3"/>
                    <a:pt x="8" y="3"/>
                  </a:cubicBezTo>
                  <a:cubicBezTo>
                    <a:pt x="7" y="3"/>
                    <a:pt x="7" y="3"/>
                    <a:pt x="7" y="3"/>
                  </a:cubicBezTo>
                  <a:cubicBezTo>
                    <a:pt x="6" y="3"/>
                    <a:pt x="6" y="3"/>
                    <a:pt x="5" y="2"/>
                  </a:cubicBezTo>
                  <a:cubicBezTo>
                    <a:pt x="5" y="2"/>
                    <a:pt x="5" y="2"/>
                    <a:pt x="5" y="2"/>
                  </a:cubicBezTo>
                  <a:cubicBezTo>
                    <a:pt x="5" y="2"/>
                    <a:pt x="5" y="2"/>
                    <a:pt x="6" y="1"/>
                  </a:cubicBezTo>
                  <a:cubicBezTo>
                    <a:pt x="6" y="1"/>
                    <a:pt x="6" y="1"/>
                    <a:pt x="5" y="1"/>
                  </a:cubicBezTo>
                  <a:cubicBezTo>
                    <a:pt x="5" y="1"/>
                    <a:pt x="5" y="1"/>
                    <a:pt x="5" y="1"/>
                  </a:cubicBezTo>
                  <a:cubicBezTo>
                    <a:pt x="5" y="1"/>
                    <a:pt x="5" y="1"/>
                    <a:pt x="4" y="1"/>
                  </a:cubicBezTo>
                  <a:cubicBezTo>
                    <a:pt x="4" y="1"/>
                    <a:pt x="4" y="1"/>
                    <a:pt x="3" y="1"/>
                  </a:cubicBezTo>
                  <a:cubicBezTo>
                    <a:pt x="3" y="1"/>
                    <a:pt x="1" y="0"/>
                    <a:pt x="1" y="1"/>
                  </a:cubicBezTo>
                  <a:cubicBezTo>
                    <a:pt x="0" y="1"/>
                    <a:pt x="1" y="1"/>
                    <a:pt x="0" y="1"/>
                  </a:cubicBezTo>
                  <a:cubicBezTo>
                    <a:pt x="0" y="1"/>
                    <a:pt x="0" y="1"/>
                    <a:pt x="0" y="1"/>
                  </a:cubicBezTo>
                  <a:cubicBezTo>
                    <a:pt x="0" y="1"/>
                    <a:pt x="0" y="1"/>
                    <a:pt x="0" y="1"/>
                  </a:cubicBezTo>
                  <a:cubicBezTo>
                    <a:pt x="0" y="4"/>
                    <a:pt x="0" y="4"/>
                    <a:pt x="0" y="4"/>
                  </a:cubicBezTo>
                  <a:cubicBezTo>
                    <a:pt x="0" y="4"/>
                    <a:pt x="1" y="4"/>
                    <a:pt x="1" y="4"/>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82" name="Freeform 159"/>
            <p:cNvSpPr/>
            <p:nvPr/>
          </p:nvSpPr>
          <p:spPr>
            <a:xfrm>
              <a:off x="1364" y="831"/>
              <a:ext cx="7" cy="7"/>
            </a:xfrm>
            <a:custGeom>
              <a:avLst/>
              <a:gdLst/>
              <a:ahLst/>
              <a:cxnLst>
                <a:cxn ang="0">
                  <a:pos x="1" y="2"/>
                </a:cxn>
                <a:cxn ang="0">
                  <a:pos x="1" y="3"/>
                </a:cxn>
                <a:cxn ang="0">
                  <a:pos x="2" y="2"/>
                </a:cxn>
                <a:cxn ang="0">
                  <a:pos x="2" y="1"/>
                </a:cxn>
                <a:cxn ang="0">
                  <a:pos x="1" y="1"/>
                </a:cxn>
                <a:cxn ang="0">
                  <a:pos x="0" y="0"/>
                </a:cxn>
                <a:cxn ang="0">
                  <a:pos x="0" y="2"/>
                </a:cxn>
                <a:cxn ang="0">
                  <a:pos x="1" y="2"/>
                </a:cxn>
              </a:cxnLst>
              <a:rect l="0" t="0" r="r" b="b"/>
              <a:pathLst>
                <a:path w="3" h="3">
                  <a:moveTo>
                    <a:pt x="1" y="2"/>
                  </a:moveTo>
                  <a:cubicBezTo>
                    <a:pt x="1" y="3"/>
                    <a:pt x="1" y="3"/>
                    <a:pt x="1" y="3"/>
                  </a:cubicBezTo>
                  <a:cubicBezTo>
                    <a:pt x="3" y="3"/>
                    <a:pt x="2" y="2"/>
                    <a:pt x="2" y="2"/>
                  </a:cubicBezTo>
                  <a:cubicBezTo>
                    <a:pt x="2" y="1"/>
                    <a:pt x="2" y="1"/>
                    <a:pt x="2" y="1"/>
                  </a:cubicBezTo>
                  <a:cubicBezTo>
                    <a:pt x="2" y="1"/>
                    <a:pt x="1" y="1"/>
                    <a:pt x="1" y="1"/>
                  </a:cubicBezTo>
                  <a:cubicBezTo>
                    <a:pt x="1" y="1"/>
                    <a:pt x="0" y="0"/>
                    <a:pt x="0" y="0"/>
                  </a:cubicBezTo>
                  <a:cubicBezTo>
                    <a:pt x="0" y="2"/>
                    <a:pt x="0" y="2"/>
                    <a:pt x="0" y="2"/>
                  </a:cubicBezTo>
                  <a:cubicBezTo>
                    <a:pt x="0" y="2"/>
                    <a:pt x="0" y="2"/>
                    <a:pt x="1"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83" name="Freeform 160"/>
            <p:cNvSpPr/>
            <p:nvPr/>
          </p:nvSpPr>
          <p:spPr>
            <a:xfrm>
              <a:off x="1364" y="727"/>
              <a:ext cx="3" cy="4"/>
            </a:xfrm>
            <a:custGeom>
              <a:avLst/>
              <a:gdLst/>
              <a:ahLst/>
              <a:cxnLst>
                <a:cxn ang="0">
                  <a:pos x="0" y="2"/>
                </a:cxn>
                <a:cxn ang="0">
                  <a:pos x="1" y="1"/>
                </a:cxn>
                <a:cxn ang="0">
                  <a:pos x="1" y="1"/>
                </a:cxn>
                <a:cxn ang="0">
                  <a:pos x="1" y="1"/>
                </a:cxn>
                <a:cxn ang="0">
                  <a:pos x="0" y="0"/>
                </a:cxn>
                <a:cxn ang="0">
                  <a:pos x="0" y="0"/>
                </a:cxn>
                <a:cxn ang="0">
                  <a:pos x="0" y="0"/>
                </a:cxn>
                <a:cxn ang="0">
                  <a:pos x="0" y="0"/>
                </a:cxn>
                <a:cxn ang="0">
                  <a:pos x="0" y="2"/>
                </a:cxn>
                <a:cxn ang="0">
                  <a:pos x="0" y="2"/>
                </a:cxn>
                <a:cxn ang="0">
                  <a:pos x="0" y="2"/>
                </a:cxn>
              </a:cxnLst>
              <a:rect l="0" t="0" r="r" b="b"/>
              <a:pathLst>
                <a:path w="1" h="2">
                  <a:moveTo>
                    <a:pt x="0" y="2"/>
                  </a:moveTo>
                  <a:cubicBezTo>
                    <a:pt x="0" y="2"/>
                    <a:pt x="0" y="2"/>
                    <a:pt x="1"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84" name="Freeform 161"/>
            <p:cNvSpPr>
              <a:spLocks noEditPoints="1"/>
            </p:cNvSpPr>
            <p:nvPr/>
          </p:nvSpPr>
          <p:spPr>
            <a:xfrm>
              <a:off x="1194" y="644"/>
              <a:ext cx="813" cy="614"/>
            </a:xfrm>
            <a:custGeom>
              <a:avLst/>
              <a:gdLst/>
              <a:ahLst/>
              <a:cxnLst>
                <a:cxn ang="0">
                  <a:pos x="300" y="15"/>
                </a:cxn>
                <a:cxn ang="0">
                  <a:pos x="231" y="9"/>
                </a:cxn>
                <a:cxn ang="0">
                  <a:pos x="204" y="4"/>
                </a:cxn>
                <a:cxn ang="0">
                  <a:pos x="161" y="9"/>
                </a:cxn>
                <a:cxn ang="0">
                  <a:pos x="161" y="17"/>
                </a:cxn>
                <a:cxn ang="0">
                  <a:pos x="149" y="9"/>
                </a:cxn>
                <a:cxn ang="0">
                  <a:pos x="128" y="17"/>
                </a:cxn>
                <a:cxn ang="0">
                  <a:pos x="101" y="26"/>
                </a:cxn>
                <a:cxn ang="0">
                  <a:pos x="88" y="13"/>
                </a:cxn>
                <a:cxn ang="0">
                  <a:pos x="63" y="21"/>
                </a:cxn>
                <a:cxn ang="0">
                  <a:pos x="60" y="44"/>
                </a:cxn>
                <a:cxn ang="0">
                  <a:pos x="76" y="26"/>
                </a:cxn>
                <a:cxn ang="0">
                  <a:pos x="81" y="39"/>
                </a:cxn>
                <a:cxn ang="0">
                  <a:pos x="54" y="44"/>
                </a:cxn>
                <a:cxn ang="0">
                  <a:pos x="34" y="64"/>
                </a:cxn>
                <a:cxn ang="0">
                  <a:pos x="26" y="90"/>
                </a:cxn>
                <a:cxn ang="0">
                  <a:pos x="2" y="124"/>
                </a:cxn>
                <a:cxn ang="0">
                  <a:pos x="12" y="160"/>
                </a:cxn>
                <a:cxn ang="0">
                  <a:pos x="48" y="166"/>
                </a:cxn>
                <a:cxn ang="0">
                  <a:pos x="62" y="192"/>
                </a:cxn>
                <a:cxn ang="0">
                  <a:pos x="69" y="243"/>
                </a:cxn>
                <a:cxn ang="0">
                  <a:pos x="96" y="254"/>
                </a:cxn>
                <a:cxn ang="0">
                  <a:pos x="113" y="221"/>
                </a:cxn>
                <a:cxn ang="0">
                  <a:pos x="120" y="187"/>
                </a:cxn>
                <a:cxn ang="0">
                  <a:pos x="137" y="166"/>
                </a:cxn>
                <a:cxn ang="0">
                  <a:pos x="125" y="144"/>
                </a:cxn>
                <a:cxn ang="0">
                  <a:pos x="107" y="115"/>
                </a:cxn>
                <a:cxn ang="0">
                  <a:pos x="116" y="121"/>
                </a:cxn>
                <a:cxn ang="0">
                  <a:pos x="143" y="141"/>
                </a:cxn>
                <a:cxn ang="0">
                  <a:pos x="151" y="116"/>
                </a:cxn>
                <a:cxn ang="0">
                  <a:pos x="140" y="107"/>
                </a:cxn>
                <a:cxn ang="0">
                  <a:pos x="175" y="119"/>
                </a:cxn>
                <a:cxn ang="0">
                  <a:pos x="189" y="137"/>
                </a:cxn>
                <a:cxn ang="0">
                  <a:pos x="208" y="137"/>
                </a:cxn>
                <a:cxn ang="0">
                  <a:pos x="229" y="128"/>
                </a:cxn>
                <a:cxn ang="0">
                  <a:pos x="243" y="156"/>
                </a:cxn>
                <a:cxn ang="0">
                  <a:pos x="256" y="172"/>
                </a:cxn>
                <a:cxn ang="0">
                  <a:pos x="256" y="152"/>
                </a:cxn>
                <a:cxn ang="0">
                  <a:pos x="257" y="129"/>
                </a:cxn>
                <a:cxn ang="0">
                  <a:pos x="282" y="117"/>
                </a:cxn>
                <a:cxn ang="0">
                  <a:pos x="279" y="89"/>
                </a:cxn>
                <a:cxn ang="0">
                  <a:pos x="283" y="86"/>
                </a:cxn>
                <a:cxn ang="0">
                  <a:pos x="288" y="81"/>
                </a:cxn>
                <a:cxn ang="0">
                  <a:pos x="294" y="53"/>
                </a:cxn>
                <a:cxn ang="0">
                  <a:pos x="282" y="39"/>
                </a:cxn>
                <a:cxn ang="0">
                  <a:pos x="311" y="31"/>
                </a:cxn>
                <a:cxn ang="0">
                  <a:pos x="318" y="51"/>
                </a:cxn>
                <a:cxn ang="0">
                  <a:pos x="317" y="36"/>
                </a:cxn>
                <a:cxn ang="0">
                  <a:pos x="329" y="22"/>
                </a:cxn>
                <a:cxn ang="0">
                  <a:pos x="108" y="97"/>
                </a:cxn>
                <a:cxn ang="0">
                  <a:pos x="75" y="104"/>
                </a:cxn>
                <a:cxn ang="0">
                  <a:pos x="50" y="89"/>
                </a:cxn>
                <a:cxn ang="0">
                  <a:pos x="40" y="79"/>
                </a:cxn>
                <a:cxn ang="0">
                  <a:pos x="66" y="86"/>
                </a:cxn>
                <a:cxn ang="0">
                  <a:pos x="63" y="72"/>
                </a:cxn>
                <a:cxn ang="0">
                  <a:pos x="83" y="89"/>
                </a:cxn>
                <a:cxn ang="0">
                  <a:pos x="93" y="89"/>
                </a:cxn>
                <a:cxn ang="0">
                  <a:pos x="93" y="70"/>
                </a:cxn>
                <a:cxn ang="0">
                  <a:pos x="105" y="70"/>
                </a:cxn>
                <a:cxn ang="0">
                  <a:pos x="132" y="77"/>
                </a:cxn>
                <a:cxn ang="0">
                  <a:pos x="139" y="77"/>
                </a:cxn>
                <a:cxn ang="0">
                  <a:pos x="153" y="65"/>
                </a:cxn>
                <a:cxn ang="0">
                  <a:pos x="230" y="52"/>
                </a:cxn>
              </a:cxnLst>
              <a:rect l="0" t="0" r="r" b="b"/>
              <a:pathLst>
                <a:path w="344" h="260">
                  <a:moveTo>
                    <a:pt x="343" y="25"/>
                  </a:moveTo>
                  <a:cubicBezTo>
                    <a:pt x="343" y="25"/>
                    <a:pt x="343" y="25"/>
                    <a:pt x="343" y="25"/>
                  </a:cubicBezTo>
                  <a:cubicBezTo>
                    <a:pt x="343" y="25"/>
                    <a:pt x="343" y="25"/>
                    <a:pt x="343" y="25"/>
                  </a:cubicBezTo>
                  <a:cubicBezTo>
                    <a:pt x="343" y="25"/>
                    <a:pt x="343" y="25"/>
                    <a:pt x="343" y="25"/>
                  </a:cubicBezTo>
                  <a:cubicBezTo>
                    <a:pt x="343" y="25"/>
                    <a:pt x="343" y="25"/>
                    <a:pt x="343" y="25"/>
                  </a:cubicBezTo>
                  <a:cubicBezTo>
                    <a:pt x="342" y="25"/>
                    <a:pt x="342" y="25"/>
                    <a:pt x="342" y="25"/>
                  </a:cubicBezTo>
                  <a:cubicBezTo>
                    <a:pt x="342" y="25"/>
                    <a:pt x="342" y="25"/>
                    <a:pt x="342" y="25"/>
                  </a:cubicBezTo>
                  <a:cubicBezTo>
                    <a:pt x="342" y="25"/>
                    <a:pt x="342" y="24"/>
                    <a:pt x="342" y="24"/>
                  </a:cubicBezTo>
                  <a:cubicBezTo>
                    <a:pt x="342" y="24"/>
                    <a:pt x="342" y="24"/>
                    <a:pt x="342" y="24"/>
                  </a:cubicBezTo>
                  <a:cubicBezTo>
                    <a:pt x="342" y="24"/>
                    <a:pt x="342" y="24"/>
                    <a:pt x="341" y="24"/>
                  </a:cubicBezTo>
                  <a:cubicBezTo>
                    <a:pt x="341" y="23"/>
                    <a:pt x="342" y="24"/>
                    <a:pt x="343" y="24"/>
                  </a:cubicBezTo>
                  <a:cubicBezTo>
                    <a:pt x="343" y="23"/>
                    <a:pt x="343" y="23"/>
                    <a:pt x="343" y="22"/>
                  </a:cubicBezTo>
                  <a:cubicBezTo>
                    <a:pt x="342" y="22"/>
                    <a:pt x="342" y="22"/>
                    <a:pt x="342" y="22"/>
                  </a:cubicBezTo>
                  <a:cubicBezTo>
                    <a:pt x="342" y="22"/>
                    <a:pt x="342" y="22"/>
                    <a:pt x="342" y="22"/>
                  </a:cubicBezTo>
                  <a:cubicBezTo>
                    <a:pt x="342" y="22"/>
                    <a:pt x="341" y="22"/>
                    <a:pt x="341" y="22"/>
                  </a:cubicBezTo>
                  <a:cubicBezTo>
                    <a:pt x="341" y="22"/>
                    <a:pt x="340" y="22"/>
                    <a:pt x="340" y="22"/>
                  </a:cubicBezTo>
                  <a:cubicBezTo>
                    <a:pt x="340" y="22"/>
                    <a:pt x="340" y="22"/>
                    <a:pt x="339" y="22"/>
                  </a:cubicBezTo>
                  <a:cubicBezTo>
                    <a:pt x="339" y="22"/>
                    <a:pt x="339" y="21"/>
                    <a:pt x="339" y="21"/>
                  </a:cubicBezTo>
                  <a:cubicBezTo>
                    <a:pt x="339" y="21"/>
                    <a:pt x="338" y="21"/>
                    <a:pt x="338" y="21"/>
                  </a:cubicBezTo>
                  <a:cubicBezTo>
                    <a:pt x="338" y="21"/>
                    <a:pt x="333" y="20"/>
                    <a:pt x="332" y="20"/>
                  </a:cubicBezTo>
                  <a:cubicBezTo>
                    <a:pt x="332" y="20"/>
                    <a:pt x="332" y="20"/>
                    <a:pt x="331" y="20"/>
                  </a:cubicBezTo>
                  <a:cubicBezTo>
                    <a:pt x="331" y="20"/>
                    <a:pt x="331" y="20"/>
                    <a:pt x="331" y="19"/>
                  </a:cubicBezTo>
                  <a:cubicBezTo>
                    <a:pt x="331" y="19"/>
                    <a:pt x="329" y="19"/>
                    <a:pt x="329" y="19"/>
                  </a:cubicBezTo>
                  <a:cubicBezTo>
                    <a:pt x="329" y="19"/>
                    <a:pt x="328" y="19"/>
                    <a:pt x="328" y="19"/>
                  </a:cubicBezTo>
                  <a:cubicBezTo>
                    <a:pt x="328" y="19"/>
                    <a:pt x="327" y="19"/>
                    <a:pt x="327" y="19"/>
                  </a:cubicBezTo>
                  <a:cubicBezTo>
                    <a:pt x="327" y="19"/>
                    <a:pt x="327" y="18"/>
                    <a:pt x="327" y="18"/>
                  </a:cubicBezTo>
                  <a:cubicBezTo>
                    <a:pt x="326" y="18"/>
                    <a:pt x="326" y="18"/>
                    <a:pt x="325" y="18"/>
                  </a:cubicBezTo>
                  <a:cubicBezTo>
                    <a:pt x="325" y="18"/>
                    <a:pt x="325" y="18"/>
                    <a:pt x="325" y="18"/>
                  </a:cubicBezTo>
                  <a:cubicBezTo>
                    <a:pt x="325" y="18"/>
                    <a:pt x="325" y="18"/>
                    <a:pt x="324" y="18"/>
                  </a:cubicBezTo>
                  <a:cubicBezTo>
                    <a:pt x="324" y="18"/>
                    <a:pt x="323" y="18"/>
                    <a:pt x="324" y="18"/>
                  </a:cubicBezTo>
                  <a:cubicBezTo>
                    <a:pt x="324" y="18"/>
                    <a:pt x="322" y="17"/>
                    <a:pt x="322" y="17"/>
                  </a:cubicBezTo>
                  <a:cubicBezTo>
                    <a:pt x="322" y="17"/>
                    <a:pt x="321" y="17"/>
                    <a:pt x="321" y="17"/>
                  </a:cubicBezTo>
                  <a:cubicBezTo>
                    <a:pt x="321" y="17"/>
                    <a:pt x="320" y="17"/>
                    <a:pt x="319" y="17"/>
                  </a:cubicBezTo>
                  <a:cubicBezTo>
                    <a:pt x="319" y="17"/>
                    <a:pt x="318" y="17"/>
                    <a:pt x="318" y="16"/>
                  </a:cubicBezTo>
                  <a:cubicBezTo>
                    <a:pt x="318" y="16"/>
                    <a:pt x="318" y="16"/>
                    <a:pt x="317" y="16"/>
                  </a:cubicBezTo>
                  <a:cubicBezTo>
                    <a:pt x="317" y="16"/>
                    <a:pt x="317" y="16"/>
                    <a:pt x="317" y="16"/>
                  </a:cubicBezTo>
                  <a:cubicBezTo>
                    <a:pt x="317" y="16"/>
                    <a:pt x="316" y="16"/>
                    <a:pt x="316" y="16"/>
                  </a:cubicBezTo>
                  <a:cubicBezTo>
                    <a:pt x="315" y="16"/>
                    <a:pt x="314" y="15"/>
                    <a:pt x="312" y="15"/>
                  </a:cubicBezTo>
                  <a:cubicBezTo>
                    <a:pt x="312" y="15"/>
                    <a:pt x="310" y="15"/>
                    <a:pt x="310" y="15"/>
                  </a:cubicBezTo>
                  <a:cubicBezTo>
                    <a:pt x="310" y="15"/>
                    <a:pt x="308" y="15"/>
                    <a:pt x="308" y="15"/>
                  </a:cubicBezTo>
                  <a:cubicBezTo>
                    <a:pt x="308" y="15"/>
                    <a:pt x="308" y="15"/>
                    <a:pt x="308" y="15"/>
                  </a:cubicBezTo>
                  <a:cubicBezTo>
                    <a:pt x="307" y="15"/>
                    <a:pt x="307" y="15"/>
                    <a:pt x="307" y="15"/>
                  </a:cubicBezTo>
                  <a:cubicBezTo>
                    <a:pt x="307" y="15"/>
                    <a:pt x="307" y="14"/>
                    <a:pt x="306" y="14"/>
                  </a:cubicBezTo>
                  <a:cubicBezTo>
                    <a:pt x="305" y="14"/>
                    <a:pt x="304" y="15"/>
                    <a:pt x="302" y="14"/>
                  </a:cubicBezTo>
                  <a:cubicBezTo>
                    <a:pt x="302" y="14"/>
                    <a:pt x="301" y="14"/>
                    <a:pt x="301" y="14"/>
                  </a:cubicBezTo>
                  <a:cubicBezTo>
                    <a:pt x="301" y="15"/>
                    <a:pt x="301" y="15"/>
                    <a:pt x="301" y="15"/>
                  </a:cubicBezTo>
                  <a:cubicBezTo>
                    <a:pt x="301" y="15"/>
                    <a:pt x="301" y="15"/>
                    <a:pt x="301" y="15"/>
                  </a:cubicBezTo>
                  <a:cubicBezTo>
                    <a:pt x="301" y="15"/>
                    <a:pt x="301" y="15"/>
                    <a:pt x="301" y="15"/>
                  </a:cubicBezTo>
                  <a:cubicBezTo>
                    <a:pt x="301" y="15"/>
                    <a:pt x="301" y="15"/>
                    <a:pt x="301" y="15"/>
                  </a:cubicBezTo>
                  <a:cubicBezTo>
                    <a:pt x="301" y="15"/>
                    <a:pt x="301" y="15"/>
                    <a:pt x="302" y="16"/>
                  </a:cubicBezTo>
                  <a:cubicBezTo>
                    <a:pt x="302" y="16"/>
                    <a:pt x="303" y="16"/>
                    <a:pt x="303" y="16"/>
                  </a:cubicBezTo>
                  <a:cubicBezTo>
                    <a:pt x="303" y="16"/>
                    <a:pt x="303" y="16"/>
                    <a:pt x="303" y="16"/>
                  </a:cubicBezTo>
                  <a:cubicBezTo>
                    <a:pt x="304" y="16"/>
                    <a:pt x="304" y="16"/>
                    <a:pt x="304" y="16"/>
                  </a:cubicBezTo>
                  <a:cubicBezTo>
                    <a:pt x="304" y="16"/>
                    <a:pt x="304" y="17"/>
                    <a:pt x="304" y="17"/>
                  </a:cubicBezTo>
                  <a:cubicBezTo>
                    <a:pt x="303" y="17"/>
                    <a:pt x="303" y="17"/>
                    <a:pt x="303" y="17"/>
                  </a:cubicBezTo>
                  <a:cubicBezTo>
                    <a:pt x="303" y="17"/>
                    <a:pt x="302" y="16"/>
                    <a:pt x="302" y="16"/>
                  </a:cubicBezTo>
                  <a:cubicBezTo>
                    <a:pt x="301" y="16"/>
                    <a:pt x="301" y="16"/>
                    <a:pt x="301" y="16"/>
                  </a:cubicBezTo>
                  <a:cubicBezTo>
                    <a:pt x="301" y="16"/>
                    <a:pt x="301" y="16"/>
                    <a:pt x="300" y="16"/>
                  </a:cubicBezTo>
                  <a:cubicBezTo>
                    <a:pt x="300" y="16"/>
                    <a:pt x="300" y="16"/>
                    <a:pt x="300" y="16"/>
                  </a:cubicBezTo>
                  <a:cubicBezTo>
                    <a:pt x="300" y="16"/>
                    <a:pt x="299" y="16"/>
                    <a:pt x="299" y="16"/>
                  </a:cubicBezTo>
                  <a:cubicBezTo>
                    <a:pt x="299" y="15"/>
                    <a:pt x="300" y="15"/>
                    <a:pt x="300" y="15"/>
                  </a:cubicBezTo>
                  <a:cubicBezTo>
                    <a:pt x="300" y="15"/>
                    <a:pt x="300" y="15"/>
                    <a:pt x="300" y="15"/>
                  </a:cubicBezTo>
                  <a:cubicBezTo>
                    <a:pt x="300" y="14"/>
                    <a:pt x="299" y="14"/>
                    <a:pt x="298" y="14"/>
                  </a:cubicBezTo>
                  <a:cubicBezTo>
                    <a:pt x="298" y="14"/>
                    <a:pt x="297" y="14"/>
                    <a:pt x="297" y="14"/>
                  </a:cubicBezTo>
                  <a:cubicBezTo>
                    <a:pt x="297" y="15"/>
                    <a:pt x="297" y="15"/>
                    <a:pt x="297" y="15"/>
                  </a:cubicBezTo>
                  <a:cubicBezTo>
                    <a:pt x="295" y="16"/>
                    <a:pt x="294" y="15"/>
                    <a:pt x="293" y="15"/>
                  </a:cubicBezTo>
                  <a:cubicBezTo>
                    <a:pt x="292" y="15"/>
                    <a:pt x="292" y="15"/>
                    <a:pt x="292" y="15"/>
                  </a:cubicBezTo>
                  <a:cubicBezTo>
                    <a:pt x="291" y="15"/>
                    <a:pt x="290" y="15"/>
                    <a:pt x="289" y="15"/>
                  </a:cubicBezTo>
                  <a:cubicBezTo>
                    <a:pt x="289" y="15"/>
                    <a:pt x="288" y="15"/>
                    <a:pt x="288" y="15"/>
                  </a:cubicBezTo>
                  <a:cubicBezTo>
                    <a:pt x="288" y="15"/>
                    <a:pt x="287" y="15"/>
                    <a:pt x="287" y="15"/>
                  </a:cubicBezTo>
                  <a:cubicBezTo>
                    <a:pt x="287" y="15"/>
                    <a:pt x="286" y="15"/>
                    <a:pt x="285" y="15"/>
                  </a:cubicBezTo>
                  <a:cubicBezTo>
                    <a:pt x="285" y="15"/>
                    <a:pt x="285" y="15"/>
                    <a:pt x="285" y="14"/>
                  </a:cubicBezTo>
                  <a:cubicBezTo>
                    <a:pt x="285" y="14"/>
                    <a:pt x="285" y="14"/>
                    <a:pt x="285" y="14"/>
                  </a:cubicBezTo>
                  <a:cubicBezTo>
                    <a:pt x="285" y="14"/>
                    <a:pt x="285" y="14"/>
                    <a:pt x="284" y="14"/>
                  </a:cubicBezTo>
                  <a:cubicBezTo>
                    <a:pt x="284" y="14"/>
                    <a:pt x="284" y="14"/>
                    <a:pt x="284" y="14"/>
                  </a:cubicBezTo>
                  <a:cubicBezTo>
                    <a:pt x="284" y="14"/>
                    <a:pt x="284" y="14"/>
                    <a:pt x="284" y="14"/>
                  </a:cubicBezTo>
                  <a:cubicBezTo>
                    <a:pt x="284" y="14"/>
                    <a:pt x="284" y="13"/>
                    <a:pt x="283" y="13"/>
                  </a:cubicBezTo>
                  <a:cubicBezTo>
                    <a:pt x="283" y="13"/>
                    <a:pt x="283" y="13"/>
                    <a:pt x="283" y="13"/>
                  </a:cubicBezTo>
                  <a:cubicBezTo>
                    <a:pt x="282" y="13"/>
                    <a:pt x="283" y="13"/>
                    <a:pt x="282" y="13"/>
                  </a:cubicBezTo>
                  <a:cubicBezTo>
                    <a:pt x="282" y="13"/>
                    <a:pt x="281" y="13"/>
                    <a:pt x="281" y="13"/>
                  </a:cubicBezTo>
                  <a:cubicBezTo>
                    <a:pt x="281" y="13"/>
                    <a:pt x="281" y="13"/>
                    <a:pt x="280" y="12"/>
                  </a:cubicBezTo>
                  <a:cubicBezTo>
                    <a:pt x="279" y="12"/>
                    <a:pt x="271" y="13"/>
                    <a:pt x="270" y="13"/>
                  </a:cubicBezTo>
                  <a:cubicBezTo>
                    <a:pt x="270" y="12"/>
                    <a:pt x="269" y="12"/>
                    <a:pt x="269" y="12"/>
                  </a:cubicBezTo>
                  <a:cubicBezTo>
                    <a:pt x="268" y="12"/>
                    <a:pt x="268" y="12"/>
                    <a:pt x="268" y="11"/>
                  </a:cubicBezTo>
                  <a:cubicBezTo>
                    <a:pt x="267" y="11"/>
                    <a:pt x="266" y="12"/>
                    <a:pt x="265" y="11"/>
                  </a:cubicBezTo>
                  <a:cubicBezTo>
                    <a:pt x="265" y="11"/>
                    <a:pt x="265" y="11"/>
                    <a:pt x="265" y="11"/>
                  </a:cubicBezTo>
                  <a:cubicBezTo>
                    <a:pt x="265" y="11"/>
                    <a:pt x="265" y="11"/>
                    <a:pt x="264" y="11"/>
                  </a:cubicBezTo>
                  <a:cubicBezTo>
                    <a:pt x="264" y="11"/>
                    <a:pt x="264" y="10"/>
                    <a:pt x="264" y="10"/>
                  </a:cubicBezTo>
                  <a:cubicBezTo>
                    <a:pt x="264" y="10"/>
                    <a:pt x="262" y="10"/>
                    <a:pt x="262" y="10"/>
                  </a:cubicBezTo>
                  <a:cubicBezTo>
                    <a:pt x="260" y="10"/>
                    <a:pt x="256" y="10"/>
                    <a:pt x="256" y="10"/>
                  </a:cubicBezTo>
                  <a:cubicBezTo>
                    <a:pt x="256" y="9"/>
                    <a:pt x="255" y="9"/>
                    <a:pt x="255" y="9"/>
                  </a:cubicBezTo>
                  <a:cubicBezTo>
                    <a:pt x="253" y="9"/>
                    <a:pt x="251" y="9"/>
                    <a:pt x="250" y="9"/>
                  </a:cubicBezTo>
                  <a:cubicBezTo>
                    <a:pt x="249" y="9"/>
                    <a:pt x="249" y="9"/>
                    <a:pt x="249" y="9"/>
                  </a:cubicBezTo>
                  <a:cubicBezTo>
                    <a:pt x="249" y="9"/>
                    <a:pt x="249" y="9"/>
                    <a:pt x="248" y="9"/>
                  </a:cubicBezTo>
                  <a:cubicBezTo>
                    <a:pt x="248" y="9"/>
                    <a:pt x="248" y="10"/>
                    <a:pt x="248" y="10"/>
                  </a:cubicBezTo>
                  <a:cubicBezTo>
                    <a:pt x="248" y="10"/>
                    <a:pt x="249" y="10"/>
                    <a:pt x="249" y="10"/>
                  </a:cubicBezTo>
                  <a:cubicBezTo>
                    <a:pt x="249" y="10"/>
                    <a:pt x="249" y="10"/>
                    <a:pt x="249" y="10"/>
                  </a:cubicBezTo>
                  <a:cubicBezTo>
                    <a:pt x="249" y="11"/>
                    <a:pt x="249" y="11"/>
                    <a:pt x="249" y="11"/>
                  </a:cubicBezTo>
                  <a:cubicBezTo>
                    <a:pt x="249" y="11"/>
                    <a:pt x="249" y="11"/>
                    <a:pt x="250" y="11"/>
                  </a:cubicBezTo>
                  <a:cubicBezTo>
                    <a:pt x="250" y="11"/>
                    <a:pt x="250" y="11"/>
                    <a:pt x="250" y="11"/>
                  </a:cubicBezTo>
                  <a:cubicBezTo>
                    <a:pt x="250" y="11"/>
                    <a:pt x="250" y="11"/>
                    <a:pt x="250" y="11"/>
                  </a:cubicBezTo>
                  <a:cubicBezTo>
                    <a:pt x="250" y="11"/>
                    <a:pt x="251" y="11"/>
                    <a:pt x="250" y="11"/>
                  </a:cubicBezTo>
                  <a:cubicBezTo>
                    <a:pt x="250" y="12"/>
                    <a:pt x="250" y="12"/>
                    <a:pt x="249" y="11"/>
                  </a:cubicBezTo>
                  <a:cubicBezTo>
                    <a:pt x="249" y="11"/>
                    <a:pt x="248" y="11"/>
                    <a:pt x="248" y="11"/>
                  </a:cubicBezTo>
                  <a:cubicBezTo>
                    <a:pt x="246" y="11"/>
                    <a:pt x="243" y="12"/>
                    <a:pt x="242" y="12"/>
                  </a:cubicBezTo>
                  <a:cubicBezTo>
                    <a:pt x="241" y="12"/>
                    <a:pt x="241" y="12"/>
                    <a:pt x="241" y="11"/>
                  </a:cubicBezTo>
                  <a:cubicBezTo>
                    <a:pt x="241" y="11"/>
                    <a:pt x="240" y="11"/>
                    <a:pt x="240" y="11"/>
                  </a:cubicBezTo>
                  <a:cubicBezTo>
                    <a:pt x="240" y="11"/>
                    <a:pt x="239" y="10"/>
                    <a:pt x="239" y="11"/>
                  </a:cubicBezTo>
                  <a:cubicBezTo>
                    <a:pt x="239" y="11"/>
                    <a:pt x="239" y="11"/>
                    <a:pt x="239" y="11"/>
                  </a:cubicBezTo>
                  <a:cubicBezTo>
                    <a:pt x="239" y="11"/>
                    <a:pt x="239" y="12"/>
                    <a:pt x="239" y="12"/>
                  </a:cubicBezTo>
                  <a:cubicBezTo>
                    <a:pt x="239" y="13"/>
                    <a:pt x="239" y="13"/>
                    <a:pt x="238" y="13"/>
                  </a:cubicBezTo>
                  <a:cubicBezTo>
                    <a:pt x="238" y="12"/>
                    <a:pt x="237" y="13"/>
                    <a:pt x="237" y="12"/>
                  </a:cubicBezTo>
                  <a:cubicBezTo>
                    <a:pt x="236" y="12"/>
                    <a:pt x="237" y="12"/>
                    <a:pt x="236" y="12"/>
                  </a:cubicBezTo>
                  <a:cubicBezTo>
                    <a:pt x="236" y="12"/>
                    <a:pt x="236" y="12"/>
                    <a:pt x="236" y="12"/>
                  </a:cubicBezTo>
                  <a:cubicBezTo>
                    <a:pt x="235" y="12"/>
                    <a:pt x="235" y="11"/>
                    <a:pt x="235" y="11"/>
                  </a:cubicBezTo>
                  <a:cubicBezTo>
                    <a:pt x="235" y="11"/>
                    <a:pt x="235" y="11"/>
                    <a:pt x="234" y="11"/>
                  </a:cubicBezTo>
                  <a:cubicBezTo>
                    <a:pt x="234" y="11"/>
                    <a:pt x="234" y="11"/>
                    <a:pt x="234" y="11"/>
                  </a:cubicBezTo>
                  <a:cubicBezTo>
                    <a:pt x="234" y="11"/>
                    <a:pt x="234" y="11"/>
                    <a:pt x="234" y="10"/>
                  </a:cubicBezTo>
                  <a:cubicBezTo>
                    <a:pt x="234" y="10"/>
                    <a:pt x="234" y="10"/>
                    <a:pt x="233" y="10"/>
                  </a:cubicBezTo>
                  <a:cubicBezTo>
                    <a:pt x="233" y="9"/>
                    <a:pt x="232" y="10"/>
                    <a:pt x="232" y="9"/>
                  </a:cubicBezTo>
                  <a:cubicBezTo>
                    <a:pt x="232" y="9"/>
                    <a:pt x="232" y="9"/>
                    <a:pt x="232" y="9"/>
                  </a:cubicBezTo>
                  <a:cubicBezTo>
                    <a:pt x="231" y="9"/>
                    <a:pt x="231" y="9"/>
                    <a:pt x="231" y="9"/>
                  </a:cubicBezTo>
                  <a:cubicBezTo>
                    <a:pt x="231" y="8"/>
                    <a:pt x="230" y="8"/>
                    <a:pt x="230" y="8"/>
                  </a:cubicBezTo>
                  <a:cubicBezTo>
                    <a:pt x="229" y="8"/>
                    <a:pt x="229" y="8"/>
                    <a:pt x="229" y="8"/>
                  </a:cubicBezTo>
                  <a:cubicBezTo>
                    <a:pt x="229" y="8"/>
                    <a:pt x="229" y="8"/>
                    <a:pt x="228" y="8"/>
                  </a:cubicBezTo>
                  <a:cubicBezTo>
                    <a:pt x="227" y="8"/>
                    <a:pt x="227" y="8"/>
                    <a:pt x="226" y="8"/>
                  </a:cubicBezTo>
                  <a:cubicBezTo>
                    <a:pt x="226" y="8"/>
                    <a:pt x="225" y="8"/>
                    <a:pt x="225" y="8"/>
                  </a:cubicBezTo>
                  <a:cubicBezTo>
                    <a:pt x="224" y="8"/>
                    <a:pt x="225" y="7"/>
                    <a:pt x="224" y="7"/>
                  </a:cubicBezTo>
                  <a:cubicBezTo>
                    <a:pt x="224" y="7"/>
                    <a:pt x="224" y="7"/>
                    <a:pt x="224" y="7"/>
                  </a:cubicBezTo>
                  <a:cubicBezTo>
                    <a:pt x="223" y="7"/>
                    <a:pt x="223" y="7"/>
                    <a:pt x="223" y="7"/>
                  </a:cubicBezTo>
                  <a:cubicBezTo>
                    <a:pt x="223" y="7"/>
                    <a:pt x="222" y="7"/>
                    <a:pt x="222" y="7"/>
                  </a:cubicBezTo>
                  <a:cubicBezTo>
                    <a:pt x="221" y="7"/>
                    <a:pt x="221" y="7"/>
                    <a:pt x="222" y="7"/>
                  </a:cubicBezTo>
                  <a:cubicBezTo>
                    <a:pt x="222" y="8"/>
                    <a:pt x="222" y="8"/>
                    <a:pt x="222" y="8"/>
                  </a:cubicBezTo>
                  <a:cubicBezTo>
                    <a:pt x="222" y="8"/>
                    <a:pt x="222" y="8"/>
                    <a:pt x="222" y="8"/>
                  </a:cubicBezTo>
                  <a:cubicBezTo>
                    <a:pt x="222" y="8"/>
                    <a:pt x="222" y="8"/>
                    <a:pt x="222" y="8"/>
                  </a:cubicBezTo>
                  <a:cubicBezTo>
                    <a:pt x="222" y="8"/>
                    <a:pt x="223" y="8"/>
                    <a:pt x="223" y="8"/>
                  </a:cubicBezTo>
                  <a:cubicBezTo>
                    <a:pt x="223" y="9"/>
                    <a:pt x="222" y="9"/>
                    <a:pt x="221" y="9"/>
                  </a:cubicBezTo>
                  <a:cubicBezTo>
                    <a:pt x="220" y="9"/>
                    <a:pt x="220" y="9"/>
                    <a:pt x="219" y="9"/>
                  </a:cubicBezTo>
                  <a:cubicBezTo>
                    <a:pt x="219" y="9"/>
                    <a:pt x="218" y="9"/>
                    <a:pt x="218" y="9"/>
                  </a:cubicBezTo>
                  <a:cubicBezTo>
                    <a:pt x="218" y="9"/>
                    <a:pt x="217" y="8"/>
                    <a:pt x="217" y="8"/>
                  </a:cubicBezTo>
                  <a:cubicBezTo>
                    <a:pt x="217" y="8"/>
                    <a:pt x="216" y="9"/>
                    <a:pt x="216" y="8"/>
                  </a:cubicBezTo>
                  <a:cubicBezTo>
                    <a:pt x="215" y="8"/>
                    <a:pt x="215" y="8"/>
                    <a:pt x="215" y="8"/>
                  </a:cubicBezTo>
                  <a:cubicBezTo>
                    <a:pt x="215" y="8"/>
                    <a:pt x="215" y="8"/>
                    <a:pt x="215" y="8"/>
                  </a:cubicBezTo>
                  <a:cubicBezTo>
                    <a:pt x="215" y="8"/>
                    <a:pt x="215" y="8"/>
                    <a:pt x="215" y="7"/>
                  </a:cubicBezTo>
                  <a:cubicBezTo>
                    <a:pt x="215" y="7"/>
                    <a:pt x="214" y="7"/>
                    <a:pt x="214" y="7"/>
                  </a:cubicBezTo>
                  <a:cubicBezTo>
                    <a:pt x="213" y="7"/>
                    <a:pt x="212" y="7"/>
                    <a:pt x="212" y="7"/>
                  </a:cubicBezTo>
                  <a:cubicBezTo>
                    <a:pt x="211" y="7"/>
                    <a:pt x="211" y="7"/>
                    <a:pt x="210" y="7"/>
                  </a:cubicBezTo>
                  <a:cubicBezTo>
                    <a:pt x="209" y="7"/>
                    <a:pt x="209" y="7"/>
                    <a:pt x="208" y="7"/>
                  </a:cubicBezTo>
                  <a:cubicBezTo>
                    <a:pt x="208" y="7"/>
                    <a:pt x="208" y="8"/>
                    <a:pt x="208" y="7"/>
                  </a:cubicBezTo>
                  <a:cubicBezTo>
                    <a:pt x="208" y="7"/>
                    <a:pt x="207" y="7"/>
                    <a:pt x="207" y="7"/>
                  </a:cubicBezTo>
                  <a:cubicBezTo>
                    <a:pt x="207" y="7"/>
                    <a:pt x="207" y="7"/>
                    <a:pt x="206" y="7"/>
                  </a:cubicBezTo>
                  <a:cubicBezTo>
                    <a:pt x="206" y="7"/>
                    <a:pt x="205" y="7"/>
                    <a:pt x="204" y="7"/>
                  </a:cubicBezTo>
                  <a:cubicBezTo>
                    <a:pt x="204" y="7"/>
                    <a:pt x="203" y="7"/>
                    <a:pt x="204" y="7"/>
                  </a:cubicBezTo>
                  <a:cubicBezTo>
                    <a:pt x="204" y="6"/>
                    <a:pt x="205" y="7"/>
                    <a:pt x="205" y="6"/>
                  </a:cubicBezTo>
                  <a:cubicBezTo>
                    <a:pt x="206" y="6"/>
                    <a:pt x="205" y="6"/>
                    <a:pt x="205" y="6"/>
                  </a:cubicBezTo>
                  <a:cubicBezTo>
                    <a:pt x="204" y="6"/>
                    <a:pt x="204" y="5"/>
                    <a:pt x="204" y="6"/>
                  </a:cubicBezTo>
                  <a:cubicBezTo>
                    <a:pt x="203" y="6"/>
                    <a:pt x="203" y="6"/>
                    <a:pt x="203" y="6"/>
                  </a:cubicBezTo>
                  <a:cubicBezTo>
                    <a:pt x="203" y="6"/>
                    <a:pt x="203" y="6"/>
                    <a:pt x="203" y="6"/>
                  </a:cubicBezTo>
                  <a:cubicBezTo>
                    <a:pt x="203" y="6"/>
                    <a:pt x="203" y="6"/>
                    <a:pt x="203" y="6"/>
                  </a:cubicBezTo>
                  <a:cubicBezTo>
                    <a:pt x="204" y="7"/>
                    <a:pt x="203" y="7"/>
                    <a:pt x="203" y="7"/>
                  </a:cubicBezTo>
                  <a:cubicBezTo>
                    <a:pt x="203" y="6"/>
                    <a:pt x="202" y="7"/>
                    <a:pt x="202" y="7"/>
                  </a:cubicBezTo>
                  <a:cubicBezTo>
                    <a:pt x="201" y="7"/>
                    <a:pt x="201" y="7"/>
                    <a:pt x="201" y="8"/>
                  </a:cubicBezTo>
                  <a:cubicBezTo>
                    <a:pt x="201" y="8"/>
                    <a:pt x="200" y="8"/>
                    <a:pt x="199" y="8"/>
                  </a:cubicBezTo>
                  <a:cubicBezTo>
                    <a:pt x="199" y="8"/>
                    <a:pt x="198" y="8"/>
                    <a:pt x="197" y="8"/>
                  </a:cubicBezTo>
                  <a:cubicBezTo>
                    <a:pt x="198" y="8"/>
                    <a:pt x="197" y="9"/>
                    <a:pt x="197" y="8"/>
                  </a:cubicBezTo>
                  <a:cubicBezTo>
                    <a:pt x="197" y="8"/>
                    <a:pt x="197" y="8"/>
                    <a:pt x="197" y="8"/>
                  </a:cubicBezTo>
                  <a:cubicBezTo>
                    <a:pt x="198" y="8"/>
                    <a:pt x="198" y="8"/>
                    <a:pt x="198" y="8"/>
                  </a:cubicBezTo>
                  <a:cubicBezTo>
                    <a:pt x="198" y="8"/>
                    <a:pt x="198" y="7"/>
                    <a:pt x="199" y="7"/>
                  </a:cubicBezTo>
                  <a:cubicBezTo>
                    <a:pt x="199" y="7"/>
                    <a:pt x="199" y="7"/>
                    <a:pt x="200" y="7"/>
                  </a:cubicBezTo>
                  <a:cubicBezTo>
                    <a:pt x="200" y="7"/>
                    <a:pt x="200" y="7"/>
                    <a:pt x="200" y="7"/>
                  </a:cubicBezTo>
                  <a:cubicBezTo>
                    <a:pt x="200" y="7"/>
                    <a:pt x="200" y="6"/>
                    <a:pt x="200" y="6"/>
                  </a:cubicBezTo>
                  <a:cubicBezTo>
                    <a:pt x="200" y="6"/>
                    <a:pt x="200" y="6"/>
                    <a:pt x="200" y="6"/>
                  </a:cubicBezTo>
                  <a:cubicBezTo>
                    <a:pt x="201" y="6"/>
                    <a:pt x="201" y="6"/>
                    <a:pt x="201" y="6"/>
                  </a:cubicBezTo>
                  <a:cubicBezTo>
                    <a:pt x="201" y="6"/>
                    <a:pt x="201" y="6"/>
                    <a:pt x="201" y="6"/>
                  </a:cubicBezTo>
                  <a:cubicBezTo>
                    <a:pt x="201" y="6"/>
                    <a:pt x="201" y="6"/>
                    <a:pt x="201" y="6"/>
                  </a:cubicBezTo>
                  <a:cubicBezTo>
                    <a:pt x="202" y="6"/>
                    <a:pt x="201" y="5"/>
                    <a:pt x="202" y="5"/>
                  </a:cubicBezTo>
                  <a:cubicBezTo>
                    <a:pt x="202" y="5"/>
                    <a:pt x="202" y="5"/>
                    <a:pt x="202" y="5"/>
                  </a:cubicBezTo>
                  <a:cubicBezTo>
                    <a:pt x="202" y="5"/>
                    <a:pt x="202" y="5"/>
                    <a:pt x="202" y="5"/>
                  </a:cubicBezTo>
                  <a:cubicBezTo>
                    <a:pt x="202" y="5"/>
                    <a:pt x="203" y="5"/>
                    <a:pt x="203" y="5"/>
                  </a:cubicBezTo>
                  <a:cubicBezTo>
                    <a:pt x="203" y="5"/>
                    <a:pt x="203" y="5"/>
                    <a:pt x="203" y="5"/>
                  </a:cubicBezTo>
                  <a:cubicBezTo>
                    <a:pt x="203" y="5"/>
                    <a:pt x="204" y="5"/>
                    <a:pt x="204" y="5"/>
                  </a:cubicBezTo>
                  <a:cubicBezTo>
                    <a:pt x="204" y="4"/>
                    <a:pt x="204" y="4"/>
                    <a:pt x="204" y="4"/>
                  </a:cubicBezTo>
                  <a:cubicBezTo>
                    <a:pt x="204" y="4"/>
                    <a:pt x="204" y="4"/>
                    <a:pt x="204" y="4"/>
                  </a:cubicBezTo>
                  <a:cubicBezTo>
                    <a:pt x="204" y="4"/>
                    <a:pt x="204" y="4"/>
                    <a:pt x="204" y="3"/>
                  </a:cubicBezTo>
                  <a:cubicBezTo>
                    <a:pt x="203" y="3"/>
                    <a:pt x="203" y="3"/>
                    <a:pt x="202" y="3"/>
                  </a:cubicBezTo>
                  <a:cubicBezTo>
                    <a:pt x="202" y="3"/>
                    <a:pt x="202" y="3"/>
                    <a:pt x="202" y="3"/>
                  </a:cubicBezTo>
                  <a:cubicBezTo>
                    <a:pt x="202" y="3"/>
                    <a:pt x="201" y="2"/>
                    <a:pt x="201" y="2"/>
                  </a:cubicBezTo>
                  <a:cubicBezTo>
                    <a:pt x="201" y="2"/>
                    <a:pt x="201" y="2"/>
                    <a:pt x="201" y="2"/>
                  </a:cubicBezTo>
                  <a:cubicBezTo>
                    <a:pt x="201" y="3"/>
                    <a:pt x="200" y="2"/>
                    <a:pt x="200" y="2"/>
                  </a:cubicBezTo>
                  <a:cubicBezTo>
                    <a:pt x="200" y="2"/>
                    <a:pt x="200" y="2"/>
                    <a:pt x="200" y="2"/>
                  </a:cubicBezTo>
                  <a:cubicBezTo>
                    <a:pt x="200" y="2"/>
                    <a:pt x="200" y="2"/>
                    <a:pt x="199" y="2"/>
                  </a:cubicBezTo>
                  <a:cubicBezTo>
                    <a:pt x="198" y="1"/>
                    <a:pt x="194" y="1"/>
                    <a:pt x="193" y="2"/>
                  </a:cubicBezTo>
                  <a:cubicBezTo>
                    <a:pt x="193" y="2"/>
                    <a:pt x="193" y="2"/>
                    <a:pt x="193" y="2"/>
                  </a:cubicBezTo>
                  <a:cubicBezTo>
                    <a:pt x="192" y="2"/>
                    <a:pt x="192" y="2"/>
                    <a:pt x="192" y="2"/>
                  </a:cubicBezTo>
                  <a:cubicBezTo>
                    <a:pt x="192" y="2"/>
                    <a:pt x="192" y="2"/>
                    <a:pt x="192" y="2"/>
                  </a:cubicBezTo>
                  <a:cubicBezTo>
                    <a:pt x="192" y="1"/>
                    <a:pt x="192" y="1"/>
                    <a:pt x="192" y="1"/>
                  </a:cubicBezTo>
                  <a:cubicBezTo>
                    <a:pt x="192" y="1"/>
                    <a:pt x="191" y="1"/>
                    <a:pt x="191" y="1"/>
                  </a:cubicBezTo>
                  <a:cubicBezTo>
                    <a:pt x="191" y="1"/>
                    <a:pt x="192" y="1"/>
                    <a:pt x="191" y="0"/>
                  </a:cubicBezTo>
                  <a:cubicBezTo>
                    <a:pt x="191" y="0"/>
                    <a:pt x="191" y="0"/>
                    <a:pt x="191" y="1"/>
                  </a:cubicBezTo>
                  <a:cubicBezTo>
                    <a:pt x="191" y="1"/>
                    <a:pt x="191" y="1"/>
                    <a:pt x="191" y="1"/>
                  </a:cubicBezTo>
                  <a:cubicBezTo>
                    <a:pt x="190" y="1"/>
                    <a:pt x="191" y="1"/>
                    <a:pt x="190" y="1"/>
                  </a:cubicBezTo>
                  <a:cubicBezTo>
                    <a:pt x="189" y="1"/>
                    <a:pt x="190" y="1"/>
                    <a:pt x="189" y="1"/>
                  </a:cubicBezTo>
                  <a:cubicBezTo>
                    <a:pt x="189" y="1"/>
                    <a:pt x="189" y="1"/>
                    <a:pt x="189" y="1"/>
                  </a:cubicBezTo>
                  <a:cubicBezTo>
                    <a:pt x="189" y="0"/>
                    <a:pt x="188" y="0"/>
                    <a:pt x="187" y="0"/>
                  </a:cubicBezTo>
                  <a:cubicBezTo>
                    <a:pt x="187" y="0"/>
                    <a:pt x="187" y="0"/>
                    <a:pt x="186" y="0"/>
                  </a:cubicBezTo>
                  <a:cubicBezTo>
                    <a:pt x="185" y="0"/>
                    <a:pt x="184" y="0"/>
                    <a:pt x="183" y="1"/>
                  </a:cubicBezTo>
                  <a:cubicBezTo>
                    <a:pt x="183" y="1"/>
                    <a:pt x="183" y="1"/>
                    <a:pt x="183" y="1"/>
                  </a:cubicBezTo>
                  <a:cubicBezTo>
                    <a:pt x="183" y="1"/>
                    <a:pt x="183" y="1"/>
                    <a:pt x="183" y="2"/>
                  </a:cubicBezTo>
                  <a:cubicBezTo>
                    <a:pt x="183" y="2"/>
                    <a:pt x="184" y="2"/>
                    <a:pt x="184" y="2"/>
                  </a:cubicBezTo>
                  <a:cubicBezTo>
                    <a:pt x="184" y="2"/>
                    <a:pt x="182" y="2"/>
                    <a:pt x="181" y="2"/>
                  </a:cubicBezTo>
                  <a:cubicBezTo>
                    <a:pt x="181" y="2"/>
                    <a:pt x="181" y="2"/>
                    <a:pt x="181" y="2"/>
                  </a:cubicBezTo>
                  <a:cubicBezTo>
                    <a:pt x="181" y="3"/>
                    <a:pt x="181" y="3"/>
                    <a:pt x="180" y="3"/>
                  </a:cubicBezTo>
                  <a:cubicBezTo>
                    <a:pt x="180" y="3"/>
                    <a:pt x="179" y="3"/>
                    <a:pt x="178" y="3"/>
                  </a:cubicBezTo>
                  <a:cubicBezTo>
                    <a:pt x="178" y="2"/>
                    <a:pt x="177" y="3"/>
                    <a:pt x="176" y="3"/>
                  </a:cubicBezTo>
                  <a:cubicBezTo>
                    <a:pt x="175" y="3"/>
                    <a:pt x="174" y="2"/>
                    <a:pt x="174" y="3"/>
                  </a:cubicBezTo>
                  <a:cubicBezTo>
                    <a:pt x="174" y="3"/>
                    <a:pt x="174" y="3"/>
                    <a:pt x="173" y="3"/>
                  </a:cubicBezTo>
                  <a:cubicBezTo>
                    <a:pt x="173" y="3"/>
                    <a:pt x="173" y="3"/>
                    <a:pt x="173" y="3"/>
                  </a:cubicBezTo>
                  <a:cubicBezTo>
                    <a:pt x="173" y="3"/>
                    <a:pt x="171" y="3"/>
                    <a:pt x="171" y="3"/>
                  </a:cubicBezTo>
                  <a:cubicBezTo>
                    <a:pt x="170" y="4"/>
                    <a:pt x="171" y="4"/>
                    <a:pt x="170" y="4"/>
                  </a:cubicBezTo>
                  <a:cubicBezTo>
                    <a:pt x="170" y="4"/>
                    <a:pt x="170" y="4"/>
                    <a:pt x="170" y="4"/>
                  </a:cubicBezTo>
                  <a:cubicBezTo>
                    <a:pt x="169" y="4"/>
                    <a:pt x="168" y="4"/>
                    <a:pt x="168" y="4"/>
                  </a:cubicBezTo>
                  <a:cubicBezTo>
                    <a:pt x="168" y="4"/>
                    <a:pt x="168" y="5"/>
                    <a:pt x="167" y="5"/>
                  </a:cubicBezTo>
                  <a:cubicBezTo>
                    <a:pt x="167" y="5"/>
                    <a:pt x="167" y="5"/>
                    <a:pt x="167" y="5"/>
                  </a:cubicBezTo>
                  <a:cubicBezTo>
                    <a:pt x="167" y="5"/>
                    <a:pt x="167" y="5"/>
                    <a:pt x="167" y="5"/>
                  </a:cubicBezTo>
                  <a:cubicBezTo>
                    <a:pt x="166" y="5"/>
                    <a:pt x="165" y="5"/>
                    <a:pt x="165" y="6"/>
                  </a:cubicBezTo>
                  <a:cubicBezTo>
                    <a:pt x="165" y="6"/>
                    <a:pt x="165" y="6"/>
                    <a:pt x="165" y="6"/>
                  </a:cubicBezTo>
                  <a:cubicBezTo>
                    <a:pt x="166" y="6"/>
                    <a:pt x="166" y="6"/>
                    <a:pt x="166" y="6"/>
                  </a:cubicBezTo>
                  <a:cubicBezTo>
                    <a:pt x="166" y="6"/>
                    <a:pt x="167" y="6"/>
                    <a:pt x="167" y="6"/>
                  </a:cubicBezTo>
                  <a:cubicBezTo>
                    <a:pt x="167" y="6"/>
                    <a:pt x="167" y="6"/>
                    <a:pt x="168" y="6"/>
                  </a:cubicBezTo>
                  <a:cubicBezTo>
                    <a:pt x="168" y="6"/>
                    <a:pt x="168" y="6"/>
                    <a:pt x="168" y="6"/>
                  </a:cubicBezTo>
                  <a:cubicBezTo>
                    <a:pt x="168" y="6"/>
                    <a:pt x="168" y="7"/>
                    <a:pt x="168" y="7"/>
                  </a:cubicBezTo>
                  <a:cubicBezTo>
                    <a:pt x="168" y="7"/>
                    <a:pt x="168" y="7"/>
                    <a:pt x="167" y="7"/>
                  </a:cubicBezTo>
                  <a:cubicBezTo>
                    <a:pt x="167" y="7"/>
                    <a:pt x="167" y="7"/>
                    <a:pt x="167" y="7"/>
                  </a:cubicBezTo>
                  <a:cubicBezTo>
                    <a:pt x="167" y="7"/>
                    <a:pt x="167" y="7"/>
                    <a:pt x="166" y="7"/>
                  </a:cubicBezTo>
                  <a:cubicBezTo>
                    <a:pt x="166" y="7"/>
                    <a:pt x="166" y="7"/>
                    <a:pt x="166" y="7"/>
                  </a:cubicBezTo>
                  <a:cubicBezTo>
                    <a:pt x="166" y="7"/>
                    <a:pt x="166" y="7"/>
                    <a:pt x="166" y="7"/>
                  </a:cubicBezTo>
                  <a:cubicBezTo>
                    <a:pt x="165" y="7"/>
                    <a:pt x="165" y="7"/>
                    <a:pt x="165" y="7"/>
                  </a:cubicBezTo>
                  <a:cubicBezTo>
                    <a:pt x="164" y="7"/>
                    <a:pt x="162" y="7"/>
                    <a:pt x="161" y="7"/>
                  </a:cubicBezTo>
                  <a:cubicBezTo>
                    <a:pt x="161" y="7"/>
                    <a:pt x="161" y="7"/>
                    <a:pt x="161" y="7"/>
                  </a:cubicBezTo>
                  <a:cubicBezTo>
                    <a:pt x="160" y="7"/>
                    <a:pt x="160" y="7"/>
                    <a:pt x="160" y="8"/>
                  </a:cubicBezTo>
                  <a:cubicBezTo>
                    <a:pt x="160" y="8"/>
                    <a:pt x="160" y="8"/>
                    <a:pt x="161" y="9"/>
                  </a:cubicBezTo>
                  <a:cubicBezTo>
                    <a:pt x="161" y="9"/>
                    <a:pt x="161" y="9"/>
                    <a:pt x="161" y="9"/>
                  </a:cubicBezTo>
                  <a:cubicBezTo>
                    <a:pt x="161" y="9"/>
                    <a:pt x="161" y="9"/>
                    <a:pt x="161" y="9"/>
                  </a:cubicBezTo>
                  <a:cubicBezTo>
                    <a:pt x="161" y="9"/>
                    <a:pt x="161" y="9"/>
                    <a:pt x="161" y="9"/>
                  </a:cubicBezTo>
                  <a:cubicBezTo>
                    <a:pt x="161" y="9"/>
                    <a:pt x="161" y="9"/>
                    <a:pt x="161" y="9"/>
                  </a:cubicBezTo>
                  <a:cubicBezTo>
                    <a:pt x="162" y="10"/>
                    <a:pt x="161" y="10"/>
                    <a:pt x="162" y="10"/>
                  </a:cubicBezTo>
                  <a:cubicBezTo>
                    <a:pt x="162" y="10"/>
                    <a:pt x="162" y="10"/>
                    <a:pt x="162" y="10"/>
                  </a:cubicBezTo>
                  <a:cubicBezTo>
                    <a:pt x="162" y="10"/>
                    <a:pt x="164" y="10"/>
                    <a:pt x="164" y="10"/>
                  </a:cubicBezTo>
                  <a:cubicBezTo>
                    <a:pt x="165" y="10"/>
                    <a:pt x="165" y="10"/>
                    <a:pt x="165" y="10"/>
                  </a:cubicBezTo>
                  <a:cubicBezTo>
                    <a:pt x="165" y="11"/>
                    <a:pt x="164" y="11"/>
                    <a:pt x="164" y="11"/>
                  </a:cubicBezTo>
                  <a:cubicBezTo>
                    <a:pt x="164" y="11"/>
                    <a:pt x="163" y="11"/>
                    <a:pt x="163" y="11"/>
                  </a:cubicBezTo>
                  <a:cubicBezTo>
                    <a:pt x="163" y="11"/>
                    <a:pt x="163" y="11"/>
                    <a:pt x="162" y="10"/>
                  </a:cubicBezTo>
                  <a:cubicBezTo>
                    <a:pt x="162" y="10"/>
                    <a:pt x="161" y="10"/>
                    <a:pt x="161" y="10"/>
                  </a:cubicBezTo>
                  <a:cubicBezTo>
                    <a:pt x="160" y="10"/>
                    <a:pt x="160" y="10"/>
                    <a:pt x="160" y="10"/>
                  </a:cubicBezTo>
                  <a:cubicBezTo>
                    <a:pt x="159" y="10"/>
                    <a:pt x="159" y="10"/>
                    <a:pt x="158" y="10"/>
                  </a:cubicBezTo>
                  <a:cubicBezTo>
                    <a:pt x="158" y="9"/>
                    <a:pt x="156" y="9"/>
                    <a:pt x="156" y="9"/>
                  </a:cubicBezTo>
                  <a:cubicBezTo>
                    <a:pt x="156" y="10"/>
                    <a:pt x="156" y="10"/>
                    <a:pt x="156" y="10"/>
                  </a:cubicBezTo>
                  <a:cubicBezTo>
                    <a:pt x="156" y="10"/>
                    <a:pt x="155" y="11"/>
                    <a:pt x="156" y="11"/>
                  </a:cubicBezTo>
                  <a:cubicBezTo>
                    <a:pt x="156" y="11"/>
                    <a:pt x="157" y="11"/>
                    <a:pt x="157" y="11"/>
                  </a:cubicBezTo>
                  <a:cubicBezTo>
                    <a:pt x="157" y="11"/>
                    <a:pt x="157" y="12"/>
                    <a:pt x="157" y="12"/>
                  </a:cubicBezTo>
                  <a:cubicBezTo>
                    <a:pt x="158" y="12"/>
                    <a:pt x="158" y="12"/>
                    <a:pt x="158" y="12"/>
                  </a:cubicBezTo>
                  <a:cubicBezTo>
                    <a:pt x="159" y="12"/>
                    <a:pt x="158" y="12"/>
                    <a:pt x="159" y="12"/>
                  </a:cubicBezTo>
                  <a:cubicBezTo>
                    <a:pt x="159" y="12"/>
                    <a:pt x="160" y="12"/>
                    <a:pt x="160" y="12"/>
                  </a:cubicBezTo>
                  <a:cubicBezTo>
                    <a:pt x="161" y="12"/>
                    <a:pt x="159" y="12"/>
                    <a:pt x="159" y="12"/>
                  </a:cubicBezTo>
                  <a:cubicBezTo>
                    <a:pt x="158" y="12"/>
                    <a:pt x="158" y="12"/>
                    <a:pt x="157" y="12"/>
                  </a:cubicBezTo>
                  <a:cubicBezTo>
                    <a:pt x="157" y="12"/>
                    <a:pt x="156" y="12"/>
                    <a:pt x="156" y="12"/>
                  </a:cubicBezTo>
                  <a:cubicBezTo>
                    <a:pt x="156" y="12"/>
                    <a:pt x="155" y="12"/>
                    <a:pt x="155" y="12"/>
                  </a:cubicBezTo>
                  <a:cubicBezTo>
                    <a:pt x="155" y="12"/>
                    <a:pt x="155" y="12"/>
                    <a:pt x="155" y="12"/>
                  </a:cubicBezTo>
                  <a:cubicBezTo>
                    <a:pt x="155" y="12"/>
                    <a:pt x="155" y="12"/>
                    <a:pt x="155" y="11"/>
                  </a:cubicBezTo>
                  <a:cubicBezTo>
                    <a:pt x="155" y="11"/>
                    <a:pt x="155" y="11"/>
                    <a:pt x="154" y="11"/>
                  </a:cubicBezTo>
                  <a:cubicBezTo>
                    <a:pt x="154" y="11"/>
                    <a:pt x="154" y="10"/>
                    <a:pt x="154" y="10"/>
                  </a:cubicBezTo>
                  <a:cubicBezTo>
                    <a:pt x="154" y="9"/>
                    <a:pt x="154" y="10"/>
                    <a:pt x="154" y="9"/>
                  </a:cubicBezTo>
                  <a:cubicBezTo>
                    <a:pt x="154" y="9"/>
                    <a:pt x="154" y="9"/>
                    <a:pt x="153" y="9"/>
                  </a:cubicBezTo>
                  <a:cubicBezTo>
                    <a:pt x="153" y="9"/>
                    <a:pt x="152" y="9"/>
                    <a:pt x="153" y="9"/>
                  </a:cubicBezTo>
                  <a:cubicBezTo>
                    <a:pt x="153" y="9"/>
                    <a:pt x="152" y="9"/>
                    <a:pt x="153" y="9"/>
                  </a:cubicBezTo>
                  <a:cubicBezTo>
                    <a:pt x="153" y="9"/>
                    <a:pt x="153" y="9"/>
                    <a:pt x="153" y="9"/>
                  </a:cubicBezTo>
                  <a:cubicBezTo>
                    <a:pt x="153" y="10"/>
                    <a:pt x="153" y="10"/>
                    <a:pt x="153" y="10"/>
                  </a:cubicBezTo>
                  <a:cubicBezTo>
                    <a:pt x="153" y="10"/>
                    <a:pt x="153" y="10"/>
                    <a:pt x="153" y="10"/>
                  </a:cubicBezTo>
                  <a:cubicBezTo>
                    <a:pt x="152" y="10"/>
                    <a:pt x="152" y="11"/>
                    <a:pt x="152" y="11"/>
                  </a:cubicBezTo>
                  <a:cubicBezTo>
                    <a:pt x="152" y="11"/>
                    <a:pt x="152" y="11"/>
                    <a:pt x="152" y="11"/>
                  </a:cubicBezTo>
                  <a:cubicBezTo>
                    <a:pt x="152" y="11"/>
                    <a:pt x="152" y="11"/>
                    <a:pt x="152" y="11"/>
                  </a:cubicBezTo>
                  <a:cubicBezTo>
                    <a:pt x="152" y="11"/>
                    <a:pt x="152" y="11"/>
                    <a:pt x="152" y="11"/>
                  </a:cubicBezTo>
                  <a:cubicBezTo>
                    <a:pt x="152" y="12"/>
                    <a:pt x="152" y="12"/>
                    <a:pt x="152" y="12"/>
                  </a:cubicBezTo>
                  <a:cubicBezTo>
                    <a:pt x="152" y="12"/>
                    <a:pt x="152" y="12"/>
                    <a:pt x="152" y="12"/>
                  </a:cubicBezTo>
                  <a:cubicBezTo>
                    <a:pt x="152" y="12"/>
                    <a:pt x="152" y="12"/>
                    <a:pt x="152" y="12"/>
                  </a:cubicBezTo>
                  <a:cubicBezTo>
                    <a:pt x="152" y="12"/>
                    <a:pt x="152" y="12"/>
                    <a:pt x="153" y="12"/>
                  </a:cubicBezTo>
                  <a:cubicBezTo>
                    <a:pt x="153" y="12"/>
                    <a:pt x="153" y="12"/>
                    <a:pt x="153" y="13"/>
                  </a:cubicBezTo>
                  <a:cubicBezTo>
                    <a:pt x="153" y="13"/>
                    <a:pt x="153" y="12"/>
                    <a:pt x="153" y="13"/>
                  </a:cubicBezTo>
                  <a:cubicBezTo>
                    <a:pt x="153" y="13"/>
                    <a:pt x="153" y="13"/>
                    <a:pt x="153" y="13"/>
                  </a:cubicBezTo>
                  <a:cubicBezTo>
                    <a:pt x="153" y="13"/>
                    <a:pt x="153" y="13"/>
                    <a:pt x="153" y="13"/>
                  </a:cubicBezTo>
                  <a:cubicBezTo>
                    <a:pt x="154" y="13"/>
                    <a:pt x="153" y="13"/>
                    <a:pt x="154" y="13"/>
                  </a:cubicBezTo>
                  <a:cubicBezTo>
                    <a:pt x="154" y="13"/>
                    <a:pt x="154" y="13"/>
                    <a:pt x="154" y="13"/>
                  </a:cubicBezTo>
                  <a:cubicBezTo>
                    <a:pt x="154" y="13"/>
                    <a:pt x="154" y="13"/>
                    <a:pt x="154" y="13"/>
                  </a:cubicBezTo>
                  <a:cubicBezTo>
                    <a:pt x="155" y="13"/>
                    <a:pt x="155" y="14"/>
                    <a:pt x="155" y="14"/>
                  </a:cubicBezTo>
                  <a:cubicBezTo>
                    <a:pt x="154" y="14"/>
                    <a:pt x="154" y="14"/>
                    <a:pt x="154" y="14"/>
                  </a:cubicBezTo>
                  <a:cubicBezTo>
                    <a:pt x="154" y="14"/>
                    <a:pt x="154" y="14"/>
                    <a:pt x="154" y="15"/>
                  </a:cubicBezTo>
                  <a:cubicBezTo>
                    <a:pt x="154" y="15"/>
                    <a:pt x="155" y="15"/>
                    <a:pt x="155" y="15"/>
                  </a:cubicBezTo>
                  <a:cubicBezTo>
                    <a:pt x="155" y="16"/>
                    <a:pt x="155" y="16"/>
                    <a:pt x="155" y="16"/>
                  </a:cubicBezTo>
                  <a:cubicBezTo>
                    <a:pt x="155" y="16"/>
                    <a:pt x="155" y="17"/>
                    <a:pt x="155" y="17"/>
                  </a:cubicBezTo>
                  <a:cubicBezTo>
                    <a:pt x="156" y="17"/>
                    <a:pt x="157" y="16"/>
                    <a:pt x="157" y="16"/>
                  </a:cubicBezTo>
                  <a:cubicBezTo>
                    <a:pt x="158" y="16"/>
                    <a:pt x="158" y="16"/>
                    <a:pt x="159" y="16"/>
                  </a:cubicBezTo>
                  <a:cubicBezTo>
                    <a:pt x="159" y="16"/>
                    <a:pt x="159" y="16"/>
                    <a:pt x="160" y="16"/>
                  </a:cubicBezTo>
                  <a:cubicBezTo>
                    <a:pt x="160" y="16"/>
                    <a:pt x="160" y="16"/>
                    <a:pt x="161" y="16"/>
                  </a:cubicBezTo>
                  <a:cubicBezTo>
                    <a:pt x="161" y="16"/>
                    <a:pt x="161" y="16"/>
                    <a:pt x="161" y="16"/>
                  </a:cubicBezTo>
                  <a:cubicBezTo>
                    <a:pt x="162" y="16"/>
                    <a:pt x="161" y="16"/>
                    <a:pt x="161" y="17"/>
                  </a:cubicBezTo>
                  <a:cubicBezTo>
                    <a:pt x="162" y="17"/>
                    <a:pt x="161" y="17"/>
                    <a:pt x="162" y="17"/>
                  </a:cubicBezTo>
                  <a:cubicBezTo>
                    <a:pt x="162" y="17"/>
                    <a:pt x="162" y="17"/>
                    <a:pt x="162" y="17"/>
                  </a:cubicBezTo>
                  <a:cubicBezTo>
                    <a:pt x="162" y="17"/>
                    <a:pt x="162" y="17"/>
                    <a:pt x="162" y="17"/>
                  </a:cubicBezTo>
                  <a:cubicBezTo>
                    <a:pt x="162" y="17"/>
                    <a:pt x="162" y="17"/>
                    <a:pt x="162" y="17"/>
                  </a:cubicBezTo>
                  <a:cubicBezTo>
                    <a:pt x="162" y="17"/>
                    <a:pt x="163" y="17"/>
                    <a:pt x="163" y="17"/>
                  </a:cubicBezTo>
                  <a:cubicBezTo>
                    <a:pt x="163" y="18"/>
                    <a:pt x="162" y="18"/>
                    <a:pt x="163" y="18"/>
                  </a:cubicBezTo>
                  <a:cubicBezTo>
                    <a:pt x="163" y="19"/>
                    <a:pt x="164" y="19"/>
                    <a:pt x="165" y="19"/>
                  </a:cubicBezTo>
                  <a:cubicBezTo>
                    <a:pt x="165" y="19"/>
                    <a:pt x="165" y="19"/>
                    <a:pt x="165" y="19"/>
                  </a:cubicBezTo>
                  <a:cubicBezTo>
                    <a:pt x="164" y="19"/>
                    <a:pt x="162" y="20"/>
                    <a:pt x="162" y="19"/>
                  </a:cubicBezTo>
                  <a:cubicBezTo>
                    <a:pt x="162" y="19"/>
                    <a:pt x="162" y="18"/>
                    <a:pt x="162" y="18"/>
                  </a:cubicBezTo>
                  <a:cubicBezTo>
                    <a:pt x="162" y="18"/>
                    <a:pt x="161" y="18"/>
                    <a:pt x="161" y="18"/>
                  </a:cubicBezTo>
                  <a:cubicBezTo>
                    <a:pt x="161" y="18"/>
                    <a:pt x="161" y="18"/>
                    <a:pt x="161" y="18"/>
                  </a:cubicBezTo>
                  <a:cubicBezTo>
                    <a:pt x="161" y="18"/>
                    <a:pt x="161" y="18"/>
                    <a:pt x="161" y="18"/>
                  </a:cubicBezTo>
                  <a:cubicBezTo>
                    <a:pt x="161" y="18"/>
                    <a:pt x="161" y="18"/>
                    <a:pt x="161" y="18"/>
                  </a:cubicBezTo>
                  <a:cubicBezTo>
                    <a:pt x="161" y="17"/>
                    <a:pt x="161" y="18"/>
                    <a:pt x="161" y="17"/>
                  </a:cubicBezTo>
                  <a:cubicBezTo>
                    <a:pt x="161" y="17"/>
                    <a:pt x="161" y="17"/>
                    <a:pt x="161" y="17"/>
                  </a:cubicBezTo>
                  <a:cubicBezTo>
                    <a:pt x="160" y="17"/>
                    <a:pt x="157" y="16"/>
                    <a:pt x="157" y="17"/>
                  </a:cubicBezTo>
                  <a:cubicBezTo>
                    <a:pt x="156" y="17"/>
                    <a:pt x="157" y="17"/>
                    <a:pt x="157" y="18"/>
                  </a:cubicBezTo>
                  <a:cubicBezTo>
                    <a:pt x="157" y="18"/>
                    <a:pt x="157" y="18"/>
                    <a:pt x="157" y="18"/>
                  </a:cubicBezTo>
                  <a:cubicBezTo>
                    <a:pt x="157" y="18"/>
                    <a:pt x="157" y="18"/>
                    <a:pt x="157" y="18"/>
                  </a:cubicBezTo>
                  <a:cubicBezTo>
                    <a:pt x="157" y="18"/>
                    <a:pt x="158" y="18"/>
                    <a:pt x="158" y="18"/>
                  </a:cubicBezTo>
                  <a:cubicBezTo>
                    <a:pt x="158" y="19"/>
                    <a:pt x="158" y="19"/>
                    <a:pt x="158" y="19"/>
                  </a:cubicBezTo>
                  <a:cubicBezTo>
                    <a:pt x="158" y="19"/>
                    <a:pt x="158" y="19"/>
                    <a:pt x="158" y="19"/>
                  </a:cubicBezTo>
                  <a:cubicBezTo>
                    <a:pt x="158" y="19"/>
                    <a:pt x="158" y="19"/>
                    <a:pt x="158" y="20"/>
                  </a:cubicBezTo>
                  <a:cubicBezTo>
                    <a:pt x="158" y="20"/>
                    <a:pt x="158" y="20"/>
                    <a:pt x="158" y="20"/>
                  </a:cubicBezTo>
                  <a:cubicBezTo>
                    <a:pt x="157" y="20"/>
                    <a:pt x="158" y="20"/>
                    <a:pt x="157" y="20"/>
                  </a:cubicBezTo>
                  <a:cubicBezTo>
                    <a:pt x="157" y="20"/>
                    <a:pt x="157" y="21"/>
                    <a:pt x="157" y="21"/>
                  </a:cubicBezTo>
                  <a:cubicBezTo>
                    <a:pt x="157" y="21"/>
                    <a:pt x="157" y="21"/>
                    <a:pt x="157" y="21"/>
                  </a:cubicBezTo>
                  <a:cubicBezTo>
                    <a:pt x="157" y="21"/>
                    <a:pt x="157" y="21"/>
                    <a:pt x="157" y="21"/>
                  </a:cubicBezTo>
                  <a:cubicBezTo>
                    <a:pt x="157" y="21"/>
                    <a:pt x="157" y="21"/>
                    <a:pt x="157" y="21"/>
                  </a:cubicBezTo>
                  <a:cubicBezTo>
                    <a:pt x="156" y="21"/>
                    <a:pt x="156" y="21"/>
                    <a:pt x="156" y="22"/>
                  </a:cubicBezTo>
                  <a:cubicBezTo>
                    <a:pt x="156" y="22"/>
                    <a:pt x="156" y="22"/>
                    <a:pt x="156" y="22"/>
                  </a:cubicBezTo>
                  <a:cubicBezTo>
                    <a:pt x="156" y="22"/>
                    <a:pt x="153" y="22"/>
                    <a:pt x="153" y="22"/>
                  </a:cubicBezTo>
                  <a:cubicBezTo>
                    <a:pt x="153" y="22"/>
                    <a:pt x="153" y="22"/>
                    <a:pt x="152" y="22"/>
                  </a:cubicBezTo>
                  <a:cubicBezTo>
                    <a:pt x="152" y="21"/>
                    <a:pt x="152" y="21"/>
                    <a:pt x="151" y="21"/>
                  </a:cubicBezTo>
                  <a:cubicBezTo>
                    <a:pt x="151" y="21"/>
                    <a:pt x="150" y="22"/>
                    <a:pt x="150" y="21"/>
                  </a:cubicBezTo>
                  <a:cubicBezTo>
                    <a:pt x="151" y="21"/>
                    <a:pt x="151" y="21"/>
                    <a:pt x="151" y="21"/>
                  </a:cubicBezTo>
                  <a:cubicBezTo>
                    <a:pt x="151" y="21"/>
                    <a:pt x="152" y="21"/>
                    <a:pt x="153" y="21"/>
                  </a:cubicBezTo>
                  <a:cubicBezTo>
                    <a:pt x="153" y="21"/>
                    <a:pt x="154" y="21"/>
                    <a:pt x="154" y="21"/>
                  </a:cubicBezTo>
                  <a:cubicBezTo>
                    <a:pt x="155" y="20"/>
                    <a:pt x="154" y="21"/>
                    <a:pt x="155" y="20"/>
                  </a:cubicBezTo>
                  <a:cubicBezTo>
                    <a:pt x="155" y="20"/>
                    <a:pt x="155" y="20"/>
                    <a:pt x="155" y="20"/>
                  </a:cubicBezTo>
                  <a:cubicBezTo>
                    <a:pt x="155" y="20"/>
                    <a:pt x="155" y="20"/>
                    <a:pt x="155" y="20"/>
                  </a:cubicBezTo>
                  <a:cubicBezTo>
                    <a:pt x="155" y="19"/>
                    <a:pt x="155" y="20"/>
                    <a:pt x="155" y="20"/>
                  </a:cubicBezTo>
                  <a:cubicBezTo>
                    <a:pt x="156" y="19"/>
                    <a:pt x="156" y="18"/>
                    <a:pt x="155" y="17"/>
                  </a:cubicBezTo>
                  <a:cubicBezTo>
                    <a:pt x="155" y="17"/>
                    <a:pt x="154" y="17"/>
                    <a:pt x="154" y="16"/>
                  </a:cubicBezTo>
                  <a:cubicBezTo>
                    <a:pt x="153" y="16"/>
                    <a:pt x="153" y="16"/>
                    <a:pt x="153" y="16"/>
                  </a:cubicBezTo>
                  <a:cubicBezTo>
                    <a:pt x="153" y="16"/>
                    <a:pt x="153" y="16"/>
                    <a:pt x="153" y="16"/>
                  </a:cubicBezTo>
                  <a:cubicBezTo>
                    <a:pt x="153" y="15"/>
                    <a:pt x="153" y="15"/>
                    <a:pt x="153" y="15"/>
                  </a:cubicBezTo>
                  <a:cubicBezTo>
                    <a:pt x="152" y="14"/>
                    <a:pt x="152" y="14"/>
                    <a:pt x="152" y="14"/>
                  </a:cubicBezTo>
                  <a:cubicBezTo>
                    <a:pt x="152" y="14"/>
                    <a:pt x="152" y="14"/>
                    <a:pt x="152" y="14"/>
                  </a:cubicBezTo>
                  <a:cubicBezTo>
                    <a:pt x="152" y="13"/>
                    <a:pt x="152" y="13"/>
                    <a:pt x="152" y="13"/>
                  </a:cubicBezTo>
                  <a:cubicBezTo>
                    <a:pt x="152" y="13"/>
                    <a:pt x="152" y="13"/>
                    <a:pt x="152" y="13"/>
                  </a:cubicBezTo>
                  <a:cubicBezTo>
                    <a:pt x="152" y="13"/>
                    <a:pt x="152" y="13"/>
                    <a:pt x="151" y="13"/>
                  </a:cubicBezTo>
                  <a:cubicBezTo>
                    <a:pt x="151" y="12"/>
                    <a:pt x="151" y="12"/>
                    <a:pt x="151" y="12"/>
                  </a:cubicBezTo>
                  <a:cubicBezTo>
                    <a:pt x="151" y="12"/>
                    <a:pt x="151" y="12"/>
                    <a:pt x="151" y="12"/>
                  </a:cubicBezTo>
                  <a:cubicBezTo>
                    <a:pt x="151" y="12"/>
                    <a:pt x="150" y="12"/>
                    <a:pt x="150" y="11"/>
                  </a:cubicBezTo>
                  <a:cubicBezTo>
                    <a:pt x="149" y="11"/>
                    <a:pt x="150" y="11"/>
                    <a:pt x="150" y="11"/>
                  </a:cubicBezTo>
                  <a:cubicBezTo>
                    <a:pt x="150" y="11"/>
                    <a:pt x="150" y="11"/>
                    <a:pt x="150" y="11"/>
                  </a:cubicBezTo>
                  <a:cubicBezTo>
                    <a:pt x="150" y="10"/>
                    <a:pt x="150" y="10"/>
                    <a:pt x="150" y="10"/>
                  </a:cubicBezTo>
                  <a:cubicBezTo>
                    <a:pt x="150" y="10"/>
                    <a:pt x="150" y="9"/>
                    <a:pt x="149" y="9"/>
                  </a:cubicBezTo>
                  <a:cubicBezTo>
                    <a:pt x="149" y="9"/>
                    <a:pt x="149" y="9"/>
                    <a:pt x="149" y="9"/>
                  </a:cubicBezTo>
                  <a:cubicBezTo>
                    <a:pt x="149" y="9"/>
                    <a:pt x="149" y="9"/>
                    <a:pt x="149" y="9"/>
                  </a:cubicBezTo>
                  <a:cubicBezTo>
                    <a:pt x="149" y="9"/>
                    <a:pt x="148" y="9"/>
                    <a:pt x="148" y="9"/>
                  </a:cubicBezTo>
                  <a:cubicBezTo>
                    <a:pt x="147" y="9"/>
                    <a:pt x="148" y="9"/>
                    <a:pt x="147" y="9"/>
                  </a:cubicBezTo>
                  <a:cubicBezTo>
                    <a:pt x="147" y="9"/>
                    <a:pt x="148" y="8"/>
                    <a:pt x="147" y="8"/>
                  </a:cubicBezTo>
                  <a:cubicBezTo>
                    <a:pt x="146" y="8"/>
                    <a:pt x="146" y="7"/>
                    <a:pt x="145" y="7"/>
                  </a:cubicBezTo>
                  <a:cubicBezTo>
                    <a:pt x="145" y="8"/>
                    <a:pt x="145" y="8"/>
                    <a:pt x="144" y="9"/>
                  </a:cubicBezTo>
                  <a:cubicBezTo>
                    <a:pt x="144" y="9"/>
                    <a:pt x="144" y="9"/>
                    <a:pt x="144" y="9"/>
                  </a:cubicBezTo>
                  <a:cubicBezTo>
                    <a:pt x="144" y="10"/>
                    <a:pt x="144" y="10"/>
                    <a:pt x="144" y="10"/>
                  </a:cubicBezTo>
                  <a:cubicBezTo>
                    <a:pt x="144" y="11"/>
                    <a:pt x="144" y="11"/>
                    <a:pt x="144" y="11"/>
                  </a:cubicBezTo>
                  <a:cubicBezTo>
                    <a:pt x="144" y="11"/>
                    <a:pt x="143" y="12"/>
                    <a:pt x="143" y="12"/>
                  </a:cubicBezTo>
                  <a:cubicBezTo>
                    <a:pt x="143" y="12"/>
                    <a:pt x="143" y="12"/>
                    <a:pt x="143" y="12"/>
                  </a:cubicBezTo>
                  <a:cubicBezTo>
                    <a:pt x="143" y="12"/>
                    <a:pt x="143" y="12"/>
                    <a:pt x="143" y="12"/>
                  </a:cubicBezTo>
                  <a:cubicBezTo>
                    <a:pt x="142" y="12"/>
                    <a:pt x="142" y="13"/>
                    <a:pt x="143" y="13"/>
                  </a:cubicBezTo>
                  <a:cubicBezTo>
                    <a:pt x="143" y="13"/>
                    <a:pt x="143" y="13"/>
                    <a:pt x="144" y="13"/>
                  </a:cubicBezTo>
                  <a:cubicBezTo>
                    <a:pt x="144" y="13"/>
                    <a:pt x="144" y="13"/>
                    <a:pt x="144" y="13"/>
                  </a:cubicBezTo>
                  <a:cubicBezTo>
                    <a:pt x="144" y="14"/>
                    <a:pt x="144" y="14"/>
                    <a:pt x="144" y="14"/>
                  </a:cubicBezTo>
                  <a:cubicBezTo>
                    <a:pt x="144" y="14"/>
                    <a:pt x="144" y="14"/>
                    <a:pt x="144" y="14"/>
                  </a:cubicBezTo>
                  <a:cubicBezTo>
                    <a:pt x="144" y="14"/>
                    <a:pt x="144" y="15"/>
                    <a:pt x="144" y="15"/>
                  </a:cubicBezTo>
                  <a:cubicBezTo>
                    <a:pt x="144" y="15"/>
                    <a:pt x="145" y="15"/>
                    <a:pt x="146" y="15"/>
                  </a:cubicBezTo>
                  <a:cubicBezTo>
                    <a:pt x="146" y="15"/>
                    <a:pt x="146" y="16"/>
                    <a:pt x="146" y="16"/>
                  </a:cubicBezTo>
                  <a:cubicBezTo>
                    <a:pt x="146" y="16"/>
                    <a:pt x="147" y="16"/>
                    <a:pt x="147" y="16"/>
                  </a:cubicBezTo>
                  <a:cubicBezTo>
                    <a:pt x="147" y="17"/>
                    <a:pt x="148" y="17"/>
                    <a:pt x="148" y="17"/>
                  </a:cubicBezTo>
                  <a:cubicBezTo>
                    <a:pt x="149" y="17"/>
                    <a:pt x="148" y="17"/>
                    <a:pt x="148" y="18"/>
                  </a:cubicBezTo>
                  <a:cubicBezTo>
                    <a:pt x="148" y="18"/>
                    <a:pt x="148" y="18"/>
                    <a:pt x="148" y="18"/>
                  </a:cubicBezTo>
                  <a:cubicBezTo>
                    <a:pt x="148" y="18"/>
                    <a:pt x="148" y="18"/>
                    <a:pt x="147" y="18"/>
                  </a:cubicBezTo>
                  <a:cubicBezTo>
                    <a:pt x="147" y="17"/>
                    <a:pt x="147" y="17"/>
                    <a:pt x="146" y="17"/>
                  </a:cubicBezTo>
                  <a:cubicBezTo>
                    <a:pt x="146" y="17"/>
                    <a:pt x="145" y="17"/>
                    <a:pt x="145" y="17"/>
                  </a:cubicBezTo>
                  <a:cubicBezTo>
                    <a:pt x="144" y="17"/>
                    <a:pt x="144" y="16"/>
                    <a:pt x="144" y="16"/>
                  </a:cubicBezTo>
                  <a:cubicBezTo>
                    <a:pt x="143" y="16"/>
                    <a:pt x="143" y="16"/>
                    <a:pt x="142" y="16"/>
                  </a:cubicBezTo>
                  <a:cubicBezTo>
                    <a:pt x="142" y="16"/>
                    <a:pt x="141" y="16"/>
                    <a:pt x="141" y="15"/>
                  </a:cubicBezTo>
                  <a:cubicBezTo>
                    <a:pt x="140" y="15"/>
                    <a:pt x="139" y="15"/>
                    <a:pt x="138" y="15"/>
                  </a:cubicBezTo>
                  <a:cubicBezTo>
                    <a:pt x="138" y="15"/>
                    <a:pt x="138" y="15"/>
                    <a:pt x="137" y="15"/>
                  </a:cubicBezTo>
                  <a:cubicBezTo>
                    <a:pt x="137" y="15"/>
                    <a:pt x="137" y="15"/>
                    <a:pt x="136" y="15"/>
                  </a:cubicBezTo>
                  <a:cubicBezTo>
                    <a:pt x="136" y="15"/>
                    <a:pt x="136" y="15"/>
                    <a:pt x="136" y="15"/>
                  </a:cubicBezTo>
                  <a:cubicBezTo>
                    <a:pt x="136" y="15"/>
                    <a:pt x="135" y="15"/>
                    <a:pt x="135" y="15"/>
                  </a:cubicBezTo>
                  <a:cubicBezTo>
                    <a:pt x="134" y="15"/>
                    <a:pt x="135" y="14"/>
                    <a:pt x="134" y="14"/>
                  </a:cubicBezTo>
                  <a:cubicBezTo>
                    <a:pt x="134" y="15"/>
                    <a:pt x="134" y="14"/>
                    <a:pt x="134" y="14"/>
                  </a:cubicBezTo>
                  <a:cubicBezTo>
                    <a:pt x="134" y="14"/>
                    <a:pt x="133" y="14"/>
                    <a:pt x="133" y="14"/>
                  </a:cubicBezTo>
                  <a:cubicBezTo>
                    <a:pt x="132" y="14"/>
                    <a:pt x="133" y="14"/>
                    <a:pt x="132" y="14"/>
                  </a:cubicBezTo>
                  <a:cubicBezTo>
                    <a:pt x="132" y="14"/>
                    <a:pt x="132" y="14"/>
                    <a:pt x="132" y="13"/>
                  </a:cubicBezTo>
                  <a:cubicBezTo>
                    <a:pt x="132" y="13"/>
                    <a:pt x="132" y="13"/>
                    <a:pt x="131" y="14"/>
                  </a:cubicBezTo>
                  <a:cubicBezTo>
                    <a:pt x="130" y="14"/>
                    <a:pt x="132" y="15"/>
                    <a:pt x="132" y="15"/>
                  </a:cubicBezTo>
                  <a:cubicBezTo>
                    <a:pt x="132" y="15"/>
                    <a:pt x="133" y="15"/>
                    <a:pt x="133" y="15"/>
                  </a:cubicBezTo>
                  <a:cubicBezTo>
                    <a:pt x="133" y="15"/>
                    <a:pt x="133" y="15"/>
                    <a:pt x="134" y="15"/>
                  </a:cubicBezTo>
                  <a:cubicBezTo>
                    <a:pt x="134" y="15"/>
                    <a:pt x="134" y="16"/>
                    <a:pt x="134" y="16"/>
                  </a:cubicBezTo>
                  <a:cubicBezTo>
                    <a:pt x="134" y="16"/>
                    <a:pt x="134" y="16"/>
                    <a:pt x="134" y="16"/>
                  </a:cubicBezTo>
                  <a:cubicBezTo>
                    <a:pt x="135" y="16"/>
                    <a:pt x="134" y="16"/>
                    <a:pt x="135" y="16"/>
                  </a:cubicBezTo>
                  <a:cubicBezTo>
                    <a:pt x="135" y="16"/>
                    <a:pt x="135" y="16"/>
                    <a:pt x="135" y="16"/>
                  </a:cubicBezTo>
                  <a:cubicBezTo>
                    <a:pt x="135" y="16"/>
                    <a:pt x="135" y="16"/>
                    <a:pt x="135" y="16"/>
                  </a:cubicBezTo>
                  <a:cubicBezTo>
                    <a:pt x="135" y="17"/>
                    <a:pt x="135" y="17"/>
                    <a:pt x="135" y="17"/>
                  </a:cubicBezTo>
                  <a:cubicBezTo>
                    <a:pt x="134" y="17"/>
                    <a:pt x="135" y="17"/>
                    <a:pt x="134" y="17"/>
                  </a:cubicBezTo>
                  <a:cubicBezTo>
                    <a:pt x="134" y="17"/>
                    <a:pt x="134" y="18"/>
                    <a:pt x="134" y="18"/>
                  </a:cubicBezTo>
                  <a:cubicBezTo>
                    <a:pt x="134" y="18"/>
                    <a:pt x="133" y="18"/>
                    <a:pt x="133" y="17"/>
                  </a:cubicBezTo>
                  <a:cubicBezTo>
                    <a:pt x="133" y="17"/>
                    <a:pt x="133" y="17"/>
                    <a:pt x="133" y="17"/>
                  </a:cubicBezTo>
                  <a:cubicBezTo>
                    <a:pt x="133" y="17"/>
                    <a:pt x="133" y="16"/>
                    <a:pt x="133" y="16"/>
                  </a:cubicBezTo>
                  <a:cubicBezTo>
                    <a:pt x="133" y="16"/>
                    <a:pt x="133" y="16"/>
                    <a:pt x="132" y="16"/>
                  </a:cubicBezTo>
                  <a:cubicBezTo>
                    <a:pt x="132" y="16"/>
                    <a:pt x="132" y="16"/>
                    <a:pt x="132" y="16"/>
                  </a:cubicBezTo>
                  <a:cubicBezTo>
                    <a:pt x="132" y="16"/>
                    <a:pt x="132" y="16"/>
                    <a:pt x="131" y="17"/>
                  </a:cubicBezTo>
                  <a:cubicBezTo>
                    <a:pt x="131" y="17"/>
                    <a:pt x="131" y="17"/>
                    <a:pt x="131" y="17"/>
                  </a:cubicBezTo>
                  <a:cubicBezTo>
                    <a:pt x="130" y="17"/>
                    <a:pt x="130" y="17"/>
                    <a:pt x="130" y="17"/>
                  </a:cubicBezTo>
                  <a:cubicBezTo>
                    <a:pt x="129" y="17"/>
                    <a:pt x="128" y="17"/>
                    <a:pt x="128" y="17"/>
                  </a:cubicBezTo>
                  <a:cubicBezTo>
                    <a:pt x="127" y="17"/>
                    <a:pt x="127" y="17"/>
                    <a:pt x="127" y="18"/>
                  </a:cubicBezTo>
                  <a:cubicBezTo>
                    <a:pt x="127" y="18"/>
                    <a:pt x="127" y="18"/>
                    <a:pt x="127" y="18"/>
                  </a:cubicBezTo>
                  <a:cubicBezTo>
                    <a:pt x="126" y="18"/>
                    <a:pt x="126" y="18"/>
                    <a:pt x="126" y="18"/>
                  </a:cubicBezTo>
                  <a:cubicBezTo>
                    <a:pt x="126" y="18"/>
                    <a:pt x="125" y="18"/>
                    <a:pt x="125" y="17"/>
                  </a:cubicBezTo>
                  <a:cubicBezTo>
                    <a:pt x="125" y="17"/>
                    <a:pt x="125" y="17"/>
                    <a:pt x="125" y="17"/>
                  </a:cubicBezTo>
                  <a:cubicBezTo>
                    <a:pt x="125" y="16"/>
                    <a:pt x="125" y="17"/>
                    <a:pt x="124" y="17"/>
                  </a:cubicBezTo>
                  <a:cubicBezTo>
                    <a:pt x="124" y="17"/>
                    <a:pt x="123" y="17"/>
                    <a:pt x="123" y="17"/>
                  </a:cubicBezTo>
                  <a:cubicBezTo>
                    <a:pt x="122" y="17"/>
                    <a:pt x="121" y="17"/>
                    <a:pt x="120" y="17"/>
                  </a:cubicBezTo>
                  <a:cubicBezTo>
                    <a:pt x="120" y="18"/>
                    <a:pt x="120" y="18"/>
                    <a:pt x="120" y="18"/>
                  </a:cubicBezTo>
                  <a:cubicBezTo>
                    <a:pt x="120" y="18"/>
                    <a:pt x="119" y="18"/>
                    <a:pt x="119" y="18"/>
                  </a:cubicBezTo>
                  <a:cubicBezTo>
                    <a:pt x="119" y="18"/>
                    <a:pt x="118" y="18"/>
                    <a:pt x="118" y="19"/>
                  </a:cubicBezTo>
                  <a:cubicBezTo>
                    <a:pt x="118" y="19"/>
                    <a:pt x="117" y="19"/>
                    <a:pt x="117" y="19"/>
                  </a:cubicBezTo>
                  <a:cubicBezTo>
                    <a:pt x="117" y="19"/>
                    <a:pt x="117" y="19"/>
                    <a:pt x="117" y="19"/>
                  </a:cubicBezTo>
                  <a:cubicBezTo>
                    <a:pt x="117" y="19"/>
                    <a:pt x="117" y="20"/>
                    <a:pt x="116" y="20"/>
                  </a:cubicBezTo>
                  <a:cubicBezTo>
                    <a:pt x="116" y="20"/>
                    <a:pt x="116" y="20"/>
                    <a:pt x="116" y="21"/>
                  </a:cubicBezTo>
                  <a:cubicBezTo>
                    <a:pt x="116" y="21"/>
                    <a:pt x="114" y="21"/>
                    <a:pt x="114" y="21"/>
                  </a:cubicBezTo>
                  <a:cubicBezTo>
                    <a:pt x="113" y="20"/>
                    <a:pt x="113" y="20"/>
                    <a:pt x="113" y="20"/>
                  </a:cubicBezTo>
                  <a:cubicBezTo>
                    <a:pt x="113" y="20"/>
                    <a:pt x="112" y="20"/>
                    <a:pt x="112" y="20"/>
                  </a:cubicBezTo>
                  <a:cubicBezTo>
                    <a:pt x="112" y="19"/>
                    <a:pt x="113" y="19"/>
                    <a:pt x="113" y="19"/>
                  </a:cubicBezTo>
                  <a:cubicBezTo>
                    <a:pt x="113" y="19"/>
                    <a:pt x="113" y="19"/>
                    <a:pt x="114" y="19"/>
                  </a:cubicBezTo>
                  <a:cubicBezTo>
                    <a:pt x="114" y="19"/>
                    <a:pt x="115" y="19"/>
                    <a:pt x="114" y="18"/>
                  </a:cubicBezTo>
                  <a:cubicBezTo>
                    <a:pt x="114" y="18"/>
                    <a:pt x="114" y="18"/>
                    <a:pt x="114" y="18"/>
                  </a:cubicBezTo>
                  <a:cubicBezTo>
                    <a:pt x="114" y="18"/>
                    <a:pt x="113" y="17"/>
                    <a:pt x="113" y="17"/>
                  </a:cubicBezTo>
                  <a:cubicBezTo>
                    <a:pt x="112" y="17"/>
                    <a:pt x="111" y="17"/>
                    <a:pt x="110" y="17"/>
                  </a:cubicBezTo>
                  <a:cubicBezTo>
                    <a:pt x="109" y="17"/>
                    <a:pt x="109" y="17"/>
                    <a:pt x="109" y="17"/>
                  </a:cubicBezTo>
                  <a:cubicBezTo>
                    <a:pt x="109" y="17"/>
                    <a:pt x="109" y="18"/>
                    <a:pt x="109" y="18"/>
                  </a:cubicBezTo>
                  <a:cubicBezTo>
                    <a:pt x="109" y="18"/>
                    <a:pt x="110" y="18"/>
                    <a:pt x="111" y="18"/>
                  </a:cubicBezTo>
                  <a:cubicBezTo>
                    <a:pt x="110" y="19"/>
                    <a:pt x="110" y="19"/>
                    <a:pt x="110" y="20"/>
                  </a:cubicBezTo>
                  <a:cubicBezTo>
                    <a:pt x="110" y="20"/>
                    <a:pt x="110" y="20"/>
                    <a:pt x="111" y="20"/>
                  </a:cubicBezTo>
                  <a:cubicBezTo>
                    <a:pt x="111" y="20"/>
                    <a:pt x="111" y="20"/>
                    <a:pt x="111" y="20"/>
                  </a:cubicBezTo>
                  <a:cubicBezTo>
                    <a:pt x="111" y="21"/>
                    <a:pt x="111" y="20"/>
                    <a:pt x="111" y="21"/>
                  </a:cubicBezTo>
                  <a:cubicBezTo>
                    <a:pt x="111" y="21"/>
                    <a:pt x="112" y="20"/>
                    <a:pt x="112" y="21"/>
                  </a:cubicBezTo>
                  <a:cubicBezTo>
                    <a:pt x="112" y="21"/>
                    <a:pt x="112" y="22"/>
                    <a:pt x="112" y="22"/>
                  </a:cubicBezTo>
                  <a:cubicBezTo>
                    <a:pt x="111" y="22"/>
                    <a:pt x="111" y="22"/>
                    <a:pt x="111" y="22"/>
                  </a:cubicBezTo>
                  <a:cubicBezTo>
                    <a:pt x="111" y="22"/>
                    <a:pt x="111" y="22"/>
                    <a:pt x="111" y="22"/>
                  </a:cubicBezTo>
                  <a:cubicBezTo>
                    <a:pt x="110" y="22"/>
                    <a:pt x="110" y="22"/>
                    <a:pt x="110" y="22"/>
                  </a:cubicBezTo>
                  <a:cubicBezTo>
                    <a:pt x="110" y="22"/>
                    <a:pt x="110" y="22"/>
                    <a:pt x="110" y="22"/>
                  </a:cubicBezTo>
                  <a:cubicBezTo>
                    <a:pt x="110" y="22"/>
                    <a:pt x="110" y="22"/>
                    <a:pt x="110" y="22"/>
                  </a:cubicBezTo>
                  <a:cubicBezTo>
                    <a:pt x="110" y="21"/>
                    <a:pt x="110" y="21"/>
                    <a:pt x="110" y="21"/>
                  </a:cubicBezTo>
                  <a:cubicBezTo>
                    <a:pt x="109" y="21"/>
                    <a:pt x="108" y="21"/>
                    <a:pt x="108" y="21"/>
                  </a:cubicBezTo>
                  <a:cubicBezTo>
                    <a:pt x="108" y="21"/>
                    <a:pt x="107" y="22"/>
                    <a:pt x="107" y="22"/>
                  </a:cubicBezTo>
                  <a:cubicBezTo>
                    <a:pt x="107" y="22"/>
                    <a:pt x="107" y="22"/>
                    <a:pt x="107" y="22"/>
                  </a:cubicBezTo>
                  <a:cubicBezTo>
                    <a:pt x="107" y="22"/>
                    <a:pt x="107" y="22"/>
                    <a:pt x="107" y="22"/>
                  </a:cubicBezTo>
                  <a:cubicBezTo>
                    <a:pt x="106" y="23"/>
                    <a:pt x="106" y="22"/>
                    <a:pt x="106" y="23"/>
                  </a:cubicBezTo>
                  <a:cubicBezTo>
                    <a:pt x="106" y="23"/>
                    <a:pt x="106" y="23"/>
                    <a:pt x="106" y="23"/>
                  </a:cubicBezTo>
                  <a:cubicBezTo>
                    <a:pt x="106" y="23"/>
                    <a:pt x="106" y="23"/>
                    <a:pt x="105" y="23"/>
                  </a:cubicBezTo>
                  <a:cubicBezTo>
                    <a:pt x="105" y="23"/>
                    <a:pt x="105" y="23"/>
                    <a:pt x="105" y="24"/>
                  </a:cubicBezTo>
                  <a:cubicBezTo>
                    <a:pt x="105" y="24"/>
                    <a:pt x="105" y="24"/>
                    <a:pt x="105" y="24"/>
                  </a:cubicBezTo>
                  <a:cubicBezTo>
                    <a:pt x="105" y="24"/>
                    <a:pt x="105" y="24"/>
                    <a:pt x="105" y="25"/>
                  </a:cubicBezTo>
                  <a:cubicBezTo>
                    <a:pt x="105" y="25"/>
                    <a:pt x="105" y="25"/>
                    <a:pt x="105" y="25"/>
                  </a:cubicBezTo>
                  <a:cubicBezTo>
                    <a:pt x="106" y="25"/>
                    <a:pt x="106" y="25"/>
                    <a:pt x="106" y="25"/>
                  </a:cubicBezTo>
                  <a:cubicBezTo>
                    <a:pt x="106" y="25"/>
                    <a:pt x="106" y="25"/>
                    <a:pt x="106" y="25"/>
                  </a:cubicBezTo>
                  <a:cubicBezTo>
                    <a:pt x="106" y="25"/>
                    <a:pt x="106" y="25"/>
                    <a:pt x="105" y="25"/>
                  </a:cubicBezTo>
                  <a:cubicBezTo>
                    <a:pt x="105" y="25"/>
                    <a:pt x="104" y="25"/>
                    <a:pt x="104" y="25"/>
                  </a:cubicBezTo>
                  <a:cubicBezTo>
                    <a:pt x="103" y="25"/>
                    <a:pt x="104" y="25"/>
                    <a:pt x="103" y="25"/>
                  </a:cubicBezTo>
                  <a:cubicBezTo>
                    <a:pt x="103" y="25"/>
                    <a:pt x="103" y="25"/>
                    <a:pt x="102" y="25"/>
                  </a:cubicBezTo>
                  <a:cubicBezTo>
                    <a:pt x="102" y="24"/>
                    <a:pt x="102" y="24"/>
                    <a:pt x="101" y="24"/>
                  </a:cubicBezTo>
                  <a:cubicBezTo>
                    <a:pt x="101" y="24"/>
                    <a:pt x="101" y="24"/>
                    <a:pt x="101" y="24"/>
                  </a:cubicBezTo>
                  <a:cubicBezTo>
                    <a:pt x="100" y="24"/>
                    <a:pt x="100" y="24"/>
                    <a:pt x="100" y="25"/>
                  </a:cubicBezTo>
                  <a:cubicBezTo>
                    <a:pt x="100" y="25"/>
                    <a:pt x="100" y="25"/>
                    <a:pt x="100" y="25"/>
                  </a:cubicBezTo>
                  <a:cubicBezTo>
                    <a:pt x="100" y="25"/>
                    <a:pt x="101" y="25"/>
                    <a:pt x="101" y="26"/>
                  </a:cubicBezTo>
                  <a:cubicBezTo>
                    <a:pt x="101" y="26"/>
                    <a:pt x="101" y="26"/>
                    <a:pt x="102" y="26"/>
                  </a:cubicBezTo>
                  <a:cubicBezTo>
                    <a:pt x="102" y="26"/>
                    <a:pt x="102" y="26"/>
                    <a:pt x="102" y="26"/>
                  </a:cubicBezTo>
                  <a:cubicBezTo>
                    <a:pt x="103" y="26"/>
                    <a:pt x="103" y="26"/>
                    <a:pt x="103" y="27"/>
                  </a:cubicBezTo>
                  <a:cubicBezTo>
                    <a:pt x="103" y="27"/>
                    <a:pt x="101" y="27"/>
                    <a:pt x="101" y="27"/>
                  </a:cubicBezTo>
                  <a:cubicBezTo>
                    <a:pt x="100" y="27"/>
                    <a:pt x="100" y="27"/>
                    <a:pt x="100" y="26"/>
                  </a:cubicBezTo>
                  <a:cubicBezTo>
                    <a:pt x="100" y="26"/>
                    <a:pt x="100" y="26"/>
                    <a:pt x="99" y="26"/>
                  </a:cubicBezTo>
                  <a:cubicBezTo>
                    <a:pt x="99" y="26"/>
                    <a:pt x="99" y="26"/>
                    <a:pt x="98" y="26"/>
                  </a:cubicBezTo>
                  <a:cubicBezTo>
                    <a:pt x="98" y="26"/>
                    <a:pt x="98" y="26"/>
                    <a:pt x="98" y="26"/>
                  </a:cubicBezTo>
                  <a:cubicBezTo>
                    <a:pt x="97" y="25"/>
                    <a:pt x="98" y="25"/>
                    <a:pt x="98" y="24"/>
                  </a:cubicBezTo>
                  <a:cubicBezTo>
                    <a:pt x="97" y="24"/>
                    <a:pt x="97" y="24"/>
                    <a:pt x="97" y="24"/>
                  </a:cubicBezTo>
                  <a:cubicBezTo>
                    <a:pt x="97" y="24"/>
                    <a:pt x="97" y="24"/>
                    <a:pt x="97" y="24"/>
                  </a:cubicBezTo>
                  <a:cubicBezTo>
                    <a:pt x="97" y="23"/>
                    <a:pt x="98" y="23"/>
                    <a:pt x="97" y="23"/>
                  </a:cubicBezTo>
                  <a:cubicBezTo>
                    <a:pt x="97" y="23"/>
                    <a:pt x="96" y="23"/>
                    <a:pt x="96" y="22"/>
                  </a:cubicBezTo>
                  <a:cubicBezTo>
                    <a:pt x="95" y="21"/>
                    <a:pt x="93" y="21"/>
                    <a:pt x="92" y="20"/>
                  </a:cubicBezTo>
                  <a:cubicBezTo>
                    <a:pt x="92" y="20"/>
                    <a:pt x="92" y="20"/>
                    <a:pt x="93" y="20"/>
                  </a:cubicBezTo>
                  <a:cubicBezTo>
                    <a:pt x="93" y="20"/>
                    <a:pt x="93" y="20"/>
                    <a:pt x="94" y="20"/>
                  </a:cubicBezTo>
                  <a:cubicBezTo>
                    <a:pt x="94" y="20"/>
                    <a:pt x="94" y="20"/>
                    <a:pt x="94" y="21"/>
                  </a:cubicBezTo>
                  <a:cubicBezTo>
                    <a:pt x="94" y="21"/>
                    <a:pt x="94" y="21"/>
                    <a:pt x="95" y="21"/>
                  </a:cubicBezTo>
                  <a:cubicBezTo>
                    <a:pt x="95" y="21"/>
                    <a:pt x="96" y="21"/>
                    <a:pt x="97" y="21"/>
                  </a:cubicBezTo>
                  <a:cubicBezTo>
                    <a:pt x="97" y="21"/>
                    <a:pt x="97" y="22"/>
                    <a:pt x="97" y="22"/>
                  </a:cubicBezTo>
                  <a:cubicBezTo>
                    <a:pt x="97" y="22"/>
                    <a:pt x="97" y="22"/>
                    <a:pt x="97" y="22"/>
                  </a:cubicBezTo>
                  <a:cubicBezTo>
                    <a:pt x="97" y="22"/>
                    <a:pt x="97" y="22"/>
                    <a:pt x="98" y="22"/>
                  </a:cubicBezTo>
                  <a:cubicBezTo>
                    <a:pt x="98" y="22"/>
                    <a:pt x="98" y="22"/>
                    <a:pt x="98" y="22"/>
                  </a:cubicBezTo>
                  <a:cubicBezTo>
                    <a:pt x="98" y="22"/>
                    <a:pt x="99" y="22"/>
                    <a:pt x="99" y="22"/>
                  </a:cubicBezTo>
                  <a:cubicBezTo>
                    <a:pt x="100" y="22"/>
                    <a:pt x="100" y="22"/>
                    <a:pt x="100" y="22"/>
                  </a:cubicBezTo>
                  <a:cubicBezTo>
                    <a:pt x="101" y="23"/>
                    <a:pt x="103" y="22"/>
                    <a:pt x="103" y="22"/>
                  </a:cubicBezTo>
                  <a:cubicBezTo>
                    <a:pt x="103" y="22"/>
                    <a:pt x="104" y="23"/>
                    <a:pt x="104" y="22"/>
                  </a:cubicBezTo>
                  <a:cubicBezTo>
                    <a:pt x="104" y="22"/>
                    <a:pt x="104" y="22"/>
                    <a:pt x="105" y="22"/>
                  </a:cubicBezTo>
                  <a:cubicBezTo>
                    <a:pt x="105" y="22"/>
                    <a:pt x="105" y="22"/>
                    <a:pt x="105" y="22"/>
                  </a:cubicBezTo>
                  <a:cubicBezTo>
                    <a:pt x="106" y="22"/>
                    <a:pt x="106" y="21"/>
                    <a:pt x="106" y="21"/>
                  </a:cubicBezTo>
                  <a:cubicBezTo>
                    <a:pt x="106" y="21"/>
                    <a:pt x="107" y="20"/>
                    <a:pt x="106" y="20"/>
                  </a:cubicBezTo>
                  <a:cubicBezTo>
                    <a:pt x="106" y="19"/>
                    <a:pt x="106" y="19"/>
                    <a:pt x="106" y="19"/>
                  </a:cubicBezTo>
                  <a:cubicBezTo>
                    <a:pt x="106" y="19"/>
                    <a:pt x="106" y="19"/>
                    <a:pt x="106" y="19"/>
                  </a:cubicBezTo>
                  <a:cubicBezTo>
                    <a:pt x="106" y="19"/>
                    <a:pt x="106" y="19"/>
                    <a:pt x="105" y="19"/>
                  </a:cubicBezTo>
                  <a:cubicBezTo>
                    <a:pt x="105" y="19"/>
                    <a:pt x="105" y="19"/>
                    <a:pt x="105" y="19"/>
                  </a:cubicBezTo>
                  <a:cubicBezTo>
                    <a:pt x="105" y="18"/>
                    <a:pt x="104" y="18"/>
                    <a:pt x="104" y="18"/>
                  </a:cubicBezTo>
                  <a:cubicBezTo>
                    <a:pt x="103" y="18"/>
                    <a:pt x="102" y="18"/>
                    <a:pt x="101" y="17"/>
                  </a:cubicBezTo>
                  <a:cubicBezTo>
                    <a:pt x="101" y="17"/>
                    <a:pt x="101" y="17"/>
                    <a:pt x="101" y="17"/>
                  </a:cubicBezTo>
                  <a:cubicBezTo>
                    <a:pt x="101" y="17"/>
                    <a:pt x="101" y="17"/>
                    <a:pt x="101" y="17"/>
                  </a:cubicBezTo>
                  <a:cubicBezTo>
                    <a:pt x="101" y="17"/>
                    <a:pt x="101" y="17"/>
                    <a:pt x="101" y="17"/>
                  </a:cubicBezTo>
                  <a:cubicBezTo>
                    <a:pt x="101" y="17"/>
                    <a:pt x="100" y="17"/>
                    <a:pt x="100" y="17"/>
                  </a:cubicBezTo>
                  <a:cubicBezTo>
                    <a:pt x="100" y="17"/>
                    <a:pt x="100" y="17"/>
                    <a:pt x="99" y="17"/>
                  </a:cubicBezTo>
                  <a:cubicBezTo>
                    <a:pt x="99" y="16"/>
                    <a:pt x="99" y="16"/>
                    <a:pt x="98" y="16"/>
                  </a:cubicBezTo>
                  <a:cubicBezTo>
                    <a:pt x="98" y="16"/>
                    <a:pt x="98" y="16"/>
                    <a:pt x="98" y="16"/>
                  </a:cubicBezTo>
                  <a:cubicBezTo>
                    <a:pt x="98" y="16"/>
                    <a:pt x="97" y="16"/>
                    <a:pt x="97" y="16"/>
                  </a:cubicBezTo>
                  <a:cubicBezTo>
                    <a:pt x="97" y="16"/>
                    <a:pt x="97" y="16"/>
                    <a:pt x="97" y="16"/>
                  </a:cubicBezTo>
                  <a:cubicBezTo>
                    <a:pt x="97" y="16"/>
                    <a:pt x="96" y="16"/>
                    <a:pt x="96" y="16"/>
                  </a:cubicBezTo>
                  <a:cubicBezTo>
                    <a:pt x="96" y="16"/>
                    <a:pt x="95" y="16"/>
                    <a:pt x="94" y="16"/>
                  </a:cubicBezTo>
                  <a:cubicBezTo>
                    <a:pt x="94" y="15"/>
                    <a:pt x="93" y="15"/>
                    <a:pt x="93" y="15"/>
                  </a:cubicBezTo>
                  <a:cubicBezTo>
                    <a:pt x="92" y="15"/>
                    <a:pt x="93" y="15"/>
                    <a:pt x="92" y="15"/>
                  </a:cubicBezTo>
                  <a:cubicBezTo>
                    <a:pt x="92" y="15"/>
                    <a:pt x="92" y="15"/>
                    <a:pt x="92" y="14"/>
                  </a:cubicBezTo>
                  <a:cubicBezTo>
                    <a:pt x="92" y="14"/>
                    <a:pt x="91" y="15"/>
                    <a:pt x="91" y="15"/>
                  </a:cubicBezTo>
                  <a:cubicBezTo>
                    <a:pt x="91" y="15"/>
                    <a:pt x="90" y="15"/>
                    <a:pt x="90" y="15"/>
                  </a:cubicBezTo>
                  <a:cubicBezTo>
                    <a:pt x="90" y="15"/>
                    <a:pt x="90" y="15"/>
                    <a:pt x="89" y="15"/>
                  </a:cubicBezTo>
                  <a:cubicBezTo>
                    <a:pt x="89" y="15"/>
                    <a:pt x="89" y="15"/>
                    <a:pt x="89" y="15"/>
                  </a:cubicBezTo>
                  <a:cubicBezTo>
                    <a:pt x="89" y="15"/>
                    <a:pt x="89" y="15"/>
                    <a:pt x="89" y="15"/>
                  </a:cubicBezTo>
                  <a:cubicBezTo>
                    <a:pt x="88" y="15"/>
                    <a:pt x="87" y="15"/>
                    <a:pt x="88" y="15"/>
                  </a:cubicBezTo>
                  <a:cubicBezTo>
                    <a:pt x="88" y="14"/>
                    <a:pt x="87" y="14"/>
                    <a:pt x="88" y="14"/>
                  </a:cubicBezTo>
                  <a:cubicBezTo>
                    <a:pt x="88" y="14"/>
                    <a:pt x="89" y="14"/>
                    <a:pt x="89" y="14"/>
                  </a:cubicBezTo>
                  <a:cubicBezTo>
                    <a:pt x="89" y="13"/>
                    <a:pt x="89" y="13"/>
                    <a:pt x="88" y="13"/>
                  </a:cubicBezTo>
                  <a:cubicBezTo>
                    <a:pt x="88" y="13"/>
                    <a:pt x="88" y="13"/>
                    <a:pt x="88" y="13"/>
                  </a:cubicBezTo>
                  <a:cubicBezTo>
                    <a:pt x="87" y="13"/>
                    <a:pt x="88" y="13"/>
                    <a:pt x="87" y="13"/>
                  </a:cubicBezTo>
                  <a:cubicBezTo>
                    <a:pt x="87" y="13"/>
                    <a:pt x="87" y="13"/>
                    <a:pt x="87" y="13"/>
                  </a:cubicBezTo>
                  <a:cubicBezTo>
                    <a:pt x="86" y="13"/>
                    <a:pt x="86" y="13"/>
                    <a:pt x="86" y="13"/>
                  </a:cubicBezTo>
                  <a:cubicBezTo>
                    <a:pt x="85" y="13"/>
                    <a:pt x="86" y="12"/>
                    <a:pt x="85" y="12"/>
                  </a:cubicBezTo>
                  <a:cubicBezTo>
                    <a:pt x="85" y="12"/>
                    <a:pt x="84" y="12"/>
                    <a:pt x="84" y="12"/>
                  </a:cubicBezTo>
                  <a:cubicBezTo>
                    <a:pt x="83" y="13"/>
                    <a:pt x="84" y="13"/>
                    <a:pt x="83" y="13"/>
                  </a:cubicBezTo>
                  <a:cubicBezTo>
                    <a:pt x="83" y="13"/>
                    <a:pt x="83" y="13"/>
                    <a:pt x="83" y="13"/>
                  </a:cubicBezTo>
                  <a:cubicBezTo>
                    <a:pt x="83" y="12"/>
                    <a:pt x="82" y="13"/>
                    <a:pt x="82" y="13"/>
                  </a:cubicBezTo>
                  <a:cubicBezTo>
                    <a:pt x="82" y="13"/>
                    <a:pt x="82" y="13"/>
                    <a:pt x="81" y="13"/>
                  </a:cubicBezTo>
                  <a:cubicBezTo>
                    <a:pt x="81" y="13"/>
                    <a:pt x="81" y="13"/>
                    <a:pt x="81" y="13"/>
                  </a:cubicBezTo>
                  <a:cubicBezTo>
                    <a:pt x="81" y="13"/>
                    <a:pt x="81" y="13"/>
                    <a:pt x="81" y="14"/>
                  </a:cubicBezTo>
                  <a:cubicBezTo>
                    <a:pt x="80" y="14"/>
                    <a:pt x="81" y="13"/>
                    <a:pt x="81" y="13"/>
                  </a:cubicBezTo>
                  <a:cubicBezTo>
                    <a:pt x="81" y="13"/>
                    <a:pt x="81" y="13"/>
                    <a:pt x="81" y="13"/>
                  </a:cubicBezTo>
                  <a:cubicBezTo>
                    <a:pt x="81" y="13"/>
                    <a:pt x="81" y="13"/>
                    <a:pt x="81" y="13"/>
                  </a:cubicBezTo>
                  <a:cubicBezTo>
                    <a:pt x="81" y="13"/>
                    <a:pt x="81" y="13"/>
                    <a:pt x="81" y="13"/>
                  </a:cubicBezTo>
                  <a:cubicBezTo>
                    <a:pt x="81" y="13"/>
                    <a:pt x="81" y="13"/>
                    <a:pt x="82" y="13"/>
                  </a:cubicBezTo>
                  <a:cubicBezTo>
                    <a:pt x="82" y="12"/>
                    <a:pt x="81" y="12"/>
                    <a:pt x="81" y="12"/>
                  </a:cubicBezTo>
                  <a:cubicBezTo>
                    <a:pt x="80" y="12"/>
                    <a:pt x="80" y="12"/>
                    <a:pt x="80" y="12"/>
                  </a:cubicBezTo>
                  <a:cubicBezTo>
                    <a:pt x="80" y="12"/>
                    <a:pt x="79" y="12"/>
                    <a:pt x="79" y="12"/>
                  </a:cubicBezTo>
                  <a:cubicBezTo>
                    <a:pt x="78" y="12"/>
                    <a:pt x="78" y="13"/>
                    <a:pt x="78" y="13"/>
                  </a:cubicBezTo>
                  <a:cubicBezTo>
                    <a:pt x="78" y="13"/>
                    <a:pt x="78" y="13"/>
                    <a:pt x="78" y="13"/>
                  </a:cubicBezTo>
                  <a:cubicBezTo>
                    <a:pt x="77" y="13"/>
                    <a:pt x="78" y="13"/>
                    <a:pt x="77" y="13"/>
                  </a:cubicBezTo>
                  <a:cubicBezTo>
                    <a:pt x="77" y="13"/>
                    <a:pt x="77" y="13"/>
                    <a:pt x="77" y="13"/>
                  </a:cubicBezTo>
                  <a:cubicBezTo>
                    <a:pt x="77" y="13"/>
                    <a:pt x="77" y="13"/>
                    <a:pt x="77" y="13"/>
                  </a:cubicBezTo>
                  <a:cubicBezTo>
                    <a:pt x="76" y="13"/>
                    <a:pt x="75" y="13"/>
                    <a:pt x="75" y="14"/>
                  </a:cubicBezTo>
                  <a:cubicBezTo>
                    <a:pt x="75" y="14"/>
                    <a:pt x="74" y="14"/>
                    <a:pt x="74" y="14"/>
                  </a:cubicBezTo>
                  <a:cubicBezTo>
                    <a:pt x="74" y="14"/>
                    <a:pt x="74" y="14"/>
                    <a:pt x="73" y="14"/>
                  </a:cubicBezTo>
                  <a:cubicBezTo>
                    <a:pt x="73" y="14"/>
                    <a:pt x="73" y="14"/>
                    <a:pt x="73" y="14"/>
                  </a:cubicBezTo>
                  <a:cubicBezTo>
                    <a:pt x="73" y="14"/>
                    <a:pt x="72" y="14"/>
                    <a:pt x="72" y="14"/>
                  </a:cubicBezTo>
                  <a:cubicBezTo>
                    <a:pt x="72" y="14"/>
                    <a:pt x="72" y="14"/>
                    <a:pt x="72" y="14"/>
                  </a:cubicBezTo>
                  <a:cubicBezTo>
                    <a:pt x="72" y="14"/>
                    <a:pt x="72" y="14"/>
                    <a:pt x="71" y="14"/>
                  </a:cubicBezTo>
                  <a:cubicBezTo>
                    <a:pt x="71" y="14"/>
                    <a:pt x="71" y="14"/>
                    <a:pt x="71" y="14"/>
                  </a:cubicBezTo>
                  <a:cubicBezTo>
                    <a:pt x="71" y="14"/>
                    <a:pt x="71" y="14"/>
                    <a:pt x="71" y="14"/>
                  </a:cubicBezTo>
                  <a:cubicBezTo>
                    <a:pt x="70" y="15"/>
                    <a:pt x="70" y="15"/>
                    <a:pt x="70" y="15"/>
                  </a:cubicBezTo>
                  <a:cubicBezTo>
                    <a:pt x="70" y="15"/>
                    <a:pt x="70" y="15"/>
                    <a:pt x="70" y="15"/>
                  </a:cubicBezTo>
                  <a:cubicBezTo>
                    <a:pt x="70" y="15"/>
                    <a:pt x="70" y="15"/>
                    <a:pt x="70" y="16"/>
                  </a:cubicBezTo>
                  <a:cubicBezTo>
                    <a:pt x="69" y="16"/>
                    <a:pt x="69" y="15"/>
                    <a:pt x="69" y="16"/>
                  </a:cubicBezTo>
                  <a:cubicBezTo>
                    <a:pt x="68" y="16"/>
                    <a:pt x="68" y="16"/>
                    <a:pt x="68" y="16"/>
                  </a:cubicBezTo>
                  <a:cubicBezTo>
                    <a:pt x="68" y="16"/>
                    <a:pt x="68" y="16"/>
                    <a:pt x="68" y="16"/>
                  </a:cubicBezTo>
                  <a:cubicBezTo>
                    <a:pt x="67" y="16"/>
                    <a:pt x="67" y="16"/>
                    <a:pt x="67" y="16"/>
                  </a:cubicBezTo>
                  <a:cubicBezTo>
                    <a:pt x="66" y="16"/>
                    <a:pt x="67" y="16"/>
                    <a:pt x="66" y="16"/>
                  </a:cubicBezTo>
                  <a:cubicBezTo>
                    <a:pt x="66" y="16"/>
                    <a:pt x="66" y="16"/>
                    <a:pt x="66" y="16"/>
                  </a:cubicBezTo>
                  <a:cubicBezTo>
                    <a:pt x="66" y="16"/>
                    <a:pt x="65" y="16"/>
                    <a:pt x="65" y="17"/>
                  </a:cubicBezTo>
                  <a:cubicBezTo>
                    <a:pt x="64" y="17"/>
                    <a:pt x="64" y="17"/>
                    <a:pt x="65" y="17"/>
                  </a:cubicBezTo>
                  <a:cubicBezTo>
                    <a:pt x="65" y="17"/>
                    <a:pt x="64" y="17"/>
                    <a:pt x="64" y="17"/>
                  </a:cubicBezTo>
                  <a:cubicBezTo>
                    <a:pt x="64" y="18"/>
                    <a:pt x="63" y="17"/>
                    <a:pt x="62" y="18"/>
                  </a:cubicBezTo>
                  <a:cubicBezTo>
                    <a:pt x="62" y="18"/>
                    <a:pt x="62" y="18"/>
                    <a:pt x="62" y="18"/>
                  </a:cubicBezTo>
                  <a:cubicBezTo>
                    <a:pt x="63" y="18"/>
                    <a:pt x="63" y="18"/>
                    <a:pt x="63" y="18"/>
                  </a:cubicBezTo>
                  <a:cubicBezTo>
                    <a:pt x="63" y="18"/>
                    <a:pt x="63" y="18"/>
                    <a:pt x="63" y="18"/>
                  </a:cubicBezTo>
                  <a:cubicBezTo>
                    <a:pt x="64" y="18"/>
                    <a:pt x="64" y="18"/>
                    <a:pt x="64" y="18"/>
                  </a:cubicBezTo>
                  <a:cubicBezTo>
                    <a:pt x="64" y="18"/>
                    <a:pt x="65" y="18"/>
                    <a:pt x="65" y="18"/>
                  </a:cubicBezTo>
                  <a:cubicBezTo>
                    <a:pt x="66" y="18"/>
                    <a:pt x="66" y="18"/>
                    <a:pt x="66" y="18"/>
                  </a:cubicBezTo>
                  <a:cubicBezTo>
                    <a:pt x="66" y="19"/>
                    <a:pt x="66" y="19"/>
                    <a:pt x="66" y="19"/>
                  </a:cubicBezTo>
                  <a:cubicBezTo>
                    <a:pt x="66" y="19"/>
                    <a:pt x="66" y="19"/>
                    <a:pt x="66" y="19"/>
                  </a:cubicBezTo>
                  <a:cubicBezTo>
                    <a:pt x="65" y="19"/>
                    <a:pt x="65" y="19"/>
                    <a:pt x="65" y="19"/>
                  </a:cubicBezTo>
                  <a:cubicBezTo>
                    <a:pt x="65" y="19"/>
                    <a:pt x="65" y="19"/>
                    <a:pt x="65" y="20"/>
                  </a:cubicBezTo>
                  <a:cubicBezTo>
                    <a:pt x="65" y="20"/>
                    <a:pt x="65" y="20"/>
                    <a:pt x="65" y="20"/>
                  </a:cubicBezTo>
                  <a:cubicBezTo>
                    <a:pt x="64" y="20"/>
                    <a:pt x="64" y="20"/>
                    <a:pt x="64" y="20"/>
                  </a:cubicBezTo>
                  <a:cubicBezTo>
                    <a:pt x="63" y="20"/>
                    <a:pt x="63" y="20"/>
                    <a:pt x="63" y="21"/>
                  </a:cubicBezTo>
                  <a:cubicBezTo>
                    <a:pt x="63" y="21"/>
                    <a:pt x="63" y="21"/>
                    <a:pt x="63" y="21"/>
                  </a:cubicBezTo>
                  <a:cubicBezTo>
                    <a:pt x="63" y="21"/>
                    <a:pt x="63" y="21"/>
                    <a:pt x="63" y="21"/>
                  </a:cubicBezTo>
                  <a:cubicBezTo>
                    <a:pt x="63" y="22"/>
                    <a:pt x="62" y="22"/>
                    <a:pt x="62" y="22"/>
                  </a:cubicBezTo>
                  <a:cubicBezTo>
                    <a:pt x="62" y="22"/>
                    <a:pt x="62" y="22"/>
                    <a:pt x="62" y="22"/>
                  </a:cubicBezTo>
                  <a:cubicBezTo>
                    <a:pt x="62" y="23"/>
                    <a:pt x="61" y="24"/>
                    <a:pt x="61" y="24"/>
                  </a:cubicBezTo>
                  <a:cubicBezTo>
                    <a:pt x="61" y="24"/>
                    <a:pt x="61" y="24"/>
                    <a:pt x="61" y="24"/>
                  </a:cubicBezTo>
                  <a:cubicBezTo>
                    <a:pt x="61" y="24"/>
                    <a:pt x="61" y="24"/>
                    <a:pt x="60" y="24"/>
                  </a:cubicBezTo>
                  <a:cubicBezTo>
                    <a:pt x="60" y="25"/>
                    <a:pt x="60" y="24"/>
                    <a:pt x="60" y="25"/>
                  </a:cubicBezTo>
                  <a:cubicBezTo>
                    <a:pt x="60" y="25"/>
                    <a:pt x="60" y="25"/>
                    <a:pt x="59" y="25"/>
                  </a:cubicBezTo>
                  <a:cubicBezTo>
                    <a:pt x="59" y="25"/>
                    <a:pt x="59" y="25"/>
                    <a:pt x="59" y="26"/>
                  </a:cubicBezTo>
                  <a:cubicBezTo>
                    <a:pt x="59" y="26"/>
                    <a:pt x="59" y="26"/>
                    <a:pt x="59" y="26"/>
                  </a:cubicBezTo>
                  <a:cubicBezTo>
                    <a:pt x="58" y="26"/>
                    <a:pt x="59" y="26"/>
                    <a:pt x="58" y="26"/>
                  </a:cubicBezTo>
                  <a:cubicBezTo>
                    <a:pt x="58" y="26"/>
                    <a:pt x="58" y="27"/>
                    <a:pt x="58" y="27"/>
                  </a:cubicBezTo>
                  <a:cubicBezTo>
                    <a:pt x="58" y="27"/>
                    <a:pt x="58" y="27"/>
                    <a:pt x="58" y="27"/>
                  </a:cubicBezTo>
                  <a:cubicBezTo>
                    <a:pt x="57" y="27"/>
                    <a:pt x="57" y="27"/>
                    <a:pt x="57" y="27"/>
                  </a:cubicBezTo>
                  <a:cubicBezTo>
                    <a:pt x="57" y="27"/>
                    <a:pt x="57" y="28"/>
                    <a:pt x="57" y="28"/>
                  </a:cubicBezTo>
                  <a:cubicBezTo>
                    <a:pt x="56" y="28"/>
                    <a:pt x="56" y="28"/>
                    <a:pt x="56" y="28"/>
                  </a:cubicBezTo>
                  <a:cubicBezTo>
                    <a:pt x="56" y="27"/>
                    <a:pt x="56" y="27"/>
                    <a:pt x="55" y="27"/>
                  </a:cubicBezTo>
                  <a:cubicBezTo>
                    <a:pt x="55" y="27"/>
                    <a:pt x="55" y="27"/>
                    <a:pt x="55" y="28"/>
                  </a:cubicBezTo>
                  <a:cubicBezTo>
                    <a:pt x="55" y="28"/>
                    <a:pt x="54" y="28"/>
                    <a:pt x="54" y="28"/>
                  </a:cubicBezTo>
                  <a:cubicBezTo>
                    <a:pt x="54" y="28"/>
                    <a:pt x="54" y="28"/>
                    <a:pt x="54" y="28"/>
                  </a:cubicBezTo>
                  <a:cubicBezTo>
                    <a:pt x="54" y="28"/>
                    <a:pt x="54" y="28"/>
                    <a:pt x="54" y="28"/>
                  </a:cubicBezTo>
                  <a:cubicBezTo>
                    <a:pt x="54" y="28"/>
                    <a:pt x="54" y="28"/>
                    <a:pt x="53" y="28"/>
                  </a:cubicBezTo>
                  <a:cubicBezTo>
                    <a:pt x="53" y="28"/>
                    <a:pt x="53" y="29"/>
                    <a:pt x="53" y="29"/>
                  </a:cubicBezTo>
                  <a:cubicBezTo>
                    <a:pt x="53" y="29"/>
                    <a:pt x="53" y="28"/>
                    <a:pt x="53" y="29"/>
                  </a:cubicBezTo>
                  <a:cubicBezTo>
                    <a:pt x="52" y="29"/>
                    <a:pt x="52" y="29"/>
                    <a:pt x="52" y="29"/>
                  </a:cubicBezTo>
                  <a:cubicBezTo>
                    <a:pt x="52" y="29"/>
                    <a:pt x="52" y="29"/>
                    <a:pt x="51" y="30"/>
                  </a:cubicBezTo>
                  <a:cubicBezTo>
                    <a:pt x="51" y="30"/>
                    <a:pt x="50" y="30"/>
                    <a:pt x="50" y="30"/>
                  </a:cubicBezTo>
                  <a:cubicBezTo>
                    <a:pt x="50" y="31"/>
                    <a:pt x="50" y="30"/>
                    <a:pt x="50" y="31"/>
                  </a:cubicBezTo>
                  <a:cubicBezTo>
                    <a:pt x="49" y="31"/>
                    <a:pt x="49" y="32"/>
                    <a:pt x="50" y="32"/>
                  </a:cubicBezTo>
                  <a:cubicBezTo>
                    <a:pt x="50" y="32"/>
                    <a:pt x="50" y="32"/>
                    <a:pt x="50" y="33"/>
                  </a:cubicBezTo>
                  <a:cubicBezTo>
                    <a:pt x="49" y="33"/>
                    <a:pt x="49" y="34"/>
                    <a:pt x="49" y="35"/>
                  </a:cubicBezTo>
                  <a:cubicBezTo>
                    <a:pt x="49" y="35"/>
                    <a:pt x="50" y="35"/>
                    <a:pt x="50" y="35"/>
                  </a:cubicBezTo>
                  <a:cubicBezTo>
                    <a:pt x="50" y="35"/>
                    <a:pt x="49" y="37"/>
                    <a:pt x="50" y="37"/>
                  </a:cubicBezTo>
                  <a:cubicBezTo>
                    <a:pt x="50" y="37"/>
                    <a:pt x="50" y="37"/>
                    <a:pt x="50" y="37"/>
                  </a:cubicBezTo>
                  <a:cubicBezTo>
                    <a:pt x="50" y="38"/>
                    <a:pt x="50" y="37"/>
                    <a:pt x="50" y="38"/>
                  </a:cubicBezTo>
                  <a:cubicBezTo>
                    <a:pt x="50" y="38"/>
                    <a:pt x="50" y="38"/>
                    <a:pt x="50" y="39"/>
                  </a:cubicBezTo>
                  <a:cubicBezTo>
                    <a:pt x="51" y="39"/>
                    <a:pt x="51" y="39"/>
                    <a:pt x="51" y="39"/>
                  </a:cubicBezTo>
                  <a:cubicBezTo>
                    <a:pt x="51" y="39"/>
                    <a:pt x="51" y="39"/>
                    <a:pt x="51" y="39"/>
                  </a:cubicBezTo>
                  <a:cubicBezTo>
                    <a:pt x="51" y="39"/>
                    <a:pt x="51" y="40"/>
                    <a:pt x="52" y="40"/>
                  </a:cubicBezTo>
                  <a:cubicBezTo>
                    <a:pt x="52" y="40"/>
                    <a:pt x="53" y="40"/>
                    <a:pt x="54" y="40"/>
                  </a:cubicBezTo>
                  <a:cubicBezTo>
                    <a:pt x="54" y="40"/>
                    <a:pt x="54" y="39"/>
                    <a:pt x="54" y="39"/>
                  </a:cubicBezTo>
                  <a:cubicBezTo>
                    <a:pt x="55" y="39"/>
                    <a:pt x="54" y="39"/>
                    <a:pt x="55" y="39"/>
                  </a:cubicBezTo>
                  <a:cubicBezTo>
                    <a:pt x="55" y="39"/>
                    <a:pt x="55" y="39"/>
                    <a:pt x="55" y="39"/>
                  </a:cubicBezTo>
                  <a:cubicBezTo>
                    <a:pt x="56" y="38"/>
                    <a:pt x="56" y="38"/>
                    <a:pt x="56" y="38"/>
                  </a:cubicBezTo>
                  <a:cubicBezTo>
                    <a:pt x="57" y="38"/>
                    <a:pt x="57" y="38"/>
                    <a:pt x="57" y="38"/>
                  </a:cubicBezTo>
                  <a:cubicBezTo>
                    <a:pt x="57" y="38"/>
                    <a:pt x="57" y="38"/>
                    <a:pt x="57" y="37"/>
                  </a:cubicBezTo>
                  <a:cubicBezTo>
                    <a:pt x="57" y="37"/>
                    <a:pt x="58" y="37"/>
                    <a:pt x="58" y="37"/>
                  </a:cubicBezTo>
                  <a:cubicBezTo>
                    <a:pt x="58" y="37"/>
                    <a:pt x="58" y="37"/>
                    <a:pt x="58" y="36"/>
                  </a:cubicBezTo>
                  <a:cubicBezTo>
                    <a:pt x="58" y="36"/>
                    <a:pt x="58" y="36"/>
                    <a:pt x="58" y="36"/>
                  </a:cubicBezTo>
                  <a:cubicBezTo>
                    <a:pt x="59" y="36"/>
                    <a:pt x="59" y="37"/>
                    <a:pt x="59" y="38"/>
                  </a:cubicBezTo>
                  <a:cubicBezTo>
                    <a:pt x="59" y="38"/>
                    <a:pt x="59" y="38"/>
                    <a:pt x="60" y="39"/>
                  </a:cubicBezTo>
                  <a:cubicBezTo>
                    <a:pt x="60" y="39"/>
                    <a:pt x="60" y="39"/>
                    <a:pt x="60" y="39"/>
                  </a:cubicBezTo>
                  <a:cubicBezTo>
                    <a:pt x="60" y="39"/>
                    <a:pt x="60" y="40"/>
                    <a:pt x="60" y="40"/>
                  </a:cubicBezTo>
                  <a:cubicBezTo>
                    <a:pt x="60" y="40"/>
                    <a:pt x="61" y="41"/>
                    <a:pt x="61" y="41"/>
                  </a:cubicBezTo>
                  <a:cubicBezTo>
                    <a:pt x="61" y="41"/>
                    <a:pt x="61" y="41"/>
                    <a:pt x="61" y="41"/>
                  </a:cubicBezTo>
                  <a:cubicBezTo>
                    <a:pt x="61" y="41"/>
                    <a:pt x="61" y="41"/>
                    <a:pt x="62" y="41"/>
                  </a:cubicBezTo>
                  <a:cubicBezTo>
                    <a:pt x="62" y="42"/>
                    <a:pt x="62" y="42"/>
                    <a:pt x="62" y="42"/>
                  </a:cubicBezTo>
                  <a:cubicBezTo>
                    <a:pt x="62" y="42"/>
                    <a:pt x="62" y="42"/>
                    <a:pt x="62" y="42"/>
                  </a:cubicBezTo>
                  <a:cubicBezTo>
                    <a:pt x="62" y="42"/>
                    <a:pt x="62" y="42"/>
                    <a:pt x="62" y="43"/>
                  </a:cubicBezTo>
                  <a:cubicBezTo>
                    <a:pt x="62" y="43"/>
                    <a:pt x="63" y="43"/>
                    <a:pt x="62" y="44"/>
                  </a:cubicBezTo>
                  <a:cubicBezTo>
                    <a:pt x="62" y="44"/>
                    <a:pt x="61" y="44"/>
                    <a:pt x="60" y="44"/>
                  </a:cubicBezTo>
                  <a:cubicBezTo>
                    <a:pt x="60" y="44"/>
                    <a:pt x="60" y="44"/>
                    <a:pt x="60" y="44"/>
                  </a:cubicBezTo>
                  <a:cubicBezTo>
                    <a:pt x="60" y="44"/>
                    <a:pt x="60" y="44"/>
                    <a:pt x="60" y="44"/>
                  </a:cubicBezTo>
                  <a:cubicBezTo>
                    <a:pt x="60" y="44"/>
                    <a:pt x="60" y="45"/>
                    <a:pt x="60" y="45"/>
                  </a:cubicBezTo>
                  <a:cubicBezTo>
                    <a:pt x="60" y="45"/>
                    <a:pt x="59" y="45"/>
                    <a:pt x="59" y="45"/>
                  </a:cubicBezTo>
                  <a:cubicBezTo>
                    <a:pt x="60" y="46"/>
                    <a:pt x="60" y="46"/>
                    <a:pt x="60" y="46"/>
                  </a:cubicBezTo>
                  <a:cubicBezTo>
                    <a:pt x="60" y="46"/>
                    <a:pt x="60" y="46"/>
                    <a:pt x="60" y="46"/>
                  </a:cubicBezTo>
                  <a:cubicBezTo>
                    <a:pt x="60" y="46"/>
                    <a:pt x="61" y="46"/>
                    <a:pt x="60" y="46"/>
                  </a:cubicBezTo>
                  <a:cubicBezTo>
                    <a:pt x="60" y="46"/>
                    <a:pt x="60" y="47"/>
                    <a:pt x="60" y="47"/>
                  </a:cubicBezTo>
                  <a:cubicBezTo>
                    <a:pt x="60" y="47"/>
                    <a:pt x="60" y="47"/>
                    <a:pt x="59" y="47"/>
                  </a:cubicBezTo>
                  <a:cubicBezTo>
                    <a:pt x="59" y="48"/>
                    <a:pt x="61" y="47"/>
                    <a:pt x="61" y="47"/>
                  </a:cubicBezTo>
                  <a:cubicBezTo>
                    <a:pt x="62" y="47"/>
                    <a:pt x="62" y="47"/>
                    <a:pt x="62" y="46"/>
                  </a:cubicBezTo>
                  <a:cubicBezTo>
                    <a:pt x="62" y="46"/>
                    <a:pt x="61" y="45"/>
                    <a:pt x="62" y="45"/>
                  </a:cubicBezTo>
                  <a:cubicBezTo>
                    <a:pt x="62" y="45"/>
                    <a:pt x="62" y="46"/>
                    <a:pt x="62" y="46"/>
                  </a:cubicBezTo>
                  <a:cubicBezTo>
                    <a:pt x="62" y="46"/>
                    <a:pt x="63" y="46"/>
                    <a:pt x="63" y="46"/>
                  </a:cubicBezTo>
                  <a:cubicBezTo>
                    <a:pt x="64" y="46"/>
                    <a:pt x="64" y="46"/>
                    <a:pt x="65" y="46"/>
                  </a:cubicBezTo>
                  <a:cubicBezTo>
                    <a:pt x="65" y="45"/>
                    <a:pt x="65" y="45"/>
                    <a:pt x="65" y="45"/>
                  </a:cubicBezTo>
                  <a:cubicBezTo>
                    <a:pt x="65" y="45"/>
                    <a:pt x="65" y="45"/>
                    <a:pt x="66" y="45"/>
                  </a:cubicBezTo>
                  <a:cubicBezTo>
                    <a:pt x="66" y="45"/>
                    <a:pt x="66" y="44"/>
                    <a:pt x="66" y="44"/>
                  </a:cubicBezTo>
                  <a:cubicBezTo>
                    <a:pt x="66" y="44"/>
                    <a:pt x="66" y="44"/>
                    <a:pt x="66" y="44"/>
                  </a:cubicBezTo>
                  <a:cubicBezTo>
                    <a:pt x="66" y="44"/>
                    <a:pt x="67" y="44"/>
                    <a:pt x="67" y="44"/>
                  </a:cubicBezTo>
                  <a:cubicBezTo>
                    <a:pt x="67" y="44"/>
                    <a:pt x="68" y="44"/>
                    <a:pt x="68" y="44"/>
                  </a:cubicBezTo>
                  <a:cubicBezTo>
                    <a:pt x="68" y="43"/>
                    <a:pt x="68" y="43"/>
                    <a:pt x="68" y="43"/>
                  </a:cubicBezTo>
                  <a:cubicBezTo>
                    <a:pt x="68" y="42"/>
                    <a:pt x="68" y="42"/>
                    <a:pt x="68" y="42"/>
                  </a:cubicBezTo>
                  <a:cubicBezTo>
                    <a:pt x="68" y="42"/>
                    <a:pt x="69" y="41"/>
                    <a:pt x="69" y="41"/>
                  </a:cubicBezTo>
                  <a:cubicBezTo>
                    <a:pt x="69" y="41"/>
                    <a:pt x="69" y="41"/>
                    <a:pt x="69" y="40"/>
                  </a:cubicBezTo>
                  <a:cubicBezTo>
                    <a:pt x="69" y="40"/>
                    <a:pt x="69" y="39"/>
                    <a:pt x="69" y="39"/>
                  </a:cubicBezTo>
                  <a:cubicBezTo>
                    <a:pt x="70" y="39"/>
                    <a:pt x="70" y="39"/>
                    <a:pt x="70" y="39"/>
                  </a:cubicBezTo>
                  <a:cubicBezTo>
                    <a:pt x="70" y="38"/>
                    <a:pt x="70" y="38"/>
                    <a:pt x="70" y="38"/>
                  </a:cubicBezTo>
                  <a:cubicBezTo>
                    <a:pt x="70" y="38"/>
                    <a:pt x="70" y="38"/>
                    <a:pt x="70" y="38"/>
                  </a:cubicBezTo>
                  <a:cubicBezTo>
                    <a:pt x="71" y="38"/>
                    <a:pt x="71" y="38"/>
                    <a:pt x="72" y="37"/>
                  </a:cubicBezTo>
                  <a:cubicBezTo>
                    <a:pt x="72" y="37"/>
                    <a:pt x="72" y="37"/>
                    <a:pt x="72" y="37"/>
                  </a:cubicBezTo>
                  <a:cubicBezTo>
                    <a:pt x="72" y="35"/>
                    <a:pt x="72" y="35"/>
                    <a:pt x="72" y="35"/>
                  </a:cubicBezTo>
                  <a:cubicBezTo>
                    <a:pt x="72" y="35"/>
                    <a:pt x="72" y="35"/>
                    <a:pt x="72" y="35"/>
                  </a:cubicBezTo>
                  <a:cubicBezTo>
                    <a:pt x="72" y="35"/>
                    <a:pt x="72" y="34"/>
                    <a:pt x="71" y="35"/>
                  </a:cubicBezTo>
                  <a:cubicBezTo>
                    <a:pt x="71" y="35"/>
                    <a:pt x="71" y="34"/>
                    <a:pt x="71" y="34"/>
                  </a:cubicBezTo>
                  <a:cubicBezTo>
                    <a:pt x="71" y="34"/>
                    <a:pt x="71" y="34"/>
                    <a:pt x="71" y="34"/>
                  </a:cubicBezTo>
                  <a:cubicBezTo>
                    <a:pt x="71" y="34"/>
                    <a:pt x="70" y="34"/>
                    <a:pt x="70" y="34"/>
                  </a:cubicBezTo>
                  <a:cubicBezTo>
                    <a:pt x="70" y="34"/>
                    <a:pt x="70" y="34"/>
                    <a:pt x="70" y="34"/>
                  </a:cubicBezTo>
                  <a:cubicBezTo>
                    <a:pt x="70" y="33"/>
                    <a:pt x="70" y="33"/>
                    <a:pt x="70" y="33"/>
                  </a:cubicBezTo>
                  <a:cubicBezTo>
                    <a:pt x="70" y="33"/>
                    <a:pt x="70" y="33"/>
                    <a:pt x="70" y="32"/>
                  </a:cubicBezTo>
                  <a:cubicBezTo>
                    <a:pt x="69" y="32"/>
                    <a:pt x="70" y="31"/>
                    <a:pt x="70" y="30"/>
                  </a:cubicBezTo>
                  <a:cubicBezTo>
                    <a:pt x="70" y="30"/>
                    <a:pt x="70" y="30"/>
                    <a:pt x="70" y="30"/>
                  </a:cubicBezTo>
                  <a:cubicBezTo>
                    <a:pt x="70" y="30"/>
                    <a:pt x="70" y="30"/>
                    <a:pt x="70" y="30"/>
                  </a:cubicBezTo>
                  <a:cubicBezTo>
                    <a:pt x="70" y="30"/>
                    <a:pt x="70" y="30"/>
                    <a:pt x="70" y="30"/>
                  </a:cubicBezTo>
                  <a:cubicBezTo>
                    <a:pt x="71" y="30"/>
                    <a:pt x="70" y="30"/>
                    <a:pt x="71" y="30"/>
                  </a:cubicBezTo>
                  <a:cubicBezTo>
                    <a:pt x="71" y="30"/>
                    <a:pt x="71" y="30"/>
                    <a:pt x="71" y="30"/>
                  </a:cubicBezTo>
                  <a:cubicBezTo>
                    <a:pt x="71" y="30"/>
                    <a:pt x="71" y="29"/>
                    <a:pt x="71" y="29"/>
                  </a:cubicBezTo>
                  <a:cubicBezTo>
                    <a:pt x="71" y="29"/>
                    <a:pt x="71" y="29"/>
                    <a:pt x="71" y="29"/>
                  </a:cubicBezTo>
                  <a:cubicBezTo>
                    <a:pt x="71" y="29"/>
                    <a:pt x="71" y="29"/>
                    <a:pt x="71" y="29"/>
                  </a:cubicBezTo>
                  <a:cubicBezTo>
                    <a:pt x="72" y="29"/>
                    <a:pt x="72" y="29"/>
                    <a:pt x="72" y="29"/>
                  </a:cubicBezTo>
                  <a:cubicBezTo>
                    <a:pt x="72" y="28"/>
                    <a:pt x="72" y="28"/>
                    <a:pt x="72" y="28"/>
                  </a:cubicBezTo>
                  <a:cubicBezTo>
                    <a:pt x="72" y="28"/>
                    <a:pt x="72" y="28"/>
                    <a:pt x="73" y="28"/>
                  </a:cubicBezTo>
                  <a:cubicBezTo>
                    <a:pt x="73" y="28"/>
                    <a:pt x="73" y="28"/>
                    <a:pt x="73" y="28"/>
                  </a:cubicBezTo>
                  <a:cubicBezTo>
                    <a:pt x="74" y="28"/>
                    <a:pt x="74" y="28"/>
                    <a:pt x="75" y="28"/>
                  </a:cubicBez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6"/>
                  </a:cubicBezTo>
                  <a:cubicBezTo>
                    <a:pt x="76" y="26"/>
                    <a:pt x="76" y="27"/>
                    <a:pt x="76" y="26"/>
                  </a:cubicBezTo>
                  <a:cubicBezTo>
                    <a:pt x="76" y="26"/>
                    <a:pt x="76" y="26"/>
                    <a:pt x="76" y="26"/>
                  </a:cubicBezTo>
                  <a:cubicBezTo>
                    <a:pt x="76" y="26"/>
                    <a:pt x="76" y="26"/>
                    <a:pt x="76" y="26"/>
                  </a:cubicBezTo>
                  <a:cubicBezTo>
                    <a:pt x="76" y="26"/>
                    <a:pt x="76" y="26"/>
                    <a:pt x="76" y="25"/>
                  </a:cubicBezTo>
                  <a:cubicBezTo>
                    <a:pt x="76" y="25"/>
                    <a:pt x="75" y="25"/>
                    <a:pt x="76" y="25"/>
                  </a:cubicBezTo>
                  <a:cubicBezTo>
                    <a:pt x="76" y="24"/>
                    <a:pt x="76" y="24"/>
                    <a:pt x="76" y="24"/>
                  </a:cubicBezTo>
                  <a:cubicBezTo>
                    <a:pt x="76" y="24"/>
                    <a:pt x="76" y="24"/>
                    <a:pt x="77" y="24"/>
                  </a:cubicBezTo>
                  <a:cubicBezTo>
                    <a:pt x="77" y="24"/>
                    <a:pt x="77" y="24"/>
                    <a:pt x="77" y="24"/>
                  </a:cubicBezTo>
                  <a:cubicBezTo>
                    <a:pt x="77" y="23"/>
                    <a:pt x="77" y="23"/>
                    <a:pt x="77" y="23"/>
                  </a:cubicBezTo>
                  <a:cubicBezTo>
                    <a:pt x="78" y="23"/>
                    <a:pt x="81" y="23"/>
                    <a:pt x="81" y="23"/>
                  </a:cubicBezTo>
                  <a:cubicBezTo>
                    <a:pt x="81" y="23"/>
                    <a:pt x="81" y="24"/>
                    <a:pt x="81" y="24"/>
                  </a:cubicBezTo>
                  <a:cubicBezTo>
                    <a:pt x="82" y="24"/>
                    <a:pt x="82" y="24"/>
                    <a:pt x="82" y="24"/>
                  </a:cubicBezTo>
                  <a:cubicBezTo>
                    <a:pt x="82" y="24"/>
                    <a:pt x="82" y="24"/>
                    <a:pt x="82" y="24"/>
                  </a:cubicBezTo>
                  <a:cubicBezTo>
                    <a:pt x="81" y="25"/>
                    <a:pt x="81" y="25"/>
                    <a:pt x="81" y="25"/>
                  </a:cubicBezTo>
                  <a:cubicBezTo>
                    <a:pt x="81" y="25"/>
                    <a:pt x="81" y="26"/>
                    <a:pt x="81" y="26"/>
                  </a:cubicBezTo>
                  <a:cubicBezTo>
                    <a:pt x="80" y="26"/>
                    <a:pt x="81" y="26"/>
                    <a:pt x="80" y="26"/>
                  </a:cubicBezTo>
                  <a:cubicBezTo>
                    <a:pt x="80" y="26"/>
                    <a:pt x="80" y="26"/>
                    <a:pt x="80" y="26"/>
                  </a:cubicBezTo>
                  <a:cubicBezTo>
                    <a:pt x="80" y="27"/>
                    <a:pt x="79" y="27"/>
                    <a:pt x="78" y="27"/>
                  </a:cubicBezTo>
                  <a:cubicBezTo>
                    <a:pt x="78" y="27"/>
                    <a:pt x="78" y="27"/>
                    <a:pt x="78" y="27"/>
                  </a:cubicBezTo>
                  <a:cubicBezTo>
                    <a:pt x="78" y="27"/>
                    <a:pt x="78" y="27"/>
                    <a:pt x="78" y="28"/>
                  </a:cubicBezTo>
                  <a:cubicBezTo>
                    <a:pt x="78" y="28"/>
                    <a:pt x="78" y="28"/>
                    <a:pt x="78" y="28"/>
                  </a:cubicBezTo>
                  <a:cubicBezTo>
                    <a:pt x="78" y="28"/>
                    <a:pt x="77" y="28"/>
                    <a:pt x="77" y="28"/>
                  </a:cubicBezTo>
                  <a:cubicBezTo>
                    <a:pt x="77" y="28"/>
                    <a:pt x="77" y="28"/>
                    <a:pt x="77" y="28"/>
                  </a:cubicBezTo>
                  <a:cubicBezTo>
                    <a:pt x="77" y="28"/>
                    <a:pt x="77" y="28"/>
                    <a:pt x="77" y="28"/>
                  </a:cubicBezTo>
                  <a:cubicBezTo>
                    <a:pt x="76" y="29"/>
                    <a:pt x="76" y="31"/>
                    <a:pt x="77" y="32"/>
                  </a:cubicBezTo>
                  <a:cubicBezTo>
                    <a:pt x="77" y="32"/>
                    <a:pt x="76" y="33"/>
                    <a:pt x="77" y="34"/>
                  </a:cubicBezTo>
                  <a:cubicBezTo>
                    <a:pt x="77" y="34"/>
                    <a:pt x="77" y="34"/>
                    <a:pt x="77" y="34"/>
                  </a:cubicBezTo>
                  <a:cubicBezTo>
                    <a:pt x="77" y="35"/>
                    <a:pt x="78" y="35"/>
                    <a:pt x="79" y="35"/>
                  </a:cubicBezTo>
                  <a:cubicBezTo>
                    <a:pt x="79" y="35"/>
                    <a:pt x="79" y="35"/>
                    <a:pt x="79" y="35"/>
                  </a:cubicBezTo>
                  <a:cubicBezTo>
                    <a:pt x="79" y="35"/>
                    <a:pt x="80" y="35"/>
                    <a:pt x="80" y="35"/>
                  </a:cubicBezTo>
                  <a:cubicBezTo>
                    <a:pt x="80" y="35"/>
                    <a:pt x="81" y="35"/>
                    <a:pt x="81" y="35"/>
                  </a:cubicBezTo>
                  <a:cubicBezTo>
                    <a:pt x="82" y="35"/>
                    <a:pt x="83" y="35"/>
                    <a:pt x="83" y="35"/>
                  </a:cubicBezTo>
                  <a:cubicBezTo>
                    <a:pt x="83" y="35"/>
                    <a:pt x="84" y="34"/>
                    <a:pt x="84" y="34"/>
                  </a:cubicBezTo>
                  <a:cubicBezTo>
                    <a:pt x="84" y="34"/>
                    <a:pt x="86" y="34"/>
                    <a:pt x="86" y="34"/>
                  </a:cubicBezTo>
                  <a:cubicBezTo>
                    <a:pt x="87" y="34"/>
                    <a:pt x="87" y="34"/>
                    <a:pt x="87" y="34"/>
                  </a:cubicBezTo>
                  <a:cubicBezTo>
                    <a:pt x="88" y="34"/>
                    <a:pt x="88" y="34"/>
                    <a:pt x="88" y="34"/>
                  </a:cubicBezTo>
                  <a:cubicBezTo>
                    <a:pt x="88" y="34"/>
                    <a:pt x="88" y="34"/>
                    <a:pt x="89" y="34"/>
                  </a:cubicBezTo>
                  <a:cubicBezTo>
                    <a:pt x="89" y="34"/>
                    <a:pt x="89" y="34"/>
                    <a:pt x="89" y="34"/>
                  </a:cubicBezTo>
                  <a:cubicBezTo>
                    <a:pt x="89" y="34"/>
                    <a:pt x="89" y="34"/>
                    <a:pt x="89" y="34"/>
                  </a:cubicBezTo>
                  <a:cubicBezTo>
                    <a:pt x="89" y="34"/>
                    <a:pt x="89" y="34"/>
                    <a:pt x="89" y="35"/>
                  </a:cubicBezTo>
                  <a:cubicBezTo>
                    <a:pt x="90" y="35"/>
                    <a:pt x="90" y="35"/>
                    <a:pt x="90" y="35"/>
                  </a:cubicBezTo>
                  <a:cubicBezTo>
                    <a:pt x="91" y="35"/>
                    <a:pt x="91" y="35"/>
                    <a:pt x="91" y="35"/>
                  </a:cubicBezTo>
                  <a:cubicBezTo>
                    <a:pt x="91" y="35"/>
                    <a:pt x="91" y="36"/>
                    <a:pt x="90" y="36"/>
                  </a:cubicBezTo>
                  <a:cubicBezTo>
                    <a:pt x="90" y="36"/>
                    <a:pt x="90" y="35"/>
                    <a:pt x="90" y="36"/>
                  </a:cubicBezTo>
                  <a:cubicBezTo>
                    <a:pt x="89" y="36"/>
                    <a:pt x="89" y="36"/>
                    <a:pt x="89" y="36"/>
                  </a:cubicBezTo>
                  <a:cubicBezTo>
                    <a:pt x="89" y="36"/>
                    <a:pt x="88" y="35"/>
                    <a:pt x="88" y="36"/>
                  </a:cubicBezTo>
                  <a:cubicBezTo>
                    <a:pt x="88" y="36"/>
                    <a:pt x="88" y="36"/>
                    <a:pt x="88" y="36"/>
                  </a:cubicBezTo>
                  <a:cubicBezTo>
                    <a:pt x="88" y="36"/>
                    <a:pt x="88" y="36"/>
                    <a:pt x="88" y="36"/>
                  </a:cubicBezTo>
                  <a:cubicBezTo>
                    <a:pt x="87" y="36"/>
                    <a:pt x="82" y="36"/>
                    <a:pt x="82" y="36"/>
                  </a:cubicBezTo>
                  <a:cubicBezTo>
                    <a:pt x="81" y="36"/>
                    <a:pt x="81" y="36"/>
                    <a:pt x="81" y="37"/>
                  </a:cubicBezTo>
                  <a:cubicBezTo>
                    <a:pt x="81" y="37"/>
                    <a:pt x="81" y="37"/>
                    <a:pt x="81" y="37"/>
                  </a:cubicBezTo>
                  <a:cubicBezTo>
                    <a:pt x="80" y="37"/>
                    <a:pt x="80" y="37"/>
                    <a:pt x="80" y="37"/>
                  </a:cubicBezTo>
                  <a:cubicBezTo>
                    <a:pt x="80" y="37"/>
                    <a:pt x="79" y="37"/>
                    <a:pt x="79" y="37"/>
                  </a:cubicBezTo>
                  <a:cubicBezTo>
                    <a:pt x="78" y="38"/>
                    <a:pt x="78" y="38"/>
                    <a:pt x="79" y="38"/>
                  </a:cubicBezTo>
                  <a:cubicBezTo>
                    <a:pt x="79" y="39"/>
                    <a:pt x="78" y="39"/>
                    <a:pt x="78" y="39"/>
                  </a:cubicBezTo>
                  <a:cubicBezTo>
                    <a:pt x="78" y="39"/>
                    <a:pt x="78" y="39"/>
                    <a:pt x="78" y="40"/>
                  </a:cubicBezTo>
                  <a:cubicBezTo>
                    <a:pt x="79" y="40"/>
                    <a:pt x="79" y="40"/>
                    <a:pt x="79" y="39"/>
                  </a:cubicBezTo>
                  <a:cubicBezTo>
                    <a:pt x="79" y="39"/>
                    <a:pt x="79" y="39"/>
                    <a:pt x="79" y="39"/>
                  </a:cubicBezTo>
                  <a:cubicBezTo>
                    <a:pt x="79" y="39"/>
                    <a:pt x="80" y="39"/>
                    <a:pt x="80" y="39"/>
                  </a:cubicBezTo>
                  <a:cubicBezTo>
                    <a:pt x="80" y="39"/>
                    <a:pt x="80" y="38"/>
                    <a:pt x="80" y="38"/>
                  </a:cubicBezTo>
                  <a:cubicBezTo>
                    <a:pt x="81" y="38"/>
                    <a:pt x="81" y="38"/>
                    <a:pt x="81" y="39"/>
                  </a:cubicBezTo>
                  <a:cubicBezTo>
                    <a:pt x="81" y="39"/>
                    <a:pt x="81" y="39"/>
                    <a:pt x="81" y="39"/>
                  </a:cubicBezTo>
                  <a:cubicBezTo>
                    <a:pt x="81" y="39"/>
                    <a:pt x="81" y="39"/>
                    <a:pt x="81" y="39"/>
                  </a:cubicBezTo>
                  <a:cubicBezTo>
                    <a:pt x="81" y="39"/>
                    <a:pt x="81" y="39"/>
                    <a:pt x="81" y="39"/>
                  </a:cubicBezTo>
                  <a:cubicBezTo>
                    <a:pt x="82" y="39"/>
                    <a:pt x="81" y="39"/>
                    <a:pt x="82" y="39"/>
                  </a:cubicBezTo>
                  <a:cubicBezTo>
                    <a:pt x="82" y="39"/>
                    <a:pt x="82" y="39"/>
                    <a:pt x="82" y="40"/>
                  </a:cubicBezTo>
                  <a:cubicBezTo>
                    <a:pt x="82" y="40"/>
                    <a:pt x="82" y="40"/>
                    <a:pt x="82" y="41"/>
                  </a:cubicBezTo>
                  <a:cubicBezTo>
                    <a:pt x="82" y="41"/>
                    <a:pt x="82" y="41"/>
                    <a:pt x="82" y="41"/>
                  </a:cubicBezTo>
                  <a:cubicBezTo>
                    <a:pt x="82" y="42"/>
                    <a:pt x="82" y="42"/>
                    <a:pt x="82" y="42"/>
                  </a:cubicBezTo>
                  <a:cubicBezTo>
                    <a:pt x="82" y="42"/>
                    <a:pt x="82" y="42"/>
                    <a:pt x="81" y="42"/>
                  </a:cubicBezTo>
                  <a:cubicBezTo>
                    <a:pt x="81" y="42"/>
                    <a:pt x="81" y="42"/>
                    <a:pt x="80" y="41"/>
                  </a:cubicBezTo>
                  <a:cubicBezTo>
                    <a:pt x="80" y="41"/>
                    <a:pt x="80" y="41"/>
                    <a:pt x="80" y="41"/>
                  </a:cubicBezTo>
                  <a:cubicBezTo>
                    <a:pt x="80" y="41"/>
                    <a:pt x="79" y="41"/>
                    <a:pt x="79" y="41"/>
                  </a:cubicBezTo>
                  <a:cubicBezTo>
                    <a:pt x="79" y="40"/>
                    <a:pt x="78" y="41"/>
                    <a:pt x="78" y="41"/>
                  </a:cubicBezTo>
                  <a:cubicBezTo>
                    <a:pt x="77" y="41"/>
                    <a:pt x="78" y="41"/>
                    <a:pt x="77" y="41"/>
                  </a:cubicBezTo>
                  <a:cubicBezTo>
                    <a:pt x="77" y="41"/>
                    <a:pt x="77" y="41"/>
                    <a:pt x="77" y="41"/>
                  </a:cubicBezTo>
                  <a:cubicBezTo>
                    <a:pt x="77" y="41"/>
                    <a:pt x="77" y="43"/>
                    <a:pt x="77" y="44"/>
                  </a:cubicBezTo>
                  <a:cubicBezTo>
                    <a:pt x="77" y="45"/>
                    <a:pt x="77" y="46"/>
                    <a:pt x="77" y="46"/>
                  </a:cubicBezTo>
                  <a:cubicBezTo>
                    <a:pt x="77" y="46"/>
                    <a:pt x="76" y="46"/>
                    <a:pt x="76" y="46"/>
                  </a:cubicBezTo>
                  <a:cubicBezTo>
                    <a:pt x="76" y="47"/>
                    <a:pt x="76" y="46"/>
                    <a:pt x="75" y="47"/>
                  </a:cubicBezTo>
                  <a:cubicBezTo>
                    <a:pt x="75" y="47"/>
                    <a:pt x="75" y="47"/>
                    <a:pt x="75" y="48"/>
                  </a:cubicBezTo>
                  <a:cubicBezTo>
                    <a:pt x="74" y="48"/>
                    <a:pt x="74" y="48"/>
                    <a:pt x="74" y="48"/>
                  </a:cubicBezTo>
                  <a:cubicBezTo>
                    <a:pt x="74" y="48"/>
                    <a:pt x="74" y="48"/>
                    <a:pt x="73" y="48"/>
                  </a:cubicBezTo>
                  <a:cubicBezTo>
                    <a:pt x="73" y="48"/>
                    <a:pt x="73" y="48"/>
                    <a:pt x="73" y="48"/>
                  </a:cubicBezTo>
                  <a:cubicBezTo>
                    <a:pt x="73" y="47"/>
                    <a:pt x="73" y="48"/>
                    <a:pt x="73" y="47"/>
                  </a:cubicBezTo>
                  <a:cubicBezTo>
                    <a:pt x="72" y="47"/>
                    <a:pt x="73" y="47"/>
                    <a:pt x="72" y="47"/>
                  </a:cubicBezTo>
                  <a:cubicBezTo>
                    <a:pt x="72" y="47"/>
                    <a:pt x="72" y="47"/>
                    <a:pt x="72" y="47"/>
                  </a:cubicBezTo>
                  <a:cubicBezTo>
                    <a:pt x="71" y="47"/>
                    <a:pt x="70" y="47"/>
                    <a:pt x="70" y="47"/>
                  </a:cubicBezTo>
                  <a:cubicBezTo>
                    <a:pt x="69" y="47"/>
                    <a:pt x="69" y="47"/>
                    <a:pt x="69" y="47"/>
                  </a:cubicBezTo>
                  <a:cubicBezTo>
                    <a:pt x="69" y="47"/>
                    <a:pt x="69" y="48"/>
                    <a:pt x="69" y="48"/>
                  </a:cubicBezTo>
                  <a:cubicBezTo>
                    <a:pt x="69" y="48"/>
                    <a:pt x="68" y="48"/>
                    <a:pt x="68" y="48"/>
                  </a:cubicBezTo>
                  <a:cubicBezTo>
                    <a:pt x="68" y="48"/>
                    <a:pt x="65" y="49"/>
                    <a:pt x="65" y="48"/>
                  </a:cubicBezTo>
                  <a:cubicBezTo>
                    <a:pt x="65" y="48"/>
                    <a:pt x="65" y="48"/>
                    <a:pt x="65" y="48"/>
                  </a:cubicBezTo>
                  <a:cubicBezTo>
                    <a:pt x="64" y="48"/>
                    <a:pt x="65" y="48"/>
                    <a:pt x="64" y="48"/>
                  </a:cubicBezTo>
                  <a:cubicBezTo>
                    <a:pt x="64" y="48"/>
                    <a:pt x="64" y="48"/>
                    <a:pt x="64" y="47"/>
                  </a:cubicBezTo>
                  <a:cubicBezTo>
                    <a:pt x="63" y="47"/>
                    <a:pt x="63" y="47"/>
                    <a:pt x="63" y="48"/>
                  </a:cubicBezTo>
                  <a:cubicBezTo>
                    <a:pt x="63" y="48"/>
                    <a:pt x="63" y="48"/>
                    <a:pt x="63" y="48"/>
                  </a:cubicBezTo>
                  <a:cubicBezTo>
                    <a:pt x="62" y="48"/>
                    <a:pt x="62" y="48"/>
                    <a:pt x="62" y="48"/>
                  </a:cubicBezTo>
                  <a:cubicBezTo>
                    <a:pt x="62" y="48"/>
                    <a:pt x="61" y="48"/>
                    <a:pt x="61" y="48"/>
                  </a:cubicBezTo>
                  <a:cubicBezTo>
                    <a:pt x="61" y="48"/>
                    <a:pt x="61" y="48"/>
                    <a:pt x="61" y="48"/>
                  </a:cubicBezTo>
                  <a:cubicBezTo>
                    <a:pt x="61" y="49"/>
                    <a:pt x="61" y="49"/>
                    <a:pt x="60" y="49"/>
                  </a:cubicBezTo>
                  <a:cubicBezTo>
                    <a:pt x="60" y="49"/>
                    <a:pt x="59" y="50"/>
                    <a:pt x="59" y="49"/>
                  </a:cubicBezTo>
                  <a:cubicBezTo>
                    <a:pt x="59" y="49"/>
                    <a:pt x="59" y="48"/>
                    <a:pt x="59" y="48"/>
                  </a:cubicBezTo>
                  <a:cubicBezTo>
                    <a:pt x="59" y="48"/>
                    <a:pt x="59" y="48"/>
                    <a:pt x="59" y="48"/>
                  </a:cubicBezTo>
                  <a:cubicBezTo>
                    <a:pt x="59" y="48"/>
                    <a:pt x="58" y="48"/>
                    <a:pt x="58" y="47"/>
                  </a:cubicBezTo>
                  <a:cubicBezTo>
                    <a:pt x="58" y="47"/>
                    <a:pt x="58" y="47"/>
                    <a:pt x="58" y="47"/>
                  </a:cubicBezTo>
                  <a:cubicBezTo>
                    <a:pt x="58" y="47"/>
                    <a:pt x="59" y="47"/>
                    <a:pt x="59" y="46"/>
                  </a:cubicBezTo>
                  <a:cubicBezTo>
                    <a:pt x="59" y="46"/>
                    <a:pt x="59" y="46"/>
                    <a:pt x="59" y="46"/>
                  </a:cubicBezTo>
                  <a:cubicBezTo>
                    <a:pt x="59" y="45"/>
                    <a:pt x="58" y="46"/>
                    <a:pt x="58" y="46"/>
                  </a:cubicBezTo>
                  <a:cubicBezTo>
                    <a:pt x="58" y="46"/>
                    <a:pt x="57" y="45"/>
                    <a:pt x="57" y="45"/>
                  </a:cubicBezTo>
                  <a:cubicBezTo>
                    <a:pt x="57" y="45"/>
                    <a:pt x="57" y="45"/>
                    <a:pt x="57" y="45"/>
                  </a:cubicBezTo>
                  <a:cubicBezTo>
                    <a:pt x="58" y="45"/>
                    <a:pt x="58" y="45"/>
                    <a:pt x="58" y="44"/>
                  </a:cubicBezTo>
                  <a:cubicBezTo>
                    <a:pt x="58" y="44"/>
                    <a:pt x="59" y="45"/>
                    <a:pt x="59" y="44"/>
                  </a:cubicBezTo>
                  <a:cubicBezTo>
                    <a:pt x="59" y="44"/>
                    <a:pt x="58" y="43"/>
                    <a:pt x="58" y="43"/>
                  </a:cubicBezTo>
                  <a:cubicBezTo>
                    <a:pt x="58" y="42"/>
                    <a:pt x="58" y="41"/>
                    <a:pt x="58" y="41"/>
                  </a:cubicBezTo>
                  <a:cubicBezTo>
                    <a:pt x="59" y="41"/>
                    <a:pt x="59" y="41"/>
                    <a:pt x="59" y="41"/>
                  </a:cubicBezTo>
                  <a:cubicBezTo>
                    <a:pt x="59" y="40"/>
                    <a:pt x="57" y="41"/>
                    <a:pt x="57" y="41"/>
                  </a:cubicBezTo>
                  <a:cubicBezTo>
                    <a:pt x="57" y="41"/>
                    <a:pt x="57" y="41"/>
                    <a:pt x="57" y="41"/>
                  </a:cubicBezTo>
                  <a:cubicBezTo>
                    <a:pt x="57" y="41"/>
                    <a:pt x="57" y="41"/>
                    <a:pt x="57" y="41"/>
                  </a:cubicBezTo>
                  <a:cubicBezTo>
                    <a:pt x="57" y="41"/>
                    <a:pt x="57" y="41"/>
                    <a:pt x="57" y="41"/>
                  </a:cubicBezTo>
                  <a:cubicBezTo>
                    <a:pt x="57" y="42"/>
                    <a:pt x="57" y="42"/>
                    <a:pt x="56" y="42"/>
                  </a:cubicBezTo>
                  <a:cubicBezTo>
                    <a:pt x="56" y="42"/>
                    <a:pt x="55" y="41"/>
                    <a:pt x="55" y="42"/>
                  </a:cubicBezTo>
                  <a:cubicBezTo>
                    <a:pt x="54" y="42"/>
                    <a:pt x="54" y="43"/>
                    <a:pt x="54" y="43"/>
                  </a:cubicBezTo>
                  <a:cubicBezTo>
                    <a:pt x="54" y="44"/>
                    <a:pt x="54" y="43"/>
                    <a:pt x="54" y="44"/>
                  </a:cubicBezTo>
                  <a:cubicBezTo>
                    <a:pt x="54" y="44"/>
                    <a:pt x="54" y="43"/>
                    <a:pt x="54" y="44"/>
                  </a:cubicBezTo>
                  <a:cubicBezTo>
                    <a:pt x="54" y="44"/>
                    <a:pt x="54" y="44"/>
                    <a:pt x="54" y="44"/>
                  </a:cubicBezTo>
                  <a:cubicBezTo>
                    <a:pt x="54" y="45"/>
                    <a:pt x="54" y="44"/>
                    <a:pt x="54" y="45"/>
                  </a:cubicBezTo>
                  <a:cubicBezTo>
                    <a:pt x="54" y="45"/>
                    <a:pt x="55" y="46"/>
                    <a:pt x="55" y="46"/>
                  </a:cubicBezTo>
                  <a:cubicBezTo>
                    <a:pt x="55" y="46"/>
                    <a:pt x="55" y="46"/>
                    <a:pt x="54" y="46"/>
                  </a:cubicBezTo>
                  <a:cubicBezTo>
                    <a:pt x="54" y="47"/>
                    <a:pt x="54" y="47"/>
                    <a:pt x="55" y="47"/>
                  </a:cubicBezTo>
                  <a:cubicBezTo>
                    <a:pt x="55" y="47"/>
                    <a:pt x="55" y="47"/>
                    <a:pt x="55" y="47"/>
                  </a:cubicBezTo>
                  <a:cubicBezTo>
                    <a:pt x="55" y="47"/>
                    <a:pt x="55" y="47"/>
                    <a:pt x="55" y="47"/>
                  </a:cubicBezTo>
                  <a:cubicBezTo>
                    <a:pt x="55" y="47"/>
                    <a:pt x="55" y="47"/>
                    <a:pt x="55" y="47"/>
                  </a:cubicBezTo>
                  <a:cubicBezTo>
                    <a:pt x="55" y="47"/>
                    <a:pt x="55" y="47"/>
                    <a:pt x="55" y="47"/>
                  </a:cubicBezTo>
                  <a:cubicBezTo>
                    <a:pt x="56" y="48"/>
                    <a:pt x="55" y="48"/>
                    <a:pt x="55" y="48"/>
                  </a:cubicBezTo>
                  <a:cubicBezTo>
                    <a:pt x="56" y="48"/>
                    <a:pt x="56" y="48"/>
                    <a:pt x="56" y="49"/>
                  </a:cubicBezTo>
                  <a:cubicBezTo>
                    <a:pt x="56" y="49"/>
                    <a:pt x="56" y="49"/>
                    <a:pt x="56" y="49"/>
                  </a:cubicBezTo>
                  <a:cubicBezTo>
                    <a:pt x="55" y="49"/>
                    <a:pt x="55" y="49"/>
                    <a:pt x="55" y="49"/>
                  </a:cubicBezTo>
                  <a:cubicBezTo>
                    <a:pt x="55" y="50"/>
                    <a:pt x="55" y="50"/>
                    <a:pt x="55" y="50"/>
                  </a:cubicBezTo>
                  <a:cubicBezTo>
                    <a:pt x="55" y="50"/>
                    <a:pt x="54" y="49"/>
                    <a:pt x="54" y="49"/>
                  </a:cubicBezTo>
                  <a:cubicBezTo>
                    <a:pt x="54" y="49"/>
                    <a:pt x="52" y="49"/>
                    <a:pt x="52" y="49"/>
                  </a:cubicBezTo>
                  <a:cubicBezTo>
                    <a:pt x="52" y="50"/>
                    <a:pt x="52" y="50"/>
                    <a:pt x="52" y="50"/>
                  </a:cubicBezTo>
                  <a:cubicBezTo>
                    <a:pt x="52" y="50"/>
                    <a:pt x="52" y="50"/>
                    <a:pt x="52" y="50"/>
                  </a:cubicBezTo>
                  <a:cubicBezTo>
                    <a:pt x="52" y="50"/>
                    <a:pt x="52" y="50"/>
                    <a:pt x="52" y="50"/>
                  </a:cubicBezTo>
                  <a:cubicBezTo>
                    <a:pt x="51" y="50"/>
                    <a:pt x="50" y="50"/>
                    <a:pt x="49" y="50"/>
                  </a:cubicBezTo>
                  <a:cubicBezTo>
                    <a:pt x="49" y="50"/>
                    <a:pt x="49" y="50"/>
                    <a:pt x="48" y="51"/>
                  </a:cubicBezTo>
                  <a:cubicBezTo>
                    <a:pt x="48" y="51"/>
                    <a:pt x="48" y="50"/>
                    <a:pt x="48" y="51"/>
                  </a:cubicBezTo>
                  <a:cubicBezTo>
                    <a:pt x="48" y="51"/>
                    <a:pt x="48" y="51"/>
                    <a:pt x="48" y="51"/>
                  </a:cubicBezTo>
                  <a:cubicBezTo>
                    <a:pt x="48" y="51"/>
                    <a:pt x="48" y="51"/>
                    <a:pt x="48" y="51"/>
                  </a:cubicBezTo>
                  <a:cubicBezTo>
                    <a:pt x="48" y="51"/>
                    <a:pt x="48" y="51"/>
                    <a:pt x="47" y="52"/>
                  </a:cubicBezTo>
                  <a:cubicBezTo>
                    <a:pt x="47" y="52"/>
                    <a:pt x="47" y="53"/>
                    <a:pt x="47" y="53"/>
                  </a:cubicBezTo>
                  <a:cubicBezTo>
                    <a:pt x="47" y="54"/>
                    <a:pt x="46" y="54"/>
                    <a:pt x="46" y="54"/>
                  </a:cubicBezTo>
                  <a:cubicBezTo>
                    <a:pt x="46" y="54"/>
                    <a:pt x="46" y="54"/>
                    <a:pt x="46" y="54"/>
                  </a:cubicBezTo>
                  <a:cubicBezTo>
                    <a:pt x="45" y="54"/>
                    <a:pt x="45" y="54"/>
                    <a:pt x="45" y="55"/>
                  </a:cubicBezTo>
                  <a:cubicBezTo>
                    <a:pt x="45" y="55"/>
                    <a:pt x="45" y="55"/>
                    <a:pt x="45" y="55"/>
                  </a:cubicBezTo>
                  <a:cubicBezTo>
                    <a:pt x="45" y="55"/>
                    <a:pt x="45" y="55"/>
                    <a:pt x="45" y="55"/>
                  </a:cubicBezTo>
                  <a:cubicBezTo>
                    <a:pt x="45" y="55"/>
                    <a:pt x="45" y="55"/>
                    <a:pt x="45" y="55"/>
                  </a:cubicBezTo>
                  <a:cubicBezTo>
                    <a:pt x="45" y="55"/>
                    <a:pt x="45" y="55"/>
                    <a:pt x="44" y="55"/>
                  </a:cubicBezTo>
                  <a:cubicBezTo>
                    <a:pt x="44" y="55"/>
                    <a:pt x="43" y="55"/>
                    <a:pt x="43" y="56"/>
                  </a:cubicBezTo>
                  <a:cubicBezTo>
                    <a:pt x="43" y="56"/>
                    <a:pt x="43" y="56"/>
                    <a:pt x="43" y="56"/>
                  </a:cubicBezTo>
                  <a:cubicBezTo>
                    <a:pt x="42" y="56"/>
                    <a:pt x="42" y="56"/>
                    <a:pt x="42" y="56"/>
                  </a:cubicBezTo>
                  <a:cubicBezTo>
                    <a:pt x="42" y="57"/>
                    <a:pt x="42" y="57"/>
                    <a:pt x="42" y="57"/>
                  </a:cubicBezTo>
                  <a:cubicBezTo>
                    <a:pt x="42" y="58"/>
                    <a:pt x="41" y="58"/>
                    <a:pt x="41" y="58"/>
                  </a:cubicBezTo>
                  <a:cubicBezTo>
                    <a:pt x="41" y="58"/>
                    <a:pt x="40" y="58"/>
                    <a:pt x="40" y="58"/>
                  </a:cubicBezTo>
                  <a:cubicBezTo>
                    <a:pt x="39" y="58"/>
                    <a:pt x="40" y="59"/>
                    <a:pt x="39" y="59"/>
                  </a:cubicBezTo>
                  <a:cubicBezTo>
                    <a:pt x="39" y="59"/>
                    <a:pt x="38" y="60"/>
                    <a:pt x="38" y="60"/>
                  </a:cubicBezTo>
                  <a:cubicBezTo>
                    <a:pt x="37" y="59"/>
                    <a:pt x="37" y="59"/>
                    <a:pt x="37" y="59"/>
                  </a:cubicBezTo>
                  <a:cubicBezTo>
                    <a:pt x="36" y="59"/>
                    <a:pt x="37" y="58"/>
                    <a:pt x="36" y="58"/>
                  </a:cubicBezTo>
                  <a:cubicBezTo>
                    <a:pt x="36" y="59"/>
                    <a:pt x="36" y="59"/>
                    <a:pt x="36" y="60"/>
                  </a:cubicBezTo>
                  <a:cubicBezTo>
                    <a:pt x="36" y="60"/>
                    <a:pt x="36" y="60"/>
                    <a:pt x="36" y="60"/>
                  </a:cubicBezTo>
                  <a:cubicBezTo>
                    <a:pt x="36" y="60"/>
                    <a:pt x="36" y="60"/>
                    <a:pt x="36" y="60"/>
                  </a:cubicBezTo>
                  <a:cubicBezTo>
                    <a:pt x="36" y="61"/>
                    <a:pt x="36" y="60"/>
                    <a:pt x="36" y="61"/>
                  </a:cubicBezTo>
                  <a:cubicBezTo>
                    <a:pt x="36" y="62"/>
                    <a:pt x="35" y="61"/>
                    <a:pt x="35" y="61"/>
                  </a:cubicBezTo>
                  <a:cubicBezTo>
                    <a:pt x="34" y="61"/>
                    <a:pt x="34" y="61"/>
                    <a:pt x="34" y="61"/>
                  </a:cubicBezTo>
                  <a:cubicBezTo>
                    <a:pt x="34" y="60"/>
                    <a:pt x="33" y="60"/>
                    <a:pt x="33" y="61"/>
                  </a:cubicBezTo>
                  <a:cubicBezTo>
                    <a:pt x="33" y="61"/>
                    <a:pt x="32" y="60"/>
                    <a:pt x="32" y="60"/>
                  </a:cubicBezTo>
                  <a:cubicBezTo>
                    <a:pt x="32" y="60"/>
                    <a:pt x="31" y="61"/>
                    <a:pt x="31" y="61"/>
                  </a:cubicBezTo>
                  <a:cubicBezTo>
                    <a:pt x="31" y="61"/>
                    <a:pt x="31" y="61"/>
                    <a:pt x="31" y="61"/>
                  </a:cubicBezTo>
                  <a:cubicBezTo>
                    <a:pt x="30" y="61"/>
                    <a:pt x="30" y="61"/>
                    <a:pt x="30" y="62"/>
                  </a:cubicBezTo>
                  <a:cubicBezTo>
                    <a:pt x="30" y="62"/>
                    <a:pt x="30" y="62"/>
                    <a:pt x="31" y="63"/>
                  </a:cubicBezTo>
                  <a:cubicBezTo>
                    <a:pt x="31" y="63"/>
                    <a:pt x="31" y="63"/>
                    <a:pt x="31" y="63"/>
                  </a:cubicBezTo>
                  <a:cubicBezTo>
                    <a:pt x="31" y="63"/>
                    <a:pt x="32" y="63"/>
                    <a:pt x="33" y="63"/>
                  </a:cubicBezTo>
                  <a:cubicBezTo>
                    <a:pt x="33" y="64"/>
                    <a:pt x="33" y="64"/>
                    <a:pt x="33" y="64"/>
                  </a:cubicBezTo>
                  <a:cubicBezTo>
                    <a:pt x="34" y="64"/>
                    <a:pt x="34" y="64"/>
                    <a:pt x="34" y="64"/>
                  </a:cubicBezTo>
                  <a:cubicBezTo>
                    <a:pt x="34" y="64"/>
                    <a:pt x="34" y="64"/>
                    <a:pt x="34" y="64"/>
                  </a:cubicBezTo>
                  <a:cubicBezTo>
                    <a:pt x="34" y="64"/>
                    <a:pt x="34" y="64"/>
                    <a:pt x="34" y="64"/>
                  </a:cubicBezTo>
                  <a:cubicBezTo>
                    <a:pt x="34" y="64"/>
                    <a:pt x="34" y="64"/>
                    <a:pt x="34" y="64"/>
                  </a:cubicBezTo>
                  <a:cubicBezTo>
                    <a:pt x="34" y="64"/>
                    <a:pt x="34" y="64"/>
                    <a:pt x="34" y="64"/>
                  </a:cubicBezTo>
                  <a:cubicBezTo>
                    <a:pt x="35" y="65"/>
                    <a:pt x="35" y="65"/>
                    <a:pt x="35" y="65"/>
                  </a:cubicBezTo>
                  <a:cubicBezTo>
                    <a:pt x="35" y="65"/>
                    <a:pt x="35" y="65"/>
                    <a:pt x="35" y="65"/>
                  </a:cubicBezTo>
                  <a:cubicBezTo>
                    <a:pt x="35" y="66"/>
                    <a:pt x="35" y="66"/>
                    <a:pt x="35" y="66"/>
                  </a:cubicBezTo>
                  <a:cubicBezTo>
                    <a:pt x="36" y="66"/>
                    <a:pt x="36" y="67"/>
                    <a:pt x="36" y="67"/>
                  </a:cubicBezTo>
                  <a:cubicBezTo>
                    <a:pt x="36" y="67"/>
                    <a:pt x="36" y="67"/>
                    <a:pt x="36" y="67"/>
                  </a:cubicBezTo>
                  <a:cubicBezTo>
                    <a:pt x="36" y="68"/>
                    <a:pt x="36" y="68"/>
                    <a:pt x="36" y="69"/>
                  </a:cubicBezTo>
                  <a:cubicBezTo>
                    <a:pt x="36" y="70"/>
                    <a:pt x="36" y="70"/>
                    <a:pt x="36" y="71"/>
                  </a:cubicBezTo>
                  <a:cubicBezTo>
                    <a:pt x="36" y="71"/>
                    <a:pt x="36" y="71"/>
                    <a:pt x="36" y="71"/>
                  </a:cubicBezTo>
                  <a:cubicBezTo>
                    <a:pt x="36" y="71"/>
                    <a:pt x="36" y="72"/>
                    <a:pt x="36" y="72"/>
                  </a:cubicBezTo>
                  <a:cubicBezTo>
                    <a:pt x="36" y="72"/>
                    <a:pt x="36" y="72"/>
                    <a:pt x="36" y="73"/>
                  </a:cubicBezTo>
                  <a:cubicBezTo>
                    <a:pt x="36" y="73"/>
                    <a:pt x="35" y="73"/>
                    <a:pt x="35" y="73"/>
                  </a:cubicBezTo>
                  <a:cubicBezTo>
                    <a:pt x="35" y="73"/>
                    <a:pt x="35" y="73"/>
                    <a:pt x="35" y="73"/>
                  </a:cubicBezTo>
                  <a:cubicBezTo>
                    <a:pt x="34" y="74"/>
                    <a:pt x="33" y="73"/>
                    <a:pt x="33" y="73"/>
                  </a:cubicBezTo>
                  <a:cubicBezTo>
                    <a:pt x="32" y="73"/>
                    <a:pt x="32" y="73"/>
                    <a:pt x="31" y="73"/>
                  </a:cubicBezTo>
                  <a:cubicBezTo>
                    <a:pt x="30" y="73"/>
                    <a:pt x="30" y="73"/>
                    <a:pt x="30" y="73"/>
                  </a:cubicBezTo>
                  <a:cubicBezTo>
                    <a:pt x="29" y="73"/>
                    <a:pt x="28" y="73"/>
                    <a:pt x="28" y="73"/>
                  </a:cubicBezTo>
                  <a:cubicBezTo>
                    <a:pt x="27" y="73"/>
                    <a:pt x="28" y="73"/>
                    <a:pt x="27" y="73"/>
                  </a:cubicBezTo>
                  <a:cubicBezTo>
                    <a:pt x="26" y="73"/>
                    <a:pt x="26" y="73"/>
                    <a:pt x="25" y="73"/>
                  </a:cubicBezTo>
                  <a:cubicBezTo>
                    <a:pt x="25" y="72"/>
                    <a:pt x="24" y="72"/>
                    <a:pt x="23" y="72"/>
                  </a:cubicBezTo>
                  <a:cubicBezTo>
                    <a:pt x="23" y="73"/>
                    <a:pt x="23" y="73"/>
                    <a:pt x="23" y="73"/>
                  </a:cubicBezTo>
                  <a:cubicBezTo>
                    <a:pt x="23" y="73"/>
                    <a:pt x="23" y="73"/>
                    <a:pt x="23" y="73"/>
                  </a:cubicBezTo>
                  <a:cubicBezTo>
                    <a:pt x="23" y="73"/>
                    <a:pt x="23" y="73"/>
                    <a:pt x="23" y="73"/>
                  </a:cubicBezTo>
                  <a:cubicBezTo>
                    <a:pt x="23" y="73"/>
                    <a:pt x="23" y="73"/>
                    <a:pt x="22" y="73"/>
                  </a:cubicBezTo>
                  <a:cubicBezTo>
                    <a:pt x="22" y="73"/>
                    <a:pt x="22" y="73"/>
                    <a:pt x="21" y="74"/>
                  </a:cubicBezTo>
                  <a:cubicBezTo>
                    <a:pt x="21" y="74"/>
                    <a:pt x="21" y="74"/>
                    <a:pt x="21" y="74"/>
                  </a:cubicBezTo>
                  <a:cubicBezTo>
                    <a:pt x="21" y="74"/>
                    <a:pt x="21" y="74"/>
                    <a:pt x="21" y="74"/>
                  </a:cubicBezTo>
                  <a:cubicBezTo>
                    <a:pt x="21" y="74"/>
                    <a:pt x="21" y="74"/>
                    <a:pt x="21" y="74"/>
                  </a:cubicBezTo>
                  <a:cubicBezTo>
                    <a:pt x="20" y="75"/>
                    <a:pt x="21" y="75"/>
                    <a:pt x="21" y="75"/>
                  </a:cubicBezTo>
                  <a:cubicBezTo>
                    <a:pt x="21" y="76"/>
                    <a:pt x="21" y="77"/>
                    <a:pt x="21" y="77"/>
                  </a:cubicBezTo>
                  <a:cubicBezTo>
                    <a:pt x="21" y="78"/>
                    <a:pt x="22" y="77"/>
                    <a:pt x="22" y="78"/>
                  </a:cubicBezTo>
                  <a:cubicBezTo>
                    <a:pt x="22" y="78"/>
                    <a:pt x="21" y="78"/>
                    <a:pt x="21" y="79"/>
                  </a:cubicBezTo>
                  <a:cubicBezTo>
                    <a:pt x="21" y="79"/>
                    <a:pt x="21" y="79"/>
                    <a:pt x="21" y="79"/>
                  </a:cubicBezTo>
                  <a:cubicBezTo>
                    <a:pt x="21" y="79"/>
                    <a:pt x="21" y="80"/>
                    <a:pt x="21" y="80"/>
                  </a:cubicBezTo>
                  <a:cubicBezTo>
                    <a:pt x="21" y="81"/>
                    <a:pt x="21" y="81"/>
                    <a:pt x="21" y="82"/>
                  </a:cubicBezTo>
                  <a:cubicBezTo>
                    <a:pt x="21" y="82"/>
                    <a:pt x="20" y="82"/>
                    <a:pt x="20" y="82"/>
                  </a:cubicBezTo>
                  <a:cubicBezTo>
                    <a:pt x="20" y="83"/>
                    <a:pt x="20" y="83"/>
                    <a:pt x="20" y="83"/>
                  </a:cubicBezTo>
                  <a:cubicBezTo>
                    <a:pt x="20" y="83"/>
                    <a:pt x="20" y="84"/>
                    <a:pt x="20" y="85"/>
                  </a:cubicBezTo>
                  <a:cubicBezTo>
                    <a:pt x="20" y="85"/>
                    <a:pt x="20" y="85"/>
                    <a:pt x="20" y="85"/>
                  </a:cubicBezTo>
                  <a:cubicBezTo>
                    <a:pt x="20" y="85"/>
                    <a:pt x="20" y="85"/>
                    <a:pt x="20" y="85"/>
                  </a:cubicBezTo>
                  <a:cubicBezTo>
                    <a:pt x="20" y="85"/>
                    <a:pt x="20" y="85"/>
                    <a:pt x="20" y="85"/>
                  </a:cubicBezTo>
                  <a:cubicBezTo>
                    <a:pt x="20" y="85"/>
                    <a:pt x="20" y="85"/>
                    <a:pt x="20" y="85"/>
                  </a:cubicBezTo>
                  <a:cubicBezTo>
                    <a:pt x="21" y="86"/>
                    <a:pt x="21" y="86"/>
                    <a:pt x="21" y="86"/>
                  </a:cubicBezTo>
                  <a:cubicBezTo>
                    <a:pt x="21" y="86"/>
                    <a:pt x="21" y="87"/>
                    <a:pt x="21" y="87"/>
                  </a:cubicBezTo>
                  <a:cubicBezTo>
                    <a:pt x="21" y="87"/>
                    <a:pt x="21" y="87"/>
                    <a:pt x="21" y="87"/>
                  </a:cubicBezTo>
                  <a:cubicBezTo>
                    <a:pt x="20" y="88"/>
                    <a:pt x="20" y="88"/>
                    <a:pt x="21" y="88"/>
                  </a:cubicBezTo>
                  <a:cubicBezTo>
                    <a:pt x="21" y="88"/>
                    <a:pt x="21" y="88"/>
                    <a:pt x="21" y="88"/>
                  </a:cubicBezTo>
                  <a:cubicBezTo>
                    <a:pt x="21" y="88"/>
                    <a:pt x="22" y="89"/>
                    <a:pt x="22" y="88"/>
                  </a:cubicBezTo>
                  <a:cubicBezTo>
                    <a:pt x="23" y="88"/>
                    <a:pt x="23" y="88"/>
                    <a:pt x="23" y="88"/>
                  </a:cubicBezTo>
                  <a:cubicBezTo>
                    <a:pt x="23" y="88"/>
                    <a:pt x="24" y="88"/>
                    <a:pt x="24" y="88"/>
                  </a:cubicBezTo>
                  <a:cubicBezTo>
                    <a:pt x="24" y="88"/>
                    <a:pt x="24" y="88"/>
                    <a:pt x="24" y="88"/>
                  </a:cubicBezTo>
                  <a:cubicBezTo>
                    <a:pt x="24" y="88"/>
                    <a:pt x="24" y="88"/>
                    <a:pt x="24" y="88"/>
                  </a:cubicBezTo>
                  <a:cubicBezTo>
                    <a:pt x="24" y="88"/>
                    <a:pt x="24" y="88"/>
                    <a:pt x="24" y="89"/>
                  </a:cubicBezTo>
                  <a:cubicBezTo>
                    <a:pt x="24" y="89"/>
                    <a:pt x="25" y="89"/>
                    <a:pt x="25" y="89"/>
                  </a:cubicBezTo>
                  <a:cubicBezTo>
                    <a:pt x="25" y="89"/>
                    <a:pt x="25" y="90"/>
                    <a:pt x="25" y="90"/>
                  </a:cubicBezTo>
                  <a:cubicBezTo>
                    <a:pt x="25" y="90"/>
                    <a:pt x="25" y="90"/>
                    <a:pt x="25" y="90"/>
                  </a:cubicBezTo>
                  <a:cubicBezTo>
                    <a:pt x="25" y="90"/>
                    <a:pt x="25" y="90"/>
                    <a:pt x="25" y="90"/>
                  </a:cubicBezTo>
                  <a:cubicBezTo>
                    <a:pt x="25" y="90"/>
                    <a:pt x="25" y="90"/>
                    <a:pt x="25" y="90"/>
                  </a:cubicBezTo>
                  <a:cubicBezTo>
                    <a:pt x="26" y="90"/>
                    <a:pt x="26" y="90"/>
                    <a:pt x="26" y="90"/>
                  </a:cubicBezTo>
                  <a:cubicBezTo>
                    <a:pt x="26" y="90"/>
                    <a:pt x="26" y="90"/>
                    <a:pt x="26" y="90"/>
                  </a:cubicBezTo>
                  <a:cubicBezTo>
                    <a:pt x="26" y="90"/>
                    <a:pt x="26" y="91"/>
                    <a:pt x="26" y="91"/>
                  </a:cubicBezTo>
                  <a:cubicBezTo>
                    <a:pt x="27" y="91"/>
                    <a:pt x="26" y="91"/>
                    <a:pt x="26" y="91"/>
                  </a:cubicBezTo>
                  <a:cubicBezTo>
                    <a:pt x="26" y="92"/>
                    <a:pt x="26" y="92"/>
                    <a:pt x="26" y="92"/>
                  </a:cubicBezTo>
                  <a:cubicBezTo>
                    <a:pt x="26" y="92"/>
                    <a:pt x="26" y="92"/>
                    <a:pt x="26" y="93"/>
                  </a:cubicBezTo>
                  <a:cubicBezTo>
                    <a:pt x="25" y="93"/>
                    <a:pt x="25" y="93"/>
                    <a:pt x="25" y="94"/>
                  </a:cubicBezTo>
                  <a:cubicBezTo>
                    <a:pt x="25" y="94"/>
                    <a:pt x="25" y="94"/>
                    <a:pt x="25" y="95"/>
                  </a:cubicBezTo>
                  <a:cubicBezTo>
                    <a:pt x="25" y="95"/>
                    <a:pt x="24" y="95"/>
                    <a:pt x="24" y="95"/>
                  </a:cubicBezTo>
                  <a:cubicBezTo>
                    <a:pt x="24" y="95"/>
                    <a:pt x="24" y="95"/>
                    <a:pt x="24" y="95"/>
                  </a:cubicBezTo>
                  <a:cubicBezTo>
                    <a:pt x="24" y="95"/>
                    <a:pt x="24" y="96"/>
                    <a:pt x="24" y="96"/>
                  </a:cubicBezTo>
                  <a:cubicBezTo>
                    <a:pt x="24" y="96"/>
                    <a:pt x="24" y="96"/>
                    <a:pt x="24" y="96"/>
                  </a:cubicBezTo>
                  <a:cubicBezTo>
                    <a:pt x="23" y="96"/>
                    <a:pt x="23" y="96"/>
                    <a:pt x="23" y="96"/>
                  </a:cubicBezTo>
                  <a:cubicBezTo>
                    <a:pt x="23" y="96"/>
                    <a:pt x="23" y="96"/>
                    <a:pt x="23" y="97"/>
                  </a:cubicBezTo>
                  <a:cubicBezTo>
                    <a:pt x="22" y="97"/>
                    <a:pt x="22" y="97"/>
                    <a:pt x="21" y="97"/>
                  </a:cubicBezTo>
                  <a:cubicBezTo>
                    <a:pt x="21" y="97"/>
                    <a:pt x="21" y="97"/>
                    <a:pt x="21" y="98"/>
                  </a:cubicBezTo>
                  <a:cubicBezTo>
                    <a:pt x="20" y="98"/>
                    <a:pt x="21" y="98"/>
                    <a:pt x="20" y="98"/>
                  </a:cubicBezTo>
                  <a:cubicBezTo>
                    <a:pt x="20" y="98"/>
                    <a:pt x="20" y="98"/>
                    <a:pt x="20" y="98"/>
                  </a:cubicBezTo>
                  <a:cubicBezTo>
                    <a:pt x="20" y="98"/>
                    <a:pt x="19" y="98"/>
                    <a:pt x="19" y="99"/>
                  </a:cubicBezTo>
                  <a:cubicBezTo>
                    <a:pt x="19" y="99"/>
                    <a:pt x="19" y="99"/>
                    <a:pt x="19" y="99"/>
                  </a:cubicBezTo>
                  <a:cubicBezTo>
                    <a:pt x="19" y="99"/>
                    <a:pt x="19" y="99"/>
                    <a:pt x="19" y="99"/>
                  </a:cubicBezTo>
                  <a:cubicBezTo>
                    <a:pt x="18" y="100"/>
                    <a:pt x="18" y="101"/>
                    <a:pt x="17" y="102"/>
                  </a:cubicBezTo>
                  <a:cubicBezTo>
                    <a:pt x="17" y="103"/>
                    <a:pt x="17" y="104"/>
                    <a:pt x="18" y="105"/>
                  </a:cubicBezTo>
                  <a:cubicBezTo>
                    <a:pt x="17" y="105"/>
                    <a:pt x="17" y="105"/>
                    <a:pt x="17" y="106"/>
                  </a:cubicBezTo>
                  <a:cubicBezTo>
                    <a:pt x="17" y="106"/>
                    <a:pt x="17" y="106"/>
                    <a:pt x="17" y="106"/>
                  </a:cubicBezTo>
                  <a:cubicBezTo>
                    <a:pt x="17" y="106"/>
                    <a:pt x="17" y="106"/>
                    <a:pt x="17" y="106"/>
                  </a:cubicBezTo>
                  <a:cubicBezTo>
                    <a:pt x="16" y="107"/>
                    <a:pt x="16" y="107"/>
                    <a:pt x="16" y="107"/>
                  </a:cubicBezTo>
                  <a:cubicBezTo>
                    <a:pt x="16" y="107"/>
                    <a:pt x="16" y="107"/>
                    <a:pt x="16" y="108"/>
                  </a:cubicBezTo>
                  <a:cubicBezTo>
                    <a:pt x="16" y="108"/>
                    <a:pt x="16" y="108"/>
                    <a:pt x="16" y="108"/>
                  </a:cubicBezTo>
                  <a:cubicBezTo>
                    <a:pt x="15" y="108"/>
                    <a:pt x="15" y="108"/>
                    <a:pt x="14" y="108"/>
                  </a:cubicBezTo>
                  <a:cubicBezTo>
                    <a:pt x="14" y="109"/>
                    <a:pt x="14" y="109"/>
                    <a:pt x="14" y="109"/>
                  </a:cubicBezTo>
                  <a:cubicBezTo>
                    <a:pt x="13" y="109"/>
                    <a:pt x="13" y="109"/>
                    <a:pt x="13" y="109"/>
                  </a:cubicBezTo>
                  <a:cubicBezTo>
                    <a:pt x="13" y="109"/>
                    <a:pt x="13" y="110"/>
                    <a:pt x="13" y="110"/>
                  </a:cubicBezTo>
                  <a:cubicBezTo>
                    <a:pt x="12" y="110"/>
                    <a:pt x="12" y="109"/>
                    <a:pt x="12" y="110"/>
                  </a:cubicBezTo>
                  <a:cubicBezTo>
                    <a:pt x="12" y="110"/>
                    <a:pt x="11" y="110"/>
                    <a:pt x="11" y="110"/>
                  </a:cubicBezTo>
                  <a:cubicBezTo>
                    <a:pt x="10" y="110"/>
                    <a:pt x="10" y="111"/>
                    <a:pt x="10" y="112"/>
                  </a:cubicBezTo>
                  <a:cubicBezTo>
                    <a:pt x="9" y="112"/>
                    <a:pt x="9" y="112"/>
                    <a:pt x="9" y="113"/>
                  </a:cubicBezTo>
                  <a:cubicBezTo>
                    <a:pt x="9" y="113"/>
                    <a:pt x="9" y="113"/>
                    <a:pt x="9" y="113"/>
                  </a:cubicBezTo>
                  <a:cubicBezTo>
                    <a:pt x="9" y="113"/>
                    <a:pt x="9" y="113"/>
                    <a:pt x="9" y="113"/>
                  </a:cubicBezTo>
                  <a:cubicBezTo>
                    <a:pt x="9" y="113"/>
                    <a:pt x="9" y="113"/>
                    <a:pt x="9" y="113"/>
                  </a:cubicBezTo>
                  <a:cubicBezTo>
                    <a:pt x="9" y="113"/>
                    <a:pt x="8" y="113"/>
                    <a:pt x="8" y="113"/>
                  </a:cubicBezTo>
                  <a:cubicBezTo>
                    <a:pt x="8" y="114"/>
                    <a:pt x="8" y="113"/>
                    <a:pt x="8" y="114"/>
                  </a:cubicBezTo>
                  <a:cubicBezTo>
                    <a:pt x="8" y="114"/>
                    <a:pt x="8" y="114"/>
                    <a:pt x="8" y="114"/>
                  </a:cubicBezTo>
                  <a:cubicBezTo>
                    <a:pt x="8" y="114"/>
                    <a:pt x="8" y="114"/>
                    <a:pt x="8" y="114"/>
                  </a:cubicBezTo>
                  <a:cubicBezTo>
                    <a:pt x="8" y="114"/>
                    <a:pt x="8" y="114"/>
                    <a:pt x="8" y="114"/>
                  </a:cubicBezTo>
                  <a:cubicBezTo>
                    <a:pt x="8" y="114"/>
                    <a:pt x="8" y="114"/>
                    <a:pt x="8" y="114"/>
                  </a:cubicBezTo>
                  <a:cubicBezTo>
                    <a:pt x="8" y="114"/>
                    <a:pt x="7" y="114"/>
                    <a:pt x="7" y="115"/>
                  </a:cubicBezTo>
                  <a:cubicBezTo>
                    <a:pt x="7" y="115"/>
                    <a:pt x="7" y="115"/>
                    <a:pt x="7" y="116"/>
                  </a:cubicBezTo>
                  <a:cubicBezTo>
                    <a:pt x="6" y="116"/>
                    <a:pt x="6" y="118"/>
                    <a:pt x="6" y="118"/>
                  </a:cubicBezTo>
                  <a:cubicBezTo>
                    <a:pt x="6" y="118"/>
                    <a:pt x="6" y="118"/>
                    <a:pt x="6" y="119"/>
                  </a:cubicBezTo>
                  <a:cubicBezTo>
                    <a:pt x="6" y="119"/>
                    <a:pt x="6" y="118"/>
                    <a:pt x="5" y="119"/>
                  </a:cubicBezTo>
                  <a:cubicBezTo>
                    <a:pt x="5" y="119"/>
                    <a:pt x="5" y="119"/>
                    <a:pt x="5" y="119"/>
                  </a:cubicBezTo>
                  <a:cubicBezTo>
                    <a:pt x="5" y="119"/>
                    <a:pt x="5" y="119"/>
                    <a:pt x="5" y="119"/>
                  </a:cubicBezTo>
                  <a:cubicBezTo>
                    <a:pt x="5" y="119"/>
                    <a:pt x="5" y="119"/>
                    <a:pt x="5" y="119"/>
                  </a:cubicBezTo>
                  <a:cubicBezTo>
                    <a:pt x="5" y="119"/>
                    <a:pt x="5" y="119"/>
                    <a:pt x="5" y="120"/>
                  </a:cubicBezTo>
                  <a:cubicBezTo>
                    <a:pt x="5" y="120"/>
                    <a:pt x="5" y="120"/>
                    <a:pt x="5" y="120"/>
                  </a:cubicBezTo>
                  <a:cubicBezTo>
                    <a:pt x="4" y="120"/>
                    <a:pt x="4" y="120"/>
                    <a:pt x="4" y="120"/>
                  </a:cubicBezTo>
                  <a:cubicBezTo>
                    <a:pt x="4" y="120"/>
                    <a:pt x="4" y="120"/>
                    <a:pt x="4" y="120"/>
                  </a:cubicBezTo>
                  <a:cubicBezTo>
                    <a:pt x="4" y="121"/>
                    <a:pt x="4" y="121"/>
                    <a:pt x="3" y="121"/>
                  </a:cubicBezTo>
                  <a:cubicBezTo>
                    <a:pt x="3" y="121"/>
                    <a:pt x="3" y="122"/>
                    <a:pt x="3" y="122"/>
                  </a:cubicBezTo>
                  <a:cubicBezTo>
                    <a:pt x="3" y="122"/>
                    <a:pt x="3" y="122"/>
                    <a:pt x="3" y="122"/>
                  </a:cubicBezTo>
                  <a:cubicBezTo>
                    <a:pt x="3" y="123"/>
                    <a:pt x="3" y="123"/>
                    <a:pt x="2" y="124"/>
                  </a:cubicBezTo>
                  <a:cubicBezTo>
                    <a:pt x="2" y="124"/>
                    <a:pt x="2" y="124"/>
                    <a:pt x="2" y="124"/>
                  </a:cubicBezTo>
                  <a:cubicBezTo>
                    <a:pt x="2" y="125"/>
                    <a:pt x="2" y="125"/>
                    <a:pt x="2" y="125"/>
                  </a:cubicBezTo>
                  <a:cubicBezTo>
                    <a:pt x="2" y="125"/>
                    <a:pt x="1" y="125"/>
                    <a:pt x="1" y="125"/>
                  </a:cubicBezTo>
                  <a:cubicBezTo>
                    <a:pt x="1" y="126"/>
                    <a:pt x="1" y="126"/>
                    <a:pt x="1" y="126"/>
                  </a:cubicBezTo>
                  <a:cubicBezTo>
                    <a:pt x="1" y="126"/>
                    <a:pt x="1" y="127"/>
                    <a:pt x="1" y="127"/>
                  </a:cubicBezTo>
                  <a:cubicBezTo>
                    <a:pt x="1" y="127"/>
                    <a:pt x="2" y="128"/>
                    <a:pt x="2" y="127"/>
                  </a:cubicBezTo>
                  <a:cubicBezTo>
                    <a:pt x="2" y="127"/>
                    <a:pt x="2" y="127"/>
                    <a:pt x="3" y="128"/>
                  </a:cubicBezTo>
                  <a:cubicBezTo>
                    <a:pt x="3" y="128"/>
                    <a:pt x="3" y="128"/>
                    <a:pt x="3" y="128"/>
                  </a:cubicBezTo>
                  <a:cubicBezTo>
                    <a:pt x="3" y="128"/>
                    <a:pt x="3" y="128"/>
                    <a:pt x="3" y="129"/>
                  </a:cubicBezTo>
                  <a:cubicBezTo>
                    <a:pt x="3" y="130"/>
                    <a:pt x="3" y="130"/>
                    <a:pt x="3" y="131"/>
                  </a:cubicBezTo>
                  <a:cubicBezTo>
                    <a:pt x="3" y="131"/>
                    <a:pt x="3" y="132"/>
                    <a:pt x="3" y="132"/>
                  </a:cubicBezTo>
                  <a:cubicBezTo>
                    <a:pt x="3" y="133"/>
                    <a:pt x="4" y="133"/>
                    <a:pt x="3" y="134"/>
                  </a:cubicBezTo>
                  <a:cubicBezTo>
                    <a:pt x="3" y="135"/>
                    <a:pt x="3" y="135"/>
                    <a:pt x="3" y="135"/>
                  </a:cubicBezTo>
                  <a:cubicBezTo>
                    <a:pt x="3" y="135"/>
                    <a:pt x="3" y="136"/>
                    <a:pt x="3" y="136"/>
                  </a:cubicBezTo>
                  <a:cubicBezTo>
                    <a:pt x="3" y="136"/>
                    <a:pt x="2" y="136"/>
                    <a:pt x="2" y="136"/>
                  </a:cubicBezTo>
                  <a:cubicBezTo>
                    <a:pt x="3" y="137"/>
                    <a:pt x="2" y="137"/>
                    <a:pt x="2" y="138"/>
                  </a:cubicBezTo>
                  <a:cubicBezTo>
                    <a:pt x="2" y="138"/>
                    <a:pt x="2" y="139"/>
                    <a:pt x="2" y="139"/>
                  </a:cubicBezTo>
                  <a:cubicBezTo>
                    <a:pt x="2" y="139"/>
                    <a:pt x="2" y="139"/>
                    <a:pt x="2" y="139"/>
                  </a:cubicBezTo>
                  <a:cubicBezTo>
                    <a:pt x="2" y="139"/>
                    <a:pt x="2" y="140"/>
                    <a:pt x="2" y="140"/>
                  </a:cubicBezTo>
                  <a:cubicBezTo>
                    <a:pt x="2" y="140"/>
                    <a:pt x="2" y="140"/>
                    <a:pt x="2" y="140"/>
                  </a:cubicBezTo>
                  <a:cubicBezTo>
                    <a:pt x="1" y="140"/>
                    <a:pt x="1" y="140"/>
                    <a:pt x="1" y="140"/>
                  </a:cubicBezTo>
                  <a:cubicBezTo>
                    <a:pt x="1" y="141"/>
                    <a:pt x="1" y="141"/>
                    <a:pt x="1" y="141"/>
                  </a:cubicBezTo>
                  <a:cubicBezTo>
                    <a:pt x="1" y="141"/>
                    <a:pt x="1" y="141"/>
                    <a:pt x="1" y="141"/>
                  </a:cubicBezTo>
                  <a:cubicBezTo>
                    <a:pt x="1" y="141"/>
                    <a:pt x="1" y="141"/>
                    <a:pt x="1" y="141"/>
                  </a:cubicBezTo>
                  <a:cubicBezTo>
                    <a:pt x="1" y="141"/>
                    <a:pt x="1" y="141"/>
                    <a:pt x="1" y="141"/>
                  </a:cubicBezTo>
                  <a:cubicBezTo>
                    <a:pt x="0" y="142"/>
                    <a:pt x="1" y="142"/>
                    <a:pt x="1" y="142"/>
                  </a:cubicBezTo>
                  <a:cubicBezTo>
                    <a:pt x="1" y="142"/>
                    <a:pt x="1" y="143"/>
                    <a:pt x="1" y="143"/>
                  </a:cubicBezTo>
                  <a:cubicBezTo>
                    <a:pt x="1" y="143"/>
                    <a:pt x="1" y="143"/>
                    <a:pt x="1" y="143"/>
                  </a:cubicBezTo>
                  <a:cubicBezTo>
                    <a:pt x="1" y="143"/>
                    <a:pt x="1" y="143"/>
                    <a:pt x="2" y="143"/>
                  </a:cubicBezTo>
                  <a:cubicBezTo>
                    <a:pt x="2" y="144"/>
                    <a:pt x="1" y="144"/>
                    <a:pt x="1" y="145"/>
                  </a:cubicBezTo>
                  <a:cubicBezTo>
                    <a:pt x="1" y="145"/>
                    <a:pt x="2" y="145"/>
                    <a:pt x="2" y="145"/>
                  </a:cubicBezTo>
                  <a:cubicBezTo>
                    <a:pt x="2" y="145"/>
                    <a:pt x="2" y="146"/>
                    <a:pt x="2" y="146"/>
                  </a:cubicBezTo>
                  <a:cubicBezTo>
                    <a:pt x="2" y="146"/>
                    <a:pt x="1" y="147"/>
                    <a:pt x="2" y="147"/>
                  </a:cubicBezTo>
                  <a:cubicBezTo>
                    <a:pt x="2" y="148"/>
                    <a:pt x="2" y="147"/>
                    <a:pt x="2" y="148"/>
                  </a:cubicBezTo>
                  <a:cubicBezTo>
                    <a:pt x="2" y="148"/>
                    <a:pt x="2" y="148"/>
                    <a:pt x="2" y="148"/>
                  </a:cubicBezTo>
                  <a:cubicBezTo>
                    <a:pt x="2" y="148"/>
                    <a:pt x="2" y="148"/>
                    <a:pt x="2" y="148"/>
                  </a:cubicBezTo>
                  <a:cubicBezTo>
                    <a:pt x="2" y="148"/>
                    <a:pt x="2" y="149"/>
                    <a:pt x="3" y="148"/>
                  </a:cubicBezTo>
                  <a:cubicBezTo>
                    <a:pt x="3" y="149"/>
                    <a:pt x="3" y="149"/>
                    <a:pt x="4" y="149"/>
                  </a:cubicBezTo>
                  <a:cubicBezTo>
                    <a:pt x="4" y="149"/>
                    <a:pt x="4" y="150"/>
                    <a:pt x="4" y="150"/>
                  </a:cubicBezTo>
                  <a:cubicBezTo>
                    <a:pt x="4" y="150"/>
                    <a:pt x="4" y="150"/>
                    <a:pt x="5" y="150"/>
                  </a:cubicBezTo>
                  <a:cubicBezTo>
                    <a:pt x="5" y="150"/>
                    <a:pt x="5" y="150"/>
                    <a:pt x="5" y="150"/>
                  </a:cubicBezTo>
                  <a:cubicBezTo>
                    <a:pt x="5" y="150"/>
                    <a:pt x="5" y="150"/>
                    <a:pt x="5" y="150"/>
                  </a:cubicBezTo>
                  <a:cubicBezTo>
                    <a:pt x="5" y="151"/>
                    <a:pt x="5" y="150"/>
                    <a:pt x="5" y="151"/>
                  </a:cubicBezTo>
                  <a:cubicBezTo>
                    <a:pt x="5" y="151"/>
                    <a:pt x="5" y="151"/>
                    <a:pt x="5" y="151"/>
                  </a:cubicBezTo>
                  <a:cubicBezTo>
                    <a:pt x="5" y="151"/>
                    <a:pt x="5" y="152"/>
                    <a:pt x="6" y="152"/>
                  </a:cubicBezTo>
                  <a:cubicBezTo>
                    <a:pt x="6" y="152"/>
                    <a:pt x="6" y="152"/>
                    <a:pt x="6" y="152"/>
                  </a:cubicBezTo>
                  <a:cubicBezTo>
                    <a:pt x="6" y="152"/>
                    <a:pt x="6" y="152"/>
                    <a:pt x="6" y="152"/>
                  </a:cubicBezTo>
                  <a:cubicBezTo>
                    <a:pt x="6" y="152"/>
                    <a:pt x="6" y="152"/>
                    <a:pt x="6" y="152"/>
                  </a:cubicBezTo>
                  <a:cubicBezTo>
                    <a:pt x="6" y="152"/>
                    <a:pt x="6" y="152"/>
                    <a:pt x="6" y="152"/>
                  </a:cubicBezTo>
                  <a:cubicBezTo>
                    <a:pt x="7" y="153"/>
                    <a:pt x="7" y="153"/>
                    <a:pt x="7" y="153"/>
                  </a:cubicBezTo>
                  <a:cubicBezTo>
                    <a:pt x="7" y="153"/>
                    <a:pt x="8" y="153"/>
                    <a:pt x="8" y="154"/>
                  </a:cubicBezTo>
                  <a:cubicBezTo>
                    <a:pt x="8" y="154"/>
                    <a:pt x="8" y="154"/>
                    <a:pt x="8" y="154"/>
                  </a:cubicBezTo>
                  <a:cubicBezTo>
                    <a:pt x="8" y="154"/>
                    <a:pt x="8" y="154"/>
                    <a:pt x="8" y="154"/>
                  </a:cubicBezTo>
                  <a:cubicBezTo>
                    <a:pt x="8" y="154"/>
                    <a:pt x="8" y="154"/>
                    <a:pt x="8" y="154"/>
                  </a:cubicBezTo>
                  <a:cubicBezTo>
                    <a:pt x="8" y="155"/>
                    <a:pt x="9" y="155"/>
                    <a:pt x="9" y="155"/>
                  </a:cubicBezTo>
                  <a:cubicBezTo>
                    <a:pt x="9" y="156"/>
                    <a:pt x="8" y="157"/>
                    <a:pt x="9" y="157"/>
                  </a:cubicBezTo>
                  <a:cubicBezTo>
                    <a:pt x="9" y="157"/>
                    <a:pt x="9" y="159"/>
                    <a:pt x="10" y="159"/>
                  </a:cubicBezTo>
                  <a:cubicBezTo>
                    <a:pt x="10" y="159"/>
                    <a:pt x="10" y="159"/>
                    <a:pt x="10" y="159"/>
                  </a:cubicBezTo>
                  <a:cubicBezTo>
                    <a:pt x="10" y="159"/>
                    <a:pt x="10" y="159"/>
                    <a:pt x="10" y="159"/>
                  </a:cubicBezTo>
                  <a:cubicBezTo>
                    <a:pt x="10" y="159"/>
                    <a:pt x="10" y="159"/>
                    <a:pt x="10" y="159"/>
                  </a:cubicBezTo>
                  <a:cubicBezTo>
                    <a:pt x="11" y="159"/>
                    <a:pt x="11" y="159"/>
                    <a:pt x="11" y="160"/>
                  </a:cubicBezTo>
                  <a:cubicBezTo>
                    <a:pt x="11" y="160"/>
                    <a:pt x="11" y="160"/>
                    <a:pt x="12" y="160"/>
                  </a:cubicBezTo>
                  <a:cubicBezTo>
                    <a:pt x="12" y="160"/>
                    <a:pt x="12" y="160"/>
                    <a:pt x="12" y="160"/>
                  </a:cubicBezTo>
                  <a:cubicBezTo>
                    <a:pt x="12" y="160"/>
                    <a:pt x="12" y="160"/>
                    <a:pt x="12" y="161"/>
                  </a:cubicBezTo>
                  <a:cubicBezTo>
                    <a:pt x="12" y="161"/>
                    <a:pt x="12" y="161"/>
                    <a:pt x="12" y="161"/>
                  </a:cubicBezTo>
                  <a:cubicBezTo>
                    <a:pt x="12" y="161"/>
                    <a:pt x="12" y="161"/>
                    <a:pt x="13" y="161"/>
                  </a:cubicBezTo>
                  <a:cubicBezTo>
                    <a:pt x="13" y="161"/>
                    <a:pt x="13" y="161"/>
                    <a:pt x="13" y="161"/>
                  </a:cubicBezTo>
                  <a:cubicBezTo>
                    <a:pt x="13" y="161"/>
                    <a:pt x="13" y="161"/>
                    <a:pt x="13" y="161"/>
                  </a:cubicBezTo>
                  <a:cubicBezTo>
                    <a:pt x="13" y="161"/>
                    <a:pt x="13" y="161"/>
                    <a:pt x="13" y="161"/>
                  </a:cubicBezTo>
                  <a:cubicBezTo>
                    <a:pt x="13" y="161"/>
                    <a:pt x="13" y="161"/>
                    <a:pt x="13" y="161"/>
                  </a:cubicBezTo>
                  <a:cubicBezTo>
                    <a:pt x="13" y="162"/>
                    <a:pt x="13" y="161"/>
                    <a:pt x="13" y="162"/>
                  </a:cubicBezTo>
                  <a:cubicBezTo>
                    <a:pt x="14" y="162"/>
                    <a:pt x="14" y="162"/>
                    <a:pt x="14" y="162"/>
                  </a:cubicBezTo>
                  <a:cubicBezTo>
                    <a:pt x="14" y="162"/>
                    <a:pt x="14" y="162"/>
                    <a:pt x="14" y="162"/>
                  </a:cubicBezTo>
                  <a:cubicBezTo>
                    <a:pt x="14" y="162"/>
                    <a:pt x="14" y="162"/>
                    <a:pt x="14" y="162"/>
                  </a:cubicBezTo>
                  <a:cubicBezTo>
                    <a:pt x="14" y="162"/>
                    <a:pt x="14" y="162"/>
                    <a:pt x="14" y="162"/>
                  </a:cubicBezTo>
                  <a:cubicBezTo>
                    <a:pt x="15" y="162"/>
                    <a:pt x="15" y="163"/>
                    <a:pt x="15" y="163"/>
                  </a:cubicBezTo>
                  <a:cubicBezTo>
                    <a:pt x="15" y="163"/>
                    <a:pt x="15" y="163"/>
                    <a:pt x="16" y="163"/>
                  </a:cubicBezTo>
                  <a:cubicBezTo>
                    <a:pt x="16" y="163"/>
                    <a:pt x="16" y="163"/>
                    <a:pt x="16" y="163"/>
                  </a:cubicBezTo>
                  <a:cubicBezTo>
                    <a:pt x="16" y="164"/>
                    <a:pt x="16" y="164"/>
                    <a:pt x="17" y="164"/>
                  </a:cubicBezTo>
                  <a:cubicBezTo>
                    <a:pt x="17" y="164"/>
                    <a:pt x="17" y="164"/>
                    <a:pt x="17" y="165"/>
                  </a:cubicBezTo>
                  <a:cubicBezTo>
                    <a:pt x="17" y="165"/>
                    <a:pt x="17" y="165"/>
                    <a:pt x="17" y="165"/>
                  </a:cubicBezTo>
                  <a:cubicBezTo>
                    <a:pt x="18" y="165"/>
                    <a:pt x="18" y="165"/>
                    <a:pt x="18" y="165"/>
                  </a:cubicBezTo>
                  <a:cubicBezTo>
                    <a:pt x="18" y="165"/>
                    <a:pt x="18" y="165"/>
                    <a:pt x="18" y="166"/>
                  </a:cubicBezTo>
                  <a:cubicBezTo>
                    <a:pt x="18" y="166"/>
                    <a:pt x="19" y="166"/>
                    <a:pt x="19" y="166"/>
                  </a:cubicBezTo>
                  <a:cubicBezTo>
                    <a:pt x="19" y="166"/>
                    <a:pt x="19" y="166"/>
                    <a:pt x="20" y="166"/>
                  </a:cubicBezTo>
                  <a:cubicBezTo>
                    <a:pt x="20" y="166"/>
                    <a:pt x="21" y="166"/>
                    <a:pt x="21" y="166"/>
                  </a:cubicBezTo>
                  <a:cubicBezTo>
                    <a:pt x="21" y="166"/>
                    <a:pt x="22" y="166"/>
                    <a:pt x="22" y="166"/>
                  </a:cubicBezTo>
                  <a:cubicBezTo>
                    <a:pt x="22" y="166"/>
                    <a:pt x="22" y="166"/>
                    <a:pt x="22" y="166"/>
                  </a:cubicBezTo>
                  <a:cubicBezTo>
                    <a:pt x="22" y="166"/>
                    <a:pt x="23" y="165"/>
                    <a:pt x="23" y="165"/>
                  </a:cubicBezTo>
                  <a:cubicBezTo>
                    <a:pt x="23" y="165"/>
                    <a:pt x="23" y="165"/>
                    <a:pt x="24" y="165"/>
                  </a:cubicBezTo>
                  <a:cubicBezTo>
                    <a:pt x="24" y="165"/>
                    <a:pt x="24" y="165"/>
                    <a:pt x="25" y="165"/>
                  </a:cubicBezTo>
                  <a:cubicBezTo>
                    <a:pt x="25" y="165"/>
                    <a:pt x="25" y="165"/>
                    <a:pt x="25" y="165"/>
                  </a:cubicBezTo>
                  <a:cubicBezTo>
                    <a:pt x="25" y="165"/>
                    <a:pt x="25" y="165"/>
                    <a:pt x="26" y="165"/>
                  </a:cubicBezTo>
                  <a:cubicBezTo>
                    <a:pt x="26" y="165"/>
                    <a:pt x="26" y="164"/>
                    <a:pt x="26" y="164"/>
                  </a:cubicBezTo>
                  <a:cubicBezTo>
                    <a:pt x="28" y="164"/>
                    <a:pt x="29" y="164"/>
                    <a:pt x="31" y="165"/>
                  </a:cubicBezTo>
                  <a:cubicBezTo>
                    <a:pt x="31" y="165"/>
                    <a:pt x="31" y="165"/>
                    <a:pt x="31" y="165"/>
                  </a:cubicBezTo>
                  <a:cubicBezTo>
                    <a:pt x="31" y="165"/>
                    <a:pt x="31" y="165"/>
                    <a:pt x="31" y="165"/>
                  </a:cubicBezTo>
                  <a:cubicBezTo>
                    <a:pt x="31" y="165"/>
                    <a:pt x="31" y="165"/>
                    <a:pt x="32" y="166"/>
                  </a:cubicBezTo>
                  <a:cubicBezTo>
                    <a:pt x="32" y="166"/>
                    <a:pt x="32" y="166"/>
                    <a:pt x="32" y="166"/>
                  </a:cubicBezTo>
                  <a:cubicBezTo>
                    <a:pt x="32" y="166"/>
                    <a:pt x="34" y="165"/>
                    <a:pt x="34" y="165"/>
                  </a:cubicBezTo>
                  <a:cubicBezTo>
                    <a:pt x="34" y="165"/>
                    <a:pt x="35" y="164"/>
                    <a:pt x="36" y="164"/>
                  </a:cubicBezTo>
                  <a:cubicBezTo>
                    <a:pt x="36" y="164"/>
                    <a:pt x="36" y="164"/>
                    <a:pt x="36" y="164"/>
                  </a:cubicBezTo>
                  <a:cubicBezTo>
                    <a:pt x="36" y="164"/>
                    <a:pt x="36" y="164"/>
                    <a:pt x="36" y="163"/>
                  </a:cubicBezTo>
                  <a:cubicBezTo>
                    <a:pt x="37" y="164"/>
                    <a:pt x="38" y="163"/>
                    <a:pt x="38" y="163"/>
                  </a:cubicBezTo>
                  <a:cubicBezTo>
                    <a:pt x="38" y="163"/>
                    <a:pt x="38" y="163"/>
                    <a:pt x="39" y="162"/>
                  </a:cubicBezTo>
                  <a:cubicBezTo>
                    <a:pt x="39" y="162"/>
                    <a:pt x="40" y="162"/>
                    <a:pt x="40" y="162"/>
                  </a:cubicBezTo>
                  <a:cubicBezTo>
                    <a:pt x="41" y="162"/>
                    <a:pt x="41" y="162"/>
                    <a:pt x="41" y="162"/>
                  </a:cubicBezTo>
                  <a:cubicBezTo>
                    <a:pt x="42" y="162"/>
                    <a:pt x="41" y="162"/>
                    <a:pt x="42" y="162"/>
                  </a:cubicBezTo>
                  <a:cubicBezTo>
                    <a:pt x="42" y="162"/>
                    <a:pt x="43" y="162"/>
                    <a:pt x="43" y="162"/>
                  </a:cubicBezTo>
                  <a:cubicBezTo>
                    <a:pt x="43" y="161"/>
                    <a:pt x="43" y="162"/>
                    <a:pt x="43" y="162"/>
                  </a:cubicBezTo>
                  <a:cubicBezTo>
                    <a:pt x="44" y="162"/>
                    <a:pt x="44" y="162"/>
                    <a:pt x="44" y="162"/>
                  </a:cubicBezTo>
                  <a:cubicBezTo>
                    <a:pt x="45" y="162"/>
                    <a:pt x="45" y="162"/>
                    <a:pt x="46" y="162"/>
                  </a:cubicBezTo>
                  <a:cubicBezTo>
                    <a:pt x="46" y="162"/>
                    <a:pt x="46" y="162"/>
                    <a:pt x="46" y="162"/>
                  </a:cubicBezTo>
                  <a:cubicBezTo>
                    <a:pt x="46" y="162"/>
                    <a:pt x="46" y="162"/>
                    <a:pt x="46" y="162"/>
                  </a:cubicBezTo>
                  <a:cubicBezTo>
                    <a:pt x="46" y="162"/>
                    <a:pt x="46" y="162"/>
                    <a:pt x="46" y="162"/>
                  </a:cubicBezTo>
                  <a:cubicBezTo>
                    <a:pt x="46" y="162"/>
                    <a:pt x="46" y="162"/>
                    <a:pt x="46" y="162"/>
                  </a:cubicBezTo>
                  <a:cubicBezTo>
                    <a:pt x="46" y="162"/>
                    <a:pt x="47" y="162"/>
                    <a:pt x="47" y="162"/>
                  </a:cubicBezTo>
                  <a:cubicBezTo>
                    <a:pt x="47" y="163"/>
                    <a:pt x="46" y="163"/>
                    <a:pt x="47" y="163"/>
                  </a:cubicBezTo>
                  <a:cubicBezTo>
                    <a:pt x="47" y="163"/>
                    <a:pt x="47" y="163"/>
                    <a:pt x="47" y="163"/>
                  </a:cubicBezTo>
                  <a:cubicBezTo>
                    <a:pt x="47" y="163"/>
                    <a:pt x="47" y="163"/>
                    <a:pt x="47" y="163"/>
                  </a:cubicBezTo>
                  <a:cubicBezTo>
                    <a:pt x="47" y="164"/>
                    <a:pt x="47" y="164"/>
                    <a:pt x="47" y="164"/>
                  </a:cubicBezTo>
                  <a:cubicBezTo>
                    <a:pt x="47" y="164"/>
                    <a:pt x="48" y="165"/>
                    <a:pt x="48" y="165"/>
                  </a:cubicBezTo>
                  <a:cubicBezTo>
                    <a:pt x="48" y="165"/>
                    <a:pt x="48" y="166"/>
                    <a:pt x="48" y="166"/>
                  </a:cubicBezTo>
                  <a:cubicBezTo>
                    <a:pt x="48" y="166"/>
                    <a:pt x="48" y="166"/>
                    <a:pt x="48" y="166"/>
                  </a:cubicBezTo>
                  <a:cubicBezTo>
                    <a:pt x="49" y="166"/>
                    <a:pt x="48" y="166"/>
                    <a:pt x="49" y="166"/>
                  </a:cubicBezTo>
                  <a:cubicBezTo>
                    <a:pt x="49" y="167"/>
                    <a:pt x="50" y="166"/>
                    <a:pt x="51" y="166"/>
                  </a:cubicBezTo>
                  <a:cubicBezTo>
                    <a:pt x="51" y="167"/>
                    <a:pt x="51" y="166"/>
                    <a:pt x="52" y="166"/>
                  </a:cubicBezTo>
                  <a:cubicBezTo>
                    <a:pt x="52" y="166"/>
                    <a:pt x="52" y="166"/>
                    <a:pt x="52" y="166"/>
                  </a:cubicBezTo>
                  <a:cubicBezTo>
                    <a:pt x="53" y="166"/>
                    <a:pt x="52" y="166"/>
                    <a:pt x="53" y="166"/>
                  </a:cubicBezTo>
                  <a:cubicBezTo>
                    <a:pt x="54" y="166"/>
                    <a:pt x="55" y="166"/>
                    <a:pt x="55" y="166"/>
                  </a:cubicBezTo>
                  <a:cubicBezTo>
                    <a:pt x="55" y="166"/>
                    <a:pt x="55" y="166"/>
                    <a:pt x="56" y="167"/>
                  </a:cubicBezTo>
                  <a:cubicBezTo>
                    <a:pt x="56" y="167"/>
                    <a:pt x="56" y="167"/>
                    <a:pt x="56" y="167"/>
                  </a:cubicBezTo>
                  <a:cubicBezTo>
                    <a:pt x="56" y="167"/>
                    <a:pt x="57" y="167"/>
                    <a:pt x="57" y="167"/>
                  </a:cubicBezTo>
                  <a:cubicBezTo>
                    <a:pt x="57" y="167"/>
                    <a:pt x="57" y="167"/>
                    <a:pt x="57" y="167"/>
                  </a:cubicBezTo>
                  <a:cubicBezTo>
                    <a:pt x="57" y="168"/>
                    <a:pt x="57" y="168"/>
                    <a:pt x="57" y="168"/>
                  </a:cubicBezTo>
                  <a:cubicBezTo>
                    <a:pt x="57" y="168"/>
                    <a:pt x="58" y="170"/>
                    <a:pt x="57" y="171"/>
                  </a:cubicBezTo>
                  <a:cubicBezTo>
                    <a:pt x="57" y="171"/>
                    <a:pt x="57" y="171"/>
                    <a:pt x="57" y="171"/>
                  </a:cubicBezTo>
                  <a:cubicBezTo>
                    <a:pt x="57" y="172"/>
                    <a:pt x="57" y="172"/>
                    <a:pt x="57" y="172"/>
                  </a:cubicBezTo>
                  <a:cubicBezTo>
                    <a:pt x="57" y="172"/>
                    <a:pt x="57" y="173"/>
                    <a:pt x="57" y="173"/>
                  </a:cubicBezTo>
                  <a:cubicBezTo>
                    <a:pt x="56" y="173"/>
                    <a:pt x="56" y="174"/>
                    <a:pt x="57" y="174"/>
                  </a:cubicBezTo>
                  <a:cubicBezTo>
                    <a:pt x="57" y="174"/>
                    <a:pt x="57" y="174"/>
                    <a:pt x="57" y="175"/>
                  </a:cubicBezTo>
                  <a:cubicBezTo>
                    <a:pt x="57" y="175"/>
                    <a:pt x="56" y="175"/>
                    <a:pt x="56" y="175"/>
                  </a:cubicBezTo>
                  <a:cubicBezTo>
                    <a:pt x="56" y="175"/>
                    <a:pt x="56" y="175"/>
                    <a:pt x="56" y="175"/>
                  </a:cubicBezTo>
                  <a:cubicBezTo>
                    <a:pt x="56" y="176"/>
                    <a:pt x="56" y="176"/>
                    <a:pt x="56" y="177"/>
                  </a:cubicBezTo>
                  <a:cubicBezTo>
                    <a:pt x="56" y="177"/>
                    <a:pt x="56" y="177"/>
                    <a:pt x="56" y="177"/>
                  </a:cubicBezTo>
                  <a:cubicBezTo>
                    <a:pt x="56" y="178"/>
                    <a:pt x="56" y="178"/>
                    <a:pt x="56" y="178"/>
                  </a:cubicBezTo>
                  <a:cubicBezTo>
                    <a:pt x="55" y="178"/>
                    <a:pt x="55" y="178"/>
                    <a:pt x="55" y="179"/>
                  </a:cubicBezTo>
                  <a:cubicBezTo>
                    <a:pt x="55" y="179"/>
                    <a:pt x="55" y="180"/>
                    <a:pt x="55" y="180"/>
                  </a:cubicBezTo>
                  <a:cubicBezTo>
                    <a:pt x="55" y="180"/>
                    <a:pt x="55" y="180"/>
                    <a:pt x="55" y="180"/>
                  </a:cubicBezTo>
                  <a:cubicBezTo>
                    <a:pt x="55" y="181"/>
                    <a:pt x="56" y="182"/>
                    <a:pt x="56" y="182"/>
                  </a:cubicBezTo>
                  <a:cubicBezTo>
                    <a:pt x="56" y="182"/>
                    <a:pt x="56" y="182"/>
                    <a:pt x="56" y="182"/>
                  </a:cubicBezTo>
                  <a:cubicBezTo>
                    <a:pt x="57" y="183"/>
                    <a:pt x="57" y="183"/>
                    <a:pt x="57" y="183"/>
                  </a:cubicBezTo>
                  <a:cubicBezTo>
                    <a:pt x="57" y="183"/>
                    <a:pt x="57" y="183"/>
                    <a:pt x="57" y="183"/>
                  </a:cubicBezTo>
                  <a:cubicBezTo>
                    <a:pt x="57" y="183"/>
                    <a:pt x="57" y="183"/>
                    <a:pt x="57" y="183"/>
                  </a:cubicBezTo>
                  <a:cubicBezTo>
                    <a:pt x="57" y="183"/>
                    <a:pt x="57" y="183"/>
                    <a:pt x="57" y="183"/>
                  </a:cubicBezTo>
                  <a:cubicBezTo>
                    <a:pt x="57" y="183"/>
                    <a:pt x="57" y="183"/>
                    <a:pt x="57" y="183"/>
                  </a:cubicBezTo>
                  <a:cubicBezTo>
                    <a:pt x="57" y="183"/>
                    <a:pt x="57" y="183"/>
                    <a:pt x="57" y="184"/>
                  </a:cubicBezTo>
                  <a:cubicBezTo>
                    <a:pt x="57" y="184"/>
                    <a:pt x="57" y="184"/>
                    <a:pt x="58" y="184"/>
                  </a:cubicBezTo>
                  <a:cubicBezTo>
                    <a:pt x="58" y="184"/>
                    <a:pt x="58" y="184"/>
                    <a:pt x="58" y="184"/>
                  </a:cubicBezTo>
                  <a:cubicBezTo>
                    <a:pt x="58" y="184"/>
                    <a:pt x="58" y="184"/>
                    <a:pt x="58" y="184"/>
                  </a:cubicBezTo>
                  <a:cubicBezTo>
                    <a:pt x="58" y="184"/>
                    <a:pt x="58" y="184"/>
                    <a:pt x="58" y="184"/>
                  </a:cubicBezTo>
                  <a:cubicBezTo>
                    <a:pt x="58" y="184"/>
                    <a:pt x="58" y="184"/>
                    <a:pt x="58" y="184"/>
                  </a:cubicBezTo>
                  <a:cubicBezTo>
                    <a:pt x="58" y="184"/>
                    <a:pt x="58" y="184"/>
                    <a:pt x="58" y="184"/>
                  </a:cubicBezTo>
                  <a:cubicBezTo>
                    <a:pt x="58" y="184"/>
                    <a:pt x="58" y="184"/>
                    <a:pt x="59" y="185"/>
                  </a:cubicBezTo>
                  <a:cubicBezTo>
                    <a:pt x="59" y="185"/>
                    <a:pt x="59" y="185"/>
                    <a:pt x="59" y="185"/>
                  </a:cubicBezTo>
                  <a:cubicBezTo>
                    <a:pt x="59" y="185"/>
                    <a:pt x="59" y="185"/>
                    <a:pt x="59" y="185"/>
                  </a:cubicBezTo>
                  <a:cubicBezTo>
                    <a:pt x="59" y="185"/>
                    <a:pt x="59" y="185"/>
                    <a:pt x="59" y="185"/>
                  </a:cubicBezTo>
                  <a:cubicBezTo>
                    <a:pt x="59" y="185"/>
                    <a:pt x="59" y="185"/>
                    <a:pt x="59" y="185"/>
                  </a:cubicBezTo>
                  <a:cubicBezTo>
                    <a:pt x="59" y="186"/>
                    <a:pt x="59" y="186"/>
                    <a:pt x="59" y="186"/>
                  </a:cubicBezTo>
                  <a:cubicBezTo>
                    <a:pt x="59" y="186"/>
                    <a:pt x="60" y="186"/>
                    <a:pt x="60" y="186"/>
                  </a:cubicBezTo>
                  <a:cubicBezTo>
                    <a:pt x="60" y="186"/>
                    <a:pt x="60" y="186"/>
                    <a:pt x="60" y="186"/>
                  </a:cubicBezTo>
                  <a:cubicBezTo>
                    <a:pt x="60" y="186"/>
                    <a:pt x="60" y="186"/>
                    <a:pt x="60" y="186"/>
                  </a:cubicBezTo>
                  <a:cubicBezTo>
                    <a:pt x="60" y="187"/>
                    <a:pt x="60" y="187"/>
                    <a:pt x="60" y="187"/>
                  </a:cubicBezTo>
                  <a:cubicBezTo>
                    <a:pt x="60" y="187"/>
                    <a:pt x="60" y="187"/>
                    <a:pt x="60" y="187"/>
                  </a:cubicBezTo>
                  <a:cubicBezTo>
                    <a:pt x="60" y="187"/>
                    <a:pt x="60" y="187"/>
                    <a:pt x="60" y="187"/>
                  </a:cubicBezTo>
                  <a:cubicBezTo>
                    <a:pt x="61" y="187"/>
                    <a:pt x="61" y="187"/>
                    <a:pt x="61" y="187"/>
                  </a:cubicBezTo>
                  <a:cubicBezTo>
                    <a:pt x="61" y="187"/>
                    <a:pt x="61" y="187"/>
                    <a:pt x="61" y="188"/>
                  </a:cubicBezTo>
                  <a:cubicBezTo>
                    <a:pt x="61" y="188"/>
                    <a:pt x="61" y="188"/>
                    <a:pt x="61" y="188"/>
                  </a:cubicBezTo>
                  <a:cubicBezTo>
                    <a:pt x="61" y="188"/>
                    <a:pt x="61" y="188"/>
                    <a:pt x="62" y="189"/>
                  </a:cubicBezTo>
                  <a:cubicBezTo>
                    <a:pt x="62" y="189"/>
                    <a:pt x="62" y="189"/>
                    <a:pt x="62" y="189"/>
                  </a:cubicBezTo>
                  <a:cubicBezTo>
                    <a:pt x="62" y="189"/>
                    <a:pt x="62" y="190"/>
                    <a:pt x="62" y="190"/>
                  </a:cubicBezTo>
                  <a:cubicBezTo>
                    <a:pt x="62" y="190"/>
                    <a:pt x="62" y="191"/>
                    <a:pt x="62" y="191"/>
                  </a:cubicBezTo>
                  <a:cubicBezTo>
                    <a:pt x="62" y="191"/>
                    <a:pt x="62" y="191"/>
                    <a:pt x="62" y="191"/>
                  </a:cubicBezTo>
                  <a:cubicBezTo>
                    <a:pt x="62" y="191"/>
                    <a:pt x="62" y="192"/>
                    <a:pt x="62" y="192"/>
                  </a:cubicBezTo>
                  <a:cubicBezTo>
                    <a:pt x="62" y="192"/>
                    <a:pt x="63" y="193"/>
                    <a:pt x="63" y="193"/>
                  </a:cubicBezTo>
                  <a:cubicBezTo>
                    <a:pt x="63" y="193"/>
                    <a:pt x="63" y="193"/>
                    <a:pt x="63" y="193"/>
                  </a:cubicBezTo>
                  <a:cubicBezTo>
                    <a:pt x="63" y="193"/>
                    <a:pt x="63" y="193"/>
                    <a:pt x="63" y="194"/>
                  </a:cubicBezTo>
                  <a:cubicBezTo>
                    <a:pt x="63" y="194"/>
                    <a:pt x="63" y="194"/>
                    <a:pt x="63" y="194"/>
                  </a:cubicBezTo>
                  <a:cubicBezTo>
                    <a:pt x="63" y="195"/>
                    <a:pt x="64" y="195"/>
                    <a:pt x="64" y="195"/>
                  </a:cubicBezTo>
                  <a:cubicBezTo>
                    <a:pt x="64" y="196"/>
                    <a:pt x="64" y="196"/>
                    <a:pt x="64" y="196"/>
                  </a:cubicBezTo>
                  <a:cubicBezTo>
                    <a:pt x="64" y="197"/>
                    <a:pt x="65" y="197"/>
                    <a:pt x="64" y="198"/>
                  </a:cubicBezTo>
                  <a:cubicBezTo>
                    <a:pt x="64" y="198"/>
                    <a:pt x="64" y="198"/>
                    <a:pt x="64" y="198"/>
                  </a:cubicBezTo>
                  <a:cubicBezTo>
                    <a:pt x="64" y="198"/>
                    <a:pt x="64" y="198"/>
                    <a:pt x="64" y="198"/>
                  </a:cubicBezTo>
                  <a:cubicBezTo>
                    <a:pt x="64" y="199"/>
                    <a:pt x="63" y="199"/>
                    <a:pt x="64" y="199"/>
                  </a:cubicBezTo>
                  <a:cubicBezTo>
                    <a:pt x="64" y="200"/>
                    <a:pt x="64" y="200"/>
                    <a:pt x="64" y="200"/>
                  </a:cubicBezTo>
                  <a:cubicBezTo>
                    <a:pt x="64" y="200"/>
                    <a:pt x="64" y="200"/>
                    <a:pt x="65" y="200"/>
                  </a:cubicBezTo>
                  <a:cubicBezTo>
                    <a:pt x="65" y="201"/>
                    <a:pt x="65" y="202"/>
                    <a:pt x="65" y="202"/>
                  </a:cubicBezTo>
                  <a:cubicBezTo>
                    <a:pt x="65" y="202"/>
                    <a:pt x="65" y="202"/>
                    <a:pt x="65" y="202"/>
                  </a:cubicBezTo>
                  <a:cubicBezTo>
                    <a:pt x="65" y="202"/>
                    <a:pt x="65" y="203"/>
                    <a:pt x="66" y="203"/>
                  </a:cubicBezTo>
                  <a:cubicBezTo>
                    <a:pt x="66" y="204"/>
                    <a:pt x="65" y="204"/>
                    <a:pt x="65" y="206"/>
                  </a:cubicBezTo>
                  <a:cubicBezTo>
                    <a:pt x="65" y="206"/>
                    <a:pt x="65" y="206"/>
                    <a:pt x="65" y="206"/>
                  </a:cubicBezTo>
                  <a:cubicBezTo>
                    <a:pt x="65" y="206"/>
                    <a:pt x="65" y="206"/>
                    <a:pt x="65" y="207"/>
                  </a:cubicBezTo>
                  <a:cubicBezTo>
                    <a:pt x="64" y="207"/>
                    <a:pt x="64" y="207"/>
                    <a:pt x="64" y="207"/>
                  </a:cubicBezTo>
                  <a:cubicBezTo>
                    <a:pt x="64" y="207"/>
                    <a:pt x="64" y="207"/>
                    <a:pt x="63" y="207"/>
                  </a:cubicBezTo>
                  <a:cubicBezTo>
                    <a:pt x="63" y="207"/>
                    <a:pt x="64" y="208"/>
                    <a:pt x="63" y="208"/>
                  </a:cubicBezTo>
                  <a:cubicBezTo>
                    <a:pt x="63" y="208"/>
                    <a:pt x="63" y="208"/>
                    <a:pt x="63" y="208"/>
                  </a:cubicBezTo>
                  <a:cubicBezTo>
                    <a:pt x="63" y="208"/>
                    <a:pt x="63" y="208"/>
                    <a:pt x="63" y="208"/>
                  </a:cubicBezTo>
                  <a:cubicBezTo>
                    <a:pt x="63" y="208"/>
                    <a:pt x="63" y="208"/>
                    <a:pt x="63" y="208"/>
                  </a:cubicBezTo>
                  <a:cubicBezTo>
                    <a:pt x="63" y="208"/>
                    <a:pt x="63" y="209"/>
                    <a:pt x="63" y="209"/>
                  </a:cubicBezTo>
                  <a:cubicBezTo>
                    <a:pt x="63" y="209"/>
                    <a:pt x="63" y="209"/>
                    <a:pt x="63" y="209"/>
                  </a:cubicBezTo>
                  <a:cubicBezTo>
                    <a:pt x="63" y="209"/>
                    <a:pt x="63" y="209"/>
                    <a:pt x="63" y="210"/>
                  </a:cubicBezTo>
                  <a:cubicBezTo>
                    <a:pt x="63" y="210"/>
                    <a:pt x="62" y="210"/>
                    <a:pt x="62" y="210"/>
                  </a:cubicBezTo>
                  <a:cubicBezTo>
                    <a:pt x="62" y="211"/>
                    <a:pt x="62" y="211"/>
                    <a:pt x="62" y="211"/>
                  </a:cubicBezTo>
                  <a:cubicBezTo>
                    <a:pt x="62" y="211"/>
                    <a:pt x="62" y="212"/>
                    <a:pt x="62" y="212"/>
                  </a:cubicBezTo>
                  <a:cubicBezTo>
                    <a:pt x="62" y="212"/>
                    <a:pt x="62" y="212"/>
                    <a:pt x="62" y="212"/>
                  </a:cubicBezTo>
                  <a:cubicBezTo>
                    <a:pt x="62" y="213"/>
                    <a:pt x="61" y="214"/>
                    <a:pt x="61" y="214"/>
                  </a:cubicBezTo>
                  <a:cubicBezTo>
                    <a:pt x="61" y="214"/>
                    <a:pt x="61" y="216"/>
                    <a:pt x="61" y="216"/>
                  </a:cubicBezTo>
                  <a:cubicBezTo>
                    <a:pt x="62" y="216"/>
                    <a:pt x="61" y="217"/>
                    <a:pt x="61" y="217"/>
                  </a:cubicBezTo>
                  <a:cubicBezTo>
                    <a:pt x="61" y="218"/>
                    <a:pt x="61" y="219"/>
                    <a:pt x="61" y="219"/>
                  </a:cubicBezTo>
                  <a:cubicBezTo>
                    <a:pt x="61" y="220"/>
                    <a:pt x="61" y="220"/>
                    <a:pt x="61" y="220"/>
                  </a:cubicBezTo>
                  <a:cubicBezTo>
                    <a:pt x="61" y="220"/>
                    <a:pt x="61" y="220"/>
                    <a:pt x="61" y="220"/>
                  </a:cubicBezTo>
                  <a:cubicBezTo>
                    <a:pt x="61" y="221"/>
                    <a:pt x="61" y="221"/>
                    <a:pt x="62" y="221"/>
                  </a:cubicBezTo>
                  <a:cubicBezTo>
                    <a:pt x="62" y="222"/>
                    <a:pt x="62" y="222"/>
                    <a:pt x="62" y="222"/>
                  </a:cubicBezTo>
                  <a:cubicBezTo>
                    <a:pt x="63" y="222"/>
                    <a:pt x="63" y="223"/>
                    <a:pt x="63" y="223"/>
                  </a:cubicBezTo>
                  <a:cubicBezTo>
                    <a:pt x="63" y="223"/>
                    <a:pt x="63" y="223"/>
                    <a:pt x="63" y="223"/>
                  </a:cubicBezTo>
                  <a:cubicBezTo>
                    <a:pt x="63" y="223"/>
                    <a:pt x="63" y="223"/>
                    <a:pt x="63" y="223"/>
                  </a:cubicBezTo>
                  <a:cubicBezTo>
                    <a:pt x="63" y="224"/>
                    <a:pt x="63" y="223"/>
                    <a:pt x="63" y="224"/>
                  </a:cubicBezTo>
                  <a:cubicBezTo>
                    <a:pt x="63" y="224"/>
                    <a:pt x="63" y="224"/>
                    <a:pt x="63" y="224"/>
                  </a:cubicBezTo>
                  <a:cubicBezTo>
                    <a:pt x="64" y="224"/>
                    <a:pt x="64" y="224"/>
                    <a:pt x="64" y="224"/>
                  </a:cubicBezTo>
                  <a:cubicBezTo>
                    <a:pt x="64" y="224"/>
                    <a:pt x="64" y="225"/>
                    <a:pt x="64" y="225"/>
                  </a:cubicBezTo>
                  <a:cubicBezTo>
                    <a:pt x="64" y="225"/>
                    <a:pt x="64" y="225"/>
                    <a:pt x="64" y="225"/>
                  </a:cubicBezTo>
                  <a:cubicBezTo>
                    <a:pt x="64" y="225"/>
                    <a:pt x="64" y="225"/>
                    <a:pt x="64" y="225"/>
                  </a:cubicBezTo>
                  <a:cubicBezTo>
                    <a:pt x="65" y="226"/>
                    <a:pt x="65" y="227"/>
                    <a:pt x="65" y="227"/>
                  </a:cubicBezTo>
                  <a:cubicBezTo>
                    <a:pt x="66" y="228"/>
                    <a:pt x="66" y="229"/>
                    <a:pt x="66" y="229"/>
                  </a:cubicBezTo>
                  <a:cubicBezTo>
                    <a:pt x="66" y="230"/>
                    <a:pt x="66" y="230"/>
                    <a:pt x="67" y="231"/>
                  </a:cubicBezTo>
                  <a:cubicBezTo>
                    <a:pt x="67" y="231"/>
                    <a:pt x="67" y="233"/>
                    <a:pt x="67" y="233"/>
                  </a:cubicBezTo>
                  <a:cubicBezTo>
                    <a:pt x="66" y="233"/>
                    <a:pt x="67" y="234"/>
                    <a:pt x="67" y="234"/>
                  </a:cubicBezTo>
                  <a:cubicBezTo>
                    <a:pt x="67" y="234"/>
                    <a:pt x="67" y="234"/>
                    <a:pt x="67" y="235"/>
                  </a:cubicBezTo>
                  <a:cubicBezTo>
                    <a:pt x="67" y="236"/>
                    <a:pt x="67" y="237"/>
                    <a:pt x="67" y="238"/>
                  </a:cubicBezTo>
                  <a:cubicBezTo>
                    <a:pt x="67" y="239"/>
                    <a:pt x="67" y="239"/>
                    <a:pt x="68" y="239"/>
                  </a:cubicBezTo>
                  <a:cubicBezTo>
                    <a:pt x="68" y="239"/>
                    <a:pt x="68" y="239"/>
                    <a:pt x="68" y="239"/>
                  </a:cubicBezTo>
                  <a:cubicBezTo>
                    <a:pt x="68" y="239"/>
                    <a:pt x="68" y="239"/>
                    <a:pt x="68" y="239"/>
                  </a:cubicBezTo>
                  <a:cubicBezTo>
                    <a:pt x="68" y="240"/>
                    <a:pt x="68" y="240"/>
                    <a:pt x="68" y="241"/>
                  </a:cubicBezTo>
                  <a:cubicBezTo>
                    <a:pt x="68" y="241"/>
                    <a:pt x="68" y="241"/>
                    <a:pt x="68" y="241"/>
                  </a:cubicBezTo>
                  <a:cubicBezTo>
                    <a:pt x="68" y="242"/>
                    <a:pt x="69" y="243"/>
                    <a:pt x="69" y="243"/>
                  </a:cubicBezTo>
                  <a:cubicBezTo>
                    <a:pt x="69" y="244"/>
                    <a:pt x="69" y="243"/>
                    <a:pt x="69" y="244"/>
                  </a:cubicBezTo>
                  <a:cubicBezTo>
                    <a:pt x="69" y="244"/>
                    <a:pt x="69" y="244"/>
                    <a:pt x="69" y="244"/>
                  </a:cubicBezTo>
                  <a:cubicBezTo>
                    <a:pt x="69" y="244"/>
                    <a:pt x="69" y="244"/>
                    <a:pt x="70" y="244"/>
                  </a:cubicBezTo>
                  <a:cubicBezTo>
                    <a:pt x="70" y="244"/>
                    <a:pt x="70" y="244"/>
                    <a:pt x="70" y="244"/>
                  </a:cubicBezTo>
                  <a:cubicBezTo>
                    <a:pt x="70" y="244"/>
                    <a:pt x="70" y="244"/>
                    <a:pt x="70" y="244"/>
                  </a:cubicBezTo>
                  <a:cubicBezTo>
                    <a:pt x="70" y="244"/>
                    <a:pt x="70" y="245"/>
                    <a:pt x="70" y="245"/>
                  </a:cubicBezTo>
                  <a:cubicBezTo>
                    <a:pt x="71" y="245"/>
                    <a:pt x="71" y="246"/>
                    <a:pt x="71" y="246"/>
                  </a:cubicBezTo>
                  <a:cubicBezTo>
                    <a:pt x="71" y="246"/>
                    <a:pt x="72" y="247"/>
                    <a:pt x="72" y="247"/>
                  </a:cubicBezTo>
                  <a:cubicBezTo>
                    <a:pt x="72" y="247"/>
                    <a:pt x="72" y="247"/>
                    <a:pt x="72" y="247"/>
                  </a:cubicBezTo>
                  <a:cubicBezTo>
                    <a:pt x="72" y="247"/>
                    <a:pt x="72" y="247"/>
                    <a:pt x="72" y="247"/>
                  </a:cubicBezTo>
                  <a:cubicBezTo>
                    <a:pt x="72" y="248"/>
                    <a:pt x="72" y="249"/>
                    <a:pt x="72" y="249"/>
                  </a:cubicBezTo>
                  <a:cubicBezTo>
                    <a:pt x="73" y="249"/>
                    <a:pt x="73" y="251"/>
                    <a:pt x="73" y="251"/>
                  </a:cubicBezTo>
                  <a:cubicBezTo>
                    <a:pt x="73" y="251"/>
                    <a:pt x="74" y="252"/>
                    <a:pt x="74" y="252"/>
                  </a:cubicBezTo>
                  <a:cubicBezTo>
                    <a:pt x="74" y="252"/>
                    <a:pt x="74" y="252"/>
                    <a:pt x="74" y="252"/>
                  </a:cubicBezTo>
                  <a:cubicBezTo>
                    <a:pt x="75" y="253"/>
                    <a:pt x="74" y="253"/>
                    <a:pt x="74" y="254"/>
                  </a:cubicBezTo>
                  <a:cubicBezTo>
                    <a:pt x="74" y="254"/>
                    <a:pt x="74" y="254"/>
                    <a:pt x="74" y="254"/>
                  </a:cubicBezTo>
                  <a:cubicBezTo>
                    <a:pt x="74" y="255"/>
                    <a:pt x="74" y="255"/>
                    <a:pt x="74" y="255"/>
                  </a:cubicBezTo>
                  <a:cubicBezTo>
                    <a:pt x="74" y="255"/>
                    <a:pt x="73" y="255"/>
                    <a:pt x="73" y="255"/>
                  </a:cubicBezTo>
                  <a:cubicBezTo>
                    <a:pt x="73" y="255"/>
                    <a:pt x="73" y="255"/>
                    <a:pt x="73" y="256"/>
                  </a:cubicBezTo>
                  <a:cubicBezTo>
                    <a:pt x="73" y="256"/>
                    <a:pt x="74" y="256"/>
                    <a:pt x="74" y="256"/>
                  </a:cubicBezTo>
                  <a:cubicBezTo>
                    <a:pt x="74" y="256"/>
                    <a:pt x="74" y="256"/>
                    <a:pt x="74" y="257"/>
                  </a:cubicBezTo>
                  <a:cubicBezTo>
                    <a:pt x="74" y="257"/>
                    <a:pt x="74" y="258"/>
                    <a:pt x="74" y="258"/>
                  </a:cubicBezTo>
                  <a:cubicBezTo>
                    <a:pt x="75" y="258"/>
                    <a:pt x="75" y="258"/>
                    <a:pt x="75" y="258"/>
                  </a:cubicBezTo>
                  <a:cubicBezTo>
                    <a:pt x="75" y="258"/>
                    <a:pt x="75" y="258"/>
                    <a:pt x="75" y="258"/>
                  </a:cubicBezTo>
                  <a:cubicBezTo>
                    <a:pt x="75" y="259"/>
                    <a:pt x="75" y="259"/>
                    <a:pt x="75" y="259"/>
                  </a:cubicBezTo>
                  <a:cubicBezTo>
                    <a:pt x="76" y="259"/>
                    <a:pt x="76" y="259"/>
                    <a:pt x="76" y="259"/>
                  </a:cubicBezTo>
                  <a:cubicBezTo>
                    <a:pt x="76" y="259"/>
                    <a:pt x="76" y="259"/>
                    <a:pt x="76" y="259"/>
                  </a:cubicBezTo>
                  <a:cubicBezTo>
                    <a:pt x="76" y="259"/>
                    <a:pt x="76" y="259"/>
                    <a:pt x="76" y="259"/>
                  </a:cubicBezTo>
                  <a:cubicBezTo>
                    <a:pt x="76" y="259"/>
                    <a:pt x="76" y="259"/>
                    <a:pt x="76" y="260"/>
                  </a:cubicBezTo>
                  <a:cubicBezTo>
                    <a:pt x="76" y="260"/>
                    <a:pt x="76" y="260"/>
                    <a:pt x="76" y="260"/>
                  </a:cubicBezTo>
                  <a:cubicBezTo>
                    <a:pt x="77" y="260"/>
                    <a:pt x="77" y="260"/>
                    <a:pt x="77" y="260"/>
                  </a:cubicBezTo>
                  <a:cubicBezTo>
                    <a:pt x="77" y="260"/>
                    <a:pt x="78" y="260"/>
                    <a:pt x="77" y="260"/>
                  </a:cubicBezTo>
                  <a:cubicBezTo>
                    <a:pt x="78" y="260"/>
                    <a:pt x="78" y="259"/>
                    <a:pt x="78" y="260"/>
                  </a:cubicBezTo>
                  <a:cubicBezTo>
                    <a:pt x="78" y="260"/>
                    <a:pt x="79" y="259"/>
                    <a:pt x="79" y="259"/>
                  </a:cubicBezTo>
                  <a:cubicBezTo>
                    <a:pt x="80" y="259"/>
                    <a:pt x="80" y="259"/>
                    <a:pt x="81" y="259"/>
                  </a:cubicBezTo>
                  <a:cubicBezTo>
                    <a:pt x="81" y="259"/>
                    <a:pt x="81" y="259"/>
                    <a:pt x="81" y="259"/>
                  </a:cubicBezTo>
                  <a:cubicBezTo>
                    <a:pt x="82" y="259"/>
                    <a:pt x="82" y="259"/>
                    <a:pt x="82" y="258"/>
                  </a:cubicBezTo>
                  <a:cubicBezTo>
                    <a:pt x="83" y="258"/>
                    <a:pt x="83" y="258"/>
                    <a:pt x="84" y="258"/>
                  </a:cubicBezTo>
                  <a:cubicBezTo>
                    <a:pt x="84" y="258"/>
                    <a:pt x="84" y="258"/>
                    <a:pt x="85" y="258"/>
                  </a:cubicBezTo>
                  <a:cubicBezTo>
                    <a:pt x="85" y="258"/>
                    <a:pt x="85" y="258"/>
                    <a:pt x="86" y="258"/>
                  </a:cubicBezTo>
                  <a:cubicBezTo>
                    <a:pt x="86" y="258"/>
                    <a:pt x="86" y="258"/>
                    <a:pt x="86" y="259"/>
                  </a:cubicBezTo>
                  <a:cubicBezTo>
                    <a:pt x="86" y="259"/>
                    <a:pt x="86" y="259"/>
                    <a:pt x="86" y="259"/>
                  </a:cubicBezTo>
                  <a:cubicBezTo>
                    <a:pt x="87" y="259"/>
                    <a:pt x="87" y="259"/>
                    <a:pt x="87" y="259"/>
                  </a:cubicBezTo>
                  <a:cubicBezTo>
                    <a:pt x="87" y="259"/>
                    <a:pt x="87" y="259"/>
                    <a:pt x="87" y="258"/>
                  </a:cubicBezTo>
                  <a:cubicBezTo>
                    <a:pt x="87" y="258"/>
                    <a:pt x="87" y="258"/>
                    <a:pt x="88" y="258"/>
                  </a:cubicBezTo>
                  <a:cubicBezTo>
                    <a:pt x="88" y="258"/>
                    <a:pt x="88" y="258"/>
                    <a:pt x="89" y="258"/>
                  </a:cubicBezTo>
                  <a:cubicBezTo>
                    <a:pt x="89" y="258"/>
                    <a:pt x="89" y="258"/>
                    <a:pt x="89" y="258"/>
                  </a:cubicBezTo>
                  <a:cubicBezTo>
                    <a:pt x="89" y="258"/>
                    <a:pt x="89" y="258"/>
                    <a:pt x="89" y="258"/>
                  </a:cubicBezTo>
                  <a:cubicBezTo>
                    <a:pt x="89" y="258"/>
                    <a:pt x="90" y="258"/>
                    <a:pt x="90" y="258"/>
                  </a:cubicBezTo>
                  <a:cubicBezTo>
                    <a:pt x="91" y="258"/>
                    <a:pt x="90" y="257"/>
                    <a:pt x="91" y="257"/>
                  </a:cubicBezTo>
                  <a:cubicBezTo>
                    <a:pt x="91" y="257"/>
                    <a:pt x="91" y="257"/>
                    <a:pt x="92" y="257"/>
                  </a:cubicBezTo>
                  <a:cubicBezTo>
                    <a:pt x="92" y="257"/>
                    <a:pt x="92" y="256"/>
                    <a:pt x="92" y="256"/>
                  </a:cubicBezTo>
                  <a:cubicBezTo>
                    <a:pt x="93" y="256"/>
                    <a:pt x="93" y="256"/>
                    <a:pt x="93" y="256"/>
                  </a:cubicBezTo>
                  <a:cubicBezTo>
                    <a:pt x="93" y="256"/>
                    <a:pt x="94" y="256"/>
                    <a:pt x="94" y="256"/>
                  </a:cubicBezTo>
                  <a:cubicBezTo>
                    <a:pt x="94" y="255"/>
                    <a:pt x="94" y="255"/>
                    <a:pt x="94" y="255"/>
                  </a:cubicBezTo>
                  <a:cubicBezTo>
                    <a:pt x="94" y="255"/>
                    <a:pt x="94" y="255"/>
                    <a:pt x="94" y="255"/>
                  </a:cubicBezTo>
                  <a:cubicBezTo>
                    <a:pt x="94" y="255"/>
                    <a:pt x="94" y="255"/>
                    <a:pt x="94" y="255"/>
                  </a:cubicBezTo>
                  <a:cubicBezTo>
                    <a:pt x="94" y="255"/>
                    <a:pt x="94" y="255"/>
                    <a:pt x="94" y="255"/>
                  </a:cubicBezTo>
                  <a:cubicBezTo>
                    <a:pt x="95" y="255"/>
                    <a:pt x="94" y="255"/>
                    <a:pt x="95" y="255"/>
                  </a:cubicBezTo>
                  <a:cubicBezTo>
                    <a:pt x="95" y="255"/>
                    <a:pt x="95" y="255"/>
                    <a:pt x="95" y="254"/>
                  </a:cubicBezTo>
                  <a:cubicBezTo>
                    <a:pt x="95" y="254"/>
                    <a:pt x="96" y="254"/>
                    <a:pt x="96" y="254"/>
                  </a:cubicBezTo>
                  <a:cubicBezTo>
                    <a:pt x="96" y="253"/>
                    <a:pt x="96" y="253"/>
                    <a:pt x="97" y="253"/>
                  </a:cubicBezTo>
                  <a:cubicBezTo>
                    <a:pt x="97" y="253"/>
                    <a:pt x="97" y="252"/>
                    <a:pt x="97" y="252"/>
                  </a:cubicBezTo>
                  <a:cubicBezTo>
                    <a:pt x="97" y="252"/>
                    <a:pt x="97" y="252"/>
                    <a:pt x="97" y="252"/>
                  </a:cubicBezTo>
                  <a:cubicBezTo>
                    <a:pt x="98" y="252"/>
                    <a:pt x="98" y="252"/>
                    <a:pt x="98" y="252"/>
                  </a:cubicBezTo>
                  <a:cubicBezTo>
                    <a:pt x="98" y="252"/>
                    <a:pt x="98" y="252"/>
                    <a:pt x="98" y="252"/>
                  </a:cubicBezTo>
                  <a:cubicBezTo>
                    <a:pt x="98" y="251"/>
                    <a:pt x="98" y="251"/>
                    <a:pt x="98" y="251"/>
                  </a:cubicBezTo>
                  <a:cubicBezTo>
                    <a:pt x="98" y="251"/>
                    <a:pt x="98" y="251"/>
                    <a:pt x="98" y="251"/>
                  </a:cubicBezTo>
                  <a:cubicBezTo>
                    <a:pt x="98" y="251"/>
                    <a:pt x="98" y="251"/>
                    <a:pt x="98" y="251"/>
                  </a:cubicBezTo>
                  <a:cubicBezTo>
                    <a:pt x="98" y="251"/>
                    <a:pt x="98" y="251"/>
                    <a:pt x="98" y="251"/>
                  </a:cubicBezTo>
                  <a:cubicBezTo>
                    <a:pt x="99" y="251"/>
                    <a:pt x="99" y="251"/>
                    <a:pt x="99" y="250"/>
                  </a:cubicBezTo>
                  <a:cubicBezTo>
                    <a:pt x="99" y="250"/>
                    <a:pt x="99" y="251"/>
                    <a:pt x="99" y="250"/>
                  </a:cubicBezTo>
                  <a:cubicBezTo>
                    <a:pt x="99" y="250"/>
                    <a:pt x="99" y="250"/>
                    <a:pt x="99" y="250"/>
                  </a:cubicBezTo>
                  <a:cubicBezTo>
                    <a:pt x="99" y="250"/>
                    <a:pt x="99" y="249"/>
                    <a:pt x="100" y="249"/>
                  </a:cubicBezTo>
                  <a:cubicBezTo>
                    <a:pt x="100" y="249"/>
                    <a:pt x="100" y="249"/>
                    <a:pt x="100" y="249"/>
                  </a:cubicBezTo>
                  <a:cubicBezTo>
                    <a:pt x="100" y="249"/>
                    <a:pt x="100" y="248"/>
                    <a:pt x="100" y="248"/>
                  </a:cubicBezTo>
                  <a:cubicBezTo>
                    <a:pt x="100" y="248"/>
                    <a:pt x="100" y="247"/>
                    <a:pt x="100" y="247"/>
                  </a:cubicBezTo>
                  <a:cubicBezTo>
                    <a:pt x="100" y="247"/>
                    <a:pt x="101" y="247"/>
                    <a:pt x="101" y="247"/>
                  </a:cubicBezTo>
                  <a:cubicBezTo>
                    <a:pt x="101" y="247"/>
                    <a:pt x="101" y="247"/>
                    <a:pt x="101" y="246"/>
                  </a:cubicBezTo>
                  <a:cubicBezTo>
                    <a:pt x="101" y="246"/>
                    <a:pt x="101" y="246"/>
                    <a:pt x="101" y="246"/>
                  </a:cubicBezTo>
                  <a:cubicBezTo>
                    <a:pt x="102" y="246"/>
                    <a:pt x="102" y="246"/>
                    <a:pt x="102" y="246"/>
                  </a:cubicBezTo>
                  <a:cubicBezTo>
                    <a:pt x="102" y="246"/>
                    <a:pt x="102" y="245"/>
                    <a:pt x="103" y="245"/>
                  </a:cubicBezTo>
                  <a:cubicBezTo>
                    <a:pt x="103" y="245"/>
                    <a:pt x="103" y="244"/>
                    <a:pt x="103" y="243"/>
                  </a:cubicBezTo>
                  <a:cubicBezTo>
                    <a:pt x="104" y="243"/>
                    <a:pt x="104" y="242"/>
                    <a:pt x="104" y="242"/>
                  </a:cubicBezTo>
                  <a:cubicBezTo>
                    <a:pt x="105" y="242"/>
                    <a:pt x="104" y="240"/>
                    <a:pt x="104" y="239"/>
                  </a:cubicBezTo>
                  <a:cubicBezTo>
                    <a:pt x="104" y="239"/>
                    <a:pt x="104" y="239"/>
                    <a:pt x="104" y="238"/>
                  </a:cubicBezTo>
                  <a:cubicBezTo>
                    <a:pt x="104" y="238"/>
                    <a:pt x="104" y="238"/>
                    <a:pt x="104" y="238"/>
                  </a:cubicBezTo>
                  <a:cubicBezTo>
                    <a:pt x="104" y="238"/>
                    <a:pt x="104" y="238"/>
                    <a:pt x="105" y="238"/>
                  </a:cubicBezTo>
                  <a:cubicBezTo>
                    <a:pt x="105" y="238"/>
                    <a:pt x="105" y="238"/>
                    <a:pt x="105" y="238"/>
                  </a:cubicBezTo>
                  <a:cubicBezTo>
                    <a:pt x="105" y="237"/>
                    <a:pt x="105" y="238"/>
                    <a:pt x="105" y="238"/>
                  </a:cubicBezTo>
                  <a:cubicBezTo>
                    <a:pt x="105" y="237"/>
                    <a:pt x="105" y="237"/>
                    <a:pt x="105" y="237"/>
                  </a:cubicBezTo>
                  <a:cubicBezTo>
                    <a:pt x="105" y="237"/>
                    <a:pt x="105" y="237"/>
                    <a:pt x="105" y="237"/>
                  </a:cubicBezTo>
                  <a:cubicBezTo>
                    <a:pt x="105" y="237"/>
                    <a:pt x="105" y="237"/>
                    <a:pt x="105" y="237"/>
                  </a:cubicBezTo>
                  <a:cubicBezTo>
                    <a:pt x="106" y="237"/>
                    <a:pt x="106" y="237"/>
                    <a:pt x="106" y="237"/>
                  </a:cubicBezTo>
                  <a:cubicBezTo>
                    <a:pt x="106" y="237"/>
                    <a:pt x="106" y="237"/>
                    <a:pt x="106" y="237"/>
                  </a:cubicBezTo>
                  <a:cubicBezTo>
                    <a:pt x="106" y="237"/>
                    <a:pt x="106" y="237"/>
                    <a:pt x="107" y="237"/>
                  </a:cubicBezTo>
                  <a:cubicBezTo>
                    <a:pt x="107" y="237"/>
                    <a:pt x="107" y="237"/>
                    <a:pt x="107" y="237"/>
                  </a:cubicBezTo>
                  <a:cubicBezTo>
                    <a:pt x="107" y="237"/>
                    <a:pt x="107" y="236"/>
                    <a:pt x="108" y="236"/>
                  </a:cubicBezTo>
                  <a:cubicBezTo>
                    <a:pt x="108" y="236"/>
                    <a:pt x="108" y="236"/>
                    <a:pt x="109" y="236"/>
                  </a:cubicBezTo>
                  <a:cubicBezTo>
                    <a:pt x="109" y="236"/>
                    <a:pt x="109" y="236"/>
                    <a:pt x="109" y="236"/>
                  </a:cubicBezTo>
                  <a:cubicBezTo>
                    <a:pt x="109" y="236"/>
                    <a:pt x="109" y="236"/>
                    <a:pt x="109" y="235"/>
                  </a:cubicBezTo>
                  <a:cubicBezTo>
                    <a:pt x="110" y="235"/>
                    <a:pt x="109" y="235"/>
                    <a:pt x="110" y="235"/>
                  </a:cubicBezTo>
                  <a:cubicBezTo>
                    <a:pt x="110" y="235"/>
                    <a:pt x="110" y="235"/>
                    <a:pt x="110" y="235"/>
                  </a:cubicBezTo>
                  <a:cubicBezTo>
                    <a:pt x="110" y="234"/>
                    <a:pt x="110" y="233"/>
                    <a:pt x="110" y="233"/>
                  </a:cubicBezTo>
                  <a:cubicBezTo>
                    <a:pt x="110" y="232"/>
                    <a:pt x="110" y="231"/>
                    <a:pt x="110" y="231"/>
                  </a:cubicBezTo>
                  <a:cubicBezTo>
                    <a:pt x="110" y="230"/>
                    <a:pt x="110" y="230"/>
                    <a:pt x="110" y="230"/>
                  </a:cubicBezTo>
                  <a:cubicBezTo>
                    <a:pt x="110" y="229"/>
                    <a:pt x="110" y="229"/>
                    <a:pt x="110" y="229"/>
                  </a:cubicBezTo>
                  <a:cubicBezTo>
                    <a:pt x="110" y="229"/>
                    <a:pt x="110" y="228"/>
                    <a:pt x="109" y="228"/>
                  </a:cubicBezTo>
                  <a:cubicBezTo>
                    <a:pt x="109" y="227"/>
                    <a:pt x="110" y="227"/>
                    <a:pt x="109" y="226"/>
                  </a:cubicBezTo>
                  <a:cubicBezTo>
                    <a:pt x="109" y="226"/>
                    <a:pt x="109" y="226"/>
                    <a:pt x="109" y="226"/>
                  </a:cubicBezTo>
                  <a:cubicBezTo>
                    <a:pt x="109" y="226"/>
                    <a:pt x="109" y="226"/>
                    <a:pt x="109" y="226"/>
                  </a:cubicBezTo>
                  <a:cubicBezTo>
                    <a:pt x="109" y="226"/>
                    <a:pt x="109" y="226"/>
                    <a:pt x="109" y="226"/>
                  </a:cubicBezTo>
                  <a:cubicBezTo>
                    <a:pt x="109" y="225"/>
                    <a:pt x="108" y="225"/>
                    <a:pt x="108" y="225"/>
                  </a:cubicBezTo>
                  <a:cubicBezTo>
                    <a:pt x="109" y="225"/>
                    <a:pt x="109" y="224"/>
                    <a:pt x="109" y="224"/>
                  </a:cubicBezTo>
                  <a:cubicBezTo>
                    <a:pt x="109" y="224"/>
                    <a:pt x="109" y="224"/>
                    <a:pt x="109" y="224"/>
                  </a:cubicBezTo>
                  <a:cubicBezTo>
                    <a:pt x="110" y="224"/>
                    <a:pt x="110" y="224"/>
                    <a:pt x="110" y="224"/>
                  </a:cubicBezTo>
                  <a:cubicBezTo>
                    <a:pt x="110" y="224"/>
                    <a:pt x="110" y="223"/>
                    <a:pt x="110" y="223"/>
                  </a:cubicBezTo>
                  <a:cubicBezTo>
                    <a:pt x="110" y="223"/>
                    <a:pt x="110" y="223"/>
                    <a:pt x="111" y="223"/>
                  </a:cubicBezTo>
                  <a:cubicBezTo>
                    <a:pt x="111" y="223"/>
                    <a:pt x="111" y="223"/>
                    <a:pt x="111" y="223"/>
                  </a:cubicBezTo>
                  <a:cubicBezTo>
                    <a:pt x="111" y="222"/>
                    <a:pt x="111" y="222"/>
                    <a:pt x="111" y="222"/>
                  </a:cubicBezTo>
                  <a:cubicBezTo>
                    <a:pt x="112" y="222"/>
                    <a:pt x="112" y="222"/>
                    <a:pt x="112" y="222"/>
                  </a:cubicBezTo>
                  <a:cubicBezTo>
                    <a:pt x="112" y="221"/>
                    <a:pt x="112" y="221"/>
                    <a:pt x="113" y="221"/>
                  </a:cubicBezTo>
                  <a:cubicBezTo>
                    <a:pt x="113" y="221"/>
                    <a:pt x="113" y="221"/>
                    <a:pt x="113" y="221"/>
                  </a:cubicBezTo>
                  <a:cubicBezTo>
                    <a:pt x="113" y="221"/>
                    <a:pt x="113" y="221"/>
                    <a:pt x="113" y="221"/>
                  </a:cubicBezTo>
                  <a:cubicBezTo>
                    <a:pt x="113" y="221"/>
                    <a:pt x="113" y="221"/>
                    <a:pt x="113" y="220"/>
                  </a:cubicBezTo>
                  <a:cubicBezTo>
                    <a:pt x="113" y="220"/>
                    <a:pt x="113" y="220"/>
                    <a:pt x="113" y="220"/>
                  </a:cubicBezTo>
                  <a:cubicBezTo>
                    <a:pt x="113" y="220"/>
                    <a:pt x="114" y="220"/>
                    <a:pt x="114" y="220"/>
                  </a:cubicBezTo>
                  <a:cubicBezTo>
                    <a:pt x="114" y="220"/>
                    <a:pt x="114" y="220"/>
                    <a:pt x="114" y="219"/>
                  </a:cubicBezTo>
                  <a:cubicBezTo>
                    <a:pt x="114" y="219"/>
                    <a:pt x="115" y="219"/>
                    <a:pt x="115" y="218"/>
                  </a:cubicBezTo>
                  <a:cubicBezTo>
                    <a:pt x="115" y="218"/>
                    <a:pt x="116" y="218"/>
                    <a:pt x="116" y="218"/>
                  </a:cubicBezTo>
                  <a:cubicBezTo>
                    <a:pt x="116" y="218"/>
                    <a:pt x="116" y="218"/>
                    <a:pt x="116" y="218"/>
                  </a:cubicBezTo>
                  <a:cubicBezTo>
                    <a:pt x="116" y="218"/>
                    <a:pt x="116" y="218"/>
                    <a:pt x="116" y="218"/>
                  </a:cubicBezTo>
                  <a:cubicBezTo>
                    <a:pt x="117" y="218"/>
                    <a:pt x="117" y="218"/>
                    <a:pt x="118" y="217"/>
                  </a:cubicBezTo>
                  <a:cubicBezTo>
                    <a:pt x="118" y="217"/>
                    <a:pt x="118" y="217"/>
                    <a:pt x="118" y="217"/>
                  </a:cubicBezTo>
                  <a:cubicBezTo>
                    <a:pt x="118" y="217"/>
                    <a:pt x="118" y="217"/>
                    <a:pt x="119" y="217"/>
                  </a:cubicBezTo>
                  <a:cubicBezTo>
                    <a:pt x="119" y="217"/>
                    <a:pt x="119" y="217"/>
                    <a:pt x="119" y="217"/>
                  </a:cubicBezTo>
                  <a:cubicBezTo>
                    <a:pt x="119" y="217"/>
                    <a:pt x="119" y="216"/>
                    <a:pt x="119" y="216"/>
                  </a:cubicBezTo>
                  <a:cubicBezTo>
                    <a:pt x="119" y="216"/>
                    <a:pt x="119" y="217"/>
                    <a:pt x="119" y="216"/>
                  </a:cubicBezTo>
                  <a:cubicBezTo>
                    <a:pt x="119" y="216"/>
                    <a:pt x="119" y="216"/>
                    <a:pt x="119" y="216"/>
                  </a:cubicBezTo>
                  <a:cubicBezTo>
                    <a:pt x="119" y="216"/>
                    <a:pt x="119" y="216"/>
                    <a:pt x="120" y="216"/>
                  </a:cubicBezTo>
                  <a:cubicBezTo>
                    <a:pt x="120" y="216"/>
                    <a:pt x="120" y="216"/>
                    <a:pt x="120" y="216"/>
                  </a:cubicBezTo>
                  <a:cubicBezTo>
                    <a:pt x="120" y="216"/>
                    <a:pt x="120" y="216"/>
                    <a:pt x="120" y="216"/>
                  </a:cubicBezTo>
                  <a:cubicBezTo>
                    <a:pt x="120" y="215"/>
                    <a:pt x="120" y="215"/>
                    <a:pt x="120" y="215"/>
                  </a:cubicBezTo>
                  <a:cubicBezTo>
                    <a:pt x="120" y="215"/>
                    <a:pt x="120" y="215"/>
                    <a:pt x="120" y="215"/>
                  </a:cubicBezTo>
                  <a:cubicBezTo>
                    <a:pt x="121" y="215"/>
                    <a:pt x="121" y="215"/>
                    <a:pt x="121" y="215"/>
                  </a:cubicBezTo>
                  <a:cubicBezTo>
                    <a:pt x="121" y="215"/>
                    <a:pt x="121" y="215"/>
                    <a:pt x="121" y="215"/>
                  </a:cubicBezTo>
                  <a:cubicBezTo>
                    <a:pt x="121" y="214"/>
                    <a:pt x="121" y="214"/>
                    <a:pt x="121" y="214"/>
                  </a:cubicBezTo>
                  <a:cubicBezTo>
                    <a:pt x="121" y="214"/>
                    <a:pt x="121" y="214"/>
                    <a:pt x="121" y="213"/>
                  </a:cubicBezTo>
                  <a:cubicBezTo>
                    <a:pt x="122" y="213"/>
                    <a:pt x="122" y="213"/>
                    <a:pt x="122" y="212"/>
                  </a:cubicBezTo>
                  <a:cubicBezTo>
                    <a:pt x="122" y="211"/>
                    <a:pt x="122" y="211"/>
                    <a:pt x="122" y="210"/>
                  </a:cubicBezTo>
                  <a:cubicBezTo>
                    <a:pt x="122" y="210"/>
                    <a:pt x="122" y="210"/>
                    <a:pt x="121" y="209"/>
                  </a:cubicBezTo>
                  <a:cubicBezTo>
                    <a:pt x="121" y="209"/>
                    <a:pt x="122" y="209"/>
                    <a:pt x="122" y="208"/>
                  </a:cubicBezTo>
                  <a:cubicBezTo>
                    <a:pt x="122" y="208"/>
                    <a:pt x="122" y="208"/>
                    <a:pt x="121" y="208"/>
                  </a:cubicBezTo>
                  <a:cubicBezTo>
                    <a:pt x="121" y="208"/>
                    <a:pt x="121" y="207"/>
                    <a:pt x="121" y="207"/>
                  </a:cubicBezTo>
                  <a:cubicBezTo>
                    <a:pt x="121" y="206"/>
                    <a:pt x="121" y="206"/>
                    <a:pt x="121" y="205"/>
                  </a:cubicBezTo>
                  <a:cubicBezTo>
                    <a:pt x="121" y="204"/>
                    <a:pt x="122" y="202"/>
                    <a:pt x="122" y="202"/>
                  </a:cubicBezTo>
                  <a:cubicBezTo>
                    <a:pt x="122" y="202"/>
                    <a:pt x="121" y="201"/>
                    <a:pt x="121" y="201"/>
                  </a:cubicBezTo>
                  <a:cubicBezTo>
                    <a:pt x="121" y="201"/>
                    <a:pt x="121" y="201"/>
                    <a:pt x="121" y="201"/>
                  </a:cubicBezTo>
                  <a:cubicBezTo>
                    <a:pt x="121" y="201"/>
                    <a:pt x="121" y="201"/>
                    <a:pt x="121" y="201"/>
                  </a:cubicBezTo>
                  <a:cubicBezTo>
                    <a:pt x="121" y="201"/>
                    <a:pt x="121" y="201"/>
                    <a:pt x="120" y="200"/>
                  </a:cubicBezTo>
                  <a:cubicBezTo>
                    <a:pt x="120" y="200"/>
                    <a:pt x="120" y="200"/>
                    <a:pt x="120" y="200"/>
                  </a:cubicBezTo>
                  <a:cubicBezTo>
                    <a:pt x="120" y="200"/>
                    <a:pt x="120" y="200"/>
                    <a:pt x="120" y="200"/>
                  </a:cubicBezTo>
                  <a:cubicBezTo>
                    <a:pt x="120" y="200"/>
                    <a:pt x="120" y="200"/>
                    <a:pt x="120" y="200"/>
                  </a:cubicBezTo>
                  <a:cubicBezTo>
                    <a:pt x="120" y="200"/>
                    <a:pt x="120" y="200"/>
                    <a:pt x="120" y="200"/>
                  </a:cubicBezTo>
                  <a:cubicBezTo>
                    <a:pt x="120" y="199"/>
                    <a:pt x="120" y="199"/>
                    <a:pt x="120" y="199"/>
                  </a:cubicBezTo>
                  <a:cubicBezTo>
                    <a:pt x="119" y="198"/>
                    <a:pt x="120" y="198"/>
                    <a:pt x="119" y="198"/>
                  </a:cubicBezTo>
                  <a:cubicBezTo>
                    <a:pt x="119" y="197"/>
                    <a:pt x="119" y="197"/>
                    <a:pt x="119" y="197"/>
                  </a:cubicBezTo>
                  <a:cubicBezTo>
                    <a:pt x="119" y="196"/>
                    <a:pt x="119" y="196"/>
                    <a:pt x="120" y="196"/>
                  </a:cubicBezTo>
                  <a:cubicBezTo>
                    <a:pt x="120" y="196"/>
                    <a:pt x="120" y="196"/>
                    <a:pt x="120" y="195"/>
                  </a:cubicBezTo>
                  <a:cubicBezTo>
                    <a:pt x="119" y="195"/>
                    <a:pt x="119" y="194"/>
                    <a:pt x="120" y="193"/>
                  </a:cubicBezTo>
                  <a:cubicBezTo>
                    <a:pt x="120" y="193"/>
                    <a:pt x="119" y="193"/>
                    <a:pt x="119" y="193"/>
                  </a:cubicBezTo>
                  <a:cubicBezTo>
                    <a:pt x="119" y="193"/>
                    <a:pt x="119" y="193"/>
                    <a:pt x="119" y="192"/>
                  </a:cubicBezTo>
                  <a:cubicBezTo>
                    <a:pt x="119" y="192"/>
                    <a:pt x="119" y="192"/>
                    <a:pt x="119" y="192"/>
                  </a:cubicBezTo>
                  <a:cubicBezTo>
                    <a:pt x="119" y="192"/>
                    <a:pt x="119" y="192"/>
                    <a:pt x="119" y="192"/>
                  </a:cubicBezTo>
                  <a:cubicBezTo>
                    <a:pt x="119" y="192"/>
                    <a:pt x="119" y="192"/>
                    <a:pt x="119" y="192"/>
                  </a:cubicBezTo>
                  <a:cubicBezTo>
                    <a:pt x="118" y="192"/>
                    <a:pt x="118" y="192"/>
                    <a:pt x="118" y="192"/>
                  </a:cubicBezTo>
                  <a:cubicBezTo>
                    <a:pt x="118" y="191"/>
                    <a:pt x="118" y="190"/>
                    <a:pt x="119" y="189"/>
                  </a:cubicBezTo>
                  <a:cubicBezTo>
                    <a:pt x="119" y="189"/>
                    <a:pt x="119" y="190"/>
                    <a:pt x="119" y="189"/>
                  </a:cubicBezTo>
                  <a:cubicBezTo>
                    <a:pt x="119" y="189"/>
                    <a:pt x="119" y="189"/>
                    <a:pt x="119" y="189"/>
                  </a:cubicBezTo>
                  <a:cubicBezTo>
                    <a:pt x="119" y="189"/>
                    <a:pt x="119" y="189"/>
                    <a:pt x="119" y="188"/>
                  </a:cubicBezTo>
                  <a:cubicBezTo>
                    <a:pt x="119" y="188"/>
                    <a:pt x="119" y="187"/>
                    <a:pt x="119" y="187"/>
                  </a:cubicBezTo>
                  <a:cubicBezTo>
                    <a:pt x="120" y="187"/>
                    <a:pt x="119" y="187"/>
                    <a:pt x="120" y="187"/>
                  </a:cubicBezTo>
                  <a:cubicBezTo>
                    <a:pt x="120" y="187"/>
                    <a:pt x="120" y="187"/>
                    <a:pt x="120" y="187"/>
                  </a:cubicBezTo>
                  <a:cubicBezTo>
                    <a:pt x="120" y="187"/>
                    <a:pt x="120" y="187"/>
                    <a:pt x="120" y="187"/>
                  </a:cubicBezTo>
                  <a:cubicBezTo>
                    <a:pt x="120" y="187"/>
                    <a:pt x="120" y="187"/>
                    <a:pt x="120" y="186"/>
                  </a:cubicBezTo>
                  <a:cubicBezTo>
                    <a:pt x="120" y="186"/>
                    <a:pt x="120" y="186"/>
                    <a:pt x="120" y="186"/>
                  </a:cubicBezTo>
                  <a:cubicBezTo>
                    <a:pt x="121" y="185"/>
                    <a:pt x="121" y="186"/>
                    <a:pt x="121" y="185"/>
                  </a:cubicBezTo>
                  <a:cubicBezTo>
                    <a:pt x="121" y="185"/>
                    <a:pt x="121" y="185"/>
                    <a:pt x="121" y="185"/>
                  </a:cubicBezTo>
                  <a:cubicBezTo>
                    <a:pt x="121" y="185"/>
                    <a:pt x="121" y="184"/>
                    <a:pt x="121" y="184"/>
                  </a:cubicBezTo>
                  <a:cubicBezTo>
                    <a:pt x="121" y="184"/>
                    <a:pt x="121" y="184"/>
                    <a:pt x="121" y="184"/>
                  </a:cubicBezTo>
                  <a:cubicBezTo>
                    <a:pt x="121" y="184"/>
                    <a:pt x="121" y="184"/>
                    <a:pt x="121" y="184"/>
                  </a:cubicBezTo>
                  <a:cubicBezTo>
                    <a:pt x="122" y="184"/>
                    <a:pt x="121" y="184"/>
                    <a:pt x="121" y="184"/>
                  </a:cubicBezTo>
                  <a:cubicBezTo>
                    <a:pt x="122" y="183"/>
                    <a:pt x="122" y="183"/>
                    <a:pt x="122" y="183"/>
                  </a:cubicBezTo>
                  <a:cubicBezTo>
                    <a:pt x="123" y="183"/>
                    <a:pt x="123" y="183"/>
                    <a:pt x="123" y="182"/>
                  </a:cubicBezTo>
                  <a:cubicBezTo>
                    <a:pt x="123" y="182"/>
                    <a:pt x="123" y="182"/>
                    <a:pt x="124" y="182"/>
                  </a:cubicBezTo>
                  <a:cubicBezTo>
                    <a:pt x="123" y="182"/>
                    <a:pt x="124" y="181"/>
                    <a:pt x="124" y="181"/>
                  </a:cubicBezTo>
                  <a:cubicBezTo>
                    <a:pt x="124" y="181"/>
                    <a:pt x="124" y="180"/>
                    <a:pt x="124" y="180"/>
                  </a:cubicBezTo>
                  <a:cubicBezTo>
                    <a:pt x="125" y="180"/>
                    <a:pt x="125" y="180"/>
                    <a:pt x="125" y="180"/>
                  </a:cubicBezTo>
                  <a:cubicBezTo>
                    <a:pt x="125" y="179"/>
                    <a:pt x="126" y="179"/>
                    <a:pt x="126" y="178"/>
                  </a:cubicBezTo>
                  <a:cubicBezTo>
                    <a:pt x="126" y="178"/>
                    <a:pt x="126" y="178"/>
                    <a:pt x="126" y="178"/>
                  </a:cubicBezTo>
                  <a:cubicBezTo>
                    <a:pt x="126" y="178"/>
                    <a:pt x="126" y="178"/>
                    <a:pt x="126" y="178"/>
                  </a:cubicBezTo>
                  <a:cubicBezTo>
                    <a:pt x="126" y="178"/>
                    <a:pt x="126" y="178"/>
                    <a:pt x="126" y="178"/>
                  </a:cubicBezTo>
                  <a:cubicBezTo>
                    <a:pt x="126" y="178"/>
                    <a:pt x="126" y="178"/>
                    <a:pt x="126" y="178"/>
                  </a:cubicBezTo>
                  <a:cubicBezTo>
                    <a:pt x="126" y="177"/>
                    <a:pt x="126" y="178"/>
                    <a:pt x="127" y="177"/>
                  </a:cubicBezTo>
                  <a:cubicBezTo>
                    <a:pt x="127" y="177"/>
                    <a:pt x="127" y="177"/>
                    <a:pt x="127" y="177"/>
                  </a:cubicBezTo>
                  <a:cubicBezTo>
                    <a:pt x="127" y="177"/>
                    <a:pt x="127" y="177"/>
                    <a:pt x="127" y="177"/>
                  </a:cubicBezTo>
                  <a:cubicBezTo>
                    <a:pt x="127" y="177"/>
                    <a:pt x="128" y="176"/>
                    <a:pt x="128" y="176"/>
                  </a:cubicBezTo>
                  <a:cubicBezTo>
                    <a:pt x="128" y="176"/>
                    <a:pt x="128" y="176"/>
                    <a:pt x="128" y="176"/>
                  </a:cubicBezTo>
                  <a:cubicBezTo>
                    <a:pt x="128" y="176"/>
                    <a:pt x="128" y="176"/>
                    <a:pt x="128" y="176"/>
                  </a:cubicBezTo>
                  <a:cubicBezTo>
                    <a:pt x="128" y="175"/>
                    <a:pt x="128" y="175"/>
                    <a:pt x="128" y="175"/>
                  </a:cubicBezTo>
                  <a:cubicBezTo>
                    <a:pt x="128" y="175"/>
                    <a:pt x="129" y="175"/>
                    <a:pt x="129" y="175"/>
                  </a:cubicBezTo>
                  <a:cubicBezTo>
                    <a:pt x="129" y="175"/>
                    <a:pt x="129" y="175"/>
                    <a:pt x="129" y="174"/>
                  </a:cubicBezTo>
                  <a:cubicBezTo>
                    <a:pt x="129" y="174"/>
                    <a:pt x="129" y="174"/>
                    <a:pt x="129" y="174"/>
                  </a:cubicBezTo>
                  <a:cubicBezTo>
                    <a:pt x="129" y="174"/>
                    <a:pt x="129" y="174"/>
                    <a:pt x="129" y="174"/>
                  </a:cubicBezTo>
                  <a:cubicBezTo>
                    <a:pt x="129" y="174"/>
                    <a:pt x="129" y="174"/>
                    <a:pt x="129" y="174"/>
                  </a:cubicBezTo>
                  <a:cubicBezTo>
                    <a:pt x="129" y="174"/>
                    <a:pt x="129" y="174"/>
                    <a:pt x="130" y="174"/>
                  </a:cubicBezTo>
                  <a:cubicBezTo>
                    <a:pt x="130" y="174"/>
                    <a:pt x="130" y="174"/>
                    <a:pt x="130" y="174"/>
                  </a:cubicBezTo>
                  <a:cubicBezTo>
                    <a:pt x="130" y="174"/>
                    <a:pt x="130" y="174"/>
                    <a:pt x="130" y="174"/>
                  </a:cubicBezTo>
                  <a:cubicBezTo>
                    <a:pt x="130" y="174"/>
                    <a:pt x="130" y="173"/>
                    <a:pt x="130" y="173"/>
                  </a:cubicBezTo>
                  <a:cubicBezTo>
                    <a:pt x="130" y="173"/>
                    <a:pt x="130" y="173"/>
                    <a:pt x="130" y="173"/>
                  </a:cubicBezTo>
                  <a:cubicBezTo>
                    <a:pt x="130" y="173"/>
                    <a:pt x="130" y="173"/>
                    <a:pt x="131" y="173"/>
                  </a:cubicBezTo>
                  <a:cubicBezTo>
                    <a:pt x="131" y="173"/>
                    <a:pt x="131" y="173"/>
                    <a:pt x="131" y="173"/>
                  </a:cubicBezTo>
                  <a:cubicBezTo>
                    <a:pt x="131" y="173"/>
                    <a:pt x="132" y="173"/>
                    <a:pt x="132" y="172"/>
                  </a:cubicBezTo>
                  <a:cubicBezTo>
                    <a:pt x="132" y="172"/>
                    <a:pt x="132" y="172"/>
                    <a:pt x="133" y="172"/>
                  </a:cubicBezTo>
                  <a:cubicBezTo>
                    <a:pt x="133" y="172"/>
                    <a:pt x="133" y="172"/>
                    <a:pt x="133" y="171"/>
                  </a:cubicBezTo>
                  <a:cubicBezTo>
                    <a:pt x="133" y="171"/>
                    <a:pt x="133" y="171"/>
                    <a:pt x="133" y="171"/>
                  </a:cubicBezTo>
                  <a:cubicBezTo>
                    <a:pt x="133" y="171"/>
                    <a:pt x="133" y="171"/>
                    <a:pt x="134" y="171"/>
                  </a:cubicBezTo>
                  <a:cubicBezTo>
                    <a:pt x="134" y="171"/>
                    <a:pt x="134" y="171"/>
                    <a:pt x="134" y="171"/>
                  </a:cubicBezTo>
                  <a:cubicBezTo>
                    <a:pt x="134" y="171"/>
                    <a:pt x="134" y="171"/>
                    <a:pt x="134" y="171"/>
                  </a:cubicBezTo>
                  <a:cubicBezTo>
                    <a:pt x="134" y="171"/>
                    <a:pt x="134" y="171"/>
                    <a:pt x="134" y="171"/>
                  </a:cubicBezTo>
                  <a:cubicBezTo>
                    <a:pt x="134" y="171"/>
                    <a:pt x="134" y="171"/>
                    <a:pt x="134" y="171"/>
                  </a:cubicBezTo>
                  <a:cubicBezTo>
                    <a:pt x="135" y="171"/>
                    <a:pt x="134" y="171"/>
                    <a:pt x="135" y="170"/>
                  </a:cubicBezTo>
                  <a:cubicBezTo>
                    <a:pt x="135" y="170"/>
                    <a:pt x="134" y="170"/>
                    <a:pt x="135" y="170"/>
                  </a:cubicBezTo>
                  <a:cubicBezTo>
                    <a:pt x="135" y="170"/>
                    <a:pt x="135" y="170"/>
                    <a:pt x="135" y="170"/>
                  </a:cubicBezTo>
                  <a:cubicBezTo>
                    <a:pt x="135" y="170"/>
                    <a:pt x="135" y="170"/>
                    <a:pt x="135" y="170"/>
                  </a:cubicBezTo>
                  <a:cubicBezTo>
                    <a:pt x="135" y="170"/>
                    <a:pt x="135" y="170"/>
                    <a:pt x="135" y="170"/>
                  </a:cubicBezTo>
                  <a:cubicBezTo>
                    <a:pt x="135" y="169"/>
                    <a:pt x="135" y="169"/>
                    <a:pt x="136" y="169"/>
                  </a:cubicBezTo>
                  <a:cubicBezTo>
                    <a:pt x="136" y="168"/>
                    <a:pt x="136" y="168"/>
                    <a:pt x="136" y="168"/>
                  </a:cubicBezTo>
                  <a:cubicBezTo>
                    <a:pt x="136" y="168"/>
                    <a:pt x="136" y="168"/>
                    <a:pt x="136" y="168"/>
                  </a:cubicBezTo>
                  <a:cubicBezTo>
                    <a:pt x="136" y="168"/>
                    <a:pt x="136" y="168"/>
                    <a:pt x="136" y="167"/>
                  </a:cubicBezTo>
                  <a:cubicBezTo>
                    <a:pt x="137" y="167"/>
                    <a:pt x="137" y="168"/>
                    <a:pt x="137" y="167"/>
                  </a:cubicBezTo>
                  <a:cubicBezTo>
                    <a:pt x="137" y="167"/>
                    <a:pt x="137" y="167"/>
                    <a:pt x="137" y="167"/>
                  </a:cubicBezTo>
                  <a:cubicBezTo>
                    <a:pt x="137" y="167"/>
                    <a:pt x="137" y="167"/>
                    <a:pt x="137" y="166"/>
                  </a:cubicBezTo>
                  <a:cubicBezTo>
                    <a:pt x="137" y="166"/>
                    <a:pt x="137" y="166"/>
                    <a:pt x="137" y="166"/>
                  </a:cubicBezTo>
                  <a:cubicBezTo>
                    <a:pt x="137" y="166"/>
                    <a:pt x="138" y="166"/>
                    <a:pt x="138" y="166"/>
                  </a:cubicBezTo>
                  <a:cubicBezTo>
                    <a:pt x="138" y="166"/>
                    <a:pt x="138" y="165"/>
                    <a:pt x="138" y="165"/>
                  </a:cubicBezTo>
                  <a:cubicBezTo>
                    <a:pt x="138" y="165"/>
                    <a:pt x="138" y="165"/>
                    <a:pt x="138" y="165"/>
                  </a:cubicBezTo>
                  <a:cubicBezTo>
                    <a:pt x="138" y="165"/>
                    <a:pt x="138" y="165"/>
                    <a:pt x="138" y="165"/>
                  </a:cubicBezTo>
                  <a:cubicBezTo>
                    <a:pt x="138" y="165"/>
                    <a:pt x="138" y="165"/>
                    <a:pt x="138" y="164"/>
                  </a:cubicBezTo>
                  <a:cubicBezTo>
                    <a:pt x="138" y="164"/>
                    <a:pt x="139" y="164"/>
                    <a:pt x="139" y="164"/>
                  </a:cubicBezTo>
                  <a:cubicBezTo>
                    <a:pt x="139" y="164"/>
                    <a:pt x="139" y="164"/>
                    <a:pt x="139" y="164"/>
                  </a:cubicBezTo>
                  <a:cubicBezTo>
                    <a:pt x="139" y="164"/>
                    <a:pt x="139" y="164"/>
                    <a:pt x="139" y="163"/>
                  </a:cubicBezTo>
                  <a:cubicBezTo>
                    <a:pt x="139" y="163"/>
                    <a:pt x="139" y="163"/>
                    <a:pt x="139" y="163"/>
                  </a:cubicBezTo>
                  <a:cubicBezTo>
                    <a:pt x="140" y="163"/>
                    <a:pt x="140" y="162"/>
                    <a:pt x="140" y="162"/>
                  </a:cubicBezTo>
                  <a:cubicBezTo>
                    <a:pt x="140" y="162"/>
                    <a:pt x="140" y="162"/>
                    <a:pt x="140" y="162"/>
                  </a:cubicBezTo>
                  <a:cubicBezTo>
                    <a:pt x="140" y="161"/>
                    <a:pt x="140" y="162"/>
                    <a:pt x="140" y="162"/>
                  </a:cubicBezTo>
                  <a:cubicBezTo>
                    <a:pt x="140" y="162"/>
                    <a:pt x="140" y="161"/>
                    <a:pt x="140" y="161"/>
                  </a:cubicBezTo>
                  <a:cubicBezTo>
                    <a:pt x="140" y="161"/>
                    <a:pt x="140" y="160"/>
                    <a:pt x="140" y="160"/>
                  </a:cubicBezTo>
                  <a:cubicBezTo>
                    <a:pt x="141" y="160"/>
                    <a:pt x="141" y="159"/>
                    <a:pt x="141" y="159"/>
                  </a:cubicBezTo>
                  <a:cubicBezTo>
                    <a:pt x="141" y="159"/>
                    <a:pt x="141" y="159"/>
                    <a:pt x="141" y="159"/>
                  </a:cubicBezTo>
                  <a:cubicBezTo>
                    <a:pt x="141" y="158"/>
                    <a:pt x="142" y="158"/>
                    <a:pt x="142" y="158"/>
                  </a:cubicBezTo>
                  <a:cubicBezTo>
                    <a:pt x="142" y="158"/>
                    <a:pt x="142" y="156"/>
                    <a:pt x="142" y="156"/>
                  </a:cubicBezTo>
                  <a:cubicBezTo>
                    <a:pt x="142" y="156"/>
                    <a:pt x="143" y="155"/>
                    <a:pt x="143" y="155"/>
                  </a:cubicBezTo>
                  <a:cubicBezTo>
                    <a:pt x="143" y="155"/>
                    <a:pt x="143" y="155"/>
                    <a:pt x="143" y="154"/>
                  </a:cubicBezTo>
                  <a:cubicBezTo>
                    <a:pt x="144" y="154"/>
                    <a:pt x="143" y="153"/>
                    <a:pt x="143" y="152"/>
                  </a:cubicBezTo>
                  <a:cubicBezTo>
                    <a:pt x="143" y="152"/>
                    <a:pt x="144" y="152"/>
                    <a:pt x="144" y="152"/>
                  </a:cubicBezTo>
                  <a:cubicBezTo>
                    <a:pt x="144" y="152"/>
                    <a:pt x="144" y="152"/>
                    <a:pt x="144" y="152"/>
                  </a:cubicBezTo>
                  <a:cubicBezTo>
                    <a:pt x="144" y="152"/>
                    <a:pt x="144" y="152"/>
                    <a:pt x="144" y="152"/>
                  </a:cubicBezTo>
                  <a:cubicBezTo>
                    <a:pt x="144" y="151"/>
                    <a:pt x="144" y="151"/>
                    <a:pt x="144" y="150"/>
                  </a:cubicBezTo>
                  <a:cubicBezTo>
                    <a:pt x="144" y="150"/>
                    <a:pt x="144" y="150"/>
                    <a:pt x="144" y="149"/>
                  </a:cubicBezTo>
                  <a:cubicBezTo>
                    <a:pt x="144" y="149"/>
                    <a:pt x="144" y="149"/>
                    <a:pt x="144" y="149"/>
                  </a:cubicBezTo>
                  <a:cubicBezTo>
                    <a:pt x="144" y="149"/>
                    <a:pt x="144" y="148"/>
                    <a:pt x="144" y="148"/>
                  </a:cubicBezTo>
                  <a:cubicBezTo>
                    <a:pt x="143" y="148"/>
                    <a:pt x="143" y="148"/>
                    <a:pt x="143" y="148"/>
                  </a:cubicBezTo>
                  <a:cubicBezTo>
                    <a:pt x="142" y="148"/>
                    <a:pt x="142" y="149"/>
                    <a:pt x="142" y="149"/>
                  </a:cubicBezTo>
                  <a:cubicBezTo>
                    <a:pt x="142" y="149"/>
                    <a:pt x="142" y="149"/>
                    <a:pt x="142" y="149"/>
                  </a:cubicBezTo>
                  <a:cubicBezTo>
                    <a:pt x="141" y="149"/>
                    <a:pt x="141" y="149"/>
                    <a:pt x="141" y="149"/>
                  </a:cubicBezTo>
                  <a:cubicBezTo>
                    <a:pt x="140" y="150"/>
                    <a:pt x="138" y="149"/>
                    <a:pt x="137" y="150"/>
                  </a:cubicBezTo>
                  <a:cubicBezTo>
                    <a:pt x="137" y="150"/>
                    <a:pt x="136" y="150"/>
                    <a:pt x="136" y="150"/>
                  </a:cubicBezTo>
                  <a:cubicBezTo>
                    <a:pt x="136" y="150"/>
                    <a:pt x="136" y="150"/>
                    <a:pt x="136" y="150"/>
                  </a:cubicBezTo>
                  <a:cubicBezTo>
                    <a:pt x="135" y="150"/>
                    <a:pt x="135" y="150"/>
                    <a:pt x="135" y="150"/>
                  </a:cubicBezTo>
                  <a:cubicBezTo>
                    <a:pt x="135" y="150"/>
                    <a:pt x="135" y="151"/>
                    <a:pt x="135" y="151"/>
                  </a:cubicBezTo>
                  <a:cubicBezTo>
                    <a:pt x="135" y="151"/>
                    <a:pt x="135" y="151"/>
                    <a:pt x="135" y="151"/>
                  </a:cubicBezTo>
                  <a:cubicBezTo>
                    <a:pt x="135" y="151"/>
                    <a:pt x="135" y="151"/>
                    <a:pt x="135" y="151"/>
                  </a:cubicBezTo>
                  <a:cubicBezTo>
                    <a:pt x="134" y="151"/>
                    <a:pt x="134" y="151"/>
                    <a:pt x="134" y="151"/>
                  </a:cubicBezTo>
                  <a:cubicBezTo>
                    <a:pt x="134" y="151"/>
                    <a:pt x="134" y="151"/>
                    <a:pt x="133" y="151"/>
                  </a:cubicBezTo>
                  <a:cubicBezTo>
                    <a:pt x="132" y="151"/>
                    <a:pt x="132" y="151"/>
                    <a:pt x="132" y="151"/>
                  </a:cubicBezTo>
                  <a:cubicBezTo>
                    <a:pt x="131" y="152"/>
                    <a:pt x="130" y="152"/>
                    <a:pt x="129" y="152"/>
                  </a:cubicBezTo>
                  <a:cubicBezTo>
                    <a:pt x="128" y="151"/>
                    <a:pt x="128" y="151"/>
                    <a:pt x="128" y="151"/>
                  </a:cubicBezTo>
                  <a:cubicBezTo>
                    <a:pt x="128" y="150"/>
                    <a:pt x="128" y="150"/>
                    <a:pt x="128" y="150"/>
                  </a:cubicBezTo>
                  <a:cubicBezTo>
                    <a:pt x="128" y="150"/>
                    <a:pt x="128" y="150"/>
                    <a:pt x="128" y="150"/>
                  </a:cubicBezTo>
                  <a:cubicBezTo>
                    <a:pt x="128" y="150"/>
                    <a:pt x="128" y="150"/>
                    <a:pt x="127" y="150"/>
                  </a:cubicBezTo>
                  <a:cubicBezTo>
                    <a:pt x="127" y="149"/>
                    <a:pt x="126" y="150"/>
                    <a:pt x="126" y="150"/>
                  </a:cubicBezTo>
                  <a:cubicBezTo>
                    <a:pt x="125" y="150"/>
                    <a:pt x="125" y="150"/>
                    <a:pt x="125" y="150"/>
                  </a:cubicBezTo>
                  <a:cubicBezTo>
                    <a:pt x="125" y="149"/>
                    <a:pt x="125" y="149"/>
                    <a:pt x="126" y="149"/>
                  </a:cubicBezTo>
                  <a:cubicBezTo>
                    <a:pt x="126" y="149"/>
                    <a:pt x="126" y="149"/>
                    <a:pt x="127" y="149"/>
                  </a:cubicBezTo>
                  <a:cubicBezTo>
                    <a:pt x="127" y="149"/>
                    <a:pt x="127" y="149"/>
                    <a:pt x="127" y="148"/>
                  </a:cubicBezTo>
                  <a:cubicBezTo>
                    <a:pt x="127" y="148"/>
                    <a:pt x="127" y="148"/>
                    <a:pt x="127" y="147"/>
                  </a:cubicBezTo>
                  <a:cubicBezTo>
                    <a:pt x="127" y="147"/>
                    <a:pt x="127" y="147"/>
                    <a:pt x="127" y="147"/>
                  </a:cubicBezTo>
                  <a:cubicBezTo>
                    <a:pt x="127" y="147"/>
                    <a:pt x="127" y="147"/>
                    <a:pt x="127" y="147"/>
                  </a:cubicBezTo>
                  <a:cubicBezTo>
                    <a:pt x="127" y="146"/>
                    <a:pt x="127" y="147"/>
                    <a:pt x="127" y="146"/>
                  </a:cubicBezTo>
                  <a:cubicBezTo>
                    <a:pt x="127" y="146"/>
                    <a:pt x="126" y="146"/>
                    <a:pt x="126" y="146"/>
                  </a:cubicBezTo>
                  <a:cubicBezTo>
                    <a:pt x="126" y="146"/>
                    <a:pt x="126" y="146"/>
                    <a:pt x="126" y="146"/>
                  </a:cubicBezTo>
                  <a:cubicBezTo>
                    <a:pt x="126" y="145"/>
                    <a:pt x="126" y="145"/>
                    <a:pt x="126" y="145"/>
                  </a:cubicBezTo>
                  <a:cubicBezTo>
                    <a:pt x="125" y="145"/>
                    <a:pt x="125" y="145"/>
                    <a:pt x="125" y="145"/>
                  </a:cubicBezTo>
                  <a:cubicBezTo>
                    <a:pt x="125" y="145"/>
                    <a:pt x="125" y="144"/>
                    <a:pt x="125" y="144"/>
                  </a:cubicBezTo>
                  <a:cubicBezTo>
                    <a:pt x="125" y="144"/>
                    <a:pt x="124" y="144"/>
                    <a:pt x="124" y="144"/>
                  </a:cubicBezTo>
                  <a:cubicBezTo>
                    <a:pt x="124" y="144"/>
                    <a:pt x="124" y="143"/>
                    <a:pt x="124" y="143"/>
                  </a:cubicBezTo>
                  <a:cubicBezTo>
                    <a:pt x="124" y="143"/>
                    <a:pt x="124" y="143"/>
                    <a:pt x="124" y="143"/>
                  </a:cubicBezTo>
                  <a:cubicBezTo>
                    <a:pt x="124" y="143"/>
                    <a:pt x="124" y="143"/>
                    <a:pt x="123" y="143"/>
                  </a:cubicBezTo>
                  <a:cubicBezTo>
                    <a:pt x="123" y="143"/>
                    <a:pt x="123" y="143"/>
                    <a:pt x="123" y="143"/>
                  </a:cubicBezTo>
                  <a:cubicBezTo>
                    <a:pt x="123" y="142"/>
                    <a:pt x="123" y="143"/>
                    <a:pt x="123" y="142"/>
                  </a:cubicBezTo>
                  <a:cubicBezTo>
                    <a:pt x="123" y="142"/>
                    <a:pt x="123" y="142"/>
                    <a:pt x="123" y="142"/>
                  </a:cubicBezTo>
                  <a:cubicBezTo>
                    <a:pt x="123" y="142"/>
                    <a:pt x="123" y="142"/>
                    <a:pt x="123" y="142"/>
                  </a:cubicBezTo>
                  <a:cubicBezTo>
                    <a:pt x="123" y="142"/>
                    <a:pt x="123" y="142"/>
                    <a:pt x="123" y="142"/>
                  </a:cubicBezTo>
                  <a:cubicBezTo>
                    <a:pt x="122" y="142"/>
                    <a:pt x="122" y="142"/>
                    <a:pt x="122" y="142"/>
                  </a:cubicBezTo>
                  <a:cubicBezTo>
                    <a:pt x="122" y="142"/>
                    <a:pt x="121" y="142"/>
                    <a:pt x="121" y="141"/>
                  </a:cubicBezTo>
                  <a:cubicBezTo>
                    <a:pt x="121" y="141"/>
                    <a:pt x="121" y="141"/>
                    <a:pt x="121" y="141"/>
                  </a:cubicBezTo>
                  <a:cubicBezTo>
                    <a:pt x="121" y="141"/>
                    <a:pt x="121" y="141"/>
                    <a:pt x="120" y="141"/>
                  </a:cubicBezTo>
                  <a:cubicBezTo>
                    <a:pt x="120" y="141"/>
                    <a:pt x="120" y="141"/>
                    <a:pt x="120" y="141"/>
                  </a:cubicBezTo>
                  <a:cubicBezTo>
                    <a:pt x="120" y="141"/>
                    <a:pt x="120" y="141"/>
                    <a:pt x="120" y="140"/>
                  </a:cubicBezTo>
                  <a:cubicBezTo>
                    <a:pt x="120" y="140"/>
                    <a:pt x="120" y="140"/>
                    <a:pt x="119" y="140"/>
                  </a:cubicBezTo>
                  <a:cubicBezTo>
                    <a:pt x="119" y="140"/>
                    <a:pt x="119" y="140"/>
                    <a:pt x="119" y="140"/>
                  </a:cubicBezTo>
                  <a:cubicBezTo>
                    <a:pt x="119" y="139"/>
                    <a:pt x="119" y="138"/>
                    <a:pt x="118" y="138"/>
                  </a:cubicBezTo>
                  <a:cubicBezTo>
                    <a:pt x="118" y="138"/>
                    <a:pt x="118" y="137"/>
                    <a:pt x="118" y="136"/>
                  </a:cubicBezTo>
                  <a:cubicBezTo>
                    <a:pt x="118" y="136"/>
                    <a:pt x="118" y="136"/>
                    <a:pt x="118" y="136"/>
                  </a:cubicBezTo>
                  <a:cubicBezTo>
                    <a:pt x="118" y="136"/>
                    <a:pt x="117" y="135"/>
                    <a:pt x="117" y="135"/>
                  </a:cubicBezTo>
                  <a:cubicBezTo>
                    <a:pt x="117" y="135"/>
                    <a:pt x="117" y="134"/>
                    <a:pt x="117" y="134"/>
                  </a:cubicBezTo>
                  <a:cubicBezTo>
                    <a:pt x="117" y="134"/>
                    <a:pt x="117" y="134"/>
                    <a:pt x="117" y="134"/>
                  </a:cubicBezTo>
                  <a:cubicBezTo>
                    <a:pt x="117" y="134"/>
                    <a:pt x="117" y="134"/>
                    <a:pt x="117" y="134"/>
                  </a:cubicBezTo>
                  <a:cubicBezTo>
                    <a:pt x="117" y="133"/>
                    <a:pt x="117" y="134"/>
                    <a:pt x="116" y="134"/>
                  </a:cubicBezTo>
                  <a:cubicBezTo>
                    <a:pt x="116" y="133"/>
                    <a:pt x="116" y="133"/>
                    <a:pt x="116" y="133"/>
                  </a:cubicBezTo>
                  <a:cubicBezTo>
                    <a:pt x="116" y="133"/>
                    <a:pt x="116" y="133"/>
                    <a:pt x="116" y="133"/>
                  </a:cubicBezTo>
                  <a:cubicBezTo>
                    <a:pt x="116" y="133"/>
                    <a:pt x="116" y="133"/>
                    <a:pt x="116" y="133"/>
                  </a:cubicBezTo>
                  <a:cubicBezTo>
                    <a:pt x="116" y="133"/>
                    <a:pt x="116" y="133"/>
                    <a:pt x="116" y="133"/>
                  </a:cubicBezTo>
                  <a:cubicBezTo>
                    <a:pt x="116" y="133"/>
                    <a:pt x="116" y="133"/>
                    <a:pt x="116" y="133"/>
                  </a:cubicBezTo>
                  <a:cubicBezTo>
                    <a:pt x="116" y="133"/>
                    <a:pt x="116" y="133"/>
                    <a:pt x="116" y="133"/>
                  </a:cubicBezTo>
                  <a:cubicBezTo>
                    <a:pt x="116" y="133"/>
                    <a:pt x="116" y="132"/>
                    <a:pt x="116" y="132"/>
                  </a:cubicBezTo>
                  <a:cubicBezTo>
                    <a:pt x="116" y="132"/>
                    <a:pt x="115" y="132"/>
                    <a:pt x="115" y="132"/>
                  </a:cubicBezTo>
                  <a:cubicBezTo>
                    <a:pt x="115" y="132"/>
                    <a:pt x="115" y="132"/>
                    <a:pt x="115" y="132"/>
                  </a:cubicBezTo>
                  <a:cubicBezTo>
                    <a:pt x="115" y="132"/>
                    <a:pt x="115" y="132"/>
                    <a:pt x="115" y="132"/>
                  </a:cubicBezTo>
                  <a:cubicBezTo>
                    <a:pt x="115" y="132"/>
                    <a:pt x="115" y="132"/>
                    <a:pt x="115" y="132"/>
                  </a:cubicBezTo>
                  <a:cubicBezTo>
                    <a:pt x="115" y="132"/>
                    <a:pt x="115" y="132"/>
                    <a:pt x="115" y="132"/>
                  </a:cubicBezTo>
                  <a:cubicBezTo>
                    <a:pt x="115" y="132"/>
                    <a:pt x="115" y="131"/>
                    <a:pt x="115" y="131"/>
                  </a:cubicBezTo>
                  <a:cubicBezTo>
                    <a:pt x="114" y="131"/>
                    <a:pt x="114" y="131"/>
                    <a:pt x="114" y="131"/>
                  </a:cubicBezTo>
                  <a:cubicBezTo>
                    <a:pt x="114" y="130"/>
                    <a:pt x="114" y="129"/>
                    <a:pt x="114" y="128"/>
                  </a:cubicBezTo>
                  <a:cubicBezTo>
                    <a:pt x="114" y="128"/>
                    <a:pt x="113" y="128"/>
                    <a:pt x="113" y="128"/>
                  </a:cubicBezTo>
                  <a:cubicBezTo>
                    <a:pt x="113" y="128"/>
                    <a:pt x="114" y="128"/>
                    <a:pt x="113" y="127"/>
                  </a:cubicBezTo>
                  <a:cubicBezTo>
                    <a:pt x="113" y="127"/>
                    <a:pt x="113" y="127"/>
                    <a:pt x="113" y="127"/>
                  </a:cubicBezTo>
                  <a:cubicBezTo>
                    <a:pt x="113" y="126"/>
                    <a:pt x="113" y="126"/>
                    <a:pt x="113" y="126"/>
                  </a:cubicBezTo>
                  <a:cubicBezTo>
                    <a:pt x="113" y="125"/>
                    <a:pt x="113" y="124"/>
                    <a:pt x="113" y="124"/>
                  </a:cubicBezTo>
                  <a:cubicBezTo>
                    <a:pt x="113" y="124"/>
                    <a:pt x="113" y="124"/>
                    <a:pt x="113" y="124"/>
                  </a:cubicBezTo>
                  <a:cubicBezTo>
                    <a:pt x="113" y="124"/>
                    <a:pt x="112" y="123"/>
                    <a:pt x="112" y="123"/>
                  </a:cubicBezTo>
                  <a:cubicBezTo>
                    <a:pt x="112" y="123"/>
                    <a:pt x="112" y="123"/>
                    <a:pt x="112" y="123"/>
                  </a:cubicBezTo>
                  <a:cubicBezTo>
                    <a:pt x="112" y="123"/>
                    <a:pt x="112" y="123"/>
                    <a:pt x="111" y="123"/>
                  </a:cubicBezTo>
                  <a:cubicBezTo>
                    <a:pt x="111" y="123"/>
                    <a:pt x="111" y="123"/>
                    <a:pt x="111" y="123"/>
                  </a:cubicBezTo>
                  <a:cubicBezTo>
                    <a:pt x="111" y="122"/>
                    <a:pt x="111" y="122"/>
                    <a:pt x="111" y="122"/>
                  </a:cubicBezTo>
                  <a:cubicBezTo>
                    <a:pt x="111" y="122"/>
                    <a:pt x="111" y="122"/>
                    <a:pt x="111" y="122"/>
                  </a:cubicBezTo>
                  <a:cubicBezTo>
                    <a:pt x="111" y="122"/>
                    <a:pt x="110" y="122"/>
                    <a:pt x="110" y="122"/>
                  </a:cubicBezTo>
                  <a:cubicBezTo>
                    <a:pt x="110" y="120"/>
                    <a:pt x="110" y="120"/>
                    <a:pt x="109" y="119"/>
                  </a:cubicBezTo>
                  <a:cubicBezTo>
                    <a:pt x="109" y="119"/>
                    <a:pt x="109" y="118"/>
                    <a:pt x="109" y="118"/>
                  </a:cubicBezTo>
                  <a:cubicBezTo>
                    <a:pt x="109" y="118"/>
                    <a:pt x="108" y="117"/>
                    <a:pt x="108" y="117"/>
                  </a:cubicBezTo>
                  <a:cubicBezTo>
                    <a:pt x="108" y="117"/>
                    <a:pt x="108" y="117"/>
                    <a:pt x="108" y="117"/>
                  </a:cubicBezTo>
                  <a:cubicBezTo>
                    <a:pt x="108" y="117"/>
                    <a:pt x="108" y="116"/>
                    <a:pt x="108" y="116"/>
                  </a:cubicBezTo>
                  <a:cubicBezTo>
                    <a:pt x="108" y="116"/>
                    <a:pt x="108" y="116"/>
                    <a:pt x="108" y="116"/>
                  </a:cubicBezTo>
                  <a:cubicBezTo>
                    <a:pt x="108" y="116"/>
                    <a:pt x="108" y="116"/>
                    <a:pt x="108" y="116"/>
                  </a:cubicBezTo>
                  <a:cubicBezTo>
                    <a:pt x="107" y="115"/>
                    <a:pt x="107" y="115"/>
                    <a:pt x="107" y="115"/>
                  </a:cubicBezTo>
                  <a:cubicBezTo>
                    <a:pt x="107" y="115"/>
                    <a:pt x="107" y="115"/>
                    <a:pt x="107" y="115"/>
                  </a:cubicBezTo>
                  <a:cubicBezTo>
                    <a:pt x="106" y="114"/>
                    <a:pt x="107" y="113"/>
                    <a:pt x="106" y="112"/>
                  </a:cubicBezTo>
                  <a:cubicBezTo>
                    <a:pt x="106" y="111"/>
                    <a:pt x="106" y="111"/>
                    <a:pt x="105" y="110"/>
                  </a:cubicBezTo>
                  <a:cubicBezTo>
                    <a:pt x="105" y="110"/>
                    <a:pt x="105" y="110"/>
                    <a:pt x="105" y="110"/>
                  </a:cubicBezTo>
                  <a:cubicBezTo>
                    <a:pt x="105" y="110"/>
                    <a:pt x="105" y="110"/>
                    <a:pt x="105" y="110"/>
                  </a:cubicBezTo>
                  <a:cubicBezTo>
                    <a:pt x="105" y="110"/>
                    <a:pt x="105" y="110"/>
                    <a:pt x="105" y="110"/>
                  </a:cubicBezTo>
                  <a:cubicBezTo>
                    <a:pt x="105" y="110"/>
                    <a:pt x="105" y="110"/>
                    <a:pt x="105" y="109"/>
                  </a:cubicBezTo>
                  <a:cubicBezTo>
                    <a:pt x="105" y="109"/>
                    <a:pt x="105" y="109"/>
                    <a:pt x="105" y="109"/>
                  </a:cubicBezTo>
                  <a:cubicBezTo>
                    <a:pt x="104" y="109"/>
                    <a:pt x="105" y="109"/>
                    <a:pt x="104" y="109"/>
                  </a:cubicBezTo>
                  <a:cubicBezTo>
                    <a:pt x="104" y="109"/>
                    <a:pt x="104" y="109"/>
                    <a:pt x="104" y="109"/>
                  </a:cubicBezTo>
                  <a:cubicBezTo>
                    <a:pt x="104" y="109"/>
                    <a:pt x="104" y="108"/>
                    <a:pt x="104" y="108"/>
                  </a:cubicBezTo>
                  <a:cubicBezTo>
                    <a:pt x="104" y="108"/>
                    <a:pt x="103" y="107"/>
                    <a:pt x="103" y="107"/>
                  </a:cubicBezTo>
                  <a:cubicBezTo>
                    <a:pt x="103" y="107"/>
                    <a:pt x="103" y="106"/>
                    <a:pt x="103" y="106"/>
                  </a:cubicBezTo>
                  <a:cubicBezTo>
                    <a:pt x="103" y="105"/>
                    <a:pt x="103" y="106"/>
                    <a:pt x="103" y="106"/>
                  </a:cubicBezTo>
                  <a:cubicBezTo>
                    <a:pt x="104" y="106"/>
                    <a:pt x="104" y="107"/>
                    <a:pt x="104" y="107"/>
                  </a:cubicBezTo>
                  <a:cubicBezTo>
                    <a:pt x="104" y="107"/>
                    <a:pt x="104" y="107"/>
                    <a:pt x="104" y="107"/>
                  </a:cubicBezTo>
                  <a:cubicBezTo>
                    <a:pt x="104" y="107"/>
                    <a:pt x="104" y="108"/>
                    <a:pt x="104" y="108"/>
                  </a:cubicBezTo>
                  <a:cubicBezTo>
                    <a:pt x="104" y="108"/>
                    <a:pt x="105" y="108"/>
                    <a:pt x="105" y="108"/>
                  </a:cubicBezTo>
                  <a:cubicBezTo>
                    <a:pt x="105" y="108"/>
                    <a:pt x="105" y="109"/>
                    <a:pt x="105" y="109"/>
                  </a:cubicBezTo>
                  <a:cubicBezTo>
                    <a:pt x="105" y="109"/>
                    <a:pt x="105" y="109"/>
                    <a:pt x="105" y="109"/>
                  </a:cubicBezTo>
                  <a:cubicBezTo>
                    <a:pt x="105" y="109"/>
                    <a:pt x="105" y="109"/>
                    <a:pt x="105" y="109"/>
                  </a:cubicBezTo>
                  <a:cubicBezTo>
                    <a:pt x="105" y="109"/>
                    <a:pt x="105" y="109"/>
                    <a:pt x="105" y="109"/>
                  </a:cubicBezTo>
                  <a:cubicBezTo>
                    <a:pt x="106" y="109"/>
                    <a:pt x="106" y="109"/>
                    <a:pt x="106" y="109"/>
                  </a:cubicBezTo>
                  <a:cubicBezTo>
                    <a:pt x="106" y="110"/>
                    <a:pt x="106" y="110"/>
                    <a:pt x="106" y="110"/>
                  </a:cubicBezTo>
                  <a:cubicBezTo>
                    <a:pt x="106" y="110"/>
                    <a:pt x="106" y="110"/>
                    <a:pt x="106" y="110"/>
                  </a:cubicBezTo>
                  <a:cubicBezTo>
                    <a:pt x="107" y="110"/>
                    <a:pt x="107" y="110"/>
                    <a:pt x="107" y="110"/>
                  </a:cubicBezTo>
                  <a:cubicBezTo>
                    <a:pt x="107" y="110"/>
                    <a:pt x="107" y="110"/>
                    <a:pt x="107" y="109"/>
                  </a:cubicBezTo>
                  <a:cubicBezTo>
                    <a:pt x="107" y="109"/>
                    <a:pt x="107" y="108"/>
                    <a:pt x="108" y="108"/>
                  </a:cubicBezTo>
                  <a:cubicBezTo>
                    <a:pt x="108" y="107"/>
                    <a:pt x="108" y="107"/>
                    <a:pt x="108" y="107"/>
                  </a:cubicBezTo>
                  <a:cubicBezTo>
                    <a:pt x="108" y="107"/>
                    <a:pt x="108" y="109"/>
                    <a:pt x="108" y="109"/>
                  </a:cubicBezTo>
                  <a:cubicBezTo>
                    <a:pt x="108" y="110"/>
                    <a:pt x="109" y="110"/>
                    <a:pt x="109" y="110"/>
                  </a:cubicBezTo>
                  <a:cubicBezTo>
                    <a:pt x="109" y="110"/>
                    <a:pt x="109" y="110"/>
                    <a:pt x="109" y="110"/>
                  </a:cubicBezTo>
                  <a:cubicBezTo>
                    <a:pt x="109" y="111"/>
                    <a:pt x="109" y="110"/>
                    <a:pt x="109" y="110"/>
                  </a:cubicBezTo>
                  <a:cubicBezTo>
                    <a:pt x="109" y="111"/>
                    <a:pt x="109" y="111"/>
                    <a:pt x="110" y="111"/>
                  </a:cubicBezTo>
                  <a:cubicBezTo>
                    <a:pt x="110" y="111"/>
                    <a:pt x="110" y="111"/>
                    <a:pt x="110" y="112"/>
                  </a:cubicBezTo>
                  <a:cubicBezTo>
                    <a:pt x="110" y="112"/>
                    <a:pt x="110" y="112"/>
                    <a:pt x="110" y="112"/>
                  </a:cubicBezTo>
                  <a:cubicBezTo>
                    <a:pt x="110" y="112"/>
                    <a:pt x="110" y="113"/>
                    <a:pt x="111" y="113"/>
                  </a:cubicBezTo>
                  <a:cubicBezTo>
                    <a:pt x="111" y="113"/>
                    <a:pt x="111" y="113"/>
                    <a:pt x="111" y="113"/>
                  </a:cubicBezTo>
                  <a:cubicBezTo>
                    <a:pt x="111" y="113"/>
                    <a:pt x="111" y="113"/>
                    <a:pt x="111" y="113"/>
                  </a:cubicBezTo>
                  <a:cubicBezTo>
                    <a:pt x="111" y="113"/>
                    <a:pt x="111" y="113"/>
                    <a:pt x="111" y="113"/>
                  </a:cubicBezTo>
                  <a:cubicBezTo>
                    <a:pt x="111" y="113"/>
                    <a:pt x="111" y="113"/>
                    <a:pt x="111" y="113"/>
                  </a:cubicBezTo>
                  <a:cubicBezTo>
                    <a:pt x="111" y="113"/>
                    <a:pt x="111" y="113"/>
                    <a:pt x="111" y="113"/>
                  </a:cubicBezTo>
                  <a:cubicBezTo>
                    <a:pt x="111" y="114"/>
                    <a:pt x="111" y="114"/>
                    <a:pt x="111" y="114"/>
                  </a:cubicBezTo>
                  <a:cubicBezTo>
                    <a:pt x="111" y="114"/>
                    <a:pt x="112" y="114"/>
                    <a:pt x="112" y="114"/>
                  </a:cubicBezTo>
                  <a:cubicBezTo>
                    <a:pt x="112" y="114"/>
                    <a:pt x="112" y="114"/>
                    <a:pt x="112" y="114"/>
                  </a:cubicBezTo>
                  <a:cubicBezTo>
                    <a:pt x="112" y="114"/>
                    <a:pt x="112" y="114"/>
                    <a:pt x="112" y="114"/>
                  </a:cubicBezTo>
                  <a:cubicBezTo>
                    <a:pt x="112" y="114"/>
                    <a:pt x="112" y="114"/>
                    <a:pt x="112" y="114"/>
                  </a:cubicBezTo>
                  <a:cubicBezTo>
                    <a:pt x="112" y="114"/>
                    <a:pt x="112" y="115"/>
                    <a:pt x="112" y="115"/>
                  </a:cubicBezTo>
                  <a:cubicBezTo>
                    <a:pt x="112" y="115"/>
                    <a:pt x="113" y="115"/>
                    <a:pt x="113" y="115"/>
                  </a:cubicBezTo>
                  <a:cubicBezTo>
                    <a:pt x="113" y="116"/>
                    <a:pt x="113" y="116"/>
                    <a:pt x="113" y="116"/>
                  </a:cubicBezTo>
                  <a:cubicBezTo>
                    <a:pt x="113" y="117"/>
                    <a:pt x="113" y="118"/>
                    <a:pt x="114" y="118"/>
                  </a:cubicBezTo>
                  <a:cubicBezTo>
                    <a:pt x="114" y="118"/>
                    <a:pt x="114" y="118"/>
                    <a:pt x="114" y="118"/>
                  </a:cubicBezTo>
                  <a:cubicBezTo>
                    <a:pt x="114" y="118"/>
                    <a:pt x="114" y="118"/>
                    <a:pt x="114" y="118"/>
                  </a:cubicBezTo>
                  <a:cubicBezTo>
                    <a:pt x="114" y="118"/>
                    <a:pt x="114" y="118"/>
                    <a:pt x="114" y="118"/>
                  </a:cubicBezTo>
                  <a:cubicBezTo>
                    <a:pt x="114" y="118"/>
                    <a:pt x="114" y="118"/>
                    <a:pt x="114" y="119"/>
                  </a:cubicBezTo>
                  <a:cubicBezTo>
                    <a:pt x="114" y="119"/>
                    <a:pt x="114" y="119"/>
                    <a:pt x="114" y="119"/>
                  </a:cubicBezTo>
                  <a:cubicBezTo>
                    <a:pt x="115" y="119"/>
                    <a:pt x="115" y="119"/>
                    <a:pt x="115" y="119"/>
                  </a:cubicBezTo>
                  <a:cubicBezTo>
                    <a:pt x="116" y="120"/>
                    <a:pt x="116" y="120"/>
                    <a:pt x="116" y="120"/>
                  </a:cubicBezTo>
                  <a:cubicBezTo>
                    <a:pt x="116" y="120"/>
                    <a:pt x="116" y="121"/>
                    <a:pt x="116" y="121"/>
                  </a:cubicBezTo>
                  <a:cubicBezTo>
                    <a:pt x="116" y="121"/>
                    <a:pt x="116" y="121"/>
                    <a:pt x="116" y="121"/>
                  </a:cubicBezTo>
                  <a:cubicBezTo>
                    <a:pt x="116" y="121"/>
                    <a:pt x="116" y="121"/>
                    <a:pt x="116" y="121"/>
                  </a:cubicBezTo>
                  <a:cubicBezTo>
                    <a:pt x="117" y="122"/>
                    <a:pt x="117" y="122"/>
                    <a:pt x="117" y="123"/>
                  </a:cubicBezTo>
                  <a:cubicBezTo>
                    <a:pt x="117" y="123"/>
                    <a:pt x="117" y="126"/>
                    <a:pt x="118" y="126"/>
                  </a:cubicBezTo>
                  <a:cubicBezTo>
                    <a:pt x="118" y="126"/>
                    <a:pt x="118" y="127"/>
                    <a:pt x="118" y="127"/>
                  </a:cubicBezTo>
                  <a:cubicBezTo>
                    <a:pt x="118" y="127"/>
                    <a:pt x="118" y="127"/>
                    <a:pt x="118" y="127"/>
                  </a:cubicBezTo>
                  <a:cubicBezTo>
                    <a:pt x="118" y="127"/>
                    <a:pt x="118" y="128"/>
                    <a:pt x="118" y="128"/>
                  </a:cubicBezTo>
                  <a:cubicBezTo>
                    <a:pt x="118" y="128"/>
                    <a:pt x="118" y="128"/>
                    <a:pt x="119" y="128"/>
                  </a:cubicBezTo>
                  <a:cubicBezTo>
                    <a:pt x="119" y="128"/>
                    <a:pt x="119" y="128"/>
                    <a:pt x="119" y="128"/>
                  </a:cubicBezTo>
                  <a:cubicBezTo>
                    <a:pt x="119" y="128"/>
                    <a:pt x="119" y="128"/>
                    <a:pt x="119" y="128"/>
                  </a:cubicBezTo>
                  <a:cubicBezTo>
                    <a:pt x="119" y="128"/>
                    <a:pt x="119" y="128"/>
                    <a:pt x="119" y="128"/>
                  </a:cubicBezTo>
                  <a:cubicBezTo>
                    <a:pt x="119" y="128"/>
                    <a:pt x="119" y="128"/>
                    <a:pt x="120" y="128"/>
                  </a:cubicBezTo>
                  <a:cubicBezTo>
                    <a:pt x="120" y="129"/>
                    <a:pt x="120" y="129"/>
                    <a:pt x="120" y="129"/>
                  </a:cubicBezTo>
                  <a:cubicBezTo>
                    <a:pt x="121" y="129"/>
                    <a:pt x="120" y="129"/>
                    <a:pt x="121" y="129"/>
                  </a:cubicBezTo>
                  <a:cubicBezTo>
                    <a:pt x="121" y="129"/>
                    <a:pt x="121" y="129"/>
                    <a:pt x="121" y="129"/>
                  </a:cubicBezTo>
                  <a:cubicBezTo>
                    <a:pt x="121" y="130"/>
                    <a:pt x="121" y="130"/>
                    <a:pt x="121" y="130"/>
                  </a:cubicBezTo>
                  <a:cubicBezTo>
                    <a:pt x="121" y="130"/>
                    <a:pt x="121" y="130"/>
                    <a:pt x="121" y="130"/>
                  </a:cubicBezTo>
                  <a:cubicBezTo>
                    <a:pt x="121" y="130"/>
                    <a:pt x="121" y="130"/>
                    <a:pt x="121" y="130"/>
                  </a:cubicBezTo>
                  <a:cubicBezTo>
                    <a:pt x="121" y="130"/>
                    <a:pt x="122" y="131"/>
                    <a:pt x="122" y="131"/>
                  </a:cubicBezTo>
                  <a:cubicBezTo>
                    <a:pt x="122" y="131"/>
                    <a:pt x="122" y="131"/>
                    <a:pt x="122" y="132"/>
                  </a:cubicBezTo>
                  <a:cubicBezTo>
                    <a:pt x="123" y="132"/>
                    <a:pt x="122" y="133"/>
                    <a:pt x="123" y="133"/>
                  </a:cubicBezTo>
                  <a:cubicBezTo>
                    <a:pt x="123" y="134"/>
                    <a:pt x="123" y="134"/>
                    <a:pt x="123" y="134"/>
                  </a:cubicBezTo>
                  <a:cubicBezTo>
                    <a:pt x="123" y="134"/>
                    <a:pt x="123" y="134"/>
                    <a:pt x="123" y="134"/>
                  </a:cubicBezTo>
                  <a:cubicBezTo>
                    <a:pt x="123" y="134"/>
                    <a:pt x="124" y="134"/>
                    <a:pt x="124" y="134"/>
                  </a:cubicBezTo>
                  <a:cubicBezTo>
                    <a:pt x="124" y="134"/>
                    <a:pt x="124" y="134"/>
                    <a:pt x="124" y="134"/>
                  </a:cubicBezTo>
                  <a:cubicBezTo>
                    <a:pt x="124" y="134"/>
                    <a:pt x="124" y="134"/>
                    <a:pt x="124" y="135"/>
                  </a:cubicBezTo>
                  <a:cubicBezTo>
                    <a:pt x="124" y="135"/>
                    <a:pt x="124" y="134"/>
                    <a:pt x="124" y="135"/>
                  </a:cubicBezTo>
                  <a:cubicBezTo>
                    <a:pt x="124" y="135"/>
                    <a:pt x="124" y="135"/>
                    <a:pt x="124" y="135"/>
                  </a:cubicBezTo>
                  <a:cubicBezTo>
                    <a:pt x="124" y="135"/>
                    <a:pt x="124" y="135"/>
                    <a:pt x="125" y="135"/>
                  </a:cubicBezTo>
                  <a:cubicBezTo>
                    <a:pt x="125" y="135"/>
                    <a:pt x="125" y="135"/>
                    <a:pt x="125" y="135"/>
                  </a:cubicBezTo>
                  <a:cubicBezTo>
                    <a:pt x="124" y="135"/>
                    <a:pt x="125" y="136"/>
                    <a:pt x="125" y="136"/>
                  </a:cubicBezTo>
                  <a:cubicBezTo>
                    <a:pt x="125" y="136"/>
                    <a:pt x="125" y="137"/>
                    <a:pt x="126" y="138"/>
                  </a:cubicBezTo>
                  <a:cubicBezTo>
                    <a:pt x="126" y="138"/>
                    <a:pt x="126" y="139"/>
                    <a:pt x="126" y="139"/>
                  </a:cubicBezTo>
                  <a:cubicBezTo>
                    <a:pt x="126" y="140"/>
                    <a:pt x="126" y="140"/>
                    <a:pt x="126" y="140"/>
                  </a:cubicBezTo>
                  <a:cubicBezTo>
                    <a:pt x="126" y="140"/>
                    <a:pt x="126" y="141"/>
                    <a:pt x="126" y="141"/>
                  </a:cubicBezTo>
                  <a:cubicBezTo>
                    <a:pt x="126" y="141"/>
                    <a:pt x="126" y="141"/>
                    <a:pt x="126" y="142"/>
                  </a:cubicBezTo>
                  <a:cubicBezTo>
                    <a:pt x="126" y="142"/>
                    <a:pt x="127" y="142"/>
                    <a:pt x="127" y="142"/>
                  </a:cubicBezTo>
                  <a:cubicBezTo>
                    <a:pt x="127" y="142"/>
                    <a:pt x="126" y="143"/>
                    <a:pt x="127" y="143"/>
                  </a:cubicBezTo>
                  <a:cubicBezTo>
                    <a:pt x="127" y="143"/>
                    <a:pt x="127" y="143"/>
                    <a:pt x="127" y="143"/>
                  </a:cubicBezTo>
                  <a:cubicBezTo>
                    <a:pt x="127" y="144"/>
                    <a:pt x="127" y="144"/>
                    <a:pt x="127" y="144"/>
                  </a:cubicBezTo>
                  <a:cubicBezTo>
                    <a:pt x="127" y="144"/>
                    <a:pt x="127" y="145"/>
                    <a:pt x="127" y="145"/>
                  </a:cubicBezTo>
                  <a:cubicBezTo>
                    <a:pt x="127" y="145"/>
                    <a:pt x="127" y="145"/>
                    <a:pt x="127" y="145"/>
                  </a:cubicBezTo>
                  <a:cubicBezTo>
                    <a:pt x="127" y="145"/>
                    <a:pt x="127" y="145"/>
                    <a:pt x="127" y="146"/>
                  </a:cubicBezTo>
                  <a:cubicBezTo>
                    <a:pt x="127" y="146"/>
                    <a:pt x="127" y="146"/>
                    <a:pt x="127" y="146"/>
                  </a:cubicBezTo>
                  <a:cubicBezTo>
                    <a:pt x="128" y="146"/>
                    <a:pt x="128" y="146"/>
                    <a:pt x="128" y="146"/>
                  </a:cubicBezTo>
                  <a:cubicBezTo>
                    <a:pt x="129" y="147"/>
                    <a:pt x="130" y="146"/>
                    <a:pt x="131" y="146"/>
                  </a:cubicBezTo>
                  <a:cubicBezTo>
                    <a:pt x="131" y="146"/>
                    <a:pt x="131" y="146"/>
                    <a:pt x="132" y="146"/>
                  </a:cubicBezTo>
                  <a:cubicBezTo>
                    <a:pt x="132" y="146"/>
                    <a:pt x="132" y="146"/>
                    <a:pt x="132" y="146"/>
                  </a:cubicBezTo>
                  <a:cubicBezTo>
                    <a:pt x="132" y="146"/>
                    <a:pt x="132" y="145"/>
                    <a:pt x="132" y="145"/>
                  </a:cubicBezTo>
                  <a:cubicBezTo>
                    <a:pt x="132" y="145"/>
                    <a:pt x="132" y="145"/>
                    <a:pt x="133" y="145"/>
                  </a:cubicBezTo>
                  <a:cubicBezTo>
                    <a:pt x="133" y="145"/>
                    <a:pt x="133" y="145"/>
                    <a:pt x="133" y="145"/>
                  </a:cubicBezTo>
                  <a:cubicBezTo>
                    <a:pt x="134" y="145"/>
                    <a:pt x="134" y="144"/>
                    <a:pt x="134" y="144"/>
                  </a:cubicBezTo>
                  <a:cubicBezTo>
                    <a:pt x="135" y="144"/>
                    <a:pt x="135" y="145"/>
                    <a:pt x="135" y="144"/>
                  </a:cubicBezTo>
                  <a:cubicBezTo>
                    <a:pt x="136" y="144"/>
                    <a:pt x="136" y="144"/>
                    <a:pt x="136" y="144"/>
                  </a:cubicBezTo>
                  <a:cubicBezTo>
                    <a:pt x="136" y="144"/>
                    <a:pt x="136" y="144"/>
                    <a:pt x="136" y="144"/>
                  </a:cubicBezTo>
                  <a:cubicBezTo>
                    <a:pt x="136" y="144"/>
                    <a:pt x="136" y="144"/>
                    <a:pt x="136" y="144"/>
                  </a:cubicBezTo>
                  <a:cubicBezTo>
                    <a:pt x="136" y="143"/>
                    <a:pt x="136" y="144"/>
                    <a:pt x="136" y="143"/>
                  </a:cubicBezTo>
                  <a:cubicBezTo>
                    <a:pt x="137" y="143"/>
                    <a:pt x="137" y="143"/>
                    <a:pt x="137" y="143"/>
                  </a:cubicBezTo>
                  <a:cubicBezTo>
                    <a:pt x="137" y="143"/>
                    <a:pt x="138" y="144"/>
                    <a:pt x="139" y="143"/>
                  </a:cubicBezTo>
                  <a:cubicBezTo>
                    <a:pt x="139" y="143"/>
                    <a:pt x="139" y="142"/>
                    <a:pt x="139" y="142"/>
                  </a:cubicBezTo>
                  <a:cubicBezTo>
                    <a:pt x="140" y="142"/>
                    <a:pt x="140" y="142"/>
                    <a:pt x="140" y="141"/>
                  </a:cubicBezTo>
                  <a:cubicBezTo>
                    <a:pt x="141" y="141"/>
                    <a:pt x="142" y="141"/>
                    <a:pt x="142" y="141"/>
                  </a:cubicBezTo>
                  <a:cubicBezTo>
                    <a:pt x="142" y="141"/>
                    <a:pt x="142" y="141"/>
                    <a:pt x="143" y="141"/>
                  </a:cubicBezTo>
                  <a:cubicBezTo>
                    <a:pt x="143" y="141"/>
                    <a:pt x="143" y="141"/>
                    <a:pt x="144" y="141"/>
                  </a:cubicBezTo>
                  <a:cubicBezTo>
                    <a:pt x="144" y="141"/>
                    <a:pt x="144" y="140"/>
                    <a:pt x="144" y="140"/>
                  </a:cubicBezTo>
                  <a:cubicBezTo>
                    <a:pt x="144" y="140"/>
                    <a:pt x="145" y="140"/>
                    <a:pt x="145" y="140"/>
                  </a:cubicBezTo>
                  <a:cubicBezTo>
                    <a:pt x="146" y="140"/>
                    <a:pt x="146" y="140"/>
                    <a:pt x="146" y="139"/>
                  </a:cubicBezTo>
                  <a:cubicBezTo>
                    <a:pt x="146" y="139"/>
                    <a:pt x="146" y="139"/>
                    <a:pt x="146" y="139"/>
                  </a:cubicBezTo>
                  <a:cubicBezTo>
                    <a:pt x="146" y="138"/>
                    <a:pt x="146" y="138"/>
                    <a:pt x="146" y="138"/>
                  </a:cubicBezTo>
                  <a:cubicBezTo>
                    <a:pt x="146" y="138"/>
                    <a:pt x="146" y="138"/>
                    <a:pt x="146" y="138"/>
                  </a:cubicBezTo>
                  <a:cubicBezTo>
                    <a:pt x="146" y="138"/>
                    <a:pt x="146" y="138"/>
                    <a:pt x="146" y="138"/>
                  </a:cubicBezTo>
                  <a:cubicBezTo>
                    <a:pt x="146" y="138"/>
                    <a:pt x="146" y="138"/>
                    <a:pt x="146" y="138"/>
                  </a:cubicBezTo>
                  <a:cubicBezTo>
                    <a:pt x="147" y="137"/>
                    <a:pt x="147" y="137"/>
                    <a:pt x="148" y="137"/>
                  </a:cubicBezTo>
                  <a:cubicBezTo>
                    <a:pt x="148" y="137"/>
                    <a:pt x="149" y="137"/>
                    <a:pt x="149" y="136"/>
                  </a:cubicBezTo>
                  <a:cubicBezTo>
                    <a:pt x="149" y="136"/>
                    <a:pt x="149" y="136"/>
                    <a:pt x="149" y="136"/>
                  </a:cubicBezTo>
                  <a:cubicBezTo>
                    <a:pt x="150" y="136"/>
                    <a:pt x="151" y="136"/>
                    <a:pt x="151" y="136"/>
                  </a:cubicBezTo>
                  <a:cubicBezTo>
                    <a:pt x="152" y="136"/>
                    <a:pt x="152" y="135"/>
                    <a:pt x="152" y="135"/>
                  </a:cubicBezTo>
                  <a:cubicBezTo>
                    <a:pt x="152" y="135"/>
                    <a:pt x="152" y="134"/>
                    <a:pt x="152" y="134"/>
                  </a:cubicBezTo>
                  <a:cubicBezTo>
                    <a:pt x="153" y="134"/>
                    <a:pt x="153" y="134"/>
                    <a:pt x="153" y="134"/>
                  </a:cubicBezTo>
                  <a:cubicBezTo>
                    <a:pt x="153" y="134"/>
                    <a:pt x="154" y="134"/>
                    <a:pt x="154" y="134"/>
                  </a:cubicBezTo>
                  <a:cubicBezTo>
                    <a:pt x="154" y="134"/>
                    <a:pt x="154" y="134"/>
                    <a:pt x="154" y="134"/>
                  </a:cubicBezTo>
                  <a:cubicBezTo>
                    <a:pt x="154" y="134"/>
                    <a:pt x="154" y="134"/>
                    <a:pt x="154" y="133"/>
                  </a:cubicBezTo>
                  <a:cubicBezTo>
                    <a:pt x="155" y="133"/>
                    <a:pt x="154" y="133"/>
                    <a:pt x="155" y="132"/>
                  </a:cubicBezTo>
                  <a:cubicBezTo>
                    <a:pt x="155" y="132"/>
                    <a:pt x="155" y="132"/>
                    <a:pt x="155" y="132"/>
                  </a:cubicBezTo>
                  <a:cubicBezTo>
                    <a:pt x="155" y="132"/>
                    <a:pt x="155" y="132"/>
                    <a:pt x="155" y="132"/>
                  </a:cubicBezTo>
                  <a:cubicBezTo>
                    <a:pt x="155" y="132"/>
                    <a:pt x="155" y="132"/>
                    <a:pt x="155" y="132"/>
                  </a:cubicBezTo>
                  <a:cubicBezTo>
                    <a:pt x="155" y="132"/>
                    <a:pt x="155" y="132"/>
                    <a:pt x="155" y="132"/>
                  </a:cubicBezTo>
                  <a:cubicBezTo>
                    <a:pt x="156" y="132"/>
                    <a:pt x="156" y="132"/>
                    <a:pt x="157" y="131"/>
                  </a:cubicBezTo>
                  <a:cubicBezTo>
                    <a:pt x="157" y="131"/>
                    <a:pt x="156" y="129"/>
                    <a:pt x="157" y="128"/>
                  </a:cubicBezTo>
                  <a:cubicBezTo>
                    <a:pt x="157" y="128"/>
                    <a:pt x="157" y="128"/>
                    <a:pt x="157" y="128"/>
                  </a:cubicBezTo>
                  <a:cubicBezTo>
                    <a:pt x="157" y="128"/>
                    <a:pt x="157" y="128"/>
                    <a:pt x="157" y="128"/>
                  </a:cubicBezTo>
                  <a:cubicBezTo>
                    <a:pt x="158" y="128"/>
                    <a:pt x="158" y="128"/>
                    <a:pt x="158" y="128"/>
                  </a:cubicBezTo>
                  <a:cubicBezTo>
                    <a:pt x="158" y="128"/>
                    <a:pt x="158" y="128"/>
                    <a:pt x="158" y="127"/>
                  </a:cubicBezTo>
                  <a:cubicBezTo>
                    <a:pt x="158" y="127"/>
                    <a:pt x="158" y="127"/>
                    <a:pt x="158" y="127"/>
                  </a:cubicBezTo>
                  <a:cubicBezTo>
                    <a:pt x="158" y="127"/>
                    <a:pt x="159" y="127"/>
                    <a:pt x="159" y="127"/>
                  </a:cubicBezTo>
                  <a:cubicBezTo>
                    <a:pt x="159" y="126"/>
                    <a:pt x="159" y="126"/>
                    <a:pt x="159" y="126"/>
                  </a:cubicBezTo>
                  <a:cubicBezTo>
                    <a:pt x="159" y="126"/>
                    <a:pt x="159" y="126"/>
                    <a:pt x="159" y="126"/>
                  </a:cubicBezTo>
                  <a:cubicBezTo>
                    <a:pt x="159" y="126"/>
                    <a:pt x="160" y="125"/>
                    <a:pt x="160" y="124"/>
                  </a:cubicBezTo>
                  <a:cubicBezTo>
                    <a:pt x="160" y="124"/>
                    <a:pt x="160" y="124"/>
                    <a:pt x="160" y="123"/>
                  </a:cubicBezTo>
                  <a:cubicBezTo>
                    <a:pt x="160" y="123"/>
                    <a:pt x="160" y="123"/>
                    <a:pt x="159" y="123"/>
                  </a:cubicBezTo>
                  <a:cubicBezTo>
                    <a:pt x="159" y="122"/>
                    <a:pt x="159" y="122"/>
                    <a:pt x="159" y="122"/>
                  </a:cubicBezTo>
                  <a:cubicBezTo>
                    <a:pt x="159" y="122"/>
                    <a:pt x="159" y="122"/>
                    <a:pt x="159" y="122"/>
                  </a:cubicBezTo>
                  <a:cubicBezTo>
                    <a:pt x="159" y="121"/>
                    <a:pt x="159" y="122"/>
                    <a:pt x="158" y="121"/>
                  </a:cubicBezTo>
                  <a:cubicBezTo>
                    <a:pt x="158" y="121"/>
                    <a:pt x="158" y="121"/>
                    <a:pt x="158" y="121"/>
                  </a:cubicBezTo>
                  <a:cubicBezTo>
                    <a:pt x="158" y="121"/>
                    <a:pt x="158" y="121"/>
                    <a:pt x="158" y="121"/>
                  </a:cubicBezTo>
                  <a:cubicBezTo>
                    <a:pt x="158" y="121"/>
                    <a:pt x="158" y="121"/>
                    <a:pt x="158" y="121"/>
                  </a:cubicBezTo>
                  <a:cubicBezTo>
                    <a:pt x="158" y="121"/>
                    <a:pt x="158" y="121"/>
                    <a:pt x="158" y="121"/>
                  </a:cubicBezTo>
                  <a:cubicBezTo>
                    <a:pt x="158" y="121"/>
                    <a:pt x="158" y="121"/>
                    <a:pt x="158" y="121"/>
                  </a:cubicBezTo>
                  <a:cubicBezTo>
                    <a:pt x="157" y="120"/>
                    <a:pt x="156" y="121"/>
                    <a:pt x="156" y="120"/>
                  </a:cubicBezTo>
                  <a:cubicBezTo>
                    <a:pt x="156" y="120"/>
                    <a:pt x="155" y="120"/>
                    <a:pt x="154" y="120"/>
                  </a:cubicBezTo>
                  <a:cubicBezTo>
                    <a:pt x="154" y="120"/>
                    <a:pt x="154" y="120"/>
                    <a:pt x="154" y="120"/>
                  </a:cubicBezTo>
                  <a:cubicBezTo>
                    <a:pt x="154" y="120"/>
                    <a:pt x="154" y="119"/>
                    <a:pt x="154" y="119"/>
                  </a:cubicBezTo>
                  <a:cubicBezTo>
                    <a:pt x="154" y="119"/>
                    <a:pt x="154" y="119"/>
                    <a:pt x="154" y="119"/>
                  </a:cubicBezTo>
                  <a:cubicBezTo>
                    <a:pt x="153" y="118"/>
                    <a:pt x="153" y="118"/>
                    <a:pt x="153" y="118"/>
                  </a:cubicBezTo>
                  <a:cubicBezTo>
                    <a:pt x="153" y="117"/>
                    <a:pt x="153" y="115"/>
                    <a:pt x="153" y="115"/>
                  </a:cubicBezTo>
                  <a:cubicBezTo>
                    <a:pt x="153" y="114"/>
                    <a:pt x="152" y="114"/>
                    <a:pt x="152" y="115"/>
                  </a:cubicBezTo>
                  <a:cubicBezTo>
                    <a:pt x="152" y="115"/>
                    <a:pt x="152" y="115"/>
                    <a:pt x="152" y="115"/>
                  </a:cubicBezTo>
                  <a:cubicBezTo>
                    <a:pt x="152" y="115"/>
                    <a:pt x="152" y="115"/>
                    <a:pt x="152" y="115"/>
                  </a:cubicBezTo>
                  <a:cubicBezTo>
                    <a:pt x="152" y="115"/>
                    <a:pt x="152" y="115"/>
                    <a:pt x="151" y="115"/>
                  </a:cubicBezTo>
                  <a:cubicBezTo>
                    <a:pt x="151" y="115"/>
                    <a:pt x="151" y="115"/>
                    <a:pt x="151" y="115"/>
                  </a:cubicBezTo>
                  <a:cubicBezTo>
                    <a:pt x="151" y="115"/>
                    <a:pt x="151" y="116"/>
                    <a:pt x="151" y="116"/>
                  </a:cubicBezTo>
                  <a:cubicBezTo>
                    <a:pt x="151" y="116"/>
                    <a:pt x="151" y="116"/>
                    <a:pt x="151" y="116"/>
                  </a:cubicBezTo>
                  <a:cubicBezTo>
                    <a:pt x="151" y="116"/>
                    <a:pt x="151" y="116"/>
                    <a:pt x="151" y="116"/>
                  </a:cubicBezTo>
                  <a:cubicBezTo>
                    <a:pt x="151" y="116"/>
                    <a:pt x="151" y="116"/>
                    <a:pt x="151" y="116"/>
                  </a:cubicBezTo>
                  <a:cubicBezTo>
                    <a:pt x="151" y="116"/>
                    <a:pt x="150" y="116"/>
                    <a:pt x="150" y="116"/>
                  </a:cubicBezTo>
                  <a:cubicBezTo>
                    <a:pt x="150" y="117"/>
                    <a:pt x="150" y="117"/>
                    <a:pt x="150" y="117"/>
                  </a:cubicBezTo>
                  <a:cubicBezTo>
                    <a:pt x="150" y="118"/>
                    <a:pt x="149" y="118"/>
                    <a:pt x="149" y="118"/>
                  </a:cubicBezTo>
                  <a:cubicBezTo>
                    <a:pt x="149" y="118"/>
                    <a:pt x="149" y="119"/>
                    <a:pt x="149" y="119"/>
                  </a:cubicBezTo>
                  <a:cubicBezTo>
                    <a:pt x="149" y="119"/>
                    <a:pt x="148" y="119"/>
                    <a:pt x="148" y="119"/>
                  </a:cubicBezTo>
                  <a:cubicBezTo>
                    <a:pt x="148" y="119"/>
                    <a:pt x="148" y="119"/>
                    <a:pt x="147" y="119"/>
                  </a:cubicBezTo>
                  <a:cubicBezTo>
                    <a:pt x="147" y="119"/>
                    <a:pt x="147" y="119"/>
                    <a:pt x="147" y="119"/>
                  </a:cubicBezTo>
                  <a:cubicBezTo>
                    <a:pt x="146" y="119"/>
                    <a:pt x="146" y="119"/>
                    <a:pt x="145" y="119"/>
                  </a:cubicBezTo>
                  <a:cubicBezTo>
                    <a:pt x="145" y="119"/>
                    <a:pt x="145" y="119"/>
                    <a:pt x="145" y="119"/>
                  </a:cubicBezTo>
                  <a:cubicBezTo>
                    <a:pt x="145" y="119"/>
                    <a:pt x="144" y="119"/>
                    <a:pt x="144" y="119"/>
                  </a:cubicBezTo>
                  <a:cubicBezTo>
                    <a:pt x="144" y="119"/>
                    <a:pt x="143" y="119"/>
                    <a:pt x="143" y="119"/>
                  </a:cubicBezTo>
                  <a:cubicBezTo>
                    <a:pt x="143" y="119"/>
                    <a:pt x="143" y="119"/>
                    <a:pt x="143" y="119"/>
                  </a:cubicBezTo>
                  <a:cubicBezTo>
                    <a:pt x="142" y="119"/>
                    <a:pt x="143" y="118"/>
                    <a:pt x="143" y="118"/>
                  </a:cubicBezTo>
                  <a:cubicBezTo>
                    <a:pt x="143" y="118"/>
                    <a:pt x="143" y="117"/>
                    <a:pt x="143" y="117"/>
                  </a:cubicBezTo>
                  <a:cubicBezTo>
                    <a:pt x="143" y="117"/>
                    <a:pt x="143" y="116"/>
                    <a:pt x="143" y="116"/>
                  </a:cubicBezTo>
                  <a:cubicBezTo>
                    <a:pt x="143" y="115"/>
                    <a:pt x="143" y="115"/>
                    <a:pt x="143" y="115"/>
                  </a:cubicBezTo>
                  <a:cubicBezTo>
                    <a:pt x="143" y="114"/>
                    <a:pt x="142" y="114"/>
                    <a:pt x="142" y="115"/>
                  </a:cubicBezTo>
                  <a:cubicBezTo>
                    <a:pt x="142" y="115"/>
                    <a:pt x="142" y="115"/>
                    <a:pt x="142" y="115"/>
                  </a:cubicBezTo>
                  <a:cubicBezTo>
                    <a:pt x="141" y="115"/>
                    <a:pt x="141" y="116"/>
                    <a:pt x="141" y="116"/>
                  </a:cubicBezTo>
                  <a:cubicBezTo>
                    <a:pt x="141" y="117"/>
                    <a:pt x="141" y="117"/>
                    <a:pt x="141" y="116"/>
                  </a:cubicBezTo>
                  <a:cubicBezTo>
                    <a:pt x="141" y="116"/>
                    <a:pt x="141" y="116"/>
                    <a:pt x="140" y="116"/>
                  </a:cubicBezTo>
                  <a:cubicBezTo>
                    <a:pt x="140" y="116"/>
                    <a:pt x="140" y="116"/>
                    <a:pt x="140" y="115"/>
                  </a:cubicBezTo>
                  <a:cubicBezTo>
                    <a:pt x="140" y="115"/>
                    <a:pt x="140" y="115"/>
                    <a:pt x="140" y="115"/>
                  </a:cubicBezTo>
                  <a:cubicBezTo>
                    <a:pt x="141" y="115"/>
                    <a:pt x="141" y="115"/>
                    <a:pt x="141" y="115"/>
                  </a:cubicBezTo>
                  <a:cubicBezTo>
                    <a:pt x="141" y="114"/>
                    <a:pt x="140" y="114"/>
                    <a:pt x="140" y="114"/>
                  </a:cubicBezTo>
                  <a:cubicBezTo>
                    <a:pt x="140" y="114"/>
                    <a:pt x="140" y="114"/>
                    <a:pt x="140" y="114"/>
                  </a:cubicBezTo>
                  <a:cubicBezTo>
                    <a:pt x="140" y="113"/>
                    <a:pt x="140" y="113"/>
                    <a:pt x="139" y="113"/>
                  </a:cubicBezTo>
                  <a:cubicBezTo>
                    <a:pt x="139" y="112"/>
                    <a:pt x="139" y="113"/>
                    <a:pt x="139" y="112"/>
                  </a:cubicBezTo>
                  <a:cubicBezTo>
                    <a:pt x="139" y="112"/>
                    <a:pt x="139" y="112"/>
                    <a:pt x="139" y="112"/>
                  </a:cubicBezTo>
                  <a:cubicBezTo>
                    <a:pt x="139" y="112"/>
                    <a:pt x="138" y="112"/>
                    <a:pt x="138" y="112"/>
                  </a:cubicBezTo>
                  <a:cubicBezTo>
                    <a:pt x="138" y="112"/>
                    <a:pt x="138" y="112"/>
                    <a:pt x="138" y="112"/>
                  </a:cubicBezTo>
                  <a:cubicBezTo>
                    <a:pt x="138" y="111"/>
                    <a:pt x="138" y="111"/>
                    <a:pt x="138" y="111"/>
                  </a:cubicBezTo>
                  <a:cubicBezTo>
                    <a:pt x="137" y="111"/>
                    <a:pt x="137" y="111"/>
                    <a:pt x="137" y="111"/>
                  </a:cubicBezTo>
                  <a:cubicBezTo>
                    <a:pt x="137" y="111"/>
                    <a:pt x="137" y="111"/>
                    <a:pt x="137" y="111"/>
                  </a:cubicBezTo>
                  <a:cubicBezTo>
                    <a:pt x="137" y="111"/>
                    <a:pt x="137" y="111"/>
                    <a:pt x="136" y="110"/>
                  </a:cubicBezTo>
                  <a:cubicBezTo>
                    <a:pt x="136" y="110"/>
                    <a:pt x="136" y="110"/>
                    <a:pt x="136" y="110"/>
                  </a:cubicBezTo>
                  <a:cubicBezTo>
                    <a:pt x="136" y="110"/>
                    <a:pt x="136" y="110"/>
                    <a:pt x="136" y="109"/>
                  </a:cubicBezTo>
                  <a:cubicBezTo>
                    <a:pt x="136" y="109"/>
                    <a:pt x="136" y="109"/>
                    <a:pt x="136" y="109"/>
                  </a:cubicBezTo>
                  <a:cubicBezTo>
                    <a:pt x="136" y="109"/>
                    <a:pt x="136" y="109"/>
                    <a:pt x="136" y="108"/>
                  </a:cubicBezTo>
                  <a:cubicBezTo>
                    <a:pt x="136" y="108"/>
                    <a:pt x="136" y="108"/>
                    <a:pt x="135" y="108"/>
                  </a:cubicBezTo>
                  <a:cubicBezTo>
                    <a:pt x="135" y="108"/>
                    <a:pt x="135" y="107"/>
                    <a:pt x="135" y="107"/>
                  </a:cubicBezTo>
                  <a:cubicBezTo>
                    <a:pt x="135" y="107"/>
                    <a:pt x="135" y="107"/>
                    <a:pt x="135" y="106"/>
                  </a:cubicBezTo>
                  <a:cubicBezTo>
                    <a:pt x="135" y="106"/>
                    <a:pt x="135" y="106"/>
                    <a:pt x="135" y="106"/>
                  </a:cubicBezTo>
                  <a:cubicBezTo>
                    <a:pt x="135" y="105"/>
                    <a:pt x="135" y="105"/>
                    <a:pt x="135" y="105"/>
                  </a:cubicBezTo>
                  <a:cubicBezTo>
                    <a:pt x="135" y="105"/>
                    <a:pt x="135" y="105"/>
                    <a:pt x="135" y="105"/>
                  </a:cubicBezTo>
                  <a:cubicBezTo>
                    <a:pt x="135" y="105"/>
                    <a:pt x="135" y="105"/>
                    <a:pt x="135" y="105"/>
                  </a:cubicBezTo>
                  <a:cubicBezTo>
                    <a:pt x="136" y="105"/>
                    <a:pt x="136" y="105"/>
                    <a:pt x="136" y="105"/>
                  </a:cubicBezTo>
                  <a:cubicBezTo>
                    <a:pt x="137" y="104"/>
                    <a:pt x="137" y="105"/>
                    <a:pt x="137" y="105"/>
                  </a:cubicBezTo>
                  <a:cubicBezTo>
                    <a:pt x="138" y="105"/>
                    <a:pt x="138" y="104"/>
                    <a:pt x="138" y="104"/>
                  </a:cubicBezTo>
                  <a:cubicBezTo>
                    <a:pt x="138" y="105"/>
                    <a:pt x="138" y="105"/>
                    <a:pt x="138" y="105"/>
                  </a:cubicBezTo>
                  <a:cubicBezTo>
                    <a:pt x="138"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6"/>
                    <a:pt x="139" y="105"/>
                    <a:pt x="139" y="106"/>
                  </a:cubicBezTo>
                  <a:cubicBezTo>
                    <a:pt x="139" y="106"/>
                    <a:pt x="139" y="106"/>
                    <a:pt x="139" y="106"/>
                  </a:cubicBezTo>
                  <a:cubicBezTo>
                    <a:pt x="140" y="106"/>
                    <a:pt x="140" y="106"/>
                    <a:pt x="140" y="106"/>
                  </a:cubicBezTo>
                  <a:cubicBezTo>
                    <a:pt x="140" y="106"/>
                    <a:pt x="140" y="107"/>
                    <a:pt x="140" y="107"/>
                  </a:cubicBezTo>
                  <a:cubicBezTo>
                    <a:pt x="140" y="107"/>
                    <a:pt x="140" y="107"/>
                    <a:pt x="140" y="107"/>
                  </a:cubicBezTo>
                  <a:cubicBezTo>
                    <a:pt x="140" y="107"/>
                    <a:pt x="140" y="107"/>
                    <a:pt x="140" y="107"/>
                  </a:cubicBezTo>
                  <a:cubicBezTo>
                    <a:pt x="140" y="107"/>
                    <a:pt x="141" y="108"/>
                    <a:pt x="141" y="108"/>
                  </a:cubicBezTo>
                  <a:cubicBezTo>
                    <a:pt x="141" y="108"/>
                    <a:pt x="141" y="108"/>
                    <a:pt x="141" y="108"/>
                  </a:cubicBezTo>
                  <a:cubicBezTo>
                    <a:pt x="141" y="108"/>
                    <a:pt x="141" y="109"/>
                    <a:pt x="141" y="109"/>
                  </a:cubicBezTo>
                  <a:cubicBezTo>
                    <a:pt x="141" y="109"/>
                    <a:pt x="141" y="109"/>
                    <a:pt x="141" y="109"/>
                  </a:cubicBezTo>
                  <a:cubicBezTo>
                    <a:pt x="141" y="110"/>
                    <a:pt x="141" y="109"/>
                    <a:pt x="141" y="109"/>
                  </a:cubicBezTo>
                  <a:cubicBezTo>
                    <a:pt x="141" y="110"/>
                    <a:pt x="141" y="109"/>
                    <a:pt x="142" y="110"/>
                  </a:cubicBezTo>
                  <a:cubicBezTo>
                    <a:pt x="142" y="110"/>
                    <a:pt x="142" y="110"/>
                    <a:pt x="142" y="110"/>
                  </a:cubicBezTo>
                  <a:cubicBezTo>
                    <a:pt x="142" y="110"/>
                    <a:pt x="142" y="110"/>
                    <a:pt x="142" y="110"/>
                  </a:cubicBezTo>
                  <a:cubicBezTo>
                    <a:pt x="142" y="111"/>
                    <a:pt x="143" y="111"/>
                    <a:pt x="144" y="111"/>
                  </a:cubicBezTo>
                  <a:cubicBezTo>
                    <a:pt x="144" y="111"/>
                    <a:pt x="144" y="111"/>
                    <a:pt x="144" y="111"/>
                  </a:cubicBezTo>
                  <a:cubicBezTo>
                    <a:pt x="144" y="111"/>
                    <a:pt x="145" y="111"/>
                    <a:pt x="145" y="112"/>
                  </a:cubicBezTo>
                  <a:cubicBezTo>
                    <a:pt x="145" y="112"/>
                    <a:pt x="145" y="112"/>
                    <a:pt x="145" y="112"/>
                  </a:cubicBezTo>
                  <a:cubicBezTo>
                    <a:pt x="145" y="112"/>
                    <a:pt x="145" y="112"/>
                    <a:pt x="145" y="112"/>
                  </a:cubicBezTo>
                  <a:cubicBezTo>
                    <a:pt x="145" y="112"/>
                    <a:pt x="145" y="112"/>
                    <a:pt x="145" y="112"/>
                  </a:cubicBezTo>
                  <a:cubicBezTo>
                    <a:pt x="145" y="112"/>
                    <a:pt x="145" y="112"/>
                    <a:pt x="146" y="112"/>
                  </a:cubicBezTo>
                  <a:cubicBezTo>
                    <a:pt x="146" y="112"/>
                    <a:pt x="146" y="112"/>
                    <a:pt x="146" y="112"/>
                  </a:cubicBezTo>
                  <a:cubicBezTo>
                    <a:pt x="146" y="113"/>
                    <a:pt x="146" y="113"/>
                    <a:pt x="146" y="113"/>
                  </a:cubicBezTo>
                  <a:cubicBezTo>
                    <a:pt x="146" y="113"/>
                    <a:pt x="146" y="113"/>
                    <a:pt x="146" y="113"/>
                  </a:cubicBezTo>
                  <a:cubicBezTo>
                    <a:pt x="147" y="113"/>
                    <a:pt x="147" y="113"/>
                    <a:pt x="147" y="113"/>
                  </a:cubicBezTo>
                  <a:cubicBezTo>
                    <a:pt x="147" y="113"/>
                    <a:pt x="147" y="113"/>
                    <a:pt x="147" y="113"/>
                  </a:cubicBezTo>
                  <a:cubicBezTo>
                    <a:pt x="147" y="113"/>
                    <a:pt x="147" y="113"/>
                    <a:pt x="148" y="113"/>
                  </a:cubicBezTo>
                  <a:cubicBezTo>
                    <a:pt x="148" y="113"/>
                    <a:pt x="148" y="113"/>
                    <a:pt x="149" y="114"/>
                  </a:cubicBezTo>
                  <a:cubicBezTo>
                    <a:pt x="149" y="114"/>
                    <a:pt x="149" y="114"/>
                    <a:pt x="149" y="114"/>
                  </a:cubicBezTo>
                  <a:cubicBezTo>
                    <a:pt x="149" y="114"/>
                    <a:pt x="149" y="114"/>
                    <a:pt x="149" y="114"/>
                  </a:cubicBezTo>
                  <a:cubicBezTo>
                    <a:pt x="149" y="113"/>
                    <a:pt x="150" y="113"/>
                    <a:pt x="150" y="113"/>
                  </a:cubicBezTo>
                  <a:cubicBezTo>
                    <a:pt x="151" y="113"/>
                    <a:pt x="151" y="113"/>
                    <a:pt x="152" y="113"/>
                  </a:cubicBezTo>
                  <a:cubicBezTo>
                    <a:pt x="152" y="113"/>
                    <a:pt x="152" y="113"/>
                    <a:pt x="152" y="113"/>
                  </a:cubicBezTo>
                  <a:cubicBezTo>
                    <a:pt x="152" y="113"/>
                    <a:pt x="152" y="112"/>
                    <a:pt x="152" y="112"/>
                  </a:cubicBezTo>
                  <a:cubicBezTo>
                    <a:pt x="152" y="112"/>
                    <a:pt x="153" y="112"/>
                    <a:pt x="153" y="112"/>
                  </a:cubicBezTo>
                  <a:cubicBezTo>
                    <a:pt x="153" y="112"/>
                    <a:pt x="153" y="112"/>
                    <a:pt x="153" y="112"/>
                  </a:cubicBezTo>
                  <a:cubicBezTo>
                    <a:pt x="153" y="112"/>
                    <a:pt x="153" y="112"/>
                    <a:pt x="153" y="112"/>
                  </a:cubicBezTo>
                  <a:cubicBezTo>
                    <a:pt x="153" y="112"/>
                    <a:pt x="154" y="113"/>
                    <a:pt x="154" y="113"/>
                  </a:cubicBezTo>
                  <a:cubicBezTo>
                    <a:pt x="154" y="113"/>
                    <a:pt x="154" y="114"/>
                    <a:pt x="154" y="114"/>
                  </a:cubicBezTo>
                  <a:cubicBezTo>
                    <a:pt x="154" y="114"/>
                    <a:pt x="154" y="115"/>
                    <a:pt x="154" y="115"/>
                  </a:cubicBezTo>
                  <a:cubicBezTo>
                    <a:pt x="154" y="115"/>
                    <a:pt x="154" y="115"/>
                    <a:pt x="154" y="115"/>
                  </a:cubicBezTo>
                  <a:cubicBezTo>
                    <a:pt x="154" y="115"/>
                    <a:pt x="155" y="115"/>
                    <a:pt x="155" y="115"/>
                  </a:cubicBezTo>
                  <a:cubicBezTo>
                    <a:pt x="155" y="115"/>
                    <a:pt x="155" y="116"/>
                    <a:pt x="155" y="116"/>
                  </a:cubicBezTo>
                  <a:cubicBezTo>
                    <a:pt x="155" y="116"/>
                    <a:pt x="156" y="116"/>
                    <a:pt x="156" y="116"/>
                  </a:cubicBezTo>
                  <a:cubicBezTo>
                    <a:pt x="156" y="116"/>
                    <a:pt x="157" y="116"/>
                    <a:pt x="157" y="116"/>
                  </a:cubicBezTo>
                  <a:cubicBezTo>
                    <a:pt x="157" y="116"/>
                    <a:pt x="157" y="116"/>
                    <a:pt x="158" y="116"/>
                  </a:cubicBezTo>
                  <a:cubicBezTo>
                    <a:pt x="158" y="116"/>
                    <a:pt x="158" y="116"/>
                    <a:pt x="158" y="116"/>
                  </a:cubicBezTo>
                  <a:cubicBezTo>
                    <a:pt x="159" y="116"/>
                    <a:pt x="160" y="116"/>
                    <a:pt x="161" y="116"/>
                  </a:cubicBezTo>
                  <a:cubicBezTo>
                    <a:pt x="161" y="116"/>
                    <a:pt x="161" y="117"/>
                    <a:pt x="161" y="117"/>
                  </a:cubicBezTo>
                  <a:cubicBezTo>
                    <a:pt x="161" y="117"/>
                    <a:pt x="162" y="117"/>
                    <a:pt x="162" y="117"/>
                  </a:cubicBezTo>
                  <a:cubicBezTo>
                    <a:pt x="162" y="117"/>
                    <a:pt x="163" y="117"/>
                    <a:pt x="163" y="117"/>
                  </a:cubicBezTo>
                  <a:cubicBezTo>
                    <a:pt x="163" y="117"/>
                    <a:pt x="163" y="117"/>
                    <a:pt x="164" y="117"/>
                  </a:cubicBezTo>
                  <a:cubicBezTo>
                    <a:pt x="164" y="117"/>
                    <a:pt x="163" y="117"/>
                    <a:pt x="164" y="117"/>
                  </a:cubicBezTo>
                  <a:cubicBezTo>
                    <a:pt x="164" y="117"/>
                    <a:pt x="164" y="117"/>
                    <a:pt x="164" y="117"/>
                  </a:cubicBezTo>
                  <a:cubicBezTo>
                    <a:pt x="164" y="117"/>
                    <a:pt x="164" y="117"/>
                    <a:pt x="165" y="117"/>
                  </a:cubicBezTo>
                  <a:cubicBezTo>
                    <a:pt x="165" y="117"/>
                    <a:pt x="165" y="117"/>
                    <a:pt x="166" y="117"/>
                  </a:cubicBezTo>
                  <a:cubicBezTo>
                    <a:pt x="166" y="117"/>
                    <a:pt x="165" y="116"/>
                    <a:pt x="166" y="116"/>
                  </a:cubicBezTo>
                  <a:cubicBezTo>
                    <a:pt x="167" y="116"/>
                    <a:pt x="167" y="116"/>
                    <a:pt x="168" y="116"/>
                  </a:cubicBezTo>
                  <a:cubicBezTo>
                    <a:pt x="169" y="116"/>
                    <a:pt x="169" y="116"/>
                    <a:pt x="169" y="116"/>
                  </a:cubicBezTo>
                  <a:cubicBezTo>
                    <a:pt x="170" y="116"/>
                    <a:pt x="171" y="117"/>
                    <a:pt x="172" y="116"/>
                  </a:cubicBezTo>
                  <a:cubicBezTo>
                    <a:pt x="172" y="116"/>
                    <a:pt x="173" y="115"/>
                    <a:pt x="173" y="116"/>
                  </a:cubicBezTo>
                  <a:cubicBezTo>
                    <a:pt x="173" y="116"/>
                    <a:pt x="174" y="117"/>
                    <a:pt x="174" y="117"/>
                  </a:cubicBezTo>
                  <a:cubicBezTo>
                    <a:pt x="174" y="117"/>
                    <a:pt x="174" y="117"/>
                    <a:pt x="174" y="117"/>
                  </a:cubicBezTo>
                  <a:cubicBezTo>
                    <a:pt x="174" y="117"/>
                    <a:pt x="174" y="117"/>
                    <a:pt x="174" y="117"/>
                  </a:cubicBezTo>
                  <a:cubicBezTo>
                    <a:pt x="174" y="117"/>
                    <a:pt x="174" y="118"/>
                    <a:pt x="174" y="118"/>
                  </a:cubicBezTo>
                  <a:cubicBezTo>
                    <a:pt x="174" y="118"/>
                    <a:pt x="174" y="118"/>
                    <a:pt x="175" y="118"/>
                  </a:cubicBezTo>
                  <a:cubicBezTo>
                    <a:pt x="175" y="119"/>
                    <a:pt x="175" y="118"/>
                    <a:pt x="175" y="119"/>
                  </a:cubicBezTo>
                  <a:cubicBezTo>
                    <a:pt x="175" y="119"/>
                    <a:pt x="175" y="119"/>
                    <a:pt x="175" y="119"/>
                  </a:cubicBezTo>
                  <a:cubicBezTo>
                    <a:pt x="175" y="119"/>
                    <a:pt x="175" y="119"/>
                    <a:pt x="175" y="119"/>
                  </a:cubicBezTo>
                  <a:cubicBezTo>
                    <a:pt x="175" y="119"/>
                    <a:pt x="175" y="119"/>
                    <a:pt x="176" y="119"/>
                  </a:cubicBezTo>
                  <a:cubicBezTo>
                    <a:pt x="176" y="120"/>
                    <a:pt x="176" y="120"/>
                    <a:pt x="177" y="120"/>
                  </a:cubicBezTo>
                  <a:cubicBezTo>
                    <a:pt x="177" y="120"/>
                    <a:pt x="177" y="120"/>
                    <a:pt x="178" y="120"/>
                  </a:cubicBezTo>
                  <a:cubicBezTo>
                    <a:pt x="178" y="120"/>
                    <a:pt x="178" y="120"/>
                    <a:pt x="178" y="121"/>
                  </a:cubicBezTo>
                  <a:cubicBezTo>
                    <a:pt x="178" y="121"/>
                    <a:pt x="178" y="121"/>
                    <a:pt x="178" y="121"/>
                  </a:cubicBezTo>
                  <a:cubicBezTo>
                    <a:pt x="178" y="121"/>
                    <a:pt x="178" y="122"/>
                    <a:pt x="178" y="122"/>
                  </a:cubicBezTo>
                  <a:cubicBezTo>
                    <a:pt x="178" y="122"/>
                    <a:pt x="179" y="122"/>
                    <a:pt x="179" y="122"/>
                  </a:cubicBezTo>
                  <a:cubicBezTo>
                    <a:pt x="179" y="122"/>
                    <a:pt x="179" y="122"/>
                    <a:pt x="179" y="122"/>
                  </a:cubicBezTo>
                  <a:cubicBezTo>
                    <a:pt x="179" y="122"/>
                    <a:pt x="179" y="122"/>
                    <a:pt x="180" y="122"/>
                  </a:cubicBezTo>
                  <a:cubicBezTo>
                    <a:pt x="180" y="122"/>
                    <a:pt x="180" y="122"/>
                    <a:pt x="180" y="123"/>
                  </a:cubicBezTo>
                  <a:cubicBezTo>
                    <a:pt x="180" y="123"/>
                    <a:pt x="181" y="123"/>
                    <a:pt x="181" y="123"/>
                  </a:cubicBezTo>
                  <a:cubicBezTo>
                    <a:pt x="181" y="122"/>
                    <a:pt x="181" y="122"/>
                    <a:pt x="181" y="122"/>
                  </a:cubicBezTo>
                  <a:cubicBezTo>
                    <a:pt x="181" y="122"/>
                    <a:pt x="182" y="122"/>
                    <a:pt x="182" y="122"/>
                  </a:cubicBezTo>
                  <a:cubicBezTo>
                    <a:pt x="182" y="122"/>
                    <a:pt x="182" y="123"/>
                    <a:pt x="182" y="123"/>
                  </a:cubicBezTo>
                  <a:cubicBezTo>
                    <a:pt x="182" y="123"/>
                    <a:pt x="182" y="123"/>
                    <a:pt x="182" y="123"/>
                  </a:cubicBezTo>
                  <a:cubicBezTo>
                    <a:pt x="182" y="123"/>
                    <a:pt x="182" y="123"/>
                    <a:pt x="181" y="123"/>
                  </a:cubicBezTo>
                  <a:cubicBezTo>
                    <a:pt x="181" y="123"/>
                    <a:pt x="181" y="123"/>
                    <a:pt x="180" y="123"/>
                  </a:cubicBezTo>
                  <a:cubicBezTo>
                    <a:pt x="180" y="124"/>
                    <a:pt x="180" y="124"/>
                    <a:pt x="180" y="124"/>
                  </a:cubicBezTo>
                  <a:cubicBezTo>
                    <a:pt x="180" y="124"/>
                    <a:pt x="180" y="123"/>
                    <a:pt x="180" y="123"/>
                  </a:cubicBezTo>
                  <a:cubicBezTo>
                    <a:pt x="179" y="123"/>
                    <a:pt x="179" y="124"/>
                    <a:pt x="179" y="124"/>
                  </a:cubicBezTo>
                  <a:cubicBezTo>
                    <a:pt x="179" y="124"/>
                    <a:pt x="179" y="124"/>
                    <a:pt x="179" y="124"/>
                  </a:cubicBezTo>
                  <a:cubicBezTo>
                    <a:pt x="179" y="124"/>
                    <a:pt x="180" y="125"/>
                    <a:pt x="180" y="125"/>
                  </a:cubicBezTo>
                  <a:cubicBezTo>
                    <a:pt x="180" y="125"/>
                    <a:pt x="180" y="125"/>
                    <a:pt x="180" y="125"/>
                  </a:cubicBezTo>
                  <a:cubicBezTo>
                    <a:pt x="180" y="125"/>
                    <a:pt x="180" y="125"/>
                    <a:pt x="180" y="125"/>
                  </a:cubicBezTo>
                  <a:cubicBezTo>
                    <a:pt x="180" y="125"/>
                    <a:pt x="180" y="126"/>
                    <a:pt x="180" y="126"/>
                  </a:cubicBezTo>
                  <a:cubicBezTo>
                    <a:pt x="180" y="126"/>
                    <a:pt x="181" y="126"/>
                    <a:pt x="181" y="126"/>
                  </a:cubicBezTo>
                  <a:cubicBezTo>
                    <a:pt x="181" y="126"/>
                    <a:pt x="181" y="126"/>
                    <a:pt x="181" y="126"/>
                  </a:cubicBezTo>
                  <a:cubicBezTo>
                    <a:pt x="181" y="126"/>
                    <a:pt x="181" y="126"/>
                    <a:pt x="181" y="126"/>
                  </a:cubicBezTo>
                  <a:cubicBezTo>
                    <a:pt x="181" y="126"/>
                    <a:pt x="181" y="126"/>
                    <a:pt x="181" y="126"/>
                  </a:cubicBezTo>
                  <a:cubicBezTo>
                    <a:pt x="181" y="126"/>
                    <a:pt x="181" y="126"/>
                    <a:pt x="181" y="127"/>
                  </a:cubicBezTo>
                  <a:cubicBezTo>
                    <a:pt x="182" y="127"/>
                    <a:pt x="182" y="127"/>
                    <a:pt x="182" y="127"/>
                  </a:cubicBezTo>
                  <a:cubicBezTo>
                    <a:pt x="182" y="127"/>
                    <a:pt x="182" y="127"/>
                    <a:pt x="182" y="127"/>
                  </a:cubicBezTo>
                  <a:cubicBezTo>
                    <a:pt x="182" y="127"/>
                    <a:pt x="182" y="127"/>
                    <a:pt x="183" y="127"/>
                  </a:cubicBezTo>
                  <a:cubicBezTo>
                    <a:pt x="183" y="128"/>
                    <a:pt x="185" y="127"/>
                    <a:pt x="185" y="127"/>
                  </a:cubicBezTo>
                  <a:cubicBezTo>
                    <a:pt x="185" y="127"/>
                    <a:pt x="185" y="127"/>
                    <a:pt x="185" y="127"/>
                  </a:cubicBezTo>
                  <a:cubicBezTo>
                    <a:pt x="185" y="127"/>
                    <a:pt x="185" y="127"/>
                    <a:pt x="185" y="127"/>
                  </a:cubicBezTo>
                  <a:cubicBezTo>
                    <a:pt x="186" y="126"/>
                    <a:pt x="186" y="127"/>
                    <a:pt x="186" y="126"/>
                  </a:cubicBezTo>
                  <a:cubicBezTo>
                    <a:pt x="186" y="126"/>
                    <a:pt x="186" y="125"/>
                    <a:pt x="186" y="125"/>
                  </a:cubicBezTo>
                  <a:cubicBezTo>
                    <a:pt x="185" y="124"/>
                    <a:pt x="185" y="124"/>
                    <a:pt x="186" y="124"/>
                  </a:cubicBezTo>
                  <a:cubicBezTo>
                    <a:pt x="186" y="124"/>
                    <a:pt x="186" y="124"/>
                    <a:pt x="186" y="124"/>
                  </a:cubicBezTo>
                  <a:cubicBezTo>
                    <a:pt x="186" y="124"/>
                    <a:pt x="186" y="124"/>
                    <a:pt x="186" y="124"/>
                  </a:cubicBezTo>
                  <a:cubicBezTo>
                    <a:pt x="186" y="124"/>
                    <a:pt x="186" y="124"/>
                    <a:pt x="186" y="124"/>
                  </a:cubicBezTo>
                  <a:cubicBezTo>
                    <a:pt x="186" y="123"/>
                    <a:pt x="186" y="124"/>
                    <a:pt x="186" y="123"/>
                  </a:cubicBezTo>
                  <a:cubicBezTo>
                    <a:pt x="187" y="123"/>
                    <a:pt x="186" y="124"/>
                    <a:pt x="187" y="124"/>
                  </a:cubicBezTo>
                  <a:cubicBezTo>
                    <a:pt x="187" y="124"/>
                    <a:pt x="187" y="124"/>
                    <a:pt x="187" y="125"/>
                  </a:cubicBezTo>
                  <a:cubicBezTo>
                    <a:pt x="187" y="125"/>
                    <a:pt x="187" y="125"/>
                    <a:pt x="187" y="125"/>
                  </a:cubicBezTo>
                  <a:cubicBezTo>
                    <a:pt x="187" y="126"/>
                    <a:pt x="187" y="126"/>
                    <a:pt x="187" y="126"/>
                  </a:cubicBezTo>
                  <a:cubicBezTo>
                    <a:pt x="187" y="127"/>
                    <a:pt x="187" y="127"/>
                    <a:pt x="188" y="127"/>
                  </a:cubicBezTo>
                  <a:cubicBezTo>
                    <a:pt x="188" y="128"/>
                    <a:pt x="188" y="128"/>
                    <a:pt x="187" y="129"/>
                  </a:cubicBezTo>
                  <a:cubicBezTo>
                    <a:pt x="187" y="129"/>
                    <a:pt x="188" y="130"/>
                    <a:pt x="188" y="131"/>
                  </a:cubicBezTo>
                  <a:cubicBezTo>
                    <a:pt x="188" y="131"/>
                    <a:pt x="188" y="132"/>
                    <a:pt x="188" y="132"/>
                  </a:cubicBezTo>
                  <a:cubicBezTo>
                    <a:pt x="188" y="132"/>
                    <a:pt x="188" y="132"/>
                    <a:pt x="188" y="132"/>
                  </a:cubicBezTo>
                  <a:cubicBezTo>
                    <a:pt x="188" y="132"/>
                    <a:pt x="188" y="133"/>
                    <a:pt x="188" y="133"/>
                  </a:cubicBezTo>
                  <a:cubicBezTo>
                    <a:pt x="188" y="133"/>
                    <a:pt x="188" y="133"/>
                    <a:pt x="188" y="133"/>
                  </a:cubicBezTo>
                  <a:cubicBezTo>
                    <a:pt x="188" y="134"/>
                    <a:pt x="189" y="134"/>
                    <a:pt x="189" y="134"/>
                  </a:cubicBezTo>
                  <a:cubicBezTo>
                    <a:pt x="189" y="134"/>
                    <a:pt x="189" y="134"/>
                    <a:pt x="189" y="135"/>
                  </a:cubicBezTo>
                  <a:cubicBezTo>
                    <a:pt x="189" y="135"/>
                    <a:pt x="189" y="136"/>
                    <a:pt x="189" y="136"/>
                  </a:cubicBezTo>
                  <a:cubicBezTo>
                    <a:pt x="189" y="137"/>
                    <a:pt x="189" y="137"/>
                    <a:pt x="189" y="137"/>
                  </a:cubicBezTo>
                  <a:cubicBezTo>
                    <a:pt x="189" y="137"/>
                    <a:pt x="189" y="137"/>
                    <a:pt x="189" y="137"/>
                  </a:cubicBezTo>
                  <a:cubicBezTo>
                    <a:pt x="189" y="137"/>
                    <a:pt x="190" y="138"/>
                    <a:pt x="190" y="138"/>
                  </a:cubicBezTo>
                  <a:cubicBezTo>
                    <a:pt x="190" y="138"/>
                    <a:pt x="190" y="139"/>
                    <a:pt x="190" y="139"/>
                  </a:cubicBezTo>
                  <a:cubicBezTo>
                    <a:pt x="190" y="139"/>
                    <a:pt x="190" y="139"/>
                    <a:pt x="190" y="139"/>
                  </a:cubicBezTo>
                  <a:cubicBezTo>
                    <a:pt x="190" y="139"/>
                    <a:pt x="191" y="140"/>
                    <a:pt x="191" y="140"/>
                  </a:cubicBezTo>
                  <a:cubicBezTo>
                    <a:pt x="191" y="140"/>
                    <a:pt x="191" y="141"/>
                    <a:pt x="191" y="141"/>
                  </a:cubicBezTo>
                  <a:cubicBezTo>
                    <a:pt x="191" y="141"/>
                    <a:pt x="191" y="141"/>
                    <a:pt x="191" y="141"/>
                  </a:cubicBezTo>
                  <a:cubicBezTo>
                    <a:pt x="191" y="142"/>
                    <a:pt x="192" y="142"/>
                    <a:pt x="192" y="142"/>
                  </a:cubicBezTo>
                  <a:cubicBezTo>
                    <a:pt x="192" y="142"/>
                    <a:pt x="192" y="143"/>
                    <a:pt x="192" y="143"/>
                  </a:cubicBezTo>
                  <a:cubicBezTo>
                    <a:pt x="192" y="143"/>
                    <a:pt x="193" y="144"/>
                    <a:pt x="193" y="144"/>
                  </a:cubicBezTo>
                  <a:cubicBezTo>
                    <a:pt x="193" y="145"/>
                    <a:pt x="193" y="145"/>
                    <a:pt x="193" y="146"/>
                  </a:cubicBezTo>
                  <a:cubicBezTo>
                    <a:pt x="193" y="146"/>
                    <a:pt x="193" y="146"/>
                    <a:pt x="193" y="147"/>
                  </a:cubicBezTo>
                  <a:cubicBezTo>
                    <a:pt x="193" y="147"/>
                    <a:pt x="194" y="148"/>
                    <a:pt x="194" y="148"/>
                  </a:cubicBezTo>
                  <a:cubicBezTo>
                    <a:pt x="194" y="148"/>
                    <a:pt x="195" y="148"/>
                    <a:pt x="194" y="148"/>
                  </a:cubicBezTo>
                  <a:cubicBezTo>
                    <a:pt x="194" y="148"/>
                    <a:pt x="195" y="149"/>
                    <a:pt x="195" y="149"/>
                  </a:cubicBezTo>
                  <a:cubicBezTo>
                    <a:pt x="195" y="149"/>
                    <a:pt x="195" y="150"/>
                    <a:pt x="195" y="150"/>
                  </a:cubicBezTo>
                  <a:cubicBezTo>
                    <a:pt x="195" y="150"/>
                    <a:pt x="195" y="151"/>
                    <a:pt x="195" y="151"/>
                  </a:cubicBezTo>
                  <a:cubicBezTo>
                    <a:pt x="195" y="151"/>
                    <a:pt x="196" y="151"/>
                    <a:pt x="196" y="151"/>
                  </a:cubicBezTo>
                  <a:cubicBezTo>
                    <a:pt x="196" y="152"/>
                    <a:pt x="196" y="152"/>
                    <a:pt x="196" y="152"/>
                  </a:cubicBezTo>
                  <a:cubicBezTo>
                    <a:pt x="196" y="152"/>
                    <a:pt x="196" y="152"/>
                    <a:pt x="196" y="152"/>
                  </a:cubicBezTo>
                  <a:cubicBezTo>
                    <a:pt x="197" y="154"/>
                    <a:pt x="197" y="155"/>
                    <a:pt x="198" y="157"/>
                  </a:cubicBezTo>
                  <a:cubicBezTo>
                    <a:pt x="198" y="157"/>
                    <a:pt x="198" y="156"/>
                    <a:pt x="198" y="157"/>
                  </a:cubicBezTo>
                  <a:cubicBezTo>
                    <a:pt x="198" y="157"/>
                    <a:pt x="198" y="157"/>
                    <a:pt x="198" y="157"/>
                  </a:cubicBezTo>
                  <a:cubicBezTo>
                    <a:pt x="198" y="157"/>
                    <a:pt x="198" y="157"/>
                    <a:pt x="198" y="157"/>
                  </a:cubicBezTo>
                  <a:cubicBezTo>
                    <a:pt x="198" y="157"/>
                    <a:pt x="198" y="157"/>
                    <a:pt x="198" y="157"/>
                  </a:cubicBezTo>
                  <a:cubicBezTo>
                    <a:pt x="198" y="157"/>
                    <a:pt x="198" y="157"/>
                    <a:pt x="199" y="157"/>
                  </a:cubicBezTo>
                  <a:cubicBezTo>
                    <a:pt x="199" y="157"/>
                    <a:pt x="199" y="158"/>
                    <a:pt x="200" y="158"/>
                  </a:cubicBezTo>
                  <a:cubicBezTo>
                    <a:pt x="200" y="157"/>
                    <a:pt x="200" y="158"/>
                    <a:pt x="200" y="157"/>
                  </a:cubicBezTo>
                  <a:cubicBezTo>
                    <a:pt x="200" y="157"/>
                    <a:pt x="200" y="157"/>
                    <a:pt x="201" y="157"/>
                  </a:cubicBezTo>
                  <a:cubicBezTo>
                    <a:pt x="201" y="157"/>
                    <a:pt x="201" y="157"/>
                    <a:pt x="201" y="157"/>
                  </a:cubicBezTo>
                  <a:cubicBezTo>
                    <a:pt x="201" y="157"/>
                    <a:pt x="201" y="157"/>
                    <a:pt x="201" y="157"/>
                  </a:cubicBezTo>
                  <a:cubicBezTo>
                    <a:pt x="201" y="156"/>
                    <a:pt x="201" y="156"/>
                    <a:pt x="201" y="156"/>
                  </a:cubicBezTo>
                  <a:cubicBezTo>
                    <a:pt x="201" y="156"/>
                    <a:pt x="201" y="156"/>
                    <a:pt x="201" y="155"/>
                  </a:cubicBezTo>
                  <a:cubicBezTo>
                    <a:pt x="201" y="155"/>
                    <a:pt x="201" y="155"/>
                    <a:pt x="201" y="155"/>
                  </a:cubicBezTo>
                  <a:cubicBezTo>
                    <a:pt x="202" y="155"/>
                    <a:pt x="202" y="155"/>
                    <a:pt x="202" y="155"/>
                  </a:cubicBezTo>
                  <a:cubicBezTo>
                    <a:pt x="203" y="155"/>
                    <a:pt x="202" y="154"/>
                    <a:pt x="202" y="154"/>
                  </a:cubicBezTo>
                  <a:cubicBezTo>
                    <a:pt x="202" y="153"/>
                    <a:pt x="203" y="154"/>
                    <a:pt x="203" y="153"/>
                  </a:cubicBezTo>
                  <a:cubicBezTo>
                    <a:pt x="203" y="153"/>
                    <a:pt x="203" y="153"/>
                    <a:pt x="203" y="153"/>
                  </a:cubicBezTo>
                  <a:cubicBezTo>
                    <a:pt x="203" y="153"/>
                    <a:pt x="203" y="153"/>
                    <a:pt x="203" y="153"/>
                  </a:cubicBezTo>
                  <a:cubicBezTo>
                    <a:pt x="203" y="153"/>
                    <a:pt x="203" y="153"/>
                    <a:pt x="203" y="152"/>
                  </a:cubicBezTo>
                  <a:cubicBezTo>
                    <a:pt x="203" y="152"/>
                    <a:pt x="203" y="152"/>
                    <a:pt x="203" y="152"/>
                  </a:cubicBezTo>
                  <a:cubicBezTo>
                    <a:pt x="204" y="152"/>
                    <a:pt x="204" y="151"/>
                    <a:pt x="204" y="151"/>
                  </a:cubicBezTo>
                  <a:cubicBezTo>
                    <a:pt x="204" y="150"/>
                    <a:pt x="204" y="149"/>
                    <a:pt x="204" y="148"/>
                  </a:cubicBezTo>
                  <a:cubicBezTo>
                    <a:pt x="204" y="148"/>
                    <a:pt x="204" y="147"/>
                    <a:pt x="204" y="147"/>
                  </a:cubicBezTo>
                  <a:cubicBezTo>
                    <a:pt x="204" y="147"/>
                    <a:pt x="205" y="146"/>
                    <a:pt x="205" y="146"/>
                  </a:cubicBezTo>
                  <a:cubicBezTo>
                    <a:pt x="205" y="146"/>
                    <a:pt x="205" y="145"/>
                    <a:pt x="205" y="145"/>
                  </a:cubicBezTo>
                  <a:cubicBezTo>
                    <a:pt x="204" y="145"/>
                    <a:pt x="205" y="144"/>
                    <a:pt x="204" y="144"/>
                  </a:cubicBezTo>
                  <a:cubicBezTo>
                    <a:pt x="204" y="143"/>
                    <a:pt x="205" y="142"/>
                    <a:pt x="204" y="142"/>
                  </a:cubicBezTo>
                  <a:cubicBezTo>
                    <a:pt x="204" y="141"/>
                    <a:pt x="204" y="141"/>
                    <a:pt x="204" y="140"/>
                  </a:cubicBezTo>
                  <a:cubicBezTo>
                    <a:pt x="204" y="140"/>
                    <a:pt x="204" y="141"/>
                    <a:pt x="204" y="140"/>
                  </a:cubicBezTo>
                  <a:cubicBezTo>
                    <a:pt x="204" y="140"/>
                    <a:pt x="204" y="140"/>
                    <a:pt x="204" y="139"/>
                  </a:cubicBezTo>
                  <a:cubicBezTo>
                    <a:pt x="205" y="139"/>
                    <a:pt x="205" y="139"/>
                    <a:pt x="205" y="139"/>
                  </a:cubicBezTo>
                  <a:cubicBezTo>
                    <a:pt x="206" y="139"/>
                    <a:pt x="206" y="139"/>
                    <a:pt x="206" y="139"/>
                  </a:cubicBezTo>
                  <a:cubicBezTo>
                    <a:pt x="206" y="139"/>
                    <a:pt x="206" y="139"/>
                    <a:pt x="206" y="139"/>
                  </a:cubicBezTo>
                  <a:cubicBezTo>
                    <a:pt x="206" y="138"/>
                    <a:pt x="206" y="139"/>
                    <a:pt x="206" y="138"/>
                  </a:cubicBezTo>
                  <a:cubicBezTo>
                    <a:pt x="206" y="138"/>
                    <a:pt x="206" y="138"/>
                    <a:pt x="206" y="138"/>
                  </a:cubicBezTo>
                  <a:cubicBezTo>
                    <a:pt x="207" y="138"/>
                    <a:pt x="207" y="138"/>
                    <a:pt x="207" y="138"/>
                  </a:cubicBezTo>
                  <a:cubicBezTo>
                    <a:pt x="207" y="138"/>
                    <a:pt x="207" y="138"/>
                    <a:pt x="207" y="138"/>
                  </a:cubicBezTo>
                  <a:cubicBezTo>
                    <a:pt x="207" y="138"/>
                    <a:pt x="208" y="138"/>
                    <a:pt x="208" y="138"/>
                  </a:cubicBezTo>
                  <a:cubicBezTo>
                    <a:pt x="208" y="138"/>
                    <a:pt x="208" y="138"/>
                    <a:pt x="208" y="138"/>
                  </a:cubicBezTo>
                  <a:cubicBezTo>
                    <a:pt x="208" y="138"/>
                    <a:pt x="208" y="137"/>
                    <a:pt x="208" y="137"/>
                  </a:cubicBezTo>
                  <a:cubicBezTo>
                    <a:pt x="208" y="137"/>
                    <a:pt x="208" y="137"/>
                    <a:pt x="208" y="137"/>
                  </a:cubicBezTo>
                  <a:cubicBezTo>
                    <a:pt x="208" y="137"/>
                    <a:pt x="208" y="136"/>
                    <a:pt x="208" y="136"/>
                  </a:cubicBezTo>
                  <a:cubicBezTo>
                    <a:pt x="208" y="136"/>
                    <a:pt x="208" y="136"/>
                    <a:pt x="208" y="136"/>
                  </a:cubicBezTo>
                  <a:cubicBezTo>
                    <a:pt x="208" y="136"/>
                    <a:pt x="208" y="136"/>
                    <a:pt x="208" y="136"/>
                  </a:cubicBezTo>
                  <a:cubicBezTo>
                    <a:pt x="209" y="136"/>
                    <a:pt x="209" y="136"/>
                    <a:pt x="209" y="136"/>
                  </a:cubicBezTo>
                  <a:cubicBezTo>
                    <a:pt x="209" y="135"/>
                    <a:pt x="209" y="135"/>
                    <a:pt x="209" y="135"/>
                  </a:cubicBezTo>
                  <a:cubicBezTo>
                    <a:pt x="210" y="135"/>
                    <a:pt x="209" y="135"/>
                    <a:pt x="210" y="135"/>
                  </a:cubicBezTo>
                  <a:cubicBezTo>
                    <a:pt x="210" y="135"/>
                    <a:pt x="210" y="135"/>
                    <a:pt x="210" y="135"/>
                  </a:cubicBezTo>
                  <a:cubicBezTo>
                    <a:pt x="210" y="135"/>
                    <a:pt x="210" y="135"/>
                    <a:pt x="210" y="135"/>
                  </a:cubicBezTo>
                  <a:cubicBezTo>
                    <a:pt x="210" y="135"/>
                    <a:pt x="210" y="135"/>
                    <a:pt x="210" y="135"/>
                  </a:cubicBezTo>
                  <a:cubicBezTo>
                    <a:pt x="210" y="135"/>
                    <a:pt x="210" y="135"/>
                    <a:pt x="210" y="134"/>
                  </a:cubicBezTo>
                  <a:cubicBezTo>
                    <a:pt x="210" y="134"/>
                    <a:pt x="210" y="134"/>
                    <a:pt x="210" y="134"/>
                  </a:cubicBezTo>
                  <a:cubicBezTo>
                    <a:pt x="210" y="134"/>
                    <a:pt x="210" y="134"/>
                    <a:pt x="210" y="134"/>
                  </a:cubicBezTo>
                  <a:cubicBezTo>
                    <a:pt x="210" y="134"/>
                    <a:pt x="211" y="134"/>
                    <a:pt x="211" y="134"/>
                  </a:cubicBezTo>
                  <a:cubicBezTo>
                    <a:pt x="211" y="134"/>
                    <a:pt x="211" y="134"/>
                    <a:pt x="211" y="134"/>
                  </a:cubicBezTo>
                  <a:cubicBezTo>
                    <a:pt x="211" y="134"/>
                    <a:pt x="211" y="134"/>
                    <a:pt x="211" y="134"/>
                  </a:cubicBezTo>
                  <a:cubicBezTo>
                    <a:pt x="211" y="134"/>
                    <a:pt x="211" y="134"/>
                    <a:pt x="211" y="134"/>
                  </a:cubicBezTo>
                  <a:cubicBezTo>
                    <a:pt x="211" y="133"/>
                    <a:pt x="211" y="134"/>
                    <a:pt x="211" y="134"/>
                  </a:cubicBezTo>
                  <a:cubicBezTo>
                    <a:pt x="211" y="133"/>
                    <a:pt x="211" y="133"/>
                    <a:pt x="211" y="133"/>
                  </a:cubicBezTo>
                  <a:cubicBezTo>
                    <a:pt x="211" y="133"/>
                    <a:pt x="211" y="133"/>
                    <a:pt x="212" y="133"/>
                  </a:cubicBezTo>
                  <a:cubicBezTo>
                    <a:pt x="212" y="133"/>
                    <a:pt x="212" y="133"/>
                    <a:pt x="212" y="133"/>
                  </a:cubicBezTo>
                  <a:cubicBezTo>
                    <a:pt x="212" y="133"/>
                    <a:pt x="212" y="133"/>
                    <a:pt x="212" y="133"/>
                  </a:cubicBezTo>
                  <a:cubicBezTo>
                    <a:pt x="212" y="133"/>
                    <a:pt x="212" y="133"/>
                    <a:pt x="212" y="133"/>
                  </a:cubicBezTo>
                  <a:cubicBezTo>
                    <a:pt x="212" y="132"/>
                    <a:pt x="212" y="132"/>
                    <a:pt x="212" y="132"/>
                  </a:cubicBezTo>
                  <a:cubicBezTo>
                    <a:pt x="213" y="132"/>
                    <a:pt x="213" y="131"/>
                    <a:pt x="213" y="131"/>
                  </a:cubicBezTo>
                  <a:cubicBezTo>
                    <a:pt x="213" y="131"/>
                    <a:pt x="213" y="131"/>
                    <a:pt x="213" y="131"/>
                  </a:cubicBezTo>
                  <a:cubicBezTo>
                    <a:pt x="213" y="131"/>
                    <a:pt x="213" y="131"/>
                    <a:pt x="213" y="130"/>
                  </a:cubicBezTo>
                  <a:cubicBezTo>
                    <a:pt x="213" y="130"/>
                    <a:pt x="214" y="130"/>
                    <a:pt x="214" y="130"/>
                  </a:cubicBezTo>
                  <a:cubicBezTo>
                    <a:pt x="214" y="130"/>
                    <a:pt x="215" y="130"/>
                    <a:pt x="215" y="129"/>
                  </a:cubicBezTo>
                  <a:cubicBezTo>
                    <a:pt x="215" y="129"/>
                    <a:pt x="215" y="130"/>
                    <a:pt x="215" y="129"/>
                  </a:cubicBezTo>
                  <a:cubicBezTo>
                    <a:pt x="215" y="129"/>
                    <a:pt x="216" y="129"/>
                    <a:pt x="216" y="129"/>
                  </a:cubicBezTo>
                  <a:cubicBezTo>
                    <a:pt x="216" y="129"/>
                    <a:pt x="216" y="129"/>
                    <a:pt x="216" y="129"/>
                  </a:cubicBezTo>
                  <a:cubicBezTo>
                    <a:pt x="216" y="129"/>
                    <a:pt x="216" y="129"/>
                    <a:pt x="216" y="129"/>
                  </a:cubicBezTo>
                  <a:cubicBezTo>
                    <a:pt x="216" y="129"/>
                    <a:pt x="216" y="129"/>
                    <a:pt x="216" y="129"/>
                  </a:cubicBezTo>
                  <a:cubicBezTo>
                    <a:pt x="216" y="129"/>
                    <a:pt x="216" y="129"/>
                    <a:pt x="216" y="128"/>
                  </a:cubicBezTo>
                  <a:cubicBezTo>
                    <a:pt x="216" y="128"/>
                    <a:pt x="216" y="128"/>
                    <a:pt x="216" y="128"/>
                  </a:cubicBezTo>
                  <a:cubicBezTo>
                    <a:pt x="217" y="127"/>
                    <a:pt x="216" y="126"/>
                    <a:pt x="217" y="126"/>
                  </a:cubicBezTo>
                  <a:cubicBezTo>
                    <a:pt x="217" y="125"/>
                    <a:pt x="217" y="126"/>
                    <a:pt x="217" y="125"/>
                  </a:cubicBezTo>
                  <a:cubicBezTo>
                    <a:pt x="218" y="125"/>
                    <a:pt x="218" y="126"/>
                    <a:pt x="218" y="125"/>
                  </a:cubicBezTo>
                  <a:cubicBezTo>
                    <a:pt x="218" y="124"/>
                    <a:pt x="218" y="125"/>
                    <a:pt x="218" y="124"/>
                  </a:cubicBezTo>
                  <a:cubicBezTo>
                    <a:pt x="218" y="124"/>
                    <a:pt x="218" y="124"/>
                    <a:pt x="219" y="124"/>
                  </a:cubicBezTo>
                  <a:cubicBezTo>
                    <a:pt x="219" y="125"/>
                    <a:pt x="219" y="125"/>
                    <a:pt x="219" y="125"/>
                  </a:cubicBezTo>
                  <a:cubicBezTo>
                    <a:pt x="220" y="125"/>
                    <a:pt x="220" y="125"/>
                    <a:pt x="221" y="125"/>
                  </a:cubicBezTo>
                  <a:cubicBezTo>
                    <a:pt x="221" y="125"/>
                    <a:pt x="222" y="125"/>
                    <a:pt x="223" y="125"/>
                  </a:cubicBezTo>
                  <a:cubicBezTo>
                    <a:pt x="223" y="125"/>
                    <a:pt x="223" y="125"/>
                    <a:pt x="223" y="125"/>
                  </a:cubicBezTo>
                  <a:cubicBezTo>
                    <a:pt x="223" y="124"/>
                    <a:pt x="223" y="124"/>
                    <a:pt x="223" y="124"/>
                  </a:cubicBezTo>
                  <a:cubicBezTo>
                    <a:pt x="224" y="124"/>
                    <a:pt x="225" y="124"/>
                    <a:pt x="225" y="124"/>
                  </a:cubicBezTo>
                  <a:cubicBezTo>
                    <a:pt x="225" y="124"/>
                    <a:pt x="225" y="123"/>
                    <a:pt x="225" y="123"/>
                  </a:cubicBezTo>
                  <a:cubicBezTo>
                    <a:pt x="226" y="123"/>
                    <a:pt x="226" y="123"/>
                    <a:pt x="226" y="123"/>
                  </a:cubicBezTo>
                  <a:cubicBezTo>
                    <a:pt x="226" y="123"/>
                    <a:pt x="226" y="124"/>
                    <a:pt x="226" y="124"/>
                  </a:cubicBezTo>
                  <a:cubicBezTo>
                    <a:pt x="226" y="124"/>
                    <a:pt x="226" y="124"/>
                    <a:pt x="226" y="125"/>
                  </a:cubicBezTo>
                  <a:cubicBezTo>
                    <a:pt x="226" y="125"/>
                    <a:pt x="226" y="125"/>
                    <a:pt x="226" y="125"/>
                  </a:cubicBezTo>
                  <a:cubicBezTo>
                    <a:pt x="226" y="125"/>
                    <a:pt x="226" y="125"/>
                    <a:pt x="226" y="125"/>
                  </a:cubicBezTo>
                  <a:cubicBezTo>
                    <a:pt x="227" y="125"/>
                    <a:pt x="227" y="125"/>
                    <a:pt x="227" y="126"/>
                  </a:cubicBezTo>
                  <a:cubicBezTo>
                    <a:pt x="227" y="126"/>
                    <a:pt x="227" y="126"/>
                    <a:pt x="227" y="126"/>
                  </a:cubicBezTo>
                  <a:cubicBezTo>
                    <a:pt x="227" y="126"/>
                    <a:pt x="227" y="127"/>
                    <a:pt x="227" y="127"/>
                  </a:cubicBezTo>
                  <a:cubicBezTo>
                    <a:pt x="227" y="127"/>
                    <a:pt x="228" y="127"/>
                    <a:pt x="228" y="127"/>
                  </a:cubicBezTo>
                  <a:cubicBezTo>
                    <a:pt x="228" y="127"/>
                    <a:pt x="228" y="127"/>
                    <a:pt x="228" y="127"/>
                  </a:cubicBezTo>
                  <a:cubicBezTo>
                    <a:pt x="228" y="127"/>
                    <a:pt x="228" y="127"/>
                    <a:pt x="228" y="127"/>
                  </a:cubicBezTo>
                  <a:cubicBezTo>
                    <a:pt x="228" y="128"/>
                    <a:pt x="228" y="128"/>
                    <a:pt x="229" y="128"/>
                  </a:cubicBezTo>
                  <a:cubicBezTo>
                    <a:pt x="229" y="128"/>
                    <a:pt x="229" y="128"/>
                    <a:pt x="229" y="128"/>
                  </a:cubicBezTo>
                  <a:cubicBezTo>
                    <a:pt x="229" y="128"/>
                    <a:pt x="229" y="128"/>
                    <a:pt x="229" y="128"/>
                  </a:cubicBezTo>
                  <a:cubicBezTo>
                    <a:pt x="229" y="129"/>
                    <a:pt x="229" y="129"/>
                    <a:pt x="229" y="129"/>
                  </a:cubicBezTo>
                  <a:cubicBezTo>
                    <a:pt x="230" y="129"/>
                    <a:pt x="229" y="129"/>
                    <a:pt x="230" y="129"/>
                  </a:cubicBezTo>
                  <a:cubicBezTo>
                    <a:pt x="230" y="129"/>
                    <a:pt x="230" y="129"/>
                    <a:pt x="231" y="129"/>
                  </a:cubicBezTo>
                  <a:cubicBezTo>
                    <a:pt x="231" y="129"/>
                    <a:pt x="231" y="129"/>
                    <a:pt x="231" y="129"/>
                  </a:cubicBezTo>
                  <a:cubicBezTo>
                    <a:pt x="231" y="130"/>
                    <a:pt x="231" y="130"/>
                    <a:pt x="231" y="130"/>
                  </a:cubicBezTo>
                  <a:cubicBezTo>
                    <a:pt x="231" y="130"/>
                    <a:pt x="231" y="130"/>
                    <a:pt x="231" y="130"/>
                  </a:cubicBezTo>
                  <a:cubicBezTo>
                    <a:pt x="231" y="130"/>
                    <a:pt x="231" y="130"/>
                    <a:pt x="231" y="130"/>
                  </a:cubicBezTo>
                  <a:cubicBezTo>
                    <a:pt x="231" y="131"/>
                    <a:pt x="231" y="132"/>
                    <a:pt x="231" y="132"/>
                  </a:cubicBezTo>
                  <a:cubicBezTo>
                    <a:pt x="231" y="132"/>
                    <a:pt x="231" y="132"/>
                    <a:pt x="231" y="132"/>
                  </a:cubicBezTo>
                  <a:cubicBezTo>
                    <a:pt x="232" y="132"/>
                    <a:pt x="231" y="132"/>
                    <a:pt x="232" y="132"/>
                  </a:cubicBezTo>
                  <a:cubicBezTo>
                    <a:pt x="232" y="132"/>
                    <a:pt x="232" y="132"/>
                    <a:pt x="232" y="132"/>
                  </a:cubicBezTo>
                  <a:cubicBezTo>
                    <a:pt x="232" y="132"/>
                    <a:pt x="233" y="133"/>
                    <a:pt x="233" y="133"/>
                  </a:cubicBezTo>
                  <a:cubicBezTo>
                    <a:pt x="233" y="133"/>
                    <a:pt x="233" y="134"/>
                    <a:pt x="233" y="134"/>
                  </a:cubicBezTo>
                  <a:cubicBezTo>
                    <a:pt x="233" y="133"/>
                    <a:pt x="233" y="134"/>
                    <a:pt x="233" y="134"/>
                  </a:cubicBezTo>
                  <a:cubicBezTo>
                    <a:pt x="233" y="134"/>
                    <a:pt x="233" y="134"/>
                    <a:pt x="233" y="134"/>
                  </a:cubicBezTo>
                  <a:cubicBezTo>
                    <a:pt x="234" y="134"/>
                    <a:pt x="233" y="136"/>
                    <a:pt x="233" y="136"/>
                  </a:cubicBezTo>
                  <a:cubicBezTo>
                    <a:pt x="233" y="136"/>
                    <a:pt x="233" y="137"/>
                    <a:pt x="233" y="137"/>
                  </a:cubicBezTo>
                  <a:cubicBezTo>
                    <a:pt x="233" y="138"/>
                    <a:pt x="233" y="138"/>
                    <a:pt x="233" y="139"/>
                  </a:cubicBezTo>
                  <a:cubicBezTo>
                    <a:pt x="234" y="139"/>
                    <a:pt x="233" y="139"/>
                    <a:pt x="234" y="139"/>
                  </a:cubicBezTo>
                  <a:cubicBezTo>
                    <a:pt x="234" y="139"/>
                    <a:pt x="235" y="140"/>
                    <a:pt x="235" y="139"/>
                  </a:cubicBezTo>
                  <a:cubicBezTo>
                    <a:pt x="235" y="139"/>
                    <a:pt x="235" y="139"/>
                    <a:pt x="235" y="139"/>
                  </a:cubicBezTo>
                  <a:cubicBezTo>
                    <a:pt x="235" y="140"/>
                    <a:pt x="236" y="139"/>
                    <a:pt x="236" y="139"/>
                  </a:cubicBezTo>
                  <a:cubicBezTo>
                    <a:pt x="236" y="139"/>
                    <a:pt x="236" y="139"/>
                    <a:pt x="236" y="139"/>
                  </a:cubicBezTo>
                  <a:cubicBezTo>
                    <a:pt x="236" y="139"/>
                    <a:pt x="236" y="139"/>
                    <a:pt x="237" y="138"/>
                  </a:cubicBezTo>
                  <a:cubicBezTo>
                    <a:pt x="237" y="138"/>
                    <a:pt x="237" y="138"/>
                    <a:pt x="237" y="138"/>
                  </a:cubicBezTo>
                  <a:cubicBezTo>
                    <a:pt x="237" y="138"/>
                    <a:pt x="237" y="138"/>
                    <a:pt x="237" y="138"/>
                  </a:cubicBezTo>
                  <a:cubicBezTo>
                    <a:pt x="238" y="138"/>
                    <a:pt x="237" y="138"/>
                    <a:pt x="238" y="138"/>
                  </a:cubicBezTo>
                  <a:cubicBezTo>
                    <a:pt x="238" y="137"/>
                    <a:pt x="238" y="137"/>
                    <a:pt x="238" y="137"/>
                  </a:cubicBezTo>
                  <a:cubicBezTo>
                    <a:pt x="238" y="137"/>
                    <a:pt x="238" y="136"/>
                    <a:pt x="238" y="136"/>
                  </a:cubicBezTo>
                  <a:cubicBezTo>
                    <a:pt x="238" y="136"/>
                    <a:pt x="238" y="136"/>
                    <a:pt x="239" y="136"/>
                  </a:cubicBezTo>
                  <a:cubicBezTo>
                    <a:pt x="239" y="136"/>
                    <a:pt x="239" y="136"/>
                    <a:pt x="239" y="136"/>
                  </a:cubicBezTo>
                  <a:cubicBezTo>
                    <a:pt x="239" y="136"/>
                    <a:pt x="239" y="136"/>
                    <a:pt x="239" y="136"/>
                  </a:cubicBezTo>
                  <a:cubicBezTo>
                    <a:pt x="239" y="137"/>
                    <a:pt x="239" y="137"/>
                    <a:pt x="239" y="137"/>
                  </a:cubicBezTo>
                  <a:cubicBezTo>
                    <a:pt x="239" y="137"/>
                    <a:pt x="240" y="137"/>
                    <a:pt x="240" y="138"/>
                  </a:cubicBezTo>
                  <a:cubicBezTo>
                    <a:pt x="240" y="137"/>
                    <a:pt x="240" y="138"/>
                    <a:pt x="240" y="138"/>
                  </a:cubicBezTo>
                  <a:cubicBezTo>
                    <a:pt x="240" y="139"/>
                    <a:pt x="240" y="138"/>
                    <a:pt x="240" y="139"/>
                  </a:cubicBezTo>
                  <a:cubicBezTo>
                    <a:pt x="240" y="139"/>
                    <a:pt x="240" y="139"/>
                    <a:pt x="240" y="139"/>
                  </a:cubicBezTo>
                  <a:cubicBezTo>
                    <a:pt x="241" y="139"/>
                    <a:pt x="240" y="140"/>
                    <a:pt x="241" y="140"/>
                  </a:cubicBezTo>
                  <a:cubicBezTo>
                    <a:pt x="241" y="140"/>
                    <a:pt x="241" y="140"/>
                    <a:pt x="241" y="141"/>
                  </a:cubicBezTo>
                  <a:cubicBezTo>
                    <a:pt x="241" y="141"/>
                    <a:pt x="241" y="141"/>
                    <a:pt x="241" y="141"/>
                  </a:cubicBezTo>
                  <a:cubicBezTo>
                    <a:pt x="241" y="141"/>
                    <a:pt x="241" y="142"/>
                    <a:pt x="241" y="142"/>
                  </a:cubicBezTo>
                  <a:cubicBezTo>
                    <a:pt x="241" y="142"/>
                    <a:pt x="241" y="142"/>
                    <a:pt x="241" y="142"/>
                  </a:cubicBezTo>
                  <a:cubicBezTo>
                    <a:pt x="242" y="142"/>
                    <a:pt x="241" y="142"/>
                    <a:pt x="242" y="142"/>
                  </a:cubicBezTo>
                  <a:cubicBezTo>
                    <a:pt x="242" y="142"/>
                    <a:pt x="242" y="142"/>
                    <a:pt x="242" y="142"/>
                  </a:cubicBezTo>
                  <a:cubicBezTo>
                    <a:pt x="242" y="143"/>
                    <a:pt x="242" y="143"/>
                    <a:pt x="242" y="144"/>
                  </a:cubicBezTo>
                  <a:cubicBezTo>
                    <a:pt x="242" y="144"/>
                    <a:pt x="242" y="144"/>
                    <a:pt x="242" y="144"/>
                  </a:cubicBezTo>
                  <a:cubicBezTo>
                    <a:pt x="242" y="144"/>
                    <a:pt x="242" y="144"/>
                    <a:pt x="242" y="144"/>
                  </a:cubicBezTo>
                  <a:cubicBezTo>
                    <a:pt x="242" y="144"/>
                    <a:pt x="242" y="145"/>
                    <a:pt x="243" y="145"/>
                  </a:cubicBezTo>
                  <a:cubicBezTo>
                    <a:pt x="243" y="145"/>
                    <a:pt x="243" y="145"/>
                    <a:pt x="243" y="145"/>
                  </a:cubicBezTo>
                  <a:cubicBezTo>
                    <a:pt x="243" y="146"/>
                    <a:pt x="243" y="146"/>
                    <a:pt x="243" y="146"/>
                  </a:cubicBezTo>
                  <a:cubicBezTo>
                    <a:pt x="243" y="147"/>
                    <a:pt x="243" y="147"/>
                    <a:pt x="243" y="148"/>
                  </a:cubicBezTo>
                  <a:cubicBezTo>
                    <a:pt x="243" y="148"/>
                    <a:pt x="243" y="148"/>
                    <a:pt x="243" y="148"/>
                  </a:cubicBezTo>
                  <a:cubicBezTo>
                    <a:pt x="243" y="148"/>
                    <a:pt x="243" y="149"/>
                    <a:pt x="243" y="149"/>
                  </a:cubicBezTo>
                  <a:cubicBezTo>
                    <a:pt x="243" y="149"/>
                    <a:pt x="243" y="149"/>
                    <a:pt x="243" y="149"/>
                  </a:cubicBezTo>
                  <a:cubicBezTo>
                    <a:pt x="244" y="150"/>
                    <a:pt x="243" y="151"/>
                    <a:pt x="243" y="151"/>
                  </a:cubicBezTo>
                  <a:cubicBezTo>
                    <a:pt x="243" y="152"/>
                    <a:pt x="243" y="152"/>
                    <a:pt x="244" y="152"/>
                  </a:cubicBezTo>
                  <a:cubicBezTo>
                    <a:pt x="244" y="153"/>
                    <a:pt x="243" y="153"/>
                    <a:pt x="244" y="154"/>
                  </a:cubicBezTo>
                  <a:cubicBezTo>
                    <a:pt x="243" y="154"/>
                    <a:pt x="243" y="154"/>
                    <a:pt x="243" y="155"/>
                  </a:cubicBezTo>
                  <a:cubicBezTo>
                    <a:pt x="243" y="155"/>
                    <a:pt x="243" y="155"/>
                    <a:pt x="243" y="155"/>
                  </a:cubicBezTo>
                  <a:cubicBezTo>
                    <a:pt x="243" y="155"/>
                    <a:pt x="243" y="156"/>
                    <a:pt x="243" y="156"/>
                  </a:cubicBezTo>
                  <a:cubicBezTo>
                    <a:pt x="243" y="156"/>
                    <a:pt x="243" y="156"/>
                    <a:pt x="243" y="156"/>
                  </a:cubicBezTo>
                  <a:cubicBezTo>
                    <a:pt x="243" y="157"/>
                    <a:pt x="243" y="156"/>
                    <a:pt x="243" y="157"/>
                  </a:cubicBezTo>
                  <a:cubicBezTo>
                    <a:pt x="243" y="157"/>
                    <a:pt x="243" y="158"/>
                    <a:pt x="243" y="158"/>
                  </a:cubicBezTo>
                  <a:cubicBezTo>
                    <a:pt x="243" y="158"/>
                    <a:pt x="243" y="158"/>
                    <a:pt x="243" y="158"/>
                  </a:cubicBezTo>
                  <a:cubicBezTo>
                    <a:pt x="243" y="158"/>
                    <a:pt x="244" y="158"/>
                    <a:pt x="244" y="158"/>
                  </a:cubicBezTo>
                  <a:cubicBezTo>
                    <a:pt x="244" y="158"/>
                    <a:pt x="244" y="158"/>
                    <a:pt x="245" y="158"/>
                  </a:cubicBezTo>
                  <a:cubicBezTo>
                    <a:pt x="245" y="158"/>
                    <a:pt x="245" y="158"/>
                    <a:pt x="245" y="158"/>
                  </a:cubicBezTo>
                  <a:cubicBezTo>
                    <a:pt x="245" y="158"/>
                    <a:pt x="245" y="158"/>
                    <a:pt x="245" y="158"/>
                  </a:cubicBezTo>
                  <a:cubicBezTo>
                    <a:pt x="245" y="158"/>
                    <a:pt x="245" y="158"/>
                    <a:pt x="245" y="158"/>
                  </a:cubicBezTo>
                  <a:cubicBezTo>
                    <a:pt x="245" y="158"/>
                    <a:pt x="245" y="158"/>
                    <a:pt x="245" y="158"/>
                  </a:cubicBezTo>
                  <a:cubicBezTo>
                    <a:pt x="245" y="159"/>
                    <a:pt x="245" y="159"/>
                    <a:pt x="245" y="159"/>
                  </a:cubicBezTo>
                  <a:cubicBezTo>
                    <a:pt x="245" y="159"/>
                    <a:pt x="245" y="159"/>
                    <a:pt x="246" y="159"/>
                  </a:cubicBezTo>
                  <a:cubicBezTo>
                    <a:pt x="246" y="159"/>
                    <a:pt x="246" y="159"/>
                    <a:pt x="246" y="159"/>
                  </a:cubicBezTo>
                  <a:cubicBezTo>
                    <a:pt x="246" y="159"/>
                    <a:pt x="246" y="159"/>
                    <a:pt x="246" y="159"/>
                  </a:cubicBezTo>
                  <a:cubicBezTo>
                    <a:pt x="246" y="159"/>
                    <a:pt x="246" y="159"/>
                    <a:pt x="246" y="159"/>
                  </a:cubicBezTo>
                  <a:cubicBezTo>
                    <a:pt x="246" y="160"/>
                    <a:pt x="246" y="160"/>
                    <a:pt x="246" y="160"/>
                  </a:cubicBezTo>
                  <a:cubicBezTo>
                    <a:pt x="246" y="160"/>
                    <a:pt x="246" y="160"/>
                    <a:pt x="246" y="160"/>
                  </a:cubicBezTo>
                  <a:cubicBezTo>
                    <a:pt x="247" y="160"/>
                    <a:pt x="247" y="160"/>
                    <a:pt x="247" y="161"/>
                  </a:cubicBezTo>
                  <a:cubicBezTo>
                    <a:pt x="247" y="161"/>
                    <a:pt x="247" y="161"/>
                    <a:pt x="247" y="161"/>
                  </a:cubicBezTo>
                  <a:cubicBezTo>
                    <a:pt x="247" y="161"/>
                    <a:pt x="247" y="161"/>
                    <a:pt x="247" y="161"/>
                  </a:cubicBezTo>
                  <a:cubicBezTo>
                    <a:pt x="247" y="161"/>
                    <a:pt x="247" y="161"/>
                    <a:pt x="247" y="162"/>
                  </a:cubicBezTo>
                  <a:cubicBezTo>
                    <a:pt x="247" y="162"/>
                    <a:pt x="247" y="162"/>
                    <a:pt x="248" y="162"/>
                  </a:cubicBezTo>
                  <a:cubicBezTo>
                    <a:pt x="248" y="163"/>
                    <a:pt x="247" y="164"/>
                    <a:pt x="248" y="165"/>
                  </a:cubicBezTo>
                  <a:cubicBezTo>
                    <a:pt x="248" y="165"/>
                    <a:pt x="248" y="165"/>
                    <a:pt x="248" y="165"/>
                  </a:cubicBezTo>
                  <a:cubicBezTo>
                    <a:pt x="248" y="165"/>
                    <a:pt x="248" y="165"/>
                    <a:pt x="248" y="165"/>
                  </a:cubicBezTo>
                  <a:cubicBezTo>
                    <a:pt x="248" y="166"/>
                    <a:pt x="248" y="167"/>
                    <a:pt x="249" y="167"/>
                  </a:cubicBezTo>
                  <a:cubicBezTo>
                    <a:pt x="249" y="168"/>
                    <a:pt x="249" y="168"/>
                    <a:pt x="249" y="168"/>
                  </a:cubicBezTo>
                  <a:cubicBezTo>
                    <a:pt x="249" y="168"/>
                    <a:pt x="249" y="168"/>
                    <a:pt x="249" y="168"/>
                  </a:cubicBezTo>
                  <a:cubicBezTo>
                    <a:pt x="249" y="168"/>
                    <a:pt x="249" y="168"/>
                    <a:pt x="249" y="169"/>
                  </a:cubicBezTo>
                  <a:cubicBezTo>
                    <a:pt x="250" y="169"/>
                    <a:pt x="249" y="169"/>
                    <a:pt x="250" y="169"/>
                  </a:cubicBezTo>
                  <a:cubicBezTo>
                    <a:pt x="250" y="169"/>
                    <a:pt x="250" y="169"/>
                    <a:pt x="250" y="169"/>
                  </a:cubicBezTo>
                  <a:cubicBezTo>
                    <a:pt x="250" y="169"/>
                    <a:pt x="250" y="170"/>
                    <a:pt x="250" y="170"/>
                  </a:cubicBezTo>
                  <a:cubicBezTo>
                    <a:pt x="250" y="171"/>
                    <a:pt x="250" y="170"/>
                    <a:pt x="250" y="170"/>
                  </a:cubicBezTo>
                  <a:cubicBezTo>
                    <a:pt x="250" y="171"/>
                    <a:pt x="250" y="171"/>
                    <a:pt x="250" y="171"/>
                  </a:cubicBezTo>
                  <a:cubicBezTo>
                    <a:pt x="251" y="171"/>
                    <a:pt x="251" y="171"/>
                    <a:pt x="251" y="171"/>
                  </a:cubicBezTo>
                  <a:cubicBezTo>
                    <a:pt x="251" y="171"/>
                    <a:pt x="251" y="171"/>
                    <a:pt x="251" y="171"/>
                  </a:cubicBezTo>
                  <a:cubicBezTo>
                    <a:pt x="251" y="171"/>
                    <a:pt x="251" y="171"/>
                    <a:pt x="251" y="171"/>
                  </a:cubicBezTo>
                  <a:cubicBezTo>
                    <a:pt x="251" y="171"/>
                    <a:pt x="251" y="171"/>
                    <a:pt x="251" y="171"/>
                  </a:cubicBezTo>
                  <a:cubicBezTo>
                    <a:pt x="251" y="171"/>
                    <a:pt x="251" y="172"/>
                    <a:pt x="252" y="172"/>
                  </a:cubicBezTo>
                  <a:cubicBezTo>
                    <a:pt x="252" y="172"/>
                    <a:pt x="252" y="172"/>
                    <a:pt x="252" y="172"/>
                  </a:cubicBezTo>
                  <a:cubicBezTo>
                    <a:pt x="252" y="172"/>
                    <a:pt x="253" y="173"/>
                    <a:pt x="253" y="173"/>
                  </a:cubicBezTo>
                  <a:cubicBezTo>
                    <a:pt x="254" y="173"/>
                    <a:pt x="253" y="173"/>
                    <a:pt x="254" y="173"/>
                  </a:cubicBezTo>
                  <a:cubicBezTo>
                    <a:pt x="254" y="173"/>
                    <a:pt x="254" y="173"/>
                    <a:pt x="254" y="173"/>
                  </a:cubicBezTo>
                  <a:cubicBezTo>
                    <a:pt x="254" y="173"/>
                    <a:pt x="254" y="173"/>
                    <a:pt x="254" y="173"/>
                  </a:cubicBezTo>
                  <a:cubicBezTo>
                    <a:pt x="254" y="173"/>
                    <a:pt x="254" y="173"/>
                    <a:pt x="254" y="173"/>
                  </a:cubicBezTo>
                  <a:cubicBezTo>
                    <a:pt x="254" y="173"/>
                    <a:pt x="254" y="173"/>
                    <a:pt x="254" y="173"/>
                  </a:cubicBezTo>
                  <a:cubicBezTo>
                    <a:pt x="254" y="174"/>
                    <a:pt x="255" y="174"/>
                    <a:pt x="255" y="174"/>
                  </a:cubicBezTo>
                  <a:cubicBezTo>
                    <a:pt x="255" y="174"/>
                    <a:pt x="255" y="174"/>
                    <a:pt x="255" y="174"/>
                  </a:cubicBezTo>
                  <a:cubicBezTo>
                    <a:pt x="255" y="174"/>
                    <a:pt x="255" y="174"/>
                    <a:pt x="255" y="174"/>
                  </a:cubicBezTo>
                  <a:cubicBezTo>
                    <a:pt x="255" y="174"/>
                    <a:pt x="255" y="174"/>
                    <a:pt x="255" y="174"/>
                  </a:cubicBezTo>
                  <a:cubicBezTo>
                    <a:pt x="255" y="174"/>
                    <a:pt x="255" y="174"/>
                    <a:pt x="255" y="174"/>
                  </a:cubicBezTo>
                  <a:cubicBezTo>
                    <a:pt x="255" y="174"/>
                    <a:pt x="255" y="174"/>
                    <a:pt x="255" y="174"/>
                  </a:cubicBezTo>
                  <a:cubicBezTo>
                    <a:pt x="255" y="175"/>
                    <a:pt x="256" y="175"/>
                    <a:pt x="256" y="175"/>
                  </a:cubicBezTo>
                  <a:cubicBezTo>
                    <a:pt x="256" y="175"/>
                    <a:pt x="256" y="175"/>
                    <a:pt x="256" y="175"/>
                  </a:cubicBezTo>
                  <a:cubicBezTo>
                    <a:pt x="256" y="175"/>
                    <a:pt x="256" y="175"/>
                    <a:pt x="256" y="175"/>
                  </a:cubicBezTo>
                  <a:cubicBezTo>
                    <a:pt x="256" y="175"/>
                    <a:pt x="256" y="175"/>
                    <a:pt x="256" y="175"/>
                  </a:cubicBezTo>
                  <a:cubicBezTo>
                    <a:pt x="256" y="175"/>
                    <a:pt x="256" y="175"/>
                    <a:pt x="257" y="175"/>
                  </a:cubicBezTo>
                  <a:cubicBezTo>
                    <a:pt x="257" y="175"/>
                    <a:pt x="257" y="173"/>
                    <a:pt x="257" y="173"/>
                  </a:cubicBezTo>
                  <a:cubicBezTo>
                    <a:pt x="256" y="173"/>
                    <a:pt x="256" y="173"/>
                    <a:pt x="256" y="173"/>
                  </a:cubicBezTo>
                  <a:cubicBezTo>
                    <a:pt x="256" y="173"/>
                    <a:pt x="256" y="172"/>
                    <a:pt x="256" y="172"/>
                  </a:cubicBezTo>
                  <a:cubicBezTo>
                    <a:pt x="256" y="172"/>
                    <a:pt x="256" y="172"/>
                    <a:pt x="256" y="172"/>
                  </a:cubicBezTo>
                  <a:cubicBezTo>
                    <a:pt x="256" y="172"/>
                    <a:pt x="256" y="172"/>
                    <a:pt x="256" y="172"/>
                  </a:cubicBezTo>
                  <a:cubicBezTo>
                    <a:pt x="256" y="172"/>
                    <a:pt x="256" y="172"/>
                    <a:pt x="256" y="172"/>
                  </a:cubicBezTo>
                  <a:cubicBezTo>
                    <a:pt x="255" y="172"/>
                    <a:pt x="255" y="171"/>
                    <a:pt x="255" y="171"/>
                  </a:cubicBezTo>
                  <a:cubicBezTo>
                    <a:pt x="255" y="171"/>
                    <a:pt x="255" y="171"/>
                    <a:pt x="255" y="171"/>
                  </a:cubicBezTo>
                  <a:cubicBezTo>
                    <a:pt x="255" y="171"/>
                    <a:pt x="255" y="171"/>
                    <a:pt x="255" y="171"/>
                  </a:cubicBezTo>
                  <a:cubicBezTo>
                    <a:pt x="255" y="170"/>
                    <a:pt x="255" y="170"/>
                    <a:pt x="254" y="170"/>
                  </a:cubicBezTo>
                  <a:cubicBezTo>
                    <a:pt x="254" y="169"/>
                    <a:pt x="255" y="167"/>
                    <a:pt x="254" y="166"/>
                  </a:cubicBezTo>
                  <a:cubicBezTo>
                    <a:pt x="254" y="166"/>
                    <a:pt x="254" y="166"/>
                    <a:pt x="254" y="166"/>
                  </a:cubicBezTo>
                  <a:cubicBezTo>
                    <a:pt x="254" y="166"/>
                    <a:pt x="254" y="166"/>
                    <a:pt x="254" y="166"/>
                  </a:cubicBezTo>
                  <a:cubicBezTo>
                    <a:pt x="254" y="165"/>
                    <a:pt x="254" y="165"/>
                    <a:pt x="254" y="165"/>
                  </a:cubicBezTo>
                  <a:cubicBezTo>
                    <a:pt x="254" y="164"/>
                    <a:pt x="254" y="164"/>
                    <a:pt x="254" y="164"/>
                  </a:cubicBezTo>
                  <a:cubicBezTo>
                    <a:pt x="254" y="164"/>
                    <a:pt x="254" y="164"/>
                    <a:pt x="254" y="164"/>
                  </a:cubicBezTo>
                  <a:cubicBezTo>
                    <a:pt x="253" y="164"/>
                    <a:pt x="253" y="163"/>
                    <a:pt x="253" y="163"/>
                  </a:cubicBezTo>
                  <a:cubicBezTo>
                    <a:pt x="252" y="163"/>
                    <a:pt x="252" y="163"/>
                    <a:pt x="252" y="163"/>
                  </a:cubicBezTo>
                  <a:cubicBezTo>
                    <a:pt x="252" y="163"/>
                    <a:pt x="252" y="163"/>
                    <a:pt x="252" y="162"/>
                  </a:cubicBezTo>
                  <a:cubicBezTo>
                    <a:pt x="252" y="162"/>
                    <a:pt x="252" y="162"/>
                    <a:pt x="252" y="162"/>
                  </a:cubicBezTo>
                  <a:cubicBezTo>
                    <a:pt x="252" y="162"/>
                    <a:pt x="252" y="162"/>
                    <a:pt x="252" y="162"/>
                  </a:cubicBezTo>
                  <a:cubicBezTo>
                    <a:pt x="251" y="162"/>
                    <a:pt x="252" y="162"/>
                    <a:pt x="252" y="162"/>
                  </a:cubicBezTo>
                  <a:cubicBezTo>
                    <a:pt x="251" y="162"/>
                    <a:pt x="251" y="162"/>
                    <a:pt x="251" y="162"/>
                  </a:cubicBezTo>
                  <a:cubicBezTo>
                    <a:pt x="251" y="162"/>
                    <a:pt x="251" y="161"/>
                    <a:pt x="251" y="161"/>
                  </a:cubicBezTo>
                  <a:cubicBezTo>
                    <a:pt x="251" y="161"/>
                    <a:pt x="251" y="161"/>
                    <a:pt x="251" y="161"/>
                  </a:cubicBezTo>
                  <a:cubicBezTo>
                    <a:pt x="251" y="161"/>
                    <a:pt x="250" y="161"/>
                    <a:pt x="250" y="161"/>
                  </a:cubicBezTo>
                  <a:cubicBezTo>
                    <a:pt x="250" y="160"/>
                    <a:pt x="250" y="160"/>
                    <a:pt x="249" y="160"/>
                  </a:cubicBezTo>
                  <a:cubicBezTo>
                    <a:pt x="249" y="160"/>
                    <a:pt x="248" y="161"/>
                    <a:pt x="248" y="160"/>
                  </a:cubicBezTo>
                  <a:cubicBezTo>
                    <a:pt x="248" y="160"/>
                    <a:pt x="248" y="160"/>
                    <a:pt x="248" y="160"/>
                  </a:cubicBezTo>
                  <a:cubicBezTo>
                    <a:pt x="248" y="160"/>
                    <a:pt x="248" y="159"/>
                    <a:pt x="248" y="159"/>
                  </a:cubicBezTo>
                  <a:cubicBezTo>
                    <a:pt x="248" y="159"/>
                    <a:pt x="248" y="158"/>
                    <a:pt x="248" y="158"/>
                  </a:cubicBezTo>
                  <a:cubicBezTo>
                    <a:pt x="248" y="157"/>
                    <a:pt x="248" y="157"/>
                    <a:pt x="247" y="157"/>
                  </a:cubicBezTo>
                  <a:cubicBezTo>
                    <a:pt x="247" y="157"/>
                    <a:pt x="247" y="157"/>
                    <a:pt x="247" y="157"/>
                  </a:cubicBezTo>
                  <a:cubicBezTo>
                    <a:pt x="247" y="157"/>
                    <a:pt x="247" y="156"/>
                    <a:pt x="247" y="156"/>
                  </a:cubicBezTo>
                  <a:cubicBezTo>
                    <a:pt x="247" y="156"/>
                    <a:pt x="247" y="156"/>
                    <a:pt x="247" y="155"/>
                  </a:cubicBezTo>
                  <a:cubicBezTo>
                    <a:pt x="247" y="155"/>
                    <a:pt x="247" y="155"/>
                    <a:pt x="246" y="155"/>
                  </a:cubicBezTo>
                  <a:cubicBezTo>
                    <a:pt x="246" y="155"/>
                    <a:pt x="246" y="155"/>
                    <a:pt x="246" y="155"/>
                  </a:cubicBezTo>
                  <a:cubicBezTo>
                    <a:pt x="246" y="155"/>
                    <a:pt x="246" y="155"/>
                    <a:pt x="246" y="155"/>
                  </a:cubicBezTo>
                  <a:cubicBezTo>
                    <a:pt x="245" y="155"/>
                    <a:pt x="245" y="155"/>
                    <a:pt x="245" y="154"/>
                  </a:cubicBezTo>
                  <a:cubicBezTo>
                    <a:pt x="245" y="154"/>
                    <a:pt x="245" y="154"/>
                    <a:pt x="245" y="154"/>
                  </a:cubicBezTo>
                  <a:cubicBezTo>
                    <a:pt x="245" y="154"/>
                    <a:pt x="245" y="154"/>
                    <a:pt x="245" y="153"/>
                  </a:cubicBezTo>
                  <a:cubicBezTo>
                    <a:pt x="245" y="153"/>
                    <a:pt x="245" y="152"/>
                    <a:pt x="245" y="152"/>
                  </a:cubicBezTo>
                  <a:cubicBezTo>
                    <a:pt x="245" y="152"/>
                    <a:pt x="245" y="152"/>
                    <a:pt x="245" y="152"/>
                  </a:cubicBezTo>
                  <a:cubicBezTo>
                    <a:pt x="245" y="152"/>
                    <a:pt x="245" y="151"/>
                    <a:pt x="245" y="151"/>
                  </a:cubicBezTo>
                  <a:cubicBezTo>
                    <a:pt x="246" y="151"/>
                    <a:pt x="245" y="150"/>
                    <a:pt x="245" y="150"/>
                  </a:cubicBezTo>
                  <a:cubicBezTo>
                    <a:pt x="246" y="149"/>
                    <a:pt x="245" y="149"/>
                    <a:pt x="245" y="149"/>
                  </a:cubicBezTo>
                  <a:cubicBezTo>
                    <a:pt x="246" y="149"/>
                    <a:pt x="246" y="149"/>
                    <a:pt x="246" y="149"/>
                  </a:cubicBezTo>
                  <a:cubicBezTo>
                    <a:pt x="246" y="148"/>
                    <a:pt x="246" y="147"/>
                    <a:pt x="246" y="146"/>
                  </a:cubicBezTo>
                  <a:cubicBezTo>
                    <a:pt x="246" y="145"/>
                    <a:pt x="247" y="144"/>
                    <a:pt x="248" y="145"/>
                  </a:cubicBezTo>
                  <a:cubicBezTo>
                    <a:pt x="248" y="145"/>
                    <a:pt x="248" y="145"/>
                    <a:pt x="248" y="146"/>
                  </a:cubicBezTo>
                  <a:cubicBezTo>
                    <a:pt x="248" y="146"/>
                    <a:pt x="248" y="146"/>
                    <a:pt x="249" y="146"/>
                  </a:cubicBezTo>
                  <a:cubicBezTo>
                    <a:pt x="249" y="146"/>
                    <a:pt x="250" y="147"/>
                    <a:pt x="250" y="147"/>
                  </a:cubicBezTo>
                  <a:cubicBezTo>
                    <a:pt x="250" y="147"/>
                    <a:pt x="251" y="147"/>
                    <a:pt x="251" y="148"/>
                  </a:cubicBezTo>
                  <a:cubicBezTo>
                    <a:pt x="251" y="148"/>
                    <a:pt x="251" y="148"/>
                    <a:pt x="251" y="148"/>
                  </a:cubicBezTo>
                  <a:cubicBezTo>
                    <a:pt x="252" y="148"/>
                    <a:pt x="252" y="149"/>
                    <a:pt x="252" y="149"/>
                  </a:cubicBezTo>
                  <a:cubicBezTo>
                    <a:pt x="252" y="149"/>
                    <a:pt x="252" y="149"/>
                    <a:pt x="252" y="149"/>
                  </a:cubicBezTo>
                  <a:cubicBezTo>
                    <a:pt x="252" y="150"/>
                    <a:pt x="252" y="150"/>
                    <a:pt x="253" y="150"/>
                  </a:cubicBezTo>
                  <a:cubicBezTo>
                    <a:pt x="253" y="151"/>
                    <a:pt x="253" y="150"/>
                    <a:pt x="253" y="151"/>
                  </a:cubicBezTo>
                  <a:cubicBezTo>
                    <a:pt x="253" y="151"/>
                    <a:pt x="253" y="151"/>
                    <a:pt x="253" y="151"/>
                  </a:cubicBezTo>
                  <a:cubicBezTo>
                    <a:pt x="253" y="151"/>
                    <a:pt x="254" y="151"/>
                    <a:pt x="254" y="151"/>
                  </a:cubicBezTo>
                  <a:cubicBezTo>
                    <a:pt x="254" y="152"/>
                    <a:pt x="254" y="151"/>
                    <a:pt x="254" y="151"/>
                  </a:cubicBezTo>
                  <a:cubicBezTo>
                    <a:pt x="254" y="152"/>
                    <a:pt x="254" y="152"/>
                    <a:pt x="254" y="152"/>
                  </a:cubicBezTo>
                  <a:cubicBezTo>
                    <a:pt x="254" y="152"/>
                    <a:pt x="254" y="152"/>
                    <a:pt x="254" y="152"/>
                  </a:cubicBezTo>
                  <a:cubicBezTo>
                    <a:pt x="255" y="152"/>
                    <a:pt x="255" y="152"/>
                    <a:pt x="255" y="152"/>
                  </a:cubicBezTo>
                  <a:cubicBezTo>
                    <a:pt x="255" y="152"/>
                    <a:pt x="256" y="152"/>
                    <a:pt x="256" y="152"/>
                  </a:cubicBezTo>
                  <a:cubicBezTo>
                    <a:pt x="256" y="152"/>
                    <a:pt x="256" y="152"/>
                    <a:pt x="256" y="152"/>
                  </a:cubicBezTo>
                  <a:cubicBezTo>
                    <a:pt x="257" y="153"/>
                    <a:pt x="257" y="153"/>
                    <a:pt x="257" y="153"/>
                  </a:cubicBezTo>
                  <a:cubicBezTo>
                    <a:pt x="257" y="154"/>
                    <a:pt x="257" y="154"/>
                    <a:pt x="257" y="155"/>
                  </a:cubicBezTo>
                  <a:cubicBezTo>
                    <a:pt x="257" y="156"/>
                    <a:pt x="256" y="156"/>
                    <a:pt x="257" y="156"/>
                  </a:cubicBezTo>
                  <a:cubicBezTo>
                    <a:pt x="257" y="156"/>
                    <a:pt x="257" y="157"/>
                    <a:pt x="257" y="156"/>
                  </a:cubicBezTo>
                  <a:cubicBezTo>
                    <a:pt x="257" y="156"/>
                    <a:pt x="257" y="156"/>
                    <a:pt x="257" y="156"/>
                  </a:cubicBezTo>
                  <a:cubicBezTo>
                    <a:pt x="257" y="156"/>
                    <a:pt x="257" y="156"/>
                    <a:pt x="257" y="156"/>
                  </a:cubicBezTo>
                  <a:cubicBezTo>
                    <a:pt x="257" y="156"/>
                    <a:pt x="258" y="156"/>
                    <a:pt x="258" y="156"/>
                  </a:cubicBezTo>
                  <a:cubicBezTo>
                    <a:pt x="258" y="156"/>
                    <a:pt x="258" y="155"/>
                    <a:pt x="258" y="155"/>
                  </a:cubicBezTo>
                  <a:cubicBezTo>
                    <a:pt x="258" y="155"/>
                    <a:pt x="258" y="155"/>
                    <a:pt x="258" y="155"/>
                  </a:cubicBezTo>
                  <a:cubicBezTo>
                    <a:pt x="258" y="155"/>
                    <a:pt x="258" y="155"/>
                    <a:pt x="258" y="155"/>
                  </a:cubicBezTo>
                  <a:cubicBezTo>
                    <a:pt x="258" y="155"/>
                    <a:pt x="259" y="155"/>
                    <a:pt x="259" y="155"/>
                  </a:cubicBezTo>
                  <a:cubicBezTo>
                    <a:pt x="259" y="155"/>
                    <a:pt x="259" y="155"/>
                    <a:pt x="259" y="155"/>
                  </a:cubicBezTo>
                  <a:cubicBezTo>
                    <a:pt x="260" y="155"/>
                    <a:pt x="259" y="155"/>
                    <a:pt x="260" y="154"/>
                  </a:cubicBezTo>
                  <a:cubicBezTo>
                    <a:pt x="260" y="154"/>
                    <a:pt x="260" y="154"/>
                    <a:pt x="260" y="154"/>
                  </a:cubicBezTo>
                  <a:cubicBezTo>
                    <a:pt x="260" y="154"/>
                    <a:pt x="260" y="154"/>
                    <a:pt x="260" y="154"/>
                  </a:cubicBezTo>
                  <a:cubicBezTo>
                    <a:pt x="261" y="154"/>
                    <a:pt x="260" y="152"/>
                    <a:pt x="261" y="152"/>
                  </a:cubicBezTo>
                  <a:cubicBezTo>
                    <a:pt x="261" y="152"/>
                    <a:pt x="261" y="152"/>
                    <a:pt x="262" y="152"/>
                  </a:cubicBezTo>
                  <a:cubicBezTo>
                    <a:pt x="262" y="152"/>
                    <a:pt x="262" y="152"/>
                    <a:pt x="263" y="152"/>
                  </a:cubicBezTo>
                  <a:cubicBezTo>
                    <a:pt x="263" y="152"/>
                    <a:pt x="263" y="151"/>
                    <a:pt x="263" y="151"/>
                  </a:cubicBezTo>
                  <a:cubicBezTo>
                    <a:pt x="263" y="151"/>
                    <a:pt x="263" y="151"/>
                    <a:pt x="263" y="151"/>
                  </a:cubicBezTo>
                  <a:cubicBezTo>
                    <a:pt x="263" y="151"/>
                    <a:pt x="263" y="151"/>
                    <a:pt x="263" y="151"/>
                  </a:cubicBezTo>
                  <a:cubicBezTo>
                    <a:pt x="263" y="151"/>
                    <a:pt x="263" y="151"/>
                    <a:pt x="264" y="151"/>
                  </a:cubicBezTo>
                  <a:cubicBezTo>
                    <a:pt x="264" y="151"/>
                    <a:pt x="264" y="150"/>
                    <a:pt x="265" y="150"/>
                  </a:cubicBezTo>
                  <a:cubicBezTo>
                    <a:pt x="265" y="150"/>
                    <a:pt x="265" y="150"/>
                    <a:pt x="265" y="150"/>
                  </a:cubicBezTo>
                  <a:cubicBezTo>
                    <a:pt x="265" y="150"/>
                    <a:pt x="265" y="150"/>
                    <a:pt x="265" y="150"/>
                  </a:cubicBezTo>
                  <a:cubicBezTo>
                    <a:pt x="265" y="150"/>
                    <a:pt x="265" y="150"/>
                    <a:pt x="265" y="150"/>
                  </a:cubicBezTo>
                  <a:cubicBezTo>
                    <a:pt x="265" y="150"/>
                    <a:pt x="265" y="149"/>
                    <a:pt x="265" y="149"/>
                  </a:cubicBezTo>
                  <a:cubicBezTo>
                    <a:pt x="266" y="149"/>
                    <a:pt x="265" y="148"/>
                    <a:pt x="265" y="147"/>
                  </a:cubicBezTo>
                  <a:cubicBezTo>
                    <a:pt x="266" y="147"/>
                    <a:pt x="266" y="147"/>
                    <a:pt x="266" y="147"/>
                  </a:cubicBezTo>
                  <a:cubicBezTo>
                    <a:pt x="266" y="146"/>
                    <a:pt x="266" y="146"/>
                    <a:pt x="265" y="145"/>
                  </a:cubicBezTo>
                  <a:cubicBezTo>
                    <a:pt x="265" y="144"/>
                    <a:pt x="265" y="144"/>
                    <a:pt x="265" y="143"/>
                  </a:cubicBezTo>
                  <a:cubicBezTo>
                    <a:pt x="265" y="143"/>
                    <a:pt x="265" y="142"/>
                    <a:pt x="264" y="142"/>
                  </a:cubicBezTo>
                  <a:cubicBezTo>
                    <a:pt x="264" y="141"/>
                    <a:pt x="264" y="140"/>
                    <a:pt x="264" y="140"/>
                  </a:cubicBezTo>
                  <a:cubicBezTo>
                    <a:pt x="264" y="140"/>
                    <a:pt x="263" y="140"/>
                    <a:pt x="263" y="139"/>
                  </a:cubicBezTo>
                  <a:cubicBezTo>
                    <a:pt x="263" y="139"/>
                    <a:pt x="263" y="139"/>
                    <a:pt x="263" y="138"/>
                  </a:cubicBezTo>
                  <a:cubicBezTo>
                    <a:pt x="262" y="138"/>
                    <a:pt x="262" y="138"/>
                    <a:pt x="262" y="138"/>
                  </a:cubicBezTo>
                  <a:cubicBezTo>
                    <a:pt x="262" y="138"/>
                    <a:pt x="262" y="138"/>
                    <a:pt x="262" y="138"/>
                  </a:cubicBezTo>
                  <a:cubicBezTo>
                    <a:pt x="262" y="138"/>
                    <a:pt x="262" y="138"/>
                    <a:pt x="261" y="138"/>
                  </a:cubicBezTo>
                  <a:cubicBezTo>
                    <a:pt x="261" y="137"/>
                    <a:pt x="261" y="137"/>
                    <a:pt x="261" y="137"/>
                  </a:cubicBezTo>
                  <a:cubicBezTo>
                    <a:pt x="260" y="137"/>
                    <a:pt x="260" y="137"/>
                    <a:pt x="260" y="137"/>
                  </a:cubicBezTo>
                  <a:cubicBezTo>
                    <a:pt x="260" y="136"/>
                    <a:pt x="260" y="136"/>
                    <a:pt x="260" y="136"/>
                  </a:cubicBezTo>
                  <a:cubicBezTo>
                    <a:pt x="259" y="136"/>
                    <a:pt x="259" y="136"/>
                    <a:pt x="259" y="136"/>
                  </a:cubicBezTo>
                  <a:cubicBezTo>
                    <a:pt x="259" y="136"/>
                    <a:pt x="259" y="136"/>
                    <a:pt x="259" y="136"/>
                  </a:cubicBezTo>
                  <a:cubicBezTo>
                    <a:pt x="259" y="136"/>
                    <a:pt x="259" y="136"/>
                    <a:pt x="259" y="135"/>
                  </a:cubicBezTo>
                  <a:cubicBezTo>
                    <a:pt x="259" y="135"/>
                    <a:pt x="259" y="135"/>
                    <a:pt x="259" y="135"/>
                  </a:cubicBezTo>
                  <a:cubicBezTo>
                    <a:pt x="259" y="135"/>
                    <a:pt x="259" y="135"/>
                    <a:pt x="259" y="135"/>
                  </a:cubicBezTo>
                  <a:cubicBezTo>
                    <a:pt x="259" y="135"/>
                    <a:pt x="259" y="135"/>
                    <a:pt x="258" y="135"/>
                  </a:cubicBezTo>
                  <a:cubicBezTo>
                    <a:pt x="258" y="135"/>
                    <a:pt x="258" y="135"/>
                    <a:pt x="258" y="135"/>
                  </a:cubicBezTo>
                  <a:cubicBezTo>
                    <a:pt x="258" y="134"/>
                    <a:pt x="258" y="134"/>
                    <a:pt x="258" y="134"/>
                  </a:cubicBezTo>
                  <a:cubicBezTo>
                    <a:pt x="258" y="134"/>
                    <a:pt x="258" y="134"/>
                    <a:pt x="258" y="134"/>
                  </a:cubicBezTo>
                  <a:cubicBezTo>
                    <a:pt x="258" y="134"/>
                    <a:pt x="258" y="134"/>
                    <a:pt x="258" y="134"/>
                  </a:cubicBezTo>
                  <a:cubicBezTo>
                    <a:pt x="258" y="133"/>
                    <a:pt x="257" y="134"/>
                    <a:pt x="257" y="133"/>
                  </a:cubicBezTo>
                  <a:cubicBezTo>
                    <a:pt x="257" y="133"/>
                    <a:pt x="257" y="133"/>
                    <a:pt x="257" y="133"/>
                  </a:cubicBezTo>
                  <a:cubicBezTo>
                    <a:pt x="257" y="133"/>
                    <a:pt x="257" y="133"/>
                    <a:pt x="257" y="133"/>
                  </a:cubicBezTo>
                  <a:cubicBezTo>
                    <a:pt x="257" y="133"/>
                    <a:pt x="257" y="133"/>
                    <a:pt x="257" y="132"/>
                  </a:cubicBezTo>
                  <a:cubicBezTo>
                    <a:pt x="257" y="132"/>
                    <a:pt x="257" y="132"/>
                    <a:pt x="256" y="132"/>
                  </a:cubicBezTo>
                  <a:cubicBezTo>
                    <a:pt x="256" y="132"/>
                    <a:pt x="256" y="132"/>
                    <a:pt x="256" y="132"/>
                  </a:cubicBezTo>
                  <a:cubicBezTo>
                    <a:pt x="256" y="131"/>
                    <a:pt x="256" y="131"/>
                    <a:pt x="256" y="130"/>
                  </a:cubicBezTo>
                  <a:cubicBezTo>
                    <a:pt x="256" y="129"/>
                    <a:pt x="256" y="130"/>
                    <a:pt x="256" y="129"/>
                  </a:cubicBezTo>
                  <a:cubicBezTo>
                    <a:pt x="257" y="129"/>
                    <a:pt x="256" y="129"/>
                    <a:pt x="257" y="129"/>
                  </a:cubicBezTo>
                  <a:cubicBezTo>
                    <a:pt x="257" y="129"/>
                    <a:pt x="257" y="129"/>
                    <a:pt x="257" y="129"/>
                  </a:cubicBezTo>
                  <a:cubicBezTo>
                    <a:pt x="257" y="129"/>
                    <a:pt x="257" y="129"/>
                    <a:pt x="257" y="128"/>
                  </a:cubicBezTo>
                  <a:cubicBezTo>
                    <a:pt x="257" y="128"/>
                    <a:pt x="257" y="128"/>
                    <a:pt x="257" y="128"/>
                  </a:cubicBezTo>
                  <a:cubicBezTo>
                    <a:pt x="258" y="128"/>
                    <a:pt x="257" y="128"/>
                    <a:pt x="258" y="128"/>
                  </a:cubicBezTo>
                  <a:cubicBezTo>
                    <a:pt x="258" y="128"/>
                    <a:pt x="258" y="128"/>
                    <a:pt x="258" y="128"/>
                  </a:cubicBezTo>
                  <a:cubicBezTo>
                    <a:pt x="258" y="127"/>
                    <a:pt x="258" y="127"/>
                    <a:pt x="258" y="127"/>
                  </a:cubicBezTo>
                  <a:cubicBezTo>
                    <a:pt x="259" y="127"/>
                    <a:pt x="259" y="127"/>
                    <a:pt x="259" y="127"/>
                  </a:cubicBezTo>
                  <a:cubicBezTo>
                    <a:pt x="259" y="127"/>
                    <a:pt x="259" y="126"/>
                    <a:pt x="259" y="125"/>
                  </a:cubicBezTo>
                  <a:cubicBezTo>
                    <a:pt x="259" y="125"/>
                    <a:pt x="260" y="125"/>
                    <a:pt x="260" y="125"/>
                  </a:cubicBezTo>
                  <a:cubicBezTo>
                    <a:pt x="260" y="125"/>
                    <a:pt x="261" y="125"/>
                    <a:pt x="261" y="125"/>
                  </a:cubicBezTo>
                  <a:cubicBezTo>
                    <a:pt x="261" y="125"/>
                    <a:pt x="261" y="125"/>
                    <a:pt x="261" y="125"/>
                  </a:cubicBezTo>
                  <a:cubicBezTo>
                    <a:pt x="261" y="125"/>
                    <a:pt x="261" y="125"/>
                    <a:pt x="262" y="125"/>
                  </a:cubicBezTo>
                  <a:cubicBezTo>
                    <a:pt x="262" y="125"/>
                    <a:pt x="262" y="125"/>
                    <a:pt x="262" y="125"/>
                  </a:cubicBezTo>
                  <a:cubicBezTo>
                    <a:pt x="262" y="125"/>
                    <a:pt x="262" y="125"/>
                    <a:pt x="262" y="125"/>
                  </a:cubicBezTo>
                  <a:cubicBezTo>
                    <a:pt x="263" y="125"/>
                    <a:pt x="263" y="126"/>
                    <a:pt x="263" y="125"/>
                  </a:cubicBezTo>
                  <a:cubicBezTo>
                    <a:pt x="263" y="125"/>
                    <a:pt x="264" y="125"/>
                    <a:pt x="264" y="125"/>
                  </a:cubicBezTo>
                  <a:cubicBezTo>
                    <a:pt x="264" y="126"/>
                    <a:pt x="263" y="127"/>
                    <a:pt x="264" y="127"/>
                  </a:cubicBezTo>
                  <a:cubicBezTo>
                    <a:pt x="264" y="127"/>
                    <a:pt x="264" y="127"/>
                    <a:pt x="264" y="128"/>
                  </a:cubicBezTo>
                  <a:cubicBezTo>
                    <a:pt x="264" y="128"/>
                    <a:pt x="264" y="128"/>
                    <a:pt x="264" y="128"/>
                  </a:cubicBezTo>
                  <a:cubicBezTo>
                    <a:pt x="264" y="128"/>
                    <a:pt x="264" y="128"/>
                    <a:pt x="264" y="128"/>
                  </a:cubicBezTo>
                  <a:cubicBezTo>
                    <a:pt x="265" y="128"/>
                    <a:pt x="265" y="128"/>
                    <a:pt x="265" y="128"/>
                  </a:cubicBezTo>
                  <a:cubicBezTo>
                    <a:pt x="265" y="128"/>
                    <a:pt x="265" y="128"/>
                    <a:pt x="265" y="128"/>
                  </a:cubicBezTo>
                  <a:cubicBezTo>
                    <a:pt x="265" y="129"/>
                    <a:pt x="265" y="129"/>
                    <a:pt x="265" y="128"/>
                  </a:cubicBezTo>
                  <a:cubicBezTo>
                    <a:pt x="265" y="128"/>
                    <a:pt x="265" y="128"/>
                    <a:pt x="265" y="128"/>
                  </a:cubicBezTo>
                  <a:cubicBezTo>
                    <a:pt x="265" y="128"/>
                    <a:pt x="266" y="128"/>
                    <a:pt x="266" y="128"/>
                  </a:cubicBezTo>
                  <a:cubicBezTo>
                    <a:pt x="265" y="128"/>
                    <a:pt x="265" y="127"/>
                    <a:pt x="265" y="127"/>
                  </a:cubicBezTo>
                  <a:cubicBezTo>
                    <a:pt x="265" y="126"/>
                    <a:pt x="265" y="126"/>
                    <a:pt x="265" y="126"/>
                  </a:cubicBezTo>
                  <a:cubicBezTo>
                    <a:pt x="266" y="126"/>
                    <a:pt x="267" y="125"/>
                    <a:pt x="268" y="125"/>
                  </a:cubicBezTo>
                  <a:cubicBezTo>
                    <a:pt x="268" y="125"/>
                    <a:pt x="268" y="125"/>
                    <a:pt x="268" y="125"/>
                  </a:cubicBezTo>
                  <a:cubicBezTo>
                    <a:pt x="268" y="125"/>
                    <a:pt x="268" y="125"/>
                    <a:pt x="269" y="125"/>
                  </a:cubicBezTo>
                  <a:cubicBezTo>
                    <a:pt x="269" y="125"/>
                    <a:pt x="270" y="125"/>
                    <a:pt x="270" y="125"/>
                  </a:cubicBezTo>
                  <a:cubicBezTo>
                    <a:pt x="270" y="125"/>
                    <a:pt x="270" y="125"/>
                    <a:pt x="270" y="125"/>
                  </a:cubicBezTo>
                  <a:cubicBezTo>
                    <a:pt x="270" y="125"/>
                    <a:pt x="270" y="125"/>
                    <a:pt x="270" y="124"/>
                  </a:cubicBezTo>
                  <a:cubicBezTo>
                    <a:pt x="270" y="124"/>
                    <a:pt x="270" y="124"/>
                    <a:pt x="270" y="124"/>
                  </a:cubicBezTo>
                  <a:cubicBezTo>
                    <a:pt x="271" y="124"/>
                    <a:pt x="271" y="124"/>
                    <a:pt x="271" y="123"/>
                  </a:cubicBezTo>
                  <a:cubicBezTo>
                    <a:pt x="271" y="123"/>
                    <a:pt x="271" y="123"/>
                    <a:pt x="271" y="123"/>
                  </a:cubicBezTo>
                  <a:cubicBezTo>
                    <a:pt x="272" y="123"/>
                    <a:pt x="271" y="123"/>
                    <a:pt x="272" y="124"/>
                  </a:cubicBezTo>
                  <a:cubicBezTo>
                    <a:pt x="272" y="124"/>
                    <a:pt x="272" y="124"/>
                    <a:pt x="272" y="124"/>
                  </a:cubicBezTo>
                  <a:cubicBezTo>
                    <a:pt x="272" y="124"/>
                    <a:pt x="272" y="124"/>
                    <a:pt x="272" y="124"/>
                  </a:cubicBezTo>
                  <a:cubicBezTo>
                    <a:pt x="272" y="124"/>
                    <a:pt x="272" y="124"/>
                    <a:pt x="272" y="124"/>
                  </a:cubicBezTo>
                  <a:cubicBezTo>
                    <a:pt x="272" y="124"/>
                    <a:pt x="273" y="124"/>
                    <a:pt x="273" y="124"/>
                  </a:cubicBezTo>
                  <a:cubicBezTo>
                    <a:pt x="273" y="123"/>
                    <a:pt x="273" y="123"/>
                    <a:pt x="273" y="123"/>
                  </a:cubicBezTo>
                  <a:cubicBezTo>
                    <a:pt x="273" y="123"/>
                    <a:pt x="274" y="123"/>
                    <a:pt x="274" y="123"/>
                  </a:cubicBezTo>
                  <a:cubicBezTo>
                    <a:pt x="274" y="123"/>
                    <a:pt x="274" y="123"/>
                    <a:pt x="275" y="123"/>
                  </a:cubicBezTo>
                  <a:cubicBezTo>
                    <a:pt x="275" y="123"/>
                    <a:pt x="275" y="123"/>
                    <a:pt x="275" y="123"/>
                  </a:cubicBezTo>
                  <a:cubicBezTo>
                    <a:pt x="275" y="123"/>
                    <a:pt x="276" y="123"/>
                    <a:pt x="276" y="122"/>
                  </a:cubicBezTo>
                  <a:cubicBezTo>
                    <a:pt x="276" y="122"/>
                    <a:pt x="276" y="122"/>
                    <a:pt x="277" y="122"/>
                  </a:cubicBezTo>
                  <a:cubicBezTo>
                    <a:pt x="277" y="122"/>
                    <a:pt x="277" y="122"/>
                    <a:pt x="277" y="122"/>
                  </a:cubicBezTo>
                  <a:cubicBezTo>
                    <a:pt x="277" y="122"/>
                    <a:pt x="277" y="121"/>
                    <a:pt x="277" y="121"/>
                  </a:cubicBezTo>
                  <a:cubicBezTo>
                    <a:pt x="277" y="121"/>
                    <a:pt x="277" y="121"/>
                    <a:pt x="277" y="121"/>
                  </a:cubicBezTo>
                  <a:cubicBezTo>
                    <a:pt x="278" y="120"/>
                    <a:pt x="277" y="120"/>
                    <a:pt x="278" y="120"/>
                  </a:cubicBezTo>
                  <a:cubicBezTo>
                    <a:pt x="278" y="120"/>
                    <a:pt x="278" y="120"/>
                    <a:pt x="278" y="120"/>
                  </a:cubicBezTo>
                  <a:cubicBezTo>
                    <a:pt x="279" y="120"/>
                    <a:pt x="278" y="120"/>
                    <a:pt x="279" y="120"/>
                  </a:cubicBezTo>
                  <a:cubicBezTo>
                    <a:pt x="279" y="120"/>
                    <a:pt x="279" y="120"/>
                    <a:pt x="279" y="119"/>
                  </a:cubicBezTo>
                  <a:cubicBezTo>
                    <a:pt x="279" y="119"/>
                    <a:pt x="279" y="119"/>
                    <a:pt x="279" y="119"/>
                  </a:cubicBezTo>
                  <a:cubicBezTo>
                    <a:pt x="279" y="119"/>
                    <a:pt x="279" y="119"/>
                    <a:pt x="279" y="119"/>
                  </a:cubicBezTo>
                  <a:cubicBezTo>
                    <a:pt x="280" y="119"/>
                    <a:pt x="280" y="119"/>
                    <a:pt x="280" y="119"/>
                  </a:cubicBezTo>
                  <a:cubicBezTo>
                    <a:pt x="280" y="118"/>
                    <a:pt x="280" y="118"/>
                    <a:pt x="281" y="118"/>
                  </a:cubicBezTo>
                  <a:cubicBezTo>
                    <a:pt x="281" y="118"/>
                    <a:pt x="281" y="118"/>
                    <a:pt x="281" y="118"/>
                  </a:cubicBezTo>
                  <a:cubicBezTo>
                    <a:pt x="281" y="118"/>
                    <a:pt x="281" y="118"/>
                    <a:pt x="281" y="117"/>
                  </a:cubicBezTo>
                  <a:cubicBezTo>
                    <a:pt x="281" y="117"/>
                    <a:pt x="281" y="117"/>
                    <a:pt x="281" y="117"/>
                  </a:cubicBezTo>
                  <a:cubicBezTo>
                    <a:pt x="282" y="117"/>
                    <a:pt x="281" y="117"/>
                    <a:pt x="282" y="117"/>
                  </a:cubicBezTo>
                  <a:cubicBezTo>
                    <a:pt x="282" y="117"/>
                    <a:pt x="282" y="117"/>
                    <a:pt x="282" y="117"/>
                  </a:cubicBezTo>
                  <a:cubicBezTo>
                    <a:pt x="282" y="117"/>
                    <a:pt x="282" y="116"/>
                    <a:pt x="282" y="116"/>
                  </a:cubicBezTo>
                  <a:cubicBezTo>
                    <a:pt x="282" y="116"/>
                    <a:pt x="282" y="116"/>
                    <a:pt x="282" y="116"/>
                  </a:cubicBezTo>
                  <a:cubicBezTo>
                    <a:pt x="282" y="116"/>
                    <a:pt x="282" y="116"/>
                    <a:pt x="282" y="116"/>
                  </a:cubicBezTo>
                  <a:cubicBezTo>
                    <a:pt x="282" y="115"/>
                    <a:pt x="282" y="115"/>
                    <a:pt x="281" y="115"/>
                  </a:cubicBezTo>
                  <a:cubicBezTo>
                    <a:pt x="281" y="115"/>
                    <a:pt x="281" y="115"/>
                    <a:pt x="281" y="114"/>
                  </a:cubicBezTo>
                  <a:cubicBezTo>
                    <a:pt x="282" y="114"/>
                    <a:pt x="282" y="114"/>
                    <a:pt x="282" y="114"/>
                  </a:cubicBezTo>
                  <a:cubicBezTo>
                    <a:pt x="282" y="114"/>
                    <a:pt x="282" y="114"/>
                    <a:pt x="282" y="114"/>
                  </a:cubicBezTo>
                  <a:cubicBezTo>
                    <a:pt x="282" y="113"/>
                    <a:pt x="282" y="113"/>
                    <a:pt x="283" y="113"/>
                  </a:cubicBezTo>
                  <a:cubicBezTo>
                    <a:pt x="283" y="112"/>
                    <a:pt x="283" y="111"/>
                    <a:pt x="283" y="110"/>
                  </a:cubicBezTo>
                  <a:cubicBezTo>
                    <a:pt x="283" y="110"/>
                    <a:pt x="283" y="110"/>
                    <a:pt x="283" y="110"/>
                  </a:cubicBezTo>
                  <a:cubicBezTo>
                    <a:pt x="283" y="110"/>
                    <a:pt x="284" y="110"/>
                    <a:pt x="284" y="110"/>
                  </a:cubicBezTo>
                  <a:cubicBezTo>
                    <a:pt x="284" y="110"/>
                    <a:pt x="284" y="110"/>
                    <a:pt x="284" y="110"/>
                  </a:cubicBezTo>
                  <a:cubicBezTo>
                    <a:pt x="284" y="110"/>
                    <a:pt x="284" y="110"/>
                    <a:pt x="284" y="110"/>
                  </a:cubicBezTo>
                  <a:cubicBezTo>
                    <a:pt x="285" y="109"/>
                    <a:pt x="284" y="108"/>
                    <a:pt x="284" y="107"/>
                  </a:cubicBezTo>
                  <a:cubicBezTo>
                    <a:pt x="284" y="107"/>
                    <a:pt x="284" y="107"/>
                    <a:pt x="284" y="107"/>
                  </a:cubicBezTo>
                  <a:cubicBezTo>
                    <a:pt x="284" y="107"/>
                    <a:pt x="284" y="107"/>
                    <a:pt x="284" y="106"/>
                  </a:cubicBezTo>
                  <a:cubicBezTo>
                    <a:pt x="284" y="106"/>
                    <a:pt x="284" y="106"/>
                    <a:pt x="285" y="106"/>
                  </a:cubicBezTo>
                  <a:cubicBezTo>
                    <a:pt x="285" y="106"/>
                    <a:pt x="285" y="106"/>
                    <a:pt x="285" y="106"/>
                  </a:cubicBezTo>
                  <a:cubicBezTo>
                    <a:pt x="285" y="106"/>
                    <a:pt x="285" y="105"/>
                    <a:pt x="285" y="105"/>
                  </a:cubicBezTo>
                  <a:cubicBezTo>
                    <a:pt x="285" y="105"/>
                    <a:pt x="285" y="105"/>
                    <a:pt x="285" y="105"/>
                  </a:cubicBezTo>
                  <a:cubicBezTo>
                    <a:pt x="285" y="104"/>
                    <a:pt x="284" y="104"/>
                    <a:pt x="284" y="105"/>
                  </a:cubicBezTo>
                  <a:cubicBezTo>
                    <a:pt x="284" y="105"/>
                    <a:pt x="284" y="105"/>
                    <a:pt x="284" y="105"/>
                  </a:cubicBezTo>
                  <a:cubicBezTo>
                    <a:pt x="284" y="105"/>
                    <a:pt x="284" y="105"/>
                    <a:pt x="284" y="105"/>
                  </a:cubicBezTo>
                  <a:cubicBezTo>
                    <a:pt x="284" y="105"/>
                    <a:pt x="284" y="105"/>
                    <a:pt x="284" y="105"/>
                  </a:cubicBezTo>
                  <a:cubicBezTo>
                    <a:pt x="283" y="106"/>
                    <a:pt x="283" y="105"/>
                    <a:pt x="283" y="105"/>
                  </a:cubicBezTo>
                  <a:cubicBezTo>
                    <a:pt x="283" y="105"/>
                    <a:pt x="283" y="105"/>
                    <a:pt x="283" y="104"/>
                  </a:cubicBezTo>
                  <a:cubicBezTo>
                    <a:pt x="283" y="104"/>
                    <a:pt x="282" y="104"/>
                    <a:pt x="282" y="104"/>
                  </a:cubicBezTo>
                  <a:cubicBezTo>
                    <a:pt x="281" y="104"/>
                    <a:pt x="282" y="104"/>
                    <a:pt x="282" y="104"/>
                  </a:cubicBezTo>
                  <a:cubicBezTo>
                    <a:pt x="282" y="104"/>
                    <a:pt x="283" y="103"/>
                    <a:pt x="283" y="103"/>
                  </a:cubicBezTo>
                  <a:cubicBezTo>
                    <a:pt x="283" y="103"/>
                    <a:pt x="284" y="103"/>
                    <a:pt x="283" y="102"/>
                  </a:cubicBezTo>
                  <a:cubicBezTo>
                    <a:pt x="283" y="102"/>
                    <a:pt x="283" y="102"/>
                    <a:pt x="283" y="102"/>
                  </a:cubicBezTo>
                  <a:cubicBezTo>
                    <a:pt x="282" y="102"/>
                    <a:pt x="283" y="101"/>
                    <a:pt x="283" y="101"/>
                  </a:cubicBezTo>
                  <a:cubicBezTo>
                    <a:pt x="283" y="101"/>
                    <a:pt x="283" y="101"/>
                    <a:pt x="282" y="100"/>
                  </a:cubicBezTo>
                  <a:cubicBezTo>
                    <a:pt x="282" y="100"/>
                    <a:pt x="282" y="100"/>
                    <a:pt x="282" y="100"/>
                  </a:cubicBezTo>
                  <a:cubicBezTo>
                    <a:pt x="282" y="100"/>
                    <a:pt x="282" y="100"/>
                    <a:pt x="281" y="100"/>
                  </a:cubicBezTo>
                  <a:cubicBezTo>
                    <a:pt x="281" y="100"/>
                    <a:pt x="281" y="99"/>
                    <a:pt x="281" y="99"/>
                  </a:cubicBezTo>
                  <a:cubicBezTo>
                    <a:pt x="281" y="99"/>
                    <a:pt x="281" y="99"/>
                    <a:pt x="280" y="99"/>
                  </a:cubicBezTo>
                  <a:cubicBezTo>
                    <a:pt x="280" y="99"/>
                    <a:pt x="280" y="99"/>
                    <a:pt x="280" y="99"/>
                  </a:cubicBezTo>
                  <a:cubicBezTo>
                    <a:pt x="280" y="98"/>
                    <a:pt x="280" y="98"/>
                    <a:pt x="280" y="98"/>
                  </a:cubicBezTo>
                  <a:cubicBezTo>
                    <a:pt x="280" y="97"/>
                    <a:pt x="280" y="98"/>
                    <a:pt x="279" y="97"/>
                  </a:cubicBezTo>
                  <a:cubicBezTo>
                    <a:pt x="279" y="97"/>
                    <a:pt x="279" y="97"/>
                    <a:pt x="279" y="97"/>
                  </a:cubicBezTo>
                  <a:cubicBezTo>
                    <a:pt x="279" y="97"/>
                    <a:pt x="279" y="97"/>
                    <a:pt x="279" y="97"/>
                  </a:cubicBezTo>
                  <a:cubicBezTo>
                    <a:pt x="279" y="96"/>
                    <a:pt x="278" y="96"/>
                    <a:pt x="278" y="96"/>
                  </a:cubicBezTo>
                  <a:cubicBezTo>
                    <a:pt x="278" y="96"/>
                    <a:pt x="278" y="96"/>
                    <a:pt x="278" y="96"/>
                  </a:cubicBezTo>
                  <a:cubicBezTo>
                    <a:pt x="278" y="96"/>
                    <a:pt x="278" y="96"/>
                    <a:pt x="278" y="96"/>
                  </a:cubicBezTo>
                  <a:cubicBezTo>
                    <a:pt x="278" y="96"/>
                    <a:pt x="278" y="96"/>
                    <a:pt x="278" y="96"/>
                  </a:cubicBezTo>
                  <a:cubicBezTo>
                    <a:pt x="278" y="96"/>
                    <a:pt x="278" y="96"/>
                    <a:pt x="278" y="96"/>
                  </a:cubicBezTo>
                  <a:cubicBezTo>
                    <a:pt x="278" y="95"/>
                    <a:pt x="277" y="95"/>
                    <a:pt x="277" y="95"/>
                  </a:cubicBezTo>
                  <a:cubicBezTo>
                    <a:pt x="277" y="95"/>
                    <a:pt x="277" y="95"/>
                    <a:pt x="277" y="95"/>
                  </a:cubicBezTo>
                  <a:cubicBezTo>
                    <a:pt x="277" y="95"/>
                    <a:pt x="277" y="95"/>
                    <a:pt x="277" y="95"/>
                  </a:cubicBezTo>
                  <a:cubicBezTo>
                    <a:pt x="277" y="95"/>
                    <a:pt x="277" y="95"/>
                    <a:pt x="277" y="94"/>
                  </a:cubicBezTo>
                  <a:cubicBezTo>
                    <a:pt x="277" y="94"/>
                    <a:pt x="277" y="94"/>
                    <a:pt x="276" y="94"/>
                  </a:cubicBezTo>
                  <a:cubicBezTo>
                    <a:pt x="276" y="94"/>
                    <a:pt x="275" y="94"/>
                    <a:pt x="275" y="93"/>
                  </a:cubicBezTo>
                  <a:cubicBezTo>
                    <a:pt x="275" y="93"/>
                    <a:pt x="275" y="92"/>
                    <a:pt x="275" y="92"/>
                  </a:cubicBezTo>
                  <a:cubicBezTo>
                    <a:pt x="275" y="92"/>
                    <a:pt x="275" y="92"/>
                    <a:pt x="275" y="91"/>
                  </a:cubicBezTo>
                  <a:cubicBezTo>
                    <a:pt x="275" y="91"/>
                    <a:pt x="275" y="91"/>
                    <a:pt x="276" y="91"/>
                  </a:cubicBezTo>
                  <a:cubicBezTo>
                    <a:pt x="276" y="91"/>
                    <a:pt x="276" y="91"/>
                    <a:pt x="276" y="90"/>
                  </a:cubicBezTo>
                  <a:cubicBezTo>
                    <a:pt x="276" y="90"/>
                    <a:pt x="277" y="90"/>
                    <a:pt x="277" y="90"/>
                  </a:cubicBezTo>
                  <a:cubicBezTo>
                    <a:pt x="277" y="89"/>
                    <a:pt x="277" y="89"/>
                    <a:pt x="277" y="89"/>
                  </a:cubicBezTo>
                  <a:cubicBezTo>
                    <a:pt x="278" y="89"/>
                    <a:pt x="279" y="89"/>
                    <a:pt x="279" y="89"/>
                  </a:cubicBezTo>
                  <a:cubicBezTo>
                    <a:pt x="280" y="89"/>
                    <a:pt x="280" y="88"/>
                    <a:pt x="279" y="88"/>
                  </a:cubicBezTo>
                  <a:cubicBezTo>
                    <a:pt x="279" y="88"/>
                    <a:pt x="279" y="88"/>
                    <a:pt x="279" y="87"/>
                  </a:cubicBezTo>
                  <a:cubicBezTo>
                    <a:pt x="279" y="87"/>
                    <a:pt x="279" y="87"/>
                    <a:pt x="279" y="87"/>
                  </a:cubicBezTo>
                  <a:cubicBezTo>
                    <a:pt x="278" y="87"/>
                    <a:pt x="278" y="87"/>
                    <a:pt x="277" y="87"/>
                  </a:cubicBezTo>
                  <a:cubicBezTo>
                    <a:pt x="277" y="87"/>
                    <a:pt x="276" y="87"/>
                    <a:pt x="276" y="87"/>
                  </a:cubicBezTo>
                  <a:cubicBezTo>
                    <a:pt x="276" y="87"/>
                    <a:pt x="275" y="87"/>
                    <a:pt x="275" y="87"/>
                  </a:cubicBezTo>
                  <a:cubicBezTo>
                    <a:pt x="275" y="87"/>
                    <a:pt x="275" y="87"/>
                    <a:pt x="275" y="87"/>
                  </a:cubicBezTo>
                  <a:cubicBezTo>
                    <a:pt x="275" y="87"/>
                    <a:pt x="275" y="87"/>
                    <a:pt x="274" y="87"/>
                  </a:cubicBezTo>
                  <a:cubicBezTo>
                    <a:pt x="274" y="87"/>
                    <a:pt x="274" y="87"/>
                    <a:pt x="274" y="87"/>
                  </a:cubicBezTo>
                  <a:cubicBezTo>
                    <a:pt x="274" y="88"/>
                    <a:pt x="274" y="88"/>
                    <a:pt x="274" y="88"/>
                  </a:cubicBezTo>
                  <a:cubicBezTo>
                    <a:pt x="273" y="88"/>
                    <a:pt x="273" y="88"/>
                    <a:pt x="272" y="88"/>
                  </a:cubicBezTo>
                  <a:cubicBezTo>
                    <a:pt x="272" y="88"/>
                    <a:pt x="272" y="88"/>
                    <a:pt x="272" y="87"/>
                  </a:cubicBezTo>
                  <a:cubicBezTo>
                    <a:pt x="272" y="87"/>
                    <a:pt x="272" y="86"/>
                    <a:pt x="272" y="86"/>
                  </a:cubicBezTo>
                  <a:cubicBezTo>
                    <a:pt x="271" y="86"/>
                    <a:pt x="270" y="86"/>
                    <a:pt x="269" y="86"/>
                  </a:cubicBezTo>
                  <a:cubicBezTo>
                    <a:pt x="269" y="86"/>
                    <a:pt x="268" y="85"/>
                    <a:pt x="268" y="85"/>
                  </a:cubicBezTo>
                  <a:cubicBezTo>
                    <a:pt x="268" y="85"/>
                    <a:pt x="268" y="85"/>
                    <a:pt x="268" y="84"/>
                  </a:cubicBezTo>
                  <a:cubicBezTo>
                    <a:pt x="268" y="84"/>
                    <a:pt x="268" y="83"/>
                    <a:pt x="268" y="83"/>
                  </a:cubicBezTo>
                  <a:cubicBezTo>
                    <a:pt x="268" y="83"/>
                    <a:pt x="268" y="83"/>
                    <a:pt x="268" y="83"/>
                  </a:cubicBezTo>
                  <a:cubicBezTo>
                    <a:pt x="269" y="83"/>
                    <a:pt x="270" y="83"/>
                    <a:pt x="270" y="83"/>
                  </a:cubicBezTo>
                  <a:cubicBezTo>
                    <a:pt x="270" y="83"/>
                    <a:pt x="270" y="83"/>
                    <a:pt x="271" y="83"/>
                  </a:cubicBezTo>
                  <a:cubicBezTo>
                    <a:pt x="271" y="82"/>
                    <a:pt x="271" y="82"/>
                    <a:pt x="271" y="82"/>
                  </a:cubicBezTo>
                  <a:cubicBezTo>
                    <a:pt x="271" y="82"/>
                    <a:pt x="271" y="82"/>
                    <a:pt x="271" y="82"/>
                  </a:cubicBezTo>
                  <a:cubicBezTo>
                    <a:pt x="271" y="82"/>
                    <a:pt x="271" y="82"/>
                    <a:pt x="271" y="82"/>
                  </a:cubicBezTo>
                  <a:cubicBezTo>
                    <a:pt x="271" y="81"/>
                    <a:pt x="271" y="81"/>
                    <a:pt x="271" y="81"/>
                  </a:cubicBezTo>
                  <a:cubicBezTo>
                    <a:pt x="271" y="81"/>
                    <a:pt x="271" y="81"/>
                    <a:pt x="271" y="81"/>
                  </a:cubicBezTo>
                  <a:cubicBezTo>
                    <a:pt x="272" y="81"/>
                    <a:pt x="271" y="81"/>
                    <a:pt x="272" y="81"/>
                  </a:cubicBezTo>
                  <a:cubicBezTo>
                    <a:pt x="272" y="81"/>
                    <a:pt x="272" y="81"/>
                    <a:pt x="272" y="81"/>
                  </a:cubicBezTo>
                  <a:cubicBezTo>
                    <a:pt x="272" y="80"/>
                    <a:pt x="272" y="80"/>
                    <a:pt x="272" y="80"/>
                  </a:cubicBezTo>
                  <a:cubicBezTo>
                    <a:pt x="272" y="80"/>
                    <a:pt x="272" y="80"/>
                    <a:pt x="272" y="80"/>
                  </a:cubicBezTo>
                  <a:cubicBezTo>
                    <a:pt x="272" y="80"/>
                    <a:pt x="272" y="79"/>
                    <a:pt x="273" y="79"/>
                  </a:cubicBezTo>
                  <a:cubicBezTo>
                    <a:pt x="273" y="79"/>
                    <a:pt x="273" y="79"/>
                    <a:pt x="273" y="79"/>
                  </a:cubicBezTo>
                  <a:cubicBezTo>
                    <a:pt x="273" y="80"/>
                    <a:pt x="274" y="79"/>
                    <a:pt x="274" y="79"/>
                  </a:cubicBezTo>
                  <a:cubicBezTo>
                    <a:pt x="274" y="79"/>
                    <a:pt x="274" y="79"/>
                    <a:pt x="274" y="80"/>
                  </a:cubicBezTo>
                  <a:cubicBezTo>
                    <a:pt x="274" y="80"/>
                    <a:pt x="275" y="80"/>
                    <a:pt x="275" y="80"/>
                  </a:cubicBezTo>
                  <a:cubicBezTo>
                    <a:pt x="275" y="80"/>
                    <a:pt x="275" y="80"/>
                    <a:pt x="275" y="80"/>
                  </a:cubicBezTo>
                  <a:cubicBezTo>
                    <a:pt x="275" y="81"/>
                    <a:pt x="275" y="81"/>
                    <a:pt x="275" y="81"/>
                  </a:cubicBezTo>
                  <a:cubicBezTo>
                    <a:pt x="275" y="82"/>
                    <a:pt x="275" y="82"/>
                    <a:pt x="275" y="83"/>
                  </a:cubicBezTo>
                  <a:cubicBezTo>
                    <a:pt x="275" y="83"/>
                    <a:pt x="276" y="83"/>
                    <a:pt x="275" y="83"/>
                  </a:cubicBezTo>
                  <a:cubicBezTo>
                    <a:pt x="275" y="83"/>
                    <a:pt x="275" y="83"/>
                    <a:pt x="275" y="83"/>
                  </a:cubicBezTo>
                  <a:cubicBezTo>
                    <a:pt x="275" y="83"/>
                    <a:pt x="275" y="83"/>
                    <a:pt x="275" y="83"/>
                  </a:cubicBezTo>
                  <a:cubicBezTo>
                    <a:pt x="275" y="84"/>
                    <a:pt x="275" y="83"/>
                    <a:pt x="275" y="84"/>
                  </a:cubicBezTo>
                  <a:cubicBezTo>
                    <a:pt x="275" y="84"/>
                    <a:pt x="275" y="84"/>
                    <a:pt x="275" y="84"/>
                  </a:cubicBezTo>
                  <a:cubicBezTo>
                    <a:pt x="275" y="85"/>
                    <a:pt x="276" y="84"/>
                    <a:pt x="276" y="84"/>
                  </a:cubicBezTo>
                  <a:cubicBezTo>
                    <a:pt x="276" y="84"/>
                    <a:pt x="276" y="84"/>
                    <a:pt x="276" y="84"/>
                  </a:cubicBezTo>
                  <a:cubicBezTo>
                    <a:pt x="276" y="84"/>
                    <a:pt x="276" y="84"/>
                    <a:pt x="276" y="84"/>
                  </a:cubicBezTo>
                  <a:cubicBezTo>
                    <a:pt x="277" y="84"/>
                    <a:pt x="276" y="84"/>
                    <a:pt x="276" y="83"/>
                  </a:cubicBezTo>
                  <a:cubicBezTo>
                    <a:pt x="277" y="83"/>
                    <a:pt x="277" y="83"/>
                    <a:pt x="277" y="83"/>
                  </a:cubicBezTo>
                  <a:cubicBezTo>
                    <a:pt x="277" y="83"/>
                    <a:pt x="277" y="83"/>
                    <a:pt x="277" y="83"/>
                  </a:cubicBezTo>
                  <a:cubicBezTo>
                    <a:pt x="277" y="83"/>
                    <a:pt x="277" y="83"/>
                    <a:pt x="277" y="83"/>
                  </a:cubicBezTo>
                  <a:cubicBezTo>
                    <a:pt x="277" y="83"/>
                    <a:pt x="278" y="82"/>
                    <a:pt x="278" y="82"/>
                  </a:cubicBezTo>
                  <a:cubicBezTo>
                    <a:pt x="278" y="82"/>
                    <a:pt x="278" y="82"/>
                    <a:pt x="278" y="82"/>
                  </a:cubicBezTo>
                  <a:cubicBezTo>
                    <a:pt x="278" y="82"/>
                    <a:pt x="278" y="82"/>
                    <a:pt x="279" y="82"/>
                  </a:cubicBezTo>
                  <a:cubicBezTo>
                    <a:pt x="279" y="82"/>
                    <a:pt x="279" y="82"/>
                    <a:pt x="280" y="82"/>
                  </a:cubicBezTo>
                  <a:cubicBezTo>
                    <a:pt x="280" y="82"/>
                    <a:pt x="280" y="81"/>
                    <a:pt x="280" y="81"/>
                  </a:cubicBezTo>
                  <a:cubicBezTo>
                    <a:pt x="280" y="81"/>
                    <a:pt x="280" y="82"/>
                    <a:pt x="280" y="82"/>
                  </a:cubicBezTo>
                  <a:cubicBezTo>
                    <a:pt x="281" y="82"/>
                    <a:pt x="281" y="82"/>
                    <a:pt x="281" y="82"/>
                  </a:cubicBezTo>
                  <a:cubicBezTo>
                    <a:pt x="281" y="82"/>
                    <a:pt x="282" y="82"/>
                    <a:pt x="282" y="82"/>
                  </a:cubicBezTo>
                  <a:cubicBezTo>
                    <a:pt x="282" y="83"/>
                    <a:pt x="282" y="83"/>
                    <a:pt x="282" y="83"/>
                  </a:cubicBezTo>
                  <a:cubicBezTo>
                    <a:pt x="282" y="83"/>
                    <a:pt x="282" y="83"/>
                    <a:pt x="282" y="83"/>
                  </a:cubicBezTo>
                  <a:cubicBezTo>
                    <a:pt x="283" y="83"/>
                    <a:pt x="283" y="85"/>
                    <a:pt x="283" y="85"/>
                  </a:cubicBezTo>
                  <a:cubicBezTo>
                    <a:pt x="283" y="85"/>
                    <a:pt x="282" y="86"/>
                    <a:pt x="283" y="86"/>
                  </a:cubicBezTo>
                  <a:cubicBezTo>
                    <a:pt x="283" y="86"/>
                    <a:pt x="283" y="86"/>
                    <a:pt x="283" y="86"/>
                  </a:cubicBezTo>
                  <a:cubicBezTo>
                    <a:pt x="283" y="86"/>
                    <a:pt x="283" y="86"/>
                    <a:pt x="284" y="86"/>
                  </a:cubicBezTo>
                  <a:cubicBezTo>
                    <a:pt x="284" y="87"/>
                    <a:pt x="285" y="86"/>
                    <a:pt x="286" y="86"/>
                  </a:cubicBezTo>
                  <a:cubicBezTo>
                    <a:pt x="286" y="87"/>
                    <a:pt x="286" y="87"/>
                    <a:pt x="286" y="87"/>
                  </a:cubicBezTo>
                  <a:cubicBezTo>
                    <a:pt x="286" y="87"/>
                    <a:pt x="286" y="87"/>
                    <a:pt x="286" y="87"/>
                  </a:cubicBezTo>
                  <a:cubicBezTo>
                    <a:pt x="286" y="87"/>
                    <a:pt x="286" y="87"/>
                    <a:pt x="286" y="87"/>
                  </a:cubicBezTo>
                  <a:cubicBezTo>
                    <a:pt x="286" y="87"/>
                    <a:pt x="287" y="87"/>
                    <a:pt x="287" y="87"/>
                  </a:cubicBezTo>
                  <a:cubicBezTo>
                    <a:pt x="287" y="87"/>
                    <a:pt x="287" y="88"/>
                    <a:pt x="287" y="88"/>
                  </a:cubicBezTo>
                  <a:cubicBezTo>
                    <a:pt x="287" y="88"/>
                    <a:pt x="287" y="88"/>
                    <a:pt x="287" y="89"/>
                  </a:cubicBezTo>
                  <a:cubicBezTo>
                    <a:pt x="287" y="89"/>
                    <a:pt x="287" y="89"/>
                    <a:pt x="287" y="89"/>
                  </a:cubicBezTo>
                  <a:cubicBezTo>
                    <a:pt x="287" y="89"/>
                    <a:pt x="287" y="89"/>
                    <a:pt x="287" y="89"/>
                  </a:cubicBezTo>
                  <a:cubicBezTo>
                    <a:pt x="287" y="89"/>
                    <a:pt x="287" y="89"/>
                    <a:pt x="287" y="89"/>
                  </a:cubicBezTo>
                  <a:cubicBezTo>
                    <a:pt x="287" y="89"/>
                    <a:pt x="287" y="90"/>
                    <a:pt x="287" y="90"/>
                  </a:cubicBezTo>
                  <a:cubicBezTo>
                    <a:pt x="287" y="90"/>
                    <a:pt x="287" y="89"/>
                    <a:pt x="287" y="90"/>
                  </a:cubicBezTo>
                  <a:cubicBezTo>
                    <a:pt x="287" y="90"/>
                    <a:pt x="287" y="90"/>
                    <a:pt x="287" y="90"/>
                  </a:cubicBezTo>
                  <a:cubicBezTo>
                    <a:pt x="287" y="90"/>
                    <a:pt x="287" y="90"/>
                    <a:pt x="287" y="90"/>
                  </a:cubicBezTo>
                  <a:cubicBezTo>
                    <a:pt x="287" y="90"/>
                    <a:pt x="287" y="90"/>
                    <a:pt x="287" y="90"/>
                  </a:cubicBezTo>
                  <a:cubicBezTo>
                    <a:pt x="288" y="90"/>
                    <a:pt x="288" y="90"/>
                    <a:pt x="288" y="90"/>
                  </a:cubicBezTo>
                  <a:cubicBezTo>
                    <a:pt x="288" y="90"/>
                    <a:pt x="288" y="90"/>
                    <a:pt x="288" y="90"/>
                  </a:cubicBezTo>
                  <a:cubicBezTo>
                    <a:pt x="288" y="90"/>
                    <a:pt x="288" y="90"/>
                    <a:pt x="288" y="91"/>
                  </a:cubicBezTo>
                  <a:cubicBezTo>
                    <a:pt x="288" y="91"/>
                    <a:pt x="289" y="91"/>
                    <a:pt x="289" y="91"/>
                  </a:cubicBezTo>
                  <a:cubicBezTo>
                    <a:pt x="289" y="92"/>
                    <a:pt x="289" y="93"/>
                    <a:pt x="289" y="93"/>
                  </a:cubicBezTo>
                  <a:cubicBezTo>
                    <a:pt x="289" y="93"/>
                    <a:pt x="289" y="93"/>
                    <a:pt x="289" y="94"/>
                  </a:cubicBezTo>
                  <a:cubicBezTo>
                    <a:pt x="289" y="95"/>
                    <a:pt x="290" y="95"/>
                    <a:pt x="290" y="95"/>
                  </a:cubicBezTo>
                  <a:cubicBezTo>
                    <a:pt x="290" y="95"/>
                    <a:pt x="290" y="95"/>
                    <a:pt x="290" y="94"/>
                  </a:cubicBezTo>
                  <a:cubicBezTo>
                    <a:pt x="291" y="94"/>
                    <a:pt x="290" y="94"/>
                    <a:pt x="291" y="94"/>
                  </a:cubicBezTo>
                  <a:cubicBezTo>
                    <a:pt x="291" y="94"/>
                    <a:pt x="291" y="94"/>
                    <a:pt x="291" y="94"/>
                  </a:cubicBezTo>
                  <a:cubicBezTo>
                    <a:pt x="291" y="94"/>
                    <a:pt x="291" y="94"/>
                    <a:pt x="291" y="94"/>
                  </a:cubicBezTo>
                  <a:cubicBezTo>
                    <a:pt x="291" y="94"/>
                    <a:pt x="291" y="94"/>
                    <a:pt x="291" y="94"/>
                  </a:cubicBezTo>
                  <a:cubicBezTo>
                    <a:pt x="291" y="94"/>
                    <a:pt x="291" y="94"/>
                    <a:pt x="291" y="94"/>
                  </a:cubicBezTo>
                  <a:cubicBezTo>
                    <a:pt x="291" y="94"/>
                    <a:pt x="291" y="94"/>
                    <a:pt x="291" y="94"/>
                  </a:cubicBezTo>
                  <a:cubicBezTo>
                    <a:pt x="292" y="93"/>
                    <a:pt x="292" y="94"/>
                    <a:pt x="292" y="94"/>
                  </a:cubicBezTo>
                  <a:cubicBezTo>
                    <a:pt x="293" y="93"/>
                    <a:pt x="293" y="93"/>
                    <a:pt x="293" y="93"/>
                  </a:cubicBezTo>
                  <a:cubicBezTo>
                    <a:pt x="293" y="93"/>
                    <a:pt x="293" y="93"/>
                    <a:pt x="294" y="93"/>
                  </a:cubicBezTo>
                  <a:cubicBezTo>
                    <a:pt x="294" y="93"/>
                    <a:pt x="294" y="93"/>
                    <a:pt x="294" y="93"/>
                  </a:cubicBezTo>
                  <a:cubicBezTo>
                    <a:pt x="295" y="93"/>
                    <a:pt x="294" y="91"/>
                    <a:pt x="294" y="91"/>
                  </a:cubicBezTo>
                  <a:cubicBezTo>
                    <a:pt x="294" y="91"/>
                    <a:pt x="294" y="89"/>
                    <a:pt x="293" y="89"/>
                  </a:cubicBezTo>
                  <a:cubicBezTo>
                    <a:pt x="293" y="89"/>
                    <a:pt x="293" y="89"/>
                    <a:pt x="293" y="89"/>
                  </a:cubicBezTo>
                  <a:cubicBezTo>
                    <a:pt x="293" y="88"/>
                    <a:pt x="293" y="88"/>
                    <a:pt x="293" y="88"/>
                  </a:cubicBezTo>
                  <a:cubicBezTo>
                    <a:pt x="293" y="88"/>
                    <a:pt x="292" y="88"/>
                    <a:pt x="292" y="88"/>
                  </a:cubicBezTo>
                  <a:cubicBezTo>
                    <a:pt x="292" y="88"/>
                    <a:pt x="292" y="88"/>
                    <a:pt x="292" y="87"/>
                  </a:cubicBezTo>
                  <a:cubicBezTo>
                    <a:pt x="292" y="87"/>
                    <a:pt x="292" y="87"/>
                    <a:pt x="292" y="87"/>
                  </a:cubicBezTo>
                  <a:cubicBezTo>
                    <a:pt x="292" y="87"/>
                    <a:pt x="292" y="87"/>
                    <a:pt x="292" y="87"/>
                  </a:cubicBezTo>
                  <a:cubicBezTo>
                    <a:pt x="292" y="87"/>
                    <a:pt x="292" y="87"/>
                    <a:pt x="292" y="87"/>
                  </a:cubicBezTo>
                  <a:cubicBezTo>
                    <a:pt x="292" y="87"/>
                    <a:pt x="291" y="87"/>
                    <a:pt x="291" y="87"/>
                  </a:cubicBezTo>
                  <a:cubicBezTo>
                    <a:pt x="291" y="87"/>
                    <a:pt x="291" y="87"/>
                    <a:pt x="291" y="86"/>
                  </a:cubicBezTo>
                  <a:cubicBezTo>
                    <a:pt x="291" y="86"/>
                    <a:pt x="291" y="86"/>
                    <a:pt x="291" y="86"/>
                  </a:cubicBezTo>
                  <a:cubicBezTo>
                    <a:pt x="291" y="86"/>
                    <a:pt x="290" y="86"/>
                    <a:pt x="290" y="85"/>
                  </a:cubicBezTo>
                  <a:cubicBezTo>
                    <a:pt x="290" y="85"/>
                    <a:pt x="290" y="85"/>
                    <a:pt x="290" y="85"/>
                  </a:cubicBezTo>
                  <a:cubicBezTo>
                    <a:pt x="290" y="85"/>
                    <a:pt x="290" y="85"/>
                    <a:pt x="290" y="85"/>
                  </a:cubicBezTo>
                  <a:cubicBezTo>
                    <a:pt x="289" y="85"/>
                    <a:pt x="289" y="85"/>
                    <a:pt x="289" y="85"/>
                  </a:cubicBezTo>
                  <a:cubicBezTo>
                    <a:pt x="289" y="84"/>
                    <a:pt x="288" y="84"/>
                    <a:pt x="288" y="84"/>
                  </a:cubicBezTo>
                  <a:cubicBezTo>
                    <a:pt x="288" y="84"/>
                    <a:pt x="287" y="84"/>
                    <a:pt x="287" y="84"/>
                  </a:cubicBezTo>
                  <a:cubicBezTo>
                    <a:pt x="287" y="84"/>
                    <a:pt x="287" y="84"/>
                    <a:pt x="287" y="83"/>
                  </a:cubicBezTo>
                  <a:cubicBezTo>
                    <a:pt x="287" y="83"/>
                    <a:pt x="287" y="83"/>
                    <a:pt x="287" y="83"/>
                  </a:cubicBezTo>
                  <a:cubicBezTo>
                    <a:pt x="287" y="83"/>
                    <a:pt x="286" y="82"/>
                    <a:pt x="286" y="82"/>
                  </a:cubicBezTo>
                  <a:cubicBezTo>
                    <a:pt x="286" y="82"/>
                    <a:pt x="286" y="82"/>
                    <a:pt x="287" y="82"/>
                  </a:cubicBezTo>
                  <a:cubicBezTo>
                    <a:pt x="287" y="82"/>
                    <a:pt x="287" y="82"/>
                    <a:pt x="287" y="82"/>
                  </a:cubicBezTo>
                  <a:cubicBezTo>
                    <a:pt x="287" y="82"/>
                    <a:pt x="287" y="82"/>
                    <a:pt x="287" y="82"/>
                  </a:cubicBezTo>
                  <a:cubicBezTo>
                    <a:pt x="287" y="81"/>
                    <a:pt x="287" y="81"/>
                    <a:pt x="287" y="81"/>
                  </a:cubicBezTo>
                  <a:cubicBezTo>
                    <a:pt x="287" y="81"/>
                    <a:pt x="288" y="81"/>
                    <a:pt x="288" y="81"/>
                  </a:cubicBezTo>
                  <a:cubicBezTo>
                    <a:pt x="288" y="81"/>
                    <a:pt x="288" y="81"/>
                    <a:pt x="288" y="81"/>
                  </a:cubicBezTo>
                  <a:cubicBezTo>
                    <a:pt x="288" y="81"/>
                    <a:pt x="288" y="81"/>
                    <a:pt x="288" y="81"/>
                  </a:cubicBezTo>
                  <a:cubicBezTo>
                    <a:pt x="288" y="81"/>
                    <a:pt x="288" y="81"/>
                    <a:pt x="288" y="81"/>
                  </a:cubicBezTo>
                  <a:cubicBezTo>
                    <a:pt x="288" y="80"/>
                    <a:pt x="288" y="81"/>
                    <a:pt x="288" y="81"/>
                  </a:cubicBezTo>
                  <a:cubicBezTo>
                    <a:pt x="288" y="80"/>
                    <a:pt x="288" y="80"/>
                    <a:pt x="288" y="80"/>
                  </a:cubicBezTo>
                  <a:cubicBezTo>
                    <a:pt x="289" y="80"/>
                    <a:pt x="288" y="80"/>
                    <a:pt x="288" y="80"/>
                  </a:cubicBezTo>
                  <a:cubicBezTo>
                    <a:pt x="289" y="80"/>
                    <a:pt x="289" y="80"/>
                    <a:pt x="289" y="80"/>
                  </a:cubicBezTo>
                  <a:cubicBezTo>
                    <a:pt x="289" y="79"/>
                    <a:pt x="290" y="80"/>
                    <a:pt x="289" y="78"/>
                  </a:cubicBezTo>
                  <a:cubicBezTo>
                    <a:pt x="289" y="78"/>
                    <a:pt x="289" y="78"/>
                    <a:pt x="288" y="77"/>
                  </a:cubicBezTo>
                  <a:cubicBezTo>
                    <a:pt x="288" y="77"/>
                    <a:pt x="288" y="77"/>
                    <a:pt x="288" y="77"/>
                  </a:cubicBezTo>
                  <a:cubicBezTo>
                    <a:pt x="289" y="76"/>
                    <a:pt x="289" y="76"/>
                    <a:pt x="289" y="76"/>
                  </a:cubicBezTo>
                  <a:cubicBezTo>
                    <a:pt x="289" y="76"/>
                    <a:pt x="289" y="76"/>
                    <a:pt x="289" y="75"/>
                  </a:cubicBezTo>
                  <a:cubicBezTo>
                    <a:pt x="289" y="75"/>
                    <a:pt x="289" y="75"/>
                    <a:pt x="289" y="75"/>
                  </a:cubicBezTo>
                  <a:cubicBezTo>
                    <a:pt x="290" y="75"/>
                    <a:pt x="290" y="75"/>
                    <a:pt x="290" y="74"/>
                  </a:cubicBezTo>
                  <a:cubicBezTo>
                    <a:pt x="290" y="74"/>
                    <a:pt x="290" y="73"/>
                    <a:pt x="290" y="74"/>
                  </a:cubicBezTo>
                  <a:cubicBezTo>
                    <a:pt x="290" y="74"/>
                    <a:pt x="290" y="74"/>
                    <a:pt x="291" y="74"/>
                  </a:cubicBezTo>
                  <a:cubicBezTo>
                    <a:pt x="291" y="74"/>
                    <a:pt x="290" y="74"/>
                    <a:pt x="291" y="74"/>
                  </a:cubicBezTo>
                  <a:cubicBezTo>
                    <a:pt x="291" y="74"/>
                    <a:pt x="290" y="74"/>
                    <a:pt x="291" y="74"/>
                  </a:cubicBezTo>
                  <a:cubicBezTo>
                    <a:pt x="291" y="74"/>
                    <a:pt x="291" y="74"/>
                    <a:pt x="292" y="74"/>
                  </a:cubicBezTo>
                  <a:cubicBezTo>
                    <a:pt x="292" y="75"/>
                    <a:pt x="292" y="75"/>
                    <a:pt x="292" y="75"/>
                  </a:cubicBezTo>
                  <a:cubicBezTo>
                    <a:pt x="293" y="75"/>
                    <a:pt x="292" y="75"/>
                    <a:pt x="292" y="75"/>
                  </a:cubicBezTo>
                  <a:cubicBezTo>
                    <a:pt x="293" y="75"/>
                    <a:pt x="293" y="75"/>
                    <a:pt x="293" y="75"/>
                  </a:cubicBezTo>
                  <a:cubicBezTo>
                    <a:pt x="294" y="75"/>
                    <a:pt x="294" y="75"/>
                    <a:pt x="294" y="75"/>
                  </a:cubicBezTo>
                  <a:cubicBezTo>
                    <a:pt x="294" y="75"/>
                    <a:pt x="294" y="75"/>
                    <a:pt x="294" y="75"/>
                  </a:cubicBezTo>
                  <a:cubicBezTo>
                    <a:pt x="294" y="75"/>
                    <a:pt x="294" y="75"/>
                    <a:pt x="294" y="75"/>
                  </a:cubicBezTo>
                  <a:cubicBezTo>
                    <a:pt x="295" y="75"/>
                    <a:pt x="295" y="75"/>
                    <a:pt x="295" y="74"/>
                  </a:cubicBezTo>
                  <a:cubicBezTo>
                    <a:pt x="295" y="74"/>
                    <a:pt x="295" y="74"/>
                    <a:pt x="295" y="74"/>
                  </a:cubicBezTo>
                  <a:cubicBezTo>
                    <a:pt x="295" y="74"/>
                    <a:pt x="295" y="74"/>
                    <a:pt x="296" y="74"/>
                  </a:cubicBezTo>
                  <a:cubicBezTo>
                    <a:pt x="296" y="74"/>
                    <a:pt x="296" y="74"/>
                    <a:pt x="296" y="74"/>
                  </a:cubicBezTo>
                  <a:cubicBezTo>
                    <a:pt x="296" y="74"/>
                    <a:pt x="296" y="74"/>
                    <a:pt x="296" y="74"/>
                  </a:cubicBezTo>
                  <a:cubicBezTo>
                    <a:pt x="296" y="73"/>
                    <a:pt x="296" y="73"/>
                    <a:pt x="296" y="73"/>
                  </a:cubicBezTo>
                  <a:cubicBezTo>
                    <a:pt x="297" y="73"/>
                    <a:pt x="296" y="72"/>
                    <a:pt x="296" y="71"/>
                  </a:cubicBezTo>
                  <a:cubicBezTo>
                    <a:pt x="297" y="71"/>
                    <a:pt x="297" y="71"/>
                    <a:pt x="297" y="70"/>
                  </a:cubicBezTo>
                  <a:cubicBezTo>
                    <a:pt x="297" y="70"/>
                    <a:pt x="297" y="70"/>
                    <a:pt x="297" y="69"/>
                  </a:cubicBezTo>
                  <a:cubicBezTo>
                    <a:pt x="297" y="69"/>
                    <a:pt x="297" y="69"/>
                    <a:pt x="297" y="69"/>
                  </a:cubicBezTo>
                  <a:cubicBezTo>
                    <a:pt x="297" y="69"/>
                    <a:pt x="297" y="69"/>
                    <a:pt x="297" y="69"/>
                  </a:cubicBezTo>
                  <a:cubicBezTo>
                    <a:pt x="297" y="69"/>
                    <a:pt x="297" y="69"/>
                    <a:pt x="297" y="69"/>
                  </a:cubicBezTo>
                  <a:cubicBezTo>
                    <a:pt x="297" y="68"/>
                    <a:pt x="297" y="68"/>
                    <a:pt x="297" y="68"/>
                  </a:cubicBezTo>
                  <a:cubicBezTo>
                    <a:pt x="297" y="68"/>
                    <a:pt x="298" y="68"/>
                    <a:pt x="298" y="67"/>
                  </a:cubicBezTo>
                  <a:cubicBezTo>
                    <a:pt x="298" y="67"/>
                    <a:pt x="298" y="67"/>
                    <a:pt x="298" y="67"/>
                  </a:cubicBezTo>
                  <a:cubicBezTo>
                    <a:pt x="298" y="67"/>
                    <a:pt x="298" y="67"/>
                    <a:pt x="298" y="66"/>
                  </a:cubicBezTo>
                  <a:cubicBezTo>
                    <a:pt x="298" y="66"/>
                    <a:pt x="298" y="66"/>
                    <a:pt x="298" y="65"/>
                  </a:cubicBezTo>
                  <a:cubicBezTo>
                    <a:pt x="297" y="65"/>
                    <a:pt x="298" y="65"/>
                    <a:pt x="297" y="65"/>
                  </a:cubicBezTo>
                  <a:cubicBezTo>
                    <a:pt x="297" y="64"/>
                    <a:pt x="298" y="64"/>
                    <a:pt x="298" y="64"/>
                  </a:cubicBezTo>
                  <a:cubicBezTo>
                    <a:pt x="298" y="64"/>
                    <a:pt x="298" y="63"/>
                    <a:pt x="298" y="62"/>
                  </a:cubicBezTo>
                  <a:cubicBezTo>
                    <a:pt x="298" y="62"/>
                    <a:pt x="298" y="62"/>
                    <a:pt x="298" y="62"/>
                  </a:cubicBezTo>
                  <a:cubicBezTo>
                    <a:pt x="298" y="62"/>
                    <a:pt x="298" y="62"/>
                    <a:pt x="298" y="61"/>
                  </a:cubicBezTo>
                  <a:cubicBezTo>
                    <a:pt x="298" y="61"/>
                    <a:pt x="298" y="61"/>
                    <a:pt x="298" y="60"/>
                  </a:cubicBezTo>
                  <a:cubicBezTo>
                    <a:pt x="298" y="60"/>
                    <a:pt x="298" y="60"/>
                    <a:pt x="298" y="60"/>
                  </a:cubicBezTo>
                  <a:cubicBezTo>
                    <a:pt x="298" y="60"/>
                    <a:pt x="298" y="60"/>
                    <a:pt x="298" y="60"/>
                  </a:cubicBezTo>
                  <a:cubicBezTo>
                    <a:pt x="298" y="60"/>
                    <a:pt x="298" y="60"/>
                    <a:pt x="298" y="60"/>
                  </a:cubicBezTo>
                  <a:cubicBezTo>
                    <a:pt x="297" y="60"/>
                    <a:pt x="298" y="60"/>
                    <a:pt x="297" y="60"/>
                  </a:cubicBezTo>
                  <a:cubicBezTo>
                    <a:pt x="297" y="60"/>
                    <a:pt x="297" y="59"/>
                    <a:pt x="297" y="59"/>
                  </a:cubicBezTo>
                  <a:cubicBezTo>
                    <a:pt x="297" y="59"/>
                    <a:pt x="297" y="58"/>
                    <a:pt x="296" y="58"/>
                  </a:cubicBezTo>
                  <a:cubicBezTo>
                    <a:pt x="296" y="57"/>
                    <a:pt x="296" y="57"/>
                    <a:pt x="296" y="57"/>
                  </a:cubicBezTo>
                  <a:cubicBezTo>
                    <a:pt x="296" y="57"/>
                    <a:pt x="296" y="57"/>
                    <a:pt x="296" y="57"/>
                  </a:cubicBezTo>
                  <a:cubicBezTo>
                    <a:pt x="295" y="56"/>
                    <a:pt x="295" y="56"/>
                    <a:pt x="295" y="56"/>
                  </a:cubicBezTo>
                  <a:cubicBezTo>
                    <a:pt x="295" y="56"/>
                    <a:pt x="295" y="56"/>
                    <a:pt x="295" y="56"/>
                  </a:cubicBezTo>
                  <a:cubicBezTo>
                    <a:pt x="295" y="55"/>
                    <a:pt x="295" y="55"/>
                    <a:pt x="295" y="55"/>
                  </a:cubicBezTo>
                  <a:cubicBezTo>
                    <a:pt x="295" y="54"/>
                    <a:pt x="294" y="54"/>
                    <a:pt x="294" y="54"/>
                  </a:cubicBezTo>
                  <a:cubicBezTo>
                    <a:pt x="294" y="53"/>
                    <a:pt x="294" y="53"/>
                    <a:pt x="294" y="53"/>
                  </a:cubicBezTo>
                  <a:cubicBezTo>
                    <a:pt x="294" y="53"/>
                    <a:pt x="294" y="53"/>
                    <a:pt x="294" y="53"/>
                  </a:cubicBezTo>
                  <a:cubicBezTo>
                    <a:pt x="294" y="53"/>
                    <a:pt x="294" y="53"/>
                    <a:pt x="294" y="52"/>
                  </a:cubicBezTo>
                  <a:cubicBezTo>
                    <a:pt x="294" y="52"/>
                    <a:pt x="294" y="52"/>
                    <a:pt x="294" y="52"/>
                  </a:cubicBezTo>
                  <a:cubicBezTo>
                    <a:pt x="294" y="52"/>
                    <a:pt x="294" y="52"/>
                    <a:pt x="294" y="52"/>
                  </a:cubicBezTo>
                  <a:cubicBezTo>
                    <a:pt x="293" y="52"/>
                    <a:pt x="293" y="52"/>
                    <a:pt x="293" y="52"/>
                  </a:cubicBezTo>
                  <a:cubicBezTo>
                    <a:pt x="293" y="52"/>
                    <a:pt x="293" y="52"/>
                    <a:pt x="293" y="52"/>
                  </a:cubicBezTo>
                  <a:cubicBezTo>
                    <a:pt x="293" y="52"/>
                    <a:pt x="293" y="52"/>
                    <a:pt x="293" y="52"/>
                  </a:cubicBezTo>
                  <a:cubicBezTo>
                    <a:pt x="293" y="51"/>
                    <a:pt x="293" y="51"/>
                    <a:pt x="293" y="51"/>
                  </a:cubicBezTo>
                  <a:cubicBezTo>
                    <a:pt x="293" y="51"/>
                    <a:pt x="292" y="51"/>
                    <a:pt x="292" y="51"/>
                  </a:cubicBezTo>
                  <a:cubicBezTo>
                    <a:pt x="292" y="51"/>
                    <a:pt x="292" y="51"/>
                    <a:pt x="292" y="51"/>
                  </a:cubicBezTo>
                  <a:cubicBezTo>
                    <a:pt x="292" y="51"/>
                    <a:pt x="292" y="50"/>
                    <a:pt x="292" y="50"/>
                  </a:cubicBezTo>
                  <a:cubicBezTo>
                    <a:pt x="292" y="50"/>
                    <a:pt x="291" y="50"/>
                    <a:pt x="291" y="50"/>
                  </a:cubicBezTo>
                  <a:cubicBezTo>
                    <a:pt x="290" y="50"/>
                    <a:pt x="290" y="50"/>
                    <a:pt x="290" y="49"/>
                  </a:cubicBezTo>
                  <a:cubicBezTo>
                    <a:pt x="290" y="49"/>
                    <a:pt x="290" y="49"/>
                    <a:pt x="290" y="49"/>
                  </a:cubicBezTo>
                  <a:cubicBezTo>
                    <a:pt x="289" y="49"/>
                    <a:pt x="290" y="49"/>
                    <a:pt x="290" y="49"/>
                  </a:cubicBezTo>
                  <a:cubicBezTo>
                    <a:pt x="289" y="49"/>
                    <a:pt x="289" y="49"/>
                    <a:pt x="289" y="48"/>
                  </a:cubicBezTo>
                  <a:cubicBezTo>
                    <a:pt x="289" y="48"/>
                    <a:pt x="288" y="48"/>
                    <a:pt x="288" y="48"/>
                  </a:cubicBezTo>
                  <a:cubicBezTo>
                    <a:pt x="288" y="48"/>
                    <a:pt x="286" y="48"/>
                    <a:pt x="286" y="48"/>
                  </a:cubicBezTo>
                  <a:cubicBezTo>
                    <a:pt x="285" y="48"/>
                    <a:pt x="286" y="48"/>
                    <a:pt x="286" y="49"/>
                  </a:cubicBezTo>
                  <a:cubicBezTo>
                    <a:pt x="286" y="49"/>
                    <a:pt x="286" y="49"/>
                    <a:pt x="286" y="49"/>
                  </a:cubicBezTo>
                  <a:cubicBezTo>
                    <a:pt x="286" y="49"/>
                    <a:pt x="286" y="49"/>
                    <a:pt x="286" y="49"/>
                  </a:cubicBezTo>
                  <a:cubicBezTo>
                    <a:pt x="285" y="50"/>
                    <a:pt x="285" y="50"/>
                    <a:pt x="284" y="49"/>
                  </a:cubicBezTo>
                  <a:cubicBezTo>
                    <a:pt x="284" y="49"/>
                    <a:pt x="284" y="49"/>
                    <a:pt x="284" y="48"/>
                  </a:cubicBezTo>
                  <a:cubicBezTo>
                    <a:pt x="284" y="48"/>
                    <a:pt x="284" y="48"/>
                    <a:pt x="284" y="48"/>
                  </a:cubicBezTo>
                  <a:cubicBezTo>
                    <a:pt x="284" y="47"/>
                    <a:pt x="283" y="47"/>
                    <a:pt x="283" y="47"/>
                  </a:cubicBezTo>
                  <a:cubicBezTo>
                    <a:pt x="283" y="46"/>
                    <a:pt x="283" y="46"/>
                    <a:pt x="282" y="46"/>
                  </a:cubicBezTo>
                  <a:cubicBezTo>
                    <a:pt x="282" y="46"/>
                    <a:pt x="282" y="46"/>
                    <a:pt x="282" y="47"/>
                  </a:cubicBezTo>
                  <a:cubicBezTo>
                    <a:pt x="282" y="47"/>
                    <a:pt x="282" y="47"/>
                    <a:pt x="282" y="47"/>
                  </a:cubicBezTo>
                  <a:cubicBezTo>
                    <a:pt x="282" y="47"/>
                    <a:pt x="283" y="47"/>
                    <a:pt x="283" y="47"/>
                  </a:cubicBezTo>
                  <a:cubicBezTo>
                    <a:pt x="283" y="47"/>
                    <a:pt x="283" y="47"/>
                    <a:pt x="283" y="48"/>
                  </a:cubicBezTo>
                  <a:cubicBezTo>
                    <a:pt x="284" y="48"/>
                    <a:pt x="283" y="49"/>
                    <a:pt x="284" y="49"/>
                  </a:cubicBezTo>
                  <a:cubicBezTo>
                    <a:pt x="284" y="49"/>
                    <a:pt x="284" y="49"/>
                    <a:pt x="283" y="49"/>
                  </a:cubicBezTo>
                  <a:cubicBezTo>
                    <a:pt x="283" y="49"/>
                    <a:pt x="283" y="49"/>
                    <a:pt x="283" y="49"/>
                  </a:cubicBezTo>
                  <a:cubicBezTo>
                    <a:pt x="283" y="49"/>
                    <a:pt x="283" y="49"/>
                    <a:pt x="283" y="49"/>
                  </a:cubicBezTo>
                  <a:cubicBezTo>
                    <a:pt x="283" y="49"/>
                    <a:pt x="283" y="49"/>
                    <a:pt x="283" y="49"/>
                  </a:cubicBezTo>
                  <a:cubicBezTo>
                    <a:pt x="283" y="49"/>
                    <a:pt x="283" y="49"/>
                    <a:pt x="283" y="49"/>
                  </a:cubicBezTo>
                  <a:cubicBezTo>
                    <a:pt x="283" y="49"/>
                    <a:pt x="283" y="49"/>
                    <a:pt x="283" y="48"/>
                  </a:cubicBezTo>
                  <a:cubicBezTo>
                    <a:pt x="282" y="48"/>
                    <a:pt x="282" y="48"/>
                    <a:pt x="282" y="48"/>
                  </a:cubicBezTo>
                  <a:cubicBezTo>
                    <a:pt x="282" y="48"/>
                    <a:pt x="282" y="48"/>
                    <a:pt x="282" y="48"/>
                  </a:cubicBezTo>
                  <a:cubicBezTo>
                    <a:pt x="282" y="48"/>
                    <a:pt x="282" y="48"/>
                    <a:pt x="282" y="48"/>
                  </a:cubicBezTo>
                  <a:cubicBezTo>
                    <a:pt x="281" y="47"/>
                    <a:pt x="280" y="47"/>
                    <a:pt x="279" y="47"/>
                  </a:cubicBezTo>
                  <a:cubicBezTo>
                    <a:pt x="279" y="47"/>
                    <a:pt x="278" y="47"/>
                    <a:pt x="278" y="47"/>
                  </a:cubicBezTo>
                  <a:cubicBezTo>
                    <a:pt x="278" y="47"/>
                    <a:pt x="278" y="47"/>
                    <a:pt x="278" y="47"/>
                  </a:cubicBezTo>
                  <a:cubicBezTo>
                    <a:pt x="278" y="47"/>
                    <a:pt x="279" y="46"/>
                    <a:pt x="279" y="46"/>
                  </a:cubicBezTo>
                  <a:cubicBezTo>
                    <a:pt x="279" y="46"/>
                    <a:pt x="279" y="46"/>
                    <a:pt x="279" y="46"/>
                  </a:cubicBezTo>
                  <a:cubicBezTo>
                    <a:pt x="279" y="46"/>
                    <a:pt x="279" y="46"/>
                    <a:pt x="279" y="46"/>
                  </a:cubicBezTo>
                  <a:cubicBezTo>
                    <a:pt x="279" y="46"/>
                    <a:pt x="279" y="46"/>
                    <a:pt x="279" y="45"/>
                  </a:cubicBezTo>
                  <a:cubicBezTo>
                    <a:pt x="279" y="45"/>
                    <a:pt x="279" y="45"/>
                    <a:pt x="279" y="45"/>
                  </a:cubicBezTo>
                  <a:cubicBezTo>
                    <a:pt x="279" y="45"/>
                    <a:pt x="280" y="45"/>
                    <a:pt x="280" y="45"/>
                  </a:cubicBezTo>
                  <a:cubicBezTo>
                    <a:pt x="280" y="45"/>
                    <a:pt x="280" y="45"/>
                    <a:pt x="280" y="44"/>
                  </a:cubicBezTo>
                  <a:cubicBezTo>
                    <a:pt x="280" y="44"/>
                    <a:pt x="280" y="44"/>
                    <a:pt x="280" y="44"/>
                  </a:cubicBezTo>
                  <a:cubicBezTo>
                    <a:pt x="280" y="44"/>
                    <a:pt x="280" y="43"/>
                    <a:pt x="280" y="43"/>
                  </a:cubicBezTo>
                  <a:cubicBezTo>
                    <a:pt x="280" y="43"/>
                    <a:pt x="280" y="43"/>
                    <a:pt x="280" y="42"/>
                  </a:cubicBezTo>
                  <a:cubicBezTo>
                    <a:pt x="280" y="42"/>
                    <a:pt x="280" y="42"/>
                    <a:pt x="281" y="42"/>
                  </a:cubicBezTo>
                  <a:cubicBezTo>
                    <a:pt x="281" y="42"/>
                    <a:pt x="281" y="42"/>
                    <a:pt x="281" y="42"/>
                  </a:cubicBezTo>
                  <a:cubicBezTo>
                    <a:pt x="281" y="42"/>
                    <a:pt x="281" y="42"/>
                    <a:pt x="281" y="41"/>
                  </a:cubicBezTo>
                  <a:cubicBezTo>
                    <a:pt x="281" y="41"/>
                    <a:pt x="281" y="41"/>
                    <a:pt x="281" y="41"/>
                  </a:cubicBezTo>
                  <a:cubicBezTo>
                    <a:pt x="281" y="41"/>
                    <a:pt x="281" y="41"/>
                    <a:pt x="281" y="40"/>
                  </a:cubicBezTo>
                  <a:cubicBezTo>
                    <a:pt x="282" y="40"/>
                    <a:pt x="282" y="40"/>
                    <a:pt x="281" y="40"/>
                  </a:cubicBezTo>
                  <a:cubicBezTo>
                    <a:pt x="281" y="40"/>
                    <a:pt x="281" y="39"/>
                    <a:pt x="281" y="39"/>
                  </a:cubicBezTo>
                  <a:cubicBezTo>
                    <a:pt x="282" y="39"/>
                    <a:pt x="282" y="39"/>
                    <a:pt x="282" y="39"/>
                  </a:cubicBezTo>
                  <a:cubicBezTo>
                    <a:pt x="282" y="39"/>
                    <a:pt x="282" y="39"/>
                    <a:pt x="282" y="39"/>
                  </a:cubicBezTo>
                  <a:cubicBezTo>
                    <a:pt x="282" y="38"/>
                    <a:pt x="282" y="37"/>
                    <a:pt x="282" y="37"/>
                  </a:cubicBezTo>
                  <a:cubicBezTo>
                    <a:pt x="283" y="37"/>
                    <a:pt x="283" y="37"/>
                    <a:pt x="283" y="37"/>
                  </a:cubicBezTo>
                  <a:cubicBezTo>
                    <a:pt x="284" y="37"/>
                    <a:pt x="284" y="37"/>
                    <a:pt x="285" y="37"/>
                  </a:cubicBezTo>
                  <a:cubicBezTo>
                    <a:pt x="286" y="37"/>
                    <a:pt x="286" y="37"/>
                    <a:pt x="287" y="36"/>
                  </a:cubicBezTo>
                  <a:cubicBezTo>
                    <a:pt x="288" y="37"/>
                    <a:pt x="287" y="37"/>
                    <a:pt x="288" y="37"/>
                  </a:cubicBezTo>
                  <a:cubicBezTo>
                    <a:pt x="288" y="37"/>
                    <a:pt x="288" y="37"/>
                    <a:pt x="288" y="37"/>
                  </a:cubicBezTo>
                  <a:cubicBezTo>
                    <a:pt x="288" y="37"/>
                    <a:pt x="288" y="37"/>
                    <a:pt x="288" y="37"/>
                  </a:cubicBezTo>
                  <a:cubicBezTo>
                    <a:pt x="289" y="37"/>
                    <a:pt x="289" y="37"/>
                    <a:pt x="289" y="37"/>
                  </a:cubicBezTo>
                  <a:cubicBezTo>
                    <a:pt x="289" y="37"/>
                    <a:pt x="289" y="37"/>
                    <a:pt x="289" y="37"/>
                  </a:cubicBezTo>
                  <a:cubicBezTo>
                    <a:pt x="290" y="37"/>
                    <a:pt x="290" y="37"/>
                    <a:pt x="290" y="37"/>
                  </a:cubicBezTo>
                  <a:cubicBezTo>
                    <a:pt x="291" y="37"/>
                    <a:pt x="292" y="37"/>
                    <a:pt x="292" y="37"/>
                  </a:cubicBezTo>
                  <a:cubicBezTo>
                    <a:pt x="292" y="37"/>
                    <a:pt x="292" y="37"/>
                    <a:pt x="293" y="37"/>
                  </a:cubicBezTo>
                  <a:cubicBezTo>
                    <a:pt x="293" y="37"/>
                    <a:pt x="293" y="37"/>
                    <a:pt x="293" y="36"/>
                  </a:cubicBezTo>
                  <a:cubicBezTo>
                    <a:pt x="293" y="36"/>
                    <a:pt x="293" y="36"/>
                    <a:pt x="293" y="36"/>
                  </a:cubicBezTo>
                  <a:cubicBezTo>
                    <a:pt x="293" y="36"/>
                    <a:pt x="293" y="36"/>
                    <a:pt x="294" y="36"/>
                  </a:cubicBezTo>
                  <a:cubicBezTo>
                    <a:pt x="294" y="36"/>
                    <a:pt x="294" y="36"/>
                    <a:pt x="294" y="36"/>
                  </a:cubicBezTo>
                  <a:cubicBezTo>
                    <a:pt x="294" y="36"/>
                    <a:pt x="295" y="36"/>
                    <a:pt x="295" y="36"/>
                  </a:cubicBezTo>
                  <a:cubicBezTo>
                    <a:pt x="295" y="36"/>
                    <a:pt x="297" y="36"/>
                    <a:pt x="298" y="37"/>
                  </a:cubicBezTo>
                  <a:cubicBezTo>
                    <a:pt x="298" y="37"/>
                    <a:pt x="298" y="37"/>
                    <a:pt x="298" y="37"/>
                  </a:cubicBezTo>
                  <a:cubicBezTo>
                    <a:pt x="297" y="37"/>
                    <a:pt x="297" y="37"/>
                    <a:pt x="297" y="37"/>
                  </a:cubicBezTo>
                  <a:cubicBezTo>
                    <a:pt x="297" y="38"/>
                    <a:pt x="297" y="37"/>
                    <a:pt x="297" y="38"/>
                  </a:cubicBezTo>
                  <a:cubicBezTo>
                    <a:pt x="297" y="38"/>
                    <a:pt x="298" y="38"/>
                    <a:pt x="299" y="38"/>
                  </a:cubicBezTo>
                  <a:cubicBezTo>
                    <a:pt x="299" y="38"/>
                    <a:pt x="299" y="38"/>
                    <a:pt x="300" y="38"/>
                  </a:cubicBezTo>
                  <a:cubicBezTo>
                    <a:pt x="300" y="38"/>
                    <a:pt x="300" y="38"/>
                    <a:pt x="300" y="37"/>
                  </a:cubicBezTo>
                  <a:cubicBezTo>
                    <a:pt x="301" y="37"/>
                    <a:pt x="301" y="37"/>
                    <a:pt x="301" y="37"/>
                  </a:cubicBezTo>
                  <a:cubicBezTo>
                    <a:pt x="301" y="37"/>
                    <a:pt x="301" y="37"/>
                    <a:pt x="302" y="37"/>
                  </a:cubicBezTo>
                  <a:cubicBezTo>
                    <a:pt x="302" y="37"/>
                    <a:pt x="303" y="37"/>
                    <a:pt x="303" y="37"/>
                  </a:cubicBezTo>
                  <a:cubicBezTo>
                    <a:pt x="303" y="37"/>
                    <a:pt x="303" y="37"/>
                    <a:pt x="303" y="37"/>
                  </a:cubicBezTo>
                  <a:cubicBezTo>
                    <a:pt x="304" y="37"/>
                    <a:pt x="304" y="37"/>
                    <a:pt x="303" y="37"/>
                  </a:cubicBezTo>
                  <a:cubicBezTo>
                    <a:pt x="303" y="37"/>
                    <a:pt x="303" y="37"/>
                    <a:pt x="303" y="37"/>
                  </a:cubicBezTo>
                  <a:cubicBezTo>
                    <a:pt x="303" y="36"/>
                    <a:pt x="303" y="36"/>
                    <a:pt x="303" y="36"/>
                  </a:cubicBezTo>
                  <a:cubicBezTo>
                    <a:pt x="302" y="36"/>
                    <a:pt x="302" y="36"/>
                    <a:pt x="302" y="36"/>
                  </a:cubicBezTo>
                  <a:cubicBezTo>
                    <a:pt x="301" y="36"/>
                    <a:pt x="301" y="36"/>
                    <a:pt x="301" y="36"/>
                  </a:cubicBezTo>
                  <a:cubicBezTo>
                    <a:pt x="301" y="36"/>
                    <a:pt x="301" y="36"/>
                    <a:pt x="301" y="35"/>
                  </a:cubicBezTo>
                  <a:cubicBezTo>
                    <a:pt x="301" y="35"/>
                    <a:pt x="301" y="35"/>
                    <a:pt x="301" y="35"/>
                  </a:cubicBezTo>
                  <a:cubicBezTo>
                    <a:pt x="301" y="35"/>
                    <a:pt x="301" y="34"/>
                    <a:pt x="301" y="34"/>
                  </a:cubicBezTo>
                  <a:cubicBezTo>
                    <a:pt x="301" y="33"/>
                    <a:pt x="301" y="33"/>
                    <a:pt x="301" y="32"/>
                  </a:cubicBezTo>
                  <a:cubicBezTo>
                    <a:pt x="302" y="32"/>
                    <a:pt x="303" y="32"/>
                    <a:pt x="303" y="32"/>
                  </a:cubicBezTo>
                  <a:cubicBezTo>
                    <a:pt x="303" y="32"/>
                    <a:pt x="303" y="32"/>
                    <a:pt x="303" y="31"/>
                  </a:cubicBezTo>
                  <a:cubicBezTo>
                    <a:pt x="303" y="31"/>
                    <a:pt x="304" y="31"/>
                    <a:pt x="304" y="31"/>
                  </a:cubicBezTo>
                  <a:cubicBezTo>
                    <a:pt x="304" y="31"/>
                    <a:pt x="304" y="31"/>
                    <a:pt x="305" y="32"/>
                  </a:cubicBezTo>
                  <a:cubicBezTo>
                    <a:pt x="305" y="32"/>
                    <a:pt x="305" y="32"/>
                    <a:pt x="305" y="32"/>
                  </a:cubicBezTo>
                  <a:cubicBezTo>
                    <a:pt x="306" y="32"/>
                    <a:pt x="305" y="32"/>
                    <a:pt x="306" y="32"/>
                  </a:cubicBezTo>
                  <a:cubicBezTo>
                    <a:pt x="306" y="31"/>
                    <a:pt x="306" y="32"/>
                    <a:pt x="306" y="31"/>
                  </a:cubicBezTo>
                  <a:cubicBezTo>
                    <a:pt x="307" y="31"/>
                    <a:pt x="306" y="32"/>
                    <a:pt x="307" y="32"/>
                  </a:cubicBezTo>
                  <a:cubicBezTo>
                    <a:pt x="307" y="32"/>
                    <a:pt x="307" y="32"/>
                    <a:pt x="307" y="32"/>
                  </a:cubicBezTo>
                  <a:cubicBezTo>
                    <a:pt x="307" y="33"/>
                    <a:pt x="307" y="33"/>
                    <a:pt x="307" y="33"/>
                  </a:cubicBezTo>
                  <a:cubicBezTo>
                    <a:pt x="307" y="33"/>
                    <a:pt x="307" y="33"/>
                    <a:pt x="308" y="33"/>
                  </a:cubicBezTo>
                  <a:cubicBezTo>
                    <a:pt x="308" y="33"/>
                    <a:pt x="308" y="33"/>
                    <a:pt x="308" y="33"/>
                  </a:cubicBezTo>
                  <a:cubicBezTo>
                    <a:pt x="308" y="34"/>
                    <a:pt x="308" y="34"/>
                    <a:pt x="308" y="34"/>
                  </a:cubicBezTo>
                  <a:cubicBezTo>
                    <a:pt x="308" y="34"/>
                    <a:pt x="308" y="34"/>
                    <a:pt x="309" y="34"/>
                  </a:cubicBezTo>
                  <a:cubicBezTo>
                    <a:pt x="309" y="34"/>
                    <a:pt x="309" y="34"/>
                    <a:pt x="309" y="34"/>
                  </a:cubicBezTo>
                  <a:cubicBezTo>
                    <a:pt x="309" y="34"/>
                    <a:pt x="309" y="34"/>
                    <a:pt x="309" y="34"/>
                  </a:cubicBezTo>
                  <a:cubicBezTo>
                    <a:pt x="309" y="34"/>
                    <a:pt x="309" y="34"/>
                    <a:pt x="309" y="34"/>
                  </a:cubicBezTo>
                  <a:cubicBezTo>
                    <a:pt x="309" y="34"/>
                    <a:pt x="309" y="34"/>
                    <a:pt x="309" y="33"/>
                  </a:cubicBezTo>
                  <a:cubicBezTo>
                    <a:pt x="310" y="33"/>
                    <a:pt x="309" y="33"/>
                    <a:pt x="310" y="33"/>
                  </a:cubicBezTo>
                  <a:cubicBezTo>
                    <a:pt x="310" y="33"/>
                    <a:pt x="310" y="33"/>
                    <a:pt x="310" y="33"/>
                  </a:cubicBezTo>
                  <a:cubicBezTo>
                    <a:pt x="310" y="33"/>
                    <a:pt x="310" y="32"/>
                    <a:pt x="310" y="32"/>
                  </a:cubicBezTo>
                  <a:cubicBezTo>
                    <a:pt x="310" y="32"/>
                    <a:pt x="312" y="33"/>
                    <a:pt x="311" y="32"/>
                  </a:cubicBezTo>
                  <a:cubicBezTo>
                    <a:pt x="311" y="31"/>
                    <a:pt x="311" y="31"/>
                    <a:pt x="311" y="31"/>
                  </a:cubicBezTo>
                  <a:cubicBezTo>
                    <a:pt x="311" y="31"/>
                    <a:pt x="311" y="31"/>
                    <a:pt x="310" y="31"/>
                  </a:cubicBezTo>
                  <a:cubicBezTo>
                    <a:pt x="310" y="31"/>
                    <a:pt x="310" y="31"/>
                    <a:pt x="310" y="31"/>
                  </a:cubicBezTo>
                  <a:cubicBezTo>
                    <a:pt x="310" y="31"/>
                    <a:pt x="310" y="31"/>
                    <a:pt x="310" y="30"/>
                  </a:cubicBezTo>
                  <a:cubicBezTo>
                    <a:pt x="310" y="30"/>
                    <a:pt x="310" y="30"/>
                    <a:pt x="310" y="30"/>
                  </a:cubicBezTo>
                  <a:cubicBezTo>
                    <a:pt x="310" y="30"/>
                    <a:pt x="310" y="30"/>
                    <a:pt x="310" y="30"/>
                  </a:cubicBezTo>
                  <a:cubicBezTo>
                    <a:pt x="310" y="30"/>
                    <a:pt x="310" y="30"/>
                    <a:pt x="310" y="30"/>
                  </a:cubicBezTo>
                  <a:cubicBezTo>
                    <a:pt x="310" y="29"/>
                    <a:pt x="311" y="29"/>
                    <a:pt x="311" y="30"/>
                  </a:cubicBezTo>
                  <a:cubicBezTo>
                    <a:pt x="312" y="30"/>
                    <a:pt x="311" y="30"/>
                    <a:pt x="312" y="31"/>
                  </a:cubicBezTo>
                  <a:cubicBezTo>
                    <a:pt x="312" y="31"/>
                    <a:pt x="312" y="31"/>
                    <a:pt x="312" y="31"/>
                  </a:cubicBezTo>
                  <a:cubicBezTo>
                    <a:pt x="312" y="31"/>
                    <a:pt x="312" y="31"/>
                    <a:pt x="312" y="31"/>
                  </a:cubicBezTo>
                  <a:cubicBezTo>
                    <a:pt x="312" y="31"/>
                    <a:pt x="312" y="31"/>
                    <a:pt x="312" y="32"/>
                  </a:cubicBezTo>
                  <a:cubicBezTo>
                    <a:pt x="312" y="32"/>
                    <a:pt x="312" y="32"/>
                    <a:pt x="313" y="32"/>
                  </a:cubicBezTo>
                  <a:cubicBezTo>
                    <a:pt x="313" y="32"/>
                    <a:pt x="313" y="32"/>
                    <a:pt x="313" y="32"/>
                  </a:cubicBezTo>
                  <a:cubicBezTo>
                    <a:pt x="313" y="32"/>
                    <a:pt x="313" y="32"/>
                    <a:pt x="313" y="32"/>
                  </a:cubicBezTo>
                  <a:cubicBezTo>
                    <a:pt x="313" y="32"/>
                    <a:pt x="313" y="32"/>
                    <a:pt x="313" y="32"/>
                  </a:cubicBezTo>
                  <a:cubicBezTo>
                    <a:pt x="313" y="32"/>
                    <a:pt x="313" y="32"/>
                    <a:pt x="313" y="32"/>
                  </a:cubicBezTo>
                  <a:cubicBezTo>
                    <a:pt x="313" y="32"/>
                    <a:pt x="313" y="32"/>
                    <a:pt x="313" y="32"/>
                  </a:cubicBezTo>
                  <a:cubicBezTo>
                    <a:pt x="313" y="33"/>
                    <a:pt x="313" y="33"/>
                    <a:pt x="314" y="33"/>
                  </a:cubicBezTo>
                  <a:cubicBezTo>
                    <a:pt x="314" y="33"/>
                    <a:pt x="313" y="33"/>
                    <a:pt x="313" y="34"/>
                  </a:cubicBezTo>
                  <a:cubicBezTo>
                    <a:pt x="313" y="34"/>
                    <a:pt x="313" y="34"/>
                    <a:pt x="313" y="34"/>
                  </a:cubicBezTo>
                  <a:cubicBezTo>
                    <a:pt x="312" y="35"/>
                    <a:pt x="313" y="35"/>
                    <a:pt x="313" y="36"/>
                  </a:cubicBezTo>
                  <a:cubicBezTo>
                    <a:pt x="313" y="36"/>
                    <a:pt x="313" y="36"/>
                    <a:pt x="312" y="36"/>
                  </a:cubicBezTo>
                  <a:cubicBezTo>
                    <a:pt x="312" y="36"/>
                    <a:pt x="312" y="37"/>
                    <a:pt x="312" y="38"/>
                  </a:cubicBezTo>
                  <a:cubicBezTo>
                    <a:pt x="312" y="38"/>
                    <a:pt x="312" y="38"/>
                    <a:pt x="313" y="38"/>
                  </a:cubicBezTo>
                  <a:cubicBezTo>
                    <a:pt x="313" y="38"/>
                    <a:pt x="312" y="39"/>
                    <a:pt x="312" y="39"/>
                  </a:cubicBezTo>
                  <a:cubicBezTo>
                    <a:pt x="312" y="39"/>
                    <a:pt x="312" y="39"/>
                    <a:pt x="312" y="39"/>
                  </a:cubicBezTo>
                  <a:cubicBezTo>
                    <a:pt x="312" y="39"/>
                    <a:pt x="312" y="39"/>
                    <a:pt x="312" y="39"/>
                  </a:cubicBezTo>
                  <a:cubicBezTo>
                    <a:pt x="312" y="39"/>
                    <a:pt x="312" y="39"/>
                    <a:pt x="312" y="39"/>
                  </a:cubicBezTo>
                  <a:cubicBezTo>
                    <a:pt x="312" y="39"/>
                    <a:pt x="312" y="40"/>
                    <a:pt x="311" y="40"/>
                  </a:cubicBezTo>
                  <a:cubicBezTo>
                    <a:pt x="311" y="40"/>
                    <a:pt x="311" y="40"/>
                    <a:pt x="311" y="40"/>
                  </a:cubicBezTo>
                  <a:cubicBezTo>
                    <a:pt x="311" y="40"/>
                    <a:pt x="311" y="40"/>
                    <a:pt x="311" y="40"/>
                  </a:cubicBezTo>
                  <a:cubicBezTo>
                    <a:pt x="311" y="40"/>
                    <a:pt x="311" y="40"/>
                    <a:pt x="311" y="40"/>
                  </a:cubicBezTo>
                  <a:cubicBezTo>
                    <a:pt x="310" y="40"/>
                    <a:pt x="311" y="41"/>
                    <a:pt x="311" y="41"/>
                  </a:cubicBezTo>
                  <a:cubicBezTo>
                    <a:pt x="311" y="41"/>
                    <a:pt x="311" y="41"/>
                    <a:pt x="311" y="41"/>
                  </a:cubicBezTo>
                  <a:cubicBezTo>
                    <a:pt x="311" y="42"/>
                    <a:pt x="311" y="43"/>
                    <a:pt x="311" y="43"/>
                  </a:cubicBezTo>
                  <a:cubicBezTo>
                    <a:pt x="311" y="43"/>
                    <a:pt x="311" y="44"/>
                    <a:pt x="312" y="44"/>
                  </a:cubicBezTo>
                  <a:cubicBezTo>
                    <a:pt x="312" y="44"/>
                    <a:pt x="312" y="45"/>
                    <a:pt x="312" y="45"/>
                  </a:cubicBezTo>
                  <a:cubicBezTo>
                    <a:pt x="312" y="45"/>
                    <a:pt x="312" y="45"/>
                    <a:pt x="312" y="45"/>
                  </a:cubicBezTo>
                  <a:cubicBezTo>
                    <a:pt x="312" y="45"/>
                    <a:pt x="313" y="45"/>
                    <a:pt x="313" y="45"/>
                  </a:cubicBezTo>
                  <a:cubicBezTo>
                    <a:pt x="313" y="45"/>
                    <a:pt x="313" y="45"/>
                    <a:pt x="313" y="45"/>
                  </a:cubicBezTo>
                  <a:cubicBezTo>
                    <a:pt x="313" y="46"/>
                    <a:pt x="313" y="46"/>
                    <a:pt x="313" y="46"/>
                  </a:cubicBezTo>
                  <a:cubicBezTo>
                    <a:pt x="313" y="46"/>
                    <a:pt x="313" y="46"/>
                    <a:pt x="313" y="46"/>
                  </a:cubicBezTo>
                  <a:cubicBezTo>
                    <a:pt x="313" y="46"/>
                    <a:pt x="313" y="46"/>
                    <a:pt x="313" y="46"/>
                  </a:cubicBezTo>
                  <a:cubicBezTo>
                    <a:pt x="313" y="46"/>
                    <a:pt x="313" y="47"/>
                    <a:pt x="314" y="47"/>
                  </a:cubicBezTo>
                  <a:cubicBezTo>
                    <a:pt x="314" y="47"/>
                    <a:pt x="314" y="47"/>
                    <a:pt x="314" y="47"/>
                  </a:cubicBezTo>
                  <a:cubicBezTo>
                    <a:pt x="314" y="47"/>
                    <a:pt x="314" y="47"/>
                    <a:pt x="314" y="47"/>
                  </a:cubicBezTo>
                  <a:cubicBezTo>
                    <a:pt x="314" y="47"/>
                    <a:pt x="314" y="47"/>
                    <a:pt x="314" y="47"/>
                  </a:cubicBezTo>
                  <a:cubicBezTo>
                    <a:pt x="314" y="47"/>
                    <a:pt x="314" y="47"/>
                    <a:pt x="314" y="47"/>
                  </a:cubicBezTo>
                  <a:cubicBezTo>
                    <a:pt x="314" y="47"/>
                    <a:pt x="314" y="47"/>
                    <a:pt x="314" y="47"/>
                  </a:cubicBezTo>
                  <a:cubicBezTo>
                    <a:pt x="314" y="47"/>
                    <a:pt x="314" y="47"/>
                    <a:pt x="314" y="47"/>
                  </a:cubicBezTo>
                  <a:cubicBezTo>
                    <a:pt x="315" y="48"/>
                    <a:pt x="315" y="48"/>
                    <a:pt x="315" y="48"/>
                  </a:cubicBezTo>
                  <a:cubicBezTo>
                    <a:pt x="315" y="48"/>
                    <a:pt x="315" y="48"/>
                    <a:pt x="315" y="48"/>
                  </a:cubicBezTo>
                  <a:cubicBezTo>
                    <a:pt x="316" y="48"/>
                    <a:pt x="315" y="48"/>
                    <a:pt x="316" y="48"/>
                  </a:cubicBezTo>
                  <a:cubicBezTo>
                    <a:pt x="316" y="48"/>
                    <a:pt x="316" y="49"/>
                    <a:pt x="317" y="49"/>
                  </a:cubicBezTo>
                  <a:cubicBezTo>
                    <a:pt x="317" y="49"/>
                    <a:pt x="317" y="49"/>
                    <a:pt x="317" y="49"/>
                  </a:cubicBezTo>
                  <a:cubicBezTo>
                    <a:pt x="317" y="50"/>
                    <a:pt x="317" y="50"/>
                    <a:pt x="317" y="50"/>
                  </a:cubicBezTo>
                  <a:cubicBezTo>
                    <a:pt x="317" y="50"/>
                    <a:pt x="317" y="50"/>
                    <a:pt x="317" y="50"/>
                  </a:cubicBezTo>
                  <a:cubicBezTo>
                    <a:pt x="317" y="50"/>
                    <a:pt x="317" y="50"/>
                    <a:pt x="318" y="50"/>
                  </a:cubicBezTo>
                  <a:cubicBezTo>
                    <a:pt x="318" y="50"/>
                    <a:pt x="318" y="50"/>
                    <a:pt x="318" y="50"/>
                  </a:cubicBezTo>
                  <a:cubicBezTo>
                    <a:pt x="318" y="50"/>
                    <a:pt x="318" y="50"/>
                    <a:pt x="318" y="50"/>
                  </a:cubicBezTo>
                  <a:cubicBezTo>
                    <a:pt x="318" y="50"/>
                    <a:pt x="318" y="50"/>
                    <a:pt x="318" y="51"/>
                  </a:cubicBezTo>
                  <a:cubicBezTo>
                    <a:pt x="318" y="51"/>
                    <a:pt x="318" y="51"/>
                    <a:pt x="318" y="51"/>
                  </a:cubicBezTo>
                  <a:cubicBezTo>
                    <a:pt x="319" y="51"/>
                    <a:pt x="319" y="52"/>
                    <a:pt x="320" y="52"/>
                  </a:cubicBezTo>
                  <a:cubicBezTo>
                    <a:pt x="320" y="52"/>
                    <a:pt x="320" y="52"/>
                    <a:pt x="320" y="52"/>
                  </a:cubicBezTo>
                  <a:cubicBezTo>
                    <a:pt x="320" y="52"/>
                    <a:pt x="320" y="52"/>
                    <a:pt x="321" y="52"/>
                  </a:cubicBezTo>
                  <a:cubicBezTo>
                    <a:pt x="321" y="52"/>
                    <a:pt x="321" y="52"/>
                    <a:pt x="321" y="52"/>
                  </a:cubicBezTo>
                  <a:cubicBezTo>
                    <a:pt x="321" y="53"/>
                    <a:pt x="321" y="53"/>
                    <a:pt x="321" y="53"/>
                  </a:cubicBezTo>
                  <a:cubicBezTo>
                    <a:pt x="321" y="53"/>
                    <a:pt x="322" y="53"/>
                    <a:pt x="322" y="53"/>
                  </a:cubicBezTo>
                  <a:cubicBezTo>
                    <a:pt x="322" y="53"/>
                    <a:pt x="322" y="53"/>
                    <a:pt x="322" y="54"/>
                  </a:cubicBezTo>
                  <a:cubicBezTo>
                    <a:pt x="322" y="54"/>
                    <a:pt x="322" y="54"/>
                    <a:pt x="322" y="54"/>
                  </a:cubicBezTo>
                  <a:cubicBezTo>
                    <a:pt x="322" y="54"/>
                    <a:pt x="322" y="54"/>
                    <a:pt x="322" y="54"/>
                  </a:cubicBezTo>
                  <a:cubicBezTo>
                    <a:pt x="322" y="54"/>
                    <a:pt x="322" y="54"/>
                    <a:pt x="322" y="54"/>
                  </a:cubicBezTo>
                  <a:cubicBezTo>
                    <a:pt x="322" y="54"/>
                    <a:pt x="322" y="54"/>
                    <a:pt x="322" y="54"/>
                  </a:cubicBezTo>
                  <a:cubicBezTo>
                    <a:pt x="323" y="54"/>
                    <a:pt x="323" y="54"/>
                    <a:pt x="323" y="54"/>
                  </a:cubicBezTo>
                  <a:cubicBezTo>
                    <a:pt x="323" y="54"/>
                    <a:pt x="323" y="54"/>
                    <a:pt x="323" y="55"/>
                  </a:cubicBezTo>
                  <a:cubicBezTo>
                    <a:pt x="323" y="55"/>
                    <a:pt x="323" y="55"/>
                    <a:pt x="323" y="55"/>
                  </a:cubicBezTo>
                  <a:cubicBezTo>
                    <a:pt x="323" y="55"/>
                    <a:pt x="323" y="55"/>
                    <a:pt x="323" y="55"/>
                  </a:cubicBezTo>
                  <a:cubicBezTo>
                    <a:pt x="323" y="55"/>
                    <a:pt x="323" y="55"/>
                    <a:pt x="323" y="55"/>
                  </a:cubicBezTo>
                  <a:cubicBezTo>
                    <a:pt x="323" y="55"/>
                    <a:pt x="323" y="55"/>
                    <a:pt x="324" y="55"/>
                  </a:cubicBezTo>
                  <a:cubicBezTo>
                    <a:pt x="324" y="55"/>
                    <a:pt x="325" y="56"/>
                    <a:pt x="325" y="55"/>
                  </a:cubicBezTo>
                  <a:cubicBezTo>
                    <a:pt x="325" y="55"/>
                    <a:pt x="325" y="55"/>
                    <a:pt x="325" y="55"/>
                  </a:cubicBezTo>
                  <a:cubicBezTo>
                    <a:pt x="325" y="54"/>
                    <a:pt x="325" y="53"/>
                    <a:pt x="325" y="53"/>
                  </a:cubicBezTo>
                  <a:cubicBezTo>
                    <a:pt x="325" y="53"/>
                    <a:pt x="324" y="52"/>
                    <a:pt x="324" y="52"/>
                  </a:cubicBezTo>
                  <a:cubicBezTo>
                    <a:pt x="324" y="52"/>
                    <a:pt x="324" y="51"/>
                    <a:pt x="324" y="51"/>
                  </a:cubicBezTo>
                  <a:cubicBezTo>
                    <a:pt x="324" y="51"/>
                    <a:pt x="324" y="51"/>
                    <a:pt x="324" y="51"/>
                  </a:cubicBezTo>
                  <a:cubicBezTo>
                    <a:pt x="324" y="51"/>
                    <a:pt x="325" y="50"/>
                    <a:pt x="324" y="50"/>
                  </a:cubicBezTo>
                  <a:cubicBezTo>
                    <a:pt x="324" y="50"/>
                    <a:pt x="324" y="49"/>
                    <a:pt x="324" y="49"/>
                  </a:cubicBezTo>
                  <a:cubicBezTo>
                    <a:pt x="324" y="49"/>
                    <a:pt x="324" y="49"/>
                    <a:pt x="324" y="49"/>
                  </a:cubicBezTo>
                  <a:cubicBezTo>
                    <a:pt x="324" y="49"/>
                    <a:pt x="324" y="48"/>
                    <a:pt x="324" y="48"/>
                  </a:cubicBezTo>
                  <a:cubicBezTo>
                    <a:pt x="324" y="48"/>
                    <a:pt x="324" y="48"/>
                    <a:pt x="324" y="48"/>
                  </a:cubicBezTo>
                  <a:cubicBezTo>
                    <a:pt x="324" y="48"/>
                    <a:pt x="324" y="48"/>
                    <a:pt x="324" y="48"/>
                  </a:cubicBezTo>
                  <a:cubicBezTo>
                    <a:pt x="324" y="48"/>
                    <a:pt x="325" y="47"/>
                    <a:pt x="325" y="47"/>
                  </a:cubicBezTo>
                  <a:cubicBezTo>
                    <a:pt x="325" y="48"/>
                    <a:pt x="326" y="48"/>
                    <a:pt x="326" y="47"/>
                  </a:cubicBezTo>
                  <a:cubicBezTo>
                    <a:pt x="326" y="47"/>
                    <a:pt x="325" y="47"/>
                    <a:pt x="325" y="47"/>
                  </a:cubicBezTo>
                  <a:cubicBezTo>
                    <a:pt x="325" y="47"/>
                    <a:pt x="325" y="46"/>
                    <a:pt x="325" y="46"/>
                  </a:cubicBezTo>
                  <a:cubicBezTo>
                    <a:pt x="325" y="46"/>
                    <a:pt x="325" y="46"/>
                    <a:pt x="324" y="46"/>
                  </a:cubicBezTo>
                  <a:cubicBezTo>
                    <a:pt x="324" y="46"/>
                    <a:pt x="324" y="46"/>
                    <a:pt x="324" y="46"/>
                  </a:cubicBezTo>
                  <a:cubicBezTo>
                    <a:pt x="324" y="46"/>
                    <a:pt x="324" y="46"/>
                    <a:pt x="324" y="45"/>
                  </a:cubicBezTo>
                  <a:cubicBezTo>
                    <a:pt x="324" y="45"/>
                    <a:pt x="324" y="45"/>
                    <a:pt x="324" y="45"/>
                  </a:cubicBezTo>
                  <a:cubicBezTo>
                    <a:pt x="323" y="45"/>
                    <a:pt x="323" y="45"/>
                    <a:pt x="323" y="45"/>
                  </a:cubicBezTo>
                  <a:cubicBezTo>
                    <a:pt x="323" y="45"/>
                    <a:pt x="323" y="45"/>
                    <a:pt x="323" y="45"/>
                  </a:cubicBezTo>
                  <a:cubicBezTo>
                    <a:pt x="323" y="45"/>
                    <a:pt x="323" y="44"/>
                    <a:pt x="323" y="44"/>
                  </a:cubicBezTo>
                  <a:cubicBezTo>
                    <a:pt x="323" y="44"/>
                    <a:pt x="323" y="44"/>
                    <a:pt x="323" y="44"/>
                  </a:cubicBezTo>
                  <a:cubicBezTo>
                    <a:pt x="322" y="43"/>
                    <a:pt x="323" y="43"/>
                    <a:pt x="324" y="43"/>
                  </a:cubicBezTo>
                  <a:cubicBezTo>
                    <a:pt x="324" y="43"/>
                    <a:pt x="324" y="44"/>
                    <a:pt x="324" y="44"/>
                  </a:cubicBezTo>
                  <a:cubicBezTo>
                    <a:pt x="324" y="44"/>
                    <a:pt x="324" y="44"/>
                    <a:pt x="324" y="44"/>
                  </a:cubicBezTo>
                  <a:cubicBezTo>
                    <a:pt x="324" y="44"/>
                    <a:pt x="324" y="44"/>
                    <a:pt x="324" y="44"/>
                  </a:cubicBezTo>
                  <a:cubicBezTo>
                    <a:pt x="324" y="44"/>
                    <a:pt x="324" y="44"/>
                    <a:pt x="324" y="44"/>
                  </a:cubicBezTo>
                  <a:cubicBezTo>
                    <a:pt x="325" y="44"/>
                    <a:pt x="325" y="43"/>
                    <a:pt x="325" y="43"/>
                  </a:cubicBezTo>
                  <a:cubicBezTo>
                    <a:pt x="324" y="43"/>
                    <a:pt x="324" y="43"/>
                    <a:pt x="324" y="43"/>
                  </a:cubicBezTo>
                  <a:cubicBezTo>
                    <a:pt x="324" y="43"/>
                    <a:pt x="324" y="43"/>
                    <a:pt x="324" y="43"/>
                  </a:cubicBezTo>
                  <a:cubicBezTo>
                    <a:pt x="323" y="42"/>
                    <a:pt x="323" y="43"/>
                    <a:pt x="323" y="42"/>
                  </a:cubicBezTo>
                  <a:cubicBezTo>
                    <a:pt x="322" y="42"/>
                    <a:pt x="322" y="42"/>
                    <a:pt x="322" y="42"/>
                  </a:cubicBezTo>
                  <a:cubicBezTo>
                    <a:pt x="322" y="42"/>
                    <a:pt x="322" y="42"/>
                    <a:pt x="322" y="42"/>
                  </a:cubicBezTo>
                  <a:cubicBezTo>
                    <a:pt x="321" y="41"/>
                    <a:pt x="321" y="41"/>
                    <a:pt x="321" y="40"/>
                  </a:cubicBezTo>
                  <a:cubicBezTo>
                    <a:pt x="321" y="40"/>
                    <a:pt x="321" y="40"/>
                    <a:pt x="321" y="40"/>
                  </a:cubicBezTo>
                  <a:cubicBezTo>
                    <a:pt x="321" y="40"/>
                    <a:pt x="319" y="40"/>
                    <a:pt x="319" y="40"/>
                  </a:cubicBezTo>
                  <a:cubicBezTo>
                    <a:pt x="319" y="40"/>
                    <a:pt x="318" y="40"/>
                    <a:pt x="318" y="40"/>
                  </a:cubicBezTo>
                  <a:cubicBezTo>
                    <a:pt x="318" y="40"/>
                    <a:pt x="318" y="40"/>
                    <a:pt x="318" y="40"/>
                  </a:cubicBezTo>
                  <a:cubicBezTo>
                    <a:pt x="318" y="39"/>
                    <a:pt x="318" y="39"/>
                    <a:pt x="318" y="39"/>
                  </a:cubicBezTo>
                  <a:cubicBezTo>
                    <a:pt x="318" y="39"/>
                    <a:pt x="318" y="38"/>
                    <a:pt x="317" y="37"/>
                  </a:cubicBezTo>
                  <a:cubicBezTo>
                    <a:pt x="317" y="37"/>
                    <a:pt x="317" y="36"/>
                    <a:pt x="317" y="36"/>
                  </a:cubicBezTo>
                  <a:cubicBezTo>
                    <a:pt x="317" y="36"/>
                    <a:pt x="317" y="36"/>
                    <a:pt x="317" y="35"/>
                  </a:cubicBezTo>
                  <a:cubicBezTo>
                    <a:pt x="317" y="35"/>
                    <a:pt x="317" y="36"/>
                    <a:pt x="318" y="36"/>
                  </a:cubicBezTo>
                  <a:cubicBezTo>
                    <a:pt x="318" y="36"/>
                    <a:pt x="318" y="35"/>
                    <a:pt x="318" y="36"/>
                  </a:cubicBezTo>
                  <a:cubicBezTo>
                    <a:pt x="319" y="36"/>
                    <a:pt x="319" y="36"/>
                    <a:pt x="319" y="35"/>
                  </a:cubicBezTo>
                  <a:cubicBezTo>
                    <a:pt x="319" y="35"/>
                    <a:pt x="320" y="35"/>
                    <a:pt x="320" y="35"/>
                  </a:cubicBezTo>
                  <a:cubicBezTo>
                    <a:pt x="320" y="35"/>
                    <a:pt x="320" y="35"/>
                    <a:pt x="320" y="35"/>
                  </a:cubicBezTo>
                  <a:cubicBezTo>
                    <a:pt x="320" y="35"/>
                    <a:pt x="320" y="35"/>
                    <a:pt x="320" y="35"/>
                  </a:cubicBezTo>
                  <a:cubicBezTo>
                    <a:pt x="320" y="36"/>
                    <a:pt x="321" y="36"/>
                    <a:pt x="321" y="36"/>
                  </a:cubicBezTo>
                  <a:cubicBezTo>
                    <a:pt x="321" y="35"/>
                    <a:pt x="321" y="36"/>
                    <a:pt x="321" y="35"/>
                  </a:cubicBezTo>
                  <a:cubicBezTo>
                    <a:pt x="321" y="35"/>
                    <a:pt x="321" y="35"/>
                    <a:pt x="322" y="35"/>
                  </a:cubicBezTo>
                  <a:cubicBezTo>
                    <a:pt x="322" y="35"/>
                    <a:pt x="322" y="35"/>
                    <a:pt x="322" y="35"/>
                  </a:cubicBezTo>
                  <a:cubicBezTo>
                    <a:pt x="322" y="35"/>
                    <a:pt x="322" y="35"/>
                    <a:pt x="322" y="35"/>
                  </a:cubicBezTo>
                  <a:cubicBezTo>
                    <a:pt x="322" y="35"/>
                    <a:pt x="322" y="35"/>
                    <a:pt x="322" y="35"/>
                  </a:cubicBezTo>
                  <a:cubicBezTo>
                    <a:pt x="322" y="35"/>
                    <a:pt x="322" y="35"/>
                    <a:pt x="322" y="35"/>
                  </a:cubicBezTo>
                  <a:cubicBezTo>
                    <a:pt x="322" y="34"/>
                    <a:pt x="322" y="34"/>
                    <a:pt x="322" y="34"/>
                  </a:cubicBezTo>
                  <a:cubicBezTo>
                    <a:pt x="322" y="34"/>
                    <a:pt x="322" y="34"/>
                    <a:pt x="322" y="34"/>
                  </a:cubicBezTo>
                  <a:cubicBezTo>
                    <a:pt x="323" y="34"/>
                    <a:pt x="324" y="34"/>
                    <a:pt x="325" y="34"/>
                  </a:cubicBezTo>
                  <a:cubicBezTo>
                    <a:pt x="325" y="34"/>
                    <a:pt x="326" y="35"/>
                    <a:pt x="326" y="35"/>
                  </a:cubicBezTo>
                  <a:cubicBezTo>
                    <a:pt x="326" y="35"/>
                    <a:pt x="327" y="35"/>
                    <a:pt x="327" y="35"/>
                  </a:cubicBezTo>
                  <a:cubicBezTo>
                    <a:pt x="328" y="35"/>
                    <a:pt x="327" y="34"/>
                    <a:pt x="328" y="34"/>
                  </a:cubicBezTo>
                  <a:cubicBezTo>
                    <a:pt x="328" y="33"/>
                    <a:pt x="328" y="33"/>
                    <a:pt x="328" y="33"/>
                  </a:cubicBezTo>
                  <a:cubicBezTo>
                    <a:pt x="328" y="33"/>
                    <a:pt x="328" y="33"/>
                    <a:pt x="328" y="33"/>
                  </a:cubicBezTo>
                  <a:cubicBezTo>
                    <a:pt x="328" y="33"/>
                    <a:pt x="328" y="32"/>
                    <a:pt x="328" y="32"/>
                  </a:cubicBezTo>
                  <a:cubicBezTo>
                    <a:pt x="328" y="32"/>
                    <a:pt x="328" y="32"/>
                    <a:pt x="329" y="32"/>
                  </a:cubicBezTo>
                  <a:cubicBezTo>
                    <a:pt x="329" y="32"/>
                    <a:pt x="329" y="32"/>
                    <a:pt x="329" y="32"/>
                  </a:cubicBezTo>
                  <a:cubicBezTo>
                    <a:pt x="329" y="32"/>
                    <a:pt x="329" y="32"/>
                    <a:pt x="329" y="32"/>
                  </a:cubicBezTo>
                  <a:cubicBezTo>
                    <a:pt x="329" y="32"/>
                    <a:pt x="329" y="32"/>
                    <a:pt x="329" y="32"/>
                  </a:cubicBezTo>
                  <a:cubicBezTo>
                    <a:pt x="329" y="31"/>
                    <a:pt x="329" y="32"/>
                    <a:pt x="329" y="31"/>
                  </a:cubicBezTo>
                  <a:cubicBezTo>
                    <a:pt x="330" y="31"/>
                    <a:pt x="330" y="31"/>
                    <a:pt x="330" y="31"/>
                  </a:cubicBezTo>
                  <a:cubicBezTo>
                    <a:pt x="331" y="31"/>
                    <a:pt x="331" y="31"/>
                    <a:pt x="331" y="30"/>
                  </a:cubicBezTo>
                  <a:cubicBezTo>
                    <a:pt x="331" y="30"/>
                    <a:pt x="331" y="30"/>
                    <a:pt x="331" y="30"/>
                  </a:cubicBezTo>
                  <a:cubicBezTo>
                    <a:pt x="331" y="30"/>
                    <a:pt x="331" y="30"/>
                    <a:pt x="331" y="30"/>
                  </a:cubicBezTo>
                  <a:cubicBezTo>
                    <a:pt x="332" y="30"/>
                    <a:pt x="333" y="30"/>
                    <a:pt x="334" y="30"/>
                  </a:cubicBezTo>
                  <a:cubicBezTo>
                    <a:pt x="334" y="30"/>
                    <a:pt x="334" y="30"/>
                    <a:pt x="334" y="30"/>
                  </a:cubicBezTo>
                  <a:cubicBezTo>
                    <a:pt x="335" y="30"/>
                    <a:pt x="336" y="31"/>
                    <a:pt x="336" y="30"/>
                  </a:cubicBezTo>
                  <a:cubicBezTo>
                    <a:pt x="336" y="29"/>
                    <a:pt x="335" y="30"/>
                    <a:pt x="335" y="29"/>
                  </a:cubicBezTo>
                  <a:cubicBezTo>
                    <a:pt x="335" y="29"/>
                    <a:pt x="335" y="29"/>
                    <a:pt x="335" y="29"/>
                  </a:cubicBezTo>
                  <a:cubicBezTo>
                    <a:pt x="334" y="29"/>
                    <a:pt x="335" y="29"/>
                    <a:pt x="334" y="29"/>
                  </a:cubicBezTo>
                  <a:cubicBezTo>
                    <a:pt x="334" y="28"/>
                    <a:pt x="333" y="28"/>
                    <a:pt x="333" y="28"/>
                  </a:cubicBezTo>
                  <a:cubicBezTo>
                    <a:pt x="333" y="28"/>
                    <a:pt x="333" y="28"/>
                    <a:pt x="333" y="28"/>
                  </a:cubicBezTo>
                  <a:cubicBezTo>
                    <a:pt x="333" y="28"/>
                    <a:pt x="332" y="28"/>
                    <a:pt x="332" y="28"/>
                  </a:cubicBezTo>
                  <a:cubicBezTo>
                    <a:pt x="331" y="27"/>
                    <a:pt x="331" y="27"/>
                    <a:pt x="331" y="27"/>
                  </a:cubicBezTo>
                  <a:cubicBezTo>
                    <a:pt x="331" y="27"/>
                    <a:pt x="331" y="27"/>
                    <a:pt x="331" y="27"/>
                  </a:cubicBezTo>
                  <a:cubicBezTo>
                    <a:pt x="331" y="27"/>
                    <a:pt x="331" y="27"/>
                    <a:pt x="331" y="27"/>
                  </a:cubicBezTo>
                  <a:cubicBezTo>
                    <a:pt x="331" y="27"/>
                    <a:pt x="331" y="27"/>
                    <a:pt x="330" y="26"/>
                  </a:cubicBezTo>
                  <a:cubicBezTo>
                    <a:pt x="330" y="26"/>
                    <a:pt x="330" y="26"/>
                    <a:pt x="330" y="26"/>
                  </a:cubicBezTo>
                  <a:cubicBezTo>
                    <a:pt x="329" y="26"/>
                    <a:pt x="328" y="26"/>
                    <a:pt x="328" y="26"/>
                  </a:cubicBezTo>
                  <a:cubicBezTo>
                    <a:pt x="327" y="26"/>
                    <a:pt x="328" y="26"/>
                    <a:pt x="328" y="26"/>
                  </a:cubicBezTo>
                  <a:cubicBezTo>
                    <a:pt x="327" y="26"/>
                    <a:pt x="327" y="26"/>
                    <a:pt x="327" y="25"/>
                  </a:cubicBezTo>
                  <a:cubicBezTo>
                    <a:pt x="328" y="25"/>
                    <a:pt x="329" y="25"/>
                    <a:pt x="329" y="25"/>
                  </a:cubicBezTo>
                  <a:cubicBezTo>
                    <a:pt x="329" y="25"/>
                    <a:pt x="329" y="25"/>
                    <a:pt x="329" y="25"/>
                  </a:cubicBezTo>
                  <a:cubicBezTo>
                    <a:pt x="330" y="24"/>
                    <a:pt x="330" y="24"/>
                    <a:pt x="330" y="24"/>
                  </a:cubicBezTo>
                  <a:cubicBezTo>
                    <a:pt x="329" y="24"/>
                    <a:pt x="329" y="23"/>
                    <a:pt x="329" y="23"/>
                  </a:cubicBezTo>
                  <a:cubicBezTo>
                    <a:pt x="328" y="23"/>
                    <a:pt x="328" y="23"/>
                    <a:pt x="328" y="22"/>
                  </a:cubicBezTo>
                  <a:cubicBezTo>
                    <a:pt x="328" y="22"/>
                    <a:pt x="327" y="22"/>
                    <a:pt x="327" y="22"/>
                  </a:cubicBezTo>
                  <a:cubicBezTo>
                    <a:pt x="327" y="21"/>
                    <a:pt x="327" y="22"/>
                    <a:pt x="328" y="22"/>
                  </a:cubicBezTo>
                  <a:cubicBezTo>
                    <a:pt x="328" y="22"/>
                    <a:pt x="328" y="22"/>
                    <a:pt x="329" y="22"/>
                  </a:cubicBezTo>
                  <a:cubicBezTo>
                    <a:pt x="329" y="22"/>
                    <a:pt x="329" y="22"/>
                    <a:pt x="329" y="22"/>
                  </a:cubicBezTo>
                  <a:cubicBezTo>
                    <a:pt x="329" y="22"/>
                    <a:pt x="329" y="22"/>
                    <a:pt x="329" y="22"/>
                  </a:cubicBezTo>
                  <a:cubicBezTo>
                    <a:pt x="329" y="22"/>
                    <a:pt x="329" y="22"/>
                    <a:pt x="329" y="22"/>
                  </a:cubicBezTo>
                  <a:cubicBezTo>
                    <a:pt x="329" y="23"/>
                    <a:pt x="329" y="22"/>
                    <a:pt x="329" y="22"/>
                  </a:cubicBezTo>
                  <a:cubicBezTo>
                    <a:pt x="329" y="23"/>
                    <a:pt x="329" y="23"/>
                    <a:pt x="329" y="23"/>
                  </a:cubicBezTo>
                  <a:cubicBezTo>
                    <a:pt x="329" y="23"/>
                    <a:pt x="330" y="23"/>
                    <a:pt x="330" y="23"/>
                  </a:cubicBezTo>
                  <a:cubicBezTo>
                    <a:pt x="330" y="23"/>
                    <a:pt x="330" y="23"/>
                    <a:pt x="330" y="24"/>
                  </a:cubicBezTo>
                  <a:cubicBezTo>
                    <a:pt x="331" y="24"/>
                    <a:pt x="332" y="24"/>
                    <a:pt x="333" y="24"/>
                  </a:cubicBezTo>
                  <a:cubicBezTo>
                    <a:pt x="333" y="24"/>
                    <a:pt x="333" y="24"/>
                    <a:pt x="333" y="24"/>
                  </a:cubicBezTo>
                  <a:cubicBezTo>
                    <a:pt x="334" y="24"/>
                    <a:pt x="334" y="24"/>
                    <a:pt x="334" y="24"/>
                  </a:cubicBezTo>
                  <a:cubicBezTo>
                    <a:pt x="335" y="24"/>
                    <a:pt x="335" y="24"/>
                    <a:pt x="336" y="24"/>
                  </a:cubicBezTo>
                  <a:cubicBezTo>
                    <a:pt x="336" y="24"/>
                    <a:pt x="336" y="24"/>
                    <a:pt x="336" y="25"/>
                  </a:cubicBezTo>
                  <a:cubicBezTo>
                    <a:pt x="336" y="25"/>
                    <a:pt x="336" y="25"/>
                    <a:pt x="336" y="25"/>
                  </a:cubicBezTo>
                  <a:cubicBezTo>
                    <a:pt x="336" y="25"/>
                    <a:pt x="337" y="25"/>
                    <a:pt x="337" y="25"/>
                  </a:cubicBezTo>
                  <a:cubicBezTo>
                    <a:pt x="337" y="25"/>
                    <a:pt x="339" y="25"/>
                    <a:pt x="340" y="25"/>
                  </a:cubicBezTo>
                  <a:cubicBezTo>
                    <a:pt x="340" y="26"/>
                    <a:pt x="340" y="26"/>
                    <a:pt x="341" y="26"/>
                  </a:cubicBezTo>
                  <a:cubicBezTo>
                    <a:pt x="341" y="26"/>
                    <a:pt x="343" y="27"/>
                    <a:pt x="343" y="26"/>
                  </a:cubicBezTo>
                  <a:cubicBezTo>
                    <a:pt x="344" y="26"/>
                    <a:pt x="343" y="26"/>
                    <a:pt x="343" y="25"/>
                  </a:cubicBezTo>
                  <a:close/>
                  <a:moveTo>
                    <a:pt x="103" y="181"/>
                  </a:moveTo>
                  <a:cubicBezTo>
                    <a:pt x="104" y="181"/>
                    <a:pt x="103" y="179"/>
                    <a:pt x="103" y="178"/>
                  </a:cubicBezTo>
                  <a:cubicBezTo>
                    <a:pt x="104" y="178"/>
                    <a:pt x="104" y="178"/>
                    <a:pt x="104" y="178"/>
                  </a:cubicBezTo>
                  <a:cubicBezTo>
                    <a:pt x="104" y="178"/>
                    <a:pt x="104" y="178"/>
                    <a:pt x="104" y="178"/>
                  </a:cubicBezTo>
                  <a:cubicBezTo>
                    <a:pt x="104" y="177"/>
                    <a:pt x="104" y="177"/>
                    <a:pt x="104" y="177"/>
                  </a:cubicBezTo>
                  <a:cubicBezTo>
                    <a:pt x="104" y="177"/>
                    <a:pt x="105" y="177"/>
                    <a:pt x="105" y="177"/>
                  </a:cubicBezTo>
                  <a:cubicBezTo>
                    <a:pt x="105" y="176"/>
                    <a:pt x="105" y="177"/>
                    <a:pt x="106" y="177"/>
                  </a:cubicBezTo>
                  <a:cubicBezTo>
                    <a:pt x="106" y="177"/>
                    <a:pt x="106" y="176"/>
                    <a:pt x="107" y="176"/>
                  </a:cubicBezTo>
                  <a:cubicBezTo>
                    <a:pt x="107" y="176"/>
                    <a:pt x="107" y="176"/>
                    <a:pt x="107" y="176"/>
                  </a:cubicBezTo>
                  <a:cubicBezTo>
                    <a:pt x="107" y="176"/>
                    <a:pt x="107" y="176"/>
                    <a:pt x="107" y="176"/>
                  </a:cubicBezTo>
                  <a:cubicBezTo>
                    <a:pt x="107" y="176"/>
                    <a:pt x="107" y="176"/>
                    <a:pt x="107" y="176"/>
                  </a:cubicBezTo>
                  <a:cubicBezTo>
                    <a:pt x="108" y="176"/>
                    <a:pt x="108" y="176"/>
                    <a:pt x="108" y="176"/>
                  </a:cubicBezTo>
                  <a:cubicBezTo>
                    <a:pt x="108" y="176"/>
                    <a:pt x="108" y="176"/>
                    <a:pt x="108" y="176"/>
                  </a:cubicBezTo>
                  <a:cubicBezTo>
                    <a:pt x="108" y="177"/>
                    <a:pt x="108" y="176"/>
                    <a:pt x="108" y="177"/>
                  </a:cubicBezTo>
                  <a:cubicBezTo>
                    <a:pt x="108" y="177"/>
                    <a:pt x="108" y="177"/>
                    <a:pt x="108" y="177"/>
                  </a:cubicBezTo>
                  <a:cubicBezTo>
                    <a:pt x="109" y="177"/>
                    <a:pt x="108" y="177"/>
                    <a:pt x="109" y="177"/>
                  </a:cubicBezTo>
                  <a:cubicBezTo>
                    <a:pt x="109" y="177"/>
                    <a:pt x="109" y="177"/>
                    <a:pt x="109" y="178"/>
                  </a:cubicBezTo>
                  <a:cubicBezTo>
                    <a:pt x="109" y="178"/>
                    <a:pt x="109" y="178"/>
                    <a:pt x="109" y="178"/>
                  </a:cubicBezTo>
                  <a:cubicBezTo>
                    <a:pt x="109" y="179"/>
                    <a:pt x="109" y="179"/>
                    <a:pt x="108" y="179"/>
                  </a:cubicBezTo>
                  <a:cubicBezTo>
                    <a:pt x="108" y="179"/>
                    <a:pt x="108" y="179"/>
                    <a:pt x="108" y="179"/>
                  </a:cubicBezTo>
                  <a:cubicBezTo>
                    <a:pt x="108" y="179"/>
                    <a:pt x="108" y="179"/>
                    <a:pt x="108" y="179"/>
                  </a:cubicBezTo>
                  <a:cubicBezTo>
                    <a:pt x="108" y="180"/>
                    <a:pt x="108" y="180"/>
                    <a:pt x="108" y="180"/>
                  </a:cubicBezTo>
                  <a:cubicBezTo>
                    <a:pt x="107" y="180"/>
                    <a:pt x="107" y="181"/>
                    <a:pt x="107" y="181"/>
                  </a:cubicBezTo>
                  <a:cubicBezTo>
                    <a:pt x="107" y="182"/>
                    <a:pt x="107" y="182"/>
                    <a:pt x="107" y="182"/>
                  </a:cubicBezTo>
                  <a:cubicBezTo>
                    <a:pt x="107" y="183"/>
                    <a:pt x="107" y="183"/>
                    <a:pt x="106" y="183"/>
                  </a:cubicBezTo>
                  <a:cubicBezTo>
                    <a:pt x="106" y="183"/>
                    <a:pt x="105" y="182"/>
                    <a:pt x="105" y="182"/>
                  </a:cubicBezTo>
                  <a:cubicBezTo>
                    <a:pt x="104" y="182"/>
                    <a:pt x="104" y="183"/>
                    <a:pt x="104" y="183"/>
                  </a:cubicBezTo>
                  <a:cubicBezTo>
                    <a:pt x="104" y="183"/>
                    <a:pt x="104" y="183"/>
                    <a:pt x="104" y="183"/>
                  </a:cubicBezTo>
                  <a:cubicBezTo>
                    <a:pt x="104" y="183"/>
                    <a:pt x="104" y="183"/>
                    <a:pt x="104" y="183"/>
                  </a:cubicBezTo>
                  <a:cubicBezTo>
                    <a:pt x="104" y="183"/>
                    <a:pt x="104" y="183"/>
                    <a:pt x="104" y="183"/>
                  </a:cubicBezTo>
                  <a:cubicBezTo>
                    <a:pt x="104" y="183"/>
                    <a:pt x="103" y="183"/>
                    <a:pt x="103" y="183"/>
                  </a:cubicBezTo>
                  <a:cubicBezTo>
                    <a:pt x="103" y="183"/>
                    <a:pt x="103" y="182"/>
                    <a:pt x="103" y="182"/>
                  </a:cubicBezTo>
                  <a:cubicBezTo>
                    <a:pt x="103" y="182"/>
                    <a:pt x="103" y="181"/>
                    <a:pt x="103" y="181"/>
                  </a:cubicBezTo>
                  <a:close/>
                  <a:moveTo>
                    <a:pt x="109" y="89"/>
                  </a:moveTo>
                  <a:cubicBezTo>
                    <a:pt x="109" y="89"/>
                    <a:pt x="109" y="90"/>
                    <a:pt x="109" y="90"/>
                  </a:cubicBezTo>
                  <a:cubicBezTo>
                    <a:pt x="109" y="90"/>
                    <a:pt x="109" y="90"/>
                    <a:pt x="109" y="91"/>
                  </a:cubicBezTo>
                  <a:cubicBezTo>
                    <a:pt x="109" y="91"/>
                    <a:pt x="109" y="91"/>
                    <a:pt x="109" y="92"/>
                  </a:cubicBezTo>
                  <a:cubicBezTo>
                    <a:pt x="109" y="92"/>
                    <a:pt x="109" y="92"/>
                    <a:pt x="109" y="92"/>
                  </a:cubicBezTo>
                  <a:cubicBezTo>
                    <a:pt x="109" y="92"/>
                    <a:pt x="109" y="93"/>
                    <a:pt x="109" y="93"/>
                  </a:cubicBezTo>
                  <a:cubicBezTo>
                    <a:pt x="109" y="93"/>
                    <a:pt x="109" y="93"/>
                    <a:pt x="109" y="93"/>
                  </a:cubicBezTo>
                  <a:cubicBezTo>
                    <a:pt x="109" y="93"/>
                    <a:pt x="109" y="93"/>
                    <a:pt x="109" y="93"/>
                  </a:cubicBezTo>
                  <a:cubicBezTo>
                    <a:pt x="109" y="94"/>
                    <a:pt x="109" y="94"/>
                    <a:pt x="109" y="95"/>
                  </a:cubicBezTo>
                  <a:cubicBezTo>
                    <a:pt x="109" y="95"/>
                    <a:pt x="109" y="95"/>
                    <a:pt x="109" y="95"/>
                  </a:cubicBezTo>
                  <a:cubicBezTo>
                    <a:pt x="109" y="95"/>
                    <a:pt x="109" y="95"/>
                    <a:pt x="109" y="95"/>
                  </a:cubicBezTo>
                  <a:cubicBezTo>
                    <a:pt x="109" y="95"/>
                    <a:pt x="109" y="95"/>
                    <a:pt x="109" y="95"/>
                  </a:cubicBezTo>
                  <a:cubicBezTo>
                    <a:pt x="108" y="95"/>
                    <a:pt x="109" y="95"/>
                    <a:pt x="108" y="96"/>
                  </a:cubicBezTo>
                  <a:cubicBezTo>
                    <a:pt x="108" y="96"/>
                    <a:pt x="108" y="96"/>
                    <a:pt x="108" y="97"/>
                  </a:cubicBezTo>
                  <a:cubicBezTo>
                    <a:pt x="108" y="97"/>
                    <a:pt x="108" y="97"/>
                    <a:pt x="108" y="97"/>
                  </a:cubicBezTo>
                  <a:cubicBezTo>
                    <a:pt x="108" y="98"/>
                    <a:pt x="108" y="98"/>
                    <a:pt x="108" y="98"/>
                  </a:cubicBezTo>
                  <a:cubicBezTo>
                    <a:pt x="108" y="99"/>
                    <a:pt x="107" y="99"/>
                    <a:pt x="107" y="99"/>
                  </a:cubicBezTo>
                  <a:cubicBezTo>
                    <a:pt x="107" y="99"/>
                    <a:pt x="107" y="100"/>
                    <a:pt x="107" y="100"/>
                  </a:cubicBezTo>
                  <a:cubicBezTo>
                    <a:pt x="107" y="100"/>
                    <a:pt x="107" y="100"/>
                    <a:pt x="107" y="101"/>
                  </a:cubicBezTo>
                  <a:cubicBezTo>
                    <a:pt x="107" y="101"/>
                    <a:pt x="107" y="101"/>
                    <a:pt x="107" y="102"/>
                  </a:cubicBezTo>
                  <a:cubicBezTo>
                    <a:pt x="107" y="102"/>
                    <a:pt x="107" y="102"/>
                    <a:pt x="107" y="102"/>
                  </a:cubicBezTo>
                  <a:cubicBezTo>
                    <a:pt x="106" y="102"/>
                    <a:pt x="106" y="102"/>
                    <a:pt x="106" y="102"/>
                  </a:cubicBezTo>
                  <a:cubicBezTo>
                    <a:pt x="106" y="102"/>
                    <a:pt x="106" y="102"/>
                    <a:pt x="106" y="102"/>
                  </a:cubicBezTo>
                  <a:cubicBezTo>
                    <a:pt x="106" y="102"/>
                    <a:pt x="106" y="102"/>
                    <a:pt x="106" y="102"/>
                  </a:cubicBezTo>
                  <a:cubicBezTo>
                    <a:pt x="106" y="102"/>
                    <a:pt x="106" y="102"/>
                    <a:pt x="106" y="102"/>
                  </a:cubicBezTo>
                  <a:cubicBezTo>
                    <a:pt x="106" y="103"/>
                    <a:pt x="103" y="103"/>
                    <a:pt x="103" y="102"/>
                  </a:cubicBezTo>
                  <a:cubicBezTo>
                    <a:pt x="102" y="102"/>
                    <a:pt x="102" y="102"/>
                    <a:pt x="102" y="102"/>
                  </a:cubicBezTo>
                  <a:cubicBezTo>
                    <a:pt x="102" y="102"/>
                    <a:pt x="102" y="102"/>
                    <a:pt x="102" y="102"/>
                  </a:cubicBezTo>
                  <a:cubicBezTo>
                    <a:pt x="102" y="102"/>
                    <a:pt x="102" y="102"/>
                    <a:pt x="101" y="102"/>
                  </a:cubicBezTo>
                  <a:cubicBezTo>
                    <a:pt x="101" y="102"/>
                    <a:pt x="101" y="102"/>
                    <a:pt x="101" y="102"/>
                  </a:cubicBezTo>
                  <a:cubicBezTo>
                    <a:pt x="101" y="101"/>
                    <a:pt x="100" y="101"/>
                    <a:pt x="100" y="101"/>
                  </a:cubicBezTo>
                  <a:cubicBezTo>
                    <a:pt x="100" y="102"/>
                    <a:pt x="100" y="102"/>
                    <a:pt x="99" y="102"/>
                  </a:cubicBezTo>
                  <a:cubicBezTo>
                    <a:pt x="99" y="102"/>
                    <a:pt x="99" y="102"/>
                    <a:pt x="99" y="102"/>
                  </a:cubicBezTo>
                  <a:cubicBezTo>
                    <a:pt x="98" y="102"/>
                    <a:pt x="98" y="102"/>
                    <a:pt x="97" y="102"/>
                  </a:cubicBezTo>
                  <a:cubicBezTo>
                    <a:pt x="97" y="102"/>
                    <a:pt x="97" y="103"/>
                    <a:pt x="97" y="103"/>
                  </a:cubicBezTo>
                  <a:cubicBezTo>
                    <a:pt x="97" y="103"/>
                    <a:pt x="97" y="103"/>
                    <a:pt x="97" y="103"/>
                  </a:cubicBezTo>
                  <a:cubicBezTo>
                    <a:pt x="97" y="103"/>
                    <a:pt x="97" y="103"/>
                    <a:pt x="97" y="103"/>
                  </a:cubicBezTo>
                  <a:cubicBezTo>
                    <a:pt x="97" y="103"/>
                    <a:pt x="97" y="103"/>
                    <a:pt x="97" y="103"/>
                  </a:cubicBezTo>
                  <a:cubicBezTo>
                    <a:pt x="96" y="103"/>
                    <a:pt x="95" y="103"/>
                    <a:pt x="95" y="103"/>
                  </a:cubicBezTo>
                  <a:cubicBezTo>
                    <a:pt x="94" y="103"/>
                    <a:pt x="93" y="103"/>
                    <a:pt x="93" y="102"/>
                  </a:cubicBezTo>
                  <a:cubicBezTo>
                    <a:pt x="93" y="102"/>
                    <a:pt x="93" y="102"/>
                    <a:pt x="93" y="102"/>
                  </a:cubicBezTo>
                  <a:cubicBezTo>
                    <a:pt x="93" y="102"/>
                    <a:pt x="93" y="102"/>
                    <a:pt x="93" y="102"/>
                  </a:cubicBezTo>
                  <a:cubicBezTo>
                    <a:pt x="92" y="102"/>
                    <a:pt x="92" y="102"/>
                    <a:pt x="92" y="102"/>
                  </a:cubicBezTo>
                  <a:cubicBezTo>
                    <a:pt x="92" y="102"/>
                    <a:pt x="92" y="102"/>
                    <a:pt x="92" y="102"/>
                  </a:cubicBezTo>
                  <a:cubicBezTo>
                    <a:pt x="91" y="102"/>
                    <a:pt x="88" y="102"/>
                    <a:pt x="88" y="101"/>
                  </a:cubicBezTo>
                  <a:cubicBezTo>
                    <a:pt x="88" y="101"/>
                    <a:pt x="88" y="101"/>
                    <a:pt x="88" y="101"/>
                  </a:cubicBezTo>
                  <a:cubicBezTo>
                    <a:pt x="88" y="101"/>
                    <a:pt x="87" y="100"/>
                    <a:pt x="87" y="100"/>
                  </a:cubicBezTo>
                  <a:cubicBezTo>
                    <a:pt x="87" y="100"/>
                    <a:pt x="86" y="100"/>
                    <a:pt x="86" y="100"/>
                  </a:cubicBezTo>
                  <a:cubicBezTo>
                    <a:pt x="86" y="100"/>
                    <a:pt x="85" y="100"/>
                    <a:pt x="85" y="100"/>
                  </a:cubicBezTo>
                  <a:cubicBezTo>
                    <a:pt x="85" y="100"/>
                    <a:pt x="84" y="100"/>
                    <a:pt x="84" y="100"/>
                  </a:cubicBezTo>
                  <a:cubicBezTo>
                    <a:pt x="84" y="100"/>
                    <a:pt x="84" y="100"/>
                    <a:pt x="84" y="100"/>
                  </a:cubicBezTo>
                  <a:cubicBezTo>
                    <a:pt x="84" y="99"/>
                    <a:pt x="84" y="99"/>
                    <a:pt x="84" y="99"/>
                  </a:cubicBezTo>
                  <a:cubicBezTo>
                    <a:pt x="83" y="99"/>
                    <a:pt x="83" y="99"/>
                    <a:pt x="83" y="99"/>
                  </a:cubicBezTo>
                  <a:cubicBezTo>
                    <a:pt x="83" y="99"/>
                    <a:pt x="83" y="99"/>
                    <a:pt x="83" y="98"/>
                  </a:cubicBezTo>
                  <a:cubicBezTo>
                    <a:pt x="82" y="98"/>
                    <a:pt x="82" y="98"/>
                    <a:pt x="81" y="98"/>
                  </a:cubicBezTo>
                  <a:cubicBezTo>
                    <a:pt x="81" y="98"/>
                    <a:pt x="81" y="98"/>
                    <a:pt x="80" y="98"/>
                  </a:cubicBezTo>
                  <a:cubicBezTo>
                    <a:pt x="80" y="98"/>
                    <a:pt x="81" y="98"/>
                    <a:pt x="80" y="98"/>
                  </a:cubicBezTo>
                  <a:cubicBezTo>
                    <a:pt x="79" y="98"/>
                    <a:pt x="79" y="99"/>
                    <a:pt x="79" y="99"/>
                  </a:cubicBezTo>
                  <a:cubicBezTo>
                    <a:pt x="79" y="99"/>
                    <a:pt x="79" y="99"/>
                    <a:pt x="79" y="99"/>
                  </a:cubicBezTo>
                  <a:cubicBezTo>
                    <a:pt x="79" y="99"/>
                    <a:pt x="79" y="99"/>
                    <a:pt x="78" y="99"/>
                  </a:cubicBezTo>
                  <a:cubicBezTo>
                    <a:pt x="78" y="99"/>
                    <a:pt x="78" y="99"/>
                    <a:pt x="78" y="100"/>
                  </a:cubicBezTo>
                  <a:cubicBezTo>
                    <a:pt x="78" y="100"/>
                    <a:pt x="78" y="100"/>
                    <a:pt x="78" y="100"/>
                  </a:cubicBezTo>
                  <a:cubicBezTo>
                    <a:pt x="78" y="100"/>
                    <a:pt x="78" y="100"/>
                    <a:pt x="78" y="100"/>
                  </a:cubicBezTo>
                  <a:cubicBezTo>
                    <a:pt x="78" y="100"/>
                    <a:pt x="78" y="100"/>
                    <a:pt x="78" y="100"/>
                  </a:cubicBezTo>
                  <a:cubicBezTo>
                    <a:pt x="78" y="100"/>
                    <a:pt x="78" y="100"/>
                    <a:pt x="78" y="100"/>
                  </a:cubicBezTo>
                  <a:cubicBezTo>
                    <a:pt x="78" y="100"/>
                    <a:pt x="77" y="100"/>
                    <a:pt x="77" y="100"/>
                  </a:cubicBezTo>
                  <a:cubicBezTo>
                    <a:pt x="77" y="101"/>
                    <a:pt x="77" y="101"/>
                    <a:pt x="77" y="101"/>
                  </a:cubicBezTo>
                  <a:cubicBezTo>
                    <a:pt x="77" y="101"/>
                    <a:pt x="77" y="102"/>
                    <a:pt x="77" y="102"/>
                  </a:cubicBezTo>
                  <a:cubicBezTo>
                    <a:pt x="77" y="102"/>
                    <a:pt x="77" y="102"/>
                    <a:pt x="77" y="102"/>
                  </a:cubicBezTo>
                  <a:cubicBezTo>
                    <a:pt x="78" y="102"/>
                    <a:pt x="78" y="102"/>
                    <a:pt x="78" y="102"/>
                  </a:cubicBezTo>
                  <a:cubicBezTo>
                    <a:pt x="78" y="103"/>
                    <a:pt x="78" y="103"/>
                    <a:pt x="78" y="104"/>
                  </a:cubicBezTo>
                  <a:cubicBezTo>
                    <a:pt x="78" y="104"/>
                    <a:pt x="77" y="104"/>
                    <a:pt x="77" y="104"/>
                  </a:cubicBezTo>
                  <a:cubicBezTo>
                    <a:pt x="77" y="104"/>
                    <a:pt x="76" y="104"/>
                    <a:pt x="76" y="105"/>
                  </a:cubicBezTo>
                  <a:cubicBezTo>
                    <a:pt x="76" y="105"/>
                    <a:pt x="76" y="105"/>
                    <a:pt x="76" y="104"/>
                  </a:cubicBezTo>
                  <a:cubicBezTo>
                    <a:pt x="75" y="104"/>
                    <a:pt x="75" y="104"/>
                    <a:pt x="75" y="104"/>
                  </a:cubicBezTo>
                  <a:cubicBezTo>
                    <a:pt x="75" y="104"/>
                    <a:pt x="75" y="104"/>
                    <a:pt x="75" y="104"/>
                  </a:cubicBezTo>
                  <a:cubicBezTo>
                    <a:pt x="75" y="104"/>
                    <a:pt x="75" y="104"/>
                    <a:pt x="75" y="104"/>
                  </a:cubicBezTo>
                  <a:cubicBezTo>
                    <a:pt x="75" y="104"/>
                    <a:pt x="75" y="104"/>
                    <a:pt x="75" y="104"/>
                  </a:cubicBezTo>
                  <a:cubicBezTo>
                    <a:pt x="74" y="104"/>
                    <a:pt x="74" y="103"/>
                    <a:pt x="74" y="103"/>
                  </a:cubicBezTo>
                  <a:cubicBezTo>
                    <a:pt x="74" y="103"/>
                    <a:pt x="74" y="103"/>
                    <a:pt x="74" y="103"/>
                  </a:cubicBezTo>
                  <a:cubicBezTo>
                    <a:pt x="73" y="103"/>
                    <a:pt x="73" y="103"/>
                    <a:pt x="73" y="103"/>
                  </a:cubicBezTo>
                  <a:cubicBezTo>
                    <a:pt x="73" y="103"/>
                    <a:pt x="73" y="102"/>
                    <a:pt x="73" y="102"/>
                  </a:cubicBezTo>
                  <a:cubicBezTo>
                    <a:pt x="72" y="102"/>
                    <a:pt x="72" y="102"/>
                    <a:pt x="72" y="102"/>
                  </a:cubicBezTo>
                  <a:cubicBezTo>
                    <a:pt x="71" y="102"/>
                    <a:pt x="70" y="102"/>
                    <a:pt x="70" y="102"/>
                  </a:cubicBezTo>
                  <a:cubicBezTo>
                    <a:pt x="70" y="102"/>
                    <a:pt x="70" y="102"/>
                    <a:pt x="70" y="102"/>
                  </a:cubicBezTo>
                  <a:cubicBezTo>
                    <a:pt x="69" y="102"/>
                    <a:pt x="69" y="102"/>
                    <a:pt x="69" y="102"/>
                  </a:cubicBezTo>
                  <a:cubicBezTo>
                    <a:pt x="69" y="102"/>
                    <a:pt x="69" y="102"/>
                    <a:pt x="69" y="102"/>
                  </a:cubicBezTo>
                  <a:cubicBezTo>
                    <a:pt x="69" y="101"/>
                    <a:pt x="69" y="101"/>
                    <a:pt x="69" y="101"/>
                  </a:cubicBezTo>
                  <a:cubicBezTo>
                    <a:pt x="69" y="101"/>
                    <a:pt x="69" y="101"/>
                    <a:pt x="69" y="101"/>
                  </a:cubicBezTo>
                  <a:cubicBezTo>
                    <a:pt x="68" y="101"/>
                    <a:pt x="68" y="100"/>
                    <a:pt x="68" y="100"/>
                  </a:cubicBezTo>
                  <a:cubicBezTo>
                    <a:pt x="68" y="100"/>
                    <a:pt x="67" y="99"/>
                    <a:pt x="67" y="99"/>
                  </a:cubicBezTo>
                  <a:cubicBezTo>
                    <a:pt x="67" y="99"/>
                    <a:pt x="66" y="99"/>
                    <a:pt x="66" y="99"/>
                  </a:cubicBezTo>
                  <a:cubicBezTo>
                    <a:pt x="66" y="99"/>
                    <a:pt x="66" y="99"/>
                    <a:pt x="66" y="98"/>
                  </a:cubicBezTo>
                  <a:cubicBezTo>
                    <a:pt x="66" y="98"/>
                    <a:pt x="65" y="98"/>
                    <a:pt x="65" y="98"/>
                  </a:cubicBezTo>
                  <a:cubicBezTo>
                    <a:pt x="65" y="98"/>
                    <a:pt x="64" y="98"/>
                    <a:pt x="64" y="98"/>
                  </a:cubicBezTo>
                  <a:cubicBezTo>
                    <a:pt x="64" y="98"/>
                    <a:pt x="64" y="98"/>
                    <a:pt x="64" y="98"/>
                  </a:cubicBezTo>
                  <a:cubicBezTo>
                    <a:pt x="64" y="98"/>
                    <a:pt x="64" y="98"/>
                    <a:pt x="63" y="98"/>
                  </a:cubicBezTo>
                  <a:cubicBezTo>
                    <a:pt x="63" y="99"/>
                    <a:pt x="63" y="98"/>
                    <a:pt x="62" y="98"/>
                  </a:cubicBezTo>
                  <a:cubicBezTo>
                    <a:pt x="62" y="98"/>
                    <a:pt x="62" y="98"/>
                    <a:pt x="62" y="98"/>
                  </a:cubicBezTo>
                  <a:cubicBezTo>
                    <a:pt x="62" y="98"/>
                    <a:pt x="61" y="98"/>
                    <a:pt x="61" y="98"/>
                  </a:cubicBezTo>
                  <a:cubicBezTo>
                    <a:pt x="61" y="98"/>
                    <a:pt x="61" y="98"/>
                    <a:pt x="61" y="98"/>
                  </a:cubicBezTo>
                  <a:cubicBezTo>
                    <a:pt x="61" y="98"/>
                    <a:pt x="61" y="98"/>
                    <a:pt x="61" y="98"/>
                  </a:cubicBezTo>
                  <a:cubicBezTo>
                    <a:pt x="61" y="98"/>
                    <a:pt x="61" y="98"/>
                    <a:pt x="60" y="97"/>
                  </a:cubicBezTo>
                  <a:cubicBezTo>
                    <a:pt x="60" y="97"/>
                    <a:pt x="60" y="97"/>
                    <a:pt x="60" y="97"/>
                  </a:cubicBezTo>
                  <a:cubicBezTo>
                    <a:pt x="60" y="97"/>
                    <a:pt x="60" y="96"/>
                    <a:pt x="60" y="96"/>
                  </a:cubicBezTo>
                  <a:cubicBezTo>
                    <a:pt x="59" y="96"/>
                    <a:pt x="59" y="96"/>
                    <a:pt x="58" y="96"/>
                  </a:cubicBezTo>
                  <a:cubicBezTo>
                    <a:pt x="58" y="95"/>
                    <a:pt x="58" y="96"/>
                    <a:pt x="58" y="95"/>
                  </a:cubicBezTo>
                  <a:cubicBezTo>
                    <a:pt x="58" y="95"/>
                    <a:pt x="59" y="95"/>
                    <a:pt x="59" y="94"/>
                  </a:cubicBezTo>
                  <a:cubicBezTo>
                    <a:pt x="59" y="94"/>
                    <a:pt x="59" y="93"/>
                    <a:pt x="59" y="93"/>
                  </a:cubicBezTo>
                  <a:cubicBezTo>
                    <a:pt x="60" y="93"/>
                    <a:pt x="60" y="92"/>
                    <a:pt x="60" y="92"/>
                  </a:cubicBezTo>
                  <a:cubicBezTo>
                    <a:pt x="60" y="92"/>
                    <a:pt x="59" y="92"/>
                    <a:pt x="59" y="91"/>
                  </a:cubicBezTo>
                  <a:cubicBezTo>
                    <a:pt x="59" y="91"/>
                    <a:pt x="59" y="91"/>
                    <a:pt x="59" y="91"/>
                  </a:cubicBezTo>
                  <a:cubicBezTo>
                    <a:pt x="59" y="91"/>
                    <a:pt x="59" y="91"/>
                    <a:pt x="59" y="91"/>
                  </a:cubicBezTo>
                  <a:cubicBezTo>
                    <a:pt x="59" y="91"/>
                    <a:pt x="59" y="91"/>
                    <a:pt x="59" y="91"/>
                  </a:cubicBezTo>
                  <a:cubicBezTo>
                    <a:pt x="59" y="91"/>
                    <a:pt x="59" y="91"/>
                    <a:pt x="59" y="90"/>
                  </a:cubicBezTo>
                  <a:cubicBezTo>
                    <a:pt x="58" y="90"/>
                    <a:pt x="58" y="90"/>
                    <a:pt x="58" y="90"/>
                  </a:cubicBezTo>
                  <a:cubicBezTo>
                    <a:pt x="58" y="90"/>
                    <a:pt x="59" y="90"/>
                    <a:pt x="59" y="90"/>
                  </a:cubicBezTo>
                  <a:cubicBezTo>
                    <a:pt x="59" y="90"/>
                    <a:pt x="59" y="89"/>
                    <a:pt x="59" y="89"/>
                  </a:cubicBezTo>
                  <a:cubicBezTo>
                    <a:pt x="59" y="89"/>
                    <a:pt x="60" y="89"/>
                    <a:pt x="60" y="89"/>
                  </a:cubicBezTo>
                  <a:cubicBezTo>
                    <a:pt x="60" y="89"/>
                    <a:pt x="60" y="89"/>
                    <a:pt x="60" y="89"/>
                  </a:cubicBezTo>
                  <a:cubicBezTo>
                    <a:pt x="59" y="88"/>
                    <a:pt x="59" y="88"/>
                    <a:pt x="58" y="89"/>
                  </a:cubicBezTo>
                  <a:cubicBezTo>
                    <a:pt x="58" y="89"/>
                    <a:pt x="58" y="89"/>
                    <a:pt x="58" y="89"/>
                  </a:cubicBezTo>
                  <a:cubicBezTo>
                    <a:pt x="58" y="88"/>
                    <a:pt x="58" y="88"/>
                    <a:pt x="58" y="88"/>
                  </a:cubicBezTo>
                  <a:cubicBezTo>
                    <a:pt x="58" y="88"/>
                    <a:pt x="58" y="88"/>
                    <a:pt x="58" y="88"/>
                  </a:cubicBezTo>
                  <a:cubicBezTo>
                    <a:pt x="57" y="88"/>
                    <a:pt x="57" y="88"/>
                    <a:pt x="57" y="88"/>
                  </a:cubicBezTo>
                  <a:cubicBezTo>
                    <a:pt x="57" y="88"/>
                    <a:pt x="57" y="88"/>
                    <a:pt x="57" y="88"/>
                  </a:cubicBezTo>
                  <a:cubicBezTo>
                    <a:pt x="56" y="88"/>
                    <a:pt x="57" y="88"/>
                    <a:pt x="56" y="88"/>
                  </a:cubicBezTo>
                  <a:cubicBezTo>
                    <a:pt x="56" y="88"/>
                    <a:pt x="56" y="88"/>
                    <a:pt x="56" y="88"/>
                  </a:cubicBezTo>
                  <a:cubicBezTo>
                    <a:pt x="55" y="88"/>
                    <a:pt x="55" y="88"/>
                    <a:pt x="55" y="89"/>
                  </a:cubicBezTo>
                  <a:cubicBezTo>
                    <a:pt x="55" y="89"/>
                    <a:pt x="54" y="89"/>
                    <a:pt x="54" y="88"/>
                  </a:cubicBezTo>
                  <a:cubicBezTo>
                    <a:pt x="54" y="88"/>
                    <a:pt x="54" y="88"/>
                    <a:pt x="54" y="88"/>
                  </a:cubicBezTo>
                  <a:cubicBezTo>
                    <a:pt x="53" y="88"/>
                    <a:pt x="54" y="88"/>
                    <a:pt x="53" y="88"/>
                  </a:cubicBezTo>
                  <a:cubicBezTo>
                    <a:pt x="53" y="88"/>
                    <a:pt x="53" y="88"/>
                    <a:pt x="52" y="88"/>
                  </a:cubicBezTo>
                  <a:cubicBezTo>
                    <a:pt x="52" y="89"/>
                    <a:pt x="52" y="89"/>
                    <a:pt x="51" y="89"/>
                  </a:cubicBezTo>
                  <a:cubicBezTo>
                    <a:pt x="51" y="88"/>
                    <a:pt x="51" y="88"/>
                    <a:pt x="50" y="88"/>
                  </a:cubicBezTo>
                  <a:cubicBezTo>
                    <a:pt x="50" y="88"/>
                    <a:pt x="50" y="89"/>
                    <a:pt x="50" y="89"/>
                  </a:cubicBezTo>
                  <a:cubicBezTo>
                    <a:pt x="50" y="89"/>
                    <a:pt x="50" y="89"/>
                    <a:pt x="50" y="89"/>
                  </a:cubicBezTo>
                  <a:cubicBezTo>
                    <a:pt x="50" y="89"/>
                    <a:pt x="49" y="89"/>
                    <a:pt x="49" y="89"/>
                  </a:cubicBezTo>
                  <a:cubicBezTo>
                    <a:pt x="49" y="89"/>
                    <a:pt x="49" y="89"/>
                    <a:pt x="48" y="89"/>
                  </a:cubicBezTo>
                  <a:cubicBezTo>
                    <a:pt x="48" y="89"/>
                    <a:pt x="48" y="89"/>
                    <a:pt x="48" y="89"/>
                  </a:cubicBezTo>
                  <a:cubicBezTo>
                    <a:pt x="48" y="89"/>
                    <a:pt x="48" y="89"/>
                    <a:pt x="48" y="89"/>
                  </a:cubicBezTo>
                  <a:cubicBezTo>
                    <a:pt x="47" y="89"/>
                    <a:pt x="47" y="89"/>
                    <a:pt x="47" y="89"/>
                  </a:cubicBezTo>
                  <a:cubicBezTo>
                    <a:pt x="47" y="89"/>
                    <a:pt x="47" y="89"/>
                    <a:pt x="46" y="89"/>
                  </a:cubicBezTo>
                  <a:cubicBezTo>
                    <a:pt x="46" y="89"/>
                    <a:pt x="46" y="89"/>
                    <a:pt x="46" y="89"/>
                  </a:cubicBezTo>
                  <a:cubicBezTo>
                    <a:pt x="45" y="89"/>
                    <a:pt x="45" y="89"/>
                    <a:pt x="45" y="89"/>
                  </a:cubicBezTo>
                  <a:cubicBezTo>
                    <a:pt x="44" y="89"/>
                    <a:pt x="45" y="89"/>
                    <a:pt x="44" y="89"/>
                  </a:cubicBezTo>
                  <a:cubicBezTo>
                    <a:pt x="44" y="89"/>
                    <a:pt x="44" y="89"/>
                    <a:pt x="43" y="89"/>
                  </a:cubicBezTo>
                  <a:cubicBezTo>
                    <a:pt x="43" y="89"/>
                    <a:pt x="43" y="89"/>
                    <a:pt x="43" y="89"/>
                  </a:cubicBezTo>
                  <a:cubicBezTo>
                    <a:pt x="43" y="89"/>
                    <a:pt x="43" y="89"/>
                    <a:pt x="43" y="90"/>
                  </a:cubicBezTo>
                  <a:cubicBezTo>
                    <a:pt x="42" y="90"/>
                    <a:pt x="41" y="90"/>
                    <a:pt x="40" y="90"/>
                  </a:cubicBezTo>
                  <a:cubicBezTo>
                    <a:pt x="40" y="90"/>
                    <a:pt x="39" y="90"/>
                    <a:pt x="39" y="90"/>
                  </a:cubicBezTo>
                  <a:cubicBezTo>
                    <a:pt x="39" y="90"/>
                    <a:pt x="39" y="90"/>
                    <a:pt x="38" y="91"/>
                  </a:cubicBezTo>
                  <a:cubicBezTo>
                    <a:pt x="38" y="91"/>
                    <a:pt x="38" y="91"/>
                    <a:pt x="38" y="91"/>
                  </a:cubicBezTo>
                  <a:cubicBezTo>
                    <a:pt x="38" y="91"/>
                    <a:pt x="38" y="91"/>
                    <a:pt x="38" y="91"/>
                  </a:cubicBezTo>
                  <a:cubicBezTo>
                    <a:pt x="38" y="91"/>
                    <a:pt x="37" y="91"/>
                    <a:pt x="36" y="91"/>
                  </a:cubicBezTo>
                  <a:cubicBezTo>
                    <a:pt x="35" y="92"/>
                    <a:pt x="35" y="92"/>
                    <a:pt x="35" y="92"/>
                  </a:cubicBezTo>
                  <a:cubicBezTo>
                    <a:pt x="35" y="92"/>
                    <a:pt x="35" y="92"/>
                    <a:pt x="35" y="92"/>
                  </a:cubicBezTo>
                  <a:cubicBezTo>
                    <a:pt x="34" y="92"/>
                    <a:pt x="34" y="92"/>
                    <a:pt x="34" y="92"/>
                  </a:cubicBezTo>
                  <a:cubicBezTo>
                    <a:pt x="34" y="93"/>
                    <a:pt x="34" y="93"/>
                    <a:pt x="34" y="93"/>
                  </a:cubicBezTo>
                  <a:cubicBezTo>
                    <a:pt x="33" y="93"/>
                    <a:pt x="34" y="93"/>
                    <a:pt x="33" y="93"/>
                  </a:cubicBezTo>
                  <a:cubicBezTo>
                    <a:pt x="33" y="93"/>
                    <a:pt x="33" y="93"/>
                    <a:pt x="33" y="93"/>
                  </a:cubicBezTo>
                  <a:cubicBezTo>
                    <a:pt x="33" y="93"/>
                    <a:pt x="32" y="93"/>
                    <a:pt x="32" y="93"/>
                  </a:cubicBezTo>
                  <a:cubicBezTo>
                    <a:pt x="31" y="93"/>
                    <a:pt x="32" y="93"/>
                    <a:pt x="31" y="93"/>
                  </a:cubicBezTo>
                  <a:cubicBezTo>
                    <a:pt x="31" y="93"/>
                    <a:pt x="31" y="93"/>
                    <a:pt x="31" y="93"/>
                  </a:cubicBezTo>
                  <a:cubicBezTo>
                    <a:pt x="30" y="93"/>
                    <a:pt x="31" y="93"/>
                    <a:pt x="30" y="93"/>
                  </a:cubicBezTo>
                  <a:cubicBezTo>
                    <a:pt x="30" y="93"/>
                    <a:pt x="28" y="93"/>
                    <a:pt x="28" y="93"/>
                  </a:cubicBezTo>
                  <a:cubicBezTo>
                    <a:pt x="28" y="93"/>
                    <a:pt x="28" y="93"/>
                    <a:pt x="28" y="93"/>
                  </a:cubicBezTo>
                  <a:cubicBezTo>
                    <a:pt x="28" y="92"/>
                    <a:pt x="28" y="92"/>
                    <a:pt x="28" y="92"/>
                  </a:cubicBezTo>
                  <a:cubicBezTo>
                    <a:pt x="28" y="92"/>
                    <a:pt x="28" y="92"/>
                    <a:pt x="28" y="91"/>
                  </a:cubicBezTo>
                  <a:cubicBezTo>
                    <a:pt x="28" y="91"/>
                    <a:pt x="27" y="91"/>
                    <a:pt x="27" y="91"/>
                  </a:cubicBezTo>
                  <a:cubicBezTo>
                    <a:pt x="27" y="91"/>
                    <a:pt x="27" y="91"/>
                    <a:pt x="27" y="91"/>
                  </a:cubicBezTo>
                  <a:cubicBezTo>
                    <a:pt x="27" y="91"/>
                    <a:pt x="27" y="91"/>
                    <a:pt x="28" y="91"/>
                  </a:cubicBezTo>
                  <a:cubicBezTo>
                    <a:pt x="28" y="91"/>
                    <a:pt x="28" y="90"/>
                    <a:pt x="28" y="90"/>
                  </a:cubicBezTo>
                  <a:cubicBezTo>
                    <a:pt x="28" y="90"/>
                    <a:pt x="28" y="90"/>
                    <a:pt x="28" y="90"/>
                  </a:cubicBezTo>
                  <a:cubicBezTo>
                    <a:pt x="29" y="90"/>
                    <a:pt x="28" y="90"/>
                    <a:pt x="29" y="90"/>
                  </a:cubicBezTo>
                  <a:cubicBezTo>
                    <a:pt x="29" y="89"/>
                    <a:pt x="30" y="89"/>
                    <a:pt x="31" y="89"/>
                  </a:cubicBezTo>
                  <a:cubicBezTo>
                    <a:pt x="31" y="89"/>
                    <a:pt x="32" y="89"/>
                    <a:pt x="32" y="89"/>
                  </a:cubicBezTo>
                  <a:cubicBezTo>
                    <a:pt x="33" y="89"/>
                    <a:pt x="33" y="89"/>
                    <a:pt x="33" y="89"/>
                  </a:cubicBezTo>
                  <a:cubicBezTo>
                    <a:pt x="33" y="89"/>
                    <a:pt x="34" y="89"/>
                    <a:pt x="34" y="89"/>
                  </a:cubicBezTo>
                  <a:cubicBezTo>
                    <a:pt x="34" y="89"/>
                    <a:pt x="34" y="88"/>
                    <a:pt x="34" y="88"/>
                  </a:cubicBezTo>
                  <a:cubicBezTo>
                    <a:pt x="34" y="88"/>
                    <a:pt x="34" y="88"/>
                    <a:pt x="35" y="87"/>
                  </a:cubicBezTo>
                  <a:cubicBezTo>
                    <a:pt x="35" y="87"/>
                    <a:pt x="36" y="87"/>
                    <a:pt x="36" y="87"/>
                  </a:cubicBezTo>
                  <a:cubicBezTo>
                    <a:pt x="36" y="87"/>
                    <a:pt x="36" y="87"/>
                    <a:pt x="36" y="87"/>
                  </a:cubicBezTo>
                  <a:cubicBezTo>
                    <a:pt x="36" y="87"/>
                    <a:pt x="36" y="86"/>
                    <a:pt x="36" y="86"/>
                  </a:cubicBezTo>
                  <a:cubicBezTo>
                    <a:pt x="37" y="86"/>
                    <a:pt x="37" y="86"/>
                    <a:pt x="37" y="86"/>
                  </a:cubicBezTo>
                  <a:cubicBezTo>
                    <a:pt x="37" y="86"/>
                    <a:pt x="37" y="85"/>
                    <a:pt x="37" y="85"/>
                  </a:cubicBezTo>
                  <a:cubicBezTo>
                    <a:pt x="37" y="85"/>
                    <a:pt x="37" y="85"/>
                    <a:pt x="37" y="85"/>
                  </a:cubicBezTo>
                  <a:cubicBezTo>
                    <a:pt x="37" y="85"/>
                    <a:pt x="37" y="85"/>
                    <a:pt x="38" y="85"/>
                  </a:cubicBezTo>
                  <a:cubicBezTo>
                    <a:pt x="38" y="84"/>
                    <a:pt x="38" y="84"/>
                    <a:pt x="38" y="84"/>
                  </a:cubicBezTo>
                  <a:cubicBezTo>
                    <a:pt x="38" y="84"/>
                    <a:pt x="37" y="83"/>
                    <a:pt x="38" y="82"/>
                  </a:cubicBezTo>
                  <a:cubicBezTo>
                    <a:pt x="38" y="82"/>
                    <a:pt x="38" y="82"/>
                    <a:pt x="39" y="81"/>
                  </a:cubicBezTo>
                  <a:cubicBezTo>
                    <a:pt x="39" y="81"/>
                    <a:pt x="39" y="81"/>
                    <a:pt x="39" y="81"/>
                  </a:cubicBezTo>
                  <a:cubicBezTo>
                    <a:pt x="39" y="81"/>
                    <a:pt x="39" y="81"/>
                    <a:pt x="39" y="81"/>
                  </a:cubicBezTo>
                  <a:cubicBezTo>
                    <a:pt x="39" y="81"/>
                    <a:pt x="39" y="81"/>
                    <a:pt x="39" y="81"/>
                  </a:cubicBezTo>
                  <a:cubicBezTo>
                    <a:pt x="39" y="81"/>
                    <a:pt x="39" y="81"/>
                    <a:pt x="39" y="80"/>
                  </a:cubicBezTo>
                  <a:cubicBezTo>
                    <a:pt x="39" y="80"/>
                    <a:pt x="39" y="80"/>
                    <a:pt x="40" y="80"/>
                  </a:cubicBezTo>
                  <a:cubicBezTo>
                    <a:pt x="40" y="79"/>
                    <a:pt x="40" y="79"/>
                    <a:pt x="40" y="79"/>
                  </a:cubicBezTo>
                  <a:cubicBezTo>
                    <a:pt x="40" y="79"/>
                    <a:pt x="41" y="79"/>
                    <a:pt x="41" y="79"/>
                  </a:cubicBezTo>
                  <a:cubicBezTo>
                    <a:pt x="41" y="79"/>
                    <a:pt x="42" y="79"/>
                    <a:pt x="42" y="78"/>
                  </a:cubicBezTo>
                  <a:cubicBezTo>
                    <a:pt x="42" y="78"/>
                    <a:pt x="43" y="78"/>
                    <a:pt x="43" y="78"/>
                  </a:cubicBezTo>
                  <a:cubicBezTo>
                    <a:pt x="43" y="78"/>
                    <a:pt x="44" y="78"/>
                    <a:pt x="44" y="78"/>
                  </a:cubicBezTo>
                  <a:cubicBezTo>
                    <a:pt x="44" y="77"/>
                    <a:pt x="44" y="77"/>
                    <a:pt x="45" y="76"/>
                  </a:cubicBezTo>
                  <a:cubicBezTo>
                    <a:pt x="45" y="76"/>
                    <a:pt x="44" y="75"/>
                    <a:pt x="45" y="75"/>
                  </a:cubicBezTo>
                  <a:cubicBezTo>
                    <a:pt x="45" y="75"/>
                    <a:pt x="45" y="74"/>
                    <a:pt x="45" y="74"/>
                  </a:cubicBezTo>
                  <a:cubicBezTo>
                    <a:pt x="45" y="74"/>
                    <a:pt x="45" y="74"/>
                    <a:pt x="45" y="74"/>
                  </a:cubicBezTo>
                  <a:cubicBezTo>
                    <a:pt x="45" y="74"/>
                    <a:pt x="45" y="74"/>
                    <a:pt x="45" y="74"/>
                  </a:cubicBezTo>
                  <a:cubicBezTo>
                    <a:pt x="46" y="74"/>
                    <a:pt x="46" y="74"/>
                    <a:pt x="46" y="74"/>
                  </a:cubicBezTo>
                  <a:cubicBezTo>
                    <a:pt x="46" y="73"/>
                    <a:pt x="48" y="73"/>
                    <a:pt x="48" y="74"/>
                  </a:cubicBezTo>
                  <a:cubicBezTo>
                    <a:pt x="49" y="74"/>
                    <a:pt x="49" y="74"/>
                    <a:pt x="50" y="74"/>
                  </a:cubicBezTo>
                  <a:cubicBezTo>
                    <a:pt x="50" y="74"/>
                    <a:pt x="50" y="74"/>
                    <a:pt x="51" y="74"/>
                  </a:cubicBezTo>
                  <a:cubicBezTo>
                    <a:pt x="51" y="74"/>
                    <a:pt x="51" y="74"/>
                    <a:pt x="51" y="74"/>
                  </a:cubicBezTo>
                  <a:cubicBezTo>
                    <a:pt x="51" y="74"/>
                    <a:pt x="51" y="74"/>
                    <a:pt x="51" y="74"/>
                  </a:cubicBezTo>
                  <a:cubicBezTo>
                    <a:pt x="51" y="74"/>
                    <a:pt x="51" y="74"/>
                    <a:pt x="51" y="74"/>
                  </a:cubicBezTo>
                  <a:cubicBezTo>
                    <a:pt x="51" y="74"/>
                    <a:pt x="52" y="73"/>
                    <a:pt x="52" y="73"/>
                  </a:cubicBezTo>
                  <a:cubicBezTo>
                    <a:pt x="52" y="73"/>
                    <a:pt x="52" y="73"/>
                    <a:pt x="52" y="73"/>
                  </a:cubicBezTo>
                  <a:cubicBezTo>
                    <a:pt x="52" y="73"/>
                    <a:pt x="52" y="73"/>
                    <a:pt x="52" y="73"/>
                  </a:cubicBezTo>
                  <a:cubicBezTo>
                    <a:pt x="53" y="73"/>
                    <a:pt x="53" y="73"/>
                    <a:pt x="53" y="72"/>
                  </a:cubicBezTo>
                  <a:cubicBezTo>
                    <a:pt x="53" y="72"/>
                    <a:pt x="53" y="72"/>
                    <a:pt x="53" y="72"/>
                  </a:cubicBezTo>
                  <a:cubicBezTo>
                    <a:pt x="53" y="72"/>
                    <a:pt x="53" y="72"/>
                    <a:pt x="53" y="72"/>
                  </a:cubicBezTo>
                  <a:cubicBezTo>
                    <a:pt x="53" y="72"/>
                    <a:pt x="53" y="72"/>
                    <a:pt x="53" y="72"/>
                  </a:cubicBezTo>
                  <a:cubicBezTo>
                    <a:pt x="54" y="72"/>
                    <a:pt x="54" y="72"/>
                    <a:pt x="54" y="72"/>
                  </a:cubicBezTo>
                  <a:cubicBezTo>
                    <a:pt x="54" y="72"/>
                    <a:pt x="55" y="72"/>
                    <a:pt x="55" y="72"/>
                  </a:cubicBezTo>
                  <a:cubicBezTo>
                    <a:pt x="55" y="71"/>
                    <a:pt x="55" y="71"/>
                    <a:pt x="56" y="71"/>
                  </a:cubicBezTo>
                  <a:cubicBezTo>
                    <a:pt x="56" y="71"/>
                    <a:pt x="56" y="71"/>
                    <a:pt x="56" y="71"/>
                  </a:cubicBezTo>
                  <a:cubicBezTo>
                    <a:pt x="57" y="71"/>
                    <a:pt x="57" y="71"/>
                    <a:pt x="57" y="71"/>
                  </a:cubicBezTo>
                  <a:cubicBezTo>
                    <a:pt x="57" y="71"/>
                    <a:pt x="57" y="72"/>
                    <a:pt x="57" y="72"/>
                  </a:cubicBezTo>
                  <a:cubicBezTo>
                    <a:pt x="57" y="72"/>
                    <a:pt x="57" y="72"/>
                    <a:pt x="57" y="72"/>
                  </a:cubicBezTo>
                  <a:cubicBezTo>
                    <a:pt x="58" y="72"/>
                    <a:pt x="58" y="72"/>
                    <a:pt x="58" y="72"/>
                  </a:cubicBezTo>
                  <a:cubicBezTo>
                    <a:pt x="58" y="72"/>
                    <a:pt x="58" y="73"/>
                    <a:pt x="58" y="73"/>
                  </a:cubicBezTo>
                  <a:cubicBezTo>
                    <a:pt x="58" y="73"/>
                    <a:pt x="59" y="74"/>
                    <a:pt x="59" y="74"/>
                  </a:cubicBezTo>
                  <a:cubicBezTo>
                    <a:pt x="59" y="74"/>
                    <a:pt x="59" y="74"/>
                    <a:pt x="59" y="74"/>
                  </a:cubicBezTo>
                  <a:cubicBezTo>
                    <a:pt x="59" y="75"/>
                    <a:pt x="59" y="74"/>
                    <a:pt x="59" y="75"/>
                  </a:cubicBezTo>
                  <a:cubicBezTo>
                    <a:pt x="59" y="75"/>
                    <a:pt x="59" y="75"/>
                    <a:pt x="60" y="75"/>
                  </a:cubicBezTo>
                  <a:cubicBezTo>
                    <a:pt x="60" y="75"/>
                    <a:pt x="60" y="75"/>
                    <a:pt x="60" y="75"/>
                  </a:cubicBezTo>
                  <a:cubicBezTo>
                    <a:pt x="60" y="75"/>
                    <a:pt x="60" y="76"/>
                    <a:pt x="60" y="76"/>
                  </a:cubicBezTo>
                  <a:cubicBezTo>
                    <a:pt x="61" y="76"/>
                    <a:pt x="61" y="76"/>
                    <a:pt x="61" y="77"/>
                  </a:cubicBezTo>
                  <a:cubicBezTo>
                    <a:pt x="62" y="77"/>
                    <a:pt x="62" y="77"/>
                    <a:pt x="62" y="77"/>
                  </a:cubicBezTo>
                  <a:cubicBezTo>
                    <a:pt x="63" y="77"/>
                    <a:pt x="62" y="78"/>
                    <a:pt x="63" y="78"/>
                  </a:cubicBezTo>
                  <a:cubicBezTo>
                    <a:pt x="63" y="78"/>
                    <a:pt x="63" y="78"/>
                    <a:pt x="63" y="78"/>
                  </a:cubicBezTo>
                  <a:cubicBezTo>
                    <a:pt x="63" y="78"/>
                    <a:pt x="63" y="78"/>
                    <a:pt x="63" y="78"/>
                  </a:cubicBezTo>
                  <a:cubicBezTo>
                    <a:pt x="63" y="78"/>
                    <a:pt x="63" y="78"/>
                    <a:pt x="64" y="78"/>
                  </a:cubicBezTo>
                  <a:cubicBezTo>
                    <a:pt x="64" y="79"/>
                    <a:pt x="64" y="79"/>
                    <a:pt x="65" y="79"/>
                  </a:cubicBezTo>
                  <a:cubicBezTo>
                    <a:pt x="65" y="79"/>
                    <a:pt x="65" y="80"/>
                    <a:pt x="66" y="80"/>
                  </a:cubicBezTo>
                  <a:cubicBezTo>
                    <a:pt x="66" y="80"/>
                    <a:pt x="66" y="80"/>
                    <a:pt x="67" y="80"/>
                  </a:cubicBezTo>
                  <a:cubicBezTo>
                    <a:pt x="67" y="80"/>
                    <a:pt x="67" y="80"/>
                    <a:pt x="67" y="81"/>
                  </a:cubicBezTo>
                  <a:cubicBezTo>
                    <a:pt x="67" y="81"/>
                    <a:pt x="67" y="81"/>
                    <a:pt x="67" y="81"/>
                  </a:cubicBezTo>
                  <a:cubicBezTo>
                    <a:pt x="68" y="81"/>
                    <a:pt x="68" y="81"/>
                    <a:pt x="68" y="81"/>
                  </a:cubicBezTo>
                  <a:cubicBezTo>
                    <a:pt x="69" y="82"/>
                    <a:pt x="69" y="82"/>
                    <a:pt x="69" y="83"/>
                  </a:cubicBezTo>
                  <a:cubicBezTo>
                    <a:pt x="69" y="83"/>
                    <a:pt x="69" y="83"/>
                    <a:pt x="69" y="83"/>
                  </a:cubicBezTo>
                  <a:cubicBezTo>
                    <a:pt x="70" y="83"/>
                    <a:pt x="69" y="83"/>
                    <a:pt x="70" y="83"/>
                  </a:cubicBezTo>
                  <a:cubicBezTo>
                    <a:pt x="70" y="84"/>
                    <a:pt x="70" y="84"/>
                    <a:pt x="69" y="84"/>
                  </a:cubicBezTo>
                  <a:cubicBezTo>
                    <a:pt x="69" y="84"/>
                    <a:pt x="69" y="85"/>
                    <a:pt x="69" y="85"/>
                  </a:cubicBezTo>
                  <a:cubicBezTo>
                    <a:pt x="69" y="85"/>
                    <a:pt x="69" y="85"/>
                    <a:pt x="69" y="85"/>
                  </a:cubicBezTo>
                  <a:cubicBezTo>
                    <a:pt x="69" y="85"/>
                    <a:pt x="69" y="85"/>
                    <a:pt x="69" y="85"/>
                  </a:cubicBezTo>
                  <a:cubicBezTo>
                    <a:pt x="68" y="85"/>
                    <a:pt x="68" y="85"/>
                    <a:pt x="68" y="85"/>
                  </a:cubicBezTo>
                  <a:cubicBezTo>
                    <a:pt x="68" y="86"/>
                    <a:pt x="68" y="86"/>
                    <a:pt x="67" y="86"/>
                  </a:cubicBezTo>
                  <a:cubicBezTo>
                    <a:pt x="67" y="86"/>
                    <a:pt x="67" y="86"/>
                    <a:pt x="67" y="86"/>
                  </a:cubicBezTo>
                  <a:cubicBezTo>
                    <a:pt x="66" y="86"/>
                    <a:pt x="66" y="86"/>
                    <a:pt x="66" y="86"/>
                  </a:cubicBezTo>
                  <a:cubicBezTo>
                    <a:pt x="66" y="86"/>
                    <a:pt x="65" y="86"/>
                    <a:pt x="65" y="86"/>
                  </a:cubicBezTo>
                  <a:cubicBezTo>
                    <a:pt x="65" y="86"/>
                    <a:pt x="65" y="86"/>
                    <a:pt x="65" y="86"/>
                  </a:cubicBezTo>
                  <a:cubicBezTo>
                    <a:pt x="65" y="86"/>
                    <a:pt x="65" y="86"/>
                    <a:pt x="65" y="86"/>
                  </a:cubicBezTo>
                  <a:cubicBezTo>
                    <a:pt x="64" y="86"/>
                    <a:pt x="63" y="86"/>
                    <a:pt x="62" y="86"/>
                  </a:cubicBezTo>
                  <a:cubicBezTo>
                    <a:pt x="62" y="87"/>
                    <a:pt x="62" y="86"/>
                    <a:pt x="62" y="87"/>
                  </a:cubicBezTo>
                  <a:cubicBezTo>
                    <a:pt x="62" y="87"/>
                    <a:pt x="63" y="87"/>
                    <a:pt x="63" y="87"/>
                  </a:cubicBezTo>
                  <a:cubicBezTo>
                    <a:pt x="63" y="87"/>
                    <a:pt x="63" y="87"/>
                    <a:pt x="63" y="87"/>
                  </a:cubicBezTo>
                  <a:cubicBezTo>
                    <a:pt x="63" y="87"/>
                    <a:pt x="63" y="87"/>
                    <a:pt x="63" y="87"/>
                  </a:cubicBezTo>
                  <a:cubicBezTo>
                    <a:pt x="63" y="87"/>
                    <a:pt x="64" y="87"/>
                    <a:pt x="64" y="87"/>
                  </a:cubicBezTo>
                  <a:cubicBezTo>
                    <a:pt x="64" y="88"/>
                    <a:pt x="64" y="88"/>
                    <a:pt x="64" y="88"/>
                  </a:cubicBezTo>
                  <a:cubicBezTo>
                    <a:pt x="65" y="88"/>
                    <a:pt x="65" y="88"/>
                    <a:pt x="65" y="88"/>
                  </a:cubicBezTo>
                  <a:cubicBezTo>
                    <a:pt x="65" y="88"/>
                    <a:pt x="65" y="88"/>
                    <a:pt x="66" y="89"/>
                  </a:cubicBezTo>
                  <a:cubicBezTo>
                    <a:pt x="66" y="89"/>
                    <a:pt x="66" y="89"/>
                    <a:pt x="66" y="89"/>
                  </a:cubicBezTo>
                  <a:cubicBezTo>
                    <a:pt x="66" y="89"/>
                    <a:pt x="66" y="89"/>
                    <a:pt x="66" y="89"/>
                  </a:cubicBezTo>
                  <a:cubicBezTo>
                    <a:pt x="66" y="89"/>
                    <a:pt x="66" y="89"/>
                    <a:pt x="67" y="89"/>
                  </a:cubicBezTo>
                  <a:cubicBezTo>
                    <a:pt x="67" y="89"/>
                    <a:pt x="67" y="89"/>
                    <a:pt x="68" y="89"/>
                  </a:cubicBezTo>
                  <a:cubicBezTo>
                    <a:pt x="68" y="89"/>
                    <a:pt x="68" y="88"/>
                    <a:pt x="67" y="88"/>
                  </a:cubicBezTo>
                  <a:cubicBezTo>
                    <a:pt x="67" y="88"/>
                    <a:pt x="67" y="88"/>
                    <a:pt x="67" y="87"/>
                  </a:cubicBezTo>
                  <a:cubicBezTo>
                    <a:pt x="67" y="87"/>
                    <a:pt x="67" y="87"/>
                    <a:pt x="67" y="87"/>
                  </a:cubicBezTo>
                  <a:cubicBezTo>
                    <a:pt x="68" y="87"/>
                    <a:pt x="68" y="87"/>
                    <a:pt x="68" y="87"/>
                  </a:cubicBezTo>
                  <a:cubicBezTo>
                    <a:pt x="68" y="87"/>
                    <a:pt x="68" y="87"/>
                    <a:pt x="68" y="87"/>
                  </a:cubicBezTo>
                  <a:cubicBezTo>
                    <a:pt x="68" y="86"/>
                    <a:pt x="68" y="86"/>
                    <a:pt x="69" y="86"/>
                  </a:cubicBezTo>
                  <a:cubicBezTo>
                    <a:pt x="69" y="86"/>
                    <a:pt x="69" y="86"/>
                    <a:pt x="70" y="86"/>
                  </a:cubicBezTo>
                  <a:cubicBezTo>
                    <a:pt x="70" y="86"/>
                    <a:pt x="70" y="86"/>
                    <a:pt x="70" y="86"/>
                  </a:cubicBezTo>
                  <a:cubicBezTo>
                    <a:pt x="70" y="86"/>
                    <a:pt x="70" y="86"/>
                    <a:pt x="70" y="85"/>
                  </a:cubicBezTo>
                  <a:cubicBezTo>
                    <a:pt x="70" y="85"/>
                    <a:pt x="70" y="86"/>
                    <a:pt x="70" y="85"/>
                  </a:cubicBezTo>
                  <a:cubicBezTo>
                    <a:pt x="70" y="85"/>
                    <a:pt x="70" y="85"/>
                    <a:pt x="70" y="85"/>
                  </a:cubicBezTo>
                  <a:cubicBezTo>
                    <a:pt x="71" y="85"/>
                    <a:pt x="71" y="85"/>
                    <a:pt x="71" y="84"/>
                  </a:cubicBezTo>
                  <a:cubicBezTo>
                    <a:pt x="71" y="84"/>
                    <a:pt x="71" y="84"/>
                    <a:pt x="71" y="84"/>
                  </a:cubicBezTo>
                  <a:cubicBezTo>
                    <a:pt x="71" y="84"/>
                    <a:pt x="71" y="83"/>
                    <a:pt x="71" y="83"/>
                  </a:cubicBezTo>
                  <a:cubicBezTo>
                    <a:pt x="71" y="83"/>
                    <a:pt x="71" y="83"/>
                    <a:pt x="71" y="83"/>
                  </a:cubicBezTo>
                  <a:cubicBezTo>
                    <a:pt x="71" y="83"/>
                    <a:pt x="71" y="82"/>
                    <a:pt x="71" y="82"/>
                  </a:cubicBezTo>
                  <a:cubicBezTo>
                    <a:pt x="71" y="82"/>
                    <a:pt x="70" y="82"/>
                    <a:pt x="70" y="82"/>
                  </a:cubicBezTo>
                  <a:cubicBezTo>
                    <a:pt x="70" y="82"/>
                    <a:pt x="70" y="82"/>
                    <a:pt x="70" y="82"/>
                  </a:cubicBezTo>
                  <a:cubicBezTo>
                    <a:pt x="70" y="82"/>
                    <a:pt x="70" y="82"/>
                    <a:pt x="70" y="81"/>
                  </a:cubicBezTo>
                  <a:cubicBezTo>
                    <a:pt x="70" y="81"/>
                    <a:pt x="71" y="81"/>
                    <a:pt x="71" y="81"/>
                  </a:cubicBezTo>
                  <a:cubicBezTo>
                    <a:pt x="71" y="81"/>
                    <a:pt x="71" y="81"/>
                    <a:pt x="71" y="81"/>
                  </a:cubicBezTo>
                  <a:cubicBezTo>
                    <a:pt x="72" y="80"/>
                    <a:pt x="72" y="80"/>
                    <a:pt x="72" y="81"/>
                  </a:cubicBezTo>
                  <a:cubicBezTo>
                    <a:pt x="72" y="81"/>
                    <a:pt x="72" y="81"/>
                    <a:pt x="72" y="81"/>
                  </a:cubicBezTo>
                  <a:cubicBezTo>
                    <a:pt x="72" y="79"/>
                    <a:pt x="72" y="79"/>
                    <a:pt x="72" y="79"/>
                  </a:cubicBezTo>
                  <a:cubicBezTo>
                    <a:pt x="72" y="79"/>
                    <a:pt x="72" y="79"/>
                    <a:pt x="71" y="79"/>
                  </a:cubicBezTo>
                  <a:cubicBezTo>
                    <a:pt x="71" y="79"/>
                    <a:pt x="71" y="79"/>
                    <a:pt x="71" y="79"/>
                  </a:cubicBezTo>
                  <a:cubicBezTo>
                    <a:pt x="71" y="79"/>
                    <a:pt x="71" y="79"/>
                    <a:pt x="71" y="79"/>
                  </a:cubicBezTo>
                  <a:cubicBezTo>
                    <a:pt x="71" y="79"/>
                    <a:pt x="70" y="78"/>
                    <a:pt x="70" y="78"/>
                  </a:cubicBezTo>
                  <a:cubicBezTo>
                    <a:pt x="70" y="78"/>
                    <a:pt x="70" y="78"/>
                    <a:pt x="70" y="78"/>
                  </a:cubicBezTo>
                  <a:cubicBezTo>
                    <a:pt x="69" y="78"/>
                    <a:pt x="70" y="77"/>
                    <a:pt x="70" y="77"/>
                  </a:cubicBezTo>
                  <a:cubicBezTo>
                    <a:pt x="70" y="77"/>
                    <a:pt x="68" y="77"/>
                    <a:pt x="68" y="77"/>
                  </a:cubicBezTo>
                  <a:cubicBezTo>
                    <a:pt x="68" y="76"/>
                    <a:pt x="67" y="76"/>
                    <a:pt x="67" y="76"/>
                  </a:cubicBezTo>
                  <a:cubicBezTo>
                    <a:pt x="66" y="76"/>
                    <a:pt x="66" y="76"/>
                    <a:pt x="66" y="75"/>
                  </a:cubicBezTo>
                  <a:cubicBezTo>
                    <a:pt x="65" y="75"/>
                    <a:pt x="66" y="75"/>
                    <a:pt x="66" y="74"/>
                  </a:cubicBezTo>
                  <a:cubicBezTo>
                    <a:pt x="65" y="74"/>
                    <a:pt x="65" y="74"/>
                    <a:pt x="65" y="74"/>
                  </a:cubicBezTo>
                  <a:cubicBezTo>
                    <a:pt x="65" y="74"/>
                    <a:pt x="65" y="74"/>
                    <a:pt x="65" y="73"/>
                  </a:cubicBezTo>
                  <a:cubicBezTo>
                    <a:pt x="65" y="73"/>
                    <a:pt x="65" y="73"/>
                    <a:pt x="65" y="73"/>
                  </a:cubicBezTo>
                  <a:cubicBezTo>
                    <a:pt x="65" y="73"/>
                    <a:pt x="65" y="73"/>
                    <a:pt x="65" y="73"/>
                  </a:cubicBezTo>
                  <a:cubicBezTo>
                    <a:pt x="65" y="73"/>
                    <a:pt x="65" y="73"/>
                    <a:pt x="65" y="73"/>
                  </a:cubicBezTo>
                  <a:cubicBezTo>
                    <a:pt x="64" y="73"/>
                    <a:pt x="64" y="73"/>
                    <a:pt x="64" y="73"/>
                  </a:cubicBezTo>
                  <a:cubicBezTo>
                    <a:pt x="64" y="73"/>
                    <a:pt x="64" y="73"/>
                    <a:pt x="64" y="73"/>
                  </a:cubicBezTo>
                  <a:cubicBezTo>
                    <a:pt x="64" y="73"/>
                    <a:pt x="64" y="73"/>
                    <a:pt x="64" y="72"/>
                  </a:cubicBezTo>
                  <a:cubicBezTo>
                    <a:pt x="64" y="72"/>
                    <a:pt x="64" y="72"/>
                    <a:pt x="64" y="72"/>
                  </a:cubicBezTo>
                  <a:cubicBezTo>
                    <a:pt x="64" y="72"/>
                    <a:pt x="64" y="72"/>
                    <a:pt x="64" y="72"/>
                  </a:cubicBezTo>
                  <a:cubicBezTo>
                    <a:pt x="64" y="72"/>
                    <a:pt x="64" y="72"/>
                    <a:pt x="63" y="72"/>
                  </a:cubicBezTo>
                  <a:cubicBezTo>
                    <a:pt x="63" y="72"/>
                    <a:pt x="63" y="72"/>
                    <a:pt x="63" y="72"/>
                  </a:cubicBezTo>
                  <a:cubicBezTo>
                    <a:pt x="63" y="72"/>
                    <a:pt x="63" y="72"/>
                    <a:pt x="62" y="71"/>
                  </a:cubicBezTo>
                  <a:cubicBezTo>
                    <a:pt x="62" y="71"/>
                    <a:pt x="62" y="71"/>
                    <a:pt x="62" y="71"/>
                  </a:cubicBezTo>
                  <a:cubicBezTo>
                    <a:pt x="61" y="71"/>
                    <a:pt x="62" y="70"/>
                    <a:pt x="62" y="70"/>
                  </a:cubicBezTo>
                  <a:cubicBezTo>
                    <a:pt x="62" y="70"/>
                    <a:pt x="62" y="69"/>
                    <a:pt x="62" y="69"/>
                  </a:cubicBezTo>
                  <a:cubicBezTo>
                    <a:pt x="62" y="69"/>
                    <a:pt x="63" y="68"/>
                    <a:pt x="63" y="68"/>
                  </a:cubicBezTo>
                  <a:cubicBezTo>
                    <a:pt x="64" y="69"/>
                    <a:pt x="64" y="68"/>
                    <a:pt x="64" y="68"/>
                  </a:cubicBezTo>
                  <a:cubicBezTo>
                    <a:pt x="64" y="68"/>
                    <a:pt x="64" y="68"/>
                    <a:pt x="64" y="68"/>
                  </a:cubicBezTo>
                  <a:cubicBezTo>
                    <a:pt x="64" y="68"/>
                    <a:pt x="64" y="68"/>
                    <a:pt x="64" y="68"/>
                  </a:cubicBezTo>
                  <a:cubicBezTo>
                    <a:pt x="64" y="69"/>
                    <a:pt x="64" y="69"/>
                    <a:pt x="65" y="69"/>
                  </a:cubicBezTo>
                  <a:cubicBezTo>
                    <a:pt x="65" y="69"/>
                    <a:pt x="65" y="69"/>
                    <a:pt x="65" y="69"/>
                  </a:cubicBezTo>
                  <a:cubicBezTo>
                    <a:pt x="65" y="69"/>
                    <a:pt x="65" y="70"/>
                    <a:pt x="65" y="70"/>
                  </a:cubicBezTo>
                  <a:cubicBezTo>
                    <a:pt x="65" y="70"/>
                    <a:pt x="65" y="70"/>
                    <a:pt x="65" y="70"/>
                  </a:cubicBezTo>
                  <a:cubicBezTo>
                    <a:pt x="65" y="70"/>
                    <a:pt x="65" y="70"/>
                    <a:pt x="65" y="70"/>
                  </a:cubicBezTo>
                  <a:cubicBezTo>
                    <a:pt x="65" y="70"/>
                    <a:pt x="65" y="70"/>
                    <a:pt x="65" y="70"/>
                  </a:cubicBezTo>
                  <a:cubicBezTo>
                    <a:pt x="66" y="70"/>
                    <a:pt x="66" y="70"/>
                    <a:pt x="67" y="70"/>
                  </a:cubicBezTo>
                  <a:cubicBezTo>
                    <a:pt x="67" y="70"/>
                    <a:pt x="67" y="70"/>
                    <a:pt x="67" y="70"/>
                  </a:cubicBezTo>
                  <a:cubicBezTo>
                    <a:pt x="67" y="70"/>
                    <a:pt x="67" y="70"/>
                    <a:pt x="67" y="70"/>
                  </a:cubicBezTo>
                  <a:cubicBezTo>
                    <a:pt x="67" y="70"/>
                    <a:pt x="67" y="71"/>
                    <a:pt x="67" y="71"/>
                  </a:cubicBezTo>
                  <a:cubicBezTo>
                    <a:pt x="67" y="71"/>
                    <a:pt x="67" y="71"/>
                    <a:pt x="67" y="72"/>
                  </a:cubicBezTo>
                  <a:cubicBezTo>
                    <a:pt x="67" y="72"/>
                    <a:pt x="67" y="72"/>
                    <a:pt x="67" y="72"/>
                  </a:cubicBezTo>
                  <a:cubicBezTo>
                    <a:pt x="68" y="72"/>
                    <a:pt x="67" y="72"/>
                    <a:pt x="67" y="72"/>
                  </a:cubicBezTo>
                  <a:cubicBezTo>
                    <a:pt x="68" y="72"/>
                    <a:pt x="68" y="72"/>
                    <a:pt x="68" y="72"/>
                  </a:cubicBezTo>
                  <a:cubicBezTo>
                    <a:pt x="68" y="72"/>
                    <a:pt x="68" y="72"/>
                    <a:pt x="68" y="72"/>
                  </a:cubicBezTo>
                  <a:cubicBezTo>
                    <a:pt x="68" y="73"/>
                    <a:pt x="68" y="73"/>
                    <a:pt x="68" y="73"/>
                  </a:cubicBezTo>
                  <a:cubicBezTo>
                    <a:pt x="69" y="73"/>
                    <a:pt x="69" y="73"/>
                    <a:pt x="69" y="73"/>
                  </a:cubicBezTo>
                  <a:cubicBezTo>
                    <a:pt x="70" y="73"/>
                    <a:pt x="70" y="74"/>
                    <a:pt x="70" y="74"/>
                  </a:cubicBezTo>
                  <a:cubicBezTo>
                    <a:pt x="70" y="74"/>
                    <a:pt x="70" y="74"/>
                    <a:pt x="70" y="74"/>
                  </a:cubicBezTo>
                  <a:cubicBezTo>
                    <a:pt x="71" y="74"/>
                    <a:pt x="71" y="74"/>
                    <a:pt x="72" y="74"/>
                  </a:cubicBezTo>
                  <a:cubicBezTo>
                    <a:pt x="72" y="74"/>
                    <a:pt x="72" y="74"/>
                    <a:pt x="72" y="74"/>
                  </a:cubicBezTo>
                  <a:cubicBezTo>
                    <a:pt x="72" y="74"/>
                    <a:pt x="72" y="74"/>
                    <a:pt x="73" y="75"/>
                  </a:cubicBezTo>
                  <a:cubicBezTo>
                    <a:pt x="73" y="75"/>
                    <a:pt x="73" y="75"/>
                    <a:pt x="73" y="75"/>
                  </a:cubicBezTo>
                  <a:cubicBezTo>
                    <a:pt x="73" y="75"/>
                    <a:pt x="73" y="75"/>
                    <a:pt x="73" y="76"/>
                  </a:cubicBezTo>
                  <a:cubicBezTo>
                    <a:pt x="74" y="76"/>
                    <a:pt x="74" y="76"/>
                    <a:pt x="75" y="76"/>
                  </a:cubicBezTo>
                  <a:cubicBezTo>
                    <a:pt x="75" y="76"/>
                    <a:pt x="75" y="76"/>
                    <a:pt x="75" y="76"/>
                  </a:cubicBezTo>
                  <a:cubicBezTo>
                    <a:pt x="75" y="76"/>
                    <a:pt x="75" y="76"/>
                    <a:pt x="75" y="77"/>
                  </a:cubicBezTo>
                  <a:cubicBezTo>
                    <a:pt x="75" y="77"/>
                    <a:pt x="75" y="77"/>
                    <a:pt x="75" y="77"/>
                  </a:cubicBezTo>
                  <a:cubicBezTo>
                    <a:pt x="75" y="77"/>
                    <a:pt x="75" y="77"/>
                    <a:pt x="75" y="77"/>
                  </a:cubicBezTo>
                  <a:cubicBezTo>
                    <a:pt x="75" y="77"/>
                    <a:pt x="76" y="78"/>
                    <a:pt x="76" y="78"/>
                  </a:cubicBezTo>
                  <a:cubicBezTo>
                    <a:pt x="76" y="78"/>
                    <a:pt x="76" y="78"/>
                    <a:pt x="76" y="79"/>
                  </a:cubicBezTo>
                  <a:cubicBezTo>
                    <a:pt x="76" y="79"/>
                    <a:pt x="76" y="80"/>
                    <a:pt x="76" y="80"/>
                  </a:cubicBezTo>
                  <a:cubicBezTo>
                    <a:pt x="76" y="80"/>
                    <a:pt x="76" y="80"/>
                    <a:pt x="76" y="81"/>
                  </a:cubicBezTo>
                  <a:cubicBezTo>
                    <a:pt x="76" y="81"/>
                    <a:pt x="76" y="81"/>
                    <a:pt x="76" y="81"/>
                  </a:cubicBezTo>
                  <a:cubicBezTo>
                    <a:pt x="76" y="82"/>
                    <a:pt x="76" y="81"/>
                    <a:pt x="77" y="82"/>
                  </a:cubicBezTo>
                  <a:cubicBezTo>
                    <a:pt x="77" y="82"/>
                    <a:pt x="77" y="82"/>
                    <a:pt x="77" y="82"/>
                  </a:cubicBezTo>
                  <a:cubicBezTo>
                    <a:pt x="77" y="82"/>
                    <a:pt x="77" y="83"/>
                    <a:pt x="77" y="83"/>
                  </a:cubicBezTo>
                  <a:cubicBezTo>
                    <a:pt x="77" y="83"/>
                    <a:pt x="77" y="83"/>
                    <a:pt x="78" y="83"/>
                  </a:cubicBezTo>
                  <a:cubicBezTo>
                    <a:pt x="78" y="83"/>
                    <a:pt x="78" y="83"/>
                    <a:pt x="78" y="83"/>
                  </a:cubicBezTo>
                  <a:cubicBezTo>
                    <a:pt x="78" y="84"/>
                    <a:pt x="79" y="83"/>
                    <a:pt x="79" y="83"/>
                  </a:cubicBezTo>
                  <a:cubicBezTo>
                    <a:pt x="79" y="84"/>
                    <a:pt x="79" y="84"/>
                    <a:pt x="79" y="84"/>
                  </a:cubicBezTo>
                  <a:cubicBezTo>
                    <a:pt x="79" y="84"/>
                    <a:pt x="79" y="84"/>
                    <a:pt x="79" y="85"/>
                  </a:cubicBezTo>
                  <a:cubicBezTo>
                    <a:pt x="79" y="85"/>
                    <a:pt x="79" y="85"/>
                    <a:pt x="80" y="85"/>
                  </a:cubicBezTo>
                  <a:cubicBezTo>
                    <a:pt x="80" y="85"/>
                    <a:pt x="80" y="85"/>
                    <a:pt x="80" y="85"/>
                  </a:cubicBezTo>
                  <a:cubicBezTo>
                    <a:pt x="81" y="85"/>
                    <a:pt x="81" y="86"/>
                    <a:pt x="80" y="86"/>
                  </a:cubicBezTo>
                  <a:cubicBezTo>
                    <a:pt x="80" y="86"/>
                    <a:pt x="80" y="86"/>
                    <a:pt x="80" y="86"/>
                  </a:cubicBezTo>
                  <a:cubicBezTo>
                    <a:pt x="80" y="86"/>
                    <a:pt x="80" y="87"/>
                    <a:pt x="80" y="87"/>
                  </a:cubicBezTo>
                  <a:cubicBezTo>
                    <a:pt x="80" y="87"/>
                    <a:pt x="80" y="88"/>
                    <a:pt x="81" y="88"/>
                  </a:cubicBezTo>
                  <a:cubicBezTo>
                    <a:pt x="81" y="88"/>
                    <a:pt x="81" y="88"/>
                    <a:pt x="81" y="89"/>
                  </a:cubicBezTo>
                  <a:cubicBezTo>
                    <a:pt x="81" y="89"/>
                    <a:pt x="81" y="89"/>
                    <a:pt x="81" y="89"/>
                  </a:cubicBezTo>
                  <a:cubicBezTo>
                    <a:pt x="82" y="89"/>
                    <a:pt x="82" y="89"/>
                    <a:pt x="82" y="89"/>
                  </a:cubicBezTo>
                  <a:cubicBezTo>
                    <a:pt x="82" y="89"/>
                    <a:pt x="83" y="90"/>
                    <a:pt x="83" y="89"/>
                  </a:cubicBezTo>
                  <a:cubicBezTo>
                    <a:pt x="83" y="89"/>
                    <a:pt x="83" y="89"/>
                    <a:pt x="83" y="88"/>
                  </a:cubicBezTo>
                  <a:cubicBezTo>
                    <a:pt x="83" y="88"/>
                    <a:pt x="83" y="88"/>
                    <a:pt x="83" y="88"/>
                  </a:cubicBezTo>
                  <a:cubicBezTo>
                    <a:pt x="83" y="87"/>
                    <a:pt x="83" y="87"/>
                    <a:pt x="83" y="86"/>
                  </a:cubicBezTo>
                  <a:cubicBezTo>
                    <a:pt x="83" y="86"/>
                    <a:pt x="83" y="86"/>
                    <a:pt x="83" y="86"/>
                  </a:cubicBezTo>
                  <a:cubicBezTo>
                    <a:pt x="83" y="86"/>
                    <a:pt x="83" y="86"/>
                    <a:pt x="84" y="86"/>
                  </a:cubicBezTo>
                  <a:cubicBezTo>
                    <a:pt x="84" y="86"/>
                    <a:pt x="84" y="86"/>
                    <a:pt x="84" y="86"/>
                  </a:cubicBezTo>
                  <a:cubicBezTo>
                    <a:pt x="84" y="86"/>
                    <a:pt x="84" y="86"/>
                    <a:pt x="84" y="86"/>
                  </a:cubicBezTo>
                  <a:cubicBezTo>
                    <a:pt x="84" y="87"/>
                    <a:pt x="84" y="87"/>
                    <a:pt x="85" y="87"/>
                  </a:cubicBezTo>
                  <a:cubicBezTo>
                    <a:pt x="85" y="87"/>
                    <a:pt x="85" y="87"/>
                    <a:pt x="85" y="86"/>
                  </a:cubicBezTo>
                  <a:cubicBezTo>
                    <a:pt x="85" y="86"/>
                    <a:pt x="85" y="86"/>
                    <a:pt x="85" y="86"/>
                  </a:cubicBezTo>
                  <a:cubicBezTo>
                    <a:pt x="86" y="86"/>
                    <a:pt x="85" y="86"/>
                    <a:pt x="86" y="85"/>
                  </a:cubicBezTo>
                  <a:cubicBezTo>
                    <a:pt x="85" y="85"/>
                    <a:pt x="85" y="85"/>
                    <a:pt x="85" y="85"/>
                  </a:cubicBezTo>
                  <a:cubicBezTo>
                    <a:pt x="85" y="85"/>
                    <a:pt x="84" y="84"/>
                    <a:pt x="84" y="84"/>
                  </a:cubicBezTo>
                  <a:cubicBezTo>
                    <a:pt x="84" y="84"/>
                    <a:pt x="83" y="84"/>
                    <a:pt x="84" y="84"/>
                  </a:cubicBezTo>
                  <a:cubicBezTo>
                    <a:pt x="83" y="84"/>
                    <a:pt x="83" y="84"/>
                    <a:pt x="83" y="84"/>
                  </a:cubicBezTo>
                  <a:cubicBezTo>
                    <a:pt x="83" y="84"/>
                    <a:pt x="83" y="84"/>
                    <a:pt x="83" y="83"/>
                  </a:cubicBezTo>
                  <a:cubicBezTo>
                    <a:pt x="83" y="83"/>
                    <a:pt x="83" y="82"/>
                    <a:pt x="83" y="82"/>
                  </a:cubicBezTo>
                  <a:cubicBezTo>
                    <a:pt x="83" y="82"/>
                    <a:pt x="82" y="82"/>
                    <a:pt x="82" y="82"/>
                  </a:cubicBezTo>
                  <a:cubicBezTo>
                    <a:pt x="82" y="82"/>
                    <a:pt x="82" y="82"/>
                    <a:pt x="82" y="81"/>
                  </a:cubicBezTo>
                  <a:cubicBezTo>
                    <a:pt x="82" y="81"/>
                    <a:pt x="82" y="81"/>
                    <a:pt x="82" y="80"/>
                  </a:cubicBezTo>
                  <a:cubicBezTo>
                    <a:pt x="83" y="80"/>
                    <a:pt x="83" y="80"/>
                    <a:pt x="84" y="80"/>
                  </a:cubicBezTo>
                  <a:cubicBezTo>
                    <a:pt x="84" y="80"/>
                    <a:pt x="84" y="80"/>
                    <a:pt x="85" y="80"/>
                  </a:cubicBezTo>
                  <a:cubicBezTo>
                    <a:pt x="85" y="80"/>
                    <a:pt x="85" y="80"/>
                    <a:pt x="85" y="79"/>
                  </a:cubicBezTo>
                  <a:cubicBezTo>
                    <a:pt x="85" y="79"/>
                    <a:pt x="85" y="79"/>
                    <a:pt x="85" y="79"/>
                  </a:cubicBezTo>
                  <a:cubicBezTo>
                    <a:pt x="86" y="79"/>
                    <a:pt x="87" y="79"/>
                    <a:pt x="88" y="79"/>
                  </a:cubicBezTo>
                  <a:cubicBezTo>
                    <a:pt x="88" y="79"/>
                    <a:pt x="88" y="79"/>
                    <a:pt x="88" y="79"/>
                  </a:cubicBezTo>
                  <a:cubicBezTo>
                    <a:pt x="88" y="80"/>
                    <a:pt x="88" y="80"/>
                    <a:pt x="88" y="80"/>
                  </a:cubicBezTo>
                  <a:cubicBezTo>
                    <a:pt x="88" y="80"/>
                    <a:pt x="89" y="80"/>
                    <a:pt x="89" y="80"/>
                  </a:cubicBezTo>
                  <a:cubicBezTo>
                    <a:pt x="89" y="80"/>
                    <a:pt x="89" y="80"/>
                    <a:pt x="90" y="80"/>
                  </a:cubicBezTo>
                  <a:cubicBezTo>
                    <a:pt x="90" y="80"/>
                    <a:pt x="89" y="80"/>
                    <a:pt x="90" y="80"/>
                  </a:cubicBezTo>
                  <a:cubicBezTo>
                    <a:pt x="90" y="80"/>
                    <a:pt x="90" y="80"/>
                    <a:pt x="90" y="80"/>
                  </a:cubicBezTo>
                  <a:cubicBezTo>
                    <a:pt x="91" y="80"/>
                    <a:pt x="91" y="80"/>
                    <a:pt x="91" y="80"/>
                  </a:cubicBezTo>
                  <a:cubicBezTo>
                    <a:pt x="91" y="80"/>
                    <a:pt x="91" y="80"/>
                    <a:pt x="91" y="80"/>
                  </a:cubicBezTo>
                  <a:cubicBezTo>
                    <a:pt x="91" y="80"/>
                    <a:pt x="91" y="80"/>
                    <a:pt x="91" y="79"/>
                  </a:cubicBezTo>
                  <a:cubicBezTo>
                    <a:pt x="91" y="79"/>
                    <a:pt x="91" y="79"/>
                    <a:pt x="91" y="79"/>
                  </a:cubicBezTo>
                  <a:cubicBezTo>
                    <a:pt x="91" y="79"/>
                    <a:pt x="91" y="79"/>
                    <a:pt x="92" y="79"/>
                  </a:cubicBezTo>
                  <a:cubicBezTo>
                    <a:pt x="92" y="79"/>
                    <a:pt x="92" y="79"/>
                    <a:pt x="93" y="79"/>
                  </a:cubicBezTo>
                  <a:cubicBezTo>
                    <a:pt x="93" y="79"/>
                    <a:pt x="93" y="79"/>
                    <a:pt x="94" y="79"/>
                  </a:cubicBezTo>
                  <a:cubicBezTo>
                    <a:pt x="94" y="79"/>
                    <a:pt x="94" y="79"/>
                    <a:pt x="94" y="79"/>
                  </a:cubicBezTo>
                  <a:cubicBezTo>
                    <a:pt x="94" y="79"/>
                    <a:pt x="94" y="79"/>
                    <a:pt x="94" y="79"/>
                  </a:cubicBezTo>
                  <a:cubicBezTo>
                    <a:pt x="94" y="79"/>
                    <a:pt x="95" y="80"/>
                    <a:pt x="95" y="80"/>
                  </a:cubicBezTo>
                  <a:cubicBezTo>
                    <a:pt x="95" y="80"/>
                    <a:pt x="95" y="80"/>
                    <a:pt x="95" y="80"/>
                  </a:cubicBezTo>
                  <a:cubicBezTo>
                    <a:pt x="94" y="80"/>
                    <a:pt x="95" y="80"/>
                    <a:pt x="94" y="80"/>
                  </a:cubicBezTo>
                  <a:cubicBezTo>
                    <a:pt x="94" y="80"/>
                    <a:pt x="94" y="80"/>
                    <a:pt x="94" y="81"/>
                  </a:cubicBezTo>
                  <a:cubicBezTo>
                    <a:pt x="93" y="80"/>
                    <a:pt x="92" y="80"/>
                    <a:pt x="91" y="80"/>
                  </a:cubicBezTo>
                  <a:cubicBezTo>
                    <a:pt x="91" y="80"/>
                    <a:pt x="90" y="81"/>
                    <a:pt x="90" y="81"/>
                  </a:cubicBezTo>
                  <a:cubicBezTo>
                    <a:pt x="90" y="81"/>
                    <a:pt x="90" y="81"/>
                    <a:pt x="90" y="81"/>
                  </a:cubicBezTo>
                  <a:cubicBezTo>
                    <a:pt x="90" y="81"/>
                    <a:pt x="90" y="81"/>
                    <a:pt x="90" y="81"/>
                  </a:cubicBezTo>
                  <a:cubicBezTo>
                    <a:pt x="89" y="81"/>
                    <a:pt x="89" y="81"/>
                    <a:pt x="89" y="81"/>
                  </a:cubicBezTo>
                  <a:cubicBezTo>
                    <a:pt x="89" y="82"/>
                    <a:pt x="89" y="82"/>
                    <a:pt x="89" y="83"/>
                  </a:cubicBezTo>
                  <a:cubicBezTo>
                    <a:pt x="89" y="83"/>
                    <a:pt x="90" y="83"/>
                    <a:pt x="90" y="83"/>
                  </a:cubicBezTo>
                  <a:cubicBezTo>
                    <a:pt x="90" y="84"/>
                    <a:pt x="90" y="84"/>
                    <a:pt x="90" y="85"/>
                  </a:cubicBezTo>
                  <a:cubicBezTo>
                    <a:pt x="90" y="85"/>
                    <a:pt x="90" y="85"/>
                    <a:pt x="90" y="85"/>
                  </a:cubicBezTo>
                  <a:cubicBezTo>
                    <a:pt x="90" y="86"/>
                    <a:pt x="91" y="85"/>
                    <a:pt x="91" y="85"/>
                  </a:cubicBezTo>
                  <a:cubicBezTo>
                    <a:pt x="91" y="86"/>
                    <a:pt x="91" y="86"/>
                    <a:pt x="91" y="86"/>
                  </a:cubicBezTo>
                  <a:cubicBezTo>
                    <a:pt x="91" y="86"/>
                    <a:pt x="91" y="86"/>
                    <a:pt x="90" y="87"/>
                  </a:cubicBezTo>
                  <a:cubicBezTo>
                    <a:pt x="91" y="87"/>
                    <a:pt x="91" y="87"/>
                    <a:pt x="91" y="87"/>
                  </a:cubicBezTo>
                  <a:cubicBezTo>
                    <a:pt x="91" y="87"/>
                    <a:pt x="91" y="88"/>
                    <a:pt x="91" y="88"/>
                  </a:cubicBezTo>
                  <a:cubicBezTo>
                    <a:pt x="92" y="88"/>
                    <a:pt x="91" y="88"/>
                    <a:pt x="92" y="88"/>
                  </a:cubicBezTo>
                  <a:cubicBezTo>
                    <a:pt x="92" y="88"/>
                    <a:pt x="92" y="89"/>
                    <a:pt x="92" y="89"/>
                  </a:cubicBezTo>
                  <a:cubicBezTo>
                    <a:pt x="92" y="89"/>
                    <a:pt x="93" y="89"/>
                    <a:pt x="93" y="89"/>
                  </a:cubicBezTo>
                  <a:cubicBezTo>
                    <a:pt x="94" y="89"/>
                    <a:pt x="93" y="89"/>
                    <a:pt x="94" y="89"/>
                  </a:cubicBezTo>
                  <a:cubicBezTo>
                    <a:pt x="94" y="89"/>
                    <a:pt x="94" y="89"/>
                    <a:pt x="95" y="89"/>
                  </a:cubicBezTo>
                  <a:cubicBezTo>
                    <a:pt x="95" y="89"/>
                    <a:pt x="95" y="89"/>
                    <a:pt x="95" y="89"/>
                  </a:cubicBezTo>
                  <a:cubicBezTo>
                    <a:pt x="95" y="89"/>
                    <a:pt x="95" y="89"/>
                    <a:pt x="96" y="90"/>
                  </a:cubicBezTo>
                  <a:cubicBezTo>
                    <a:pt x="96" y="90"/>
                    <a:pt x="96" y="90"/>
                    <a:pt x="96" y="90"/>
                  </a:cubicBezTo>
                  <a:cubicBezTo>
                    <a:pt x="96" y="90"/>
                    <a:pt x="96" y="91"/>
                    <a:pt x="97" y="91"/>
                  </a:cubicBezTo>
                  <a:cubicBezTo>
                    <a:pt x="97" y="91"/>
                    <a:pt x="97" y="90"/>
                    <a:pt x="97" y="90"/>
                  </a:cubicBezTo>
                  <a:cubicBezTo>
                    <a:pt x="98" y="90"/>
                    <a:pt x="98" y="90"/>
                    <a:pt x="98" y="89"/>
                  </a:cubicBezTo>
                  <a:cubicBezTo>
                    <a:pt x="98" y="89"/>
                    <a:pt x="98" y="89"/>
                    <a:pt x="98" y="89"/>
                  </a:cubicBezTo>
                  <a:cubicBezTo>
                    <a:pt x="99" y="89"/>
                    <a:pt x="99" y="89"/>
                    <a:pt x="100" y="89"/>
                  </a:cubicBezTo>
                  <a:cubicBezTo>
                    <a:pt x="100" y="89"/>
                    <a:pt x="100" y="89"/>
                    <a:pt x="100" y="89"/>
                  </a:cubicBezTo>
                  <a:cubicBezTo>
                    <a:pt x="101" y="89"/>
                    <a:pt x="101" y="90"/>
                    <a:pt x="101" y="90"/>
                  </a:cubicBezTo>
                  <a:cubicBezTo>
                    <a:pt x="102" y="90"/>
                    <a:pt x="101" y="90"/>
                    <a:pt x="102" y="90"/>
                  </a:cubicBezTo>
                  <a:cubicBezTo>
                    <a:pt x="102" y="90"/>
                    <a:pt x="103" y="90"/>
                    <a:pt x="104" y="90"/>
                  </a:cubicBezTo>
                  <a:cubicBezTo>
                    <a:pt x="104" y="90"/>
                    <a:pt x="104" y="90"/>
                    <a:pt x="105" y="90"/>
                  </a:cubicBezTo>
                  <a:cubicBezTo>
                    <a:pt x="105" y="90"/>
                    <a:pt x="105" y="90"/>
                    <a:pt x="105" y="90"/>
                  </a:cubicBezTo>
                  <a:cubicBezTo>
                    <a:pt x="105" y="89"/>
                    <a:pt x="106" y="89"/>
                    <a:pt x="106" y="89"/>
                  </a:cubicBezTo>
                  <a:cubicBezTo>
                    <a:pt x="106" y="89"/>
                    <a:pt x="107" y="89"/>
                    <a:pt x="107" y="89"/>
                  </a:cubicBezTo>
                  <a:cubicBezTo>
                    <a:pt x="107" y="90"/>
                    <a:pt x="108" y="89"/>
                    <a:pt x="108" y="89"/>
                  </a:cubicBezTo>
                  <a:cubicBezTo>
                    <a:pt x="109" y="89"/>
                    <a:pt x="108" y="89"/>
                    <a:pt x="109" y="89"/>
                  </a:cubicBezTo>
                  <a:cubicBezTo>
                    <a:pt x="109" y="89"/>
                    <a:pt x="109" y="89"/>
                    <a:pt x="109" y="89"/>
                  </a:cubicBezTo>
                  <a:cubicBezTo>
                    <a:pt x="109" y="89"/>
                    <a:pt x="110" y="89"/>
                    <a:pt x="109" y="89"/>
                  </a:cubicBezTo>
                  <a:close/>
                  <a:moveTo>
                    <a:pt x="118" y="78"/>
                  </a:moveTo>
                  <a:cubicBezTo>
                    <a:pt x="118" y="78"/>
                    <a:pt x="118" y="78"/>
                    <a:pt x="118" y="78"/>
                  </a:cubicBezTo>
                  <a:cubicBezTo>
                    <a:pt x="117" y="79"/>
                    <a:pt x="117" y="79"/>
                    <a:pt x="117" y="79"/>
                  </a:cubicBezTo>
                  <a:cubicBezTo>
                    <a:pt x="116" y="79"/>
                    <a:pt x="114" y="79"/>
                    <a:pt x="114" y="79"/>
                  </a:cubicBezTo>
                  <a:cubicBezTo>
                    <a:pt x="114" y="79"/>
                    <a:pt x="112" y="79"/>
                    <a:pt x="113" y="79"/>
                  </a:cubicBezTo>
                  <a:cubicBezTo>
                    <a:pt x="112" y="79"/>
                    <a:pt x="112" y="79"/>
                    <a:pt x="111" y="79"/>
                  </a:cubicBezTo>
                  <a:cubicBezTo>
                    <a:pt x="111" y="79"/>
                    <a:pt x="111" y="79"/>
                    <a:pt x="111" y="79"/>
                  </a:cubicBezTo>
                  <a:cubicBezTo>
                    <a:pt x="110" y="78"/>
                    <a:pt x="110" y="78"/>
                    <a:pt x="109" y="78"/>
                  </a:cubicBezTo>
                  <a:cubicBezTo>
                    <a:pt x="109" y="78"/>
                    <a:pt x="109" y="77"/>
                    <a:pt x="109" y="77"/>
                  </a:cubicBezTo>
                  <a:cubicBezTo>
                    <a:pt x="108" y="77"/>
                    <a:pt x="108" y="77"/>
                    <a:pt x="108" y="77"/>
                  </a:cubicBezTo>
                  <a:cubicBezTo>
                    <a:pt x="108" y="77"/>
                    <a:pt x="107" y="77"/>
                    <a:pt x="107" y="77"/>
                  </a:cubicBezTo>
                  <a:cubicBezTo>
                    <a:pt x="106" y="77"/>
                    <a:pt x="106" y="77"/>
                    <a:pt x="106" y="77"/>
                  </a:cubicBezTo>
                  <a:cubicBezTo>
                    <a:pt x="106" y="77"/>
                    <a:pt x="106" y="77"/>
                    <a:pt x="106" y="77"/>
                  </a:cubicBezTo>
                  <a:cubicBezTo>
                    <a:pt x="106" y="77"/>
                    <a:pt x="105" y="76"/>
                    <a:pt x="105" y="76"/>
                  </a:cubicBezTo>
                  <a:cubicBezTo>
                    <a:pt x="104" y="76"/>
                    <a:pt x="103" y="76"/>
                    <a:pt x="102" y="76"/>
                  </a:cubicBezTo>
                  <a:cubicBezTo>
                    <a:pt x="102" y="77"/>
                    <a:pt x="102" y="77"/>
                    <a:pt x="101" y="77"/>
                  </a:cubicBezTo>
                  <a:cubicBezTo>
                    <a:pt x="101" y="77"/>
                    <a:pt x="101" y="77"/>
                    <a:pt x="101" y="77"/>
                  </a:cubicBezTo>
                  <a:cubicBezTo>
                    <a:pt x="101" y="77"/>
                    <a:pt x="101" y="77"/>
                    <a:pt x="101" y="77"/>
                  </a:cubicBezTo>
                  <a:cubicBezTo>
                    <a:pt x="101" y="77"/>
                    <a:pt x="101" y="78"/>
                    <a:pt x="100" y="78"/>
                  </a:cubicBezTo>
                  <a:cubicBezTo>
                    <a:pt x="100" y="78"/>
                    <a:pt x="100" y="78"/>
                    <a:pt x="100" y="78"/>
                  </a:cubicBezTo>
                  <a:cubicBezTo>
                    <a:pt x="100" y="78"/>
                    <a:pt x="100" y="78"/>
                    <a:pt x="100" y="78"/>
                  </a:cubicBezTo>
                  <a:cubicBezTo>
                    <a:pt x="99" y="78"/>
                    <a:pt x="99" y="78"/>
                    <a:pt x="99" y="78"/>
                  </a:cubicBezTo>
                  <a:cubicBezTo>
                    <a:pt x="99" y="78"/>
                    <a:pt x="99" y="78"/>
                    <a:pt x="99" y="79"/>
                  </a:cubicBezTo>
                  <a:cubicBezTo>
                    <a:pt x="97" y="79"/>
                    <a:pt x="96" y="79"/>
                    <a:pt x="95" y="78"/>
                  </a:cubicBezTo>
                  <a:cubicBezTo>
                    <a:pt x="95" y="78"/>
                    <a:pt x="95" y="78"/>
                    <a:pt x="95" y="78"/>
                  </a:cubicBezTo>
                  <a:cubicBezTo>
                    <a:pt x="94" y="78"/>
                    <a:pt x="94" y="78"/>
                    <a:pt x="94" y="78"/>
                  </a:cubicBezTo>
                  <a:cubicBezTo>
                    <a:pt x="94" y="78"/>
                    <a:pt x="93" y="78"/>
                    <a:pt x="93" y="78"/>
                  </a:cubicBezTo>
                  <a:cubicBezTo>
                    <a:pt x="93" y="78"/>
                    <a:pt x="93" y="78"/>
                    <a:pt x="93" y="78"/>
                  </a:cubicBezTo>
                  <a:cubicBezTo>
                    <a:pt x="93" y="77"/>
                    <a:pt x="93" y="77"/>
                    <a:pt x="93" y="77"/>
                  </a:cubicBezTo>
                  <a:cubicBezTo>
                    <a:pt x="92" y="77"/>
                    <a:pt x="92" y="77"/>
                    <a:pt x="92" y="77"/>
                  </a:cubicBezTo>
                  <a:cubicBezTo>
                    <a:pt x="92" y="76"/>
                    <a:pt x="92" y="77"/>
                    <a:pt x="92" y="77"/>
                  </a:cubicBezTo>
                  <a:cubicBezTo>
                    <a:pt x="92" y="76"/>
                    <a:pt x="92" y="76"/>
                    <a:pt x="92" y="75"/>
                  </a:cubicBezTo>
                  <a:cubicBezTo>
                    <a:pt x="92" y="75"/>
                    <a:pt x="91" y="74"/>
                    <a:pt x="92" y="74"/>
                  </a:cubicBezTo>
                  <a:cubicBezTo>
                    <a:pt x="92" y="74"/>
                    <a:pt x="92" y="74"/>
                    <a:pt x="92" y="74"/>
                  </a:cubicBezTo>
                  <a:cubicBezTo>
                    <a:pt x="92" y="74"/>
                    <a:pt x="92" y="74"/>
                    <a:pt x="92" y="74"/>
                  </a:cubicBezTo>
                  <a:cubicBezTo>
                    <a:pt x="92" y="74"/>
                    <a:pt x="93" y="74"/>
                    <a:pt x="93" y="74"/>
                  </a:cubicBezTo>
                  <a:cubicBezTo>
                    <a:pt x="93" y="73"/>
                    <a:pt x="93" y="73"/>
                    <a:pt x="93" y="73"/>
                  </a:cubicBezTo>
                  <a:cubicBezTo>
                    <a:pt x="93" y="73"/>
                    <a:pt x="93" y="73"/>
                    <a:pt x="93" y="73"/>
                  </a:cubicBezTo>
                  <a:cubicBezTo>
                    <a:pt x="93" y="72"/>
                    <a:pt x="93" y="72"/>
                    <a:pt x="93" y="70"/>
                  </a:cubicBezTo>
                  <a:cubicBezTo>
                    <a:pt x="94" y="70"/>
                    <a:pt x="94" y="70"/>
                    <a:pt x="94" y="70"/>
                  </a:cubicBezTo>
                  <a:cubicBezTo>
                    <a:pt x="94" y="69"/>
                    <a:pt x="95" y="69"/>
                    <a:pt x="95" y="68"/>
                  </a:cubicBezTo>
                  <a:cubicBezTo>
                    <a:pt x="95" y="68"/>
                    <a:pt x="95" y="68"/>
                    <a:pt x="95" y="67"/>
                  </a:cubicBezTo>
                  <a:cubicBezTo>
                    <a:pt x="96" y="67"/>
                    <a:pt x="96" y="67"/>
                    <a:pt x="96" y="67"/>
                  </a:cubicBezTo>
                  <a:cubicBezTo>
                    <a:pt x="96" y="67"/>
                    <a:pt x="96" y="66"/>
                    <a:pt x="96" y="66"/>
                  </a:cubicBezTo>
                  <a:cubicBezTo>
                    <a:pt x="96" y="66"/>
                    <a:pt x="97" y="66"/>
                    <a:pt x="97" y="66"/>
                  </a:cubicBezTo>
                  <a:cubicBezTo>
                    <a:pt x="98" y="66"/>
                    <a:pt x="99" y="65"/>
                    <a:pt x="99" y="66"/>
                  </a:cubicBezTo>
                  <a:cubicBezTo>
                    <a:pt x="99" y="66"/>
                    <a:pt x="99" y="66"/>
                    <a:pt x="99" y="66"/>
                  </a:cubicBezTo>
                  <a:cubicBezTo>
                    <a:pt x="99" y="66"/>
                    <a:pt x="99" y="67"/>
                    <a:pt x="99" y="67"/>
                  </a:cubicBezTo>
                  <a:cubicBezTo>
                    <a:pt x="100" y="67"/>
                    <a:pt x="99" y="67"/>
                    <a:pt x="100" y="67"/>
                  </a:cubicBezTo>
                  <a:cubicBezTo>
                    <a:pt x="100" y="67"/>
                    <a:pt x="100" y="67"/>
                    <a:pt x="100" y="67"/>
                  </a:cubicBezTo>
                  <a:cubicBezTo>
                    <a:pt x="100" y="67"/>
                    <a:pt x="101" y="67"/>
                    <a:pt x="101" y="67"/>
                  </a:cubicBezTo>
                  <a:cubicBezTo>
                    <a:pt x="102" y="67"/>
                    <a:pt x="103" y="67"/>
                    <a:pt x="104" y="67"/>
                  </a:cubicBezTo>
                  <a:cubicBezTo>
                    <a:pt x="104" y="67"/>
                    <a:pt x="104" y="67"/>
                    <a:pt x="105" y="67"/>
                  </a:cubicBezTo>
                  <a:cubicBezTo>
                    <a:pt x="105" y="67"/>
                    <a:pt x="105" y="67"/>
                    <a:pt x="105" y="67"/>
                  </a:cubicBezTo>
                  <a:cubicBezTo>
                    <a:pt x="105" y="67"/>
                    <a:pt x="105" y="66"/>
                    <a:pt x="105" y="66"/>
                  </a:cubicBezTo>
                  <a:cubicBezTo>
                    <a:pt x="105" y="66"/>
                    <a:pt x="105" y="66"/>
                    <a:pt x="105" y="66"/>
                  </a:cubicBezTo>
                  <a:cubicBezTo>
                    <a:pt x="105" y="66"/>
                    <a:pt x="105" y="66"/>
                    <a:pt x="105" y="66"/>
                  </a:cubicBezTo>
                  <a:cubicBezTo>
                    <a:pt x="106" y="66"/>
                    <a:pt x="106" y="66"/>
                    <a:pt x="106" y="66"/>
                  </a:cubicBezTo>
                  <a:cubicBezTo>
                    <a:pt x="106" y="65"/>
                    <a:pt x="107" y="66"/>
                    <a:pt x="108" y="66"/>
                  </a:cubicBezTo>
                  <a:cubicBezTo>
                    <a:pt x="108" y="65"/>
                    <a:pt x="108" y="65"/>
                    <a:pt x="108" y="65"/>
                  </a:cubicBezTo>
                  <a:cubicBezTo>
                    <a:pt x="108" y="65"/>
                    <a:pt x="108" y="65"/>
                    <a:pt x="108" y="65"/>
                  </a:cubicBezTo>
                  <a:cubicBezTo>
                    <a:pt x="109" y="65"/>
                    <a:pt x="109" y="65"/>
                    <a:pt x="109" y="65"/>
                  </a:cubicBezTo>
                  <a:cubicBezTo>
                    <a:pt x="109" y="64"/>
                    <a:pt x="109" y="64"/>
                    <a:pt x="110" y="64"/>
                  </a:cubicBezTo>
                  <a:cubicBezTo>
                    <a:pt x="110" y="64"/>
                    <a:pt x="110" y="64"/>
                    <a:pt x="110" y="64"/>
                  </a:cubicBezTo>
                  <a:cubicBezTo>
                    <a:pt x="111" y="65"/>
                    <a:pt x="110" y="64"/>
                    <a:pt x="111" y="64"/>
                  </a:cubicBezTo>
                  <a:cubicBezTo>
                    <a:pt x="111" y="64"/>
                    <a:pt x="111" y="64"/>
                    <a:pt x="111" y="64"/>
                  </a:cubicBezTo>
                  <a:cubicBezTo>
                    <a:pt x="112" y="64"/>
                    <a:pt x="112" y="64"/>
                    <a:pt x="112" y="64"/>
                  </a:cubicBezTo>
                  <a:cubicBezTo>
                    <a:pt x="112" y="65"/>
                    <a:pt x="112" y="65"/>
                    <a:pt x="112" y="65"/>
                  </a:cubicBezTo>
                  <a:cubicBezTo>
                    <a:pt x="112" y="65"/>
                    <a:pt x="112" y="65"/>
                    <a:pt x="112" y="65"/>
                  </a:cubicBezTo>
                  <a:cubicBezTo>
                    <a:pt x="111" y="65"/>
                    <a:pt x="111" y="65"/>
                    <a:pt x="111" y="65"/>
                  </a:cubicBezTo>
                  <a:cubicBezTo>
                    <a:pt x="111" y="65"/>
                    <a:pt x="110" y="65"/>
                    <a:pt x="110" y="66"/>
                  </a:cubicBezTo>
                  <a:cubicBezTo>
                    <a:pt x="110" y="67"/>
                    <a:pt x="110" y="66"/>
                    <a:pt x="111" y="67"/>
                  </a:cubicBezTo>
                  <a:cubicBezTo>
                    <a:pt x="111" y="67"/>
                    <a:pt x="111" y="67"/>
                    <a:pt x="111" y="67"/>
                  </a:cubicBezTo>
                  <a:cubicBezTo>
                    <a:pt x="110" y="67"/>
                    <a:pt x="110" y="67"/>
                    <a:pt x="110" y="67"/>
                  </a:cubicBezTo>
                  <a:cubicBezTo>
                    <a:pt x="110" y="67"/>
                    <a:pt x="110" y="67"/>
                    <a:pt x="110" y="67"/>
                  </a:cubicBezTo>
                  <a:cubicBezTo>
                    <a:pt x="110" y="68"/>
                    <a:pt x="110" y="68"/>
                    <a:pt x="110" y="68"/>
                  </a:cubicBezTo>
                  <a:cubicBezTo>
                    <a:pt x="110" y="68"/>
                    <a:pt x="110" y="68"/>
                    <a:pt x="110" y="68"/>
                  </a:cubicBezTo>
                  <a:cubicBezTo>
                    <a:pt x="110" y="68"/>
                    <a:pt x="110" y="68"/>
                    <a:pt x="110" y="68"/>
                  </a:cubicBezTo>
                  <a:cubicBezTo>
                    <a:pt x="110" y="68"/>
                    <a:pt x="110" y="68"/>
                    <a:pt x="109" y="68"/>
                  </a:cubicBezTo>
                  <a:cubicBezTo>
                    <a:pt x="109" y="68"/>
                    <a:pt x="109" y="68"/>
                    <a:pt x="109" y="68"/>
                  </a:cubicBezTo>
                  <a:cubicBezTo>
                    <a:pt x="109" y="68"/>
                    <a:pt x="109" y="68"/>
                    <a:pt x="109" y="68"/>
                  </a:cubicBezTo>
                  <a:cubicBezTo>
                    <a:pt x="109" y="69"/>
                    <a:pt x="109" y="69"/>
                    <a:pt x="109" y="69"/>
                  </a:cubicBezTo>
                  <a:cubicBezTo>
                    <a:pt x="109" y="69"/>
                    <a:pt x="109" y="69"/>
                    <a:pt x="109" y="69"/>
                  </a:cubicBezTo>
                  <a:cubicBezTo>
                    <a:pt x="108" y="69"/>
                    <a:pt x="107" y="69"/>
                    <a:pt x="107" y="69"/>
                  </a:cubicBezTo>
                  <a:cubicBezTo>
                    <a:pt x="106" y="69"/>
                    <a:pt x="105" y="69"/>
                    <a:pt x="105" y="69"/>
                  </a:cubicBezTo>
                  <a:cubicBezTo>
                    <a:pt x="104" y="68"/>
                    <a:pt x="104" y="68"/>
                    <a:pt x="104" y="68"/>
                  </a:cubicBezTo>
                  <a:cubicBezTo>
                    <a:pt x="103" y="68"/>
                    <a:pt x="104" y="68"/>
                    <a:pt x="103" y="68"/>
                  </a:cubicBezTo>
                  <a:cubicBezTo>
                    <a:pt x="103" y="67"/>
                    <a:pt x="102" y="67"/>
                    <a:pt x="102" y="67"/>
                  </a:cubicBezTo>
                  <a:cubicBezTo>
                    <a:pt x="102" y="67"/>
                    <a:pt x="102" y="68"/>
                    <a:pt x="102" y="68"/>
                  </a:cubicBezTo>
                  <a:cubicBezTo>
                    <a:pt x="102" y="68"/>
                    <a:pt x="101" y="68"/>
                    <a:pt x="101" y="68"/>
                  </a:cubicBezTo>
                  <a:cubicBezTo>
                    <a:pt x="101" y="68"/>
                    <a:pt x="101" y="68"/>
                    <a:pt x="101" y="68"/>
                  </a:cubicBezTo>
                  <a:cubicBezTo>
                    <a:pt x="100" y="68"/>
                    <a:pt x="100" y="68"/>
                    <a:pt x="100" y="68"/>
                  </a:cubicBezTo>
                  <a:cubicBezTo>
                    <a:pt x="100" y="69"/>
                    <a:pt x="100" y="69"/>
                    <a:pt x="100" y="69"/>
                  </a:cubicBezTo>
                  <a:cubicBezTo>
                    <a:pt x="101" y="69"/>
                    <a:pt x="101" y="69"/>
                    <a:pt x="101" y="69"/>
                  </a:cubicBezTo>
                  <a:cubicBezTo>
                    <a:pt x="102" y="70"/>
                    <a:pt x="101" y="71"/>
                    <a:pt x="102" y="71"/>
                  </a:cubicBezTo>
                  <a:cubicBezTo>
                    <a:pt x="102" y="71"/>
                    <a:pt x="102" y="71"/>
                    <a:pt x="103" y="71"/>
                  </a:cubicBezTo>
                  <a:cubicBezTo>
                    <a:pt x="103" y="71"/>
                    <a:pt x="103" y="71"/>
                    <a:pt x="103" y="71"/>
                  </a:cubicBezTo>
                  <a:cubicBezTo>
                    <a:pt x="103" y="71"/>
                    <a:pt x="103" y="71"/>
                    <a:pt x="103" y="71"/>
                  </a:cubicBezTo>
                  <a:cubicBezTo>
                    <a:pt x="104" y="70"/>
                    <a:pt x="105" y="70"/>
                    <a:pt x="105" y="70"/>
                  </a:cubicBezTo>
                  <a:cubicBezTo>
                    <a:pt x="105" y="70"/>
                    <a:pt x="105" y="70"/>
                    <a:pt x="105" y="70"/>
                  </a:cubicBezTo>
                  <a:cubicBezTo>
                    <a:pt x="105" y="70"/>
                    <a:pt x="106" y="69"/>
                    <a:pt x="106" y="69"/>
                  </a:cubicBezTo>
                  <a:cubicBezTo>
                    <a:pt x="106" y="69"/>
                    <a:pt x="107" y="69"/>
                    <a:pt x="108" y="69"/>
                  </a:cubicBezTo>
                  <a:cubicBezTo>
                    <a:pt x="108" y="69"/>
                    <a:pt x="108" y="70"/>
                    <a:pt x="108" y="70"/>
                  </a:cubicBezTo>
                  <a:cubicBezTo>
                    <a:pt x="108" y="70"/>
                    <a:pt x="109" y="69"/>
                    <a:pt x="109" y="70"/>
                  </a:cubicBezTo>
                  <a:cubicBezTo>
                    <a:pt x="109" y="70"/>
                    <a:pt x="109" y="70"/>
                    <a:pt x="109" y="70"/>
                  </a:cubicBezTo>
                  <a:cubicBezTo>
                    <a:pt x="109" y="70"/>
                    <a:pt x="110" y="70"/>
                    <a:pt x="110" y="70"/>
                  </a:cubicBezTo>
                  <a:cubicBezTo>
                    <a:pt x="110" y="70"/>
                    <a:pt x="111" y="71"/>
                    <a:pt x="111" y="71"/>
                  </a:cubicBezTo>
                  <a:cubicBezTo>
                    <a:pt x="111" y="71"/>
                    <a:pt x="112" y="71"/>
                    <a:pt x="112" y="71"/>
                  </a:cubicBezTo>
                  <a:cubicBezTo>
                    <a:pt x="113" y="72"/>
                    <a:pt x="113" y="72"/>
                    <a:pt x="113" y="72"/>
                  </a:cubicBezTo>
                  <a:cubicBezTo>
                    <a:pt x="113" y="72"/>
                    <a:pt x="113" y="72"/>
                    <a:pt x="113" y="72"/>
                  </a:cubicBezTo>
                  <a:cubicBezTo>
                    <a:pt x="113" y="72"/>
                    <a:pt x="113" y="72"/>
                    <a:pt x="113" y="72"/>
                  </a:cubicBezTo>
                  <a:cubicBezTo>
                    <a:pt x="114" y="72"/>
                    <a:pt x="115" y="73"/>
                    <a:pt x="115" y="73"/>
                  </a:cubicBezTo>
                  <a:cubicBezTo>
                    <a:pt x="115" y="73"/>
                    <a:pt x="115" y="73"/>
                    <a:pt x="115" y="73"/>
                  </a:cubicBezTo>
                  <a:cubicBezTo>
                    <a:pt x="115" y="74"/>
                    <a:pt x="115" y="73"/>
                    <a:pt x="116" y="74"/>
                  </a:cubicBezTo>
                  <a:cubicBezTo>
                    <a:pt x="116" y="74"/>
                    <a:pt x="116" y="74"/>
                    <a:pt x="116" y="74"/>
                  </a:cubicBezTo>
                  <a:cubicBezTo>
                    <a:pt x="116" y="74"/>
                    <a:pt x="116" y="74"/>
                    <a:pt x="116" y="74"/>
                  </a:cubicBezTo>
                  <a:cubicBezTo>
                    <a:pt x="117" y="74"/>
                    <a:pt x="117" y="74"/>
                    <a:pt x="117" y="74"/>
                  </a:cubicBezTo>
                  <a:cubicBezTo>
                    <a:pt x="117" y="75"/>
                    <a:pt x="117" y="74"/>
                    <a:pt x="117" y="75"/>
                  </a:cubicBezTo>
                  <a:cubicBezTo>
                    <a:pt x="117" y="75"/>
                    <a:pt x="117" y="75"/>
                    <a:pt x="117" y="75"/>
                  </a:cubicBezTo>
                  <a:cubicBezTo>
                    <a:pt x="117" y="75"/>
                    <a:pt x="117" y="75"/>
                    <a:pt x="118" y="75"/>
                  </a:cubicBezTo>
                  <a:cubicBezTo>
                    <a:pt x="118" y="75"/>
                    <a:pt x="118" y="76"/>
                    <a:pt x="118" y="77"/>
                  </a:cubicBezTo>
                  <a:cubicBezTo>
                    <a:pt x="118" y="77"/>
                    <a:pt x="118" y="76"/>
                    <a:pt x="118" y="77"/>
                  </a:cubicBezTo>
                  <a:cubicBezTo>
                    <a:pt x="118" y="77"/>
                    <a:pt x="118" y="77"/>
                    <a:pt x="118" y="77"/>
                  </a:cubicBezTo>
                  <a:cubicBezTo>
                    <a:pt x="118" y="78"/>
                    <a:pt x="118" y="78"/>
                    <a:pt x="118" y="78"/>
                  </a:cubicBezTo>
                  <a:close/>
                  <a:moveTo>
                    <a:pt x="144" y="88"/>
                  </a:moveTo>
                  <a:cubicBezTo>
                    <a:pt x="143" y="88"/>
                    <a:pt x="144" y="88"/>
                    <a:pt x="144" y="89"/>
                  </a:cubicBezTo>
                  <a:cubicBezTo>
                    <a:pt x="144" y="89"/>
                    <a:pt x="143" y="89"/>
                    <a:pt x="143" y="89"/>
                  </a:cubicBezTo>
                  <a:cubicBezTo>
                    <a:pt x="142" y="89"/>
                    <a:pt x="142" y="89"/>
                    <a:pt x="141" y="89"/>
                  </a:cubicBezTo>
                  <a:cubicBezTo>
                    <a:pt x="141" y="89"/>
                    <a:pt x="141" y="89"/>
                    <a:pt x="141" y="89"/>
                  </a:cubicBezTo>
                  <a:cubicBezTo>
                    <a:pt x="140" y="89"/>
                    <a:pt x="140" y="89"/>
                    <a:pt x="139" y="89"/>
                  </a:cubicBezTo>
                  <a:cubicBezTo>
                    <a:pt x="139" y="89"/>
                    <a:pt x="139" y="89"/>
                    <a:pt x="138" y="89"/>
                  </a:cubicBezTo>
                  <a:cubicBezTo>
                    <a:pt x="138" y="89"/>
                    <a:pt x="138" y="89"/>
                    <a:pt x="138" y="89"/>
                  </a:cubicBezTo>
                  <a:cubicBezTo>
                    <a:pt x="138" y="89"/>
                    <a:pt x="138" y="88"/>
                    <a:pt x="137" y="88"/>
                  </a:cubicBezTo>
                  <a:cubicBezTo>
                    <a:pt x="137" y="88"/>
                    <a:pt x="137" y="88"/>
                    <a:pt x="137" y="88"/>
                  </a:cubicBezTo>
                  <a:cubicBezTo>
                    <a:pt x="137" y="88"/>
                    <a:pt x="137" y="88"/>
                    <a:pt x="136" y="87"/>
                  </a:cubicBezTo>
                  <a:cubicBezTo>
                    <a:pt x="136" y="87"/>
                    <a:pt x="135" y="88"/>
                    <a:pt x="135" y="87"/>
                  </a:cubicBezTo>
                  <a:cubicBezTo>
                    <a:pt x="134" y="87"/>
                    <a:pt x="134" y="87"/>
                    <a:pt x="134" y="86"/>
                  </a:cubicBezTo>
                  <a:cubicBezTo>
                    <a:pt x="134" y="86"/>
                    <a:pt x="134" y="86"/>
                    <a:pt x="134" y="86"/>
                  </a:cubicBezTo>
                  <a:cubicBezTo>
                    <a:pt x="134" y="86"/>
                    <a:pt x="134" y="85"/>
                    <a:pt x="134" y="85"/>
                  </a:cubicBezTo>
                  <a:cubicBezTo>
                    <a:pt x="134" y="85"/>
                    <a:pt x="134" y="85"/>
                    <a:pt x="134" y="84"/>
                  </a:cubicBezTo>
                  <a:cubicBezTo>
                    <a:pt x="134" y="84"/>
                    <a:pt x="134" y="84"/>
                    <a:pt x="134" y="84"/>
                  </a:cubicBezTo>
                  <a:cubicBezTo>
                    <a:pt x="134" y="84"/>
                    <a:pt x="134" y="84"/>
                    <a:pt x="134" y="84"/>
                  </a:cubicBezTo>
                  <a:cubicBezTo>
                    <a:pt x="134" y="84"/>
                    <a:pt x="134" y="84"/>
                    <a:pt x="134" y="83"/>
                  </a:cubicBezTo>
                  <a:cubicBezTo>
                    <a:pt x="134" y="83"/>
                    <a:pt x="135" y="83"/>
                    <a:pt x="135" y="83"/>
                  </a:cubicBezTo>
                  <a:cubicBezTo>
                    <a:pt x="134" y="82"/>
                    <a:pt x="134" y="83"/>
                    <a:pt x="134" y="82"/>
                  </a:cubicBezTo>
                  <a:cubicBezTo>
                    <a:pt x="134" y="82"/>
                    <a:pt x="134" y="81"/>
                    <a:pt x="135" y="81"/>
                  </a:cubicBezTo>
                  <a:cubicBezTo>
                    <a:pt x="135" y="81"/>
                    <a:pt x="135" y="81"/>
                    <a:pt x="135" y="81"/>
                  </a:cubicBezTo>
                  <a:cubicBezTo>
                    <a:pt x="135" y="81"/>
                    <a:pt x="135" y="81"/>
                    <a:pt x="135" y="81"/>
                  </a:cubicBezTo>
                  <a:cubicBezTo>
                    <a:pt x="135" y="80"/>
                    <a:pt x="134" y="81"/>
                    <a:pt x="134" y="80"/>
                  </a:cubicBezTo>
                  <a:cubicBezTo>
                    <a:pt x="134" y="80"/>
                    <a:pt x="134" y="79"/>
                    <a:pt x="134" y="79"/>
                  </a:cubicBezTo>
                  <a:cubicBezTo>
                    <a:pt x="133" y="79"/>
                    <a:pt x="133" y="79"/>
                    <a:pt x="133" y="78"/>
                  </a:cubicBezTo>
                  <a:cubicBezTo>
                    <a:pt x="133" y="78"/>
                    <a:pt x="133" y="78"/>
                    <a:pt x="133" y="78"/>
                  </a:cubicBezTo>
                  <a:cubicBezTo>
                    <a:pt x="133" y="78"/>
                    <a:pt x="133" y="78"/>
                    <a:pt x="133" y="78"/>
                  </a:cubicBezTo>
                  <a:cubicBezTo>
                    <a:pt x="133" y="78"/>
                    <a:pt x="133" y="78"/>
                    <a:pt x="133" y="78"/>
                  </a:cubicBezTo>
                  <a:cubicBezTo>
                    <a:pt x="133" y="78"/>
                    <a:pt x="133" y="78"/>
                    <a:pt x="132" y="78"/>
                  </a:cubicBezTo>
                  <a:cubicBezTo>
                    <a:pt x="132" y="77"/>
                    <a:pt x="132" y="77"/>
                    <a:pt x="132" y="77"/>
                  </a:cubicBezTo>
                  <a:cubicBezTo>
                    <a:pt x="132" y="77"/>
                    <a:pt x="132" y="77"/>
                    <a:pt x="132" y="77"/>
                  </a:cubicBezTo>
                  <a:cubicBezTo>
                    <a:pt x="132" y="77"/>
                    <a:pt x="132" y="77"/>
                    <a:pt x="132" y="77"/>
                  </a:cubicBezTo>
                  <a:cubicBezTo>
                    <a:pt x="132" y="77"/>
                    <a:pt x="132" y="77"/>
                    <a:pt x="132" y="77"/>
                  </a:cubicBezTo>
                  <a:cubicBezTo>
                    <a:pt x="132" y="77"/>
                    <a:pt x="132" y="77"/>
                    <a:pt x="132" y="77"/>
                  </a:cubicBezTo>
                  <a:cubicBezTo>
                    <a:pt x="132" y="77"/>
                    <a:pt x="132" y="77"/>
                    <a:pt x="132" y="77"/>
                  </a:cubicBezTo>
                  <a:cubicBezTo>
                    <a:pt x="131" y="76"/>
                    <a:pt x="131" y="76"/>
                    <a:pt x="131" y="76"/>
                  </a:cubicBezTo>
                  <a:cubicBezTo>
                    <a:pt x="131" y="76"/>
                    <a:pt x="131" y="76"/>
                    <a:pt x="131" y="76"/>
                  </a:cubicBezTo>
                  <a:cubicBezTo>
                    <a:pt x="131" y="76"/>
                    <a:pt x="131" y="76"/>
                    <a:pt x="131" y="75"/>
                  </a:cubicBezTo>
                  <a:cubicBezTo>
                    <a:pt x="131" y="75"/>
                    <a:pt x="130" y="75"/>
                    <a:pt x="130" y="75"/>
                  </a:cubicBezTo>
                  <a:cubicBezTo>
                    <a:pt x="130" y="75"/>
                    <a:pt x="130" y="75"/>
                    <a:pt x="130" y="75"/>
                  </a:cubicBezTo>
                  <a:cubicBezTo>
                    <a:pt x="130" y="75"/>
                    <a:pt x="130" y="75"/>
                    <a:pt x="130" y="75"/>
                  </a:cubicBezTo>
                  <a:cubicBezTo>
                    <a:pt x="130" y="75"/>
                    <a:pt x="130" y="75"/>
                    <a:pt x="130" y="75"/>
                  </a:cubicBezTo>
                  <a:cubicBezTo>
                    <a:pt x="130" y="75"/>
                    <a:pt x="130" y="75"/>
                    <a:pt x="130" y="75"/>
                  </a:cubicBezTo>
                  <a:cubicBezTo>
                    <a:pt x="129" y="74"/>
                    <a:pt x="129" y="74"/>
                    <a:pt x="129" y="74"/>
                  </a:cubicBezTo>
                  <a:cubicBezTo>
                    <a:pt x="129" y="73"/>
                    <a:pt x="129" y="74"/>
                    <a:pt x="129" y="73"/>
                  </a:cubicBezTo>
                  <a:cubicBezTo>
                    <a:pt x="129" y="73"/>
                    <a:pt x="129" y="73"/>
                    <a:pt x="129" y="72"/>
                  </a:cubicBezTo>
                  <a:cubicBezTo>
                    <a:pt x="129" y="72"/>
                    <a:pt x="129" y="72"/>
                    <a:pt x="129" y="72"/>
                  </a:cubicBezTo>
                  <a:cubicBezTo>
                    <a:pt x="129" y="72"/>
                    <a:pt x="129" y="72"/>
                    <a:pt x="128" y="72"/>
                  </a:cubicBezTo>
                  <a:cubicBezTo>
                    <a:pt x="128" y="71"/>
                    <a:pt x="127" y="71"/>
                    <a:pt x="127" y="70"/>
                  </a:cubicBezTo>
                  <a:cubicBezTo>
                    <a:pt x="128" y="70"/>
                    <a:pt x="128" y="70"/>
                    <a:pt x="128" y="70"/>
                  </a:cubicBezTo>
                  <a:cubicBezTo>
                    <a:pt x="128" y="69"/>
                    <a:pt x="128" y="69"/>
                    <a:pt x="128" y="69"/>
                  </a:cubicBezTo>
                  <a:cubicBezTo>
                    <a:pt x="128" y="68"/>
                    <a:pt x="129" y="68"/>
                    <a:pt x="129" y="68"/>
                  </a:cubicBezTo>
                  <a:cubicBezTo>
                    <a:pt x="129" y="68"/>
                    <a:pt x="130" y="68"/>
                    <a:pt x="129" y="68"/>
                  </a:cubicBezTo>
                  <a:cubicBezTo>
                    <a:pt x="130" y="68"/>
                    <a:pt x="130" y="68"/>
                    <a:pt x="130" y="68"/>
                  </a:cubicBezTo>
                  <a:cubicBezTo>
                    <a:pt x="130" y="68"/>
                    <a:pt x="130" y="68"/>
                    <a:pt x="130" y="67"/>
                  </a:cubicBezTo>
                  <a:cubicBezTo>
                    <a:pt x="130" y="67"/>
                    <a:pt x="130" y="67"/>
                    <a:pt x="130" y="67"/>
                  </a:cubicBezTo>
                  <a:cubicBezTo>
                    <a:pt x="130" y="67"/>
                    <a:pt x="130" y="67"/>
                    <a:pt x="130" y="67"/>
                  </a:cubicBezTo>
                  <a:cubicBezTo>
                    <a:pt x="130" y="67"/>
                    <a:pt x="130" y="67"/>
                    <a:pt x="131" y="67"/>
                  </a:cubicBezTo>
                  <a:cubicBezTo>
                    <a:pt x="131" y="67"/>
                    <a:pt x="131" y="67"/>
                    <a:pt x="131" y="67"/>
                  </a:cubicBezTo>
                  <a:cubicBezTo>
                    <a:pt x="132" y="66"/>
                    <a:pt x="133" y="66"/>
                    <a:pt x="133" y="65"/>
                  </a:cubicBezTo>
                  <a:cubicBezTo>
                    <a:pt x="133" y="65"/>
                    <a:pt x="133" y="65"/>
                    <a:pt x="133" y="65"/>
                  </a:cubicBezTo>
                  <a:cubicBezTo>
                    <a:pt x="134" y="65"/>
                    <a:pt x="134" y="65"/>
                    <a:pt x="134" y="65"/>
                  </a:cubicBezTo>
                  <a:cubicBezTo>
                    <a:pt x="134" y="65"/>
                    <a:pt x="135" y="65"/>
                    <a:pt x="135" y="66"/>
                  </a:cubicBezTo>
                  <a:cubicBezTo>
                    <a:pt x="135" y="66"/>
                    <a:pt x="135" y="66"/>
                    <a:pt x="135" y="66"/>
                  </a:cubicBezTo>
                  <a:cubicBezTo>
                    <a:pt x="135" y="66"/>
                    <a:pt x="135" y="66"/>
                    <a:pt x="136" y="66"/>
                  </a:cubicBezTo>
                  <a:cubicBezTo>
                    <a:pt x="136" y="65"/>
                    <a:pt x="137" y="65"/>
                    <a:pt x="138" y="65"/>
                  </a:cubicBezTo>
                  <a:cubicBezTo>
                    <a:pt x="138" y="65"/>
                    <a:pt x="138" y="65"/>
                    <a:pt x="138" y="65"/>
                  </a:cubicBezTo>
                  <a:cubicBezTo>
                    <a:pt x="138" y="65"/>
                    <a:pt x="138" y="65"/>
                    <a:pt x="138" y="65"/>
                  </a:cubicBezTo>
                  <a:cubicBezTo>
                    <a:pt x="138" y="66"/>
                    <a:pt x="138" y="66"/>
                    <a:pt x="138" y="66"/>
                  </a:cubicBezTo>
                  <a:cubicBezTo>
                    <a:pt x="139" y="66"/>
                    <a:pt x="139" y="66"/>
                    <a:pt x="139" y="66"/>
                  </a:cubicBezTo>
                  <a:cubicBezTo>
                    <a:pt x="139" y="67"/>
                    <a:pt x="139" y="68"/>
                    <a:pt x="139" y="68"/>
                  </a:cubicBezTo>
                  <a:cubicBezTo>
                    <a:pt x="139" y="69"/>
                    <a:pt x="140" y="68"/>
                    <a:pt x="140" y="68"/>
                  </a:cubicBezTo>
                  <a:cubicBezTo>
                    <a:pt x="141" y="68"/>
                    <a:pt x="141" y="69"/>
                    <a:pt x="140" y="69"/>
                  </a:cubicBezTo>
                  <a:cubicBezTo>
                    <a:pt x="140" y="69"/>
                    <a:pt x="140" y="69"/>
                    <a:pt x="140" y="69"/>
                  </a:cubicBezTo>
                  <a:cubicBezTo>
                    <a:pt x="140" y="69"/>
                    <a:pt x="139" y="69"/>
                    <a:pt x="139" y="69"/>
                  </a:cubicBezTo>
                  <a:cubicBezTo>
                    <a:pt x="139" y="69"/>
                    <a:pt x="138" y="69"/>
                    <a:pt x="138" y="69"/>
                  </a:cubicBezTo>
                  <a:cubicBezTo>
                    <a:pt x="137" y="69"/>
                    <a:pt x="137" y="68"/>
                    <a:pt x="136" y="69"/>
                  </a:cubicBezTo>
                  <a:cubicBezTo>
                    <a:pt x="136" y="69"/>
                    <a:pt x="136" y="69"/>
                    <a:pt x="136" y="69"/>
                  </a:cubicBezTo>
                  <a:cubicBezTo>
                    <a:pt x="136" y="69"/>
                    <a:pt x="136" y="69"/>
                    <a:pt x="135" y="69"/>
                  </a:cubicBezTo>
                  <a:cubicBezTo>
                    <a:pt x="135" y="70"/>
                    <a:pt x="135" y="70"/>
                    <a:pt x="136" y="70"/>
                  </a:cubicBezTo>
                  <a:cubicBezTo>
                    <a:pt x="136" y="70"/>
                    <a:pt x="137" y="71"/>
                    <a:pt x="136" y="71"/>
                  </a:cubicBezTo>
                  <a:cubicBezTo>
                    <a:pt x="135" y="71"/>
                    <a:pt x="135" y="71"/>
                    <a:pt x="135" y="70"/>
                  </a:cubicBezTo>
                  <a:cubicBezTo>
                    <a:pt x="134" y="70"/>
                    <a:pt x="134" y="70"/>
                    <a:pt x="134" y="71"/>
                  </a:cubicBezTo>
                  <a:cubicBezTo>
                    <a:pt x="134" y="71"/>
                    <a:pt x="134" y="71"/>
                    <a:pt x="134" y="71"/>
                  </a:cubicBezTo>
                  <a:cubicBezTo>
                    <a:pt x="134" y="71"/>
                    <a:pt x="135" y="71"/>
                    <a:pt x="135" y="71"/>
                  </a:cubicBezTo>
                  <a:cubicBezTo>
                    <a:pt x="135" y="71"/>
                    <a:pt x="135" y="71"/>
                    <a:pt x="135" y="71"/>
                  </a:cubicBezTo>
                  <a:cubicBezTo>
                    <a:pt x="135" y="72"/>
                    <a:pt x="135" y="72"/>
                    <a:pt x="135" y="72"/>
                  </a:cubicBezTo>
                  <a:cubicBezTo>
                    <a:pt x="135" y="72"/>
                    <a:pt x="135" y="72"/>
                    <a:pt x="135" y="72"/>
                  </a:cubicBezTo>
                  <a:cubicBezTo>
                    <a:pt x="135" y="72"/>
                    <a:pt x="135" y="72"/>
                    <a:pt x="135" y="72"/>
                  </a:cubicBezTo>
                  <a:cubicBezTo>
                    <a:pt x="135" y="72"/>
                    <a:pt x="135" y="72"/>
                    <a:pt x="136" y="73"/>
                  </a:cubicBezTo>
                  <a:cubicBezTo>
                    <a:pt x="136" y="73"/>
                    <a:pt x="136" y="73"/>
                    <a:pt x="136" y="73"/>
                  </a:cubicBezTo>
                  <a:cubicBezTo>
                    <a:pt x="136" y="73"/>
                    <a:pt x="136" y="73"/>
                    <a:pt x="136" y="73"/>
                  </a:cubicBezTo>
                  <a:cubicBezTo>
                    <a:pt x="136" y="74"/>
                    <a:pt x="137" y="74"/>
                    <a:pt x="137" y="74"/>
                  </a:cubicBezTo>
                  <a:cubicBezTo>
                    <a:pt x="137" y="74"/>
                    <a:pt x="137" y="74"/>
                    <a:pt x="138" y="75"/>
                  </a:cubicBezTo>
                  <a:cubicBezTo>
                    <a:pt x="138" y="75"/>
                    <a:pt x="139" y="75"/>
                    <a:pt x="139" y="75"/>
                  </a:cubicBezTo>
                  <a:cubicBezTo>
                    <a:pt x="139" y="75"/>
                    <a:pt x="139" y="77"/>
                    <a:pt x="139" y="77"/>
                  </a:cubicBezTo>
                  <a:cubicBezTo>
                    <a:pt x="139" y="77"/>
                    <a:pt x="140" y="78"/>
                    <a:pt x="140" y="78"/>
                  </a:cubicBezTo>
                  <a:cubicBezTo>
                    <a:pt x="140" y="78"/>
                    <a:pt x="140" y="79"/>
                    <a:pt x="140" y="77"/>
                  </a:cubicBezTo>
                  <a:cubicBezTo>
                    <a:pt x="140" y="77"/>
                    <a:pt x="140" y="77"/>
                    <a:pt x="140" y="77"/>
                  </a:cubicBezTo>
                  <a:cubicBezTo>
                    <a:pt x="140" y="77"/>
                    <a:pt x="141" y="77"/>
                    <a:pt x="141" y="76"/>
                  </a:cubicBezTo>
                  <a:cubicBezTo>
                    <a:pt x="141" y="76"/>
                    <a:pt x="142" y="77"/>
                    <a:pt x="142" y="77"/>
                  </a:cubicBezTo>
                  <a:cubicBezTo>
                    <a:pt x="142" y="77"/>
                    <a:pt x="142" y="77"/>
                    <a:pt x="142" y="77"/>
                  </a:cubicBezTo>
                  <a:cubicBezTo>
                    <a:pt x="142" y="77"/>
                    <a:pt x="142" y="77"/>
                    <a:pt x="142" y="77"/>
                  </a:cubicBezTo>
                  <a:cubicBezTo>
                    <a:pt x="142" y="78"/>
                    <a:pt x="142" y="77"/>
                    <a:pt x="142" y="77"/>
                  </a:cubicBezTo>
                  <a:cubicBezTo>
                    <a:pt x="143" y="78"/>
                    <a:pt x="142" y="77"/>
                    <a:pt x="143" y="78"/>
                  </a:cubicBezTo>
                  <a:cubicBezTo>
                    <a:pt x="143" y="78"/>
                    <a:pt x="143" y="78"/>
                    <a:pt x="143" y="78"/>
                  </a:cubicBezTo>
                  <a:cubicBezTo>
                    <a:pt x="143" y="78"/>
                    <a:pt x="143" y="78"/>
                    <a:pt x="143" y="78"/>
                  </a:cubicBezTo>
                  <a:cubicBezTo>
                    <a:pt x="143" y="78"/>
                    <a:pt x="143" y="78"/>
                    <a:pt x="143" y="78"/>
                  </a:cubicBezTo>
                  <a:cubicBezTo>
                    <a:pt x="143" y="78"/>
                    <a:pt x="143" y="79"/>
                    <a:pt x="144" y="79"/>
                  </a:cubicBezTo>
                  <a:cubicBezTo>
                    <a:pt x="144" y="79"/>
                    <a:pt x="144" y="79"/>
                    <a:pt x="144" y="79"/>
                  </a:cubicBezTo>
                  <a:cubicBezTo>
                    <a:pt x="144" y="79"/>
                    <a:pt x="144" y="79"/>
                    <a:pt x="144" y="79"/>
                  </a:cubicBezTo>
                  <a:cubicBezTo>
                    <a:pt x="144" y="80"/>
                    <a:pt x="143" y="80"/>
                    <a:pt x="143" y="80"/>
                  </a:cubicBezTo>
                  <a:cubicBezTo>
                    <a:pt x="143" y="80"/>
                    <a:pt x="143" y="80"/>
                    <a:pt x="143" y="80"/>
                  </a:cubicBezTo>
                  <a:cubicBezTo>
                    <a:pt x="142" y="80"/>
                    <a:pt x="142" y="80"/>
                    <a:pt x="141" y="79"/>
                  </a:cubicBezTo>
                  <a:cubicBezTo>
                    <a:pt x="141" y="79"/>
                    <a:pt x="141" y="79"/>
                    <a:pt x="141" y="79"/>
                  </a:cubicBezTo>
                  <a:cubicBezTo>
                    <a:pt x="140" y="79"/>
                    <a:pt x="141" y="79"/>
                    <a:pt x="140" y="79"/>
                  </a:cubicBezTo>
                  <a:cubicBezTo>
                    <a:pt x="140" y="79"/>
                    <a:pt x="140" y="79"/>
                    <a:pt x="140" y="79"/>
                  </a:cubicBezTo>
                  <a:cubicBezTo>
                    <a:pt x="140" y="79"/>
                    <a:pt x="140" y="80"/>
                    <a:pt x="140" y="81"/>
                  </a:cubicBezTo>
                  <a:cubicBezTo>
                    <a:pt x="141" y="81"/>
                    <a:pt x="142" y="81"/>
                    <a:pt x="142" y="82"/>
                  </a:cubicBezTo>
                  <a:cubicBezTo>
                    <a:pt x="142" y="82"/>
                    <a:pt x="142" y="82"/>
                    <a:pt x="142" y="82"/>
                  </a:cubicBezTo>
                  <a:cubicBezTo>
                    <a:pt x="142" y="82"/>
                    <a:pt x="142" y="82"/>
                    <a:pt x="142" y="82"/>
                  </a:cubicBezTo>
                  <a:cubicBezTo>
                    <a:pt x="141" y="83"/>
                    <a:pt x="142" y="83"/>
                    <a:pt x="142" y="83"/>
                  </a:cubicBezTo>
                  <a:cubicBezTo>
                    <a:pt x="142" y="83"/>
                    <a:pt x="142" y="83"/>
                    <a:pt x="142" y="83"/>
                  </a:cubicBezTo>
                  <a:cubicBezTo>
                    <a:pt x="143" y="83"/>
                    <a:pt x="143" y="83"/>
                    <a:pt x="143" y="83"/>
                  </a:cubicBezTo>
                  <a:cubicBezTo>
                    <a:pt x="143" y="83"/>
                    <a:pt x="143" y="83"/>
                    <a:pt x="143" y="83"/>
                  </a:cubicBezTo>
                  <a:cubicBezTo>
                    <a:pt x="143" y="84"/>
                    <a:pt x="143" y="84"/>
                    <a:pt x="143" y="84"/>
                  </a:cubicBezTo>
                  <a:cubicBezTo>
                    <a:pt x="144" y="84"/>
                    <a:pt x="143" y="85"/>
                    <a:pt x="144" y="85"/>
                  </a:cubicBezTo>
                  <a:cubicBezTo>
                    <a:pt x="144" y="85"/>
                    <a:pt x="144" y="87"/>
                    <a:pt x="144" y="87"/>
                  </a:cubicBezTo>
                  <a:cubicBezTo>
                    <a:pt x="144" y="87"/>
                    <a:pt x="144" y="88"/>
                    <a:pt x="144" y="88"/>
                  </a:cubicBezTo>
                  <a:cubicBezTo>
                    <a:pt x="144" y="88"/>
                    <a:pt x="144" y="88"/>
                    <a:pt x="144" y="88"/>
                  </a:cubicBezTo>
                  <a:close/>
                  <a:moveTo>
                    <a:pt x="153" y="66"/>
                  </a:moveTo>
                  <a:cubicBezTo>
                    <a:pt x="153" y="67"/>
                    <a:pt x="152" y="67"/>
                    <a:pt x="152" y="67"/>
                  </a:cubicBezTo>
                  <a:cubicBezTo>
                    <a:pt x="152" y="68"/>
                    <a:pt x="152" y="68"/>
                    <a:pt x="152" y="68"/>
                  </a:cubicBezTo>
                  <a:cubicBezTo>
                    <a:pt x="153" y="69"/>
                    <a:pt x="152" y="69"/>
                    <a:pt x="153" y="69"/>
                  </a:cubicBezTo>
                  <a:cubicBezTo>
                    <a:pt x="153" y="70"/>
                    <a:pt x="153" y="70"/>
                    <a:pt x="153" y="70"/>
                  </a:cubicBezTo>
                  <a:cubicBezTo>
                    <a:pt x="153" y="70"/>
                    <a:pt x="153" y="70"/>
                    <a:pt x="153" y="70"/>
                  </a:cubicBezTo>
                  <a:cubicBezTo>
                    <a:pt x="153" y="71"/>
                    <a:pt x="153" y="71"/>
                    <a:pt x="153" y="71"/>
                  </a:cubicBezTo>
                  <a:cubicBezTo>
                    <a:pt x="153" y="71"/>
                    <a:pt x="153" y="71"/>
                    <a:pt x="153" y="71"/>
                  </a:cubicBezTo>
                  <a:cubicBezTo>
                    <a:pt x="153" y="71"/>
                    <a:pt x="153" y="72"/>
                    <a:pt x="153" y="72"/>
                  </a:cubicBezTo>
                  <a:cubicBezTo>
                    <a:pt x="152" y="72"/>
                    <a:pt x="152" y="72"/>
                    <a:pt x="152" y="72"/>
                  </a:cubicBezTo>
                  <a:cubicBezTo>
                    <a:pt x="152" y="72"/>
                    <a:pt x="152" y="72"/>
                    <a:pt x="152" y="72"/>
                  </a:cubicBezTo>
                  <a:cubicBezTo>
                    <a:pt x="151" y="72"/>
                    <a:pt x="152" y="72"/>
                    <a:pt x="151" y="72"/>
                  </a:cubicBezTo>
                  <a:cubicBezTo>
                    <a:pt x="151" y="72"/>
                    <a:pt x="151" y="72"/>
                    <a:pt x="151" y="71"/>
                  </a:cubicBezTo>
                  <a:cubicBezTo>
                    <a:pt x="150" y="71"/>
                    <a:pt x="150" y="71"/>
                    <a:pt x="150" y="71"/>
                  </a:cubicBezTo>
                  <a:cubicBezTo>
                    <a:pt x="150" y="71"/>
                    <a:pt x="150" y="71"/>
                    <a:pt x="150" y="71"/>
                  </a:cubicBezTo>
                  <a:cubicBezTo>
                    <a:pt x="150" y="71"/>
                    <a:pt x="149" y="71"/>
                    <a:pt x="149" y="71"/>
                  </a:cubicBezTo>
                  <a:cubicBezTo>
                    <a:pt x="149" y="71"/>
                    <a:pt x="149" y="71"/>
                    <a:pt x="149" y="71"/>
                  </a:cubicBezTo>
                  <a:cubicBezTo>
                    <a:pt x="149" y="71"/>
                    <a:pt x="149" y="71"/>
                    <a:pt x="149" y="71"/>
                  </a:cubicBezTo>
                  <a:cubicBezTo>
                    <a:pt x="149" y="71"/>
                    <a:pt x="149" y="71"/>
                    <a:pt x="149" y="70"/>
                  </a:cubicBezTo>
                  <a:cubicBezTo>
                    <a:pt x="148" y="70"/>
                    <a:pt x="149" y="68"/>
                    <a:pt x="149" y="68"/>
                  </a:cubicBezTo>
                  <a:cubicBezTo>
                    <a:pt x="149" y="68"/>
                    <a:pt x="149" y="67"/>
                    <a:pt x="150" y="67"/>
                  </a:cubicBezTo>
                  <a:cubicBezTo>
                    <a:pt x="150" y="67"/>
                    <a:pt x="150" y="68"/>
                    <a:pt x="150" y="67"/>
                  </a:cubicBezTo>
                  <a:cubicBezTo>
                    <a:pt x="150" y="67"/>
                    <a:pt x="150" y="67"/>
                    <a:pt x="150" y="67"/>
                  </a:cubicBezTo>
                  <a:cubicBezTo>
                    <a:pt x="150" y="67"/>
                    <a:pt x="150" y="67"/>
                    <a:pt x="151" y="67"/>
                  </a:cubicBezTo>
                  <a:cubicBezTo>
                    <a:pt x="151" y="66"/>
                    <a:pt x="151" y="66"/>
                    <a:pt x="151" y="66"/>
                  </a:cubicBezTo>
                  <a:cubicBezTo>
                    <a:pt x="151" y="66"/>
                    <a:pt x="151" y="66"/>
                    <a:pt x="151" y="66"/>
                  </a:cubicBezTo>
                  <a:cubicBezTo>
                    <a:pt x="152" y="65"/>
                    <a:pt x="152" y="65"/>
                    <a:pt x="153" y="65"/>
                  </a:cubicBezTo>
                  <a:cubicBezTo>
                    <a:pt x="153" y="65"/>
                    <a:pt x="153" y="65"/>
                    <a:pt x="153" y="66"/>
                  </a:cubicBezTo>
                  <a:cubicBezTo>
                    <a:pt x="153" y="66"/>
                    <a:pt x="153" y="66"/>
                    <a:pt x="153" y="66"/>
                  </a:cubicBezTo>
                  <a:cubicBezTo>
                    <a:pt x="153" y="66"/>
                    <a:pt x="153" y="66"/>
                    <a:pt x="153" y="66"/>
                  </a:cubicBezTo>
                  <a:cubicBezTo>
                    <a:pt x="153" y="66"/>
                    <a:pt x="153" y="66"/>
                    <a:pt x="153" y="66"/>
                  </a:cubicBezTo>
                  <a:cubicBezTo>
                    <a:pt x="154" y="66"/>
                    <a:pt x="153" y="66"/>
                    <a:pt x="153" y="66"/>
                  </a:cubicBezTo>
                  <a:close/>
                  <a:moveTo>
                    <a:pt x="187" y="66"/>
                  </a:moveTo>
                  <a:cubicBezTo>
                    <a:pt x="187" y="66"/>
                    <a:pt x="187" y="66"/>
                    <a:pt x="187" y="66"/>
                  </a:cubicBezTo>
                  <a:cubicBezTo>
                    <a:pt x="186" y="66"/>
                    <a:pt x="186" y="66"/>
                    <a:pt x="186" y="66"/>
                  </a:cubicBezTo>
                  <a:cubicBezTo>
                    <a:pt x="185" y="66"/>
                    <a:pt x="184" y="67"/>
                    <a:pt x="184" y="66"/>
                  </a:cubicBezTo>
                  <a:cubicBezTo>
                    <a:pt x="183" y="66"/>
                    <a:pt x="183" y="66"/>
                    <a:pt x="183" y="66"/>
                  </a:cubicBezTo>
                  <a:cubicBezTo>
                    <a:pt x="183" y="66"/>
                    <a:pt x="182" y="66"/>
                    <a:pt x="182" y="66"/>
                  </a:cubicBezTo>
                  <a:cubicBezTo>
                    <a:pt x="182" y="66"/>
                    <a:pt x="182" y="66"/>
                    <a:pt x="182" y="66"/>
                  </a:cubicBezTo>
                  <a:cubicBezTo>
                    <a:pt x="182" y="66"/>
                    <a:pt x="182" y="66"/>
                    <a:pt x="181" y="66"/>
                  </a:cubicBezTo>
                  <a:cubicBezTo>
                    <a:pt x="181" y="66"/>
                    <a:pt x="180" y="66"/>
                    <a:pt x="180" y="66"/>
                  </a:cubicBezTo>
                  <a:cubicBezTo>
                    <a:pt x="179" y="66"/>
                    <a:pt x="179" y="66"/>
                    <a:pt x="179" y="66"/>
                  </a:cubicBezTo>
                  <a:cubicBezTo>
                    <a:pt x="179" y="66"/>
                    <a:pt x="179" y="66"/>
                    <a:pt x="179" y="66"/>
                  </a:cubicBezTo>
                  <a:cubicBezTo>
                    <a:pt x="179" y="67"/>
                    <a:pt x="179" y="66"/>
                    <a:pt x="179" y="67"/>
                  </a:cubicBezTo>
                  <a:cubicBezTo>
                    <a:pt x="179" y="67"/>
                    <a:pt x="179" y="67"/>
                    <a:pt x="179" y="67"/>
                  </a:cubicBezTo>
                  <a:cubicBezTo>
                    <a:pt x="179" y="67"/>
                    <a:pt x="178" y="67"/>
                    <a:pt x="178" y="68"/>
                  </a:cubicBezTo>
                  <a:cubicBezTo>
                    <a:pt x="178" y="68"/>
                    <a:pt x="178" y="68"/>
                    <a:pt x="178" y="68"/>
                  </a:cubicBezTo>
                  <a:cubicBezTo>
                    <a:pt x="178" y="69"/>
                    <a:pt x="179" y="69"/>
                    <a:pt x="178" y="69"/>
                  </a:cubicBezTo>
                  <a:cubicBezTo>
                    <a:pt x="178" y="69"/>
                    <a:pt x="178" y="69"/>
                    <a:pt x="178" y="69"/>
                  </a:cubicBezTo>
                  <a:cubicBezTo>
                    <a:pt x="178" y="69"/>
                    <a:pt x="177" y="69"/>
                    <a:pt x="177" y="68"/>
                  </a:cubicBezTo>
                  <a:cubicBezTo>
                    <a:pt x="177" y="68"/>
                    <a:pt x="177" y="68"/>
                    <a:pt x="177" y="68"/>
                  </a:cubicBezTo>
                  <a:cubicBezTo>
                    <a:pt x="177" y="68"/>
                    <a:pt x="177" y="68"/>
                    <a:pt x="177" y="68"/>
                  </a:cubicBezTo>
                  <a:cubicBezTo>
                    <a:pt x="177" y="68"/>
                    <a:pt x="177" y="68"/>
                    <a:pt x="177" y="67"/>
                  </a:cubicBezTo>
                  <a:cubicBezTo>
                    <a:pt x="177" y="67"/>
                    <a:pt x="177" y="67"/>
                    <a:pt x="177" y="66"/>
                  </a:cubicBezTo>
                  <a:cubicBezTo>
                    <a:pt x="178" y="66"/>
                    <a:pt x="178" y="66"/>
                    <a:pt x="178" y="66"/>
                  </a:cubicBezTo>
                  <a:cubicBezTo>
                    <a:pt x="178" y="66"/>
                    <a:pt x="178" y="66"/>
                    <a:pt x="178" y="66"/>
                  </a:cubicBezTo>
                  <a:cubicBezTo>
                    <a:pt x="178" y="66"/>
                    <a:pt x="178" y="66"/>
                    <a:pt x="178" y="66"/>
                  </a:cubicBezTo>
                  <a:cubicBezTo>
                    <a:pt x="178" y="66"/>
                    <a:pt x="178" y="66"/>
                    <a:pt x="178" y="66"/>
                  </a:cubicBezTo>
                  <a:cubicBezTo>
                    <a:pt x="178" y="66"/>
                    <a:pt x="178" y="66"/>
                    <a:pt x="178" y="66"/>
                  </a:cubicBezTo>
                  <a:cubicBezTo>
                    <a:pt x="178" y="66"/>
                    <a:pt x="178" y="66"/>
                    <a:pt x="179" y="66"/>
                  </a:cubicBezTo>
                  <a:cubicBezTo>
                    <a:pt x="179" y="65"/>
                    <a:pt x="180" y="66"/>
                    <a:pt x="180" y="66"/>
                  </a:cubicBezTo>
                  <a:cubicBezTo>
                    <a:pt x="180" y="65"/>
                    <a:pt x="181" y="65"/>
                    <a:pt x="181" y="65"/>
                  </a:cubicBezTo>
                  <a:cubicBezTo>
                    <a:pt x="182" y="65"/>
                    <a:pt x="182" y="65"/>
                    <a:pt x="182" y="66"/>
                  </a:cubicBezTo>
                  <a:cubicBezTo>
                    <a:pt x="183" y="66"/>
                    <a:pt x="183" y="66"/>
                    <a:pt x="184" y="66"/>
                  </a:cubicBezTo>
                  <a:cubicBezTo>
                    <a:pt x="184" y="66"/>
                    <a:pt x="184" y="66"/>
                    <a:pt x="184" y="66"/>
                  </a:cubicBezTo>
                  <a:cubicBezTo>
                    <a:pt x="184" y="66"/>
                    <a:pt x="185" y="66"/>
                    <a:pt x="185" y="66"/>
                  </a:cubicBezTo>
                  <a:cubicBezTo>
                    <a:pt x="186" y="65"/>
                    <a:pt x="185" y="65"/>
                    <a:pt x="186" y="65"/>
                  </a:cubicBezTo>
                  <a:cubicBezTo>
                    <a:pt x="186" y="65"/>
                    <a:pt x="187" y="65"/>
                    <a:pt x="187" y="65"/>
                  </a:cubicBezTo>
                  <a:cubicBezTo>
                    <a:pt x="187" y="65"/>
                    <a:pt x="187" y="65"/>
                    <a:pt x="187" y="66"/>
                  </a:cubicBezTo>
                  <a:close/>
                  <a:moveTo>
                    <a:pt x="234" y="50"/>
                  </a:moveTo>
                  <a:cubicBezTo>
                    <a:pt x="234" y="51"/>
                    <a:pt x="233" y="51"/>
                    <a:pt x="233" y="51"/>
                  </a:cubicBezTo>
                  <a:cubicBezTo>
                    <a:pt x="233" y="51"/>
                    <a:pt x="233" y="51"/>
                    <a:pt x="233" y="51"/>
                  </a:cubicBezTo>
                  <a:cubicBezTo>
                    <a:pt x="233" y="51"/>
                    <a:pt x="232" y="52"/>
                    <a:pt x="232" y="52"/>
                  </a:cubicBezTo>
                  <a:cubicBezTo>
                    <a:pt x="232" y="52"/>
                    <a:pt x="232" y="52"/>
                    <a:pt x="232" y="52"/>
                  </a:cubicBezTo>
                  <a:cubicBezTo>
                    <a:pt x="231" y="52"/>
                    <a:pt x="231" y="53"/>
                    <a:pt x="231" y="53"/>
                  </a:cubicBezTo>
                  <a:cubicBezTo>
                    <a:pt x="231" y="54"/>
                    <a:pt x="231" y="53"/>
                    <a:pt x="231" y="54"/>
                  </a:cubicBezTo>
                  <a:cubicBezTo>
                    <a:pt x="231" y="54"/>
                    <a:pt x="231" y="54"/>
                    <a:pt x="231" y="54"/>
                  </a:cubicBezTo>
                  <a:cubicBezTo>
                    <a:pt x="230" y="54"/>
                    <a:pt x="230" y="54"/>
                    <a:pt x="230" y="54"/>
                  </a:cubicBezTo>
                  <a:cubicBezTo>
                    <a:pt x="229" y="54"/>
                    <a:pt x="229" y="54"/>
                    <a:pt x="229" y="54"/>
                  </a:cubicBezTo>
                  <a:cubicBezTo>
                    <a:pt x="228" y="54"/>
                    <a:pt x="228" y="54"/>
                    <a:pt x="227" y="54"/>
                  </a:cubicBezTo>
                  <a:cubicBezTo>
                    <a:pt x="227" y="54"/>
                    <a:pt x="228" y="54"/>
                    <a:pt x="228" y="54"/>
                  </a:cubicBezTo>
                  <a:cubicBezTo>
                    <a:pt x="228" y="54"/>
                    <a:pt x="228" y="54"/>
                    <a:pt x="229" y="54"/>
                  </a:cubicBezTo>
                  <a:cubicBezTo>
                    <a:pt x="229" y="54"/>
                    <a:pt x="229" y="53"/>
                    <a:pt x="229" y="53"/>
                  </a:cubicBezTo>
                  <a:cubicBezTo>
                    <a:pt x="229" y="53"/>
                    <a:pt x="230" y="54"/>
                    <a:pt x="230" y="53"/>
                  </a:cubicBezTo>
                  <a:cubicBezTo>
                    <a:pt x="230" y="53"/>
                    <a:pt x="230" y="53"/>
                    <a:pt x="230" y="53"/>
                  </a:cubicBezTo>
                  <a:cubicBezTo>
                    <a:pt x="230" y="53"/>
                    <a:pt x="230" y="52"/>
                    <a:pt x="230" y="52"/>
                  </a:cubicBezTo>
                  <a:cubicBezTo>
                    <a:pt x="230" y="52"/>
                    <a:pt x="230" y="52"/>
                    <a:pt x="230" y="52"/>
                  </a:cubicBezTo>
                  <a:cubicBezTo>
                    <a:pt x="230" y="52"/>
                    <a:pt x="230" y="52"/>
                    <a:pt x="230" y="52"/>
                  </a:cubicBezTo>
                  <a:cubicBezTo>
                    <a:pt x="231" y="52"/>
                    <a:pt x="230" y="52"/>
                    <a:pt x="231" y="52"/>
                  </a:cubicBezTo>
                  <a:cubicBezTo>
                    <a:pt x="231" y="51"/>
                    <a:pt x="231" y="52"/>
                    <a:pt x="231" y="51"/>
                  </a:cubicBezTo>
                  <a:cubicBezTo>
                    <a:pt x="231" y="51"/>
                    <a:pt x="231" y="51"/>
                    <a:pt x="231" y="51"/>
                  </a:cubicBezTo>
                  <a:cubicBezTo>
                    <a:pt x="231" y="50"/>
                    <a:pt x="231" y="50"/>
                    <a:pt x="231" y="50"/>
                  </a:cubicBezTo>
                  <a:cubicBezTo>
                    <a:pt x="231" y="50"/>
                    <a:pt x="231" y="50"/>
                    <a:pt x="231" y="50"/>
                  </a:cubicBezTo>
                  <a:cubicBezTo>
                    <a:pt x="231" y="50"/>
                    <a:pt x="231" y="50"/>
                    <a:pt x="231" y="50"/>
                  </a:cubicBezTo>
                  <a:cubicBezTo>
                    <a:pt x="232" y="49"/>
                    <a:pt x="232" y="49"/>
                    <a:pt x="232" y="49"/>
                  </a:cubicBezTo>
                  <a:cubicBezTo>
                    <a:pt x="232" y="49"/>
                    <a:pt x="232" y="47"/>
                    <a:pt x="232" y="47"/>
                  </a:cubicBezTo>
                  <a:cubicBezTo>
                    <a:pt x="232" y="46"/>
                    <a:pt x="232" y="46"/>
                    <a:pt x="231" y="46"/>
                  </a:cubicBezTo>
                  <a:cubicBezTo>
                    <a:pt x="231" y="45"/>
                    <a:pt x="231" y="45"/>
                    <a:pt x="232" y="45"/>
                  </a:cubicBezTo>
                  <a:cubicBezTo>
                    <a:pt x="232" y="45"/>
                    <a:pt x="232" y="45"/>
                    <a:pt x="232" y="45"/>
                  </a:cubicBezTo>
                  <a:cubicBezTo>
                    <a:pt x="232" y="44"/>
                    <a:pt x="232" y="45"/>
                    <a:pt x="232" y="45"/>
                  </a:cubicBezTo>
                  <a:cubicBezTo>
                    <a:pt x="232" y="45"/>
                    <a:pt x="232" y="45"/>
                    <a:pt x="233" y="45"/>
                  </a:cubicBezTo>
                  <a:cubicBezTo>
                    <a:pt x="233" y="45"/>
                    <a:pt x="233" y="46"/>
                    <a:pt x="233" y="46"/>
                  </a:cubicBezTo>
                  <a:cubicBezTo>
                    <a:pt x="233" y="46"/>
                    <a:pt x="233" y="46"/>
                    <a:pt x="233" y="47"/>
                  </a:cubicBezTo>
                  <a:cubicBezTo>
                    <a:pt x="234" y="47"/>
                    <a:pt x="235" y="50"/>
                    <a:pt x="234" y="5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85" name="Freeform 162"/>
            <p:cNvSpPr/>
            <p:nvPr/>
          </p:nvSpPr>
          <p:spPr>
            <a:xfrm>
              <a:off x="1924" y="670"/>
              <a:ext cx="14" cy="5"/>
            </a:xfrm>
            <a:custGeom>
              <a:avLst/>
              <a:gdLst/>
              <a:ahLst/>
              <a:cxnLst>
                <a:cxn ang="0">
                  <a:pos x="6" y="1"/>
                </a:cxn>
                <a:cxn ang="0">
                  <a:pos x="5" y="1"/>
                </a:cxn>
                <a:cxn ang="0">
                  <a:pos x="5" y="1"/>
                </a:cxn>
                <a:cxn ang="0">
                  <a:pos x="3" y="1"/>
                </a:cxn>
                <a:cxn ang="0">
                  <a:pos x="3" y="0"/>
                </a:cxn>
                <a:cxn ang="0">
                  <a:pos x="2" y="0"/>
                </a:cxn>
                <a:cxn ang="0">
                  <a:pos x="1" y="0"/>
                </a:cxn>
                <a:cxn ang="0">
                  <a:pos x="1" y="2"/>
                </a:cxn>
                <a:cxn ang="0">
                  <a:pos x="1" y="2"/>
                </a:cxn>
                <a:cxn ang="0">
                  <a:pos x="3" y="2"/>
                </a:cxn>
                <a:cxn ang="0">
                  <a:pos x="6" y="2"/>
                </a:cxn>
                <a:cxn ang="0">
                  <a:pos x="6" y="1"/>
                </a:cxn>
              </a:cxnLst>
              <a:rect l="0" t="0" r="r" b="b"/>
              <a:pathLst>
                <a:path w="6" h="2">
                  <a:moveTo>
                    <a:pt x="6" y="1"/>
                  </a:moveTo>
                  <a:cubicBezTo>
                    <a:pt x="5" y="1"/>
                    <a:pt x="6" y="1"/>
                    <a:pt x="5" y="1"/>
                  </a:cubicBezTo>
                  <a:cubicBezTo>
                    <a:pt x="5" y="1"/>
                    <a:pt x="5" y="1"/>
                    <a:pt x="5" y="1"/>
                  </a:cubicBezTo>
                  <a:cubicBezTo>
                    <a:pt x="5" y="0"/>
                    <a:pt x="3" y="0"/>
                    <a:pt x="3" y="1"/>
                  </a:cubicBezTo>
                  <a:cubicBezTo>
                    <a:pt x="3" y="1"/>
                    <a:pt x="3" y="0"/>
                    <a:pt x="3" y="0"/>
                  </a:cubicBezTo>
                  <a:cubicBezTo>
                    <a:pt x="3" y="0"/>
                    <a:pt x="2" y="0"/>
                    <a:pt x="2" y="0"/>
                  </a:cubicBezTo>
                  <a:cubicBezTo>
                    <a:pt x="1" y="0"/>
                    <a:pt x="1" y="0"/>
                    <a:pt x="1" y="0"/>
                  </a:cubicBezTo>
                  <a:cubicBezTo>
                    <a:pt x="1" y="0"/>
                    <a:pt x="0" y="1"/>
                    <a:pt x="1" y="2"/>
                  </a:cubicBezTo>
                  <a:cubicBezTo>
                    <a:pt x="1" y="2"/>
                    <a:pt x="1" y="1"/>
                    <a:pt x="1" y="2"/>
                  </a:cubicBezTo>
                  <a:cubicBezTo>
                    <a:pt x="1" y="2"/>
                    <a:pt x="3" y="2"/>
                    <a:pt x="3" y="2"/>
                  </a:cubicBezTo>
                  <a:cubicBezTo>
                    <a:pt x="4" y="2"/>
                    <a:pt x="5" y="2"/>
                    <a:pt x="6" y="2"/>
                  </a:cubicBezTo>
                  <a:cubicBezTo>
                    <a:pt x="6" y="1"/>
                    <a:pt x="6" y="1"/>
                    <a:pt x="6"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86" name="Freeform 163"/>
            <p:cNvSpPr/>
            <p:nvPr/>
          </p:nvSpPr>
          <p:spPr>
            <a:xfrm>
              <a:off x="963" y="828"/>
              <a:ext cx="1" cy="1"/>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87" name="Freeform 164"/>
            <p:cNvSpPr/>
            <p:nvPr/>
          </p:nvSpPr>
          <p:spPr>
            <a:xfrm>
              <a:off x="960" y="670"/>
              <a:ext cx="40" cy="33"/>
            </a:xfrm>
            <a:custGeom>
              <a:avLst/>
              <a:gdLst/>
              <a:ahLst/>
              <a:cxnLst>
                <a:cxn ang="0">
                  <a:pos x="1" y="13"/>
                </a:cxn>
                <a:cxn ang="0">
                  <a:pos x="2" y="12"/>
                </a:cxn>
                <a:cxn ang="0">
                  <a:pos x="3" y="11"/>
                </a:cxn>
                <a:cxn ang="0">
                  <a:pos x="5" y="11"/>
                </a:cxn>
                <a:cxn ang="0">
                  <a:pos x="6" y="11"/>
                </a:cxn>
                <a:cxn ang="0">
                  <a:pos x="7" y="11"/>
                </a:cxn>
                <a:cxn ang="0">
                  <a:pos x="8" y="12"/>
                </a:cxn>
                <a:cxn ang="0">
                  <a:pos x="8" y="10"/>
                </a:cxn>
                <a:cxn ang="0">
                  <a:pos x="8" y="10"/>
                </a:cxn>
                <a:cxn ang="0">
                  <a:pos x="8" y="10"/>
                </a:cxn>
                <a:cxn ang="0">
                  <a:pos x="9" y="10"/>
                </a:cxn>
                <a:cxn ang="0">
                  <a:pos x="10" y="10"/>
                </a:cxn>
                <a:cxn ang="0">
                  <a:pos x="11" y="10"/>
                </a:cxn>
                <a:cxn ang="0">
                  <a:pos x="13" y="9"/>
                </a:cxn>
                <a:cxn ang="0">
                  <a:pos x="14" y="9"/>
                </a:cxn>
                <a:cxn ang="0">
                  <a:pos x="14" y="7"/>
                </a:cxn>
                <a:cxn ang="0">
                  <a:pos x="15" y="7"/>
                </a:cxn>
                <a:cxn ang="0">
                  <a:pos x="17" y="6"/>
                </a:cxn>
                <a:cxn ang="0">
                  <a:pos x="16" y="5"/>
                </a:cxn>
                <a:cxn ang="0">
                  <a:pos x="16" y="5"/>
                </a:cxn>
                <a:cxn ang="0">
                  <a:pos x="14" y="4"/>
                </a:cxn>
                <a:cxn ang="0">
                  <a:pos x="12" y="4"/>
                </a:cxn>
                <a:cxn ang="0">
                  <a:pos x="11" y="5"/>
                </a:cxn>
                <a:cxn ang="0">
                  <a:pos x="10" y="6"/>
                </a:cxn>
                <a:cxn ang="0">
                  <a:pos x="9" y="6"/>
                </a:cxn>
                <a:cxn ang="0">
                  <a:pos x="9" y="6"/>
                </a:cxn>
                <a:cxn ang="0">
                  <a:pos x="8" y="7"/>
                </a:cxn>
                <a:cxn ang="0">
                  <a:pos x="7" y="7"/>
                </a:cxn>
                <a:cxn ang="0">
                  <a:pos x="6" y="7"/>
                </a:cxn>
                <a:cxn ang="0">
                  <a:pos x="6" y="9"/>
                </a:cxn>
                <a:cxn ang="0">
                  <a:pos x="4" y="9"/>
                </a:cxn>
                <a:cxn ang="0">
                  <a:pos x="5" y="7"/>
                </a:cxn>
                <a:cxn ang="0">
                  <a:pos x="6" y="5"/>
                </a:cxn>
                <a:cxn ang="0">
                  <a:pos x="4" y="5"/>
                </a:cxn>
                <a:cxn ang="0">
                  <a:pos x="3" y="6"/>
                </a:cxn>
                <a:cxn ang="0">
                  <a:pos x="3" y="6"/>
                </a:cxn>
                <a:cxn ang="0">
                  <a:pos x="2" y="7"/>
                </a:cxn>
                <a:cxn ang="0">
                  <a:pos x="2" y="5"/>
                </a:cxn>
                <a:cxn ang="0">
                  <a:pos x="3" y="5"/>
                </a:cxn>
                <a:cxn ang="0">
                  <a:pos x="2" y="4"/>
                </a:cxn>
                <a:cxn ang="0">
                  <a:pos x="1" y="4"/>
                </a:cxn>
                <a:cxn ang="0">
                  <a:pos x="1" y="4"/>
                </a:cxn>
                <a:cxn ang="0">
                  <a:pos x="2" y="3"/>
                </a:cxn>
                <a:cxn ang="0">
                  <a:pos x="2" y="1"/>
                </a:cxn>
                <a:cxn ang="0">
                  <a:pos x="2" y="0"/>
                </a:cxn>
                <a:cxn ang="0">
                  <a:pos x="1" y="0"/>
                </a:cxn>
                <a:cxn ang="0">
                  <a:pos x="1" y="14"/>
                </a:cxn>
              </a:cxnLst>
              <a:rect l="0" t="0" r="r" b="b"/>
              <a:pathLst>
                <a:path w="17" h="14">
                  <a:moveTo>
                    <a:pt x="1" y="14"/>
                  </a:moveTo>
                  <a:cubicBezTo>
                    <a:pt x="1" y="14"/>
                    <a:pt x="1" y="13"/>
                    <a:pt x="1" y="13"/>
                  </a:cubicBezTo>
                  <a:cubicBezTo>
                    <a:pt x="1" y="13"/>
                    <a:pt x="2" y="13"/>
                    <a:pt x="2" y="13"/>
                  </a:cubicBezTo>
                  <a:cubicBezTo>
                    <a:pt x="2" y="12"/>
                    <a:pt x="2" y="12"/>
                    <a:pt x="2" y="12"/>
                  </a:cubicBezTo>
                  <a:cubicBezTo>
                    <a:pt x="3" y="12"/>
                    <a:pt x="3" y="12"/>
                    <a:pt x="3" y="12"/>
                  </a:cubicBezTo>
                  <a:cubicBezTo>
                    <a:pt x="3" y="12"/>
                    <a:pt x="3" y="12"/>
                    <a:pt x="3" y="11"/>
                  </a:cubicBezTo>
                  <a:cubicBezTo>
                    <a:pt x="5" y="11"/>
                    <a:pt x="3" y="11"/>
                    <a:pt x="4" y="10"/>
                  </a:cubicBezTo>
                  <a:cubicBezTo>
                    <a:pt x="4" y="11"/>
                    <a:pt x="4" y="11"/>
                    <a:pt x="5" y="11"/>
                  </a:cubicBezTo>
                  <a:cubicBezTo>
                    <a:pt x="5" y="11"/>
                    <a:pt x="5" y="11"/>
                    <a:pt x="5" y="10"/>
                  </a:cubicBezTo>
                  <a:cubicBezTo>
                    <a:pt x="5" y="10"/>
                    <a:pt x="6" y="11"/>
                    <a:pt x="6" y="11"/>
                  </a:cubicBezTo>
                  <a:cubicBezTo>
                    <a:pt x="6" y="11"/>
                    <a:pt x="6" y="11"/>
                    <a:pt x="6" y="11"/>
                  </a:cubicBezTo>
                  <a:cubicBezTo>
                    <a:pt x="6" y="11"/>
                    <a:pt x="7" y="11"/>
                    <a:pt x="7" y="11"/>
                  </a:cubicBezTo>
                  <a:cubicBezTo>
                    <a:pt x="7" y="12"/>
                    <a:pt x="7" y="12"/>
                    <a:pt x="8" y="12"/>
                  </a:cubicBezTo>
                  <a:cubicBezTo>
                    <a:pt x="9" y="12"/>
                    <a:pt x="8" y="12"/>
                    <a:pt x="8" y="12"/>
                  </a:cubicBezTo>
                  <a:cubicBezTo>
                    <a:pt x="8" y="11"/>
                    <a:pt x="8" y="11"/>
                    <a:pt x="8" y="11"/>
                  </a:cubicBezTo>
                  <a:cubicBezTo>
                    <a:pt x="8" y="11"/>
                    <a:pt x="8" y="11"/>
                    <a:pt x="8" y="10"/>
                  </a:cubicBezTo>
                  <a:cubicBezTo>
                    <a:pt x="8" y="10"/>
                    <a:pt x="8" y="10"/>
                    <a:pt x="8" y="10"/>
                  </a:cubicBezTo>
                  <a:cubicBezTo>
                    <a:pt x="8" y="10"/>
                    <a:pt x="8" y="10"/>
                    <a:pt x="8" y="10"/>
                  </a:cubicBezTo>
                  <a:cubicBezTo>
                    <a:pt x="8" y="10"/>
                    <a:pt x="8" y="9"/>
                    <a:pt x="8" y="9"/>
                  </a:cubicBezTo>
                  <a:cubicBezTo>
                    <a:pt x="8" y="9"/>
                    <a:pt x="8" y="10"/>
                    <a:pt x="8" y="10"/>
                  </a:cubicBezTo>
                  <a:cubicBezTo>
                    <a:pt x="8" y="10"/>
                    <a:pt x="8" y="10"/>
                    <a:pt x="9" y="10"/>
                  </a:cubicBezTo>
                  <a:cubicBezTo>
                    <a:pt x="9" y="10"/>
                    <a:pt x="9" y="10"/>
                    <a:pt x="9" y="10"/>
                  </a:cubicBezTo>
                  <a:cubicBezTo>
                    <a:pt x="9" y="11"/>
                    <a:pt x="9" y="11"/>
                    <a:pt x="9" y="11"/>
                  </a:cubicBezTo>
                  <a:cubicBezTo>
                    <a:pt x="10" y="10"/>
                    <a:pt x="9" y="11"/>
                    <a:pt x="10" y="10"/>
                  </a:cubicBezTo>
                  <a:cubicBezTo>
                    <a:pt x="10" y="10"/>
                    <a:pt x="10" y="10"/>
                    <a:pt x="10" y="10"/>
                  </a:cubicBezTo>
                  <a:cubicBezTo>
                    <a:pt x="10" y="10"/>
                    <a:pt x="10" y="10"/>
                    <a:pt x="11" y="10"/>
                  </a:cubicBezTo>
                  <a:cubicBezTo>
                    <a:pt x="11" y="10"/>
                    <a:pt x="11" y="10"/>
                    <a:pt x="12" y="10"/>
                  </a:cubicBezTo>
                  <a:cubicBezTo>
                    <a:pt x="12" y="10"/>
                    <a:pt x="13" y="10"/>
                    <a:pt x="13" y="9"/>
                  </a:cubicBezTo>
                  <a:cubicBezTo>
                    <a:pt x="13" y="9"/>
                    <a:pt x="14" y="9"/>
                    <a:pt x="14" y="9"/>
                  </a:cubicBezTo>
                  <a:cubicBezTo>
                    <a:pt x="14" y="9"/>
                    <a:pt x="14" y="9"/>
                    <a:pt x="14" y="9"/>
                  </a:cubicBezTo>
                  <a:cubicBezTo>
                    <a:pt x="14" y="8"/>
                    <a:pt x="14" y="8"/>
                    <a:pt x="14" y="7"/>
                  </a:cubicBezTo>
                  <a:cubicBezTo>
                    <a:pt x="14" y="7"/>
                    <a:pt x="14" y="7"/>
                    <a:pt x="14" y="7"/>
                  </a:cubicBezTo>
                  <a:cubicBezTo>
                    <a:pt x="14" y="7"/>
                    <a:pt x="15" y="7"/>
                    <a:pt x="14" y="7"/>
                  </a:cubicBezTo>
                  <a:cubicBezTo>
                    <a:pt x="15" y="7"/>
                    <a:pt x="15" y="7"/>
                    <a:pt x="15" y="7"/>
                  </a:cubicBezTo>
                  <a:cubicBezTo>
                    <a:pt x="16" y="7"/>
                    <a:pt x="16" y="6"/>
                    <a:pt x="16" y="6"/>
                  </a:cubicBezTo>
                  <a:cubicBezTo>
                    <a:pt x="16" y="6"/>
                    <a:pt x="16" y="6"/>
                    <a:pt x="17" y="6"/>
                  </a:cubicBezTo>
                  <a:cubicBezTo>
                    <a:pt x="17" y="5"/>
                    <a:pt x="17" y="5"/>
                    <a:pt x="17" y="5"/>
                  </a:cubicBezTo>
                  <a:cubicBezTo>
                    <a:pt x="16" y="5"/>
                    <a:pt x="16" y="5"/>
                    <a:pt x="16" y="5"/>
                  </a:cubicBezTo>
                  <a:cubicBezTo>
                    <a:pt x="16" y="5"/>
                    <a:pt x="16" y="5"/>
                    <a:pt x="16" y="5"/>
                  </a:cubicBezTo>
                  <a:cubicBezTo>
                    <a:pt x="16" y="5"/>
                    <a:pt x="16" y="5"/>
                    <a:pt x="16" y="5"/>
                  </a:cubicBezTo>
                  <a:cubicBezTo>
                    <a:pt x="16" y="4"/>
                    <a:pt x="16" y="4"/>
                    <a:pt x="16" y="4"/>
                  </a:cubicBezTo>
                  <a:cubicBezTo>
                    <a:pt x="16" y="4"/>
                    <a:pt x="14" y="4"/>
                    <a:pt x="14" y="4"/>
                  </a:cubicBezTo>
                  <a:cubicBezTo>
                    <a:pt x="13" y="4"/>
                    <a:pt x="13" y="4"/>
                    <a:pt x="12" y="4"/>
                  </a:cubicBezTo>
                  <a:cubicBezTo>
                    <a:pt x="12" y="4"/>
                    <a:pt x="12" y="3"/>
                    <a:pt x="12" y="4"/>
                  </a:cubicBezTo>
                  <a:cubicBezTo>
                    <a:pt x="12" y="4"/>
                    <a:pt x="11" y="4"/>
                    <a:pt x="11" y="4"/>
                  </a:cubicBezTo>
                  <a:cubicBezTo>
                    <a:pt x="11" y="4"/>
                    <a:pt x="11" y="5"/>
                    <a:pt x="11" y="5"/>
                  </a:cubicBezTo>
                  <a:cubicBezTo>
                    <a:pt x="11" y="5"/>
                    <a:pt x="11" y="5"/>
                    <a:pt x="11" y="6"/>
                  </a:cubicBezTo>
                  <a:cubicBezTo>
                    <a:pt x="10" y="6"/>
                    <a:pt x="10" y="6"/>
                    <a:pt x="10" y="6"/>
                  </a:cubicBezTo>
                  <a:cubicBezTo>
                    <a:pt x="9" y="6"/>
                    <a:pt x="9" y="6"/>
                    <a:pt x="9" y="6"/>
                  </a:cubicBezTo>
                  <a:cubicBezTo>
                    <a:pt x="9" y="6"/>
                    <a:pt x="9" y="6"/>
                    <a:pt x="9" y="6"/>
                  </a:cubicBezTo>
                  <a:cubicBezTo>
                    <a:pt x="9" y="6"/>
                    <a:pt x="9" y="6"/>
                    <a:pt x="9" y="6"/>
                  </a:cubicBezTo>
                  <a:cubicBezTo>
                    <a:pt x="9" y="6"/>
                    <a:pt x="9" y="6"/>
                    <a:pt x="9" y="6"/>
                  </a:cubicBezTo>
                  <a:cubicBezTo>
                    <a:pt x="8" y="7"/>
                    <a:pt x="8" y="7"/>
                    <a:pt x="8" y="7"/>
                  </a:cubicBezTo>
                  <a:cubicBezTo>
                    <a:pt x="8" y="7"/>
                    <a:pt x="8" y="7"/>
                    <a:pt x="8" y="7"/>
                  </a:cubicBezTo>
                  <a:cubicBezTo>
                    <a:pt x="8" y="7"/>
                    <a:pt x="8" y="7"/>
                    <a:pt x="8" y="7"/>
                  </a:cubicBezTo>
                  <a:cubicBezTo>
                    <a:pt x="7" y="7"/>
                    <a:pt x="8" y="7"/>
                    <a:pt x="7" y="7"/>
                  </a:cubicBezTo>
                  <a:cubicBezTo>
                    <a:pt x="7" y="7"/>
                    <a:pt x="7" y="7"/>
                    <a:pt x="7" y="7"/>
                  </a:cubicBezTo>
                  <a:cubicBezTo>
                    <a:pt x="6" y="7"/>
                    <a:pt x="6" y="7"/>
                    <a:pt x="6" y="7"/>
                  </a:cubicBezTo>
                  <a:cubicBezTo>
                    <a:pt x="6" y="7"/>
                    <a:pt x="6" y="7"/>
                    <a:pt x="6" y="7"/>
                  </a:cubicBezTo>
                  <a:cubicBezTo>
                    <a:pt x="6" y="8"/>
                    <a:pt x="6" y="8"/>
                    <a:pt x="6" y="9"/>
                  </a:cubicBezTo>
                  <a:cubicBezTo>
                    <a:pt x="6" y="9"/>
                    <a:pt x="5" y="9"/>
                    <a:pt x="5" y="9"/>
                  </a:cubicBezTo>
                  <a:cubicBezTo>
                    <a:pt x="5" y="9"/>
                    <a:pt x="5" y="9"/>
                    <a:pt x="4" y="9"/>
                  </a:cubicBezTo>
                  <a:cubicBezTo>
                    <a:pt x="4" y="9"/>
                    <a:pt x="4" y="7"/>
                    <a:pt x="4" y="7"/>
                  </a:cubicBezTo>
                  <a:cubicBezTo>
                    <a:pt x="4" y="7"/>
                    <a:pt x="5" y="7"/>
                    <a:pt x="5" y="7"/>
                  </a:cubicBezTo>
                  <a:cubicBezTo>
                    <a:pt x="5" y="7"/>
                    <a:pt x="6" y="7"/>
                    <a:pt x="6" y="7"/>
                  </a:cubicBezTo>
                  <a:cubicBezTo>
                    <a:pt x="6" y="6"/>
                    <a:pt x="6" y="6"/>
                    <a:pt x="6" y="5"/>
                  </a:cubicBezTo>
                  <a:cubicBezTo>
                    <a:pt x="6" y="5"/>
                    <a:pt x="6" y="5"/>
                    <a:pt x="5" y="5"/>
                  </a:cubicBezTo>
                  <a:cubicBezTo>
                    <a:pt x="5" y="5"/>
                    <a:pt x="4" y="5"/>
                    <a:pt x="4" y="5"/>
                  </a:cubicBezTo>
                  <a:cubicBezTo>
                    <a:pt x="4" y="5"/>
                    <a:pt x="4" y="5"/>
                    <a:pt x="3" y="5"/>
                  </a:cubicBezTo>
                  <a:cubicBezTo>
                    <a:pt x="3" y="5"/>
                    <a:pt x="3" y="5"/>
                    <a:pt x="3" y="6"/>
                  </a:cubicBezTo>
                  <a:cubicBezTo>
                    <a:pt x="3" y="6"/>
                    <a:pt x="3" y="6"/>
                    <a:pt x="3" y="6"/>
                  </a:cubicBezTo>
                  <a:cubicBezTo>
                    <a:pt x="3" y="6"/>
                    <a:pt x="3" y="6"/>
                    <a:pt x="3" y="6"/>
                  </a:cubicBezTo>
                  <a:cubicBezTo>
                    <a:pt x="3" y="6"/>
                    <a:pt x="3" y="6"/>
                    <a:pt x="3" y="6"/>
                  </a:cubicBezTo>
                  <a:cubicBezTo>
                    <a:pt x="2" y="6"/>
                    <a:pt x="3" y="7"/>
                    <a:pt x="2" y="7"/>
                  </a:cubicBezTo>
                  <a:cubicBezTo>
                    <a:pt x="2" y="7"/>
                    <a:pt x="2" y="7"/>
                    <a:pt x="2" y="7"/>
                  </a:cubicBezTo>
                  <a:cubicBezTo>
                    <a:pt x="1" y="6"/>
                    <a:pt x="2" y="6"/>
                    <a:pt x="2" y="5"/>
                  </a:cubicBezTo>
                  <a:cubicBezTo>
                    <a:pt x="2" y="5"/>
                    <a:pt x="2" y="5"/>
                    <a:pt x="2" y="5"/>
                  </a:cubicBezTo>
                  <a:cubicBezTo>
                    <a:pt x="3" y="5"/>
                    <a:pt x="3" y="5"/>
                    <a:pt x="3" y="5"/>
                  </a:cubicBezTo>
                  <a:cubicBezTo>
                    <a:pt x="3" y="4"/>
                    <a:pt x="3" y="4"/>
                    <a:pt x="2" y="4"/>
                  </a:cubicBezTo>
                  <a:cubicBezTo>
                    <a:pt x="2" y="4"/>
                    <a:pt x="3" y="4"/>
                    <a:pt x="2" y="4"/>
                  </a:cubicBezTo>
                  <a:cubicBezTo>
                    <a:pt x="2" y="4"/>
                    <a:pt x="2" y="4"/>
                    <a:pt x="2" y="4"/>
                  </a:cubicBezTo>
                  <a:cubicBezTo>
                    <a:pt x="2" y="4"/>
                    <a:pt x="0" y="4"/>
                    <a:pt x="1" y="4"/>
                  </a:cubicBezTo>
                  <a:cubicBezTo>
                    <a:pt x="1" y="4"/>
                    <a:pt x="1" y="4"/>
                    <a:pt x="1" y="4"/>
                  </a:cubicBezTo>
                  <a:cubicBezTo>
                    <a:pt x="1" y="4"/>
                    <a:pt x="1" y="4"/>
                    <a:pt x="1" y="4"/>
                  </a:cubicBezTo>
                  <a:cubicBezTo>
                    <a:pt x="1" y="4"/>
                    <a:pt x="1" y="3"/>
                    <a:pt x="1" y="3"/>
                  </a:cubicBezTo>
                  <a:cubicBezTo>
                    <a:pt x="2" y="3"/>
                    <a:pt x="2" y="3"/>
                    <a:pt x="2" y="3"/>
                  </a:cubicBezTo>
                  <a:cubicBezTo>
                    <a:pt x="3" y="3"/>
                    <a:pt x="3" y="3"/>
                    <a:pt x="3" y="2"/>
                  </a:cubicBezTo>
                  <a:cubicBezTo>
                    <a:pt x="2" y="2"/>
                    <a:pt x="2" y="2"/>
                    <a:pt x="2" y="1"/>
                  </a:cubicBezTo>
                  <a:cubicBezTo>
                    <a:pt x="3" y="1"/>
                    <a:pt x="3" y="0"/>
                    <a:pt x="3" y="0"/>
                  </a:cubicBezTo>
                  <a:cubicBezTo>
                    <a:pt x="2" y="0"/>
                    <a:pt x="3" y="0"/>
                    <a:pt x="2" y="0"/>
                  </a:cubicBezTo>
                  <a:cubicBezTo>
                    <a:pt x="2" y="0"/>
                    <a:pt x="2" y="0"/>
                    <a:pt x="2" y="0"/>
                  </a:cubicBezTo>
                  <a:cubicBezTo>
                    <a:pt x="2" y="0"/>
                    <a:pt x="1" y="0"/>
                    <a:pt x="1" y="0"/>
                  </a:cubicBezTo>
                  <a:cubicBezTo>
                    <a:pt x="1" y="0"/>
                    <a:pt x="1" y="0"/>
                    <a:pt x="1" y="0"/>
                  </a:cubicBezTo>
                  <a:cubicBezTo>
                    <a:pt x="1" y="14"/>
                    <a:pt x="1" y="14"/>
                    <a:pt x="1" y="14"/>
                  </a:cubicBezTo>
                  <a:cubicBezTo>
                    <a:pt x="1" y="14"/>
                    <a:pt x="1" y="14"/>
                    <a:pt x="1" y="14"/>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88" name="Freeform 165"/>
            <p:cNvSpPr>
              <a:spLocks noEditPoints="1"/>
            </p:cNvSpPr>
            <p:nvPr/>
          </p:nvSpPr>
          <p:spPr>
            <a:xfrm>
              <a:off x="613" y="670"/>
              <a:ext cx="494" cy="701"/>
            </a:xfrm>
            <a:custGeom>
              <a:avLst/>
              <a:gdLst/>
              <a:ahLst/>
              <a:cxnLst>
                <a:cxn ang="0">
                  <a:pos x="188" y="173"/>
                </a:cxn>
                <a:cxn ang="0">
                  <a:pos x="176" y="164"/>
                </a:cxn>
                <a:cxn ang="0">
                  <a:pos x="158" y="147"/>
                </a:cxn>
                <a:cxn ang="0">
                  <a:pos x="136" y="138"/>
                </a:cxn>
                <a:cxn ang="0">
                  <a:pos x="122" y="144"/>
                </a:cxn>
                <a:cxn ang="0">
                  <a:pos x="108" y="134"/>
                </a:cxn>
                <a:cxn ang="0">
                  <a:pos x="101" y="120"/>
                </a:cxn>
                <a:cxn ang="0">
                  <a:pos x="84" y="121"/>
                </a:cxn>
                <a:cxn ang="0">
                  <a:pos x="90" y="97"/>
                </a:cxn>
                <a:cxn ang="0">
                  <a:pos x="112" y="95"/>
                </a:cxn>
                <a:cxn ang="0">
                  <a:pos x="121" y="89"/>
                </a:cxn>
                <a:cxn ang="0">
                  <a:pos x="135" y="72"/>
                </a:cxn>
                <a:cxn ang="0">
                  <a:pos x="149" y="67"/>
                </a:cxn>
                <a:cxn ang="0">
                  <a:pos x="161" y="59"/>
                </a:cxn>
                <a:cxn ang="0">
                  <a:pos x="170" y="55"/>
                </a:cxn>
                <a:cxn ang="0">
                  <a:pos x="164" y="53"/>
                </a:cxn>
                <a:cxn ang="0">
                  <a:pos x="155" y="52"/>
                </a:cxn>
                <a:cxn ang="0">
                  <a:pos x="185" y="40"/>
                </a:cxn>
                <a:cxn ang="0">
                  <a:pos x="180" y="31"/>
                </a:cxn>
                <a:cxn ang="0">
                  <a:pos x="169" y="25"/>
                </a:cxn>
                <a:cxn ang="0">
                  <a:pos x="154" y="26"/>
                </a:cxn>
                <a:cxn ang="0">
                  <a:pos x="142" y="43"/>
                </a:cxn>
                <a:cxn ang="0">
                  <a:pos x="127" y="30"/>
                </a:cxn>
                <a:cxn ang="0">
                  <a:pos x="141" y="16"/>
                </a:cxn>
                <a:cxn ang="0">
                  <a:pos x="129" y="8"/>
                </a:cxn>
                <a:cxn ang="0">
                  <a:pos x="99" y="4"/>
                </a:cxn>
                <a:cxn ang="0">
                  <a:pos x="77" y="5"/>
                </a:cxn>
                <a:cxn ang="0">
                  <a:pos x="33" y="6"/>
                </a:cxn>
                <a:cxn ang="0">
                  <a:pos x="21" y="13"/>
                </a:cxn>
                <a:cxn ang="0">
                  <a:pos x="12" y="20"/>
                </a:cxn>
                <a:cxn ang="0">
                  <a:pos x="11" y="32"/>
                </a:cxn>
                <a:cxn ang="0">
                  <a:pos x="23" y="26"/>
                </a:cxn>
                <a:cxn ang="0">
                  <a:pos x="33" y="25"/>
                </a:cxn>
                <a:cxn ang="0">
                  <a:pos x="55" y="28"/>
                </a:cxn>
                <a:cxn ang="0">
                  <a:pos x="56" y="42"/>
                </a:cxn>
                <a:cxn ang="0">
                  <a:pos x="54" y="46"/>
                </a:cxn>
                <a:cxn ang="0">
                  <a:pos x="46" y="63"/>
                </a:cxn>
                <a:cxn ang="0">
                  <a:pos x="48" y="88"/>
                </a:cxn>
                <a:cxn ang="0">
                  <a:pos x="57" y="111"/>
                </a:cxn>
                <a:cxn ang="0">
                  <a:pos x="57" y="99"/>
                </a:cxn>
                <a:cxn ang="0">
                  <a:pos x="68" y="122"/>
                </a:cxn>
                <a:cxn ang="0">
                  <a:pos x="91" y="132"/>
                </a:cxn>
                <a:cxn ang="0">
                  <a:pos x="103" y="142"/>
                </a:cxn>
                <a:cxn ang="0">
                  <a:pos x="118" y="148"/>
                </a:cxn>
                <a:cxn ang="0">
                  <a:pos x="111" y="176"/>
                </a:cxn>
                <a:cxn ang="0">
                  <a:pos x="123" y="199"/>
                </a:cxn>
                <a:cxn ang="0">
                  <a:pos x="138" y="225"/>
                </a:cxn>
                <a:cxn ang="0">
                  <a:pos x="141" y="262"/>
                </a:cxn>
                <a:cxn ang="0">
                  <a:pos x="145" y="275"/>
                </a:cxn>
                <a:cxn ang="0">
                  <a:pos x="156" y="292"/>
                </a:cxn>
                <a:cxn ang="0">
                  <a:pos x="166" y="294"/>
                </a:cxn>
                <a:cxn ang="0">
                  <a:pos x="163" y="279"/>
                </a:cxn>
                <a:cxn ang="0">
                  <a:pos x="159" y="264"/>
                </a:cxn>
                <a:cxn ang="0">
                  <a:pos x="168" y="248"/>
                </a:cxn>
                <a:cxn ang="0">
                  <a:pos x="184" y="227"/>
                </a:cxn>
                <a:cxn ang="0">
                  <a:pos x="202" y="197"/>
                </a:cxn>
                <a:cxn ang="0">
                  <a:pos x="120" y="61"/>
                </a:cxn>
                <a:cxn ang="0">
                  <a:pos x="128" y="56"/>
                </a:cxn>
                <a:cxn ang="0">
                  <a:pos x="126" y="60"/>
                </a:cxn>
                <a:cxn ang="0">
                  <a:pos x="126" y="55"/>
                </a:cxn>
                <a:cxn ang="0">
                  <a:pos x="109" y="39"/>
                </a:cxn>
                <a:cxn ang="0">
                  <a:pos x="97" y="22"/>
                </a:cxn>
                <a:cxn ang="0">
                  <a:pos x="97" y="13"/>
                </a:cxn>
              </a:cxnLst>
              <a:rect l="0" t="0" r="r" b="b"/>
              <a:pathLst>
                <a:path w="209" h="297">
                  <a:moveTo>
                    <a:pt x="209" y="181"/>
                  </a:moveTo>
                  <a:cubicBezTo>
                    <a:pt x="209" y="181"/>
                    <a:pt x="209" y="180"/>
                    <a:pt x="209" y="180"/>
                  </a:cubicBezTo>
                  <a:cubicBezTo>
                    <a:pt x="209" y="179"/>
                    <a:pt x="208" y="179"/>
                    <a:pt x="208" y="179"/>
                  </a:cubicBezTo>
                  <a:cubicBezTo>
                    <a:pt x="208" y="179"/>
                    <a:pt x="208" y="179"/>
                    <a:pt x="208" y="179"/>
                  </a:cubicBezTo>
                  <a:cubicBezTo>
                    <a:pt x="208" y="179"/>
                    <a:pt x="208" y="179"/>
                    <a:pt x="208" y="179"/>
                  </a:cubicBezTo>
                  <a:cubicBezTo>
                    <a:pt x="208" y="178"/>
                    <a:pt x="208" y="178"/>
                    <a:pt x="207" y="178"/>
                  </a:cubicBezTo>
                  <a:cubicBezTo>
                    <a:pt x="207" y="178"/>
                    <a:pt x="206" y="178"/>
                    <a:pt x="205" y="178"/>
                  </a:cubicBezTo>
                  <a:cubicBezTo>
                    <a:pt x="205" y="178"/>
                    <a:pt x="205" y="178"/>
                    <a:pt x="204" y="177"/>
                  </a:cubicBezTo>
                  <a:cubicBezTo>
                    <a:pt x="204" y="177"/>
                    <a:pt x="204" y="177"/>
                    <a:pt x="204" y="177"/>
                  </a:cubicBezTo>
                  <a:cubicBezTo>
                    <a:pt x="204" y="177"/>
                    <a:pt x="204" y="177"/>
                    <a:pt x="204" y="177"/>
                  </a:cubicBezTo>
                  <a:cubicBezTo>
                    <a:pt x="204" y="177"/>
                    <a:pt x="204" y="177"/>
                    <a:pt x="204" y="177"/>
                  </a:cubicBezTo>
                  <a:cubicBezTo>
                    <a:pt x="204" y="177"/>
                    <a:pt x="203" y="177"/>
                    <a:pt x="203" y="177"/>
                  </a:cubicBezTo>
                  <a:cubicBezTo>
                    <a:pt x="203" y="177"/>
                    <a:pt x="203" y="177"/>
                    <a:pt x="203" y="177"/>
                  </a:cubicBezTo>
                  <a:cubicBezTo>
                    <a:pt x="203" y="177"/>
                    <a:pt x="203" y="176"/>
                    <a:pt x="202" y="176"/>
                  </a:cubicBezTo>
                  <a:cubicBezTo>
                    <a:pt x="202" y="176"/>
                    <a:pt x="202" y="176"/>
                    <a:pt x="202" y="176"/>
                  </a:cubicBezTo>
                  <a:cubicBezTo>
                    <a:pt x="202" y="176"/>
                    <a:pt x="202" y="176"/>
                    <a:pt x="202" y="176"/>
                  </a:cubicBezTo>
                  <a:cubicBezTo>
                    <a:pt x="202" y="176"/>
                    <a:pt x="202" y="176"/>
                    <a:pt x="202" y="175"/>
                  </a:cubicBezTo>
                  <a:cubicBezTo>
                    <a:pt x="202" y="175"/>
                    <a:pt x="202" y="175"/>
                    <a:pt x="202" y="175"/>
                  </a:cubicBezTo>
                  <a:cubicBezTo>
                    <a:pt x="202" y="175"/>
                    <a:pt x="202" y="175"/>
                    <a:pt x="202" y="175"/>
                  </a:cubicBezTo>
                  <a:cubicBezTo>
                    <a:pt x="202" y="175"/>
                    <a:pt x="202" y="175"/>
                    <a:pt x="202" y="175"/>
                  </a:cubicBezTo>
                  <a:cubicBezTo>
                    <a:pt x="201" y="175"/>
                    <a:pt x="201" y="175"/>
                    <a:pt x="201" y="175"/>
                  </a:cubicBezTo>
                  <a:cubicBezTo>
                    <a:pt x="201" y="174"/>
                    <a:pt x="201" y="175"/>
                    <a:pt x="201" y="174"/>
                  </a:cubicBezTo>
                  <a:cubicBezTo>
                    <a:pt x="201" y="174"/>
                    <a:pt x="200" y="174"/>
                    <a:pt x="200" y="174"/>
                  </a:cubicBezTo>
                  <a:cubicBezTo>
                    <a:pt x="200" y="174"/>
                    <a:pt x="200" y="174"/>
                    <a:pt x="200" y="174"/>
                  </a:cubicBezTo>
                  <a:cubicBezTo>
                    <a:pt x="200" y="174"/>
                    <a:pt x="200" y="173"/>
                    <a:pt x="199" y="173"/>
                  </a:cubicBezTo>
                  <a:cubicBezTo>
                    <a:pt x="199" y="173"/>
                    <a:pt x="199" y="173"/>
                    <a:pt x="199" y="173"/>
                  </a:cubicBezTo>
                  <a:cubicBezTo>
                    <a:pt x="199" y="173"/>
                    <a:pt x="199" y="173"/>
                    <a:pt x="198" y="173"/>
                  </a:cubicBezTo>
                  <a:cubicBezTo>
                    <a:pt x="197" y="173"/>
                    <a:pt x="197" y="173"/>
                    <a:pt x="196" y="173"/>
                  </a:cubicBezTo>
                  <a:cubicBezTo>
                    <a:pt x="195" y="173"/>
                    <a:pt x="194" y="173"/>
                    <a:pt x="193" y="173"/>
                  </a:cubicBezTo>
                  <a:cubicBezTo>
                    <a:pt x="193" y="172"/>
                    <a:pt x="193" y="172"/>
                    <a:pt x="193" y="172"/>
                  </a:cubicBezTo>
                  <a:cubicBezTo>
                    <a:pt x="193" y="172"/>
                    <a:pt x="192" y="172"/>
                    <a:pt x="192" y="172"/>
                  </a:cubicBezTo>
                  <a:cubicBezTo>
                    <a:pt x="192" y="172"/>
                    <a:pt x="191" y="171"/>
                    <a:pt x="191" y="171"/>
                  </a:cubicBezTo>
                  <a:cubicBezTo>
                    <a:pt x="190" y="171"/>
                    <a:pt x="190" y="172"/>
                    <a:pt x="189" y="172"/>
                  </a:cubicBezTo>
                  <a:cubicBezTo>
                    <a:pt x="189" y="172"/>
                    <a:pt x="189" y="172"/>
                    <a:pt x="189" y="173"/>
                  </a:cubicBezTo>
                  <a:cubicBezTo>
                    <a:pt x="189" y="173"/>
                    <a:pt x="189" y="173"/>
                    <a:pt x="189" y="173"/>
                  </a:cubicBezTo>
                  <a:cubicBezTo>
                    <a:pt x="189" y="173"/>
                    <a:pt x="189" y="173"/>
                    <a:pt x="188" y="173"/>
                  </a:cubicBezTo>
                  <a:cubicBezTo>
                    <a:pt x="188" y="173"/>
                    <a:pt x="188" y="173"/>
                    <a:pt x="188" y="173"/>
                  </a:cubicBezTo>
                  <a:cubicBezTo>
                    <a:pt x="188" y="174"/>
                    <a:pt x="188" y="173"/>
                    <a:pt x="188" y="173"/>
                  </a:cubicBezTo>
                  <a:cubicBezTo>
                    <a:pt x="188" y="172"/>
                    <a:pt x="188" y="173"/>
                    <a:pt x="188" y="172"/>
                  </a:cubicBezTo>
                  <a:cubicBezTo>
                    <a:pt x="188" y="172"/>
                    <a:pt x="189" y="172"/>
                    <a:pt x="188" y="171"/>
                  </a:cubicBezTo>
                  <a:cubicBezTo>
                    <a:pt x="188" y="171"/>
                    <a:pt x="188" y="171"/>
                    <a:pt x="188" y="171"/>
                  </a:cubicBezTo>
                  <a:cubicBezTo>
                    <a:pt x="188" y="171"/>
                    <a:pt x="188" y="170"/>
                    <a:pt x="188" y="170"/>
                  </a:cubicBezTo>
                  <a:cubicBezTo>
                    <a:pt x="188" y="170"/>
                    <a:pt x="188" y="170"/>
                    <a:pt x="188" y="170"/>
                  </a:cubicBezTo>
                  <a:cubicBezTo>
                    <a:pt x="188" y="170"/>
                    <a:pt x="188" y="170"/>
                    <a:pt x="188" y="170"/>
                  </a:cubicBezTo>
                  <a:cubicBezTo>
                    <a:pt x="188" y="170"/>
                    <a:pt x="188" y="170"/>
                    <a:pt x="188" y="170"/>
                  </a:cubicBezTo>
                  <a:cubicBezTo>
                    <a:pt x="187" y="170"/>
                    <a:pt x="187" y="170"/>
                    <a:pt x="187" y="170"/>
                  </a:cubicBezTo>
                  <a:cubicBezTo>
                    <a:pt x="187" y="169"/>
                    <a:pt x="187" y="169"/>
                    <a:pt x="186" y="169"/>
                  </a:cubicBezTo>
                  <a:cubicBezTo>
                    <a:pt x="186" y="169"/>
                    <a:pt x="186" y="169"/>
                    <a:pt x="186" y="169"/>
                  </a:cubicBezTo>
                  <a:cubicBezTo>
                    <a:pt x="186" y="169"/>
                    <a:pt x="185" y="169"/>
                    <a:pt x="185" y="169"/>
                  </a:cubicBezTo>
                  <a:cubicBezTo>
                    <a:pt x="185" y="168"/>
                    <a:pt x="185" y="168"/>
                    <a:pt x="185" y="168"/>
                  </a:cubicBezTo>
                  <a:cubicBezTo>
                    <a:pt x="184" y="168"/>
                    <a:pt x="184" y="168"/>
                    <a:pt x="184" y="168"/>
                  </a:cubicBezTo>
                  <a:cubicBezTo>
                    <a:pt x="183" y="168"/>
                    <a:pt x="183" y="168"/>
                    <a:pt x="183" y="167"/>
                  </a:cubicBezTo>
                  <a:cubicBezTo>
                    <a:pt x="182" y="167"/>
                    <a:pt x="182" y="167"/>
                    <a:pt x="182" y="167"/>
                  </a:cubicBezTo>
                  <a:cubicBezTo>
                    <a:pt x="181" y="168"/>
                    <a:pt x="181" y="168"/>
                    <a:pt x="181" y="168"/>
                  </a:cubicBezTo>
                  <a:cubicBezTo>
                    <a:pt x="181" y="168"/>
                    <a:pt x="181" y="168"/>
                    <a:pt x="181" y="168"/>
                  </a:cubicBezTo>
                  <a:cubicBezTo>
                    <a:pt x="180" y="168"/>
                    <a:pt x="180" y="169"/>
                    <a:pt x="180" y="169"/>
                  </a:cubicBezTo>
                  <a:cubicBezTo>
                    <a:pt x="179" y="169"/>
                    <a:pt x="179" y="169"/>
                    <a:pt x="180" y="169"/>
                  </a:cubicBezTo>
                  <a:cubicBezTo>
                    <a:pt x="180" y="169"/>
                    <a:pt x="180" y="168"/>
                    <a:pt x="180" y="168"/>
                  </a:cubicBezTo>
                  <a:cubicBezTo>
                    <a:pt x="180" y="168"/>
                    <a:pt x="180" y="167"/>
                    <a:pt x="180" y="167"/>
                  </a:cubicBezTo>
                  <a:cubicBezTo>
                    <a:pt x="180" y="167"/>
                    <a:pt x="181" y="166"/>
                    <a:pt x="180" y="166"/>
                  </a:cubicBezTo>
                  <a:cubicBezTo>
                    <a:pt x="180" y="166"/>
                    <a:pt x="179" y="166"/>
                    <a:pt x="179" y="166"/>
                  </a:cubicBezTo>
                  <a:cubicBezTo>
                    <a:pt x="179" y="166"/>
                    <a:pt x="177" y="166"/>
                    <a:pt x="178" y="166"/>
                  </a:cubicBezTo>
                  <a:cubicBezTo>
                    <a:pt x="178" y="166"/>
                    <a:pt x="176" y="166"/>
                    <a:pt x="176" y="166"/>
                  </a:cubicBezTo>
                  <a:cubicBezTo>
                    <a:pt x="175" y="166"/>
                    <a:pt x="176" y="168"/>
                    <a:pt x="176" y="169"/>
                  </a:cubicBezTo>
                  <a:cubicBezTo>
                    <a:pt x="176" y="169"/>
                    <a:pt x="175" y="168"/>
                    <a:pt x="175" y="168"/>
                  </a:cubicBezTo>
                  <a:cubicBezTo>
                    <a:pt x="175" y="168"/>
                    <a:pt x="175" y="168"/>
                    <a:pt x="174" y="168"/>
                  </a:cubicBezTo>
                  <a:cubicBezTo>
                    <a:pt x="174" y="167"/>
                    <a:pt x="174" y="168"/>
                    <a:pt x="174" y="167"/>
                  </a:cubicBezTo>
                  <a:cubicBezTo>
                    <a:pt x="174" y="167"/>
                    <a:pt x="174" y="167"/>
                    <a:pt x="174" y="167"/>
                  </a:cubicBezTo>
                  <a:cubicBezTo>
                    <a:pt x="174" y="167"/>
                    <a:pt x="174" y="166"/>
                    <a:pt x="174" y="166"/>
                  </a:cubicBezTo>
                  <a:cubicBezTo>
                    <a:pt x="174" y="166"/>
                    <a:pt x="175" y="166"/>
                    <a:pt x="175" y="166"/>
                  </a:cubicBezTo>
                  <a:cubicBezTo>
                    <a:pt x="175" y="166"/>
                    <a:pt x="175" y="166"/>
                    <a:pt x="175" y="166"/>
                  </a:cubicBezTo>
                  <a:cubicBezTo>
                    <a:pt x="175" y="165"/>
                    <a:pt x="175" y="166"/>
                    <a:pt x="175" y="165"/>
                  </a:cubicBezTo>
                  <a:cubicBezTo>
                    <a:pt x="175" y="165"/>
                    <a:pt x="175" y="165"/>
                    <a:pt x="175" y="165"/>
                  </a:cubicBezTo>
                  <a:cubicBezTo>
                    <a:pt x="175" y="165"/>
                    <a:pt x="176" y="165"/>
                    <a:pt x="176" y="165"/>
                  </a:cubicBezTo>
                  <a:cubicBezTo>
                    <a:pt x="176" y="165"/>
                    <a:pt x="176" y="165"/>
                    <a:pt x="176" y="164"/>
                  </a:cubicBezTo>
                  <a:cubicBezTo>
                    <a:pt x="176" y="164"/>
                    <a:pt x="176" y="164"/>
                    <a:pt x="176" y="164"/>
                  </a:cubicBezTo>
                  <a:cubicBezTo>
                    <a:pt x="177" y="164"/>
                    <a:pt x="176" y="164"/>
                    <a:pt x="177" y="164"/>
                  </a:cubicBezTo>
                  <a:cubicBezTo>
                    <a:pt x="177" y="164"/>
                    <a:pt x="177" y="164"/>
                    <a:pt x="177" y="164"/>
                  </a:cubicBezTo>
                  <a:cubicBezTo>
                    <a:pt x="177" y="164"/>
                    <a:pt x="177" y="164"/>
                    <a:pt x="177" y="164"/>
                  </a:cubicBezTo>
                  <a:cubicBezTo>
                    <a:pt x="177" y="163"/>
                    <a:pt x="178" y="162"/>
                    <a:pt x="177" y="162"/>
                  </a:cubicBezTo>
                  <a:cubicBezTo>
                    <a:pt x="177" y="161"/>
                    <a:pt x="177" y="161"/>
                    <a:pt x="176" y="161"/>
                  </a:cubicBezTo>
                  <a:cubicBezTo>
                    <a:pt x="176" y="161"/>
                    <a:pt x="176" y="161"/>
                    <a:pt x="176" y="161"/>
                  </a:cubicBezTo>
                  <a:cubicBezTo>
                    <a:pt x="176" y="161"/>
                    <a:pt x="175" y="160"/>
                    <a:pt x="175" y="160"/>
                  </a:cubicBezTo>
                  <a:cubicBezTo>
                    <a:pt x="175" y="159"/>
                    <a:pt x="175" y="159"/>
                    <a:pt x="175" y="159"/>
                  </a:cubicBezTo>
                  <a:cubicBezTo>
                    <a:pt x="175" y="159"/>
                    <a:pt x="175" y="159"/>
                    <a:pt x="175" y="159"/>
                  </a:cubicBezTo>
                  <a:cubicBezTo>
                    <a:pt x="175" y="158"/>
                    <a:pt x="175" y="157"/>
                    <a:pt x="175" y="156"/>
                  </a:cubicBezTo>
                  <a:cubicBezTo>
                    <a:pt x="175" y="156"/>
                    <a:pt x="174" y="156"/>
                    <a:pt x="174" y="156"/>
                  </a:cubicBezTo>
                  <a:cubicBezTo>
                    <a:pt x="174" y="156"/>
                    <a:pt x="174" y="156"/>
                    <a:pt x="174" y="155"/>
                  </a:cubicBezTo>
                  <a:cubicBezTo>
                    <a:pt x="174" y="155"/>
                    <a:pt x="173" y="155"/>
                    <a:pt x="173" y="155"/>
                  </a:cubicBezTo>
                  <a:cubicBezTo>
                    <a:pt x="173" y="155"/>
                    <a:pt x="173" y="155"/>
                    <a:pt x="172" y="154"/>
                  </a:cubicBezTo>
                  <a:cubicBezTo>
                    <a:pt x="172" y="154"/>
                    <a:pt x="172" y="154"/>
                    <a:pt x="172" y="154"/>
                  </a:cubicBezTo>
                  <a:cubicBezTo>
                    <a:pt x="172" y="154"/>
                    <a:pt x="172" y="154"/>
                    <a:pt x="172" y="154"/>
                  </a:cubicBezTo>
                  <a:cubicBezTo>
                    <a:pt x="172" y="153"/>
                    <a:pt x="171" y="153"/>
                    <a:pt x="171" y="153"/>
                  </a:cubicBezTo>
                  <a:cubicBezTo>
                    <a:pt x="171" y="153"/>
                    <a:pt x="170" y="152"/>
                    <a:pt x="169" y="152"/>
                  </a:cubicBezTo>
                  <a:cubicBezTo>
                    <a:pt x="169" y="152"/>
                    <a:pt x="169" y="152"/>
                    <a:pt x="168" y="152"/>
                  </a:cubicBezTo>
                  <a:cubicBezTo>
                    <a:pt x="167" y="151"/>
                    <a:pt x="167" y="152"/>
                    <a:pt x="166" y="152"/>
                  </a:cubicBezTo>
                  <a:cubicBezTo>
                    <a:pt x="166" y="152"/>
                    <a:pt x="165" y="152"/>
                    <a:pt x="165" y="152"/>
                  </a:cubicBezTo>
                  <a:cubicBezTo>
                    <a:pt x="165" y="152"/>
                    <a:pt x="165" y="152"/>
                    <a:pt x="165" y="152"/>
                  </a:cubicBezTo>
                  <a:cubicBezTo>
                    <a:pt x="164" y="152"/>
                    <a:pt x="163" y="152"/>
                    <a:pt x="162" y="152"/>
                  </a:cubicBezTo>
                  <a:cubicBezTo>
                    <a:pt x="162" y="151"/>
                    <a:pt x="162" y="151"/>
                    <a:pt x="162" y="151"/>
                  </a:cubicBezTo>
                  <a:cubicBezTo>
                    <a:pt x="162" y="151"/>
                    <a:pt x="162" y="151"/>
                    <a:pt x="162" y="151"/>
                  </a:cubicBezTo>
                  <a:cubicBezTo>
                    <a:pt x="162" y="151"/>
                    <a:pt x="161" y="150"/>
                    <a:pt x="161" y="150"/>
                  </a:cubicBezTo>
                  <a:cubicBezTo>
                    <a:pt x="161" y="150"/>
                    <a:pt x="161" y="150"/>
                    <a:pt x="161" y="150"/>
                  </a:cubicBezTo>
                  <a:cubicBezTo>
                    <a:pt x="161" y="150"/>
                    <a:pt x="161" y="150"/>
                    <a:pt x="160" y="150"/>
                  </a:cubicBezTo>
                  <a:cubicBezTo>
                    <a:pt x="160" y="149"/>
                    <a:pt x="160" y="149"/>
                    <a:pt x="160" y="150"/>
                  </a:cubicBezTo>
                  <a:cubicBezTo>
                    <a:pt x="159" y="150"/>
                    <a:pt x="159" y="149"/>
                    <a:pt x="159" y="149"/>
                  </a:cubicBezTo>
                  <a:cubicBezTo>
                    <a:pt x="159" y="149"/>
                    <a:pt x="160" y="149"/>
                    <a:pt x="160" y="148"/>
                  </a:cubicBezTo>
                  <a:cubicBezTo>
                    <a:pt x="160" y="148"/>
                    <a:pt x="160" y="148"/>
                    <a:pt x="159" y="148"/>
                  </a:cubicBezTo>
                  <a:cubicBezTo>
                    <a:pt x="159" y="148"/>
                    <a:pt x="159" y="148"/>
                    <a:pt x="159" y="148"/>
                  </a:cubicBezTo>
                  <a:cubicBezTo>
                    <a:pt x="159" y="147"/>
                    <a:pt x="159" y="147"/>
                    <a:pt x="159" y="147"/>
                  </a:cubicBezTo>
                  <a:cubicBezTo>
                    <a:pt x="159" y="147"/>
                    <a:pt x="159" y="147"/>
                    <a:pt x="159" y="147"/>
                  </a:cubicBezTo>
                  <a:cubicBezTo>
                    <a:pt x="159" y="147"/>
                    <a:pt x="159" y="147"/>
                    <a:pt x="159" y="147"/>
                  </a:cubicBezTo>
                  <a:cubicBezTo>
                    <a:pt x="158" y="147"/>
                    <a:pt x="158" y="147"/>
                    <a:pt x="158" y="147"/>
                  </a:cubicBezTo>
                  <a:cubicBezTo>
                    <a:pt x="158" y="147"/>
                    <a:pt x="158" y="147"/>
                    <a:pt x="158" y="147"/>
                  </a:cubicBezTo>
                  <a:cubicBezTo>
                    <a:pt x="158" y="146"/>
                    <a:pt x="158" y="147"/>
                    <a:pt x="158" y="146"/>
                  </a:cubicBezTo>
                  <a:cubicBezTo>
                    <a:pt x="158" y="146"/>
                    <a:pt x="158" y="146"/>
                    <a:pt x="157" y="146"/>
                  </a:cubicBezTo>
                  <a:cubicBezTo>
                    <a:pt x="157" y="146"/>
                    <a:pt x="157" y="146"/>
                    <a:pt x="157" y="146"/>
                  </a:cubicBezTo>
                  <a:cubicBezTo>
                    <a:pt x="157" y="146"/>
                    <a:pt x="157" y="146"/>
                    <a:pt x="157" y="146"/>
                  </a:cubicBezTo>
                  <a:cubicBezTo>
                    <a:pt x="157" y="146"/>
                    <a:pt x="157" y="146"/>
                    <a:pt x="157" y="146"/>
                  </a:cubicBezTo>
                  <a:cubicBezTo>
                    <a:pt x="157" y="146"/>
                    <a:pt x="157" y="146"/>
                    <a:pt x="157" y="146"/>
                  </a:cubicBezTo>
                  <a:cubicBezTo>
                    <a:pt x="157" y="145"/>
                    <a:pt x="157" y="146"/>
                    <a:pt x="157" y="146"/>
                  </a:cubicBezTo>
                  <a:cubicBezTo>
                    <a:pt x="157" y="145"/>
                    <a:pt x="157" y="145"/>
                    <a:pt x="156" y="145"/>
                  </a:cubicBezTo>
                  <a:cubicBezTo>
                    <a:pt x="156" y="145"/>
                    <a:pt x="155" y="145"/>
                    <a:pt x="154" y="145"/>
                  </a:cubicBezTo>
                  <a:cubicBezTo>
                    <a:pt x="154" y="145"/>
                    <a:pt x="154" y="146"/>
                    <a:pt x="154" y="146"/>
                  </a:cubicBezTo>
                  <a:cubicBezTo>
                    <a:pt x="153" y="146"/>
                    <a:pt x="154" y="145"/>
                    <a:pt x="154" y="145"/>
                  </a:cubicBezTo>
                  <a:cubicBezTo>
                    <a:pt x="154" y="145"/>
                    <a:pt x="154" y="145"/>
                    <a:pt x="154" y="145"/>
                  </a:cubicBezTo>
                  <a:cubicBezTo>
                    <a:pt x="154" y="144"/>
                    <a:pt x="154" y="144"/>
                    <a:pt x="154" y="144"/>
                  </a:cubicBezTo>
                  <a:cubicBezTo>
                    <a:pt x="155" y="143"/>
                    <a:pt x="154" y="143"/>
                    <a:pt x="154" y="143"/>
                  </a:cubicBezTo>
                  <a:cubicBezTo>
                    <a:pt x="154" y="143"/>
                    <a:pt x="154" y="143"/>
                    <a:pt x="154" y="143"/>
                  </a:cubicBezTo>
                  <a:cubicBezTo>
                    <a:pt x="154" y="142"/>
                    <a:pt x="153" y="142"/>
                    <a:pt x="153" y="142"/>
                  </a:cubicBezTo>
                  <a:cubicBezTo>
                    <a:pt x="152" y="142"/>
                    <a:pt x="152" y="142"/>
                    <a:pt x="151" y="142"/>
                  </a:cubicBezTo>
                  <a:cubicBezTo>
                    <a:pt x="151" y="142"/>
                    <a:pt x="151" y="142"/>
                    <a:pt x="151" y="141"/>
                  </a:cubicBezTo>
                  <a:cubicBezTo>
                    <a:pt x="151" y="141"/>
                    <a:pt x="151" y="141"/>
                    <a:pt x="151" y="141"/>
                  </a:cubicBezTo>
                  <a:cubicBezTo>
                    <a:pt x="152" y="141"/>
                    <a:pt x="152" y="141"/>
                    <a:pt x="152" y="140"/>
                  </a:cubicBezTo>
                  <a:cubicBezTo>
                    <a:pt x="152" y="140"/>
                    <a:pt x="151" y="140"/>
                    <a:pt x="151" y="140"/>
                  </a:cubicBezTo>
                  <a:cubicBezTo>
                    <a:pt x="151" y="140"/>
                    <a:pt x="151" y="140"/>
                    <a:pt x="151" y="140"/>
                  </a:cubicBezTo>
                  <a:cubicBezTo>
                    <a:pt x="150" y="140"/>
                    <a:pt x="149" y="140"/>
                    <a:pt x="149" y="140"/>
                  </a:cubicBezTo>
                  <a:cubicBezTo>
                    <a:pt x="148" y="140"/>
                    <a:pt x="148" y="141"/>
                    <a:pt x="148" y="141"/>
                  </a:cubicBezTo>
                  <a:cubicBezTo>
                    <a:pt x="148" y="141"/>
                    <a:pt x="148" y="141"/>
                    <a:pt x="148" y="141"/>
                  </a:cubicBezTo>
                  <a:cubicBezTo>
                    <a:pt x="147" y="141"/>
                    <a:pt x="147" y="141"/>
                    <a:pt x="147" y="141"/>
                  </a:cubicBezTo>
                  <a:cubicBezTo>
                    <a:pt x="147" y="141"/>
                    <a:pt x="147" y="141"/>
                    <a:pt x="146" y="141"/>
                  </a:cubicBezTo>
                  <a:cubicBezTo>
                    <a:pt x="146" y="142"/>
                    <a:pt x="146" y="142"/>
                    <a:pt x="146" y="142"/>
                  </a:cubicBezTo>
                  <a:cubicBezTo>
                    <a:pt x="145" y="142"/>
                    <a:pt x="145" y="141"/>
                    <a:pt x="144" y="141"/>
                  </a:cubicBezTo>
                  <a:cubicBezTo>
                    <a:pt x="144" y="141"/>
                    <a:pt x="144" y="141"/>
                    <a:pt x="144" y="141"/>
                  </a:cubicBezTo>
                  <a:cubicBezTo>
                    <a:pt x="143" y="141"/>
                    <a:pt x="143" y="141"/>
                    <a:pt x="143" y="140"/>
                  </a:cubicBezTo>
                  <a:cubicBezTo>
                    <a:pt x="142" y="140"/>
                    <a:pt x="141" y="140"/>
                    <a:pt x="141" y="140"/>
                  </a:cubicBezTo>
                  <a:cubicBezTo>
                    <a:pt x="140" y="140"/>
                    <a:pt x="140" y="141"/>
                    <a:pt x="140" y="140"/>
                  </a:cubicBezTo>
                  <a:cubicBezTo>
                    <a:pt x="139" y="140"/>
                    <a:pt x="139" y="140"/>
                    <a:pt x="139" y="140"/>
                  </a:cubicBezTo>
                  <a:cubicBezTo>
                    <a:pt x="139" y="139"/>
                    <a:pt x="139" y="139"/>
                    <a:pt x="138" y="139"/>
                  </a:cubicBezTo>
                  <a:cubicBezTo>
                    <a:pt x="138" y="138"/>
                    <a:pt x="137" y="139"/>
                    <a:pt x="137" y="138"/>
                  </a:cubicBezTo>
                  <a:cubicBezTo>
                    <a:pt x="136" y="138"/>
                    <a:pt x="136" y="136"/>
                    <a:pt x="136" y="137"/>
                  </a:cubicBezTo>
                  <a:cubicBezTo>
                    <a:pt x="135" y="137"/>
                    <a:pt x="135" y="138"/>
                    <a:pt x="136" y="138"/>
                  </a:cubicBezTo>
                  <a:cubicBezTo>
                    <a:pt x="136" y="139"/>
                    <a:pt x="134" y="139"/>
                    <a:pt x="133" y="139"/>
                  </a:cubicBezTo>
                  <a:cubicBezTo>
                    <a:pt x="133" y="139"/>
                    <a:pt x="133" y="139"/>
                    <a:pt x="133" y="140"/>
                  </a:cubicBezTo>
                  <a:cubicBezTo>
                    <a:pt x="133" y="140"/>
                    <a:pt x="132" y="140"/>
                    <a:pt x="132" y="140"/>
                  </a:cubicBezTo>
                  <a:cubicBezTo>
                    <a:pt x="132" y="139"/>
                    <a:pt x="132" y="139"/>
                    <a:pt x="132" y="138"/>
                  </a:cubicBezTo>
                  <a:cubicBezTo>
                    <a:pt x="132" y="138"/>
                    <a:pt x="132" y="138"/>
                    <a:pt x="132" y="138"/>
                  </a:cubicBezTo>
                  <a:cubicBezTo>
                    <a:pt x="132" y="138"/>
                    <a:pt x="132" y="138"/>
                    <a:pt x="133" y="138"/>
                  </a:cubicBezTo>
                  <a:cubicBezTo>
                    <a:pt x="133" y="138"/>
                    <a:pt x="133" y="138"/>
                    <a:pt x="133" y="138"/>
                  </a:cubicBezTo>
                  <a:cubicBezTo>
                    <a:pt x="133" y="137"/>
                    <a:pt x="133" y="137"/>
                    <a:pt x="133" y="137"/>
                  </a:cubicBezTo>
                  <a:cubicBezTo>
                    <a:pt x="134" y="137"/>
                    <a:pt x="133" y="137"/>
                    <a:pt x="133" y="136"/>
                  </a:cubicBezTo>
                  <a:cubicBezTo>
                    <a:pt x="133" y="136"/>
                    <a:pt x="133" y="136"/>
                    <a:pt x="132" y="136"/>
                  </a:cubicBezTo>
                  <a:cubicBezTo>
                    <a:pt x="132" y="137"/>
                    <a:pt x="132" y="137"/>
                    <a:pt x="132" y="137"/>
                  </a:cubicBezTo>
                  <a:cubicBezTo>
                    <a:pt x="131" y="137"/>
                    <a:pt x="131" y="137"/>
                    <a:pt x="131" y="137"/>
                  </a:cubicBezTo>
                  <a:cubicBezTo>
                    <a:pt x="131" y="137"/>
                    <a:pt x="131" y="137"/>
                    <a:pt x="131" y="137"/>
                  </a:cubicBezTo>
                  <a:cubicBezTo>
                    <a:pt x="130" y="137"/>
                    <a:pt x="130" y="137"/>
                    <a:pt x="130" y="138"/>
                  </a:cubicBezTo>
                  <a:cubicBezTo>
                    <a:pt x="129" y="138"/>
                    <a:pt x="129" y="138"/>
                    <a:pt x="129" y="138"/>
                  </a:cubicBezTo>
                  <a:cubicBezTo>
                    <a:pt x="129" y="138"/>
                    <a:pt x="129" y="138"/>
                    <a:pt x="129" y="138"/>
                  </a:cubicBezTo>
                  <a:cubicBezTo>
                    <a:pt x="129" y="138"/>
                    <a:pt x="129" y="138"/>
                    <a:pt x="129" y="138"/>
                  </a:cubicBezTo>
                  <a:cubicBezTo>
                    <a:pt x="129" y="138"/>
                    <a:pt x="129" y="138"/>
                    <a:pt x="129" y="139"/>
                  </a:cubicBezTo>
                  <a:cubicBezTo>
                    <a:pt x="129" y="139"/>
                    <a:pt x="129" y="139"/>
                    <a:pt x="129" y="139"/>
                  </a:cubicBezTo>
                  <a:cubicBezTo>
                    <a:pt x="128" y="139"/>
                    <a:pt x="127" y="138"/>
                    <a:pt x="127" y="139"/>
                  </a:cubicBezTo>
                  <a:cubicBezTo>
                    <a:pt x="127" y="139"/>
                    <a:pt x="127" y="140"/>
                    <a:pt x="126" y="139"/>
                  </a:cubicBezTo>
                  <a:cubicBezTo>
                    <a:pt x="126" y="139"/>
                    <a:pt x="126" y="139"/>
                    <a:pt x="126" y="139"/>
                  </a:cubicBezTo>
                  <a:cubicBezTo>
                    <a:pt x="126" y="139"/>
                    <a:pt x="126" y="139"/>
                    <a:pt x="125" y="139"/>
                  </a:cubicBezTo>
                  <a:cubicBezTo>
                    <a:pt x="125" y="139"/>
                    <a:pt x="125" y="139"/>
                    <a:pt x="125" y="139"/>
                  </a:cubicBezTo>
                  <a:cubicBezTo>
                    <a:pt x="125" y="140"/>
                    <a:pt x="125" y="140"/>
                    <a:pt x="125" y="140"/>
                  </a:cubicBezTo>
                  <a:cubicBezTo>
                    <a:pt x="124" y="140"/>
                    <a:pt x="124" y="140"/>
                    <a:pt x="124" y="141"/>
                  </a:cubicBezTo>
                  <a:cubicBezTo>
                    <a:pt x="123" y="141"/>
                    <a:pt x="124" y="142"/>
                    <a:pt x="124" y="142"/>
                  </a:cubicBezTo>
                  <a:cubicBezTo>
                    <a:pt x="123" y="142"/>
                    <a:pt x="123" y="142"/>
                    <a:pt x="123" y="143"/>
                  </a:cubicBezTo>
                  <a:cubicBezTo>
                    <a:pt x="123" y="143"/>
                    <a:pt x="123" y="143"/>
                    <a:pt x="123" y="143"/>
                  </a:cubicBezTo>
                  <a:cubicBezTo>
                    <a:pt x="123" y="143"/>
                    <a:pt x="123" y="143"/>
                    <a:pt x="123" y="143"/>
                  </a:cubicBezTo>
                  <a:cubicBezTo>
                    <a:pt x="123" y="143"/>
                    <a:pt x="123" y="143"/>
                    <a:pt x="123" y="143"/>
                  </a:cubicBezTo>
                  <a:cubicBezTo>
                    <a:pt x="123" y="143"/>
                    <a:pt x="123" y="144"/>
                    <a:pt x="123" y="144"/>
                  </a:cubicBezTo>
                  <a:cubicBezTo>
                    <a:pt x="123" y="144"/>
                    <a:pt x="122" y="144"/>
                    <a:pt x="122" y="144"/>
                  </a:cubicBezTo>
                  <a:cubicBezTo>
                    <a:pt x="122" y="144"/>
                    <a:pt x="122" y="144"/>
                    <a:pt x="122" y="144"/>
                  </a:cubicBezTo>
                  <a:cubicBezTo>
                    <a:pt x="122" y="144"/>
                    <a:pt x="122" y="144"/>
                    <a:pt x="122" y="144"/>
                  </a:cubicBezTo>
                  <a:cubicBezTo>
                    <a:pt x="122" y="144"/>
                    <a:pt x="122" y="144"/>
                    <a:pt x="122" y="144"/>
                  </a:cubicBezTo>
                  <a:cubicBezTo>
                    <a:pt x="122" y="144"/>
                    <a:pt x="122" y="144"/>
                    <a:pt x="122" y="144"/>
                  </a:cubicBezTo>
                  <a:cubicBezTo>
                    <a:pt x="122" y="144"/>
                    <a:pt x="122" y="144"/>
                    <a:pt x="122" y="144"/>
                  </a:cubicBezTo>
                  <a:cubicBezTo>
                    <a:pt x="122" y="145"/>
                    <a:pt x="122" y="144"/>
                    <a:pt x="122" y="145"/>
                  </a:cubicBezTo>
                  <a:cubicBezTo>
                    <a:pt x="122" y="145"/>
                    <a:pt x="121" y="145"/>
                    <a:pt x="121" y="145"/>
                  </a:cubicBezTo>
                  <a:cubicBezTo>
                    <a:pt x="121" y="145"/>
                    <a:pt x="121" y="145"/>
                    <a:pt x="121" y="145"/>
                  </a:cubicBezTo>
                  <a:cubicBezTo>
                    <a:pt x="121" y="145"/>
                    <a:pt x="121" y="145"/>
                    <a:pt x="121" y="145"/>
                  </a:cubicBezTo>
                  <a:cubicBezTo>
                    <a:pt x="121" y="145"/>
                    <a:pt x="121" y="145"/>
                    <a:pt x="121" y="146"/>
                  </a:cubicBezTo>
                  <a:cubicBezTo>
                    <a:pt x="121" y="146"/>
                    <a:pt x="121" y="146"/>
                    <a:pt x="121" y="146"/>
                  </a:cubicBezTo>
                  <a:cubicBezTo>
                    <a:pt x="120" y="146"/>
                    <a:pt x="120" y="145"/>
                    <a:pt x="120" y="145"/>
                  </a:cubicBezTo>
                  <a:cubicBezTo>
                    <a:pt x="120" y="145"/>
                    <a:pt x="120" y="145"/>
                    <a:pt x="120" y="145"/>
                  </a:cubicBezTo>
                  <a:cubicBezTo>
                    <a:pt x="120" y="145"/>
                    <a:pt x="120" y="144"/>
                    <a:pt x="119" y="144"/>
                  </a:cubicBezTo>
                  <a:cubicBezTo>
                    <a:pt x="119" y="144"/>
                    <a:pt x="119" y="144"/>
                    <a:pt x="119" y="144"/>
                  </a:cubicBezTo>
                  <a:cubicBezTo>
                    <a:pt x="119" y="144"/>
                    <a:pt x="119" y="144"/>
                    <a:pt x="119" y="144"/>
                  </a:cubicBezTo>
                  <a:cubicBezTo>
                    <a:pt x="119" y="144"/>
                    <a:pt x="119" y="144"/>
                    <a:pt x="119" y="144"/>
                  </a:cubicBezTo>
                  <a:cubicBezTo>
                    <a:pt x="119" y="143"/>
                    <a:pt x="119" y="143"/>
                    <a:pt x="118" y="143"/>
                  </a:cubicBezTo>
                  <a:cubicBezTo>
                    <a:pt x="118" y="143"/>
                    <a:pt x="118" y="143"/>
                    <a:pt x="118" y="143"/>
                  </a:cubicBezTo>
                  <a:cubicBezTo>
                    <a:pt x="117" y="143"/>
                    <a:pt x="117" y="143"/>
                    <a:pt x="116" y="143"/>
                  </a:cubicBezTo>
                  <a:cubicBezTo>
                    <a:pt x="116" y="143"/>
                    <a:pt x="115" y="142"/>
                    <a:pt x="115" y="143"/>
                  </a:cubicBezTo>
                  <a:cubicBezTo>
                    <a:pt x="115" y="143"/>
                    <a:pt x="115" y="143"/>
                    <a:pt x="115" y="143"/>
                  </a:cubicBezTo>
                  <a:cubicBezTo>
                    <a:pt x="115" y="143"/>
                    <a:pt x="114" y="143"/>
                    <a:pt x="114" y="143"/>
                  </a:cubicBezTo>
                  <a:cubicBezTo>
                    <a:pt x="114" y="143"/>
                    <a:pt x="114" y="143"/>
                    <a:pt x="114" y="143"/>
                  </a:cubicBezTo>
                  <a:cubicBezTo>
                    <a:pt x="114" y="143"/>
                    <a:pt x="114" y="144"/>
                    <a:pt x="114" y="144"/>
                  </a:cubicBezTo>
                  <a:cubicBezTo>
                    <a:pt x="114" y="144"/>
                    <a:pt x="113" y="144"/>
                    <a:pt x="113" y="144"/>
                  </a:cubicBezTo>
                  <a:cubicBezTo>
                    <a:pt x="113" y="144"/>
                    <a:pt x="113" y="145"/>
                    <a:pt x="112" y="145"/>
                  </a:cubicBezTo>
                  <a:cubicBezTo>
                    <a:pt x="111" y="145"/>
                    <a:pt x="111" y="145"/>
                    <a:pt x="111" y="144"/>
                  </a:cubicBezTo>
                  <a:cubicBezTo>
                    <a:pt x="111" y="144"/>
                    <a:pt x="110" y="144"/>
                    <a:pt x="110" y="144"/>
                  </a:cubicBezTo>
                  <a:cubicBezTo>
                    <a:pt x="110" y="144"/>
                    <a:pt x="109" y="143"/>
                    <a:pt x="110" y="143"/>
                  </a:cubicBezTo>
                  <a:cubicBezTo>
                    <a:pt x="110" y="143"/>
                    <a:pt x="110" y="143"/>
                    <a:pt x="110" y="143"/>
                  </a:cubicBezTo>
                  <a:cubicBezTo>
                    <a:pt x="110" y="142"/>
                    <a:pt x="109" y="143"/>
                    <a:pt x="108" y="142"/>
                  </a:cubicBezTo>
                  <a:cubicBezTo>
                    <a:pt x="108" y="142"/>
                    <a:pt x="108" y="141"/>
                    <a:pt x="108" y="141"/>
                  </a:cubicBezTo>
                  <a:cubicBezTo>
                    <a:pt x="108" y="141"/>
                    <a:pt x="108" y="141"/>
                    <a:pt x="108" y="141"/>
                  </a:cubicBezTo>
                  <a:cubicBezTo>
                    <a:pt x="108" y="141"/>
                    <a:pt x="108" y="141"/>
                    <a:pt x="108" y="141"/>
                  </a:cubicBezTo>
                  <a:cubicBezTo>
                    <a:pt x="108" y="141"/>
                    <a:pt x="107" y="140"/>
                    <a:pt x="108" y="140"/>
                  </a:cubicBezTo>
                  <a:cubicBezTo>
                    <a:pt x="108" y="140"/>
                    <a:pt x="108" y="140"/>
                    <a:pt x="108" y="140"/>
                  </a:cubicBezTo>
                  <a:cubicBezTo>
                    <a:pt x="107" y="140"/>
                    <a:pt x="107" y="139"/>
                    <a:pt x="107" y="139"/>
                  </a:cubicBezTo>
                  <a:cubicBezTo>
                    <a:pt x="107" y="139"/>
                    <a:pt x="107" y="138"/>
                    <a:pt x="107" y="138"/>
                  </a:cubicBezTo>
                  <a:cubicBezTo>
                    <a:pt x="108" y="138"/>
                    <a:pt x="107" y="136"/>
                    <a:pt x="107" y="136"/>
                  </a:cubicBezTo>
                  <a:cubicBezTo>
                    <a:pt x="108" y="136"/>
                    <a:pt x="108" y="136"/>
                    <a:pt x="108" y="136"/>
                  </a:cubicBezTo>
                  <a:cubicBezTo>
                    <a:pt x="108" y="136"/>
                    <a:pt x="108" y="135"/>
                    <a:pt x="108" y="135"/>
                  </a:cubicBezTo>
                  <a:cubicBezTo>
                    <a:pt x="108" y="135"/>
                    <a:pt x="108" y="134"/>
                    <a:pt x="108" y="134"/>
                  </a:cubicBezTo>
                  <a:cubicBezTo>
                    <a:pt x="108" y="134"/>
                    <a:pt x="108" y="133"/>
                    <a:pt x="108" y="133"/>
                  </a:cubicBezTo>
                  <a:cubicBezTo>
                    <a:pt x="108" y="133"/>
                    <a:pt x="109" y="133"/>
                    <a:pt x="109" y="133"/>
                  </a:cubicBezTo>
                  <a:cubicBezTo>
                    <a:pt x="109" y="133"/>
                    <a:pt x="109" y="132"/>
                    <a:pt x="109" y="132"/>
                  </a:cubicBezTo>
                  <a:cubicBezTo>
                    <a:pt x="109" y="132"/>
                    <a:pt x="109" y="130"/>
                    <a:pt x="109" y="130"/>
                  </a:cubicBezTo>
                  <a:cubicBezTo>
                    <a:pt x="109" y="130"/>
                    <a:pt x="109" y="130"/>
                    <a:pt x="109" y="130"/>
                  </a:cubicBezTo>
                  <a:cubicBezTo>
                    <a:pt x="109" y="129"/>
                    <a:pt x="108" y="129"/>
                    <a:pt x="108" y="129"/>
                  </a:cubicBezTo>
                  <a:cubicBezTo>
                    <a:pt x="108" y="129"/>
                    <a:pt x="108" y="129"/>
                    <a:pt x="108" y="129"/>
                  </a:cubicBezTo>
                  <a:cubicBezTo>
                    <a:pt x="107" y="129"/>
                    <a:pt x="107" y="128"/>
                    <a:pt x="107" y="128"/>
                  </a:cubicBezTo>
                  <a:cubicBezTo>
                    <a:pt x="107" y="128"/>
                    <a:pt x="106" y="128"/>
                    <a:pt x="106" y="128"/>
                  </a:cubicBezTo>
                  <a:cubicBezTo>
                    <a:pt x="106" y="128"/>
                    <a:pt x="105" y="128"/>
                    <a:pt x="105" y="128"/>
                  </a:cubicBezTo>
                  <a:cubicBezTo>
                    <a:pt x="105" y="128"/>
                    <a:pt x="105" y="128"/>
                    <a:pt x="104" y="128"/>
                  </a:cubicBezTo>
                  <a:cubicBezTo>
                    <a:pt x="104" y="128"/>
                    <a:pt x="104" y="128"/>
                    <a:pt x="104" y="128"/>
                  </a:cubicBezTo>
                  <a:cubicBezTo>
                    <a:pt x="104" y="128"/>
                    <a:pt x="103" y="128"/>
                    <a:pt x="103" y="128"/>
                  </a:cubicBezTo>
                  <a:cubicBezTo>
                    <a:pt x="103" y="128"/>
                    <a:pt x="103" y="128"/>
                    <a:pt x="103" y="128"/>
                  </a:cubicBezTo>
                  <a:cubicBezTo>
                    <a:pt x="102" y="128"/>
                    <a:pt x="102" y="128"/>
                    <a:pt x="102" y="128"/>
                  </a:cubicBezTo>
                  <a:cubicBezTo>
                    <a:pt x="101" y="128"/>
                    <a:pt x="100" y="128"/>
                    <a:pt x="99" y="128"/>
                  </a:cubicBezTo>
                  <a:cubicBezTo>
                    <a:pt x="99" y="128"/>
                    <a:pt x="99" y="128"/>
                    <a:pt x="99" y="128"/>
                  </a:cubicBezTo>
                  <a:cubicBezTo>
                    <a:pt x="98" y="128"/>
                    <a:pt x="98" y="128"/>
                    <a:pt x="98" y="128"/>
                  </a:cubicBezTo>
                  <a:cubicBezTo>
                    <a:pt x="98" y="128"/>
                    <a:pt x="97" y="128"/>
                    <a:pt x="97" y="127"/>
                  </a:cubicBezTo>
                  <a:cubicBezTo>
                    <a:pt x="97" y="127"/>
                    <a:pt x="97" y="127"/>
                    <a:pt x="98" y="127"/>
                  </a:cubicBezTo>
                  <a:cubicBezTo>
                    <a:pt x="98" y="127"/>
                    <a:pt x="97" y="127"/>
                    <a:pt x="98" y="127"/>
                  </a:cubicBezTo>
                  <a:cubicBezTo>
                    <a:pt x="98" y="127"/>
                    <a:pt x="98" y="127"/>
                    <a:pt x="98" y="127"/>
                  </a:cubicBezTo>
                  <a:cubicBezTo>
                    <a:pt x="98" y="127"/>
                    <a:pt x="98" y="127"/>
                    <a:pt x="98" y="127"/>
                  </a:cubicBezTo>
                  <a:cubicBezTo>
                    <a:pt x="98" y="127"/>
                    <a:pt x="98" y="127"/>
                    <a:pt x="98" y="127"/>
                  </a:cubicBezTo>
                  <a:cubicBezTo>
                    <a:pt x="98" y="127"/>
                    <a:pt x="98" y="127"/>
                    <a:pt x="98" y="127"/>
                  </a:cubicBezTo>
                  <a:cubicBezTo>
                    <a:pt x="98" y="126"/>
                    <a:pt x="99" y="127"/>
                    <a:pt x="99" y="127"/>
                  </a:cubicBezTo>
                  <a:cubicBezTo>
                    <a:pt x="99" y="126"/>
                    <a:pt x="99" y="126"/>
                    <a:pt x="99" y="126"/>
                  </a:cubicBezTo>
                  <a:cubicBezTo>
                    <a:pt x="99" y="126"/>
                    <a:pt x="99" y="124"/>
                    <a:pt x="100" y="124"/>
                  </a:cubicBezTo>
                  <a:cubicBezTo>
                    <a:pt x="100" y="124"/>
                    <a:pt x="100" y="124"/>
                    <a:pt x="100" y="124"/>
                  </a:cubicBezTo>
                  <a:cubicBezTo>
                    <a:pt x="100" y="124"/>
                    <a:pt x="100" y="124"/>
                    <a:pt x="100" y="124"/>
                  </a:cubicBezTo>
                  <a:cubicBezTo>
                    <a:pt x="100" y="124"/>
                    <a:pt x="100" y="123"/>
                    <a:pt x="100" y="123"/>
                  </a:cubicBezTo>
                  <a:cubicBezTo>
                    <a:pt x="100" y="123"/>
                    <a:pt x="100" y="123"/>
                    <a:pt x="100" y="123"/>
                  </a:cubicBezTo>
                  <a:cubicBezTo>
                    <a:pt x="100" y="122"/>
                    <a:pt x="100" y="123"/>
                    <a:pt x="100" y="122"/>
                  </a:cubicBezTo>
                  <a:cubicBezTo>
                    <a:pt x="100" y="122"/>
                    <a:pt x="101" y="122"/>
                    <a:pt x="101" y="122"/>
                  </a:cubicBezTo>
                  <a:cubicBezTo>
                    <a:pt x="101" y="122"/>
                    <a:pt x="101" y="121"/>
                    <a:pt x="101" y="121"/>
                  </a:cubicBezTo>
                  <a:cubicBezTo>
                    <a:pt x="101" y="121"/>
                    <a:pt x="101" y="121"/>
                    <a:pt x="101" y="120"/>
                  </a:cubicBezTo>
                  <a:cubicBezTo>
                    <a:pt x="101" y="120"/>
                    <a:pt x="101" y="121"/>
                    <a:pt x="101" y="120"/>
                  </a:cubicBezTo>
                  <a:cubicBezTo>
                    <a:pt x="101" y="120"/>
                    <a:pt x="101" y="120"/>
                    <a:pt x="101" y="120"/>
                  </a:cubicBezTo>
                  <a:cubicBezTo>
                    <a:pt x="101" y="120"/>
                    <a:pt x="102" y="120"/>
                    <a:pt x="102" y="119"/>
                  </a:cubicBezTo>
                  <a:cubicBezTo>
                    <a:pt x="102" y="119"/>
                    <a:pt x="102" y="119"/>
                    <a:pt x="102" y="118"/>
                  </a:cubicBezTo>
                  <a:cubicBezTo>
                    <a:pt x="102" y="118"/>
                    <a:pt x="102" y="118"/>
                    <a:pt x="102" y="118"/>
                  </a:cubicBezTo>
                  <a:cubicBezTo>
                    <a:pt x="102" y="117"/>
                    <a:pt x="102" y="117"/>
                    <a:pt x="102" y="117"/>
                  </a:cubicBezTo>
                  <a:cubicBezTo>
                    <a:pt x="103" y="116"/>
                    <a:pt x="103" y="116"/>
                    <a:pt x="103" y="116"/>
                  </a:cubicBezTo>
                  <a:cubicBezTo>
                    <a:pt x="103" y="116"/>
                    <a:pt x="103" y="116"/>
                    <a:pt x="103" y="116"/>
                  </a:cubicBezTo>
                  <a:cubicBezTo>
                    <a:pt x="103" y="116"/>
                    <a:pt x="103" y="116"/>
                    <a:pt x="103" y="116"/>
                  </a:cubicBezTo>
                  <a:cubicBezTo>
                    <a:pt x="103" y="116"/>
                    <a:pt x="103" y="116"/>
                    <a:pt x="103" y="116"/>
                  </a:cubicBezTo>
                  <a:cubicBezTo>
                    <a:pt x="103" y="115"/>
                    <a:pt x="104" y="114"/>
                    <a:pt x="103" y="114"/>
                  </a:cubicBezTo>
                  <a:cubicBezTo>
                    <a:pt x="103" y="114"/>
                    <a:pt x="103" y="114"/>
                    <a:pt x="103" y="114"/>
                  </a:cubicBezTo>
                  <a:cubicBezTo>
                    <a:pt x="103" y="114"/>
                    <a:pt x="102" y="114"/>
                    <a:pt x="102" y="114"/>
                  </a:cubicBezTo>
                  <a:cubicBezTo>
                    <a:pt x="102" y="114"/>
                    <a:pt x="102" y="114"/>
                    <a:pt x="102" y="114"/>
                  </a:cubicBezTo>
                  <a:cubicBezTo>
                    <a:pt x="101" y="114"/>
                    <a:pt x="101" y="114"/>
                    <a:pt x="100" y="114"/>
                  </a:cubicBezTo>
                  <a:cubicBezTo>
                    <a:pt x="100" y="115"/>
                    <a:pt x="99" y="115"/>
                    <a:pt x="99" y="115"/>
                  </a:cubicBezTo>
                  <a:cubicBezTo>
                    <a:pt x="99" y="116"/>
                    <a:pt x="97" y="115"/>
                    <a:pt x="97" y="115"/>
                  </a:cubicBezTo>
                  <a:cubicBezTo>
                    <a:pt x="96" y="115"/>
                    <a:pt x="96" y="115"/>
                    <a:pt x="96" y="116"/>
                  </a:cubicBezTo>
                  <a:cubicBezTo>
                    <a:pt x="96" y="116"/>
                    <a:pt x="96" y="116"/>
                    <a:pt x="96" y="116"/>
                  </a:cubicBezTo>
                  <a:cubicBezTo>
                    <a:pt x="96" y="116"/>
                    <a:pt x="96" y="116"/>
                    <a:pt x="96" y="116"/>
                  </a:cubicBezTo>
                  <a:cubicBezTo>
                    <a:pt x="96" y="117"/>
                    <a:pt x="95" y="117"/>
                    <a:pt x="95" y="117"/>
                  </a:cubicBezTo>
                  <a:cubicBezTo>
                    <a:pt x="95" y="117"/>
                    <a:pt x="95" y="118"/>
                    <a:pt x="95" y="118"/>
                  </a:cubicBezTo>
                  <a:cubicBezTo>
                    <a:pt x="95" y="118"/>
                    <a:pt x="95" y="118"/>
                    <a:pt x="95" y="118"/>
                  </a:cubicBezTo>
                  <a:cubicBezTo>
                    <a:pt x="95" y="118"/>
                    <a:pt x="95" y="118"/>
                    <a:pt x="95" y="119"/>
                  </a:cubicBezTo>
                  <a:cubicBezTo>
                    <a:pt x="95" y="119"/>
                    <a:pt x="94" y="119"/>
                    <a:pt x="94" y="119"/>
                  </a:cubicBezTo>
                  <a:cubicBezTo>
                    <a:pt x="94" y="119"/>
                    <a:pt x="94" y="120"/>
                    <a:pt x="94" y="120"/>
                  </a:cubicBezTo>
                  <a:cubicBezTo>
                    <a:pt x="94" y="120"/>
                    <a:pt x="94" y="120"/>
                    <a:pt x="94" y="120"/>
                  </a:cubicBezTo>
                  <a:cubicBezTo>
                    <a:pt x="94" y="120"/>
                    <a:pt x="93" y="120"/>
                    <a:pt x="93" y="120"/>
                  </a:cubicBezTo>
                  <a:cubicBezTo>
                    <a:pt x="93" y="120"/>
                    <a:pt x="93" y="120"/>
                    <a:pt x="93" y="121"/>
                  </a:cubicBezTo>
                  <a:cubicBezTo>
                    <a:pt x="92" y="121"/>
                    <a:pt x="92" y="121"/>
                    <a:pt x="92" y="121"/>
                  </a:cubicBezTo>
                  <a:cubicBezTo>
                    <a:pt x="92" y="121"/>
                    <a:pt x="92" y="121"/>
                    <a:pt x="92" y="121"/>
                  </a:cubicBezTo>
                  <a:cubicBezTo>
                    <a:pt x="91" y="121"/>
                    <a:pt x="90" y="121"/>
                    <a:pt x="89" y="121"/>
                  </a:cubicBezTo>
                  <a:cubicBezTo>
                    <a:pt x="89" y="121"/>
                    <a:pt x="89" y="122"/>
                    <a:pt x="88" y="122"/>
                  </a:cubicBezTo>
                  <a:cubicBezTo>
                    <a:pt x="88" y="122"/>
                    <a:pt x="87" y="122"/>
                    <a:pt x="87" y="122"/>
                  </a:cubicBezTo>
                  <a:cubicBezTo>
                    <a:pt x="86" y="122"/>
                    <a:pt x="86" y="122"/>
                    <a:pt x="86" y="122"/>
                  </a:cubicBezTo>
                  <a:cubicBezTo>
                    <a:pt x="86" y="122"/>
                    <a:pt x="86" y="122"/>
                    <a:pt x="86" y="122"/>
                  </a:cubicBezTo>
                  <a:cubicBezTo>
                    <a:pt x="86" y="122"/>
                    <a:pt x="86" y="122"/>
                    <a:pt x="86" y="121"/>
                  </a:cubicBezTo>
                  <a:cubicBezTo>
                    <a:pt x="86" y="121"/>
                    <a:pt x="85" y="121"/>
                    <a:pt x="85" y="121"/>
                  </a:cubicBezTo>
                  <a:cubicBezTo>
                    <a:pt x="85" y="121"/>
                    <a:pt x="84" y="121"/>
                    <a:pt x="84" y="121"/>
                  </a:cubicBezTo>
                  <a:cubicBezTo>
                    <a:pt x="84" y="121"/>
                    <a:pt x="84" y="121"/>
                    <a:pt x="84" y="121"/>
                  </a:cubicBezTo>
                  <a:cubicBezTo>
                    <a:pt x="83" y="120"/>
                    <a:pt x="84" y="121"/>
                    <a:pt x="83" y="120"/>
                  </a:cubicBezTo>
                  <a:cubicBezTo>
                    <a:pt x="83" y="120"/>
                    <a:pt x="83" y="120"/>
                    <a:pt x="83" y="120"/>
                  </a:cubicBezTo>
                  <a:cubicBezTo>
                    <a:pt x="83" y="120"/>
                    <a:pt x="83" y="118"/>
                    <a:pt x="83" y="118"/>
                  </a:cubicBezTo>
                  <a:cubicBezTo>
                    <a:pt x="83" y="118"/>
                    <a:pt x="83" y="118"/>
                    <a:pt x="82" y="117"/>
                  </a:cubicBezTo>
                  <a:cubicBezTo>
                    <a:pt x="82" y="117"/>
                    <a:pt x="82" y="117"/>
                    <a:pt x="82" y="117"/>
                  </a:cubicBezTo>
                  <a:cubicBezTo>
                    <a:pt x="82" y="117"/>
                    <a:pt x="82" y="116"/>
                    <a:pt x="81" y="116"/>
                  </a:cubicBezTo>
                  <a:cubicBezTo>
                    <a:pt x="81" y="116"/>
                    <a:pt x="82" y="113"/>
                    <a:pt x="81" y="113"/>
                  </a:cubicBezTo>
                  <a:cubicBezTo>
                    <a:pt x="81" y="113"/>
                    <a:pt x="81" y="112"/>
                    <a:pt x="81" y="112"/>
                  </a:cubicBezTo>
                  <a:cubicBezTo>
                    <a:pt x="81" y="111"/>
                    <a:pt x="82" y="111"/>
                    <a:pt x="82" y="110"/>
                  </a:cubicBezTo>
                  <a:cubicBezTo>
                    <a:pt x="82" y="110"/>
                    <a:pt x="82" y="110"/>
                    <a:pt x="82" y="110"/>
                  </a:cubicBezTo>
                  <a:cubicBezTo>
                    <a:pt x="82" y="109"/>
                    <a:pt x="82" y="109"/>
                    <a:pt x="82" y="109"/>
                  </a:cubicBezTo>
                  <a:cubicBezTo>
                    <a:pt x="82" y="109"/>
                    <a:pt x="82" y="108"/>
                    <a:pt x="83" y="108"/>
                  </a:cubicBezTo>
                  <a:cubicBezTo>
                    <a:pt x="83" y="108"/>
                    <a:pt x="82" y="107"/>
                    <a:pt x="83" y="107"/>
                  </a:cubicBezTo>
                  <a:cubicBezTo>
                    <a:pt x="83" y="107"/>
                    <a:pt x="83" y="106"/>
                    <a:pt x="83" y="106"/>
                  </a:cubicBezTo>
                  <a:cubicBezTo>
                    <a:pt x="83" y="106"/>
                    <a:pt x="83" y="106"/>
                    <a:pt x="83" y="106"/>
                  </a:cubicBezTo>
                  <a:cubicBezTo>
                    <a:pt x="83" y="106"/>
                    <a:pt x="84" y="105"/>
                    <a:pt x="84" y="105"/>
                  </a:cubicBezTo>
                  <a:cubicBezTo>
                    <a:pt x="84" y="105"/>
                    <a:pt x="84" y="105"/>
                    <a:pt x="84" y="104"/>
                  </a:cubicBezTo>
                  <a:cubicBezTo>
                    <a:pt x="84" y="104"/>
                    <a:pt x="84" y="104"/>
                    <a:pt x="84" y="104"/>
                  </a:cubicBezTo>
                  <a:cubicBezTo>
                    <a:pt x="84" y="104"/>
                    <a:pt x="84" y="103"/>
                    <a:pt x="84" y="103"/>
                  </a:cubicBezTo>
                  <a:cubicBezTo>
                    <a:pt x="84" y="102"/>
                    <a:pt x="84" y="101"/>
                    <a:pt x="84" y="101"/>
                  </a:cubicBezTo>
                  <a:cubicBezTo>
                    <a:pt x="84" y="101"/>
                    <a:pt x="84" y="101"/>
                    <a:pt x="85" y="100"/>
                  </a:cubicBezTo>
                  <a:cubicBezTo>
                    <a:pt x="85" y="100"/>
                    <a:pt x="85" y="100"/>
                    <a:pt x="85" y="100"/>
                  </a:cubicBezTo>
                  <a:cubicBezTo>
                    <a:pt x="85" y="100"/>
                    <a:pt x="85" y="100"/>
                    <a:pt x="85" y="100"/>
                  </a:cubicBezTo>
                  <a:cubicBezTo>
                    <a:pt x="85" y="99"/>
                    <a:pt x="85" y="100"/>
                    <a:pt x="85" y="99"/>
                  </a:cubicBezTo>
                  <a:cubicBezTo>
                    <a:pt x="85" y="99"/>
                    <a:pt x="85" y="99"/>
                    <a:pt x="85" y="99"/>
                  </a:cubicBezTo>
                  <a:cubicBezTo>
                    <a:pt x="86" y="99"/>
                    <a:pt x="86" y="99"/>
                    <a:pt x="86" y="99"/>
                  </a:cubicBezTo>
                  <a:cubicBezTo>
                    <a:pt x="86" y="99"/>
                    <a:pt x="86" y="99"/>
                    <a:pt x="86" y="99"/>
                  </a:cubicBezTo>
                  <a:cubicBezTo>
                    <a:pt x="86" y="99"/>
                    <a:pt x="86" y="99"/>
                    <a:pt x="86" y="99"/>
                  </a:cubicBezTo>
                  <a:cubicBezTo>
                    <a:pt x="86" y="99"/>
                    <a:pt x="86" y="98"/>
                    <a:pt x="87" y="98"/>
                  </a:cubicBezTo>
                  <a:cubicBezTo>
                    <a:pt x="87" y="98"/>
                    <a:pt x="86" y="98"/>
                    <a:pt x="87" y="98"/>
                  </a:cubicBezTo>
                  <a:cubicBezTo>
                    <a:pt x="87" y="98"/>
                    <a:pt x="87" y="98"/>
                    <a:pt x="87" y="98"/>
                  </a:cubicBezTo>
                  <a:cubicBezTo>
                    <a:pt x="87" y="98"/>
                    <a:pt x="87" y="98"/>
                    <a:pt x="87" y="98"/>
                  </a:cubicBezTo>
                  <a:cubicBezTo>
                    <a:pt x="87" y="98"/>
                    <a:pt x="88" y="98"/>
                    <a:pt x="88" y="98"/>
                  </a:cubicBezTo>
                  <a:cubicBezTo>
                    <a:pt x="88" y="98"/>
                    <a:pt x="88" y="98"/>
                    <a:pt x="88" y="98"/>
                  </a:cubicBezTo>
                  <a:cubicBezTo>
                    <a:pt x="88" y="98"/>
                    <a:pt x="88" y="98"/>
                    <a:pt x="88" y="98"/>
                  </a:cubicBezTo>
                  <a:cubicBezTo>
                    <a:pt x="89" y="97"/>
                    <a:pt x="89" y="97"/>
                    <a:pt x="89" y="97"/>
                  </a:cubicBezTo>
                  <a:cubicBezTo>
                    <a:pt x="90" y="97"/>
                    <a:pt x="90" y="97"/>
                    <a:pt x="90" y="97"/>
                  </a:cubicBezTo>
                  <a:cubicBezTo>
                    <a:pt x="90" y="97"/>
                    <a:pt x="90" y="97"/>
                    <a:pt x="90" y="97"/>
                  </a:cubicBezTo>
                  <a:cubicBezTo>
                    <a:pt x="90" y="97"/>
                    <a:pt x="90" y="97"/>
                    <a:pt x="90" y="97"/>
                  </a:cubicBezTo>
                  <a:cubicBezTo>
                    <a:pt x="90" y="97"/>
                    <a:pt x="90" y="96"/>
                    <a:pt x="90" y="96"/>
                  </a:cubicBezTo>
                  <a:cubicBezTo>
                    <a:pt x="91" y="96"/>
                    <a:pt x="90" y="96"/>
                    <a:pt x="91" y="96"/>
                  </a:cubicBezTo>
                  <a:cubicBezTo>
                    <a:pt x="91" y="96"/>
                    <a:pt x="91" y="96"/>
                    <a:pt x="91" y="96"/>
                  </a:cubicBezTo>
                  <a:cubicBezTo>
                    <a:pt x="91" y="96"/>
                    <a:pt x="91" y="96"/>
                    <a:pt x="92" y="96"/>
                  </a:cubicBezTo>
                  <a:cubicBezTo>
                    <a:pt x="92" y="96"/>
                    <a:pt x="92" y="95"/>
                    <a:pt x="92" y="95"/>
                  </a:cubicBezTo>
                  <a:cubicBezTo>
                    <a:pt x="92" y="96"/>
                    <a:pt x="93" y="95"/>
                    <a:pt x="93" y="95"/>
                  </a:cubicBezTo>
                  <a:cubicBezTo>
                    <a:pt x="93" y="95"/>
                    <a:pt x="94" y="94"/>
                    <a:pt x="95" y="95"/>
                  </a:cubicBezTo>
                  <a:cubicBezTo>
                    <a:pt x="95" y="95"/>
                    <a:pt x="95" y="95"/>
                    <a:pt x="95" y="95"/>
                  </a:cubicBezTo>
                  <a:cubicBezTo>
                    <a:pt x="96" y="95"/>
                    <a:pt x="96" y="95"/>
                    <a:pt x="96" y="95"/>
                  </a:cubicBezTo>
                  <a:cubicBezTo>
                    <a:pt x="97" y="96"/>
                    <a:pt x="97" y="95"/>
                    <a:pt x="98" y="95"/>
                  </a:cubicBezTo>
                  <a:cubicBezTo>
                    <a:pt x="98" y="96"/>
                    <a:pt x="98" y="96"/>
                    <a:pt x="99" y="96"/>
                  </a:cubicBezTo>
                  <a:cubicBezTo>
                    <a:pt x="99" y="96"/>
                    <a:pt x="99" y="96"/>
                    <a:pt x="99" y="96"/>
                  </a:cubicBezTo>
                  <a:cubicBezTo>
                    <a:pt x="99" y="96"/>
                    <a:pt x="99" y="96"/>
                    <a:pt x="99" y="97"/>
                  </a:cubicBezTo>
                  <a:cubicBezTo>
                    <a:pt x="100" y="97"/>
                    <a:pt x="100" y="97"/>
                    <a:pt x="100" y="96"/>
                  </a:cubicBezTo>
                  <a:cubicBezTo>
                    <a:pt x="100" y="96"/>
                    <a:pt x="100" y="96"/>
                    <a:pt x="100" y="96"/>
                  </a:cubicBezTo>
                  <a:cubicBezTo>
                    <a:pt x="101" y="96"/>
                    <a:pt x="101" y="96"/>
                    <a:pt x="101" y="96"/>
                  </a:cubicBezTo>
                  <a:cubicBezTo>
                    <a:pt x="101" y="96"/>
                    <a:pt x="101" y="96"/>
                    <a:pt x="101" y="96"/>
                  </a:cubicBezTo>
                  <a:cubicBezTo>
                    <a:pt x="101" y="96"/>
                    <a:pt x="101" y="96"/>
                    <a:pt x="101" y="96"/>
                  </a:cubicBezTo>
                  <a:cubicBezTo>
                    <a:pt x="101" y="96"/>
                    <a:pt x="101" y="96"/>
                    <a:pt x="101" y="96"/>
                  </a:cubicBezTo>
                  <a:cubicBezTo>
                    <a:pt x="102" y="97"/>
                    <a:pt x="102" y="97"/>
                    <a:pt x="102" y="96"/>
                  </a:cubicBezTo>
                  <a:cubicBezTo>
                    <a:pt x="102" y="96"/>
                    <a:pt x="102" y="95"/>
                    <a:pt x="102" y="94"/>
                  </a:cubicBezTo>
                  <a:cubicBezTo>
                    <a:pt x="102" y="94"/>
                    <a:pt x="102" y="94"/>
                    <a:pt x="103" y="94"/>
                  </a:cubicBezTo>
                  <a:cubicBezTo>
                    <a:pt x="103" y="94"/>
                    <a:pt x="104" y="94"/>
                    <a:pt x="104" y="94"/>
                  </a:cubicBezTo>
                  <a:cubicBezTo>
                    <a:pt x="105" y="94"/>
                    <a:pt x="105" y="93"/>
                    <a:pt x="105" y="93"/>
                  </a:cubicBezTo>
                  <a:cubicBezTo>
                    <a:pt x="105" y="93"/>
                    <a:pt x="105" y="93"/>
                    <a:pt x="105" y="93"/>
                  </a:cubicBezTo>
                  <a:cubicBezTo>
                    <a:pt x="105" y="94"/>
                    <a:pt x="106" y="94"/>
                    <a:pt x="106" y="94"/>
                  </a:cubicBezTo>
                  <a:cubicBezTo>
                    <a:pt x="106" y="94"/>
                    <a:pt x="106" y="94"/>
                    <a:pt x="106" y="93"/>
                  </a:cubicBezTo>
                  <a:cubicBezTo>
                    <a:pt x="107" y="93"/>
                    <a:pt x="107" y="93"/>
                    <a:pt x="108" y="93"/>
                  </a:cubicBezTo>
                  <a:cubicBezTo>
                    <a:pt x="108" y="93"/>
                    <a:pt x="109" y="93"/>
                    <a:pt x="109" y="93"/>
                  </a:cubicBezTo>
                  <a:cubicBezTo>
                    <a:pt x="109" y="94"/>
                    <a:pt x="109" y="93"/>
                    <a:pt x="109" y="94"/>
                  </a:cubicBezTo>
                  <a:cubicBezTo>
                    <a:pt x="109" y="94"/>
                    <a:pt x="109" y="94"/>
                    <a:pt x="110" y="94"/>
                  </a:cubicBezTo>
                  <a:cubicBezTo>
                    <a:pt x="110" y="94"/>
                    <a:pt x="110" y="94"/>
                    <a:pt x="110" y="94"/>
                  </a:cubicBezTo>
                  <a:cubicBezTo>
                    <a:pt x="110" y="94"/>
                    <a:pt x="110" y="94"/>
                    <a:pt x="110" y="94"/>
                  </a:cubicBezTo>
                  <a:cubicBezTo>
                    <a:pt x="110" y="95"/>
                    <a:pt x="110" y="95"/>
                    <a:pt x="110" y="95"/>
                  </a:cubicBezTo>
                  <a:cubicBezTo>
                    <a:pt x="111" y="95"/>
                    <a:pt x="111" y="95"/>
                    <a:pt x="111" y="95"/>
                  </a:cubicBezTo>
                  <a:cubicBezTo>
                    <a:pt x="112" y="95"/>
                    <a:pt x="112" y="95"/>
                    <a:pt x="112" y="95"/>
                  </a:cubicBezTo>
                  <a:cubicBezTo>
                    <a:pt x="112" y="95"/>
                    <a:pt x="112" y="95"/>
                    <a:pt x="112" y="95"/>
                  </a:cubicBezTo>
                  <a:cubicBezTo>
                    <a:pt x="112" y="95"/>
                    <a:pt x="112" y="94"/>
                    <a:pt x="112" y="94"/>
                  </a:cubicBezTo>
                  <a:cubicBezTo>
                    <a:pt x="113" y="94"/>
                    <a:pt x="113" y="94"/>
                    <a:pt x="113" y="94"/>
                  </a:cubicBezTo>
                  <a:cubicBezTo>
                    <a:pt x="113" y="94"/>
                    <a:pt x="113" y="94"/>
                    <a:pt x="113" y="94"/>
                  </a:cubicBezTo>
                  <a:cubicBezTo>
                    <a:pt x="113" y="94"/>
                    <a:pt x="113" y="94"/>
                    <a:pt x="114" y="94"/>
                  </a:cubicBezTo>
                  <a:cubicBezTo>
                    <a:pt x="114" y="94"/>
                    <a:pt x="114" y="95"/>
                    <a:pt x="114" y="95"/>
                  </a:cubicBezTo>
                  <a:cubicBezTo>
                    <a:pt x="114" y="95"/>
                    <a:pt x="114" y="95"/>
                    <a:pt x="114" y="95"/>
                  </a:cubicBezTo>
                  <a:cubicBezTo>
                    <a:pt x="114" y="95"/>
                    <a:pt x="114" y="96"/>
                    <a:pt x="114" y="96"/>
                  </a:cubicBezTo>
                  <a:cubicBezTo>
                    <a:pt x="115" y="96"/>
                    <a:pt x="114" y="96"/>
                    <a:pt x="115" y="96"/>
                  </a:cubicBezTo>
                  <a:cubicBezTo>
                    <a:pt x="115" y="96"/>
                    <a:pt x="115" y="96"/>
                    <a:pt x="115" y="96"/>
                  </a:cubicBezTo>
                  <a:cubicBezTo>
                    <a:pt x="115" y="96"/>
                    <a:pt x="115" y="96"/>
                    <a:pt x="115" y="96"/>
                  </a:cubicBezTo>
                  <a:cubicBezTo>
                    <a:pt x="115" y="96"/>
                    <a:pt x="115" y="96"/>
                    <a:pt x="115" y="97"/>
                  </a:cubicBezTo>
                  <a:cubicBezTo>
                    <a:pt x="115" y="98"/>
                    <a:pt x="115" y="98"/>
                    <a:pt x="115" y="99"/>
                  </a:cubicBezTo>
                  <a:cubicBezTo>
                    <a:pt x="114" y="99"/>
                    <a:pt x="115" y="100"/>
                    <a:pt x="115" y="101"/>
                  </a:cubicBezTo>
                  <a:cubicBezTo>
                    <a:pt x="115" y="101"/>
                    <a:pt x="115" y="101"/>
                    <a:pt x="115" y="101"/>
                  </a:cubicBezTo>
                  <a:cubicBezTo>
                    <a:pt x="115" y="102"/>
                    <a:pt x="115" y="102"/>
                    <a:pt x="115" y="102"/>
                  </a:cubicBezTo>
                  <a:cubicBezTo>
                    <a:pt x="115" y="102"/>
                    <a:pt x="115" y="102"/>
                    <a:pt x="115" y="102"/>
                  </a:cubicBezTo>
                  <a:cubicBezTo>
                    <a:pt x="115" y="103"/>
                    <a:pt x="115" y="103"/>
                    <a:pt x="115" y="104"/>
                  </a:cubicBezTo>
                  <a:cubicBezTo>
                    <a:pt x="116" y="104"/>
                    <a:pt x="116" y="104"/>
                    <a:pt x="116" y="104"/>
                  </a:cubicBezTo>
                  <a:cubicBezTo>
                    <a:pt x="116" y="104"/>
                    <a:pt x="116" y="104"/>
                    <a:pt x="116" y="105"/>
                  </a:cubicBezTo>
                  <a:cubicBezTo>
                    <a:pt x="116" y="105"/>
                    <a:pt x="116" y="105"/>
                    <a:pt x="116" y="105"/>
                  </a:cubicBezTo>
                  <a:cubicBezTo>
                    <a:pt x="116" y="105"/>
                    <a:pt x="117" y="106"/>
                    <a:pt x="117" y="106"/>
                  </a:cubicBezTo>
                  <a:cubicBezTo>
                    <a:pt x="117" y="106"/>
                    <a:pt x="118" y="106"/>
                    <a:pt x="118" y="106"/>
                  </a:cubicBezTo>
                  <a:cubicBezTo>
                    <a:pt x="119" y="105"/>
                    <a:pt x="119" y="105"/>
                    <a:pt x="119" y="104"/>
                  </a:cubicBezTo>
                  <a:cubicBezTo>
                    <a:pt x="119" y="104"/>
                    <a:pt x="119" y="104"/>
                    <a:pt x="119" y="104"/>
                  </a:cubicBezTo>
                  <a:cubicBezTo>
                    <a:pt x="119" y="103"/>
                    <a:pt x="119" y="103"/>
                    <a:pt x="119" y="103"/>
                  </a:cubicBezTo>
                  <a:cubicBezTo>
                    <a:pt x="120" y="102"/>
                    <a:pt x="120" y="100"/>
                    <a:pt x="120" y="99"/>
                  </a:cubicBezTo>
                  <a:cubicBezTo>
                    <a:pt x="119" y="99"/>
                    <a:pt x="119" y="99"/>
                    <a:pt x="119" y="99"/>
                  </a:cubicBezTo>
                  <a:cubicBezTo>
                    <a:pt x="119" y="98"/>
                    <a:pt x="119" y="98"/>
                    <a:pt x="119" y="97"/>
                  </a:cubicBezTo>
                  <a:cubicBezTo>
                    <a:pt x="119" y="97"/>
                    <a:pt x="119" y="96"/>
                    <a:pt x="119" y="96"/>
                  </a:cubicBezTo>
                  <a:cubicBezTo>
                    <a:pt x="119" y="96"/>
                    <a:pt x="119" y="95"/>
                    <a:pt x="119" y="95"/>
                  </a:cubicBezTo>
                  <a:cubicBezTo>
                    <a:pt x="119" y="95"/>
                    <a:pt x="119" y="95"/>
                    <a:pt x="119" y="94"/>
                  </a:cubicBezTo>
                  <a:cubicBezTo>
                    <a:pt x="119" y="94"/>
                    <a:pt x="118" y="94"/>
                    <a:pt x="119" y="93"/>
                  </a:cubicBezTo>
                  <a:cubicBezTo>
                    <a:pt x="119" y="92"/>
                    <a:pt x="119" y="92"/>
                    <a:pt x="119" y="91"/>
                  </a:cubicBezTo>
                  <a:cubicBezTo>
                    <a:pt x="120" y="91"/>
                    <a:pt x="120" y="90"/>
                    <a:pt x="120" y="90"/>
                  </a:cubicBezTo>
                  <a:cubicBezTo>
                    <a:pt x="120" y="90"/>
                    <a:pt x="120" y="90"/>
                    <a:pt x="120" y="90"/>
                  </a:cubicBezTo>
                  <a:cubicBezTo>
                    <a:pt x="120" y="90"/>
                    <a:pt x="120" y="90"/>
                    <a:pt x="121" y="90"/>
                  </a:cubicBezTo>
                  <a:cubicBezTo>
                    <a:pt x="121" y="89"/>
                    <a:pt x="121" y="89"/>
                    <a:pt x="121" y="89"/>
                  </a:cubicBezTo>
                  <a:cubicBezTo>
                    <a:pt x="121" y="89"/>
                    <a:pt x="121" y="89"/>
                    <a:pt x="121" y="89"/>
                  </a:cubicBezTo>
                  <a:cubicBezTo>
                    <a:pt x="121" y="89"/>
                    <a:pt x="121" y="89"/>
                    <a:pt x="121" y="89"/>
                  </a:cubicBezTo>
                  <a:cubicBezTo>
                    <a:pt x="121" y="89"/>
                    <a:pt x="122" y="89"/>
                    <a:pt x="122" y="89"/>
                  </a:cubicBezTo>
                  <a:cubicBezTo>
                    <a:pt x="122" y="89"/>
                    <a:pt x="122" y="89"/>
                    <a:pt x="122" y="89"/>
                  </a:cubicBezTo>
                  <a:cubicBezTo>
                    <a:pt x="122" y="89"/>
                    <a:pt x="123" y="88"/>
                    <a:pt x="123" y="88"/>
                  </a:cubicBezTo>
                  <a:cubicBezTo>
                    <a:pt x="123" y="88"/>
                    <a:pt x="124" y="88"/>
                    <a:pt x="124" y="88"/>
                  </a:cubicBezTo>
                  <a:cubicBezTo>
                    <a:pt x="124" y="88"/>
                    <a:pt x="124" y="88"/>
                    <a:pt x="124" y="87"/>
                  </a:cubicBezTo>
                  <a:cubicBezTo>
                    <a:pt x="124" y="87"/>
                    <a:pt x="124" y="87"/>
                    <a:pt x="124" y="87"/>
                  </a:cubicBezTo>
                  <a:cubicBezTo>
                    <a:pt x="124" y="87"/>
                    <a:pt x="124" y="87"/>
                    <a:pt x="125" y="87"/>
                  </a:cubicBezTo>
                  <a:cubicBezTo>
                    <a:pt x="125" y="87"/>
                    <a:pt x="125" y="87"/>
                    <a:pt x="125" y="87"/>
                  </a:cubicBezTo>
                  <a:cubicBezTo>
                    <a:pt x="125" y="86"/>
                    <a:pt x="125" y="87"/>
                    <a:pt x="125" y="86"/>
                  </a:cubicBezTo>
                  <a:cubicBezTo>
                    <a:pt x="125" y="86"/>
                    <a:pt x="125" y="86"/>
                    <a:pt x="125" y="86"/>
                  </a:cubicBezTo>
                  <a:cubicBezTo>
                    <a:pt x="125" y="86"/>
                    <a:pt x="125" y="86"/>
                    <a:pt x="125" y="86"/>
                  </a:cubicBezTo>
                  <a:cubicBezTo>
                    <a:pt x="126" y="86"/>
                    <a:pt x="125" y="86"/>
                    <a:pt x="126" y="86"/>
                  </a:cubicBezTo>
                  <a:cubicBezTo>
                    <a:pt x="126" y="86"/>
                    <a:pt x="126" y="86"/>
                    <a:pt x="126" y="86"/>
                  </a:cubicBezTo>
                  <a:cubicBezTo>
                    <a:pt x="126" y="86"/>
                    <a:pt x="126" y="86"/>
                    <a:pt x="126" y="86"/>
                  </a:cubicBezTo>
                  <a:cubicBezTo>
                    <a:pt x="126" y="86"/>
                    <a:pt x="126" y="86"/>
                    <a:pt x="126" y="86"/>
                  </a:cubicBezTo>
                  <a:cubicBezTo>
                    <a:pt x="126" y="86"/>
                    <a:pt x="126" y="85"/>
                    <a:pt x="126" y="85"/>
                  </a:cubicBezTo>
                  <a:cubicBezTo>
                    <a:pt x="126" y="85"/>
                    <a:pt x="127" y="85"/>
                    <a:pt x="127" y="85"/>
                  </a:cubicBezTo>
                  <a:cubicBezTo>
                    <a:pt x="127" y="85"/>
                    <a:pt x="128" y="85"/>
                    <a:pt x="128" y="85"/>
                  </a:cubicBezTo>
                  <a:cubicBezTo>
                    <a:pt x="129" y="84"/>
                    <a:pt x="129" y="84"/>
                    <a:pt x="130" y="83"/>
                  </a:cubicBezTo>
                  <a:cubicBezTo>
                    <a:pt x="130" y="83"/>
                    <a:pt x="131" y="83"/>
                    <a:pt x="131" y="83"/>
                  </a:cubicBezTo>
                  <a:cubicBezTo>
                    <a:pt x="132" y="83"/>
                    <a:pt x="131" y="82"/>
                    <a:pt x="132" y="82"/>
                  </a:cubicBezTo>
                  <a:cubicBezTo>
                    <a:pt x="132" y="81"/>
                    <a:pt x="132" y="81"/>
                    <a:pt x="132" y="81"/>
                  </a:cubicBezTo>
                  <a:cubicBezTo>
                    <a:pt x="132" y="81"/>
                    <a:pt x="133" y="81"/>
                    <a:pt x="133" y="81"/>
                  </a:cubicBezTo>
                  <a:cubicBezTo>
                    <a:pt x="133" y="81"/>
                    <a:pt x="133" y="80"/>
                    <a:pt x="133" y="79"/>
                  </a:cubicBezTo>
                  <a:cubicBezTo>
                    <a:pt x="133" y="79"/>
                    <a:pt x="133" y="79"/>
                    <a:pt x="133" y="79"/>
                  </a:cubicBezTo>
                  <a:cubicBezTo>
                    <a:pt x="133" y="79"/>
                    <a:pt x="133" y="79"/>
                    <a:pt x="133" y="79"/>
                  </a:cubicBezTo>
                  <a:cubicBezTo>
                    <a:pt x="133" y="79"/>
                    <a:pt x="133" y="79"/>
                    <a:pt x="133" y="79"/>
                  </a:cubicBezTo>
                  <a:cubicBezTo>
                    <a:pt x="134" y="79"/>
                    <a:pt x="134" y="79"/>
                    <a:pt x="134" y="79"/>
                  </a:cubicBezTo>
                  <a:cubicBezTo>
                    <a:pt x="134" y="79"/>
                    <a:pt x="134" y="78"/>
                    <a:pt x="134" y="78"/>
                  </a:cubicBezTo>
                  <a:cubicBezTo>
                    <a:pt x="134" y="78"/>
                    <a:pt x="134" y="78"/>
                    <a:pt x="133" y="78"/>
                  </a:cubicBezTo>
                  <a:cubicBezTo>
                    <a:pt x="133" y="77"/>
                    <a:pt x="133" y="77"/>
                    <a:pt x="133" y="76"/>
                  </a:cubicBezTo>
                  <a:cubicBezTo>
                    <a:pt x="134" y="75"/>
                    <a:pt x="134" y="75"/>
                    <a:pt x="134" y="75"/>
                  </a:cubicBezTo>
                  <a:cubicBezTo>
                    <a:pt x="134" y="74"/>
                    <a:pt x="134" y="74"/>
                    <a:pt x="134" y="74"/>
                  </a:cubicBezTo>
                  <a:cubicBezTo>
                    <a:pt x="134" y="73"/>
                    <a:pt x="134" y="73"/>
                    <a:pt x="134" y="73"/>
                  </a:cubicBezTo>
                  <a:cubicBezTo>
                    <a:pt x="134" y="73"/>
                    <a:pt x="134" y="73"/>
                    <a:pt x="134" y="73"/>
                  </a:cubicBezTo>
                  <a:cubicBezTo>
                    <a:pt x="135" y="73"/>
                    <a:pt x="135" y="73"/>
                    <a:pt x="135" y="73"/>
                  </a:cubicBezTo>
                  <a:cubicBezTo>
                    <a:pt x="135" y="73"/>
                    <a:pt x="135" y="73"/>
                    <a:pt x="135" y="72"/>
                  </a:cubicBezTo>
                  <a:cubicBezTo>
                    <a:pt x="136" y="72"/>
                    <a:pt x="135" y="73"/>
                    <a:pt x="135" y="73"/>
                  </a:cubicBezTo>
                  <a:cubicBezTo>
                    <a:pt x="135" y="73"/>
                    <a:pt x="135" y="73"/>
                    <a:pt x="135" y="74"/>
                  </a:cubicBezTo>
                  <a:cubicBezTo>
                    <a:pt x="135" y="74"/>
                    <a:pt x="135" y="74"/>
                    <a:pt x="135" y="74"/>
                  </a:cubicBezTo>
                  <a:cubicBezTo>
                    <a:pt x="135" y="75"/>
                    <a:pt x="135" y="75"/>
                    <a:pt x="135" y="76"/>
                  </a:cubicBezTo>
                  <a:cubicBezTo>
                    <a:pt x="135" y="76"/>
                    <a:pt x="135" y="76"/>
                    <a:pt x="134" y="77"/>
                  </a:cubicBezTo>
                  <a:cubicBezTo>
                    <a:pt x="134" y="77"/>
                    <a:pt x="134" y="77"/>
                    <a:pt x="135" y="77"/>
                  </a:cubicBezTo>
                  <a:cubicBezTo>
                    <a:pt x="135" y="77"/>
                    <a:pt x="135" y="77"/>
                    <a:pt x="135" y="77"/>
                  </a:cubicBezTo>
                  <a:cubicBezTo>
                    <a:pt x="135" y="77"/>
                    <a:pt x="135" y="76"/>
                    <a:pt x="136" y="76"/>
                  </a:cubicBezTo>
                  <a:cubicBezTo>
                    <a:pt x="136" y="76"/>
                    <a:pt x="136" y="76"/>
                    <a:pt x="136" y="76"/>
                  </a:cubicBezTo>
                  <a:cubicBezTo>
                    <a:pt x="136" y="76"/>
                    <a:pt x="136" y="76"/>
                    <a:pt x="136" y="75"/>
                  </a:cubicBezTo>
                  <a:cubicBezTo>
                    <a:pt x="136" y="75"/>
                    <a:pt x="136" y="75"/>
                    <a:pt x="137" y="75"/>
                  </a:cubicBezTo>
                  <a:cubicBezTo>
                    <a:pt x="137" y="74"/>
                    <a:pt x="137" y="72"/>
                    <a:pt x="137" y="72"/>
                  </a:cubicBezTo>
                  <a:cubicBezTo>
                    <a:pt x="137" y="72"/>
                    <a:pt x="137" y="73"/>
                    <a:pt x="138" y="73"/>
                  </a:cubicBezTo>
                  <a:cubicBezTo>
                    <a:pt x="138" y="73"/>
                    <a:pt x="138" y="73"/>
                    <a:pt x="138" y="73"/>
                  </a:cubicBezTo>
                  <a:cubicBezTo>
                    <a:pt x="138" y="73"/>
                    <a:pt x="138" y="73"/>
                    <a:pt x="138" y="72"/>
                  </a:cubicBezTo>
                  <a:cubicBezTo>
                    <a:pt x="138" y="72"/>
                    <a:pt x="138" y="72"/>
                    <a:pt x="138" y="72"/>
                  </a:cubicBezTo>
                  <a:cubicBezTo>
                    <a:pt x="139" y="72"/>
                    <a:pt x="139" y="72"/>
                    <a:pt x="139" y="72"/>
                  </a:cubicBezTo>
                  <a:cubicBezTo>
                    <a:pt x="139" y="72"/>
                    <a:pt x="139" y="72"/>
                    <a:pt x="139" y="72"/>
                  </a:cubicBezTo>
                  <a:cubicBezTo>
                    <a:pt x="139" y="72"/>
                    <a:pt x="139" y="72"/>
                    <a:pt x="139" y="72"/>
                  </a:cubicBezTo>
                  <a:cubicBezTo>
                    <a:pt x="139" y="72"/>
                    <a:pt x="139" y="72"/>
                    <a:pt x="139" y="72"/>
                  </a:cubicBezTo>
                  <a:cubicBezTo>
                    <a:pt x="139" y="71"/>
                    <a:pt x="139" y="72"/>
                    <a:pt x="139" y="71"/>
                  </a:cubicBezTo>
                  <a:cubicBezTo>
                    <a:pt x="139" y="71"/>
                    <a:pt x="140" y="72"/>
                    <a:pt x="140" y="71"/>
                  </a:cubicBezTo>
                  <a:cubicBezTo>
                    <a:pt x="140" y="71"/>
                    <a:pt x="139" y="71"/>
                    <a:pt x="140" y="71"/>
                  </a:cubicBezTo>
                  <a:cubicBezTo>
                    <a:pt x="140" y="71"/>
                    <a:pt x="140" y="71"/>
                    <a:pt x="140" y="71"/>
                  </a:cubicBezTo>
                  <a:cubicBezTo>
                    <a:pt x="140" y="71"/>
                    <a:pt x="140" y="71"/>
                    <a:pt x="140" y="71"/>
                  </a:cubicBezTo>
                  <a:cubicBezTo>
                    <a:pt x="140" y="70"/>
                    <a:pt x="140" y="70"/>
                    <a:pt x="140" y="70"/>
                  </a:cubicBezTo>
                  <a:cubicBezTo>
                    <a:pt x="140" y="70"/>
                    <a:pt x="141" y="69"/>
                    <a:pt x="141" y="68"/>
                  </a:cubicBezTo>
                  <a:cubicBezTo>
                    <a:pt x="141" y="68"/>
                    <a:pt x="142" y="69"/>
                    <a:pt x="142" y="69"/>
                  </a:cubicBezTo>
                  <a:cubicBezTo>
                    <a:pt x="142" y="68"/>
                    <a:pt x="143" y="68"/>
                    <a:pt x="144" y="68"/>
                  </a:cubicBezTo>
                  <a:cubicBezTo>
                    <a:pt x="144" y="68"/>
                    <a:pt x="145" y="68"/>
                    <a:pt x="145" y="67"/>
                  </a:cubicBezTo>
                  <a:cubicBezTo>
                    <a:pt x="145" y="67"/>
                    <a:pt x="145" y="67"/>
                    <a:pt x="145" y="67"/>
                  </a:cubicBezTo>
                  <a:cubicBezTo>
                    <a:pt x="146" y="67"/>
                    <a:pt x="146" y="67"/>
                    <a:pt x="146" y="67"/>
                  </a:cubicBezTo>
                  <a:cubicBezTo>
                    <a:pt x="147" y="67"/>
                    <a:pt x="147" y="66"/>
                    <a:pt x="148" y="67"/>
                  </a:cubicBezTo>
                  <a:cubicBezTo>
                    <a:pt x="148" y="67"/>
                    <a:pt x="148" y="67"/>
                    <a:pt x="148" y="67"/>
                  </a:cubicBezTo>
                  <a:cubicBezTo>
                    <a:pt x="148" y="67"/>
                    <a:pt x="148" y="67"/>
                    <a:pt x="148" y="67"/>
                  </a:cubicBezTo>
                  <a:cubicBezTo>
                    <a:pt x="148" y="67"/>
                    <a:pt x="148" y="67"/>
                    <a:pt x="148" y="67"/>
                  </a:cubicBezTo>
                  <a:cubicBezTo>
                    <a:pt x="148" y="67"/>
                    <a:pt x="148" y="68"/>
                    <a:pt x="148" y="67"/>
                  </a:cubicBezTo>
                  <a:cubicBezTo>
                    <a:pt x="148" y="67"/>
                    <a:pt x="148" y="67"/>
                    <a:pt x="149" y="67"/>
                  </a:cubicBezTo>
                  <a:cubicBezTo>
                    <a:pt x="149" y="67"/>
                    <a:pt x="149" y="67"/>
                    <a:pt x="149" y="67"/>
                  </a:cubicBezTo>
                  <a:cubicBezTo>
                    <a:pt x="150" y="66"/>
                    <a:pt x="149" y="67"/>
                    <a:pt x="150" y="66"/>
                  </a:cubicBezTo>
                  <a:cubicBezTo>
                    <a:pt x="150" y="66"/>
                    <a:pt x="150" y="66"/>
                    <a:pt x="150" y="66"/>
                  </a:cubicBezTo>
                  <a:cubicBezTo>
                    <a:pt x="150" y="65"/>
                    <a:pt x="149" y="66"/>
                    <a:pt x="149" y="66"/>
                  </a:cubicBezTo>
                  <a:cubicBezTo>
                    <a:pt x="149" y="66"/>
                    <a:pt x="149" y="66"/>
                    <a:pt x="149" y="66"/>
                  </a:cubicBezTo>
                  <a:cubicBezTo>
                    <a:pt x="149" y="66"/>
                    <a:pt x="148" y="67"/>
                    <a:pt x="148" y="66"/>
                  </a:cubicBezTo>
                  <a:cubicBezTo>
                    <a:pt x="148" y="65"/>
                    <a:pt x="148" y="64"/>
                    <a:pt x="148" y="64"/>
                  </a:cubicBezTo>
                  <a:cubicBezTo>
                    <a:pt x="148" y="64"/>
                    <a:pt x="149" y="64"/>
                    <a:pt x="149" y="64"/>
                  </a:cubicBezTo>
                  <a:cubicBezTo>
                    <a:pt x="149" y="64"/>
                    <a:pt x="149" y="64"/>
                    <a:pt x="149" y="64"/>
                  </a:cubicBezTo>
                  <a:cubicBezTo>
                    <a:pt x="149" y="64"/>
                    <a:pt x="149" y="63"/>
                    <a:pt x="149" y="63"/>
                  </a:cubicBezTo>
                  <a:cubicBezTo>
                    <a:pt x="150" y="63"/>
                    <a:pt x="150" y="63"/>
                    <a:pt x="150" y="63"/>
                  </a:cubicBezTo>
                  <a:cubicBezTo>
                    <a:pt x="150" y="62"/>
                    <a:pt x="150" y="62"/>
                    <a:pt x="150" y="62"/>
                  </a:cubicBezTo>
                  <a:cubicBezTo>
                    <a:pt x="150" y="62"/>
                    <a:pt x="150" y="62"/>
                    <a:pt x="150" y="62"/>
                  </a:cubicBezTo>
                  <a:cubicBezTo>
                    <a:pt x="150" y="62"/>
                    <a:pt x="150" y="62"/>
                    <a:pt x="150" y="62"/>
                  </a:cubicBezTo>
                  <a:cubicBezTo>
                    <a:pt x="150" y="62"/>
                    <a:pt x="150" y="62"/>
                    <a:pt x="150" y="62"/>
                  </a:cubicBezTo>
                  <a:cubicBezTo>
                    <a:pt x="151" y="62"/>
                    <a:pt x="150" y="62"/>
                    <a:pt x="151" y="62"/>
                  </a:cubicBezTo>
                  <a:cubicBezTo>
                    <a:pt x="151" y="62"/>
                    <a:pt x="151" y="62"/>
                    <a:pt x="151" y="61"/>
                  </a:cubicBezTo>
                  <a:cubicBezTo>
                    <a:pt x="151" y="61"/>
                    <a:pt x="151" y="61"/>
                    <a:pt x="152" y="61"/>
                  </a:cubicBezTo>
                  <a:cubicBezTo>
                    <a:pt x="152" y="61"/>
                    <a:pt x="152" y="61"/>
                    <a:pt x="152" y="61"/>
                  </a:cubicBezTo>
                  <a:cubicBezTo>
                    <a:pt x="153" y="61"/>
                    <a:pt x="153" y="61"/>
                    <a:pt x="153" y="60"/>
                  </a:cubicBezTo>
                  <a:cubicBezTo>
                    <a:pt x="153" y="60"/>
                    <a:pt x="153" y="60"/>
                    <a:pt x="153" y="60"/>
                  </a:cubicBezTo>
                  <a:cubicBezTo>
                    <a:pt x="154" y="60"/>
                    <a:pt x="155" y="60"/>
                    <a:pt x="156" y="60"/>
                  </a:cubicBezTo>
                  <a:cubicBezTo>
                    <a:pt x="156" y="60"/>
                    <a:pt x="156" y="60"/>
                    <a:pt x="156" y="60"/>
                  </a:cubicBezTo>
                  <a:cubicBezTo>
                    <a:pt x="157" y="59"/>
                    <a:pt x="156" y="60"/>
                    <a:pt x="157" y="59"/>
                  </a:cubicBezTo>
                  <a:cubicBezTo>
                    <a:pt x="157" y="59"/>
                    <a:pt x="157" y="59"/>
                    <a:pt x="157" y="59"/>
                  </a:cubicBezTo>
                  <a:cubicBezTo>
                    <a:pt x="157" y="59"/>
                    <a:pt x="157" y="59"/>
                    <a:pt x="157" y="59"/>
                  </a:cubicBezTo>
                  <a:cubicBezTo>
                    <a:pt x="158" y="59"/>
                    <a:pt x="158" y="59"/>
                    <a:pt x="158" y="59"/>
                  </a:cubicBezTo>
                  <a:cubicBezTo>
                    <a:pt x="158" y="59"/>
                    <a:pt x="158" y="59"/>
                    <a:pt x="158" y="59"/>
                  </a:cubicBezTo>
                  <a:cubicBezTo>
                    <a:pt x="158" y="58"/>
                    <a:pt x="158" y="58"/>
                    <a:pt x="159" y="58"/>
                  </a:cubicBezTo>
                  <a:cubicBezTo>
                    <a:pt x="159" y="58"/>
                    <a:pt x="159" y="58"/>
                    <a:pt x="160" y="58"/>
                  </a:cubicBezTo>
                  <a:cubicBezTo>
                    <a:pt x="160" y="58"/>
                    <a:pt x="160" y="58"/>
                    <a:pt x="160" y="58"/>
                  </a:cubicBezTo>
                  <a:cubicBezTo>
                    <a:pt x="160" y="58"/>
                    <a:pt x="161" y="58"/>
                    <a:pt x="161" y="58"/>
                  </a:cubicBezTo>
                  <a:cubicBezTo>
                    <a:pt x="161" y="58"/>
                    <a:pt x="161" y="57"/>
                    <a:pt x="161" y="57"/>
                  </a:cubicBezTo>
                  <a:cubicBezTo>
                    <a:pt x="161" y="57"/>
                    <a:pt x="161" y="58"/>
                    <a:pt x="161" y="57"/>
                  </a:cubicBezTo>
                  <a:cubicBezTo>
                    <a:pt x="161" y="57"/>
                    <a:pt x="163" y="57"/>
                    <a:pt x="162" y="58"/>
                  </a:cubicBezTo>
                  <a:cubicBezTo>
                    <a:pt x="162" y="58"/>
                    <a:pt x="162" y="58"/>
                    <a:pt x="162" y="58"/>
                  </a:cubicBezTo>
                  <a:cubicBezTo>
                    <a:pt x="162" y="58"/>
                    <a:pt x="162" y="58"/>
                    <a:pt x="162" y="58"/>
                  </a:cubicBezTo>
                  <a:cubicBezTo>
                    <a:pt x="162" y="58"/>
                    <a:pt x="162" y="58"/>
                    <a:pt x="161" y="59"/>
                  </a:cubicBezTo>
                  <a:cubicBezTo>
                    <a:pt x="161" y="59"/>
                    <a:pt x="161" y="59"/>
                    <a:pt x="161" y="59"/>
                  </a:cubicBezTo>
                  <a:cubicBezTo>
                    <a:pt x="161" y="59"/>
                    <a:pt x="160" y="59"/>
                    <a:pt x="160" y="59"/>
                  </a:cubicBezTo>
                  <a:cubicBezTo>
                    <a:pt x="160" y="60"/>
                    <a:pt x="160" y="59"/>
                    <a:pt x="160" y="60"/>
                  </a:cubicBezTo>
                  <a:cubicBezTo>
                    <a:pt x="160" y="60"/>
                    <a:pt x="159" y="60"/>
                    <a:pt x="159" y="60"/>
                  </a:cubicBezTo>
                  <a:cubicBezTo>
                    <a:pt x="159" y="60"/>
                    <a:pt x="159" y="60"/>
                    <a:pt x="159" y="60"/>
                  </a:cubicBezTo>
                  <a:cubicBezTo>
                    <a:pt x="159" y="60"/>
                    <a:pt x="159" y="60"/>
                    <a:pt x="159" y="60"/>
                  </a:cubicBezTo>
                  <a:cubicBezTo>
                    <a:pt x="159" y="60"/>
                    <a:pt x="159" y="60"/>
                    <a:pt x="159" y="60"/>
                  </a:cubicBezTo>
                  <a:cubicBezTo>
                    <a:pt x="159" y="60"/>
                    <a:pt x="159" y="60"/>
                    <a:pt x="159" y="60"/>
                  </a:cubicBezTo>
                  <a:cubicBezTo>
                    <a:pt x="159" y="60"/>
                    <a:pt x="159" y="61"/>
                    <a:pt x="159" y="61"/>
                  </a:cubicBezTo>
                  <a:cubicBezTo>
                    <a:pt x="159" y="61"/>
                    <a:pt x="159" y="61"/>
                    <a:pt x="159" y="61"/>
                  </a:cubicBezTo>
                  <a:cubicBezTo>
                    <a:pt x="159" y="61"/>
                    <a:pt x="159" y="62"/>
                    <a:pt x="159" y="62"/>
                  </a:cubicBezTo>
                  <a:cubicBezTo>
                    <a:pt x="159" y="62"/>
                    <a:pt x="160" y="62"/>
                    <a:pt x="160" y="61"/>
                  </a:cubicBezTo>
                  <a:cubicBezTo>
                    <a:pt x="161" y="61"/>
                    <a:pt x="161" y="61"/>
                    <a:pt x="161" y="61"/>
                  </a:cubicBezTo>
                  <a:cubicBezTo>
                    <a:pt x="162" y="61"/>
                    <a:pt x="162" y="61"/>
                    <a:pt x="162" y="61"/>
                  </a:cubicBezTo>
                  <a:cubicBezTo>
                    <a:pt x="162" y="61"/>
                    <a:pt x="162" y="61"/>
                    <a:pt x="162" y="61"/>
                  </a:cubicBezTo>
                  <a:cubicBezTo>
                    <a:pt x="162" y="61"/>
                    <a:pt x="162" y="61"/>
                    <a:pt x="162" y="61"/>
                  </a:cubicBezTo>
                  <a:cubicBezTo>
                    <a:pt x="162" y="61"/>
                    <a:pt x="162" y="61"/>
                    <a:pt x="162" y="60"/>
                  </a:cubicBezTo>
                  <a:cubicBezTo>
                    <a:pt x="162" y="60"/>
                    <a:pt x="162" y="60"/>
                    <a:pt x="162" y="60"/>
                  </a:cubicBezTo>
                  <a:cubicBezTo>
                    <a:pt x="162" y="60"/>
                    <a:pt x="162" y="60"/>
                    <a:pt x="163" y="60"/>
                  </a:cubicBezTo>
                  <a:cubicBezTo>
                    <a:pt x="163" y="60"/>
                    <a:pt x="163" y="60"/>
                    <a:pt x="163" y="60"/>
                  </a:cubicBezTo>
                  <a:cubicBezTo>
                    <a:pt x="163" y="60"/>
                    <a:pt x="163" y="60"/>
                    <a:pt x="164" y="60"/>
                  </a:cubicBezTo>
                  <a:cubicBezTo>
                    <a:pt x="165" y="59"/>
                    <a:pt x="165" y="59"/>
                    <a:pt x="165" y="59"/>
                  </a:cubicBezTo>
                  <a:cubicBezTo>
                    <a:pt x="165" y="59"/>
                    <a:pt x="167" y="59"/>
                    <a:pt x="167" y="59"/>
                  </a:cubicBezTo>
                  <a:cubicBezTo>
                    <a:pt x="167" y="59"/>
                    <a:pt x="167" y="59"/>
                    <a:pt x="167" y="59"/>
                  </a:cubicBezTo>
                  <a:cubicBezTo>
                    <a:pt x="168" y="59"/>
                    <a:pt x="168" y="59"/>
                    <a:pt x="168" y="59"/>
                  </a:cubicBezTo>
                  <a:cubicBezTo>
                    <a:pt x="168" y="58"/>
                    <a:pt x="169" y="58"/>
                    <a:pt x="169" y="58"/>
                  </a:cubicBezTo>
                  <a:cubicBezTo>
                    <a:pt x="169" y="58"/>
                    <a:pt x="170" y="58"/>
                    <a:pt x="170" y="58"/>
                  </a:cubicBezTo>
                  <a:cubicBezTo>
                    <a:pt x="170" y="58"/>
                    <a:pt x="170" y="57"/>
                    <a:pt x="170" y="57"/>
                  </a:cubicBezTo>
                  <a:cubicBezTo>
                    <a:pt x="171" y="57"/>
                    <a:pt x="172" y="57"/>
                    <a:pt x="172" y="56"/>
                  </a:cubicBezTo>
                  <a:cubicBezTo>
                    <a:pt x="172" y="56"/>
                    <a:pt x="172" y="56"/>
                    <a:pt x="172" y="55"/>
                  </a:cubicBezTo>
                  <a:cubicBezTo>
                    <a:pt x="172" y="55"/>
                    <a:pt x="172" y="55"/>
                    <a:pt x="172" y="54"/>
                  </a:cubicBezTo>
                  <a:cubicBezTo>
                    <a:pt x="172" y="53"/>
                    <a:pt x="171" y="54"/>
                    <a:pt x="171" y="54"/>
                  </a:cubicBezTo>
                  <a:cubicBezTo>
                    <a:pt x="171" y="54"/>
                    <a:pt x="171" y="54"/>
                    <a:pt x="171" y="54"/>
                  </a:cubicBezTo>
                  <a:cubicBezTo>
                    <a:pt x="171" y="54"/>
                    <a:pt x="171" y="54"/>
                    <a:pt x="171" y="54"/>
                  </a:cubicBezTo>
                  <a:cubicBezTo>
                    <a:pt x="171" y="54"/>
                    <a:pt x="171" y="54"/>
                    <a:pt x="171" y="55"/>
                  </a:cubicBezTo>
                  <a:cubicBezTo>
                    <a:pt x="171" y="55"/>
                    <a:pt x="171" y="55"/>
                    <a:pt x="171" y="55"/>
                  </a:cubicBezTo>
                  <a:cubicBezTo>
                    <a:pt x="170" y="55"/>
                    <a:pt x="170" y="55"/>
                    <a:pt x="170" y="55"/>
                  </a:cubicBezTo>
                  <a:cubicBezTo>
                    <a:pt x="170" y="55"/>
                    <a:pt x="170" y="55"/>
                    <a:pt x="170" y="55"/>
                  </a:cubicBezTo>
                  <a:cubicBezTo>
                    <a:pt x="170" y="55"/>
                    <a:pt x="170" y="55"/>
                    <a:pt x="170" y="55"/>
                  </a:cubicBezTo>
                  <a:cubicBezTo>
                    <a:pt x="170" y="55"/>
                    <a:pt x="170" y="55"/>
                    <a:pt x="170" y="55"/>
                  </a:cubicBezTo>
                  <a:cubicBezTo>
                    <a:pt x="170" y="55"/>
                    <a:pt x="170" y="55"/>
                    <a:pt x="170" y="55"/>
                  </a:cubicBezTo>
                  <a:cubicBezTo>
                    <a:pt x="170" y="56"/>
                    <a:pt x="170" y="55"/>
                    <a:pt x="169" y="56"/>
                  </a:cubicBezTo>
                  <a:cubicBezTo>
                    <a:pt x="169" y="56"/>
                    <a:pt x="169" y="56"/>
                    <a:pt x="169" y="56"/>
                  </a:cubicBezTo>
                  <a:cubicBezTo>
                    <a:pt x="169" y="56"/>
                    <a:pt x="169" y="56"/>
                    <a:pt x="169" y="56"/>
                  </a:cubicBezTo>
                  <a:cubicBezTo>
                    <a:pt x="169" y="56"/>
                    <a:pt x="169" y="56"/>
                    <a:pt x="169" y="56"/>
                  </a:cubicBezTo>
                  <a:cubicBezTo>
                    <a:pt x="169" y="56"/>
                    <a:pt x="169" y="57"/>
                    <a:pt x="168" y="57"/>
                  </a:cubicBezTo>
                  <a:cubicBezTo>
                    <a:pt x="168" y="57"/>
                    <a:pt x="168" y="57"/>
                    <a:pt x="168" y="57"/>
                  </a:cubicBezTo>
                  <a:cubicBezTo>
                    <a:pt x="167" y="57"/>
                    <a:pt x="167" y="57"/>
                    <a:pt x="167" y="56"/>
                  </a:cubicBezTo>
                  <a:cubicBezTo>
                    <a:pt x="167" y="56"/>
                    <a:pt x="167" y="56"/>
                    <a:pt x="167" y="56"/>
                  </a:cubicBezTo>
                  <a:cubicBezTo>
                    <a:pt x="167" y="56"/>
                    <a:pt x="167" y="56"/>
                    <a:pt x="167" y="56"/>
                  </a:cubicBezTo>
                  <a:cubicBezTo>
                    <a:pt x="167" y="56"/>
                    <a:pt x="167" y="56"/>
                    <a:pt x="168" y="56"/>
                  </a:cubicBezTo>
                  <a:cubicBezTo>
                    <a:pt x="168" y="56"/>
                    <a:pt x="168" y="56"/>
                    <a:pt x="168" y="56"/>
                  </a:cubicBezTo>
                  <a:cubicBezTo>
                    <a:pt x="168" y="55"/>
                    <a:pt x="168" y="56"/>
                    <a:pt x="168" y="55"/>
                  </a:cubicBezTo>
                  <a:cubicBezTo>
                    <a:pt x="168" y="55"/>
                    <a:pt x="168" y="55"/>
                    <a:pt x="168" y="55"/>
                  </a:cubicBezTo>
                  <a:cubicBezTo>
                    <a:pt x="167" y="55"/>
                    <a:pt x="167" y="55"/>
                    <a:pt x="166" y="55"/>
                  </a:cubicBezTo>
                  <a:cubicBezTo>
                    <a:pt x="166" y="55"/>
                    <a:pt x="166" y="55"/>
                    <a:pt x="166" y="55"/>
                  </a:cubicBezTo>
                  <a:cubicBezTo>
                    <a:pt x="166" y="55"/>
                    <a:pt x="166" y="55"/>
                    <a:pt x="166" y="55"/>
                  </a:cubicBezTo>
                  <a:cubicBezTo>
                    <a:pt x="166" y="55"/>
                    <a:pt x="166" y="55"/>
                    <a:pt x="166" y="55"/>
                  </a:cubicBezTo>
                  <a:cubicBezTo>
                    <a:pt x="165" y="54"/>
                    <a:pt x="165" y="54"/>
                    <a:pt x="165" y="54"/>
                  </a:cubicBezTo>
                  <a:cubicBezTo>
                    <a:pt x="165" y="54"/>
                    <a:pt x="165" y="54"/>
                    <a:pt x="165" y="54"/>
                  </a:cubicBezTo>
                  <a:cubicBezTo>
                    <a:pt x="164" y="54"/>
                    <a:pt x="164" y="54"/>
                    <a:pt x="164" y="55"/>
                  </a:cubicBezTo>
                  <a:cubicBezTo>
                    <a:pt x="165" y="55"/>
                    <a:pt x="165" y="55"/>
                    <a:pt x="165" y="55"/>
                  </a:cubicBezTo>
                  <a:cubicBezTo>
                    <a:pt x="165" y="55"/>
                    <a:pt x="165" y="55"/>
                    <a:pt x="165" y="56"/>
                  </a:cubicBezTo>
                  <a:cubicBezTo>
                    <a:pt x="165" y="56"/>
                    <a:pt x="165" y="56"/>
                    <a:pt x="165" y="56"/>
                  </a:cubicBezTo>
                  <a:cubicBezTo>
                    <a:pt x="166" y="56"/>
                    <a:pt x="166" y="56"/>
                    <a:pt x="166" y="56"/>
                  </a:cubicBezTo>
                  <a:cubicBezTo>
                    <a:pt x="166" y="56"/>
                    <a:pt x="166" y="56"/>
                    <a:pt x="166" y="56"/>
                  </a:cubicBezTo>
                  <a:cubicBezTo>
                    <a:pt x="166" y="57"/>
                    <a:pt x="166" y="57"/>
                    <a:pt x="166" y="57"/>
                  </a:cubicBezTo>
                  <a:cubicBezTo>
                    <a:pt x="166" y="56"/>
                    <a:pt x="165" y="56"/>
                    <a:pt x="165" y="56"/>
                  </a:cubicBezTo>
                  <a:cubicBezTo>
                    <a:pt x="165" y="56"/>
                    <a:pt x="165" y="56"/>
                    <a:pt x="165" y="56"/>
                  </a:cubicBezTo>
                  <a:cubicBezTo>
                    <a:pt x="165" y="56"/>
                    <a:pt x="165" y="56"/>
                    <a:pt x="165" y="56"/>
                  </a:cubicBezTo>
                  <a:cubicBezTo>
                    <a:pt x="165" y="56"/>
                    <a:pt x="165" y="56"/>
                    <a:pt x="165" y="56"/>
                  </a:cubicBezTo>
                  <a:cubicBezTo>
                    <a:pt x="165" y="56"/>
                    <a:pt x="164" y="56"/>
                    <a:pt x="164" y="56"/>
                  </a:cubicBezTo>
                  <a:cubicBezTo>
                    <a:pt x="164" y="56"/>
                    <a:pt x="164" y="56"/>
                    <a:pt x="164" y="56"/>
                  </a:cubicBezTo>
                  <a:cubicBezTo>
                    <a:pt x="164" y="56"/>
                    <a:pt x="164" y="55"/>
                    <a:pt x="164" y="55"/>
                  </a:cubicBezTo>
                  <a:cubicBezTo>
                    <a:pt x="164" y="55"/>
                    <a:pt x="164" y="55"/>
                    <a:pt x="164" y="55"/>
                  </a:cubicBezTo>
                  <a:cubicBezTo>
                    <a:pt x="164" y="54"/>
                    <a:pt x="163" y="54"/>
                    <a:pt x="164" y="53"/>
                  </a:cubicBezTo>
                  <a:cubicBezTo>
                    <a:pt x="164" y="53"/>
                    <a:pt x="164" y="53"/>
                    <a:pt x="164" y="53"/>
                  </a:cubicBezTo>
                  <a:cubicBezTo>
                    <a:pt x="164" y="53"/>
                    <a:pt x="164" y="53"/>
                    <a:pt x="164" y="52"/>
                  </a:cubicBezTo>
                  <a:cubicBezTo>
                    <a:pt x="164" y="52"/>
                    <a:pt x="165" y="52"/>
                    <a:pt x="165" y="52"/>
                  </a:cubicBezTo>
                  <a:cubicBezTo>
                    <a:pt x="165" y="52"/>
                    <a:pt x="165" y="52"/>
                    <a:pt x="165" y="52"/>
                  </a:cubicBezTo>
                  <a:cubicBezTo>
                    <a:pt x="166" y="52"/>
                    <a:pt x="165" y="52"/>
                    <a:pt x="165" y="52"/>
                  </a:cubicBezTo>
                  <a:cubicBezTo>
                    <a:pt x="165" y="52"/>
                    <a:pt x="164" y="52"/>
                    <a:pt x="164" y="52"/>
                  </a:cubicBezTo>
                  <a:cubicBezTo>
                    <a:pt x="164" y="52"/>
                    <a:pt x="164" y="52"/>
                    <a:pt x="164" y="52"/>
                  </a:cubicBezTo>
                  <a:cubicBezTo>
                    <a:pt x="163" y="52"/>
                    <a:pt x="163" y="52"/>
                    <a:pt x="163" y="52"/>
                  </a:cubicBezTo>
                  <a:cubicBezTo>
                    <a:pt x="163" y="52"/>
                    <a:pt x="162" y="52"/>
                    <a:pt x="162" y="52"/>
                  </a:cubicBezTo>
                  <a:cubicBezTo>
                    <a:pt x="162" y="52"/>
                    <a:pt x="161" y="51"/>
                    <a:pt x="162" y="51"/>
                  </a:cubicBezTo>
                  <a:cubicBezTo>
                    <a:pt x="162" y="51"/>
                    <a:pt x="162" y="51"/>
                    <a:pt x="162" y="51"/>
                  </a:cubicBezTo>
                  <a:cubicBezTo>
                    <a:pt x="163" y="51"/>
                    <a:pt x="163" y="51"/>
                    <a:pt x="164" y="51"/>
                  </a:cubicBezTo>
                  <a:cubicBezTo>
                    <a:pt x="164" y="51"/>
                    <a:pt x="164" y="51"/>
                    <a:pt x="164" y="51"/>
                  </a:cubicBezTo>
                  <a:cubicBezTo>
                    <a:pt x="164" y="51"/>
                    <a:pt x="165" y="51"/>
                    <a:pt x="165" y="51"/>
                  </a:cubicBezTo>
                  <a:cubicBezTo>
                    <a:pt x="166" y="51"/>
                    <a:pt x="166" y="50"/>
                    <a:pt x="167" y="50"/>
                  </a:cubicBezTo>
                  <a:cubicBezTo>
                    <a:pt x="167" y="50"/>
                    <a:pt x="167" y="50"/>
                    <a:pt x="167" y="49"/>
                  </a:cubicBezTo>
                  <a:cubicBezTo>
                    <a:pt x="166" y="49"/>
                    <a:pt x="166" y="49"/>
                    <a:pt x="166" y="49"/>
                  </a:cubicBezTo>
                  <a:cubicBezTo>
                    <a:pt x="166" y="49"/>
                    <a:pt x="166" y="49"/>
                    <a:pt x="166" y="49"/>
                  </a:cubicBezTo>
                  <a:cubicBezTo>
                    <a:pt x="166" y="49"/>
                    <a:pt x="166" y="49"/>
                    <a:pt x="165" y="49"/>
                  </a:cubicBezTo>
                  <a:cubicBezTo>
                    <a:pt x="165" y="49"/>
                    <a:pt x="166" y="49"/>
                    <a:pt x="165" y="49"/>
                  </a:cubicBezTo>
                  <a:cubicBezTo>
                    <a:pt x="165" y="49"/>
                    <a:pt x="165" y="49"/>
                    <a:pt x="164" y="49"/>
                  </a:cubicBezTo>
                  <a:cubicBezTo>
                    <a:pt x="163" y="49"/>
                    <a:pt x="163" y="49"/>
                    <a:pt x="162" y="49"/>
                  </a:cubicBezTo>
                  <a:cubicBezTo>
                    <a:pt x="162" y="49"/>
                    <a:pt x="161" y="49"/>
                    <a:pt x="161" y="49"/>
                  </a:cubicBezTo>
                  <a:cubicBezTo>
                    <a:pt x="160" y="49"/>
                    <a:pt x="160" y="49"/>
                    <a:pt x="160" y="50"/>
                  </a:cubicBezTo>
                  <a:cubicBezTo>
                    <a:pt x="160" y="50"/>
                    <a:pt x="159" y="50"/>
                    <a:pt x="159" y="50"/>
                  </a:cubicBezTo>
                  <a:cubicBezTo>
                    <a:pt x="159" y="50"/>
                    <a:pt x="158" y="51"/>
                    <a:pt x="158" y="51"/>
                  </a:cubicBezTo>
                  <a:cubicBezTo>
                    <a:pt x="158" y="51"/>
                    <a:pt x="157" y="51"/>
                    <a:pt x="157" y="51"/>
                  </a:cubicBezTo>
                  <a:cubicBezTo>
                    <a:pt x="157" y="51"/>
                    <a:pt x="156" y="52"/>
                    <a:pt x="156" y="52"/>
                  </a:cubicBezTo>
                  <a:cubicBezTo>
                    <a:pt x="156" y="52"/>
                    <a:pt x="156" y="52"/>
                    <a:pt x="156" y="52"/>
                  </a:cubicBezTo>
                  <a:cubicBezTo>
                    <a:pt x="156" y="52"/>
                    <a:pt x="156" y="52"/>
                    <a:pt x="156" y="52"/>
                  </a:cubicBezTo>
                  <a:cubicBezTo>
                    <a:pt x="156" y="52"/>
                    <a:pt x="155" y="52"/>
                    <a:pt x="155" y="53"/>
                  </a:cubicBezTo>
                  <a:cubicBezTo>
                    <a:pt x="155" y="53"/>
                    <a:pt x="153" y="53"/>
                    <a:pt x="153" y="54"/>
                  </a:cubicBezTo>
                  <a:cubicBezTo>
                    <a:pt x="153" y="54"/>
                    <a:pt x="152" y="54"/>
                    <a:pt x="152" y="54"/>
                  </a:cubicBezTo>
                  <a:cubicBezTo>
                    <a:pt x="153" y="53"/>
                    <a:pt x="153" y="53"/>
                    <a:pt x="153" y="53"/>
                  </a:cubicBezTo>
                  <a:cubicBezTo>
                    <a:pt x="153" y="53"/>
                    <a:pt x="153" y="53"/>
                    <a:pt x="153" y="53"/>
                  </a:cubicBezTo>
                  <a:cubicBezTo>
                    <a:pt x="154" y="53"/>
                    <a:pt x="154" y="52"/>
                    <a:pt x="154" y="52"/>
                  </a:cubicBezTo>
                  <a:cubicBezTo>
                    <a:pt x="154" y="52"/>
                    <a:pt x="154" y="52"/>
                    <a:pt x="154" y="52"/>
                  </a:cubicBezTo>
                  <a:cubicBezTo>
                    <a:pt x="154" y="52"/>
                    <a:pt x="154" y="52"/>
                    <a:pt x="155" y="52"/>
                  </a:cubicBezTo>
                  <a:cubicBezTo>
                    <a:pt x="155" y="52"/>
                    <a:pt x="155" y="52"/>
                    <a:pt x="155" y="52"/>
                  </a:cubicBezTo>
                  <a:cubicBezTo>
                    <a:pt x="155" y="52"/>
                    <a:pt x="155" y="52"/>
                    <a:pt x="155" y="52"/>
                  </a:cubicBezTo>
                  <a:cubicBezTo>
                    <a:pt x="155" y="52"/>
                    <a:pt x="155" y="51"/>
                    <a:pt x="155" y="51"/>
                  </a:cubicBezTo>
                  <a:cubicBezTo>
                    <a:pt x="155" y="51"/>
                    <a:pt x="155" y="51"/>
                    <a:pt x="156" y="51"/>
                  </a:cubicBezTo>
                  <a:cubicBezTo>
                    <a:pt x="156" y="51"/>
                    <a:pt x="156" y="51"/>
                    <a:pt x="156" y="51"/>
                  </a:cubicBezTo>
                  <a:cubicBezTo>
                    <a:pt x="156" y="51"/>
                    <a:pt x="156" y="51"/>
                    <a:pt x="156" y="51"/>
                  </a:cubicBezTo>
                  <a:cubicBezTo>
                    <a:pt x="156" y="50"/>
                    <a:pt x="157" y="50"/>
                    <a:pt x="157" y="50"/>
                  </a:cubicBezTo>
                  <a:cubicBezTo>
                    <a:pt x="157" y="50"/>
                    <a:pt x="157" y="50"/>
                    <a:pt x="158" y="50"/>
                  </a:cubicBezTo>
                  <a:cubicBezTo>
                    <a:pt x="158" y="50"/>
                    <a:pt x="158" y="49"/>
                    <a:pt x="158" y="49"/>
                  </a:cubicBezTo>
                  <a:cubicBezTo>
                    <a:pt x="158" y="49"/>
                    <a:pt x="158" y="49"/>
                    <a:pt x="158" y="49"/>
                  </a:cubicBezTo>
                  <a:cubicBezTo>
                    <a:pt x="158" y="49"/>
                    <a:pt x="159" y="49"/>
                    <a:pt x="159" y="49"/>
                  </a:cubicBezTo>
                  <a:cubicBezTo>
                    <a:pt x="159" y="49"/>
                    <a:pt x="161" y="48"/>
                    <a:pt x="161" y="48"/>
                  </a:cubicBezTo>
                  <a:cubicBezTo>
                    <a:pt x="162" y="48"/>
                    <a:pt x="162" y="48"/>
                    <a:pt x="162" y="47"/>
                  </a:cubicBezTo>
                  <a:cubicBezTo>
                    <a:pt x="162" y="47"/>
                    <a:pt x="163" y="47"/>
                    <a:pt x="163" y="47"/>
                  </a:cubicBezTo>
                  <a:cubicBezTo>
                    <a:pt x="163" y="47"/>
                    <a:pt x="163" y="47"/>
                    <a:pt x="163" y="47"/>
                  </a:cubicBezTo>
                  <a:cubicBezTo>
                    <a:pt x="164" y="47"/>
                    <a:pt x="164" y="46"/>
                    <a:pt x="164" y="46"/>
                  </a:cubicBezTo>
                  <a:cubicBezTo>
                    <a:pt x="167" y="46"/>
                    <a:pt x="169" y="45"/>
                    <a:pt x="171" y="46"/>
                  </a:cubicBezTo>
                  <a:cubicBezTo>
                    <a:pt x="171" y="46"/>
                    <a:pt x="172" y="46"/>
                    <a:pt x="172" y="47"/>
                  </a:cubicBezTo>
                  <a:cubicBezTo>
                    <a:pt x="173" y="47"/>
                    <a:pt x="174" y="47"/>
                    <a:pt x="174" y="46"/>
                  </a:cubicBezTo>
                  <a:cubicBezTo>
                    <a:pt x="175" y="46"/>
                    <a:pt x="176" y="46"/>
                    <a:pt x="177" y="45"/>
                  </a:cubicBezTo>
                  <a:cubicBezTo>
                    <a:pt x="177" y="45"/>
                    <a:pt x="177" y="45"/>
                    <a:pt x="177" y="45"/>
                  </a:cubicBezTo>
                  <a:cubicBezTo>
                    <a:pt x="177" y="45"/>
                    <a:pt x="178" y="45"/>
                    <a:pt x="178" y="45"/>
                  </a:cubicBezTo>
                  <a:cubicBezTo>
                    <a:pt x="178" y="45"/>
                    <a:pt x="178" y="45"/>
                    <a:pt x="178" y="45"/>
                  </a:cubicBezTo>
                  <a:cubicBezTo>
                    <a:pt x="178" y="45"/>
                    <a:pt x="178" y="45"/>
                    <a:pt x="178" y="45"/>
                  </a:cubicBezTo>
                  <a:cubicBezTo>
                    <a:pt x="178" y="44"/>
                    <a:pt x="178" y="45"/>
                    <a:pt x="178" y="44"/>
                  </a:cubicBezTo>
                  <a:cubicBezTo>
                    <a:pt x="178" y="44"/>
                    <a:pt x="178" y="44"/>
                    <a:pt x="178" y="44"/>
                  </a:cubicBezTo>
                  <a:cubicBezTo>
                    <a:pt x="179" y="44"/>
                    <a:pt x="179" y="44"/>
                    <a:pt x="179" y="44"/>
                  </a:cubicBezTo>
                  <a:cubicBezTo>
                    <a:pt x="179" y="44"/>
                    <a:pt x="179" y="44"/>
                    <a:pt x="179" y="44"/>
                  </a:cubicBezTo>
                  <a:cubicBezTo>
                    <a:pt x="179" y="44"/>
                    <a:pt x="180" y="43"/>
                    <a:pt x="180" y="43"/>
                  </a:cubicBezTo>
                  <a:cubicBezTo>
                    <a:pt x="181" y="43"/>
                    <a:pt x="182" y="44"/>
                    <a:pt x="182" y="43"/>
                  </a:cubicBezTo>
                  <a:cubicBezTo>
                    <a:pt x="183" y="43"/>
                    <a:pt x="183" y="43"/>
                    <a:pt x="184" y="43"/>
                  </a:cubicBezTo>
                  <a:cubicBezTo>
                    <a:pt x="184" y="42"/>
                    <a:pt x="184" y="42"/>
                    <a:pt x="184" y="42"/>
                  </a:cubicBezTo>
                  <a:cubicBezTo>
                    <a:pt x="184" y="42"/>
                    <a:pt x="184" y="42"/>
                    <a:pt x="184" y="42"/>
                  </a:cubicBezTo>
                  <a:cubicBezTo>
                    <a:pt x="185" y="42"/>
                    <a:pt x="185" y="42"/>
                    <a:pt x="185" y="42"/>
                  </a:cubicBezTo>
                  <a:cubicBezTo>
                    <a:pt x="185" y="41"/>
                    <a:pt x="185" y="41"/>
                    <a:pt x="185" y="41"/>
                  </a:cubicBezTo>
                  <a:cubicBezTo>
                    <a:pt x="185" y="41"/>
                    <a:pt x="185" y="40"/>
                    <a:pt x="185" y="40"/>
                  </a:cubicBezTo>
                  <a:cubicBezTo>
                    <a:pt x="185" y="40"/>
                    <a:pt x="185" y="40"/>
                    <a:pt x="185" y="40"/>
                  </a:cubicBezTo>
                  <a:cubicBezTo>
                    <a:pt x="185" y="40"/>
                    <a:pt x="185" y="40"/>
                    <a:pt x="185" y="40"/>
                  </a:cubicBezTo>
                  <a:cubicBezTo>
                    <a:pt x="186" y="40"/>
                    <a:pt x="186" y="39"/>
                    <a:pt x="186" y="39"/>
                  </a:cubicBezTo>
                  <a:cubicBezTo>
                    <a:pt x="186" y="39"/>
                    <a:pt x="186" y="39"/>
                    <a:pt x="185" y="38"/>
                  </a:cubicBezTo>
                  <a:cubicBezTo>
                    <a:pt x="185" y="38"/>
                    <a:pt x="185" y="38"/>
                    <a:pt x="185" y="38"/>
                  </a:cubicBezTo>
                  <a:cubicBezTo>
                    <a:pt x="184" y="38"/>
                    <a:pt x="184" y="38"/>
                    <a:pt x="184" y="38"/>
                  </a:cubicBezTo>
                  <a:cubicBezTo>
                    <a:pt x="184" y="38"/>
                    <a:pt x="184" y="39"/>
                    <a:pt x="183" y="39"/>
                  </a:cubicBezTo>
                  <a:cubicBezTo>
                    <a:pt x="183" y="39"/>
                    <a:pt x="184" y="38"/>
                    <a:pt x="184" y="38"/>
                  </a:cubicBezTo>
                  <a:cubicBezTo>
                    <a:pt x="184" y="38"/>
                    <a:pt x="184" y="38"/>
                    <a:pt x="184" y="38"/>
                  </a:cubicBezTo>
                  <a:cubicBezTo>
                    <a:pt x="184" y="38"/>
                    <a:pt x="183" y="38"/>
                    <a:pt x="183" y="37"/>
                  </a:cubicBezTo>
                  <a:cubicBezTo>
                    <a:pt x="183" y="37"/>
                    <a:pt x="183" y="38"/>
                    <a:pt x="183" y="38"/>
                  </a:cubicBezTo>
                  <a:cubicBezTo>
                    <a:pt x="183" y="38"/>
                    <a:pt x="183" y="38"/>
                    <a:pt x="182" y="38"/>
                  </a:cubicBezTo>
                  <a:cubicBezTo>
                    <a:pt x="182" y="38"/>
                    <a:pt x="182" y="38"/>
                    <a:pt x="182" y="38"/>
                  </a:cubicBezTo>
                  <a:cubicBezTo>
                    <a:pt x="181" y="38"/>
                    <a:pt x="181" y="38"/>
                    <a:pt x="181" y="38"/>
                  </a:cubicBezTo>
                  <a:cubicBezTo>
                    <a:pt x="181" y="38"/>
                    <a:pt x="180" y="38"/>
                    <a:pt x="180" y="39"/>
                  </a:cubicBezTo>
                  <a:cubicBezTo>
                    <a:pt x="180" y="39"/>
                    <a:pt x="180" y="39"/>
                    <a:pt x="180" y="39"/>
                  </a:cubicBezTo>
                  <a:cubicBezTo>
                    <a:pt x="179" y="39"/>
                    <a:pt x="179" y="39"/>
                    <a:pt x="179" y="39"/>
                  </a:cubicBezTo>
                  <a:cubicBezTo>
                    <a:pt x="179" y="39"/>
                    <a:pt x="179" y="39"/>
                    <a:pt x="179" y="39"/>
                  </a:cubicBezTo>
                  <a:cubicBezTo>
                    <a:pt x="178" y="39"/>
                    <a:pt x="178" y="39"/>
                    <a:pt x="178" y="39"/>
                  </a:cubicBezTo>
                  <a:cubicBezTo>
                    <a:pt x="178" y="39"/>
                    <a:pt x="177" y="39"/>
                    <a:pt x="178" y="39"/>
                  </a:cubicBezTo>
                  <a:cubicBezTo>
                    <a:pt x="178" y="39"/>
                    <a:pt x="178" y="39"/>
                    <a:pt x="178" y="38"/>
                  </a:cubicBezTo>
                  <a:cubicBezTo>
                    <a:pt x="178" y="38"/>
                    <a:pt x="179" y="38"/>
                    <a:pt x="179" y="38"/>
                  </a:cubicBezTo>
                  <a:cubicBezTo>
                    <a:pt x="179" y="38"/>
                    <a:pt x="180" y="38"/>
                    <a:pt x="180" y="38"/>
                  </a:cubicBezTo>
                  <a:cubicBezTo>
                    <a:pt x="180" y="38"/>
                    <a:pt x="180" y="37"/>
                    <a:pt x="180" y="37"/>
                  </a:cubicBezTo>
                  <a:cubicBezTo>
                    <a:pt x="181" y="37"/>
                    <a:pt x="182" y="37"/>
                    <a:pt x="182" y="37"/>
                  </a:cubicBezTo>
                  <a:cubicBezTo>
                    <a:pt x="182" y="37"/>
                    <a:pt x="185" y="37"/>
                    <a:pt x="184" y="36"/>
                  </a:cubicBezTo>
                  <a:cubicBezTo>
                    <a:pt x="184" y="36"/>
                    <a:pt x="183" y="36"/>
                    <a:pt x="182" y="36"/>
                  </a:cubicBezTo>
                  <a:cubicBezTo>
                    <a:pt x="182" y="36"/>
                    <a:pt x="182" y="36"/>
                    <a:pt x="182" y="36"/>
                  </a:cubicBezTo>
                  <a:cubicBezTo>
                    <a:pt x="182" y="35"/>
                    <a:pt x="182" y="35"/>
                    <a:pt x="182" y="35"/>
                  </a:cubicBezTo>
                  <a:cubicBezTo>
                    <a:pt x="181" y="35"/>
                    <a:pt x="181" y="35"/>
                    <a:pt x="180" y="35"/>
                  </a:cubicBezTo>
                  <a:cubicBezTo>
                    <a:pt x="179" y="35"/>
                    <a:pt x="180" y="35"/>
                    <a:pt x="180" y="35"/>
                  </a:cubicBezTo>
                  <a:cubicBezTo>
                    <a:pt x="180" y="34"/>
                    <a:pt x="180" y="34"/>
                    <a:pt x="179" y="34"/>
                  </a:cubicBezTo>
                  <a:cubicBezTo>
                    <a:pt x="179" y="34"/>
                    <a:pt x="179" y="34"/>
                    <a:pt x="179" y="34"/>
                  </a:cubicBezTo>
                  <a:cubicBezTo>
                    <a:pt x="179" y="34"/>
                    <a:pt x="179" y="34"/>
                    <a:pt x="179" y="34"/>
                  </a:cubicBezTo>
                  <a:cubicBezTo>
                    <a:pt x="179" y="34"/>
                    <a:pt x="179" y="34"/>
                    <a:pt x="179" y="34"/>
                  </a:cubicBezTo>
                  <a:cubicBezTo>
                    <a:pt x="179" y="34"/>
                    <a:pt x="179" y="33"/>
                    <a:pt x="179" y="33"/>
                  </a:cubicBezTo>
                  <a:cubicBezTo>
                    <a:pt x="179" y="33"/>
                    <a:pt x="178" y="32"/>
                    <a:pt x="178" y="32"/>
                  </a:cubicBezTo>
                  <a:cubicBezTo>
                    <a:pt x="178" y="32"/>
                    <a:pt x="178" y="32"/>
                    <a:pt x="178" y="31"/>
                  </a:cubicBezTo>
                  <a:cubicBezTo>
                    <a:pt x="178" y="31"/>
                    <a:pt x="179" y="31"/>
                    <a:pt x="179" y="31"/>
                  </a:cubicBezTo>
                  <a:cubicBezTo>
                    <a:pt x="179" y="31"/>
                    <a:pt x="179" y="31"/>
                    <a:pt x="180" y="31"/>
                  </a:cubicBezTo>
                  <a:cubicBezTo>
                    <a:pt x="180" y="31"/>
                    <a:pt x="179" y="30"/>
                    <a:pt x="179" y="30"/>
                  </a:cubicBezTo>
                  <a:cubicBezTo>
                    <a:pt x="178" y="30"/>
                    <a:pt x="179" y="30"/>
                    <a:pt x="179" y="30"/>
                  </a:cubicBezTo>
                  <a:cubicBezTo>
                    <a:pt x="179" y="30"/>
                    <a:pt x="179" y="30"/>
                    <a:pt x="179" y="29"/>
                  </a:cubicBezTo>
                  <a:cubicBezTo>
                    <a:pt x="179" y="29"/>
                    <a:pt x="179" y="29"/>
                    <a:pt x="179" y="29"/>
                  </a:cubicBezTo>
                  <a:cubicBezTo>
                    <a:pt x="180" y="29"/>
                    <a:pt x="180" y="29"/>
                    <a:pt x="179" y="29"/>
                  </a:cubicBezTo>
                  <a:cubicBezTo>
                    <a:pt x="179" y="29"/>
                    <a:pt x="179" y="29"/>
                    <a:pt x="179" y="28"/>
                  </a:cubicBezTo>
                  <a:cubicBezTo>
                    <a:pt x="179" y="28"/>
                    <a:pt x="178" y="28"/>
                    <a:pt x="178" y="28"/>
                  </a:cubicBezTo>
                  <a:cubicBezTo>
                    <a:pt x="178" y="27"/>
                    <a:pt x="178" y="28"/>
                    <a:pt x="178" y="28"/>
                  </a:cubicBezTo>
                  <a:cubicBezTo>
                    <a:pt x="179" y="27"/>
                    <a:pt x="179" y="27"/>
                    <a:pt x="179" y="27"/>
                  </a:cubicBezTo>
                  <a:cubicBezTo>
                    <a:pt x="179" y="27"/>
                    <a:pt x="179" y="26"/>
                    <a:pt x="178" y="26"/>
                  </a:cubicBezTo>
                  <a:cubicBezTo>
                    <a:pt x="178" y="25"/>
                    <a:pt x="178" y="25"/>
                    <a:pt x="178" y="24"/>
                  </a:cubicBezTo>
                  <a:cubicBezTo>
                    <a:pt x="177" y="24"/>
                    <a:pt x="177" y="24"/>
                    <a:pt x="177" y="25"/>
                  </a:cubicBezTo>
                  <a:cubicBezTo>
                    <a:pt x="176" y="25"/>
                    <a:pt x="176" y="25"/>
                    <a:pt x="176" y="25"/>
                  </a:cubicBezTo>
                  <a:cubicBezTo>
                    <a:pt x="176" y="25"/>
                    <a:pt x="176" y="25"/>
                    <a:pt x="176" y="25"/>
                  </a:cubicBezTo>
                  <a:cubicBezTo>
                    <a:pt x="176" y="25"/>
                    <a:pt x="176" y="25"/>
                    <a:pt x="176" y="25"/>
                  </a:cubicBezTo>
                  <a:cubicBezTo>
                    <a:pt x="176" y="25"/>
                    <a:pt x="176" y="25"/>
                    <a:pt x="176" y="25"/>
                  </a:cubicBezTo>
                  <a:cubicBezTo>
                    <a:pt x="176" y="26"/>
                    <a:pt x="176" y="25"/>
                    <a:pt x="176" y="26"/>
                  </a:cubicBezTo>
                  <a:cubicBezTo>
                    <a:pt x="175" y="26"/>
                    <a:pt x="175" y="26"/>
                    <a:pt x="175" y="26"/>
                  </a:cubicBezTo>
                  <a:cubicBezTo>
                    <a:pt x="175" y="26"/>
                    <a:pt x="175" y="27"/>
                    <a:pt x="175" y="27"/>
                  </a:cubicBezTo>
                  <a:cubicBezTo>
                    <a:pt x="175" y="27"/>
                    <a:pt x="175" y="27"/>
                    <a:pt x="175" y="27"/>
                  </a:cubicBezTo>
                  <a:cubicBezTo>
                    <a:pt x="174" y="27"/>
                    <a:pt x="174" y="27"/>
                    <a:pt x="174" y="27"/>
                  </a:cubicBezTo>
                  <a:cubicBezTo>
                    <a:pt x="174" y="27"/>
                    <a:pt x="174" y="27"/>
                    <a:pt x="174" y="27"/>
                  </a:cubicBezTo>
                  <a:cubicBezTo>
                    <a:pt x="174" y="27"/>
                    <a:pt x="174" y="27"/>
                    <a:pt x="174" y="27"/>
                  </a:cubicBezTo>
                  <a:cubicBezTo>
                    <a:pt x="174" y="28"/>
                    <a:pt x="174" y="27"/>
                    <a:pt x="174" y="27"/>
                  </a:cubicBezTo>
                  <a:cubicBezTo>
                    <a:pt x="173" y="27"/>
                    <a:pt x="173" y="27"/>
                    <a:pt x="173" y="28"/>
                  </a:cubicBezTo>
                  <a:cubicBezTo>
                    <a:pt x="173" y="28"/>
                    <a:pt x="172" y="28"/>
                    <a:pt x="172" y="28"/>
                  </a:cubicBezTo>
                  <a:cubicBezTo>
                    <a:pt x="172" y="28"/>
                    <a:pt x="172" y="28"/>
                    <a:pt x="172" y="28"/>
                  </a:cubicBezTo>
                  <a:cubicBezTo>
                    <a:pt x="171" y="28"/>
                    <a:pt x="170" y="29"/>
                    <a:pt x="170" y="28"/>
                  </a:cubicBezTo>
                  <a:cubicBezTo>
                    <a:pt x="170" y="27"/>
                    <a:pt x="170" y="27"/>
                    <a:pt x="169" y="27"/>
                  </a:cubicBezTo>
                  <a:cubicBezTo>
                    <a:pt x="169" y="27"/>
                    <a:pt x="169" y="27"/>
                    <a:pt x="168" y="27"/>
                  </a:cubicBezTo>
                  <a:cubicBezTo>
                    <a:pt x="168" y="27"/>
                    <a:pt x="168" y="27"/>
                    <a:pt x="168" y="27"/>
                  </a:cubicBezTo>
                  <a:cubicBezTo>
                    <a:pt x="168" y="27"/>
                    <a:pt x="168" y="27"/>
                    <a:pt x="168" y="27"/>
                  </a:cubicBezTo>
                  <a:cubicBezTo>
                    <a:pt x="168" y="27"/>
                    <a:pt x="168" y="27"/>
                    <a:pt x="168" y="26"/>
                  </a:cubicBezTo>
                  <a:cubicBezTo>
                    <a:pt x="168" y="26"/>
                    <a:pt x="168" y="26"/>
                    <a:pt x="168" y="26"/>
                  </a:cubicBezTo>
                  <a:cubicBezTo>
                    <a:pt x="168" y="26"/>
                    <a:pt x="168" y="26"/>
                    <a:pt x="168" y="26"/>
                  </a:cubicBezTo>
                  <a:cubicBezTo>
                    <a:pt x="169" y="26"/>
                    <a:pt x="168" y="26"/>
                    <a:pt x="168" y="26"/>
                  </a:cubicBezTo>
                  <a:cubicBezTo>
                    <a:pt x="169" y="25"/>
                    <a:pt x="169" y="26"/>
                    <a:pt x="169" y="25"/>
                  </a:cubicBezTo>
                  <a:cubicBezTo>
                    <a:pt x="169" y="25"/>
                    <a:pt x="169" y="25"/>
                    <a:pt x="169" y="25"/>
                  </a:cubicBezTo>
                  <a:cubicBezTo>
                    <a:pt x="169" y="25"/>
                    <a:pt x="169" y="25"/>
                    <a:pt x="169" y="25"/>
                  </a:cubicBezTo>
                  <a:cubicBezTo>
                    <a:pt x="169" y="24"/>
                    <a:pt x="169" y="24"/>
                    <a:pt x="169" y="24"/>
                  </a:cubicBezTo>
                  <a:cubicBezTo>
                    <a:pt x="170" y="24"/>
                    <a:pt x="170" y="24"/>
                    <a:pt x="170" y="24"/>
                  </a:cubicBezTo>
                  <a:cubicBezTo>
                    <a:pt x="170" y="23"/>
                    <a:pt x="170" y="23"/>
                    <a:pt x="170" y="23"/>
                  </a:cubicBezTo>
                  <a:cubicBezTo>
                    <a:pt x="170" y="23"/>
                    <a:pt x="170" y="23"/>
                    <a:pt x="171" y="23"/>
                  </a:cubicBezTo>
                  <a:cubicBezTo>
                    <a:pt x="171" y="23"/>
                    <a:pt x="171" y="23"/>
                    <a:pt x="171" y="23"/>
                  </a:cubicBezTo>
                  <a:cubicBezTo>
                    <a:pt x="171" y="23"/>
                    <a:pt x="171" y="23"/>
                    <a:pt x="171" y="23"/>
                  </a:cubicBezTo>
                  <a:cubicBezTo>
                    <a:pt x="171" y="22"/>
                    <a:pt x="170" y="22"/>
                    <a:pt x="170" y="22"/>
                  </a:cubicBezTo>
                  <a:cubicBezTo>
                    <a:pt x="170" y="22"/>
                    <a:pt x="170" y="22"/>
                    <a:pt x="170" y="22"/>
                  </a:cubicBezTo>
                  <a:cubicBezTo>
                    <a:pt x="170" y="22"/>
                    <a:pt x="170" y="22"/>
                    <a:pt x="169" y="22"/>
                  </a:cubicBezTo>
                  <a:cubicBezTo>
                    <a:pt x="169" y="22"/>
                    <a:pt x="169" y="22"/>
                    <a:pt x="169" y="22"/>
                  </a:cubicBezTo>
                  <a:cubicBezTo>
                    <a:pt x="169" y="22"/>
                    <a:pt x="168" y="22"/>
                    <a:pt x="168" y="22"/>
                  </a:cubicBezTo>
                  <a:cubicBezTo>
                    <a:pt x="167" y="22"/>
                    <a:pt x="168" y="21"/>
                    <a:pt x="168" y="21"/>
                  </a:cubicBezTo>
                  <a:cubicBezTo>
                    <a:pt x="168" y="21"/>
                    <a:pt x="168" y="20"/>
                    <a:pt x="167" y="20"/>
                  </a:cubicBezTo>
                  <a:cubicBezTo>
                    <a:pt x="167" y="20"/>
                    <a:pt x="167" y="20"/>
                    <a:pt x="167" y="20"/>
                  </a:cubicBezTo>
                  <a:cubicBezTo>
                    <a:pt x="167" y="20"/>
                    <a:pt x="167" y="20"/>
                    <a:pt x="167" y="20"/>
                  </a:cubicBezTo>
                  <a:cubicBezTo>
                    <a:pt x="167" y="19"/>
                    <a:pt x="167" y="20"/>
                    <a:pt x="167" y="19"/>
                  </a:cubicBezTo>
                  <a:cubicBezTo>
                    <a:pt x="167" y="19"/>
                    <a:pt x="166" y="19"/>
                    <a:pt x="166" y="19"/>
                  </a:cubicBezTo>
                  <a:cubicBezTo>
                    <a:pt x="166" y="19"/>
                    <a:pt x="165" y="19"/>
                    <a:pt x="165" y="19"/>
                  </a:cubicBezTo>
                  <a:cubicBezTo>
                    <a:pt x="165" y="19"/>
                    <a:pt x="165" y="19"/>
                    <a:pt x="165" y="19"/>
                  </a:cubicBezTo>
                  <a:cubicBezTo>
                    <a:pt x="165" y="19"/>
                    <a:pt x="165" y="19"/>
                    <a:pt x="164" y="19"/>
                  </a:cubicBezTo>
                  <a:cubicBezTo>
                    <a:pt x="164" y="19"/>
                    <a:pt x="163" y="20"/>
                    <a:pt x="162" y="19"/>
                  </a:cubicBezTo>
                  <a:cubicBezTo>
                    <a:pt x="162" y="19"/>
                    <a:pt x="161" y="19"/>
                    <a:pt x="161" y="19"/>
                  </a:cubicBezTo>
                  <a:cubicBezTo>
                    <a:pt x="160" y="18"/>
                    <a:pt x="159" y="19"/>
                    <a:pt x="159" y="19"/>
                  </a:cubicBezTo>
                  <a:cubicBezTo>
                    <a:pt x="158" y="19"/>
                    <a:pt x="158" y="19"/>
                    <a:pt x="158" y="20"/>
                  </a:cubicBezTo>
                  <a:cubicBezTo>
                    <a:pt x="158" y="20"/>
                    <a:pt x="158" y="20"/>
                    <a:pt x="158" y="20"/>
                  </a:cubicBezTo>
                  <a:cubicBezTo>
                    <a:pt x="158" y="20"/>
                    <a:pt x="158" y="21"/>
                    <a:pt x="158" y="21"/>
                  </a:cubicBezTo>
                  <a:cubicBezTo>
                    <a:pt x="158" y="21"/>
                    <a:pt x="158" y="21"/>
                    <a:pt x="157" y="21"/>
                  </a:cubicBezTo>
                  <a:cubicBezTo>
                    <a:pt x="157" y="21"/>
                    <a:pt x="157" y="22"/>
                    <a:pt x="157" y="22"/>
                  </a:cubicBezTo>
                  <a:cubicBezTo>
                    <a:pt x="157" y="22"/>
                    <a:pt x="157" y="22"/>
                    <a:pt x="157" y="22"/>
                  </a:cubicBezTo>
                  <a:cubicBezTo>
                    <a:pt x="157" y="22"/>
                    <a:pt x="157" y="22"/>
                    <a:pt x="157" y="22"/>
                  </a:cubicBezTo>
                  <a:cubicBezTo>
                    <a:pt x="156" y="23"/>
                    <a:pt x="157" y="24"/>
                    <a:pt x="156" y="25"/>
                  </a:cubicBezTo>
                  <a:cubicBezTo>
                    <a:pt x="156" y="25"/>
                    <a:pt x="156" y="25"/>
                    <a:pt x="155" y="25"/>
                  </a:cubicBezTo>
                  <a:cubicBezTo>
                    <a:pt x="155" y="25"/>
                    <a:pt x="155" y="25"/>
                    <a:pt x="155" y="26"/>
                  </a:cubicBezTo>
                  <a:cubicBezTo>
                    <a:pt x="155" y="25"/>
                    <a:pt x="155" y="26"/>
                    <a:pt x="155" y="26"/>
                  </a:cubicBezTo>
                  <a:cubicBezTo>
                    <a:pt x="154" y="26"/>
                    <a:pt x="154" y="26"/>
                    <a:pt x="154" y="26"/>
                  </a:cubicBezTo>
                  <a:cubicBezTo>
                    <a:pt x="154" y="26"/>
                    <a:pt x="154" y="26"/>
                    <a:pt x="154" y="26"/>
                  </a:cubicBezTo>
                  <a:cubicBezTo>
                    <a:pt x="154" y="26"/>
                    <a:pt x="154" y="26"/>
                    <a:pt x="154" y="26"/>
                  </a:cubicBezTo>
                  <a:cubicBezTo>
                    <a:pt x="154" y="26"/>
                    <a:pt x="154" y="26"/>
                    <a:pt x="153" y="26"/>
                  </a:cubicBezTo>
                  <a:cubicBezTo>
                    <a:pt x="153" y="27"/>
                    <a:pt x="153" y="27"/>
                    <a:pt x="153" y="27"/>
                  </a:cubicBezTo>
                  <a:cubicBezTo>
                    <a:pt x="153" y="27"/>
                    <a:pt x="153" y="27"/>
                    <a:pt x="153" y="27"/>
                  </a:cubicBezTo>
                  <a:cubicBezTo>
                    <a:pt x="153" y="27"/>
                    <a:pt x="153" y="27"/>
                    <a:pt x="153" y="27"/>
                  </a:cubicBezTo>
                  <a:cubicBezTo>
                    <a:pt x="153" y="27"/>
                    <a:pt x="153" y="27"/>
                    <a:pt x="153" y="27"/>
                  </a:cubicBezTo>
                  <a:cubicBezTo>
                    <a:pt x="153" y="27"/>
                    <a:pt x="153" y="27"/>
                    <a:pt x="153" y="28"/>
                  </a:cubicBezTo>
                  <a:cubicBezTo>
                    <a:pt x="153" y="28"/>
                    <a:pt x="153" y="28"/>
                    <a:pt x="153" y="28"/>
                  </a:cubicBezTo>
                  <a:cubicBezTo>
                    <a:pt x="153" y="28"/>
                    <a:pt x="153" y="28"/>
                    <a:pt x="153" y="28"/>
                  </a:cubicBezTo>
                  <a:cubicBezTo>
                    <a:pt x="153" y="28"/>
                    <a:pt x="153" y="28"/>
                    <a:pt x="153" y="28"/>
                  </a:cubicBezTo>
                  <a:cubicBezTo>
                    <a:pt x="153" y="28"/>
                    <a:pt x="154" y="28"/>
                    <a:pt x="154" y="28"/>
                  </a:cubicBezTo>
                  <a:cubicBezTo>
                    <a:pt x="154" y="29"/>
                    <a:pt x="154" y="29"/>
                    <a:pt x="154" y="29"/>
                  </a:cubicBezTo>
                  <a:cubicBezTo>
                    <a:pt x="154" y="29"/>
                    <a:pt x="154" y="31"/>
                    <a:pt x="154" y="31"/>
                  </a:cubicBezTo>
                  <a:cubicBezTo>
                    <a:pt x="154" y="31"/>
                    <a:pt x="154" y="31"/>
                    <a:pt x="154" y="31"/>
                  </a:cubicBezTo>
                  <a:cubicBezTo>
                    <a:pt x="154" y="32"/>
                    <a:pt x="153" y="32"/>
                    <a:pt x="153" y="32"/>
                  </a:cubicBezTo>
                  <a:cubicBezTo>
                    <a:pt x="153" y="33"/>
                    <a:pt x="153" y="32"/>
                    <a:pt x="153" y="33"/>
                  </a:cubicBezTo>
                  <a:cubicBezTo>
                    <a:pt x="153" y="33"/>
                    <a:pt x="153" y="33"/>
                    <a:pt x="153" y="33"/>
                  </a:cubicBezTo>
                  <a:cubicBezTo>
                    <a:pt x="153" y="33"/>
                    <a:pt x="153" y="33"/>
                    <a:pt x="153" y="33"/>
                  </a:cubicBezTo>
                  <a:cubicBezTo>
                    <a:pt x="153" y="33"/>
                    <a:pt x="152" y="33"/>
                    <a:pt x="152" y="33"/>
                  </a:cubicBezTo>
                  <a:cubicBezTo>
                    <a:pt x="152" y="33"/>
                    <a:pt x="152" y="33"/>
                    <a:pt x="152" y="33"/>
                  </a:cubicBezTo>
                  <a:cubicBezTo>
                    <a:pt x="152" y="33"/>
                    <a:pt x="152" y="34"/>
                    <a:pt x="151" y="34"/>
                  </a:cubicBezTo>
                  <a:cubicBezTo>
                    <a:pt x="151" y="34"/>
                    <a:pt x="151" y="34"/>
                    <a:pt x="151" y="34"/>
                  </a:cubicBezTo>
                  <a:cubicBezTo>
                    <a:pt x="151" y="34"/>
                    <a:pt x="150" y="35"/>
                    <a:pt x="150" y="35"/>
                  </a:cubicBezTo>
                  <a:cubicBezTo>
                    <a:pt x="150" y="35"/>
                    <a:pt x="149" y="35"/>
                    <a:pt x="149" y="35"/>
                  </a:cubicBezTo>
                  <a:cubicBezTo>
                    <a:pt x="149" y="35"/>
                    <a:pt x="149" y="35"/>
                    <a:pt x="149" y="35"/>
                  </a:cubicBezTo>
                  <a:cubicBezTo>
                    <a:pt x="149" y="35"/>
                    <a:pt x="148" y="35"/>
                    <a:pt x="148" y="35"/>
                  </a:cubicBezTo>
                  <a:cubicBezTo>
                    <a:pt x="148" y="35"/>
                    <a:pt x="148" y="35"/>
                    <a:pt x="148" y="35"/>
                  </a:cubicBezTo>
                  <a:cubicBezTo>
                    <a:pt x="147" y="36"/>
                    <a:pt x="147" y="36"/>
                    <a:pt x="147" y="36"/>
                  </a:cubicBezTo>
                  <a:cubicBezTo>
                    <a:pt x="147" y="36"/>
                    <a:pt x="146" y="36"/>
                    <a:pt x="146" y="36"/>
                  </a:cubicBezTo>
                  <a:cubicBezTo>
                    <a:pt x="146" y="36"/>
                    <a:pt x="146" y="36"/>
                    <a:pt x="146" y="36"/>
                  </a:cubicBezTo>
                  <a:cubicBezTo>
                    <a:pt x="145" y="36"/>
                    <a:pt x="145" y="38"/>
                    <a:pt x="145" y="38"/>
                  </a:cubicBezTo>
                  <a:cubicBezTo>
                    <a:pt x="145" y="39"/>
                    <a:pt x="145" y="39"/>
                    <a:pt x="145" y="40"/>
                  </a:cubicBezTo>
                  <a:cubicBezTo>
                    <a:pt x="145" y="40"/>
                    <a:pt x="145" y="41"/>
                    <a:pt x="145" y="41"/>
                  </a:cubicBezTo>
                  <a:cubicBezTo>
                    <a:pt x="144" y="41"/>
                    <a:pt x="144" y="41"/>
                    <a:pt x="144" y="42"/>
                  </a:cubicBezTo>
                  <a:cubicBezTo>
                    <a:pt x="144" y="42"/>
                    <a:pt x="144" y="42"/>
                    <a:pt x="144" y="42"/>
                  </a:cubicBezTo>
                  <a:cubicBezTo>
                    <a:pt x="144" y="42"/>
                    <a:pt x="143" y="42"/>
                    <a:pt x="143" y="42"/>
                  </a:cubicBezTo>
                  <a:cubicBezTo>
                    <a:pt x="143" y="42"/>
                    <a:pt x="143" y="44"/>
                    <a:pt x="143" y="44"/>
                  </a:cubicBezTo>
                  <a:cubicBezTo>
                    <a:pt x="142" y="43"/>
                    <a:pt x="142" y="43"/>
                    <a:pt x="142" y="43"/>
                  </a:cubicBezTo>
                  <a:cubicBezTo>
                    <a:pt x="142" y="43"/>
                    <a:pt x="142" y="43"/>
                    <a:pt x="142" y="43"/>
                  </a:cubicBezTo>
                  <a:cubicBezTo>
                    <a:pt x="141" y="43"/>
                    <a:pt x="141" y="43"/>
                    <a:pt x="141" y="44"/>
                  </a:cubicBezTo>
                  <a:cubicBezTo>
                    <a:pt x="140" y="44"/>
                    <a:pt x="140" y="44"/>
                    <a:pt x="140" y="43"/>
                  </a:cubicBezTo>
                  <a:cubicBezTo>
                    <a:pt x="139" y="43"/>
                    <a:pt x="139" y="43"/>
                    <a:pt x="139" y="42"/>
                  </a:cubicBezTo>
                  <a:cubicBezTo>
                    <a:pt x="139" y="42"/>
                    <a:pt x="139" y="42"/>
                    <a:pt x="139" y="42"/>
                  </a:cubicBezTo>
                  <a:cubicBezTo>
                    <a:pt x="139" y="42"/>
                    <a:pt x="139" y="42"/>
                    <a:pt x="139" y="42"/>
                  </a:cubicBezTo>
                  <a:cubicBezTo>
                    <a:pt x="139" y="42"/>
                    <a:pt x="139" y="42"/>
                    <a:pt x="139" y="42"/>
                  </a:cubicBezTo>
                  <a:cubicBezTo>
                    <a:pt x="139" y="42"/>
                    <a:pt x="139" y="42"/>
                    <a:pt x="139" y="42"/>
                  </a:cubicBezTo>
                  <a:cubicBezTo>
                    <a:pt x="139" y="42"/>
                    <a:pt x="138" y="41"/>
                    <a:pt x="139" y="41"/>
                  </a:cubicBezTo>
                  <a:cubicBezTo>
                    <a:pt x="139" y="41"/>
                    <a:pt x="139" y="40"/>
                    <a:pt x="139" y="40"/>
                  </a:cubicBezTo>
                  <a:cubicBezTo>
                    <a:pt x="138" y="40"/>
                    <a:pt x="138" y="40"/>
                    <a:pt x="138" y="40"/>
                  </a:cubicBezTo>
                  <a:cubicBezTo>
                    <a:pt x="138" y="40"/>
                    <a:pt x="138" y="40"/>
                    <a:pt x="138" y="40"/>
                  </a:cubicBezTo>
                  <a:cubicBezTo>
                    <a:pt x="139" y="39"/>
                    <a:pt x="139" y="40"/>
                    <a:pt x="139" y="39"/>
                  </a:cubicBezTo>
                  <a:cubicBezTo>
                    <a:pt x="139" y="39"/>
                    <a:pt x="139" y="39"/>
                    <a:pt x="139" y="39"/>
                  </a:cubicBezTo>
                  <a:cubicBezTo>
                    <a:pt x="139" y="39"/>
                    <a:pt x="139" y="39"/>
                    <a:pt x="139" y="39"/>
                  </a:cubicBezTo>
                  <a:cubicBezTo>
                    <a:pt x="140" y="38"/>
                    <a:pt x="140" y="38"/>
                    <a:pt x="140" y="37"/>
                  </a:cubicBezTo>
                  <a:cubicBezTo>
                    <a:pt x="140" y="37"/>
                    <a:pt x="140" y="37"/>
                    <a:pt x="140" y="37"/>
                  </a:cubicBezTo>
                  <a:cubicBezTo>
                    <a:pt x="140" y="37"/>
                    <a:pt x="140" y="37"/>
                    <a:pt x="140" y="37"/>
                  </a:cubicBezTo>
                  <a:cubicBezTo>
                    <a:pt x="140" y="37"/>
                    <a:pt x="140" y="36"/>
                    <a:pt x="140" y="36"/>
                  </a:cubicBezTo>
                  <a:cubicBezTo>
                    <a:pt x="141" y="36"/>
                    <a:pt x="141" y="36"/>
                    <a:pt x="141" y="36"/>
                  </a:cubicBezTo>
                  <a:cubicBezTo>
                    <a:pt x="141" y="36"/>
                    <a:pt x="141" y="36"/>
                    <a:pt x="141" y="36"/>
                  </a:cubicBezTo>
                  <a:cubicBezTo>
                    <a:pt x="141" y="36"/>
                    <a:pt x="141" y="36"/>
                    <a:pt x="141" y="35"/>
                  </a:cubicBezTo>
                  <a:cubicBezTo>
                    <a:pt x="140" y="35"/>
                    <a:pt x="139" y="35"/>
                    <a:pt x="138" y="35"/>
                  </a:cubicBezTo>
                  <a:cubicBezTo>
                    <a:pt x="138" y="35"/>
                    <a:pt x="137" y="36"/>
                    <a:pt x="136" y="35"/>
                  </a:cubicBezTo>
                  <a:cubicBezTo>
                    <a:pt x="136" y="35"/>
                    <a:pt x="136" y="35"/>
                    <a:pt x="136" y="35"/>
                  </a:cubicBezTo>
                  <a:cubicBezTo>
                    <a:pt x="136" y="34"/>
                    <a:pt x="135" y="34"/>
                    <a:pt x="135" y="34"/>
                  </a:cubicBezTo>
                  <a:cubicBezTo>
                    <a:pt x="135" y="34"/>
                    <a:pt x="134" y="34"/>
                    <a:pt x="133" y="33"/>
                  </a:cubicBezTo>
                  <a:cubicBezTo>
                    <a:pt x="133" y="33"/>
                    <a:pt x="133" y="33"/>
                    <a:pt x="133" y="33"/>
                  </a:cubicBezTo>
                  <a:cubicBezTo>
                    <a:pt x="133" y="32"/>
                    <a:pt x="133" y="32"/>
                    <a:pt x="133" y="32"/>
                  </a:cubicBezTo>
                  <a:cubicBezTo>
                    <a:pt x="133" y="32"/>
                    <a:pt x="133" y="32"/>
                    <a:pt x="133" y="32"/>
                  </a:cubicBezTo>
                  <a:cubicBezTo>
                    <a:pt x="132" y="32"/>
                    <a:pt x="133" y="32"/>
                    <a:pt x="133" y="32"/>
                  </a:cubicBezTo>
                  <a:cubicBezTo>
                    <a:pt x="132" y="32"/>
                    <a:pt x="132" y="32"/>
                    <a:pt x="132" y="32"/>
                  </a:cubicBezTo>
                  <a:cubicBezTo>
                    <a:pt x="132" y="31"/>
                    <a:pt x="131" y="31"/>
                    <a:pt x="131" y="31"/>
                  </a:cubicBezTo>
                  <a:cubicBezTo>
                    <a:pt x="131" y="31"/>
                    <a:pt x="130" y="31"/>
                    <a:pt x="130" y="31"/>
                  </a:cubicBezTo>
                  <a:cubicBezTo>
                    <a:pt x="130" y="31"/>
                    <a:pt x="130" y="31"/>
                    <a:pt x="130" y="30"/>
                  </a:cubicBezTo>
                  <a:cubicBezTo>
                    <a:pt x="129" y="30"/>
                    <a:pt x="129" y="30"/>
                    <a:pt x="128" y="30"/>
                  </a:cubicBezTo>
                  <a:cubicBezTo>
                    <a:pt x="128" y="31"/>
                    <a:pt x="128" y="31"/>
                    <a:pt x="128" y="31"/>
                  </a:cubicBezTo>
                  <a:cubicBezTo>
                    <a:pt x="127" y="31"/>
                    <a:pt x="126" y="31"/>
                    <a:pt x="126" y="30"/>
                  </a:cubicBezTo>
                  <a:cubicBezTo>
                    <a:pt x="127" y="30"/>
                    <a:pt x="127" y="30"/>
                    <a:pt x="127" y="30"/>
                  </a:cubicBezTo>
                  <a:cubicBezTo>
                    <a:pt x="127" y="29"/>
                    <a:pt x="127" y="28"/>
                    <a:pt x="127" y="28"/>
                  </a:cubicBezTo>
                  <a:cubicBezTo>
                    <a:pt x="128" y="28"/>
                    <a:pt x="128" y="28"/>
                    <a:pt x="128" y="28"/>
                  </a:cubicBezTo>
                  <a:cubicBezTo>
                    <a:pt x="128" y="27"/>
                    <a:pt x="126" y="27"/>
                    <a:pt x="125" y="27"/>
                  </a:cubicBezTo>
                  <a:cubicBezTo>
                    <a:pt x="125" y="27"/>
                    <a:pt x="125" y="27"/>
                    <a:pt x="125" y="26"/>
                  </a:cubicBezTo>
                  <a:cubicBezTo>
                    <a:pt x="126" y="26"/>
                    <a:pt x="126" y="26"/>
                    <a:pt x="126" y="26"/>
                  </a:cubicBezTo>
                  <a:cubicBezTo>
                    <a:pt x="126" y="26"/>
                    <a:pt x="126" y="26"/>
                    <a:pt x="126" y="26"/>
                  </a:cubicBezTo>
                  <a:cubicBezTo>
                    <a:pt x="126" y="25"/>
                    <a:pt x="126" y="26"/>
                    <a:pt x="126" y="25"/>
                  </a:cubicBezTo>
                  <a:cubicBezTo>
                    <a:pt x="126" y="25"/>
                    <a:pt x="126" y="25"/>
                    <a:pt x="126" y="25"/>
                  </a:cubicBezTo>
                  <a:cubicBezTo>
                    <a:pt x="127" y="25"/>
                    <a:pt x="127" y="25"/>
                    <a:pt x="127" y="24"/>
                  </a:cubicBezTo>
                  <a:cubicBezTo>
                    <a:pt x="127" y="24"/>
                    <a:pt x="127" y="24"/>
                    <a:pt x="127" y="24"/>
                  </a:cubicBezTo>
                  <a:cubicBezTo>
                    <a:pt x="127" y="24"/>
                    <a:pt x="127" y="24"/>
                    <a:pt x="127" y="24"/>
                  </a:cubicBezTo>
                  <a:cubicBezTo>
                    <a:pt x="128" y="24"/>
                    <a:pt x="127" y="24"/>
                    <a:pt x="127" y="24"/>
                  </a:cubicBezTo>
                  <a:cubicBezTo>
                    <a:pt x="128" y="24"/>
                    <a:pt x="128" y="24"/>
                    <a:pt x="128" y="24"/>
                  </a:cubicBezTo>
                  <a:cubicBezTo>
                    <a:pt x="128" y="24"/>
                    <a:pt x="128" y="24"/>
                    <a:pt x="128" y="24"/>
                  </a:cubicBezTo>
                  <a:cubicBezTo>
                    <a:pt x="128" y="23"/>
                    <a:pt x="128" y="23"/>
                    <a:pt x="128" y="23"/>
                  </a:cubicBezTo>
                  <a:cubicBezTo>
                    <a:pt x="129" y="23"/>
                    <a:pt x="128" y="23"/>
                    <a:pt x="129" y="23"/>
                  </a:cubicBezTo>
                  <a:cubicBezTo>
                    <a:pt x="129" y="23"/>
                    <a:pt x="129" y="23"/>
                    <a:pt x="129" y="23"/>
                  </a:cubicBezTo>
                  <a:cubicBezTo>
                    <a:pt x="129" y="23"/>
                    <a:pt x="129" y="23"/>
                    <a:pt x="129" y="22"/>
                  </a:cubicBezTo>
                  <a:cubicBezTo>
                    <a:pt x="129" y="22"/>
                    <a:pt x="130" y="22"/>
                    <a:pt x="130" y="22"/>
                  </a:cubicBezTo>
                  <a:cubicBezTo>
                    <a:pt x="130" y="22"/>
                    <a:pt x="130" y="22"/>
                    <a:pt x="130" y="22"/>
                  </a:cubicBezTo>
                  <a:cubicBezTo>
                    <a:pt x="130" y="22"/>
                    <a:pt x="130" y="22"/>
                    <a:pt x="130" y="22"/>
                  </a:cubicBezTo>
                  <a:cubicBezTo>
                    <a:pt x="131" y="22"/>
                    <a:pt x="131" y="21"/>
                    <a:pt x="131" y="21"/>
                  </a:cubicBezTo>
                  <a:cubicBezTo>
                    <a:pt x="131" y="21"/>
                    <a:pt x="131" y="21"/>
                    <a:pt x="131" y="21"/>
                  </a:cubicBezTo>
                  <a:cubicBezTo>
                    <a:pt x="132" y="21"/>
                    <a:pt x="132" y="21"/>
                    <a:pt x="132" y="21"/>
                  </a:cubicBezTo>
                  <a:cubicBezTo>
                    <a:pt x="132" y="21"/>
                    <a:pt x="132" y="20"/>
                    <a:pt x="132" y="20"/>
                  </a:cubicBezTo>
                  <a:cubicBezTo>
                    <a:pt x="132" y="20"/>
                    <a:pt x="133" y="20"/>
                    <a:pt x="133" y="20"/>
                  </a:cubicBezTo>
                  <a:cubicBezTo>
                    <a:pt x="133" y="20"/>
                    <a:pt x="135" y="19"/>
                    <a:pt x="135" y="19"/>
                  </a:cubicBezTo>
                  <a:cubicBezTo>
                    <a:pt x="135" y="19"/>
                    <a:pt x="135" y="19"/>
                    <a:pt x="136" y="19"/>
                  </a:cubicBezTo>
                  <a:cubicBezTo>
                    <a:pt x="136" y="19"/>
                    <a:pt x="136" y="19"/>
                    <a:pt x="136" y="18"/>
                  </a:cubicBezTo>
                  <a:cubicBezTo>
                    <a:pt x="136" y="18"/>
                    <a:pt x="137" y="18"/>
                    <a:pt x="138" y="18"/>
                  </a:cubicBezTo>
                  <a:cubicBezTo>
                    <a:pt x="138" y="18"/>
                    <a:pt x="139" y="18"/>
                    <a:pt x="139" y="18"/>
                  </a:cubicBezTo>
                  <a:cubicBezTo>
                    <a:pt x="139" y="18"/>
                    <a:pt x="139" y="18"/>
                    <a:pt x="139" y="18"/>
                  </a:cubicBezTo>
                  <a:cubicBezTo>
                    <a:pt x="139" y="17"/>
                    <a:pt x="139" y="17"/>
                    <a:pt x="140" y="17"/>
                  </a:cubicBezTo>
                  <a:cubicBezTo>
                    <a:pt x="140" y="17"/>
                    <a:pt x="140" y="17"/>
                    <a:pt x="141" y="17"/>
                  </a:cubicBezTo>
                  <a:cubicBezTo>
                    <a:pt x="141" y="16"/>
                    <a:pt x="141" y="16"/>
                    <a:pt x="141" y="16"/>
                  </a:cubicBezTo>
                  <a:cubicBezTo>
                    <a:pt x="141" y="16"/>
                    <a:pt x="141" y="16"/>
                    <a:pt x="141" y="16"/>
                  </a:cubicBezTo>
                  <a:cubicBezTo>
                    <a:pt x="141" y="16"/>
                    <a:pt x="141" y="16"/>
                    <a:pt x="141" y="16"/>
                  </a:cubicBezTo>
                  <a:cubicBezTo>
                    <a:pt x="141" y="16"/>
                    <a:pt x="141" y="16"/>
                    <a:pt x="141" y="16"/>
                  </a:cubicBezTo>
                  <a:cubicBezTo>
                    <a:pt x="143" y="15"/>
                    <a:pt x="145" y="16"/>
                    <a:pt x="145" y="15"/>
                  </a:cubicBezTo>
                  <a:cubicBezTo>
                    <a:pt x="146" y="15"/>
                    <a:pt x="147" y="15"/>
                    <a:pt x="147" y="14"/>
                  </a:cubicBezTo>
                  <a:cubicBezTo>
                    <a:pt x="147" y="14"/>
                    <a:pt x="147" y="14"/>
                    <a:pt x="147" y="14"/>
                  </a:cubicBezTo>
                  <a:cubicBezTo>
                    <a:pt x="147" y="14"/>
                    <a:pt x="147" y="14"/>
                    <a:pt x="148" y="14"/>
                  </a:cubicBezTo>
                  <a:cubicBezTo>
                    <a:pt x="148" y="0"/>
                    <a:pt x="148" y="0"/>
                    <a:pt x="148" y="0"/>
                  </a:cubicBezTo>
                  <a:cubicBezTo>
                    <a:pt x="147" y="0"/>
                    <a:pt x="147" y="0"/>
                    <a:pt x="147" y="0"/>
                  </a:cubicBezTo>
                  <a:cubicBezTo>
                    <a:pt x="147" y="0"/>
                    <a:pt x="147" y="0"/>
                    <a:pt x="147" y="0"/>
                  </a:cubicBezTo>
                  <a:cubicBezTo>
                    <a:pt x="147" y="1"/>
                    <a:pt x="146" y="1"/>
                    <a:pt x="146" y="1"/>
                  </a:cubicBezTo>
                  <a:cubicBezTo>
                    <a:pt x="145" y="1"/>
                    <a:pt x="145" y="1"/>
                    <a:pt x="144" y="1"/>
                  </a:cubicBezTo>
                  <a:cubicBezTo>
                    <a:pt x="144" y="1"/>
                    <a:pt x="144" y="1"/>
                    <a:pt x="144" y="2"/>
                  </a:cubicBezTo>
                  <a:cubicBezTo>
                    <a:pt x="144" y="2"/>
                    <a:pt x="144" y="1"/>
                    <a:pt x="144" y="2"/>
                  </a:cubicBezTo>
                  <a:cubicBezTo>
                    <a:pt x="144" y="2"/>
                    <a:pt x="144" y="2"/>
                    <a:pt x="143" y="2"/>
                  </a:cubicBezTo>
                  <a:cubicBezTo>
                    <a:pt x="143" y="2"/>
                    <a:pt x="143" y="3"/>
                    <a:pt x="143" y="3"/>
                  </a:cubicBezTo>
                  <a:cubicBezTo>
                    <a:pt x="143" y="3"/>
                    <a:pt x="143" y="3"/>
                    <a:pt x="142" y="3"/>
                  </a:cubicBezTo>
                  <a:cubicBezTo>
                    <a:pt x="142" y="3"/>
                    <a:pt x="142" y="4"/>
                    <a:pt x="143" y="4"/>
                  </a:cubicBezTo>
                  <a:cubicBezTo>
                    <a:pt x="143" y="4"/>
                    <a:pt x="143" y="4"/>
                    <a:pt x="143" y="4"/>
                  </a:cubicBezTo>
                  <a:cubicBezTo>
                    <a:pt x="144" y="5"/>
                    <a:pt x="145" y="4"/>
                    <a:pt x="144" y="5"/>
                  </a:cubicBezTo>
                  <a:cubicBezTo>
                    <a:pt x="144" y="5"/>
                    <a:pt x="144" y="5"/>
                    <a:pt x="144" y="5"/>
                  </a:cubicBezTo>
                  <a:cubicBezTo>
                    <a:pt x="143" y="6"/>
                    <a:pt x="143" y="6"/>
                    <a:pt x="143" y="7"/>
                  </a:cubicBezTo>
                  <a:cubicBezTo>
                    <a:pt x="143" y="7"/>
                    <a:pt x="143" y="7"/>
                    <a:pt x="142" y="7"/>
                  </a:cubicBezTo>
                  <a:cubicBezTo>
                    <a:pt x="142" y="7"/>
                    <a:pt x="141" y="7"/>
                    <a:pt x="140" y="7"/>
                  </a:cubicBezTo>
                  <a:cubicBezTo>
                    <a:pt x="140" y="8"/>
                    <a:pt x="139" y="8"/>
                    <a:pt x="139" y="8"/>
                  </a:cubicBezTo>
                  <a:cubicBezTo>
                    <a:pt x="139" y="8"/>
                    <a:pt x="139" y="9"/>
                    <a:pt x="139" y="9"/>
                  </a:cubicBezTo>
                  <a:cubicBezTo>
                    <a:pt x="138" y="9"/>
                    <a:pt x="138" y="9"/>
                    <a:pt x="138" y="9"/>
                  </a:cubicBezTo>
                  <a:cubicBezTo>
                    <a:pt x="138" y="9"/>
                    <a:pt x="138" y="8"/>
                    <a:pt x="138" y="8"/>
                  </a:cubicBezTo>
                  <a:cubicBezTo>
                    <a:pt x="138" y="8"/>
                    <a:pt x="138" y="8"/>
                    <a:pt x="138" y="8"/>
                  </a:cubicBezTo>
                  <a:cubicBezTo>
                    <a:pt x="138" y="8"/>
                    <a:pt x="138" y="8"/>
                    <a:pt x="139" y="8"/>
                  </a:cubicBezTo>
                  <a:cubicBezTo>
                    <a:pt x="139" y="8"/>
                    <a:pt x="139" y="8"/>
                    <a:pt x="139" y="8"/>
                  </a:cubicBezTo>
                  <a:cubicBezTo>
                    <a:pt x="139" y="8"/>
                    <a:pt x="139" y="8"/>
                    <a:pt x="139" y="7"/>
                  </a:cubicBezTo>
                  <a:cubicBezTo>
                    <a:pt x="139" y="7"/>
                    <a:pt x="139" y="7"/>
                    <a:pt x="139" y="7"/>
                  </a:cubicBezTo>
                  <a:cubicBezTo>
                    <a:pt x="138" y="7"/>
                    <a:pt x="138" y="7"/>
                    <a:pt x="138" y="7"/>
                  </a:cubicBezTo>
                  <a:cubicBezTo>
                    <a:pt x="138" y="7"/>
                    <a:pt x="138" y="7"/>
                    <a:pt x="137" y="7"/>
                  </a:cubicBezTo>
                  <a:cubicBezTo>
                    <a:pt x="137" y="7"/>
                    <a:pt x="136" y="7"/>
                    <a:pt x="136" y="7"/>
                  </a:cubicBezTo>
                  <a:cubicBezTo>
                    <a:pt x="136" y="7"/>
                    <a:pt x="136" y="7"/>
                    <a:pt x="136" y="7"/>
                  </a:cubicBezTo>
                  <a:cubicBezTo>
                    <a:pt x="135" y="7"/>
                    <a:pt x="135" y="7"/>
                    <a:pt x="135" y="7"/>
                  </a:cubicBezTo>
                  <a:cubicBezTo>
                    <a:pt x="135" y="8"/>
                    <a:pt x="135" y="7"/>
                    <a:pt x="135" y="8"/>
                  </a:cubicBezTo>
                  <a:cubicBezTo>
                    <a:pt x="133" y="8"/>
                    <a:pt x="131" y="8"/>
                    <a:pt x="129" y="8"/>
                  </a:cubicBezTo>
                  <a:cubicBezTo>
                    <a:pt x="129" y="8"/>
                    <a:pt x="129" y="8"/>
                    <a:pt x="129" y="8"/>
                  </a:cubicBezTo>
                  <a:cubicBezTo>
                    <a:pt x="128" y="8"/>
                    <a:pt x="129" y="8"/>
                    <a:pt x="128" y="8"/>
                  </a:cubicBezTo>
                  <a:cubicBezTo>
                    <a:pt x="128" y="7"/>
                    <a:pt x="128" y="7"/>
                    <a:pt x="128" y="7"/>
                  </a:cubicBezTo>
                  <a:cubicBezTo>
                    <a:pt x="127" y="7"/>
                    <a:pt x="127" y="7"/>
                    <a:pt x="127" y="7"/>
                  </a:cubicBezTo>
                  <a:cubicBezTo>
                    <a:pt x="127" y="6"/>
                    <a:pt x="126" y="7"/>
                    <a:pt x="126" y="7"/>
                  </a:cubicBezTo>
                  <a:cubicBezTo>
                    <a:pt x="126" y="7"/>
                    <a:pt x="126" y="6"/>
                    <a:pt x="126" y="6"/>
                  </a:cubicBezTo>
                  <a:cubicBezTo>
                    <a:pt x="124" y="6"/>
                    <a:pt x="124" y="6"/>
                    <a:pt x="123" y="6"/>
                  </a:cubicBezTo>
                  <a:cubicBezTo>
                    <a:pt x="123" y="7"/>
                    <a:pt x="122" y="6"/>
                    <a:pt x="121" y="7"/>
                  </a:cubicBezTo>
                  <a:cubicBezTo>
                    <a:pt x="121" y="7"/>
                    <a:pt x="121" y="7"/>
                    <a:pt x="121" y="7"/>
                  </a:cubicBezTo>
                  <a:cubicBezTo>
                    <a:pt x="121" y="7"/>
                    <a:pt x="121" y="7"/>
                    <a:pt x="121" y="7"/>
                  </a:cubicBezTo>
                  <a:cubicBezTo>
                    <a:pt x="121" y="8"/>
                    <a:pt x="121" y="8"/>
                    <a:pt x="121" y="8"/>
                  </a:cubicBezTo>
                  <a:cubicBezTo>
                    <a:pt x="120" y="8"/>
                    <a:pt x="120" y="9"/>
                    <a:pt x="120" y="9"/>
                  </a:cubicBezTo>
                  <a:cubicBezTo>
                    <a:pt x="120" y="8"/>
                    <a:pt x="120" y="9"/>
                    <a:pt x="120" y="9"/>
                  </a:cubicBezTo>
                  <a:cubicBezTo>
                    <a:pt x="120" y="9"/>
                    <a:pt x="120" y="9"/>
                    <a:pt x="120" y="9"/>
                  </a:cubicBezTo>
                  <a:cubicBezTo>
                    <a:pt x="120" y="10"/>
                    <a:pt x="120" y="10"/>
                    <a:pt x="119" y="10"/>
                  </a:cubicBezTo>
                  <a:cubicBezTo>
                    <a:pt x="119" y="9"/>
                    <a:pt x="119" y="9"/>
                    <a:pt x="119" y="9"/>
                  </a:cubicBezTo>
                  <a:cubicBezTo>
                    <a:pt x="118" y="9"/>
                    <a:pt x="119" y="8"/>
                    <a:pt x="119" y="9"/>
                  </a:cubicBezTo>
                  <a:cubicBezTo>
                    <a:pt x="119" y="8"/>
                    <a:pt x="118" y="8"/>
                    <a:pt x="118" y="8"/>
                  </a:cubicBezTo>
                  <a:cubicBezTo>
                    <a:pt x="118" y="8"/>
                    <a:pt x="117" y="8"/>
                    <a:pt x="117" y="8"/>
                  </a:cubicBezTo>
                  <a:cubicBezTo>
                    <a:pt x="117" y="8"/>
                    <a:pt x="117" y="8"/>
                    <a:pt x="117" y="8"/>
                  </a:cubicBezTo>
                  <a:cubicBezTo>
                    <a:pt x="116" y="7"/>
                    <a:pt x="115" y="8"/>
                    <a:pt x="114" y="8"/>
                  </a:cubicBezTo>
                  <a:cubicBezTo>
                    <a:pt x="113" y="8"/>
                    <a:pt x="113" y="8"/>
                    <a:pt x="113" y="8"/>
                  </a:cubicBezTo>
                  <a:cubicBezTo>
                    <a:pt x="112" y="8"/>
                    <a:pt x="111" y="8"/>
                    <a:pt x="110" y="8"/>
                  </a:cubicBezTo>
                  <a:cubicBezTo>
                    <a:pt x="110" y="8"/>
                    <a:pt x="110" y="8"/>
                    <a:pt x="110" y="8"/>
                  </a:cubicBezTo>
                  <a:cubicBezTo>
                    <a:pt x="109" y="8"/>
                    <a:pt x="110" y="8"/>
                    <a:pt x="109" y="7"/>
                  </a:cubicBezTo>
                  <a:cubicBezTo>
                    <a:pt x="109" y="7"/>
                    <a:pt x="109" y="7"/>
                    <a:pt x="110" y="7"/>
                  </a:cubicBezTo>
                  <a:cubicBezTo>
                    <a:pt x="110" y="7"/>
                    <a:pt x="110" y="7"/>
                    <a:pt x="110" y="7"/>
                  </a:cubicBezTo>
                  <a:cubicBezTo>
                    <a:pt x="111" y="7"/>
                    <a:pt x="112" y="7"/>
                    <a:pt x="112" y="7"/>
                  </a:cubicBezTo>
                  <a:cubicBezTo>
                    <a:pt x="113" y="6"/>
                    <a:pt x="112" y="6"/>
                    <a:pt x="111" y="6"/>
                  </a:cubicBezTo>
                  <a:cubicBezTo>
                    <a:pt x="111" y="5"/>
                    <a:pt x="108" y="6"/>
                    <a:pt x="107" y="6"/>
                  </a:cubicBezTo>
                  <a:cubicBezTo>
                    <a:pt x="107" y="5"/>
                    <a:pt x="107" y="5"/>
                    <a:pt x="107" y="5"/>
                  </a:cubicBezTo>
                  <a:cubicBezTo>
                    <a:pt x="107" y="5"/>
                    <a:pt x="107" y="5"/>
                    <a:pt x="107" y="5"/>
                  </a:cubicBezTo>
                  <a:cubicBezTo>
                    <a:pt x="106" y="5"/>
                    <a:pt x="106" y="5"/>
                    <a:pt x="106" y="5"/>
                  </a:cubicBezTo>
                  <a:cubicBezTo>
                    <a:pt x="106" y="4"/>
                    <a:pt x="105" y="5"/>
                    <a:pt x="105" y="5"/>
                  </a:cubicBezTo>
                  <a:cubicBezTo>
                    <a:pt x="104" y="4"/>
                    <a:pt x="104" y="4"/>
                    <a:pt x="104" y="4"/>
                  </a:cubicBezTo>
                  <a:cubicBezTo>
                    <a:pt x="103" y="4"/>
                    <a:pt x="102" y="3"/>
                    <a:pt x="101" y="4"/>
                  </a:cubicBezTo>
                  <a:cubicBezTo>
                    <a:pt x="101" y="4"/>
                    <a:pt x="101" y="4"/>
                    <a:pt x="100" y="4"/>
                  </a:cubicBezTo>
                  <a:cubicBezTo>
                    <a:pt x="100" y="4"/>
                    <a:pt x="100" y="4"/>
                    <a:pt x="100" y="5"/>
                  </a:cubicBezTo>
                  <a:cubicBezTo>
                    <a:pt x="100" y="5"/>
                    <a:pt x="99" y="5"/>
                    <a:pt x="99" y="4"/>
                  </a:cubicBezTo>
                  <a:cubicBezTo>
                    <a:pt x="99" y="4"/>
                    <a:pt x="100" y="4"/>
                    <a:pt x="100" y="4"/>
                  </a:cubicBezTo>
                  <a:cubicBezTo>
                    <a:pt x="100" y="4"/>
                    <a:pt x="100" y="4"/>
                    <a:pt x="100" y="3"/>
                  </a:cubicBezTo>
                  <a:cubicBezTo>
                    <a:pt x="100" y="3"/>
                    <a:pt x="100" y="3"/>
                    <a:pt x="99" y="3"/>
                  </a:cubicBezTo>
                  <a:cubicBezTo>
                    <a:pt x="99" y="3"/>
                    <a:pt x="99" y="3"/>
                    <a:pt x="98" y="4"/>
                  </a:cubicBezTo>
                  <a:cubicBezTo>
                    <a:pt x="98" y="4"/>
                    <a:pt x="98" y="4"/>
                    <a:pt x="98" y="4"/>
                  </a:cubicBezTo>
                  <a:cubicBezTo>
                    <a:pt x="98" y="4"/>
                    <a:pt x="98" y="4"/>
                    <a:pt x="97" y="4"/>
                  </a:cubicBezTo>
                  <a:cubicBezTo>
                    <a:pt x="97" y="4"/>
                    <a:pt x="97" y="4"/>
                    <a:pt x="97" y="5"/>
                  </a:cubicBezTo>
                  <a:cubicBezTo>
                    <a:pt x="96" y="5"/>
                    <a:pt x="96" y="5"/>
                    <a:pt x="96" y="4"/>
                  </a:cubicBezTo>
                  <a:cubicBezTo>
                    <a:pt x="96" y="4"/>
                    <a:pt x="96" y="4"/>
                    <a:pt x="96" y="4"/>
                  </a:cubicBezTo>
                  <a:cubicBezTo>
                    <a:pt x="96" y="3"/>
                    <a:pt x="96" y="4"/>
                    <a:pt x="96" y="3"/>
                  </a:cubicBezTo>
                  <a:cubicBezTo>
                    <a:pt x="96" y="3"/>
                    <a:pt x="97" y="2"/>
                    <a:pt x="96" y="2"/>
                  </a:cubicBezTo>
                  <a:cubicBezTo>
                    <a:pt x="96" y="2"/>
                    <a:pt x="95" y="2"/>
                    <a:pt x="95" y="3"/>
                  </a:cubicBezTo>
                  <a:cubicBezTo>
                    <a:pt x="95" y="3"/>
                    <a:pt x="94" y="3"/>
                    <a:pt x="94" y="3"/>
                  </a:cubicBezTo>
                  <a:cubicBezTo>
                    <a:pt x="94" y="3"/>
                    <a:pt x="93" y="3"/>
                    <a:pt x="93" y="4"/>
                  </a:cubicBezTo>
                  <a:cubicBezTo>
                    <a:pt x="93" y="4"/>
                    <a:pt x="93" y="4"/>
                    <a:pt x="92" y="4"/>
                  </a:cubicBezTo>
                  <a:cubicBezTo>
                    <a:pt x="92" y="3"/>
                    <a:pt x="92" y="4"/>
                    <a:pt x="92" y="3"/>
                  </a:cubicBezTo>
                  <a:cubicBezTo>
                    <a:pt x="92" y="3"/>
                    <a:pt x="91" y="3"/>
                    <a:pt x="91" y="3"/>
                  </a:cubicBezTo>
                  <a:cubicBezTo>
                    <a:pt x="91" y="3"/>
                    <a:pt x="90" y="3"/>
                    <a:pt x="90" y="3"/>
                  </a:cubicBezTo>
                  <a:cubicBezTo>
                    <a:pt x="89" y="3"/>
                    <a:pt x="89" y="4"/>
                    <a:pt x="88" y="4"/>
                  </a:cubicBezTo>
                  <a:cubicBezTo>
                    <a:pt x="88" y="4"/>
                    <a:pt x="88" y="4"/>
                    <a:pt x="88" y="4"/>
                  </a:cubicBezTo>
                  <a:cubicBezTo>
                    <a:pt x="87" y="4"/>
                    <a:pt x="88" y="4"/>
                    <a:pt x="87" y="4"/>
                  </a:cubicBezTo>
                  <a:cubicBezTo>
                    <a:pt x="87" y="4"/>
                    <a:pt x="87" y="4"/>
                    <a:pt x="87" y="4"/>
                  </a:cubicBezTo>
                  <a:cubicBezTo>
                    <a:pt x="86" y="4"/>
                    <a:pt x="87" y="4"/>
                    <a:pt x="86" y="4"/>
                  </a:cubicBezTo>
                  <a:cubicBezTo>
                    <a:pt x="86" y="4"/>
                    <a:pt x="86" y="4"/>
                    <a:pt x="86" y="4"/>
                  </a:cubicBezTo>
                  <a:cubicBezTo>
                    <a:pt x="85" y="4"/>
                    <a:pt x="85" y="4"/>
                    <a:pt x="85" y="5"/>
                  </a:cubicBezTo>
                  <a:cubicBezTo>
                    <a:pt x="85" y="5"/>
                    <a:pt x="85" y="5"/>
                    <a:pt x="84" y="5"/>
                  </a:cubicBezTo>
                  <a:cubicBezTo>
                    <a:pt x="84" y="5"/>
                    <a:pt x="84" y="5"/>
                    <a:pt x="84" y="5"/>
                  </a:cubicBezTo>
                  <a:cubicBezTo>
                    <a:pt x="84" y="4"/>
                    <a:pt x="84" y="4"/>
                    <a:pt x="84" y="4"/>
                  </a:cubicBezTo>
                  <a:cubicBezTo>
                    <a:pt x="83" y="4"/>
                    <a:pt x="83" y="4"/>
                    <a:pt x="83" y="4"/>
                  </a:cubicBezTo>
                  <a:cubicBezTo>
                    <a:pt x="82" y="4"/>
                    <a:pt x="82" y="4"/>
                    <a:pt x="82" y="5"/>
                  </a:cubicBezTo>
                  <a:cubicBezTo>
                    <a:pt x="81" y="5"/>
                    <a:pt x="81" y="5"/>
                    <a:pt x="80" y="5"/>
                  </a:cubicBezTo>
                  <a:cubicBezTo>
                    <a:pt x="80" y="5"/>
                    <a:pt x="81" y="5"/>
                    <a:pt x="80" y="5"/>
                  </a:cubicBezTo>
                  <a:cubicBezTo>
                    <a:pt x="80" y="5"/>
                    <a:pt x="80" y="5"/>
                    <a:pt x="80" y="5"/>
                  </a:cubicBezTo>
                  <a:cubicBezTo>
                    <a:pt x="80" y="5"/>
                    <a:pt x="80" y="5"/>
                    <a:pt x="80" y="5"/>
                  </a:cubicBezTo>
                  <a:cubicBezTo>
                    <a:pt x="80" y="5"/>
                    <a:pt x="79" y="5"/>
                    <a:pt x="79" y="5"/>
                  </a:cubicBezTo>
                  <a:cubicBezTo>
                    <a:pt x="79" y="5"/>
                    <a:pt x="79" y="6"/>
                    <a:pt x="79" y="6"/>
                  </a:cubicBezTo>
                  <a:cubicBezTo>
                    <a:pt x="79" y="6"/>
                    <a:pt x="79" y="6"/>
                    <a:pt x="79" y="6"/>
                  </a:cubicBezTo>
                  <a:cubicBezTo>
                    <a:pt x="78" y="6"/>
                    <a:pt x="78" y="5"/>
                    <a:pt x="77" y="5"/>
                  </a:cubicBezTo>
                  <a:cubicBezTo>
                    <a:pt x="77" y="5"/>
                    <a:pt x="77" y="5"/>
                    <a:pt x="76" y="5"/>
                  </a:cubicBezTo>
                  <a:cubicBezTo>
                    <a:pt x="76" y="5"/>
                    <a:pt x="76" y="5"/>
                    <a:pt x="76" y="5"/>
                  </a:cubicBezTo>
                  <a:cubicBezTo>
                    <a:pt x="76" y="5"/>
                    <a:pt x="76" y="5"/>
                    <a:pt x="76" y="5"/>
                  </a:cubicBezTo>
                  <a:cubicBezTo>
                    <a:pt x="76" y="4"/>
                    <a:pt x="76" y="4"/>
                    <a:pt x="76" y="4"/>
                  </a:cubicBezTo>
                  <a:cubicBezTo>
                    <a:pt x="75" y="4"/>
                    <a:pt x="74" y="4"/>
                    <a:pt x="74" y="4"/>
                  </a:cubicBezTo>
                  <a:cubicBezTo>
                    <a:pt x="73" y="4"/>
                    <a:pt x="73" y="4"/>
                    <a:pt x="73" y="4"/>
                  </a:cubicBezTo>
                  <a:cubicBezTo>
                    <a:pt x="73" y="4"/>
                    <a:pt x="73" y="4"/>
                    <a:pt x="73" y="4"/>
                  </a:cubicBezTo>
                  <a:cubicBezTo>
                    <a:pt x="73" y="4"/>
                    <a:pt x="72" y="4"/>
                    <a:pt x="72" y="3"/>
                  </a:cubicBezTo>
                  <a:cubicBezTo>
                    <a:pt x="72" y="3"/>
                    <a:pt x="71" y="3"/>
                    <a:pt x="71" y="3"/>
                  </a:cubicBezTo>
                  <a:cubicBezTo>
                    <a:pt x="71" y="3"/>
                    <a:pt x="71" y="3"/>
                    <a:pt x="70" y="3"/>
                  </a:cubicBezTo>
                  <a:cubicBezTo>
                    <a:pt x="70" y="3"/>
                    <a:pt x="70" y="3"/>
                    <a:pt x="69" y="3"/>
                  </a:cubicBezTo>
                  <a:cubicBezTo>
                    <a:pt x="68" y="3"/>
                    <a:pt x="67" y="3"/>
                    <a:pt x="66" y="3"/>
                  </a:cubicBezTo>
                  <a:cubicBezTo>
                    <a:pt x="66" y="3"/>
                    <a:pt x="65" y="3"/>
                    <a:pt x="65" y="3"/>
                  </a:cubicBezTo>
                  <a:cubicBezTo>
                    <a:pt x="65" y="3"/>
                    <a:pt x="65" y="3"/>
                    <a:pt x="65" y="3"/>
                  </a:cubicBezTo>
                  <a:cubicBezTo>
                    <a:pt x="64" y="3"/>
                    <a:pt x="64" y="3"/>
                    <a:pt x="64" y="3"/>
                  </a:cubicBezTo>
                  <a:cubicBezTo>
                    <a:pt x="62" y="3"/>
                    <a:pt x="61" y="3"/>
                    <a:pt x="59" y="2"/>
                  </a:cubicBezTo>
                  <a:cubicBezTo>
                    <a:pt x="59" y="2"/>
                    <a:pt x="59" y="2"/>
                    <a:pt x="58" y="2"/>
                  </a:cubicBezTo>
                  <a:cubicBezTo>
                    <a:pt x="58" y="2"/>
                    <a:pt x="57" y="2"/>
                    <a:pt x="56" y="2"/>
                  </a:cubicBezTo>
                  <a:cubicBezTo>
                    <a:pt x="56" y="1"/>
                    <a:pt x="56" y="1"/>
                    <a:pt x="56" y="1"/>
                  </a:cubicBezTo>
                  <a:cubicBezTo>
                    <a:pt x="55" y="0"/>
                    <a:pt x="54" y="1"/>
                    <a:pt x="53" y="1"/>
                  </a:cubicBezTo>
                  <a:cubicBezTo>
                    <a:pt x="53" y="1"/>
                    <a:pt x="52" y="2"/>
                    <a:pt x="52" y="2"/>
                  </a:cubicBezTo>
                  <a:cubicBezTo>
                    <a:pt x="52" y="2"/>
                    <a:pt x="50" y="1"/>
                    <a:pt x="50" y="2"/>
                  </a:cubicBezTo>
                  <a:cubicBezTo>
                    <a:pt x="50" y="2"/>
                    <a:pt x="48" y="2"/>
                    <a:pt x="48" y="2"/>
                  </a:cubicBezTo>
                  <a:cubicBezTo>
                    <a:pt x="48" y="2"/>
                    <a:pt x="47" y="2"/>
                    <a:pt x="47" y="3"/>
                  </a:cubicBezTo>
                  <a:cubicBezTo>
                    <a:pt x="47" y="3"/>
                    <a:pt x="45" y="3"/>
                    <a:pt x="45" y="3"/>
                  </a:cubicBezTo>
                  <a:cubicBezTo>
                    <a:pt x="44" y="3"/>
                    <a:pt x="44" y="3"/>
                    <a:pt x="44" y="3"/>
                  </a:cubicBezTo>
                  <a:cubicBezTo>
                    <a:pt x="43" y="3"/>
                    <a:pt x="43" y="3"/>
                    <a:pt x="43" y="3"/>
                  </a:cubicBezTo>
                  <a:cubicBezTo>
                    <a:pt x="43" y="3"/>
                    <a:pt x="43" y="3"/>
                    <a:pt x="43" y="3"/>
                  </a:cubicBezTo>
                  <a:cubicBezTo>
                    <a:pt x="43" y="3"/>
                    <a:pt x="42" y="3"/>
                    <a:pt x="42" y="3"/>
                  </a:cubicBezTo>
                  <a:cubicBezTo>
                    <a:pt x="42" y="3"/>
                    <a:pt x="42" y="4"/>
                    <a:pt x="41" y="4"/>
                  </a:cubicBezTo>
                  <a:cubicBezTo>
                    <a:pt x="41" y="4"/>
                    <a:pt x="41" y="4"/>
                    <a:pt x="41" y="4"/>
                  </a:cubicBezTo>
                  <a:cubicBezTo>
                    <a:pt x="41" y="4"/>
                    <a:pt x="41" y="4"/>
                    <a:pt x="41" y="4"/>
                  </a:cubicBezTo>
                  <a:cubicBezTo>
                    <a:pt x="40" y="4"/>
                    <a:pt x="40" y="4"/>
                    <a:pt x="40" y="5"/>
                  </a:cubicBezTo>
                  <a:cubicBezTo>
                    <a:pt x="39" y="5"/>
                    <a:pt x="38" y="5"/>
                    <a:pt x="38" y="5"/>
                  </a:cubicBezTo>
                  <a:cubicBezTo>
                    <a:pt x="38" y="5"/>
                    <a:pt x="36" y="5"/>
                    <a:pt x="36" y="5"/>
                  </a:cubicBezTo>
                  <a:cubicBezTo>
                    <a:pt x="36" y="6"/>
                    <a:pt x="35" y="6"/>
                    <a:pt x="35" y="6"/>
                  </a:cubicBezTo>
                  <a:cubicBezTo>
                    <a:pt x="34" y="6"/>
                    <a:pt x="33" y="5"/>
                    <a:pt x="33" y="6"/>
                  </a:cubicBezTo>
                  <a:cubicBezTo>
                    <a:pt x="33" y="6"/>
                    <a:pt x="33" y="6"/>
                    <a:pt x="33" y="6"/>
                  </a:cubicBezTo>
                  <a:cubicBezTo>
                    <a:pt x="32" y="6"/>
                    <a:pt x="33" y="6"/>
                    <a:pt x="32" y="6"/>
                  </a:cubicBezTo>
                  <a:cubicBezTo>
                    <a:pt x="32" y="6"/>
                    <a:pt x="32" y="6"/>
                    <a:pt x="32" y="6"/>
                  </a:cubicBezTo>
                  <a:cubicBezTo>
                    <a:pt x="32" y="6"/>
                    <a:pt x="32" y="6"/>
                    <a:pt x="32" y="6"/>
                  </a:cubicBezTo>
                  <a:cubicBezTo>
                    <a:pt x="32" y="6"/>
                    <a:pt x="32" y="6"/>
                    <a:pt x="32" y="6"/>
                  </a:cubicBezTo>
                  <a:cubicBezTo>
                    <a:pt x="32" y="6"/>
                    <a:pt x="32" y="6"/>
                    <a:pt x="32" y="6"/>
                  </a:cubicBezTo>
                  <a:cubicBezTo>
                    <a:pt x="32" y="7"/>
                    <a:pt x="32" y="6"/>
                    <a:pt x="31" y="7"/>
                  </a:cubicBezTo>
                  <a:cubicBezTo>
                    <a:pt x="31" y="7"/>
                    <a:pt x="31" y="7"/>
                    <a:pt x="32" y="7"/>
                  </a:cubicBezTo>
                  <a:cubicBezTo>
                    <a:pt x="32" y="7"/>
                    <a:pt x="32" y="7"/>
                    <a:pt x="32" y="7"/>
                  </a:cubicBezTo>
                  <a:cubicBezTo>
                    <a:pt x="32" y="7"/>
                    <a:pt x="32" y="8"/>
                    <a:pt x="32" y="8"/>
                  </a:cubicBezTo>
                  <a:cubicBezTo>
                    <a:pt x="32" y="8"/>
                    <a:pt x="32" y="8"/>
                    <a:pt x="32" y="9"/>
                  </a:cubicBezTo>
                  <a:cubicBezTo>
                    <a:pt x="32" y="9"/>
                    <a:pt x="32" y="9"/>
                    <a:pt x="32" y="9"/>
                  </a:cubicBezTo>
                  <a:cubicBezTo>
                    <a:pt x="32" y="10"/>
                    <a:pt x="32" y="10"/>
                    <a:pt x="32" y="9"/>
                  </a:cubicBezTo>
                  <a:cubicBezTo>
                    <a:pt x="33" y="9"/>
                    <a:pt x="34" y="9"/>
                    <a:pt x="34" y="10"/>
                  </a:cubicBezTo>
                  <a:cubicBezTo>
                    <a:pt x="34" y="10"/>
                    <a:pt x="34" y="10"/>
                    <a:pt x="34" y="10"/>
                  </a:cubicBezTo>
                  <a:cubicBezTo>
                    <a:pt x="34" y="10"/>
                    <a:pt x="34" y="10"/>
                    <a:pt x="34" y="10"/>
                  </a:cubicBezTo>
                  <a:cubicBezTo>
                    <a:pt x="33" y="10"/>
                    <a:pt x="33" y="11"/>
                    <a:pt x="33" y="11"/>
                  </a:cubicBezTo>
                  <a:cubicBezTo>
                    <a:pt x="33" y="11"/>
                    <a:pt x="33" y="11"/>
                    <a:pt x="33" y="11"/>
                  </a:cubicBezTo>
                  <a:cubicBezTo>
                    <a:pt x="32" y="11"/>
                    <a:pt x="32" y="11"/>
                    <a:pt x="31" y="11"/>
                  </a:cubicBezTo>
                  <a:cubicBezTo>
                    <a:pt x="31" y="11"/>
                    <a:pt x="31" y="11"/>
                    <a:pt x="30" y="11"/>
                  </a:cubicBezTo>
                  <a:cubicBezTo>
                    <a:pt x="30" y="11"/>
                    <a:pt x="29" y="12"/>
                    <a:pt x="29" y="11"/>
                  </a:cubicBezTo>
                  <a:cubicBezTo>
                    <a:pt x="29" y="11"/>
                    <a:pt x="29" y="11"/>
                    <a:pt x="29" y="11"/>
                  </a:cubicBezTo>
                  <a:cubicBezTo>
                    <a:pt x="29" y="11"/>
                    <a:pt x="29" y="11"/>
                    <a:pt x="29" y="11"/>
                  </a:cubicBezTo>
                  <a:cubicBezTo>
                    <a:pt x="29" y="11"/>
                    <a:pt x="30" y="11"/>
                    <a:pt x="30" y="11"/>
                  </a:cubicBezTo>
                  <a:cubicBezTo>
                    <a:pt x="30" y="10"/>
                    <a:pt x="29" y="10"/>
                    <a:pt x="28" y="10"/>
                  </a:cubicBezTo>
                  <a:cubicBezTo>
                    <a:pt x="28" y="10"/>
                    <a:pt x="28" y="10"/>
                    <a:pt x="28" y="10"/>
                  </a:cubicBezTo>
                  <a:cubicBezTo>
                    <a:pt x="28" y="10"/>
                    <a:pt x="28" y="10"/>
                    <a:pt x="28" y="11"/>
                  </a:cubicBezTo>
                  <a:cubicBezTo>
                    <a:pt x="27" y="11"/>
                    <a:pt x="27" y="10"/>
                    <a:pt x="26" y="11"/>
                  </a:cubicBezTo>
                  <a:cubicBezTo>
                    <a:pt x="26" y="11"/>
                    <a:pt x="25" y="11"/>
                    <a:pt x="25" y="11"/>
                  </a:cubicBezTo>
                  <a:cubicBezTo>
                    <a:pt x="25" y="11"/>
                    <a:pt x="25" y="11"/>
                    <a:pt x="24" y="11"/>
                  </a:cubicBezTo>
                  <a:cubicBezTo>
                    <a:pt x="24" y="11"/>
                    <a:pt x="24" y="11"/>
                    <a:pt x="24" y="11"/>
                  </a:cubicBezTo>
                  <a:cubicBezTo>
                    <a:pt x="24" y="11"/>
                    <a:pt x="23" y="12"/>
                    <a:pt x="23" y="12"/>
                  </a:cubicBezTo>
                  <a:cubicBezTo>
                    <a:pt x="23" y="12"/>
                    <a:pt x="23" y="12"/>
                    <a:pt x="22" y="12"/>
                  </a:cubicBezTo>
                  <a:cubicBezTo>
                    <a:pt x="22" y="12"/>
                    <a:pt x="22" y="12"/>
                    <a:pt x="22" y="12"/>
                  </a:cubicBezTo>
                  <a:cubicBezTo>
                    <a:pt x="21" y="12"/>
                    <a:pt x="21" y="12"/>
                    <a:pt x="21" y="12"/>
                  </a:cubicBezTo>
                  <a:cubicBezTo>
                    <a:pt x="20" y="12"/>
                    <a:pt x="20" y="13"/>
                    <a:pt x="21" y="13"/>
                  </a:cubicBezTo>
                  <a:cubicBezTo>
                    <a:pt x="21" y="13"/>
                    <a:pt x="21" y="13"/>
                    <a:pt x="21" y="13"/>
                  </a:cubicBezTo>
                  <a:cubicBezTo>
                    <a:pt x="21" y="13"/>
                    <a:pt x="21" y="13"/>
                    <a:pt x="21" y="13"/>
                  </a:cubicBezTo>
                  <a:cubicBezTo>
                    <a:pt x="21" y="13"/>
                    <a:pt x="21" y="13"/>
                    <a:pt x="21" y="13"/>
                  </a:cubicBezTo>
                  <a:cubicBezTo>
                    <a:pt x="21" y="14"/>
                    <a:pt x="21" y="13"/>
                    <a:pt x="20" y="14"/>
                  </a:cubicBezTo>
                  <a:cubicBezTo>
                    <a:pt x="20" y="14"/>
                    <a:pt x="20" y="14"/>
                    <a:pt x="20" y="14"/>
                  </a:cubicBezTo>
                  <a:cubicBezTo>
                    <a:pt x="21" y="15"/>
                    <a:pt x="21" y="15"/>
                    <a:pt x="21" y="15"/>
                  </a:cubicBezTo>
                  <a:cubicBezTo>
                    <a:pt x="21" y="15"/>
                    <a:pt x="22" y="15"/>
                    <a:pt x="22" y="15"/>
                  </a:cubicBezTo>
                  <a:cubicBezTo>
                    <a:pt x="22" y="15"/>
                    <a:pt x="22" y="14"/>
                    <a:pt x="22" y="14"/>
                  </a:cubicBezTo>
                  <a:cubicBezTo>
                    <a:pt x="23" y="14"/>
                    <a:pt x="24" y="14"/>
                    <a:pt x="24" y="14"/>
                  </a:cubicBezTo>
                  <a:cubicBezTo>
                    <a:pt x="25" y="14"/>
                    <a:pt x="25" y="14"/>
                    <a:pt x="26" y="14"/>
                  </a:cubicBezTo>
                  <a:cubicBezTo>
                    <a:pt x="26" y="14"/>
                    <a:pt x="26" y="14"/>
                    <a:pt x="26" y="14"/>
                  </a:cubicBezTo>
                  <a:cubicBezTo>
                    <a:pt x="27" y="14"/>
                    <a:pt x="27" y="14"/>
                    <a:pt x="27" y="14"/>
                  </a:cubicBezTo>
                  <a:cubicBezTo>
                    <a:pt x="28" y="14"/>
                    <a:pt x="28" y="14"/>
                    <a:pt x="28" y="14"/>
                  </a:cubicBezTo>
                  <a:cubicBezTo>
                    <a:pt x="29" y="14"/>
                    <a:pt x="29" y="13"/>
                    <a:pt x="29" y="14"/>
                  </a:cubicBezTo>
                  <a:cubicBezTo>
                    <a:pt x="29" y="14"/>
                    <a:pt x="29" y="14"/>
                    <a:pt x="29" y="14"/>
                  </a:cubicBezTo>
                  <a:cubicBezTo>
                    <a:pt x="29" y="14"/>
                    <a:pt x="29" y="14"/>
                    <a:pt x="29" y="14"/>
                  </a:cubicBezTo>
                  <a:cubicBezTo>
                    <a:pt x="29" y="14"/>
                    <a:pt x="29" y="14"/>
                    <a:pt x="28" y="14"/>
                  </a:cubicBezTo>
                  <a:cubicBezTo>
                    <a:pt x="28" y="15"/>
                    <a:pt x="28" y="14"/>
                    <a:pt x="28" y="15"/>
                  </a:cubicBezTo>
                  <a:cubicBezTo>
                    <a:pt x="27" y="15"/>
                    <a:pt x="27" y="15"/>
                    <a:pt x="27" y="15"/>
                  </a:cubicBezTo>
                  <a:cubicBezTo>
                    <a:pt x="27" y="15"/>
                    <a:pt x="27" y="15"/>
                    <a:pt x="27" y="15"/>
                  </a:cubicBezTo>
                  <a:cubicBezTo>
                    <a:pt x="27" y="16"/>
                    <a:pt x="27" y="16"/>
                    <a:pt x="27" y="16"/>
                  </a:cubicBezTo>
                  <a:cubicBezTo>
                    <a:pt x="27" y="16"/>
                    <a:pt x="27" y="16"/>
                    <a:pt x="27" y="16"/>
                  </a:cubicBezTo>
                  <a:cubicBezTo>
                    <a:pt x="27" y="16"/>
                    <a:pt x="27" y="16"/>
                    <a:pt x="27" y="16"/>
                  </a:cubicBezTo>
                  <a:cubicBezTo>
                    <a:pt x="27" y="16"/>
                    <a:pt x="27" y="16"/>
                    <a:pt x="27" y="16"/>
                  </a:cubicBezTo>
                  <a:cubicBezTo>
                    <a:pt x="26" y="16"/>
                    <a:pt x="26" y="16"/>
                    <a:pt x="26" y="16"/>
                  </a:cubicBezTo>
                  <a:cubicBezTo>
                    <a:pt x="26" y="17"/>
                    <a:pt x="25" y="16"/>
                    <a:pt x="25" y="17"/>
                  </a:cubicBezTo>
                  <a:cubicBezTo>
                    <a:pt x="25" y="17"/>
                    <a:pt x="23" y="16"/>
                    <a:pt x="23" y="17"/>
                  </a:cubicBezTo>
                  <a:cubicBezTo>
                    <a:pt x="22" y="17"/>
                    <a:pt x="22" y="17"/>
                    <a:pt x="22" y="17"/>
                  </a:cubicBezTo>
                  <a:cubicBezTo>
                    <a:pt x="22" y="17"/>
                    <a:pt x="22" y="17"/>
                    <a:pt x="22" y="17"/>
                  </a:cubicBezTo>
                  <a:cubicBezTo>
                    <a:pt x="22" y="18"/>
                    <a:pt x="21" y="18"/>
                    <a:pt x="21" y="18"/>
                  </a:cubicBezTo>
                  <a:cubicBezTo>
                    <a:pt x="21" y="18"/>
                    <a:pt x="21" y="18"/>
                    <a:pt x="20" y="17"/>
                  </a:cubicBezTo>
                  <a:cubicBezTo>
                    <a:pt x="20" y="17"/>
                    <a:pt x="20" y="17"/>
                    <a:pt x="20" y="17"/>
                  </a:cubicBezTo>
                  <a:cubicBezTo>
                    <a:pt x="20" y="17"/>
                    <a:pt x="19" y="17"/>
                    <a:pt x="19" y="17"/>
                  </a:cubicBezTo>
                  <a:cubicBezTo>
                    <a:pt x="19" y="18"/>
                    <a:pt x="18" y="18"/>
                    <a:pt x="18" y="18"/>
                  </a:cubicBezTo>
                  <a:cubicBezTo>
                    <a:pt x="18" y="18"/>
                    <a:pt x="17" y="18"/>
                    <a:pt x="17" y="18"/>
                  </a:cubicBezTo>
                  <a:cubicBezTo>
                    <a:pt x="17" y="18"/>
                    <a:pt x="17" y="18"/>
                    <a:pt x="17" y="18"/>
                  </a:cubicBezTo>
                  <a:cubicBezTo>
                    <a:pt x="17" y="19"/>
                    <a:pt x="17" y="19"/>
                    <a:pt x="17" y="19"/>
                  </a:cubicBezTo>
                  <a:cubicBezTo>
                    <a:pt x="16" y="19"/>
                    <a:pt x="16" y="19"/>
                    <a:pt x="15" y="19"/>
                  </a:cubicBezTo>
                  <a:cubicBezTo>
                    <a:pt x="15" y="19"/>
                    <a:pt x="13" y="20"/>
                    <a:pt x="14" y="20"/>
                  </a:cubicBezTo>
                  <a:cubicBezTo>
                    <a:pt x="14" y="20"/>
                    <a:pt x="13" y="20"/>
                    <a:pt x="12" y="20"/>
                  </a:cubicBezTo>
                  <a:cubicBezTo>
                    <a:pt x="12" y="20"/>
                    <a:pt x="12" y="20"/>
                    <a:pt x="12" y="20"/>
                  </a:cubicBezTo>
                  <a:cubicBezTo>
                    <a:pt x="12" y="20"/>
                    <a:pt x="12" y="20"/>
                    <a:pt x="12" y="21"/>
                  </a:cubicBezTo>
                  <a:cubicBezTo>
                    <a:pt x="12" y="21"/>
                    <a:pt x="12" y="21"/>
                    <a:pt x="11" y="21"/>
                  </a:cubicBezTo>
                  <a:cubicBezTo>
                    <a:pt x="11" y="21"/>
                    <a:pt x="11" y="22"/>
                    <a:pt x="11" y="22"/>
                  </a:cubicBezTo>
                  <a:cubicBezTo>
                    <a:pt x="11" y="23"/>
                    <a:pt x="10" y="23"/>
                    <a:pt x="10" y="23"/>
                  </a:cubicBezTo>
                  <a:cubicBezTo>
                    <a:pt x="10" y="23"/>
                    <a:pt x="10" y="24"/>
                    <a:pt x="10" y="25"/>
                  </a:cubicBezTo>
                  <a:cubicBezTo>
                    <a:pt x="11" y="25"/>
                    <a:pt x="12" y="25"/>
                    <a:pt x="13" y="25"/>
                  </a:cubicBezTo>
                  <a:cubicBezTo>
                    <a:pt x="13" y="25"/>
                    <a:pt x="13" y="24"/>
                    <a:pt x="14" y="25"/>
                  </a:cubicBezTo>
                  <a:cubicBezTo>
                    <a:pt x="14" y="25"/>
                    <a:pt x="14" y="25"/>
                    <a:pt x="13" y="25"/>
                  </a:cubicBezTo>
                  <a:cubicBezTo>
                    <a:pt x="13" y="25"/>
                    <a:pt x="13" y="25"/>
                    <a:pt x="12" y="25"/>
                  </a:cubicBezTo>
                  <a:cubicBezTo>
                    <a:pt x="12" y="26"/>
                    <a:pt x="12" y="26"/>
                    <a:pt x="12" y="26"/>
                  </a:cubicBezTo>
                  <a:cubicBezTo>
                    <a:pt x="12" y="26"/>
                    <a:pt x="12" y="26"/>
                    <a:pt x="12" y="26"/>
                  </a:cubicBezTo>
                  <a:cubicBezTo>
                    <a:pt x="12" y="26"/>
                    <a:pt x="12" y="26"/>
                    <a:pt x="12" y="26"/>
                  </a:cubicBezTo>
                  <a:cubicBezTo>
                    <a:pt x="12" y="26"/>
                    <a:pt x="12" y="26"/>
                    <a:pt x="12" y="26"/>
                  </a:cubicBezTo>
                  <a:cubicBezTo>
                    <a:pt x="11" y="27"/>
                    <a:pt x="11" y="27"/>
                    <a:pt x="11" y="27"/>
                  </a:cubicBezTo>
                  <a:cubicBezTo>
                    <a:pt x="10" y="27"/>
                    <a:pt x="10" y="28"/>
                    <a:pt x="11" y="28"/>
                  </a:cubicBezTo>
                  <a:cubicBezTo>
                    <a:pt x="11" y="28"/>
                    <a:pt x="12" y="28"/>
                    <a:pt x="12" y="27"/>
                  </a:cubicBezTo>
                  <a:cubicBezTo>
                    <a:pt x="12" y="27"/>
                    <a:pt x="13" y="27"/>
                    <a:pt x="13" y="27"/>
                  </a:cubicBezTo>
                  <a:cubicBezTo>
                    <a:pt x="13" y="27"/>
                    <a:pt x="14" y="26"/>
                    <a:pt x="14" y="27"/>
                  </a:cubicBezTo>
                  <a:cubicBezTo>
                    <a:pt x="13" y="27"/>
                    <a:pt x="14" y="27"/>
                    <a:pt x="14" y="27"/>
                  </a:cubicBezTo>
                  <a:cubicBezTo>
                    <a:pt x="14" y="27"/>
                    <a:pt x="14" y="28"/>
                    <a:pt x="15" y="28"/>
                  </a:cubicBezTo>
                  <a:cubicBezTo>
                    <a:pt x="15" y="28"/>
                    <a:pt x="15" y="28"/>
                    <a:pt x="15" y="28"/>
                  </a:cubicBezTo>
                  <a:cubicBezTo>
                    <a:pt x="15" y="28"/>
                    <a:pt x="16" y="28"/>
                    <a:pt x="16" y="28"/>
                  </a:cubicBezTo>
                  <a:cubicBezTo>
                    <a:pt x="16" y="28"/>
                    <a:pt x="16" y="27"/>
                    <a:pt x="16" y="27"/>
                  </a:cubicBezTo>
                  <a:cubicBezTo>
                    <a:pt x="16" y="27"/>
                    <a:pt x="16" y="27"/>
                    <a:pt x="16" y="27"/>
                  </a:cubicBezTo>
                  <a:cubicBezTo>
                    <a:pt x="16" y="27"/>
                    <a:pt x="17" y="27"/>
                    <a:pt x="17" y="27"/>
                  </a:cubicBezTo>
                  <a:cubicBezTo>
                    <a:pt x="17" y="27"/>
                    <a:pt x="17" y="27"/>
                    <a:pt x="17" y="27"/>
                  </a:cubicBezTo>
                  <a:cubicBezTo>
                    <a:pt x="17" y="27"/>
                    <a:pt x="17" y="27"/>
                    <a:pt x="17" y="28"/>
                  </a:cubicBezTo>
                  <a:cubicBezTo>
                    <a:pt x="17" y="28"/>
                    <a:pt x="17" y="28"/>
                    <a:pt x="17" y="28"/>
                  </a:cubicBezTo>
                  <a:cubicBezTo>
                    <a:pt x="17" y="28"/>
                    <a:pt x="16" y="28"/>
                    <a:pt x="16" y="29"/>
                  </a:cubicBezTo>
                  <a:cubicBezTo>
                    <a:pt x="16" y="29"/>
                    <a:pt x="16" y="29"/>
                    <a:pt x="16" y="29"/>
                  </a:cubicBezTo>
                  <a:cubicBezTo>
                    <a:pt x="15" y="29"/>
                    <a:pt x="15" y="29"/>
                    <a:pt x="15" y="29"/>
                  </a:cubicBezTo>
                  <a:cubicBezTo>
                    <a:pt x="15" y="29"/>
                    <a:pt x="15" y="29"/>
                    <a:pt x="15" y="29"/>
                  </a:cubicBezTo>
                  <a:cubicBezTo>
                    <a:pt x="15" y="30"/>
                    <a:pt x="15" y="30"/>
                    <a:pt x="15" y="30"/>
                  </a:cubicBezTo>
                  <a:cubicBezTo>
                    <a:pt x="14" y="30"/>
                    <a:pt x="13" y="30"/>
                    <a:pt x="13" y="30"/>
                  </a:cubicBezTo>
                  <a:cubicBezTo>
                    <a:pt x="13" y="30"/>
                    <a:pt x="13" y="30"/>
                    <a:pt x="12" y="31"/>
                  </a:cubicBezTo>
                  <a:cubicBezTo>
                    <a:pt x="12" y="31"/>
                    <a:pt x="12" y="31"/>
                    <a:pt x="11" y="31"/>
                  </a:cubicBezTo>
                  <a:cubicBezTo>
                    <a:pt x="11" y="31"/>
                    <a:pt x="11" y="31"/>
                    <a:pt x="11" y="31"/>
                  </a:cubicBezTo>
                  <a:cubicBezTo>
                    <a:pt x="11" y="31"/>
                    <a:pt x="11" y="32"/>
                    <a:pt x="11" y="32"/>
                  </a:cubicBezTo>
                  <a:cubicBezTo>
                    <a:pt x="10" y="32"/>
                    <a:pt x="9" y="31"/>
                    <a:pt x="9" y="32"/>
                  </a:cubicBezTo>
                  <a:cubicBezTo>
                    <a:pt x="9" y="32"/>
                    <a:pt x="8" y="32"/>
                    <a:pt x="8" y="32"/>
                  </a:cubicBezTo>
                  <a:cubicBezTo>
                    <a:pt x="8" y="32"/>
                    <a:pt x="7" y="32"/>
                    <a:pt x="7" y="33"/>
                  </a:cubicBezTo>
                  <a:cubicBezTo>
                    <a:pt x="7" y="33"/>
                    <a:pt x="7" y="33"/>
                    <a:pt x="6" y="33"/>
                  </a:cubicBezTo>
                  <a:cubicBezTo>
                    <a:pt x="6" y="33"/>
                    <a:pt x="6" y="33"/>
                    <a:pt x="6" y="33"/>
                  </a:cubicBezTo>
                  <a:cubicBezTo>
                    <a:pt x="6" y="33"/>
                    <a:pt x="6" y="33"/>
                    <a:pt x="5" y="33"/>
                  </a:cubicBezTo>
                  <a:cubicBezTo>
                    <a:pt x="5" y="33"/>
                    <a:pt x="3" y="33"/>
                    <a:pt x="3" y="33"/>
                  </a:cubicBezTo>
                  <a:cubicBezTo>
                    <a:pt x="2" y="34"/>
                    <a:pt x="1" y="34"/>
                    <a:pt x="0" y="34"/>
                  </a:cubicBezTo>
                  <a:cubicBezTo>
                    <a:pt x="0" y="36"/>
                    <a:pt x="2" y="34"/>
                    <a:pt x="3" y="34"/>
                  </a:cubicBezTo>
                  <a:cubicBezTo>
                    <a:pt x="3" y="34"/>
                    <a:pt x="4" y="34"/>
                    <a:pt x="4" y="34"/>
                  </a:cubicBezTo>
                  <a:cubicBezTo>
                    <a:pt x="5" y="34"/>
                    <a:pt x="5" y="34"/>
                    <a:pt x="5" y="34"/>
                  </a:cubicBezTo>
                  <a:cubicBezTo>
                    <a:pt x="5" y="34"/>
                    <a:pt x="6" y="34"/>
                    <a:pt x="6" y="34"/>
                  </a:cubicBezTo>
                  <a:cubicBezTo>
                    <a:pt x="7" y="34"/>
                    <a:pt x="6" y="34"/>
                    <a:pt x="7" y="34"/>
                  </a:cubicBezTo>
                  <a:cubicBezTo>
                    <a:pt x="7" y="34"/>
                    <a:pt x="7" y="34"/>
                    <a:pt x="8" y="33"/>
                  </a:cubicBezTo>
                  <a:cubicBezTo>
                    <a:pt x="8" y="33"/>
                    <a:pt x="9" y="33"/>
                    <a:pt x="9" y="33"/>
                  </a:cubicBezTo>
                  <a:cubicBezTo>
                    <a:pt x="9" y="33"/>
                    <a:pt x="9" y="33"/>
                    <a:pt x="9" y="33"/>
                  </a:cubicBezTo>
                  <a:cubicBezTo>
                    <a:pt x="10" y="33"/>
                    <a:pt x="10" y="33"/>
                    <a:pt x="10" y="33"/>
                  </a:cubicBezTo>
                  <a:cubicBezTo>
                    <a:pt x="10" y="33"/>
                    <a:pt x="10" y="33"/>
                    <a:pt x="10" y="33"/>
                  </a:cubicBezTo>
                  <a:cubicBezTo>
                    <a:pt x="10" y="33"/>
                    <a:pt x="10" y="32"/>
                    <a:pt x="10" y="32"/>
                  </a:cubicBezTo>
                  <a:cubicBezTo>
                    <a:pt x="10" y="32"/>
                    <a:pt x="11" y="33"/>
                    <a:pt x="11" y="32"/>
                  </a:cubicBezTo>
                  <a:cubicBezTo>
                    <a:pt x="11" y="32"/>
                    <a:pt x="11" y="32"/>
                    <a:pt x="11" y="32"/>
                  </a:cubicBezTo>
                  <a:cubicBezTo>
                    <a:pt x="11" y="32"/>
                    <a:pt x="12" y="32"/>
                    <a:pt x="12" y="32"/>
                  </a:cubicBezTo>
                  <a:cubicBezTo>
                    <a:pt x="12" y="31"/>
                    <a:pt x="12" y="32"/>
                    <a:pt x="12" y="31"/>
                  </a:cubicBezTo>
                  <a:cubicBezTo>
                    <a:pt x="12" y="32"/>
                    <a:pt x="13" y="31"/>
                    <a:pt x="13" y="31"/>
                  </a:cubicBezTo>
                  <a:cubicBezTo>
                    <a:pt x="14" y="31"/>
                    <a:pt x="15" y="31"/>
                    <a:pt x="15" y="31"/>
                  </a:cubicBezTo>
                  <a:cubicBezTo>
                    <a:pt x="16" y="31"/>
                    <a:pt x="16" y="30"/>
                    <a:pt x="16" y="30"/>
                  </a:cubicBezTo>
                  <a:cubicBezTo>
                    <a:pt x="16" y="30"/>
                    <a:pt x="16" y="30"/>
                    <a:pt x="17" y="30"/>
                  </a:cubicBezTo>
                  <a:cubicBezTo>
                    <a:pt x="17" y="30"/>
                    <a:pt x="17" y="30"/>
                    <a:pt x="17" y="30"/>
                  </a:cubicBezTo>
                  <a:cubicBezTo>
                    <a:pt x="17" y="29"/>
                    <a:pt x="17" y="30"/>
                    <a:pt x="17" y="29"/>
                  </a:cubicBezTo>
                  <a:cubicBezTo>
                    <a:pt x="17" y="29"/>
                    <a:pt x="18" y="29"/>
                    <a:pt x="18" y="29"/>
                  </a:cubicBezTo>
                  <a:cubicBezTo>
                    <a:pt x="19" y="29"/>
                    <a:pt x="19" y="29"/>
                    <a:pt x="19" y="29"/>
                  </a:cubicBezTo>
                  <a:cubicBezTo>
                    <a:pt x="19" y="29"/>
                    <a:pt x="20" y="29"/>
                    <a:pt x="20" y="29"/>
                  </a:cubicBezTo>
                  <a:cubicBezTo>
                    <a:pt x="20" y="29"/>
                    <a:pt x="20" y="29"/>
                    <a:pt x="20" y="29"/>
                  </a:cubicBezTo>
                  <a:cubicBezTo>
                    <a:pt x="21" y="28"/>
                    <a:pt x="21" y="28"/>
                    <a:pt x="21" y="28"/>
                  </a:cubicBezTo>
                  <a:cubicBezTo>
                    <a:pt x="21" y="28"/>
                    <a:pt x="22" y="28"/>
                    <a:pt x="23" y="28"/>
                  </a:cubicBezTo>
                  <a:cubicBezTo>
                    <a:pt x="23" y="28"/>
                    <a:pt x="23" y="28"/>
                    <a:pt x="23" y="27"/>
                  </a:cubicBezTo>
                  <a:cubicBezTo>
                    <a:pt x="24" y="27"/>
                    <a:pt x="25" y="27"/>
                    <a:pt x="26" y="27"/>
                  </a:cubicBezTo>
                  <a:cubicBezTo>
                    <a:pt x="26" y="25"/>
                    <a:pt x="23" y="26"/>
                    <a:pt x="23" y="26"/>
                  </a:cubicBezTo>
                  <a:cubicBezTo>
                    <a:pt x="23" y="25"/>
                    <a:pt x="23" y="26"/>
                    <a:pt x="23" y="25"/>
                  </a:cubicBezTo>
                  <a:cubicBezTo>
                    <a:pt x="23" y="24"/>
                    <a:pt x="24" y="25"/>
                    <a:pt x="24" y="25"/>
                  </a:cubicBezTo>
                  <a:cubicBezTo>
                    <a:pt x="24" y="25"/>
                    <a:pt x="25" y="25"/>
                    <a:pt x="25" y="25"/>
                  </a:cubicBezTo>
                  <a:cubicBezTo>
                    <a:pt x="25" y="25"/>
                    <a:pt x="25" y="25"/>
                    <a:pt x="25" y="25"/>
                  </a:cubicBezTo>
                  <a:cubicBezTo>
                    <a:pt x="25" y="25"/>
                    <a:pt x="26" y="25"/>
                    <a:pt x="26" y="25"/>
                  </a:cubicBezTo>
                  <a:cubicBezTo>
                    <a:pt x="27" y="25"/>
                    <a:pt x="27" y="25"/>
                    <a:pt x="27" y="25"/>
                  </a:cubicBezTo>
                  <a:cubicBezTo>
                    <a:pt x="28" y="25"/>
                    <a:pt x="28" y="25"/>
                    <a:pt x="28" y="25"/>
                  </a:cubicBezTo>
                  <a:cubicBezTo>
                    <a:pt x="28" y="25"/>
                    <a:pt x="28" y="25"/>
                    <a:pt x="29" y="25"/>
                  </a:cubicBezTo>
                  <a:cubicBezTo>
                    <a:pt x="29" y="25"/>
                    <a:pt x="29" y="24"/>
                    <a:pt x="29" y="24"/>
                  </a:cubicBezTo>
                  <a:cubicBezTo>
                    <a:pt x="29" y="24"/>
                    <a:pt x="29" y="24"/>
                    <a:pt x="29" y="24"/>
                  </a:cubicBezTo>
                  <a:cubicBezTo>
                    <a:pt x="29" y="24"/>
                    <a:pt x="30" y="24"/>
                    <a:pt x="30" y="24"/>
                  </a:cubicBezTo>
                  <a:cubicBezTo>
                    <a:pt x="30" y="24"/>
                    <a:pt x="30" y="24"/>
                    <a:pt x="30" y="24"/>
                  </a:cubicBezTo>
                  <a:cubicBezTo>
                    <a:pt x="30" y="24"/>
                    <a:pt x="30" y="24"/>
                    <a:pt x="30" y="24"/>
                  </a:cubicBezTo>
                  <a:cubicBezTo>
                    <a:pt x="30" y="24"/>
                    <a:pt x="30" y="23"/>
                    <a:pt x="31" y="23"/>
                  </a:cubicBezTo>
                  <a:cubicBezTo>
                    <a:pt x="31" y="23"/>
                    <a:pt x="32" y="23"/>
                    <a:pt x="32" y="23"/>
                  </a:cubicBezTo>
                  <a:cubicBezTo>
                    <a:pt x="33" y="23"/>
                    <a:pt x="32" y="23"/>
                    <a:pt x="33" y="23"/>
                  </a:cubicBezTo>
                  <a:cubicBezTo>
                    <a:pt x="33" y="23"/>
                    <a:pt x="33" y="23"/>
                    <a:pt x="33" y="22"/>
                  </a:cubicBezTo>
                  <a:cubicBezTo>
                    <a:pt x="33" y="22"/>
                    <a:pt x="33" y="22"/>
                    <a:pt x="33" y="22"/>
                  </a:cubicBezTo>
                  <a:cubicBezTo>
                    <a:pt x="33" y="22"/>
                    <a:pt x="36" y="22"/>
                    <a:pt x="36" y="21"/>
                  </a:cubicBezTo>
                  <a:cubicBezTo>
                    <a:pt x="36" y="21"/>
                    <a:pt x="38" y="21"/>
                    <a:pt x="38" y="21"/>
                  </a:cubicBezTo>
                  <a:cubicBezTo>
                    <a:pt x="38" y="21"/>
                    <a:pt x="38" y="21"/>
                    <a:pt x="38" y="21"/>
                  </a:cubicBezTo>
                  <a:cubicBezTo>
                    <a:pt x="38" y="21"/>
                    <a:pt x="39" y="20"/>
                    <a:pt x="39" y="21"/>
                  </a:cubicBezTo>
                  <a:cubicBezTo>
                    <a:pt x="39" y="21"/>
                    <a:pt x="39" y="21"/>
                    <a:pt x="38" y="21"/>
                  </a:cubicBezTo>
                  <a:cubicBezTo>
                    <a:pt x="38" y="22"/>
                    <a:pt x="36" y="22"/>
                    <a:pt x="36" y="22"/>
                  </a:cubicBezTo>
                  <a:cubicBezTo>
                    <a:pt x="36" y="22"/>
                    <a:pt x="34" y="23"/>
                    <a:pt x="34" y="23"/>
                  </a:cubicBezTo>
                  <a:cubicBezTo>
                    <a:pt x="33" y="23"/>
                    <a:pt x="33" y="23"/>
                    <a:pt x="33" y="23"/>
                  </a:cubicBezTo>
                  <a:cubicBezTo>
                    <a:pt x="33" y="23"/>
                    <a:pt x="33" y="23"/>
                    <a:pt x="33" y="23"/>
                  </a:cubicBezTo>
                  <a:cubicBezTo>
                    <a:pt x="33" y="23"/>
                    <a:pt x="33" y="24"/>
                    <a:pt x="33" y="24"/>
                  </a:cubicBezTo>
                  <a:cubicBezTo>
                    <a:pt x="33" y="24"/>
                    <a:pt x="33" y="24"/>
                    <a:pt x="32" y="24"/>
                  </a:cubicBezTo>
                  <a:cubicBezTo>
                    <a:pt x="32" y="24"/>
                    <a:pt x="32" y="24"/>
                    <a:pt x="31" y="24"/>
                  </a:cubicBezTo>
                  <a:cubicBezTo>
                    <a:pt x="31" y="25"/>
                    <a:pt x="31" y="24"/>
                    <a:pt x="31" y="25"/>
                  </a:cubicBezTo>
                  <a:cubicBezTo>
                    <a:pt x="31" y="25"/>
                    <a:pt x="31" y="25"/>
                    <a:pt x="31" y="25"/>
                  </a:cubicBezTo>
                  <a:cubicBezTo>
                    <a:pt x="31" y="25"/>
                    <a:pt x="31" y="25"/>
                    <a:pt x="30" y="25"/>
                  </a:cubicBezTo>
                  <a:cubicBezTo>
                    <a:pt x="30" y="25"/>
                    <a:pt x="30" y="25"/>
                    <a:pt x="29" y="26"/>
                  </a:cubicBezTo>
                  <a:cubicBezTo>
                    <a:pt x="29" y="26"/>
                    <a:pt x="30" y="26"/>
                    <a:pt x="30" y="26"/>
                  </a:cubicBezTo>
                  <a:cubicBezTo>
                    <a:pt x="31" y="26"/>
                    <a:pt x="32" y="25"/>
                    <a:pt x="32" y="25"/>
                  </a:cubicBezTo>
                  <a:cubicBezTo>
                    <a:pt x="32" y="25"/>
                    <a:pt x="32" y="25"/>
                    <a:pt x="32" y="25"/>
                  </a:cubicBezTo>
                  <a:cubicBezTo>
                    <a:pt x="32" y="25"/>
                    <a:pt x="33" y="25"/>
                    <a:pt x="33" y="25"/>
                  </a:cubicBezTo>
                  <a:cubicBezTo>
                    <a:pt x="33" y="25"/>
                    <a:pt x="33" y="25"/>
                    <a:pt x="33" y="25"/>
                  </a:cubicBezTo>
                  <a:cubicBezTo>
                    <a:pt x="33" y="25"/>
                    <a:pt x="33" y="25"/>
                    <a:pt x="34" y="25"/>
                  </a:cubicBezTo>
                  <a:cubicBezTo>
                    <a:pt x="34" y="24"/>
                    <a:pt x="35" y="24"/>
                    <a:pt x="36" y="24"/>
                  </a:cubicBezTo>
                  <a:cubicBezTo>
                    <a:pt x="36" y="24"/>
                    <a:pt x="37" y="24"/>
                    <a:pt x="37" y="24"/>
                  </a:cubicBezTo>
                  <a:cubicBezTo>
                    <a:pt x="37" y="24"/>
                    <a:pt x="37" y="24"/>
                    <a:pt x="37" y="24"/>
                  </a:cubicBezTo>
                  <a:cubicBezTo>
                    <a:pt x="38" y="24"/>
                    <a:pt x="37"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8" y="23"/>
                    <a:pt x="38" y="23"/>
                    <a:pt x="38" y="23"/>
                  </a:cubicBezTo>
                  <a:cubicBezTo>
                    <a:pt x="39" y="23"/>
                    <a:pt x="39" y="22"/>
                    <a:pt x="39" y="22"/>
                  </a:cubicBezTo>
                  <a:cubicBezTo>
                    <a:pt x="40" y="22"/>
                    <a:pt x="41" y="21"/>
                    <a:pt x="41" y="22"/>
                  </a:cubicBezTo>
                  <a:cubicBezTo>
                    <a:pt x="41" y="22"/>
                    <a:pt x="42" y="22"/>
                    <a:pt x="42" y="22"/>
                  </a:cubicBezTo>
                  <a:cubicBezTo>
                    <a:pt x="42" y="22"/>
                    <a:pt x="43" y="22"/>
                    <a:pt x="43" y="22"/>
                  </a:cubicBezTo>
                  <a:cubicBezTo>
                    <a:pt x="43" y="22"/>
                    <a:pt x="43" y="22"/>
                    <a:pt x="43" y="22"/>
                  </a:cubicBezTo>
                  <a:cubicBezTo>
                    <a:pt x="43" y="23"/>
                    <a:pt x="43" y="22"/>
                    <a:pt x="43" y="23"/>
                  </a:cubicBezTo>
                  <a:cubicBezTo>
                    <a:pt x="43" y="23"/>
                    <a:pt x="43" y="23"/>
                    <a:pt x="44" y="23"/>
                  </a:cubicBezTo>
                  <a:cubicBezTo>
                    <a:pt x="44" y="23"/>
                    <a:pt x="44" y="23"/>
                    <a:pt x="44" y="24"/>
                  </a:cubicBezTo>
                  <a:cubicBezTo>
                    <a:pt x="44" y="24"/>
                    <a:pt x="44" y="23"/>
                    <a:pt x="44" y="24"/>
                  </a:cubicBezTo>
                  <a:cubicBezTo>
                    <a:pt x="44" y="24"/>
                    <a:pt x="44" y="24"/>
                    <a:pt x="44" y="24"/>
                  </a:cubicBezTo>
                  <a:cubicBezTo>
                    <a:pt x="44" y="24"/>
                    <a:pt x="44" y="24"/>
                    <a:pt x="44" y="24"/>
                  </a:cubicBezTo>
                  <a:cubicBezTo>
                    <a:pt x="44" y="24"/>
                    <a:pt x="44" y="24"/>
                    <a:pt x="44" y="24"/>
                  </a:cubicBezTo>
                  <a:cubicBezTo>
                    <a:pt x="44" y="24"/>
                    <a:pt x="45" y="24"/>
                    <a:pt x="45" y="24"/>
                  </a:cubicBezTo>
                  <a:cubicBezTo>
                    <a:pt x="45" y="24"/>
                    <a:pt x="45" y="24"/>
                    <a:pt x="46" y="24"/>
                  </a:cubicBezTo>
                  <a:cubicBezTo>
                    <a:pt x="46" y="24"/>
                    <a:pt x="47" y="24"/>
                    <a:pt x="47" y="24"/>
                  </a:cubicBezTo>
                  <a:cubicBezTo>
                    <a:pt x="48" y="24"/>
                    <a:pt x="48" y="24"/>
                    <a:pt x="49" y="24"/>
                  </a:cubicBezTo>
                  <a:cubicBezTo>
                    <a:pt x="49" y="24"/>
                    <a:pt x="49" y="25"/>
                    <a:pt x="49" y="25"/>
                  </a:cubicBezTo>
                  <a:cubicBezTo>
                    <a:pt x="50" y="25"/>
                    <a:pt x="50" y="24"/>
                    <a:pt x="51" y="25"/>
                  </a:cubicBezTo>
                  <a:cubicBezTo>
                    <a:pt x="52" y="25"/>
                    <a:pt x="51" y="26"/>
                    <a:pt x="51" y="26"/>
                  </a:cubicBezTo>
                  <a:cubicBezTo>
                    <a:pt x="52" y="26"/>
                    <a:pt x="52" y="26"/>
                    <a:pt x="52" y="26"/>
                  </a:cubicBezTo>
                  <a:cubicBezTo>
                    <a:pt x="53" y="26"/>
                    <a:pt x="52" y="26"/>
                    <a:pt x="52" y="26"/>
                  </a:cubicBezTo>
                  <a:cubicBezTo>
                    <a:pt x="52" y="27"/>
                    <a:pt x="52" y="27"/>
                    <a:pt x="53" y="28"/>
                  </a:cubicBezTo>
                  <a:cubicBezTo>
                    <a:pt x="53" y="28"/>
                    <a:pt x="53" y="28"/>
                    <a:pt x="54" y="28"/>
                  </a:cubicBezTo>
                  <a:cubicBezTo>
                    <a:pt x="54" y="28"/>
                    <a:pt x="54" y="27"/>
                    <a:pt x="54" y="27"/>
                  </a:cubicBezTo>
                  <a:cubicBezTo>
                    <a:pt x="54" y="27"/>
                    <a:pt x="54" y="27"/>
                    <a:pt x="54" y="27"/>
                  </a:cubicBezTo>
                  <a:cubicBezTo>
                    <a:pt x="54" y="27"/>
                    <a:pt x="54" y="27"/>
                    <a:pt x="54" y="27"/>
                  </a:cubicBezTo>
                  <a:cubicBezTo>
                    <a:pt x="55" y="27"/>
                    <a:pt x="55" y="27"/>
                    <a:pt x="55" y="28"/>
                  </a:cubicBezTo>
                  <a:cubicBezTo>
                    <a:pt x="55" y="28"/>
                    <a:pt x="55" y="28"/>
                    <a:pt x="55" y="28"/>
                  </a:cubicBezTo>
                  <a:cubicBezTo>
                    <a:pt x="56" y="27"/>
                    <a:pt x="56" y="27"/>
                    <a:pt x="56" y="27"/>
                  </a:cubicBezTo>
                  <a:cubicBezTo>
                    <a:pt x="56" y="27"/>
                    <a:pt x="56" y="27"/>
                    <a:pt x="56" y="27"/>
                  </a:cubicBezTo>
                  <a:cubicBezTo>
                    <a:pt x="56" y="27"/>
                    <a:pt x="56" y="27"/>
                    <a:pt x="56" y="27"/>
                  </a:cubicBezTo>
                  <a:cubicBezTo>
                    <a:pt x="56" y="27"/>
                    <a:pt x="56" y="27"/>
                    <a:pt x="56" y="26"/>
                  </a:cubicBezTo>
                  <a:cubicBezTo>
                    <a:pt x="56" y="26"/>
                    <a:pt x="56" y="26"/>
                    <a:pt x="56" y="26"/>
                  </a:cubicBezTo>
                  <a:cubicBezTo>
                    <a:pt x="57" y="26"/>
                    <a:pt x="56" y="26"/>
                    <a:pt x="56" y="26"/>
                  </a:cubicBezTo>
                  <a:cubicBezTo>
                    <a:pt x="57" y="26"/>
                    <a:pt x="57" y="25"/>
                    <a:pt x="57" y="26"/>
                  </a:cubicBezTo>
                  <a:cubicBezTo>
                    <a:pt x="57" y="26"/>
                    <a:pt x="57" y="26"/>
                    <a:pt x="57" y="27"/>
                  </a:cubicBezTo>
                  <a:cubicBezTo>
                    <a:pt x="57" y="27"/>
                    <a:pt x="57" y="27"/>
                    <a:pt x="57" y="27"/>
                  </a:cubicBezTo>
                  <a:cubicBezTo>
                    <a:pt x="57" y="28"/>
                    <a:pt x="57" y="27"/>
                    <a:pt x="57" y="28"/>
                  </a:cubicBezTo>
                  <a:cubicBezTo>
                    <a:pt x="57" y="28"/>
                    <a:pt x="57" y="28"/>
                    <a:pt x="57" y="27"/>
                  </a:cubicBezTo>
                  <a:cubicBezTo>
                    <a:pt x="57" y="27"/>
                    <a:pt x="57" y="27"/>
                    <a:pt x="58" y="27"/>
                  </a:cubicBezTo>
                  <a:cubicBezTo>
                    <a:pt x="58" y="27"/>
                    <a:pt x="58" y="28"/>
                    <a:pt x="58" y="28"/>
                  </a:cubicBezTo>
                  <a:cubicBezTo>
                    <a:pt x="58" y="28"/>
                    <a:pt x="57" y="28"/>
                    <a:pt x="57" y="28"/>
                  </a:cubicBezTo>
                  <a:cubicBezTo>
                    <a:pt x="57" y="28"/>
                    <a:pt x="57" y="28"/>
                    <a:pt x="57" y="28"/>
                  </a:cubicBezTo>
                  <a:cubicBezTo>
                    <a:pt x="57" y="28"/>
                    <a:pt x="57" y="29"/>
                    <a:pt x="57" y="29"/>
                  </a:cubicBezTo>
                  <a:cubicBezTo>
                    <a:pt x="57" y="29"/>
                    <a:pt x="57" y="29"/>
                    <a:pt x="57" y="29"/>
                  </a:cubicBezTo>
                  <a:cubicBezTo>
                    <a:pt x="57" y="30"/>
                    <a:pt x="57" y="29"/>
                    <a:pt x="57" y="29"/>
                  </a:cubicBezTo>
                  <a:cubicBezTo>
                    <a:pt x="57" y="30"/>
                    <a:pt x="57" y="30"/>
                    <a:pt x="57" y="31"/>
                  </a:cubicBezTo>
                  <a:cubicBezTo>
                    <a:pt x="57" y="31"/>
                    <a:pt x="57" y="32"/>
                    <a:pt x="57" y="32"/>
                  </a:cubicBezTo>
                  <a:cubicBezTo>
                    <a:pt x="57" y="32"/>
                    <a:pt x="57" y="32"/>
                    <a:pt x="57" y="33"/>
                  </a:cubicBezTo>
                  <a:cubicBezTo>
                    <a:pt x="57" y="32"/>
                    <a:pt x="57" y="33"/>
                    <a:pt x="57" y="33"/>
                  </a:cubicBezTo>
                  <a:cubicBezTo>
                    <a:pt x="57" y="33"/>
                    <a:pt x="57" y="33"/>
                    <a:pt x="57" y="34"/>
                  </a:cubicBezTo>
                  <a:cubicBezTo>
                    <a:pt x="57" y="34"/>
                    <a:pt x="57" y="35"/>
                    <a:pt x="57" y="36"/>
                  </a:cubicBezTo>
                  <a:cubicBezTo>
                    <a:pt x="57" y="36"/>
                    <a:pt x="57" y="36"/>
                    <a:pt x="57" y="36"/>
                  </a:cubicBezTo>
                  <a:cubicBezTo>
                    <a:pt x="56" y="36"/>
                    <a:pt x="56" y="36"/>
                    <a:pt x="56" y="36"/>
                  </a:cubicBezTo>
                  <a:cubicBezTo>
                    <a:pt x="56" y="36"/>
                    <a:pt x="56" y="36"/>
                    <a:pt x="56" y="37"/>
                  </a:cubicBezTo>
                  <a:cubicBezTo>
                    <a:pt x="56" y="37"/>
                    <a:pt x="56" y="37"/>
                    <a:pt x="56" y="38"/>
                  </a:cubicBezTo>
                  <a:cubicBezTo>
                    <a:pt x="56" y="38"/>
                    <a:pt x="56" y="38"/>
                    <a:pt x="56" y="38"/>
                  </a:cubicBezTo>
                  <a:cubicBezTo>
                    <a:pt x="56" y="38"/>
                    <a:pt x="56" y="39"/>
                    <a:pt x="56" y="39"/>
                  </a:cubicBezTo>
                  <a:cubicBezTo>
                    <a:pt x="56" y="39"/>
                    <a:pt x="55" y="39"/>
                    <a:pt x="56" y="40"/>
                  </a:cubicBezTo>
                  <a:cubicBezTo>
                    <a:pt x="56" y="40"/>
                    <a:pt x="56" y="40"/>
                    <a:pt x="56" y="40"/>
                  </a:cubicBezTo>
                  <a:cubicBezTo>
                    <a:pt x="56" y="40"/>
                    <a:pt x="56" y="40"/>
                    <a:pt x="56" y="40"/>
                  </a:cubicBezTo>
                  <a:cubicBezTo>
                    <a:pt x="56" y="41"/>
                    <a:pt x="56" y="40"/>
                    <a:pt x="57" y="41"/>
                  </a:cubicBezTo>
                  <a:cubicBezTo>
                    <a:pt x="57" y="41"/>
                    <a:pt x="57" y="41"/>
                    <a:pt x="57" y="41"/>
                  </a:cubicBezTo>
                  <a:cubicBezTo>
                    <a:pt x="57" y="41"/>
                    <a:pt x="57" y="41"/>
                    <a:pt x="56" y="41"/>
                  </a:cubicBezTo>
                  <a:cubicBezTo>
                    <a:pt x="56" y="41"/>
                    <a:pt x="56" y="42"/>
                    <a:pt x="56" y="42"/>
                  </a:cubicBezTo>
                  <a:cubicBezTo>
                    <a:pt x="56" y="42"/>
                    <a:pt x="56" y="42"/>
                    <a:pt x="56" y="42"/>
                  </a:cubicBezTo>
                  <a:cubicBezTo>
                    <a:pt x="55" y="42"/>
                    <a:pt x="56" y="42"/>
                    <a:pt x="56" y="43"/>
                  </a:cubicBezTo>
                  <a:cubicBezTo>
                    <a:pt x="55" y="43"/>
                    <a:pt x="55" y="43"/>
                    <a:pt x="55" y="43"/>
                  </a:cubicBezTo>
                  <a:cubicBezTo>
                    <a:pt x="55" y="43"/>
                    <a:pt x="55" y="43"/>
                    <a:pt x="55" y="44"/>
                  </a:cubicBezTo>
                  <a:cubicBezTo>
                    <a:pt x="55" y="44"/>
                    <a:pt x="55" y="44"/>
                    <a:pt x="55" y="44"/>
                  </a:cubicBezTo>
                  <a:cubicBezTo>
                    <a:pt x="55" y="44"/>
                    <a:pt x="55" y="44"/>
                    <a:pt x="55" y="44"/>
                  </a:cubicBezTo>
                  <a:cubicBezTo>
                    <a:pt x="55" y="44"/>
                    <a:pt x="56" y="44"/>
                    <a:pt x="56" y="45"/>
                  </a:cubicBezTo>
                  <a:cubicBezTo>
                    <a:pt x="57" y="45"/>
                    <a:pt x="56" y="45"/>
                    <a:pt x="57" y="45"/>
                  </a:cubicBezTo>
                  <a:cubicBezTo>
                    <a:pt x="57" y="46"/>
                    <a:pt x="58" y="46"/>
                    <a:pt x="58" y="46"/>
                  </a:cubicBezTo>
                  <a:cubicBezTo>
                    <a:pt x="58" y="46"/>
                    <a:pt x="57" y="47"/>
                    <a:pt x="58" y="47"/>
                  </a:cubicBezTo>
                  <a:cubicBezTo>
                    <a:pt x="58" y="47"/>
                    <a:pt x="59" y="47"/>
                    <a:pt x="59" y="48"/>
                  </a:cubicBezTo>
                  <a:cubicBezTo>
                    <a:pt x="59" y="48"/>
                    <a:pt x="59" y="48"/>
                    <a:pt x="59" y="48"/>
                  </a:cubicBezTo>
                  <a:cubicBezTo>
                    <a:pt x="59" y="48"/>
                    <a:pt x="59" y="48"/>
                    <a:pt x="59" y="49"/>
                  </a:cubicBezTo>
                  <a:cubicBezTo>
                    <a:pt x="59" y="49"/>
                    <a:pt x="59" y="49"/>
                    <a:pt x="59" y="50"/>
                  </a:cubicBezTo>
                  <a:cubicBezTo>
                    <a:pt x="59" y="50"/>
                    <a:pt x="58" y="51"/>
                    <a:pt x="59" y="51"/>
                  </a:cubicBezTo>
                  <a:cubicBezTo>
                    <a:pt x="58" y="51"/>
                    <a:pt x="58" y="52"/>
                    <a:pt x="58" y="52"/>
                  </a:cubicBezTo>
                  <a:cubicBezTo>
                    <a:pt x="58" y="52"/>
                    <a:pt x="58" y="52"/>
                    <a:pt x="58" y="52"/>
                  </a:cubicBezTo>
                  <a:cubicBezTo>
                    <a:pt x="58" y="52"/>
                    <a:pt x="58" y="52"/>
                    <a:pt x="58" y="52"/>
                  </a:cubicBezTo>
                  <a:cubicBezTo>
                    <a:pt x="57" y="52"/>
                    <a:pt x="57" y="53"/>
                    <a:pt x="57" y="53"/>
                  </a:cubicBezTo>
                  <a:cubicBezTo>
                    <a:pt x="57" y="53"/>
                    <a:pt x="57" y="53"/>
                    <a:pt x="57" y="53"/>
                  </a:cubicBezTo>
                  <a:cubicBezTo>
                    <a:pt x="56" y="53"/>
                    <a:pt x="56" y="53"/>
                    <a:pt x="56" y="53"/>
                  </a:cubicBezTo>
                  <a:cubicBezTo>
                    <a:pt x="55" y="53"/>
                    <a:pt x="55" y="54"/>
                    <a:pt x="55" y="53"/>
                  </a:cubicBezTo>
                  <a:cubicBezTo>
                    <a:pt x="56" y="53"/>
                    <a:pt x="56" y="53"/>
                    <a:pt x="56" y="52"/>
                  </a:cubicBezTo>
                  <a:cubicBezTo>
                    <a:pt x="56" y="52"/>
                    <a:pt x="56" y="52"/>
                    <a:pt x="56" y="52"/>
                  </a:cubicBezTo>
                  <a:cubicBezTo>
                    <a:pt x="56" y="52"/>
                    <a:pt x="56" y="52"/>
                    <a:pt x="56" y="52"/>
                  </a:cubicBezTo>
                  <a:cubicBezTo>
                    <a:pt x="56" y="52"/>
                    <a:pt x="56" y="52"/>
                    <a:pt x="56" y="52"/>
                  </a:cubicBezTo>
                  <a:cubicBezTo>
                    <a:pt x="57" y="52"/>
                    <a:pt x="56" y="52"/>
                    <a:pt x="57" y="51"/>
                  </a:cubicBezTo>
                  <a:cubicBezTo>
                    <a:pt x="57" y="51"/>
                    <a:pt x="57" y="52"/>
                    <a:pt x="57" y="51"/>
                  </a:cubicBezTo>
                  <a:cubicBezTo>
                    <a:pt x="57" y="51"/>
                    <a:pt x="57" y="51"/>
                    <a:pt x="57" y="50"/>
                  </a:cubicBezTo>
                  <a:cubicBezTo>
                    <a:pt x="57" y="50"/>
                    <a:pt x="57" y="50"/>
                    <a:pt x="57" y="49"/>
                  </a:cubicBezTo>
                  <a:cubicBezTo>
                    <a:pt x="57" y="49"/>
                    <a:pt x="57" y="49"/>
                    <a:pt x="57" y="49"/>
                  </a:cubicBezTo>
                  <a:cubicBezTo>
                    <a:pt x="57" y="49"/>
                    <a:pt x="57" y="49"/>
                    <a:pt x="56" y="48"/>
                  </a:cubicBezTo>
                  <a:cubicBezTo>
                    <a:pt x="56" y="48"/>
                    <a:pt x="56" y="48"/>
                    <a:pt x="56" y="48"/>
                  </a:cubicBezTo>
                  <a:cubicBezTo>
                    <a:pt x="56" y="48"/>
                    <a:pt x="56" y="47"/>
                    <a:pt x="56" y="47"/>
                  </a:cubicBezTo>
                  <a:cubicBezTo>
                    <a:pt x="56" y="46"/>
                    <a:pt x="56" y="46"/>
                    <a:pt x="55" y="46"/>
                  </a:cubicBezTo>
                  <a:cubicBezTo>
                    <a:pt x="55" y="46"/>
                    <a:pt x="54" y="46"/>
                    <a:pt x="54" y="46"/>
                  </a:cubicBezTo>
                  <a:cubicBezTo>
                    <a:pt x="54" y="46"/>
                    <a:pt x="54" y="46"/>
                    <a:pt x="54" y="46"/>
                  </a:cubicBezTo>
                  <a:cubicBezTo>
                    <a:pt x="54" y="46"/>
                    <a:pt x="54" y="46"/>
                    <a:pt x="54" y="46"/>
                  </a:cubicBezTo>
                  <a:cubicBezTo>
                    <a:pt x="54" y="46"/>
                    <a:pt x="54" y="45"/>
                    <a:pt x="54" y="45"/>
                  </a:cubicBezTo>
                  <a:cubicBezTo>
                    <a:pt x="53" y="45"/>
                    <a:pt x="53" y="45"/>
                    <a:pt x="53" y="45"/>
                  </a:cubicBezTo>
                  <a:cubicBezTo>
                    <a:pt x="53" y="45"/>
                    <a:pt x="52" y="44"/>
                    <a:pt x="51" y="45"/>
                  </a:cubicBezTo>
                  <a:cubicBezTo>
                    <a:pt x="51" y="45"/>
                    <a:pt x="52" y="46"/>
                    <a:pt x="52" y="47"/>
                  </a:cubicBezTo>
                  <a:cubicBezTo>
                    <a:pt x="52" y="47"/>
                    <a:pt x="52" y="47"/>
                    <a:pt x="52" y="47"/>
                  </a:cubicBezTo>
                  <a:cubicBezTo>
                    <a:pt x="52" y="47"/>
                    <a:pt x="53" y="47"/>
                    <a:pt x="53" y="47"/>
                  </a:cubicBezTo>
                  <a:cubicBezTo>
                    <a:pt x="54" y="48"/>
                    <a:pt x="53" y="48"/>
                    <a:pt x="54" y="48"/>
                  </a:cubicBezTo>
                  <a:cubicBezTo>
                    <a:pt x="54" y="48"/>
                    <a:pt x="54" y="48"/>
                    <a:pt x="54" y="48"/>
                  </a:cubicBezTo>
                  <a:cubicBezTo>
                    <a:pt x="54" y="49"/>
                    <a:pt x="54" y="49"/>
                    <a:pt x="54" y="49"/>
                  </a:cubicBezTo>
                  <a:cubicBezTo>
                    <a:pt x="54" y="49"/>
                    <a:pt x="54" y="49"/>
                    <a:pt x="54" y="49"/>
                  </a:cubicBezTo>
                  <a:cubicBezTo>
                    <a:pt x="54" y="49"/>
                    <a:pt x="55" y="49"/>
                    <a:pt x="55" y="49"/>
                  </a:cubicBezTo>
                  <a:cubicBezTo>
                    <a:pt x="55" y="50"/>
                    <a:pt x="55" y="50"/>
                    <a:pt x="54" y="51"/>
                  </a:cubicBezTo>
                  <a:cubicBezTo>
                    <a:pt x="54" y="51"/>
                    <a:pt x="54" y="52"/>
                    <a:pt x="54" y="52"/>
                  </a:cubicBezTo>
                  <a:cubicBezTo>
                    <a:pt x="54" y="53"/>
                    <a:pt x="54" y="53"/>
                    <a:pt x="53" y="53"/>
                  </a:cubicBezTo>
                  <a:cubicBezTo>
                    <a:pt x="53" y="54"/>
                    <a:pt x="53" y="54"/>
                    <a:pt x="53" y="54"/>
                  </a:cubicBezTo>
                  <a:cubicBezTo>
                    <a:pt x="53" y="54"/>
                    <a:pt x="53" y="54"/>
                    <a:pt x="53" y="55"/>
                  </a:cubicBezTo>
                  <a:cubicBezTo>
                    <a:pt x="53" y="55"/>
                    <a:pt x="53" y="55"/>
                    <a:pt x="53" y="55"/>
                  </a:cubicBezTo>
                  <a:cubicBezTo>
                    <a:pt x="53" y="55"/>
                    <a:pt x="53" y="55"/>
                    <a:pt x="53" y="56"/>
                  </a:cubicBezTo>
                  <a:cubicBezTo>
                    <a:pt x="53" y="56"/>
                    <a:pt x="53" y="56"/>
                    <a:pt x="52" y="56"/>
                  </a:cubicBezTo>
                  <a:cubicBezTo>
                    <a:pt x="52" y="56"/>
                    <a:pt x="52" y="56"/>
                    <a:pt x="52" y="56"/>
                  </a:cubicBezTo>
                  <a:cubicBezTo>
                    <a:pt x="52" y="56"/>
                    <a:pt x="52" y="56"/>
                    <a:pt x="52" y="56"/>
                  </a:cubicBezTo>
                  <a:cubicBezTo>
                    <a:pt x="52" y="56"/>
                    <a:pt x="52" y="56"/>
                    <a:pt x="52" y="57"/>
                  </a:cubicBezTo>
                  <a:cubicBezTo>
                    <a:pt x="51" y="57"/>
                    <a:pt x="51" y="57"/>
                    <a:pt x="51" y="57"/>
                  </a:cubicBezTo>
                  <a:cubicBezTo>
                    <a:pt x="51" y="57"/>
                    <a:pt x="51" y="58"/>
                    <a:pt x="51" y="58"/>
                  </a:cubicBezTo>
                  <a:cubicBezTo>
                    <a:pt x="51" y="58"/>
                    <a:pt x="51" y="58"/>
                    <a:pt x="51" y="58"/>
                  </a:cubicBezTo>
                  <a:cubicBezTo>
                    <a:pt x="51" y="58"/>
                    <a:pt x="51" y="58"/>
                    <a:pt x="50" y="58"/>
                  </a:cubicBezTo>
                  <a:cubicBezTo>
                    <a:pt x="50" y="58"/>
                    <a:pt x="50" y="59"/>
                    <a:pt x="50" y="59"/>
                  </a:cubicBezTo>
                  <a:cubicBezTo>
                    <a:pt x="50" y="59"/>
                    <a:pt x="50" y="59"/>
                    <a:pt x="50" y="60"/>
                  </a:cubicBezTo>
                  <a:cubicBezTo>
                    <a:pt x="50" y="60"/>
                    <a:pt x="49" y="60"/>
                    <a:pt x="49" y="60"/>
                  </a:cubicBezTo>
                  <a:cubicBezTo>
                    <a:pt x="49" y="60"/>
                    <a:pt x="49" y="60"/>
                    <a:pt x="49" y="60"/>
                  </a:cubicBezTo>
                  <a:cubicBezTo>
                    <a:pt x="49" y="60"/>
                    <a:pt x="49" y="61"/>
                    <a:pt x="49" y="61"/>
                  </a:cubicBezTo>
                  <a:cubicBezTo>
                    <a:pt x="49" y="61"/>
                    <a:pt x="49" y="61"/>
                    <a:pt x="49" y="61"/>
                  </a:cubicBezTo>
                  <a:cubicBezTo>
                    <a:pt x="48" y="61"/>
                    <a:pt x="48" y="61"/>
                    <a:pt x="48" y="61"/>
                  </a:cubicBezTo>
                  <a:cubicBezTo>
                    <a:pt x="48" y="61"/>
                    <a:pt x="48" y="62"/>
                    <a:pt x="48" y="62"/>
                  </a:cubicBezTo>
                  <a:cubicBezTo>
                    <a:pt x="48" y="62"/>
                    <a:pt x="48" y="62"/>
                    <a:pt x="47" y="62"/>
                  </a:cubicBezTo>
                  <a:cubicBezTo>
                    <a:pt x="47" y="62"/>
                    <a:pt x="47" y="63"/>
                    <a:pt x="47" y="63"/>
                  </a:cubicBezTo>
                  <a:cubicBezTo>
                    <a:pt x="47" y="63"/>
                    <a:pt x="47" y="63"/>
                    <a:pt x="47" y="63"/>
                  </a:cubicBezTo>
                  <a:cubicBezTo>
                    <a:pt x="47" y="63"/>
                    <a:pt x="47" y="63"/>
                    <a:pt x="46" y="63"/>
                  </a:cubicBezTo>
                  <a:cubicBezTo>
                    <a:pt x="46" y="63"/>
                    <a:pt x="46" y="63"/>
                    <a:pt x="46" y="63"/>
                  </a:cubicBezTo>
                  <a:cubicBezTo>
                    <a:pt x="46" y="64"/>
                    <a:pt x="46" y="64"/>
                    <a:pt x="46" y="64"/>
                  </a:cubicBezTo>
                  <a:cubicBezTo>
                    <a:pt x="46" y="64"/>
                    <a:pt x="46" y="64"/>
                    <a:pt x="46" y="64"/>
                  </a:cubicBezTo>
                  <a:cubicBezTo>
                    <a:pt x="46" y="64"/>
                    <a:pt x="46" y="64"/>
                    <a:pt x="46" y="64"/>
                  </a:cubicBezTo>
                  <a:cubicBezTo>
                    <a:pt x="45" y="65"/>
                    <a:pt x="45" y="66"/>
                    <a:pt x="45" y="66"/>
                  </a:cubicBezTo>
                  <a:cubicBezTo>
                    <a:pt x="45" y="67"/>
                    <a:pt x="45" y="66"/>
                    <a:pt x="45" y="67"/>
                  </a:cubicBezTo>
                  <a:cubicBezTo>
                    <a:pt x="45" y="67"/>
                    <a:pt x="45" y="67"/>
                    <a:pt x="45" y="67"/>
                  </a:cubicBezTo>
                  <a:cubicBezTo>
                    <a:pt x="45" y="67"/>
                    <a:pt x="45" y="67"/>
                    <a:pt x="45" y="67"/>
                  </a:cubicBezTo>
                  <a:cubicBezTo>
                    <a:pt x="45" y="67"/>
                    <a:pt x="45" y="67"/>
                    <a:pt x="44" y="67"/>
                  </a:cubicBezTo>
                  <a:cubicBezTo>
                    <a:pt x="44" y="68"/>
                    <a:pt x="45" y="68"/>
                    <a:pt x="44" y="68"/>
                  </a:cubicBezTo>
                  <a:cubicBezTo>
                    <a:pt x="44" y="68"/>
                    <a:pt x="44" y="68"/>
                    <a:pt x="44" y="68"/>
                  </a:cubicBezTo>
                  <a:cubicBezTo>
                    <a:pt x="44" y="68"/>
                    <a:pt x="44" y="68"/>
                    <a:pt x="44" y="68"/>
                  </a:cubicBezTo>
                  <a:cubicBezTo>
                    <a:pt x="44" y="68"/>
                    <a:pt x="44" y="69"/>
                    <a:pt x="43" y="69"/>
                  </a:cubicBezTo>
                  <a:cubicBezTo>
                    <a:pt x="43" y="69"/>
                    <a:pt x="43" y="69"/>
                    <a:pt x="43" y="69"/>
                  </a:cubicBezTo>
                  <a:cubicBezTo>
                    <a:pt x="43" y="70"/>
                    <a:pt x="43" y="70"/>
                    <a:pt x="43" y="70"/>
                  </a:cubicBezTo>
                  <a:cubicBezTo>
                    <a:pt x="43" y="71"/>
                    <a:pt x="43" y="71"/>
                    <a:pt x="43" y="71"/>
                  </a:cubicBezTo>
                  <a:cubicBezTo>
                    <a:pt x="43" y="71"/>
                    <a:pt x="43" y="72"/>
                    <a:pt x="42" y="72"/>
                  </a:cubicBezTo>
                  <a:cubicBezTo>
                    <a:pt x="42" y="72"/>
                    <a:pt x="42" y="74"/>
                    <a:pt x="43" y="74"/>
                  </a:cubicBezTo>
                  <a:cubicBezTo>
                    <a:pt x="43" y="74"/>
                    <a:pt x="43" y="75"/>
                    <a:pt x="43" y="76"/>
                  </a:cubicBezTo>
                  <a:cubicBezTo>
                    <a:pt x="43" y="76"/>
                    <a:pt x="43" y="76"/>
                    <a:pt x="43" y="76"/>
                  </a:cubicBezTo>
                  <a:cubicBezTo>
                    <a:pt x="43" y="76"/>
                    <a:pt x="43" y="77"/>
                    <a:pt x="43" y="77"/>
                  </a:cubicBezTo>
                  <a:cubicBezTo>
                    <a:pt x="43" y="77"/>
                    <a:pt x="43" y="78"/>
                    <a:pt x="43" y="78"/>
                  </a:cubicBezTo>
                  <a:cubicBezTo>
                    <a:pt x="43" y="78"/>
                    <a:pt x="43" y="78"/>
                    <a:pt x="43" y="78"/>
                  </a:cubicBezTo>
                  <a:cubicBezTo>
                    <a:pt x="43" y="78"/>
                    <a:pt x="43" y="79"/>
                    <a:pt x="43" y="79"/>
                  </a:cubicBezTo>
                  <a:cubicBezTo>
                    <a:pt x="43" y="79"/>
                    <a:pt x="43" y="79"/>
                    <a:pt x="43" y="80"/>
                  </a:cubicBezTo>
                  <a:cubicBezTo>
                    <a:pt x="43" y="80"/>
                    <a:pt x="43" y="81"/>
                    <a:pt x="44" y="82"/>
                  </a:cubicBezTo>
                  <a:cubicBezTo>
                    <a:pt x="43" y="82"/>
                    <a:pt x="43" y="83"/>
                    <a:pt x="44" y="83"/>
                  </a:cubicBezTo>
                  <a:cubicBezTo>
                    <a:pt x="44" y="84"/>
                    <a:pt x="45" y="84"/>
                    <a:pt x="45" y="84"/>
                  </a:cubicBezTo>
                  <a:cubicBezTo>
                    <a:pt x="45" y="84"/>
                    <a:pt x="45" y="84"/>
                    <a:pt x="46" y="84"/>
                  </a:cubicBezTo>
                  <a:cubicBezTo>
                    <a:pt x="46" y="84"/>
                    <a:pt x="46" y="85"/>
                    <a:pt x="46" y="85"/>
                  </a:cubicBezTo>
                  <a:cubicBezTo>
                    <a:pt x="46" y="85"/>
                    <a:pt x="46" y="85"/>
                    <a:pt x="47" y="85"/>
                  </a:cubicBezTo>
                  <a:cubicBezTo>
                    <a:pt x="47" y="85"/>
                    <a:pt x="47" y="85"/>
                    <a:pt x="47" y="85"/>
                  </a:cubicBezTo>
                  <a:cubicBezTo>
                    <a:pt x="47" y="85"/>
                    <a:pt x="47" y="85"/>
                    <a:pt x="47" y="85"/>
                  </a:cubicBezTo>
                  <a:cubicBezTo>
                    <a:pt x="47" y="86"/>
                    <a:pt x="48" y="86"/>
                    <a:pt x="48" y="86"/>
                  </a:cubicBezTo>
                  <a:cubicBezTo>
                    <a:pt x="48" y="86"/>
                    <a:pt x="48" y="86"/>
                    <a:pt x="48" y="86"/>
                  </a:cubicBezTo>
                  <a:cubicBezTo>
                    <a:pt x="48" y="86"/>
                    <a:pt x="48" y="86"/>
                    <a:pt x="48" y="86"/>
                  </a:cubicBezTo>
                  <a:cubicBezTo>
                    <a:pt x="48" y="86"/>
                    <a:pt x="48" y="86"/>
                    <a:pt x="49" y="86"/>
                  </a:cubicBezTo>
                  <a:cubicBezTo>
                    <a:pt x="49" y="87"/>
                    <a:pt x="49" y="88"/>
                    <a:pt x="48" y="88"/>
                  </a:cubicBezTo>
                  <a:cubicBezTo>
                    <a:pt x="48" y="88"/>
                    <a:pt x="48" y="88"/>
                    <a:pt x="48" y="89"/>
                  </a:cubicBezTo>
                  <a:cubicBezTo>
                    <a:pt x="48" y="89"/>
                    <a:pt x="48" y="89"/>
                    <a:pt x="49" y="89"/>
                  </a:cubicBezTo>
                  <a:cubicBezTo>
                    <a:pt x="49" y="89"/>
                    <a:pt x="49" y="90"/>
                    <a:pt x="49" y="91"/>
                  </a:cubicBezTo>
                  <a:cubicBezTo>
                    <a:pt x="49" y="91"/>
                    <a:pt x="49" y="90"/>
                    <a:pt x="49" y="91"/>
                  </a:cubicBezTo>
                  <a:cubicBezTo>
                    <a:pt x="49" y="91"/>
                    <a:pt x="49" y="91"/>
                    <a:pt x="49" y="91"/>
                  </a:cubicBezTo>
                  <a:cubicBezTo>
                    <a:pt x="49" y="92"/>
                    <a:pt x="49" y="92"/>
                    <a:pt x="49" y="93"/>
                  </a:cubicBezTo>
                  <a:cubicBezTo>
                    <a:pt x="49" y="94"/>
                    <a:pt x="49" y="94"/>
                    <a:pt x="49" y="95"/>
                  </a:cubicBezTo>
                  <a:cubicBezTo>
                    <a:pt x="49" y="95"/>
                    <a:pt x="49" y="95"/>
                    <a:pt x="49" y="95"/>
                  </a:cubicBezTo>
                  <a:cubicBezTo>
                    <a:pt x="50" y="95"/>
                    <a:pt x="49" y="95"/>
                    <a:pt x="50" y="95"/>
                  </a:cubicBezTo>
                  <a:cubicBezTo>
                    <a:pt x="50" y="95"/>
                    <a:pt x="50" y="96"/>
                    <a:pt x="50" y="96"/>
                  </a:cubicBezTo>
                  <a:cubicBezTo>
                    <a:pt x="50" y="96"/>
                    <a:pt x="50" y="96"/>
                    <a:pt x="51" y="97"/>
                  </a:cubicBezTo>
                  <a:cubicBezTo>
                    <a:pt x="51" y="97"/>
                    <a:pt x="51" y="97"/>
                    <a:pt x="51" y="98"/>
                  </a:cubicBezTo>
                  <a:cubicBezTo>
                    <a:pt x="51" y="98"/>
                    <a:pt x="51" y="98"/>
                    <a:pt x="51" y="98"/>
                  </a:cubicBezTo>
                  <a:cubicBezTo>
                    <a:pt x="51" y="98"/>
                    <a:pt x="51" y="98"/>
                    <a:pt x="51" y="98"/>
                  </a:cubicBezTo>
                  <a:cubicBezTo>
                    <a:pt x="51" y="99"/>
                    <a:pt x="51" y="99"/>
                    <a:pt x="51" y="99"/>
                  </a:cubicBezTo>
                  <a:cubicBezTo>
                    <a:pt x="50" y="99"/>
                    <a:pt x="51" y="100"/>
                    <a:pt x="50" y="100"/>
                  </a:cubicBezTo>
                  <a:cubicBezTo>
                    <a:pt x="50" y="100"/>
                    <a:pt x="50" y="99"/>
                    <a:pt x="49" y="100"/>
                  </a:cubicBezTo>
                  <a:cubicBezTo>
                    <a:pt x="49" y="100"/>
                    <a:pt x="49" y="100"/>
                    <a:pt x="49" y="101"/>
                  </a:cubicBezTo>
                  <a:cubicBezTo>
                    <a:pt x="49" y="101"/>
                    <a:pt x="49" y="101"/>
                    <a:pt x="49" y="101"/>
                  </a:cubicBezTo>
                  <a:cubicBezTo>
                    <a:pt x="49" y="101"/>
                    <a:pt x="50" y="101"/>
                    <a:pt x="50" y="101"/>
                  </a:cubicBezTo>
                  <a:cubicBezTo>
                    <a:pt x="50" y="101"/>
                    <a:pt x="50" y="102"/>
                    <a:pt x="51" y="102"/>
                  </a:cubicBezTo>
                  <a:cubicBezTo>
                    <a:pt x="51" y="102"/>
                    <a:pt x="51" y="102"/>
                    <a:pt x="52" y="102"/>
                  </a:cubicBezTo>
                  <a:cubicBezTo>
                    <a:pt x="52" y="103"/>
                    <a:pt x="53" y="103"/>
                    <a:pt x="53" y="104"/>
                  </a:cubicBezTo>
                  <a:cubicBezTo>
                    <a:pt x="53" y="104"/>
                    <a:pt x="53" y="104"/>
                    <a:pt x="53" y="104"/>
                  </a:cubicBezTo>
                  <a:cubicBezTo>
                    <a:pt x="53" y="105"/>
                    <a:pt x="53" y="105"/>
                    <a:pt x="53" y="106"/>
                  </a:cubicBezTo>
                  <a:cubicBezTo>
                    <a:pt x="53" y="106"/>
                    <a:pt x="53" y="106"/>
                    <a:pt x="53" y="106"/>
                  </a:cubicBezTo>
                  <a:cubicBezTo>
                    <a:pt x="52" y="106"/>
                    <a:pt x="52" y="107"/>
                    <a:pt x="53" y="107"/>
                  </a:cubicBezTo>
                  <a:cubicBezTo>
                    <a:pt x="53" y="107"/>
                    <a:pt x="53" y="107"/>
                    <a:pt x="53" y="107"/>
                  </a:cubicBezTo>
                  <a:cubicBezTo>
                    <a:pt x="53" y="107"/>
                    <a:pt x="53" y="107"/>
                    <a:pt x="53" y="107"/>
                  </a:cubicBezTo>
                  <a:cubicBezTo>
                    <a:pt x="53" y="107"/>
                    <a:pt x="53" y="108"/>
                    <a:pt x="53" y="108"/>
                  </a:cubicBezTo>
                  <a:cubicBezTo>
                    <a:pt x="53" y="108"/>
                    <a:pt x="54" y="108"/>
                    <a:pt x="54" y="108"/>
                  </a:cubicBezTo>
                  <a:cubicBezTo>
                    <a:pt x="54" y="108"/>
                    <a:pt x="55" y="109"/>
                    <a:pt x="55" y="109"/>
                  </a:cubicBezTo>
                  <a:cubicBezTo>
                    <a:pt x="55" y="109"/>
                    <a:pt x="55" y="109"/>
                    <a:pt x="55" y="109"/>
                  </a:cubicBezTo>
                  <a:cubicBezTo>
                    <a:pt x="55" y="109"/>
                    <a:pt x="55" y="109"/>
                    <a:pt x="56" y="109"/>
                  </a:cubicBezTo>
                  <a:cubicBezTo>
                    <a:pt x="56" y="110"/>
                    <a:pt x="56" y="110"/>
                    <a:pt x="56" y="110"/>
                  </a:cubicBezTo>
                  <a:cubicBezTo>
                    <a:pt x="56" y="110"/>
                    <a:pt x="56" y="110"/>
                    <a:pt x="56" y="110"/>
                  </a:cubicBezTo>
                  <a:cubicBezTo>
                    <a:pt x="56" y="110"/>
                    <a:pt x="56" y="111"/>
                    <a:pt x="56" y="111"/>
                  </a:cubicBezTo>
                  <a:cubicBezTo>
                    <a:pt x="56" y="111"/>
                    <a:pt x="57" y="111"/>
                    <a:pt x="57" y="111"/>
                  </a:cubicBezTo>
                  <a:cubicBezTo>
                    <a:pt x="57" y="111"/>
                    <a:pt x="57" y="111"/>
                    <a:pt x="57" y="110"/>
                  </a:cubicBezTo>
                  <a:cubicBezTo>
                    <a:pt x="57" y="110"/>
                    <a:pt x="58" y="110"/>
                    <a:pt x="58" y="110"/>
                  </a:cubicBezTo>
                  <a:cubicBezTo>
                    <a:pt x="58" y="109"/>
                    <a:pt x="58" y="109"/>
                    <a:pt x="57" y="109"/>
                  </a:cubicBezTo>
                  <a:cubicBezTo>
                    <a:pt x="57" y="109"/>
                    <a:pt x="57" y="109"/>
                    <a:pt x="57" y="109"/>
                  </a:cubicBezTo>
                  <a:cubicBezTo>
                    <a:pt x="57" y="108"/>
                    <a:pt x="56" y="108"/>
                    <a:pt x="56" y="108"/>
                  </a:cubicBezTo>
                  <a:cubicBezTo>
                    <a:pt x="56" y="108"/>
                    <a:pt x="56" y="108"/>
                    <a:pt x="56" y="108"/>
                  </a:cubicBezTo>
                  <a:cubicBezTo>
                    <a:pt x="56" y="107"/>
                    <a:pt x="56" y="105"/>
                    <a:pt x="55" y="105"/>
                  </a:cubicBezTo>
                  <a:cubicBezTo>
                    <a:pt x="55" y="104"/>
                    <a:pt x="55" y="104"/>
                    <a:pt x="55" y="103"/>
                  </a:cubicBezTo>
                  <a:cubicBezTo>
                    <a:pt x="55" y="103"/>
                    <a:pt x="55" y="103"/>
                    <a:pt x="55" y="103"/>
                  </a:cubicBezTo>
                  <a:cubicBezTo>
                    <a:pt x="55" y="103"/>
                    <a:pt x="55" y="103"/>
                    <a:pt x="55" y="102"/>
                  </a:cubicBezTo>
                  <a:cubicBezTo>
                    <a:pt x="55" y="102"/>
                    <a:pt x="55" y="102"/>
                    <a:pt x="54" y="102"/>
                  </a:cubicBezTo>
                  <a:cubicBezTo>
                    <a:pt x="54" y="102"/>
                    <a:pt x="54" y="102"/>
                    <a:pt x="54" y="102"/>
                  </a:cubicBezTo>
                  <a:cubicBezTo>
                    <a:pt x="54" y="102"/>
                    <a:pt x="54" y="102"/>
                    <a:pt x="54" y="102"/>
                  </a:cubicBezTo>
                  <a:cubicBezTo>
                    <a:pt x="54" y="101"/>
                    <a:pt x="54" y="101"/>
                    <a:pt x="54" y="100"/>
                  </a:cubicBezTo>
                  <a:cubicBezTo>
                    <a:pt x="54" y="100"/>
                    <a:pt x="54" y="100"/>
                    <a:pt x="53" y="99"/>
                  </a:cubicBezTo>
                  <a:cubicBezTo>
                    <a:pt x="53" y="99"/>
                    <a:pt x="53" y="99"/>
                    <a:pt x="53" y="99"/>
                  </a:cubicBezTo>
                  <a:cubicBezTo>
                    <a:pt x="53" y="99"/>
                    <a:pt x="53" y="98"/>
                    <a:pt x="53" y="98"/>
                  </a:cubicBezTo>
                  <a:cubicBezTo>
                    <a:pt x="53" y="98"/>
                    <a:pt x="53" y="97"/>
                    <a:pt x="53" y="97"/>
                  </a:cubicBezTo>
                  <a:cubicBezTo>
                    <a:pt x="53" y="97"/>
                    <a:pt x="52" y="96"/>
                    <a:pt x="52" y="96"/>
                  </a:cubicBezTo>
                  <a:cubicBezTo>
                    <a:pt x="52" y="96"/>
                    <a:pt x="52" y="96"/>
                    <a:pt x="51" y="95"/>
                  </a:cubicBezTo>
                  <a:cubicBezTo>
                    <a:pt x="51" y="95"/>
                    <a:pt x="51" y="95"/>
                    <a:pt x="51" y="94"/>
                  </a:cubicBezTo>
                  <a:cubicBezTo>
                    <a:pt x="51" y="93"/>
                    <a:pt x="51" y="93"/>
                    <a:pt x="51" y="93"/>
                  </a:cubicBezTo>
                  <a:cubicBezTo>
                    <a:pt x="51" y="93"/>
                    <a:pt x="51" y="93"/>
                    <a:pt x="51" y="92"/>
                  </a:cubicBezTo>
                  <a:cubicBezTo>
                    <a:pt x="51" y="92"/>
                    <a:pt x="52" y="91"/>
                    <a:pt x="52" y="90"/>
                  </a:cubicBezTo>
                  <a:cubicBezTo>
                    <a:pt x="52" y="90"/>
                    <a:pt x="53" y="90"/>
                    <a:pt x="53" y="90"/>
                  </a:cubicBezTo>
                  <a:cubicBezTo>
                    <a:pt x="53" y="91"/>
                    <a:pt x="53" y="91"/>
                    <a:pt x="53" y="91"/>
                  </a:cubicBezTo>
                  <a:cubicBezTo>
                    <a:pt x="54" y="91"/>
                    <a:pt x="54" y="91"/>
                    <a:pt x="54" y="91"/>
                  </a:cubicBezTo>
                  <a:cubicBezTo>
                    <a:pt x="54" y="91"/>
                    <a:pt x="54" y="91"/>
                    <a:pt x="55" y="91"/>
                  </a:cubicBezTo>
                  <a:cubicBezTo>
                    <a:pt x="55" y="91"/>
                    <a:pt x="55" y="93"/>
                    <a:pt x="55" y="93"/>
                  </a:cubicBezTo>
                  <a:cubicBezTo>
                    <a:pt x="55" y="94"/>
                    <a:pt x="55" y="95"/>
                    <a:pt x="55" y="96"/>
                  </a:cubicBezTo>
                  <a:cubicBezTo>
                    <a:pt x="55" y="96"/>
                    <a:pt x="55" y="97"/>
                    <a:pt x="55" y="97"/>
                  </a:cubicBezTo>
                  <a:cubicBezTo>
                    <a:pt x="55" y="97"/>
                    <a:pt x="55" y="98"/>
                    <a:pt x="55" y="97"/>
                  </a:cubicBezTo>
                  <a:cubicBezTo>
                    <a:pt x="55" y="97"/>
                    <a:pt x="56" y="97"/>
                    <a:pt x="56" y="97"/>
                  </a:cubicBezTo>
                  <a:cubicBezTo>
                    <a:pt x="56" y="97"/>
                    <a:pt x="56" y="97"/>
                    <a:pt x="56" y="98"/>
                  </a:cubicBezTo>
                  <a:cubicBezTo>
                    <a:pt x="56" y="98"/>
                    <a:pt x="56" y="98"/>
                    <a:pt x="56" y="98"/>
                  </a:cubicBezTo>
                  <a:cubicBezTo>
                    <a:pt x="56" y="98"/>
                    <a:pt x="56" y="98"/>
                    <a:pt x="56" y="98"/>
                  </a:cubicBezTo>
                  <a:cubicBezTo>
                    <a:pt x="56" y="99"/>
                    <a:pt x="56" y="98"/>
                    <a:pt x="57" y="99"/>
                  </a:cubicBezTo>
                  <a:cubicBezTo>
                    <a:pt x="57" y="99"/>
                    <a:pt x="57" y="99"/>
                    <a:pt x="57" y="99"/>
                  </a:cubicBezTo>
                  <a:cubicBezTo>
                    <a:pt x="57" y="100"/>
                    <a:pt x="57" y="101"/>
                    <a:pt x="58" y="101"/>
                  </a:cubicBezTo>
                  <a:cubicBezTo>
                    <a:pt x="58" y="101"/>
                    <a:pt x="58" y="101"/>
                    <a:pt x="58" y="102"/>
                  </a:cubicBezTo>
                  <a:cubicBezTo>
                    <a:pt x="58" y="102"/>
                    <a:pt x="59" y="102"/>
                    <a:pt x="59" y="102"/>
                  </a:cubicBezTo>
                  <a:cubicBezTo>
                    <a:pt x="59" y="102"/>
                    <a:pt x="59" y="102"/>
                    <a:pt x="59" y="102"/>
                  </a:cubicBezTo>
                  <a:cubicBezTo>
                    <a:pt x="59" y="102"/>
                    <a:pt x="60" y="103"/>
                    <a:pt x="60" y="103"/>
                  </a:cubicBezTo>
                  <a:cubicBezTo>
                    <a:pt x="59" y="103"/>
                    <a:pt x="59" y="103"/>
                    <a:pt x="59" y="104"/>
                  </a:cubicBezTo>
                  <a:cubicBezTo>
                    <a:pt x="59" y="104"/>
                    <a:pt x="59" y="104"/>
                    <a:pt x="59" y="105"/>
                  </a:cubicBezTo>
                  <a:cubicBezTo>
                    <a:pt x="59" y="105"/>
                    <a:pt x="59" y="105"/>
                    <a:pt x="59" y="105"/>
                  </a:cubicBezTo>
                  <a:cubicBezTo>
                    <a:pt x="59" y="105"/>
                    <a:pt x="59" y="105"/>
                    <a:pt x="59" y="105"/>
                  </a:cubicBezTo>
                  <a:cubicBezTo>
                    <a:pt x="59" y="105"/>
                    <a:pt x="59" y="105"/>
                    <a:pt x="60" y="105"/>
                  </a:cubicBezTo>
                  <a:cubicBezTo>
                    <a:pt x="60" y="105"/>
                    <a:pt x="60" y="106"/>
                    <a:pt x="61" y="106"/>
                  </a:cubicBezTo>
                  <a:cubicBezTo>
                    <a:pt x="61" y="106"/>
                    <a:pt x="61" y="106"/>
                    <a:pt x="61" y="106"/>
                  </a:cubicBezTo>
                  <a:cubicBezTo>
                    <a:pt x="61" y="107"/>
                    <a:pt x="61" y="107"/>
                    <a:pt x="61" y="107"/>
                  </a:cubicBezTo>
                  <a:cubicBezTo>
                    <a:pt x="61" y="107"/>
                    <a:pt x="62" y="107"/>
                    <a:pt x="62" y="107"/>
                  </a:cubicBezTo>
                  <a:cubicBezTo>
                    <a:pt x="62" y="108"/>
                    <a:pt x="62" y="108"/>
                    <a:pt x="62" y="108"/>
                  </a:cubicBezTo>
                  <a:cubicBezTo>
                    <a:pt x="62" y="109"/>
                    <a:pt x="62" y="109"/>
                    <a:pt x="62" y="109"/>
                  </a:cubicBezTo>
                  <a:cubicBezTo>
                    <a:pt x="62" y="109"/>
                    <a:pt x="63" y="109"/>
                    <a:pt x="63" y="109"/>
                  </a:cubicBezTo>
                  <a:cubicBezTo>
                    <a:pt x="63" y="109"/>
                    <a:pt x="63" y="109"/>
                    <a:pt x="63" y="109"/>
                  </a:cubicBezTo>
                  <a:cubicBezTo>
                    <a:pt x="63" y="109"/>
                    <a:pt x="63" y="109"/>
                    <a:pt x="63" y="109"/>
                  </a:cubicBezTo>
                  <a:cubicBezTo>
                    <a:pt x="63" y="109"/>
                    <a:pt x="63" y="109"/>
                    <a:pt x="63" y="109"/>
                  </a:cubicBezTo>
                  <a:cubicBezTo>
                    <a:pt x="63" y="110"/>
                    <a:pt x="63" y="110"/>
                    <a:pt x="64" y="110"/>
                  </a:cubicBezTo>
                  <a:cubicBezTo>
                    <a:pt x="64" y="111"/>
                    <a:pt x="64" y="111"/>
                    <a:pt x="64" y="111"/>
                  </a:cubicBezTo>
                  <a:cubicBezTo>
                    <a:pt x="64" y="111"/>
                    <a:pt x="64" y="111"/>
                    <a:pt x="64" y="112"/>
                  </a:cubicBezTo>
                  <a:cubicBezTo>
                    <a:pt x="64" y="112"/>
                    <a:pt x="65" y="112"/>
                    <a:pt x="65" y="112"/>
                  </a:cubicBezTo>
                  <a:cubicBezTo>
                    <a:pt x="65" y="112"/>
                    <a:pt x="65" y="112"/>
                    <a:pt x="65" y="113"/>
                  </a:cubicBezTo>
                  <a:cubicBezTo>
                    <a:pt x="65" y="113"/>
                    <a:pt x="65" y="114"/>
                    <a:pt x="65" y="114"/>
                  </a:cubicBezTo>
                  <a:cubicBezTo>
                    <a:pt x="65" y="115"/>
                    <a:pt x="65" y="115"/>
                    <a:pt x="65" y="115"/>
                  </a:cubicBezTo>
                  <a:cubicBezTo>
                    <a:pt x="65" y="115"/>
                    <a:pt x="65" y="116"/>
                    <a:pt x="65" y="116"/>
                  </a:cubicBezTo>
                  <a:cubicBezTo>
                    <a:pt x="65" y="116"/>
                    <a:pt x="65" y="116"/>
                    <a:pt x="65" y="116"/>
                  </a:cubicBezTo>
                  <a:cubicBezTo>
                    <a:pt x="64" y="116"/>
                    <a:pt x="64" y="116"/>
                    <a:pt x="64" y="117"/>
                  </a:cubicBezTo>
                  <a:cubicBezTo>
                    <a:pt x="63" y="117"/>
                    <a:pt x="64" y="118"/>
                    <a:pt x="64" y="119"/>
                  </a:cubicBezTo>
                  <a:cubicBezTo>
                    <a:pt x="65" y="119"/>
                    <a:pt x="64" y="119"/>
                    <a:pt x="65" y="119"/>
                  </a:cubicBezTo>
                  <a:cubicBezTo>
                    <a:pt x="65" y="119"/>
                    <a:pt x="65" y="119"/>
                    <a:pt x="65" y="119"/>
                  </a:cubicBezTo>
                  <a:cubicBezTo>
                    <a:pt x="65" y="120"/>
                    <a:pt x="65" y="120"/>
                    <a:pt x="65" y="120"/>
                  </a:cubicBezTo>
                  <a:cubicBezTo>
                    <a:pt x="66" y="120"/>
                    <a:pt x="66" y="120"/>
                    <a:pt x="67" y="121"/>
                  </a:cubicBezTo>
                  <a:cubicBezTo>
                    <a:pt x="67" y="121"/>
                    <a:pt x="67" y="121"/>
                    <a:pt x="67" y="122"/>
                  </a:cubicBezTo>
                  <a:cubicBezTo>
                    <a:pt x="67" y="122"/>
                    <a:pt x="67" y="122"/>
                    <a:pt x="68" y="122"/>
                  </a:cubicBezTo>
                  <a:cubicBezTo>
                    <a:pt x="68" y="122"/>
                    <a:pt x="68" y="122"/>
                    <a:pt x="68" y="122"/>
                  </a:cubicBezTo>
                  <a:cubicBezTo>
                    <a:pt x="68" y="123"/>
                    <a:pt x="69" y="123"/>
                    <a:pt x="69" y="123"/>
                  </a:cubicBezTo>
                  <a:cubicBezTo>
                    <a:pt x="70" y="123"/>
                    <a:pt x="71" y="123"/>
                    <a:pt x="71" y="123"/>
                  </a:cubicBezTo>
                  <a:cubicBezTo>
                    <a:pt x="71" y="124"/>
                    <a:pt x="72" y="124"/>
                    <a:pt x="72" y="124"/>
                  </a:cubicBezTo>
                  <a:cubicBezTo>
                    <a:pt x="72" y="124"/>
                    <a:pt x="72" y="125"/>
                    <a:pt x="73" y="125"/>
                  </a:cubicBezTo>
                  <a:cubicBezTo>
                    <a:pt x="73" y="125"/>
                    <a:pt x="73" y="125"/>
                    <a:pt x="73" y="125"/>
                  </a:cubicBezTo>
                  <a:cubicBezTo>
                    <a:pt x="73" y="125"/>
                    <a:pt x="73" y="125"/>
                    <a:pt x="73" y="125"/>
                  </a:cubicBezTo>
                  <a:cubicBezTo>
                    <a:pt x="73" y="125"/>
                    <a:pt x="74" y="125"/>
                    <a:pt x="74" y="125"/>
                  </a:cubicBezTo>
                  <a:cubicBezTo>
                    <a:pt x="74" y="125"/>
                    <a:pt x="74" y="125"/>
                    <a:pt x="74" y="125"/>
                  </a:cubicBezTo>
                  <a:cubicBezTo>
                    <a:pt x="74" y="125"/>
                    <a:pt x="75" y="126"/>
                    <a:pt x="74" y="126"/>
                  </a:cubicBezTo>
                  <a:cubicBezTo>
                    <a:pt x="75" y="126"/>
                    <a:pt x="75" y="126"/>
                    <a:pt x="75" y="126"/>
                  </a:cubicBezTo>
                  <a:cubicBezTo>
                    <a:pt x="75" y="126"/>
                    <a:pt x="75" y="126"/>
                    <a:pt x="75" y="126"/>
                  </a:cubicBezTo>
                  <a:cubicBezTo>
                    <a:pt x="76" y="126"/>
                    <a:pt x="76" y="126"/>
                    <a:pt x="76" y="126"/>
                  </a:cubicBezTo>
                  <a:cubicBezTo>
                    <a:pt x="76" y="126"/>
                    <a:pt x="76" y="127"/>
                    <a:pt x="76" y="127"/>
                  </a:cubicBezTo>
                  <a:cubicBezTo>
                    <a:pt x="77" y="126"/>
                    <a:pt x="77" y="127"/>
                    <a:pt x="77" y="127"/>
                  </a:cubicBezTo>
                  <a:cubicBezTo>
                    <a:pt x="78" y="127"/>
                    <a:pt x="78" y="127"/>
                    <a:pt x="79" y="127"/>
                  </a:cubicBezTo>
                  <a:cubicBezTo>
                    <a:pt x="78" y="127"/>
                    <a:pt x="79" y="128"/>
                    <a:pt x="79" y="128"/>
                  </a:cubicBezTo>
                  <a:cubicBezTo>
                    <a:pt x="79" y="128"/>
                    <a:pt x="80" y="128"/>
                    <a:pt x="80" y="128"/>
                  </a:cubicBezTo>
                  <a:cubicBezTo>
                    <a:pt x="80" y="128"/>
                    <a:pt x="82" y="128"/>
                    <a:pt x="82" y="128"/>
                  </a:cubicBezTo>
                  <a:cubicBezTo>
                    <a:pt x="82" y="128"/>
                    <a:pt x="82" y="128"/>
                    <a:pt x="82" y="128"/>
                  </a:cubicBezTo>
                  <a:cubicBezTo>
                    <a:pt x="82" y="128"/>
                    <a:pt x="82" y="128"/>
                    <a:pt x="83" y="128"/>
                  </a:cubicBezTo>
                  <a:cubicBezTo>
                    <a:pt x="83" y="128"/>
                    <a:pt x="84" y="128"/>
                    <a:pt x="84" y="127"/>
                  </a:cubicBezTo>
                  <a:cubicBezTo>
                    <a:pt x="84" y="127"/>
                    <a:pt x="85" y="127"/>
                    <a:pt x="85" y="127"/>
                  </a:cubicBezTo>
                  <a:cubicBezTo>
                    <a:pt x="86" y="127"/>
                    <a:pt x="86" y="127"/>
                    <a:pt x="86" y="128"/>
                  </a:cubicBezTo>
                  <a:cubicBezTo>
                    <a:pt x="87" y="128"/>
                    <a:pt x="87" y="128"/>
                    <a:pt x="87" y="128"/>
                  </a:cubicBezTo>
                  <a:cubicBezTo>
                    <a:pt x="87" y="128"/>
                    <a:pt x="87" y="128"/>
                    <a:pt x="88" y="128"/>
                  </a:cubicBezTo>
                  <a:cubicBezTo>
                    <a:pt x="88" y="129"/>
                    <a:pt x="88" y="129"/>
                    <a:pt x="88" y="129"/>
                  </a:cubicBezTo>
                  <a:cubicBezTo>
                    <a:pt x="88" y="129"/>
                    <a:pt x="88" y="129"/>
                    <a:pt x="88" y="129"/>
                  </a:cubicBezTo>
                  <a:cubicBezTo>
                    <a:pt x="88" y="129"/>
                    <a:pt x="88" y="129"/>
                    <a:pt x="88" y="129"/>
                  </a:cubicBezTo>
                  <a:cubicBezTo>
                    <a:pt x="89" y="129"/>
                    <a:pt x="89" y="129"/>
                    <a:pt x="89" y="130"/>
                  </a:cubicBezTo>
                  <a:cubicBezTo>
                    <a:pt x="89" y="130"/>
                    <a:pt x="89" y="130"/>
                    <a:pt x="89" y="130"/>
                  </a:cubicBezTo>
                  <a:cubicBezTo>
                    <a:pt x="89" y="130"/>
                    <a:pt x="89" y="130"/>
                    <a:pt x="89" y="130"/>
                  </a:cubicBezTo>
                  <a:cubicBezTo>
                    <a:pt x="89" y="130"/>
                    <a:pt x="89" y="130"/>
                    <a:pt x="89" y="130"/>
                  </a:cubicBezTo>
                  <a:cubicBezTo>
                    <a:pt x="89" y="130"/>
                    <a:pt x="89" y="130"/>
                    <a:pt x="89" y="130"/>
                  </a:cubicBezTo>
                  <a:cubicBezTo>
                    <a:pt x="89" y="130"/>
                    <a:pt x="90" y="131"/>
                    <a:pt x="90" y="131"/>
                  </a:cubicBezTo>
                  <a:cubicBezTo>
                    <a:pt x="90" y="131"/>
                    <a:pt x="90" y="131"/>
                    <a:pt x="90" y="131"/>
                  </a:cubicBezTo>
                  <a:cubicBezTo>
                    <a:pt x="90" y="131"/>
                    <a:pt x="90" y="131"/>
                    <a:pt x="90" y="131"/>
                  </a:cubicBezTo>
                  <a:cubicBezTo>
                    <a:pt x="90" y="131"/>
                    <a:pt x="90" y="131"/>
                    <a:pt x="90" y="131"/>
                  </a:cubicBezTo>
                  <a:cubicBezTo>
                    <a:pt x="90" y="131"/>
                    <a:pt x="90" y="132"/>
                    <a:pt x="91" y="132"/>
                  </a:cubicBezTo>
                  <a:cubicBezTo>
                    <a:pt x="91" y="132"/>
                    <a:pt x="91" y="132"/>
                    <a:pt x="91" y="132"/>
                  </a:cubicBezTo>
                  <a:cubicBezTo>
                    <a:pt x="91" y="132"/>
                    <a:pt x="91" y="132"/>
                    <a:pt x="91" y="132"/>
                  </a:cubicBezTo>
                  <a:cubicBezTo>
                    <a:pt x="91" y="133"/>
                    <a:pt x="93" y="133"/>
                    <a:pt x="93" y="133"/>
                  </a:cubicBezTo>
                  <a:cubicBezTo>
                    <a:pt x="93" y="133"/>
                    <a:pt x="94" y="133"/>
                    <a:pt x="95" y="133"/>
                  </a:cubicBezTo>
                  <a:cubicBezTo>
                    <a:pt x="95" y="133"/>
                    <a:pt x="96" y="134"/>
                    <a:pt x="96" y="134"/>
                  </a:cubicBezTo>
                  <a:cubicBezTo>
                    <a:pt x="96" y="134"/>
                    <a:pt x="96" y="134"/>
                    <a:pt x="96" y="134"/>
                  </a:cubicBezTo>
                  <a:cubicBezTo>
                    <a:pt x="96" y="134"/>
                    <a:pt x="97" y="134"/>
                    <a:pt x="97" y="134"/>
                  </a:cubicBezTo>
                  <a:cubicBezTo>
                    <a:pt x="97" y="135"/>
                    <a:pt x="99" y="135"/>
                    <a:pt x="99" y="134"/>
                  </a:cubicBezTo>
                  <a:cubicBezTo>
                    <a:pt x="99" y="134"/>
                    <a:pt x="99" y="134"/>
                    <a:pt x="99" y="134"/>
                  </a:cubicBezTo>
                  <a:cubicBezTo>
                    <a:pt x="100" y="134"/>
                    <a:pt x="99" y="135"/>
                    <a:pt x="99" y="135"/>
                  </a:cubicBezTo>
                  <a:cubicBezTo>
                    <a:pt x="100" y="135"/>
                    <a:pt x="100" y="135"/>
                    <a:pt x="100" y="136"/>
                  </a:cubicBezTo>
                  <a:cubicBezTo>
                    <a:pt x="100" y="136"/>
                    <a:pt x="100" y="136"/>
                    <a:pt x="100" y="136"/>
                  </a:cubicBezTo>
                  <a:cubicBezTo>
                    <a:pt x="100" y="136"/>
                    <a:pt x="100" y="137"/>
                    <a:pt x="100" y="137"/>
                  </a:cubicBezTo>
                  <a:cubicBezTo>
                    <a:pt x="100" y="137"/>
                    <a:pt x="100" y="137"/>
                    <a:pt x="100" y="137"/>
                  </a:cubicBezTo>
                  <a:cubicBezTo>
                    <a:pt x="100" y="137"/>
                    <a:pt x="100" y="137"/>
                    <a:pt x="100" y="137"/>
                  </a:cubicBezTo>
                  <a:cubicBezTo>
                    <a:pt x="101" y="137"/>
                    <a:pt x="101" y="138"/>
                    <a:pt x="101" y="138"/>
                  </a:cubicBezTo>
                  <a:cubicBezTo>
                    <a:pt x="101" y="138"/>
                    <a:pt x="101" y="138"/>
                    <a:pt x="101" y="138"/>
                  </a:cubicBezTo>
                  <a:cubicBezTo>
                    <a:pt x="101" y="138"/>
                    <a:pt x="101" y="138"/>
                    <a:pt x="102" y="138"/>
                  </a:cubicBezTo>
                  <a:cubicBezTo>
                    <a:pt x="102" y="138"/>
                    <a:pt x="102" y="138"/>
                    <a:pt x="102" y="138"/>
                  </a:cubicBezTo>
                  <a:cubicBezTo>
                    <a:pt x="102" y="139"/>
                    <a:pt x="102" y="139"/>
                    <a:pt x="102" y="139"/>
                  </a:cubicBezTo>
                  <a:cubicBezTo>
                    <a:pt x="102" y="139"/>
                    <a:pt x="102" y="139"/>
                    <a:pt x="102" y="139"/>
                  </a:cubicBezTo>
                  <a:cubicBezTo>
                    <a:pt x="102" y="139"/>
                    <a:pt x="102" y="139"/>
                    <a:pt x="103" y="139"/>
                  </a:cubicBezTo>
                  <a:cubicBezTo>
                    <a:pt x="103" y="139"/>
                    <a:pt x="103" y="139"/>
                    <a:pt x="103" y="138"/>
                  </a:cubicBezTo>
                  <a:cubicBezTo>
                    <a:pt x="103" y="138"/>
                    <a:pt x="103" y="138"/>
                    <a:pt x="103" y="137"/>
                  </a:cubicBezTo>
                  <a:cubicBezTo>
                    <a:pt x="103" y="137"/>
                    <a:pt x="103" y="137"/>
                    <a:pt x="103" y="137"/>
                  </a:cubicBezTo>
                  <a:cubicBezTo>
                    <a:pt x="103" y="137"/>
                    <a:pt x="103" y="137"/>
                    <a:pt x="103" y="137"/>
                  </a:cubicBezTo>
                  <a:cubicBezTo>
                    <a:pt x="103" y="137"/>
                    <a:pt x="103" y="137"/>
                    <a:pt x="103" y="137"/>
                  </a:cubicBezTo>
                  <a:cubicBezTo>
                    <a:pt x="103" y="138"/>
                    <a:pt x="103" y="138"/>
                    <a:pt x="104" y="138"/>
                  </a:cubicBezTo>
                  <a:cubicBezTo>
                    <a:pt x="104" y="138"/>
                    <a:pt x="104" y="138"/>
                    <a:pt x="104" y="138"/>
                  </a:cubicBezTo>
                  <a:cubicBezTo>
                    <a:pt x="104" y="138"/>
                    <a:pt x="104" y="138"/>
                    <a:pt x="104" y="138"/>
                  </a:cubicBezTo>
                  <a:cubicBezTo>
                    <a:pt x="104" y="138"/>
                    <a:pt x="104" y="138"/>
                    <a:pt x="104" y="139"/>
                  </a:cubicBezTo>
                  <a:cubicBezTo>
                    <a:pt x="105" y="139"/>
                    <a:pt x="104" y="139"/>
                    <a:pt x="104" y="139"/>
                  </a:cubicBezTo>
                  <a:cubicBezTo>
                    <a:pt x="104" y="140"/>
                    <a:pt x="103" y="139"/>
                    <a:pt x="103" y="139"/>
                  </a:cubicBezTo>
                  <a:cubicBezTo>
                    <a:pt x="103" y="140"/>
                    <a:pt x="103" y="140"/>
                    <a:pt x="103" y="140"/>
                  </a:cubicBezTo>
                  <a:cubicBezTo>
                    <a:pt x="103" y="140"/>
                    <a:pt x="103" y="141"/>
                    <a:pt x="103" y="141"/>
                  </a:cubicBezTo>
                  <a:cubicBezTo>
                    <a:pt x="103" y="142"/>
                    <a:pt x="103" y="142"/>
                    <a:pt x="103" y="142"/>
                  </a:cubicBezTo>
                  <a:cubicBezTo>
                    <a:pt x="103" y="142"/>
                    <a:pt x="103" y="142"/>
                    <a:pt x="103" y="142"/>
                  </a:cubicBezTo>
                  <a:cubicBezTo>
                    <a:pt x="103" y="142"/>
                    <a:pt x="103" y="142"/>
                    <a:pt x="103" y="142"/>
                  </a:cubicBezTo>
                  <a:cubicBezTo>
                    <a:pt x="103" y="142"/>
                    <a:pt x="103" y="142"/>
                    <a:pt x="103" y="143"/>
                  </a:cubicBezTo>
                  <a:cubicBezTo>
                    <a:pt x="103" y="143"/>
                    <a:pt x="103" y="143"/>
                    <a:pt x="103" y="143"/>
                  </a:cubicBezTo>
                  <a:cubicBezTo>
                    <a:pt x="104" y="143"/>
                    <a:pt x="103" y="143"/>
                    <a:pt x="104" y="143"/>
                  </a:cubicBezTo>
                  <a:cubicBezTo>
                    <a:pt x="104" y="143"/>
                    <a:pt x="104" y="143"/>
                    <a:pt x="104" y="143"/>
                  </a:cubicBezTo>
                  <a:cubicBezTo>
                    <a:pt x="104" y="142"/>
                    <a:pt x="105" y="142"/>
                    <a:pt x="105" y="143"/>
                  </a:cubicBezTo>
                  <a:cubicBezTo>
                    <a:pt x="105" y="143"/>
                    <a:pt x="105" y="143"/>
                    <a:pt x="105" y="143"/>
                  </a:cubicBezTo>
                  <a:cubicBezTo>
                    <a:pt x="105" y="143"/>
                    <a:pt x="105" y="143"/>
                    <a:pt x="106" y="144"/>
                  </a:cubicBezTo>
                  <a:cubicBezTo>
                    <a:pt x="106" y="144"/>
                    <a:pt x="106" y="144"/>
                    <a:pt x="106" y="144"/>
                  </a:cubicBezTo>
                  <a:cubicBezTo>
                    <a:pt x="106" y="144"/>
                    <a:pt x="106" y="144"/>
                    <a:pt x="106" y="145"/>
                  </a:cubicBezTo>
                  <a:cubicBezTo>
                    <a:pt x="106" y="145"/>
                    <a:pt x="107" y="145"/>
                    <a:pt x="107" y="145"/>
                  </a:cubicBezTo>
                  <a:cubicBezTo>
                    <a:pt x="107" y="146"/>
                    <a:pt x="107" y="145"/>
                    <a:pt x="107" y="146"/>
                  </a:cubicBezTo>
                  <a:cubicBezTo>
                    <a:pt x="107" y="146"/>
                    <a:pt x="107" y="146"/>
                    <a:pt x="107" y="146"/>
                  </a:cubicBezTo>
                  <a:cubicBezTo>
                    <a:pt x="107" y="146"/>
                    <a:pt x="107" y="146"/>
                    <a:pt x="107" y="146"/>
                  </a:cubicBezTo>
                  <a:cubicBezTo>
                    <a:pt x="107" y="146"/>
                    <a:pt x="108" y="146"/>
                    <a:pt x="108" y="146"/>
                  </a:cubicBezTo>
                  <a:cubicBezTo>
                    <a:pt x="109" y="146"/>
                    <a:pt x="109" y="146"/>
                    <a:pt x="109" y="146"/>
                  </a:cubicBezTo>
                  <a:cubicBezTo>
                    <a:pt x="109" y="146"/>
                    <a:pt x="109" y="146"/>
                    <a:pt x="109" y="146"/>
                  </a:cubicBezTo>
                  <a:cubicBezTo>
                    <a:pt x="110" y="147"/>
                    <a:pt x="110" y="147"/>
                    <a:pt x="111" y="147"/>
                  </a:cubicBezTo>
                  <a:cubicBezTo>
                    <a:pt x="111" y="147"/>
                    <a:pt x="111" y="147"/>
                    <a:pt x="111" y="147"/>
                  </a:cubicBezTo>
                  <a:cubicBezTo>
                    <a:pt x="111" y="148"/>
                    <a:pt x="111" y="148"/>
                    <a:pt x="112" y="148"/>
                  </a:cubicBezTo>
                  <a:cubicBezTo>
                    <a:pt x="113" y="148"/>
                    <a:pt x="112" y="148"/>
                    <a:pt x="112" y="148"/>
                  </a:cubicBezTo>
                  <a:cubicBezTo>
                    <a:pt x="112" y="148"/>
                    <a:pt x="113" y="148"/>
                    <a:pt x="113" y="148"/>
                  </a:cubicBezTo>
                  <a:cubicBezTo>
                    <a:pt x="113" y="148"/>
                    <a:pt x="113" y="149"/>
                    <a:pt x="114" y="148"/>
                  </a:cubicBezTo>
                  <a:cubicBezTo>
                    <a:pt x="114" y="148"/>
                    <a:pt x="114" y="148"/>
                    <a:pt x="114" y="148"/>
                  </a:cubicBezTo>
                  <a:cubicBezTo>
                    <a:pt x="114" y="148"/>
                    <a:pt x="114" y="148"/>
                    <a:pt x="114" y="148"/>
                  </a:cubicBezTo>
                  <a:cubicBezTo>
                    <a:pt x="114" y="148"/>
                    <a:pt x="114" y="148"/>
                    <a:pt x="114" y="148"/>
                  </a:cubicBezTo>
                  <a:cubicBezTo>
                    <a:pt x="114" y="148"/>
                    <a:pt x="114" y="148"/>
                    <a:pt x="114" y="148"/>
                  </a:cubicBezTo>
                  <a:cubicBezTo>
                    <a:pt x="114" y="148"/>
                    <a:pt x="114" y="147"/>
                    <a:pt x="114" y="147"/>
                  </a:cubicBezTo>
                  <a:cubicBezTo>
                    <a:pt x="114" y="147"/>
                    <a:pt x="114" y="147"/>
                    <a:pt x="114" y="147"/>
                  </a:cubicBezTo>
                  <a:cubicBezTo>
                    <a:pt x="114" y="147"/>
                    <a:pt x="114" y="147"/>
                    <a:pt x="114" y="147"/>
                  </a:cubicBezTo>
                  <a:cubicBezTo>
                    <a:pt x="114" y="146"/>
                    <a:pt x="114" y="146"/>
                    <a:pt x="114" y="146"/>
                  </a:cubicBezTo>
                  <a:cubicBezTo>
                    <a:pt x="115" y="146"/>
                    <a:pt x="115" y="146"/>
                    <a:pt x="115" y="146"/>
                  </a:cubicBezTo>
                  <a:cubicBezTo>
                    <a:pt x="115" y="146"/>
                    <a:pt x="115" y="146"/>
                    <a:pt x="115" y="146"/>
                  </a:cubicBezTo>
                  <a:cubicBezTo>
                    <a:pt x="115" y="145"/>
                    <a:pt x="115" y="145"/>
                    <a:pt x="115" y="145"/>
                  </a:cubicBezTo>
                  <a:cubicBezTo>
                    <a:pt x="116" y="145"/>
                    <a:pt x="116" y="144"/>
                    <a:pt x="116" y="144"/>
                  </a:cubicBezTo>
                  <a:cubicBezTo>
                    <a:pt x="116" y="145"/>
                    <a:pt x="117" y="145"/>
                    <a:pt x="117" y="145"/>
                  </a:cubicBezTo>
                  <a:cubicBezTo>
                    <a:pt x="117" y="145"/>
                    <a:pt x="117" y="145"/>
                    <a:pt x="117" y="145"/>
                  </a:cubicBezTo>
                  <a:cubicBezTo>
                    <a:pt x="118" y="146"/>
                    <a:pt x="118" y="146"/>
                    <a:pt x="118" y="146"/>
                  </a:cubicBezTo>
                  <a:cubicBezTo>
                    <a:pt x="119" y="147"/>
                    <a:pt x="118" y="147"/>
                    <a:pt x="118" y="148"/>
                  </a:cubicBezTo>
                  <a:cubicBezTo>
                    <a:pt x="118" y="149"/>
                    <a:pt x="118" y="149"/>
                    <a:pt x="118" y="149"/>
                  </a:cubicBezTo>
                  <a:cubicBezTo>
                    <a:pt x="118" y="149"/>
                    <a:pt x="119" y="149"/>
                    <a:pt x="119" y="149"/>
                  </a:cubicBezTo>
                  <a:cubicBezTo>
                    <a:pt x="119" y="150"/>
                    <a:pt x="119" y="150"/>
                    <a:pt x="119" y="150"/>
                  </a:cubicBezTo>
                  <a:cubicBezTo>
                    <a:pt x="119" y="151"/>
                    <a:pt x="119" y="151"/>
                    <a:pt x="119" y="152"/>
                  </a:cubicBezTo>
                  <a:cubicBezTo>
                    <a:pt x="119" y="152"/>
                    <a:pt x="119" y="152"/>
                    <a:pt x="119" y="153"/>
                  </a:cubicBezTo>
                  <a:cubicBezTo>
                    <a:pt x="120" y="153"/>
                    <a:pt x="119" y="153"/>
                    <a:pt x="119" y="153"/>
                  </a:cubicBezTo>
                  <a:cubicBezTo>
                    <a:pt x="119" y="153"/>
                    <a:pt x="119" y="153"/>
                    <a:pt x="119" y="153"/>
                  </a:cubicBezTo>
                  <a:cubicBezTo>
                    <a:pt x="119" y="153"/>
                    <a:pt x="119" y="154"/>
                    <a:pt x="119" y="154"/>
                  </a:cubicBezTo>
                  <a:cubicBezTo>
                    <a:pt x="119" y="155"/>
                    <a:pt x="119" y="155"/>
                    <a:pt x="119" y="156"/>
                  </a:cubicBezTo>
                  <a:cubicBezTo>
                    <a:pt x="119" y="156"/>
                    <a:pt x="120" y="157"/>
                    <a:pt x="119" y="157"/>
                  </a:cubicBezTo>
                  <a:cubicBezTo>
                    <a:pt x="119" y="157"/>
                    <a:pt x="119" y="158"/>
                    <a:pt x="119" y="158"/>
                  </a:cubicBezTo>
                  <a:cubicBezTo>
                    <a:pt x="119" y="158"/>
                    <a:pt x="119" y="158"/>
                    <a:pt x="119" y="159"/>
                  </a:cubicBezTo>
                  <a:cubicBezTo>
                    <a:pt x="118" y="159"/>
                    <a:pt x="118" y="159"/>
                    <a:pt x="118" y="160"/>
                  </a:cubicBezTo>
                  <a:cubicBezTo>
                    <a:pt x="117" y="160"/>
                    <a:pt x="117" y="160"/>
                    <a:pt x="117" y="160"/>
                  </a:cubicBezTo>
                  <a:cubicBezTo>
                    <a:pt x="116" y="160"/>
                    <a:pt x="116" y="161"/>
                    <a:pt x="116" y="161"/>
                  </a:cubicBezTo>
                  <a:cubicBezTo>
                    <a:pt x="116" y="161"/>
                    <a:pt x="116" y="161"/>
                    <a:pt x="116" y="161"/>
                  </a:cubicBezTo>
                  <a:cubicBezTo>
                    <a:pt x="116" y="161"/>
                    <a:pt x="116" y="161"/>
                    <a:pt x="116" y="162"/>
                  </a:cubicBezTo>
                  <a:cubicBezTo>
                    <a:pt x="116" y="162"/>
                    <a:pt x="115" y="163"/>
                    <a:pt x="115" y="163"/>
                  </a:cubicBezTo>
                  <a:cubicBezTo>
                    <a:pt x="115" y="163"/>
                    <a:pt x="114" y="163"/>
                    <a:pt x="114" y="164"/>
                  </a:cubicBezTo>
                  <a:cubicBezTo>
                    <a:pt x="113" y="164"/>
                    <a:pt x="113" y="164"/>
                    <a:pt x="113" y="164"/>
                  </a:cubicBezTo>
                  <a:cubicBezTo>
                    <a:pt x="113" y="164"/>
                    <a:pt x="113" y="164"/>
                    <a:pt x="113" y="165"/>
                  </a:cubicBezTo>
                  <a:cubicBezTo>
                    <a:pt x="113" y="165"/>
                    <a:pt x="113" y="166"/>
                    <a:pt x="113" y="166"/>
                  </a:cubicBezTo>
                  <a:cubicBezTo>
                    <a:pt x="113" y="166"/>
                    <a:pt x="113" y="166"/>
                    <a:pt x="113" y="166"/>
                  </a:cubicBezTo>
                  <a:cubicBezTo>
                    <a:pt x="113" y="167"/>
                    <a:pt x="113" y="167"/>
                    <a:pt x="113" y="167"/>
                  </a:cubicBezTo>
                  <a:cubicBezTo>
                    <a:pt x="113" y="167"/>
                    <a:pt x="113" y="167"/>
                    <a:pt x="112" y="167"/>
                  </a:cubicBezTo>
                  <a:cubicBezTo>
                    <a:pt x="112" y="168"/>
                    <a:pt x="112" y="168"/>
                    <a:pt x="112" y="168"/>
                  </a:cubicBezTo>
                  <a:cubicBezTo>
                    <a:pt x="112" y="168"/>
                    <a:pt x="112" y="168"/>
                    <a:pt x="112" y="168"/>
                  </a:cubicBezTo>
                  <a:cubicBezTo>
                    <a:pt x="112" y="168"/>
                    <a:pt x="112" y="168"/>
                    <a:pt x="112" y="168"/>
                  </a:cubicBezTo>
                  <a:cubicBezTo>
                    <a:pt x="112" y="169"/>
                    <a:pt x="112" y="170"/>
                    <a:pt x="112" y="171"/>
                  </a:cubicBezTo>
                  <a:cubicBezTo>
                    <a:pt x="112" y="171"/>
                    <a:pt x="111" y="172"/>
                    <a:pt x="112" y="172"/>
                  </a:cubicBezTo>
                  <a:cubicBezTo>
                    <a:pt x="112" y="172"/>
                    <a:pt x="112" y="172"/>
                    <a:pt x="112" y="173"/>
                  </a:cubicBezTo>
                  <a:cubicBezTo>
                    <a:pt x="112" y="173"/>
                    <a:pt x="112" y="173"/>
                    <a:pt x="112" y="173"/>
                  </a:cubicBezTo>
                  <a:cubicBezTo>
                    <a:pt x="112" y="173"/>
                    <a:pt x="113" y="173"/>
                    <a:pt x="113" y="173"/>
                  </a:cubicBezTo>
                  <a:cubicBezTo>
                    <a:pt x="113" y="173"/>
                    <a:pt x="113" y="173"/>
                    <a:pt x="113" y="174"/>
                  </a:cubicBezTo>
                  <a:cubicBezTo>
                    <a:pt x="113" y="174"/>
                    <a:pt x="113" y="174"/>
                    <a:pt x="113" y="174"/>
                  </a:cubicBezTo>
                  <a:cubicBezTo>
                    <a:pt x="112" y="174"/>
                    <a:pt x="112" y="175"/>
                    <a:pt x="112" y="175"/>
                  </a:cubicBezTo>
                  <a:cubicBezTo>
                    <a:pt x="112" y="175"/>
                    <a:pt x="112" y="175"/>
                    <a:pt x="112" y="175"/>
                  </a:cubicBezTo>
                  <a:cubicBezTo>
                    <a:pt x="111" y="175"/>
                    <a:pt x="111" y="176"/>
                    <a:pt x="111" y="176"/>
                  </a:cubicBezTo>
                  <a:cubicBezTo>
                    <a:pt x="111" y="176"/>
                    <a:pt x="111" y="177"/>
                    <a:pt x="111" y="177"/>
                  </a:cubicBezTo>
                  <a:cubicBezTo>
                    <a:pt x="111" y="177"/>
                    <a:pt x="111" y="179"/>
                    <a:pt x="111" y="179"/>
                  </a:cubicBezTo>
                  <a:cubicBezTo>
                    <a:pt x="111" y="179"/>
                    <a:pt x="111" y="179"/>
                    <a:pt x="112" y="179"/>
                  </a:cubicBezTo>
                  <a:cubicBezTo>
                    <a:pt x="112" y="179"/>
                    <a:pt x="112" y="179"/>
                    <a:pt x="112" y="179"/>
                  </a:cubicBezTo>
                  <a:cubicBezTo>
                    <a:pt x="112" y="180"/>
                    <a:pt x="111" y="180"/>
                    <a:pt x="112" y="181"/>
                  </a:cubicBezTo>
                  <a:cubicBezTo>
                    <a:pt x="112" y="181"/>
                    <a:pt x="113" y="181"/>
                    <a:pt x="113" y="181"/>
                  </a:cubicBezTo>
                  <a:cubicBezTo>
                    <a:pt x="113" y="182"/>
                    <a:pt x="113" y="182"/>
                    <a:pt x="114" y="182"/>
                  </a:cubicBezTo>
                  <a:cubicBezTo>
                    <a:pt x="114" y="182"/>
                    <a:pt x="114" y="182"/>
                    <a:pt x="114" y="182"/>
                  </a:cubicBezTo>
                  <a:cubicBezTo>
                    <a:pt x="114" y="182"/>
                    <a:pt x="114" y="182"/>
                    <a:pt x="114" y="182"/>
                  </a:cubicBezTo>
                  <a:cubicBezTo>
                    <a:pt x="114" y="182"/>
                    <a:pt x="114" y="182"/>
                    <a:pt x="114" y="182"/>
                  </a:cubicBezTo>
                  <a:cubicBezTo>
                    <a:pt x="114" y="182"/>
                    <a:pt x="114" y="182"/>
                    <a:pt x="114" y="182"/>
                  </a:cubicBezTo>
                  <a:cubicBezTo>
                    <a:pt x="114" y="183"/>
                    <a:pt x="115" y="183"/>
                    <a:pt x="115" y="183"/>
                  </a:cubicBezTo>
                  <a:cubicBezTo>
                    <a:pt x="115" y="183"/>
                    <a:pt x="115" y="184"/>
                    <a:pt x="115" y="184"/>
                  </a:cubicBezTo>
                  <a:cubicBezTo>
                    <a:pt x="115" y="184"/>
                    <a:pt x="115" y="184"/>
                    <a:pt x="115" y="184"/>
                  </a:cubicBezTo>
                  <a:cubicBezTo>
                    <a:pt x="115" y="185"/>
                    <a:pt x="116" y="185"/>
                    <a:pt x="116" y="185"/>
                  </a:cubicBezTo>
                  <a:cubicBezTo>
                    <a:pt x="116" y="185"/>
                    <a:pt x="116" y="186"/>
                    <a:pt x="116" y="186"/>
                  </a:cubicBezTo>
                  <a:cubicBezTo>
                    <a:pt x="116" y="186"/>
                    <a:pt x="116" y="186"/>
                    <a:pt x="116" y="186"/>
                  </a:cubicBezTo>
                  <a:cubicBezTo>
                    <a:pt x="116" y="186"/>
                    <a:pt x="117" y="186"/>
                    <a:pt x="117" y="187"/>
                  </a:cubicBezTo>
                  <a:cubicBezTo>
                    <a:pt x="117" y="187"/>
                    <a:pt x="117" y="187"/>
                    <a:pt x="117" y="187"/>
                  </a:cubicBezTo>
                  <a:cubicBezTo>
                    <a:pt x="117" y="187"/>
                    <a:pt x="117" y="187"/>
                    <a:pt x="117" y="187"/>
                  </a:cubicBezTo>
                  <a:cubicBezTo>
                    <a:pt x="117" y="188"/>
                    <a:pt x="117" y="188"/>
                    <a:pt x="118" y="189"/>
                  </a:cubicBezTo>
                  <a:cubicBezTo>
                    <a:pt x="118" y="189"/>
                    <a:pt x="118" y="189"/>
                    <a:pt x="118" y="189"/>
                  </a:cubicBezTo>
                  <a:cubicBezTo>
                    <a:pt x="118" y="190"/>
                    <a:pt x="118" y="190"/>
                    <a:pt x="118" y="190"/>
                  </a:cubicBezTo>
                  <a:cubicBezTo>
                    <a:pt x="118" y="190"/>
                    <a:pt x="118" y="190"/>
                    <a:pt x="118" y="190"/>
                  </a:cubicBezTo>
                  <a:cubicBezTo>
                    <a:pt x="119" y="191"/>
                    <a:pt x="119" y="191"/>
                    <a:pt x="119" y="191"/>
                  </a:cubicBezTo>
                  <a:cubicBezTo>
                    <a:pt x="119" y="191"/>
                    <a:pt x="119" y="192"/>
                    <a:pt x="119" y="192"/>
                  </a:cubicBezTo>
                  <a:cubicBezTo>
                    <a:pt x="119" y="192"/>
                    <a:pt x="120" y="193"/>
                    <a:pt x="120" y="193"/>
                  </a:cubicBezTo>
                  <a:cubicBezTo>
                    <a:pt x="120" y="193"/>
                    <a:pt x="120" y="194"/>
                    <a:pt x="121" y="194"/>
                  </a:cubicBezTo>
                  <a:cubicBezTo>
                    <a:pt x="121" y="194"/>
                    <a:pt x="121" y="194"/>
                    <a:pt x="121" y="194"/>
                  </a:cubicBezTo>
                  <a:cubicBezTo>
                    <a:pt x="121" y="195"/>
                    <a:pt x="121" y="194"/>
                    <a:pt x="121" y="194"/>
                  </a:cubicBezTo>
                  <a:cubicBezTo>
                    <a:pt x="121" y="195"/>
                    <a:pt x="121" y="195"/>
                    <a:pt x="121" y="195"/>
                  </a:cubicBezTo>
                  <a:cubicBezTo>
                    <a:pt x="121" y="195"/>
                    <a:pt x="121" y="195"/>
                    <a:pt x="121" y="195"/>
                  </a:cubicBezTo>
                  <a:cubicBezTo>
                    <a:pt x="122" y="195"/>
                    <a:pt x="122" y="195"/>
                    <a:pt x="122" y="196"/>
                  </a:cubicBezTo>
                  <a:cubicBezTo>
                    <a:pt x="122" y="196"/>
                    <a:pt x="122" y="196"/>
                    <a:pt x="122" y="196"/>
                  </a:cubicBezTo>
                  <a:cubicBezTo>
                    <a:pt x="122" y="196"/>
                    <a:pt x="122" y="196"/>
                    <a:pt x="122" y="196"/>
                  </a:cubicBezTo>
                  <a:cubicBezTo>
                    <a:pt x="122" y="196"/>
                    <a:pt x="122" y="196"/>
                    <a:pt x="122" y="196"/>
                  </a:cubicBezTo>
                  <a:cubicBezTo>
                    <a:pt x="122" y="197"/>
                    <a:pt x="123" y="197"/>
                    <a:pt x="123" y="197"/>
                  </a:cubicBezTo>
                  <a:cubicBezTo>
                    <a:pt x="123" y="198"/>
                    <a:pt x="123" y="199"/>
                    <a:pt x="123" y="199"/>
                  </a:cubicBezTo>
                  <a:cubicBezTo>
                    <a:pt x="124" y="199"/>
                    <a:pt x="123" y="200"/>
                    <a:pt x="124" y="201"/>
                  </a:cubicBezTo>
                  <a:cubicBezTo>
                    <a:pt x="124" y="201"/>
                    <a:pt x="124" y="201"/>
                    <a:pt x="124" y="201"/>
                  </a:cubicBezTo>
                  <a:cubicBezTo>
                    <a:pt x="124" y="201"/>
                    <a:pt x="125" y="202"/>
                    <a:pt x="125" y="202"/>
                  </a:cubicBezTo>
                  <a:cubicBezTo>
                    <a:pt x="125" y="202"/>
                    <a:pt x="125" y="202"/>
                    <a:pt x="125" y="202"/>
                  </a:cubicBezTo>
                  <a:cubicBezTo>
                    <a:pt x="126" y="202"/>
                    <a:pt x="126" y="202"/>
                    <a:pt x="126" y="203"/>
                  </a:cubicBezTo>
                  <a:cubicBezTo>
                    <a:pt x="126" y="203"/>
                    <a:pt x="126" y="203"/>
                    <a:pt x="126" y="203"/>
                  </a:cubicBezTo>
                  <a:cubicBezTo>
                    <a:pt x="126" y="203"/>
                    <a:pt x="126" y="203"/>
                    <a:pt x="126" y="203"/>
                  </a:cubicBezTo>
                  <a:cubicBezTo>
                    <a:pt x="126" y="203"/>
                    <a:pt x="127" y="203"/>
                    <a:pt x="127" y="204"/>
                  </a:cubicBezTo>
                  <a:cubicBezTo>
                    <a:pt x="127" y="204"/>
                    <a:pt x="127" y="204"/>
                    <a:pt x="127" y="204"/>
                  </a:cubicBezTo>
                  <a:cubicBezTo>
                    <a:pt x="127" y="204"/>
                    <a:pt x="128" y="204"/>
                    <a:pt x="128" y="204"/>
                  </a:cubicBezTo>
                  <a:cubicBezTo>
                    <a:pt x="128" y="204"/>
                    <a:pt x="128" y="204"/>
                    <a:pt x="128" y="204"/>
                  </a:cubicBezTo>
                  <a:cubicBezTo>
                    <a:pt x="129" y="204"/>
                    <a:pt x="128" y="204"/>
                    <a:pt x="129" y="204"/>
                  </a:cubicBezTo>
                  <a:cubicBezTo>
                    <a:pt x="129" y="204"/>
                    <a:pt x="129" y="205"/>
                    <a:pt x="129" y="205"/>
                  </a:cubicBezTo>
                  <a:cubicBezTo>
                    <a:pt x="129" y="205"/>
                    <a:pt x="130" y="205"/>
                    <a:pt x="130" y="205"/>
                  </a:cubicBezTo>
                  <a:cubicBezTo>
                    <a:pt x="130" y="205"/>
                    <a:pt x="130" y="205"/>
                    <a:pt x="130" y="205"/>
                  </a:cubicBezTo>
                  <a:cubicBezTo>
                    <a:pt x="130" y="205"/>
                    <a:pt x="130" y="206"/>
                    <a:pt x="131" y="205"/>
                  </a:cubicBezTo>
                  <a:cubicBezTo>
                    <a:pt x="131" y="205"/>
                    <a:pt x="131" y="206"/>
                    <a:pt x="131" y="206"/>
                  </a:cubicBezTo>
                  <a:cubicBezTo>
                    <a:pt x="131" y="206"/>
                    <a:pt x="131" y="206"/>
                    <a:pt x="132" y="206"/>
                  </a:cubicBezTo>
                  <a:cubicBezTo>
                    <a:pt x="132" y="206"/>
                    <a:pt x="132" y="207"/>
                    <a:pt x="132" y="207"/>
                  </a:cubicBezTo>
                  <a:cubicBezTo>
                    <a:pt x="132" y="207"/>
                    <a:pt x="132" y="207"/>
                    <a:pt x="133" y="207"/>
                  </a:cubicBezTo>
                  <a:cubicBezTo>
                    <a:pt x="133" y="207"/>
                    <a:pt x="133" y="207"/>
                    <a:pt x="134" y="207"/>
                  </a:cubicBezTo>
                  <a:cubicBezTo>
                    <a:pt x="134" y="207"/>
                    <a:pt x="134" y="208"/>
                    <a:pt x="134" y="208"/>
                  </a:cubicBezTo>
                  <a:cubicBezTo>
                    <a:pt x="134" y="208"/>
                    <a:pt x="134" y="208"/>
                    <a:pt x="135" y="208"/>
                  </a:cubicBezTo>
                  <a:cubicBezTo>
                    <a:pt x="135" y="208"/>
                    <a:pt x="135" y="208"/>
                    <a:pt x="135" y="208"/>
                  </a:cubicBezTo>
                  <a:cubicBezTo>
                    <a:pt x="135" y="208"/>
                    <a:pt x="135" y="209"/>
                    <a:pt x="135" y="209"/>
                  </a:cubicBezTo>
                  <a:cubicBezTo>
                    <a:pt x="135" y="209"/>
                    <a:pt x="136" y="209"/>
                    <a:pt x="136" y="209"/>
                  </a:cubicBezTo>
                  <a:cubicBezTo>
                    <a:pt x="136" y="209"/>
                    <a:pt x="136" y="209"/>
                    <a:pt x="136" y="209"/>
                  </a:cubicBezTo>
                  <a:cubicBezTo>
                    <a:pt x="136" y="209"/>
                    <a:pt x="136" y="209"/>
                    <a:pt x="136" y="209"/>
                  </a:cubicBezTo>
                  <a:cubicBezTo>
                    <a:pt x="136" y="209"/>
                    <a:pt x="136" y="210"/>
                    <a:pt x="136" y="210"/>
                  </a:cubicBezTo>
                  <a:cubicBezTo>
                    <a:pt x="136" y="210"/>
                    <a:pt x="136" y="210"/>
                    <a:pt x="137" y="210"/>
                  </a:cubicBezTo>
                  <a:cubicBezTo>
                    <a:pt x="136" y="211"/>
                    <a:pt x="137" y="211"/>
                    <a:pt x="137" y="212"/>
                  </a:cubicBezTo>
                  <a:cubicBezTo>
                    <a:pt x="137" y="212"/>
                    <a:pt x="137" y="213"/>
                    <a:pt x="137" y="213"/>
                  </a:cubicBezTo>
                  <a:cubicBezTo>
                    <a:pt x="137" y="214"/>
                    <a:pt x="137" y="215"/>
                    <a:pt x="137" y="215"/>
                  </a:cubicBezTo>
                  <a:cubicBezTo>
                    <a:pt x="138" y="215"/>
                    <a:pt x="137" y="216"/>
                    <a:pt x="138" y="216"/>
                  </a:cubicBezTo>
                  <a:cubicBezTo>
                    <a:pt x="138" y="218"/>
                    <a:pt x="138" y="219"/>
                    <a:pt x="138" y="220"/>
                  </a:cubicBezTo>
                  <a:cubicBezTo>
                    <a:pt x="138" y="220"/>
                    <a:pt x="138" y="220"/>
                    <a:pt x="138" y="221"/>
                  </a:cubicBezTo>
                  <a:cubicBezTo>
                    <a:pt x="138" y="222"/>
                    <a:pt x="138" y="222"/>
                    <a:pt x="138" y="222"/>
                  </a:cubicBezTo>
                  <a:cubicBezTo>
                    <a:pt x="138" y="223"/>
                    <a:pt x="137" y="224"/>
                    <a:pt x="138" y="225"/>
                  </a:cubicBezTo>
                  <a:cubicBezTo>
                    <a:pt x="138" y="225"/>
                    <a:pt x="138" y="225"/>
                    <a:pt x="138" y="226"/>
                  </a:cubicBezTo>
                  <a:cubicBezTo>
                    <a:pt x="138" y="226"/>
                    <a:pt x="138" y="226"/>
                    <a:pt x="138" y="226"/>
                  </a:cubicBezTo>
                  <a:cubicBezTo>
                    <a:pt x="138" y="227"/>
                    <a:pt x="138" y="227"/>
                    <a:pt x="138" y="228"/>
                  </a:cubicBezTo>
                  <a:cubicBezTo>
                    <a:pt x="139" y="228"/>
                    <a:pt x="139" y="230"/>
                    <a:pt x="138" y="230"/>
                  </a:cubicBezTo>
                  <a:cubicBezTo>
                    <a:pt x="138" y="231"/>
                    <a:pt x="138" y="231"/>
                    <a:pt x="138" y="231"/>
                  </a:cubicBezTo>
                  <a:cubicBezTo>
                    <a:pt x="138" y="232"/>
                    <a:pt x="138" y="231"/>
                    <a:pt x="138" y="232"/>
                  </a:cubicBezTo>
                  <a:cubicBezTo>
                    <a:pt x="138" y="232"/>
                    <a:pt x="138" y="232"/>
                    <a:pt x="138" y="232"/>
                  </a:cubicBezTo>
                  <a:cubicBezTo>
                    <a:pt x="138" y="233"/>
                    <a:pt x="138" y="233"/>
                    <a:pt x="138" y="233"/>
                  </a:cubicBezTo>
                  <a:cubicBezTo>
                    <a:pt x="138" y="233"/>
                    <a:pt x="138" y="234"/>
                    <a:pt x="138" y="234"/>
                  </a:cubicBezTo>
                  <a:cubicBezTo>
                    <a:pt x="138" y="234"/>
                    <a:pt x="138" y="235"/>
                    <a:pt x="138" y="235"/>
                  </a:cubicBezTo>
                  <a:cubicBezTo>
                    <a:pt x="138" y="236"/>
                    <a:pt x="138" y="235"/>
                    <a:pt x="138" y="236"/>
                  </a:cubicBezTo>
                  <a:cubicBezTo>
                    <a:pt x="138" y="236"/>
                    <a:pt x="138" y="236"/>
                    <a:pt x="138" y="236"/>
                  </a:cubicBezTo>
                  <a:cubicBezTo>
                    <a:pt x="139" y="237"/>
                    <a:pt x="138" y="237"/>
                    <a:pt x="138" y="238"/>
                  </a:cubicBezTo>
                  <a:cubicBezTo>
                    <a:pt x="138" y="238"/>
                    <a:pt x="138" y="238"/>
                    <a:pt x="138" y="238"/>
                  </a:cubicBezTo>
                  <a:cubicBezTo>
                    <a:pt x="138" y="239"/>
                    <a:pt x="138" y="239"/>
                    <a:pt x="139" y="240"/>
                  </a:cubicBezTo>
                  <a:cubicBezTo>
                    <a:pt x="139" y="240"/>
                    <a:pt x="139" y="240"/>
                    <a:pt x="139" y="241"/>
                  </a:cubicBezTo>
                  <a:cubicBezTo>
                    <a:pt x="139" y="241"/>
                    <a:pt x="139" y="241"/>
                    <a:pt x="139" y="241"/>
                  </a:cubicBezTo>
                  <a:cubicBezTo>
                    <a:pt x="139" y="241"/>
                    <a:pt x="139" y="242"/>
                    <a:pt x="140" y="243"/>
                  </a:cubicBezTo>
                  <a:cubicBezTo>
                    <a:pt x="140" y="243"/>
                    <a:pt x="140" y="243"/>
                    <a:pt x="140" y="243"/>
                  </a:cubicBezTo>
                  <a:cubicBezTo>
                    <a:pt x="140" y="244"/>
                    <a:pt x="140" y="244"/>
                    <a:pt x="140" y="245"/>
                  </a:cubicBezTo>
                  <a:cubicBezTo>
                    <a:pt x="140" y="245"/>
                    <a:pt x="140" y="246"/>
                    <a:pt x="140" y="246"/>
                  </a:cubicBezTo>
                  <a:cubicBezTo>
                    <a:pt x="140" y="246"/>
                    <a:pt x="140" y="246"/>
                    <a:pt x="140" y="246"/>
                  </a:cubicBezTo>
                  <a:cubicBezTo>
                    <a:pt x="140" y="247"/>
                    <a:pt x="140" y="247"/>
                    <a:pt x="140" y="247"/>
                  </a:cubicBezTo>
                  <a:cubicBezTo>
                    <a:pt x="140" y="248"/>
                    <a:pt x="140" y="249"/>
                    <a:pt x="140" y="249"/>
                  </a:cubicBezTo>
                  <a:cubicBezTo>
                    <a:pt x="140" y="250"/>
                    <a:pt x="140" y="251"/>
                    <a:pt x="140" y="251"/>
                  </a:cubicBezTo>
                  <a:cubicBezTo>
                    <a:pt x="140" y="251"/>
                    <a:pt x="139" y="252"/>
                    <a:pt x="139" y="252"/>
                  </a:cubicBezTo>
                  <a:cubicBezTo>
                    <a:pt x="139" y="252"/>
                    <a:pt x="139" y="253"/>
                    <a:pt x="139" y="253"/>
                  </a:cubicBezTo>
                  <a:cubicBezTo>
                    <a:pt x="139" y="253"/>
                    <a:pt x="139" y="253"/>
                    <a:pt x="139" y="253"/>
                  </a:cubicBezTo>
                  <a:cubicBezTo>
                    <a:pt x="139" y="254"/>
                    <a:pt x="139" y="254"/>
                    <a:pt x="139" y="254"/>
                  </a:cubicBezTo>
                  <a:cubicBezTo>
                    <a:pt x="139" y="254"/>
                    <a:pt x="139" y="254"/>
                    <a:pt x="139" y="254"/>
                  </a:cubicBezTo>
                  <a:cubicBezTo>
                    <a:pt x="139" y="254"/>
                    <a:pt x="139" y="255"/>
                    <a:pt x="139" y="255"/>
                  </a:cubicBezTo>
                  <a:cubicBezTo>
                    <a:pt x="139" y="255"/>
                    <a:pt x="138" y="255"/>
                    <a:pt x="139" y="256"/>
                  </a:cubicBezTo>
                  <a:cubicBezTo>
                    <a:pt x="139" y="256"/>
                    <a:pt x="139" y="256"/>
                    <a:pt x="139" y="257"/>
                  </a:cubicBezTo>
                  <a:cubicBezTo>
                    <a:pt x="139" y="257"/>
                    <a:pt x="140" y="257"/>
                    <a:pt x="140" y="258"/>
                  </a:cubicBezTo>
                  <a:cubicBezTo>
                    <a:pt x="140" y="258"/>
                    <a:pt x="140" y="259"/>
                    <a:pt x="140" y="259"/>
                  </a:cubicBezTo>
                  <a:cubicBezTo>
                    <a:pt x="140" y="259"/>
                    <a:pt x="141" y="259"/>
                    <a:pt x="141" y="259"/>
                  </a:cubicBezTo>
                  <a:cubicBezTo>
                    <a:pt x="141" y="259"/>
                    <a:pt x="141" y="260"/>
                    <a:pt x="141" y="260"/>
                  </a:cubicBezTo>
                  <a:cubicBezTo>
                    <a:pt x="141" y="260"/>
                    <a:pt x="141" y="262"/>
                    <a:pt x="141" y="262"/>
                  </a:cubicBezTo>
                  <a:cubicBezTo>
                    <a:pt x="141" y="262"/>
                    <a:pt x="141" y="263"/>
                    <a:pt x="141" y="264"/>
                  </a:cubicBezTo>
                  <a:cubicBezTo>
                    <a:pt x="141" y="264"/>
                    <a:pt x="141" y="264"/>
                    <a:pt x="141" y="264"/>
                  </a:cubicBezTo>
                  <a:cubicBezTo>
                    <a:pt x="141" y="264"/>
                    <a:pt x="142" y="264"/>
                    <a:pt x="142" y="265"/>
                  </a:cubicBezTo>
                  <a:cubicBezTo>
                    <a:pt x="142" y="265"/>
                    <a:pt x="142" y="265"/>
                    <a:pt x="142" y="265"/>
                  </a:cubicBezTo>
                  <a:cubicBezTo>
                    <a:pt x="142" y="265"/>
                    <a:pt x="142" y="265"/>
                    <a:pt x="142" y="266"/>
                  </a:cubicBezTo>
                  <a:cubicBezTo>
                    <a:pt x="142" y="266"/>
                    <a:pt x="142" y="266"/>
                    <a:pt x="142" y="266"/>
                  </a:cubicBezTo>
                  <a:cubicBezTo>
                    <a:pt x="142" y="267"/>
                    <a:pt x="142" y="267"/>
                    <a:pt x="142" y="267"/>
                  </a:cubicBezTo>
                  <a:cubicBezTo>
                    <a:pt x="142" y="267"/>
                    <a:pt x="142" y="267"/>
                    <a:pt x="142" y="267"/>
                  </a:cubicBezTo>
                  <a:cubicBezTo>
                    <a:pt x="142" y="268"/>
                    <a:pt x="142" y="268"/>
                    <a:pt x="142" y="268"/>
                  </a:cubicBezTo>
                  <a:cubicBezTo>
                    <a:pt x="142" y="269"/>
                    <a:pt x="142" y="269"/>
                    <a:pt x="142" y="269"/>
                  </a:cubicBezTo>
                  <a:cubicBezTo>
                    <a:pt x="142" y="269"/>
                    <a:pt x="142" y="269"/>
                    <a:pt x="142" y="269"/>
                  </a:cubicBezTo>
                  <a:cubicBezTo>
                    <a:pt x="143" y="269"/>
                    <a:pt x="143" y="269"/>
                    <a:pt x="143" y="269"/>
                  </a:cubicBezTo>
                  <a:cubicBezTo>
                    <a:pt x="143" y="269"/>
                    <a:pt x="143" y="269"/>
                    <a:pt x="144" y="269"/>
                  </a:cubicBezTo>
                  <a:cubicBezTo>
                    <a:pt x="144" y="269"/>
                    <a:pt x="144" y="269"/>
                    <a:pt x="144" y="269"/>
                  </a:cubicBezTo>
                  <a:cubicBezTo>
                    <a:pt x="144" y="269"/>
                    <a:pt x="144" y="269"/>
                    <a:pt x="144" y="269"/>
                  </a:cubicBezTo>
                  <a:cubicBezTo>
                    <a:pt x="144" y="268"/>
                    <a:pt x="144" y="268"/>
                    <a:pt x="144" y="268"/>
                  </a:cubicBezTo>
                  <a:cubicBezTo>
                    <a:pt x="144" y="267"/>
                    <a:pt x="144" y="267"/>
                    <a:pt x="144" y="267"/>
                  </a:cubicBezTo>
                  <a:cubicBezTo>
                    <a:pt x="143" y="267"/>
                    <a:pt x="143" y="267"/>
                    <a:pt x="143" y="267"/>
                  </a:cubicBezTo>
                  <a:cubicBezTo>
                    <a:pt x="143" y="266"/>
                    <a:pt x="143" y="266"/>
                    <a:pt x="144" y="266"/>
                  </a:cubicBezTo>
                  <a:cubicBezTo>
                    <a:pt x="144" y="265"/>
                    <a:pt x="144" y="265"/>
                    <a:pt x="144" y="266"/>
                  </a:cubicBezTo>
                  <a:cubicBezTo>
                    <a:pt x="144" y="266"/>
                    <a:pt x="144" y="266"/>
                    <a:pt x="144" y="266"/>
                  </a:cubicBezTo>
                  <a:cubicBezTo>
                    <a:pt x="144" y="266"/>
                    <a:pt x="144" y="266"/>
                    <a:pt x="144" y="266"/>
                  </a:cubicBezTo>
                  <a:cubicBezTo>
                    <a:pt x="144" y="267"/>
                    <a:pt x="145" y="267"/>
                    <a:pt x="145" y="267"/>
                  </a:cubicBezTo>
                  <a:cubicBezTo>
                    <a:pt x="145" y="268"/>
                    <a:pt x="145" y="269"/>
                    <a:pt x="145" y="269"/>
                  </a:cubicBezTo>
                  <a:cubicBezTo>
                    <a:pt x="145" y="269"/>
                    <a:pt x="145" y="270"/>
                    <a:pt x="145" y="270"/>
                  </a:cubicBezTo>
                  <a:cubicBezTo>
                    <a:pt x="145" y="270"/>
                    <a:pt x="145" y="270"/>
                    <a:pt x="145" y="270"/>
                  </a:cubicBezTo>
                  <a:cubicBezTo>
                    <a:pt x="145" y="271"/>
                    <a:pt x="146" y="271"/>
                    <a:pt x="146" y="271"/>
                  </a:cubicBezTo>
                  <a:cubicBezTo>
                    <a:pt x="146" y="271"/>
                    <a:pt x="147" y="271"/>
                    <a:pt x="147" y="272"/>
                  </a:cubicBezTo>
                  <a:cubicBezTo>
                    <a:pt x="147" y="273"/>
                    <a:pt x="147" y="274"/>
                    <a:pt x="146" y="274"/>
                  </a:cubicBezTo>
                  <a:cubicBezTo>
                    <a:pt x="146" y="274"/>
                    <a:pt x="146" y="275"/>
                    <a:pt x="146" y="275"/>
                  </a:cubicBezTo>
                  <a:cubicBezTo>
                    <a:pt x="146" y="275"/>
                    <a:pt x="147" y="275"/>
                    <a:pt x="147" y="275"/>
                  </a:cubicBezTo>
                  <a:cubicBezTo>
                    <a:pt x="147" y="276"/>
                    <a:pt x="147" y="276"/>
                    <a:pt x="147" y="276"/>
                  </a:cubicBezTo>
                  <a:cubicBezTo>
                    <a:pt x="146" y="276"/>
                    <a:pt x="146" y="276"/>
                    <a:pt x="146" y="276"/>
                  </a:cubicBezTo>
                  <a:cubicBezTo>
                    <a:pt x="146" y="276"/>
                    <a:pt x="146" y="276"/>
                    <a:pt x="146" y="276"/>
                  </a:cubicBezTo>
                  <a:cubicBezTo>
                    <a:pt x="146" y="276"/>
                    <a:pt x="146" y="276"/>
                    <a:pt x="146" y="276"/>
                  </a:cubicBezTo>
                  <a:cubicBezTo>
                    <a:pt x="146" y="276"/>
                    <a:pt x="146" y="275"/>
                    <a:pt x="146" y="275"/>
                  </a:cubicBezTo>
                  <a:cubicBezTo>
                    <a:pt x="145" y="275"/>
                    <a:pt x="145" y="275"/>
                    <a:pt x="145" y="275"/>
                  </a:cubicBezTo>
                  <a:cubicBezTo>
                    <a:pt x="145" y="275"/>
                    <a:pt x="145" y="275"/>
                    <a:pt x="145" y="275"/>
                  </a:cubicBezTo>
                  <a:cubicBezTo>
                    <a:pt x="144" y="275"/>
                    <a:pt x="144" y="275"/>
                    <a:pt x="144" y="276"/>
                  </a:cubicBezTo>
                  <a:cubicBezTo>
                    <a:pt x="144" y="276"/>
                    <a:pt x="144" y="276"/>
                    <a:pt x="144" y="276"/>
                  </a:cubicBezTo>
                  <a:cubicBezTo>
                    <a:pt x="144" y="276"/>
                    <a:pt x="144" y="277"/>
                    <a:pt x="144" y="277"/>
                  </a:cubicBezTo>
                  <a:cubicBezTo>
                    <a:pt x="144" y="277"/>
                    <a:pt x="145" y="277"/>
                    <a:pt x="145" y="277"/>
                  </a:cubicBezTo>
                  <a:cubicBezTo>
                    <a:pt x="145" y="278"/>
                    <a:pt x="146" y="278"/>
                    <a:pt x="147" y="277"/>
                  </a:cubicBezTo>
                  <a:cubicBezTo>
                    <a:pt x="147" y="277"/>
                    <a:pt x="147" y="277"/>
                    <a:pt x="147" y="277"/>
                  </a:cubicBezTo>
                  <a:cubicBezTo>
                    <a:pt x="147" y="277"/>
                    <a:pt x="147" y="277"/>
                    <a:pt x="147" y="277"/>
                  </a:cubicBezTo>
                  <a:cubicBezTo>
                    <a:pt x="147" y="277"/>
                    <a:pt x="148" y="278"/>
                    <a:pt x="148" y="278"/>
                  </a:cubicBezTo>
                  <a:cubicBezTo>
                    <a:pt x="148" y="278"/>
                    <a:pt x="147" y="278"/>
                    <a:pt x="148" y="279"/>
                  </a:cubicBezTo>
                  <a:cubicBezTo>
                    <a:pt x="148" y="279"/>
                    <a:pt x="148" y="279"/>
                    <a:pt x="148" y="279"/>
                  </a:cubicBezTo>
                  <a:cubicBezTo>
                    <a:pt x="148" y="279"/>
                    <a:pt x="148" y="279"/>
                    <a:pt x="148" y="280"/>
                  </a:cubicBezTo>
                  <a:cubicBezTo>
                    <a:pt x="148" y="280"/>
                    <a:pt x="148" y="280"/>
                    <a:pt x="149" y="280"/>
                  </a:cubicBezTo>
                  <a:cubicBezTo>
                    <a:pt x="149" y="280"/>
                    <a:pt x="149" y="280"/>
                    <a:pt x="149" y="280"/>
                  </a:cubicBezTo>
                  <a:cubicBezTo>
                    <a:pt x="149" y="280"/>
                    <a:pt x="149" y="280"/>
                    <a:pt x="149" y="281"/>
                  </a:cubicBezTo>
                  <a:cubicBezTo>
                    <a:pt x="148" y="281"/>
                    <a:pt x="148" y="281"/>
                    <a:pt x="148" y="281"/>
                  </a:cubicBezTo>
                  <a:cubicBezTo>
                    <a:pt x="148" y="282"/>
                    <a:pt x="148" y="281"/>
                    <a:pt x="149" y="282"/>
                  </a:cubicBezTo>
                  <a:cubicBezTo>
                    <a:pt x="149" y="282"/>
                    <a:pt x="149" y="282"/>
                    <a:pt x="149" y="283"/>
                  </a:cubicBezTo>
                  <a:cubicBezTo>
                    <a:pt x="149" y="283"/>
                    <a:pt x="149" y="283"/>
                    <a:pt x="149" y="284"/>
                  </a:cubicBezTo>
                  <a:cubicBezTo>
                    <a:pt x="150" y="284"/>
                    <a:pt x="149" y="284"/>
                    <a:pt x="150" y="284"/>
                  </a:cubicBezTo>
                  <a:cubicBezTo>
                    <a:pt x="150" y="285"/>
                    <a:pt x="150" y="285"/>
                    <a:pt x="150" y="285"/>
                  </a:cubicBezTo>
                  <a:cubicBezTo>
                    <a:pt x="150" y="285"/>
                    <a:pt x="150" y="285"/>
                    <a:pt x="150" y="285"/>
                  </a:cubicBezTo>
                  <a:cubicBezTo>
                    <a:pt x="150" y="285"/>
                    <a:pt x="150" y="285"/>
                    <a:pt x="150" y="285"/>
                  </a:cubicBezTo>
                  <a:cubicBezTo>
                    <a:pt x="150" y="286"/>
                    <a:pt x="150" y="286"/>
                    <a:pt x="150" y="286"/>
                  </a:cubicBezTo>
                  <a:cubicBezTo>
                    <a:pt x="151" y="286"/>
                    <a:pt x="151" y="286"/>
                    <a:pt x="151" y="286"/>
                  </a:cubicBezTo>
                  <a:cubicBezTo>
                    <a:pt x="151" y="286"/>
                    <a:pt x="151" y="287"/>
                    <a:pt x="151" y="287"/>
                  </a:cubicBezTo>
                  <a:cubicBezTo>
                    <a:pt x="151" y="287"/>
                    <a:pt x="151" y="287"/>
                    <a:pt x="152" y="287"/>
                  </a:cubicBezTo>
                  <a:cubicBezTo>
                    <a:pt x="152" y="287"/>
                    <a:pt x="152" y="288"/>
                    <a:pt x="152" y="288"/>
                  </a:cubicBezTo>
                  <a:cubicBezTo>
                    <a:pt x="152" y="289"/>
                    <a:pt x="153" y="289"/>
                    <a:pt x="153" y="289"/>
                  </a:cubicBezTo>
                  <a:cubicBezTo>
                    <a:pt x="153" y="288"/>
                    <a:pt x="153" y="288"/>
                    <a:pt x="153" y="288"/>
                  </a:cubicBezTo>
                  <a:cubicBezTo>
                    <a:pt x="153" y="288"/>
                    <a:pt x="153" y="288"/>
                    <a:pt x="153" y="288"/>
                  </a:cubicBezTo>
                  <a:cubicBezTo>
                    <a:pt x="154" y="289"/>
                    <a:pt x="154" y="289"/>
                    <a:pt x="154" y="289"/>
                  </a:cubicBezTo>
                  <a:cubicBezTo>
                    <a:pt x="154" y="289"/>
                    <a:pt x="154" y="289"/>
                    <a:pt x="154" y="289"/>
                  </a:cubicBezTo>
                  <a:cubicBezTo>
                    <a:pt x="154" y="289"/>
                    <a:pt x="154" y="289"/>
                    <a:pt x="155" y="289"/>
                  </a:cubicBezTo>
                  <a:cubicBezTo>
                    <a:pt x="155" y="290"/>
                    <a:pt x="155" y="290"/>
                    <a:pt x="155" y="290"/>
                  </a:cubicBezTo>
                  <a:cubicBezTo>
                    <a:pt x="154" y="290"/>
                    <a:pt x="155" y="290"/>
                    <a:pt x="155" y="291"/>
                  </a:cubicBezTo>
                  <a:cubicBezTo>
                    <a:pt x="155" y="291"/>
                    <a:pt x="155" y="291"/>
                    <a:pt x="155" y="292"/>
                  </a:cubicBezTo>
                  <a:cubicBezTo>
                    <a:pt x="155" y="292"/>
                    <a:pt x="155" y="292"/>
                    <a:pt x="156" y="292"/>
                  </a:cubicBezTo>
                  <a:cubicBezTo>
                    <a:pt x="156" y="292"/>
                    <a:pt x="156" y="292"/>
                    <a:pt x="156" y="292"/>
                  </a:cubicBezTo>
                  <a:cubicBezTo>
                    <a:pt x="156" y="292"/>
                    <a:pt x="157" y="291"/>
                    <a:pt x="157" y="292"/>
                  </a:cubicBezTo>
                  <a:cubicBezTo>
                    <a:pt x="157" y="293"/>
                    <a:pt x="157" y="293"/>
                    <a:pt x="157" y="293"/>
                  </a:cubicBezTo>
                  <a:cubicBezTo>
                    <a:pt x="157" y="293"/>
                    <a:pt x="157" y="293"/>
                    <a:pt x="157" y="293"/>
                  </a:cubicBezTo>
                  <a:cubicBezTo>
                    <a:pt x="158" y="293"/>
                    <a:pt x="158" y="294"/>
                    <a:pt x="158" y="294"/>
                  </a:cubicBezTo>
                  <a:cubicBezTo>
                    <a:pt x="158" y="294"/>
                    <a:pt x="159" y="294"/>
                    <a:pt x="159" y="293"/>
                  </a:cubicBezTo>
                  <a:cubicBezTo>
                    <a:pt x="159" y="293"/>
                    <a:pt x="159" y="293"/>
                    <a:pt x="159" y="293"/>
                  </a:cubicBezTo>
                  <a:cubicBezTo>
                    <a:pt x="159" y="293"/>
                    <a:pt x="159" y="293"/>
                    <a:pt x="160" y="293"/>
                  </a:cubicBezTo>
                  <a:cubicBezTo>
                    <a:pt x="160" y="292"/>
                    <a:pt x="159" y="292"/>
                    <a:pt x="159" y="292"/>
                  </a:cubicBezTo>
                  <a:cubicBezTo>
                    <a:pt x="159" y="292"/>
                    <a:pt x="159" y="292"/>
                    <a:pt x="159" y="292"/>
                  </a:cubicBezTo>
                  <a:cubicBezTo>
                    <a:pt x="159" y="292"/>
                    <a:pt x="159" y="292"/>
                    <a:pt x="159" y="292"/>
                  </a:cubicBezTo>
                  <a:cubicBezTo>
                    <a:pt x="159" y="292"/>
                    <a:pt x="159" y="291"/>
                    <a:pt x="159" y="291"/>
                  </a:cubicBezTo>
                  <a:cubicBezTo>
                    <a:pt x="158" y="291"/>
                    <a:pt x="159" y="291"/>
                    <a:pt x="159" y="291"/>
                  </a:cubicBezTo>
                  <a:cubicBezTo>
                    <a:pt x="159" y="292"/>
                    <a:pt x="160" y="292"/>
                    <a:pt x="160" y="292"/>
                  </a:cubicBezTo>
                  <a:cubicBezTo>
                    <a:pt x="160" y="292"/>
                    <a:pt x="160" y="292"/>
                    <a:pt x="160" y="292"/>
                  </a:cubicBezTo>
                  <a:cubicBezTo>
                    <a:pt x="160" y="292"/>
                    <a:pt x="160" y="292"/>
                    <a:pt x="160" y="292"/>
                  </a:cubicBezTo>
                  <a:cubicBezTo>
                    <a:pt x="160" y="293"/>
                    <a:pt x="160" y="292"/>
                    <a:pt x="160" y="293"/>
                  </a:cubicBezTo>
                  <a:cubicBezTo>
                    <a:pt x="160" y="293"/>
                    <a:pt x="160" y="293"/>
                    <a:pt x="161" y="293"/>
                  </a:cubicBezTo>
                  <a:cubicBezTo>
                    <a:pt x="161" y="293"/>
                    <a:pt x="161" y="293"/>
                    <a:pt x="161" y="293"/>
                  </a:cubicBezTo>
                  <a:cubicBezTo>
                    <a:pt x="161" y="294"/>
                    <a:pt x="161" y="294"/>
                    <a:pt x="161" y="294"/>
                  </a:cubicBezTo>
                  <a:cubicBezTo>
                    <a:pt x="161" y="294"/>
                    <a:pt x="161" y="294"/>
                    <a:pt x="161" y="294"/>
                  </a:cubicBezTo>
                  <a:cubicBezTo>
                    <a:pt x="161" y="294"/>
                    <a:pt x="161" y="294"/>
                    <a:pt x="161" y="294"/>
                  </a:cubicBezTo>
                  <a:cubicBezTo>
                    <a:pt x="162" y="294"/>
                    <a:pt x="162" y="294"/>
                    <a:pt x="162" y="295"/>
                  </a:cubicBezTo>
                  <a:cubicBezTo>
                    <a:pt x="162" y="295"/>
                    <a:pt x="162" y="296"/>
                    <a:pt x="162" y="296"/>
                  </a:cubicBezTo>
                  <a:cubicBezTo>
                    <a:pt x="162" y="296"/>
                    <a:pt x="162" y="296"/>
                    <a:pt x="163" y="296"/>
                  </a:cubicBezTo>
                  <a:cubicBezTo>
                    <a:pt x="163" y="296"/>
                    <a:pt x="165" y="296"/>
                    <a:pt x="166" y="296"/>
                  </a:cubicBezTo>
                  <a:cubicBezTo>
                    <a:pt x="166" y="296"/>
                    <a:pt x="166" y="296"/>
                    <a:pt x="166" y="296"/>
                  </a:cubicBezTo>
                  <a:cubicBezTo>
                    <a:pt x="167" y="296"/>
                    <a:pt x="167" y="296"/>
                    <a:pt x="168" y="297"/>
                  </a:cubicBezTo>
                  <a:cubicBezTo>
                    <a:pt x="168" y="297"/>
                    <a:pt x="168" y="297"/>
                    <a:pt x="168" y="297"/>
                  </a:cubicBezTo>
                  <a:cubicBezTo>
                    <a:pt x="168" y="297"/>
                    <a:pt x="169" y="297"/>
                    <a:pt x="169" y="296"/>
                  </a:cubicBezTo>
                  <a:cubicBezTo>
                    <a:pt x="169" y="296"/>
                    <a:pt x="169" y="296"/>
                    <a:pt x="169" y="296"/>
                  </a:cubicBezTo>
                  <a:cubicBezTo>
                    <a:pt x="170" y="296"/>
                    <a:pt x="170" y="296"/>
                    <a:pt x="170" y="296"/>
                  </a:cubicBezTo>
                  <a:cubicBezTo>
                    <a:pt x="170" y="296"/>
                    <a:pt x="171" y="296"/>
                    <a:pt x="171" y="296"/>
                  </a:cubicBezTo>
                  <a:cubicBezTo>
                    <a:pt x="171" y="296"/>
                    <a:pt x="171" y="296"/>
                    <a:pt x="171" y="296"/>
                  </a:cubicBezTo>
                  <a:cubicBezTo>
                    <a:pt x="171" y="296"/>
                    <a:pt x="170" y="295"/>
                    <a:pt x="170" y="295"/>
                  </a:cubicBezTo>
                  <a:cubicBezTo>
                    <a:pt x="170" y="295"/>
                    <a:pt x="169" y="295"/>
                    <a:pt x="169" y="295"/>
                  </a:cubicBezTo>
                  <a:cubicBezTo>
                    <a:pt x="169" y="295"/>
                    <a:pt x="168" y="295"/>
                    <a:pt x="168" y="295"/>
                  </a:cubicBezTo>
                  <a:cubicBezTo>
                    <a:pt x="167" y="295"/>
                    <a:pt x="167" y="294"/>
                    <a:pt x="167" y="294"/>
                  </a:cubicBezTo>
                  <a:cubicBezTo>
                    <a:pt x="166" y="294"/>
                    <a:pt x="166" y="294"/>
                    <a:pt x="166" y="294"/>
                  </a:cubicBezTo>
                  <a:cubicBezTo>
                    <a:pt x="166" y="293"/>
                    <a:pt x="165" y="293"/>
                    <a:pt x="165" y="293"/>
                  </a:cubicBezTo>
                  <a:cubicBezTo>
                    <a:pt x="165" y="293"/>
                    <a:pt x="165" y="293"/>
                    <a:pt x="165" y="293"/>
                  </a:cubicBezTo>
                  <a:cubicBezTo>
                    <a:pt x="165" y="293"/>
                    <a:pt x="165" y="293"/>
                    <a:pt x="165" y="293"/>
                  </a:cubicBezTo>
                  <a:cubicBezTo>
                    <a:pt x="164" y="292"/>
                    <a:pt x="165" y="293"/>
                    <a:pt x="164" y="292"/>
                  </a:cubicBezTo>
                  <a:cubicBezTo>
                    <a:pt x="164" y="292"/>
                    <a:pt x="164" y="292"/>
                    <a:pt x="164" y="292"/>
                  </a:cubicBezTo>
                  <a:cubicBezTo>
                    <a:pt x="164" y="292"/>
                    <a:pt x="164" y="292"/>
                    <a:pt x="164" y="292"/>
                  </a:cubicBezTo>
                  <a:cubicBezTo>
                    <a:pt x="164" y="292"/>
                    <a:pt x="164" y="292"/>
                    <a:pt x="164" y="291"/>
                  </a:cubicBezTo>
                  <a:cubicBezTo>
                    <a:pt x="164" y="291"/>
                    <a:pt x="163" y="291"/>
                    <a:pt x="163" y="291"/>
                  </a:cubicBezTo>
                  <a:cubicBezTo>
                    <a:pt x="163" y="291"/>
                    <a:pt x="163" y="291"/>
                    <a:pt x="163" y="291"/>
                  </a:cubicBezTo>
                  <a:cubicBezTo>
                    <a:pt x="163" y="291"/>
                    <a:pt x="163" y="291"/>
                    <a:pt x="163" y="291"/>
                  </a:cubicBezTo>
                  <a:cubicBezTo>
                    <a:pt x="162" y="291"/>
                    <a:pt x="163" y="291"/>
                    <a:pt x="163" y="291"/>
                  </a:cubicBezTo>
                  <a:cubicBezTo>
                    <a:pt x="162" y="291"/>
                    <a:pt x="162" y="291"/>
                    <a:pt x="162" y="291"/>
                  </a:cubicBezTo>
                  <a:cubicBezTo>
                    <a:pt x="162" y="290"/>
                    <a:pt x="162" y="290"/>
                    <a:pt x="162" y="290"/>
                  </a:cubicBezTo>
                  <a:cubicBezTo>
                    <a:pt x="162" y="290"/>
                    <a:pt x="162" y="290"/>
                    <a:pt x="162" y="290"/>
                  </a:cubicBezTo>
                  <a:cubicBezTo>
                    <a:pt x="162" y="289"/>
                    <a:pt x="162" y="290"/>
                    <a:pt x="162" y="289"/>
                  </a:cubicBezTo>
                  <a:cubicBezTo>
                    <a:pt x="162" y="289"/>
                    <a:pt x="161" y="289"/>
                    <a:pt x="161" y="289"/>
                  </a:cubicBezTo>
                  <a:cubicBezTo>
                    <a:pt x="161" y="289"/>
                    <a:pt x="161" y="289"/>
                    <a:pt x="161" y="289"/>
                  </a:cubicBezTo>
                  <a:cubicBezTo>
                    <a:pt x="161" y="288"/>
                    <a:pt x="161" y="288"/>
                    <a:pt x="160" y="288"/>
                  </a:cubicBezTo>
                  <a:cubicBezTo>
                    <a:pt x="160" y="287"/>
                    <a:pt x="160" y="287"/>
                    <a:pt x="160" y="287"/>
                  </a:cubicBezTo>
                  <a:cubicBezTo>
                    <a:pt x="160" y="287"/>
                    <a:pt x="160" y="287"/>
                    <a:pt x="160" y="287"/>
                  </a:cubicBezTo>
                  <a:cubicBezTo>
                    <a:pt x="160" y="287"/>
                    <a:pt x="160" y="287"/>
                    <a:pt x="160" y="287"/>
                  </a:cubicBezTo>
                  <a:cubicBezTo>
                    <a:pt x="160" y="286"/>
                    <a:pt x="159" y="286"/>
                    <a:pt x="160" y="285"/>
                  </a:cubicBezTo>
                  <a:cubicBezTo>
                    <a:pt x="160" y="285"/>
                    <a:pt x="160" y="285"/>
                    <a:pt x="160" y="285"/>
                  </a:cubicBezTo>
                  <a:cubicBezTo>
                    <a:pt x="160" y="285"/>
                    <a:pt x="160" y="285"/>
                    <a:pt x="160" y="285"/>
                  </a:cubicBezTo>
                  <a:cubicBezTo>
                    <a:pt x="160" y="285"/>
                    <a:pt x="160" y="285"/>
                    <a:pt x="161" y="285"/>
                  </a:cubicBezTo>
                  <a:cubicBezTo>
                    <a:pt x="161" y="285"/>
                    <a:pt x="161" y="285"/>
                    <a:pt x="161" y="284"/>
                  </a:cubicBezTo>
                  <a:cubicBezTo>
                    <a:pt x="161" y="284"/>
                    <a:pt x="161" y="283"/>
                    <a:pt x="161" y="283"/>
                  </a:cubicBezTo>
                  <a:cubicBezTo>
                    <a:pt x="161" y="282"/>
                    <a:pt x="161" y="282"/>
                    <a:pt x="161" y="282"/>
                  </a:cubicBezTo>
                  <a:cubicBezTo>
                    <a:pt x="161" y="282"/>
                    <a:pt x="161" y="282"/>
                    <a:pt x="161" y="282"/>
                  </a:cubicBezTo>
                  <a:cubicBezTo>
                    <a:pt x="161" y="282"/>
                    <a:pt x="161" y="282"/>
                    <a:pt x="161" y="282"/>
                  </a:cubicBezTo>
                  <a:cubicBezTo>
                    <a:pt x="161" y="282"/>
                    <a:pt x="161" y="282"/>
                    <a:pt x="161" y="282"/>
                  </a:cubicBezTo>
                  <a:cubicBezTo>
                    <a:pt x="161" y="282"/>
                    <a:pt x="161" y="282"/>
                    <a:pt x="161" y="282"/>
                  </a:cubicBezTo>
                  <a:cubicBezTo>
                    <a:pt x="162" y="282"/>
                    <a:pt x="162" y="282"/>
                    <a:pt x="162" y="281"/>
                  </a:cubicBezTo>
                  <a:cubicBezTo>
                    <a:pt x="162" y="281"/>
                    <a:pt x="162" y="281"/>
                    <a:pt x="162" y="281"/>
                  </a:cubicBezTo>
                  <a:cubicBezTo>
                    <a:pt x="162" y="281"/>
                    <a:pt x="162" y="281"/>
                    <a:pt x="162" y="281"/>
                  </a:cubicBezTo>
                  <a:cubicBezTo>
                    <a:pt x="162" y="281"/>
                    <a:pt x="162" y="281"/>
                    <a:pt x="163" y="281"/>
                  </a:cubicBezTo>
                  <a:cubicBezTo>
                    <a:pt x="163" y="281"/>
                    <a:pt x="163" y="281"/>
                    <a:pt x="163" y="281"/>
                  </a:cubicBezTo>
                  <a:cubicBezTo>
                    <a:pt x="163" y="280"/>
                    <a:pt x="163" y="279"/>
                    <a:pt x="163" y="279"/>
                  </a:cubicBezTo>
                  <a:cubicBezTo>
                    <a:pt x="163" y="279"/>
                    <a:pt x="162" y="278"/>
                    <a:pt x="162" y="278"/>
                  </a:cubicBezTo>
                  <a:cubicBezTo>
                    <a:pt x="162" y="278"/>
                    <a:pt x="161" y="278"/>
                    <a:pt x="161" y="278"/>
                  </a:cubicBezTo>
                  <a:cubicBezTo>
                    <a:pt x="161" y="278"/>
                    <a:pt x="161" y="278"/>
                    <a:pt x="161" y="278"/>
                  </a:cubicBezTo>
                  <a:cubicBezTo>
                    <a:pt x="160" y="278"/>
                    <a:pt x="160" y="278"/>
                    <a:pt x="160" y="278"/>
                  </a:cubicBezTo>
                  <a:cubicBezTo>
                    <a:pt x="160" y="278"/>
                    <a:pt x="160" y="278"/>
                    <a:pt x="159" y="277"/>
                  </a:cubicBezTo>
                  <a:cubicBezTo>
                    <a:pt x="159" y="277"/>
                    <a:pt x="159" y="277"/>
                    <a:pt x="159" y="277"/>
                  </a:cubicBezTo>
                  <a:cubicBezTo>
                    <a:pt x="159" y="277"/>
                    <a:pt x="159" y="277"/>
                    <a:pt x="159" y="277"/>
                  </a:cubicBezTo>
                  <a:cubicBezTo>
                    <a:pt x="159" y="277"/>
                    <a:pt x="159" y="277"/>
                    <a:pt x="159" y="277"/>
                  </a:cubicBezTo>
                  <a:cubicBezTo>
                    <a:pt x="159" y="277"/>
                    <a:pt x="159" y="277"/>
                    <a:pt x="159" y="277"/>
                  </a:cubicBezTo>
                  <a:cubicBezTo>
                    <a:pt x="158" y="276"/>
                    <a:pt x="158" y="276"/>
                    <a:pt x="158" y="276"/>
                  </a:cubicBezTo>
                  <a:cubicBezTo>
                    <a:pt x="158" y="275"/>
                    <a:pt x="158" y="274"/>
                    <a:pt x="158" y="274"/>
                  </a:cubicBezTo>
                  <a:cubicBezTo>
                    <a:pt x="158" y="274"/>
                    <a:pt x="158" y="274"/>
                    <a:pt x="159" y="274"/>
                  </a:cubicBezTo>
                  <a:cubicBezTo>
                    <a:pt x="159" y="274"/>
                    <a:pt x="159" y="273"/>
                    <a:pt x="159" y="273"/>
                  </a:cubicBezTo>
                  <a:cubicBezTo>
                    <a:pt x="159" y="273"/>
                    <a:pt x="159" y="273"/>
                    <a:pt x="159" y="273"/>
                  </a:cubicBezTo>
                  <a:cubicBezTo>
                    <a:pt x="160" y="273"/>
                    <a:pt x="161" y="274"/>
                    <a:pt x="161" y="273"/>
                  </a:cubicBezTo>
                  <a:cubicBezTo>
                    <a:pt x="161" y="273"/>
                    <a:pt x="160" y="272"/>
                    <a:pt x="161" y="272"/>
                  </a:cubicBezTo>
                  <a:cubicBezTo>
                    <a:pt x="161" y="272"/>
                    <a:pt x="160" y="271"/>
                    <a:pt x="160" y="271"/>
                  </a:cubicBezTo>
                  <a:cubicBezTo>
                    <a:pt x="160" y="271"/>
                    <a:pt x="160" y="271"/>
                    <a:pt x="160" y="270"/>
                  </a:cubicBezTo>
                  <a:cubicBezTo>
                    <a:pt x="160" y="270"/>
                    <a:pt x="160" y="270"/>
                    <a:pt x="160" y="269"/>
                  </a:cubicBezTo>
                  <a:cubicBezTo>
                    <a:pt x="160" y="269"/>
                    <a:pt x="160" y="269"/>
                    <a:pt x="161" y="269"/>
                  </a:cubicBezTo>
                  <a:cubicBezTo>
                    <a:pt x="161" y="269"/>
                    <a:pt x="161" y="269"/>
                    <a:pt x="161" y="269"/>
                  </a:cubicBezTo>
                  <a:cubicBezTo>
                    <a:pt x="161" y="268"/>
                    <a:pt x="161" y="268"/>
                    <a:pt x="161" y="268"/>
                  </a:cubicBezTo>
                  <a:cubicBezTo>
                    <a:pt x="161" y="268"/>
                    <a:pt x="161" y="267"/>
                    <a:pt x="161" y="268"/>
                  </a:cubicBezTo>
                  <a:cubicBezTo>
                    <a:pt x="161" y="268"/>
                    <a:pt x="161" y="268"/>
                    <a:pt x="161" y="268"/>
                  </a:cubicBezTo>
                  <a:cubicBezTo>
                    <a:pt x="162" y="269"/>
                    <a:pt x="161" y="269"/>
                    <a:pt x="162" y="269"/>
                  </a:cubicBezTo>
                  <a:cubicBezTo>
                    <a:pt x="162" y="268"/>
                    <a:pt x="163" y="268"/>
                    <a:pt x="163" y="268"/>
                  </a:cubicBezTo>
                  <a:cubicBezTo>
                    <a:pt x="162" y="267"/>
                    <a:pt x="163" y="267"/>
                    <a:pt x="163" y="266"/>
                  </a:cubicBezTo>
                  <a:cubicBezTo>
                    <a:pt x="163" y="266"/>
                    <a:pt x="162" y="266"/>
                    <a:pt x="162" y="266"/>
                  </a:cubicBezTo>
                  <a:cubicBezTo>
                    <a:pt x="162" y="266"/>
                    <a:pt x="162" y="266"/>
                    <a:pt x="162" y="266"/>
                  </a:cubicBezTo>
                  <a:cubicBezTo>
                    <a:pt x="162" y="266"/>
                    <a:pt x="161" y="266"/>
                    <a:pt x="161" y="266"/>
                  </a:cubicBezTo>
                  <a:cubicBezTo>
                    <a:pt x="161" y="266"/>
                    <a:pt x="161" y="266"/>
                    <a:pt x="161" y="266"/>
                  </a:cubicBezTo>
                  <a:cubicBezTo>
                    <a:pt x="161" y="266"/>
                    <a:pt x="161" y="266"/>
                    <a:pt x="161" y="266"/>
                  </a:cubicBezTo>
                  <a:cubicBezTo>
                    <a:pt x="160" y="266"/>
                    <a:pt x="160" y="267"/>
                    <a:pt x="160" y="266"/>
                  </a:cubicBezTo>
                  <a:cubicBezTo>
                    <a:pt x="159" y="266"/>
                    <a:pt x="159" y="266"/>
                    <a:pt x="159" y="266"/>
                  </a:cubicBezTo>
                  <a:cubicBezTo>
                    <a:pt x="159" y="266"/>
                    <a:pt x="159" y="266"/>
                    <a:pt x="159" y="266"/>
                  </a:cubicBezTo>
                  <a:cubicBezTo>
                    <a:pt x="159" y="265"/>
                    <a:pt x="159" y="265"/>
                    <a:pt x="159" y="265"/>
                  </a:cubicBezTo>
                  <a:cubicBezTo>
                    <a:pt x="159" y="265"/>
                    <a:pt x="158" y="264"/>
                    <a:pt x="159" y="264"/>
                  </a:cubicBezTo>
                  <a:cubicBezTo>
                    <a:pt x="158" y="264"/>
                    <a:pt x="158" y="264"/>
                    <a:pt x="159" y="264"/>
                  </a:cubicBezTo>
                  <a:cubicBezTo>
                    <a:pt x="159" y="264"/>
                    <a:pt x="159" y="264"/>
                    <a:pt x="159" y="264"/>
                  </a:cubicBezTo>
                  <a:cubicBezTo>
                    <a:pt x="160" y="264"/>
                    <a:pt x="159" y="264"/>
                    <a:pt x="160" y="264"/>
                  </a:cubicBezTo>
                  <a:cubicBezTo>
                    <a:pt x="160" y="264"/>
                    <a:pt x="161" y="264"/>
                    <a:pt x="162" y="264"/>
                  </a:cubicBezTo>
                  <a:cubicBezTo>
                    <a:pt x="163" y="264"/>
                    <a:pt x="163" y="264"/>
                    <a:pt x="163" y="264"/>
                  </a:cubicBezTo>
                  <a:cubicBezTo>
                    <a:pt x="163" y="264"/>
                    <a:pt x="163" y="264"/>
                    <a:pt x="164" y="263"/>
                  </a:cubicBezTo>
                  <a:cubicBezTo>
                    <a:pt x="164" y="263"/>
                    <a:pt x="164" y="263"/>
                    <a:pt x="164" y="263"/>
                  </a:cubicBezTo>
                  <a:cubicBezTo>
                    <a:pt x="164" y="263"/>
                    <a:pt x="164" y="263"/>
                    <a:pt x="164" y="262"/>
                  </a:cubicBezTo>
                  <a:cubicBezTo>
                    <a:pt x="164" y="262"/>
                    <a:pt x="164" y="262"/>
                    <a:pt x="164" y="262"/>
                  </a:cubicBezTo>
                  <a:cubicBezTo>
                    <a:pt x="163" y="262"/>
                    <a:pt x="163" y="262"/>
                    <a:pt x="163" y="262"/>
                  </a:cubicBezTo>
                  <a:cubicBezTo>
                    <a:pt x="163" y="261"/>
                    <a:pt x="163" y="261"/>
                    <a:pt x="163" y="261"/>
                  </a:cubicBezTo>
                  <a:cubicBezTo>
                    <a:pt x="163" y="261"/>
                    <a:pt x="164" y="260"/>
                    <a:pt x="163" y="260"/>
                  </a:cubicBezTo>
                  <a:cubicBezTo>
                    <a:pt x="163" y="260"/>
                    <a:pt x="163" y="260"/>
                    <a:pt x="163" y="260"/>
                  </a:cubicBezTo>
                  <a:cubicBezTo>
                    <a:pt x="162" y="259"/>
                    <a:pt x="162" y="259"/>
                    <a:pt x="163" y="259"/>
                  </a:cubicBezTo>
                  <a:cubicBezTo>
                    <a:pt x="163" y="259"/>
                    <a:pt x="164" y="259"/>
                    <a:pt x="165" y="259"/>
                  </a:cubicBezTo>
                  <a:cubicBezTo>
                    <a:pt x="165" y="259"/>
                    <a:pt x="165" y="259"/>
                    <a:pt x="165" y="259"/>
                  </a:cubicBezTo>
                  <a:cubicBezTo>
                    <a:pt x="165" y="259"/>
                    <a:pt x="165" y="259"/>
                    <a:pt x="166" y="259"/>
                  </a:cubicBezTo>
                  <a:cubicBezTo>
                    <a:pt x="166" y="259"/>
                    <a:pt x="166" y="259"/>
                    <a:pt x="166" y="259"/>
                  </a:cubicBezTo>
                  <a:cubicBezTo>
                    <a:pt x="166" y="259"/>
                    <a:pt x="167" y="258"/>
                    <a:pt x="168" y="258"/>
                  </a:cubicBezTo>
                  <a:cubicBezTo>
                    <a:pt x="168" y="258"/>
                    <a:pt x="169" y="258"/>
                    <a:pt x="169" y="258"/>
                  </a:cubicBezTo>
                  <a:cubicBezTo>
                    <a:pt x="170" y="258"/>
                    <a:pt x="170" y="258"/>
                    <a:pt x="170" y="257"/>
                  </a:cubicBezTo>
                  <a:cubicBezTo>
                    <a:pt x="170" y="257"/>
                    <a:pt x="170" y="257"/>
                    <a:pt x="171" y="257"/>
                  </a:cubicBezTo>
                  <a:cubicBezTo>
                    <a:pt x="171" y="257"/>
                    <a:pt x="171" y="257"/>
                    <a:pt x="171" y="257"/>
                  </a:cubicBezTo>
                  <a:cubicBezTo>
                    <a:pt x="171" y="257"/>
                    <a:pt x="171" y="257"/>
                    <a:pt x="171" y="257"/>
                  </a:cubicBezTo>
                  <a:cubicBezTo>
                    <a:pt x="171" y="256"/>
                    <a:pt x="171" y="257"/>
                    <a:pt x="171" y="256"/>
                  </a:cubicBezTo>
                  <a:cubicBezTo>
                    <a:pt x="171" y="256"/>
                    <a:pt x="171" y="255"/>
                    <a:pt x="171" y="255"/>
                  </a:cubicBezTo>
                  <a:cubicBezTo>
                    <a:pt x="172" y="255"/>
                    <a:pt x="172" y="255"/>
                    <a:pt x="172" y="254"/>
                  </a:cubicBezTo>
                  <a:cubicBezTo>
                    <a:pt x="172" y="254"/>
                    <a:pt x="172" y="254"/>
                    <a:pt x="172" y="254"/>
                  </a:cubicBezTo>
                  <a:cubicBezTo>
                    <a:pt x="172" y="254"/>
                    <a:pt x="172" y="253"/>
                    <a:pt x="172" y="253"/>
                  </a:cubicBezTo>
                  <a:cubicBezTo>
                    <a:pt x="172" y="253"/>
                    <a:pt x="172" y="253"/>
                    <a:pt x="172" y="253"/>
                  </a:cubicBezTo>
                  <a:cubicBezTo>
                    <a:pt x="171" y="252"/>
                    <a:pt x="172" y="252"/>
                    <a:pt x="171" y="252"/>
                  </a:cubicBezTo>
                  <a:cubicBezTo>
                    <a:pt x="171" y="252"/>
                    <a:pt x="171" y="252"/>
                    <a:pt x="171" y="252"/>
                  </a:cubicBezTo>
                  <a:cubicBezTo>
                    <a:pt x="171" y="252"/>
                    <a:pt x="171" y="252"/>
                    <a:pt x="170" y="252"/>
                  </a:cubicBezTo>
                  <a:cubicBezTo>
                    <a:pt x="170" y="251"/>
                    <a:pt x="170" y="250"/>
                    <a:pt x="170" y="250"/>
                  </a:cubicBezTo>
                  <a:cubicBezTo>
                    <a:pt x="170" y="250"/>
                    <a:pt x="170" y="250"/>
                    <a:pt x="169" y="249"/>
                  </a:cubicBezTo>
                  <a:cubicBezTo>
                    <a:pt x="169" y="249"/>
                    <a:pt x="169" y="249"/>
                    <a:pt x="169" y="249"/>
                  </a:cubicBezTo>
                  <a:cubicBezTo>
                    <a:pt x="169" y="249"/>
                    <a:pt x="168" y="249"/>
                    <a:pt x="168" y="248"/>
                  </a:cubicBezTo>
                  <a:cubicBezTo>
                    <a:pt x="167" y="248"/>
                    <a:pt x="167" y="248"/>
                    <a:pt x="167" y="248"/>
                  </a:cubicBezTo>
                  <a:cubicBezTo>
                    <a:pt x="168" y="248"/>
                    <a:pt x="168" y="248"/>
                    <a:pt x="168" y="248"/>
                  </a:cubicBezTo>
                  <a:cubicBezTo>
                    <a:pt x="168" y="248"/>
                    <a:pt x="168" y="248"/>
                    <a:pt x="168" y="248"/>
                  </a:cubicBezTo>
                  <a:cubicBezTo>
                    <a:pt x="169" y="248"/>
                    <a:pt x="169" y="248"/>
                    <a:pt x="170" y="248"/>
                  </a:cubicBezTo>
                  <a:cubicBezTo>
                    <a:pt x="170" y="248"/>
                    <a:pt x="170" y="248"/>
                    <a:pt x="170" y="249"/>
                  </a:cubicBezTo>
                  <a:cubicBezTo>
                    <a:pt x="170" y="249"/>
                    <a:pt x="171" y="249"/>
                    <a:pt x="171" y="249"/>
                  </a:cubicBezTo>
                  <a:cubicBezTo>
                    <a:pt x="171" y="249"/>
                    <a:pt x="171" y="249"/>
                    <a:pt x="171" y="249"/>
                  </a:cubicBezTo>
                  <a:cubicBezTo>
                    <a:pt x="171" y="249"/>
                    <a:pt x="171" y="249"/>
                    <a:pt x="171" y="249"/>
                  </a:cubicBezTo>
                  <a:cubicBezTo>
                    <a:pt x="171" y="250"/>
                    <a:pt x="174" y="249"/>
                    <a:pt x="174" y="249"/>
                  </a:cubicBezTo>
                  <a:cubicBezTo>
                    <a:pt x="174" y="250"/>
                    <a:pt x="175" y="250"/>
                    <a:pt x="175" y="249"/>
                  </a:cubicBezTo>
                  <a:cubicBezTo>
                    <a:pt x="175" y="249"/>
                    <a:pt x="175" y="249"/>
                    <a:pt x="175" y="249"/>
                  </a:cubicBezTo>
                  <a:cubicBezTo>
                    <a:pt x="176" y="249"/>
                    <a:pt x="176" y="249"/>
                    <a:pt x="176" y="249"/>
                  </a:cubicBezTo>
                  <a:cubicBezTo>
                    <a:pt x="176" y="248"/>
                    <a:pt x="176" y="248"/>
                    <a:pt x="176" y="248"/>
                  </a:cubicBezTo>
                  <a:cubicBezTo>
                    <a:pt x="176" y="248"/>
                    <a:pt x="176" y="248"/>
                    <a:pt x="176" y="248"/>
                  </a:cubicBezTo>
                  <a:cubicBezTo>
                    <a:pt x="176" y="248"/>
                    <a:pt x="176" y="248"/>
                    <a:pt x="176" y="248"/>
                  </a:cubicBezTo>
                  <a:cubicBezTo>
                    <a:pt x="176" y="248"/>
                    <a:pt x="176" y="248"/>
                    <a:pt x="176" y="248"/>
                  </a:cubicBezTo>
                  <a:cubicBezTo>
                    <a:pt x="177" y="248"/>
                    <a:pt x="177" y="248"/>
                    <a:pt x="177" y="247"/>
                  </a:cubicBezTo>
                  <a:cubicBezTo>
                    <a:pt x="177" y="247"/>
                    <a:pt x="177" y="247"/>
                    <a:pt x="177" y="247"/>
                  </a:cubicBezTo>
                  <a:cubicBezTo>
                    <a:pt x="177" y="247"/>
                    <a:pt x="177" y="247"/>
                    <a:pt x="177" y="246"/>
                  </a:cubicBezTo>
                  <a:cubicBezTo>
                    <a:pt x="177" y="246"/>
                    <a:pt x="178" y="246"/>
                    <a:pt x="178" y="246"/>
                  </a:cubicBezTo>
                  <a:cubicBezTo>
                    <a:pt x="178" y="245"/>
                    <a:pt x="178" y="245"/>
                    <a:pt x="178" y="245"/>
                  </a:cubicBezTo>
                  <a:cubicBezTo>
                    <a:pt x="178" y="245"/>
                    <a:pt x="178" y="245"/>
                    <a:pt x="178" y="244"/>
                  </a:cubicBezTo>
                  <a:cubicBezTo>
                    <a:pt x="178" y="244"/>
                    <a:pt x="178" y="244"/>
                    <a:pt x="178" y="244"/>
                  </a:cubicBezTo>
                  <a:cubicBezTo>
                    <a:pt x="178" y="244"/>
                    <a:pt x="179" y="243"/>
                    <a:pt x="179" y="242"/>
                  </a:cubicBezTo>
                  <a:cubicBezTo>
                    <a:pt x="179" y="242"/>
                    <a:pt x="179" y="242"/>
                    <a:pt x="179" y="242"/>
                  </a:cubicBezTo>
                  <a:cubicBezTo>
                    <a:pt x="180" y="242"/>
                    <a:pt x="180" y="242"/>
                    <a:pt x="180" y="242"/>
                  </a:cubicBezTo>
                  <a:cubicBezTo>
                    <a:pt x="180" y="241"/>
                    <a:pt x="180" y="241"/>
                    <a:pt x="180" y="241"/>
                  </a:cubicBezTo>
                  <a:cubicBezTo>
                    <a:pt x="181" y="241"/>
                    <a:pt x="180" y="241"/>
                    <a:pt x="181" y="241"/>
                  </a:cubicBezTo>
                  <a:cubicBezTo>
                    <a:pt x="181" y="241"/>
                    <a:pt x="181" y="241"/>
                    <a:pt x="181" y="241"/>
                  </a:cubicBezTo>
                  <a:cubicBezTo>
                    <a:pt x="181" y="240"/>
                    <a:pt x="181" y="239"/>
                    <a:pt x="182" y="238"/>
                  </a:cubicBezTo>
                  <a:cubicBezTo>
                    <a:pt x="182" y="238"/>
                    <a:pt x="181" y="237"/>
                    <a:pt x="182" y="236"/>
                  </a:cubicBezTo>
                  <a:cubicBezTo>
                    <a:pt x="182" y="236"/>
                    <a:pt x="182" y="236"/>
                    <a:pt x="183" y="235"/>
                  </a:cubicBezTo>
                  <a:cubicBezTo>
                    <a:pt x="183" y="235"/>
                    <a:pt x="183" y="235"/>
                    <a:pt x="183" y="235"/>
                  </a:cubicBezTo>
                  <a:cubicBezTo>
                    <a:pt x="183" y="235"/>
                    <a:pt x="183" y="235"/>
                    <a:pt x="183" y="235"/>
                  </a:cubicBezTo>
                  <a:cubicBezTo>
                    <a:pt x="183" y="234"/>
                    <a:pt x="184" y="234"/>
                    <a:pt x="184" y="234"/>
                  </a:cubicBezTo>
                  <a:cubicBezTo>
                    <a:pt x="184" y="234"/>
                    <a:pt x="184" y="234"/>
                    <a:pt x="184" y="234"/>
                  </a:cubicBezTo>
                  <a:cubicBezTo>
                    <a:pt x="184" y="234"/>
                    <a:pt x="184" y="234"/>
                    <a:pt x="184" y="234"/>
                  </a:cubicBezTo>
                  <a:cubicBezTo>
                    <a:pt x="185" y="233"/>
                    <a:pt x="184" y="231"/>
                    <a:pt x="184" y="230"/>
                  </a:cubicBezTo>
                  <a:cubicBezTo>
                    <a:pt x="184" y="230"/>
                    <a:pt x="184" y="229"/>
                    <a:pt x="184" y="229"/>
                  </a:cubicBezTo>
                  <a:cubicBezTo>
                    <a:pt x="184" y="229"/>
                    <a:pt x="183" y="227"/>
                    <a:pt x="184" y="227"/>
                  </a:cubicBezTo>
                  <a:cubicBezTo>
                    <a:pt x="184" y="227"/>
                    <a:pt x="184" y="227"/>
                    <a:pt x="184" y="227"/>
                  </a:cubicBezTo>
                  <a:cubicBezTo>
                    <a:pt x="184" y="226"/>
                    <a:pt x="184" y="226"/>
                    <a:pt x="184" y="226"/>
                  </a:cubicBezTo>
                  <a:cubicBezTo>
                    <a:pt x="185" y="226"/>
                    <a:pt x="185" y="226"/>
                    <a:pt x="185" y="226"/>
                  </a:cubicBezTo>
                  <a:cubicBezTo>
                    <a:pt x="185" y="225"/>
                    <a:pt x="185" y="225"/>
                    <a:pt x="186" y="225"/>
                  </a:cubicBezTo>
                  <a:cubicBezTo>
                    <a:pt x="186" y="225"/>
                    <a:pt x="186" y="225"/>
                    <a:pt x="186" y="224"/>
                  </a:cubicBezTo>
                  <a:cubicBezTo>
                    <a:pt x="186" y="224"/>
                    <a:pt x="186" y="224"/>
                    <a:pt x="186" y="224"/>
                  </a:cubicBezTo>
                  <a:cubicBezTo>
                    <a:pt x="186" y="224"/>
                    <a:pt x="187" y="224"/>
                    <a:pt x="187" y="223"/>
                  </a:cubicBezTo>
                  <a:cubicBezTo>
                    <a:pt x="188" y="223"/>
                    <a:pt x="189" y="223"/>
                    <a:pt x="189" y="223"/>
                  </a:cubicBezTo>
                  <a:cubicBezTo>
                    <a:pt x="190" y="223"/>
                    <a:pt x="190" y="223"/>
                    <a:pt x="190" y="222"/>
                  </a:cubicBezTo>
                  <a:cubicBezTo>
                    <a:pt x="190" y="222"/>
                    <a:pt x="190" y="222"/>
                    <a:pt x="190" y="222"/>
                  </a:cubicBezTo>
                  <a:cubicBezTo>
                    <a:pt x="191" y="221"/>
                    <a:pt x="191" y="221"/>
                    <a:pt x="192" y="221"/>
                  </a:cubicBezTo>
                  <a:cubicBezTo>
                    <a:pt x="192" y="221"/>
                    <a:pt x="192" y="221"/>
                    <a:pt x="193" y="221"/>
                  </a:cubicBezTo>
                  <a:cubicBezTo>
                    <a:pt x="194" y="221"/>
                    <a:pt x="196" y="221"/>
                    <a:pt x="196" y="220"/>
                  </a:cubicBezTo>
                  <a:cubicBezTo>
                    <a:pt x="197" y="220"/>
                    <a:pt x="197" y="220"/>
                    <a:pt x="197" y="219"/>
                  </a:cubicBezTo>
                  <a:cubicBezTo>
                    <a:pt x="197" y="219"/>
                    <a:pt x="197" y="219"/>
                    <a:pt x="197" y="219"/>
                  </a:cubicBezTo>
                  <a:cubicBezTo>
                    <a:pt x="198" y="219"/>
                    <a:pt x="198" y="219"/>
                    <a:pt x="198" y="219"/>
                  </a:cubicBezTo>
                  <a:cubicBezTo>
                    <a:pt x="199" y="219"/>
                    <a:pt x="198" y="217"/>
                    <a:pt x="198" y="217"/>
                  </a:cubicBezTo>
                  <a:cubicBezTo>
                    <a:pt x="198" y="217"/>
                    <a:pt x="199" y="216"/>
                    <a:pt x="199" y="216"/>
                  </a:cubicBezTo>
                  <a:cubicBezTo>
                    <a:pt x="199" y="216"/>
                    <a:pt x="199" y="216"/>
                    <a:pt x="199" y="215"/>
                  </a:cubicBezTo>
                  <a:cubicBezTo>
                    <a:pt x="199" y="215"/>
                    <a:pt x="199" y="215"/>
                    <a:pt x="199" y="215"/>
                  </a:cubicBezTo>
                  <a:cubicBezTo>
                    <a:pt x="199" y="215"/>
                    <a:pt x="199" y="215"/>
                    <a:pt x="199" y="215"/>
                  </a:cubicBezTo>
                  <a:cubicBezTo>
                    <a:pt x="199" y="214"/>
                    <a:pt x="199" y="214"/>
                    <a:pt x="199" y="214"/>
                  </a:cubicBezTo>
                  <a:cubicBezTo>
                    <a:pt x="199" y="213"/>
                    <a:pt x="200" y="213"/>
                    <a:pt x="200" y="213"/>
                  </a:cubicBezTo>
                  <a:cubicBezTo>
                    <a:pt x="200" y="213"/>
                    <a:pt x="200" y="213"/>
                    <a:pt x="200" y="213"/>
                  </a:cubicBezTo>
                  <a:cubicBezTo>
                    <a:pt x="200" y="213"/>
                    <a:pt x="200" y="213"/>
                    <a:pt x="200" y="212"/>
                  </a:cubicBezTo>
                  <a:cubicBezTo>
                    <a:pt x="200" y="211"/>
                    <a:pt x="200" y="210"/>
                    <a:pt x="200" y="209"/>
                  </a:cubicBezTo>
                  <a:cubicBezTo>
                    <a:pt x="201" y="209"/>
                    <a:pt x="201" y="209"/>
                    <a:pt x="201" y="209"/>
                  </a:cubicBezTo>
                  <a:cubicBezTo>
                    <a:pt x="201" y="209"/>
                    <a:pt x="201" y="209"/>
                    <a:pt x="201" y="209"/>
                  </a:cubicBezTo>
                  <a:cubicBezTo>
                    <a:pt x="201" y="209"/>
                    <a:pt x="201" y="209"/>
                    <a:pt x="201" y="209"/>
                  </a:cubicBezTo>
                  <a:cubicBezTo>
                    <a:pt x="201" y="209"/>
                    <a:pt x="201" y="208"/>
                    <a:pt x="201" y="208"/>
                  </a:cubicBezTo>
                  <a:cubicBezTo>
                    <a:pt x="201" y="208"/>
                    <a:pt x="201" y="208"/>
                    <a:pt x="201" y="208"/>
                  </a:cubicBezTo>
                  <a:cubicBezTo>
                    <a:pt x="201" y="208"/>
                    <a:pt x="202" y="205"/>
                    <a:pt x="201" y="203"/>
                  </a:cubicBezTo>
                  <a:cubicBezTo>
                    <a:pt x="201" y="203"/>
                    <a:pt x="201" y="202"/>
                    <a:pt x="201" y="202"/>
                  </a:cubicBezTo>
                  <a:cubicBezTo>
                    <a:pt x="201" y="201"/>
                    <a:pt x="201" y="200"/>
                    <a:pt x="201" y="200"/>
                  </a:cubicBezTo>
                  <a:cubicBezTo>
                    <a:pt x="201" y="199"/>
                    <a:pt x="201" y="199"/>
                    <a:pt x="201" y="199"/>
                  </a:cubicBezTo>
                  <a:cubicBezTo>
                    <a:pt x="201" y="199"/>
                    <a:pt x="201" y="198"/>
                    <a:pt x="201" y="198"/>
                  </a:cubicBezTo>
                  <a:cubicBezTo>
                    <a:pt x="201" y="198"/>
                    <a:pt x="201" y="198"/>
                    <a:pt x="202" y="197"/>
                  </a:cubicBezTo>
                  <a:cubicBezTo>
                    <a:pt x="202" y="197"/>
                    <a:pt x="202" y="197"/>
                    <a:pt x="202" y="197"/>
                  </a:cubicBezTo>
                  <a:cubicBezTo>
                    <a:pt x="202" y="197"/>
                    <a:pt x="202" y="197"/>
                    <a:pt x="202" y="197"/>
                  </a:cubicBezTo>
                  <a:cubicBezTo>
                    <a:pt x="203" y="197"/>
                    <a:pt x="203" y="197"/>
                    <a:pt x="203" y="196"/>
                  </a:cubicBezTo>
                  <a:cubicBezTo>
                    <a:pt x="203" y="196"/>
                    <a:pt x="203" y="196"/>
                    <a:pt x="203" y="195"/>
                  </a:cubicBezTo>
                  <a:cubicBezTo>
                    <a:pt x="203" y="195"/>
                    <a:pt x="204" y="195"/>
                    <a:pt x="204" y="194"/>
                  </a:cubicBezTo>
                  <a:cubicBezTo>
                    <a:pt x="204" y="194"/>
                    <a:pt x="204" y="194"/>
                    <a:pt x="204" y="194"/>
                  </a:cubicBezTo>
                  <a:cubicBezTo>
                    <a:pt x="204" y="194"/>
                    <a:pt x="205" y="193"/>
                    <a:pt x="205" y="193"/>
                  </a:cubicBezTo>
                  <a:cubicBezTo>
                    <a:pt x="205" y="192"/>
                    <a:pt x="205" y="193"/>
                    <a:pt x="205" y="192"/>
                  </a:cubicBezTo>
                  <a:cubicBezTo>
                    <a:pt x="205" y="192"/>
                    <a:pt x="205" y="192"/>
                    <a:pt x="205" y="192"/>
                  </a:cubicBezTo>
                  <a:cubicBezTo>
                    <a:pt x="205" y="192"/>
                    <a:pt x="205" y="192"/>
                    <a:pt x="205" y="192"/>
                  </a:cubicBezTo>
                  <a:cubicBezTo>
                    <a:pt x="205" y="192"/>
                    <a:pt x="205" y="192"/>
                    <a:pt x="205" y="192"/>
                  </a:cubicBezTo>
                  <a:cubicBezTo>
                    <a:pt x="205" y="192"/>
                    <a:pt x="205" y="192"/>
                    <a:pt x="205" y="192"/>
                  </a:cubicBezTo>
                  <a:cubicBezTo>
                    <a:pt x="206" y="192"/>
                    <a:pt x="205" y="192"/>
                    <a:pt x="206" y="192"/>
                  </a:cubicBezTo>
                  <a:cubicBezTo>
                    <a:pt x="206" y="191"/>
                    <a:pt x="206" y="191"/>
                    <a:pt x="206" y="191"/>
                  </a:cubicBezTo>
                  <a:cubicBezTo>
                    <a:pt x="206" y="191"/>
                    <a:pt x="206" y="191"/>
                    <a:pt x="206" y="191"/>
                  </a:cubicBezTo>
                  <a:cubicBezTo>
                    <a:pt x="206" y="190"/>
                    <a:pt x="207" y="190"/>
                    <a:pt x="207" y="190"/>
                  </a:cubicBezTo>
                  <a:cubicBezTo>
                    <a:pt x="207" y="190"/>
                    <a:pt x="207" y="189"/>
                    <a:pt x="207" y="189"/>
                  </a:cubicBezTo>
                  <a:cubicBezTo>
                    <a:pt x="207" y="189"/>
                    <a:pt x="207" y="189"/>
                    <a:pt x="207" y="189"/>
                  </a:cubicBezTo>
                  <a:cubicBezTo>
                    <a:pt x="207" y="189"/>
                    <a:pt x="207" y="189"/>
                    <a:pt x="207" y="189"/>
                  </a:cubicBezTo>
                  <a:cubicBezTo>
                    <a:pt x="207" y="189"/>
                    <a:pt x="207" y="189"/>
                    <a:pt x="207" y="189"/>
                  </a:cubicBezTo>
                  <a:cubicBezTo>
                    <a:pt x="208" y="188"/>
                    <a:pt x="208" y="188"/>
                    <a:pt x="208" y="188"/>
                  </a:cubicBezTo>
                  <a:cubicBezTo>
                    <a:pt x="208" y="188"/>
                    <a:pt x="208" y="188"/>
                    <a:pt x="208" y="188"/>
                  </a:cubicBezTo>
                  <a:cubicBezTo>
                    <a:pt x="208" y="187"/>
                    <a:pt x="209" y="187"/>
                    <a:pt x="209" y="187"/>
                  </a:cubicBezTo>
                  <a:cubicBezTo>
                    <a:pt x="209" y="187"/>
                    <a:pt x="209" y="186"/>
                    <a:pt x="209" y="186"/>
                  </a:cubicBezTo>
                  <a:cubicBezTo>
                    <a:pt x="209" y="186"/>
                    <a:pt x="209" y="186"/>
                    <a:pt x="209" y="185"/>
                  </a:cubicBezTo>
                  <a:cubicBezTo>
                    <a:pt x="209" y="185"/>
                    <a:pt x="209" y="184"/>
                    <a:pt x="209" y="184"/>
                  </a:cubicBezTo>
                  <a:cubicBezTo>
                    <a:pt x="209" y="184"/>
                    <a:pt x="209" y="181"/>
                    <a:pt x="209" y="181"/>
                  </a:cubicBezTo>
                  <a:close/>
                  <a:moveTo>
                    <a:pt x="125" y="57"/>
                  </a:moveTo>
                  <a:cubicBezTo>
                    <a:pt x="124" y="58"/>
                    <a:pt x="124" y="58"/>
                    <a:pt x="124" y="58"/>
                  </a:cubicBezTo>
                  <a:cubicBezTo>
                    <a:pt x="124" y="58"/>
                    <a:pt x="124" y="58"/>
                    <a:pt x="123" y="58"/>
                  </a:cubicBezTo>
                  <a:cubicBezTo>
                    <a:pt x="123" y="58"/>
                    <a:pt x="123" y="58"/>
                    <a:pt x="123" y="59"/>
                  </a:cubicBezTo>
                  <a:cubicBezTo>
                    <a:pt x="123" y="59"/>
                    <a:pt x="122" y="58"/>
                    <a:pt x="122" y="59"/>
                  </a:cubicBezTo>
                  <a:cubicBezTo>
                    <a:pt x="121" y="59"/>
                    <a:pt x="122" y="59"/>
                    <a:pt x="121" y="59"/>
                  </a:cubicBezTo>
                  <a:cubicBezTo>
                    <a:pt x="121" y="60"/>
                    <a:pt x="121" y="60"/>
                    <a:pt x="121" y="60"/>
                  </a:cubicBezTo>
                  <a:cubicBezTo>
                    <a:pt x="121" y="60"/>
                    <a:pt x="121" y="60"/>
                    <a:pt x="121" y="60"/>
                  </a:cubicBezTo>
                  <a:cubicBezTo>
                    <a:pt x="121" y="60"/>
                    <a:pt x="121" y="60"/>
                    <a:pt x="121" y="60"/>
                  </a:cubicBezTo>
                  <a:cubicBezTo>
                    <a:pt x="121" y="60"/>
                    <a:pt x="121" y="60"/>
                    <a:pt x="121" y="60"/>
                  </a:cubicBezTo>
                  <a:cubicBezTo>
                    <a:pt x="120" y="61"/>
                    <a:pt x="120" y="61"/>
                    <a:pt x="120" y="61"/>
                  </a:cubicBezTo>
                  <a:cubicBezTo>
                    <a:pt x="120" y="61"/>
                    <a:pt x="120" y="61"/>
                    <a:pt x="120" y="61"/>
                  </a:cubicBezTo>
                  <a:cubicBezTo>
                    <a:pt x="120" y="61"/>
                    <a:pt x="120" y="61"/>
                    <a:pt x="120" y="61"/>
                  </a:cubicBezTo>
                  <a:cubicBezTo>
                    <a:pt x="120" y="61"/>
                    <a:pt x="120" y="61"/>
                    <a:pt x="120" y="61"/>
                  </a:cubicBezTo>
                  <a:cubicBezTo>
                    <a:pt x="120" y="62"/>
                    <a:pt x="119" y="62"/>
                    <a:pt x="119" y="62"/>
                  </a:cubicBezTo>
                  <a:cubicBezTo>
                    <a:pt x="119" y="63"/>
                    <a:pt x="119" y="63"/>
                    <a:pt x="119" y="64"/>
                  </a:cubicBezTo>
                  <a:cubicBezTo>
                    <a:pt x="119" y="64"/>
                    <a:pt x="119" y="65"/>
                    <a:pt x="119" y="65"/>
                  </a:cubicBezTo>
                  <a:cubicBezTo>
                    <a:pt x="119" y="65"/>
                    <a:pt x="119" y="65"/>
                    <a:pt x="119" y="65"/>
                  </a:cubicBezTo>
                  <a:cubicBezTo>
                    <a:pt x="118" y="65"/>
                    <a:pt x="119" y="65"/>
                    <a:pt x="118" y="65"/>
                  </a:cubicBezTo>
                  <a:cubicBezTo>
                    <a:pt x="118" y="65"/>
                    <a:pt x="118" y="65"/>
                    <a:pt x="118" y="65"/>
                  </a:cubicBezTo>
                  <a:cubicBezTo>
                    <a:pt x="118" y="65"/>
                    <a:pt x="118" y="65"/>
                    <a:pt x="118" y="66"/>
                  </a:cubicBezTo>
                  <a:cubicBezTo>
                    <a:pt x="118" y="66"/>
                    <a:pt x="118" y="66"/>
                    <a:pt x="117" y="66"/>
                  </a:cubicBezTo>
                  <a:cubicBezTo>
                    <a:pt x="117" y="66"/>
                    <a:pt x="117" y="66"/>
                    <a:pt x="117" y="66"/>
                  </a:cubicBezTo>
                  <a:cubicBezTo>
                    <a:pt x="117" y="66"/>
                    <a:pt x="117" y="66"/>
                    <a:pt x="117" y="66"/>
                  </a:cubicBezTo>
                  <a:cubicBezTo>
                    <a:pt x="117" y="66"/>
                    <a:pt x="117" y="67"/>
                    <a:pt x="117" y="67"/>
                  </a:cubicBezTo>
                  <a:cubicBezTo>
                    <a:pt x="116" y="67"/>
                    <a:pt x="116" y="67"/>
                    <a:pt x="116" y="67"/>
                  </a:cubicBezTo>
                  <a:cubicBezTo>
                    <a:pt x="115" y="67"/>
                    <a:pt x="116" y="65"/>
                    <a:pt x="116" y="65"/>
                  </a:cubicBezTo>
                  <a:cubicBezTo>
                    <a:pt x="116" y="65"/>
                    <a:pt x="116" y="65"/>
                    <a:pt x="116" y="65"/>
                  </a:cubicBezTo>
                  <a:cubicBezTo>
                    <a:pt x="116" y="65"/>
                    <a:pt x="116" y="65"/>
                    <a:pt x="116" y="64"/>
                  </a:cubicBezTo>
                  <a:cubicBezTo>
                    <a:pt x="116" y="64"/>
                    <a:pt x="116" y="64"/>
                    <a:pt x="116" y="64"/>
                  </a:cubicBezTo>
                  <a:cubicBezTo>
                    <a:pt x="116" y="64"/>
                    <a:pt x="116" y="64"/>
                    <a:pt x="117" y="64"/>
                  </a:cubicBezTo>
                  <a:cubicBezTo>
                    <a:pt x="117" y="64"/>
                    <a:pt x="116" y="63"/>
                    <a:pt x="117" y="62"/>
                  </a:cubicBezTo>
                  <a:cubicBezTo>
                    <a:pt x="117" y="62"/>
                    <a:pt x="117" y="62"/>
                    <a:pt x="118" y="61"/>
                  </a:cubicBezTo>
                  <a:cubicBezTo>
                    <a:pt x="118" y="61"/>
                    <a:pt x="118" y="61"/>
                    <a:pt x="118" y="61"/>
                  </a:cubicBezTo>
                  <a:cubicBezTo>
                    <a:pt x="118" y="61"/>
                    <a:pt x="118" y="61"/>
                    <a:pt x="118" y="60"/>
                  </a:cubicBezTo>
                  <a:cubicBezTo>
                    <a:pt x="118" y="60"/>
                    <a:pt x="118" y="60"/>
                    <a:pt x="119" y="60"/>
                  </a:cubicBezTo>
                  <a:cubicBezTo>
                    <a:pt x="119" y="59"/>
                    <a:pt x="119" y="59"/>
                    <a:pt x="119" y="59"/>
                  </a:cubicBezTo>
                  <a:cubicBezTo>
                    <a:pt x="119" y="59"/>
                    <a:pt x="119" y="59"/>
                    <a:pt x="119" y="59"/>
                  </a:cubicBezTo>
                  <a:cubicBezTo>
                    <a:pt x="120" y="59"/>
                    <a:pt x="120" y="59"/>
                    <a:pt x="120" y="58"/>
                  </a:cubicBezTo>
                  <a:cubicBezTo>
                    <a:pt x="120" y="58"/>
                    <a:pt x="119" y="59"/>
                    <a:pt x="119" y="58"/>
                  </a:cubicBezTo>
                  <a:cubicBezTo>
                    <a:pt x="119" y="58"/>
                    <a:pt x="119" y="57"/>
                    <a:pt x="120" y="57"/>
                  </a:cubicBezTo>
                  <a:cubicBezTo>
                    <a:pt x="120" y="57"/>
                    <a:pt x="120" y="57"/>
                    <a:pt x="121" y="57"/>
                  </a:cubicBezTo>
                  <a:cubicBezTo>
                    <a:pt x="121" y="57"/>
                    <a:pt x="120" y="57"/>
                    <a:pt x="121" y="57"/>
                  </a:cubicBezTo>
                  <a:cubicBezTo>
                    <a:pt x="121" y="56"/>
                    <a:pt x="122" y="57"/>
                    <a:pt x="122" y="56"/>
                  </a:cubicBezTo>
                  <a:cubicBezTo>
                    <a:pt x="123" y="56"/>
                    <a:pt x="123" y="56"/>
                    <a:pt x="123" y="56"/>
                  </a:cubicBezTo>
                  <a:cubicBezTo>
                    <a:pt x="123" y="56"/>
                    <a:pt x="124" y="56"/>
                    <a:pt x="125" y="56"/>
                  </a:cubicBezTo>
                  <a:cubicBezTo>
                    <a:pt x="126" y="56"/>
                    <a:pt x="125" y="57"/>
                    <a:pt x="125" y="57"/>
                  </a:cubicBezTo>
                  <a:close/>
                  <a:moveTo>
                    <a:pt x="128" y="56"/>
                  </a:moveTo>
                  <a:cubicBezTo>
                    <a:pt x="128" y="56"/>
                    <a:pt x="128" y="56"/>
                    <a:pt x="128" y="56"/>
                  </a:cubicBezTo>
                  <a:cubicBezTo>
                    <a:pt x="128" y="56"/>
                    <a:pt x="128" y="56"/>
                    <a:pt x="128" y="56"/>
                  </a:cubicBezTo>
                  <a:cubicBezTo>
                    <a:pt x="128" y="56"/>
                    <a:pt x="129" y="57"/>
                    <a:pt x="129" y="57"/>
                  </a:cubicBezTo>
                  <a:cubicBezTo>
                    <a:pt x="129" y="57"/>
                    <a:pt x="130" y="57"/>
                    <a:pt x="130" y="57"/>
                  </a:cubicBezTo>
                  <a:cubicBezTo>
                    <a:pt x="130" y="57"/>
                    <a:pt x="131" y="57"/>
                    <a:pt x="131" y="57"/>
                  </a:cubicBezTo>
                  <a:cubicBezTo>
                    <a:pt x="131" y="57"/>
                    <a:pt x="131" y="57"/>
                    <a:pt x="131" y="57"/>
                  </a:cubicBezTo>
                  <a:cubicBezTo>
                    <a:pt x="131" y="57"/>
                    <a:pt x="131" y="57"/>
                    <a:pt x="131" y="56"/>
                  </a:cubicBezTo>
                  <a:cubicBezTo>
                    <a:pt x="132" y="56"/>
                    <a:pt x="132" y="56"/>
                    <a:pt x="133" y="56"/>
                  </a:cubicBezTo>
                  <a:cubicBezTo>
                    <a:pt x="133" y="57"/>
                    <a:pt x="133" y="57"/>
                    <a:pt x="133" y="58"/>
                  </a:cubicBezTo>
                  <a:cubicBezTo>
                    <a:pt x="134" y="58"/>
                    <a:pt x="134" y="58"/>
                    <a:pt x="133" y="59"/>
                  </a:cubicBezTo>
                  <a:cubicBezTo>
                    <a:pt x="133" y="59"/>
                    <a:pt x="133" y="59"/>
                    <a:pt x="133" y="59"/>
                  </a:cubicBezTo>
                  <a:cubicBezTo>
                    <a:pt x="133" y="59"/>
                    <a:pt x="133" y="59"/>
                    <a:pt x="133" y="60"/>
                  </a:cubicBezTo>
                  <a:cubicBezTo>
                    <a:pt x="133" y="60"/>
                    <a:pt x="132" y="60"/>
                    <a:pt x="132" y="60"/>
                  </a:cubicBezTo>
                  <a:cubicBezTo>
                    <a:pt x="132" y="59"/>
                    <a:pt x="132" y="59"/>
                    <a:pt x="132" y="59"/>
                  </a:cubicBezTo>
                  <a:cubicBezTo>
                    <a:pt x="132" y="59"/>
                    <a:pt x="132" y="59"/>
                    <a:pt x="132" y="59"/>
                  </a:cubicBezTo>
                  <a:cubicBezTo>
                    <a:pt x="132" y="59"/>
                    <a:pt x="132" y="59"/>
                    <a:pt x="132" y="59"/>
                  </a:cubicBezTo>
                  <a:cubicBezTo>
                    <a:pt x="131" y="59"/>
                    <a:pt x="132" y="58"/>
                    <a:pt x="131" y="58"/>
                  </a:cubicBezTo>
                  <a:cubicBezTo>
                    <a:pt x="130" y="58"/>
                    <a:pt x="131" y="59"/>
                    <a:pt x="131" y="59"/>
                  </a:cubicBezTo>
                  <a:cubicBezTo>
                    <a:pt x="130" y="59"/>
                    <a:pt x="130" y="59"/>
                    <a:pt x="130" y="60"/>
                  </a:cubicBezTo>
                  <a:cubicBezTo>
                    <a:pt x="130" y="60"/>
                    <a:pt x="130" y="60"/>
                    <a:pt x="130" y="60"/>
                  </a:cubicBezTo>
                  <a:cubicBezTo>
                    <a:pt x="130" y="60"/>
                    <a:pt x="130" y="60"/>
                    <a:pt x="130" y="60"/>
                  </a:cubicBezTo>
                  <a:cubicBezTo>
                    <a:pt x="130" y="60"/>
                    <a:pt x="130" y="60"/>
                    <a:pt x="130" y="60"/>
                  </a:cubicBezTo>
                  <a:cubicBezTo>
                    <a:pt x="130" y="60"/>
                    <a:pt x="130" y="60"/>
                    <a:pt x="130" y="60"/>
                  </a:cubicBezTo>
                  <a:cubicBezTo>
                    <a:pt x="130" y="60"/>
                    <a:pt x="130" y="60"/>
                    <a:pt x="130" y="60"/>
                  </a:cubicBezTo>
                  <a:cubicBezTo>
                    <a:pt x="130" y="60"/>
                    <a:pt x="130" y="60"/>
                    <a:pt x="130" y="60"/>
                  </a:cubicBezTo>
                  <a:cubicBezTo>
                    <a:pt x="129" y="61"/>
                    <a:pt x="130" y="61"/>
                    <a:pt x="129" y="61"/>
                  </a:cubicBezTo>
                  <a:cubicBezTo>
                    <a:pt x="129" y="61"/>
                    <a:pt x="129" y="61"/>
                    <a:pt x="129" y="61"/>
                  </a:cubicBezTo>
                  <a:cubicBezTo>
                    <a:pt x="129" y="61"/>
                    <a:pt x="129" y="61"/>
                    <a:pt x="129" y="61"/>
                  </a:cubicBezTo>
                  <a:cubicBezTo>
                    <a:pt x="129" y="61"/>
                    <a:pt x="129" y="61"/>
                    <a:pt x="129" y="61"/>
                  </a:cubicBezTo>
                  <a:cubicBezTo>
                    <a:pt x="129" y="61"/>
                    <a:pt x="129" y="61"/>
                    <a:pt x="129" y="62"/>
                  </a:cubicBezTo>
                  <a:cubicBezTo>
                    <a:pt x="128" y="62"/>
                    <a:pt x="129" y="63"/>
                    <a:pt x="128" y="63"/>
                  </a:cubicBezTo>
                  <a:cubicBezTo>
                    <a:pt x="128" y="63"/>
                    <a:pt x="127" y="63"/>
                    <a:pt x="127" y="63"/>
                  </a:cubicBezTo>
                  <a:cubicBezTo>
                    <a:pt x="127" y="63"/>
                    <a:pt x="127" y="62"/>
                    <a:pt x="127" y="62"/>
                  </a:cubicBezTo>
                  <a:cubicBezTo>
                    <a:pt x="127" y="62"/>
                    <a:pt x="128" y="61"/>
                    <a:pt x="127" y="61"/>
                  </a:cubicBezTo>
                  <a:cubicBezTo>
                    <a:pt x="127" y="61"/>
                    <a:pt x="127" y="61"/>
                    <a:pt x="127" y="61"/>
                  </a:cubicBezTo>
                  <a:cubicBezTo>
                    <a:pt x="127" y="61"/>
                    <a:pt x="127" y="61"/>
                    <a:pt x="127" y="61"/>
                  </a:cubicBezTo>
                  <a:cubicBezTo>
                    <a:pt x="126" y="61"/>
                    <a:pt x="124" y="62"/>
                    <a:pt x="125" y="61"/>
                  </a:cubicBezTo>
                  <a:cubicBezTo>
                    <a:pt x="125" y="61"/>
                    <a:pt x="125" y="61"/>
                    <a:pt x="126" y="61"/>
                  </a:cubicBezTo>
                  <a:cubicBezTo>
                    <a:pt x="126" y="60"/>
                    <a:pt x="126" y="60"/>
                    <a:pt x="126" y="60"/>
                  </a:cubicBezTo>
                  <a:cubicBezTo>
                    <a:pt x="126" y="60"/>
                    <a:pt x="126" y="60"/>
                    <a:pt x="126" y="60"/>
                  </a:cubicBezTo>
                  <a:cubicBezTo>
                    <a:pt x="126" y="60"/>
                    <a:pt x="126" y="60"/>
                    <a:pt x="127" y="59"/>
                  </a:cubicBezTo>
                  <a:cubicBezTo>
                    <a:pt x="127" y="59"/>
                    <a:pt x="127" y="59"/>
                    <a:pt x="127" y="59"/>
                  </a:cubicBezTo>
                  <a:cubicBezTo>
                    <a:pt x="127" y="58"/>
                    <a:pt x="128" y="58"/>
                    <a:pt x="127" y="58"/>
                  </a:cubicBezTo>
                  <a:cubicBezTo>
                    <a:pt x="127" y="57"/>
                    <a:pt x="127" y="57"/>
                    <a:pt x="126"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6" y="56"/>
                    <a:pt x="126" y="56"/>
                    <a:pt x="126" y="56"/>
                  </a:cubicBezTo>
                  <a:cubicBezTo>
                    <a:pt x="127" y="56"/>
                    <a:pt x="126" y="56"/>
                    <a:pt x="127" y="56"/>
                  </a:cubicBezTo>
                  <a:cubicBezTo>
                    <a:pt x="127" y="55"/>
                    <a:pt x="127" y="56"/>
                    <a:pt x="127" y="56"/>
                  </a:cubicBezTo>
                  <a:cubicBezTo>
                    <a:pt x="127" y="56"/>
                    <a:pt x="127" y="56"/>
                    <a:pt x="127" y="56"/>
                  </a:cubicBezTo>
                  <a:cubicBezTo>
                    <a:pt x="127" y="56"/>
                    <a:pt x="128" y="56"/>
                    <a:pt x="128" y="56"/>
                  </a:cubicBezTo>
                  <a:close/>
                  <a:moveTo>
                    <a:pt x="114" y="54"/>
                  </a:moveTo>
                  <a:cubicBezTo>
                    <a:pt x="114" y="54"/>
                    <a:pt x="114" y="53"/>
                    <a:pt x="114" y="53"/>
                  </a:cubicBezTo>
                  <a:cubicBezTo>
                    <a:pt x="114" y="53"/>
                    <a:pt x="115" y="53"/>
                    <a:pt x="115" y="53"/>
                  </a:cubicBezTo>
                  <a:cubicBezTo>
                    <a:pt x="115" y="53"/>
                    <a:pt x="115" y="53"/>
                    <a:pt x="115" y="53"/>
                  </a:cubicBezTo>
                  <a:cubicBezTo>
                    <a:pt x="115" y="53"/>
                    <a:pt x="115" y="53"/>
                    <a:pt x="115" y="53"/>
                  </a:cubicBezTo>
                  <a:cubicBezTo>
                    <a:pt x="115" y="53"/>
                    <a:pt x="115" y="53"/>
                    <a:pt x="116" y="53"/>
                  </a:cubicBezTo>
                  <a:cubicBezTo>
                    <a:pt x="116" y="52"/>
                    <a:pt x="117" y="52"/>
                    <a:pt x="118" y="52"/>
                  </a:cubicBezTo>
                  <a:cubicBezTo>
                    <a:pt x="118" y="52"/>
                    <a:pt x="118" y="52"/>
                    <a:pt x="118" y="52"/>
                  </a:cubicBezTo>
                  <a:cubicBezTo>
                    <a:pt x="118" y="52"/>
                    <a:pt x="118" y="52"/>
                    <a:pt x="118" y="52"/>
                  </a:cubicBezTo>
                  <a:cubicBezTo>
                    <a:pt x="118" y="52"/>
                    <a:pt x="118" y="52"/>
                    <a:pt x="118" y="52"/>
                  </a:cubicBezTo>
                  <a:cubicBezTo>
                    <a:pt x="118" y="51"/>
                    <a:pt x="118" y="51"/>
                    <a:pt x="119" y="51"/>
                  </a:cubicBezTo>
                  <a:cubicBezTo>
                    <a:pt x="119" y="52"/>
                    <a:pt x="119" y="52"/>
                    <a:pt x="120" y="52"/>
                  </a:cubicBezTo>
                  <a:cubicBezTo>
                    <a:pt x="120" y="51"/>
                    <a:pt x="120" y="51"/>
                    <a:pt x="121" y="51"/>
                  </a:cubicBezTo>
                  <a:cubicBezTo>
                    <a:pt x="121" y="51"/>
                    <a:pt x="121" y="51"/>
                    <a:pt x="121" y="51"/>
                  </a:cubicBezTo>
                  <a:cubicBezTo>
                    <a:pt x="121" y="50"/>
                    <a:pt x="121" y="50"/>
                    <a:pt x="122" y="50"/>
                  </a:cubicBezTo>
                  <a:cubicBezTo>
                    <a:pt x="122" y="50"/>
                    <a:pt x="122" y="50"/>
                    <a:pt x="122" y="50"/>
                  </a:cubicBezTo>
                  <a:cubicBezTo>
                    <a:pt x="122" y="50"/>
                    <a:pt x="122" y="50"/>
                    <a:pt x="123" y="50"/>
                  </a:cubicBezTo>
                  <a:cubicBezTo>
                    <a:pt x="123" y="49"/>
                    <a:pt x="123" y="50"/>
                    <a:pt x="123" y="50"/>
                  </a:cubicBezTo>
                  <a:cubicBezTo>
                    <a:pt x="124" y="50"/>
                    <a:pt x="124" y="50"/>
                    <a:pt x="125" y="50"/>
                  </a:cubicBezTo>
                  <a:cubicBezTo>
                    <a:pt x="125" y="50"/>
                    <a:pt x="125" y="50"/>
                    <a:pt x="125" y="50"/>
                  </a:cubicBezTo>
                  <a:cubicBezTo>
                    <a:pt x="125" y="50"/>
                    <a:pt x="126" y="51"/>
                    <a:pt x="126" y="52"/>
                  </a:cubicBezTo>
                  <a:cubicBezTo>
                    <a:pt x="126" y="52"/>
                    <a:pt x="127" y="52"/>
                    <a:pt x="127" y="52"/>
                  </a:cubicBezTo>
                  <a:cubicBezTo>
                    <a:pt x="127" y="52"/>
                    <a:pt x="127" y="54"/>
                    <a:pt x="127" y="53"/>
                  </a:cubicBezTo>
                  <a:cubicBezTo>
                    <a:pt x="127" y="53"/>
                    <a:pt x="127" y="54"/>
                    <a:pt x="127" y="54"/>
                  </a:cubicBezTo>
                  <a:cubicBezTo>
                    <a:pt x="126" y="54"/>
                    <a:pt x="126" y="54"/>
                    <a:pt x="126" y="55"/>
                  </a:cubicBezTo>
                  <a:cubicBezTo>
                    <a:pt x="126" y="54"/>
                    <a:pt x="125" y="54"/>
                    <a:pt x="125" y="54"/>
                  </a:cubicBezTo>
                  <a:cubicBezTo>
                    <a:pt x="124" y="55"/>
                    <a:pt x="124" y="55"/>
                    <a:pt x="123" y="55"/>
                  </a:cubicBezTo>
                  <a:cubicBezTo>
                    <a:pt x="123" y="55"/>
                    <a:pt x="123" y="55"/>
                    <a:pt x="122" y="55"/>
                  </a:cubicBezTo>
                  <a:cubicBezTo>
                    <a:pt x="122" y="55"/>
                    <a:pt x="122" y="55"/>
                    <a:pt x="121" y="55"/>
                  </a:cubicBezTo>
                  <a:cubicBezTo>
                    <a:pt x="121" y="55"/>
                    <a:pt x="121" y="54"/>
                    <a:pt x="121" y="54"/>
                  </a:cubicBezTo>
                  <a:cubicBezTo>
                    <a:pt x="120" y="54"/>
                    <a:pt x="119" y="54"/>
                    <a:pt x="120" y="54"/>
                  </a:cubicBezTo>
                  <a:cubicBezTo>
                    <a:pt x="120" y="54"/>
                    <a:pt x="121" y="53"/>
                    <a:pt x="121" y="53"/>
                  </a:cubicBezTo>
                  <a:cubicBezTo>
                    <a:pt x="121" y="53"/>
                    <a:pt x="122" y="52"/>
                    <a:pt x="121" y="52"/>
                  </a:cubicBezTo>
                  <a:cubicBezTo>
                    <a:pt x="121" y="52"/>
                    <a:pt x="121" y="53"/>
                    <a:pt x="121" y="53"/>
                  </a:cubicBezTo>
                  <a:cubicBezTo>
                    <a:pt x="120" y="53"/>
                    <a:pt x="121" y="53"/>
                    <a:pt x="120" y="53"/>
                  </a:cubicBezTo>
                  <a:cubicBezTo>
                    <a:pt x="120" y="53"/>
                    <a:pt x="120" y="53"/>
                    <a:pt x="119" y="53"/>
                  </a:cubicBezTo>
                  <a:cubicBezTo>
                    <a:pt x="119" y="53"/>
                    <a:pt x="119" y="54"/>
                    <a:pt x="119" y="54"/>
                  </a:cubicBezTo>
                  <a:cubicBezTo>
                    <a:pt x="119" y="54"/>
                    <a:pt x="119" y="54"/>
                    <a:pt x="119" y="54"/>
                  </a:cubicBezTo>
                  <a:cubicBezTo>
                    <a:pt x="119" y="54"/>
                    <a:pt x="118" y="54"/>
                    <a:pt x="118" y="54"/>
                  </a:cubicBezTo>
                  <a:cubicBezTo>
                    <a:pt x="118" y="54"/>
                    <a:pt x="118" y="54"/>
                    <a:pt x="117" y="54"/>
                  </a:cubicBezTo>
                  <a:cubicBezTo>
                    <a:pt x="117" y="54"/>
                    <a:pt x="116" y="54"/>
                    <a:pt x="115" y="55"/>
                  </a:cubicBezTo>
                  <a:cubicBezTo>
                    <a:pt x="115" y="55"/>
                    <a:pt x="115" y="54"/>
                    <a:pt x="115" y="54"/>
                  </a:cubicBezTo>
                  <a:cubicBezTo>
                    <a:pt x="115" y="54"/>
                    <a:pt x="115" y="54"/>
                    <a:pt x="115" y="54"/>
                  </a:cubicBezTo>
                  <a:cubicBezTo>
                    <a:pt x="114" y="54"/>
                    <a:pt x="114" y="54"/>
                    <a:pt x="114" y="54"/>
                  </a:cubicBezTo>
                  <a:cubicBezTo>
                    <a:pt x="114" y="54"/>
                    <a:pt x="114" y="54"/>
                    <a:pt x="114" y="54"/>
                  </a:cubicBezTo>
                  <a:cubicBezTo>
                    <a:pt x="113" y="54"/>
                    <a:pt x="114" y="54"/>
                    <a:pt x="113" y="54"/>
                  </a:cubicBezTo>
                  <a:cubicBezTo>
                    <a:pt x="113" y="54"/>
                    <a:pt x="113" y="54"/>
                    <a:pt x="114" y="54"/>
                  </a:cubicBezTo>
                  <a:close/>
                  <a:moveTo>
                    <a:pt x="111" y="44"/>
                  </a:moveTo>
                  <a:cubicBezTo>
                    <a:pt x="110" y="44"/>
                    <a:pt x="110" y="44"/>
                    <a:pt x="110" y="45"/>
                  </a:cubicBezTo>
                  <a:cubicBezTo>
                    <a:pt x="110" y="45"/>
                    <a:pt x="110" y="45"/>
                    <a:pt x="110" y="45"/>
                  </a:cubicBezTo>
                  <a:cubicBezTo>
                    <a:pt x="110" y="45"/>
                    <a:pt x="110" y="45"/>
                    <a:pt x="110" y="45"/>
                  </a:cubicBezTo>
                  <a:cubicBezTo>
                    <a:pt x="110" y="45"/>
                    <a:pt x="110" y="45"/>
                    <a:pt x="110" y="45"/>
                  </a:cubicBezTo>
                  <a:cubicBezTo>
                    <a:pt x="110" y="45"/>
                    <a:pt x="110" y="45"/>
                    <a:pt x="110" y="45"/>
                  </a:cubicBezTo>
                  <a:cubicBezTo>
                    <a:pt x="109" y="45"/>
                    <a:pt x="109" y="45"/>
                    <a:pt x="109" y="45"/>
                  </a:cubicBezTo>
                  <a:cubicBezTo>
                    <a:pt x="109" y="46"/>
                    <a:pt x="109" y="45"/>
                    <a:pt x="109" y="45"/>
                  </a:cubicBezTo>
                  <a:cubicBezTo>
                    <a:pt x="109" y="45"/>
                    <a:pt x="109" y="45"/>
                    <a:pt x="109" y="45"/>
                  </a:cubicBezTo>
                  <a:cubicBezTo>
                    <a:pt x="109" y="45"/>
                    <a:pt x="109" y="45"/>
                    <a:pt x="109" y="45"/>
                  </a:cubicBezTo>
                  <a:cubicBezTo>
                    <a:pt x="109" y="45"/>
                    <a:pt x="109" y="45"/>
                    <a:pt x="109" y="45"/>
                  </a:cubicBezTo>
                  <a:cubicBezTo>
                    <a:pt x="109" y="44"/>
                    <a:pt x="110" y="44"/>
                    <a:pt x="110" y="44"/>
                  </a:cubicBezTo>
                  <a:cubicBezTo>
                    <a:pt x="110" y="44"/>
                    <a:pt x="110" y="44"/>
                    <a:pt x="110" y="44"/>
                  </a:cubicBezTo>
                  <a:cubicBezTo>
                    <a:pt x="110" y="44"/>
                    <a:pt x="110" y="43"/>
                    <a:pt x="111" y="44"/>
                  </a:cubicBezTo>
                  <a:cubicBezTo>
                    <a:pt x="111" y="44"/>
                    <a:pt x="111" y="44"/>
                    <a:pt x="111" y="44"/>
                  </a:cubicBezTo>
                  <a:close/>
                  <a:moveTo>
                    <a:pt x="109" y="39"/>
                  </a:moveTo>
                  <a:cubicBezTo>
                    <a:pt x="109" y="39"/>
                    <a:pt x="109" y="39"/>
                    <a:pt x="109" y="39"/>
                  </a:cubicBezTo>
                  <a:cubicBezTo>
                    <a:pt x="109" y="39"/>
                    <a:pt x="109" y="39"/>
                    <a:pt x="109" y="39"/>
                  </a:cubicBezTo>
                  <a:cubicBezTo>
                    <a:pt x="109" y="39"/>
                    <a:pt x="109" y="38"/>
                    <a:pt x="110" y="38"/>
                  </a:cubicBezTo>
                  <a:cubicBezTo>
                    <a:pt x="110" y="38"/>
                    <a:pt x="111" y="38"/>
                    <a:pt x="111" y="38"/>
                  </a:cubicBezTo>
                  <a:cubicBezTo>
                    <a:pt x="112" y="38"/>
                    <a:pt x="112" y="39"/>
                    <a:pt x="112" y="40"/>
                  </a:cubicBezTo>
                  <a:cubicBezTo>
                    <a:pt x="112" y="40"/>
                    <a:pt x="112" y="40"/>
                    <a:pt x="111" y="40"/>
                  </a:cubicBezTo>
                  <a:cubicBezTo>
                    <a:pt x="111" y="40"/>
                    <a:pt x="111" y="41"/>
                    <a:pt x="111" y="42"/>
                  </a:cubicBezTo>
                  <a:cubicBezTo>
                    <a:pt x="111" y="42"/>
                    <a:pt x="111" y="43"/>
                    <a:pt x="111" y="43"/>
                  </a:cubicBezTo>
                  <a:cubicBezTo>
                    <a:pt x="111" y="43"/>
                    <a:pt x="110" y="43"/>
                    <a:pt x="110" y="43"/>
                  </a:cubicBezTo>
                  <a:cubicBezTo>
                    <a:pt x="110" y="43"/>
                    <a:pt x="110" y="42"/>
                    <a:pt x="110" y="42"/>
                  </a:cubicBezTo>
                  <a:cubicBezTo>
                    <a:pt x="110" y="42"/>
                    <a:pt x="109" y="42"/>
                    <a:pt x="109" y="42"/>
                  </a:cubicBezTo>
                  <a:cubicBezTo>
                    <a:pt x="109" y="42"/>
                    <a:pt x="109" y="42"/>
                    <a:pt x="109" y="42"/>
                  </a:cubicBezTo>
                  <a:cubicBezTo>
                    <a:pt x="109" y="42"/>
                    <a:pt x="109" y="42"/>
                    <a:pt x="108" y="42"/>
                  </a:cubicBezTo>
                  <a:cubicBezTo>
                    <a:pt x="108" y="41"/>
                    <a:pt x="108" y="41"/>
                    <a:pt x="108" y="41"/>
                  </a:cubicBezTo>
                  <a:cubicBezTo>
                    <a:pt x="108" y="40"/>
                    <a:pt x="109" y="40"/>
                    <a:pt x="109" y="40"/>
                  </a:cubicBezTo>
                  <a:cubicBezTo>
                    <a:pt x="109" y="40"/>
                    <a:pt x="109" y="40"/>
                    <a:pt x="109" y="40"/>
                  </a:cubicBezTo>
                  <a:cubicBezTo>
                    <a:pt x="109" y="40"/>
                    <a:pt x="109" y="40"/>
                    <a:pt x="109" y="40"/>
                  </a:cubicBezTo>
                  <a:cubicBezTo>
                    <a:pt x="108" y="39"/>
                    <a:pt x="109" y="40"/>
                    <a:pt x="108" y="39"/>
                  </a:cubicBezTo>
                  <a:cubicBezTo>
                    <a:pt x="109" y="39"/>
                    <a:pt x="109" y="39"/>
                    <a:pt x="109" y="39"/>
                  </a:cubicBezTo>
                  <a:cubicBezTo>
                    <a:pt x="109" y="39"/>
                    <a:pt x="109" y="39"/>
                    <a:pt x="109" y="39"/>
                  </a:cubicBezTo>
                  <a:close/>
                  <a:moveTo>
                    <a:pt x="104" y="19"/>
                  </a:moveTo>
                  <a:cubicBezTo>
                    <a:pt x="104" y="18"/>
                    <a:pt x="105" y="18"/>
                    <a:pt x="105" y="18"/>
                  </a:cubicBezTo>
                  <a:cubicBezTo>
                    <a:pt x="105" y="18"/>
                    <a:pt x="105" y="18"/>
                    <a:pt x="106" y="18"/>
                  </a:cubicBezTo>
                  <a:cubicBezTo>
                    <a:pt x="106" y="18"/>
                    <a:pt x="106" y="18"/>
                    <a:pt x="107" y="18"/>
                  </a:cubicBezTo>
                  <a:cubicBezTo>
                    <a:pt x="107" y="18"/>
                    <a:pt x="108" y="18"/>
                    <a:pt x="108" y="18"/>
                  </a:cubicBezTo>
                  <a:cubicBezTo>
                    <a:pt x="108" y="18"/>
                    <a:pt x="108" y="18"/>
                    <a:pt x="108" y="18"/>
                  </a:cubicBezTo>
                  <a:cubicBezTo>
                    <a:pt x="108" y="18"/>
                    <a:pt x="108" y="19"/>
                    <a:pt x="108" y="19"/>
                  </a:cubicBezTo>
                  <a:cubicBezTo>
                    <a:pt x="108" y="19"/>
                    <a:pt x="105" y="19"/>
                    <a:pt x="105" y="19"/>
                  </a:cubicBezTo>
                  <a:cubicBezTo>
                    <a:pt x="105" y="19"/>
                    <a:pt x="104" y="20"/>
                    <a:pt x="104" y="20"/>
                  </a:cubicBezTo>
                  <a:cubicBezTo>
                    <a:pt x="103" y="20"/>
                    <a:pt x="103" y="20"/>
                    <a:pt x="102" y="20"/>
                  </a:cubicBezTo>
                  <a:cubicBezTo>
                    <a:pt x="102" y="20"/>
                    <a:pt x="102" y="20"/>
                    <a:pt x="102" y="21"/>
                  </a:cubicBezTo>
                  <a:cubicBezTo>
                    <a:pt x="101" y="21"/>
                    <a:pt x="101" y="21"/>
                    <a:pt x="101" y="21"/>
                  </a:cubicBezTo>
                  <a:cubicBezTo>
                    <a:pt x="101" y="21"/>
                    <a:pt x="101" y="21"/>
                    <a:pt x="100" y="21"/>
                  </a:cubicBezTo>
                  <a:cubicBezTo>
                    <a:pt x="100" y="21"/>
                    <a:pt x="99" y="21"/>
                    <a:pt x="99" y="21"/>
                  </a:cubicBezTo>
                  <a:cubicBezTo>
                    <a:pt x="99" y="21"/>
                    <a:pt x="99" y="21"/>
                    <a:pt x="98" y="21"/>
                  </a:cubicBezTo>
                  <a:cubicBezTo>
                    <a:pt x="98" y="21"/>
                    <a:pt x="98" y="22"/>
                    <a:pt x="98" y="22"/>
                  </a:cubicBezTo>
                  <a:cubicBezTo>
                    <a:pt x="98" y="22"/>
                    <a:pt x="98" y="22"/>
                    <a:pt x="98" y="22"/>
                  </a:cubicBezTo>
                  <a:cubicBezTo>
                    <a:pt x="97" y="22"/>
                    <a:pt x="97" y="22"/>
                    <a:pt x="97" y="22"/>
                  </a:cubicBezTo>
                  <a:cubicBezTo>
                    <a:pt x="97" y="22"/>
                    <a:pt x="96" y="22"/>
                    <a:pt x="96" y="22"/>
                  </a:cubicBezTo>
                  <a:cubicBezTo>
                    <a:pt x="96" y="22"/>
                    <a:pt x="96" y="22"/>
                    <a:pt x="96" y="22"/>
                  </a:cubicBezTo>
                  <a:cubicBezTo>
                    <a:pt x="96" y="22"/>
                    <a:pt x="95" y="22"/>
                    <a:pt x="95" y="22"/>
                  </a:cubicBezTo>
                  <a:cubicBezTo>
                    <a:pt x="95" y="22"/>
                    <a:pt x="94" y="23"/>
                    <a:pt x="94" y="22"/>
                  </a:cubicBezTo>
                  <a:cubicBezTo>
                    <a:pt x="93" y="22"/>
                    <a:pt x="93" y="22"/>
                    <a:pt x="92" y="22"/>
                  </a:cubicBezTo>
                  <a:cubicBezTo>
                    <a:pt x="91" y="21"/>
                    <a:pt x="94" y="22"/>
                    <a:pt x="94" y="22"/>
                  </a:cubicBezTo>
                  <a:cubicBezTo>
                    <a:pt x="94" y="21"/>
                    <a:pt x="94" y="21"/>
                    <a:pt x="95" y="21"/>
                  </a:cubicBezTo>
                  <a:cubicBezTo>
                    <a:pt x="95" y="21"/>
                    <a:pt x="95" y="21"/>
                    <a:pt x="95" y="21"/>
                  </a:cubicBezTo>
                  <a:cubicBezTo>
                    <a:pt x="96" y="21"/>
                    <a:pt x="96" y="21"/>
                    <a:pt x="97" y="21"/>
                  </a:cubicBezTo>
                  <a:cubicBezTo>
                    <a:pt x="97" y="20"/>
                    <a:pt x="97" y="19"/>
                    <a:pt x="98" y="19"/>
                  </a:cubicBezTo>
                  <a:cubicBezTo>
                    <a:pt x="98" y="19"/>
                    <a:pt x="98" y="19"/>
                    <a:pt x="98" y="19"/>
                  </a:cubicBezTo>
                  <a:cubicBezTo>
                    <a:pt x="98" y="19"/>
                    <a:pt x="98" y="19"/>
                    <a:pt x="98" y="19"/>
                  </a:cubicBezTo>
                  <a:cubicBezTo>
                    <a:pt x="99" y="20"/>
                    <a:pt x="99" y="19"/>
                    <a:pt x="99" y="19"/>
                  </a:cubicBezTo>
                  <a:cubicBezTo>
                    <a:pt x="99" y="20"/>
                    <a:pt x="99" y="20"/>
                    <a:pt x="99" y="20"/>
                  </a:cubicBezTo>
                  <a:cubicBezTo>
                    <a:pt x="99" y="20"/>
                    <a:pt x="100" y="20"/>
                    <a:pt x="100" y="20"/>
                  </a:cubicBezTo>
                  <a:cubicBezTo>
                    <a:pt x="100" y="20"/>
                    <a:pt x="101" y="20"/>
                    <a:pt x="101" y="20"/>
                  </a:cubicBezTo>
                  <a:cubicBezTo>
                    <a:pt x="101" y="20"/>
                    <a:pt x="102" y="20"/>
                    <a:pt x="102" y="20"/>
                  </a:cubicBezTo>
                  <a:cubicBezTo>
                    <a:pt x="102" y="20"/>
                    <a:pt x="102" y="19"/>
                    <a:pt x="102" y="19"/>
                  </a:cubicBezTo>
                  <a:cubicBezTo>
                    <a:pt x="103" y="19"/>
                    <a:pt x="103" y="19"/>
                    <a:pt x="104" y="19"/>
                  </a:cubicBezTo>
                  <a:cubicBezTo>
                    <a:pt x="104" y="19"/>
                    <a:pt x="104" y="19"/>
                    <a:pt x="104" y="19"/>
                  </a:cubicBezTo>
                  <a:close/>
                  <a:moveTo>
                    <a:pt x="93" y="10"/>
                  </a:moveTo>
                  <a:cubicBezTo>
                    <a:pt x="93" y="10"/>
                    <a:pt x="93" y="10"/>
                    <a:pt x="94" y="10"/>
                  </a:cubicBezTo>
                  <a:cubicBezTo>
                    <a:pt x="94" y="10"/>
                    <a:pt x="94" y="10"/>
                    <a:pt x="94" y="10"/>
                  </a:cubicBezTo>
                  <a:cubicBezTo>
                    <a:pt x="95" y="10"/>
                    <a:pt x="96" y="10"/>
                    <a:pt x="97" y="10"/>
                  </a:cubicBezTo>
                  <a:cubicBezTo>
                    <a:pt x="97" y="10"/>
                    <a:pt x="98" y="9"/>
                    <a:pt x="99" y="9"/>
                  </a:cubicBezTo>
                  <a:cubicBezTo>
                    <a:pt x="100" y="9"/>
                    <a:pt x="100" y="9"/>
                    <a:pt x="100" y="10"/>
                  </a:cubicBezTo>
                  <a:cubicBezTo>
                    <a:pt x="101" y="10"/>
                    <a:pt x="101" y="10"/>
                    <a:pt x="101" y="10"/>
                  </a:cubicBezTo>
                  <a:cubicBezTo>
                    <a:pt x="102" y="10"/>
                    <a:pt x="102" y="10"/>
                    <a:pt x="102" y="10"/>
                  </a:cubicBezTo>
                  <a:cubicBezTo>
                    <a:pt x="102" y="10"/>
                    <a:pt x="103" y="10"/>
                    <a:pt x="103" y="10"/>
                  </a:cubicBezTo>
                  <a:cubicBezTo>
                    <a:pt x="103" y="10"/>
                    <a:pt x="102" y="10"/>
                    <a:pt x="102" y="10"/>
                  </a:cubicBezTo>
                  <a:cubicBezTo>
                    <a:pt x="102" y="11"/>
                    <a:pt x="102" y="11"/>
                    <a:pt x="101" y="11"/>
                  </a:cubicBezTo>
                  <a:cubicBezTo>
                    <a:pt x="101" y="11"/>
                    <a:pt x="101" y="11"/>
                    <a:pt x="101" y="11"/>
                  </a:cubicBezTo>
                  <a:cubicBezTo>
                    <a:pt x="101" y="11"/>
                    <a:pt x="100" y="11"/>
                    <a:pt x="100" y="12"/>
                  </a:cubicBezTo>
                  <a:cubicBezTo>
                    <a:pt x="100" y="12"/>
                    <a:pt x="100" y="12"/>
                    <a:pt x="100" y="12"/>
                  </a:cubicBezTo>
                  <a:cubicBezTo>
                    <a:pt x="99" y="12"/>
                    <a:pt x="99" y="12"/>
                    <a:pt x="98" y="12"/>
                  </a:cubicBezTo>
                  <a:cubicBezTo>
                    <a:pt x="98" y="12"/>
                    <a:pt x="97" y="12"/>
                    <a:pt x="97" y="12"/>
                  </a:cubicBezTo>
                  <a:cubicBezTo>
                    <a:pt x="97" y="12"/>
                    <a:pt x="97" y="12"/>
                    <a:pt x="97" y="12"/>
                  </a:cubicBezTo>
                  <a:cubicBezTo>
                    <a:pt x="97" y="12"/>
                    <a:pt x="97" y="12"/>
                    <a:pt x="97" y="13"/>
                  </a:cubicBezTo>
                  <a:cubicBezTo>
                    <a:pt x="97" y="13"/>
                    <a:pt x="97" y="13"/>
                    <a:pt x="97" y="13"/>
                  </a:cubicBezTo>
                  <a:cubicBezTo>
                    <a:pt x="97" y="13"/>
                    <a:pt x="97" y="13"/>
                    <a:pt x="97" y="13"/>
                  </a:cubicBezTo>
                  <a:cubicBezTo>
                    <a:pt x="97" y="13"/>
                    <a:pt x="97" y="13"/>
                    <a:pt x="97" y="13"/>
                  </a:cubicBezTo>
                  <a:cubicBezTo>
                    <a:pt x="97" y="13"/>
                    <a:pt x="97" y="13"/>
                    <a:pt x="96" y="13"/>
                  </a:cubicBezTo>
                  <a:cubicBezTo>
                    <a:pt x="96" y="13"/>
                    <a:pt x="96" y="13"/>
                    <a:pt x="96" y="13"/>
                  </a:cubicBezTo>
                  <a:cubicBezTo>
                    <a:pt x="96" y="13"/>
                    <a:pt x="95" y="14"/>
                    <a:pt x="95" y="14"/>
                  </a:cubicBezTo>
                  <a:cubicBezTo>
                    <a:pt x="95" y="14"/>
                    <a:pt x="94" y="14"/>
                    <a:pt x="94" y="14"/>
                  </a:cubicBezTo>
                  <a:cubicBezTo>
                    <a:pt x="94" y="13"/>
                    <a:pt x="95" y="13"/>
                    <a:pt x="96" y="13"/>
                  </a:cubicBezTo>
                  <a:cubicBezTo>
                    <a:pt x="96" y="13"/>
                    <a:pt x="96" y="13"/>
                    <a:pt x="96" y="13"/>
                  </a:cubicBezTo>
                  <a:cubicBezTo>
                    <a:pt x="95" y="12"/>
                    <a:pt x="96" y="12"/>
                    <a:pt x="95" y="12"/>
                  </a:cubicBezTo>
                  <a:cubicBezTo>
                    <a:pt x="95" y="12"/>
                    <a:pt x="95" y="12"/>
                    <a:pt x="95" y="12"/>
                  </a:cubicBezTo>
                  <a:cubicBezTo>
                    <a:pt x="95" y="12"/>
                    <a:pt x="95" y="12"/>
                    <a:pt x="94" y="12"/>
                  </a:cubicBezTo>
                  <a:cubicBezTo>
                    <a:pt x="94" y="12"/>
                    <a:pt x="94" y="12"/>
                    <a:pt x="94" y="13"/>
                  </a:cubicBezTo>
                  <a:cubicBezTo>
                    <a:pt x="94" y="13"/>
                    <a:pt x="94" y="13"/>
                    <a:pt x="94" y="13"/>
                  </a:cubicBezTo>
                  <a:cubicBezTo>
                    <a:pt x="94" y="13"/>
                    <a:pt x="93" y="13"/>
                    <a:pt x="93" y="13"/>
                  </a:cubicBezTo>
                  <a:cubicBezTo>
                    <a:pt x="93" y="13"/>
                    <a:pt x="93" y="13"/>
                    <a:pt x="93" y="13"/>
                  </a:cubicBezTo>
                  <a:cubicBezTo>
                    <a:pt x="93" y="13"/>
                    <a:pt x="93" y="13"/>
                    <a:pt x="93" y="13"/>
                  </a:cubicBezTo>
                  <a:cubicBezTo>
                    <a:pt x="93" y="13"/>
                    <a:pt x="92" y="14"/>
                    <a:pt x="92" y="14"/>
                  </a:cubicBezTo>
                  <a:cubicBezTo>
                    <a:pt x="91" y="14"/>
                    <a:pt x="91" y="14"/>
                    <a:pt x="91" y="14"/>
                  </a:cubicBezTo>
                  <a:cubicBezTo>
                    <a:pt x="90" y="14"/>
                    <a:pt x="90" y="13"/>
                    <a:pt x="91" y="13"/>
                  </a:cubicBezTo>
                  <a:cubicBezTo>
                    <a:pt x="91" y="13"/>
                    <a:pt x="91" y="13"/>
                    <a:pt x="91" y="13"/>
                  </a:cubicBezTo>
                  <a:cubicBezTo>
                    <a:pt x="91" y="13"/>
                    <a:pt x="91" y="13"/>
                    <a:pt x="91" y="13"/>
                  </a:cubicBezTo>
                  <a:cubicBezTo>
                    <a:pt x="91" y="13"/>
                    <a:pt x="91" y="13"/>
                    <a:pt x="92" y="13"/>
                  </a:cubicBezTo>
                  <a:cubicBezTo>
                    <a:pt x="92" y="12"/>
                    <a:pt x="92" y="12"/>
                    <a:pt x="93" y="12"/>
                  </a:cubicBezTo>
                  <a:cubicBezTo>
                    <a:pt x="93" y="12"/>
                    <a:pt x="93" y="12"/>
                    <a:pt x="94" y="12"/>
                  </a:cubicBezTo>
                  <a:cubicBezTo>
                    <a:pt x="94" y="11"/>
                    <a:pt x="95" y="12"/>
                    <a:pt x="95" y="12"/>
                  </a:cubicBezTo>
                  <a:cubicBezTo>
                    <a:pt x="95" y="12"/>
                    <a:pt x="95" y="11"/>
                    <a:pt x="95" y="11"/>
                  </a:cubicBezTo>
                  <a:cubicBezTo>
                    <a:pt x="95" y="11"/>
                    <a:pt x="95" y="11"/>
                    <a:pt x="95" y="11"/>
                  </a:cubicBezTo>
                  <a:cubicBezTo>
                    <a:pt x="94" y="11"/>
                    <a:pt x="94" y="11"/>
                    <a:pt x="94" y="11"/>
                  </a:cubicBezTo>
                  <a:cubicBezTo>
                    <a:pt x="93" y="11"/>
                    <a:pt x="93" y="11"/>
                    <a:pt x="93" y="11"/>
                  </a:cubicBezTo>
                  <a:cubicBezTo>
                    <a:pt x="92" y="12"/>
                    <a:pt x="92" y="11"/>
                    <a:pt x="91" y="11"/>
                  </a:cubicBezTo>
                  <a:cubicBezTo>
                    <a:pt x="90" y="11"/>
                    <a:pt x="89" y="11"/>
                    <a:pt x="89" y="11"/>
                  </a:cubicBezTo>
                  <a:cubicBezTo>
                    <a:pt x="90" y="10"/>
                    <a:pt x="92" y="11"/>
                    <a:pt x="93" y="1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89" name="Freeform 166"/>
            <p:cNvSpPr/>
            <p:nvPr/>
          </p:nvSpPr>
          <p:spPr>
            <a:xfrm>
              <a:off x="1201" y="696"/>
              <a:ext cx="40" cy="14"/>
            </a:xfrm>
            <a:custGeom>
              <a:avLst/>
              <a:gdLst/>
              <a:ahLst/>
              <a:cxnLst>
                <a:cxn ang="0">
                  <a:pos x="16" y="1"/>
                </a:cxn>
                <a:cxn ang="0">
                  <a:pos x="15" y="0"/>
                </a:cxn>
                <a:cxn ang="0">
                  <a:pos x="14" y="0"/>
                </a:cxn>
                <a:cxn ang="0">
                  <a:pos x="13" y="0"/>
                </a:cxn>
                <a:cxn ang="0">
                  <a:pos x="12" y="0"/>
                </a:cxn>
                <a:cxn ang="0">
                  <a:pos x="12" y="0"/>
                </a:cxn>
                <a:cxn ang="0">
                  <a:pos x="12" y="0"/>
                </a:cxn>
                <a:cxn ang="0">
                  <a:pos x="8" y="1"/>
                </a:cxn>
                <a:cxn ang="0">
                  <a:pos x="7" y="1"/>
                </a:cxn>
                <a:cxn ang="0">
                  <a:pos x="7" y="1"/>
                </a:cxn>
                <a:cxn ang="0">
                  <a:pos x="7" y="1"/>
                </a:cxn>
                <a:cxn ang="0">
                  <a:pos x="7" y="1"/>
                </a:cxn>
                <a:cxn ang="0">
                  <a:pos x="7" y="0"/>
                </a:cxn>
                <a:cxn ang="0">
                  <a:pos x="6" y="2"/>
                </a:cxn>
                <a:cxn ang="0">
                  <a:pos x="6" y="2"/>
                </a:cxn>
                <a:cxn ang="0">
                  <a:pos x="4" y="1"/>
                </a:cxn>
                <a:cxn ang="0">
                  <a:pos x="4" y="0"/>
                </a:cxn>
                <a:cxn ang="0">
                  <a:pos x="4" y="0"/>
                </a:cxn>
                <a:cxn ang="0">
                  <a:pos x="3" y="0"/>
                </a:cxn>
                <a:cxn ang="0">
                  <a:pos x="3" y="0"/>
                </a:cxn>
                <a:cxn ang="0">
                  <a:pos x="1" y="0"/>
                </a:cxn>
                <a:cxn ang="0">
                  <a:pos x="0" y="1"/>
                </a:cxn>
                <a:cxn ang="0">
                  <a:pos x="2" y="2"/>
                </a:cxn>
                <a:cxn ang="0">
                  <a:pos x="2" y="2"/>
                </a:cxn>
                <a:cxn ang="0">
                  <a:pos x="3" y="1"/>
                </a:cxn>
                <a:cxn ang="0">
                  <a:pos x="3" y="2"/>
                </a:cxn>
                <a:cxn ang="0">
                  <a:pos x="3" y="3"/>
                </a:cxn>
                <a:cxn ang="0">
                  <a:pos x="2" y="3"/>
                </a:cxn>
                <a:cxn ang="0">
                  <a:pos x="2" y="3"/>
                </a:cxn>
                <a:cxn ang="0">
                  <a:pos x="1" y="3"/>
                </a:cxn>
                <a:cxn ang="0">
                  <a:pos x="2" y="3"/>
                </a:cxn>
                <a:cxn ang="0">
                  <a:pos x="3" y="4"/>
                </a:cxn>
                <a:cxn ang="0">
                  <a:pos x="3" y="4"/>
                </a:cxn>
                <a:cxn ang="0">
                  <a:pos x="3" y="4"/>
                </a:cxn>
                <a:cxn ang="0">
                  <a:pos x="3" y="4"/>
                </a:cxn>
                <a:cxn ang="0">
                  <a:pos x="3" y="5"/>
                </a:cxn>
                <a:cxn ang="0">
                  <a:pos x="3" y="5"/>
                </a:cxn>
                <a:cxn ang="0">
                  <a:pos x="5" y="5"/>
                </a:cxn>
                <a:cxn ang="0">
                  <a:pos x="5" y="5"/>
                </a:cxn>
                <a:cxn ang="0">
                  <a:pos x="5" y="6"/>
                </a:cxn>
                <a:cxn ang="0">
                  <a:pos x="6" y="6"/>
                </a:cxn>
                <a:cxn ang="0">
                  <a:pos x="9" y="6"/>
                </a:cxn>
                <a:cxn ang="0">
                  <a:pos x="10" y="6"/>
                </a:cxn>
                <a:cxn ang="0">
                  <a:pos x="10" y="5"/>
                </a:cxn>
                <a:cxn ang="0">
                  <a:pos x="11" y="5"/>
                </a:cxn>
                <a:cxn ang="0">
                  <a:pos x="12" y="5"/>
                </a:cxn>
                <a:cxn ang="0">
                  <a:pos x="13" y="4"/>
                </a:cxn>
                <a:cxn ang="0">
                  <a:pos x="13" y="4"/>
                </a:cxn>
                <a:cxn ang="0">
                  <a:pos x="14" y="4"/>
                </a:cxn>
                <a:cxn ang="0">
                  <a:pos x="15" y="4"/>
                </a:cxn>
                <a:cxn ang="0">
                  <a:pos x="16" y="3"/>
                </a:cxn>
                <a:cxn ang="0">
                  <a:pos x="17" y="3"/>
                </a:cxn>
                <a:cxn ang="0">
                  <a:pos x="17" y="1"/>
                </a:cxn>
                <a:cxn ang="0">
                  <a:pos x="16" y="1"/>
                </a:cxn>
              </a:cxnLst>
              <a:rect l="0" t="0" r="r" b="b"/>
              <a:pathLst>
                <a:path w="17" h="6">
                  <a:moveTo>
                    <a:pt x="16" y="1"/>
                  </a:moveTo>
                  <a:cubicBezTo>
                    <a:pt x="15" y="0"/>
                    <a:pt x="15" y="0"/>
                    <a:pt x="15" y="0"/>
                  </a:cubicBezTo>
                  <a:cubicBezTo>
                    <a:pt x="15" y="0"/>
                    <a:pt x="14" y="0"/>
                    <a:pt x="14" y="0"/>
                  </a:cubicBezTo>
                  <a:cubicBezTo>
                    <a:pt x="13" y="0"/>
                    <a:pt x="13" y="0"/>
                    <a:pt x="13" y="0"/>
                  </a:cubicBezTo>
                  <a:cubicBezTo>
                    <a:pt x="12" y="0"/>
                    <a:pt x="13" y="0"/>
                    <a:pt x="12" y="0"/>
                  </a:cubicBezTo>
                  <a:cubicBezTo>
                    <a:pt x="12" y="0"/>
                    <a:pt x="12" y="0"/>
                    <a:pt x="12" y="0"/>
                  </a:cubicBezTo>
                  <a:cubicBezTo>
                    <a:pt x="12" y="0"/>
                    <a:pt x="12" y="0"/>
                    <a:pt x="12" y="0"/>
                  </a:cubicBezTo>
                  <a:cubicBezTo>
                    <a:pt x="10" y="0"/>
                    <a:pt x="9" y="0"/>
                    <a:pt x="8" y="1"/>
                  </a:cubicBezTo>
                  <a:cubicBezTo>
                    <a:pt x="8" y="1"/>
                    <a:pt x="8" y="1"/>
                    <a:pt x="7" y="1"/>
                  </a:cubicBezTo>
                  <a:cubicBezTo>
                    <a:pt x="7" y="1"/>
                    <a:pt x="7" y="1"/>
                    <a:pt x="7" y="1"/>
                  </a:cubicBezTo>
                  <a:cubicBezTo>
                    <a:pt x="7" y="1"/>
                    <a:pt x="7" y="1"/>
                    <a:pt x="7" y="1"/>
                  </a:cubicBezTo>
                  <a:cubicBezTo>
                    <a:pt x="7" y="1"/>
                    <a:pt x="7" y="1"/>
                    <a:pt x="7" y="1"/>
                  </a:cubicBezTo>
                  <a:cubicBezTo>
                    <a:pt x="7" y="1"/>
                    <a:pt x="7" y="0"/>
                    <a:pt x="7" y="0"/>
                  </a:cubicBezTo>
                  <a:cubicBezTo>
                    <a:pt x="6" y="0"/>
                    <a:pt x="6" y="1"/>
                    <a:pt x="6" y="2"/>
                  </a:cubicBezTo>
                  <a:cubicBezTo>
                    <a:pt x="6" y="2"/>
                    <a:pt x="6" y="2"/>
                    <a:pt x="6" y="2"/>
                  </a:cubicBezTo>
                  <a:cubicBezTo>
                    <a:pt x="6" y="2"/>
                    <a:pt x="4" y="2"/>
                    <a:pt x="4" y="1"/>
                  </a:cubicBezTo>
                  <a:cubicBezTo>
                    <a:pt x="5" y="1"/>
                    <a:pt x="5" y="1"/>
                    <a:pt x="4" y="0"/>
                  </a:cubicBezTo>
                  <a:cubicBezTo>
                    <a:pt x="4" y="0"/>
                    <a:pt x="4" y="0"/>
                    <a:pt x="4" y="0"/>
                  </a:cubicBezTo>
                  <a:cubicBezTo>
                    <a:pt x="4" y="0"/>
                    <a:pt x="4" y="0"/>
                    <a:pt x="3" y="0"/>
                  </a:cubicBezTo>
                  <a:cubicBezTo>
                    <a:pt x="3" y="0"/>
                    <a:pt x="3" y="0"/>
                    <a:pt x="3" y="0"/>
                  </a:cubicBezTo>
                  <a:cubicBezTo>
                    <a:pt x="2" y="0"/>
                    <a:pt x="2" y="0"/>
                    <a:pt x="1" y="0"/>
                  </a:cubicBezTo>
                  <a:cubicBezTo>
                    <a:pt x="1" y="1"/>
                    <a:pt x="0" y="1"/>
                    <a:pt x="0" y="1"/>
                  </a:cubicBezTo>
                  <a:cubicBezTo>
                    <a:pt x="0" y="2"/>
                    <a:pt x="1" y="2"/>
                    <a:pt x="2" y="2"/>
                  </a:cubicBezTo>
                  <a:cubicBezTo>
                    <a:pt x="2" y="2"/>
                    <a:pt x="2" y="2"/>
                    <a:pt x="2" y="2"/>
                  </a:cubicBezTo>
                  <a:cubicBezTo>
                    <a:pt x="3" y="1"/>
                    <a:pt x="3" y="1"/>
                    <a:pt x="3" y="1"/>
                  </a:cubicBezTo>
                  <a:cubicBezTo>
                    <a:pt x="3" y="2"/>
                    <a:pt x="4" y="2"/>
                    <a:pt x="3" y="2"/>
                  </a:cubicBezTo>
                  <a:cubicBezTo>
                    <a:pt x="3" y="3"/>
                    <a:pt x="3" y="3"/>
                    <a:pt x="3" y="3"/>
                  </a:cubicBezTo>
                  <a:cubicBezTo>
                    <a:pt x="2" y="3"/>
                    <a:pt x="2" y="3"/>
                    <a:pt x="2" y="3"/>
                  </a:cubicBezTo>
                  <a:cubicBezTo>
                    <a:pt x="2" y="3"/>
                    <a:pt x="2" y="2"/>
                    <a:pt x="2" y="3"/>
                  </a:cubicBezTo>
                  <a:cubicBezTo>
                    <a:pt x="2" y="3"/>
                    <a:pt x="1" y="3"/>
                    <a:pt x="1" y="3"/>
                  </a:cubicBezTo>
                  <a:cubicBezTo>
                    <a:pt x="2" y="3"/>
                    <a:pt x="2" y="3"/>
                    <a:pt x="2" y="3"/>
                  </a:cubicBezTo>
                  <a:cubicBezTo>
                    <a:pt x="3" y="4"/>
                    <a:pt x="3" y="4"/>
                    <a:pt x="3" y="4"/>
                  </a:cubicBezTo>
                  <a:cubicBezTo>
                    <a:pt x="4" y="4"/>
                    <a:pt x="3" y="4"/>
                    <a:pt x="3" y="4"/>
                  </a:cubicBezTo>
                  <a:cubicBezTo>
                    <a:pt x="3" y="4"/>
                    <a:pt x="3" y="4"/>
                    <a:pt x="3" y="4"/>
                  </a:cubicBezTo>
                  <a:cubicBezTo>
                    <a:pt x="3" y="4"/>
                    <a:pt x="3" y="4"/>
                    <a:pt x="3" y="4"/>
                  </a:cubicBezTo>
                  <a:cubicBezTo>
                    <a:pt x="3" y="4"/>
                    <a:pt x="2" y="5"/>
                    <a:pt x="3" y="5"/>
                  </a:cubicBezTo>
                  <a:cubicBezTo>
                    <a:pt x="3" y="5"/>
                    <a:pt x="3" y="5"/>
                    <a:pt x="3" y="5"/>
                  </a:cubicBezTo>
                  <a:cubicBezTo>
                    <a:pt x="4" y="5"/>
                    <a:pt x="4" y="5"/>
                    <a:pt x="5" y="5"/>
                  </a:cubicBezTo>
                  <a:cubicBezTo>
                    <a:pt x="5" y="5"/>
                    <a:pt x="5" y="5"/>
                    <a:pt x="5" y="5"/>
                  </a:cubicBezTo>
                  <a:cubicBezTo>
                    <a:pt x="5" y="5"/>
                    <a:pt x="5" y="5"/>
                    <a:pt x="5" y="6"/>
                  </a:cubicBezTo>
                  <a:cubicBezTo>
                    <a:pt x="6" y="6"/>
                    <a:pt x="6" y="6"/>
                    <a:pt x="6" y="6"/>
                  </a:cubicBezTo>
                  <a:cubicBezTo>
                    <a:pt x="6" y="6"/>
                    <a:pt x="9" y="6"/>
                    <a:pt x="9" y="6"/>
                  </a:cubicBezTo>
                  <a:cubicBezTo>
                    <a:pt x="9" y="6"/>
                    <a:pt x="10" y="6"/>
                    <a:pt x="10" y="6"/>
                  </a:cubicBezTo>
                  <a:cubicBezTo>
                    <a:pt x="10" y="6"/>
                    <a:pt x="10" y="5"/>
                    <a:pt x="10" y="5"/>
                  </a:cubicBezTo>
                  <a:cubicBezTo>
                    <a:pt x="11" y="5"/>
                    <a:pt x="11" y="5"/>
                    <a:pt x="11" y="5"/>
                  </a:cubicBezTo>
                  <a:cubicBezTo>
                    <a:pt x="11" y="5"/>
                    <a:pt x="12" y="5"/>
                    <a:pt x="12" y="5"/>
                  </a:cubicBezTo>
                  <a:cubicBezTo>
                    <a:pt x="12" y="4"/>
                    <a:pt x="13" y="5"/>
                    <a:pt x="13" y="4"/>
                  </a:cubicBezTo>
                  <a:cubicBezTo>
                    <a:pt x="13" y="4"/>
                    <a:pt x="13" y="4"/>
                    <a:pt x="13" y="4"/>
                  </a:cubicBezTo>
                  <a:cubicBezTo>
                    <a:pt x="14" y="4"/>
                    <a:pt x="14" y="4"/>
                    <a:pt x="14" y="4"/>
                  </a:cubicBezTo>
                  <a:cubicBezTo>
                    <a:pt x="14" y="4"/>
                    <a:pt x="15" y="4"/>
                    <a:pt x="15" y="4"/>
                  </a:cubicBezTo>
                  <a:cubicBezTo>
                    <a:pt x="15" y="4"/>
                    <a:pt x="16" y="3"/>
                    <a:pt x="16" y="3"/>
                  </a:cubicBezTo>
                  <a:cubicBezTo>
                    <a:pt x="16" y="3"/>
                    <a:pt x="16" y="3"/>
                    <a:pt x="17" y="3"/>
                  </a:cubicBezTo>
                  <a:cubicBezTo>
                    <a:pt x="17" y="2"/>
                    <a:pt x="17" y="2"/>
                    <a:pt x="17" y="1"/>
                  </a:cubicBezTo>
                  <a:cubicBezTo>
                    <a:pt x="16" y="1"/>
                    <a:pt x="16" y="1"/>
                    <a:pt x="16"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90" name="Freeform 167"/>
            <p:cNvSpPr/>
            <p:nvPr/>
          </p:nvSpPr>
          <p:spPr>
            <a:xfrm>
              <a:off x="979" y="660"/>
              <a:ext cx="85" cy="59"/>
            </a:xfrm>
            <a:custGeom>
              <a:avLst/>
              <a:gdLst/>
              <a:ahLst/>
              <a:cxnLst>
                <a:cxn ang="0">
                  <a:pos x="33" y="13"/>
                </a:cxn>
                <a:cxn ang="0">
                  <a:pos x="31" y="12"/>
                </a:cxn>
                <a:cxn ang="0">
                  <a:pos x="28" y="10"/>
                </a:cxn>
                <a:cxn ang="0">
                  <a:pos x="28" y="9"/>
                </a:cxn>
                <a:cxn ang="0">
                  <a:pos x="29" y="9"/>
                </a:cxn>
                <a:cxn ang="0">
                  <a:pos x="29" y="7"/>
                </a:cxn>
                <a:cxn ang="0">
                  <a:pos x="28" y="7"/>
                </a:cxn>
                <a:cxn ang="0">
                  <a:pos x="25" y="6"/>
                </a:cxn>
                <a:cxn ang="0">
                  <a:pos x="25" y="4"/>
                </a:cxn>
                <a:cxn ang="0">
                  <a:pos x="23" y="4"/>
                </a:cxn>
                <a:cxn ang="0">
                  <a:pos x="21" y="2"/>
                </a:cxn>
                <a:cxn ang="0">
                  <a:pos x="17" y="3"/>
                </a:cxn>
                <a:cxn ang="0">
                  <a:pos x="15" y="3"/>
                </a:cxn>
                <a:cxn ang="0">
                  <a:pos x="16" y="1"/>
                </a:cxn>
                <a:cxn ang="0">
                  <a:pos x="13" y="0"/>
                </a:cxn>
                <a:cxn ang="0">
                  <a:pos x="9" y="2"/>
                </a:cxn>
                <a:cxn ang="0">
                  <a:pos x="8" y="3"/>
                </a:cxn>
                <a:cxn ang="0">
                  <a:pos x="7" y="5"/>
                </a:cxn>
                <a:cxn ang="0">
                  <a:pos x="5" y="5"/>
                </a:cxn>
                <a:cxn ang="0">
                  <a:pos x="6" y="3"/>
                </a:cxn>
                <a:cxn ang="0">
                  <a:pos x="7" y="2"/>
                </a:cxn>
                <a:cxn ang="0">
                  <a:pos x="10" y="0"/>
                </a:cxn>
                <a:cxn ang="0">
                  <a:pos x="10" y="0"/>
                </a:cxn>
                <a:cxn ang="0">
                  <a:pos x="6" y="0"/>
                </a:cxn>
                <a:cxn ang="0">
                  <a:pos x="4" y="2"/>
                </a:cxn>
                <a:cxn ang="0">
                  <a:pos x="2" y="3"/>
                </a:cxn>
                <a:cxn ang="0">
                  <a:pos x="1" y="4"/>
                </a:cxn>
                <a:cxn ang="0">
                  <a:pos x="0" y="5"/>
                </a:cxn>
                <a:cxn ang="0">
                  <a:pos x="0" y="7"/>
                </a:cxn>
                <a:cxn ang="0">
                  <a:pos x="5" y="7"/>
                </a:cxn>
                <a:cxn ang="0">
                  <a:pos x="9" y="7"/>
                </a:cxn>
                <a:cxn ang="0">
                  <a:pos x="14" y="7"/>
                </a:cxn>
                <a:cxn ang="0">
                  <a:pos x="15" y="6"/>
                </a:cxn>
                <a:cxn ang="0">
                  <a:pos x="18" y="9"/>
                </a:cxn>
                <a:cxn ang="0">
                  <a:pos x="17" y="10"/>
                </a:cxn>
                <a:cxn ang="0">
                  <a:pos x="19" y="11"/>
                </a:cxn>
                <a:cxn ang="0">
                  <a:pos x="20" y="11"/>
                </a:cxn>
                <a:cxn ang="0">
                  <a:pos x="16" y="14"/>
                </a:cxn>
                <a:cxn ang="0">
                  <a:pos x="15" y="17"/>
                </a:cxn>
                <a:cxn ang="0">
                  <a:pos x="12" y="17"/>
                </a:cxn>
                <a:cxn ang="0">
                  <a:pos x="8" y="17"/>
                </a:cxn>
                <a:cxn ang="0">
                  <a:pos x="7" y="19"/>
                </a:cxn>
                <a:cxn ang="0">
                  <a:pos x="11" y="19"/>
                </a:cxn>
                <a:cxn ang="0">
                  <a:pos x="15" y="19"/>
                </a:cxn>
                <a:cxn ang="0">
                  <a:pos x="15" y="21"/>
                </a:cxn>
                <a:cxn ang="0">
                  <a:pos x="16" y="23"/>
                </a:cxn>
                <a:cxn ang="0">
                  <a:pos x="19" y="23"/>
                </a:cxn>
                <a:cxn ang="0">
                  <a:pos x="23" y="25"/>
                </a:cxn>
                <a:cxn ang="0">
                  <a:pos x="21" y="22"/>
                </a:cxn>
                <a:cxn ang="0">
                  <a:pos x="20" y="21"/>
                </a:cxn>
                <a:cxn ang="0">
                  <a:pos x="21" y="20"/>
                </a:cxn>
                <a:cxn ang="0">
                  <a:pos x="22" y="21"/>
                </a:cxn>
                <a:cxn ang="0">
                  <a:pos x="25" y="22"/>
                </a:cxn>
                <a:cxn ang="0">
                  <a:pos x="26" y="23"/>
                </a:cxn>
                <a:cxn ang="0">
                  <a:pos x="28" y="21"/>
                </a:cxn>
                <a:cxn ang="0">
                  <a:pos x="26" y="18"/>
                </a:cxn>
                <a:cxn ang="0">
                  <a:pos x="25" y="16"/>
                </a:cxn>
                <a:cxn ang="0">
                  <a:pos x="27" y="15"/>
                </a:cxn>
                <a:cxn ang="0">
                  <a:pos x="29" y="17"/>
                </a:cxn>
                <a:cxn ang="0">
                  <a:pos x="32" y="16"/>
                </a:cxn>
                <a:cxn ang="0">
                  <a:pos x="36" y="14"/>
                </a:cxn>
              </a:cxnLst>
              <a:rect l="0" t="0" r="r" b="b"/>
              <a:pathLst>
                <a:path w="36" h="25">
                  <a:moveTo>
                    <a:pt x="35" y="14"/>
                  </a:moveTo>
                  <a:cubicBezTo>
                    <a:pt x="35" y="14"/>
                    <a:pt x="35" y="14"/>
                    <a:pt x="35" y="14"/>
                  </a:cubicBezTo>
                  <a:cubicBezTo>
                    <a:pt x="35" y="14"/>
                    <a:pt x="34" y="14"/>
                    <a:pt x="34" y="14"/>
                  </a:cubicBezTo>
                  <a:cubicBezTo>
                    <a:pt x="34" y="14"/>
                    <a:pt x="33" y="13"/>
                    <a:pt x="33" y="13"/>
                  </a:cubicBezTo>
                  <a:cubicBezTo>
                    <a:pt x="33" y="13"/>
                    <a:pt x="33" y="13"/>
                    <a:pt x="33" y="13"/>
                  </a:cubicBezTo>
                  <a:cubicBezTo>
                    <a:pt x="33" y="13"/>
                    <a:pt x="33" y="13"/>
                    <a:pt x="33" y="13"/>
                  </a:cubicBezTo>
                  <a:cubicBezTo>
                    <a:pt x="33" y="13"/>
                    <a:pt x="33" y="13"/>
                    <a:pt x="33" y="13"/>
                  </a:cubicBezTo>
                  <a:cubicBezTo>
                    <a:pt x="33" y="12"/>
                    <a:pt x="31" y="12"/>
                    <a:pt x="31" y="12"/>
                  </a:cubicBezTo>
                  <a:cubicBezTo>
                    <a:pt x="30" y="12"/>
                    <a:pt x="30" y="12"/>
                    <a:pt x="30" y="12"/>
                  </a:cubicBezTo>
                  <a:cubicBezTo>
                    <a:pt x="30" y="11"/>
                    <a:pt x="30" y="11"/>
                    <a:pt x="30" y="11"/>
                  </a:cubicBezTo>
                  <a:cubicBezTo>
                    <a:pt x="29" y="11"/>
                    <a:pt x="29" y="11"/>
                    <a:pt x="28" y="11"/>
                  </a:cubicBezTo>
                  <a:cubicBezTo>
                    <a:pt x="28" y="11"/>
                    <a:pt x="28" y="10"/>
                    <a:pt x="28" y="10"/>
                  </a:cubicBezTo>
                  <a:cubicBezTo>
                    <a:pt x="28" y="10"/>
                    <a:pt x="28" y="10"/>
                    <a:pt x="28" y="10"/>
                  </a:cubicBezTo>
                  <a:cubicBezTo>
                    <a:pt x="27" y="10"/>
                    <a:pt x="28" y="10"/>
                    <a:pt x="27" y="10"/>
                  </a:cubicBezTo>
                  <a:cubicBezTo>
                    <a:pt x="27" y="10"/>
                    <a:pt x="27" y="10"/>
                    <a:pt x="27" y="9"/>
                  </a:cubicBezTo>
                  <a:cubicBezTo>
                    <a:pt x="27" y="9"/>
                    <a:pt x="27" y="9"/>
                    <a:pt x="28" y="9"/>
                  </a:cubicBezTo>
                  <a:cubicBezTo>
                    <a:pt x="28" y="9"/>
                    <a:pt x="28" y="9"/>
                    <a:pt x="28" y="9"/>
                  </a:cubicBezTo>
                  <a:cubicBezTo>
                    <a:pt x="28" y="9"/>
                    <a:pt x="28" y="9"/>
                    <a:pt x="28" y="9"/>
                  </a:cubicBezTo>
                  <a:cubicBezTo>
                    <a:pt x="28" y="8"/>
                    <a:pt x="28" y="8"/>
                    <a:pt x="28" y="8"/>
                  </a:cubicBezTo>
                  <a:cubicBezTo>
                    <a:pt x="29" y="8"/>
                    <a:pt x="29" y="9"/>
                    <a:pt x="29" y="9"/>
                  </a:cubicBezTo>
                  <a:cubicBezTo>
                    <a:pt x="30" y="9"/>
                    <a:pt x="30" y="8"/>
                    <a:pt x="30" y="8"/>
                  </a:cubicBezTo>
                  <a:cubicBezTo>
                    <a:pt x="30" y="8"/>
                    <a:pt x="30" y="8"/>
                    <a:pt x="30" y="8"/>
                  </a:cubicBezTo>
                  <a:cubicBezTo>
                    <a:pt x="29" y="7"/>
                    <a:pt x="29" y="7"/>
                    <a:pt x="29" y="7"/>
                  </a:cubicBezTo>
                  <a:cubicBezTo>
                    <a:pt x="29" y="7"/>
                    <a:pt x="29" y="7"/>
                    <a:pt x="29" y="7"/>
                  </a:cubicBezTo>
                  <a:cubicBezTo>
                    <a:pt x="28" y="7"/>
                    <a:pt x="28" y="8"/>
                    <a:pt x="28" y="8"/>
                  </a:cubicBezTo>
                  <a:cubicBezTo>
                    <a:pt x="27" y="8"/>
                    <a:pt x="27" y="8"/>
                    <a:pt x="27" y="7"/>
                  </a:cubicBezTo>
                  <a:cubicBezTo>
                    <a:pt x="27" y="7"/>
                    <a:pt x="27" y="7"/>
                    <a:pt x="27" y="7"/>
                  </a:cubicBezTo>
                  <a:cubicBezTo>
                    <a:pt x="28" y="7"/>
                    <a:pt x="28" y="7"/>
                    <a:pt x="28" y="7"/>
                  </a:cubicBezTo>
                  <a:cubicBezTo>
                    <a:pt x="28" y="6"/>
                    <a:pt x="27" y="6"/>
                    <a:pt x="27" y="6"/>
                  </a:cubicBezTo>
                  <a:cubicBezTo>
                    <a:pt x="26" y="7"/>
                    <a:pt x="26" y="7"/>
                    <a:pt x="26" y="7"/>
                  </a:cubicBezTo>
                  <a:cubicBezTo>
                    <a:pt x="25" y="7"/>
                    <a:pt x="25" y="7"/>
                    <a:pt x="25" y="6"/>
                  </a:cubicBezTo>
                  <a:cubicBezTo>
                    <a:pt x="25" y="6"/>
                    <a:pt x="25" y="6"/>
                    <a:pt x="25" y="6"/>
                  </a:cubicBezTo>
                  <a:cubicBezTo>
                    <a:pt x="25" y="6"/>
                    <a:pt x="25" y="6"/>
                    <a:pt x="25" y="6"/>
                  </a:cubicBezTo>
                  <a:cubicBezTo>
                    <a:pt x="25" y="5"/>
                    <a:pt x="26" y="5"/>
                    <a:pt x="26" y="5"/>
                  </a:cubicBezTo>
                  <a:cubicBezTo>
                    <a:pt x="26" y="5"/>
                    <a:pt x="26" y="5"/>
                    <a:pt x="26" y="5"/>
                  </a:cubicBezTo>
                  <a:cubicBezTo>
                    <a:pt x="26" y="4"/>
                    <a:pt x="26" y="4"/>
                    <a:pt x="25" y="4"/>
                  </a:cubicBezTo>
                  <a:cubicBezTo>
                    <a:pt x="25" y="5"/>
                    <a:pt x="24" y="5"/>
                    <a:pt x="24" y="5"/>
                  </a:cubicBezTo>
                  <a:cubicBezTo>
                    <a:pt x="24" y="5"/>
                    <a:pt x="24" y="5"/>
                    <a:pt x="24" y="5"/>
                  </a:cubicBezTo>
                  <a:cubicBezTo>
                    <a:pt x="24" y="5"/>
                    <a:pt x="23" y="5"/>
                    <a:pt x="23" y="5"/>
                  </a:cubicBezTo>
                  <a:cubicBezTo>
                    <a:pt x="23" y="5"/>
                    <a:pt x="23" y="5"/>
                    <a:pt x="23" y="4"/>
                  </a:cubicBezTo>
                  <a:cubicBezTo>
                    <a:pt x="22" y="4"/>
                    <a:pt x="23" y="4"/>
                    <a:pt x="23" y="4"/>
                  </a:cubicBezTo>
                  <a:cubicBezTo>
                    <a:pt x="22" y="3"/>
                    <a:pt x="22" y="3"/>
                    <a:pt x="22" y="3"/>
                  </a:cubicBezTo>
                  <a:cubicBezTo>
                    <a:pt x="23" y="3"/>
                    <a:pt x="23" y="2"/>
                    <a:pt x="23" y="2"/>
                  </a:cubicBezTo>
                  <a:cubicBezTo>
                    <a:pt x="22" y="2"/>
                    <a:pt x="21" y="2"/>
                    <a:pt x="21" y="2"/>
                  </a:cubicBezTo>
                  <a:cubicBezTo>
                    <a:pt x="20" y="2"/>
                    <a:pt x="21" y="2"/>
                    <a:pt x="20" y="2"/>
                  </a:cubicBezTo>
                  <a:cubicBezTo>
                    <a:pt x="20" y="3"/>
                    <a:pt x="19" y="2"/>
                    <a:pt x="19" y="3"/>
                  </a:cubicBezTo>
                  <a:cubicBezTo>
                    <a:pt x="19" y="3"/>
                    <a:pt x="19" y="3"/>
                    <a:pt x="19" y="3"/>
                  </a:cubicBezTo>
                  <a:cubicBezTo>
                    <a:pt x="18" y="3"/>
                    <a:pt x="18" y="3"/>
                    <a:pt x="17" y="3"/>
                  </a:cubicBezTo>
                  <a:cubicBezTo>
                    <a:pt x="17" y="2"/>
                    <a:pt x="16" y="3"/>
                    <a:pt x="16" y="3"/>
                  </a:cubicBezTo>
                  <a:cubicBezTo>
                    <a:pt x="16" y="3"/>
                    <a:pt x="15" y="4"/>
                    <a:pt x="15" y="3"/>
                  </a:cubicBezTo>
                  <a:cubicBezTo>
                    <a:pt x="15" y="3"/>
                    <a:pt x="15" y="3"/>
                    <a:pt x="15" y="3"/>
                  </a:cubicBezTo>
                  <a:cubicBezTo>
                    <a:pt x="15" y="3"/>
                    <a:pt x="15" y="3"/>
                    <a:pt x="15" y="3"/>
                  </a:cubicBezTo>
                  <a:cubicBezTo>
                    <a:pt x="15" y="3"/>
                    <a:pt x="15" y="2"/>
                    <a:pt x="15" y="2"/>
                  </a:cubicBezTo>
                  <a:cubicBezTo>
                    <a:pt x="15" y="2"/>
                    <a:pt x="16" y="3"/>
                    <a:pt x="16" y="2"/>
                  </a:cubicBezTo>
                  <a:cubicBezTo>
                    <a:pt x="16" y="2"/>
                    <a:pt x="16" y="2"/>
                    <a:pt x="16" y="2"/>
                  </a:cubicBezTo>
                  <a:cubicBezTo>
                    <a:pt x="16" y="2"/>
                    <a:pt x="16" y="1"/>
                    <a:pt x="16" y="1"/>
                  </a:cubicBezTo>
                  <a:cubicBezTo>
                    <a:pt x="16" y="1"/>
                    <a:pt x="16" y="1"/>
                    <a:pt x="16" y="1"/>
                  </a:cubicBezTo>
                  <a:cubicBezTo>
                    <a:pt x="16" y="0"/>
                    <a:pt x="16" y="0"/>
                    <a:pt x="16" y="0"/>
                  </a:cubicBezTo>
                  <a:cubicBezTo>
                    <a:pt x="15" y="0"/>
                    <a:pt x="15" y="0"/>
                    <a:pt x="15" y="0"/>
                  </a:cubicBezTo>
                  <a:cubicBezTo>
                    <a:pt x="14" y="0"/>
                    <a:pt x="14" y="0"/>
                    <a:pt x="13" y="0"/>
                  </a:cubicBezTo>
                  <a:cubicBezTo>
                    <a:pt x="12" y="0"/>
                    <a:pt x="12" y="1"/>
                    <a:pt x="12" y="1"/>
                  </a:cubicBezTo>
                  <a:cubicBezTo>
                    <a:pt x="11" y="1"/>
                    <a:pt x="11" y="1"/>
                    <a:pt x="10" y="1"/>
                  </a:cubicBezTo>
                  <a:cubicBezTo>
                    <a:pt x="10" y="1"/>
                    <a:pt x="10" y="1"/>
                    <a:pt x="10" y="1"/>
                  </a:cubicBezTo>
                  <a:cubicBezTo>
                    <a:pt x="9" y="1"/>
                    <a:pt x="10" y="2"/>
                    <a:pt x="9" y="2"/>
                  </a:cubicBezTo>
                  <a:cubicBezTo>
                    <a:pt x="9" y="2"/>
                    <a:pt x="9" y="2"/>
                    <a:pt x="9" y="2"/>
                  </a:cubicBezTo>
                  <a:cubicBezTo>
                    <a:pt x="9" y="2"/>
                    <a:pt x="9" y="2"/>
                    <a:pt x="9" y="2"/>
                  </a:cubicBezTo>
                  <a:cubicBezTo>
                    <a:pt x="9" y="2"/>
                    <a:pt x="8" y="3"/>
                    <a:pt x="8" y="3"/>
                  </a:cubicBezTo>
                  <a:cubicBezTo>
                    <a:pt x="8" y="3"/>
                    <a:pt x="8" y="3"/>
                    <a:pt x="8" y="3"/>
                  </a:cubicBezTo>
                  <a:cubicBezTo>
                    <a:pt x="7" y="3"/>
                    <a:pt x="7" y="3"/>
                    <a:pt x="7" y="4"/>
                  </a:cubicBezTo>
                  <a:cubicBezTo>
                    <a:pt x="7" y="4"/>
                    <a:pt x="7" y="4"/>
                    <a:pt x="8" y="4"/>
                  </a:cubicBezTo>
                  <a:cubicBezTo>
                    <a:pt x="8" y="4"/>
                    <a:pt x="8" y="5"/>
                    <a:pt x="8" y="5"/>
                  </a:cubicBezTo>
                  <a:cubicBezTo>
                    <a:pt x="7" y="5"/>
                    <a:pt x="7" y="5"/>
                    <a:pt x="7" y="5"/>
                  </a:cubicBezTo>
                  <a:cubicBezTo>
                    <a:pt x="7" y="5"/>
                    <a:pt x="7" y="5"/>
                    <a:pt x="7" y="5"/>
                  </a:cubicBezTo>
                  <a:cubicBezTo>
                    <a:pt x="7" y="5"/>
                    <a:pt x="7" y="5"/>
                    <a:pt x="7" y="5"/>
                  </a:cubicBezTo>
                  <a:cubicBezTo>
                    <a:pt x="7" y="5"/>
                    <a:pt x="7" y="5"/>
                    <a:pt x="6" y="6"/>
                  </a:cubicBezTo>
                  <a:cubicBezTo>
                    <a:pt x="6" y="6"/>
                    <a:pt x="5" y="5"/>
                    <a:pt x="5" y="5"/>
                  </a:cubicBezTo>
                  <a:cubicBezTo>
                    <a:pt x="5" y="5"/>
                    <a:pt x="5" y="5"/>
                    <a:pt x="5" y="5"/>
                  </a:cubicBezTo>
                  <a:cubicBezTo>
                    <a:pt x="5" y="5"/>
                    <a:pt x="5" y="5"/>
                    <a:pt x="5" y="5"/>
                  </a:cubicBezTo>
                  <a:cubicBezTo>
                    <a:pt x="6" y="5"/>
                    <a:pt x="6" y="5"/>
                    <a:pt x="6" y="5"/>
                  </a:cubicBezTo>
                  <a:cubicBezTo>
                    <a:pt x="6" y="4"/>
                    <a:pt x="5" y="3"/>
                    <a:pt x="6" y="3"/>
                  </a:cubicBezTo>
                  <a:cubicBezTo>
                    <a:pt x="6" y="3"/>
                    <a:pt x="6" y="3"/>
                    <a:pt x="6" y="3"/>
                  </a:cubicBezTo>
                  <a:cubicBezTo>
                    <a:pt x="6" y="3"/>
                    <a:pt x="6" y="3"/>
                    <a:pt x="7" y="3"/>
                  </a:cubicBezTo>
                  <a:cubicBezTo>
                    <a:pt x="7" y="2"/>
                    <a:pt x="7" y="2"/>
                    <a:pt x="7" y="2"/>
                  </a:cubicBezTo>
                  <a:cubicBezTo>
                    <a:pt x="7" y="2"/>
                    <a:pt x="7" y="2"/>
                    <a:pt x="7" y="2"/>
                  </a:cubicBezTo>
                  <a:cubicBezTo>
                    <a:pt x="7" y="2"/>
                    <a:pt x="7" y="2"/>
                    <a:pt x="7" y="2"/>
                  </a:cubicBezTo>
                  <a:cubicBezTo>
                    <a:pt x="7" y="2"/>
                    <a:pt x="8" y="1"/>
                    <a:pt x="8" y="1"/>
                  </a:cubicBezTo>
                  <a:cubicBezTo>
                    <a:pt x="8" y="1"/>
                    <a:pt x="9" y="1"/>
                    <a:pt x="9" y="1"/>
                  </a:cubicBezTo>
                  <a:cubicBezTo>
                    <a:pt x="9" y="1"/>
                    <a:pt x="10" y="0"/>
                    <a:pt x="10" y="0"/>
                  </a:cubicBezTo>
                  <a:cubicBezTo>
                    <a:pt x="10" y="1"/>
                    <a:pt x="10" y="0"/>
                    <a:pt x="10" y="0"/>
                  </a:cubicBezTo>
                  <a:cubicBezTo>
                    <a:pt x="11" y="0"/>
                    <a:pt x="11" y="0"/>
                    <a:pt x="11" y="0"/>
                  </a:cubicBezTo>
                  <a:cubicBezTo>
                    <a:pt x="11" y="0"/>
                    <a:pt x="11" y="0"/>
                    <a:pt x="11" y="0"/>
                  </a:cubicBezTo>
                  <a:cubicBezTo>
                    <a:pt x="11" y="0"/>
                    <a:pt x="11" y="0"/>
                    <a:pt x="10" y="0"/>
                  </a:cubicBezTo>
                  <a:cubicBezTo>
                    <a:pt x="10" y="0"/>
                    <a:pt x="9" y="0"/>
                    <a:pt x="9" y="0"/>
                  </a:cubicBezTo>
                  <a:cubicBezTo>
                    <a:pt x="9" y="0"/>
                    <a:pt x="7" y="0"/>
                    <a:pt x="7" y="0"/>
                  </a:cubicBezTo>
                  <a:cubicBezTo>
                    <a:pt x="7" y="0"/>
                    <a:pt x="7" y="0"/>
                    <a:pt x="7" y="0"/>
                  </a:cubicBezTo>
                  <a:cubicBezTo>
                    <a:pt x="6" y="0"/>
                    <a:pt x="6" y="0"/>
                    <a:pt x="6" y="0"/>
                  </a:cubicBezTo>
                  <a:cubicBezTo>
                    <a:pt x="6" y="1"/>
                    <a:pt x="5" y="0"/>
                    <a:pt x="5" y="1"/>
                  </a:cubicBezTo>
                  <a:cubicBezTo>
                    <a:pt x="5" y="1"/>
                    <a:pt x="5" y="1"/>
                    <a:pt x="5" y="1"/>
                  </a:cubicBezTo>
                  <a:cubicBezTo>
                    <a:pt x="5" y="1"/>
                    <a:pt x="4" y="1"/>
                    <a:pt x="4" y="1"/>
                  </a:cubicBezTo>
                  <a:cubicBezTo>
                    <a:pt x="4" y="1"/>
                    <a:pt x="4" y="1"/>
                    <a:pt x="4" y="2"/>
                  </a:cubicBezTo>
                  <a:cubicBezTo>
                    <a:pt x="3" y="2"/>
                    <a:pt x="3" y="2"/>
                    <a:pt x="2" y="2"/>
                  </a:cubicBezTo>
                  <a:cubicBezTo>
                    <a:pt x="2" y="2"/>
                    <a:pt x="2" y="2"/>
                    <a:pt x="2" y="2"/>
                  </a:cubicBezTo>
                  <a:cubicBezTo>
                    <a:pt x="2" y="3"/>
                    <a:pt x="2" y="2"/>
                    <a:pt x="2" y="3"/>
                  </a:cubicBezTo>
                  <a:cubicBezTo>
                    <a:pt x="2" y="3"/>
                    <a:pt x="2" y="3"/>
                    <a:pt x="2" y="3"/>
                  </a:cubicBezTo>
                  <a:cubicBezTo>
                    <a:pt x="2" y="3"/>
                    <a:pt x="2" y="3"/>
                    <a:pt x="2" y="3"/>
                  </a:cubicBezTo>
                  <a:cubicBezTo>
                    <a:pt x="2" y="3"/>
                    <a:pt x="2" y="3"/>
                    <a:pt x="2" y="3"/>
                  </a:cubicBezTo>
                  <a:cubicBezTo>
                    <a:pt x="2" y="3"/>
                    <a:pt x="1" y="3"/>
                    <a:pt x="1" y="3"/>
                  </a:cubicBezTo>
                  <a:cubicBezTo>
                    <a:pt x="1" y="3"/>
                    <a:pt x="1" y="3"/>
                    <a:pt x="1" y="4"/>
                  </a:cubicBezTo>
                  <a:cubicBezTo>
                    <a:pt x="1" y="4"/>
                    <a:pt x="1" y="4"/>
                    <a:pt x="1" y="4"/>
                  </a:cubicBezTo>
                  <a:cubicBezTo>
                    <a:pt x="1" y="4"/>
                    <a:pt x="0" y="4"/>
                    <a:pt x="0" y="4"/>
                  </a:cubicBezTo>
                  <a:cubicBezTo>
                    <a:pt x="0" y="4"/>
                    <a:pt x="0" y="4"/>
                    <a:pt x="0" y="5"/>
                  </a:cubicBezTo>
                  <a:cubicBezTo>
                    <a:pt x="0" y="5"/>
                    <a:pt x="0" y="5"/>
                    <a:pt x="0" y="5"/>
                  </a:cubicBezTo>
                  <a:cubicBezTo>
                    <a:pt x="0" y="5"/>
                    <a:pt x="0" y="5"/>
                    <a:pt x="0" y="6"/>
                  </a:cubicBezTo>
                  <a:cubicBezTo>
                    <a:pt x="0" y="6"/>
                    <a:pt x="0" y="6"/>
                    <a:pt x="0" y="6"/>
                  </a:cubicBezTo>
                  <a:cubicBezTo>
                    <a:pt x="0" y="6"/>
                    <a:pt x="0" y="6"/>
                    <a:pt x="0" y="7"/>
                  </a:cubicBezTo>
                  <a:cubicBezTo>
                    <a:pt x="0" y="7"/>
                    <a:pt x="0" y="7"/>
                    <a:pt x="0" y="7"/>
                  </a:cubicBezTo>
                  <a:cubicBezTo>
                    <a:pt x="0" y="7"/>
                    <a:pt x="1" y="7"/>
                    <a:pt x="1" y="7"/>
                  </a:cubicBezTo>
                  <a:cubicBezTo>
                    <a:pt x="2" y="7"/>
                    <a:pt x="2" y="7"/>
                    <a:pt x="3" y="7"/>
                  </a:cubicBezTo>
                  <a:cubicBezTo>
                    <a:pt x="3" y="7"/>
                    <a:pt x="4" y="7"/>
                    <a:pt x="4" y="7"/>
                  </a:cubicBezTo>
                  <a:cubicBezTo>
                    <a:pt x="4" y="7"/>
                    <a:pt x="4" y="7"/>
                    <a:pt x="5" y="7"/>
                  </a:cubicBezTo>
                  <a:cubicBezTo>
                    <a:pt x="5" y="7"/>
                    <a:pt x="5" y="7"/>
                    <a:pt x="6" y="7"/>
                  </a:cubicBezTo>
                  <a:cubicBezTo>
                    <a:pt x="6" y="7"/>
                    <a:pt x="7" y="7"/>
                    <a:pt x="7" y="7"/>
                  </a:cubicBezTo>
                  <a:cubicBezTo>
                    <a:pt x="8" y="7"/>
                    <a:pt x="8" y="7"/>
                    <a:pt x="8" y="7"/>
                  </a:cubicBezTo>
                  <a:cubicBezTo>
                    <a:pt x="8" y="7"/>
                    <a:pt x="9" y="7"/>
                    <a:pt x="9" y="7"/>
                  </a:cubicBezTo>
                  <a:cubicBezTo>
                    <a:pt x="10" y="7"/>
                    <a:pt x="10" y="7"/>
                    <a:pt x="10" y="7"/>
                  </a:cubicBezTo>
                  <a:cubicBezTo>
                    <a:pt x="12" y="8"/>
                    <a:pt x="13" y="8"/>
                    <a:pt x="13" y="8"/>
                  </a:cubicBezTo>
                  <a:cubicBezTo>
                    <a:pt x="14" y="8"/>
                    <a:pt x="14" y="7"/>
                    <a:pt x="14" y="7"/>
                  </a:cubicBezTo>
                  <a:cubicBezTo>
                    <a:pt x="14" y="7"/>
                    <a:pt x="14" y="7"/>
                    <a:pt x="14" y="7"/>
                  </a:cubicBezTo>
                  <a:cubicBezTo>
                    <a:pt x="14" y="7"/>
                    <a:pt x="14" y="7"/>
                    <a:pt x="14" y="7"/>
                  </a:cubicBezTo>
                  <a:cubicBezTo>
                    <a:pt x="15" y="7"/>
                    <a:pt x="15" y="7"/>
                    <a:pt x="15" y="7"/>
                  </a:cubicBezTo>
                  <a:cubicBezTo>
                    <a:pt x="15" y="7"/>
                    <a:pt x="15" y="7"/>
                    <a:pt x="15" y="6"/>
                  </a:cubicBezTo>
                  <a:cubicBezTo>
                    <a:pt x="15" y="6"/>
                    <a:pt x="15" y="6"/>
                    <a:pt x="15" y="6"/>
                  </a:cubicBezTo>
                  <a:cubicBezTo>
                    <a:pt x="16" y="7"/>
                    <a:pt x="16" y="8"/>
                    <a:pt x="16" y="8"/>
                  </a:cubicBezTo>
                  <a:cubicBezTo>
                    <a:pt x="16" y="8"/>
                    <a:pt x="16" y="8"/>
                    <a:pt x="17" y="8"/>
                  </a:cubicBezTo>
                  <a:cubicBezTo>
                    <a:pt x="17" y="8"/>
                    <a:pt x="17" y="8"/>
                    <a:pt x="17" y="9"/>
                  </a:cubicBezTo>
                  <a:cubicBezTo>
                    <a:pt x="17" y="9"/>
                    <a:pt x="17" y="9"/>
                    <a:pt x="18" y="9"/>
                  </a:cubicBezTo>
                  <a:cubicBezTo>
                    <a:pt x="18" y="10"/>
                    <a:pt x="16" y="9"/>
                    <a:pt x="16" y="9"/>
                  </a:cubicBezTo>
                  <a:cubicBezTo>
                    <a:pt x="16" y="10"/>
                    <a:pt x="15" y="9"/>
                    <a:pt x="16" y="10"/>
                  </a:cubicBezTo>
                  <a:cubicBezTo>
                    <a:pt x="16" y="10"/>
                    <a:pt x="16" y="10"/>
                    <a:pt x="17" y="10"/>
                  </a:cubicBezTo>
                  <a:cubicBezTo>
                    <a:pt x="17" y="10"/>
                    <a:pt x="17" y="10"/>
                    <a:pt x="17" y="10"/>
                  </a:cubicBezTo>
                  <a:cubicBezTo>
                    <a:pt x="17" y="10"/>
                    <a:pt x="17" y="10"/>
                    <a:pt x="17" y="11"/>
                  </a:cubicBezTo>
                  <a:cubicBezTo>
                    <a:pt x="18" y="11"/>
                    <a:pt x="19" y="10"/>
                    <a:pt x="19" y="10"/>
                  </a:cubicBezTo>
                  <a:cubicBezTo>
                    <a:pt x="19" y="10"/>
                    <a:pt x="19" y="10"/>
                    <a:pt x="19" y="10"/>
                  </a:cubicBezTo>
                  <a:cubicBezTo>
                    <a:pt x="19" y="10"/>
                    <a:pt x="19" y="10"/>
                    <a:pt x="19" y="11"/>
                  </a:cubicBezTo>
                  <a:cubicBezTo>
                    <a:pt x="19" y="11"/>
                    <a:pt x="19" y="11"/>
                    <a:pt x="19" y="11"/>
                  </a:cubicBezTo>
                  <a:cubicBezTo>
                    <a:pt x="19" y="11"/>
                    <a:pt x="19" y="11"/>
                    <a:pt x="19" y="11"/>
                  </a:cubicBezTo>
                  <a:cubicBezTo>
                    <a:pt x="19" y="11"/>
                    <a:pt x="20" y="11"/>
                    <a:pt x="20" y="11"/>
                  </a:cubicBezTo>
                  <a:cubicBezTo>
                    <a:pt x="20" y="11"/>
                    <a:pt x="20" y="11"/>
                    <a:pt x="20" y="11"/>
                  </a:cubicBezTo>
                  <a:cubicBezTo>
                    <a:pt x="21" y="12"/>
                    <a:pt x="21" y="12"/>
                    <a:pt x="20" y="13"/>
                  </a:cubicBezTo>
                  <a:cubicBezTo>
                    <a:pt x="20" y="13"/>
                    <a:pt x="19" y="13"/>
                    <a:pt x="19" y="13"/>
                  </a:cubicBezTo>
                  <a:cubicBezTo>
                    <a:pt x="18" y="13"/>
                    <a:pt x="18" y="14"/>
                    <a:pt x="18" y="14"/>
                  </a:cubicBezTo>
                  <a:cubicBezTo>
                    <a:pt x="18" y="14"/>
                    <a:pt x="16" y="14"/>
                    <a:pt x="16" y="14"/>
                  </a:cubicBezTo>
                  <a:cubicBezTo>
                    <a:pt x="16" y="14"/>
                    <a:pt x="15" y="14"/>
                    <a:pt x="15" y="15"/>
                  </a:cubicBezTo>
                  <a:cubicBezTo>
                    <a:pt x="15" y="15"/>
                    <a:pt x="15" y="15"/>
                    <a:pt x="15" y="16"/>
                  </a:cubicBezTo>
                  <a:cubicBezTo>
                    <a:pt x="15" y="16"/>
                    <a:pt x="15" y="17"/>
                    <a:pt x="15" y="17"/>
                  </a:cubicBezTo>
                  <a:cubicBezTo>
                    <a:pt x="15" y="17"/>
                    <a:pt x="15" y="17"/>
                    <a:pt x="15" y="17"/>
                  </a:cubicBezTo>
                  <a:cubicBezTo>
                    <a:pt x="15" y="16"/>
                    <a:pt x="14" y="16"/>
                    <a:pt x="14" y="17"/>
                  </a:cubicBezTo>
                  <a:cubicBezTo>
                    <a:pt x="14" y="17"/>
                    <a:pt x="14" y="17"/>
                    <a:pt x="14" y="17"/>
                  </a:cubicBezTo>
                  <a:cubicBezTo>
                    <a:pt x="13" y="17"/>
                    <a:pt x="13" y="17"/>
                    <a:pt x="12" y="17"/>
                  </a:cubicBezTo>
                  <a:cubicBezTo>
                    <a:pt x="12" y="17"/>
                    <a:pt x="12" y="17"/>
                    <a:pt x="12" y="17"/>
                  </a:cubicBezTo>
                  <a:cubicBezTo>
                    <a:pt x="11" y="17"/>
                    <a:pt x="11" y="17"/>
                    <a:pt x="11" y="17"/>
                  </a:cubicBezTo>
                  <a:cubicBezTo>
                    <a:pt x="10" y="17"/>
                    <a:pt x="10" y="16"/>
                    <a:pt x="9" y="17"/>
                  </a:cubicBezTo>
                  <a:cubicBezTo>
                    <a:pt x="9" y="17"/>
                    <a:pt x="9" y="17"/>
                    <a:pt x="9" y="17"/>
                  </a:cubicBezTo>
                  <a:cubicBezTo>
                    <a:pt x="9" y="17"/>
                    <a:pt x="8" y="17"/>
                    <a:pt x="8" y="17"/>
                  </a:cubicBezTo>
                  <a:cubicBezTo>
                    <a:pt x="8" y="17"/>
                    <a:pt x="8" y="17"/>
                    <a:pt x="7" y="18"/>
                  </a:cubicBezTo>
                  <a:cubicBezTo>
                    <a:pt x="7" y="18"/>
                    <a:pt x="7" y="18"/>
                    <a:pt x="7" y="18"/>
                  </a:cubicBezTo>
                  <a:cubicBezTo>
                    <a:pt x="7" y="18"/>
                    <a:pt x="7" y="18"/>
                    <a:pt x="7" y="18"/>
                  </a:cubicBezTo>
                  <a:cubicBezTo>
                    <a:pt x="6" y="18"/>
                    <a:pt x="7" y="19"/>
                    <a:pt x="7" y="19"/>
                  </a:cubicBezTo>
                  <a:cubicBezTo>
                    <a:pt x="7" y="20"/>
                    <a:pt x="10" y="19"/>
                    <a:pt x="10" y="18"/>
                  </a:cubicBezTo>
                  <a:cubicBezTo>
                    <a:pt x="11" y="19"/>
                    <a:pt x="11" y="18"/>
                    <a:pt x="11" y="19"/>
                  </a:cubicBezTo>
                  <a:cubicBezTo>
                    <a:pt x="11" y="19"/>
                    <a:pt x="11" y="19"/>
                    <a:pt x="11" y="19"/>
                  </a:cubicBezTo>
                  <a:cubicBezTo>
                    <a:pt x="11" y="19"/>
                    <a:pt x="11" y="19"/>
                    <a:pt x="11" y="19"/>
                  </a:cubicBezTo>
                  <a:cubicBezTo>
                    <a:pt x="12" y="19"/>
                    <a:pt x="12" y="19"/>
                    <a:pt x="13" y="19"/>
                  </a:cubicBezTo>
                  <a:cubicBezTo>
                    <a:pt x="13" y="19"/>
                    <a:pt x="13" y="19"/>
                    <a:pt x="13" y="19"/>
                  </a:cubicBezTo>
                  <a:cubicBezTo>
                    <a:pt x="13" y="19"/>
                    <a:pt x="14" y="19"/>
                    <a:pt x="14" y="19"/>
                  </a:cubicBezTo>
                  <a:cubicBezTo>
                    <a:pt x="14" y="19"/>
                    <a:pt x="14" y="19"/>
                    <a:pt x="15" y="19"/>
                  </a:cubicBezTo>
                  <a:cubicBezTo>
                    <a:pt x="15" y="19"/>
                    <a:pt x="15" y="19"/>
                    <a:pt x="15" y="19"/>
                  </a:cubicBezTo>
                  <a:cubicBezTo>
                    <a:pt x="15" y="20"/>
                    <a:pt x="15" y="20"/>
                    <a:pt x="15" y="20"/>
                  </a:cubicBezTo>
                  <a:cubicBezTo>
                    <a:pt x="15" y="20"/>
                    <a:pt x="16" y="20"/>
                    <a:pt x="16" y="20"/>
                  </a:cubicBezTo>
                  <a:cubicBezTo>
                    <a:pt x="16" y="21"/>
                    <a:pt x="16" y="21"/>
                    <a:pt x="15" y="21"/>
                  </a:cubicBezTo>
                  <a:cubicBezTo>
                    <a:pt x="15" y="21"/>
                    <a:pt x="15" y="21"/>
                    <a:pt x="15" y="22"/>
                  </a:cubicBezTo>
                  <a:cubicBezTo>
                    <a:pt x="15" y="22"/>
                    <a:pt x="15" y="22"/>
                    <a:pt x="16" y="22"/>
                  </a:cubicBezTo>
                  <a:cubicBezTo>
                    <a:pt x="16" y="22"/>
                    <a:pt x="16" y="22"/>
                    <a:pt x="16" y="23"/>
                  </a:cubicBezTo>
                  <a:cubicBezTo>
                    <a:pt x="16" y="23"/>
                    <a:pt x="16" y="23"/>
                    <a:pt x="16" y="23"/>
                  </a:cubicBezTo>
                  <a:cubicBezTo>
                    <a:pt x="17" y="23"/>
                    <a:pt x="17" y="23"/>
                    <a:pt x="17" y="23"/>
                  </a:cubicBezTo>
                  <a:cubicBezTo>
                    <a:pt x="17" y="23"/>
                    <a:pt x="18" y="22"/>
                    <a:pt x="18" y="23"/>
                  </a:cubicBezTo>
                  <a:cubicBezTo>
                    <a:pt x="18" y="23"/>
                    <a:pt x="18" y="23"/>
                    <a:pt x="18" y="23"/>
                  </a:cubicBezTo>
                  <a:cubicBezTo>
                    <a:pt x="18" y="23"/>
                    <a:pt x="19" y="23"/>
                    <a:pt x="19" y="23"/>
                  </a:cubicBezTo>
                  <a:cubicBezTo>
                    <a:pt x="19" y="23"/>
                    <a:pt x="20" y="23"/>
                    <a:pt x="21" y="23"/>
                  </a:cubicBezTo>
                  <a:cubicBezTo>
                    <a:pt x="21" y="24"/>
                    <a:pt x="21" y="24"/>
                    <a:pt x="21" y="24"/>
                  </a:cubicBezTo>
                  <a:cubicBezTo>
                    <a:pt x="21" y="24"/>
                    <a:pt x="22" y="24"/>
                    <a:pt x="22" y="24"/>
                  </a:cubicBezTo>
                  <a:cubicBezTo>
                    <a:pt x="22" y="25"/>
                    <a:pt x="22" y="25"/>
                    <a:pt x="23" y="25"/>
                  </a:cubicBezTo>
                  <a:cubicBezTo>
                    <a:pt x="23" y="24"/>
                    <a:pt x="23" y="24"/>
                    <a:pt x="23" y="23"/>
                  </a:cubicBezTo>
                  <a:cubicBezTo>
                    <a:pt x="23" y="23"/>
                    <a:pt x="23" y="23"/>
                    <a:pt x="23" y="23"/>
                  </a:cubicBezTo>
                  <a:cubicBezTo>
                    <a:pt x="22" y="23"/>
                    <a:pt x="22" y="23"/>
                    <a:pt x="22" y="22"/>
                  </a:cubicBezTo>
                  <a:cubicBezTo>
                    <a:pt x="22" y="22"/>
                    <a:pt x="22" y="22"/>
                    <a:pt x="21" y="22"/>
                  </a:cubicBezTo>
                  <a:cubicBezTo>
                    <a:pt x="21" y="22"/>
                    <a:pt x="21" y="22"/>
                    <a:pt x="21" y="22"/>
                  </a:cubicBezTo>
                  <a:cubicBezTo>
                    <a:pt x="21" y="21"/>
                    <a:pt x="21" y="21"/>
                    <a:pt x="21" y="21"/>
                  </a:cubicBezTo>
                  <a:cubicBezTo>
                    <a:pt x="21" y="21"/>
                    <a:pt x="21" y="21"/>
                    <a:pt x="20" y="21"/>
                  </a:cubicBezTo>
                  <a:cubicBezTo>
                    <a:pt x="20" y="21"/>
                    <a:pt x="20" y="21"/>
                    <a:pt x="20" y="21"/>
                  </a:cubicBezTo>
                  <a:cubicBezTo>
                    <a:pt x="20" y="20"/>
                    <a:pt x="20" y="19"/>
                    <a:pt x="21" y="20"/>
                  </a:cubicBezTo>
                  <a:cubicBezTo>
                    <a:pt x="21" y="20"/>
                    <a:pt x="21" y="20"/>
                    <a:pt x="21" y="20"/>
                  </a:cubicBezTo>
                  <a:cubicBezTo>
                    <a:pt x="21" y="20"/>
                    <a:pt x="21" y="20"/>
                    <a:pt x="21" y="20"/>
                  </a:cubicBezTo>
                  <a:cubicBezTo>
                    <a:pt x="21" y="20"/>
                    <a:pt x="21" y="20"/>
                    <a:pt x="21" y="20"/>
                  </a:cubicBezTo>
                  <a:cubicBezTo>
                    <a:pt x="21" y="20"/>
                    <a:pt x="21" y="20"/>
                    <a:pt x="21" y="21"/>
                  </a:cubicBezTo>
                  <a:cubicBezTo>
                    <a:pt x="21" y="21"/>
                    <a:pt x="21" y="20"/>
                    <a:pt x="21" y="21"/>
                  </a:cubicBezTo>
                  <a:cubicBezTo>
                    <a:pt x="22" y="21"/>
                    <a:pt x="21" y="21"/>
                    <a:pt x="21" y="21"/>
                  </a:cubicBezTo>
                  <a:cubicBezTo>
                    <a:pt x="22" y="21"/>
                    <a:pt x="22" y="21"/>
                    <a:pt x="22" y="21"/>
                  </a:cubicBezTo>
                  <a:cubicBezTo>
                    <a:pt x="22" y="21"/>
                    <a:pt x="23" y="21"/>
                    <a:pt x="23" y="21"/>
                  </a:cubicBezTo>
                  <a:cubicBezTo>
                    <a:pt x="23" y="22"/>
                    <a:pt x="23" y="22"/>
                    <a:pt x="23" y="22"/>
                  </a:cubicBezTo>
                  <a:cubicBezTo>
                    <a:pt x="23" y="22"/>
                    <a:pt x="24" y="22"/>
                    <a:pt x="24" y="22"/>
                  </a:cubicBezTo>
                  <a:cubicBezTo>
                    <a:pt x="24" y="22"/>
                    <a:pt x="24" y="22"/>
                    <a:pt x="25" y="22"/>
                  </a:cubicBezTo>
                  <a:cubicBezTo>
                    <a:pt x="25" y="22"/>
                    <a:pt x="25" y="23"/>
                    <a:pt x="25" y="23"/>
                  </a:cubicBezTo>
                  <a:cubicBezTo>
                    <a:pt x="25" y="23"/>
                    <a:pt x="25" y="23"/>
                    <a:pt x="25" y="23"/>
                  </a:cubicBezTo>
                  <a:cubicBezTo>
                    <a:pt x="25" y="23"/>
                    <a:pt x="25" y="23"/>
                    <a:pt x="25" y="23"/>
                  </a:cubicBezTo>
                  <a:cubicBezTo>
                    <a:pt x="25" y="23"/>
                    <a:pt x="26" y="23"/>
                    <a:pt x="26" y="23"/>
                  </a:cubicBezTo>
                  <a:cubicBezTo>
                    <a:pt x="26" y="23"/>
                    <a:pt x="26" y="23"/>
                    <a:pt x="26" y="22"/>
                  </a:cubicBezTo>
                  <a:cubicBezTo>
                    <a:pt x="26" y="22"/>
                    <a:pt x="26" y="22"/>
                    <a:pt x="26" y="22"/>
                  </a:cubicBezTo>
                  <a:cubicBezTo>
                    <a:pt x="26" y="20"/>
                    <a:pt x="27" y="21"/>
                    <a:pt x="27" y="21"/>
                  </a:cubicBezTo>
                  <a:cubicBezTo>
                    <a:pt x="27" y="21"/>
                    <a:pt x="28" y="21"/>
                    <a:pt x="28" y="21"/>
                  </a:cubicBezTo>
                  <a:cubicBezTo>
                    <a:pt x="28" y="20"/>
                    <a:pt x="28" y="20"/>
                    <a:pt x="27" y="19"/>
                  </a:cubicBezTo>
                  <a:cubicBezTo>
                    <a:pt x="27" y="19"/>
                    <a:pt x="27" y="18"/>
                    <a:pt x="27" y="18"/>
                  </a:cubicBezTo>
                  <a:cubicBezTo>
                    <a:pt x="27" y="18"/>
                    <a:pt x="26" y="18"/>
                    <a:pt x="26" y="18"/>
                  </a:cubicBezTo>
                  <a:cubicBezTo>
                    <a:pt x="26" y="18"/>
                    <a:pt x="26" y="18"/>
                    <a:pt x="26" y="18"/>
                  </a:cubicBezTo>
                  <a:cubicBezTo>
                    <a:pt x="26" y="17"/>
                    <a:pt x="26" y="17"/>
                    <a:pt x="25" y="17"/>
                  </a:cubicBezTo>
                  <a:cubicBezTo>
                    <a:pt x="25" y="17"/>
                    <a:pt x="25" y="17"/>
                    <a:pt x="25" y="17"/>
                  </a:cubicBezTo>
                  <a:cubicBezTo>
                    <a:pt x="25" y="16"/>
                    <a:pt x="25" y="16"/>
                    <a:pt x="25" y="16"/>
                  </a:cubicBezTo>
                  <a:cubicBezTo>
                    <a:pt x="25" y="16"/>
                    <a:pt x="25" y="16"/>
                    <a:pt x="25" y="16"/>
                  </a:cubicBezTo>
                  <a:cubicBezTo>
                    <a:pt x="25" y="16"/>
                    <a:pt x="24" y="16"/>
                    <a:pt x="24" y="15"/>
                  </a:cubicBezTo>
                  <a:cubicBezTo>
                    <a:pt x="25" y="15"/>
                    <a:pt x="25" y="15"/>
                    <a:pt x="25" y="15"/>
                  </a:cubicBezTo>
                  <a:cubicBezTo>
                    <a:pt x="25" y="16"/>
                    <a:pt x="26" y="16"/>
                    <a:pt x="26" y="16"/>
                  </a:cubicBezTo>
                  <a:cubicBezTo>
                    <a:pt x="26" y="16"/>
                    <a:pt x="26" y="15"/>
                    <a:pt x="27" y="15"/>
                  </a:cubicBezTo>
                  <a:cubicBezTo>
                    <a:pt x="27" y="14"/>
                    <a:pt x="27" y="15"/>
                    <a:pt x="28" y="15"/>
                  </a:cubicBezTo>
                  <a:cubicBezTo>
                    <a:pt x="28" y="15"/>
                    <a:pt x="28" y="16"/>
                    <a:pt x="29" y="16"/>
                  </a:cubicBezTo>
                  <a:cubicBezTo>
                    <a:pt x="29" y="16"/>
                    <a:pt x="29" y="16"/>
                    <a:pt x="29" y="16"/>
                  </a:cubicBezTo>
                  <a:cubicBezTo>
                    <a:pt x="29" y="16"/>
                    <a:pt x="29" y="17"/>
                    <a:pt x="29" y="17"/>
                  </a:cubicBezTo>
                  <a:cubicBezTo>
                    <a:pt x="30" y="18"/>
                    <a:pt x="30" y="18"/>
                    <a:pt x="30" y="18"/>
                  </a:cubicBezTo>
                  <a:cubicBezTo>
                    <a:pt x="30" y="18"/>
                    <a:pt x="31" y="18"/>
                    <a:pt x="31" y="18"/>
                  </a:cubicBezTo>
                  <a:cubicBezTo>
                    <a:pt x="31" y="18"/>
                    <a:pt x="31" y="17"/>
                    <a:pt x="31" y="17"/>
                  </a:cubicBezTo>
                  <a:cubicBezTo>
                    <a:pt x="31" y="17"/>
                    <a:pt x="31" y="17"/>
                    <a:pt x="32" y="16"/>
                  </a:cubicBezTo>
                  <a:cubicBezTo>
                    <a:pt x="32" y="16"/>
                    <a:pt x="33" y="16"/>
                    <a:pt x="33" y="16"/>
                  </a:cubicBezTo>
                  <a:cubicBezTo>
                    <a:pt x="34" y="16"/>
                    <a:pt x="34" y="15"/>
                    <a:pt x="34" y="15"/>
                  </a:cubicBezTo>
                  <a:cubicBezTo>
                    <a:pt x="35" y="15"/>
                    <a:pt x="35" y="15"/>
                    <a:pt x="36" y="15"/>
                  </a:cubicBezTo>
                  <a:cubicBezTo>
                    <a:pt x="36" y="14"/>
                    <a:pt x="36" y="14"/>
                    <a:pt x="36" y="14"/>
                  </a:cubicBezTo>
                  <a:cubicBezTo>
                    <a:pt x="36" y="14"/>
                    <a:pt x="36" y="14"/>
                    <a:pt x="35" y="14"/>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91" name="Freeform 168"/>
            <p:cNvSpPr/>
            <p:nvPr/>
          </p:nvSpPr>
          <p:spPr>
            <a:xfrm>
              <a:off x="1260" y="731"/>
              <a:ext cx="36" cy="50"/>
            </a:xfrm>
            <a:custGeom>
              <a:avLst/>
              <a:gdLst/>
              <a:ahLst/>
              <a:cxnLst>
                <a:cxn ang="0">
                  <a:pos x="2" y="2"/>
                </a:cxn>
                <a:cxn ang="0">
                  <a:pos x="1" y="2"/>
                </a:cxn>
                <a:cxn ang="0">
                  <a:pos x="0" y="3"/>
                </a:cxn>
                <a:cxn ang="0">
                  <a:pos x="2" y="5"/>
                </a:cxn>
                <a:cxn ang="0">
                  <a:pos x="1" y="8"/>
                </a:cxn>
                <a:cxn ang="0">
                  <a:pos x="3" y="8"/>
                </a:cxn>
                <a:cxn ang="0">
                  <a:pos x="4" y="10"/>
                </a:cxn>
                <a:cxn ang="0">
                  <a:pos x="6" y="10"/>
                </a:cxn>
                <a:cxn ang="0">
                  <a:pos x="6" y="11"/>
                </a:cxn>
                <a:cxn ang="0">
                  <a:pos x="6" y="13"/>
                </a:cxn>
                <a:cxn ang="0">
                  <a:pos x="4" y="15"/>
                </a:cxn>
                <a:cxn ang="0">
                  <a:pos x="2" y="16"/>
                </a:cxn>
                <a:cxn ang="0">
                  <a:pos x="3" y="17"/>
                </a:cxn>
                <a:cxn ang="0">
                  <a:pos x="5" y="17"/>
                </a:cxn>
                <a:cxn ang="0">
                  <a:pos x="4" y="18"/>
                </a:cxn>
                <a:cxn ang="0">
                  <a:pos x="3" y="19"/>
                </a:cxn>
                <a:cxn ang="0">
                  <a:pos x="2" y="20"/>
                </a:cxn>
                <a:cxn ang="0">
                  <a:pos x="1" y="21"/>
                </a:cxn>
                <a:cxn ang="0">
                  <a:pos x="2" y="20"/>
                </a:cxn>
                <a:cxn ang="0">
                  <a:pos x="5" y="19"/>
                </a:cxn>
                <a:cxn ang="0">
                  <a:pos x="8" y="19"/>
                </a:cxn>
                <a:cxn ang="0">
                  <a:pos x="12" y="19"/>
                </a:cxn>
                <a:cxn ang="0">
                  <a:pos x="13" y="19"/>
                </a:cxn>
                <a:cxn ang="0">
                  <a:pos x="13" y="17"/>
                </a:cxn>
                <a:cxn ang="0">
                  <a:pos x="14" y="16"/>
                </a:cxn>
                <a:cxn ang="0">
                  <a:pos x="12" y="14"/>
                </a:cxn>
                <a:cxn ang="0">
                  <a:pos x="12" y="12"/>
                </a:cxn>
                <a:cxn ang="0">
                  <a:pos x="11" y="11"/>
                </a:cxn>
                <a:cxn ang="0">
                  <a:pos x="11" y="11"/>
                </a:cxn>
                <a:cxn ang="0">
                  <a:pos x="9" y="9"/>
                </a:cxn>
                <a:cxn ang="0">
                  <a:pos x="8" y="7"/>
                </a:cxn>
                <a:cxn ang="0">
                  <a:pos x="7" y="6"/>
                </a:cxn>
                <a:cxn ang="0">
                  <a:pos x="8" y="6"/>
                </a:cxn>
                <a:cxn ang="0">
                  <a:pos x="9" y="4"/>
                </a:cxn>
                <a:cxn ang="0">
                  <a:pos x="8" y="3"/>
                </a:cxn>
                <a:cxn ang="0">
                  <a:pos x="5" y="3"/>
                </a:cxn>
                <a:cxn ang="0">
                  <a:pos x="6" y="3"/>
                </a:cxn>
                <a:cxn ang="0">
                  <a:pos x="8" y="2"/>
                </a:cxn>
                <a:cxn ang="0">
                  <a:pos x="6" y="1"/>
                </a:cxn>
                <a:cxn ang="0">
                  <a:pos x="4" y="2"/>
                </a:cxn>
                <a:cxn ang="0">
                  <a:pos x="3" y="3"/>
                </a:cxn>
                <a:cxn ang="0">
                  <a:pos x="3" y="3"/>
                </a:cxn>
                <a:cxn ang="0">
                  <a:pos x="1" y="4"/>
                </a:cxn>
              </a:cxnLst>
              <a:rect l="0" t="0" r="r" b="b"/>
              <a:pathLst>
                <a:path w="15" h="21">
                  <a:moveTo>
                    <a:pt x="1" y="4"/>
                  </a:moveTo>
                  <a:cubicBezTo>
                    <a:pt x="1" y="3"/>
                    <a:pt x="1" y="3"/>
                    <a:pt x="1" y="3"/>
                  </a:cubicBezTo>
                  <a:cubicBezTo>
                    <a:pt x="1" y="2"/>
                    <a:pt x="2" y="2"/>
                    <a:pt x="2" y="2"/>
                  </a:cubicBezTo>
                  <a:cubicBezTo>
                    <a:pt x="2" y="2"/>
                    <a:pt x="2" y="2"/>
                    <a:pt x="1" y="2"/>
                  </a:cubicBezTo>
                  <a:cubicBezTo>
                    <a:pt x="1" y="2"/>
                    <a:pt x="1" y="2"/>
                    <a:pt x="1" y="2"/>
                  </a:cubicBezTo>
                  <a:cubicBezTo>
                    <a:pt x="1" y="2"/>
                    <a:pt x="1" y="2"/>
                    <a:pt x="1" y="2"/>
                  </a:cubicBezTo>
                  <a:cubicBezTo>
                    <a:pt x="1" y="2"/>
                    <a:pt x="1" y="3"/>
                    <a:pt x="1" y="3"/>
                  </a:cubicBezTo>
                  <a:cubicBezTo>
                    <a:pt x="1" y="3"/>
                    <a:pt x="0" y="3"/>
                    <a:pt x="0" y="3"/>
                  </a:cubicBezTo>
                  <a:cubicBezTo>
                    <a:pt x="0" y="3"/>
                    <a:pt x="0" y="3"/>
                    <a:pt x="0" y="3"/>
                  </a:cubicBezTo>
                  <a:cubicBezTo>
                    <a:pt x="0" y="4"/>
                    <a:pt x="1" y="4"/>
                    <a:pt x="1" y="4"/>
                  </a:cubicBezTo>
                  <a:cubicBezTo>
                    <a:pt x="1" y="4"/>
                    <a:pt x="1" y="4"/>
                    <a:pt x="1" y="4"/>
                  </a:cubicBezTo>
                  <a:cubicBezTo>
                    <a:pt x="1" y="5"/>
                    <a:pt x="2" y="5"/>
                    <a:pt x="2" y="5"/>
                  </a:cubicBezTo>
                  <a:cubicBezTo>
                    <a:pt x="1" y="5"/>
                    <a:pt x="1" y="6"/>
                    <a:pt x="2" y="6"/>
                  </a:cubicBezTo>
                  <a:cubicBezTo>
                    <a:pt x="2" y="7"/>
                    <a:pt x="2" y="6"/>
                    <a:pt x="1" y="7"/>
                  </a:cubicBezTo>
                  <a:cubicBezTo>
                    <a:pt x="1" y="7"/>
                    <a:pt x="1" y="7"/>
                    <a:pt x="1" y="8"/>
                  </a:cubicBezTo>
                  <a:cubicBezTo>
                    <a:pt x="1" y="8"/>
                    <a:pt x="2" y="8"/>
                    <a:pt x="2" y="8"/>
                  </a:cubicBezTo>
                  <a:cubicBezTo>
                    <a:pt x="2" y="8"/>
                    <a:pt x="2" y="8"/>
                    <a:pt x="3" y="8"/>
                  </a:cubicBezTo>
                  <a:cubicBezTo>
                    <a:pt x="3" y="8"/>
                    <a:pt x="2" y="8"/>
                    <a:pt x="3" y="8"/>
                  </a:cubicBezTo>
                  <a:cubicBezTo>
                    <a:pt x="4" y="8"/>
                    <a:pt x="3" y="9"/>
                    <a:pt x="3" y="9"/>
                  </a:cubicBezTo>
                  <a:cubicBezTo>
                    <a:pt x="3" y="9"/>
                    <a:pt x="3" y="10"/>
                    <a:pt x="3" y="10"/>
                  </a:cubicBezTo>
                  <a:cubicBezTo>
                    <a:pt x="3" y="10"/>
                    <a:pt x="4" y="10"/>
                    <a:pt x="4" y="10"/>
                  </a:cubicBezTo>
                  <a:cubicBezTo>
                    <a:pt x="4" y="10"/>
                    <a:pt x="4" y="10"/>
                    <a:pt x="5" y="10"/>
                  </a:cubicBezTo>
                  <a:cubicBezTo>
                    <a:pt x="5" y="10"/>
                    <a:pt x="5" y="10"/>
                    <a:pt x="5" y="10"/>
                  </a:cubicBezTo>
                  <a:cubicBezTo>
                    <a:pt x="5" y="10"/>
                    <a:pt x="5" y="10"/>
                    <a:pt x="6" y="10"/>
                  </a:cubicBezTo>
                  <a:cubicBezTo>
                    <a:pt x="6" y="10"/>
                    <a:pt x="6" y="10"/>
                    <a:pt x="6" y="10"/>
                  </a:cubicBezTo>
                  <a:cubicBezTo>
                    <a:pt x="6" y="11"/>
                    <a:pt x="6" y="11"/>
                    <a:pt x="6" y="11"/>
                  </a:cubicBezTo>
                  <a:cubicBezTo>
                    <a:pt x="6" y="11"/>
                    <a:pt x="6" y="11"/>
                    <a:pt x="6" y="11"/>
                  </a:cubicBezTo>
                  <a:cubicBezTo>
                    <a:pt x="6" y="12"/>
                    <a:pt x="6" y="11"/>
                    <a:pt x="6" y="12"/>
                  </a:cubicBezTo>
                  <a:cubicBezTo>
                    <a:pt x="6" y="12"/>
                    <a:pt x="7" y="13"/>
                    <a:pt x="6" y="13"/>
                  </a:cubicBezTo>
                  <a:cubicBezTo>
                    <a:pt x="6" y="13"/>
                    <a:pt x="6" y="13"/>
                    <a:pt x="6" y="13"/>
                  </a:cubicBezTo>
                  <a:cubicBezTo>
                    <a:pt x="6" y="13"/>
                    <a:pt x="5" y="13"/>
                    <a:pt x="5" y="13"/>
                  </a:cubicBezTo>
                  <a:cubicBezTo>
                    <a:pt x="5" y="13"/>
                    <a:pt x="4" y="14"/>
                    <a:pt x="4" y="14"/>
                  </a:cubicBezTo>
                  <a:cubicBezTo>
                    <a:pt x="4" y="15"/>
                    <a:pt x="4" y="14"/>
                    <a:pt x="4" y="15"/>
                  </a:cubicBezTo>
                  <a:cubicBezTo>
                    <a:pt x="5" y="15"/>
                    <a:pt x="5" y="15"/>
                    <a:pt x="4" y="15"/>
                  </a:cubicBezTo>
                  <a:cubicBezTo>
                    <a:pt x="4" y="15"/>
                    <a:pt x="3" y="16"/>
                    <a:pt x="3" y="16"/>
                  </a:cubicBezTo>
                  <a:cubicBezTo>
                    <a:pt x="3" y="16"/>
                    <a:pt x="3" y="16"/>
                    <a:pt x="2" y="16"/>
                  </a:cubicBezTo>
                  <a:cubicBezTo>
                    <a:pt x="2" y="16"/>
                    <a:pt x="2" y="16"/>
                    <a:pt x="2" y="16"/>
                  </a:cubicBezTo>
                  <a:cubicBezTo>
                    <a:pt x="2" y="17"/>
                    <a:pt x="2" y="17"/>
                    <a:pt x="2" y="17"/>
                  </a:cubicBezTo>
                  <a:cubicBezTo>
                    <a:pt x="3" y="18"/>
                    <a:pt x="2" y="17"/>
                    <a:pt x="3" y="17"/>
                  </a:cubicBezTo>
                  <a:cubicBezTo>
                    <a:pt x="3" y="17"/>
                    <a:pt x="3" y="17"/>
                    <a:pt x="4" y="17"/>
                  </a:cubicBezTo>
                  <a:cubicBezTo>
                    <a:pt x="4" y="17"/>
                    <a:pt x="4" y="17"/>
                    <a:pt x="4" y="17"/>
                  </a:cubicBezTo>
                  <a:cubicBezTo>
                    <a:pt x="4" y="17"/>
                    <a:pt x="4" y="17"/>
                    <a:pt x="5" y="17"/>
                  </a:cubicBezTo>
                  <a:cubicBezTo>
                    <a:pt x="5" y="18"/>
                    <a:pt x="5" y="18"/>
                    <a:pt x="5" y="18"/>
                  </a:cubicBezTo>
                  <a:cubicBezTo>
                    <a:pt x="5" y="18"/>
                    <a:pt x="4" y="18"/>
                    <a:pt x="4" y="18"/>
                  </a:cubicBezTo>
                  <a:cubicBezTo>
                    <a:pt x="4" y="18"/>
                    <a:pt x="4" y="18"/>
                    <a:pt x="4" y="18"/>
                  </a:cubicBezTo>
                  <a:cubicBezTo>
                    <a:pt x="4" y="18"/>
                    <a:pt x="4" y="18"/>
                    <a:pt x="4" y="18"/>
                  </a:cubicBezTo>
                  <a:cubicBezTo>
                    <a:pt x="4" y="19"/>
                    <a:pt x="4" y="18"/>
                    <a:pt x="4" y="19"/>
                  </a:cubicBezTo>
                  <a:cubicBezTo>
                    <a:pt x="4" y="19"/>
                    <a:pt x="3" y="19"/>
                    <a:pt x="3" y="19"/>
                  </a:cubicBezTo>
                  <a:cubicBezTo>
                    <a:pt x="3" y="19"/>
                    <a:pt x="3" y="19"/>
                    <a:pt x="3" y="19"/>
                  </a:cubicBezTo>
                  <a:cubicBezTo>
                    <a:pt x="3" y="19"/>
                    <a:pt x="2" y="20"/>
                    <a:pt x="2" y="20"/>
                  </a:cubicBezTo>
                  <a:cubicBezTo>
                    <a:pt x="2" y="20"/>
                    <a:pt x="2" y="20"/>
                    <a:pt x="2" y="20"/>
                  </a:cubicBezTo>
                  <a:cubicBezTo>
                    <a:pt x="2" y="20"/>
                    <a:pt x="2" y="20"/>
                    <a:pt x="1" y="20"/>
                  </a:cubicBezTo>
                  <a:cubicBezTo>
                    <a:pt x="1" y="20"/>
                    <a:pt x="1" y="20"/>
                    <a:pt x="1" y="20"/>
                  </a:cubicBezTo>
                  <a:cubicBezTo>
                    <a:pt x="1" y="20"/>
                    <a:pt x="1" y="20"/>
                    <a:pt x="1" y="21"/>
                  </a:cubicBezTo>
                  <a:cubicBezTo>
                    <a:pt x="1" y="21"/>
                    <a:pt x="1" y="20"/>
                    <a:pt x="1" y="21"/>
                  </a:cubicBezTo>
                  <a:cubicBezTo>
                    <a:pt x="1" y="21"/>
                    <a:pt x="2" y="21"/>
                    <a:pt x="2" y="21"/>
                  </a:cubicBezTo>
                  <a:cubicBezTo>
                    <a:pt x="2" y="21"/>
                    <a:pt x="2" y="20"/>
                    <a:pt x="2" y="20"/>
                  </a:cubicBezTo>
                  <a:cubicBezTo>
                    <a:pt x="3" y="20"/>
                    <a:pt x="3" y="20"/>
                    <a:pt x="4" y="20"/>
                  </a:cubicBezTo>
                  <a:cubicBezTo>
                    <a:pt x="4" y="20"/>
                    <a:pt x="3" y="20"/>
                    <a:pt x="4" y="20"/>
                  </a:cubicBezTo>
                  <a:cubicBezTo>
                    <a:pt x="4" y="20"/>
                    <a:pt x="5" y="20"/>
                    <a:pt x="5" y="19"/>
                  </a:cubicBezTo>
                  <a:cubicBezTo>
                    <a:pt x="6" y="19"/>
                    <a:pt x="6" y="20"/>
                    <a:pt x="6" y="20"/>
                  </a:cubicBezTo>
                  <a:cubicBezTo>
                    <a:pt x="7" y="20"/>
                    <a:pt x="7" y="20"/>
                    <a:pt x="8" y="20"/>
                  </a:cubicBezTo>
                  <a:cubicBezTo>
                    <a:pt x="8" y="20"/>
                    <a:pt x="8" y="20"/>
                    <a:pt x="8" y="19"/>
                  </a:cubicBezTo>
                  <a:cubicBezTo>
                    <a:pt x="9" y="19"/>
                    <a:pt x="9" y="19"/>
                    <a:pt x="9" y="19"/>
                  </a:cubicBezTo>
                  <a:cubicBezTo>
                    <a:pt x="10" y="19"/>
                    <a:pt x="10" y="19"/>
                    <a:pt x="11" y="19"/>
                  </a:cubicBezTo>
                  <a:cubicBezTo>
                    <a:pt x="12" y="19"/>
                    <a:pt x="12" y="19"/>
                    <a:pt x="12" y="19"/>
                  </a:cubicBezTo>
                  <a:cubicBezTo>
                    <a:pt x="12" y="19"/>
                    <a:pt x="13" y="19"/>
                    <a:pt x="13" y="19"/>
                  </a:cubicBezTo>
                  <a:cubicBezTo>
                    <a:pt x="13" y="19"/>
                    <a:pt x="13" y="19"/>
                    <a:pt x="13" y="19"/>
                  </a:cubicBezTo>
                  <a:cubicBezTo>
                    <a:pt x="13" y="19"/>
                    <a:pt x="13" y="19"/>
                    <a:pt x="13" y="19"/>
                  </a:cubicBezTo>
                  <a:cubicBezTo>
                    <a:pt x="13" y="18"/>
                    <a:pt x="14" y="18"/>
                    <a:pt x="14" y="18"/>
                  </a:cubicBezTo>
                  <a:cubicBezTo>
                    <a:pt x="14" y="17"/>
                    <a:pt x="13" y="18"/>
                    <a:pt x="13" y="17"/>
                  </a:cubicBezTo>
                  <a:cubicBezTo>
                    <a:pt x="13" y="17"/>
                    <a:pt x="13" y="17"/>
                    <a:pt x="13" y="17"/>
                  </a:cubicBezTo>
                  <a:cubicBezTo>
                    <a:pt x="14" y="17"/>
                    <a:pt x="14" y="17"/>
                    <a:pt x="14" y="16"/>
                  </a:cubicBezTo>
                  <a:cubicBezTo>
                    <a:pt x="14" y="16"/>
                    <a:pt x="14" y="16"/>
                    <a:pt x="14" y="16"/>
                  </a:cubicBezTo>
                  <a:cubicBezTo>
                    <a:pt x="14" y="16"/>
                    <a:pt x="14" y="16"/>
                    <a:pt x="14" y="16"/>
                  </a:cubicBezTo>
                  <a:cubicBezTo>
                    <a:pt x="15" y="15"/>
                    <a:pt x="15" y="15"/>
                    <a:pt x="15" y="15"/>
                  </a:cubicBezTo>
                  <a:cubicBezTo>
                    <a:pt x="15" y="14"/>
                    <a:pt x="15" y="14"/>
                    <a:pt x="15" y="14"/>
                  </a:cubicBezTo>
                  <a:cubicBezTo>
                    <a:pt x="14" y="14"/>
                    <a:pt x="13" y="14"/>
                    <a:pt x="12" y="14"/>
                  </a:cubicBezTo>
                  <a:cubicBezTo>
                    <a:pt x="12" y="14"/>
                    <a:pt x="12" y="14"/>
                    <a:pt x="12" y="14"/>
                  </a:cubicBezTo>
                  <a:cubicBezTo>
                    <a:pt x="12" y="13"/>
                    <a:pt x="12" y="13"/>
                    <a:pt x="12" y="13"/>
                  </a:cubicBezTo>
                  <a:cubicBezTo>
                    <a:pt x="12" y="12"/>
                    <a:pt x="12" y="12"/>
                    <a:pt x="12" y="12"/>
                  </a:cubicBezTo>
                  <a:cubicBezTo>
                    <a:pt x="12" y="12"/>
                    <a:pt x="12"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0" y="10"/>
                    <a:pt x="10" y="10"/>
                    <a:pt x="9" y="10"/>
                  </a:cubicBezTo>
                  <a:cubicBezTo>
                    <a:pt x="9" y="10"/>
                    <a:pt x="9" y="9"/>
                    <a:pt x="9" y="9"/>
                  </a:cubicBezTo>
                  <a:cubicBezTo>
                    <a:pt x="9" y="9"/>
                    <a:pt x="9" y="9"/>
                    <a:pt x="9" y="9"/>
                  </a:cubicBezTo>
                  <a:cubicBezTo>
                    <a:pt x="9" y="9"/>
                    <a:pt x="9" y="9"/>
                    <a:pt x="9" y="8"/>
                  </a:cubicBezTo>
                  <a:cubicBezTo>
                    <a:pt x="8" y="8"/>
                    <a:pt x="9" y="8"/>
                    <a:pt x="8" y="8"/>
                  </a:cubicBezTo>
                  <a:cubicBezTo>
                    <a:pt x="8" y="7"/>
                    <a:pt x="8" y="7"/>
                    <a:pt x="8" y="7"/>
                  </a:cubicBezTo>
                  <a:cubicBezTo>
                    <a:pt x="8" y="7"/>
                    <a:pt x="8" y="7"/>
                    <a:pt x="7" y="7"/>
                  </a:cubicBezTo>
                  <a:cubicBezTo>
                    <a:pt x="7" y="7"/>
                    <a:pt x="7" y="7"/>
                    <a:pt x="7" y="7"/>
                  </a:cubicBezTo>
                  <a:cubicBezTo>
                    <a:pt x="7" y="6"/>
                    <a:pt x="7" y="6"/>
                    <a:pt x="7" y="6"/>
                  </a:cubicBezTo>
                  <a:cubicBezTo>
                    <a:pt x="7" y="6"/>
                    <a:pt x="7" y="6"/>
                    <a:pt x="7" y="6"/>
                  </a:cubicBezTo>
                  <a:cubicBezTo>
                    <a:pt x="7" y="6"/>
                    <a:pt x="8" y="6"/>
                    <a:pt x="8" y="6"/>
                  </a:cubicBezTo>
                  <a:cubicBezTo>
                    <a:pt x="8" y="6"/>
                    <a:pt x="8" y="6"/>
                    <a:pt x="8" y="6"/>
                  </a:cubicBezTo>
                  <a:cubicBezTo>
                    <a:pt x="9" y="5"/>
                    <a:pt x="9" y="5"/>
                    <a:pt x="9" y="5"/>
                  </a:cubicBezTo>
                  <a:cubicBezTo>
                    <a:pt x="9" y="5"/>
                    <a:pt x="9" y="5"/>
                    <a:pt x="9" y="5"/>
                  </a:cubicBezTo>
                  <a:cubicBezTo>
                    <a:pt x="9" y="5"/>
                    <a:pt x="9" y="5"/>
                    <a:pt x="9" y="4"/>
                  </a:cubicBezTo>
                  <a:cubicBezTo>
                    <a:pt x="9" y="4"/>
                    <a:pt x="10" y="3"/>
                    <a:pt x="9" y="3"/>
                  </a:cubicBezTo>
                  <a:cubicBezTo>
                    <a:pt x="9" y="3"/>
                    <a:pt x="9" y="3"/>
                    <a:pt x="9" y="3"/>
                  </a:cubicBezTo>
                  <a:cubicBezTo>
                    <a:pt x="8" y="3"/>
                    <a:pt x="8" y="3"/>
                    <a:pt x="8" y="3"/>
                  </a:cubicBezTo>
                  <a:cubicBezTo>
                    <a:pt x="8" y="3"/>
                    <a:pt x="6" y="3"/>
                    <a:pt x="6" y="4"/>
                  </a:cubicBezTo>
                  <a:cubicBezTo>
                    <a:pt x="6" y="4"/>
                    <a:pt x="5" y="4"/>
                    <a:pt x="5" y="3"/>
                  </a:cubicBezTo>
                  <a:cubicBezTo>
                    <a:pt x="5" y="3"/>
                    <a:pt x="6" y="4"/>
                    <a:pt x="5" y="3"/>
                  </a:cubicBezTo>
                  <a:cubicBezTo>
                    <a:pt x="5" y="3"/>
                    <a:pt x="6" y="3"/>
                    <a:pt x="6" y="3"/>
                  </a:cubicBezTo>
                  <a:cubicBezTo>
                    <a:pt x="6" y="3"/>
                    <a:pt x="6" y="3"/>
                    <a:pt x="6" y="3"/>
                  </a:cubicBezTo>
                  <a:cubicBezTo>
                    <a:pt x="6" y="3"/>
                    <a:pt x="6" y="3"/>
                    <a:pt x="6" y="3"/>
                  </a:cubicBezTo>
                  <a:cubicBezTo>
                    <a:pt x="6" y="3"/>
                    <a:pt x="7" y="2"/>
                    <a:pt x="7" y="2"/>
                  </a:cubicBezTo>
                  <a:cubicBezTo>
                    <a:pt x="7" y="2"/>
                    <a:pt x="7" y="2"/>
                    <a:pt x="7" y="2"/>
                  </a:cubicBezTo>
                  <a:cubicBezTo>
                    <a:pt x="7" y="2"/>
                    <a:pt x="8" y="2"/>
                    <a:pt x="8" y="2"/>
                  </a:cubicBezTo>
                  <a:cubicBezTo>
                    <a:pt x="8" y="1"/>
                    <a:pt x="8" y="1"/>
                    <a:pt x="8" y="0"/>
                  </a:cubicBezTo>
                  <a:cubicBezTo>
                    <a:pt x="8" y="0"/>
                    <a:pt x="7" y="0"/>
                    <a:pt x="7" y="0"/>
                  </a:cubicBezTo>
                  <a:cubicBezTo>
                    <a:pt x="6" y="1"/>
                    <a:pt x="6" y="1"/>
                    <a:pt x="6" y="1"/>
                  </a:cubicBezTo>
                  <a:cubicBezTo>
                    <a:pt x="6" y="1"/>
                    <a:pt x="6" y="1"/>
                    <a:pt x="6" y="1"/>
                  </a:cubicBezTo>
                  <a:cubicBezTo>
                    <a:pt x="5" y="1"/>
                    <a:pt x="5" y="1"/>
                    <a:pt x="5" y="1"/>
                  </a:cubicBezTo>
                  <a:cubicBezTo>
                    <a:pt x="4" y="1"/>
                    <a:pt x="4" y="2"/>
                    <a:pt x="4" y="2"/>
                  </a:cubicBezTo>
                  <a:cubicBezTo>
                    <a:pt x="4" y="1"/>
                    <a:pt x="4" y="3"/>
                    <a:pt x="3" y="3"/>
                  </a:cubicBezTo>
                  <a:cubicBezTo>
                    <a:pt x="3" y="3"/>
                    <a:pt x="3" y="2"/>
                    <a:pt x="3" y="3"/>
                  </a:cubicBezTo>
                  <a:cubicBezTo>
                    <a:pt x="3" y="3"/>
                    <a:pt x="3" y="3"/>
                    <a:pt x="3" y="3"/>
                  </a:cubicBezTo>
                  <a:cubicBezTo>
                    <a:pt x="3" y="3"/>
                    <a:pt x="3" y="3"/>
                    <a:pt x="3" y="3"/>
                  </a:cubicBezTo>
                  <a:cubicBezTo>
                    <a:pt x="3" y="3"/>
                    <a:pt x="3" y="3"/>
                    <a:pt x="3" y="3"/>
                  </a:cubicBezTo>
                  <a:cubicBezTo>
                    <a:pt x="3" y="3"/>
                    <a:pt x="3" y="3"/>
                    <a:pt x="3" y="3"/>
                  </a:cubicBezTo>
                  <a:cubicBezTo>
                    <a:pt x="3" y="3"/>
                    <a:pt x="3" y="3"/>
                    <a:pt x="3" y="4"/>
                  </a:cubicBezTo>
                  <a:cubicBezTo>
                    <a:pt x="2" y="4"/>
                    <a:pt x="2" y="4"/>
                    <a:pt x="2" y="4"/>
                  </a:cubicBezTo>
                  <a:cubicBezTo>
                    <a:pt x="2" y="4"/>
                    <a:pt x="1" y="4"/>
                    <a:pt x="1" y="4"/>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92" name="Freeform 169"/>
            <p:cNvSpPr/>
            <p:nvPr/>
          </p:nvSpPr>
          <p:spPr>
            <a:xfrm>
              <a:off x="1026" y="771"/>
              <a:ext cx="29" cy="29"/>
            </a:xfrm>
            <a:custGeom>
              <a:avLst/>
              <a:gdLst/>
              <a:ahLst/>
              <a:cxnLst>
                <a:cxn ang="0">
                  <a:pos x="11" y="10"/>
                </a:cxn>
                <a:cxn ang="0">
                  <a:pos x="11" y="10"/>
                </a:cxn>
                <a:cxn ang="0">
                  <a:pos x="11" y="11"/>
                </a:cxn>
                <a:cxn ang="0">
                  <a:pos x="11" y="10"/>
                </a:cxn>
                <a:cxn ang="0">
                  <a:pos x="11" y="9"/>
                </a:cxn>
                <a:cxn ang="0">
                  <a:pos x="12" y="9"/>
                </a:cxn>
                <a:cxn ang="0">
                  <a:pos x="11" y="9"/>
                </a:cxn>
                <a:cxn ang="0">
                  <a:pos x="11" y="9"/>
                </a:cxn>
                <a:cxn ang="0">
                  <a:pos x="10" y="8"/>
                </a:cxn>
                <a:cxn ang="0">
                  <a:pos x="12" y="7"/>
                </a:cxn>
                <a:cxn ang="0">
                  <a:pos x="11" y="7"/>
                </a:cxn>
                <a:cxn ang="0">
                  <a:pos x="11" y="6"/>
                </a:cxn>
                <a:cxn ang="0">
                  <a:pos x="12" y="6"/>
                </a:cxn>
                <a:cxn ang="0">
                  <a:pos x="11" y="5"/>
                </a:cxn>
                <a:cxn ang="0">
                  <a:pos x="10" y="5"/>
                </a:cxn>
                <a:cxn ang="0">
                  <a:pos x="9" y="5"/>
                </a:cxn>
                <a:cxn ang="0">
                  <a:pos x="8" y="5"/>
                </a:cxn>
                <a:cxn ang="0">
                  <a:pos x="8" y="5"/>
                </a:cxn>
                <a:cxn ang="0">
                  <a:pos x="8" y="4"/>
                </a:cxn>
                <a:cxn ang="0">
                  <a:pos x="7" y="4"/>
                </a:cxn>
                <a:cxn ang="0">
                  <a:pos x="7" y="3"/>
                </a:cxn>
                <a:cxn ang="0">
                  <a:pos x="8" y="3"/>
                </a:cxn>
                <a:cxn ang="0">
                  <a:pos x="9" y="2"/>
                </a:cxn>
                <a:cxn ang="0">
                  <a:pos x="10" y="1"/>
                </a:cxn>
                <a:cxn ang="0">
                  <a:pos x="10" y="0"/>
                </a:cxn>
                <a:cxn ang="0">
                  <a:pos x="9" y="0"/>
                </a:cxn>
                <a:cxn ang="0">
                  <a:pos x="8" y="0"/>
                </a:cxn>
                <a:cxn ang="0">
                  <a:pos x="7" y="2"/>
                </a:cxn>
                <a:cxn ang="0">
                  <a:pos x="6" y="2"/>
                </a:cxn>
                <a:cxn ang="0">
                  <a:pos x="6" y="2"/>
                </a:cxn>
                <a:cxn ang="0">
                  <a:pos x="5" y="3"/>
                </a:cxn>
                <a:cxn ang="0">
                  <a:pos x="5" y="3"/>
                </a:cxn>
                <a:cxn ang="0">
                  <a:pos x="5" y="4"/>
                </a:cxn>
                <a:cxn ang="0">
                  <a:pos x="4" y="4"/>
                </a:cxn>
                <a:cxn ang="0">
                  <a:pos x="4" y="5"/>
                </a:cxn>
                <a:cxn ang="0">
                  <a:pos x="3" y="6"/>
                </a:cxn>
                <a:cxn ang="0">
                  <a:pos x="2" y="6"/>
                </a:cxn>
                <a:cxn ang="0">
                  <a:pos x="1" y="7"/>
                </a:cxn>
                <a:cxn ang="0">
                  <a:pos x="1" y="8"/>
                </a:cxn>
                <a:cxn ang="0">
                  <a:pos x="0" y="8"/>
                </a:cxn>
                <a:cxn ang="0">
                  <a:pos x="0" y="10"/>
                </a:cxn>
                <a:cxn ang="0">
                  <a:pos x="2" y="9"/>
                </a:cxn>
                <a:cxn ang="0">
                  <a:pos x="4" y="9"/>
                </a:cxn>
                <a:cxn ang="0">
                  <a:pos x="4" y="9"/>
                </a:cxn>
                <a:cxn ang="0">
                  <a:pos x="6" y="9"/>
                </a:cxn>
                <a:cxn ang="0">
                  <a:pos x="7" y="9"/>
                </a:cxn>
                <a:cxn ang="0">
                  <a:pos x="6" y="11"/>
                </a:cxn>
                <a:cxn ang="0">
                  <a:pos x="6" y="11"/>
                </a:cxn>
                <a:cxn ang="0">
                  <a:pos x="7" y="11"/>
                </a:cxn>
                <a:cxn ang="0">
                  <a:pos x="7" y="10"/>
                </a:cxn>
                <a:cxn ang="0">
                  <a:pos x="9" y="9"/>
                </a:cxn>
                <a:cxn ang="0">
                  <a:pos x="10" y="10"/>
                </a:cxn>
                <a:cxn ang="0">
                  <a:pos x="9" y="11"/>
                </a:cxn>
                <a:cxn ang="0">
                  <a:pos x="9" y="11"/>
                </a:cxn>
                <a:cxn ang="0">
                  <a:pos x="9" y="12"/>
                </a:cxn>
                <a:cxn ang="0">
                  <a:pos x="11" y="11"/>
                </a:cxn>
                <a:cxn ang="0">
                  <a:pos x="11" y="11"/>
                </a:cxn>
                <a:cxn ang="0">
                  <a:pos x="11" y="10"/>
                </a:cxn>
                <a:cxn ang="0">
                  <a:pos x="12" y="9"/>
                </a:cxn>
              </a:cxnLst>
              <a:rect l="0" t="0" r="r" b="b"/>
              <a:pathLst>
                <a:path w="12" h="12">
                  <a:moveTo>
                    <a:pt x="12" y="10"/>
                  </a:moveTo>
                  <a:cubicBezTo>
                    <a:pt x="12" y="10"/>
                    <a:pt x="11" y="10"/>
                    <a:pt x="11" y="10"/>
                  </a:cubicBezTo>
                  <a:cubicBezTo>
                    <a:pt x="11" y="10"/>
                    <a:pt x="11" y="10"/>
                    <a:pt x="11" y="10"/>
                  </a:cubicBezTo>
                  <a:cubicBezTo>
                    <a:pt x="11" y="10"/>
                    <a:pt x="11" y="10"/>
                    <a:pt x="11" y="10"/>
                  </a:cubicBezTo>
                  <a:cubicBezTo>
                    <a:pt x="11" y="10"/>
                    <a:pt x="11" y="10"/>
                    <a:pt x="11" y="10"/>
                  </a:cubicBezTo>
                  <a:cubicBezTo>
                    <a:pt x="11" y="10"/>
                    <a:pt x="11" y="10"/>
                    <a:pt x="11" y="11"/>
                  </a:cubicBezTo>
                  <a:cubicBezTo>
                    <a:pt x="11" y="11"/>
                    <a:pt x="11" y="11"/>
                    <a:pt x="11" y="11"/>
                  </a:cubicBezTo>
                  <a:cubicBezTo>
                    <a:pt x="10" y="11"/>
                    <a:pt x="10" y="10"/>
                    <a:pt x="11" y="10"/>
                  </a:cubicBezTo>
                  <a:cubicBezTo>
                    <a:pt x="11" y="10"/>
                    <a:pt x="11" y="10"/>
                    <a:pt x="11" y="10"/>
                  </a:cubicBezTo>
                  <a:cubicBezTo>
                    <a:pt x="11" y="10"/>
                    <a:pt x="11" y="9"/>
                    <a:pt x="11" y="9"/>
                  </a:cubicBezTo>
                  <a:cubicBezTo>
                    <a:pt x="12" y="9"/>
                    <a:pt x="12" y="9"/>
                    <a:pt x="12" y="9"/>
                  </a:cubicBezTo>
                  <a:cubicBezTo>
                    <a:pt x="12" y="9"/>
                    <a:pt x="12" y="9"/>
                    <a:pt x="12" y="9"/>
                  </a:cubicBezTo>
                  <a:cubicBezTo>
                    <a:pt x="12" y="9"/>
                    <a:pt x="11" y="9"/>
                    <a:pt x="11" y="9"/>
                  </a:cubicBezTo>
                  <a:cubicBezTo>
                    <a:pt x="11" y="9"/>
                    <a:pt x="11" y="9"/>
                    <a:pt x="11" y="9"/>
                  </a:cubicBezTo>
                  <a:cubicBezTo>
                    <a:pt x="11" y="9"/>
                    <a:pt x="11" y="9"/>
                    <a:pt x="11" y="9"/>
                  </a:cubicBezTo>
                  <a:cubicBezTo>
                    <a:pt x="11" y="9"/>
                    <a:pt x="11" y="9"/>
                    <a:pt x="11" y="9"/>
                  </a:cubicBezTo>
                  <a:cubicBezTo>
                    <a:pt x="11" y="9"/>
                    <a:pt x="11" y="9"/>
                    <a:pt x="11" y="9"/>
                  </a:cubicBezTo>
                  <a:cubicBezTo>
                    <a:pt x="10" y="9"/>
                    <a:pt x="10" y="9"/>
                    <a:pt x="10" y="8"/>
                  </a:cubicBezTo>
                  <a:cubicBezTo>
                    <a:pt x="10" y="8"/>
                    <a:pt x="10" y="8"/>
                    <a:pt x="11" y="8"/>
                  </a:cubicBezTo>
                  <a:cubicBezTo>
                    <a:pt x="12" y="8"/>
                    <a:pt x="12" y="8"/>
                    <a:pt x="12" y="7"/>
                  </a:cubicBezTo>
                  <a:cubicBezTo>
                    <a:pt x="11" y="7"/>
                    <a:pt x="12" y="7"/>
                    <a:pt x="11" y="7"/>
                  </a:cubicBezTo>
                  <a:cubicBezTo>
                    <a:pt x="11" y="7"/>
                    <a:pt x="11" y="7"/>
                    <a:pt x="11" y="7"/>
                  </a:cubicBezTo>
                  <a:cubicBezTo>
                    <a:pt x="11" y="7"/>
                    <a:pt x="10" y="7"/>
                    <a:pt x="11" y="7"/>
                  </a:cubicBezTo>
                  <a:cubicBezTo>
                    <a:pt x="11" y="7"/>
                    <a:pt x="10" y="6"/>
                    <a:pt x="11" y="6"/>
                  </a:cubicBezTo>
                  <a:cubicBezTo>
                    <a:pt x="11" y="6"/>
                    <a:pt x="11" y="6"/>
                    <a:pt x="11" y="6"/>
                  </a:cubicBezTo>
                  <a:cubicBezTo>
                    <a:pt x="12" y="6"/>
                    <a:pt x="12" y="6"/>
                    <a:pt x="12" y="6"/>
                  </a:cubicBezTo>
                  <a:cubicBezTo>
                    <a:pt x="12" y="5"/>
                    <a:pt x="11" y="6"/>
                    <a:pt x="11" y="5"/>
                  </a:cubicBezTo>
                  <a:cubicBezTo>
                    <a:pt x="11" y="5"/>
                    <a:pt x="11" y="5"/>
                    <a:pt x="11" y="5"/>
                  </a:cubicBezTo>
                  <a:cubicBezTo>
                    <a:pt x="11" y="4"/>
                    <a:pt x="11" y="5"/>
                    <a:pt x="11" y="5"/>
                  </a:cubicBezTo>
                  <a:cubicBezTo>
                    <a:pt x="10" y="5"/>
                    <a:pt x="10" y="5"/>
                    <a:pt x="10" y="5"/>
                  </a:cubicBezTo>
                  <a:cubicBezTo>
                    <a:pt x="10" y="4"/>
                    <a:pt x="10" y="5"/>
                    <a:pt x="9" y="5"/>
                  </a:cubicBezTo>
                  <a:cubicBezTo>
                    <a:pt x="9" y="6"/>
                    <a:pt x="9" y="6"/>
                    <a:pt x="9" y="5"/>
                  </a:cubicBezTo>
                  <a:cubicBezTo>
                    <a:pt x="9" y="5"/>
                    <a:pt x="8" y="5"/>
                    <a:pt x="8" y="5"/>
                  </a:cubicBezTo>
                  <a:cubicBezTo>
                    <a:pt x="8" y="5"/>
                    <a:pt x="7" y="5"/>
                    <a:pt x="8" y="5"/>
                  </a:cubicBezTo>
                  <a:cubicBezTo>
                    <a:pt x="8" y="5"/>
                    <a:pt x="8" y="5"/>
                    <a:pt x="8" y="5"/>
                  </a:cubicBezTo>
                  <a:cubicBezTo>
                    <a:pt x="8" y="5"/>
                    <a:pt x="8" y="5"/>
                    <a:pt x="8" y="5"/>
                  </a:cubicBezTo>
                  <a:cubicBezTo>
                    <a:pt x="8" y="4"/>
                    <a:pt x="8" y="4"/>
                    <a:pt x="8" y="4"/>
                  </a:cubicBezTo>
                  <a:cubicBezTo>
                    <a:pt x="8" y="4"/>
                    <a:pt x="8" y="3"/>
                    <a:pt x="8" y="4"/>
                  </a:cubicBezTo>
                  <a:cubicBezTo>
                    <a:pt x="8" y="4"/>
                    <a:pt x="8" y="4"/>
                    <a:pt x="7" y="4"/>
                  </a:cubicBezTo>
                  <a:cubicBezTo>
                    <a:pt x="7" y="4"/>
                    <a:pt x="7" y="4"/>
                    <a:pt x="7" y="4"/>
                  </a:cubicBezTo>
                  <a:cubicBezTo>
                    <a:pt x="7" y="4"/>
                    <a:pt x="7" y="4"/>
                    <a:pt x="7" y="4"/>
                  </a:cubicBezTo>
                  <a:cubicBezTo>
                    <a:pt x="7" y="3"/>
                    <a:pt x="7" y="4"/>
                    <a:pt x="7" y="3"/>
                  </a:cubicBezTo>
                  <a:cubicBezTo>
                    <a:pt x="7" y="3"/>
                    <a:pt x="7" y="3"/>
                    <a:pt x="7" y="3"/>
                  </a:cubicBezTo>
                  <a:cubicBezTo>
                    <a:pt x="8" y="3"/>
                    <a:pt x="8" y="3"/>
                    <a:pt x="8" y="3"/>
                  </a:cubicBezTo>
                  <a:cubicBezTo>
                    <a:pt x="8" y="3"/>
                    <a:pt x="8" y="3"/>
                    <a:pt x="8" y="2"/>
                  </a:cubicBezTo>
                  <a:cubicBezTo>
                    <a:pt x="9" y="2"/>
                    <a:pt x="8" y="2"/>
                    <a:pt x="9" y="2"/>
                  </a:cubicBezTo>
                  <a:cubicBezTo>
                    <a:pt x="9" y="2"/>
                    <a:pt x="9" y="2"/>
                    <a:pt x="9" y="1"/>
                  </a:cubicBezTo>
                  <a:cubicBezTo>
                    <a:pt x="9" y="1"/>
                    <a:pt x="10" y="1"/>
                    <a:pt x="10" y="1"/>
                  </a:cubicBezTo>
                  <a:cubicBezTo>
                    <a:pt x="10" y="1"/>
                    <a:pt x="10" y="1"/>
                    <a:pt x="10" y="1"/>
                  </a:cubicBezTo>
                  <a:cubicBezTo>
                    <a:pt x="10" y="1"/>
                    <a:pt x="10" y="1"/>
                    <a:pt x="10" y="0"/>
                  </a:cubicBezTo>
                  <a:cubicBezTo>
                    <a:pt x="10" y="0"/>
                    <a:pt x="10" y="0"/>
                    <a:pt x="10" y="0"/>
                  </a:cubicBezTo>
                  <a:cubicBezTo>
                    <a:pt x="10" y="0"/>
                    <a:pt x="10" y="0"/>
                    <a:pt x="9" y="0"/>
                  </a:cubicBezTo>
                  <a:cubicBezTo>
                    <a:pt x="9" y="0"/>
                    <a:pt x="8" y="0"/>
                    <a:pt x="8" y="0"/>
                  </a:cubicBezTo>
                  <a:cubicBezTo>
                    <a:pt x="8" y="0"/>
                    <a:pt x="8" y="0"/>
                    <a:pt x="8" y="0"/>
                  </a:cubicBezTo>
                  <a:cubicBezTo>
                    <a:pt x="8" y="1"/>
                    <a:pt x="8" y="1"/>
                    <a:pt x="7" y="1"/>
                  </a:cubicBezTo>
                  <a:cubicBezTo>
                    <a:pt x="7" y="2"/>
                    <a:pt x="7" y="2"/>
                    <a:pt x="7" y="2"/>
                  </a:cubicBezTo>
                  <a:cubicBezTo>
                    <a:pt x="6" y="2"/>
                    <a:pt x="6" y="2"/>
                    <a:pt x="6" y="2"/>
                  </a:cubicBezTo>
                  <a:cubicBezTo>
                    <a:pt x="6" y="2"/>
                    <a:pt x="6" y="2"/>
                    <a:pt x="6" y="2"/>
                  </a:cubicBezTo>
                  <a:cubicBezTo>
                    <a:pt x="6" y="2"/>
                    <a:pt x="6" y="2"/>
                    <a:pt x="6" y="2"/>
                  </a:cubicBezTo>
                  <a:cubicBezTo>
                    <a:pt x="6" y="2"/>
                    <a:pt x="6" y="2"/>
                    <a:pt x="6" y="2"/>
                  </a:cubicBezTo>
                  <a:cubicBezTo>
                    <a:pt x="6" y="3"/>
                    <a:pt x="6" y="2"/>
                    <a:pt x="6" y="3"/>
                  </a:cubicBezTo>
                  <a:cubicBezTo>
                    <a:pt x="6" y="3"/>
                    <a:pt x="6" y="3"/>
                    <a:pt x="5" y="3"/>
                  </a:cubicBezTo>
                  <a:cubicBezTo>
                    <a:pt x="5" y="3"/>
                    <a:pt x="5" y="3"/>
                    <a:pt x="5" y="3"/>
                  </a:cubicBezTo>
                  <a:cubicBezTo>
                    <a:pt x="5" y="3"/>
                    <a:pt x="5" y="3"/>
                    <a:pt x="5" y="3"/>
                  </a:cubicBezTo>
                  <a:cubicBezTo>
                    <a:pt x="5" y="3"/>
                    <a:pt x="5" y="3"/>
                    <a:pt x="5" y="3"/>
                  </a:cubicBezTo>
                  <a:cubicBezTo>
                    <a:pt x="5" y="3"/>
                    <a:pt x="5" y="3"/>
                    <a:pt x="5" y="4"/>
                  </a:cubicBezTo>
                  <a:cubicBezTo>
                    <a:pt x="5" y="4"/>
                    <a:pt x="5" y="4"/>
                    <a:pt x="5" y="4"/>
                  </a:cubicBezTo>
                  <a:cubicBezTo>
                    <a:pt x="4" y="4"/>
                    <a:pt x="5" y="4"/>
                    <a:pt x="4" y="4"/>
                  </a:cubicBezTo>
                  <a:cubicBezTo>
                    <a:pt x="4" y="4"/>
                    <a:pt x="4" y="4"/>
                    <a:pt x="4" y="4"/>
                  </a:cubicBezTo>
                  <a:cubicBezTo>
                    <a:pt x="4" y="4"/>
                    <a:pt x="4" y="5"/>
                    <a:pt x="4" y="5"/>
                  </a:cubicBezTo>
                  <a:cubicBezTo>
                    <a:pt x="4" y="5"/>
                    <a:pt x="3" y="5"/>
                    <a:pt x="3" y="5"/>
                  </a:cubicBezTo>
                  <a:cubicBezTo>
                    <a:pt x="3" y="6"/>
                    <a:pt x="3" y="6"/>
                    <a:pt x="3" y="6"/>
                  </a:cubicBezTo>
                  <a:cubicBezTo>
                    <a:pt x="3" y="6"/>
                    <a:pt x="3" y="6"/>
                    <a:pt x="3" y="6"/>
                  </a:cubicBezTo>
                  <a:cubicBezTo>
                    <a:pt x="2" y="6"/>
                    <a:pt x="2" y="6"/>
                    <a:pt x="2" y="6"/>
                  </a:cubicBezTo>
                  <a:cubicBezTo>
                    <a:pt x="2" y="7"/>
                    <a:pt x="2" y="7"/>
                    <a:pt x="2" y="7"/>
                  </a:cubicBezTo>
                  <a:cubicBezTo>
                    <a:pt x="1" y="7"/>
                    <a:pt x="2" y="7"/>
                    <a:pt x="1" y="7"/>
                  </a:cubicBezTo>
                  <a:cubicBezTo>
                    <a:pt x="1" y="7"/>
                    <a:pt x="1" y="7"/>
                    <a:pt x="1" y="8"/>
                  </a:cubicBezTo>
                  <a:cubicBezTo>
                    <a:pt x="1" y="8"/>
                    <a:pt x="1" y="8"/>
                    <a:pt x="1" y="8"/>
                  </a:cubicBezTo>
                  <a:cubicBezTo>
                    <a:pt x="0" y="8"/>
                    <a:pt x="1" y="8"/>
                    <a:pt x="0" y="8"/>
                  </a:cubicBezTo>
                  <a:cubicBezTo>
                    <a:pt x="0" y="8"/>
                    <a:pt x="0" y="8"/>
                    <a:pt x="0" y="8"/>
                  </a:cubicBezTo>
                  <a:cubicBezTo>
                    <a:pt x="0" y="9"/>
                    <a:pt x="0" y="8"/>
                    <a:pt x="0" y="9"/>
                  </a:cubicBezTo>
                  <a:cubicBezTo>
                    <a:pt x="0" y="9"/>
                    <a:pt x="0" y="9"/>
                    <a:pt x="0" y="10"/>
                  </a:cubicBezTo>
                  <a:cubicBezTo>
                    <a:pt x="0" y="10"/>
                    <a:pt x="0" y="10"/>
                    <a:pt x="1" y="10"/>
                  </a:cubicBezTo>
                  <a:cubicBezTo>
                    <a:pt x="1" y="9"/>
                    <a:pt x="1" y="9"/>
                    <a:pt x="2" y="9"/>
                  </a:cubicBezTo>
                  <a:cubicBezTo>
                    <a:pt x="2" y="9"/>
                    <a:pt x="2" y="9"/>
                    <a:pt x="3" y="9"/>
                  </a:cubicBezTo>
                  <a:cubicBezTo>
                    <a:pt x="3" y="9"/>
                    <a:pt x="3" y="9"/>
                    <a:pt x="4" y="9"/>
                  </a:cubicBezTo>
                  <a:cubicBezTo>
                    <a:pt x="4" y="9"/>
                    <a:pt x="3" y="9"/>
                    <a:pt x="4" y="9"/>
                  </a:cubicBezTo>
                  <a:cubicBezTo>
                    <a:pt x="4" y="9"/>
                    <a:pt x="4" y="9"/>
                    <a:pt x="4" y="9"/>
                  </a:cubicBezTo>
                  <a:cubicBezTo>
                    <a:pt x="4" y="10"/>
                    <a:pt x="4" y="10"/>
                    <a:pt x="5" y="10"/>
                  </a:cubicBezTo>
                  <a:cubicBezTo>
                    <a:pt x="5" y="10"/>
                    <a:pt x="5" y="9"/>
                    <a:pt x="6" y="9"/>
                  </a:cubicBezTo>
                  <a:cubicBezTo>
                    <a:pt x="6" y="9"/>
                    <a:pt x="6" y="9"/>
                    <a:pt x="6" y="9"/>
                  </a:cubicBezTo>
                  <a:cubicBezTo>
                    <a:pt x="7" y="9"/>
                    <a:pt x="6" y="9"/>
                    <a:pt x="7" y="9"/>
                  </a:cubicBezTo>
                  <a:cubicBezTo>
                    <a:pt x="7" y="9"/>
                    <a:pt x="7" y="10"/>
                    <a:pt x="7" y="10"/>
                  </a:cubicBezTo>
                  <a:cubicBezTo>
                    <a:pt x="6" y="10"/>
                    <a:pt x="6" y="10"/>
                    <a:pt x="6" y="11"/>
                  </a:cubicBezTo>
                  <a:cubicBezTo>
                    <a:pt x="6" y="11"/>
                    <a:pt x="6" y="11"/>
                    <a:pt x="5" y="11"/>
                  </a:cubicBezTo>
                  <a:cubicBezTo>
                    <a:pt x="5" y="12"/>
                    <a:pt x="6" y="11"/>
                    <a:pt x="6" y="11"/>
                  </a:cubicBezTo>
                  <a:cubicBezTo>
                    <a:pt x="6" y="11"/>
                    <a:pt x="6" y="11"/>
                    <a:pt x="7" y="11"/>
                  </a:cubicBezTo>
                  <a:cubicBezTo>
                    <a:pt x="7" y="11"/>
                    <a:pt x="7" y="11"/>
                    <a:pt x="7" y="11"/>
                  </a:cubicBezTo>
                  <a:cubicBezTo>
                    <a:pt x="7" y="11"/>
                    <a:pt x="7" y="11"/>
                    <a:pt x="7" y="10"/>
                  </a:cubicBezTo>
                  <a:cubicBezTo>
                    <a:pt x="7" y="10"/>
                    <a:pt x="7" y="10"/>
                    <a:pt x="7" y="10"/>
                  </a:cubicBezTo>
                  <a:cubicBezTo>
                    <a:pt x="8" y="10"/>
                    <a:pt x="8" y="10"/>
                    <a:pt x="9" y="10"/>
                  </a:cubicBezTo>
                  <a:cubicBezTo>
                    <a:pt x="9" y="10"/>
                    <a:pt x="9" y="10"/>
                    <a:pt x="9" y="9"/>
                  </a:cubicBezTo>
                  <a:cubicBezTo>
                    <a:pt x="9" y="9"/>
                    <a:pt x="9" y="9"/>
                    <a:pt x="9" y="9"/>
                  </a:cubicBezTo>
                  <a:cubicBezTo>
                    <a:pt x="10" y="10"/>
                    <a:pt x="10" y="10"/>
                    <a:pt x="10" y="10"/>
                  </a:cubicBezTo>
                  <a:cubicBezTo>
                    <a:pt x="10" y="10"/>
                    <a:pt x="10" y="10"/>
                    <a:pt x="9" y="10"/>
                  </a:cubicBezTo>
                  <a:cubicBezTo>
                    <a:pt x="9" y="11"/>
                    <a:pt x="9" y="11"/>
                    <a:pt x="9" y="11"/>
                  </a:cubicBezTo>
                  <a:cubicBezTo>
                    <a:pt x="9" y="11"/>
                    <a:pt x="9" y="11"/>
                    <a:pt x="9" y="11"/>
                  </a:cubicBezTo>
                  <a:cubicBezTo>
                    <a:pt x="9" y="11"/>
                    <a:pt x="9" y="11"/>
                    <a:pt x="9" y="11"/>
                  </a:cubicBezTo>
                  <a:cubicBezTo>
                    <a:pt x="9" y="11"/>
                    <a:pt x="8" y="11"/>
                    <a:pt x="9" y="11"/>
                  </a:cubicBezTo>
                  <a:cubicBezTo>
                    <a:pt x="9" y="11"/>
                    <a:pt x="9" y="12"/>
                    <a:pt x="9" y="12"/>
                  </a:cubicBezTo>
                  <a:cubicBezTo>
                    <a:pt x="10" y="12"/>
                    <a:pt x="10" y="12"/>
                    <a:pt x="10" y="12"/>
                  </a:cubicBezTo>
                  <a:cubicBezTo>
                    <a:pt x="11" y="12"/>
                    <a:pt x="10" y="11"/>
                    <a:pt x="11" y="11"/>
                  </a:cubicBezTo>
                  <a:cubicBezTo>
                    <a:pt x="11" y="11"/>
                    <a:pt x="11" y="11"/>
                    <a:pt x="11" y="11"/>
                  </a:cubicBezTo>
                  <a:cubicBezTo>
                    <a:pt x="11" y="11"/>
                    <a:pt x="11" y="11"/>
                    <a:pt x="11" y="11"/>
                  </a:cubicBezTo>
                  <a:cubicBezTo>
                    <a:pt x="11" y="11"/>
                    <a:pt x="11" y="11"/>
                    <a:pt x="11" y="10"/>
                  </a:cubicBezTo>
                  <a:cubicBezTo>
                    <a:pt x="11" y="10"/>
                    <a:pt x="11" y="10"/>
                    <a:pt x="11" y="10"/>
                  </a:cubicBezTo>
                  <a:cubicBezTo>
                    <a:pt x="12" y="10"/>
                    <a:pt x="12" y="10"/>
                    <a:pt x="12" y="10"/>
                  </a:cubicBezTo>
                  <a:cubicBezTo>
                    <a:pt x="12" y="10"/>
                    <a:pt x="12" y="9"/>
                    <a:pt x="12" y="9"/>
                  </a:cubicBezTo>
                  <a:cubicBezTo>
                    <a:pt x="12" y="9"/>
                    <a:pt x="12" y="9"/>
                    <a:pt x="12" y="1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93" name="Freeform 170"/>
            <p:cNvSpPr/>
            <p:nvPr/>
          </p:nvSpPr>
          <p:spPr>
            <a:xfrm>
              <a:off x="1917" y="805"/>
              <a:ext cx="26" cy="23"/>
            </a:xfrm>
            <a:custGeom>
              <a:avLst/>
              <a:gdLst/>
              <a:ahLst/>
              <a:cxnLst>
                <a:cxn ang="0">
                  <a:pos x="2" y="1"/>
                </a:cxn>
                <a:cxn ang="0">
                  <a:pos x="1" y="1"/>
                </a:cxn>
                <a:cxn ang="0">
                  <a:pos x="0" y="0"/>
                </a:cxn>
                <a:cxn ang="0">
                  <a:pos x="0" y="2"/>
                </a:cxn>
                <a:cxn ang="0">
                  <a:pos x="1" y="2"/>
                </a:cxn>
                <a:cxn ang="0">
                  <a:pos x="1" y="3"/>
                </a:cxn>
                <a:cxn ang="0">
                  <a:pos x="2" y="5"/>
                </a:cxn>
                <a:cxn ang="0">
                  <a:pos x="2" y="6"/>
                </a:cxn>
                <a:cxn ang="0">
                  <a:pos x="0" y="6"/>
                </a:cxn>
                <a:cxn ang="0">
                  <a:pos x="1" y="7"/>
                </a:cxn>
                <a:cxn ang="0">
                  <a:pos x="1" y="8"/>
                </a:cxn>
                <a:cxn ang="0">
                  <a:pos x="1" y="9"/>
                </a:cxn>
                <a:cxn ang="0">
                  <a:pos x="2" y="10"/>
                </a:cxn>
                <a:cxn ang="0">
                  <a:pos x="3" y="10"/>
                </a:cxn>
                <a:cxn ang="0">
                  <a:pos x="4" y="9"/>
                </a:cxn>
                <a:cxn ang="0">
                  <a:pos x="3" y="9"/>
                </a:cxn>
                <a:cxn ang="0">
                  <a:pos x="2" y="8"/>
                </a:cxn>
                <a:cxn ang="0">
                  <a:pos x="2" y="8"/>
                </a:cxn>
                <a:cxn ang="0">
                  <a:pos x="4" y="7"/>
                </a:cxn>
                <a:cxn ang="0">
                  <a:pos x="5" y="8"/>
                </a:cxn>
                <a:cxn ang="0">
                  <a:pos x="7" y="9"/>
                </a:cxn>
                <a:cxn ang="0">
                  <a:pos x="8" y="8"/>
                </a:cxn>
                <a:cxn ang="0">
                  <a:pos x="8" y="7"/>
                </a:cxn>
                <a:cxn ang="0">
                  <a:pos x="9" y="6"/>
                </a:cxn>
                <a:cxn ang="0">
                  <a:pos x="10" y="6"/>
                </a:cxn>
                <a:cxn ang="0">
                  <a:pos x="10" y="5"/>
                </a:cxn>
                <a:cxn ang="0">
                  <a:pos x="10" y="3"/>
                </a:cxn>
                <a:cxn ang="0">
                  <a:pos x="10" y="3"/>
                </a:cxn>
                <a:cxn ang="0">
                  <a:pos x="9" y="4"/>
                </a:cxn>
                <a:cxn ang="0">
                  <a:pos x="8" y="3"/>
                </a:cxn>
                <a:cxn ang="0">
                  <a:pos x="8" y="4"/>
                </a:cxn>
                <a:cxn ang="0">
                  <a:pos x="7" y="4"/>
                </a:cxn>
                <a:cxn ang="0">
                  <a:pos x="5" y="3"/>
                </a:cxn>
                <a:cxn ang="0">
                  <a:pos x="4" y="2"/>
                </a:cxn>
                <a:cxn ang="0">
                  <a:pos x="3" y="2"/>
                </a:cxn>
                <a:cxn ang="0">
                  <a:pos x="2" y="2"/>
                </a:cxn>
                <a:cxn ang="0">
                  <a:pos x="2" y="1"/>
                </a:cxn>
              </a:cxnLst>
              <a:rect l="0" t="0" r="r" b="b"/>
              <a:pathLst>
                <a:path w="11" h="10">
                  <a:moveTo>
                    <a:pt x="2" y="1"/>
                  </a:moveTo>
                  <a:cubicBezTo>
                    <a:pt x="2" y="1"/>
                    <a:pt x="2" y="1"/>
                    <a:pt x="2" y="1"/>
                  </a:cubicBezTo>
                  <a:cubicBezTo>
                    <a:pt x="2" y="1"/>
                    <a:pt x="1" y="1"/>
                    <a:pt x="1" y="1"/>
                  </a:cubicBezTo>
                  <a:cubicBezTo>
                    <a:pt x="1" y="1"/>
                    <a:pt x="1" y="1"/>
                    <a:pt x="1" y="1"/>
                  </a:cubicBezTo>
                  <a:cubicBezTo>
                    <a:pt x="1" y="1"/>
                    <a:pt x="1" y="1"/>
                    <a:pt x="1" y="0"/>
                  </a:cubicBezTo>
                  <a:cubicBezTo>
                    <a:pt x="0" y="0"/>
                    <a:pt x="0" y="0"/>
                    <a:pt x="0" y="0"/>
                  </a:cubicBezTo>
                  <a:cubicBezTo>
                    <a:pt x="0" y="1"/>
                    <a:pt x="0" y="1"/>
                    <a:pt x="0" y="2"/>
                  </a:cubicBezTo>
                  <a:cubicBezTo>
                    <a:pt x="0" y="2"/>
                    <a:pt x="0" y="2"/>
                    <a:pt x="0" y="2"/>
                  </a:cubicBezTo>
                  <a:cubicBezTo>
                    <a:pt x="1" y="2"/>
                    <a:pt x="0" y="2"/>
                    <a:pt x="0" y="2"/>
                  </a:cubicBezTo>
                  <a:cubicBezTo>
                    <a:pt x="1" y="2"/>
                    <a:pt x="1" y="2"/>
                    <a:pt x="1" y="2"/>
                  </a:cubicBezTo>
                  <a:cubicBezTo>
                    <a:pt x="1" y="2"/>
                    <a:pt x="1" y="2"/>
                    <a:pt x="1" y="2"/>
                  </a:cubicBezTo>
                  <a:cubicBezTo>
                    <a:pt x="1" y="3"/>
                    <a:pt x="1" y="3"/>
                    <a:pt x="1" y="3"/>
                  </a:cubicBezTo>
                  <a:cubicBezTo>
                    <a:pt x="1" y="3"/>
                    <a:pt x="2" y="4"/>
                    <a:pt x="2" y="4"/>
                  </a:cubicBezTo>
                  <a:cubicBezTo>
                    <a:pt x="2" y="4"/>
                    <a:pt x="2" y="5"/>
                    <a:pt x="2" y="5"/>
                  </a:cubicBezTo>
                  <a:cubicBezTo>
                    <a:pt x="2" y="6"/>
                    <a:pt x="2" y="5"/>
                    <a:pt x="2" y="6"/>
                  </a:cubicBezTo>
                  <a:cubicBezTo>
                    <a:pt x="2" y="6"/>
                    <a:pt x="2" y="6"/>
                    <a:pt x="2" y="6"/>
                  </a:cubicBezTo>
                  <a:cubicBezTo>
                    <a:pt x="2" y="5"/>
                    <a:pt x="1" y="5"/>
                    <a:pt x="1" y="5"/>
                  </a:cubicBezTo>
                  <a:cubicBezTo>
                    <a:pt x="1" y="5"/>
                    <a:pt x="0" y="6"/>
                    <a:pt x="0" y="6"/>
                  </a:cubicBezTo>
                  <a:cubicBezTo>
                    <a:pt x="0" y="7"/>
                    <a:pt x="1" y="6"/>
                    <a:pt x="1" y="7"/>
                  </a:cubicBezTo>
                  <a:cubicBezTo>
                    <a:pt x="1" y="7"/>
                    <a:pt x="1" y="7"/>
                    <a:pt x="1" y="7"/>
                  </a:cubicBezTo>
                  <a:cubicBezTo>
                    <a:pt x="1" y="7"/>
                    <a:pt x="1" y="7"/>
                    <a:pt x="1" y="7"/>
                  </a:cubicBezTo>
                  <a:cubicBezTo>
                    <a:pt x="1" y="8"/>
                    <a:pt x="1" y="7"/>
                    <a:pt x="1" y="8"/>
                  </a:cubicBezTo>
                  <a:cubicBezTo>
                    <a:pt x="1" y="8"/>
                    <a:pt x="1" y="8"/>
                    <a:pt x="1" y="8"/>
                  </a:cubicBezTo>
                  <a:cubicBezTo>
                    <a:pt x="1" y="8"/>
                    <a:pt x="1" y="9"/>
                    <a:pt x="1" y="9"/>
                  </a:cubicBezTo>
                  <a:cubicBezTo>
                    <a:pt x="2" y="9"/>
                    <a:pt x="1" y="9"/>
                    <a:pt x="2" y="9"/>
                  </a:cubicBezTo>
                  <a:cubicBezTo>
                    <a:pt x="2" y="9"/>
                    <a:pt x="2" y="10"/>
                    <a:pt x="2" y="10"/>
                  </a:cubicBezTo>
                  <a:cubicBezTo>
                    <a:pt x="3" y="10"/>
                    <a:pt x="3" y="10"/>
                    <a:pt x="3" y="10"/>
                  </a:cubicBezTo>
                  <a:cubicBezTo>
                    <a:pt x="4" y="10"/>
                    <a:pt x="3" y="10"/>
                    <a:pt x="3" y="10"/>
                  </a:cubicBezTo>
                  <a:cubicBezTo>
                    <a:pt x="3" y="10"/>
                    <a:pt x="4" y="10"/>
                    <a:pt x="4" y="10"/>
                  </a:cubicBezTo>
                  <a:cubicBezTo>
                    <a:pt x="4" y="9"/>
                    <a:pt x="4" y="9"/>
                    <a:pt x="4" y="9"/>
                  </a:cubicBezTo>
                  <a:cubicBezTo>
                    <a:pt x="4" y="9"/>
                    <a:pt x="4" y="9"/>
                    <a:pt x="4" y="9"/>
                  </a:cubicBezTo>
                  <a:cubicBezTo>
                    <a:pt x="4" y="9"/>
                    <a:pt x="4" y="9"/>
                    <a:pt x="3" y="9"/>
                  </a:cubicBezTo>
                  <a:cubicBezTo>
                    <a:pt x="3" y="8"/>
                    <a:pt x="2" y="8"/>
                    <a:pt x="2" y="8"/>
                  </a:cubicBezTo>
                  <a:cubicBezTo>
                    <a:pt x="2" y="8"/>
                    <a:pt x="2" y="8"/>
                    <a:pt x="2" y="8"/>
                  </a:cubicBezTo>
                  <a:cubicBezTo>
                    <a:pt x="1" y="7"/>
                    <a:pt x="2" y="7"/>
                    <a:pt x="2" y="7"/>
                  </a:cubicBezTo>
                  <a:cubicBezTo>
                    <a:pt x="2" y="7"/>
                    <a:pt x="2" y="8"/>
                    <a:pt x="2" y="8"/>
                  </a:cubicBezTo>
                  <a:cubicBezTo>
                    <a:pt x="3" y="8"/>
                    <a:pt x="3" y="8"/>
                    <a:pt x="3" y="8"/>
                  </a:cubicBezTo>
                  <a:cubicBezTo>
                    <a:pt x="3" y="7"/>
                    <a:pt x="4" y="7"/>
                    <a:pt x="4" y="7"/>
                  </a:cubicBezTo>
                  <a:cubicBezTo>
                    <a:pt x="5" y="7"/>
                    <a:pt x="5" y="8"/>
                    <a:pt x="5" y="8"/>
                  </a:cubicBezTo>
                  <a:cubicBezTo>
                    <a:pt x="5" y="8"/>
                    <a:pt x="5" y="8"/>
                    <a:pt x="5" y="8"/>
                  </a:cubicBezTo>
                  <a:cubicBezTo>
                    <a:pt x="6" y="8"/>
                    <a:pt x="6" y="8"/>
                    <a:pt x="6" y="8"/>
                  </a:cubicBezTo>
                  <a:cubicBezTo>
                    <a:pt x="6" y="8"/>
                    <a:pt x="6" y="8"/>
                    <a:pt x="7" y="9"/>
                  </a:cubicBezTo>
                  <a:cubicBezTo>
                    <a:pt x="7" y="9"/>
                    <a:pt x="7" y="9"/>
                    <a:pt x="8" y="9"/>
                  </a:cubicBezTo>
                  <a:cubicBezTo>
                    <a:pt x="8" y="8"/>
                    <a:pt x="8" y="8"/>
                    <a:pt x="8" y="8"/>
                  </a:cubicBezTo>
                  <a:cubicBezTo>
                    <a:pt x="7" y="7"/>
                    <a:pt x="8" y="8"/>
                    <a:pt x="8" y="7"/>
                  </a:cubicBezTo>
                  <a:cubicBezTo>
                    <a:pt x="8" y="7"/>
                    <a:pt x="8" y="7"/>
                    <a:pt x="8" y="7"/>
                  </a:cubicBezTo>
                  <a:cubicBezTo>
                    <a:pt x="8" y="7"/>
                    <a:pt x="8" y="7"/>
                    <a:pt x="8" y="7"/>
                  </a:cubicBezTo>
                  <a:cubicBezTo>
                    <a:pt x="8" y="7"/>
                    <a:pt x="9" y="6"/>
                    <a:pt x="9" y="6"/>
                  </a:cubicBezTo>
                  <a:cubicBezTo>
                    <a:pt x="9" y="6"/>
                    <a:pt x="10" y="6"/>
                    <a:pt x="10" y="6"/>
                  </a:cubicBezTo>
                  <a:cubicBezTo>
                    <a:pt x="10" y="6"/>
                    <a:pt x="10" y="6"/>
                    <a:pt x="10" y="6"/>
                  </a:cubicBezTo>
                  <a:cubicBezTo>
                    <a:pt x="11" y="6"/>
                    <a:pt x="11" y="6"/>
                    <a:pt x="10" y="6"/>
                  </a:cubicBezTo>
                  <a:cubicBezTo>
                    <a:pt x="10" y="5"/>
                    <a:pt x="10" y="5"/>
                    <a:pt x="10" y="5"/>
                  </a:cubicBezTo>
                  <a:cubicBezTo>
                    <a:pt x="10" y="5"/>
                    <a:pt x="9" y="5"/>
                    <a:pt x="10" y="4"/>
                  </a:cubicBezTo>
                  <a:cubicBezTo>
                    <a:pt x="10" y="4"/>
                    <a:pt x="10" y="3"/>
                    <a:pt x="10" y="3"/>
                  </a:cubicBezTo>
                  <a:cubicBezTo>
                    <a:pt x="10" y="3"/>
                    <a:pt x="10" y="3"/>
                    <a:pt x="10" y="3"/>
                  </a:cubicBezTo>
                  <a:cubicBezTo>
                    <a:pt x="10" y="3"/>
                    <a:pt x="10" y="2"/>
                    <a:pt x="10" y="3"/>
                  </a:cubicBezTo>
                  <a:cubicBezTo>
                    <a:pt x="10" y="3"/>
                    <a:pt x="10" y="3"/>
                    <a:pt x="10" y="3"/>
                  </a:cubicBezTo>
                  <a:cubicBezTo>
                    <a:pt x="10" y="3"/>
                    <a:pt x="9" y="4"/>
                    <a:pt x="9" y="4"/>
                  </a:cubicBezTo>
                  <a:cubicBezTo>
                    <a:pt x="9" y="5"/>
                    <a:pt x="9" y="4"/>
                    <a:pt x="9" y="3"/>
                  </a:cubicBezTo>
                  <a:cubicBezTo>
                    <a:pt x="9" y="3"/>
                    <a:pt x="8" y="3"/>
                    <a:pt x="8" y="3"/>
                  </a:cubicBezTo>
                  <a:cubicBezTo>
                    <a:pt x="8" y="3"/>
                    <a:pt x="8" y="3"/>
                    <a:pt x="8" y="3"/>
                  </a:cubicBezTo>
                  <a:cubicBezTo>
                    <a:pt x="8" y="4"/>
                    <a:pt x="8" y="4"/>
                    <a:pt x="8" y="4"/>
                  </a:cubicBezTo>
                  <a:cubicBezTo>
                    <a:pt x="8" y="4"/>
                    <a:pt x="7" y="4"/>
                    <a:pt x="7" y="4"/>
                  </a:cubicBezTo>
                  <a:cubicBezTo>
                    <a:pt x="7" y="4"/>
                    <a:pt x="7" y="4"/>
                    <a:pt x="7" y="4"/>
                  </a:cubicBezTo>
                  <a:cubicBezTo>
                    <a:pt x="6" y="4"/>
                    <a:pt x="6" y="3"/>
                    <a:pt x="6" y="3"/>
                  </a:cubicBezTo>
                  <a:cubicBezTo>
                    <a:pt x="6" y="3"/>
                    <a:pt x="5" y="3"/>
                    <a:pt x="5" y="3"/>
                  </a:cubicBezTo>
                  <a:cubicBezTo>
                    <a:pt x="5" y="3"/>
                    <a:pt x="4" y="3"/>
                    <a:pt x="4" y="3"/>
                  </a:cubicBezTo>
                  <a:cubicBezTo>
                    <a:pt x="4" y="3"/>
                    <a:pt x="4" y="3"/>
                    <a:pt x="4" y="2"/>
                  </a:cubicBezTo>
                  <a:cubicBezTo>
                    <a:pt x="4" y="2"/>
                    <a:pt x="4" y="2"/>
                    <a:pt x="3" y="2"/>
                  </a:cubicBezTo>
                  <a:cubicBezTo>
                    <a:pt x="3" y="2"/>
                    <a:pt x="3" y="2"/>
                    <a:pt x="3" y="2"/>
                  </a:cubicBezTo>
                  <a:cubicBezTo>
                    <a:pt x="3" y="2"/>
                    <a:pt x="3" y="2"/>
                    <a:pt x="3" y="2"/>
                  </a:cubicBezTo>
                  <a:cubicBezTo>
                    <a:pt x="2" y="2"/>
                    <a:pt x="3" y="2"/>
                    <a:pt x="2" y="2"/>
                  </a:cubicBezTo>
                  <a:cubicBezTo>
                    <a:pt x="2" y="2"/>
                    <a:pt x="2" y="2"/>
                    <a:pt x="2" y="2"/>
                  </a:cubicBezTo>
                  <a:cubicBezTo>
                    <a:pt x="2" y="1"/>
                    <a:pt x="2"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94" name="Freeform 171"/>
            <p:cNvSpPr/>
            <p:nvPr/>
          </p:nvSpPr>
          <p:spPr>
            <a:xfrm>
              <a:off x="1393" y="861"/>
              <a:ext cx="14" cy="5"/>
            </a:xfrm>
            <a:custGeom>
              <a:avLst/>
              <a:gdLst/>
              <a:ahLst/>
              <a:cxnLst>
                <a:cxn ang="0">
                  <a:pos x="1" y="1"/>
                </a:cxn>
                <a:cxn ang="0">
                  <a:pos x="4" y="1"/>
                </a:cxn>
                <a:cxn ang="0">
                  <a:pos x="6" y="1"/>
                </a:cxn>
                <a:cxn ang="0">
                  <a:pos x="5" y="1"/>
                </a:cxn>
                <a:cxn ang="0">
                  <a:pos x="2" y="0"/>
                </a:cxn>
                <a:cxn ang="0">
                  <a:pos x="1" y="0"/>
                </a:cxn>
                <a:cxn ang="0">
                  <a:pos x="1" y="0"/>
                </a:cxn>
                <a:cxn ang="0">
                  <a:pos x="0" y="1"/>
                </a:cxn>
                <a:cxn ang="0">
                  <a:pos x="1" y="1"/>
                </a:cxn>
              </a:cxnLst>
              <a:rect l="0" t="0" r="r" b="b"/>
              <a:pathLst>
                <a:path w="6" h="2">
                  <a:moveTo>
                    <a:pt x="1" y="1"/>
                  </a:moveTo>
                  <a:cubicBezTo>
                    <a:pt x="1" y="1"/>
                    <a:pt x="3" y="1"/>
                    <a:pt x="4" y="1"/>
                  </a:cubicBezTo>
                  <a:cubicBezTo>
                    <a:pt x="4" y="1"/>
                    <a:pt x="5" y="2"/>
                    <a:pt x="6" y="1"/>
                  </a:cubicBezTo>
                  <a:cubicBezTo>
                    <a:pt x="6" y="1"/>
                    <a:pt x="5" y="1"/>
                    <a:pt x="5" y="1"/>
                  </a:cubicBezTo>
                  <a:cubicBezTo>
                    <a:pt x="5" y="0"/>
                    <a:pt x="2" y="0"/>
                    <a:pt x="2" y="0"/>
                  </a:cubicBezTo>
                  <a:cubicBezTo>
                    <a:pt x="2" y="0"/>
                    <a:pt x="1" y="0"/>
                    <a:pt x="1" y="0"/>
                  </a:cubicBezTo>
                  <a:cubicBezTo>
                    <a:pt x="1" y="0"/>
                    <a:pt x="1" y="0"/>
                    <a:pt x="1" y="0"/>
                  </a:cubicBezTo>
                  <a:cubicBezTo>
                    <a:pt x="0" y="0"/>
                    <a:pt x="0" y="0"/>
                    <a:pt x="0" y="1"/>
                  </a:cubicBezTo>
                  <a:cubicBezTo>
                    <a:pt x="0" y="1"/>
                    <a:pt x="0"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95" name="Freeform 172"/>
            <p:cNvSpPr/>
            <p:nvPr/>
          </p:nvSpPr>
          <p:spPr>
            <a:xfrm>
              <a:off x="1435" y="861"/>
              <a:ext cx="9" cy="5"/>
            </a:xfrm>
            <a:custGeom>
              <a:avLst/>
              <a:gdLst/>
              <a:ahLst/>
              <a:cxnLst>
                <a:cxn ang="0">
                  <a:pos x="0" y="2"/>
                </a:cxn>
                <a:cxn ang="0">
                  <a:pos x="1" y="2"/>
                </a:cxn>
                <a:cxn ang="0">
                  <a:pos x="2" y="2"/>
                </a:cxn>
                <a:cxn ang="0">
                  <a:pos x="2" y="2"/>
                </a:cxn>
                <a:cxn ang="0">
                  <a:pos x="3" y="2"/>
                </a:cxn>
                <a:cxn ang="0">
                  <a:pos x="3" y="1"/>
                </a:cxn>
                <a:cxn ang="0">
                  <a:pos x="3" y="1"/>
                </a:cxn>
                <a:cxn ang="0">
                  <a:pos x="3" y="1"/>
                </a:cxn>
                <a:cxn ang="0">
                  <a:pos x="4" y="1"/>
                </a:cxn>
                <a:cxn ang="0">
                  <a:pos x="4" y="1"/>
                </a:cxn>
                <a:cxn ang="0">
                  <a:pos x="4" y="0"/>
                </a:cxn>
                <a:cxn ang="0">
                  <a:pos x="3" y="0"/>
                </a:cxn>
                <a:cxn ang="0">
                  <a:pos x="1" y="1"/>
                </a:cxn>
                <a:cxn ang="0">
                  <a:pos x="0" y="1"/>
                </a:cxn>
                <a:cxn ang="0">
                  <a:pos x="0" y="2"/>
                </a:cxn>
              </a:cxnLst>
              <a:rect l="0" t="0" r="r" b="b"/>
              <a:pathLst>
                <a:path w="4" h="2">
                  <a:moveTo>
                    <a:pt x="0" y="2"/>
                  </a:moveTo>
                  <a:cubicBezTo>
                    <a:pt x="1" y="2"/>
                    <a:pt x="1" y="2"/>
                    <a:pt x="1" y="2"/>
                  </a:cubicBezTo>
                  <a:cubicBezTo>
                    <a:pt x="2" y="2"/>
                    <a:pt x="2" y="2"/>
                    <a:pt x="2" y="2"/>
                  </a:cubicBezTo>
                  <a:cubicBezTo>
                    <a:pt x="2" y="2"/>
                    <a:pt x="2" y="2"/>
                    <a:pt x="2" y="2"/>
                  </a:cubicBezTo>
                  <a:cubicBezTo>
                    <a:pt x="3" y="2"/>
                    <a:pt x="3" y="2"/>
                    <a:pt x="3" y="2"/>
                  </a:cubicBezTo>
                  <a:cubicBezTo>
                    <a:pt x="3" y="1"/>
                    <a:pt x="3" y="2"/>
                    <a:pt x="3" y="1"/>
                  </a:cubicBezTo>
                  <a:cubicBezTo>
                    <a:pt x="3" y="1"/>
                    <a:pt x="3" y="1"/>
                    <a:pt x="3" y="1"/>
                  </a:cubicBezTo>
                  <a:cubicBezTo>
                    <a:pt x="3" y="1"/>
                    <a:pt x="3" y="1"/>
                    <a:pt x="3" y="1"/>
                  </a:cubicBezTo>
                  <a:cubicBezTo>
                    <a:pt x="3" y="1"/>
                    <a:pt x="3" y="1"/>
                    <a:pt x="4" y="1"/>
                  </a:cubicBezTo>
                  <a:cubicBezTo>
                    <a:pt x="4" y="1"/>
                    <a:pt x="4" y="1"/>
                    <a:pt x="4" y="1"/>
                  </a:cubicBezTo>
                  <a:cubicBezTo>
                    <a:pt x="4" y="1"/>
                    <a:pt x="4" y="0"/>
                    <a:pt x="4" y="0"/>
                  </a:cubicBezTo>
                  <a:cubicBezTo>
                    <a:pt x="4" y="0"/>
                    <a:pt x="4" y="0"/>
                    <a:pt x="3" y="0"/>
                  </a:cubicBezTo>
                  <a:cubicBezTo>
                    <a:pt x="3" y="1"/>
                    <a:pt x="2" y="1"/>
                    <a:pt x="1" y="1"/>
                  </a:cubicBezTo>
                  <a:cubicBezTo>
                    <a:pt x="1" y="1"/>
                    <a:pt x="0" y="1"/>
                    <a:pt x="0" y="1"/>
                  </a:cubicBezTo>
                  <a:cubicBezTo>
                    <a:pt x="0" y="2"/>
                    <a:pt x="0" y="2"/>
                    <a:pt x="0"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96" name="Freeform 173"/>
            <p:cNvSpPr/>
            <p:nvPr/>
          </p:nvSpPr>
          <p:spPr>
            <a:xfrm>
              <a:off x="1896" y="871"/>
              <a:ext cx="11" cy="16"/>
            </a:xfrm>
            <a:custGeom>
              <a:avLst/>
              <a:gdLst/>
              <a:ahLst/>
              <a:cxnLst>
                <a:cxn ang="0">
                  <a:pos x="0" y="2"/>
                </a:cxn>
                <a:cxn ang="0">
                  <a:pos x="1" y="2"/>
                </a:cxn>
                <a:cxn ang="0">
                  <a:pos x="2" y="3"/>
                </a:cxn>
                <a:cxn ang="0">
                  <a:pos x="2" y="4"/>
                </a:cxn>
                <a:cxn ang="0">
                  <a:pos x="3" y="6"/>
                </a:cxn>
                <a:cxn ang="0">
                  <a:pos x="4" y="7"/>
                </a:cxn>
                <a:cxn ang="0">
                  <a:pos x="5" y="6"/>
                </a:cxn>
                <a:cxn ang="0">
                  <a:pos x="5" y="5"/>
                </a:cxn>
                <a:cxn ang="0">
                  <a:pos x="5" y="2"/>
                </a:cxn>
                <a:cxn ang="0">
                  <a:pos x="4" y="1"/>
                </a:cxn>
                <a:cxn ang="0">
                  <a:pos x="4" y="1"/>
                </a:cxn>
                <a:cxn ang="0">
                  <a:pos x="3" y="1"/>
                </a:cxn>
                <a:cxn ang="0">
                  <a:pos x="2" y="0"/>
                </a:cxn>
                <a:cxn ang="0">
                  <a:pos x="2" y="0"/>
                </a:cxn>
                <a:cxn ang="0">
                  <a:pos x="2" y="0"/>
                </a:cxn>
                <a:cxn ang="0">
                  <a:pos x="1" y="0"/>
                </a:cxn>
                <a:cxn ang="0">
                  <a:pos x="1" y="0"/>
                </a:cxn>
                <a:cxn ang="0">
                  <a:pos x="0" y="1"/>
                </a:cxn>
                <a:cxn ang="0">
                  <a:pos x="0" y="1"/>
                </a:cxn>
                <a:cxn ang="0">
                  <a:pos x="0" y="2"/>
                </a:cxn>
                <a:cxn ang="0">
                  <a:pos x="0" y="2"/>
                </a:cxn>
              </a:cxnLst>
              <a:rect l="0" t="0" r="r" b="b"/>
              <a:pathLst>
                <a:path w="5" h="7">
                  <a:moveTo>
                    <a:pt x="0" y="2"/>
                  </a:moveTo>
                  <a:cubicBezTo>
                    <a:pt x="1" y="2"/>
                    <a:pt x="0" y="2"/>
                    <a:pt x="1" y="2"/>
                  </a:cubicBezTo>
                  <a:cubicBezTo>
                    <a:pt x="1" y="3"/>
                    <a:pt x="2" y="2"/>
                    <a:pt x="2" y="3"/>
                  </a:cubicBezTo>
                  <a:cubicBezTo>
                    <a:pt x="3" y="3"/>
                    <a:pt x="2" y="4"/>
                    <a:pt x="2" y="4"/>
                  </a:cubicBezTo>
                  <a:cubicBezTo>
                    <a:pt x="2" y="5"/>
                    <a:pt x="3" y="6"/>
                    <a:pt x="3" y="6"/>
                  </a:cubicBezTo>
                  <a:cubicBezTo>
                    <a:pt x="4" y="7"/>
                    <a:pt x="4" y="7"/>
                    <a:pt x="4" y="7"/>
                  </a:cubicBezTo>
                  <a:cubicBezTo>
                    <a:pt x="4" y="6"/>
                    <a:pt x="5" y="6"/>
                    <a:pt x="5" y="6"/>
                  </a:cubicBezTo>
                  <a:cubicBezTo>
                    <a:pt x="5" y="6"/>
                    <a:pt x="5" y="5"/>
                    <a:pt x="5" y="5"/>
                  </a:cubicBezTo>
                  <a:cubicBezTo>
                    <a:pt x="5" y="4"/>
                    <a:pt x="5" y="3"/>
                    <a:pt x="5" y="2"/>
                  </a:cubicBezTo>
                  <a:cubicBezTo>
                    <a:pt x="5" y="2"/>
                    <a:pt x="4" y="2"/>
                    <a:pt x="4" y="1"/>
                  </a:cubicBezTo>
                  <a:cubicBezTo>
                    <a:pt x="4" y="1"/>
                    <a:pt x="4" y="1"/>
                    <a:pt x="4" y="1"/>
                  </a:cubicBezTo>
                  <a:cubicBezTo>
                    <a:pt x="3" y="0"/>
                    <a:pt x="3" y="1"/>
                    <a:pt x="3" y="1"/>
                  </a:cubicBezTo>
                  <a:cubicBezTo>
                    <a:pt x="3" y="0"/>
                    <a:pt x="3" y="1"/>
                    <a:pt x="2" y="0"/>
                  </a:cubicBezTo>
                  <a:cubicBezTo>
                    <a:pt x="2" y="0"/>
                    <a:pt x="2" y="0"/>
                    <a:pt x="2" y="0"/>
                  </a:cubicBezTo>
                  <a:cubicBezTo>
                    <a:pt x="2" y="0"/>
                    <a:pt x="2" y="0"/>
                    <a:pt x="2" y="0"/>
                  </a:cubicBezTo>
                  <a:cubicBezTo>
                    <a:pt x="2" y="0"/>
                    <a:pt x="1" y="0"/>
                    <a:pt x="1" y="0"/>
                  </a:cubicBezTo>
                  <a:cubicBezTo>
                    <a:pt x="1" y="0"/>
                    <a:pt x="1" y="0"/>
                    <a:pt x="1" y="0"/>
                  </a:cubicBezTo>
                  <a:cubicBezTo>
                    <a:pt x="1" y="1"/>
                    <a:pt x="1" y="1"/>
                    <a:pt x="0" y="1"/>
                  </a:cubicBezTo>
                  <a:cubicBezTo>
                    <a:pt x="0" y="1"/>
                    <a:pt x="0" y="1"/>
                    <a:pt x="0" y="1"/>
                  </a:cubicBezTo>
                  <a:cubicBezTo>
                    <a:pt x="0" y="1"/>
                    <a:pt x="0" y="2"/>
                    <a:pt x="0" y="2"/>
                  </a:cubicBezTo>
                  <a:cubicBezTo>
                    <a:pt x="0" y="2"/>
                    <a:pt x="0" y="2"/>
                    <a:pt x="0"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97" name="Freeform 174"/>
            <p:cNvSpPr/>
            <p:nvPr/>
          </p:nvSpPr>
          <p:spPr>
            <a:xfrm>
              <a:off x="922" y="949"/>
              <a:ext cx="24" cy="11"/>
            </a:xfrm>
            <a:custGeom>
              <a:avLst/>
              <a:gdLst/>
              <a:ahLst/>
              <a:cxnLst>
                <a:cxn ang="0">
                  <a:pos x="10" y="3"/>
                </a:cxn>
                <a:cxn ang="0">
                  <a:pos x="9" y="3"/>
                </a:cxn>
                <a:cxn ang="0">
                  <a:pos x="9" y="3"/>
                </a:cxn>
                <a:cxn ang="0">
                  <a:pos x="9" y="3"/>
                </a:cxn>
                <a:cxn ang="0">
                  <a:pos x="8" y="2"/>
                </a:cxn>
                <a:cxn ang="0">
                  <a:pos x="7" y="2"/>
                </a:cxn>
                <a:cxn ang="0">
                  <a:pos x="7" y="1"/>
                </a:cxn>
                <a:cxn ang="0">
                  <a:pos x="6" y="1"/>
                </a:cxn>
                <a:cxn ang="0">
                  <a:pos x="5" y="1"/>
                </a:cxn>
                <a:cxn ang="0">
                  <a:pos x="5" y="1"/>
                </a:cxn>
                <a:cxn ang="0">
                  <a:pos x="4" y="1"/>
                </a:cxn>
                <a:cxn ang="0">
                  <a:pos x="3" y="0"/>
                </a:cxn>
                <a:cxn ang="0">
                  <a:pos x="2" y="1"/>
                </a:cxn>
                <a:cxn ang="0">
                  <a:pos x="0" y="1"/>
                </a:cxn>
                <a:cxn ang="0">
                  <a:pos x="0" y="2"/>
                </a:cxn>
                <a:cxn ang="0">
                  <a:pos x="0" y="2"/>
                </a:cxn>
                <a:cxn ang="0">
                  <a:pos x="1" y="2"/>
                </a:cxn>
                <a:cxn ang="0">
                  <a:pos x="1" y="4"/>
                </a:cxn>
                <a:cxn ang="0">
                  <a:pos x="2" y="4"/>
                </a:cxn>
                <a:cxn ang="0">
                  <a:pos x="2" y="5"/>
                </a:cxn>
                <a:cxn ang="0">
                  <a:pos x="3" y="5"/>
                </a:cxn>
                <a:cxn ang="0">
                  <a:pos x="4" y="5"/>
                </a:cxn>
                <a:cxn ang="0">
                  <a:pos x="4" y="5"/>
                </a:cxn>
                <a:cxn ang="0">
                  <a:pos x="4" y="5"/>
                </a:cxn>
                <a:cxn ang="0">
                  <a:pos x="4" y="4"/>
                </a:cxn>
                <a:cxn ang="0">
                  <a:pos x="7" y="4"/>
                </a:cxn>
                <a:cxn ang="0">
                  <a:pos x="10" y="4"/>
                </a:cxn>
                <a:cxn ang="0">
                  <a:pos x="10" y="3"/>
                </a:cxn>
              </a:cxnLst>
              <a:rect l="0" t="0" r="r" b="b"/>
              <a:pathLst>
                <a:path w="10" h="5">
                  <a:moveTo>
                    <a:pt x="10" y="3"/>
                  </a:moveTo>
                  <a:cubicBezTo>
                    <a:pt x="9" y="3"/>
                    <a:pt x="10" y="3"/>
                    <a:pt x="9" y="3"/>
                  </a:cubicBezTo>
                  <a:cubicBezTo>
                    <a:pt x="9" y="3"/>
                    <a:pt x="9" y="3"/>
                    <a:pt x="9" y="3"/>
                  </a:cubicBezTo>
                  <a:cubicBezTo>
                    <a:pt x="9" y="3"/>
                    <a:pt x="9" y="3"/>
                    <a:pt x="9" y="3"/>
                  </a:cubicBezTo>
                  <a:cubicBezTo>
                    <a:pt x="8" y="3"/>
                    <a:pt x="8" y="3"/>
                    <a:pt x="8" y="2"/>
                  </a:cubicBezTo>
                  <a:cubicBezTo>
                    <a:pt x="7" y="2"/>
                    <a:pt x="7" y="2"/>
                    <a:pt x="7" y="2"/>
                  </a:cubicBezTo>
                  <a:cubicBezTo>
                    <a:pt x="7" y="1"/>
                    <a:pt x="7" y="1"/>
                    <a:pt x="7" y="1"/>
                  </a:cubicBezTo>
                  <a:cubicBezTo>
                    <a:pt x="7" y="1"/>
                    <a:pt x="6" y="1"/>
                    <a:pt x="6" y="1"/>
                  </a:cubicBezTo>
                  <a:cubicBezTo>
                    <a:pt x="6" y="1"/>
                    <a:pt x="6" y="1"/>
                    <a:pt x="5" y="1"/>
                  </a:cubicBezTo>
                  <a:cubicBezTo>
                    <a:pt x="5" y="1"/>
                    <a:pt x="5" y="1"/>
                    <a:pt x="5" y="1"/>
                  </a:cubicBezTo>
                  <a:cubicBezTo>
                    <a:pt x="5" y="1"/>
                    <a:pt x="5" y="1"/>
                    <a:pt x="4" y="1"/>
                  </a:cubicBezTo>
                  <a:cubicBezTo>
                    <a:pt x="3" y="0"/>
                    <a:pt x="3" y="0"/>
                    <a:pt x="3" y="0"/>
                  </a:cubicBezTo>
                  <a:cubicBezTo>
                    <a:pt x="2" y="1"/>
                    <a:pt x="2" y="1"/>
                    <a:pt x="2" y="1"/>
                  </a:cubicBezTo>
                  <a:cubicBezTo>
                    <a:pt x="1" y="1"/>
                    <a:pt x="1" y="0"/>
                    <a:pt x="0" y="1"/>
                  </a:cubicBezTo>
                  <a:cubicBezTo>
                    <a:pt x="0" y="1"/>
                    <a:pt x="0" y="1"/>
                    <a:pt x="0" y="2"/>
                  </a:cubicBezTo>
                  <a:cubicBezTo>
                    <a:pt x="0" y="2"/>
                    <a:pt x="0" y="2"/>
                    <a:pt x="0" y="2"/>
                  </a:cubicBezTo>
                  <a:cubicBezTo>
                    <a:pt x="1" y="2"/>
                    <a:pt x="1" y="2"/>
                    <a:pt x="1" y="2"/>
                  </a:cubicBezTo>
                  <a:cubicBezTo>
                    <a:pt x="2" y="2"/>
                    <a:pt x="1" y="3"/>
                    <a:pt x="1" y="4"/>
                  </a:cubicBezTo>
                  <a:cubicBezTo>
                    <a:pt x="1" y="4"/>
                    <a:pt x="2" y="4"/>
                    <a:pt x="2" y="4"/>
                  </a:cubicBezTo>
                  <a:cubicBezTo>
                    <a:pt x="2" y="5"/>
                    <a:pt x="2" y="5"/>
                    <a:pt x="2" y="5"/>
                  </a:cubicBezTo>
                  <a:cubicBezTo>
                    <a:pt x="2" y="5"/>
                    <a:pt x="2" y="5"/>
                    <a:pt x="3" y="5"/>
                  </a:cubicBezTo>
                  <a:cubicBezTo>
                    <a:pt x="3" y="5"/>
                    <a:pt x="3" y="5"/>
                    <a:pt x="4" y="5"/>
                  </a:cubicBezTo>
                  <a:cubicBezTo>
                    <a:pt x="4" y="5"/>
                    <a:pt x="4" y="5"/>
                    <a:pt x="4" y="5"/>
                  </a:cubicBezTo>
                  <a:cubicBezTo>
                    <a:pt x="4" y="5"/>
                    <a:pt x="4" y="5"/>
                    <a:pt x="4" y="5"/>
                  </a:cubicBezTo>
                  <a:cubicBezTo>
                    <a:pt x="4" y="5"/>
                    <a:pt x="4" y="4"/>
                    <a:pt x="4" y="4"/>
                  </a:cubicBezTo>
                  <a:cubicBezTo>
                    <a:pt x="4" y="4"/>
                    <a:pt x="6" y="4"/>
                    <a:pt x="7" y="4"/>
                  </a:cubicBezTo>
                  <a:cubicBezTo>
                    <a:pt x="8" y="4"/>
                    <a:pt x="9" y="4"/>
                    <a:pt x="10" y="4"/>
                  </a:cubicBezTo>
                  <a:cubicBezTo>
                    <a:pt x="10" y="4"/>
                    <a:pt x="10" y="3"/>
                    <a:pt x="10" y="3"/>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98" name="Freeform 175"/>
            <p:cNvSpPr/>
            <p:nvPr/>
          </p:nvSpPr>
          <p:spPr>
            <a:xfrm>
              <a:off x="1870" y="956"/>
              <a:ext cx="26" cy="37"/>
            </a:xfrm>
            <a:custGeom>
              <a:avLst/>
              <a:gdLst/>
              <a:ahLst/>
              <a:cxnLst>
                <a:cxn ang="0">
                  <a:pos x="1" y="6"/>
                </a:cxn>
                <a:cxn ang="0">
                  <a:pos x="1" y="8"/>
                </a:cxn>
                <a:cxn ang="0">
                  <a:pos x="1" y="9"/>
                </a:cxn>
                <a:cxn ang="0">
                  <a:pos x="2" y="10"/>
                </a:cxn>
                <a:cxn ang="0">
                  <a:pos x="3" y="11"/>
                </a:cxn>
                <a:cxn ang="0">
                  <a:pos x="3" y="12"/>
                </a:cxn>
                <a:cxn ang="0">
                  <a:pos x="4" y="12"/>
                </a:cxn>
                <a:cxn ang="0">
                  <a:pos x="5" y="12"/>
                </a:cxn>
                <a:cxn ang="0">
                  <a:pos x="6" y="12"/>
                </a:cxn>
                <a:cxn ang="0">
                  <a:pos x="6" y="13"/>
                </a:cxn>
                <a:cxn ang="0">
                  <a:pos x="8" y="12"/>
                </a:cxn>
                <a:cxn ang="0">
                  <a:pos x="9" y="14"/>
                </a:cxn>
                <a:cxn ang="0">
                  <a:pos x="9" y="15"/>
                </a:cxn>
                <a:cxn ang="0">
                  <a:pos x="10" y="16"/>
                </a:cxn>
                <a:cxn ang="0">
                  <a:pos x="10" y="16"/>
                </a:cxn>
                <a:cxn ang="0">
                  <a:pos x="10" y="15"/>
                </a:cxn>
                <a:cxn ang="0">
                  <a:pos x="10" y="14"/>
                </a:cxn>
                <a:cxn ang="0">
                  <a:pos x="10" y="13"/>
                </a:cxn>
                <a:cxn ang="0">
                  <a:pos x="10" y="13"/>
                </a:cxn>
                <a:cxn ang="0">
                  <a:pos x="10" y="12"/>
                </a:cxn>
                <a:cxn ang="0">
                  <a:pos x="9" y="11"/>
                </a:cxn>
                <a:cxn ang="0">
                  <a:pos x="8" y="11"/>
                </a:cxn>
                <a:cxn ang="0">
                  <a:pos x="7" y="11"/>
                </a:cxn>
                <a:cxn ang="0">
                  <a:pos x="5" y="11"/>
                </a:cxn>
                <a:cxn ang="0">
                  <a:pos x="5" y="10"/>
                </a:cxn>
                <a:cxn ang="0">
                  <a:pos x="4" y="9"/>
                </a:cxn>
                <a:cxn ang="0">
                  <a:pos x="5" y="6"/>
                </a:cxn>
                <a:cxn ang="0">
                  <a:pos x="5" y="5"/>
                </a:cxn>
                <a:cxn ang="0">
                  <a:pos x="5" y="2"/>
                </a:cxn>
                <a:cxn ang="0">
                  <a:pos x="4" y="1"/>
                </a:cxn>
                <a:cxn ang="0">
                  <a:pos x="1" y="0"/>
                </a:cxn>
                <a:cxn ang="0">
                  <a:pos x="1" y="4"/>
                </a:cxn>
              </a:cxnLst>
              <a:rect l="0" t="0" r="r" b="b"/>
              <a:pathLst>
                <a:path w="11" h="16">
                  <a:moveTo>
                    <a:pt x="1" y="4"/>
                  </a:moveTo>
                  <a:cubicBezTo>
                    <a:pt x="1" y="4"/>
                    <a:pt x="1" y="5"/>
                    <a:pt x="1" y="6"/>
                  </a:cubicBezTo>
                  <a:cubicBezTo>
                    <a:pt x="1" y="7"/>
                    <a:pt x="1" y="6"/>
                    <a:pt x="1" y="6"/>
                  </a:cubicBezTo>
                  <a:cubicBezTo>
                    <a:pt x="0" y="6"/>
                    <a:pt x="0" y="7"/>
                    <a:pt x="1" y="8"/>
                  </a:cubicBezTo>
                  <a:cubicBezTo>
                    <a:pt x="1" y="8"/>
                    <a:pt x="1" y="8"/>
                    <a:pt x="1" y="8"/>
                  </a:cubicBezTo>
                  <a:cubicBezTo>
                    <a:pt x="1" y="9"/>
                    <a:pt x="1" y="9"/>
                    <a:pt x="1" y="9"/>
                  </a:cubicBezTo>
                  <a:cubicBezTo>
                    <a:pt x="1" y="9"/>
                    <a:pt x="2" y="10"/>
                    <a:pt x="2" y="10"/>
                  </a:cubicBezTo>
                  <a:cubicBezTo>
                    <a:pt x="2" y="10"/>
                    <a:pt x="2" y="10"/>
                    <a:pt x="2" y="10"/>
                  </a:cubicBezTo>
                  <a:cubicBezTo>
                    <a:pt x="2" y="10"/>
                    <a:pt x="2" y="10"/>
                    <a:pt x="3" y="10"/>
                  </a:cubicBezTo>
                  <a:cubicBezTo>
                    <a:pt x="3" y="10"/>
                    <a:pt x="3" y="10"/>
                    <a:pt x="3" y="11"/>
                  </a:cubicBezTo>
                  <a:cubicBezTo>
                    <a:pt x="3" y="11"/>
                    <a:pt x="3" y="11"/>
                    <a:pt x="3" y="11"/>
                  </a:cubicBezTo>
                  <a:cubicBezTo>
                    <a:pt x="3" y="12"/>
                    <a:pt x="3" y="11"/>
                    <a:pt x="3" y="12"/>
                  </a:cubicBezTo>
                  <a:cubicBezTo>
                    <a:pt x="3" y="12"/>
                    <a:pt x="3" y="12"/>
                    <a:pt x="3" y="12"/>
                  </a:cubicBezTo>
                  <a:cubicBezTo>
                    <a:pt x="3" y="12"/>
                    <a:pt x="3" y="12"/>
                    <a:pt x="4" y="12"/>
                  </a:cubicBezTo>
                  <a:cubicBezTo>
                    <a:pt x="4" y="12"/>
                    <a:pt x="4" y="12"/>
                    <a:pt x="5" y="12"/>
                  </a:cubicBezTo>
                  <a:cubicBezTo>
                    <a:pt x="5" y="12"/>
                    <a:pt x="5" y="12"/>
                    <a:pt x="5" y="12"/>
                  </a:cubicBezTo>
                  <a:cubicBezTo>
                    <a:pt x="5" y="12"/>
                    <a:pt x="5" y="12"/>
                    <a:pt x="6" y="12"/>
                  </a:cubicBezTo>
                  <a:cubicBezTo>
                    <a:pt x="6" y="12"/>
                    <a:pt x="6" y="12"/>
                    <a:pt x="6" y="12"/>
                  </a:cubicBezTo>
                  <a:cubicBezTo>
                    <a:pt x="6" y="12"/>
                    <a:pt x="6" y="12"/>
                    <a:pt x="6" y="12"/>
                  </a:cubicBezTo>
                  <a:cubicBezTo>
                    <a:pt x="6" y="12"/>
                    <a:pt x="6" y="13"/>
                    <a:pt x="6" y="13"/>
                  </a:cubicBezTo>
                  <a:cubicBezTo>
                    <a:pt x="6" y="13"/>
                    <a:pt x="6" y="13"/>
                    <a:pt x="6" y="13"/>
                  </a:cubicBezTo>
                  <a:cubicBezTo>
                    <a:pt x="7" y="13"/>
                    <a:pt x="7" y="12"/>
                    <a:pt x="8" y="12"/>
                  </a:cubicBezTo>
                  <a:cubicBezTo>
                    <a:pt x="8" y="13"/>
                    <a:pt x="8" y="13"/>
                    <a:pt x="8" y="13"/>
                  </a:cubicBezTo>
                  <a:cubicBezTo>
                    <a:pt x="8" y="13"/>
                    <a:pt x="8" y="14"/>
                    <a:pt x="9" y="14"/>
                  </a:cubicBezTo>
                  <a:cubicBezTo>
                    <a:pt x="9" y="14"/>
                    <a:pt x="9" y="14"/>
                    <a:pt x="9" y="14"/>
                  </a:cubicBezTo>
                  <a:cubicBezTo>
                    <a:pt x="9" y="14"/>
                    <a:pt x="9" y="15"/>
                    <a:pt x="9" y="15"/>
                  </a:cubicBezTo>
                  <a:cubicBezTo>
                    <a:pt x="9" y="15"/>
                    <a:pt x="9" y="15"/>
                    <a:pt x="9" y="16"/>
                  </a:cubicBezTo>
                  <a:cubicBezTo>
                    <a:pt x="9" y="16"/>
                    <a:pt x="10" y="16"/>
                    <a:pt x="10" y="16"/>
                  </a:cubicBezTo>
                  <a:cubicBezTo>
                    <a:pt x="11" y="16"/>
                    <a:pt x="11" y="16"/>
                    <a:pt x="10" y="16"/>
                  </a:cubicBezTo>
                  <a:cubicBezTo>
                    <a:pt x="10" y="16"/>
                    <a:pt x="10" y="16"/>
                    <a:pt x="10" y="16"/>
                  </a:cubicBezTo>
                  <a:cubicBezTo>
                    <a:pt x="10" y="16"/>
                    <a:pt x="10" y="15"/>
                    <a:pt x="10" y="15"/>
                  </a:cubicBezTo>
                  <a:cubicBezTo>
                    <a:pt x="10" y="15"/>
                    <a:pt x="10" y="15"/>
                    <a:pt x="10" y="15"/>
                  </a:cubicBezTo>
                  <a:cubicBezTo>
                    <a:pt x="10" y="15"/>
                    <a:pt x="10" y="15"/>
                    <a:pt x="10" y="15"/>
                  </a:cubicBezTo>
                  <a:cubicBezTo>
                    <a:pt x="11" y="15"/>
                    <a:pt x="10" y="15"/>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9" y="13"/>
                  </a:cubicBezTo>
                  <a:cubicBezTo>
                    <a:pt x="9" y="12"/>
                    <a:pt x="10" y="13"/>
                    <a:pt x="10" y="12"/>
                  </a:cubicBezTo>
                  <a:cubicBezTo>
                    <a:pt x="11" y="12"/>
                    <a:pt x="11" y="11"/>
                    <a:pt x="10" y="11"/>
                  </a:cubicBezTo>
                  <a:cubicBezTo>
                    <a:pt x="10" y="11"/>
                    <a:pt x="9" y="12"/>
                    <a:pt x="9" y="11"/>
                  </a:cubicBezTo>
                  <a:cubicBezTo>
                    <a:pt x="9" y="11"/>
                    <a:pt x="9" y="11"/>
                    <a:pt x="8" y="11"/>
                  </a:cubicBezTo>
                  <a:cubicBezTo>
                    <a:pt x="8" y="11"/>
                    <a:pt x="8" y="11"/>
                    <a:pt x="8" y="11"/>
                  </a:cubicBezTo>
                  <a:cubicBezTo>
                    <a:pt x="8" y="11"/>
                    <a:pt x="8" y="11"/>
                    <a:pt x="8" y="11"/>
                  </a:cubicBezTo>
                  <a:cubicBezTo>
                    <a:pt x="7" y="11"/>
                    <a:pt x="7" y="11"/>
                    <a:pt x="7" y="11"/>
                  </a:cubicBezTo>
                  <a:cubicBezTo>
                    <a:pt x="6" y="11"/>
                    <a:pt x="6" y="11"/>
                    <a:pt x="5" y="11"/>
                  </a:cubicBezTo>
                  <a:cubicBezTo>
                    <a:pt x="5" y="11"/>
                    <a:pt x="5" y="11"/>
                    <a:pt x="5" y="11"/>
                  </a:cubicBezTo>
                  <a:cubicBezTo>
                    <a:pt x="5" y="10"/>
                    <a:pt x="5" y="10"/>
                    <a:pt x="5" y="10"/>
                  </a:cubicBezTo>
                  <a:cubicBezTo>
                    <a:pt x="5" y="10"/>
                    <a:pt x="5" y="10"/>
                    <a:pt x="5" y="10"/>
                  </a:cubicBezTo>
                  <a:cubicBezTo>
                    <a:pt x="5" y="10"/>
                    <a:pt x="4" y="10"/>
                    <a:pt x="4" y="10"/>
                  </a:cubicBezTo>
                  <a:cubicBezTo>
                    <a:pt x="4" y="10"/>
                    <a:pt x="4" y="9"/>
                    <a:pt x="4" y="9"/>
                  </a:cubicBezTo>
                  <a:cubicBezTo>
                    <a:pt x="4" y="9"/>
                    <a:pt x="4" y="7"/>
                    <a:pt x="4" y="7"/>
                  </a:cubicBezTo>
                  <a:cubicBezTo>
                    <a:pt x="4" y="6"/>
                    <a:pt x="4" y="6"/>
                    <a:pt x="5" y="6"/>
                  </a:cubicBezTo>
                  <a:cubicBezTo>
                    <a:pt x="5" y="6"/>
                    <a:pt x="5" y="6"/>
                    <a:pt x="5" y="6"/>
                  </a:cubicBezTo>
                  <a:cubicBezTo>
                    <a:pt x="6" y="6"/>
                    <a:pt x="5" y="6"/>
                    <a:pt x="5" y="5"/>
                  </a:cubicBezTo>
                  <a:cubicBezTo>
                    <a:pt x="6" y="5"/>
                    <a:pt x="6" y="3"/>
                    <a:pt x="5" y="3"/>
                  </a:cubicBezTo>
                  <a:cubicBezTo>
                    <a:pt x="5" y="3"/>
                    <a:pt x="5" y="2"/>
                    <a:pt x="5" y="2"/>
                  </a:cubicBezTo>
                  <a:cubicBezTo>
                    <a:pt x="5" y="2"/>
                    <a:pt x="5" y="1"/>
                    <a:pt x="5" y="1"/>
                  </a:cubicBezTo>
                  <a:cubicBezTo>
                    <a:pt x="4" y="1"/>
                    <a:pt x="4" y="1"/>
                    <a:pt x="4" y="1"/>
                  </a:cubicBezTo>
                  <a:cubicBezTo>
                    <a:pt x="4" y="1"/>
                    <a:pt x="4" y="1"/>
                    <a:pt x="4" y="1"/>
                  </a:cubicBezTo>
                  <a:cubicBezTo>
                    <a:pt x="3" y="0"/>
                    <a:pt x="2" y="0"/>
                    <a:pt x="1" y="0"/>
                  </a:cubicBezTo>
                  <a:cubicBezTo>
                    <a:pt x="1" y="1"/>
                    <a:pt x="1" y="1"/>
                    <a:pt x="1" y="1"/>
                  </a:cubicBezTo>
                  <a:cubicBezTo>
                    <a:pt x="1" y="1"/>
                    <a:pt x="1" y="3"/>
                    <a:pt x="1" y="4"/>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599" name="Freeform 176"/>
            <p:cNvSpPr/>
            <p:nvPr/>
          </p:nvSpPr>
          <p:spPr>
            <a:xfrm>
              <a:off x="1874" y="984"/>
              <a:ext cx="7" cy="9"/>
            </a:xfrm>
            <a:custGeom>
              <a:avLst/>
              <a:gdLst/>
              <a:ahLst/>
              <a:cxnLst>
                <a:cxn ang="0">
                  <a:pos x="1" y="1"/>
                </a:cxn>
                <a:cxn ang="0">
                  <a:pos x="1" y="0"/>
                </a:cxn>
                <a:cxn ang="0">
                  <a:pos x="1" y="0"/>
                </a:cxn>
                <a:cxn ang="0">
                  <a:pos x="0" y="0"/>
                </a:cxn>
                <a:cxn ang="0">
                  <a:pos x="0" y="0"/>
                </a:cxn>
                <a:cxn ang="0">
                  <a:pos x="0" y="1"/>
                </a:cxn>
                <a:cxn ang="0">
                  <a:pos x="0" y="1"/>
                </a:cxn>
                <a:cxn ang="0">
                  <a:pos x="0" y="1"/>
                </a:cxn>
                <a:cxn ang="0">
                  <a:pos x="0" y="1"/>
                </a:cxn>
                <a:cxn ang="0">
                  <a:pos x="0" y="1"/>
                </a:cxn>
                <a:cxn ang="0">
                  <a:pos x="1" y="1"/>
                </a:cxn>
                <a:cxn ang="0">
                  <a:pos x="1" y="2"/>
                </a:cxn>
                <a:cxn ang="0">
                  <a:pos x="1" y="2"/>
                </a:cxn>
                <a:cxn ang="0">
                  <a:pos x="1" y="2"/>
                </a:cxn>
                <a:cxn ang="0">
                  <a:pos x="2" y="2"/>
                </a:cxn>
                <a:cxn ang="0">
                  <a:pos x="2" y="3"/>
                </a:cxn>
                <a:cxn ang="0">
                  <a:pos x="2" y="3"/>
                </a:cxn>
                <a:cxn ang="0">
                  <a:pos x="2" y="4"/>
                </a:cxn>
                <a:cxn ang="0">
                  <a:pos x="2" y="4"/>
                </a:cxn>
                <a:cxn ang="0">
                  <a:pos x="3" y="4"/>
                </a:cxn>
                <a:cxn ang="0">
                  <a:pos x="3" y="4"/>
                </a:cxn>
                <a:cxn ang="0">
                  <a:pos x="3" y="3"/>
                </a:cxn>
                <a:cxn ang="0">
                  <a:pos x="3" y="2"/>
                </a:cxn>
                <a:cxn ang="0">
                  <a:pos x="3" y="2"/>
                </a:cxn>
                <a:cxn ang="0">
                  <a:pos x="3" y="1"/>
                </a:cxn>
                <a:cxn ang="0">
                  <a:pos x="1" y="1"/>
                </a:cxn>
              </a:cxnLst>
              <a:rect l="0" t="0" r="r" b="b"/>
              <a:pathLst>
                <a:path w="3" h="4">
                  <a:moveTo>
                    <a:pt x="1" y="1"/>
                  </a:moveTo>
                  <a:cubicBezTo>
                    <a:pt x="1" y="1"/>
                    <a:pt x="1" y="0"/>
                    <a:pt x="1" y="0"/>
                  </a:cubicBezTo>
                  <a:cubicBezTo>
                    <a:pt x="1" y="0"/>
                    <a:pt x="1" y="0"/>
                    <a:pt x="1" y="0"/>
                  </a:cubicBezTo>
                  <a:cubicBezTo>
                    <a:pt x="1"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1" y="1"/>
                    <a:pt x="0" y="1"/>
                    <a:pt x="1" y="1"/>
                  </a:cubicBezTo>
                  <a:cubicBezTo>
                    <a:pt x="1" y="1"/>
                    <a:pt x="1" y="1"/>
                    <a:pt x="1" y="2"/>
                  </a:cubicBezTo>
                  <a:cubicBezTo>
                    <a:pt x="1" y="2"/>
                    <a:pt x="1" y="1"/>
                    <a:pt x="1" y="2"/>
                  </a:cubicBezTo>
                  <a:cubicBezTo>
                    <a:pt x="1" y="2"/>
                    <a:pt x="1" y="2"/>
                    <a:pt x="1" y="2"/>
                  </a:cubicBezTo>
                  <a:cubicBezTo>
                    <a:pt x="1" y="2"/>
                    <a:pt x="1" y="2"/>
                    <a:pt x="2" y="2"/>
                  </a:cubicBezTo>
                  <a:cubicBezTo>
                    <a:pt x="2" y="2"/>
                    <a:pt x="2" y="3"/>
                    <a:pt x="2" y="3"/>
                  </a:cubicBezTo>
                  <a:cubicBezTo>
                    <a:pt x="2" y="3"/>
                    <a:pt x="2" y="3"/>
                    <a:pt x="2" y="3"/>
                  </a:cubicBezTo>
                  <a:cubicBezTo>
                    <a:pt x="2" y="3"/>
                    <a:pt x="2" y="3"/>
                    <a:pt x="2" y="4"/>
                  </a:cubicBezTo>
                  <a:cubicBezTo>
                    <a:pt x="2" y="4"/>
                    <a:pt x="2" y="4"/>
                    <a:pt x="2" y="4"/>
                  </a:cubicBezTo>
                  <a:cubicBezTo>
                    <a:pt x="3" y="4"/>
                    <a:pt x="2" y="4"/>
                    <a:pt x="3" y="4"/>
                  </a:cubicBezTo>
                  <a:cubicBezTo>
                    <a:pt x="3" y="4"/>
                    <a:pt x="3" y="4"/>
                    <a:pt x="3" y="4"/>
                  </a:cubicBezTo>
                  <a:cubicBezTo>
                    <a:pt x="3" y="4"/>
                    <a:pt x="3" y="3"/>
                    <a:pt x="3" y="3"/>
                  </a:cubicBezTo>
                  <a:cubicBezTo>
                    <a:pt x="3" y="3"/>
                    <a:pt x="3" y="3"/>
                    <a:pt x="3" y="2"/>
                  </a:cubicBezTo>
                  <a:cubicBezTo>
                    <a:pt x="3" y="2"/>
                    <a:pt x="3" y="3"/>
                    <a:pt x="3" y="2"/>
                  </a:cubicBezTo>
                  <a:cubicBezTo>
                    <a:pt x="3" y="2"/>
                    <a:pt x="3" y="1"/>
                    <a:pt x="3" y="1"/>
                  </a:cubicBezTo>
                  <a:cubicBezTo>
                    <a:pt x="2" y="1"/>
                    <a:pt x="2"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00" name="Freeform 177"/>
            <p:cNvSpPr/>
            <p:nvPr/>
          </p:nvSpPr>
          <p:spPr>
            <a:xfrm>
              <a:off x="823" y="1062"/>
              <a:ext cx="7" cy="7"/>
            </a:xfrm>
            <a:custGeom>
              <a:avLst/>
              <a:gdLst/>
              <a:ahLst/>
              <a:cxnLst>
                <a:cxn ang="0">
                  <a:pos x="2" y="0"/>
                </a:cxn>
                <a:cxn ang="0">
                  <a:pos x="1" y="0"/>
                </a:cxn>
                <a:cxn ang="0">
                  <a:pos x="1" y="0"/>
                </a:cxn>
                <a:cxn ang="0">
                  <a:pos x="1" y="1"/>
                </a:cxn>
                <a:cxn ang="0">
                  <a:pos x="1" y="2"/>
                </a:cxn>
                <a:cxn ang="0">
                  <a:pos x="1" y="2"/>
                </a:cxn>
                <a:cxn ang="0">
                  <a:pos x="1" y="3"/>
                </a:cxn>
                <a:cxn ang="0">
                  <a:pos x="1" y="2"/>
                </a:cxn>
                <a:cxn ang="0">
                  <a:pos x="2" y="2"/>
                </a:cxn>
                <a:cxn ang="0">
                  <a:pos x="2" y="2"/>
                </a:cxn>
                <a:cxn ang="0">
                  <a:pos x="2" y="1"/>
                </a:cxn>
                <a:cxn ang="0">
                  <a:pos x="2" y="0"/>
                </a:cxn>
              </a:cxnLst>
              <a:rect l="0" t="0" r="r" b="b"/>
              <a:pathLst>
                <a:path w="3" h="3">
                  <a:moveTo>
                    <a:pt x="2" y="0"/>
                  </a:moveTo>
                  <a:cubicBezTo>
                    <a:pt x="2" y="0"/>
                    <a:pt x="2" y="1"/>
                    <a:pt x="1" y="0"/>
                  </a:cubicBezTo>
                  <a:cubicBezTo>
                    <a:pt x="1" y="0"/>
                    <a:pt x="1" y="0"/>
                    <a:pt x="1" y="0"/>
                  </a:cubicBezTo>
                  <a:cubicBezTo>
                    <a:pt x="0" y="0"/>
                    <a:pt x="0" y="1"/>
                    <a:pt x="1" y="1"/>
                  </a:cubicBezTo>
                  <a:cubicBezTo>
                    <a:pt x="1" y="1"/>
                    <a:pt x="1" y="1"/>
                    <a:pt x="1" y="2"/>
                  </a:cubicBezTo>
                  <a:cubicBezTo>
                    <a:pt x="1" y="2"/>
                    <a:pt x="1" y="2"/>
                    <a:pt x="1" y="2"/>
                  </a:cubicBezTo>
                  <a:cubicBezTo>
                    <a:pt x="1" y="2"/>
                    <a:pt x="0" y="2"/>
                    <a:pt x="1" y="3"/>
                  </a:cubicBezTo>
                  <a:cubicBezTo>
                    <a:pt x="1" y="2"/>
                    <a:pt x="1" y="2"/>
                    <a:pt x="1" y="2"/>
                  </a:cubicBezTo>
                  <a:cubicBezTo>
                    <a:pt x="1" y="2"/>
                    <a:pt x="2" y="2"/>
                    <a:pt x="2" y="2"/>
                  </a:cubicBezTo>
                  <a:cubicBezTo>
                    <a:pt x="2" y="2"/>
                    <a:pt x="2" y="2"/>
                    <a:pt x="2" y="2"/>
                  </a:cubicBezTo>
                  <a:cubicBezTo>
                    <a:pt x="2" y="2"/>
                    <a:pt x="2" y="2"/>
                    <a:pt x="2" y="1"/>
                  </a:cubicBezTo>
                  <a:cubicBezTo>
                    <a:pt x="2" y="1"/>
                    <a:pt x="3" y="0"/>
                    <a:pt x="2"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01" name="Freeform 178"/>
            <p:cNvSpPr/>
            <p:nvPr/>
          </p:nvSpPr>
          <p:spPr>
            <a:xfrm>
              <a:off x="1938" y="1069"/>
              <a:ext cx="90" cy="54"/>
            </a:xfrm>
            <a:custGeom>
              <a:avLst/>
              <a:gdLst/>
              <a:ahLst/>
              <a:cxnLst>
                <a:cxn ang="0">
                  <a:pos x="38" y="23"/>
                </a:cxn>
                <a:cxn ang="0">
                  <a:pos x="38" y="22"/>
                </a:cxn>
                <a:cxn ang="0">
                  <a:pos x="36" y="21"/>
                </a:cxn>
                <a:cxn ang="0">
                  <a:pos x="35" y="19"/>
                </a:cxn>
                <a:cxn ang="0">
                  <a:pos x="34" y="19"/>
                </a:cxn>
                <a:cxn ang="0">
                  <a:pos x="33" y="16"/>
                </a:cxn>
                <a:cxn ang="0">
                  <a:pos x="32" y="15"/>
                </a:cxn>
                <a:cxn ang="0">
                  <a:pos x="31" y="13"/>
                </a:cxn>
                <a:cxn ang="0">
                  <a:pos x="32" y="13"/>
                </a:cxn>
                <a:cxn ang="0">
                  <a:pos x="32" y="11"/>
                </a:cxn>
                <a:cxn ang="0">
                  <a:pos x="31" y="10"/>
                </a:cxn>
                <a:cxn ang="0">
                  <a:pos x="28" y="8"/>
                </a:cxn>
                <a:cxn ang="0">
                  <a:pos x="28" y="8"/>
                </a:cxn>
                <a:cxn ang="0">
                  <a:pos x="27" y="6"/>
                </a:cxn>
                <a:cxn ang="0">
                  <a:pos x="25" y="6"/>
                </a:cxn>
                <a:cxn ang="0">
                  <a:pos x="24" y="5"/>
                </a:cxn>
                <a:cxn ang="0">
                  <a:pos x="22" y="4"/>
                </a:cxn>
                <a:cxn ang="0">
                  <a:pos x="20" y="3"/>
                </a:cxn>
                <a:cxn ang="0">
                  <a:pos x="19" y="3"/>
                </a:cxn>
                <a:cxn ang="0">
                  <a:pos x="15" y="2"/>
                </a:cxn>
                <a:cxn ang="0">
                  <a:pos x="13" y="1"/>
                </a:cxn>
                <a:cxn ang="0">
                  <a:pos x="12" y="0"/>
                </a:cxn>
                <a:cxn ang="0">
                  <a:pos x="10" y="2"/>
                </a:cxn>
                <a:cxn ang="0">
                  <a:pos x="9" y="3"/>
                </a:cxn>
                <a:cxn ang="0">
                  <a:pos x="9" y="3"/>
                </a:cxn>
                <a:cxn ang="0">
                  <a:pos x="8" y="4"/>
                </a:cxn>
                <a:cxn ang="0">
                  <a:pos x="7" y="5"/>
                </a:cxn>
                <a:cxn ang="0">
                  <a:pos x="5" y="3"/>
                </a:cxn>
                <a:cxn ang="0">
                  <a:pos x="4" y="3"/>
                </a:cxn>
                <a:cxn ang="0">
                  <a:pos x="0" y="4"/>
                </a:cxn>
                <a:cxn ang="0">
                  <a:pos x="1" y="5"/>
                </a:cxn>
                <a:cxn ang="0">
                  <a:pos x="1" y="6"/>
                </a:cxn>
                <a:cxn ang="0">
                  <a:pos x="3" y="6"/>
                </a:cxn>
                <a:cxn ang="0">
                  <a:pos x="5" y="7"/>
                </a:cxn>
                <a:cxn ang="0">
                  <a:pos x="7" y="8"/>
                </a:cxn>
                <a:cxn ang="0">
                  <a:pos x="9" y="8"/>
                </a:cxn>
                <a:cxn ang="0">
                  <a:pos x="11" y="9"/>
                </a:cxn>
                <a:cxn ang="0">
                  <a:pos x="13" y="10"/>
                </a:cxn>
                <a:cxn ang="0">
                  <a:pos x="13" y="14"/>
                </a:cxn>
                <a:cxn ang="0">
                  <a:pos x="12" y="15"/>
                </a:cxn>
                <a:cxn ang="0">
                  <a:pos x="11" y="17"/>
                </a:cxn>
                <a:cxn ang="0">
                  <a:pos x="17" y="18"/>
                </a:cxn>
                <a:cxn ang="0">
                  <a:pos x="19" y="19"/>
                </a:cxn>
                <a:cxn ang="0">
                  <a:pos x="21" y="19"/>
                </a:cxn>
                <a:cxn ang="0">
                  <a:pos x="23" y="19"/>
                </a:cxn>
                <a:cxn ang="0">
                  <a:pos x="23" y="16"/>
                </a:cxn>
                <a:cxn ang="0">
                  <a:pos x="25" y="15"/>
                </a:cxn>
                <a:cxn ang="0">
                  <a:pos x="26" y="15"/>
                </a:cxn>
                <a:cxn ang="0">
                  <a:pos x="29" y="16"/>
                </a:cxn>
                <a:cxn ang="0">
                  <a:pos x="29" y="18"/>
                </a:cxn>
                <a:cxn ang="0">
                  <a:pos x="30" y="19"/>
                </a:cxn>
                <a:cxn ang="0">
                  <a:pos x="32" y="21"/>
                </a:cxn>
                <a:cxn ang="0">
                  <a:pos x="35" y="21"/>
                </a:cxn>
                <a:cxn ang="0">
                  <a:pos x="37" y="22"/>
                </a:cxn>
              </a:cxnLst>
              <a:rect l="0" t="0" r="r" b="b"/>
              <a:pathLst>
                <a:path w="38" h="23">
                  <a:moveTo>
                    <a:pt x="37" y="22"/>
                  </a:moveTo>
                  <a:cubicBezTo>
                    <a:pt x="37" y="22"/>
                    <a:pt x="37" y="22"/>
                    <a:pt x="37" y="22"/>
                  </a:cubicBezTo>
                  <a:cubicBezTo>
                    <a:pt x="37" y="22"/>
                    <a:pt x="38" y="23"/>
                    <a:pt x="38" y="23"/>
                  </a:cubicBezTo>
                  <a:cubicBezTo>
                    <a:pt x="38" y="22"/>
                    <a:pt x="38" y="22"/>
                    <a:pt x="38" y="22"/>
                  </a:cubicBezTo>
                  <a:cubicBezTo>
                    <a:pt x="38" y="22"/>
                    <a:pt x="38" y="22"/>
                    <a:pt x="38" y="22"/>
                  </a:cubicBezTo>
                  <a:cubicBezTo>
                    <a:pt x="38" y="22"/>
                    <a:pt x="38" y="22"/>
                    <a:pt x="38" y="22"/>
                  </a:cubicBezTo>
                  <a:cubicBezTo>
                    <a:pt x="38" y="22"/>
                    <a:pt x="37" y="22"/>
                    <a:pt x="37" y="22"/>
                  </a:cubicBezTo>
                  <a:cubicBezTo>
                    <a:pt x="37" y="22"/>
                    <a:pt x="37" y="21"/>
                    <a:pt x="37" y="21"/>
                  </a:cubicBezTo>
                  <a:cubicBezTo>
                    <a:pt x="37" y="21"/>
                    <a:pt x="36" y="21"/>
                    <a:pt x="36" y="21"/>
                  </a:cubicBezTo>
                  <a:cubicBezTo>
                    <a:pt x="36" y="20"/>
                    <a:pt x="36" y="20"/>
                    <a:pt x="36" y="20"/>
                  </a:cubicBezTo>
                  <a:cubicBezTo>
                    <a:pt x="36" y="20"/>
                    <a:pt x="36" y="20"/>
                    <a:pt x="35" y="19"/>
                  </a:cubicBezTo>
                  <a:cubicBezTo>
                    <a:pt x="35" y="19"/>
                    <a:pt x="35" y="19"/>
                    <a:pt x="35" y="19"/>
                  </a:cubicBezTo>
                  <a:cubicBezTo>
                    <a:pt x="35" y="19"/>
                    <a:pt x="35" y="19"/>
                    <a:pt x="35" y="19"/>
                  </a:cubicBezTo>
                  <a:cubicBezTo>
                    <a:pt x="35" y="18"/>
                    <a:pt x="34" y="19"/>
                    <a:pt x="34" y="19"/>
                  </a:cubicBezTo>
                  <a:cubicBezTo>
                    <a:pt x="34" y="19"/>
                    <a:pt x="34" y="19"/>
                    <a:pt x="34" y="19"/>
                  </a:cubicBezTo>
                  <a:cubicBezTo>
                    <a:pt x="34" y="18"/>
                    <a:pt x="34" y="18"/>
                    <a:pt x="33" y="18"/>
                  </a:cubicBezTo>
                  <a:cubicBezTo>
                    <a:pt x="34" y="17"/>
                    <a:pt x="33" y="16"/>
                    <a:pt x="33" y="16"/>
                  </a:cubicBezTo>
                  <a:cubicBezTo>
                    <a:pt x="33" y="16"/>
                    <a:pt x="33" y="16"/>
                    <a:pt x="33" y="16"/>
                  </a:cubicBezTo>
                  <a:cubicBezTo>
                    <a:pt x="33" y="16"/>
                    <a:pt x="33" y="16"/>
                    <a:pt x="32" y="16"/>
                  </a:cubicBezTo>
                  <a:cubicBezTo>
                    <a:pt x="32" y="16"/>
                    <a:pt x="32" y="16"/>
                    <a:pt x="32" y="16"/>
                  </a:cubicBezTo>
                  <a:cubicBezTo>
                    <a:pt x="32" y="15"/>
                    <a:pt x="32" y="16"/>
                    <a:pt x="32" y="15"/>
                  </a:cubicBezTo>
                  <a:cubicBezTo>
                    <a:pt x="32" y="15"/>
                    <a:pt x="32" y="15"/>
                    <a:pt x="32" y="15"/>
                  </a:cubicBezTo>
                  <a:cubicBezTo>
                    <a:pt x="32" y="15"/>
                    <a:pt x="31" y="15"/>
                    <a:pt x="31" y="15"/>
                  </a:cubicBezTo>
                  <a:cubicBezTo>
                    <a:pt x="31" y="14"/>
                    <a:pt x="31" y="14"/>
                    <a:pt x="31" y="13"/>
                  </a:cubicBezTo>
                  <a:cubicBezTo>
                    <a:pt x="31" y="13"/>
                    <a:pt x="31" y="13"/>
                    <a:pt x="31" y="13"/>
                  </a:cubicBezTo>
                  <a:cubicBezTo>
                    <a:pt x="31" y="13"/>
                    <a:pt x="32" y="13"/>
                    <a:pt x="32" y="13"/>
                  </a:cubicBezTo>
                  <a:cubicBezTo>
                    <a:pt x="32" y="13"/>
                    <a:pt x="32" y="13"/>
                    <a:pt x="32" y="13"/>
                  </a:cubicBezTo>
                  <a:cubicBezTo>
                    <a:pt x="32" y="12"/>
                    <a:pt x="33" y="12"/>
                    <a:pt x="32" y="12"/>
                  </a:cubicBezTo>
                  <a:cubicBezTo>
                    <a:pt x="32" y="11"/>
                    <a:pt x="32" y="11"/>
                    <a:pt x="32" y="11"/>
                  </a:cubicBezTo>
                  <a:cubicBezTo>
                    <a:pt x="32" y="11"/>
                    <a:pt x="32" y="11"/>
                    <a:pt x="32" y="11"/>
                  </a:cubicBezTo>
                  <a:cubicBezTo>
                    <a:pt x="32" y="11"/>
                    <a:pt x="32" y="11"/>
                    <a:pt x="32" y="11"/>
                  </a:cubicBezTo>
                  <a:cubicBezTo>
                    <a:pt x="31" y="11"/>
                    <a:pt x="31" y="11"/>
                    <a:pt x="31" y="11"/>
                  </a:cubicBezTo>
                  <a:cubicBezTo>
                    <a:pt x="31" y="11"/>
                    <a:pt x="31" y="11"/>
                    <a:pt x="31" y="10"/>
                  </a:cubicBezTo>
                  <a:cubicBezTo>
                    <a:pt x="30" y="10"/>
                    <a:pt x="30" y="10"/>
                    <a:pt x="30" y="10"/>
                  </a:cubicBezTo>
                  <a:cubicBezTo>
                    <a:pt x="29" y="10"/>
                    <a:pt x="29" y="10"/>
                    <a:pt x="28" y="10"/>
                  </a:cubicBezTo>
                  <a:cubicBezTo>
                    <a:pt x="28" y="9"/>
                    <a:pt x="29" y="8"/>
                    <a:pt x="28" y="8"/>
                  </a:cubicBezTo>
                  <a:cubicBezTo>
                    <a:pt x="28" y="8"/>
                    <a:pt x="28" y="8"/>
                    <a:pt x="28" y="8"/>
                  </a:cubicBezTo>
                  <a:cubicBezTo>
                    <a:pt x="28" y="8"/>
                    <a:pt x="28" y="8"/>
                    <a:pt x="28" y="8"/>
                  </a:cubicBezTo>
                  <a:cubicBezTo>
                    <a:pt x="28" y="8"/>
                    <a:pt x="28" y="8"/>
                    <a:pt x="28" y="8"/>
                  </a:cubicBezTo>
                  <a:cubicBezTo>
                    <a:pt x="28" y="7"/>
                    <a:pt x="27" y="7"/>
                    <a:pt x="27" y="7"/>
                  </a:cubicBezTo>
                  <a:cubicBezTo>
                    <a:pt x="27" y="7"/>
                    <a:pt x="27" y="7"/>
                    <a:pt x="27" y="7"/>
                  </a:cubicBezTo>
                  <a:cubicBezTo>
                    <a:pt x="27" y="7"/>
                    <a:pt x="27" y="7"/>
                    <a:pt x="27" y="6"/>
                  </a:cubicBezTo>
                  <a:cubicBezTo>
                    <a:pt x="26" y="6"/>
                    <a:pt x="26" y="6"/>
                    <a:pt x="26" y="6"/>
                  </a:cubicBezTo>
                  <a:cubicBezTo>
                    <a:pt x="26" y="6"/>
                    <a:pt x="26" y="6"/>
                    <a:pt x="26" y="6"/>
                  </a:cubicBezTo>
                  <a:cubicBezTo>
                    <a:pt x="25" y="6"/>
                    <a:pt x="25" y="6"/>
                    <a:pt x="25" y="6"/>
                  </a:cubicBezTo>
                  <a:cubicBezTo>
                    <a:pt x="25" y="6"/>
                    <a:pt x="25" y="6"/>
                    <a:pt x="25" y="6"/>
                  </a:cubicBezTo>
                  <a:cubicBezTo>
                    <a:pt x="24" y="6"/>
                    <a:pt x="24" y="6"/>
                    <a:pt x="24" y="5"/>
                  </a:cubicBezTo>
                  <a:cubicBezTo>
                    <a:pt x="24" y="5"/>
                    <a:pt x="24" y="5"/>
                    <a:pt x="24" y="5"/>
                  </a:cubicBezTo>
                  <a:cubicBezTo>
                    <a:pt x="24" y="5"/>
                    <a:pt x="24" y="5"/>
                    <a:pt x="23" y="5"/>
                  </a:cubicBezTo>
                  <a:cubicBezTo>
                    <a:pt x="23" y="5"/>
                    <a:pt x="23" y="5"/>
                    <a:pt x="23" y="5"/>
                  </a:cubicBezTo>
                  <a:cubicBezTo>
                    <a:pt x="22" y="5"/>
                    <a:pt x="22" y="5"/>
                    <a:pt x="22" y="4"/>
                  </a:cubicBezTo>
                  <a:cubicBezTo>
                    <a:pt x="22" y="4"/>
                    <a:pt x="21" y="4"/>
                    <a:pt x="21" y="4"/>
                  </a:cubicBezTo>
                  <a:cubicBezTo>
                    <a:pt x="21" y="4"/>
                    <a:pt x="20" y="4"/>
                    <a:pt x="20" y="4"/>
                  </a:cubicBezTo>
                  <a:cubicBezTo>
                    <a:pt x="20" y="3"/>
                    <a:pt x="20" y="3"/>
                    <a:pt x="20" y="3"/>
                  </a:cubicBezTo>
                  <a:cubicBezTo>
                    <a:pt x="20" y="3"/>
                    <a:pt x="20" y="3"/>
                    <a:pt x="19" y="3"/>
                  </a:cubicBezTo>
                  <a:cubicBezTo>
                    <a:pt x="19" y="3"/>
                    <a:pt x="19" y="3"/>
                    <a:pt x="19" y="3"/>
                  </a:cubicBezTo>
                  <a:cubicBezTo>
                    <a:pt x="19" y="3"/>
                    <a:pt x="19" y="3"/>
                    <a:pt x="19" y="3"/>
                  </a:cubicBezTo>
                  <a:cubicBezTo>
                    <a:pt x="19" y="2"/>
                    <a:pt x="17" y="2"/>
                    <a:pt x="16" y="2"/>
                  </a:cubicBezTo>
                  <a:cubicBezTo>
                    <a:pt x="16" y="2"/>
                    <a:pt x="16" y="2"/>
                    <a:pt x="15" y="2"/>
                  </a:cubicBezTo>
                  <a:cubicBezTo>
                    <a:pt x="15" y="2"/>
                    <a:pt x="15" y="2"/>
                    <a:pt x="15" y="2"/>
                  </a:cubicBezTo>
                  <a:cubicBezTo>
                    <a:pt x="15" y="1"/>
                    <a:pt x="15" y="2"/>
                    <a:pt x="15" y="2"/>
                  </a:cubicBezTo>
                  <a:cubicBezTo>
                    <a:pt x="15" y="2"/>
                    <a:pt x="15" y="1"/>
                    <a:pt x="14" y="1"/>
                  </a:cubicBezTo>
                  <a:cubicBezTo>
                    <a:pt x="14" y="1"/>
                    <a:pt x="13" y="1"/>
                    <a:pt x="13" y="1"/>
                  </a:cubicBezTo>
                  <a:cubicBezTo>
                    <a:pt x="13" y="0"/>
                    <a:pt x="13" y="0"/>
                    <a:pt x="13" y="0"/>
                  </a:cubicBezTo>
                  <a:cubicBezTo>
                    <a:pt x="13" y="0"/>
                    <a:pt x="12" y="0"/>
                    <a:pt x="12" y="0"/>
                  </a:cubicBezTo>
                  <a:cubicBezTo>
                    <a:pt x="12" y="0"/>
                    <a:pt x="12" y="0"/>
                    <a:pt x="12" y="0"/>
                  </a:cubicBezTo>
                  <a:cubicBezTo>
                    <a:pt x="12" y="0"/>
                    <a:pt x="11" y="0"/>
                    <a:pt x="11" y="1"/>
                  </a:cubicBezTo>
                  <a:cubicBezTo>
                    <a:pt x="11" y="1"/>
                    <a:pt x="11" y="1"/>
                    <a:pt x="11" y="1"/>
                  </a:cubicBezTo>
                  <a:cubicBezTo>
                    <a:pt x="11" y="1"/>
                    <a:pt x="11" y="1"/>
                    <a:pt x="10" y="2"/>
                  </a:cubicBezTo>
                  <a:cubicBezTo>
                    <a:pt x="10" y="2"/>
                    <a:pt x="10" y="2"/>
                    <a:pt x="9"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8" y="3"/>
                    <a:pt x="8" y="4"/>
                    <a:pt x="8" y="4"/>
                  </a:cubicBezTo>
                  <a:cubicBezTo>
                    <a:pt x="8" y="4"/>
                    <a:pt x="8" y="4"/>
                    <a:pt x="8" y="4"/>
                  </a:cubicBezTo>
                  <a:cubicBezTo>
                    <a:pt x="8" y="4"/>
                    <a:pt x="8" y="4"/>
                    <a:pt x="8" y="4"/>
                  </a:cubicBezTo>
                  <a:cubicBezTo>
                    <a:pt x="8" y="4"/>
                    <a:pt x="8" y="4"/>
                    <a:pt x="8" y="4"/>
                  </a:cubicBezTo>
                  <a:cubicBezTo>
                    <a:pt x="8" y="4"/>
                    <a:pt x="7" y="4"/>
                    <a:pt x="7" y="4"/>
                  </a:cubicBezTo>
                  <a:cubicBezTo>
                    <a:pt x="7" y="4"/>
                    <a:pt x="7" y="5"/>
                    <a:pt x="7" y="5"/>
                  </a:cubicBezTo>
                  <a:cubicBezTo>
                    <a:pt x="6" y="5"/>
                    <a:pt x="6" y="5"/>
                    <a:pt x="6" y="4"/>
                  </a:cubicBezTo>
                  <a:cubicBezTo>
                    <a:pt x="6" y="4"/>
                    <a:pt x="5" y="4"/>
                    <a:pt x="5" y="4"/>
                  </a:cubicBezTo>
                  <a:cubicBezTo>
                    <a:pt x="5" y="4"/>
                    <a:pt x="5" y="3"/>
                    <a:pt x="5" y="3"/>
                  </a:cubicBezTo>
                  <a:cubicBezTo>
                    <a:pt x="5" y="3"/>
                    <a:pt x="5" y="3"/>
                    <a:pt x="5" y="3"/>
                  </a:cubicBezTo>
                  <a:cubicBezTo>
                    <a:pt x="5" y="2"/>
                    <a:pt x="4" y="2"/>
                    <a:pt x="4" y="3"/>
                  </a:cubicBezTo>
                  <a:cubicBezTo>
                    <a:pt x="4" y="3"/>
                    <a:pt x="4" y="3"/>
                    <a:pt x="4" y="3"/>
                  </a:cubicBezTo>
                  <a:cubicBezTo>
                    <a:pt x="3" y="3"/>
                    <a:pt x="2" y="3"/>
                    <a:pt x="2" y="3"/>
                  </a:cubicBezTo>
                  <a:cubicBezTo>
                    <a:pt x="1" y="3"/>
                    <a:pt x="2" y="3"/>
                    <a:pt x="2" y="4"/>
                  </a:cubicBezTo>
                  <a:cubicBezTo>
                    <a:pt x="1" y="3"/>
                    <a:pt x="0" y="3"/>
                    <a:pt x="0" y="4"/>
                  </a:cubicBezTo>
                  <a:cubicBezTo>
                    <a:pt x="0" y="4"/>
                    <a:pt x="0" y="4"/>
                    <a:pt x="0" y="4"/>
                  </a:cubicBezTo>
                  <a:cubicBezTo>
                    <a:pt x="0" y="4"/>
                    <a:pt x="1" y="5"/>
                    <a:pt x="1" y="5"/>
                  </a:cubicBezTo>
                  <a:cubicBezTo>
                    <a:pt x="1" y="5"/>
                    <a:pt x="1" y="4"/>
                    <a:pt x="1" y="5"/>
                  </a:cubicBezTo>
                  <a:cubicBezTo>
                    <a:pt x="1" y="5"/>
                    <a:pt x="1" y="5"/>
                    <a:pt x="1" y="5"/>
                  </a:cubicBezTo>
                  <a:cubicBezTo>
                    <a:pt x="2" y="5"/>
                    <a:pt x="1" y="5"/>
                    <a:pt x="1" y="5"/>
                  </a:cubicBezTo>
                  <a:cubicBezTo>
                    <a:pt x="1" y="5"/>
                    <a:pt x="1" y="6"/>
                    <a:pt x="1" y="6"/>
                  </a:cubicBezTo>
                  <a:cubicBezTo>
                    <a:pt x="1" y="6"/>
                    <a:pt x="1" y="6"/>
                    <a:pt x="2" y="6"/>
                  </a:cubicBezTo>
                  <a:cubicBezTo>
                    <a:pt x="2" y="7"/>
                    <a:pt x="2" y="7"/>
                    <a:pt x="2" y="7"/>
                  </a:cubicBezTo>
                  <a:cubicBezTo>
                    <a:pt x="3" y="7"/>
                    <a:pt x="2" y="6"/>
                    <a:pt x="3" y="6"/>
                  </a:cubicBezTo>
                  <a:cubicBezTo>
                    <a:pt x="3" y="6"/>
                    <a:pt x="3" y="6"/>
                    <a:pt x="3" y="6"/>
                  </a:cubicBezTo>
                  <a:cubicBezTo>
                    <a:pt x="4" y="6"/>
                    <a:pt x="4" y="6"/>
                    <a:pt x="5" y="6"/>
                  </a:cubicBezTo>
                  <a:cubicBezTo>
                    <a:pt x="5" y="6"/>
                    <a:pt x="5" y="7"/>
                    <a:pt x="5" y="7"/>
                  </a:cubicBezTo>
                  <a:cubicBezTo>
                    <a:pt x="5" y="7"/>
                    <a:pt x="5" y="7"/>
                    <a:pt x="6" y="7"/>
                  </a:cubicBezTo>
                  <a:cubicBezTo>
                    <a:pt x="6" y="7"/>
                    <a:pt x="6" y="8"/>
                    <a:pt x="6" y="8"/>
                  </a:cubicBezTo>
                  <a:cubicBezTo>
                    <a:pt x="6" y="8"/>
                    <a:pt x="7" y="8"/>
                    <a:pt x="7" y="8"/>
                  </a:cubicBezTo>
                  <a:cubicBezTo>
                    <a:pt x="8" y="8"/>
                    <a:pt x="7" y="8"/>
                    <a:pt x="7" y="8"/>
                  </a:cubicBezTo>
                  <a:cubicBezTo>
                    <a:pt x="7" y="8"/>
                    <a:pt x="8" y="8"/>
                    <a:pt x="8" y="8"/>
                  </a:cubicBezTo>
                  <a:cubicBezTo>
                    <a:pt x="8" y="8"/>
                    <a:pt x="9" y="8"/>
                    <a:pt x="9" y="8"/>
                  </a:cubicBezTo>
                  <a:cubicBezTo>
                    <a:pt x="9" y="8"/>
                    <a:pt x="9" y="8"/>
                    <a:pt x="9" y="8"/>
                  </a:cubicBezTo>
                  <a:cubicBezTo>
                    <a:pt x="9" y="9"/>
                    <a:pt x="10" y="9"/>
                    <a:pt x="10" y="9"/>
                  </a:cubicBezTo>
                  <a:cubicBezTo>
                    <a:pt x="10" y="9"/>
                    <a:pt x="11" y="9"/>
                    <a:pt x="11" y="9"/>
                  </a:cubicBezTo>
                  <a:cubicBezTo>
                    <a:pt x="11" y="9"/>
                    <a:pt x="11" y="10"/>
                    <a:pt x="11" y="10"/>
                  </a:cubicBezTo>
                  <a:cubicBezTo>
                    <a:pt x="12" y="10"/>
                    <a:pt x="12" y="10"/>
                    <a:pt x="12" y="10"/>
                  </a:cubicBezTo>
                  <a:cubicBezTo>
                    <a:pt x="12" y="10"/>
                    <a:pt x="12" y="10"/>
                    <a:pt x="13" y="10"/>
                  </a:cubicBezTo>
                  <a:cubicBezTo>
                    <a:pt x="13" y="11"/>
                    <a:pt x="13" y="11"/>
                    <a:pt x="13" y="12"/>
                  </a:cubicBezTo>
                  <a:cubicBezTo>
                    <a:pt x="13" y="12"/>
                    <a:pt x="13" y="12"/>
                    <a:pt x="13" y="13"/>
                  </a:cubicBezTo>
                  <a:cubicBezTo>
                    <a:pt x="13" y="13"/>
                    <a:pt x="13" y="14"/>
                    <a:pt x="13" y="14"/>
                  </a:cubicBezTo>
                  <a:cubicBezTo>
                    <a:pt x="13" y="14"/>
                    <a:pt x="13" y="14"/>
                    <a:pt x="13" y="14"/>
                  </a:cubicBezTo>
                  <a:cubicBezTo>
                    <a:pt x="13" y="14"/>
                    <a:pt x="13" y="14"/>
                    <a:pt x="13" y="15"/>
                  </a:cubicBezTo>
                  <a:cubicBezTo>
                    <a:pt x="13" y="15"/>
                    <a:pt x="12" y="15"/>
                    <a:pt x="12" y="15"/>
                  </a:cubicBezTo>
                  <a:cubicBezTo>
                    <a:pt x="12" y="15"/>
                    <a:pt x="12" y="15"/>
                    <a:pt x="12" y="16"/>
                  </a:cubicBezTo>
                  <a:cubicBezTo>
                    <a:pt x="12" y="16"/>
                    <a:pt x="12" y="16"/>
                    <a:pt x="12" y="16"/>
                  </a:cubicBezTo>
                  <a:cubicBezTo>
                    <a:pt x="11" y="16"/>
                    <a:pt x="11" y="16"/>
                    <a:pt x="11" y="17"/>
                  </a:cubicBezTo>
                  <a:cubicBezTo>
                    <a:pt x="11" y="18"/>
                    <a:pt x="13" y="17"/>
                    <a:pt x="14" y="17"/>
                  </a:cubicBezTo>
                  <a:cubicBezTo>
                    <a:pt x="15" y="17"/>
                    <a:pt x="15" y="16"/>
                    <a:pt x="17" y="17"/>
                  </a:cubicBezTo>
                  <a:cubicBezTo>
                    <a:pt x="17" y="17"/>
                    <a:pt x="17" y="17"/>
                    <a:pt x="17" y="18"/>
                  </a:cubicBezTo>
                  <a:cubicBezTo>
                    <a:pt x="17" y="18"/>
                    <a:pt x="17" y="18"/>
                    <a:pt x="17" y="18"/>
                  </a:cubicBezTo>
                  <a:cubicBezTo>
                    <a:pt x="17" y="18"/>
                    <a:pt x="17" y="18"/>
                    <a:pt x="18" y="18"/>
                  </a:cubicBezTo>
                  <a:cubicBezTo>
                    <a:pt x="18" y="18"/>
                    <a:pt x="18" y="19"/>
                    <a:pt x="19" y="19"/>
                  </a:cubicBezTo>
                  <a:cubicBezTo>
                    <a:pt x="19" y="19"/>
                    <a:pt x="19" y="19"/>
                    <a:pt x="19" y="19"/>
                  </a:cubicBezTo>
                  <a:cubicBezTo>
                    <a:pt x="19" y="19"/>
                    <a:pt x="20" y="19"/>
                    <a:pt x="20" y="19"/>
                  </a:cubicBezTo>
                  <a:cubicBezTo>
                    <a:pt x="20" y="19"/>
                    <a:pt x="20" y="19"/>
                    <a:pt x="21" y="19"/>
                  </a:cubicBezTo>
                  <a:cubicBezTo>
                    <a:pt x="21" y="19"/>
                    <a:pt x="22" y="19"/>
                    <a:pt x="22" y="19"/>
                  </a:cubicBezTo>
                  <a:cubicBezTo>
                    <a:pt x="22" y="18"/>
                    <a:pt x="22" y="19"/>
                    <a:pt x="22" y="19"/>
                  </a:cubicBezTo>
                  <a:cubicBezTo>
                    <a:pt x="22" y="18"/>
                    <a:pt x="22" y="19"/>
                    <a:pt x="23" y="19"/>
                  </a:cubicBezTo>
                  <a:cubicBezTo>
                    <a:pt x="23" y="18"/>
                    <a:pt x="23" y="19"/>
                    <a:pt x="23" y="18"/>
                  </a:cubicBezTo>
                  <a:cubicBezTo>
                    <a:pt x="23" y="18"/>
                    <a:pt x="23" y="18"/>
                    <a:pt x="23" y="17"/>
                  </a:cubicBezTo>
                  <a:cubicBezTo>
                    <a:pt x="23" y="17"/>
                    <a:pt x="23" y="17"/>
                    <a:pt x="23" y="16"/>
                  </a:cubicBezTo>
                  <a:cubicBezTo>
                    <a:pt x="24" y="16"/>
                    <a:pt x="24" y="16"/>
                    <a:pt x="24" y="15"/>
                  </a:cubicBezTo>
                  <a:cubicBezTo>
                    <a:pt x="24" y="15"/>
                    <a:pt x="24" y="15"/>
                    <a:pt x="24" y="15"/>
                  </a:cubicBezTo>
                  <a:cubicBezTo>
                    <a:pt x="24" y="15"/>
                    <a:pt x="25" y="15"/>
                    <a:pt x="25" y="15"/>
                  </a:cubicBezTo>
                  <a:cubicBezTo>
                    <a:pt x="25" y="15"/>
                    <a:pt x="25" y="15"/>
                    <a:pt x="26" y="15"/>
                  </a:cubicBezTo>
                  <a:cubicBezTo>
                    <a:pt x="26" y="15"/>
                    <a:pt x="26" y="15"/>
                    <a:pt x="26" y="15"/>
                  </a:cubicBezTo>
                  <a:cubicBezTo>
                    <a:pt x="26" y="15"/>
                    <a:pt x="26" y="15"/>
                    <a:pt x="26" y="15"/>
                  </a:cubicBezTo>
                  <a:cubicBezTo>
                    <a:pt x="27" y="15"/>
                    <a:pt x="28" y="16"/>
                    <a:pt x="28" y="16"/>
                  </a:cubicBezTo>
                  <a:cubicBezTo>
                    <a:pt x="28" y="16"/>
                    <a:pt x="28" y="16"/>
                    <a:pt x="28" y="16"/>
                  </a:cubicBezTo>
                  <a:cubicBezTo>
                    <a:pt x="28" y="16"/>
                    <a:pt x="28" y="16"/>
                    <a:pt x="29" y="16"/>
                  </a:cubicBezTo>
                  <a:cubicBezTo>
                    <a:pt x="29" y="16"/>
                    <a:pt x="29" y="16"/>
                    <a:pt x="29" y="16"/>
                  </a:cubicBezTo>
                  <a:cubicBezTo>
                    <a:pt x="29" y="17"/>
                    <a:pt x="29" y="17"/>
                    <a:pt x="29" y="17"/>
                  </a:cubicBezTo>
                  <a:cubicBezTo>
                    <a:pt x="29" y="18"/>
                    <a:pt x="29" y="18"/>
                    <a:pt x="29" y="18"/>
                  </a:cubicBezTo>
                  <a:cubicBezTo>
                    <a:pt x="29" y="18"/>
                    <a:pt x="29" y="18"/>
                    <a:pt x="30" y="18"/>
                  </a:cubicBezTo>
                  <a:cubicBezTo>
                    <a:pt x="30" y="18"/>
                    <a:pt x="30" y="18"/>
                    <a:pt x="30" y="19"/>
                  </a:cubicBezTo>
                  <a:cubicBezTo>
                    <a:pt x="30" y="19"/>
                    <a:pt x="30" y="19"/>
                    <a:pt x="30" y="19"/>
                  </a:cubicBezTo>
                  <a:cubicBezTo>
                    <a:pt x="30" y="19"/>
                    <a:pt x="30" y="20"/>
                    <a:pt x="31" y="20"/>
                  </a:cubicBezTo>
                  <a:cubicBezTo>
                    <a:pt x="31" y="20"/>
                    <a:pt x="31" y="20"/>
                    <a:pt x="32" y="21"/>
                  </a:cubicBezTo>
                  <a:cubicBezTo>
                    <a:pt x="32" y="21"/>
                    <a:pt x="32" y="21"/>
                    <a:pt x="32" y="21"/>
                  </a:cubicBezTo>
                  <a:cubicBezTo>
                    <a:pt x="32" y="21"/>
                    <a:pt x="32" y="21"/>
                    <a:pt x="32" y="21"/>
                  </a:cubicBezTo>
                  <a:cubicBezTo>
                    <a:pt x="33" y="22"/>
                    <a:pt x="34" y="21"/>
                    <a:pt x="34" y="21"/>
                  </a:cubicBezTo>
                  <a:cubicBezTo>
                    <a:pt x="34" y="21"/>
                    <a:pt x="34" y="21"/>
                    <a:pt x="35" y="21"/>
                  </a:cubicBezTo>
                  <a:cubicBezTo>
                    <a:pt x="35" y="22"/>
                    <a:pt x="36" y="22"/>
                    <a:pt x="36" y="22"/>
                  </a:cubicBezTo>
                  <a:cubicBezTo>
                    <a:pt x="36" y="22"/>
                    <a:pt x="36" y="22"/>
                    <a:pt x="37" y="22"/>
                  </a:cubicBezTo>
                  <a:cubicBezTo>
                    <a:pt x="37" y="22"/>
                    <a:pt x="37" y="22"/>
                    <a:pt x="37" y="2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02" name="Freeform 179"/>
            <p:cNvSpPr/>
            <p:nvPr/>
          </p:nvSpPr>
          <p:spPr>
            <a:xfrm>
              <a:off x="1917" y="1076"/>
              <a:ext cx="16" cy="7"/>
            </a:xfrm>
            <a:custGeom>
              <a:avLst/>
              <a:gdLst/>
              <a:ahLst/>
              <a:cxnLst>
                <a:cxn ang="0">
                  <a:pos x="3" y="2"/>
                </a:cxn>
                <a:cxn ang="0">
                  <a:pos x="3" y="2"/>
                </a:cxn>
                <a:cxn ang="0">
                  <a:pos x="3" y="2"/>
                </a:cxn>
                <a:cxn ang="0">
                  <a:pos x="4" y="2"/>
                </a:cxn>
                <a:cxn ang="0">
                  <a:pos x="4" y="3"/>
                </a:cxn>
                <a:cxn ang="0">
                  <a:pos x="5" y="2"/>
                </a:cxn>
                <a:cxn ang="0">
                  <a:pos x="5" y="2"/>
                </a:cxn>
                <a:cxn ang="0">
                  <a:pos x="6" y="3"/>
                </a:cxn>
                <a:cxn ang="0">
                  <a:pos x="5" y="1"/>
                </a:cxn>
                <a:cxn ang="0">
                  <a:pos x="5" y="1"/>
                </a:cxn>
                <a:cxn ang="0">
                  <a:pos x="5" y="1"/>
                </a:cxn>
                <a:cxn ang="0">
                  <a:pos x="4" y="1"/>
                </a:cxn>
                <a:cxn ang="0">
                  <a:pos x="4" y="1"/>
                </a:cxn>
                <a:cxn ang="0">
                  <a:pos x="1" y="1"/>
                </a:cxn>
                <a:cxn ang="0">
                  <a:pos x="1" y="2"/>
                </a:cxn>
                <a:cxn ang="0">
                  <a:pos x="3" y="2"/>
                </a:cxn>
              </a:cxnLst>
              <a:rect l="0" t="0" r="r" b="b"/>
              <a:pathLst>
                <a:path w="7" h="3">
                  <a:moveTo>
                    <a:pt x="3" y="2"/>
                  </a:moveTo>
                  <a:cubicBezTo>
                    <a:pt x="3" y="2"/>
                    <a:pt x="3" y="2"/>
                    <a:pt x="3" y="2"/>
                  </a:cubicBezTo>
                  <a:cubicBezTo>
                    <a:pt x="3" y="2"/>
                    <a:pt x="3" y="2"/>
                    <a:pt x="3" y="2"/>
                  </a:cubicBezTo>
                  <a:cubicBezTo>
                    <a:pt x="3" y="2"/>
                    <a:pt x="4" y="2"/>
                    <a:pt x="4" y="2"/>
                  </a:cubicBezTo>
                  <a:cubicBezTo>
                    <a:pt x="4" y="3"/>
                    <a:pt x="4" y="3"/>
                    <a:pt x="4" y="3"/>
                  </a:cubicBezTo>
                  <a:cubicBezTo>
                    <a:pt x="5" y="3"/>
                    <a:pt x="5" y="2"/>
                    <a:pt x="5" y="2"/>
                  </a:cubicBezTo>
                  <a:cubicBezTo>
                    <a:pt x="5" y="2"/>
                    <a:pt x="5" y="2"/>
                    <a:pt x="5" y="2"/>
                  </a:cubicBezTo>
                  <a:cubicBezTo>
                    <a:pt x="5" y="3"/>
                    <a:pt x="6" y="3"/>
                    <a:pt x="6" y="3"/>
                  </a:cubicBezTo>
                  <a:cubicBezTo>
                    <a:pt x="7" y="3"/>
                    <a:pt x="6" y="1"/>
                    <a:pt x="5" y="1"/>
                  </a:cubicBezTo>
                  <a:cubicBezTo>
                    <a:pt x="5" y="1"/>
                    <a:pt x="5" y="1"/>
                    <a:pt x="5" y="1"/>
                  </a:cubicBezTo>
                  <a:cubicBezTo>
                    <a:pt x="5" y="1"/>
                    <a:pt x="5" y="1"/>
                    <a:pt x="5" y="1"/>
                  </a:cubicBezTo>
                  <a:cubicBezTo>
                    <a:pt x="5" y="1"/>
                    <a:pt x="4" y="1"/>
                    <a:pt x="4" y="1"/>
                  </a:cubicBezTo>
                  <a:cubicBezTo>
                    <a:pt x="4" y="1"/>
                    <a:pt x="4" y="1"/>
                    <a:pt x="4" y="1"/>
                  </a:cubicBezTo>
                  <a:cubicBezTo>
                    <a:pt x="3" y="1"/>
                    <a:pt x="1" y="0"/>
                    <a:pt x="1" y="1"/>
                  </a:cubicBezTo>
                  <a:cubicBezTo>
                    <a:pt x="0" y="1"/>
                    <a:pt x="1" y="1"/>
                    <a:pt x="1" y="2"/>
                  </a:cubicBezTo>
                  <a:cubicBezTo>
                    <a:pt x="1" y="2"/>
                    <a:pt x="2" y="2"/>
                    <a:pt x="3"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03" name="Freeform 180"/>
            <p:cNvSpPr/>
            <p:nvPr/>
          </p:nvSpPr>
          <p:spPr>
            <a:xfrm>
              <a:off x="2078" y="1109"/>
              <a:ext cx="4" cy="10"/>
            </a:xfrm>
            <a:custGeom>
              <a:avLst/>
              <a:gdLst/>
              <a:ahLst/>
              <a:cxnLst>
                <a:cxn ang="0">
                  <a:pos x="2" y="2"/>
                </a:cxn>
                <a:cxn ang="0">
                  <a:pos x="1" y="2"/>
                </a:cxn>
                <a:cxn ang="0">
                  <a:pos x="1" y="1"/>
                </a:cxn>
                <a:cxn ang="0">
                  <a:pos x="1" y="0"/>
                </a:cxn>
                <a:cxn ang="0">
                  <a:pos x="1" y="0"/>
                </a:cxn>
                <a:cxn ang="0">
                  <a:pos x="0" y="0"/>
                </a:cxn>
                <a:cxn ang="0">
                  <a:pos x="0" y="2"/>
                </a:cxn>
                <a:cxn ang="0">
                  <a:pos x="0" y="2"/>
                </a:cxn>
                <a:cxn ang="0">
                  <a:pos x="1" y="2"/>
                </a:cxn>
                <a:cxn ang="0">
                  <a:pos x="1" y="3"/>
                </a:cxn>
                <a:cxn ang="0">
                  <a:pos x="1" y="3"/>
                </a:cxn>
                <a:cxn ang="0">
                  <a:pos x="1" y="3"/>
                </a:cxn>
                <a:cxn ang="0">
                  <a:pos x="1" y="3"/>
                </a:cxn>
                <a:cxn ang="0">
                  <a:pos x="2" y="2"/>
                </a:cxn>
              </a:cxnLst>
              <a:rect l="0" t="0" r="r" b="b"/>
              <a:pathLst>
                <a:path w="2" h="4">
                  <a:moveTo>
                    <a:pt x="2" y="2"/>
                  </a:moveTo>
                  <a:cubicBezTo>
                    <a:pt x="2" y="2"/>
                    <a:pt x="2" y="2"/>
                    <a:pt x="1" y="2"/>
                  </a:cubicBezTo>
                  <a:cubicBezTo>
                    <a:pt x="1" y="1"/>
                    <a:pt x="1" y="1"/>
                    <a:pt x="1" y="1"/>
                  </a:cubicBezTo>
                  <a:cubicBezTo>
                    <a:pt x="1" y="1"/>
                    <a:pt x="1" y="0"/>
                    <a:pt x="1" y="0"/>
                  </a:cubicBezTo>
                  <a:cubicBezTo>
                    <a:pt x="1" y="0"/>
                    <a:pt x="1" y="0"/>
                    <a:pt x="1" y="0"/>
                  </a:cubicBezTo>
                  <a:cubicBezTo>
                    <a:pt x="1" y="0"/>
                    <a:pt x="1" y="0"/>
                    <a:pt x="0" y="0"/>
                  </a:cubicBezTo>
                  <a:cubicBezTo>
                    <a:pt x="0" y="0"/>
                    <a:pt x="0" y="2"/>
                    <a:pt x="0" y="2"/>
                  </a:cubicBezTo>
                  <a:cubicBezTo>
                    <a:pt x="0" y="2"/>
                    <a:pt x="0" y="2"/>
                    <a:pt x="0" y="2"/>
                  </a:cubicBezTo>
                  <a:cubicBezTo>
                    <a:pt x="1" y="2"/>
                    <a:pt x="1" y="2"/>
                    <a:pt x="1" y="2"/>
                  </a:cubicBezTo>
                  <a:cubicBezTo>
                    <a:pt x="1" y="2"/>
                    <a:pt x="1" y="3"/>
                    <a:pt x="1" y="3"/>
                  </a:cubicBezTo>
                  <a:cubicBezTo>
                    <a:pt x="1" y="3"/>
                    <a:pt x="1" y="3"/>
                    <a:pt x="1" y="3"/>
                  </a:cubicBezTo>
                  <a:cubicBezTo>
                    <a:pt x="1" y="3"/>
                    <a:pt x="1" y="3"/>
                    <a:pt x="1" y="3"/>
                  </a:cubicBezTo>
                  <a:cubicBezTo>
                    <a:pt x="1" y="3"/>
                    <a:pt x="1" y="3"/>
                    <a:pt x="1" y="3"/>
                  </a:cubicBezTo>
                  <a:cubicBezTo>
                    <a:pt x="2" y="4"/>
                    <a:pt x="2" y="2"/>
                    <a:pt x="2"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04" name="Freeform 181"/>
            <p:cNvSpPr/>
            <p:nvPr/>
          </p:nvSpPr>
          <p:spPr>
            <a:xfrm>
              <a:off x="2158" y="1152"/>
              <a:ext cx="9" cy="4"/>
            </a:xfrm>
            <a:custGeom>
              <a:avLst/>
              <a:gdLst/>
              <a:ahLst/>
              <a:cxnLst>
                <a:cxn ang="0">
                  <a:pos x="1" y="1"/>
                </a:cxn>
                <a:cxn ang="0">
                  <a:pos x="1" y="1"/>
                </a:cxn>
                <a:cxn ang="0">
                  <a:pos x="0" y="1"/>
                </a:cxn>
                <a:cxn ang="0">
                  <a:pos x="0" y="2"/>
                </a:cxn>
                <a:cxn ang="0">
                  <a:pos x="0" y="2"/>
                </a:cxn>
                <a:cxn ang="0">
                  <a:pos x="1" y="2"/>
                </a:cxn>
                <a:cxn ang="0">
                  <a:pos x="1" y="2"/>
                </a:cxn>
                <a:cxn ang="0">
                  <a:pos x="2" y="2"/>
                </a:cxn>
                <a:cxn ang="0">
                  <a:pos x="3" y="1"/>
                </a:cxn>
                <a:cxn ang="0">
                  <a:pos x="4" y="1"/>
                </a:cxn>
                <a:cxn ang="0">
                  <a:pos x="4" y="1"/>
                </a:cxn>
                <a:cxn ang="0">
                  <a:pos x="3" y="1"/>
                </a:cxn>
                <a:cxn ang="0">
                  <a:pos x="1" y="1"/>
                </a:cxn>
              </a:cxnLst>
              <a:rect l="0" t="0" r="r" b="b"/>
              <a:pathLst>
                <a:path w="4" h="2">
                  <a:moveTo>
                    <a:pt x="1" y="1"/>
                  </a:moveTo>
                  <a:cubicBezTo>
                    <a:pt x="1" y="1"/>
                    <a:pt x="1" y="1"/>
                    <a:pt x="1" y="1"/>
                  </a:cubicBezTo>
                  <a:cubicBezTo>
                    <a:pt x="0" y="1"/>
                    <a:pt x="0" y="1"/>
                    <a:pt x="0" y="1"/>
                  </a:cubicBezTo>
                  <a:cubicBezTo>
                    <a:pt x="0" y="2"/>
                    <a:pt x="0" y="2"/>
                    <a:pt x="0" y="2"/>
                  </a:cubicBezTo>
                  <a:cubicBezTo>
                    <a:pt x="0" y="2"/>
                    <a:pt x="0" y="2"/>
                    <a:pt x="0" y="2"/>
                  </a:cubicBezTo>
                  <a:cubicBezTo>
                    <a:pt x="1" y="2"/>
                    <a:pt x="0" y="2"/>
                    <a:pt x="1" y="2"/>
                  </a:cubicBezTo>
                  <a:cubicBezTo>
                    <a:pt x="1" y="2"/>
                    <a:pt x="1" y="2"/>
                    <a:pt x="1" y="2"/>
                  </a:cubicBezTo>
                  <a:cubicBezTo>
                    <a:pt x="2" y="2"/>
                    <a:pt x="2" y="2"/>
                    <a:pt x="2" y="2"/>
                  </a:cubicBezTo>
                  <a:cubicBezTo>
                    <a:pt x="2" y="2"/>
                    <a:pt x="3" y="1"/>
                    <a:pt x="3" y="1"/>
                  </a:cubicBezTo>
                  <a:cubicBezTo>
                    <a:pt x="3" y="1"/>
                    <a:pt x="3" y="1"/>
                    <a:pt x="4" y="1"/>
                  </a:cubicBezTo>
                  <a:cubicBezTo>
                    <a:pt x="4" y="1"/>
                    <a:pt x="4" y="1"/>
                    <a:pt x="4" y="1"/>
                  </a:cubicBezTo>
                  <a:cubicBezTo>
                    <a:pt x="4" y="1"/>
                    <a:pt x="3" y="1"/>
                    <a:pt x="3" y="1"/>
                  </a:cubicBezTo>
                  <a:cubicBezTo>
                    <a:pt x="3" y="0"/>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05" name="Freeform 182"/>
            <p:cNvSpPr/>
            <p:nvPr/>
          </p:nvSpPr>
          <p:spPr>
            <a:xfrm>
              <a:off x="1584" y="1336"/>
              <a:ext cx="9" cy="5"/>
            </a:xfrm>
            <a:custGeom>
              <a:avLst/>
              <a:gdLst/>
              <a:ahLst/>
              <a:cxnLst>
                <a:cxn ang="0">
                  <a:pos x="3" y="1"/>
                </a:cxn>
                <a:cxn ang="0">
                  <a:pos x="2" y="1"/>
                </a:cxn>
                <a:cxn ang="0">
                  <a:pos x="2" y="1"/>
                </a:cxn>
                <a:cxn ang="0">
                  <a:pos x="1" y="1"/>
                </a:cxn>
                <a:cxn ang="0">
                  <a:pos x="1" y="1"/>
                </a:cxn>
                <a:cxn ang="0">
                  <a:pos x="0" y="1"/>
                </a:cxn>
                <a:cxn ang="0">
                  <a:pos x="1" y="2"/>
                </a:cxn>
                <a:cxn ang="0">
                  <a:pos x="3" y="2"/>
                </a:cxn>
                <a:cxn ang="0">
                  <a:pos x="3" y="2"/>
                </a:cxn>
                <a:cxn ang="0">
                  <a:pos x="4" y="1"/>
                </a:cxn>
                <a:cxn ang="0">
                  <a:pos x="3" y="1"/>
                </a:cxn>
              </a:cxnLst>
              <a:rect l="0" t="0" r="r" b="b"/>
              <a:pathLst>
                <a:path w="4" h="2">
                  <a:moveTo>
                    <a:pt x="3" y="1"/>
                  </a:moveTo>
                  <a:cubicBezTo>
                    <a:pt x="2" y="1"/>
                    <a:pt x="2" y="1"/>
                    <a:pt x="2" y="1"/>
                  </a:cubicBezTo>
                  <a:cubicBezTo>
                    <a:pt x="2" y="1"/>
                    <a:pt x="2" y="1"/>
                    <a:pt x="2" y="1"/>
                  </a:cubicBezTo>
                  <a:cubicBezTo>
                    <a:pt x="2" y="0"/>
                    <a:pt x="1" y="1"/>
                    <a:pt x="1" y="1"/>
                  </a:cubicBezTo>
                  <a:cubicBezTo>
                    <a:pt x="1" y="1"/>
                    <a:pt x="1" y="1"/>
                    <a:pt x="1" y="1"/>
                  </a:cubicBezTo>
                  <a:cubicBezTo>
                    <a:pt x="1" y="1"/>
                    <a:pt x="0" y="1"/>
                    <a:pt x="0" y="1"/>
                  </a:cubicBezTo>
                  <a:cubicBezTo>
                    <a:pt x="0" y="2"/>
                    <a:pt x="1" y="2"/>
                    <a:pt x="1" y="2"/>
                  </a:cubicBezTo>
                  <a:cubicBezTo>
                    <a:pt x="2" y="2"/>
                    <a:pt x="3" y="2"/>
                    <a:pt x="3" y="2"/>
                  </a:cubicBezTo>
                  <a:cubicBezTo>
                    <a:pt x="3" y="2"/>
                    <a:pt x="3" y="2"/>
                    <a:pt x="3" y="2"/>
                  </a:cubicBezTo>
                  <a:cubicBezTo>
                    <a:pt x="4" y="1"/>
                    <a:pt x="4" y="1"/>
                    <a:pt x="4" y="1"/>
                  </a:cubicBezTo>
                  <a:cubicBezTo>
                    <a:pt x="3" y="1"/>
                    <a:pt x="3" y="1"/>
                    <a:pt x="3"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06" name="Freeform 183"/>
            <p:cNvSpPr/>
            <p:nvPr/>
          </p:nvSpPr>
          <p:spPr>
            <a:xfrm>
              <a:off x="594" y="757"/>
              <a:ext cx="1" cy="3"/>
            </a:xfrm>
            <a:custGeom>
              <a:avLst/>
              <a:gdLst/>
              <a:ahLst/>
              <a:cxnLst>
                <a:cxn ang="0">
                  <a:pos x="0" y="1"/>
                </a:cxn>
                <a:cxn ang="0">
                  <a:pos x="0" y="1"/>
                </a:cxn>
                <a:cxn ang="0">
                  <a:pos x="0" y="1"/>
                </a:cxn>
                <a:cxn ang="0">
                  <a:pos x="0" y="1"/>
                </a:cxn>
                <a:cxn ang="0">
                  <a:pos x="0" y="0"/>
                </a:cxn>
                <a:cxn ang="0">
                  <a:pos x="0" y="1"/>
                </a:cxn>
              </a:cxnLst>
              <a:rect l="0" t="0" r="r" b="b"/>
              <a:pathLst>
                <a:path h="1">
                  <a:moveTo>
                    <a:pt x="0" y="1"/>
                  </a:moveTo>
                  <a:cubicBezTo>
                    <a:pt x="0" y="1"/>
                    <a:pt x="0" y="1"/>
                    <a:pt x="0" y="1"/>
                  </a:cubicBezTo>
                  <a:cubicBezTo>
                    <a:pt x="0" y="1"/>
                    <a:pt x="0" y="1"/>
                    <a:pt x="0" y="1"/>
                  </a:cubicBezTo>
                  <a:cubicBezTo>
                    <a:pt x="0" y="1"/>
                    <a:pt x="0" y="1"/>
                    <a:pt x="0" y="1"/>
                  </a:cubicBezTo>
                  <a:cubicBezTo>
                    <a:pt x="0" y="0"/>
                    <a:pt x="0" y="0"/>
                    <a:pt x="0" y="0"/>
                  </a:cubicBezTo>
                  <a:cubicBezTo>
                    <a:pt x="0" y="0"/>
                    <a:pt x="0" y="0"/>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07" name="Freeform 184"/>
            <p:cNvSpPr/>
            <p:nvPr/>
          </p:nvSpPr>
          <p:spPr>
            <a:xfrm>
              <a:off x="993" y="705"/>
              <a:ext cx="3" cy="3"/>
            </a:xfrm>
            <a:custGeom>
              <a:avLst/>
              <a:gdLst/>
              <a:ahLst/>
              <a:cxnLst>
                <a:cxn ang="0">
                  <a:pos x="1" y="1"/>
                </a:cxn>
                <a:cxn ang="0">
                  <a:pos x="1" y="1"/>
                </a:cxn>
                <a:cxn ang="0">
                  <a:pos x="1" y="1"/>
                </a:cxn>
                <a:cxn ang="0">
                  <a:pos x="0" y="1"/>
                </a:cxn>
                <a:cxn ang="0">
                  <a:pos x="0" y="1"/>
                </a:cxn>
                <a:cxn ang="0">
                  <a:pos x="1" y="1"/>
                </a:cxn>
              </a:cxnLst>
              <a:rect l="0" t="0" r="r" b="b"/>
              <a:pathLst>
                <a:path w="1" h="1">
                  <a:moveTo>
                    <a:pt x="1" y="1"/>
                  </a:moveTo>
                  <a:cubicBezTo>
                    <a:pt x="1" y="1"/>
                    <a:pt x="1" y="1"/>
                    <a:pt x="1" y="1"/>
                  </a:cubicBezTo>
                  <a:cubicBezTo>
                    <a:pt x="1" y="1"/>
                    <a:pt x="1" y="1"/>
                    <a:pt x="1" y="1"/>
                  </a:cubicBezTo>
                  <a:cubicBezTo>
                    <a:pt x="1" y="0"/>
                    <a:pt x="0" y="1"/>
                    <a:pt x="0" y="1"/>
                  </a:cubicBezTo>
                  <a:cubicBezTo>
                    <a:pt x="0" y="1"/>
                    <a:pt x="0" y="1"/>
                    <a:pt x="0" y="1"/>
                  </a:cubicBezTo>
                  <a:cubicBezTo>
                    <a:pt x="0"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08" name="Freeform 185"/>
            <p:cNvSpPr/>
            <p:nvPr/>
          </p:nvSpPr>
          <p:spPr>
            <a:xfrm>
              <a:off x="1737" y="1001"/>
              <a:ext cx="3" cy="2"/>
            </a:xfrm>
            <a:custGeom>
              <a:avLst/>
              <a:gdLst/>
              <a:ahLst/>
              <a:cxnLst>
                <a:cxn ang="0">
                  <a:pos x="0" y="0"/>
                </a:cxn>
                <a:cxn ang="0">
                  <a:pos x="0" y="0"/>
                </a:cxn>
                <a:cxn ang="0">
                  <a:pos x="0" y="1"/>
                </a:cxn>
                <a:cxn ang="0">
                  <a:pos x="1" y="1"/>
                </a:cxn>
                <a:cxn ang="0">
                  <a:pos x="1" y="1"/>
                </a:cxn>
                <a:cxn ang="0">
                  <a:pos x="1" y="0"/>
                </a:cxn>
                <a:cxn ang="0">
                  <a:pos x="0" y="0"/>
                </a:cxn>
              </a:cxnLst>
              <a:rect l="0" t="0" r="r" b="b"/>
              <a:pathLst>
                <a:path w="1" h="1">
                  <a:moveTo>
                    <a:pt x="0" y="0"/>
                  </a:moveTo>
                  <a:cubicBezTo>
                    <a:pt x="0" y="0"/>
                    <a:pt x="0" y="0"/>
                    <a:pt x="0" y="0"/>
                  </a:cubicBezTo>
                  <a:cubicBezTo>
                    <a:pt x="0" y="0"/>
                    <a:pt x="0" y="0"/>
                    <a:pt x="0" y="1"/>
                  </a:cubicBezTo>
                  <a:cubicBezTo>
                    <a:pt x="0" y="1"/>
                    <a:pt x="0" y="1"/>
                    <a:pt x="1" y="1"/>
                  </a:cubicBezTo>
                  <a:cubicBezTo>
                    <a:pt x="1" y="1"/>
                    <a:pt x="1" y="1"/>
                    <a:pt x="1" y="1"/>
                  </a:cubicBezTo>
                  <a:cubicBezTo>
                    <a:pt x="1" y="0"/>
                    <a:pt x="1" y="0"/>
                    <a:pt x="1" y="0"/>
                  </a:cubicBezTo>
                  <a:cubicBezTo>
                    <a:pt x="1" y="0"/>
                    <a:pt x="0"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09" name="Freeform 186"/>
            <p:cNvSpPr/>
            <p:nvPr/>
          </p:nvSpPr>
          <p:spPr>
            <a:xfrm>
              <a:off x="1740" y="1008"/>
              <a:ext cx="2" cy="2"/>
            </a:xfrm>
            <a:custGeom>
              <a:avLst/>
              <a:gdLst/>
              <a:ahLst/>
              <a:cxnLst>
                <a:cxn ang="0">
                  <a:pos x="0" y="1"/>
                </a:cxn>
                <a:cxn ang="0">
                  <a:pos x="0" y="1"/>
                </a:cxn>
                <a:cxn ang="0">
                  <a:pos x="0" y="1"/>
                </a:cxn>
                <a:cxn ang="0">
                  <a:pos x="1" y="1"/>
                </a:cxn>
                <a:cxn ang="0">
                  <a:pos x="1" y="1"/>
                </a:cxn>
                <a:cxn ang="0">
                  <a:pos x="0" y="1"/>
                </a:cxn>
              </a:cxnLst>
              <a:rect l="0" t="0" r="r" b="b"/>
              <a:pathLst>
                <a:path w="1" h="1">
                  <a:moveTo>
                    <a:pt x="0" y="1"/>
                  </a:moveTo>
                  <a:cubicBezTo>
                    <a:pt x="0" y="1"/>
                    <a:pt x="0" y="1"/>
                    <a:pt x="0" y="1"/>
                  </a:cubicBezTo>
                  <a:cubicBezTo>
                    <a:pt x="0" y="1"/>
                    <a:pt x="0" y="1"/>
                    <a:pt x="0" y="1"/>
                  </a:cubicBezTo>
                  <a:cubicBezTo>
                    <a:pt x="1" y="1"/>
                    <a:pt x="1" y="1"/>
                    <a:pt x="1" y="1"/>
                  </a:cubicBezTo>
                  <a:cubicBezTo>
                    <a:pt x="1" y="1"/>
                    <a:pt x="1" y="1"/>
                    <a:pt x="1" y="1"/>
                  </a:cubicBezTo>
                  <a:cubicBezTo>
                    <a:pt x="0" y="0"/>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10" name="Freeform 187"/>
            <p:cNvSpPr/>
            <p:nvPr/>
          </p:nvSpPr>
          <p:spPr>
            <a:xfrm>
              <a:off x="2108" y="1308"/>
              <a:ext cx="5" cy="2"/>
            </a:xfrm>
            <a:custGeom>
              <a:avLst/>
              <a:gdLst/>
              <a:ahLst/>
              <a:cxnLst>
                <a:cxn ang="0">
                  <a:pos x="1" y="0"/>
                </a:cxn>
                <a:cxn ang="0">
                  <a:pos x="1" y="0"/>
                </a:cxn>
                <a:cxn ang="0">
                  <a:pos x="0" y="0"/>
                </a:cxn>
                <a:cxn ang="0">
                  <a:pos x="0" y="0"/>
                </a:cxn>
                <a:cxn ang="0">
                  <a:pos x="0" y="1"/>
                </a:cxn>
                <a:cxn ang="0">
                  <a:pos x="0" y="1"/>
                </a:cxn>
                <a:cxn ang="0">
                  <a:pos x="0" y="1"/>
                </a:cxn>
                <a:cxn ang="0">
                  <a:pos x="1" y="1"/>
                </a:cxn>
                <a:cxn ang="0">
                  <a:pos x="1" y="1"/>
                </a:cxn>
                <a:cxn ang="0">
                  <a:pos x="1" y="1"/>
                </a:cxn>
                <a:cxn ang="0">
                  <a:pos x="2" y="0"/>
                </a:cxn>
                <a:cxn ang="0">
                  <a:pos x="1" y="0"/>
                </a:cxn>
              </a:cxnLst>
              <a:rect l="0" t="0" r="r" b="b"/>
              <a:pathLst>
                <a:path w="2" h="1">
                  <a:moveTo>
                    <a:pt x="1" y="0"/>
                  </a:move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2" y="0"/>
                    <a:pt x="2" y="0"/>
                    <a:pt x="2" y="0"/>
                  </a:cubicBezTo>
                  <a:cubicBezTo>
                    <a:pt x="2" y="0"/>
                    <a:pt x="2"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11" name="Freeform 188"/>
            <p:cNvSpPr/>
            <p:nvPr/>
          </p:nvSpPr>
          <p:spPr>
            <a:xfrm>
              <a:off x="1957" y="783"/>
              <a:ext cx="2" cy="3"/>
            </a:xfrm>
            <a:custGeom>
              <a:avLst/>
              <a:gdLst/>
              <a:ahLst/>
              <a:cxnLst>
                <a:cxn ang="0">
                  <a:pos x="0" y="0"/>
                </a:cxn>
                <a:cxn ang="0">
                  <a:pos x="0" y="0"/>
                </a:cxn>
                <a:cxn ang="0">
                  <a:pos x="1" y="1"/>
                </a:cxn>
                <a:cxn ang="0">
                  <a:pos x="1" y="0"/>
                </a:cxn>
                <a:cxn ang="0">
                  <a:pos x="0" y="0"/>
                </a:cxn>
              </a:cxnLst>
              <a:rect l="0" t="0" r="r" b="b"/>
              <a:pathLst>
                <a:path w="1" h="1">
                  <a:moveTo>
                    <a:pt x="0" y="0"/>
                  </a:moveTo>
                  <a:cubicBezTo>
                    <a:pt x="0" y="0"/>
                    <a:pt x="0" y="0"/>
                    <a:pt x="0" y="0"/>
                  </a:cubicBezTo>
                  <a:cubicBezTo>
                    <a:pt x="0" y="1"/>
                    <a:pt x="0" y="1"/>
                    <a:pt x="1" y="1"/>
                  </a:cubicBezTo>
                  <a:cubicBezTo>
                    <a:pt x="1" y="1"/>
                    <a:pt x="1" y="0"/>
                    <a:pt x="1" y="0"/>
                  </a:cubicBezTo>
                  <a:cubicBezTo>
                    <a:pt x="1" y="0"/>
                    <a:pt x="1"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12" name="Freeform 189"/>
            <p:cNvSpPr/>
            <p:nvPr/>
          </p:nvSpPr>
          <p:spPr>
            <a:xfrm>
              <a:off x="1782" y="646"/>
              <a:ext cx="3" cy="3"/>
            </a:xfrm>
            <a:custGeom>
              <a:avLst/>
              <a:gdLst/>
              <a:ahLst/>
              <a:cxnLst>
                <a:cxn ang="0">
                  <a:pos x="1" y="1"/>
                </a:cxn>
                <a:cxn ang="0">
                  <a:pos x="1" y="1"/>
                </a:cxn>
                <a:cxn ang="0">
                  <a:pos x="1" y="1"/>
                </a:cxn>
                <a:cxn ang="0">
                  <a:pos x="1" y="0"/>
                </a:cxn>
                <a:cxn ang="0">
                  <a:pos x="1" y="1"/>
                </a:cxn>
                <a:cxn ang="0">
                  <a:pos x="0" y="1"/>
                </a:cxn>
                <a:cxn ang="0">
                  <a:pos x="0" y="1"/>
                </a:cxn>
                <a:cxn ang="0">
                  <a:pos x="1" y="1"/>
                </a:cxn>
              </a:cxnLst>
              <a:rect l="0" t="0" r="r" b="b"/>
              <a:pathLst>
                <a:path w="1" h="1">
                  <a:moveTo>
                    <a:pt x="1" y="1"/>
                  </a:moveTo>
                  <a:cubicBezTo>
                    <a:pt x="1" y="1"/>
                    <a:pt x="1" y="1"/>
                    <a:pt x="1" y="1"/>
                  </a:cubicBezTo>
                  <a:cubicBezTo>
                    <a:pt x="1" y="1"/>
                    <a:pt x="1" y="1"/>
                    <a:pt x="1" y="1"/>
                  </a:cubicBezTo>
                  <a:cubicBezTo>
                    <a:pt x="1" y="1"/>
                    <a:pt x="1" y="0"/>
                    <a:pt x="1" y="0"/>
                  </a:cubicBezTo>
                  <a:cubicBezTo>
                    <a:pt x="1" y="0"/>
                    <a:pt x="1" y="0"/>
                    <a:pt x="1" y="1"/>
                  </a:cubicBezTo>
                  <a:cubicBezTo>
                    <a:pt x="0" y="1"/>
                    <a:pt x="0" y="1"/>
                    <a:pt x="0" y="1"/>
                  </a:cubicBezTo>
                  <a:cubicBezTo>
                    <a:pt x="0" y="1"/>
                    <a:pt x="0" y="1"/>
                    <a:pt x="0" y="1"/>
                  </a:cubicBezTo>
                  <a:cubicBezTo>
                    <a:pt x="0" y="1"/>
                    <a:pt x="0"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13" name="Freeform 190"/>
            <p:cNvSpPr/>
            <p:nvPr/>
          </p:nvSpPr>
          <p:spPr>
            <a:xfrm>
              <a:off x="1754" y="658"/>
              <a:ext cx="7" cy="2"/>
            </a:xfrm>
            <a:custGeom>
              <a:avLst/>
              <a:gdLst/>
              <a:ahLst/>
              <a:cxnLst>
                <a:cxn ang="0">
                  <a:pos x="1" y="1"/>
                </a:cxn>
                <a:cxn ang="0">
                  <a:pos x="2" y="1"/>
                </a:cxn>
                <a:cxn ang="0">
                  <a:pos x="2" y="1"/>
                </a:cxn>
                <a:cxn ang="0">
                  <a:pos x="2" y="0"/>
                </a:cxn>
                <a:cxn ang="0">
                  <a:pos x="1" y="0"/>
                </a:cxn>
                <a:cxn ang="0">
                  <a:pos x="0" y="0"/>
                </a:cxn>
                <a:cxn ang="0">
                  <a:pos x="1" y="1"/>
                </a:cxn>
              </a:cxnLst>
              <a:rect l="0" t="0" r="r" b="b"/>
              <a:pathLst>
                <a:path w="3" h="1">
                  <a:moveTo>
                    <a:pt x="1" y="1"/>
                  </a:moveTo>
                  <a:cubicBezTo>
                    <a:pt x="1" y="1"/>
                    <a:pt x="1" y="1"/>
                    <a:pt x="2" y="1"/>
                  </a:cubicBezTo>
                  <a:cubicBezTo>
                    <a:pt x="2" y="1"/>
                    <a:pt x="2" y="1"/>
                    <a:pt x="2" y="1"/>
                  </a:cubicBezTo>
                  <a:cubicBezTo>
                    <a:pt x="3" y="1"/>
                    <a:pt x="2" y="0"/>
                    <a:pt x="2" y="0"/>
                  </a:cubicBezTo>
                  <a:cubicBezTo>
                    <a:pt x="1" y="0"/>
                    <a:pt x="1" y="0"/>
                    <a:pt x="1" y="0"/>
                  </a:cubicBezTo>
                  <a:cubicBezTo>
                    <a:pt x="0" y="0"/>
                    <a:pt x="0" y="0"/>
                    <a:pt x="0" y="0"/>
                  </a:cubicBezTo>
                  <a:cubicBezTo>
                    <a:pt x="0" y="0"/>
                    <a:pt x="1" y="0"/>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14" name="Freeform 191"/>
            <p:cNvSpPr/>
            <p:nvPr/>
          </p:nvSpPr>
          <p:spPr>
            <a:xfrm>
              <a:off x="1636" y="639"/>
              <a:ext cx="7" cy="5"/>
            </a:xfrm>
            <a:custGeom>
              <a:avLst/>
              <a:gdLst/>
              <a:ahLst/>
              <a:cxnLst>
                <a:cxn ang="0">
                  <a:pos x="1" y="1"/>
                </a:cxn>
                <a:cxn ang="0">
                  <a:pos x="1" y="2"/>
                </a:cxn>
                <a:cxn ang="0">
                  <a:pos x="3" y="2"/>
                </a:cxn>
                <a:cxn ang="0">
                  <a:pos x="3" y="1"/>
                </a:cxn>
                <a:cxn ang="0">
                  <a:pos x="2" y="1"/>
                </a:cxn>
                <a:cxn ang="0">
                  <a:pos x="1" y="1"/>
                </a:cxn>
                <a:cxn ang="0">
                  <a:pos x="1" y="1"/>
                </a:cxn>
                <a:cxn ang="0">
                  <a:pos x="0" y="1"/>
                </a:cxn>
                <a:cxn ang="0">
                  <a:pos x="1" y="1"/>
                </a:cxn>
              </a:cxnLst>
              <a:rect l="0" t="0" r="r" b="b"/>
              <a:pathLst>
                <a:path w="3" h="2">
                  <a:moveTo>
                    <a:pt x="1" y="1"/>
                  </a:moveTo>
                  <a:cubicBezTo>
                    <a:pt x="1" y="1"/>
                    <a:pt x="1" y="1"/>
                    <a:pt x="1" y="2"/>
                  </a:cubicBezTo>
                  <a:cubicBezTo>
                    <a:pt x="2" y="2"/>
                    <a:pt x="2" y="2"/>
                    <a:pt x="3" y="2"/>
                  </a:cubicBezTo>
                  <a:cubicBezTo>
                    <a:pt x="3" y="1"/>
                    <a:pt x="3" y="1"/>
                    <a:pt x="3" y="1"/>
                  </a:cubicBezTo>
                  <a:cubicBezTo>
                    <a:pt x="2" y="1"/>
                    <a:pt x="2" y="1"/>
                    <a:pt x="2" y="1"/>
                  </a:cubicBezTo>
                  <a:cubicBezTo>
                    <a:pt x="2" y="1"/>
                    <a:pt x="1" y="1"/>
                    <a:pt x="1" y="1"/>
                  </a:cubicBezTo>
                  <a:cubicBezTo>
                    <a:pt x="1" y="1"/>
                    <a:pt x="1" y="1"/>
                    <a:pt x="1" y="1"/>
                  </a:cubicBezTo>
                  <a:cubicBezTo>
                    <a:pt x="1" y="1"/>
                    <a:pt x="0" y="0"/>
                    <a:pt x="0" y="1"/>
                  </a:cubicBezTo>
                  <a:cubicBezTo>
                    <a:pt x="0"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15" name="Freeform 192"/>
            <p:cNvSpPr/>
            <p:nvPr/>
          </p:nvSpPr>
          <p:spPr>
            <a:xfrm>
              <a:off x="1586" y="644"/>
              <a:ext cx="3" cy="2"/>
            </a:xfrm>
            <a:custGeom>
              <a:avLst/>
              <a:gdLst/>
              <a:ahLst/>
              <a:cxnLst>
                <a:cxn ang="0">
                  <a:pos x="1" y="0"/>
                </a:cxn>
                <a:cxn ang="0">
                  <a:pos x="0" y="0"/>
                </a:cxn>
                <a:cxn ang="0">
                  <a:pos x="0" y="1"/>
                </a:cxn>
                <a:cxn ang="0">
                  <a:pos x="0" y="1"/>
                </a:cxn>
                <a:cxn ang="0">
                  <a:pos x="0" y="1"/>
                </a:cxn>
                <a:cxn ang="0">
                  <a:pos x="1" y="1"/>
                </a:cxn>
                <a:cxn ang="0">
                  <a:pos x="1" y="0"/>
                </a:cxn>
                <a:cxn ang="0">
                  <a:pos x="1" y="0"/>
                </a:cxn>
              </a:cxnLst>
              <a:rect l="0" t="0" r="r" b="b"/>
              <a:pathLst>
                <a:path w="1" h="1">
                  <a:moveTo>
                    <a:pt x="1" y="0"/>
                  </a:moveTo>
                  <a:cubicBezTo>
                    <a:pt x="0" y="0"/>
                    <a:pt x="0" y="0"/>
                    <a:pt x="0" y="0"/>
                  </a:cubicBezTo>
                  <a:cubicBezTo>
                    <a:pt x="0" y="1"/>
                    <a:pt x="0" y="0"/>
                    <a:pt x="0" y="1"/>
                  </a:cubicBezTo>
                  <a:cubicBezTo>
                    <a:pt x="0" y="1"/>
                    <a:pt x="0" y="1"/>
                    <a:pt x="0" y="1"/>
                  </a:cubicBezTo>
                  <a:cubicBezTo>
                    <a:pt x="0" y="1"/>
                    <a:pt x="0" y="1"/>
                    <a:pt x="0" y="1"/>
                  </a:cubicBezTo>
                  <a:cubicBezTo>
                    <a:pt x="0" y="1"/>
                    <a:pt x="0" y="1"/>
                    <a:pt x="1" y="1"/>
                  </a:cubicBezTo>
                  <a:cubicBezTo>
                    <a:pt x="1" y="1"/>
                    <a:pt x="1" y="1"/>
                    <a:pt x="1" y="0"/>
                  </a:cubicBezTo>
                  <a:cubicBezTo>
                    <a:pt x="1" y="0"/>
                    <a:pt x="1" y="0"/>
                    <a:pt x="1"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16" name="Freeform 193"/>
            <p:cNvSpPr/>
            <p:nvPr/>
          </p:nvSpPr>
          <p:spPr>
            <a:xfrm>
              <a:off x="1567" y="653"/>
              <a:ext cx="5" cy="3"/>
            </a:xfrm>
            <a:custGeom>
              <a:avLst/>
              <a:gdLst/>
              <a:ahLst/>
              <a:cxnLst>
                <a:cxn ang="0">
                  <a:pos x="1" y="1"/>
                </a:cxn>
                <a:cxn ang="0">
                  <a:pos x="2" y="0"/>
                </a:cxn>
                <a:cxn ang="0">
                  <a:pos x="1" y="0"/>
                </a:cxn>
                <a:cxn ang="0">
                  <a:pos x="1" y="0"/>
                </a:cxn>
                <a:cxn ang="0">
                  <a:pos x="1" y="1"/>
                </a:cxn>
              </a:cxnLst>
              <a:rect l="0" t="0" r="r" b="b"/>
              <a:pathLst>
                <a:path w="2" h="1">
                  <a:moveTo>
                    <a:pt x="1" y="1"/>
                  </a:moveTo>
                  <a:cubicBezTo>
                    <a:pt x="2" y="1"/>
                    <a:pt x="2" y="0"/>
                    <a:pt x="2" y="0"/>
                  </a:cubicBezTo>
                  <a:cubicBezTo>
                    <a:pt x="2" y="0"/>
                    <a:pt x="1" y="0"/>
                    <a:pt x="1" y="0"/>
                  </a:cubicBezTo>
                  <a:cubicBezTo>
                    <a:pt x="1" y="0"/>
                    <a:pt x="0" y="0"/>
                    <a:pt x="1" y="0"/>
                  </a:cubicBezTo>
                  <a:cubicBezTo>
                    <a:pt x="1" y="0"/>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17" name="Freeform 194"/>
            <p:cNvSpPr/>
            <p:nvPr/>
          </p:nvSpPr>
          <p:spPr>
            <a:xfrm>
              <a:off x="1567" y="663"/>
              <a:ext cx="3" cy="2"/>
            </a:xfrm>
            <a:custGeom>
              <a:avLst/>
              <a:gdLst/>
              <a:ahLst/>
              <a:cxnLst>
                <a:cxn ang="0">
                  <a:pos x="1" y="1"/>
                </a:cxn>
                <a:cxn ang="0">
                  <a:pos x="1" y="1"/>
                </a:cxn>
                <a:cxn ang="0">
                  <a:pos x="1" y="1"/>
                </a:cxn>
                <a:cxn ang="0">
                  <a:pos x="0" y="0"/>
                </a:cxn>
                <a:cxn ang="0">
                  <a:pos x="0" y="0"/>
                </a:cxn>
                <a:cxn ang="0">
                  <a:pos x="0" y="1"/>
                </a:cxn>
                <a:cxn ang="0">
                  <a:pos x="1" y="1"/>
                </a:cxn>
              </a:cxnLst>
              <a:rect l="0" t="0" r="r" b="b"/>
              <a:pathLst>
                <a:path w="1" h="1">
                  <a:moveTo>
                    <a:pt x="1" y="1"/>
                  </a:moveTo>
                  <a:cubicBezTo>
                    <a:pt x="1" y="1"/>
                    <a:pt x="1" y="1"/>
                    <a:pt x="1" y="1"/>
                  </a:cubicBezTo>
                  <a:cubicBezTo>
                    <a:pt x="1" y="1"/>
                    <a:pt x="1" y="1"/>
                    <a:pt x="1" y="1"/>
                  </a:cubicBezTo>
                  <a:cubicBezTo>
                    <a:pt x="1" y="0"/>
                    <a:pt x="1" y="0"/>
                    <a:pt x="0" y="0"/>
                  </a:cubicBezTo>
                  <a:cubicBezTo>
                    <a:pt x="0" y="0"/>
                    <a:pt x="0" y="0"/>
                    <a:pt x="0" y="0"/>
                  </a:cubicBezTo>
                  <a:cubicBezTo>
                    <a:pt x="0" y="0"/>
                    <a:pt x="0" y="1"/>
                    <a:pt x="0" y="1"/>
                  </a:cubicBezTo>
                  <a:cubicBezTo>
                    <a:pt x="0"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18" name="Freeform 195"/>
            <p:cNvSpPr/>
            <p:nvPr/>
          </p:nvSpPr>
          <p:spPr>
            <a:xfrm>
              <a:off x="1563" y="656"/>
              <a:ext cx="2" cy="2"/>
            </a:xfrm>
            <a:custGeom>
              <a:avLst/>
              <a:gdLst/>
              <a:ahLst/>
              <a:cxnLst>
                <a:cxn ang="0">
                  <a:pos x="1" y="1"/>
                </a:cxn>
                <a:cxn ang="0">
                  <a:pos x="1" y="1"/>
                </a:cxn>
                <a:cxn ang="0">
                  <a:pos x="1" y="0"/>
                </a:cxn>
                <a:cxn ang="0">
                  <a:pos x="0" y="0"/>
                </a:cxn>
                <a:cxn ang="0">
                  <a:pos x="0" y="1"/>
                </a:cxn>
                <a:cxn ang="0">
                  <a:pos x="1" y="1"/>
                </a:cxn>
              </a:cxnLst>
              <a:rect l="0" t="0" r="r" b="b"/>
              <a:pathLst>
                <a:path w="1" h="1">
                  <a:moveTo>
                    <a:pt x="1" y="1"/>
                  </a:moveTo>
                  <a:cubicBezTo>
                    <a:pt x="1" y="1"/>
                    <a:pt x="1" y="1"/>
                    <a:pt x="1" y="1"/>
                  </a:cubicBezTo>
                  <a:cubicBezTo>
                    <a:pt x="1" y="0"/>
                    <a:pt x="1" y="0"/>
                    <a:pt x="1" y="0"/>
                  </a:cubicBezTo>
                  <a:cubicBezTo>
                    <a:pt x="1" y="0"/>
                    <a:pt x="0" y="0"/>
                    <a:pt x="0" y="0"/>
                  </a:cubicBezTo>
                  <a:cubicBezTo>
                    <a:pt x="0" y="0"/>
                    <a:pt x="0" y="1"/>
                    <a:pt x="0" y="1"/>
                  </a:cubicBezTo>
                  <a:cubicBezTo>
                    <a:pt x="0" y="1"/>
                    <a:pt x="1"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19" name="Freeform 196"/>
            <p:cNvSpPr/>
            <p:nvPr/>
          </p:nvSpPr>
          <p:spPr>
            <a:xfrm>
              <a:off x="1537" y="634"/>
              <a:ext cx="4" cy="3"/>
            </a:xfrm>
            <a:custGeom>
              <a:avLst/>
              <a:gdLst/>
              <a:ahLst/>
              <a:cxnLst>
                <a:cxn ang="0">
                  <a:pos x="1" y="1"/>
                </a:cxn>
                <a:cxn ang="0">
                  <a:pos x="2" y="1"/>
                </a:cxn>
                <a:cxn ang="0">
                  <a:pos x="1" y="0"/>
                </a:cxn>
                <a:cxn ang="0">
                  <a:pos x="0" y="0"/>
                </a:cxn>
                <a:cxn ang="0">
                  <a:pos x="0" y="0"/>
                </a:cxn>
                <a:cxn ang="0">
                  <a:pos x="1" y="1"/>
                </a:cxn>
              </a:cxnLst>
              <a:rect l="0" t="0" r="r" b="b"/>
              <a:pathLst>
                <a:path w="2" h="1">
                  <a:moveTo>
                    <a:pt x="1" y="1"/>
                  </a:moveTo>
                  <a:cubicBezTo>
                    <a:pt x="1" y="1"/>
                    <a:pt x="2" y="1"/>
                    <a:pt x="2" y="1"/>
                  </a:cubicBezTo>
                  <a:cubicBezTo>
                    <a:pt x="2" y="1"/>
                    <a:pt x="1" y="0"/>
                    <a:pt x="1" y="0"/>
                  </a:cubicBezTo>
                  <a:cubicBezTo>
                    <a:pt x="1" y="0"/>
                    <a:pt x="0" y="0"/>
                    <a:pt x="0" y="0"/>
                  </a:cubicBezTo>
                  <a:cubicBezTo>
                    <a:pt x="0" y="0"/>
                    <a:pt x="0" y="0"/>
                    <a:pt x="0" y="0"/>
                  </a:cubicBezTo>
                  <a:cubicBezTo>
                    <a:pt x="0" y="1"/>
                    <a:pt x="0" y="1"/>
                    <a:pt x="1"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20" name="Freeform 197"/>
            <p:cNvSpPr/>
            <p:nvPr/>
          </p:nvSpPr>
          <p:spPr>
            <a:xfrm>
              <a:off x="1357" y="632"/>
              <a:ext cx="7" cy="5"/>
            </a:xfrm>
            <a:custGeom>
              <a:avLst/>
              <a:gdLst/>
              <a:ahLst/>
              <a:cxnLst>
                <a:cxn ang="0">
                  <a:pos x="3" y="0"/>
                </a:cxn>
                <a:cxn ang="0">
                  <a:pos x="2" y="0"/>
                </a:cxn>
                <a:cxn ang="0">
                  <a:pos x="1" y="0"/>
                </a:cxn>
                <a:cxn ang="0">
                  <a:pos x="0" y="0"/>
                </a:cxn>
                <a:cxn ang="0">
                  <a:pos x="0" y="1"/>
                </a:cxn>
                <a:cxn ang="0">
                  <a:pos x="0" y="1"/>
                </a:cxn>
                <a:cxn ang="0">
                  <a:pos x="1" y="2"/>
                </a:cxn>
                <a:cxn ang="0">
                  <a:pos x="2" y="2"/>
                </a:cxn>
                <a:cxn ang="0">
                  <a:pos x="3" y="2"/>
                </a:cxn>
                <a:cxn ang="0">
                  <a:pos x="3" y="0"/>
                </a:cxn>
                <a:cxn ang="0">
                  <a:pos x="3" y="0"/>
                </a:cxn>
              </a:cxnLst>
              <a:rect l="0" t="0" r="r" b="b"/>
              <a:pathLst>
                <a:path w="3" h="2">
                  <a:moveTo>
                    <a:pt x="3" y="0"/>
                  </a:moveTo>
                  <a:cubicBezTo>
                    <a:pt x="2" y="0"/>
                    <a:pt x="2" y="0"/>
                    <a:pt x="2" y="0"/>
                  </a:cubicBezTo>
                  <a:cubicBezTo>
                    <a:pt x="2" y="0"/>
                    <a:pt x="1" y="0"/>
                    <a:pt x="1" y="0"/>
                  </a:cubicBezTo>
                  <a:cubicBezTo>
                    <a:pt x="1" y="0"/>
                    <a:pt x="1" y="0"/>
                    <a:pt x="0" y="0"/>
                  </a:cubicBezTo>
                  <a:cubicBezTo>
                    <a:pt x="0" y="1"/>
                    <a:pt x="0" y="0"/>
                    <a:pt x="0" y="1"/>
                  </a:cubicBezTo>
                  <a:cubicBezTo>
                    <a:pt x="0" y="1"/>
                    <a:pt x="0" y="1"/>
                    <a:pt x="0" y="1"/>
                  </a:cubicBezTo>
                  <a:cubicBezTo>
                    <a:pt x="0" y="2"/>
                    <a:pt x="1" y="2"/>
                    <a:pt x="1" y="2"/>
                  </a:cubicBezTo>
                  <a:cubicBezTo>
                    <a:pt x="1" y="2"/>
                    <a:pt x="2" y="2"/>
                    <a:pt x="2" y="2"/>
                  </a:cubicBezTo>
                  <a:cubicBezTo>
                    <a:pt x="2" y="2"/>
                    <a:pt x="2" y="2"/>
                    <a:pt x="3" y="2"/>
                  </a:cubicBezTo>
                  <a:cubicBezTo>
                    <a:pt x="3" y="0"/>
                    <a:pt x="3" y="0"/>
                    <a:pt x="3" y="0"/>
                  </a:cubicBezTo>
                  <a:cubicBezTo>
                    <a:pt x="3" y="0"/>
                    <a:pt x="3" y="0"/>
                    <a:pt x="3"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21" name="Freeform 198"/>
            <p:cNvSpPr/>
            <p:nvPr/>
          </p:nvSpPr>
          <p:spPr>
            <a:xfrm>
              <a:off x="1364" y="632"/>
              <a:ext cx="19" cy="7"/>
            </a:xfrm>
            <a:custGeom>
              <a:avLst/>
              <a:gdLst/>
              <a:ahLst/>
              <a:cxnLst>
                <a:cxn ang="0">
                  <a:pos x="1" y="2"/>
                </a:cxn>
                <a:cxn ang="0">
                  <a:pos x="3" y="2"/>
                </a:cxn>
                <a:cxn ang="0">
                  <a:pos x="4" y="3"/>
                </a:cxn>
                <a:cxn ang="0">
                  <a:pos x="5" y="3"/>
                </a:cxn>
                <a:cxn ang="0">
                  <a:pos x="5" y="2"/>
                </a:cxn>
                <a:cxn ang="0">
                  <a:pos x="7" y="2"/>
                </a:cxn>
                <a:cxn ang="0">
                  <a:pos x="8" y="1"/>
                </a:cxn>
                <a:cxn ang="0">
                  <a:pos x="6" y="0"/>
                </a:cxn>
                <a:cxn ang="0">
                  <a:pos x="3" y="1"/>
                </a:cxn>
                <a:cxn ang="0">
                  <a:pos x="3" y="1"/>
                </a:cxn>
                <a:cxn ang="0">
                  <a:pos x="2" y="1"/>
                </a:cxn>
                <a:cxn ang="0">
                  <a:pos x="1" y="0"/>
                </a:cxn>
                <a:cxn ang="0">
                  <a:pos x="0" y="0"/>
                </a:cxn>
                <a:cxn ang="0">
                  <a:pos x="0" y="2"/>
                </a:cxn>
                <a:cxn ang="0">
                  <a:pos x="0" y="2"/>
                </a:cxn>
                <a:cxn ang="0">
                  <a:pos x="1" y="2"/>
                </a:cxn>
              </a:cxnLst>
              <a:rect l="0" t="0" r="r" b="b"/>
              <a:pathLst>
                <a:path w="8" h="3">
                  <a:moveTo>
                    <a:pt x="1" y="2"/>
                  </a:moveTo>
                  <a:cubicBezTo>
                    <a:pt x="2" y="2"/>
                    <a:pt x="2" y="2"/>
                    <a:pt x="3" y="2"/>
                  </a:cubicBezTo>
                  <a:cubicBezTo>
                    <a:pt x="3" y="2"/>
                    <a:pt x="3" y="3"/>
                    <a:pt x="4" y="3"/>
                  </a:cubicBezTo>
                  <a:cubicBezTo>
                    <a:pt x="4" y="3"/>
                    <a:pt x="4" y="3"/>
                    <a:pt x="5" y="3"/>
                  </a:cubicBezTo>
                  <a:cubicBezTo>
                    <a:pt x="5" y="3"/>
                    <a:pt x="5" y="2"/>
                    <a:pt x="5" y="2"/>
                  </a:cubicBezTo>
                  <a:cubicBezTo>
                    <a:pt x="6" y="2"/>
                    <a:pt x="6" y="2"/>
                    <a:pt x="7" y="2"/>
                  </a:cubicBezTo>
                  <a:cubicBezTo>
                    <a:pt x="7" y="1"/>
                    <a:pt x="8" y="1"/>
                    <a:pt x="8" y="1"/>
                  </a:cubicBezTo>
                  <a:cubicBezTo>
                    <a:pt x="8" y="0"/>
                    <a:pt x="6" y="0"/>
                    <a:pt x="6" y="0"/>
                  </a:cubicBezTo>
                  <a:cubicBezTo>
                    <a:pt x="5" y="1"/>
                    <a:pt x="4" y="1"/>
                    <a:pt x="3" y="1"/>
                  </a:cubicBezTo>
                  <a:cubicBezTo>
                    <a:pt x="3" y="1"/>
                    <a:pt x="3" y="1"/>
                    <a:pt x="3" y="1"/>
                  </a:cubicBezTo>
                  <a:cubicBezTo>
                    <a:pt x="3" y="1"/>
                    <a:pt x="2" y="1"/>
                    <a:pt x="2" y="1"/>
                  </a:cubicBezTo>
                  <a:cubicBezTo>
                    <a:pt x="2" y="1"/>
                    <a:pt x="1" y="1"/>
                    <a:pt x="1" y="0"/>
                  </a:cubicBezTo>
                  <a:cubicBezTo>
                    <a:pt x="1" y="0"/>
                    <a:pt x="0" y="0"/>
                    <a:pt x="0" y="0"/>
                  </a:cubicBezTo>
                  <a:cubicBezTo>
                    <a:pt x="0" y="2"/>
                    <a:pt x="0" y="2"/>
                    <a:pt x="0" y="2"/>
                  </a:cubicBezTo>
                  <a:cubicBezTo>
                    <a:pt x="0" y="2"/>
                    <a:pt x="0" y="2"/>
                    <a:pt x="0" y="2"/>
                  </a:cubicBezTo>
                  <a:cubicBezTo>
                    <a:pt x="0" y="2"/>
                    <a:pt x="1" y="2"/>
                    <a:pt x="1" y="2"/>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22" name="Freeform 199"/>
            <p:cNvSpPr/>
            <p:nvPr/>
          </p:nvSpPr>
          <p:spPr>
            <a:xfrm>
              <a:off x="1331" y="634"/>
              <a:ext cx="33" cy="15"/>
            </a:xfrm>
            <a:custGeom>
              <a:avLst/>
              <a:gdLst/>
              <a:ahLst/>
              <a:cxnLst>
                <a:cxn ang="0">
                  <a:pos x="13" y="1"/>
                </a:cxn>
                <a:cxn ang="0">
                  <a:pos x="11" y="1"/>
                </a:cxn>
                <a:cxn ang="0">
                  <a:pos x="10" y="0"/>
                </a:cxn>
                <a:cxn ang="0">
                  <a:pos x="10" y="0"/>
                </a:cxn>
                <a:cxn ang="0">
                  <a:pos x="9" y="0"/>
                </a:cxn>
                <a:cxn ang="0">
                  <a:pos x="8" y="0"/>
                </a:cxn>
                <a:cxn ang="0">
                  <a:pos x="7" y="1"/>
                </a:cxn>
                <a:cxn ang="0">
                  <a:pos x="6" y="0"/>
                </a:cxn>
                <a:cxn ang="0">
                  <a:pos x="5" y="1"/>
                </a:cxn>
                <a:cxn ang="0">
                  <a:pos x="5" y="1"/>
                </a:cxn>
                <a:cxn ang="0">
                  <a:pos x="5" y="0"/>
                </a:cxn>
                <a:cxn ang="0">
                  <a:pos x="5" y="0"/>
                </a:cxn>
                <a:cxn ang="0">
                  <a:pos x="4" y="0"/>
                </a:cxn>
                <a:cxn ang="0">
                  <a:pos x="2" y="0"/>
                </a:cxn>
                <a:cxn ang="0">
                  <a:pos x="1" y="0"/>
                </a:cxn>
                <a:cxn ang="0">
                  <a:pos x="1" y="1"/>
                </a:cxn>
                <a:cxn ang="0">
                  <a:pos x="0" y="2"/>
                </a:cxn>
                <a:cxn ang="0">
                  <a:pos x="1" y="3"/>
                </a:cxn>
                <a:cxn ang="0">
                  <a:pos x="3" y="3"/>
                </a:cxn>
                <a:cxn ang="0">
                  <a:pos x="5" y="3"/>
                </a:cxn>
                <a:cxn ang="0">
                  <a:pos x="6" y="2"/>
                </a:cxn>
                <a:cxn ang="0">
                  <a:pos x="6" y="3"/>
                </a:cxn>
                <a:cxn ang="0">
                  <a:pos x="5" y="3"/>
                </a:cxn>
                <a:cxn ang="0">
                  <a:pos x="5" y="4"/>
                </a:cxn>
                <a:cxn ang="0">
                  <a:pos x="5" y="5"/>
                </a:cxn>
                <a:cxn ang="0">
                  <a:pos x="7" y="6"/>
                </a:cxn>
                <a:cxn ang="0">
                  <a:pos x="8" y="6"/>
                </a:cxn>
                <a:cxn ang="0">
                  <a:pos x="9" y="5"/>
                </a:cxn>
                <a:cxn ang="0">
                  <a:pos x="10" y="4"/>
                </a:cxn>
                <a:cxn ang="0">
                  <a:pos x="11" y="4"/>
                </a:cxn>
                <a:cxn ang="0">
                  <a:pos x="11" y="4"/>
                </a:cxn>
                <a:cxn ang="0">
                  <a:pos x="12" y="3"/>
                </a:cxn>
                <a:cxn ang="0">
                  <a:pos x="12" y="3"/>
                </a:cxn>
                <a:cxn ang="0">
                  <a:pos x="14" y="3"/>
                </a:cxn>
                <a:cxn ang="0">
                  <a:pos x="14" y="2"/>
                </a:cxn>
                <a:cxn ang="0">
                  <a:pos x="13" y="1"/>
                </a:cxn>
              </a:cxnLst>
              <a:rect l="0" t="0" r="r" b="b"/>
              <a:pathLst>
                <a:path w="14" h="6">
                  <a:moveTo>
                    <a:pt x="13" y="1"/>
                  </a:moveTo>
                  <a:cubicBezTo>
                    <a:pt x="12" y="1"/>
                    <a:pt x="12" y="1"/>
                    <a:pt x="11" y="1"/>
                  </a:cubicBezTo>
                  <a:cubicBezTo>
                    <a:pt x="11" y="1"/>
                    <a:pt x="11" y="1"/>
                    <a:pt x="10" y="0"/>
                  </a:cubicBezTo>
                  <a:cubicBezTo>
                    <a:pt x="10" y="0"/>
                    <a:pt x="10" y="0"/>
                    <a:pt x="10" y="0"/>
                  </a:cubicBezTo>
                  <a:cubicBezTo>
                    <a:pt x="9" y="0"/>
                    <a:pt x="9" y="0"/>
                    <a:pt x="9" y="0"/>
                  </a:cubicBezTo>
                  <a:cubicBezTo>
                    <a:pt x="8" y="0"/>
                    <a:pt x="8" y="0"/>
                    <a:pt x="8" y="0"/>
                  </a:cubicBezTo>
                  <a:cubicBezTo>
                    <a:pt x="7" y="0"/>
                    <a:pt x="8" y="1"/>
                    <a:pt x="7" y="1"/>
                  </a:cubicBezTo>
                  <a:cubicBezTo>
                    <a:pt x="7" y="1"/>
                    <a:pt x="7" y="0"/>
                    <a:pt x="6" y="0"/>
                  </a:cubicBezTo>
                  <a:cubicBezTo>
                    <a:pt x="6" y="0"/>
                    <a:pt x="6" y="1"/>
                    <a:pt x="5" y="1"/>
                  </a:cubicBezTo>
                  <a:cubicBezTo>
                    <a:pt x="5" y="1"/>
                    <a:pt x="5" y="1"/>
                    <a:pt x="5" y="1"/>
                  </a:cubicBezTo>
                  <a:cubicBezTo>
                    <a:pt x="5" y="1"/>
                    <a:pt x="5" y="0"/>
                    <a:pt x="5" y="0"/>
                  </a:cubicBezTo>
                  <a:cubicBezTo>
                    <a:pt x="5" y="0"/>
                    <a:pt x="5" y="0"/>
                    <a:pt x="5" y="0"/>
                  </a:cubicBezTo>
                  <a:cubicBezTo>
                    <a:pt x="4" y="0"/>
                    <a:pt x="4" y="0"/>
                    <a:pt x="4" y="0"/>
                  </a:cubicBezTo>
                  <a:cubicBezTo>
                    <a:pt x="3" y="0"/>
                    <a:pt x="2" y="0"/>
                    <a:pt x="2" y="0"/>
                  </a:cubicBezTo>
                  <a:cubicBezTo>
                    <a:pt x="1" y="0"/>
                    <a:pt x="1" y="0"/>
                    <a:pt x="1" y="0"/>
                  </a:cubicBezTo>
                  <a:cubicBezTo>
                    <a:pt x="1" y="1"/>
                    <a:pt x="1" y="1"/>
                    <a:pt x="1" y="1"/>
                  </a:cubicBezTo>
                  <a:cubicBezTo>
                    <a:pt x="1" y="1"/>
                    <a:pt x="0" y="1"/>
                    <a:pt x="0" y="2"/>
                  </a:cubicBezTo>
                  <a:cubicBezTo>
                    <a:pt x="0" y="2"/>
                    <a:pt x="1" y="2"/>
                    <a:pt x="1" y="3"/>
                  </a:cubicBezTo>
                  <a:cubicBezTo>
                    <a:pt x="2" y="3"/>
                    <a:pt x="2" y="3"/>
                    <a:pt x="3" y="3"/>
                  </a:cubicBezTo>
                  <a:cubicBezTo>
                    <a:pt x="4" y="3"/>
                    <a:pt x="5" y="3"/>
                    <a:pt x="5" y="3"/>
                  </a:cubicBezTo>
                  <a:cubicBezTo>
                    <a:pt x="5" y="3"/>
                    <a:pt x="5" y="2"/>
                    <a:pt x="6" y="2"/>
                  </a:cubicBezTo>
                  <a:cubicBezTo>
                    <a:pt x="6" y="2"/>
                    <a:pt x="7" y="3"/>
                    <a:pt x="6" y="3"/>
                  </a:cubicBezTo>
                  <a:cubicBezTo>
                    <a:pt x="6" y="3"/>
                    <a:pt x="6" y="3"/>
                    <a:pt x="5" y="3"/>
                  </a:cubicBezTo>
                  <a:cubicBezTo>
                    <a:pt x="5" y="3"/>
                    <a:pt x="5" y="4"/>
                    <a:pt x="5" y="4"/>
                  </a:cubicBezTo>
                  <a:cubicBezTo>
                    <a:pt x="5" y="4"/>
                    <a:pt x="5" y="5"/>
                    <a:pt x="5" y="5"/>
                  </a:cubicBezTo>
                  <a:cubicBezTo>
                    <a:pt x="5" y="5"/>
                    <a:pt x="6" y="5"/>
                    <a:pt x="7" y="6"/>
                  </a:cubicBezTo>
                  <a:cubicBezTo>
                    <a:pt x="7" y="6"/>
                    <a:pt x="8" y="6"/>
                    <a:pt x="8" y="6"/>
                  </a:cubicBezTo>
                  <a:cubicBezTo>
                    <a:pt x="9" y="6"/>
                    <a:pt x="9" y="6"/>
                    <a:pt x="9" y="5"/>
                  </a:cubicBezTo>
                  <a:cubicBezTo>
                    <a:pt x="9" y="5"/>
                    <a:pt x="9" y="5"/>
                    <a:pt x="10" y="4"/>
                  </a:cubicBezTo>
                  <a:cubicBezTo>
                    <a:pt x="10" y="4"/>
                    <a:pt x="10" y="4"/>
                    <a:pt x="11" y="4"/>
                  </a:cubicBezTo>
                  <a:cubicBezTo>
                    <a:pt x="11" y="4"/>
                    <a:pt x="11" y="4"/>
                    <a:pt x="11" y="4"/>
                  </a:cubicBezTo>
                  <a:cubicBezTo>
                    <a:pt x="11" y="3"/>
                    <a:pt x="11" y="4"/>
                    <a:pt x="12" y="3"/>
                  </a:cubicBezTo>
                  <a:cubicBezTo>
                    <a:pt x="12" y="3"/>
                    <a:pt x="12" y="3"/>
                    <a:pt x="12" y="3"/>
                  </a:cubicBezTo>
                  <a:cubicBezTo>
                    <a:pt x="13" y="2"/>
                    <a:pt x="13" y="3"/>
                    <a:pt x="14" y="3"/>
                  </a:cubicBezTo>
                  <a:cubicBezTo>
                    <a:pt x="14" y="2"/>
                    <a:pt x="14" y="2"/>
                    <a:pt x="14" y="2"/>
                  </a:cubicBezTo>
                  <a:cubicBezTo>
                    <a:pt x="13" y="1"/>
                    <a:pt x="13" y="1"/>
                    <a:pt x="13"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23" name="Freeform 200"/>
            <p:cNvSpPr/>
            <p:nvPr/>
          </p:nvSpPr>
          <p:spPr>
            <a:xfrm>
              <a:off x="1364" y="639"/>
              <a:ext cx="14" cy="7"/>
            </a:xfrm>
            <a:custGeom>
              <a:avLst/>
              <a:gdLst/>
              <a:ahLst/>
              <a:cxnLst>
                <a:cxn ang="0">
                  <a:pos x="0" y="1"/>
                </a:cxn>
                <a:cxn ang="0">
                  <a:pos x="0" y="2"/>
                </a:cxn>
                <a:cxn ang="0">
                  <a:pos x="0" y="3"/>
                </a:cxn>
                <a:cxn ang="0">
                  <a:pos x="1" y="2"/>
                </a:cxn>
                <a:cxn ang="0">
                  <a:pos x="2" y="2"/>
                </a:cxn>
                <a:cxn ang="0">
                  <a:pos x="2" y="3"/>
                </a:cxn>
                <a:cxn ang="0">
                  <a:pos x="3" y="3"/>
                </a:cxn>
                <a:cxn ang="0">
                  <a:pos x="5" y="2"/>
                </a:cxn>
                <a:cxn ang="0">
                  <a:pos x="5" y="2"/>
                </a:cxn>
                <a:cxn ang="0">
                  <a:pos x="4" y="1"/>
                </a:cxn>
                <a:cxn ang="0">
                  <a:pos x="4" y="1"/>
                </a:cxn>
                <a:cxn ang="0">
                  <a:pos x="3" y="1"/>
                </a:cxn>
                <a:cxn ang="0">
                  <a:pos x="2" y="1"/>
                </a:cxn>
                <a:cxn ang="0">
                  <a:pos x="2" y="0"/>
                </a:cxn>
                <a:cxn ang="0">
                  <a:pos x="1" y="0"/>
                </a:cxn>
                <a:cxn ang="0">
                  <a:pos x="1" y="0"/>
                </a:cxn>
                <a:cxn ang="0">
                  <a:pos x="0" y="0"/>
                </a:cxn>
                <a:cxn ang="0">
                  <a:pos x="0" y="0"/>
                </a:cxn>
                <a:cxn ang="0">
                  <a:pos x="0" y="1"/>
                </a:cxn>
                <a:cxn ang="0">
                  <a:pos x="0" y="1"/>
                </a:cxn>
                <a:cxn ang="0">
                  <a:pos x="0" y="1"/>
                </a:cxn>
              </a:cxnLst>
              <a:rect l="0" t="0" r="r" b="b"/>
              <a:pathLst>
                <a:path w="6" h="3">
                  <a:moveTo>
                    <a:pt x="0" y="1"/>
                  </a:moveTo>
                  <a:cubicBezTo>
                    <a:pt x="1" y="1"/>
                    <a:pt x="1" y="1"/>
                    <a:pt x="0" y="2"/>
                  </a:cubicBezTo>
                  <a:cubicBezTo>
                    <a:pt x="0" y="2"/>
                    <a:pt x="0" y="2"/>
                    <a:pt x="0" y="3"/>
                  </a:cubicBezTo>
                  <a:cubicBezTo>
                    <a:pt x="0" y="3"/>
                    <a:pt x="1" y="3"/>
                    <a:pt x="1" y="2"/>
                  </a:cubicBezTo>
                  <a:cubicBezTo>
                    <a:pt x="1" y="2"/>
                    <a:pt x="2" y="2"/>
                    <a:pt x="2" y="2"/>
                  </a:cubicBezTo>
                  <a:cubicBezTo>
                    <a:pt x="2" y="3"/>
                    <a:pt x="2" y="3"/>
                    <a:pt x="2" y="3"/>
                  </a:cubicBezTo>
                  <a:cubicBezTo>
                    <a:pt x="3" y="3"/>
                    <a:pt x="3" y="3"/>
                    <a:pt x="3" y="3"/>
                  </a:cubicBezTo>
                  <a:cubicBezTo>
                    <a:pt x="4" y="3"/>
                    <a:pt x="4" y="2"/>
                    <a:pt x="5" y="2"/>
                  </a:cubicBezTo>
                  <a:cubicBezTo>
                    <a:pt x="5" y="2"/>
                    <a:pt x="6" y="2"/>
                    <a:pt x="5" y="2"/>
                  </a:cubicBezTo>
                  <a:cubicBezTo>
                    <a:pt x="5" y="2"/>
                    <a:pt x="4" y="2"/>
                    <a:pt x="4" y="1"/>
                  </a:cubicBezTo>
                  <a:cubicBezTo>
                    <a:pt x="4" y="1"/>
                    <a:pt x="4" y="1"/>
                    <a:pt x="4" y="1"/>
                  </a:cubicBezTo>
                  <a:cubicBezTo>
                    <a:pt x="3" y="1"/>
                    <a:pt x="3" y="1"/>
                    <a:pt x="3" y="1"/>
                  </a:cubicBezTo>
                  <a:cubicBezTo>
                    <a:pt x="3" y="1"/>
                    <a:pt x="2" y="1"/>
                    <a:pt x="2" y="1"/>
                  </a:cubicBezTo>
                  <a:cubicBezTo>
                    <a:pt x="2" y="0"/>
                    <a:pt x="2" y="0"/>
                    <a:pt x="2"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24" name="Freeform 201"/>
            <p:cNvSpPr/>
            <p:nvPr/>
          </p:nvSpPr>
          <p:spPr>
            <a:xfrm>
              <a:off x="1367" y="724"/>
              <a:ext cx="4" cy="5"/>
            </a:xfrm>
            <a:custGeom>
              <a:avLst/>
              <a:gdLst/>
              <a:ahLst/>
              <a:cxnLst>
                <a:cxn ang="0">
                  <a:pos x="2" y="1"/>
                </a:cxn>
                <a:cxn ang="0">
                  <a:pos x="2" y="1"/>
                </a:cxn>
                <a:cxn ang="0">
                  <a:pos x="1" y="0"/>
                </a:cxn>
                <a:cxn ang="0">
                  <a:pos x="1" y="0"/>
                </a:cxn>
                <a:cxn ang="0">
                  <a:pos x="1" y="1"/>
                </a:cxn>
                <a:cxn ang="0">
                  <a:pos x="1" y="1"/>
                </a:cxn>
                <a:cxn ang="0">
                  <a:pos x="2" y="1"/>
                </a:cxn>
              </a:cxnLst>
              <a:rect l="0" t="0" r="r" b="b"/>
              <a:pathLst>
                <a:path w="2" h="2">
                  <a:moveTo>
                    <a:pt x="2" y="1"/>
                  </a:moveTo>
                  <a:cubicBezTo>
                    <a:pt x="2" y="1"/>
                    <a:pt x="2" y="1"/>
                    <a:pt x="2" y="1"/>
                  </a:cubicBezTo>
                  <a:cubicBezTo>
                    <a:pt x="2" y="1"/>
                    <a:pt x="2" y="0"/>
                    <a:pt x="1" y="0"/>
                  </a:cubicBezTo>
                  <a:cubicBezTo>
                    <a:pt x="1" y="0"/>
                    <a:pt x="1" y="0"/>
                    <a:pt x="1" y="0"/>
                  </a:cubicBezTo>
                  <a:cubicBezTo>
                    <a:pt x="1" y="0"/>
                    <a:pt x="1" y="1"/>
                    <a:pt x="1" y="1"/>
                  </a:cubicBezTo>
                  <a:cubicBezTo>
                    <a:pt x="0" y="1"/>
                    <a:pt x="1" y="1"/>
                    <a:pt x="1" y="1"/>
                  </a:cubicBezTo>
                  <a:cubicBezTo>
                    <a:pt x="2" y="2"/>
                    <a:pt x="2" y="2"/>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25" name="Freeform 202"/>
            <p:cNvSpPr/>
            <p:nvPr/>
          </p:nvSpPr>
          <p:spPr>
            <a:xfrm>
              <a:off x="1263" y="715"/>
              <a:ext cx="2" cy="4"/>
            </a:xfrm>
            <a:custGeom>
              <a:avLst/>
              <a:gdLst/>
              <a:ahLst/>
              <a:cxnLst>
                <a:cxn ang="0">
                  <a:pos x="0" y="1"/>
                </a:cxn>
                <a:cxn ang="0">
                  <a:pos x="1" y="1"/>
                </a:cxn>
                <a:cxn ang="0">
                  <a:pos x="1" y="1"/>
                </a:cxn>
                <a:cxn ang="0">
                  <a:pos x="1" y="1"/>
                </a:cxn>
                <a:cxn ang="0">
                  <a:pos x="1" y="1"/>
                </a:cxn>
                <a:cxn ang="0">
                  <a:pos x="0" y="0"/>
                </a:cxn>
                <a:cxn ang="0">
                  <a:pos x="0" y="1"/>
                </a:cxn>
              </a:cxnLst>
              <a:rect l="0" t="0" r="r" b="b"/>
              <a:pathLst>
                <a:path w="1" h="2">
                  <a:moveTo>
                    <a:pt x="0" y="1"/>
                  </a:moveTo>
                  <a:cubicBezTo>
                    <a:pt x="0" y="1"/>
                    <a:pt x="0" y="1"/>
                    <a:pt x="1" y="1"/>
                  </a:cubicBezTo>
                  <a:cubicBezTo>
                    <a:pt x="1" y="1"/>
                    <a:pt x="1" y="1"/>
                    <a:pt x="1" y="1"/>
                  </a:cubicBezTo>
                  <a:cubicBezTo>
                    <a:pt x="1" y="2"/>
                    <a:pt x="1" y="1"/>
                    <a:pt x="1" y="1"/>
                  </a:cubicBezTo>
                  <a:cubicBezTo>
                    <a:pt x="1" y="1"/>
                    <a:pt x="1" y="1"/>
                    <a:pt x="1" y="1"/>
                  </a:cubicBezTo>
                  <a:cubicBezTo>
                    <a:pt x="1" y="0"/>
                    <a:pt x="1" y="0"/>
                    <a:pt x="0" y="0"/>
                  </a:cubicBezTo>
                  <a:cubicBezTo>
                    <a:pt x="0" y="0"/>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26" name="Freeform 203"/>
            <p:cNvSpPr/>
            <p:nvPr/>
          </p:nvSpPr>
          <p:spPr>
            <a:xfrm>
              <a:off x="759" y="939"/>
              <a:ext cx="3" cy="3"/>
            </a:xfrm>
            <a:custGeom>
              <a:avLst/>
              <a:gdLst/>
              <a:ahLst/>
              <a:cxnLst>
                <a:cxn ang="0">
                  <a:pos x="0" y="0"/>
                </a:cxn>
                <a:cxn ang="0">
                  <a:pos x="1" y="1"/>
                </a:cxn>
                <a:cxn ang="0">
                  <a:pos x="0" y="0"/>
                </a:cxn>
              </a:cxnLst>
              <a:rect l="0" t="0" r="r" b="b"/>
              <a:pathLst>
                <a:path w="1" h="1">
                  <a:moveTo>
                    <a:pt x="0" y="0"/>
                  </a:moveTo>
                  <a:cubicBezTo>
                    <a:pt x="0" y="0"/>
                    <a:pt x="1" y="1"/>
                    <a:pt x="1" y="1"/>
                  </a:cubicBezTo>
                  <a:cubicBezTo>
                    <a:pt x="1" y="0"/>
                    <a:pt x="1" y="0"/>
                    <a:pt x="0" y="0"/>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27" name="Freeform 204"/>
            <p:cNvSpPr/>
            <p:nvPr/>
          </p:nvSpPr>
          <p:spPr>
            <a:xfrm>
              <a:off x="1296" y="835"/>
              <a:ext cx="4" cy="5"/>
            </a:xfrm>
            <a:custGeom>
              <a:avLst/>
              <a:gdLst/>
              <a:ahLst/>
              <a:cxnLst>
                <a:cxn ang="0">
                  <a:pos x="2" y="1"/>
                </a:cxn>
                <a:cxn ang="0">
                  <a:pos x="1" y="0"/>
                </a:cxn>
                <a:cxn ang="0">
                  <a:pos x="0" y="1"/>
                </a:cxn>
                <a:cxn ang="0">
                  <a:pos x="0" y="1"/>
                </a:cxn>
                <a:cxn ang="0">
                  <a:pos x="0" y="2"/>
                </a:cxn>
                <a:cxn ang="0">
                  <a:pos x="0" y="2"/>
                </a:cxn>
                <a:cxn ang="0">
                  <a:pos x="1" y="2"/>
                </a:cxn>
                <a:cxn ang="0">
                  <a:pos x="2" y="2"/>
                </a:cxn>
                <a:cxn ang="0">
                  <a:pos x="2" y="1"/>
                </a:cxn>
                <a:cxn ang="0">
                  <a:pos x="2" y="1"/>
                </a:cxn>
              </a:cxnLst>
              <a:rect l="0" t="0" r="r" b="b"/>
              <a:pathLst>
                <a:path w="2" h="2">
                  <a:moveTo>
                    <a:pt x="2" y="1"/>
                  </a:moveTo>
                  <a:cubicBezTo>
                    <a:pt x="1" y="1"/>
                    <a:pt x="1" y="0"/>
                    <a:pt x="1" y="0"/>
                  </a:cubicBezTo>
                  <a:cubicBezTo>
                    <a:pt x="1" y="0"/>
                    <a:pt x="1" y="0"/>
                    <a:pt x="0" y="1"/>
                  </a:cubicBezTo>
                  <a:cubicBezTo>
                    <a:pt x="0" y="1"/>
                    <a:pt x="0" y="1"/>
                    <a:pt x="0" y="1"/>
                  </a:cubicBezTo>
                  <a:cubicBezTo>
                    <a:pt x="0" y="2"/>
                    <a:pt x="0" y="2"/>
                    <a:pt x="0" y="2"/>
                  </a:cubicBezTo>
                  <a:cubicBezTo>
                    <a:pt x="0" y="2"/>
                    <a:pt x="0" y="2"/>
                    <a:pt x="0" y="2"/>
                  </a:cubicBezTo>
                  <a:cubicBezTo>
                    <a:pt x="1" y="2"/>
                    <a:pt x="1" y="2"/>
                    <a:pt x="1" y="2"/>
                  </a:cubicBezTo>
                  <a:cubicBezTo>
                    <a:pt x="1" y="2"/>
                    <a:pt x="2" y="2"/>
                    <a:pt x="2" y="2"/>
                  </a:cubicBezTo>
                  <a:cubicBezTo>
                    <a:pt x="2" y="1"/>
                    <a:pt x="2" y="1"/>
                    <a:pt x="2" y="1"/>
                  </a:cubicBezTo>
                  <a:cubicBezTo>
                    <a:pt x="2" y="1"/>
                    <a:pt x="2" y="1"/>
                    <a:pt x="2"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sp>
          <p:nvSpPr>
            <p:cNvPr id="628" name="Freeform 205"/>
            <p:cNvSpPr/>
            <p:nvPr/>
          </p:nvSpPr>
          <p:spPr>
            <a:xfrm>
              <a:off x="1818" y="1038"/>
              <a:ext cx="2" cy="3"/>
            </a:xfrm>
            <a:custGeom>
              <a:avLst/>
              <a:gdLst/>
              <a:ahLst/>
              <a:cxnLst>
                <a:cxn ang="0">
                  <a:pos x="0" y="1"/>
                </a:cxn>
                <a:cxn ang="0">
                  <a:pos x="1" y="1"/>
                </a:cxn>
                <a:cxn ang="0">
                  <a:pos x="1" y="1"/>
                </a:cxn>
                <a:cxn ang="0">
                  <a:pos x="1" y="1"/>
                </a:cxn>
                <a:cxn ang="0">
                  <a:pos x="1" y="0"/>
                </a:cxn>
                <a:cxn ang="0">
                  <a:pos x="0" y="0"/>
                </a:cxn>
                <a:cxn ang="0">
                  <a:pos x="0" y="1"/>
                </a:cxn>
              </a:cxnLst>
              <a:rect l="0" t="0" r="r" b="b"/>
              <a:pathLst>
                <a:path w="1" h="1">
                  <a:moveTo>
                    <a:pt x="0" y="1"/>
                  </a:moveTo>
                  <a:cubicBezTo>
                    <a:pt x="1" y="1"/>
                    <a:pt x="1" y="1"/>
                    <a:pt x="1" y="1"/>
                  </a:cubicBezTo>
                  <a:cubicBezTo>
                    <a:pt x="1" y="1"/>
                    <a:pt x="1" y="1"/>
                    <a:pt x="1" y="1"/>
                  </a:cubicBezTo>
                  <a:cubicBezTo>
                    <a:pt x="1" y="1"/>
                    <a:pt x="1" y="1"/>
                    <a:pt x="1" y="1"/>
                  </a:cubicBezTo>
                  <a:cubicBezTo>
                    <a:pt x="1" y="0"/>
                    <a:pt x="1" y="0"/>
                    <a:pt x="1" y="0"/>
                  </a:cubicBezTo>
                  <a:cubicBezTo>
                    <a:pt x="0" y="0"/>
                    <a:pt x="0" y="0"/>
                    <a:pt x="0" y="0"/>
                  </a:cubicBezTo>
                  <a:cubicBezTo>
                    <a:pt x="0" y="0"/>
                    <a:pt x="0" y="1"/>
                    <a:pt x="0" y="1"/>
                  </a:cubicBezTo>
                  <a:close/>
                </a:path>
              </a:pathLst>
            </a:custGeom>
            <a:grpFill/>
            <a:ln w="9525">
              <a:noFill/>
              <a:round/>
            </a:ln>
          </p:spPr>
          <p:txBody>
            <a:bodyPr vert="horz" wrap="square" lIns="91440" tIns="45720" rIns="91440" bIns="45720" anchor="t" anchorCtr="0" compatLnSpc="1">
              <a:prstTxWarp prst="textNoShape">
                <a:avLst/>
              </a:prstTxWarp>
            </a:bodyPr>
            <a:lstStyle/>
            <a:p>
              <a:endParaRPr lang="en-US" dirty="0"/>
            </a:p>
          </p:txBody>
        </p:sp>
      </p:grpSp>
      <p:grpSp>
        <p:nvGrpSpPr>
          <p:cNvPr id="215" name="Group 214"/>
          <p:cNvGrpSpPr/>
          <p:nvPr userDrawn="1"/>
        </p:nvGrpSpPr>
        <p:grpSpPr>
          <a:xfrm>
            <a:off x="732897" y="3874211"/>
            <a:ext cx="911645" cy="762055"/>
            <a:chOff x="732897" y="3874211"/>
            <a:chExt cx="911645" cy="762055"/>
          </a:xfrm>
        </p:grpSpPr>
        <p:sp>
          <p:nvSpPr>
            <p:cNvPr id="216" name="Rectangle 215"/>
            <p:cNvSpPr/>
            <p:nvPr/>
          </p:nvSpPr>
          <p:spPr>
            <a:xfrm>
              <a:off x="732897" y="4361946"/>
              <a:ext cx="911645" cy="274320"/>
            </a:xfrm>
            <a:prstGeom prst="rect">
              <a:avLst/>
            </a:prstGeom>
            <a:solidFill>
              <a:schemeClr val="accent2"/>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spcAft>
                  <a:spcPts val="200"/>
                </a:spcAft>
                <a:buClr>
                  <a:srgbClr val="00395C"/>
                </a:buClr>
                <a:buSzPct val="110000"/>
              </a:pPr>
              <a:r>
                <a:rPr lang="en-US" sz="900" b="1" dirty="0">
                  <a:solidFill>
                    <a:schemeClr val="bg1"/>
                  </a:solidFill>
                </a:rPr>
                <a:t>XX Region</a:t>
              </a:r>
            </a:p>
          </p:txBody>
        </p:sp>
        <p:sp>
          <p:nvSpPr>
            <p:cNvPr id="217" name="Freeform 7"/>
            <p:cNvSpPr>
              <a:spLocks noChangeAspect="1" noEditPoints="1"/>
            </p:cNvSpPr>
            <p:nvPr/>
          </p:nvSpPr>
          <p:spPr>
            <a:xfrm>
              <a:off x="1143000" y="3874211"/>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cxnSp>
          <p:nvCxnSpPr>
            <p:cNvPr id="218" name="Elbow Connector 255"/>
            <p:cNvCxnSpPr>
              <a:stCxn id="217" idx="41"/>
              <a:endCxn id="216" idx="0"/>
            </p:cNvCxnSpPr>
            <p:nvPr/>
          </p:nvCxnSpPr>
          <p:spPr>
            <a:xfrm>
              <a:off x="1187644" y="3997949"/>
              <a:ext cx="1076" cy="363997"/>
            </a:xfrm>
            <a:prstGeom prst="straightConnector1">
              <a:avLst/>
            </a:prstGeom>
            <a:ln w="6350"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219" name="Group 218"/>
          <p:cNvGrpSpPr/>
          <p:nvPr userDrawn="1"/>
        </p:nvGrpSpPr>
        <p:grpSpPr>
          <a:xfrm>
            <a:off x="2704573" y="4226636"/>
            <a:ext cx="911645" cy="765229"/>
            <a:chOff x="2704573" y="4226636"/>
            <a:chExt cx="911645" cy="765229"/>
          </a:xfrm>
        </p:grpSpPr>
        <p:sp>
          <p:nvSpPr>
            <p:cNvPr id="220" name="Rectangle 219"/>
            <p:cNvSpPr/>
            <p:nvPr/>
          </p:nvSpPr>
          <p:spPr>
            <a:xfrm>
              <a:off x="2704573" y="4717545"/>
              <a:ext cx="911645" cy="274320"/>
            </a:xfrm>
            <a:prstGeom prst="rect">
              <a:avLst/>
            </a:prstGeom>
            <a:solidFill>
              <a:schemeClr val="accent2"/>
            </a:solidFill>
            <a:ln w="9525" cap="flat" algn="ctr">
              <a:noFill/>
              <a:prstDash val="solid"/>
            </a:ln>
            <a:effectLst/>
          </p:spPr>
          <p:style>
            <a:lnRef idx="1">
              <a:schemeClr val="accent1"/>
            </a:lnRef>
            <a:fillRef idx="3">
              <a:schemeClr val="accent1"/>
            </a:fillRef>
            <a:effectRef idx="2">
              <a:schemeClr val="accent1"/>
            </a:effectRef>
            <a:fontRef idx="minor">
              <a:schemeClr val="lt1"/>
            </a:fontRef>
          </p:style>
          <p:txBody>
            <a:bodyPr lIns="45720" rIns="45720" rtlCol="0" anchor="ctr"/>
            <a:lstStyle/>
            <a:p>
              <a:pPr algn="ctr">
                <a:spcAft>
                  <a:spcPts val="200"/>
                </a:spcAft>
                <a:buClr>
                  <a:srgbClr val="00395C"/>
                </a:buClr>
                <a:buSzPct val="110000"/>
              </a:pPr>
              <a:r>
                <a:rPr lang="en-US" sz="900" b="1" dirty="0">
                  <a:solidFill>
                    <a:schemeClr val="bg1"/>
                  </a:solidFill>
                </a:rPr>
                <a:t>XX Region</a:t>
              </a:r>
            </a:p>
          </p:txBody>
        </p:sp>
        <p:sp>
          <p:nvSpPr>
            <p:cNvPr id="221" name="Freeform 7"/>
            <p:cNvSpPr>
              <a:spLocks noChangeAspect="1" noEditPoints="1"/>
            </p:cNvSpPr>
            <p:nvPr/>
          </p:nvSpPr>
          <p:spPr>
            <a:xfrm>
              <a:off x="3114675" y="4226636"/>
              <a:ext cx="91440" cy="123969"/>
            </a:xfrm>
            <a:custGeom>
              <a:avLst/>
              <a:gdLst>
                <a:gd name="T0" fmla="*/ 1237 w 2763"/>
                <a:gd name="T1" fmla="*/ 678 h 3752"/>
                <a:gd name="T2" fmla="*/ 1039 w 2763"/>
                <a:gd name="T3" fmla="*/ 750 h 3752"/>
                <a:gd name="T4" fmla="*/ 874 w 2763"/>
                <a:gd name="T5" fmla="*/ 873 h 3752"/>
                <a:gd name="T6" fmla="*/ 751 w 2763"/>
                <a:gd name="T7" fmla="*/ 1040 h 3752"/>
                <a:gd name="T8" fmla="*/ 679 w 2763"/>
                <a:gd name="T9" fmla="*/ 1237 h 3752"/>
                <a:gd name="T10" fmla="*/ 667 w 2763"/>
                <a:gd name="T11" fmla="*/ 1454 h 3752"/>
                <a:gd name="T12" fmla="*/ 720 w 2763"/>
                <a:gd name="T13" fmla="*/ 1660 h 3752"/>
                <a:gd name="T14" fmla="*/ 828 w 2763"/>
                <a:gd name="T15" fmla="*/ 1837 h 3752"/>
                <a:gd name="T16" fmla="*/ 980 w 2763"/>
                <a:gd name="T17" fmla="*/ 1975 h 3752"/>
                <a:gd name="T18" fmla="*/ 1169 w 2763"/>
                <a:gd name="T19" fmla="*/ 2066 h 3752"/>
                <a:gd name="T20" fmla="*/ 1382 w 2763"/>
                <a:gd name="T21" fmla="*/ 2099 h 3752"/>
                <a:gd name="T22" fmla="*/ 1595 w 2763"/>
                <a:gd name="T23" fmla="*/ 2066 h 3752"/>
                <a:gd name="T24" fmla="*/ 1782 w 2763"/>
                <a:gd name="T25" fmla="*/ 1975 h 3752"/>
                <a:gd name="T26" fmla="*/ 1934 w 2763"/>
                <a:gd name="T27" fmla="*/ 1837 h 3752"/>
                <a:gd name="T28" fmla="*/ 2043 w 2763"/>
                <a:gd name="T29" fmla="*/ 1660 h 3752"/>
                <a:gd name="T30" fmla="*/ 2095 w 2763"/>
                <a:gd name="T31" fmla="*/ 1454 h 3752"/>
                <a:gd name="T32" fmla="*/ 2085 w 2763"/>
                <a:gd name="T33" fmla="*/ 1237 h 3752"/>
                <a:gd name="T34" fmla="*/ 2012 w 2763"/>
                <a:gd name="T35" fmla="*/ 1040 h 3752"/>
                <a:gd name="T36" fmla="*/ 1889 w 2763"/>
                <a:gd name="T37" fmla="*/ 873 h 3752"/>
                <a:gd name="T38" fmla="*/ 1724 w 2763"/>
                <a:gd name="T39" fmla="*/ 750 h 3752"/>
                <a:gd name="T40" fmla="*/ 1526 w 2763"/>
                <a:gd name="T41" fmla="*/ 678 h 3752"/>
                <a:gd name="T42" fmla="*/ 1382 w 2763"/>
                <a:gd name="T43" fmla="*/ 0 h 3752"/>
                <a:gd name="T44" fmla="*/ 1671 w 2763"/>
                <a:gd name="T45" fmla="*/ 31 h 3752"/>
                <a:gd name="T46" fmla="*/ 1940 w 2763"/>
                <a:gd name="T47" fmla="*/ 118 h 3752"/>
                <a:gd name="T48" fmla="*/ 2182 w 2763"/>
                <a:gd name="T49" fmla="*/ 256 h 3752"/>
                <a:gd name="T50" fmla="*/ 2389 w 2763"/>
                <a:gd name="T51" fmla="*/ 438 h 3752"/>
                <a:gd name="T52" fmla="*/ 2558 w 2763"/>
                <a:gd name="T53" fmla="*/ 658 h 3752"/>
                <a:gd name="T54" fmla="*/ 2680 w 2763"/>
                <a:gd name="T55" fmla="*/ 910 h 3752"/>
                <a:gd name="T56" fmla="*/ 2749 w 2763"/>
                <a:gd name="T57" fmla="*/ 1186 h 3752"/>
                <a:gd name="T58" fmla="*/ 2760 w 2763"/>
                <a:gd name="T59" fmla="*/ 1480 h 3752"/>
                <a:gd name="T60" fmla="*/ 2710 w 2763"/>
                <a:gd name="T61" fmla="*/ 1765 h 3752"/>
                <a:gd name="T62" fmla="*/ 2601 w 2763"/>
                <a:gd name="T63" fmla="*/ 2032 h 3752"/>
                <a:gd name="T64" fmla="*/ 2463 w 2763"/>
                <a:gd name="T65" fmla="*/ 2294 h 3752"/>
                <a:gd name="T66" fmla="*/ 2309 w 2763"/>
                <a:gd name="T67" fmla="*/ 2553 h 3752"/>
                <a:gd name="T68" fmla="*/ 2147 w 2763"/>
                <a:gd name="T69" fmla="*/ 2800 h 3752"/>
                <a:gd name="T70" fmla="*/ 1984 w 2763"/>
                <a:gd name="T71" fmla="*/ 3033 h 3752"/>
                <a:gd name="T72" fmla="*/ 1827 w 2763"/>
                <a:gd name="T73" fmla="*/ 3245 h 3752"/>
                <a:gd name="T74" fmla="*/ 1683 w 2763"/>
                <a:gd name="T75" fmla="*/ 3430 h 3752"/>
                <a:gd name="T76" fmla="*/ 1560 w 2763"/>
                <a:gd name="T77" fmla="*/ 3582 h 3752"/>
                <a:gd name="T78" fmla="*/ 1464 w 2763"/>
                <a:gd name="T79" fmla="*/ 3696 h 3752"/>
                <a:gd name="T80" fmla="*/ 1404 w 2763"/>
                <a:gd name="T81" fmla="*/ 3749 h 3752"/>
                <a:gd name="T82" fmla="*/ 1349 w 2763"/>
                <a:gd name="T83" fmla="*/ 3745 h 3752"/>
                <a:gd name="T84" fmla="*/ 1299 w 2763"/>
                <a:gd name="T85" fmla="*/ 3696 h 3752"/>
                <a:gd name="T86" fmla="*/ 1203 w 2763"/>
                <a:gd name="T87" fmla="*/ 3582 h 3752"/>
                <a:gd name="T88" fmla="*/ 1079 w 2763"/>
                <a:gd name="T89" fmla="*/ 3430 h 3752"/>
                <a:gd name="T90" fmla="*/ 936 w 2763"/>
                <a:gd name="T91" fmla="*/ 3245 h 3752"/>
                <a:gd name="T92" fmla="*/ 779 w 2763"/>
                <a:gd name="T93" fmla="*/ 3033 h 3752"/>
                <a:gd name="T94" fmla="*/ 615 w 2763"/>
                <a:gd name="T95" fmla="*/ 2800 h 3752"/>
                <a:gd name="T96" fmla="*/ 453 w 2763"/>
                <a:gd name="T97" fmla="*/ 2553 h 3752"/>
                <a:gd name="T98" fmla="*/ 299 w 2763"/>
                <a:gd name="T99" fmla="*/ 2294 h 3752"/>
                <a:gd name="T100" fmla="*/ 162 w 2763"/>
                <a:gd name="T101" fmla="*/ 2032 h 3752"/>
                <a:gd name="T102" fmla="*/ 54 w 2763"/>
                <a:gd name="T103" fmla="*/ 1765 h 3752"/>
                <a:gd name="T104" fmla="*/ 3 w 2763"/>
                <a:gd name="T105" fmla="*/ 1480 h 3752"/>
                <a:gd name="T106" fmla="*/ 14 w 2763"/>
                <a:gd name="T107" fmla="*/ 1186 h 3752"/>
                <a:gd name="T108" fmla="*/ 83 w 2763"/>
                <a:gd name="T109" fmla="*/ 910 h 3752"/>
                <a:gd name="T110" fmla="*/ 205 w 2763"/>
                <a:gd name="T111" fmla="*/ 658 h 3752"/>
                <a:gd name="T112" fmla="*/ 372 w 2763"/>
                <a:gd name="T113" fmla="*/ 438 h 3752"/>
                <a:gd name="T114" fmla="*/ 581 w 2763"/>
                <a:gd name="T115" fmla="*/ 256 h 3752"/>
                <a:gd name="T116" fmla="*/ 823 w 2763"/>
                <a:gd name="T117" fmla="*/ 118 h 3752"/>
                <a:gd name="T118" fmla="*/ 1092 w 2763"/>
                <a:gd name="T119" fmla="*/ 31 h 3752"/>
                <a:gd name="T120" fmla="*/ 1382 w 2763"/>
                <a:gd name="T121" fmla="*/ 0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3" h="3752">
                  <a:moveTo>
                    <a:pt x="1382" y="664"/>
                  </a:moveTo>
                  <a:lnTo>
                    <a:pt x="1308" y="667"/>
                  </a:lnTo>
                  <a:lnTo>
                    <a:pt x="1237" y="678"/>
                  </a:lnTo>
                  <a:lnTo>
                    <a:pt x="1169" y="695"/>
                  </a:lnTo>
                  <a:lnTo>
                    <a:pt x="1102" y="720"/>
                  </a:lnTo>
                  <a:lnTo>
                    <a:pt x="1039" y="750"/>
                  </a:lnTo>
                  <a:lnTo>
                    <a:pt x="980" y="786"/>
                  </a:lnTo>
                  <a:lnTo>
                    <a:pt x="925" y="828"/>
                  </a:lnTo>
                  <a:lnTo>
                    <a:pt x="874" y="873"/>
                  </a:lnTo>
                  <a:lnTo>
                    <a:pt x="828" y="925"/>
                  </a:lnTo>
                  <a:lnTo>
                    <a:pt x="787" y="981"/>
                  </a:lnTo>
                  <a:lnTo>
                    <a:pt x="751" y="1040"/>
                  </a:lnTo>
                  <a:lnTo>
                    <a:pt x="720" y="1103"/>
                  </a:lnTo>
                  <a:lnTo>
                    <a:pt x="696" y="1168"/>
                  </a:lnTo>
                  <a:lnTo>
                    <a:pt x="679" y="1237"/>
                  </a:lnTo>
                  <a:lnTo>
                    <a:pt x="667" y="1307"/>
                  </a:lnTo>
                  <a:lnTo>
                    <a:pt x="663" y="1381"/>
                  </a:lnTo>
                  <a:lnTo>
                    <a:pt x="667" y="1454"/>
                  </a:lnTo>
                  <a:lnTo>
                    <a:pt x="679" y="1525"/>
                  </a:lnTo>
                  <a:lnTo>
                    <a:pt x="696" y="1594"/>
                  </a:lnTo>
                  <a:lnTo>
                    <a:pt x="720" y="1660"/>
                  </a:lnTo>
                  <a:lnTo>
                    <a:pt x="751" y="1723"/>
                  </a:lnTo>
                  <a:lnTo>
                    <a:pt x="787" y="1782"/>
                  </a:lnTo>
                  <a:lnTo>
                    <a:pt x="828" y="1837"/>
                  </a:lnTo>
                  <a:lnTo>
                    <a:pt x="874" y="1888"/>
                  </a:lnTo>
                  <a:lnTo>
                    <a:pt x="925" y="1935"/>
                  </a:lnTo>
                  <a:lnTo>
                    <a:pt x="980" y="1975"/>
                  </a:lnTo>
                  <a:lnTo>
                    <a:pt x="1039" y="2011"/>
                  </a:lnTo>
                  <a:lnTo>
                    <a:pt x="1102" y="2042"/>
                  </a:lnTo>
                  <a:lnTo>
                    <a:pt x="1169" y="2066"/>
                  </a:lnTo>
                  <a:lnTo>
                    <a:pt x="1237" y="2084"/>
                  </a:lnTo>
                  <a:lnTo>
                    <a:pt x="1308" y="2095"/>
                  </a:lnTo>
                  <a:lnTo>
                    <a:pt x="1382" y="2099"/>
                  </a:lnTo>
                  <a:lnTo>
                    <a:pt x="1455" y="2095"/>
                  </a:lnTo>
                  <a:lnTo>
                    <a:pt x="1526" y="2084"/>
                  </a:lnTo>
                  <a:lnTo>
                    <a:pt x="1595" y="2066"/>
                  </a:lnTo>
                  <a:lnTo>
                    <a:pt x="1661" y="2042"/>
                  </a:lnTo>
                  <a:lnTo>
                    <a:pt x="1724" y="2011"/>
                  </a:lnTo>
                  <a:lnTo>
                    <a:pt x="1782" y="1975"/>
                  </a:lnTo>
                  <a:lnTo>
                    <a:pt x="1838" y="1935"/>
                  </a:lnTo>
                  <a:lnTo>
                    <a:pt x="1889" y="1888"/>
                  </a:lnTo>
                  <a:lnTo>
                    <a:pt x="1934" y="1837"/>
                  </a:lnTo>
                  <a:lnTo>
                    <a:pt x="1976" y="1782"/>
                  </a:lnTo>
                  <a:lnTo>
                    <a:pt x="2012" y="1723"/>
                  </a:lnTo>
                  <a:lnTo>
                    <a:pt x="2043" y="1660"/>
                  </a:lnTo>
                  <a:lnTo>
                    <a:pt x="2067" y="1594"/>
                  </a:lnTo>
                  <a:lnTo>
                    <a:pt x="2085" y="1525"/>
                  </a:lnTo>
                  <a:lnTo>
                    <a:pt x="2095" y="1454"/>
                  </a:lnTo>
                  <a:lnTo>
                    <a:pt x="2098" y="1381"/>
                  </a:lnTo>
                  <a:lnTo>
                    <a:pt x="2095" y="1307"/>
                  </a:lnTo>
                  <a:lnTo>
                    <a:pt x="2085" y="1237"/>
                  </a:lnTo>
                  <a:lnTo>
                    <a:pt x="2067" y="1168"/>
                  </a:lnTo>
                  <a:lnTo>
                    <a:pt x="2043" y="1103"/>
                  </a:lnTo>
                  <a:lnTo>
                    <a:pt x="2012" y="1040"/>
                  </a:lnTo>
                  <a:lnTo>
                    <a:pt x="1976" y="981"/>
                  </a:lnTo>
                  <a:lnTo>
                    <a:pt x="1934" y="925"/>
                  </a:lnTo>
                  <a:lnTo>
                    <a:pt x="1889" y="873"/>
                  </a:lnTo>
                  <a:lnTo>
                    <a:pt x="1838" y="828"/>
                  </a:lnTo>
                  <a:lnTo>
                    <a:pt x="1782" y="786"/>
                  </a:lnTo>
                  <a:lnTo>
                    <a:pt x="1724" y="750"/>
                  </a:lnTo>
                  <a:lnTo>
                    <a:pt x="1661" y="720"/>
                  </a:lnTo>
                  <a:lnTo>
                    <a:pt x="1595" y="695"/>
                  </a:lnTo>
                  <a:lnTo>
                    <a:pt x="1526" y="678"/>
                  </a:lnTo>
                  <a:lnTo>
                    <a:pt x="1455" y="667"/>
                  </a:lnTo>
                  <a:lnTo>
                    <a:pt x="1382" y="664"/>
                  </a:lnTo>
                  <a:close/>
                  <a:moveTo>
                    <a:pt x="1382" y="0"/>
                  </a:moveTo>
                  <a:lnTo>
                    <a:pt x="1479" y="3"/>
                  </a:lnTo>
                  <a:lnTo>
                    <a:pt x="1577" y="14"/>
                  </a:lnTo>
                  <a:lnTo>
                    <a:pt x="1671" y="31"/>
                  </a:lnTo>
                  <a:lnTo>
                    <a:pt x="1763" y="53"/>
                  </a:lnTo>
                  <a:lnTo>
                    <a:pt x="1853" y="83"/>
                  </a:lnTo>
                  <a:lnTo>
                    <a:pt x="1940" y="118"/>
                  </a:lnTo>
                  <a:lnTo>
                    <a:pt x="2024" y="159"/>
                  </a:lnTo>
                  <a:lnTo>
                    <a:pt x="2104" y="204"/>
                  </a:lnTo>
                  <a:lnTo>
                    <a:pt x="2182" y="256"/>
                  </a:lnTo>
                  <a:lnTo>
                    <a:pt x="2256" y="311"/>
                  </a:lnTo>
                  <a:lnTo>
                    <a:pt x="2324" y="373"/>
                  </a:lnTo>
                  <a:lnTo>
                    <a:pt x="2389" y="438"/>
                  </a:lnTo>
                  <a:lnTo>
                    <a:pt x="2451" y="507"/>
                  </a:lnTo>
                  <a:lnTo>
                    <a:pt x="2507" y="581"/>
                  </a:lnTo>
                  <a:lnTo>
                    <a:pt x="2558" y="658"/>
                  </a:lnTo>
                  <a:lnTo>
                    <a:pt x="2605" y="738"/>
                  </a:lnTo>
                  <a:lnTo>
                    <a:pt x="2645" y="822"/>
                  </a:lnTo>
                  <a:lnTo>
                    <a:pt x="2680" y="910"/>
                  </a:lnTo>
                  <a:lnTo>
                    <a:pt x="2710" y="999"/>
                  </a:lnTo>
                  <a:lnTo>
                    <a:pt x="2733" y="1091"/>
                  </a:lnTo>
                  <a:lnTo>
                    <a:pt x="2749" y="1186"/>
                  </a:lnTo>
                  <a:lnTo>
                    <a:pt x="2760" y="1283"/>
                  </a:lnTo>
                  <a:lnTo>
                    <a:pt x="2763" y="1381"/>
                  </a:lnTo>
                  <a:lnTo>
                    <a:pt x="2760" y="1480"/>
                  </a:lnTo>
                  <a:lnTo>
                    <a:pt x="2749" y="1576"/>
                  </a:lnTo>
                  <a:lnTo>
                    <a:pt x="2733" y="1672"/>
                  </a:lnTo>
                  <a:lnTo>
                    <a:pt x="2710" y="1765"/>
                  </a:lnTo>
                  <a:lnTo>
                    <a:pt x="2679" y="1857"/>
                  </a:lnTo>
                  <a:lnTo>
                    <a:pt x="2642" y="1945"/>
                  </a:lnTo>
                  <a:lnTo>
                    <a:pt x="2601" y="2032"/>
                  </a:lnTo>
                  <a:lnTo>
                    <a:pt x="2557" y="2120"/>
                  </a:lnTo>
                  <a:lnTo>
                    <a:pt x="2512" y="2207"/>
                  </a:lnTo>
                  <a:lnTo>
                    <a:pt x="2463" y="2294"/>
                  </a:lnTo>
                  <a:lnTo>
                    <a:pt x="2413" y="2382"/>
                  </a:lnTo>
                  <a:lnTo>
                    <a:pt x="2362" y="2468"/>
                  </a:lnTo>
                  <a:lnTo>
                    <a:pt x="2309" y="2553"/>
                  </a:lnTo>
                  <a:lnTo>
                    <a:pt x="2256" y="2636"/>
                  </a:lnTo>
                  <a:lnTo>
                    <a:pt x="2202" y="2720"/>
                  </a:lnTo>
                  <a:lnTo>
                    <a:pt x="2147" y="2800"/>
                  </a:lnTo>
                  <a:lnTo>
                    <a:pt x="2093" y="2881"/>
                  </a:lnTo>
                  <a:lnTo>
                    <a:pt x="2038" y="2959"/>
                  </a:lnTo>
                  <a:lnTo>
                    <a:pt x="1984" y="3033"/>
                  </a:lnTo>
                  <a:lnTo>
                    <a:pt x="1931" y="3106"/>
                  </a:lnTo>
                  <a:lnTo>
                    <a:pt x="1879" y="3177"/>
                  </a:lnTo>
                  <a:lnTo>
                    <a:pt x="1827" y="3245"/>
                  </a:lnTo>
                  <a:lnTo>
                    <a:pt x="1777" y="3310"/>
                  </a:lnTo>
                  <a:lnTo>
                    <a:pt x="1730" y="3372"/>
                  </a:lnTo>
                  <a:lnTo>
                    <a:pt x="1683" y="3430"/>
                  </a:lnTo>
                  <a:lnTo>
                    <a:pt x="1640" y="3485"/>
                  </a:lnTo>
                  <a:lnTo>
                    <a:pt x="1598" y="3536"/>
                  </a:lnTo>
                  <a:lnTo>
                    <a:pt x="1560" y="3582"/>
                  </a:lnTo>
                  <a:lnTo>
                    <a:pt x="1525" y="3625"/>
                  </a:lnTo>
                  <a:lnTo>
                    <a:pt x="1492" y="3663"/>
                  </a:lnTo>
                  <a:lnTo>
                    <a:pt x="1464" y="3696"/>
                  </a:lnTo>
                  <a:lnTo>
                    <a:pt x="1440" y="3726"/>
                  </a:lnTo>
                  <a:lnTo>
                    <a:pt x="1423" y="3739"/>
                  </a:lnTo>
                  <a:lnTo>
                    <a:pt x="1404" y="3749"/>
                  </a:lnTo>
                  <a:lnTo>
                    <a:pt x="1382" y="3752"/>
                  </a:lnTo>
                  <a:lnTo>
                    <a:pt x="1365" y="3750"/>
                  </a:lnTo>
                  <a:lnTo>
                    <a:pt x="1349" y="3745"/>
                  </a:lnTo>
                  <a:lnTo>
                    <a:pt x="1335" y="3737"/>
                  </a:lnTo>
                  <a:lnTo>
                    <a:pt x="1323" y="3726"/>
                  </a:lnTo>
                  <a:lnTo>
                    <a:pt x="1299" y="3696"/>
                  </a:lnTo>
                  <a:lnTo>
                    <a:pt x="1270" y="3663"/>
                  </a:lnTo>
                  <a:lnTo>
                    <a:pt x="1238" y="3625"/>
                  </a:lnTo>
                  <a:lnTo>
                    <a:pt x="1203" y="3582"/>
                  </a:lnTo>
                  <a:lnTo>
                    <a:pt x="1164" y="3536"/>
                  </a:lnTo>
                  <a:lnTo>
                    <a:pt x="1123" y="3485"/>
                  </a:lnTo>
                  <a:lnTo>
                    <a:pt x="1079" y="3430"/>
                  </a:lnTo>
                  <a:lnTo>
                    <a:pt x="1034" y="3372"/>
                  </a:lnTo>
                  <a:lnTo>
                    <a:pt x="986" y="3310"/>
                  </a:lnTo>
                  <a:lnTo>
                    <a:pt x="936" y="3245"/>
                  </a:lnTo>
                  <a:lnTo>
                    <a:pt x="885" y="3177"/>
                  </a:lnTo>
                  <a:lnTo>
                    <a:pt x="832" y="3106"/>
                  </a:lnTo>
                  <a:lnTo>
                    <a:pt x="779" y="3033"/>
                  </a:lnTo>
                  <a:lnTo>
                    <a:pt x="724" y="2958"/>
                  </a:lnTo>
                  <a:lnTo>
                    <a:pt x="669" y="2881"/>
                  </a:lnTo>
                  <a:lnTo>
                    <a:pt x="615" y="2800"/>
                  </a:lnTo>
                  <a:lnTo>
                    <a:pt x="561" y="2720"/>
                  </a:lnTo>
                  <a:lnTo>
                    <a:pt x="506" y="2636"/>
                  </a:lnTo>
                  <a:lnTo>
                    <a:pt x="453" y="2553"/>
                  </a:lnTo>
                  <a:lnTo>
                    <a:pt x="400" y="2468"/>
                  </a:lnTo>
                  <a:lnTo>
                    <a:pt x="349" y="2382"/>
                  </a:lnTo>
                  <a:lnTo>
                    <a:pt x="299" y="2294"/>
                  </a:lnTo>
                  <a:lnTo>
                    <a:pt x="251" y="2207"/>
                  </a:lnTo>
                  <a:lnTo>
                    <a:pt x="206" y="2120"/>
                  </a:lnTo>
                  <a:lnTo>
                    <a:pt x="162" y="2032"/>
                  </a:lnTo>
                  <a:lnTo>
                    <a:pt x="121" y="1945"/>
                  </a:lnTo>
                  <a:lnTo>
                    <a:pt x="84" y="1857"/>
                  </a:lnTo>
                  <a:lnTo>
                    <a:pt x="54" y="1765"/>
                  </a:lnTo>
                  <a:lnTo>
                    <a:pt x="30" y="1672"/>
                  </a:lnTo>
                  <a:lnTo>
                    <a:pt x="13" y="1576"/>
                  </a:lnTo>
                  <a:lnTo>
                    <a:pt x="3" y="1480"/>
                  </a:lnTo>
                  <a:lnTo>
                    <a:pt x="0" y="1381"/>
                  </a:lnTo>
                  <a:lnTo>
                    <a:pt x="3" y="1283"/>
                  </a:lnTo>
                  <a:lnTo>
                    <a:pt x="14" y="1186"/>
                  </a:lnTo>
                  <a:lnTo>
                    <a:pt x="30" y="1091"/>
                  </a:lnTo>
                  <a:lnTo>
                    <a:pt x="54" y="999"/>
                  </a:lnTo>
                  <a:lnTo>
                    <a:pt x="83" y="910"/>
                  </a:lnTo>
                  <a:lnTo>
                    <a:pt x="118" y="822"/>
                  </a:lnTo>
                  <a:lnTo>
                    <a:pt x="158" y="738"/>
                  </a:lnTo>
                  <a:lnTo>
                    <a:pt x="205" y="658"/>
                  </a:lnTo>
                  <a:lnTo>
                    <a:pt x="256" y="581"/>
                  </a:lnTo>
                  <a:lnTo>
                    <a:pt x="312" y="507"/>
                  </a:lnTo>
                  <a:lnTo>
                    <a:pt x="372" y="438"/>
                  </a:lnTo>
                  <a:lnTo>
                    <a:pt x="438" y="373"/>
                  </a:lnTo>
                  <a:lnTo>
                    <a:pt x="507" y="311"/>
                  </a:lnTo>
                  <a:lnTo>
                    <a:pt x="581" y="256"/>
                  </a:lnTo>
                  <a:lnTo>
                    <a:pt x="658" y="204"/>
                  </a:lnTo>
                  <a:lnTo>
                    <a:pt x="739" y="159"/>
                  </a:lnTo>
                  <a:lnTo>
                    <a:pt x="823" y="118"/>
                  </a:lnTo>
                  <a:lnTo>
                    <a:pt x="909" y="83"/>
                  </a:lnTo>
                  <a:lnTo>
                    <a:pt x="1000" y="53"/>
                  </a:lnTo>
                  <a:lnTo>
                    <a:pt x="1092" y="31"/>
                  </a:lnTo>
                  <a:lnTo>
                    <a:pt x="1186" y="14"/>
                  </a:lnTo>
                  <a:lnTo>
                    <a:pt x="1283" y="3"/>
                  </a:lnTo>
                  <a:lnTo>
                    <a:pt x="1382" y="0"/>
                  </a:lnTo>
                  <a:close/>
                </a:path>
              </a:pathLst>
            </a:custGeom>
            <a:solidFill>
              <a:schemeClr val="tx1"/>
            </a:solidFill>
            <a:ln w="0">
              <a:noFill/>
              <a:prstDash val="solid"/>
              <a:round/>
            </a:ln>
          </p:spPr>
          <p:txBody>
            <a:bodyPr vert="horz" wrap="square" lIns="91440" tIns="45720" rIns="91440" bIns="45720" anchor="t" anchorCtr="0" compatLnSpc="1">
              <a:prstTxWarp prst="textNoShape">
                <a:avLst/>
              </a:prstTxWarp>
            </a:bodyPr>
            <a:lstStyle/>
            <a:p>
              <a:endParaRPr lang="en-US" dirty="0"/>
            </a:p>
          </p:txBody>
        </p:sp>
        <p:cxnSp>
          <p:nvCxnSpPr>
            <p:cNvPr id="222" name="Elbow Connector 234"/>
            <p:cNvCxnSpPr>
              <a:stCxn id="221" idx="41"/>
              <a:endCxn id="220" idx="0"/>
            </p:cNvCxnSpPr>
            <p:nvPr/>
          </p:nvCxnSpPr>
          <p:spPr>
            <a:xfrm>
              <a:off x="3159319" y="4350374"/>
              <a:ext cx="1077" cy="367171"/>
            </a:xfrm>
            <a:prstGeom prst="straightConnector1">
              <a:avLst/>
            </a:prstGeom>
            <a:ln w="6350"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24"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25"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26"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27" name="Straight Connector 226"/>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28" name="Picture 227"/>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229" name="Straight Connector 228"/>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271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ctrTitle" hasCustomPrompt="1"/>
          </p:nvPr>
        </p:nvSpPr>
        <p:spPr>
          <a:xfrm>
            <a:off x="4023360" y="381001"/>
            <a:ext cx="4560176" cy="1921953"/>
          </a:xfrm>
        </p:spPr>
        <p:txBody>
          <a:bodyPr wrap="square" anchor="b">
            <a:normAutofit/>
          </a:bodyPr>
          <a:lstStyle>
            <a:lvl1pPr algn="r">
              <a:lnSpc>
                <a:spcPct val="100000"/>
              </a:lnSpc>
              <a:defRPr sz="2600" b="0">
                <a:solidFill>
                  <a:schemeClr val="bg1"/>
                </a:solidFill>
              </a:defRPr>
            </a:lvl1pPr>
          </a:lstStyle>
          <a:p>
            <a:r>
              <a:rPr lang="en-US" dirty="0"/>
              <a:t>Enter Presentation Title</a:t>
            </a:r>
          </a:p>
        </p:txBody>
      </p:sp>
      <p:sp>
        <p:nvSpPr>
          <p:cNvPr id="10" name="Subtitle 2"/>
          <p:cNvSpPr>
            <a:spLocks noGrp="1"/>
          </p:cNvSpPr>
          <p:nvPr>
            <p:ph type="subTitle" idx="1" hasCustomPrompt="1"/>
          </p:nvPr>
        </p:nvSpPr>
        <p:spPr>
          <a:xfrm>
            <a:off x="4740812" y="2443860"/>
            <a:ext cx="3842723" cy="1509162"/>
          </a:xfrm>
        </p:spPr>
        <p:txBody>
          <a:bodyPr wrap="square" anchor="t" anchorCtr="0">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
        <p:nvSpPr>
          <p:cNvPr id="12" name="Date Placeholder 3"/>
          <p:cNvSpPr>
            <a:spLocks noGrp="1"/>
          </p:cNvSpPr>
          <p:nvPr>
            <p:ph type="dt" sz="half" idx="2"/>
          </p:nvPr>
        </p:nvSpPr>
        <p:spPr>
          <a:xfrm>
            <a:off x="6063075" y="4449412"/>
            <a:ext cx="2590800" cy="375744"/>
          </a:xfrm>
          <a:prstGeom prst="rect">
            <a:avLst/>
          </a:prstGeom>
        </p:spPr>
        <p:txBody>
          <a:bodyPr vert="horz" lIns="0" tIns="45720" rIns="91440" bIns="45720" rtlCol="0" anchor="t" anchorCtr="0"/>
          <a:lstStyle>
            <a:lvl1pPr algn="r">
              <a:defRPr sz="1400" b="0">
                <a:solidFill>
                  <a:schemeClr val="bg1"/>
                </a:solidFill>
              </a:defRPr>
            </a:lvl1pPr>
          </a:lstStyle>
          <a:p>
            <a:r>
              <a:rPr lang="en-US" smtClean="0"/>
              <a:t>September 19, 2019 </a:t>
            </a:r>
            <a:endParaRPr lang="en-US" dirty="0"/>
          </a:p>
        </p:txBody>
      </p:sp>
      <p:sp>
        <p:nvSpPr>
          <p:cNvPr id="8" name="Date Placeholder 3"/>
          <p:cNvSpPr txBox="1">
            <a:spLocks/>
          </p:cNvSpPr>
          <p:nvPr userDrawn="1"/>
        </p:nvSpPr>
        <p:spPr>
          <a:xfrm>
            <a:off x="5732245" y="4310556"/>
            <a:ext cx="2590800" cy="375744"/>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solidFill>
                <a:schemeClr val="bg1"/>
              </a:solidFill>
            </a:endParaRPr>
          </a:p>
        </p:txBody>
      </p:sp>
    </p:spTree>
    <p:extLst>
      <p:ext uri="{BB962C8B-B14F-4D97-AF65-F5344CB8AC3E}">
        <p14:creationId xmlns:p14="http://schemas.microsoft.com/office/powerpoint/2010/main" val="2960724086"/>
      </p:ext>
    </p:extLst>
  </p:cSld>
  <p:clrMapOvr>
    <a:masterClrMapping/>
  </p:clrMapOvr>
  <p:transition/>
  <p:extLst mod="1">
    <p:ext uri="{DCECCB84-F9BA-43D5-87BE-67443E8EF086}">
      <p15:sldGuideLst xmlns:p15="http://schemas.microsoft.com/office/powerpoint/2012/main">
        <p15:guide id="1" pos="2880">
          <p15:clr>
            <a:srgbClr val="FBAE40"/>
          </p15:clr>
        </p15:guide>
        <p15:guide id="2" pos="540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content slide">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3730752" y="227293"/>
            <a:ext cx="5184648" cy="973769"/>
          </a:xfrm>
        </p:spPr>
        <p:txBody>
          <a:bodyPr anchor="b">
            <a:normAutofit/>
          </a:bodyPr>
          <a:lstStyle>
            <a:lvl1pPr marL="0" indent="0">
              <a:buNone/>
              <a:defRPr sz="3000" b="0">
                <a:solidFill>
                  <a:srgbClr val="00395C"/>
                </a:solidFill>
              </a:defRPr>
            </a:lvl1pPr>
            <a:lvl2pPr>
              <a:defRPr>
                <a:solidFill>
                  <a:srgbClr val="00395C"/>
                </a:solidFill>
              </a:defRPr>
            </a:lvl2pPr>
            <a:lvl3pPr>
              <a:defRPr>
                <a:solidFill>
                  <a:srgbClr val="00395C"/>
                </a:solidFill>
              </a:defRPr>
            </a:lvl3pPr>
            <a:lvl4pPr>
              <a:defRPr>
                <a:solidFill>
                  <a:srgbClr val="00395C"/>
                </a:solidFill>
              </a:defRPr>
            </a:lvl4pPr>
            <a:lvl5pPr>
              <a:defRPr>
                <a:solidFill>
                  <a:srgbClr val="00395C"/>
                </a:solidFill>
              </a:defRPr>
            </a:lvl5pPr>
          </a:lstStyle>
          <a:p>
            <a:pPr lvl="0"/>
            <a:r>
              <a:rPr lang="en-US" dirty="0"/>
              <a:t>Industry/Sector Title </a:t>
            </a:r>
          </a:p>
        </p:txBody>
      </p:sp>
      <p:sp>
        <p:nvSpPr>
          <p:cNvPr id="8" name="Text Placeholder 11"/>
          <p:cNvSpPr>
            <a:spLocks noGrp="1"/>
          </p:cNvSpPr>
          <p:nvPr>
            <p:ph type="body" sz="quarter" idx="11" hasCustomPrompt="1"/>
          </p:nvPr>
        </p:nvSpPr>
        <p:spPr>
          <a:xfrm>
            <a:off x="3730752" y="1303444"/>
            <a:ext cx="5184648" cy="1032644"/>
          </a:xfrm>
        </p:spPr>
        <p:txBody>
          <a:bodyPr>
            <a:normAutofit/>
          </a:bodyPr>
          <a:lstStyle>
            <a:lvl1pPr marL="0" indent="0">
              <a:lnSpc>
                <a:spcPct val="110000"/>
              </a:lnSpc>
              <a:buNone/>
              <a:defRPr sz="1400" baseline="0">
                <a:solidFill>
                  <a:srgbClr val="00395C"/>
                </a:solidFill>
              </a:defRPr>
            </a:lvl1pPr>
            <a:lvl2pPr marL="436388" indent="0">
              <a:buNone/>
              <a:defRPr>
                <a:solidFill>
                  <a:srgbClr val="6D7277"/>
                </a:solidFill>
              </a:defRPr>
            </a:lvl2pPr>
            <a:lvl3pPr marL="872775" indent="0">
              <a:buNone/>
              <a:defRPr>
                <a:solidFill>
                  <a:srgbClr val="6D7277"/>
                </a:solidFill>
              </a:defRPr>
            </a:lvl3pPr>
            <a:lvl4pPr marL="1309162" indent="0">
              <a:buNone/>
              <a:defRPr>
                <a:solidFill>
                  <a:srgbClr val="6D7277"/>
                </a:solidFill>
              </a:defRPr>
            </a:lvl4pPr>
            <a:lvl5pPr marL="1745549" indent="0">
              <a:buNone/>
              <a:defRPr>
                <a:solidFill>
                  <a:srgbClr val="6D7277"/>
                </a:solidFill>
              </a:defRPr>
            </a:lvl5pPr>
          </a:lstStyle>
          <a:p>
            <a:pPr lvl="0"/>
            <a:r>
              <a:rPr lang="en-US" dirty="0"/>
              <a:t>About industry/sector copy to go here</a:t>
            </a:r>
          </a:p>
        </p:txBody>
      </p:sp>
      <p:sp>
        <p:nvSpPr>
          <p:cNvPr id="9" name="Text Placeholder 2"/>
          <p:cNvSpPr>
            <a:spLocks noGrp="1"/>
          </p:cNvSpPr>
          <p:nvPr>
            <p:ph type="body" sz="quarter" idx="91" hasCustomPrompt="1"/>
          </p:nvPr>
        </p:nvSpPr>
        <p:spPr>
          <a:xfrm>
            <a:off x="3730752" y="2421170"/>
            <a:ext cx="5184648" cy="3776430"/>
          </a:xfrm>
        </p:spPr>
        <p:txBody>
          <a:bodyPr/>
          <a:lstStyle>
            <a:lvl1pPr marL="225425" indent="-225425" rtl="0">
              <a:lnSpc>
                <a:spcPts val="1700"/>
              </a:lnSpc>
              <a:spcBef>
                <a:spcPts val="400"/>
              </a:spcBef>
              <a:spcAft>
                <a:spcPts val="400"/>
              </a:spcAft>
              <a:buClr>
                <a:srgbClr val="00395C"/>
              </a:buClr>
              <a:buSzPts val="1600"/>
              <a:buFont typeface="Wingdings" panose="05000000000000000000" pitchFamily="2" charset="2"/>
              <a:buChar char="§"/>
              <a:defRPr lang="en-US" sz="1400" b="1" kern="1200" baseline="0" smtClean="0">
                <a:solidFill>
                  <a:srgbClr val="00395C"/>
                </a:solidFill>
                <a:latin typeface="+mn-lt"/>
                <a:ea typeface="+mn-ea"/>
                <a:cs typeface="+mn-cs"/>
              </a:defRPr>
            </a:lvl1pPr>
            <a:lvl2pPr marL="396875" indent="-171450">
              <a:lnSpc>
                <a:spcPts val="1500"/>
              </a:lnSpc>
              <a:spcBef>
                <a:spcPts val="400"/>
              </a:spcBef>
              <a:spcAft>
                <a:spcPts val="400"/>
              </a:spcAft>
              <a:buClr>
                <a:srgbClr val="EB602B"/>
              </a:buClr>
              <a:buFont typeface="Arial" panose="020B0604020202020204" pitchFamily="34" charset="0"/>
              <a:buChar char="–"/>
              <a:defRPr lang="en-US" sz="1200" b="0" kern="1200" baseline="0" smtClean="0">
                <a:solidFill>
                  <a:srgbClr val="00395C"/>
                </a:solidFill>
                <a:latin typeface="+mn-lt"/>
                <a:ea typeface="+mn-ea"/>
                <a:cs typeface="+mn-cs"/>
              </a:defRPr>
            </a:lvl2pPr>
            <a:lvl3pPr>
              <a:defRPr sz="1200"/>
            </a:lvl3pPr>
            <a:lvl4pPr>
              <a:defRPr sz="1000"/>
            </a:lvl4pPr>
            <a:lvl5pPr marL="0" marR="0" indent="0" algn="l" defTabSz="914400" rtl="0" eaLnBrk="1" fontAlgn="auto" latinLnBrk="0" hangingPunct="1">
              <a:lnSpc>
                <a:spcPct val="100000"/>
              </a:lnSpc>
              <a:spcBef>
                <a:spcPts val="200"/>
              </a:spcBef>
              <a:spcAft>
                <a:spcPts val="200"/>
              </a:spcAft>
              <a:buClr>
                <a:srgbClr val="00395C"/>
              </a:buClr>
              <a:buSzPct val="110000"/>
              <a:buFont typeface="Arial" panose="020B0604020202020204" pitchFamily="34" charset="0"/>
              <a:buNone/>
              <a:defRPr lang="en-US" sz="1800" b="1" kern="1200" smtClean="0">
                <a:solidFill>
                  <a:schemeClr val="accent2"/>
                </a:solidFill>
                <a:latin typeface="+mn-lt"/>
                <a:ea typeface="+mn-ea"/>
                <a:cs typeface="+mn-cs"/>
              </a:defRPr>
            </a:lvl5pPr>
          </a:lstStyle>
          <a:p>
            <a:pPr lvl="0"/>
            <a:r>
              <a:rPr lang="en-US" dirty="0"/>
              <a:t>Copy to go here</a:t>
            </a:r>
          </a:p>
          <a:p>
            <a:pPr lvl="1"/>
            <a:r>
              <a:rPr lang="en-US" dirty="0"/>
              <a:t>Second level</a:t>
            </a:r>
          </a:p>
        </p:txBody>
      </p:sp>
      <p:sp>
        <p:nvSpPr>
          <p:cNvPr id="14" name="Picture Placeholder 7"/>
          <p:cNvSpPr>
            <a:spLocks noGrp="1"/>
          </p:cNvSpPr>
          <p:nvPr>
            <p:ph type="pic" sz="quarter" idx="90" hasCustomPrompt="1"/>
          </p:nvPr>
        </p:nvSpPr>
        <p:spPr>
          <a:xfrm>
            <a:off x="0" y="0"/>
            <a:ext cx="3282696" cy="6858000"/>
          </a:xfrm>
          <a:solidFill>
            <a:srgbClr val="D7F0F6"/>
          </a:solidFill>
        </p:spPr>
        <p:txBody>
          <a:bodyPr anchor="ctr">
            <a:normAutofit/>
          </a:bodyPr>
          <a:lstStyle>
            <a:lvl1pPr marL="0" indent="0" algn="ctr">
              <a:buNone/>
              <a:defRPr sz="1200" baseline="0">
                <a:solidFill>
                  <a:schemeClr val="tx1"/>
                </a:solidFill>
              </a:defRPr>
            </a:lvl1pPr>
          </a:lstStyle>
          <a:p>
            <a:r>
              <a:rPr lang="en-US" dirty="0"/>
              <a:t>PHOTO </a:t>
            </a:r>
            <a:br>
              <a:rPr lang="en-US" dirty="0"/>
            </a:br>
            <a:endParaRPr lang="en-US" dirty="0"/>
          </a:p>
        </p:txBody>
      </p:sp>
      <p:sp>
        <p:nvSpPr>
          <p:cNvPr id="11"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Tree>
    <p:extLst>
      <p:ext uri="{BB962C8B-B14F-4D97-AF65-F5344CB8AC3E}">
        <p14:creationId xmlns:p14="http://schemas.microsoft.com/office/powerpoint/2010/main" val="427218553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mage/content slide">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3730752" y="227293"/>
            <a:ext cx="5184648" cy="973769"/>
          </a:xfrm>
        </p:spPr>
        <p:txBody>
          <a:bodyPr anchor="b">
            <a:normAutofit/>
          </a:bodyPr>
          <a:lstStyle>
            <a:lvl1pPr marL="0" indent="0">
              <a:buNone/>
              <a:defRPr sz="3000" b="0">
                <a:solidFill>
                  <a:srgbClr val="00395C"/>
                </a:solidFill>
              </a:defRPr>
            </a:lvl1pPr>
            <a:lvl2pPr>
              <a:defRPr>
                <a:solidFill>
                  <a:srgbClr val="00395C"/>
                </a:solidFill>
              </a:defRPr>
            </a:lvl2pPr>
            <a:lvl3pPr>
              <a:defRPr>
                <a:solidFill>
                  <a:srgbClr val="00395C"/>
                </a:solidFill>
              </a:defRPr>
            </a:lvl3pPr>
            <a:lvl4pPr>
              <a:defRPr>
                <a:solidFill>
                  <a:srgbClr val="00395C"/>
                </a:solidFill>
              </a:defRPr>
            </a:lvl4pPr>
            <a:lvl5pPr>
              <a:defRPr>
                <a:solidFill>
                  <a:srgbClr val="00395C"/>
                </a:solidFill>
              </a:defRPr>
            </a:lvl5pPr>
          </a:lstStyle>
          <a:p>
            <a:pPr lvl="0"/>
            <a:r>
              <a:rPr lang="en-US" dirty="0"/>
              <a:t>Industry/Sector Title </a:t>
            </a:r>
          </a:p>
        </p:txBody>
      </p:sp>
      <p:sp>
        <p:nvSpPr>
          <p:cNvPr id="9" name="Text Placeholder 2"/>
          <p:cNvSpPr>
            <a:spLocks noGrp="1"/>
          </p:cNvSpPr>
          <p:nvPr>
            <p:ph type="body" sz="quarter" idx="91" hasCustomPrompt="1"/>
          </p:nvPr>
        </p:nvSpPr>
        <p:spPr>
          <a:xfrm>
            <a:off x="3730752" y="1347107"/>
            <a:ext cx="5184648" cy="4850493"/>
          </a:xfrm>
        </p:spPr>
        <p:txBody>
          <a:bodyPr/>
          <a:lstStyle>
            <a:lvl1pPr marL="225425" indent="-225425" rtl="0">
              <a:lnSpc>
                <a:spcPts val="1700"/>
              </a:lnSpc>
              <a:spcBef>
                <a:spcPts val="400"/>
              </a:spcBef>
              <a:spcAft>
                <a:spcPts val="400"/>
              </a:spcAft>
              <a:buClr>
                <a:srgbClr val="00395C"/>
              </a:buClr>
              <a:buSzPts val="1600"/>
              <a:buFont typeface="Wingdings" panose="05000000000000000000" pitchFamily="2" charset="2"/>
              <a:buChar char="§"/>
              <a:defRPr lang="en-US" sz="1400" b="1" kern="1200" baseline="0" smtClean="0">
                <a:solidFill>
                  <a:srgbClr val="00395C"/>
                </a:solidFill>
                <a:latin typeface="+mn-lt"/>
                <a:ea typeface="+mn-ea"/>
                <a:cs typeface="+mn-cs"/>
              </a:defRPr>
            </a:lvl1pPr>
            <a:lvl2pPr marL="396875" indent="-171450">
              <a:lnSpc>
                <a:spcPts val="1500"/>
              </a:lnSpc>
              <a:spcBef>
                <a:spcPts val="400"/>
              </a:spcBef>
              <a:spcAft>
                <a:spcPts val="400"/>
              </a:spcAft>
              <a:buClr>
                <a:srgbClr val="EB602B"/>
              </a:buClr>
              <a:buFont typeface="Arial" panose="020B0604020202020204" pitchFamily="34" charset="0"/>
              <a:buChar char="–"/>
              <a:defRPr lang="en-US" sz="1200" b="0" kern="1200" baseline="0" smtClean="0">
                <a:solidFill>
                  <a:srgbClr val="00395C"/>
                </a:solidFill>
                <a:latin typeface="+mn-lt"/>
                <a:ea typeface="+mn-ea"/>
                <a:cs typeface="+mn-cs"/>
              </a:defRPr>
            </a:lvl2pPr>
            <a:lvl3pPr>
              <a:defRPr sz="1200"/>
            </a:lvl3pPr>
            <a:lvl4pPr>
              <a:defRPr sz="1000"/>
            </a:lvl4pPr>
            <a:lvl5pPr marL="0" marR="0" indent="0" algn="l" defTabSz="914400" rtl="0" eaLnBrk="1" fontAlgn="auto" latinLnBrk="0" hangingPunct="1">
              <a:lnSpc>
                <a:spcPct val="100000"/>
              </a:lnSpc>
              <a:spcBef>
                <a:spcPts val="200"/>
              </a:spcBef>
              <a:spcAft>
                <a:spcPts val="200"/>
              </a:spcAft>
              <a:buClr>
                <a:srgbClr val="00395C"/>
              </a:buClr>
              <a:buSzPct val="110000"/>
              <a:buFont typeface="Arial" panose="020B0604020202020204" pitchFamily="34" charset="0"/>
              <a:buNone/>
              <a:defRPr lang="en-US" sz="1800" b="1" kern="1200" smtClean="0">
                <a:solidFill>
                  <a:schemeClr val="accent2"/>
                </a:solidFill>
                <a:latin typeface="+mn-lt"/>
                <a:ea typeface="+mn-ea"/>
                <a:cs typeface="+mn-cs"/>
              </a:defRPr>
            </a:lvl5pPr>
          </a:lstStyle>
          <a:p>
            <a:pPr lvl="0"/>
            <a:r>
              <a:rPr lang="en-US" dirty="0"/>
              <a:t>Copy to go here</a:t>
            </a:r>
          </a:p>
          <a:p>
            <a:pPr lvl="1"/>
            <a:r>
              <a:rPr lang="en-US" dirty="0"/>
              <a:t>Second level</a:t>
            </a:r>
          </a:p>
        </p:txBody>
      </p:sp>
      <p:sp>
        <p:nvSpPr>
          <p:cNvPr id="14" name="Picture Placeholder 7"/>
          <p:cNvSpPr>
            <a:spLocks noGrp="1"/>
          </p:cNvSpPr>
          <p:nvPr>
            <p:ph type="pic" sz="quarter" idx="90" hasCustomPrompt="1"/>
          </p:nvPr>
        </p:nvSpPr>
        <p:spPr>
          <a:xfrm>
            <a:off x="0" y="0"/>
            <a:ext cx="3282696" cy="6858000"/>
          </a:xfrm>
          <a:solidFill>
            <a:srgbClr val="D7F0F6"/>
          </a:solidFill>
        </p:spPr>
        <p:txBody>
          <a:bodyPr anchor="ctr">
            <a:normAutofit/>
          </a:bodyPr>
          <a:lstStyle>
            <a:lvl1pPr marL="0" indent="0" algn="ctr">
              <a:buNone/>
              <a:defRPr sz="1200" baseline="0">
                <a:solidFill>
                  <a:schemeClr val="tx1"/>
                </a:solidFill>
              </a:defRPr>
            </a:lvl1pPr>
          </a:lstStyle>
          <a:p>
            <a:r>
              <a:rPr lang="en-US" dirty="0"/>
              <a:t>PHOTO </a:t>
            </a:r>
            <a:br>
              <a:rPr lang="en-US" dirty="0"/>
            </a:br>
            <a:endParaRPr lang="en-US" dirty="0"/>
          </a:p>
        </p:txBody>
      </p:sp>
      <p:sp>
        <p:nvSpPr>
          <p:cNvPr id="11"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Tree>
    <p:extLst>
      <p:ext uri="{BB962C8B-B14F-4D97-AF65-F5344CB8AC3E}">
        <p14:creationId xmlns:p14="http://schemas.microsoft.com/office/powerpoint/2010/main" val="766555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p Client List">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25" name="Title 1"/>
          <p:cNvSpPr>
            <a:spLocks noGrp="1"/>
          </p:cNvSpPr>
          <p:nvPr>
            <p:ph type="title" hasCustomPrompt="1"/>
          </p:nvPr>
        </p:nvSpPr>
        <p:spPr>
          <a:xfrm>
            <a:off x="533400" y="304800"/>
            <a:ext cx="8229600" cy="795734"/>
          </a:xfrm>
        </p:spPr>
        <p:txBody>
          <a:bodyPr anchor="b" anchorCtr="0">
            <a:normAutofit/>
          </a:bodyPr>
          <a:lstStyle>
            <a:lvl1pPr algn="l">
              <a:lnSpc>
                <a:spcPct val="100000"/>
              </a:lnSpc>
              <a:defRPr sz="3000" b="0" i="0" u="none">
                <a:solidFill>
                  <a:srgbClr val="00395C"/>
                </a:solidFill>
              </a:defRPr>
            </a:lvl1pPr>
          </a:lstStyle>
          <a:p>
            <a:r>
              <a:rPr lang="en-US" dirty="0"/>
              <a:t>Top Client List</a:t>
            </a:r>
          </a:p>
        </p:txBody>
      </p:sp>
      <p:sp>
        <p:nvSpPr>
          <p:cNvPr id="3" name="Text Placeholder 2"/>
          <p:cNvSpPr>
            <a:spLocks noGrp="1"/>
          </p:cNvSpPr>
          <p:nvPr>
            <p:ph type="body" sz="quarter" idx="11" hasCustomPrompt="1"/>
          </p:nvPr>
        </p:nvSpPr>
        <p:spPr>
          <a:xfrm>
            <a:off x="530351" y="1591056"/>
            <a:ext cx="8238744" cy="637920"/>
          </a:xfr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rtlCol="0" fromWordArt="0" anchor="ctr" anchorCtr="0" forceAA="0" compatLnSpc="1">
            <a:prstTxWarp prst="textNoShape">
              <a:avLst/>
            </a:prstTxWarp>
            <a:noAutofit/>
          </a:bodyPr>
          <a:lstStyle>
            <a:lvl1pPr marL="0" indent="0" algn="l">
              <a:buNone/>
              <a:defRPr lang="en-US" sz="1100" smtClean="0">
                <a:solidFill>
                  <a:schemeClr val="bg1"/>
                </a:solidFill>
              </a:defRPr>
            </a:lvl1pPr>
          </a:lstStyle>
          <a:p>
            <a:pPr marL="0" lvl="0" algn="ctr"/>
            <a:r>
              <a:rPr lang="en-US" dirty="0"/>
              <a:t>Overview text to go here</a:t>
            </a:r>
          </a:p>
        </p:txBody>
      </p:sp>
      <p:sp>
        <p:nvSpPr>
          <p:cNvPr id="16" name="Content Placeholder 2"/>
          <p:cNvSpPr>
            <a:spLocks noGrp="1"/>
          </p:cNvSpPr>
          <p:nvPr>
            <p:ph idx="1" hasCustomPrompt="1"/>
          </p:nvPr>
        </p:nvSpPr>
        <p:spPr>
          <a:xfrm>
            <a:off x="533398" y="2280615"/>
            <a:ext cx="2606040" cy="3614145"/>
          </a:xfrm>
        </p:spPr>
        <p:txBody>
          <a:bodyPr>
            <a:normAutofit/>
          </a:bodyPr>
          <a:lstStyle>
            <a:lvl1pPr marL="171450" indent="-171450">
              <a:spcBef>
                <a:spcPts val="1200"/>
              </a:spcBef>
              <a:spcAft>
                <a:spcPct val="0"/>
              </a:spcAft>
              <a:buClr>
                <a:srgbClr val="00395C"/>
              </a:buClr>
              <a:buFont typeface="Wingdings" panose="05000000000000000000" pitchFamily="2" charset="2"/>
              <a:buChar char="§"/>
              <a:defRPr sz="1200" b="1" baseline="0">
                <a:solidFill>
                  <a:srgbClr val="00395C"/>
                </a:solidFill>
              </a:defRPr>
            </a:lvl1pPr>
            <a:lvl2pPr marL="182880" indent="0">
              <a:spcBef>
                <a:spcPts val="900"/>
              </a:spcBef>
              <a:spcAft>
                <a:spcPct val="0"/>
              </a:spcAft>
              <a:buClr>
                <a:schemeClr val="tx1">
                  <a:lumMod val="65000"/>
                  <a:lumOff val="35000"/>
                </a:schemeClr>
              </a:buClr>
              <a:buFont typeface="Arial" panose="020B0604020202020204" pitchFamily="34" charset="0"/>
              <a:buNone/>
              <a:defRPr sz="1400" b="0">
                <a:solidFill>
                  <a:srgbClr val="62686F"/>
                </a:solidFill>
              </a:defRPr>
            </a:lvl2pPr>
            <a:lvl3pPr marL="548640" indent="-182880">
              <a:spcBef>
                <a:spcPts val="600"/>
              </a:spcBef>
              <a:spcAft>
                <a:spcPct val="0"/>
              </a:spcAft>
              <a:buFont typeface="Arial" panose="020B0604020202020204" pitchFamily="34" charset="0"/>
              <a:buChar char="̶"/>
              <a:defRPr sz="1200">
                <a:solidFill>
                  <a:srgbClr val="62686F"/>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Name of Client Here</a:t>
            </a:r>
          </a:p>
        </p:txBody>
      </p:sp>
      <p:sp>
        <p:nvSpPr>
          <p:cNvPr id="26" name="Content Placeholder 2"/>
          <p:cNvSpPr>
            <a:spLocks noGrp="1"/>
          </p:cNvSpPr>
          <p:nvPr userDrawn="1">
            <p:ph idx="12" hasCustomPrompt="1"/>
          </p:nvPr>
        </p:nvSpPr>
        <p:spPr>
          <a:xfrm>
            <a:off x="6163055" y="2280615"/>
            <a:ext cx="2606040" cy="3614145"/>
          </a:xfrm>
        </p:spPr>
        <p:txBody>
          <a:bodyPr vert="horz" lIns="0" tIns="45720" rIns="0" bIns="45720" rtlCol="0">
            <a:normAutofit/>
          </a:bodyPr>
          <a:lstStyle>
            <a:lvl1pPr>
              <a:defRPr lang="en-US" sz="1200" b="1" smtClean="0">
                <a:solidFill>
                  <a:srgbClr val="00395C"/>
                </a:solidFill>
              </a:defRPr>
            </a:lvl1pPr>
          </a:lstStyle>
          <a:p>
            <a:pPr marL="171450" lvl="0" indent="-171450">
              <a:spcAft>
                <a:spcPct val="0"/>
              </a:spcAft>
            </a:pPr>
            <a:r>
              <a:rPr lang="en-US" dirty="0"/>
              <a:t>Name of Client Here</a:t>
            </a:r>
          </a:p>
        </p:txBody>
      </p:sp>
      <p:sp>
        <p:nvSpPr>
          <p:cNvPr id="31" name="Content Placeholder 2"/>
          <p:cNvSpPr>
            <a:spLocks noGrp="1"/>
          </p:cNvSpPr>
          <p:nvPr userDrawn="1">
            <p:ph idx="14" hasCustomPrompt="1"/>
          </p:nvPr>
        </p:nvSpPr>
        <p:spPr>
          <a:xfrm>
            <a:off x="3348226" y="2280615"/>
            <a:ext cx="2606040" cy="3614145"/>
          </a:xfrm>
        </p:spPr>
        <p:txBody>
          <a:bodyPr vert="horz" lIns="0" tIns="45720" rIns="0" bIns="45720" rtlCol="0">
            <a:normAutofit/>
          </a:bodyPr>
          <a:lstStyle>
            <a:lvl1pPr>
              <a:defRPr lang="en-US" sz="1200" b="1" smtClean="0">
                <a:solidFill>
                  <a:srgbClr val="00395C"/>
                </a:solidFill>
              </a:defRPr>
            </a:lvl1pPr>
          </a:lstStyle>
          <a:p>
            <a:pPr marL="171450" lvl="0" indent="-171450">
              <a:spcAft>
                <a:spcPct val="0"/>
              </a:spcAft>
            </a:pPr>
            <a:r>
              <a:rPr lang="en-US" dirty="0"/>
              <a:t>Name of Client Here</a:t>
            </a:r>
          </a:p>
        </p:txBody>
      </p:sp>
      <p:sp>
        <p:nvSpPr>
          <p:cNvPr id="21"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7"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8"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32" name="Straight Connector 31"/>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3" name="Straight Connector 12"/>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09849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mitted to Flexible Pricing ">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Autofit/>
          </a:bodyPr>
          <a:lstStyle>
            <a:lvl1pPr algn="l">
              <a:lnSpc>
                <a:spcPct val="100000"/>
              </a:lnSpc>
              <a:defRPr sz="3000" b="0" i="0" u="none"/>
            </a:lvl1pPr>
          </a:lstStyle>
          <a:p>
            <a:r>
              <a:rPr lang="en-US" dirty="0"/>
              <a:t>Committed to Flexible Pricing and Legal Project Management </a:t>
            </a:r>
          </a:p>
        </p:txBody>
      </p:sp>
      <p:sp>
        <p:nvSpPr>
          <p:cNvPr id="20" name="Text Placeholder 52"/>
          <p:cNvSpPr txBox="1">
            <a:spLocks/>
          </p:cNvSpPr>
          <p:nvPr userDrawn="1"/>
        </p:nvSpPr>
        <p:spPr>
          <a:xfrm>
            <a:off x="533400" y="1592140"/>
            <a:ext cx="3886200" cy="4335593"/>
          </a:xfrm>
          <a:prstGeom prst="rect">
            <a:avLst/>
          </a:prstGeom>
        </p:spPr>
        <p:txBody>
          <a:bodyPr vert="horz" lIns="0" tIns="45720" rIns="0" bIns="45720" rtlCol="0">
            <a:normAutofit/>
          </a:bodyPr>
          <a:lstStyle>
            <a:lvl1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defRPr sz="1400" b="1" kern="1200" baseline="0">
                <a:solidFill>
                  <a:schemeClr val="accent2"/>
                </a:solidFill>
                <a:latin typeface="+mn-lt"/>
                <a:ea typeface="+mn-ea"/>
                <a:cs typeface="+mn-cs"/>
              </a:defRPr>
            </a:lvl1pPr>
            <a:lvl2pPr marL="228600" indent="-231775" algn="l" defTabSz="914400" rtl="0" eaLnBrk="1" latinLnBrk="0" hangingPunct="1">
              <a:lnSpc>
                <a:spcPts val="1500"/>
              </a:lnSpc>
              <a:spcBef>
                <a:spcPts val="400"/>
              </a:spcBef>
              <a:spcAft>
                <a:spcPts val="400"/>
              </a:spcAft>
              <a:buClr>
                <a:srgbClr val="60C3DA"/>
              </a:buClr>
              <a:buFont typeface="Wingdings" panose="05000000000000000000" pitchFamily="2" charset="2"/>
              <a:buChar char="§"/>
              <a:defRPr sz="1200" b="0" kern="1200">
                <a:solidFill>
                  <a:srgbClr val="62686F"/>
                </a:solidFill>
                <a:latin typeface="+mn-lt"/>
                <a:ea typeface="+mn-ea"/>
                <a:cs typeface="+mn-cs"/>
              </a:defRPr>
            </a:lvl2pPr>
            <a:lvl3pPr marL="457200" indent="-228600" algn="l" defTabSz="914400" rtl="0" eaLnBrk="1" latinLnBrk="0" hangingPunct="1">
              <a:lnSpc>
                <a:spcPts val="1500"/>
              </a:lnSpc>
              <a:spcBef>
                <a:spcPts val="400"/>
              </a:spcBef>
              <a:spcAft>
                <a:spcPts val="400"/>
              </a:spcAft>
              <a:buFont typeface="Arial" panose="020B0604020202020204" pitchFamily="34" charset="0"/>
              <a:buChar char="•"/>
              <a:defRPr lang="en-US" sz="1200" kern="1200" dirty="0" smtClean="0">
                <a:solidFill>
                  <a:srgbClr val="62686F"/>
                </a:solidFill>
                <a:latin typeface="+mn-lt"/>
                <a:ea typeface="+mn-ea"/>
                <a:cs typeface="+mn-cs"/>
              </a:defRPr>
            </a:lvl3pPr>
            <a:lvl4pPr marL="1139825" indent="-225425" algn="l" defTabSz="914400" rtl="0" eaLnBrk="1" latinLnBrk="0" hangingPunct="1">
              <a:spcBef>
                <a:spcPts val="600"/>
              </a:spcBef>
              <a:buFont typeface="Arial" panose="020B0604020202020204" pitchFamily="34" charset="0"/>
              <a:buNone/>
              <a:defRPr lang="en-US" sz="12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rgbClr val="00395C"/>
                </a:solidFill>
              </a:rPr>
              <a:t>Innovative fee arrangements</a:t>
            </a:r>
          </a:p>
          <a:p>
            <a:endParaRPr lang="en-US" dirty="0">
              <a:solidFill>
                <a:srgbClr val="00395C"/>
              </a:solidFill>
            </a:endParaRPr>
          </a:p>
          <a:p>
            <a:pPr lvl="1">
              <a:buClr>
                <a:srgbClr val="00395C"/>
              </a:buClr>
            </a:pPr>
            <a:r>
              <a:rPr lang="en-US" dirty="0">
                <a:solidFill>
                  <a:srgbClr val="00395C"/>
                </a:solidFill>
              </a:rPr>
              <a:t>Our legal platform allows Dechert lawyers to provide you with customized reports and status updates as</a:t>
            </a:r>
            <a:br>
              <a:rPr lang="en-US" dirty="0">
                <a:solidFill>
                  <a:srgbClr val="00395C"/>
                </a:solidFill>
              </a:rPr>
            </a:br>
            <a:r>
              <a:rPr lang="en-US" dirty="0">
                <a:solidFill>
                  <a:srgbClr val="00395C"/>
                </a:solidFill>
              </a:rPr>
              <a:t>often as needed </a:t>
            </a:r>
          </a:p>
          <a:p>
            <a:pPr lvl="1">
              <a:buClr>
                <a:srgbClr val="00395C"/>
              </a:buClr>
            </a:pPr>
            <a:r>
              <a:rPr lang="en-US" dirty="0">
                <a:solidFill>
                  <a:srgbClr val="00395C"/>
                </a:solidFill>
              </a:rPr>
              <a:t>We do not believe there is a “one-size-fits-all” approach to alternative fees and we will rely on our knowledge of your company, the project and the matter to develop unique and successful fee structures </a:t>
            </a:r>
          </a:p>
          <a:p>
            <a:pPr lvl="1">
              <a:buClr>
                <a:srgbClr val="00395C"/>
              </a:buClr>
            </a:pPr>
            <a:r>
              <a:rPr lang="en-US" dirty="0">
                <a:solidFill>
                  <a:srgbClr val="00395C"/>
                </a:solidFill>
              </a:rPr>
              <a:t>Dechert is designed to evolve and adapt as you grow and has the ability to mobilize the necessary legal resources at a moment's notice</a:t>
            </a:r>
          </a:p>
          <a:p>
            <a:pPr lvl="1">
              <a:buClr>
                <a:srgbClr val="00395C"/>
              </a:buClr>
            </a:pPr>
            <a:r>
              <a:rPr lang="en-US" dirty="0">
                <a:solidFill>
                  <a:srgbClr val="00395C"/>
                </a:solidFill>
              </a:rPr>
              <a:t>We have developed technology applications such as Dechert Direct to bring you closer than ever to your matters and costs</a:t>
            </a:r>
          </a:p>
          <a:p>
            <a:pPr lvl="1">
              <a:buClr>
                <a:srgbClr val="00395C"/>
              </a:buClr>
            </a:pPr>
            <a:r>
              <a:rPr lang="en-US" dirty="0">
                <a:solidFill>
                  <a:srgbClr val="00395C"/>
                </a:solidFill>
              </a:rPr>
              <a:t>We encourage open dialogue to ensure we are meeting your legal and financial goals</a:t>
            </a:r>
          </a:p>
        </p:txBody>
      </p:sp>
      <p:sp>
        <p:nvSpPr>
          <p:cNvPr id="21" name="Text Placeholder 53"/>
          <p:cNvSpPr txBox="1">
            <a:spLocks/>
          </p:cNvSpPr>
          <p:nvPr userDrawn="1"/>
        </p:nvSpPr>
        <p:spPr>
          <a:xfrm>
            <a:off x="4879380" y="1592140"/>
            <a:ext cx="3886200" cy="4335593"/>
          </a:xfrm>
          <a:prstGeom prst="rect">
            <a:avLst/>
          </a:prstGeom>
        </p:spPr>
        <p:txBody>
          <a:bodyPr vert="horz" lIns="0" tIns="45720" rIns="0" bIns="45720" rtlCol="0">
            <a:normAutofit/>
          </a:bodyPr>
          <a:lstStyle>
            <a:lvl1pPr marL="0" indent="0" algn="l" defTabSz="914400" rtl="0" eaLnBrk="1" latinLnBrk="0" hangingPunct="1">
              <a:lnSpc>
                <a:spcPts val="1700"/>
              </a:lnSpc>
              <a:spcBef>
                <a:spcPts val="400"/>
              </a:spcBef>
              <a:spcAft>
                <a:spcPts val="400"/>
              </a:spcAft>
              <a:buClr>
                <a:srgbClr val="60C3DA"/>
              </a:buClr>
              <a:buFont typeface="Wingdings" panose="05000000000000000000" pitchFamily="2" charset="2"/>
              <a:buNone/>
              <a:defRPr sz="1400" b="1" kern="1200" baseline="0">
                <a:solidFill>
                  <a:schemeClr val="accent1"/>
                </a:solidFill>
                <a:latin typeface="+mn-lt"/>
                <a:ea typeface="+mn-ea"/>
                <a:cs typeface="+mn-cs"/>
              </a:defRPr>
            </a:lvl1pPr>
            <a:lvl2pPr marL="228600" indent="-231775" algn="l" defTabSz="914400" rtl="0" eaLnBrk="1" latinLnBrk="0" hangingPunct="1">
              <a:lnSpc>
                <a:spcPts val="1500"/>
              </a:lnSpc>
              <a:spcBef>
                <a:spcPts val="400"/>
              </a:spcBef>
              <a:spcAft>
                <a:spcPts val="400"/>
              </a:spcAft>
              <a:buClr>
                <a:srgbClr val="60C3DA"/>
              </a:buClr>
              <a:buFont typeface="Wingdings" panose="05000000000000000000" pitchFamily="2" charset="2"/>
              <a:buChar char="§"/>
              <a:defRPr sz="1200" b="0" kern="1200">
                <a:solidFill>
                  <a:srgbClr val="62686F"/>
                </a:solidFill>
                <a:latin typeface="+mn-lt"/>
                <a:ea typeface="+mn-ea"/>
                <a:cs typeface="+mn-cs"/>
              </a:defRPr>
            </a:lvl2pPr>
            <a:lvl3pPr marL="457200" indent="-228600" algn="l" defTabSz="914400" rtl="0" eaLnBrk="1" latinLnBrk="0" hangingPunct="1">
              <a:lnSpc>
                <a:spcPts val="1500"/>
              </a:lnSpc>
              <a:spcBef>
                <a:spcPts val="400"/>
              </a:spcBef>
              <a:spcAft>
                <a:spcPts val="400"/>
              </a:spcAft>
              <a:buFont typeface="Arial" panose="020B0604020202020204" pitchFamily="34" charset="0"/>
              <a:buChar char="•"/>
              <a:defRPr lang="en-US" sz="1200" kern="1200" dirty="0" smtClean="0">
                <a:solidFill>
                  <a:srgbClr val="62686F"/>
                </a:solidFill>
                <a:latin typeface="+mn-lt"/>
                <a:ea typeface="+mn-ea"/>
                <a:cs typeface="+mn-cs"/>
              </a:defRPr>
            </a:lvl3pPr>
            <a:lvl4pPr marL="1139825" indent="-225425" algn="l" defTabSz="914400" rtl="0" eaLnBrk="1" latinLnBrk="0" hangingPunct="1">
              <a:spcBef>
                <a:spcPts val="600"/>
              </a:spcBef>
              <a:buFont typeface="Arial" panose="020B0604020202020204" pitchFamily="34" charset="0"/>
              <a:buNone/>
              <a:defRPr lang="en-US" sz="12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rgbClr val="00395C"/>
                </a:solidFill>
              </a:rPr>
              <a:t>A significant portion of Dechert’s revenue comes from alternative fee arrangements.</a:t>
            </a:r>
          </a:p>
          <a:p>
            <a:pPr lvl="1">
              <a:buClr>
                <a:srgbClr val="00395C"/>
              </a:buClr>
            </a:pPr>
            <a:r>
              <a:rPr lang="en-US" dirty="0">
                <a:solidFill>
                  <a:srgbClr val="00395C"/>
                </a:solidFill>
              </a:rPr>
              <a:t>Realistic project planning is the first step in any engagement. We collaborate with clients to identify key business objectives and make strategic decisions that are unique for each matter</a:t>
            </a:r>
          </a:p>
          <a:p>
            <a:pPr lvl="1">
              <a:buClr>
                <a:srgbClr val="00395C"/>
              </a:buClr>
            </a:pPr>
            <a:r>
              <a:rPr lang="en-US" dirty="0">
                <a:solidFill>
                  <a:srgbClr val="00395C"/>
                </a:solidFill>
              </a:rPr>
              <a:t>By determining appropriate levels of staff and </a:t>
            </a:r>
            <a:br>
              <a:rPr lang="en-US" dirty="0">
                <a:solidFill>
                  <a:srgbClr val="00395C"/>
                </a:solidFill>
              </a:rPr>
            </a:br>
            <a:r>
              <a:rPr lang="en-US" dirty="0">
                <a:solidFill>
                  <a:srgbClr val="00395C"/>
                </a:solidFill>
              </a:rPr>
              <a:t>resource allocation from the beginning of each </a:t>
            </a:r>
            <a:br>
              <a:rPr lang="en-US" dirty="0">
                <a:solidFill>
                  <a:srgbClr val="00395C"/>
                </a:solidFill>
              </a:rPr>
            </a:br>
            <a:r>
              <a:rPr lang="en-US" dirty="0">
                <a:solidFill>
                  <a:srgbClr val="00395C"/>
                </a:solidFill>
              </a:rPr>
              <a:t>matter, we are able to avoid surprises and are able to stay on task</a:t>
            </a:r>
          </a:p>
          <a:p>
            <a:pPr lvl="1">
              <a:buClr>
                <a:srgbClr val="00395C"/>
              </a:buClr>
            </a:pPr>
            <a:r>
              <a:rPr lang="en-US" dirty="0">
                <a:solidFill>
                  <a:srgbClr val="00395C"/>
                </a:solidFill>
              </a:rPr>
              <a:t>Dechert is adept at managing alternative fee arrangements. These various alternative arrangements can be adopted alone or in various combinations</a:t>
            </a:r>
          </a:p>
          <a:p>
            <a:pPr lvl="1">
              <a:buClr>
                <a:srgbClr val="00395C"/>
              </a:buClr>
            </a:pPr>
            <a:r>
              <a:rPr lang="en-US" dirty="0">
                <a:solidFill>
                  <a:srgbClr val="00395C"/>
                </a:solidFill>
              </a:rPr>
              <a:t>We use a suite of more than a dozen standard reports to measure budget and work performance, but will develop individual reports that are structured to your specific requirements</a:t>
            </a:r>
          </a:p>
        </p:txBody>
      </p:sp>
      <p:sp>
        <p:nvSpPr>
          <p:cNvPr id="15"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18"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19"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2" name="Straight Connector 21"/>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2" name="Straight Connector 11"/>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45569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st-Effective, Matter Management Approach">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533400" y="304800"/>
            <a:ext cx="8229600" cy="874931"/>
          </a:xfrm>
        </p:spPr>
        <p:txBody>
          <a:bodyPr anchor="b" anchorCtr="0">
            <a:noAutofit/>
          </a:bodyPr>
          <a:lstStyle>
            <a:lvl1pPr algn="l">
              <a:lnSpc>
                <a:spcPct val="100000"/>
              </a:lnSpc>
              <a:defRPr sz="3000" b="0" i="0" u="none"/>
            </a:lvl1pPr>
          </a:lstStyle>
          <a:p>
            <a:r>
              <a:rPr lang="en-US" dirty="0"/>
              <a:t>Cost-Effective, Matter Management Approach</a:t>
            </a:r>
          </a:p>
        </p:txBody>
      </p:sp>
      <p:sp>
        <p:nvSpPr>
          <p:cNvPr id="16" name="Rectangle 15"/>
          <p:cNvSpPr/>
          <p:nvPr userDrawn="1"/>
        </p:nvSpPr>
        <p:spPr>
          <a:xfrm>
            <a:off x="544514" y="2188780"/>
            <a:ext cx="2657802" cy="472836"/>
          </a:xfrm>
          <a:prstGeom prst="rect">
            <a:avLst/>
          </a:prstGeom>
          <a:solidFill>
            <a:srgbClr val="00395C"/>
          </a:solidFill>
          <a:ln w="635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spcAft>
                <a:spcPts val="400"/>
              </a:spcAft>
            </a:pPr>
            <a:endParaRPr lang="en-US" dirty="0">
              <a:solidFill>
                <a:schemeClr val="bg1"/>
              </a:solidFill>
            </a:endParaRPr>
          </a:p>
        </p:txBody>
      </p:sp>
      <p:sp>
        <p:nvSpPr>
          <p:cNvPr id="17" name="Rectangle 16"/>
          <p:cNvSpPr/>
          <p:nvPr userDrawn="1"/>
        </p:nvSpPr>
        <p:spPr>
          <a:xfrm>
            <a:off x="3323268" y="2188780"/>
            <a:ext cx="2657802" cy="472836"/>
          </a:xfrm>
          <a:prstGeom prst="rect">
            <a:avLst/>
          </a:prstGeom>
          <a:solidFill>
            <a:srgbClr val="00395C"/>
          </a:solidFill>
          <a:ln w="635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spcAft>
                <a:spcPts val="400"/>
              </a:spcAft>
            </a:pPr>
            <a:endParaRPr lang="en-US" dirty="0">
              <a:solidFill>
                <a:schemeClr val="bg1"/>
              </a:solidFill>
            </a:endParaRPr>
          </a:p>
        </p:txBody>
      </p:sp>
      <p:sp>
        <p:nvSpPr>
          <p:cNvPr id="18" name="Rectangle 17"/>
          <p:cNvSpPr/>
          <p:nvPr userDrawn="1"/>
        </p:nvSpPr>
        <p:spPr>
          <a:xfrm>
            <a:off x="6102024" y="2188780"/>
            <a:ext cx="2657802" cy="472836"/>
          </a:xfrm>
          <a:prstGeom prst="rect">
            <a:avLst/>
          </a:prstGeom>
          <a:solidFill>
            <a:srgbClr val="00395C"/>
          </a:solidFill>
          <a:ln w="635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spcAft>
                <a:spcPts val="400"/>
              </a:spcAft>
            </a:pPr>
            <a:endParaRPr lang="en-US" dirty="0">
              <a:solidFill>
                <a:schemeClr val="bg1"/>
              </a:solidFill>
            </a:endParaRPr>
          </a:p>
        </p:txBody>
      </p:sp>
      <p:sp>
        <p:nvSpPr>
          <p:cNvPr id="19" name="Rectangle 18"/>
          <p:cNvSpPr/>
          <p:nvPr userDrawn="1"/>
        </p:nvSpPr>
        <p:spPr>
          <a:xfrm>
            <a:off x="544514" y="2188780"/>
            <a:ext cx="506520" cy="47283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spcAft>
                <a:spcPts val="400"/>
              </a:spcAft>
            </a:pPr>
            <a:r>
              <a:rPr lang="en-US" sz="1400" b="1" dirty="0">
                <a:solidFill>
                  <a:schemeClr val="bg1"/>
                </a:solidFill>
              </a:rPr>
              <a:t>1</a:t>
            </a:r>
          </a:p>
        </p:txBody>
      </p:sp>
      <p:sp>
        <p:nvSpPr>
          <p:cNvPr id="24" name="Rectangle 23"/>
          <p:cNvSpPr/>
          <p:nvPr userDrawn="1"/>
        </p:nvSpPr>
        <p:spPr>
          <a:xfrm>
            <a:off x="3323268" y="2188780"/>
            <a:ext cx="506520" cy="47283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spcAft>
                <a:spcPts val="400"/>
              </a:spcAft>
            </a:pPr>
            <a:r>
              <a:rPr lang="en-US" sz="1400" b="1" dirty="0">
                <a:solidFill>
                  <a:schemeClr val="bg1"/>
                </a:solidFill>
              </a:rPr>
              <a:t>2</a:t>
            </a:r>
          </a:p>
        </p:txBody>
      </p:sp>
      <p:sp>
        <p:nvSpPr>
          <p:cNvPr id="26" name="Rectangle 25"/>
          <p:cNvSpPr/>
          <p:nvPr userDrawn="1"/>
        </p:nvSpPr>
        <p:spPr>
          <a:xfrm>
            <a:off x="6102024" y="2188780"/>
            <a:ext cx="506520" cy="472836"/>
          </a:xfrm>
          <a:prstGeom prst="rect">
            <a:avLst/>
          </a:prstGeom>
          <a:solidFill>
            <a:srgbClr val="EB602B"/>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00"/>
              </a:spcBef>
              <a:spcAft>
                <a:spcPts val="400"/>
              </a:spcAft>
            </a:pPr>
            <a:r>
              <a:rPr lang="en-US" sz="1400" b="1" dirty="0">
                <a:solidFill>
                  <a:schemeClr val="bg1"/>
                </a:solidFill>
              </a:rPr>
              <a:t>3</a:t>
            </a:r>
          </a:p>
        </p:txBody>
      </p:sp>
      <p:sp>
        <p:nvSpPr>
          <p:cNvPr id="2" name="TextBox 1"/>
          <p:cNvSpPr txBox="1"/>
          <p:nvPr userDrawn="1"/>
        </p:nvSpPr>
        <p:spPr>
          <a:xfrm>
            <a:off x="533400" y="1587500"/>
            <a:ext cx="8215312" cy="523220"/>
          </a:xfrm>
          <a:prstGeom prst="rect">
            <a:avLst/>
          </a:prstGeom>
        </p:spPr>
        <p:txBody>
          <a:bodyPr vert="horz" wrap="square" lIns="0" tIns="45720" rIns="0" bIns="45720" rtlCol="0">
            <a:spAutoFit/>
          </a:bodyPr>
          <a:lstStyle>
            <a:lvl1pPr lvl="0" indent="0">
              <a:spcBef>
                <a:spcPts val="400"/>
              </a:spcBef>
              <a:spcAft>
                <a:spcPts val="400"/>
              </a:spcAft>
              <a:buClr>
                <a:srgbClr val="60C3DA"/>
              </a:buClr>
              <a:buFont typeface="Wingdings" panose="05000000000000000000" pitchFamily="2" charset="2"/>
              <a:buNone/>
              <a:defRPr sz="1400" b="1" baseline="0">
                <a:solidFill>
                  <a:srgbClr val="62686F"/>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solidFill>
                  <a:srgbClr val="00395C"/>
                </a:solidFill>
              </a:rPr>
              <a:t>Dechert has developed a best practices model for constructing and managing fee proposals to maximize value.</a:t>
            </a:r>
          </a:p>
        </p:txBody>
      </p:sp>
      <p:sp>
        <p:nvSpPr>
          <p:cNvPr id="4" name="TextBox 3"/>
          <p:cNvSpPr txBox="1"/>
          <p:nvPr userDrawn="1"/>
        </p:nvSpPr>
        <p:spPr>
          <a:xfrm>
            <a:off x="546100" y="5397500"/>
            <a:ext cx="8215312" cy="723900"/>
          </a:xfrm>
          <a:prstGeom prst="rect">
            <a:avLst/>
          </a:prstGeom>
        </p:spPr>
        <p:txBody>
          <a:bodyPr vert="horz" lIns="0" tIns="45720" rIns="0" bIns="45720" rtlCol="0">
            <a:noAutofit/>
          </a:bodyPr>
          <a:lstStyle>
            <a:lvl1pPr marL="225425" lvl="0" indent="-225425">
              <a:spcBef>
                <a:spcPts val="400"/>
              </a:spcBef>
              <a:spcAft>
                <a:spcPts val="400"/>
              </a:spcAft>
              <a:buClr>
                <a:srgbClr val="60C3DA"/>
              </a:buClr>
              <a:buFont typeface="Wingdings" panose="05000000000000000000" pitchFamily="2" charset="2"/>
              <a:buChar char="§"/>
              <a:defRPr sz="1100" b="1" baseline="0">
                <a:solidFill>
                  <a:srgbClr val="62686F"/>
                </a:solidFill>
              </a:defRPr>
            </a:lvl1pPr>
            <a:lvl2pPr marL="225425" indent="-225425">
              <a:spcBef>
                <a:spcPts val="400"/>
              </a:spcBef>
              <a:spcAft>
                <a:spcPts val="400"/>
              </a:spcAft>
              <a:buClr>
                <a:srgbClr val="60C3DA"/>
              </a:buClr>
              <a:buFont typeface="Wingdings" panose="05000000000000000000" pitchFamily="2" charset="2"/>
              <a:buChar char="§"/>
              <a:defRPr sz="1100" b="1">
                <a:solidFill>
                  <a:srgbClr val="62686F"/>
                </a:solidFill>
              </a:defRPr>
            </a:lvl2pPr>
            <a:lvl3pPr marL="225425" indent="-225425">
              <a:spcBef>
                <a:spcPts val="400"/>
              </a:spcBef>
              <a:spcAft>
                <a:spcPts val="400"/>
              </a:spcAft>
              <a:buClr>
                <a:srgbClr val="60C3DA"/>
              </a:buClr>
              <a:buFont typeface="Wingdings" panose="05000000000000000000" pitchFamily="2" charset="2"/>
              <a:buChar char="§"/>
              <a:defRPr sz="1100" b="1">
                <a:solidFill>
                  <a:srgbClr val="62686F"/>
                </a:solidFill>
              </a:defRPr>
            </a:lvl3pPr>
            <a:lvl4pPr marL="225425" indent="-225425">
              <a:spcBef>
                <a:spcPts val="400"/>
              </a:spcBef>
              <a:spcAft>
                <a:spcPts val="400"/>
              </a:spcAft>
              <a:buClr>
                <a:srgbClr val="60C3DA"/>
              </a:buClr>
              <a:buFont typeface="Wingdings" panose="05000000000000000000" pitchFamily="2" charset="2"/>
              <a:buChar char="§"/>
              <a:defRPr sz="1100" b="1">
                <a:solidFill>
                  <a:srgbClr val="62686F"/>
                </a:solidFill>
              </a:defRPr>
            </a:lvl4pPr>
            <a:lvl5pPr marL="225425" indent="-225425">
              <a:spcBef>
                <a:spcPts val="400"/>
              </a:spcBef>
              <a:spcAft>
                <a:spcPts val="400"/>
              </a:spcAft>
              <a:buClr>
                <a:srgbClr val="60C3DA"/>
              </a:buClr>
              <a:buFont typeface="Wingdings" panose="05000000000000000000" pitchFamily="2" charset="2"/>
              <a:buChar char="§"/>
              <a:defRPr sz="1100" b="1">
                <a:solidFill>
                  <a:srgbClr val="62686F"/>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buClr>
                <a:srgbClr val="00395C"/>
              </a:buClr>
            </a:pPr>
            <a:r>
              <a:rPr lang="en-US" dirty="0">
                <a:solidFill>
                  <a:srgbClr val="00395C"/>
                </a:solidFill>
              </a:rPr>
              <a:t>After providing project management training to the firm’s lawyers, the firm developed a first of its kind </a:t>
            </a:r>
            <a:br>
              <a:rPr lang="en-US" dirty="0">
                <a:solidFill>
                  <a:srgbClr val="00395C"/>
                </a:solidFill>
              </a:rPr>
            </a:br>
            <a:r>
              <a:rPr lang="en-US" dirty="0">
                <a:solidFill>
                  <a:srgbClr val="00395C"/>
                </a:solidFill>
              </a:rPr>
              <a:t>Project Management Department, which is staffed by a dedicated team of professionals with MBAs, Six Sigma accreditations, law degrees and advanced training in math, statistics and information systems. </a:t>
            </a:r>
          </a:p>
        </p:txBody>
      </p:sp>
      <p:sp>
        <p:nvSpPr>
          <p:cNvPr id="6" name="TextBox 5"/>
          <p:cNvSpPr txBox="1"/>
          <p:nvPr userDrawn="1"/>
        </p:nvSpPr>
        <p:spPr>
          <a:xfrm>
            <a:off x="1143000" y="2286172"/>
            <a:ext cx="2657802" cy="396902"/>
          </a:xfrm>
          <a:prstGeom prst="rect">
            <a:avLst/>
          </a:prstGeom>
        </p:spPr>
        <p:txBody>
          <a:bodyPr vert="horz" lIns="0" tIns="45720" rIns="0" bIns="45720" rtlCol="0">
            <a:noAutofit/>
          </a:bodyPr>
          <a:lstStyle>
            <a:lvl1pPr lvl="0" indent="0">
              <a:spcBef>
                <a:spcPts val="1200"/>
              </a:spcBef>
              <a:buClr>
                <a:srgbClr val="60C3DA"/>
              </a:buClr>
              <a:buFont typeface="Wingdings" panose="05000000000000000000" pitchFamily="2" charset="2"/>
              <a:buNone/>
              <a:defRPr sz="1400" b="1" baseline="0">
                <a:solidFill>
                  <a:srgbClr val="62686F"/>
                </a:solidFill>
              </a:defRPr>
            </a:lvl1pPr>
            <a:lvl2pPr marL="0" indent="-231775">
              <a:spcBef>
                <a:spcPts val="1200"/>
              </a:spcBef>
              <a:buClr>
                <a:schemeClr val="tx1">
                  <a:lumMod val="65000"/>
                  <a:lumOff val="35000"/>
                </a:schemeClr>
              </a:buClr>
              <a:buFont typeface="Arial" panose="020B0604020202020204" pitchFamily="34" charset="0"/>
              <a:buChar char="•"/>
              <a:defRPr sz="1400" b="1">
                <a:solidFill>
                  <a:srgbClr val="62686F"/>
                </a:solidFill>
              </a:defRPr>
            </a:lvl2pPr>
            <a:lvl3pPr marL="0" indent="-225425">
              <a:spcBef>
                <a:spcPts val="1200"/>
              </a:spcBef>
              <a:buFont typeface="Arial" panose="020B0604020202020204" pitchFamily="34" charset="0"/>
              <a:buChar char="̶"/>
              <a:defRPr sz="1400" b="1">
                <a:solidFill>
                  <a:srgbClr val="62686F"/>
                </a:solidFill>
              </a:defRPr>
            </a:lvl3pPr>
            <a:lvl4pPr marL="0" indent="-228600">
              <a:spcBef>
                <a:spcPct val="20000"/>
              </a:spcBef>
              <a:buFont typeface="Arial" panose="020B0604020202020204" pitchFamily="34" charset="0"/>
              <a:buChar char="–"/>
              <a:defRPr sz="1400" b="1">
                <a:solidFill>
                  <a:srgbClr val="62686F"/>
                </a:solidFill>
              </a:defRPr>
            </a:lvl4pPr>
            <a:lvl5pPr marL="0" indent="-228600">
              <a:spcBef>
                <a:spcPct val="20000"/>
              </a:spcBef>
              <a:buFont typeface="Arial" panose="020B0604020202020204" pitchFamily="34" charset="0"/>
              <a:buChar char="»"/>
              <a:defRPr sz="1400" b="1">
                <a:solidFill>
                  <a:srgbClr val="62686F"/>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solidFill>
                  <a:schemeClr val="bg1"/>
                </a:solidFill>
              </a:rPr>
              <a:t>Budget Forecasting</a:t>
            </a:r>
          </a:p>
        </p:txBody>
      </p:sp>
      <p:sp>
        <p:nvSpPr>
          <p:cNvPr id="44" name="TextBox 43"/>
          <p:cNvSpPr txBox="1"/>
          <p:nvPr userDrawn="1"/>
        </p:nvSpPr>
        <p:spPr>
          <a:xfrm>
            <a:off x="3950742" y="2286172"/>
            <a:ext cx="2657802" cy="396902"/>
          </a:xfrm>
          <a:prstGeom prst="rect">
            <a:avLst/>
          </a:prstGeom>
        </p:spPr>
        <p:txBody>
          <a:bodyPr vert="horz" lIns="0" tIns="45720" rIns="0" bIns="45720" rtlCol="0">
            <a:noAutofit/>
          </a:bodyPr>
          <a:lstStyle>
            <a:lvl1pPr lvl="0" indent="0">
              <a:spcBef>
                <a:spcPts val="1200"/>
              </a:spcBef>
              <a:buClr>
                <a:srgbClr val="60C3DA"/>
              </a:buClr>
              <a:buFont typeface="Wingdings" panose="05000000000000000000" pitchFamily="2" charset="2"/>
              <a:buNone/>
              <a:defRPr sz="1400" b="1" baseline="0">
                <a:solidFill>
                  <a:srgbClr val="62686F"/>
                </a:solidFill>
              </a:defRPr>
            </a:lvl1pPr>
            <a:lvl2pPr marL="0" indent="-231775">
              <a:spcBef>
                <a:spcPts val="1200"/>
              </a:spcBef>
              <a:buClr>
                <a:schemeClr val="tx1">
                  <a:lumMod val="65000"/>
                  <a:lumOff val="35000"/>
                </a:schemeClr>
              </a:buClr>
              <a:buFont typeface="Arial" panose="020B0604020202020204" pitchFamily="34" charset="0"/>
              <a:buChar char="•"/>
              <a:defRPr sz="1400" b="1">
                <a:solidFill>
                  <a:srgbClr val="62686F"/>
                </a:solidFill>
              </a:defRPr>
            </a:lvl2pPr>
            <a:lvl3pPr marL="0" indent="-225425">
              <a:spcBef>
                <a:spcPts val="1200"/>
              </a:spcBef>
              <a:buFont typeface="Arial" panose="020B0604020202020204" pitchFamily="34" charset="0"/>
              <a:buChar char="̶"/>
              <a:defRPr sz="1400" b="1">
                <a:solidFill>
                  <a:srgbClr val="62686F"/>
                </a:solidFill>
              </a:defRPr>
            </a:lvl3pPr>
            <a:lvl4pPr marL="0" indent="-228600">
              <a:spcBef>
                <a:spcPct val="20000"/>
              </a:spcBef>
              <a:buFont typeface="Arial" panose="020B0604020202020204" pitchFamily="34" charset="0"/>
              <a:buChar char="–"/>
              <a:defRPr sz="1400" b="1">
                <a:solidFill>
                  <a:srgbClr val="62686F"/>
                </a:solidFill>
              </a:defRPr>
            </a:lvl4pPr>
            <a:lvl5pPr marL="0" indent="-228600">
              <a:spcBef>
                <a:spcPct val="20000"/>
              </a:spcBef>
              <a:buFont typeface="Arial" panose="020B0604020202020204" pitchFamily="34" charset="0"/>
              <a:buChar char="»"/>
              <a:defRPr sz="1400" b="1">
                <a:solidFill>
                  <a:srgbClr val="62686F"/>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solidFill>
                  <a:schemeClr val="bg1"/>
                </a:solidFill>
              </a:rPr>
              <a:t>Budget Discipline</a:t>
            </a:r>
          </a:p>
        </p:txBody>
      </p:sp>
      <p:sp>
        <p:nvSpPr>
          <p:cNvPr id="45" name="TextBox 44"/>
          <p:cNvSpPr txBox="1"/>
          <p:nvPr userDrawn="1"/>
        </p:nvSpPr>
        <p:spPr>
          <a:xfrm>
            <a:off x="6729498" y="2286172"/>
            <a:ext cx="2657802" cy="396902"/>
          </a:xfrm>
          <a:prstGeom prst="rect">
            <a:avLst/>
          </a:prstGeom>
        </p:spPr>
        <p:txBody>
          <a:bodyPr vert="horz" lIns="0" tIns="45720" rIns="0" bIns="45720" rtlCol="0">
            <a:noAutofit/>
          </a:bodyPr>
          <a:lstStyle>
            <a:lvl1pPr lvl="0" indent="0">
              <a:spcBef>
                <a:spcPts val="1200"/>
              </a:spcBef>
              <a:buClr>
                <a:srgbClr val="60C3DA"/>
              </a:buClr>
              <a:buFont typeface="Wingdings" panose="05000000000000000000" pitchFamily="2" charset="2"/>
              <a:buNone/>
              <a:defRPr sz="1400" b="1" baseline="0">
                <a:solidFill>
                  <a:srgbClr val="62686F"/>
                </a:solidFill>
              </a:defRPr>
            </a:lvl1pPr>
            <a:lvl2pPr marL="0" indent="-231775">
              <a:spcBef>
                <a:spcPts val="1200"/>
              </a:spcBef>
              <a:buClr>
                <a:schemeClr val="tx1">
                  <a:lumMod val="65000"/>
                  <a:lumOff val="35000"/>
                </a:schemeClr>
              </a:buClr>
              <a:buFont typeface="Arial" panose="020B0604020202020204" pitchFamily="34" charset="0"/>
              <a:buChar char="•"/>
              <a:defRPr sz="1400" b="1">
                <a:solidFill>
                  <a:srgbClr val="62686F"/>
                </a:solidFill>
              </a:defRPr>
            </a:lvl2pPr>
            <a:lvl3pPr marL="0" indent="-225425">
              <a:spcBef>
                <a:spcPts val="1200"/>
              </a:spcBef>
              <a:buFont typeface="Arial" panose="020B0604020202020204" pitchFamily="34" charset="0"/>
              <a:buChar char="̶"/>
              <a:defRPr sz="1400" b="1">
                <a:solidFill>
                  <a:srgbClr val="62686F"/>
                </a:solidFill>
              </a:defRPr>
            </a:lvl3pPr>
            <a:lvl4pPr marL="0" indent="-228600">
              <a:spcBef>
                <a:spcPct val="20000"/>
              </a:spcBef>
              <a:buFont typeface="Arial" panose="020B0604020202020204" pitchFamily="34" charset="0"/>
              <a:buChar char="–"/>
              <a:defRPr sz="1400" b="1">
                <a:solidFill>
                  <a:srgbClr val="62686F"/>
                </a:solidFill>
              </a:defRPr>
            </a:lvl4pPr>
            <a:lvl5pPr marL="0" indent="-228600">
              <a:spcBef>
                <a:spcPct val="20000"/>
              </a:spcBef>
              <a:buFont typeface="Arial" panose="020B0604020202020204" pitchFamily="34" charset="0"/>
              <a:buChar char="»"/>
              <a:defRPr sz="1400" b="1">
                <a:solidFill>
                  <a:srgbClr val="62686F"/>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solidFill>
                  <a:schemeClr val="bg1"/>
                </a:solidFill>
              </a:rPr>
              <a:t>Optimize Personnel</a:t>
            </a:r>
          </a:p>
        </p:txBody>
      </p:sp>
      <p:sp>
        <p:nvSpPr>
          <p:cNvPr id="46" name="TextBox 45"/>
          <p:cNvSpPr txBox="1"/>
          <p:nvPr userDrawn="1"/>
        </p:nvSpPr>
        <p:spPr>
          <a:xfrm>
            <a:off x="544514" y="2858526"/>
            <a:ext cx="2657802" cy="2043485"/>
          </a:xfrm>
          <a:prstGeom prst="rect">
            <a:avLst/>
          </a:prstGeom>
        </p:spPr>
        <p:txBody>
          <a:bodyPr vert="horz" lIns="0" tIns="45720" rIns="0" bIns="45720" rtlCol="0">
            <a:noAutofit/>
          </a:bodyPr>
          <a:lstStyle>
            <a:lvl1pPr lvl="0" indent="0">
              <a:spcBef>
                <a:spcPts val="1200"/>
              </a:spcBef>
              <a:buClr>
                <a:srgbClr val="60C3DA"/>
              </a:buClr>
              <a:buFont typeface="Wingdings" panose="05000000000000000000" pitchFamily="2" charset="2"/>
              <a:buNone/>
              <a:defRPr sz="1100" baseline="0">
                <a:solidFill>
                  <a:srgbClr val="62686F"/>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solidFill>
                  <a:srgbClr val="00395C"/>
                </a:solidFill>
              </a:rPr>
              <a:t>We develop budgets based on forecasts of the scope of work.</a:t>
            </a:r>
          </a:p>
          <a:p>
            <a:pPr lvl="0"/>
            <a:r>
              <a:rPr lang="en-US" dirty="0">
                <a:solidFill>
                  <a:srgbClr val="00395C"/>
                </a:solidFill>
              </a:rPr>
              <a:t>Our budget program encompasses project fees and costs, staffing management, billing, budget discipline and monitoring and a formal review.</a:t>
            </a:r>
          </a:p>
          <a:p>
            <a:pPr lvl="0"/>
            <a:r>
              <a:rPr lang="en-US" dirty="0">
                <a:solidFill>
                  <a:srgbClr val="00395C"/>
                </a:solidFill>
              </a:rPr>
              <a:t>Dechert can develop a preliminary budget forecast for projects as a framework for ongoing discussion.</a:t>
            </a:r>
          </a:p>
        </p:txBody>
      </p:sp>
      <p:sp>
        <p:nvSpPr>
          <p:cNvPr id="47" name="TextBox 46"/>
          <p:cNvSpPr txBox="1"/>
          <p:nvPr userDrawn="1"/>
        </p:nvSpPr>
        <p:spPr>
          <a:xfrm>
            <a:off x="3323269" y="2858526"/>
            <a:ext cx="2657802" cy="2043485"/>
          </a:xfrm>
          <a:prstGeom prst="rect">
            <a:avLst/>
          </a:prstGeom>
        </p:spPr>
        <p:txBody>
          <a:bodyPr vert="horz" lIns="0" tIns="45720" rIns="0" bIns="45720" rtlCol="0">
            <a:noAutofit/>
          </a:bodyPr>
          <a:lstStyle>
            <a:lvl1pPr lvl="0" indent="0">
              <a:spcBef>
                <a:spcPts val="1200"/>
              </a:spcBef>
              <a:buClr>
                <a:srgbClr val="60C3DA"/>
              </a:buClr>
              <a:buFont typeface="Wingdings" panose="05000000000000000000" pitchFamily="2" charset="2"/>
              <a:buNone/>
              <a:defRPr sz="1100" baseline="0">
                <a:solidFill>
                  <a:srgbClr val="62686F"/>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solidFill>
                  <a:srgbClr val="00395C"/>
                </a:solidFill>
              </a:rPr>
              <a:t>Efficiencies can be derived through careful budgeting, staffing and implementation.</a:t>
            </a:r>
          </a:p>
          <a:p>
            <a:pPr lvl="0"/>
            <a:r>
              <a:rPr lang="en-US" dirty="0">
                <a:solidFill>
                  <a:srgbClr val="00395C"/>
                </a:solidFill>
              </a:rPr>
              <a:t>We budget based upon the individual phase of the matter, which includes a list of projects to be accomplished.</a:t>
            </a:r>
          </a:p>
          <a:p>
            <a:pPr lvl="0"/>
            <a:r>
              <a:rPr lang="en-US" dirty="0">
                <a:solidFill>
                  <a:srgbClr val="00395C"/>
                </a:solidFill>
              </a:rPr>
              <a:t>Dechert’s Relationship Partner will ensure budgets and work plans are on target with the estimates.</a:t>
            </a:r>
          </a:p>
        </p:txBody>
      </p:sp>
      <p:sp>
        <p:nvSpPr>
          <p:cNvPr id="48" name="TextBox 47"/>
          <p:cNvSpPr txBox="1"/>
          <p:nvPr userDrawn="1"/>
        </p:nvSpPr>
        <p:spPr>
          <a:xfrm>
            <a:off x="6102024" y="2858526"/>
            <a:ext cx="2657802" cy="2043485"/>
          </a:xfrm>
          <a:prstGeom prst="rect">
            <a:avLst/>
          </a:prstGeom>
        </p:spPr>
        <p:txBody>
          <a:bodyPr vert="horz" lIns="0" tIns="45720" rIns="0" bIns="45720" rtlCol="0">
            <a:noAutofit/>
          </a:bodyPr>
          <a:lstStyle>
            <a:lvl1pPr lvl="0" indent="0">
              <a:spcBef>
                <a:spcPts val="1200"/>
              </a:spcBef>
              <a:buClr>
                <a:srgbClr val="60C3DA"/>
              </a:buClr>
              <a:buFont typeface="Wingdings" panose="05000000000000000000" pitchFamily="2" charset="2"/>
              <a:buNone/>
              <a:defRPr sz="1100" baseline="0">
                <a:solidFill>
                  <a:srgbClr val="62686F"/>
                </a:solidFill>
              </a:defRPr>
            </a:lvl1pPr>
            <a:lvl2pPr marL="688975" indent="-231775">
              <a:spcBef>
                <a:spcPts val="1200"/>
              </a:spcBef>
              <a:buClr>
                <a:schemeClr val="tx1">
                  <a:lumMod val="65000"/>
                  <a:lumOff val="35000"/>
                </a:schemeClr>
              </a:buClr>
              <a:buFont typeface="Arial" panose="020B0604020202020204" pitchFamily="34" charset="0"/>
              <a:buChar char="•"/>
              <a:defRPr sz="1600" b="0">
                <a:solidFill>
                  <a:srgbClr val="62686F"/>
                </a:solidFill>
              </a:defRPr>
            </a:lvl2pPr>
            <a:lvl3pPr marL="1139825" indent="-225425">
              <a:spcBef>
                <a:spcPts val="1200"/>
              </a:spcBef>
              <a:buFont typeface="Arial" panose="020B0604020202020204" pitchFamily="34" charset="0"/>
              <a:buChar char="̶"/>
              <a:defRPr sz="1400">
                <a:solidFill>
                  <a:srgbClr val="62686F"/>
                </a:solidFill>
              </a:defRPr>
            </a:lvl3pPr>
            <a:lvl4pPr marL="1600200" indent="-228600">
              <a:spcBef>
                <a:spcPct val="20000"/>
              </a:spcBef>
              <a:buFont typeface="Arial" panose="020B0604020202020204" pitchFamily="34" charset="0"/>
              <a:buChar char="–"/>
              <a:defRPr sz="1200"/>
            </a:lvl4pPr>
            <a:lvl5pPr marL="2057400"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r>
              <a:rPr lang="en-US" dirty="0">
                <a:solidFill>
                  <a:srgbClr val="00395C"/>
                </a:solidFill>
              </a:rPr>
              <a:t>We avoid overstaffing of matters. </a:t>
            </a:r>
            <a:br>
              <a:rPr lang="en-US" dirty="0">
                <a:solidFill>
                  <a:srgbClr val="00395C"/>
                </a:solidFill>
              </a:rPr>
            </a:br>
            <a:r>
              <a:rPr lang="en-US" dirty="0">
                <a:solidFill>
                  <a:srgbClr val="00395C"/>
                </a:solidFill>
              </a:rPr>
              <a:t>Dechert will leverage our management tools to optimize staffing and reduce unnecessary costs.</a:t>
            </a:r>
          </a:p>
        </p:txBody>
      </p:sp>
      <p:sp>
        <p:nvSpPr>
          <p:cNvPr id="22"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2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25"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27" name="Straight Connector 26"/>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29" name="Straight Connector 28"/>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69690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Sub-title">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25" name="Title 1"/>
          <p:cNvSpPr>
            <a:spLocks noGrp="1"/>
          </p:cNvSpPr>
          <p:nvPr>
            <p:ph type="title" hasCustomPrompt="1"/>
          </p:nvPr>
        </p:nvSpPr>
        <p:spPr>
          <a:xfrm>
            <a:off x="533400" y="304800"/>
            <a:ext cx="8229600" cy="444283"/>
          </a:xfrm>
        </p:spPr>
        <p:txBody>
          <a:bodyPr anchor="t" anchorCtr="0">
            <a:normAutofit/>
          </a:bodyPr>
          <a:lstStyle>
            <a:lvl1pPr algn="l">
              <a:lnSpc>
                <a:spcPct val="100000"/>
              </a:lnSpc>
              <a:defRPr sz="3000" b="0" i="0" u="none"/>
            </a:lvl1pPr>
          </a:lstStyle>
          <a:p>
            <a:r>
              <a:rPr lang="en-US" dirty="0"/>
              <a:t>Title</a:t>
            </a:r>
          </a:p>
        </p:txBody>
      </p:sp>
      <p:sp>
        <p:nvSpPr>
          <p:cNvPr id="5" name="Text Placeholder 4"/>
          <p:cNvSpPr>
            <a:spLocks noGrp="1"/>
          </p:cNvSpPr>
          <p:nvPr>
            <p:ph type="body" sz="quarter" idx="10" hasCustomPrompt="1"/>
          </p:nvPr>
        </p:nvSpPr>
        <p:spPr>
          <a:xfrm>
            <a:off x="533400" y="879588"/>
            <a:ext cx="8229600" cy="363876"/>
          </a:xfrm>
        </p:spPr>
        <p:txBody>
          <a:bodyPr vert="horz" lIns="0" tIns="45720" rIns="0" bIns="45720" rtlCol="0" anchor="ctr" anchorCtr="0">
            <a:noAutofit/>
          </a:bodyPr>
          <a:lstStyle>
            <a:lvl1pPr marL="0" indent="0">
              <a:lnSpc>
                <a:spcPct val="100000"/>
              </a:lnSpc>
              <a:spcBef>
                <a:spcPct val="0"/>
              </a:spcBef>
              <a:buNone/>
              <a:defRPr lang="en-US" sz="1800" b="1" i="0" u="none" smtClean="0">
                <a:solidFill>
                  <a:srgbClr val="00395C"/>
                </a:solidFill>
                <a:latin typeface="+mj-lt"/>
                <a:ea typeface="+mj-ea"/>
                <a:cs typeface="+mj-cs"/>
              </a:defRPr>
            </a:lvl1pPr>
          </a:lstStyle>
          <a:p>
            <a:pPr marL="0" lvl="0">
              <a:lnSpc>
                <a:spcPct val="90000"/>
              </a:lnSpc>
              <a:spcBef>
                <a:spcPct val="0"/>
              </a:spcBef>
            </a:pPr>
            <a:r>
              <a:rPr lang="en-US" dirty="0"/>
              <a:t>Sub-title </a:t>
            </a:r>
          </a:p>
        </p:txBody>
      </p:sp>
      <p:sp>
        <p:nvSpPr>
          <p:cNvPr id="12" name="Text Placeholder 2"/>
          <p:cNvSpPr>
            <a:spLocks noGrp="1"/>
          </p:cNvSpPr>
          <p:nvPr>
            <p:ph type="body" sz="quarter" idx="12" hasCustomPrompt="1"/>
          </p:nvPr>
        </p:nvSpPr>
        <p:spPr>
          <a:xfrm>
            <a:off x="533400" y="2133600"/>
            <a:ext cx="8229600" cy="3803649"/>
          </a:xfrm>
        </p:spPr>
        <p:txBody>
          <a:bodyPr/>
          <a:lstStyle>
            <a:lvl1pPr>
              <a:defRPr sz="1400">
                <a:solidFill>
                  <a:srgbClr val="00395C"/>
                </a:solidFill>
              </a:defRPr>
            </a:lvl1pPr>
            <a:lvl2pPr>
              <a:defRPr sz="1200">
                <a:solidFill>
                  <a:srgbClr val="00395C"/>
                </a:solidFill>
              </a:defRPr>
            </a:lvl2pPr>
            <a:lvl3pPr>
              <a:defRPr sz="1100">
                <a:solidFill>
                  <a:srgbClr val="00395C"/>
                </a:solidFill>
              </a:defRPr>
            </a:lvl3pPr>
            <a:lvl4pPr>
              <a:defRPr sz="1000">
                <a:solidFill>
                  <a:srgbClr val="00395C"/>
                </a:solidFill>
              </a:defRPr>
            </a:lvl4pPr>
            <a:lvl5pPr marL="0" marR="0" indent="0" algn="l" defTabSz="914400" rtl="0" eaLnBrk="1" fontAlgn="auto" latinLnBrk="0" hangingPunct="1">
              <a:lnSpc>
                <a:spcPct val="100000"/>
              </a:lnSpc>
              <a:spcBef>
                <a:spcPts val="200"/>
              </a:spcBef>
              <a:spcAft>
                <a:spcPts val="200"/>
              </a:spcAft>
              <a:buClr>
                <a:srgbClr val="00395C"/>
              </a:buClr>
              <a:buSzPct val="110000"/>
              <a:buFont typeface="Arial" panose="020B0604020202020204" pitchFamily="34" charset="0"/>
              <a:buNone/>
              <a:defRPr lang="en-US" sz="1800" b="1" kern="1200" smtClean="0">
                <a:solidFill>
                  <a:schemeClr val="accent2"/>
                </a:solidFill>
                <a:latin typeface="+mn-lt"/>
                <a:ea typeface="+mn-ea"/>
                <a:cs typeface="+mn-cs"/>
              </a:defRPr>
            </a:lvl5pPr>
          </a:lstStyle>
          <a:p>
            <a:pPr lvl="0"/>
            <a:r>
              <a:rPr lang="en-US" dirty="0"/>
              <a:t>Copy to go here</a:t>
            </a:r>
          </a:p>
          <a:p>
            <a:pPr lvl="1"/>
            <a:r>
              <a:rPr lang="en-US" dirty="0"/>
              <a:t>Second level</a:t>
            </a:r>
          </a:p>
          <a:p>
            <a:pPr lvl="2"/>
            <a:r>
              <a:rPr lang="en-US" dirty="0"/>
              <a:t>Third level</a:t>
            </a:r>
          </a:p>
          <a:p>
            <a:pPr lvl="3"/>
            <a:r>
              <a:rPr lang="en-US" dirty="0"/>
              <a:t>Fourth level</a:t>
            </a:r>
          </a:p>
        </p:txBody>
      </p:sp>
      <p:sp>
        <p:nvSpPr>
          <p:cNvPr id="8" name="Text Placeholder 7"/>
          <p:cNvSpPr>
            <a:spLocks noGrp="1"/>
          </p:cNvSpPr>
          <p:nvPr>
            <p:ph type="body" sz="quarter" idx="13" hasCustomPrompt="1"/>
          </p:nvPr>
        </p:nvSpPr>
        <p:spPr>
          <a:xfrm>
            <a:off x="533400" y="1591056"/>
            <a:ext cx="8229600" cy="457200"/>
          </a:xfrm>
        </p:spPr>
        <p:txBody>
          <a:bodyPr anchor="ctr">
            <a:normAutofit/>
          </a:bodyPr>
          <a:lstStyle>
            <a:lvl1pPr marL="0" indent="0">
              <a:buNone/>
              <a:defRPr sz="1600" b="1">
                <a:solidFill>
                  <a:srgbClr val="00395C"/>
                </a:solidFill>
              </a:defRPr>
            </a:lvl1pPr>
          </a:lstStyle>
          <a:p>
            <a:pPr lvl="0"/>
            <a:r>
              <a:rPr lang="en-US" dirty="0"/>
              <a:t>Sub-head to go here</a:t>
            </a:r>
          </a:p>
        </p:txBody>
      </p:sp>
      <p:sp>
        <p:nvSpPr>
          <p:cNvPr id="13"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14"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15"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16" name="Straight Connector 15"/>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8" name="Straight Connector 17"/>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57263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and Sub-title1">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25" name="Title 1"/>
          <p:cNvSpPr>
            <a:spLocks noGrp="1"/>
          </p:cNvSpPr>
          <p:nvPr>
            <p:ph type="title" hasCustomPrompt="1"/>
          </p:nvPr>
        </p:nvSpPr>
        <p:spPr>
          <a:xfrm>
            <a:off x="533400" y="304800"/>
            <a:ext cx="8229600" cy="444283"/>
          </a:xfrm>
        </p:spPr>
        <p:txBody>
          <a:bodyPr anchor="t" anchorCtr="0">
            <a:normAutofit/>
          </a:bodyPr>
          <a:lstStyle>
            <a:lvl1pPr algn="l">
              <a:lnSpc>
                <a:spcPct val="100000"/>
              </a:lnSpc>
              <a:defRPr sz="3000" b="0" i="0" u="none"/>
            </a:lvl1pPr>
          </a:lstStyle>
          <a:p>
            <a:r>
              <a:rPr lang="en-US" dirty="0"/>
              <a:t>Title</a:t>
            </a:r>
          </a:p>
        </p:txBody>
      </p:sp>
      <p:sp>
        <p:nvSpPr>
          <p:cNvPr id="5" name="Text Placeholder 4"/>
          <p:cNvSpPr>
            <a:spLocks noGrp="1"/>
          </p:cNvSpPr>
          <p:nvPr>
            <p:ph type="body" sz="quarter" idx="10" hasCustomPrompt="1"/>
          </p:nvPr>
        </p:nvSpPr>
        <p:spPr>
          <a:xfrm>
            <a:off x="533400" y="879588"/>
            <a:ext cx="8229600" cy="363876"/>
          </a:xfrm>
        </p:spPr>
        <p:txBody>
          <a:bodyPr vert="horz" lIns="0" tIns="45720" rIns="0" bIns="45720" rtlCol="0" anchor="ctr" anchorCtr="0">
            <a:noAutofit/>
          </a:bodyPr>
          <a:lstStyle>
            <a:lvl1pPr marL="0" indent="0">
              <a:lnSpc>
                <a:spcPct val="100000"/>
              </a:lnSpc>
              <a:spcBef>
                <a:spcPct val="0"/>
              </a:spcBef>
              <a:buNone/>
              <a:defRPr lang="en-US" sz="1800" b="1" i="0" u="none" smtClean="0">
                <a:solidFill>
                  <a:srgbClr val="00395C"/>
                </a:solidFill>
                <a:latin typeface="+mj-lt"/>
                <a:ea typeface="+mj-ea"/>
                <a:cs typeface="+mj-cs"/>
              </a:defRPr>
            </a:lvl1pPr>
          </a:lstStyle>
          <a:p>
            <a:pPr marL="0" lvl="0">
              <a:lnSpc>
                <a:spcPct val="90000"/>
              </a:lnSpc>
              <a:spcBef>
                <a:spcPct val="0"/>
              </a:spcBef>
            </a:pPr>
            <a:r>
              <a:rPr lang="en-US" dirty="0"/>
              <a:t>Sub-title </a:t>
            </a:r>
          </a:p>
        </p:txBody>
      </p:sp>
      <p:sp>
        <p:nvSpPr>
          <p:cNvPr id="17" name="Text Placeholder 2"/>
          <p:cNvSpPr>
            <a:spLocks noGrp="1"/>
          </p:cNvSpPr>
          <p:nvPr>
            <p:ph type="body" sz="quarter" idx="14" hasCustomPrompt="1"/>
          </p:nvPr>
        </p:nvSpPr>
        <p:spPr>
          <a:xfrm>
            <a:off x="533400" y="2133600"/>
            <a:ext cx="8229600" cy="3803649"/>
          </a:xfrm>
        </p:spPr>
        <p:txBody>
          <a:bodyPr/>
          <a:lstStyle>
            <a:lvl1pPr marL="0" indent="0">
              <a:buNone/>
              <a:defRPr sz="1400">
                <a:solidFill>
                  <a:srgbClr val="00395C"/>
                </a:solidFill>
              </a:defRPr>
            </a:lvl1pPr>
            <a:lvl2pPr>
              <a:defRPr sz="1200"/>
            </a:lvl2pPr>
            <a:lvl3pPr>
              <a:defRPr sz="1100"/>
            </a:lvl3pPr>
            <a:lvl4pPr>
              <a:defRPr sz="1000"/>
            </a:lvl4pPr>
            <a:lvl5pPr marL="0" marR="0" indent="0" algn="l" defTabSz="914400" rtl="0" eaLnBrk="1" fontAlgn="auto" latinLnBrk="0" hangingPunct="1">
              <a:lnSpc>
                <a:spcPct val="100000"/>
              </a:lnSpc>
              <a:spcBef>
                <a:spcPts val="200"/>
              </a:spcBef>
              <a:spcAft>
                <a:spcPts val="200"/>
              </a:spcAft>
              <a:buClr>
                <a:srgbClr val="00395C"/>
              </a:buClr>
              <a:buSzPct val="110000"/>
              <a:buFont typeface="Arial" panose="020B0604020202020204" pitchFamily="34" charset="0"/>
              <a:buNone/>
              <a:defRPr lang="en-US" sz="1800" b="1" kern="1200" smtClean="0">
                <a:solidFill>
                  <a:schemeClr val="accent2"/>
                </a:solidFill>
                <a:latin typeface="+mn-lt"/>
                <a:ea typeface="+mn-ea"/>
                <a:cs typeface="+mn-cs"/>
              </a:defRPr>
            </a:lvl5pPr>
          </a:lstStyle>
          <a:p>
            <a:pPr lvl="0"/>
            <a:r>
              <a:rPr lang="en-US" dirty="0"/>
              <a:t>Copy to go here</a:t>
            </a:r>
          </a:p>
        </p:txBody>
      </p:sp>
      <p:sp>
        <p:nvSpPr>
          <p:cNvPr id="18" name="Text Placeholder 7"/>
          <p:cNvSpPr>
            <a:spLocks noGrp="1"/>
          </p:cNvSpPr>
          <p:nvPr>
            <p:ph type="body" sz="quarter" idx="15" hasCustomPrompt="1"/>
          </p:nvPr>
        </p:nvSpPr>
        <p:spPr>
          <a:xfrm>
            <a:off x="533400" y="1591056"/>
            <a:ext cx="8229600" cy="457200"/>
          </a:xfrm>
        </p:spPr>
        <p:txBody>
          <a:bodyPr anchor="ctr">
            <a:normAutofit/>
          </a:bodyPr>
          <a:lstStyle>
            <a:lvl1pPr marL="0" indent="0">
              <a:buNone/>
              <a:defRPr sz="1600" b="1">
                <a:solidFill>
                  <a:srgbClr val="00395C"/>
                </a:solidFill>
              </a:defRPr>
            </a:lvl1pPr>
          </a:lstStyle>
          <a:p>
            <a:pPr lvl="0"/>
            <a:r>
              <a:rPr lang="en-US" dirty="0"/>
              <a:t>Sub-head to go here</a:t>
            </a:r>
          </a:p>
        </p:txBody>
      </p:sp>
      <p:sp>
        <p:nvSpPr>
          <p:cNvPr id="12"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14"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15" name="Straight Connector 14"/>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19" name="Straight Connector 18"/>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60025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25" name="Title 1"/>
          <p:cNvSpPr>
            <a:spLocks noGrp="1"/>
          </p:cNvSpPr>
          <p:nvPr>
            <p:ph type="title" hasCustomPrompt="1"/>
          </p:nvPr>
        </p:nvSpPr>
        <p:spPr>
          <a:xfrm>
            <a:off x="533400" y="304799"/>
            <a:ext cx="8229600" cy="877824"/>
          </a:xfrm>
        </p:spPr>
        <p:txBody>
          <a:bodyPr anchor="b" anchorCtr="0">
            <a:normAutofit/>
          </a:bodyPr>
          <a:lstStyle>
            <a:lvl1pPr algn="l">
              <a:lnSpc>
                <a:spcPct val="100000"/>
              </a:lnSpc>
              <a:defRPr sz="3000" b="0" i="0" u="none">
                <a:solidFill>
                  <a:srgbClr val="00395C"/>
                </a:solidFill>
              </a:defRPr>
            </a:lvl1pPr>
          </a:lstStyle>
          <a:p>
            <a:r>
              <a:rPr lang="en-US" dirty="0"/>
              <a:t>Enter Page Title</a:t>
            </a:r>
          </a:p>
        </p:txBody>
      </p:sp>
      <p:sp>
        <p:nvSpPr>
          <p:cNvPr id="8"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10"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11"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12" name="Straight Connector 11"/>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9" name="Straight Connector 8"/>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70777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re Team Member">
    <p:bg>
      <p:bgPr>
        <a:blipFill dpi="0" rotWithShape="1">
          <a:blip r:embed="rId2">
            <a:lum/>
          </a:blip>
          <a:srcRect/>
          <a:stretch>
            <a:fillRect l="-307000" r="-307000"/>
          </a:stretch>
        </a:blipFill>
        <a:effectLst/>
      </p:bgPr>
    </p:bg>
    <p:spTree>
      <p:nvGrpSpPr>
        <p:cNvPr id="1" name=""/>
        <p:cNvGrpSpPr/>
        <p:nvPr/>
      </p:nvGrpSpPr>
      <p:grpSpPr>
        <a:xfrm>
          <a:off x="0" y="0"/>
          <a:ext cx="0" cy="0"/>
          <a:chOff x="0" y="0"/>
          <a:chExt cx="0" cy="0"/>
        </a:xfrm>
      </p:grpSpPr>
      <p:sp>
        <p:nvSpPr>
          <p:cNvPr id="50"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72"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73"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cxnSp>
        <p:nvCxnSpPr>
          <p:cNvPr id="74" name="Straight Connector 73"/>
          <p:cNvCxnSpPr/>
          <p:nvPr userDrawn="1"/>
        </p:nvCxnSpPr>
        <p:spPr>
          <a:xfrm>
            <a:off x="1789493" y="6618970"/>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96" b="35111"/>
          <a:stretch/>
        </p:blipFill>
        <p:spPr>
          <a:xfrm>
            <a:off x="0" y="6045198"/>
            <a:ext cx="9144000" cy="423334"/>
          </a:xfrm>
          <a:prstGeom prst="rect">
            <a:avLst/>
          </a:prstGeom>
        </p:spPr>
      </p:pic>
      <p:cxnSp>
        <p:nvCxnSpPr>
          <p:cNvPr id="76" name="Straight Connector 75"/>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
        <p:nvSpPr>
          <p:cNvPr id="77" name="Picture Placeholder 7"/>
          <p:cNvSpPr>
            <a:spLocks noGrp="1"/>
          </p:cNvSpPr>
          <p:nvPr>
            <p:ph type="pic" sz="quarter" idx="85" hasCustomPrompt="1"/>
          </p:nvPr>
        </p:nvSpPr>
        <p:spPr>
          <a:xfrm>
            <a:off x="530352" y="1591056"/>
            <a:ext cx="936498" cy="1170623"/>
          </a:xfrm>
          <a:solidFill>
            <a:srgbClr val="A0D9EA"/>
          </a:solidFill>
          <a:ln w="6350">
            <a:solidFill>
              <a:srgbClr val="EB602B"/>
            </a:solidFill>
          </a:ln>
        </p:spPr>
        <p:txBody>
          <a:bodyPr anchor="ctr">
            <a:normAutofit/>
          </a:bodyPr>
          <a:lstStyle>
            <a:lvl1pPr marL="0" indent="0" algn="ctr">
              <a:buNone/>
              <a:defRPr sz="1400" baseline="0">
                <a:solidFill>
                  <a:srgbClr val="FFFFFF"/>
                </a:solidFill>
              </a:defRPr>
            </a:lvl1pPr>
          </a:lstStyle>
          <a:p>
            <a:r>
              <a:rPr lang="en-US" dirty="0"/>
              <a:t>PHOTO </a:t>
            </a:r>
          </a:p>
          <a:p>
            <a:r>
              <a:rPr lang="en-US" dirty="0"/>
              <a:t/>
            </a:r>
            <a:br>
              <a:rPr lang="en-US" dirty="0"/>
            </a:br>
            <a:r>
              <a:rPr lang="en-US" dirty="0"/>
              <a:t>4:5 RATIO</a:t>
            </a:r>
          </a:p>
        </p:txBody>
      </p:sp>
      <p:sp>
        <p:nvSpPr>
          <p:cNvPr id="78" name="Text Placeholder 2"/>
          <p:cNvSpPr>
            <a:spLocks noGrp="1"/>
          </p:cNvSpPr>
          <p:nvPr>
            <p:ph type="body" sz="quarter" idx="15" hasCustomPrompt="1"/>
          </p:nvPr>
        </p:nvSpPr>
        <p:spPr>
          <a:xfrm>
            <a:off x="1600200" y="1591056"/>
            <a:ext cx="3948953" cy="274320"/>
          </a:xfrm>
        </p:spPr>
        <p:txBody>
          <a:bodyPr anchor="ctr">
            <a:normAutofit/>
          </a:bodyPr>
          <a:lstStyle>
            <a:lvl1pPr marL="0" indent="0">
              <a:buNone/>
              <a:defRPr sz="1200" b="0">
                <a:solidFill>
                  <a:srgbClr val="00395C"/>
                </a:solidFill>
              </a:defRPr>
            </a:lvl1pPr>
          </a:lstStyle>
          <a:p>
            <a:r>
              <a:rPr lang="en-US" dirty="0"/>
              <a:t>Core Team</a:t>
            </a:r>
          </a:p>
        </p:txBody>
      </p:sp>
      <p:sp>
        <p:nvSpPr>
          <p:cNvPr id="79" name="Text Placeholder 2"/>
          <p:cNvSpPr>
            <a:spLocks noGrp="1"/>
          </p:cNvSpPr>
          <p:nvPr>
            <p:ph type="body" sz="quarter" idx="91" hasCustomPrompt="1"/>
          </p:nvPr>
        </p:nvSpPr>
        <p:spPr>
          <a:xfrm>
            <a:off x="1600200" y="1858006"/>
            <a:ext cx="3948953" cy="341940"/>
          </a:xfrm>
        </p:spPr>
        <p:txBody>
          <a:bodyPr anchor="ctr">
            <a:noAutofit/>
          </a:bodyPr>
          <a:lstStyle>
            <a:lvl1pPr marL="0" indent="0">
              <a:buNone/>
              <a:defRPr sz="1400" b="1">
                <a:solidFill>
                  <a:srgbClr val="00395C"/>
                </a:solidFill>
              </a:defRPr>
            </a:lvl1pPr>
          </a:lstStyle>
          <a:p>
            <a:r>
              <a:rPr lang="en-US" dirty="0"/>
              <a:t>First, Last Name</a:t>
            </a:r>
          </a:p>
        </p:txBody>
      </p:sp>
      <p:sp>
        <p:nvSpPr>
          <p:cNvPr id="80" name="Text Placeholder 2"/>
          <p:cNvSpPr>
            <a:spLocks noGrp="1"/>
          </p:cNvSpPr>
          <p:nvPr>
            <p:ph type="body" sz="quarter" idx="93" hasCustomPrompt="1"/>
          </p:nvPr>
        </p:nvSpPr>
        <p:spPr>
          <a:xfrm>
            <a:off x="1600200" y="2221362"/>
            <a:ext cx="3948953" cy="254355"/>
          </a:xfrm>
        </p:spPr>
        <p:txBody>
          <a:bodyPr anchor="ctr">
            <a:noAutofit/>
          </a:bodyPr>
          <a:lstStyle>
            <a:lvl1pPr marL="0" indent="0">
              <a:buNone/>
              <a:defRPr sz="1200" b="0">
                <a:solidFill>
                  <a:srgbClr val="00395C"/>
                </a:solidFill>
              </a:defRPr>
            </a:lvl1pPr>
          </a:lstStyle>
          <a:p>
            <a:r>
              <a:rPr lang="en-US" dirty="0"/>
              <a:t>first.last@dechert.com</a:t>
            </a:r>
          </a:p>
        </p:txBody>
      </p:sp>
      <p:sp>
        <p:nvSpPr>
          <p:cNvPr id="81" name="Text Placeholder 2"/>
          <p:cNvSpPr>
            <a:spLocks noGrp="1"/>
          </p:cNvSpPr>
          <p:nvPr>
            <p:ph type="body" sz="quarter" idx="94" hasCustomPrompt="1"/>
          </p:nvPr>
        </p:nvSpPr>
        <p:spPr>
          <a:xfrm>
            <a:off x="1600200" y="2497132"/>
            <a:ext cx="3948953" cy="255594"/>
          </a:xfrm>
        </p:spPr>
        <p:txBody>
          <a:bodyPr anchor="ctr">
            <a:noAutofit/>
          </a:bodyPr>
          <a:lstStyle>
            <a:lvl1pPr marL="0" indent="0">
              <a:buNone/>
              <a:defRPr sz="1200" b="0">
                <a:solidFill>
                  <a:srgbClr val="00395C"/>
                </a:solidFill>
              </a:defRPr>
            </a:lvl1pPr>
          </a:lstStyle>
          <a:p>
            <a:r>
              <a:rPr lang="en-US" dirty="0"/>
              <a:t>+1 000 000 0000</a:t>
            </a:r>
          </a:p>
        </p:txBody>
      </p:sp>
      <p:sp>
        <p:nvSpPr>
          <p:cNvPr id="82" name="Text Placeholder 2"/>
          <p:cNvSpPr>
            <a:spLocks noGrp="1"/>
          </p:cNvSpPr>
          <p:nvPr>
            <p:ph type="body" sz="quarter" idx="95" hasCustomPrompt="1"/>
          </p:nvPr>
        </p:nvSpPr>
        <p:spPr>
          <a:xfrm>
            <a:off x="530352" y="2895600"/>
            <a:ext cx="5018801" cy="1219200"/>
          </a:xfrm>
        </p:spPr>
        <p:txBody>
          <a:bodyPr anchor="t">
            <a:noAutofit/>
          </a:bodyPr>
          <a:lstStyle>
            <a:lvl1pPr marL="0" indent="0">
              <a:buNone/>
              <a:defRPr sz="1000" b="0">
                <a:solidFill>
                  <a:srgbClr val="00395C"/>
                </a:solidFill>
              </a:defRPr>
            </a:lvl1pPr>
          </a:lstStyle>
          <a:p>
            <a:r>
              <a:rPr lang="en-US" dirty="0"/>
              <a:t>Bio summary to go here</a:t>
            </a:r>
          </a:p>
        </p:txBody>
      </p:sp>
      <p:sp>
        <p:nvSpPr>
          <p:cNvPr id="83" name="Text Placeholder 2"/>
          <p:cNvSpPr>
            <a:spLocks noGrp="1"/>
          </p:cNvSpPr>
          <p:nvPr>
            <p:ph type="body" sz="quarter" idx="96" hasCustomPrompt="1"/>
          </p:nvPr>
        </p:nvSpPr>
        <p:spPr>
          <a:xfrm>
            <a:off x="530352" y="4267200"/>
            <a:ext cx="5018801" cy="326315"/>
          </a:xfrm>
        </p:spPr>
        <p:txBody>
          <a:bodyPr anchor="ctr">
            <a:noAutofit/>
          </a:bodyPr>
          <a:lstStyle>
            <a:lvl1pPr marL="0" indent="0">
              <a:buNone/>
              <a:defRPr sz="1200" b="1">
                <a:solidFill>
                  <a:srgbClr val="00395C"/>
                </a:solidFill>
              </a:defRPr>
            </a:lvl1pPr>
          </a:lstStyle>
          <a:p>
            <a:r>
              <a:rPr lang="en-US" dirty="0"/>
              <a:t>Relevant Experience</a:t>
            </a:r>
          </a:p>
        </p:txBody>
      </p:sp>
      <p:sp>
        <p:nvSpPr>
          <p:cNvPr id="84" name="Text Placeholder 2"/>
          <p:cNvSpPr>
            <a:spLocks noGrp="1"/>
          </p:cNvSpPr>
          <p:nvPr>
            <p:ph type="body" sz="quarter" idx="97"/>
          </p:nvPr>
        </p:nvSpPr>
        <p:spPr>
          <a:xfrm>
            <a:off x="530352" y="4648201"/>
            <a:ext cx="5018801" cy="1246559"/>
          </a:xfrm>
        </p:spPr>
        <p:txBody>
          <a:bodyPr anchor="t">
            <a:noAutofit/>
          </a:bodyPr>
          <a:lstStyle>
            <a:lvl1pPr marL="225425" indent="-225425" algn="l" defTabSz="914400" rtl="0" eaLnBrk="1" latinLnBrk="0" hangingPunct="1">
              <a:spcBef>
                <a:spcPts val="600"/>
              </a:spcBef>
              <a:spcAft>
                <a:spcPct val="0"/>
              </a:spcAft>
              <a:buClr>
                <a:srgbClr val="EB602B"/>
              </a:buClr>
              <a:buSzPct val="110000"/>
              <a:buFont typeface="Wingdings" panose="05000000000000000000" pitchFamily="2" charset="2"/>
              <a:buChar char="§"/>
              <a:defRPr lang="en-US" sz="1000" b="0" kern="1200" baseline="0" smtClean="0">
                <a:solidFill>
                  <a:srgbClr val="00395C"/>
                </a:solidFill>
                <a:latin typeface="+mn-lt"/>
                <a:ea typeface="+mn-ea"/>
                <a:cs typeface="+mn-cs"/>
              </a:defRPr>
            </a:lvl1pPr>
          </a:lstStyle>
          <a:p>
            <a:r>
              <a:rPr lang="en-US" dirty="0"/>
              <a:t>Click to edit Master text styles</a:t>
            </a:r>
          </a:p>
        </p:txBody>
      </p:sp>
      <p:sp>
        <p:nvSpPr>
          <p:cNvPr id="85" name="Text Placeholder 2"/>
          <p:cNvSpPr>
            <a:spLocks noGrp="1"/>
          </p:cNvSpPr>
          <p:nvPr>
            <p:ph type="body" sz="quarter" idx="98" hasCustomPrompt="1"/>
          </p:nvPr>
        </p:nvSpPr>
        <p:spPr>
          <a:xfrm>
            <a:off x="5809129" y="1591056"/>
            <a:ext cx="2892911" cy="228600"/>
          </a:xfrm>
        </p:spPr>
        <p:txBody>
          <a:bodyPr anchor="ctr">
            <a:noAutofit/>
          </a:bodyPr>
          <a:lstStyle>
            <a:lvl1pPr marL="0" indent="0">
              <a:buNone/>
              <a:defRPr sz="1200" b="1">
                <a:solidFill>
                  <a:srgbClr val="00395C"/>
                </a:solidFill>
              </a:defRPr>
            </a:lvl1pPr>
          </a:lstStyle>
          <a:p>
            <a:r>
              <a:rPr lang="en-US" dirty="0"/>
              <a:t>Awards/Recognition</a:t>
            </a:r>
          </a:p>
        </p:txBody>
      </p:sp>
      <p:sp>
        <p:nvSpPr>
          <p:cNvPr id="86" name="Text Placeholder 2"/>
          <p:cNvSpPr>
            <a:spLocks noGrp="1"/>
          </p:cNvSpPr>
          <p:nvPr>
            <p:ph type="body" sz="quarter" idx="99" hasCustomPrompt="1"/>
          </p:nvPr>
        </p:nvSpPr>
        <p:spPr>
          <a:xfrm>
            <a:off x="5809129" y="1872700"/>
            <a:ext cx="2892911" cy="1270303"/>
          </a:xfrm>
        </p:spPr>
        <p:txBody>
          <a:bodyPr anchor="t">
            <a:noAutofit/>
          </a:bodyPr>
          <a:lstStyle>
            <a:lvl1pPr marL="0" indent="0" algn="l" defTabSz="914400" rtl="0" eaLnBrk="1" latinLnBrk="0" hangingPunct="1">
              <a:spcBef>
                <a:spcPts val="600"/>
              </a:spcBef>
              <a:spcAft>
                <a:spcPct val="0"/>
              </a:spcAft>
              <a:buClr>
                <a:srgbClr val="60C3DA"/>
              </a:buClr>
              <a:buSzPct val="110000"/>
              <a:buFont typeface="Wingdings" panose="05000000000000000000" pitchFamily="2" charset="2"/>
              <a:buNone/>
              <a:defRPr lang="en-US" sz="1000" b="0" kern="1200" baseline="0" smtClean="0">
                <a:solidFill>
                  <a:srgbClr val="00395C"/>
                </a:solidFill>
                <a:latin typeface="+mn-lt"/>
                <a:ea typeface="+mn-ea"/>
                <a:cs typeface="+mn-cs"/>
              </a:defRPr>
            </a:lvl1pPr>
          </a:lstStyle>
          <a:p>
            <a:r>
              <a:rPr lang="en-US" dirty="0"/>
              <a:t>Awards to go here</a:t>
            </a:r>
          </a:p>
        </p:txBody>
      </p:sp>
      <p:sp>
        <p:nvSpPr>
          <p:cNvPr id="97" name="Text Placeholder 2"/>
          <p:cNvSpPr>
            <a:spLocks noGrp="1"/>
          </p:cNvSpPr>
          <p:nvPr>
            <p:ph type="body" sz="quarter" idx="100" hasCustomPrompt="1"/>
          </p:nvPr>
        </p:nvSpPr>
        <p:spPr>
          <a:xfrm>
            <a:off x="5809129" y="3196048"/>
            <a:ext cx="2892911" cy="228600"/>
          </a:xfrm>
        </p:spPr>
        <p:txBody>
          <a:bodyPr anchor="ctr">
            <a:noAutofit/>
          </a:bodyPr>
          <a:lstStyle>
            <a:lvl1pPr marL="0" indent="0">
              <a:buNone/>
              <a:defRPr sz="1200" b="1">
                <a:solidFill>
                  <a:srgbClr val="00395C"/>
                </a:solidFill>
              </a:defRPr>
            </a:lvl1pPr>
          </a:lstStyle>
          <a:p>
            <a:r>
              <a:rPr lang="en-US" dirty="0"/>
              <a:t>Bar Admissions/Qualifications</a:t>
            </a:r>
          </a:p>
        </p:txBody>
      </p:sp>
      <p:sp>
        <p:nvSpPr>
          <p:cNvPr id="98" name="Text Placeholder 2"/>
          <p:cNvSpPr>
            <a:spLocks noGrp="1"/>
          </p:cNvSpPr>
          <p:nvPr>
            <p:ph type="body" sz="quarter" idx="101" hasCustomPrompt="1"/>
          </p:nvPr>
        </p:nvSpPr>
        <p:spPr>
          <a:xfrm>
            <a:off x="5809129" y="3477692"/>
            <a:ext cx="2892911" cy="424031"/>
          </a:xfrm>
        </p:spPr>
        <p:txBody>
          <a:bodyPr numCol="2" anchor="t">
            <a:noAutofit/>
          </a:bodyPr>
          <a:lstStyle>
            <a:lvl1pPr marL="0" indent="0" algn="l" defTabSz="914400" rtl="0" eaLnBrk="1" latinLnBrk="0" hangingPunct="1">
              <a:spcBef>
                <a:spcPts val="600"/>
              </a:spcBef>
              <a:spcAft>
                <a:spcPct val="0"/>
              </a:spcAft>
              <a:buClr>
                <a:srgbClr val="60C3DA"/>
              </a:buClr>
              <a:buSzPct val="110000"/>
              <a:buFont typeface="Wingdings" panose="05000000000000000000" pitchFamily="2" charset="2"/>
              <a:buNone/>
              <a:defRPr lang="en-US" sz="1000" b="0" kern="1200" baseline="0" smtClean="0">
                <a:solidFill>
                  <a:srgbClr val="00395C"/>
                </a:solidFill>
                <a:latin typeface="+mn-lt"/>
                <a:ea typeface="+mn-ea"/>
                <a:cs typeface="+mn-cs"/>
              </a:defRPr>
            </a:lvl1pPr>
          </a:lstStyle>
          <a:p>
            <a:r>
              <a:rPr lang="en-US" dirty="0"/>
              <a:t>State One</a:t>
            </a:r>
          </a:p>
          <a:p>
            <a:endParaRPr lang="en-US" dirty="0"/>
          </a:p>
          <a:p>
            <a:r>
              <a:rPr lang="en-US" dirty="0"/>
              <a:t>State Two</a:t>
            </a:r>
          </a:p>
        </p:txBody>
      </p:sp>
      <p:sp>
        <p:nvSpPr>
          <p:cNvPr id="99" name="Text Placeholder 2"/>
          <p:cNvSpPr>
            <a:spLocks noGrp="1"/>
          </p:cNvSpPr>
          <p:nvPr>
            <p:ph type="body" sz="quarter" idx="102" hasCustomPrompt="1"/>
          </p:nvPr>
        </p:nvSpPr>
        <p:spPr>
          <a:xfrm>
            <a:off x="5809129" y="3954769"/>
            <a:ext cx="2892911" cy="228600"/>
          </a:xfrm>
        </p:spPr>
        <p:txBody>
          <a:bodyPr anchor="ctr">
            <a:noAutofit/>
          </a:bodyPr>
          <a:lstStyle>
            <a:lvl1pPr marL="0" indent="0">
              <a:buNone/>
              <a:defRPr sz="1200" b="1">
                <a:solidFill>
                  <a:srgbClr val="00395C"/>
                </a:solidFill>
              </a:defRPr>
            </a:lvl1pPr>
          </a:lstStyle>
          <a:p>
            <a:r>
              <a:rPr lang="en-US"/>
              <a:t>Memberships</a:t>
            </a:r>
          </a:p>
        </p:txBody>
      </p:sp>
      <p:sp>
        <p:nvSpPr>
          <p:cNvPr id="100" name="Text Placeholder 2"/>
          <p:cNvSpPr>
            <a:spLocks noGrp="1"/>
          </p:cNvSpPr>
          <p:nvPr>
            <p:ph type="body" sz="quarter" idx="103" hasCustomPrompt="1"/>
          </p:nvPr>
        </p:nvSpPr>
        <p:spPr>
          <a:xfrm>
            <a:off x="5809129" y="4231893"/>
            <a:ext cx="2892911" cy="1115239"/>
          </a:xfrm>
        </p:spPr>
        <p:txBody>
          <a:bodyPr anchor="t">
            <a:noAutofit/>
          </a:bodyPr>
          <a:lstStyle>
            <a:lvl1pPr marL="0" indent="0" algn="l" defTabSz="914400" rtl="0" eaLnBrk="1" latinLnBrk="0" hangingPunct="1">
              <a:spcBef>
                <a:spcPts val="600"/>
              </a:spcBef>
              <a:spcAft>
                <a:spcPct val="0"/>
              </a:spcAft>
              <a:buClr>
                <a:srgbClr val="60C3DA"/>
              </a:buClr>
              <a:buSzPct val="110000"/>
              <a:buFont typeface="Wingdings" panose="05000000000000000000" pitchFamily="2" charset="2"/>
              <a:buNone/>
              <a:defRPr lang="en-US" sz="1000" b="0" kern="1200" baseline="0" smtClean="0">
                <a:solidFill>
                  <a:srgbClr val="00395C"/>
                </a:solidFill>
                <a:latin typeface="+mn-lt"/>
                <a:ea typeface="+mn-ea"/>
                <a:cs typeface="+mn-cs"/>
              </a:defRPr>
            </a:lvl1pPr>
          </a:lstStyle>
          <a:p>
            <a:r>
              <a:rPr lang="en-US"/>
              <a:t>Memberships to go here</a:t>
            </a:r>
          </a:p>
        </p:txBody>
      </p:sp>
      <p:sp>
        <p:nvSpPr>
          <p:cNvPr id="101" name="Text Placeholder 2"/>
          <p:cNvSpPr>
            <a:spLocks noGrp="1"/>
          </p:cNvSpPr>
          <p:nvPr>
            <p:ph type="body" sz="quarter" idx="104" hasCustomPrompt="1"/>
          </p:nvPr>
        </p:nvSpPr>
        <p:spPr>
          <a:xfrm>
            <a:off x="5809129" y="5400178"/>
            <a:ext cx="2892911" cy="228600"/>
          </a:xfrm>
        </p:spPr>
        <p:txBody>
          <a:bodyPr anchor="ctr">
            <a:noAutofit/>
          </a:bodyPr>
          <a:lstStyle>
            <a:lvl1pPr marL="0" indent="0">
              <a:buNone/>
              <a:defRPr sz="1200" b="1">
                <a:solidFill>
                  <a:srgbClr val="00395C"/>
                </a:solidFill>
              </a:defRPr>
            </a:lvl1pPr>
          </a:lstStyle>
          <a:p>
            <a:r>
              <a:rPr lang="en-US" dirty="0"/>
              <a:t>Languages</a:t>
            </a:r>
          </a:p>
        </p:txBody>
      </p:sp>
      <p:sp>
        <p:nvSpPr>
          <p:cNvPr id="102" name="Text Placeholder 2"/>
          <p:cNvSpPr>
            <a:spLocks noGrp="1"/>
          </p:cNvSpPr>
          <p:nvPr>
            <p:ph type="body" sz="quarter" idx="105" hasCustomPrompt="1"/>
          </p:nvPr>
        </p:nvSpPr>
        <p:spPr>
          <a:xfrm>
            <a:off x="5809129" y="5681824"/>
            <a:ext cx="2892911" cy="426897"/>
          </a:xfrm>
        </p:spPr>
        <p:txBody>
          <a:bodyPr numCol="2" anchor="t">
            <a:noAutofit/>
          </a:bodyPr>
          <a:lstStyle>
            <a:lvl1pPr marL="0" indent="0" algn="l" defTabSz="914400" rtl="0" eaLnBrk="1" latinLnBrk="0" hangingPunct="1">
              <a:spcBef>
                <a:spcPts val="600"/>
              </a:spcBef>
              <a:spcAft>
                <a:spcPct val="0"/>
              </a:spcAft>
              <a:buClr>
                <a:srgbClr val="60C3DA"/>
              </a:buClr>
              <a:buSzPct val="110000"/>
              <a:buFont typeface="Wingdings" panose="05000000000000000000" pitchFamily="2" charset="2"/>
              <a:buNone/>
              <a:defRPr lang="en-US" sz="1000" b="0" kern="1200" baseline="0" smtClean="0">
                <a:solidFill>
                  <a:srgbClr val="00395C"/>
                </a:solidFill>
                <a:latin typeface="+mn-lt"/>
                <a:ea typeface="+mn-ea"/>
                <a:cs typeface="+mn-cs"/>
              </a:defRPr>
            </a:lvl1pPr>
          </a:lstStyle>
          <a:p>
            <a:r>
              <a:rPr lang="en-US" dirty="0"/>
              <a:t>Language One</a:t>
            </a:r>
          </a:p>
          <a:p>
            <a:r>
              <a:rPr lang="en-US" dirty="0"/>
              <a:t>Language Two</a:t>
            </a:r>
          </a:p>
          <a:p>
            <a:r>
              <a:rPr lang="en-US" dirty="0"/>
              <a:t>Language Three</a:t>
            </a:r>
          </a:p>
          <a:p>
            <a:r>
              <a:rPr lang="en-US" dirty="0"/>
              <a:t>Language Four</a:t>
            </a:r>
          </a:p>
        </p:txBody>
      </p:sp>
      <p:sp>
        <p:nvSpPr>
          <p:cNvPr id="103"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baseline="0"/>
            </a:lvl1pPr>
          </a:lstStyle>
          <a:p>
            <a:r>
              <a:rPr lang="en-US" dirty="0"/>
              <a:t>Core Team Member</a:t>
            </a:r>
          </a:p>
        </p:txBody>
      </p:sp>
    </p:spTree>
    <p:extLst>
      <p:ext uri="{BB962C8B-B14F-4D97-AF65-F5344CB8AC3E}">
        <p14:creationId xmlns:p14="http://schemas.microsoft.com/office/powerpoint/2010/main" val="360167539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6" name="Rectangle 5"/>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533400" y="6020972"/>
            <a:ext cx="8077200" cy="307777"/>
          </a:xfrm>
          <a:prstGeom prst="rect">
            <a:avLst/>
          </a:prstGeom>
          <a:noFill/>
        </p:spPr>
        <p:txBody>
          <a:bodyPr wrap="square" lIns="0" rIns="0" rtlCol="0" anchor="b" anchorCtr="0">
            <a:spAutoFit/>
          </a:bodyPr>
          <a:lstStyle/>
          <a:p>
            <a:r>
              <a:rPr lang="en-US" sz="1400" dirty="0">
                <a:solidFill>
                  <a:schemeClr val="bg1"/>
                </a:solidFill>
              </a:rPr>
              <a:t>For further information, visit our website at </a:t>
            </a:r>
            <a:r>
              <a:rPr lang="en-US" sz="1400" b="1" dirty="0">
                <a:solidFill>
                  <a:srgbClr val="EB602B"/>
                </a:solidFill>
              </a:rPr>
              <a:t>dechert.com</a:t>
            </a:r>
            <a:r>
              <a:rPr lang="en-US" sz="1400" b="1" dirty="0">
                <a:solidFill>
                  <a:schemeClr val="bg1"/>
                </a:solidFill>
              </a:rPr>
              <a:t>.</a:t>
            </a:r>
          </a:p>
        </p:txBody>
      </p:sp>
      <p:sp>
        <p:nvSpPr>
          <p:cNvPr id="10" name="TextBox 9"/>
          <p:cNvSpPr txBox="1"/>
          <p:nvPr userDrawn="1"/>
        </p:nvSpPr>
        <p:spPr>
          <a:xfrm>
            <a:off x="533400" y="6244846"/>
            <a:ext cx="8077200" cy="246221"/>
          </a:xfrm>
          <a:prstGeom prst="rect">
            <a:avLst/>
          </a:prstGeom>
          <a:noFill/>
        </p:spPr>
        <p:txBody>
          <a:bodyPr wrap="square" lIns="0" rIns="0" rtlCol="0">
            <a:spAutoFit/>
          </a:bodyPr>
          <a:lstStyle/>
          <a:p>
            <a:r>
              <a:rPr lang="en-US" sz="1000" dirty="0">
                <a:solidFill>
                  <a:schemeClr val="bg1"/>
                </a:solidFill>
              </a:rPr>
              <a:t>Dechert practices as a limited liability partnership or limited liability company other than in Dublin and Hong Kong.</a:t>
            </a:r>
            <a:endParaRPr lang="en-US" sz="1000" b="1" dirty="0">
              <a:solidFill>
                <a:schemeClr val="bg1"/>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488" y="3135333"/>
            <a:ext cx="3224885" cy="1094501"/>
          </a:xfrm>
          <a:prstGeom prst="rect">
            <a:avLst/>
          </a:prstGeom>
        </p:spPr>
      </p:pic>
      <p:sp>
        <p:nvSpPr>
          <p:cNvPr id="7" name="Rectangle 6"/>
          <p:cNvSpPr/>
          <p:nvPr userDrawn="1"/>
        </p:nvSpPr>
        <p:spPr>
          <a:xfrm>
            <a:off x="533400" y="4763867"/>
            <a:ext cx="7870371" cy="130805"/>
          </a:xfrm>
          <a:prstGeom prst="rect">
            <a:avLst/>
          </a:prstGeom>
        </p:spPr>
        <p:txBody>
          <a:bodyPr wrap="square" lIns="0" tIns="0" rIns="0" bIns="0">
            <a:spAutoFit/>
          </a:bodyPr>
          <a:lstStyle/>
          <a:p>
            <a:r>
              <a:rPr lang="en-US" sz="850" i="0" dirty="0">
                <a:solidFill>
                  <a:schemeClr val="bg1"/>
                </a:solidFill>
              </a:rPr>
              <a:t>Dechert lawyers acted on the matters listed in this presentation either at Dechert or prior to joining the firm.</a:t>
            </a:r>
          </a:p>
        </p:txBody>
      </p:sp>
      <p:pic>
        <p:nvPicPr>
          <p:cNvPr id="8" name="Picture 7">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7068" y="5216579"/>
            <a:ext cx="248245" cy="228600"/>
          </a:xfrm>
          <a:prstGeom prst="rect">
            <a:avLst/>
          </a:prstGeom>
        </p:spPr>
      </p:pic>
      <p:pic>
        <p:nvPicPr>
          <p:cNvPr id="11" name="Picture 10">
            <a:hlinkClick r:id="rId5"/>
          </p:cNvPr>
          <p:cNvPicPr>
            <a:picLocks noChangeAspect="1"/>
          </p:cNvPicPr>
          <p:nvPr userDrawn="1"/>
        </p:nvPicPr>
        <p:blipFill rotWithShape="1">
          <a:blip r:embed="rId6">
            <a:extLst>
              <a:ext uri="{28A0092B-C50C-407E-A947-70E740481C1C}">
                <a14:useLocalDpi xmlns:a14="http://schemas.microsoft.com/office/drawing/2010/main" val="0"/>
              </a:ext>
            </a:extLst>
          </a:blip>
          <a:srcRect l="15076" t="19947" r="14711" b="20351"/>
          <a:stretch/>
        </p:blipFill>
        <p:spPr>
          <a:xfrm>
            <a:off x="1014087" y="5208896"/>
            <a:ext cx="290355" cy="246888"/>
          </a:xfrm>
          <a:prstGeom prst="rect">
            <a:avLst/>
          </a:prstGeom>
        </p:spPr>
      </p:pic>
      <p:pic>
        <p:nvPicPr>
          <p:cNvPr id="12" name="Picture 11">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03216" y="5207435"/>
            <a:ext cx="228492" cy="228492"/>
          </a:xfrm>
          <a:prstGeom prst="rect">
            <a:avLst/>
          </a:prstGeom>
        </p:spPr>
      </p:pic>
      <p:pic>
        <p:nvPicPr>
          <p:cNvPr id="13" name="Picture 12">
            <a:hlinkClick r:id="rId9"/>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30483" y="5198237"/>
            <a:ext cx="246888" cy="246888"/>
          </a:xfrm>
          <a:prstGeom prst="rect">
            <a:avLst/>
          </a:prstGeom>
        </p:spPr>
      </p:pic>
    </p:spTree>
    <p:extLst>
      <p:ext uri="{BB962C8B-B14F-4D97-AF65-F5344CB8AC3E}">
        <p14:creationId xmlns:p14="http://schemas.microsoft.com/office/powerpoint/2010/main" val="948404778"/>
      </p:ext>
    </p:extLst>
  </p:cSld>
  <p:clrMapOvr>
    <a:masterClrMapping/>
  </p:clrMapOvr>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7882" y="0"/>
            <a:ext cx="199136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571" y="5211601"/>
            <a:ext cx="1280160" cy="434405"/>
          </a:xfrm>
          <a:prstGeom prst="rect">
            <a:avLst/>
          </a:prstGeom>
        </p:spPr>
      </p:pic>
      <p:sp>
        <p:nvSpPr>
          <p:cNvPr id="14" name="Title 1"/>
          <p:cNvSpPr>
            <a:spLocks noGrp="1"/>
          </p:cNvSpPr>
          <p:nvPr>
            <p:ph type="ctrTitle" hasCustomPrompt="1"/>
          </p:nvPr>
        </p:nvSpPr>
        <p:spPr>
          <a:xfrm>
            <a:off x="527199" y="313267"/>
            <a:ext cx="4805197" cy="1921953"/>
          </a:xfrm>
        </p:spPr>
        <p:txBody>
          <a:bodyPr wrap="square" anchor="b">
            <a:normAutofit/>
          </a:bodyPr>
          <a:lstStyle>
            <a:lvl1pPr algn="l">
              <a:lnSpc>
                <a:spcPct val="90000"/>
              </a:lnSpc>
              <a:defRPr sz="3300" b="0">
                <a:solidFill>
                  <a:srgbClr val="00395C"/>
                </a:solidFill>
              </a:defRPr>
            </a:lvl1pPr>
          </a:lstStyle>
          <a:p>
            <a:r>
              <a:rPr lang="en-US" dirty="0"/>
              <a:t>Enter Presentation Title</a:t>
            </a:r>
          </a:p>
        </p:txBody>
      </p:sp>
      <p:sp>
        <p:nvSpPr>
          <p:cNvPr id="15" name="Subtitle 2"/>
          <p:cNvSpPr>
            <a:spLocks noGrp="1"/>
          </p:cNvSpPr>
          <p:nvPr>
            <p:ph type="subTitle" idx="1" hasCustomPrompt="1"/>
          </p:nvPr>
        </p:nvSpPr>
        <p:spPr>
          <a:xfrm>
            <a:off x="527199" y="2334844"/>
            <a:ext cx="4805197"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
        <p:nvSpPr>
          <p:cNvPr id="10"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smtClean="0"/>
              <a:t>September 19, 2019 </a:t>
            </a:r>
            <a:endParaRPr lang="en-US" dirty="0"/>
          </a:p>
        </p:txBody>
      </p:sp>
    </p:spTree>
    <p:extLst>
      <p:ext uri="{BB962C8B-B14F-4D97-AF65-F5344CB8AC3E}">
        <p14:creationId xmlns:p14="http://schemas.microsoft.com/office/powerpoint/2010/main" val="384537864"/>
      </p:ext>
    </p:extLst>
  </p:cSld>
  <p:clrMapOvr>
    <a:masterClrMapping/>
  </p:clrMapOvr>
  <p:transition/>
  <p:extLst mod="1">
    <p:ext uri="{DCECCB84-F9BA-43D5-87BE-67443E8EF086}">
      <p15:sldGuideLst xmlns:p15="http://schemas.microsoft.com/office/powerpoint/2012/main">
        <p15:guide id="1" pos="2640">
          <p15:clr>
            <a:srgbClr val="FBAE40"/>
          </p15:clr>
        </p15:guide>
        <p15:guide id="2" orient="horz" pos="4008">
          <p15:clr>
            <a:srgbClr val="FBAE40"/>
          </p15:clr>
        </p15:guide>
        <p15:guide id="3"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nal Slide White Backgroun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496" y="3136392"/>
            <a:ext cx="3227832" cy="1095501"/>
          </a:xfrm>
          <a:prstGeom prst="rect">
            <a:avLst/>
          </a:prstGeom>
        </p:spPr>
      </p:pic>
      <p:sp>
        <p:nvSpPr>
          <p:cNvPr id="12" name="TextBox 11"/>
          <p:cNvSpPr txBox="1"/>
          <p:nvPr userDrawn="1"/>
        </p:nvSpPr>
        <p:spPr>
          <a:xfrm>
            <a:off x="533400" y="6020972"/>
            <a:ext cx="8077200" cy="307777"/>
          </a:xfrm>
          <a:prstGeom prst="rect">
            <a:avLst/>
          </a:prstGeom>
          <a:noFill/>
        </p:spPr>
        <p:txBody>
          <a:bodyPr wrap="square" lIns="0" rIns="0" rtlCol="0" anchor="b" anchorCtr="0">
            <a:spAutoFit/>
          </a:bodyPr>
          <a:lstStyle/>
          <a:p>
            <a:r>
              <a:rPr lang="en-US" sz="1400" dirty="0">
                <a:solidFill>
                  <a:srgbClr val="00395C"/>
                </a:solidFill>
              </a:rPr>
              <a:t>For further information, visit our website at </a:t>
            </a:r>
            <a:r>
              <a:rPr lang="en-US" sz="1400" b="1" dirty="0">
                <a:solidFill>
                  <a:srgbClr val="EB602B"/>
                </a:solidFill>
              </a:rPr>
              <a:t>dechert.com</a:t>
            </a:r>
            <a:r>
              <a:rPr lang="en-US" sz="1400" b="1" dirty="0">
                <a:solidFill>
                  <a:srgbClr val="00395C"/>
                </a:solidFill>
              </a:rPr>
              <a:t>.</a:t>
            </a:r>
          </a:p>
        </p:txBody>
      </p:sp>
      <p:sp>
        <p:nvSpPr>
          <p:cNvPr id="13" name="TextBox 12"/>
          <p:cNvSpPr txBox="1"/>
          <p:nvPr userDrawn="1"/>
        </p:nvSpPr>
        <p:spPr>
          <a:xfrm>
            <a:off x="533400" y="6244846"/>
            <a:ext cx="8077200" cy="246221"/>
          </a:xfrm>
          <a:prstGeom prst="rect">
            <a:avLst/>
          </a:prstGeom>
          <a:noFill/>
        </p:spPr>
        <p:txBody>
          <a:bodyPr wrap="square" lIns="0" rIns="0" rtlCol="0">
            <a:spAutoFit/>
          </a:bodyPr>
          <a:lstStyle/>
          <a:p>
            <a:r>
              <a:rPr lang="en-US" sz="1000" dirty="0">
                <a:solidFill>
                  <a:srgbClr val="00395C"/>
                </a:solidFill>
              </a:rPr>
              <a:t>Dechert practices as a limited liability partnership or limited liability company other than in Dublin and Hong Kong.</a:t>
            </a:r>
            <a:endParaRPr lang="en-US" sz="1000" b="1" dirty="0">
              <a:solidFill>
                <a:srgbClr val="00395C"/>
              </a:solidFill>
            </a:endParaRPr>
          </a:p>
        </p:txBody>
      </p:sp>
      <p:sp>
        <p:nvSpPr>
          <p:cNvPr id="5" name="Rectangle 4"/>
          <p:cNvSpPr/>
          <p:nvPr userDrawn="1"/>
        </p:nvSpPr>
        <p:spPr>
          <a:xfrm>
            <a:off x="533400" y="4763867"/>
            <a:ext cx="7870371" cy="130805"/>
          </a:xfrm>
          <a:prstGeom prst="rect">
            <a:avLst/>
          </a:prstGeom>
        </p:spPr>
        <p:txBody>
          <a:bodyPr wrap="square" lIns="0" tIns="0" rIns="0" bIns="0">
            <a:spAutoFit/>
          </a:bodyPr>
          <a:lstStyle/>
          <a:p>
            <a:r>
              <a:rPr lang="en-US" sz="850" i="0" dirty="0">
                <a:solidFill>
                  <a:srgbClr val="00395C"/>
                </a:solidFill>
              </a:rPr>
              <a:t>Dechert lawyers acted on the matters listed in this presentation either at Dechert or prior to joining the firm.</a:t>
            </a:r>
          </a:p>
        </p:txBody>
      </p:sp>
      <p:pic>
        <p:nvPicPr>
          <p:cNvPr id="6" name="Picture 5">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7068" y="5216579"/>
            <a:ext cx="248245" cy="228600"/>
          </a:xfrm>
          <a:prstGeom prst="rect">
            <a:avLst/>
          </a:prstGeom>
        </p:spPr>
      </p:pic>
      <p:pic>
        <p:nvPicPr>
          <p:cNvPr id="7" name="Picture 6">
            <a:hlinkClick r:id="rId5"/>
          </p:cNvPr>
          <p:cNvPicPr>
            <a:picLocks noChangeAspect="1"/>
          </p:cNvPicPr>
          <p:nvPr userDrawn="1"/>
        </p:nvPicPr>
        <p:blipFill rotWithShape="1">
          <a:blip r:embed="rId6">
            <a:extLst>
              <a:ext uri="{28A0092B-C50C-407E-A947-70E740481C1C}">
                <a14:useLocalDpi xmlns:a14="http://schemas.microsoft.com/office/drawing/2010/main" val="0"/>
              </a:ext>
            </a:extLst>
          </a:blip>
          <a:srcRect l="15076" t="19947" r="14711" b="20351"/>
          <a:stretch/>
        </p:blipFill>
        <p:spPr>
          <a:xfrm>
            <a:off x="1014087" y="5208896"/>
            <a:ext cx="290355" cy="246888"/>
          </a:xfrm>
          <a:prstGeom prst="rect">
            <a:avLst/>
          </a:prstGeom>
        </p:spPr>
      </p:pic>
      <p:pic>
        <p:nvPicPr>
          <p:cNvPr id="8" name="Picture 7">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03216" y="5207435"/>
            <a:ext cx="228492" cy="228492"/>
          </a:xfrm>
          <a:prstGeom prst="rect">
            <a:avLst/>
          </a:prstGeom>
        </p:spPr>
      </p:pic>
      <p:pic>
        <p:nvPicPr>
          <p:cNvPr id="9" name="Picture 8">
            <a:hlinkClick r:id="rId9"/>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30483" y="5198237"/>
            <a:ext cx="246888" cy="246888"/>
          </a:xfrm>
          <a:prstGeom prst="rect">
            <a:avLst/>
          </a:prstGeom>
        </p:spPr>
      </p:pic>
    </p:spTree>
    <p:extLst>
      <p:ext uri="{BB962C8B-B14F-4D97-AF65-F5344CB8AC3E}">
        <p14:creationId xmlns:p14="http://schemas.microsoft.com/office/powerpoint/2010/main" val="2623072002"/>
      </p:ext>
    </p:extLst>
  </p:cSld>
  <p:clrMapOvr>
    <a:masterClrMapping/>
  </p:clrMapOvr>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amp; 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04802"/>
            <a:ext cx="8229600" cy="874931"/>
          </a:xfrm>
        </p:spPr>
        <p:txBody>
          <a:bodyPr anchor="b" anchorCtr="0">
            <a:normAutofit/>
          </a:bodyPr>
          <a:lstStyle>
            <a:lvl1pPr algn="l">
              <a:lnSpc>
                <a:spcPct val="90000"/>
              </a:lnSpc>
              <a:defRPr sz="2250" b="0" i="0" u="none">
                <a:solidFill>
                  <a:srgbClr val="00395C"/>
                </a:solidFill>
              </a:defRPr>
            </a:lvl1pPr>
          </a:lstStyle>
          <a:p>
            <a:r>
              <a:rPr lang="en-US" smtClean="0"/>
              <a:t>Enter Page Title</a:t>
            </a:r>
            <a:endParaRPr lang="en-US"/>
          </a:p>
        </p:txBody>
      </p:sp>
      <p:sp>
        <p:nvSpPr>
          <p:cNvPr id="3" name="Content Placeholder 2"/>
          <p:cNvSpPr>
            <a:spLocks noGrp="1"/>
          </p:cNvSpPr>
          <p:nvPr>
            <p:ph idx="1" hasCustomPrompt="1"/>
          </p:nvPr>
        </p:nvSpPr>
        <p:spPr>
          <a:xfrm>
            <a:off x="533400" y="1590807"/>
            <a:ext cx="8229600" cy="4276595"/>
          </a:xfrm>
        </p:spPr>
        <p:txBody>
          <a:bodyPr>
            <a:normAutofit/>
          </a:bodyPr>
          <a:lstStyle>
            <a:lvl1pPr marL="169069" indent="-169069">
              <a:spcBef>
                <a:spcPts val="1350"/>
              </a:spcBef>
              <a:spcAft>
                <a:spcPct val="0"/>
              </a:spcAft>
              <a:buClr>
                <a:srgbClr val="00395C"/>
              </a:buClr>
              <a:buFont typeface="Wingdings" panose="05000000000000000000" pitchFamily="2" charset="2"/>
              <a:buChar char="§"/>
              <a:defRPr sz="1650" baseline="0">
                <a:solidFill>
                  <a:srgbClr val="0F375C"/>
                </a:solidFill>
              </a:defRPr>
            </a:lvl1pPr>
            <a:lvl2pPr marL="516731" indent="-173831">
              <a:spcBef>
                <a:spcPts val="900"/>
              </a:spcBef>
              <a:spcAft>
                <a:spcPct val="0"/>
              </a:spcAft>
              <a:buClr>
                <a:srgbClr val="EB602B"/>
              </a:buClr>
              <a:buSzTx/>
              <a:buFont typeface="Arial" panose="020B0604020202020204" pitchFamily="34" charset="0"/>
              <a:buChar char="–"/>
              <a:defRPr sz="1500" b="0">
                <a:solidFill>
                  <a:srgbClr val="0F375C"/>
                </a:solidFill>
              </a:defRPr>
            </a:lvl2pPr>
            <a:lvl3pPr marL="854869" indent="-169069">
              <a:spcBef>
                <a:spcPts val="900"/>
              </a:spcBef>
              <a:spcAft>
                <a:spcPct val="0"/>
              </a:spcAft>
              <a:buClr>
                <a:srgbClr val="00395C"/>
              </a:buClr>
              <a:buFont typeface="Arial" panose="020B0604020202020204" pitchFamily="34" charset="0"/>
              <a:buChar char="•"/>
              <a:defRPr sz="1350">
                <a:solidFill>
                  <a:srgbClr val="0F375C"/>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Enter First Level Bullet Point</a:t>
            </a:r>
          </a:p>
          <a:p>
            <a:pPr lvl="1"/>
            <a:r>
              <a:rPr lang="en-US" smtClean="0"/>
              <a:t>Second Level Bullet Point</a:t>
            </a:r>
          </a:p>
          <a:p>
            <a:pPr lvl="2"/>
            <a:r>
              <a:rPr lang="en-US" smtClean="0"/>
              <a:t>Third Level</a:t>
            </a:r>
          </a:p>
        </p:txBody>
      </p:sp>
      <p:sp>
        <p:nvSpPr>
          <p:cNvPr id="12" name="Footer Placeholder 4"/>
          <p:cNvSpPr>
            <a:spLocks noGrp="1"/>
          </p:cNvSpPr>
          <p:nvPr>
            <p:ph type="ftr" sz="quarter" idx="3"/>
          </p:nvPr>
        </p:nvSpPr>
        <p:spPr>
          <a:xfrm>
            <a:off x="1828800" y="6480472"/>
            <a:ext cx="6553200" cy="365125"/>
          </a:xfrm>
          <a:prstGeom prst="rect">
            <a:avLst/>
          </a:prstGeom>
        </p:spPr>
        <p:txBody>
          <a:bodyPr vert="horz" lIns="91440" tIns="45720" rIns="91440" bIns="45720" rtlCol="0" anchor="ctr">
            <a:normAutofit/>
          </a:bodyPr>
          <a:lstStyle>
            <a:lvl1pPr algn="l">
              <a:defRPr sz="675" b="1">
                <a:solidFill>
                  <a:srgbClr val="0F375C"/>
                </a:solidFill>
              </a:defRPr>
            </a:lvl1pPr>
          </a:lstStyle>
          <a:p>
            <a:r>
              <a:rPr lang="en-US" smtClean="0"/>
              <a:t>SEC Rules and Interpretations on Standards of Conduct and Fiduciary Duty</a:t>
            </a:r>
            <a:endParaRPr lang="en-US" dirty="0"/>
          </a:p>
        </p:txBody>
      </p:sp>
      <p:sp>
        <p:nvSpPr>
          <p:cNvPr id="13" name="Slide Number Placeholder 5"/>
          <p:cNvSpPr>
            <a:spLocks noGrp="1"/>
          </p:cNvSpPr>
          <p:nvPr>
            <p:ph type="sldNum" sz="quarter" idx="4"/>
          </p:nvPr>
        </p:nvSpPr>
        <p:spPr>
          <a:xfrm>
            <a:off x="8153401" y="6476967"/>
            <a:ext cx="948068" cy="365125"/>
          </a:xfrm>
          <a:prstGeom prst="rect">
            <a:avLst/>
          </a:prstGeom>
        </p:spPr>
        <p:txBody>
          <a:bodyPr vert="horz" lIns="91440" tIns="45720" rIns="91440" bIns="45720" rtlCol="0" anchor="ctr"/>
          <a:lstStyle>
            <a:lvl1pPr algn="r">
              <a:defRPr sz="675" b="1">
                <a:solidFill>
                  <a:srgbClr val="00395C"/>
                </a:solidFill>
              </a:defRPr>
            </a:lvl1pPr>
          </a:lstStyle>
          <a:p>
            <a:fld id="{423ACDEF-398B-4923-BAF3-0AF17CFC972B}" type="slidenum">
              <a:rPr lang="en-US" smtClean="0"/>
              <a:t>‹#›</a:t>
            </a:fld>
            <a:endParaRPr lang="en-US" dirty="0"/>
          </a:p>
        </p:txBody>
      </p:sp>
      <p:sp>
        <p:nvSpPr>
          <p:cNvPr id="14" name="Date Placeholder 3"/>
          <p:cNvSpPr>
            <a:spLocks noGrp="1"/>
          </p:cNvSpPr>
          <p:nvPr>
            <p:ph type="dt" sz="half" idx="2"/>
          </p:nvPr>
        </p:nvSpPr>
        <p:spPr>
          <a:xfrm>
            <a:off x="533400" y="6480472"/>
            <a:ext cx="1219200" cy="365125"/>
          </a:xfrm>
          <a:prstGeom prst="rect">
            <a:avLst/>
          </a:prstGeom>
        </p:spPr>
        <p:txBody>
          <a:bodyPr vert="horz" lIns="91440" tIns="45720" rIns="91440" bIns="45720" rtlCol="0" anchor="ctr"/>
          <a:lstStyle>
            <a:lvl1pPr algn="r">
              <a:defRPr sz="675">
                <a:solidFill>
                  <a:srgbClr val="0F375C"/>
                </a:solidFill>
              </a:defRPr>
            </a:lvl1pPr>
          </a:lstStyle>
          <a:p>
            <a:r>
              <a:rPr lang="en-US" smtClean="0"/>
              <a:t>September 19, 2019 </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045198"/>
            <a:ext cx="9144000" cy="423334"/>
          </a:xfrm>
          <a:prstGeom prst="rect">
            <a:avLst/>
          </a:prstGeom>
        </p:spPr>
      </p:pic>
      <p:cxnSp>
        <p:nvCxnSpPr>
          <p:cNvPr id="11" name="Straight Connector 10"/>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789493" y="6618972"/>
            <a:ext cx="0" cy="88253"/>
          </a:xfrm>
          <a:prstGeom prst="line">
            <a:avLst/>
          </a:prstGeom>
          <a:ln w="6350">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572746"/>
      </p:ext>
    </p:extLst>
  </p:cSld>
  <p:clrMapOvr>
    <a:masterClrMapping/>
  </p:clrMapOvr>
  <p:transition/>
  <p:extLst mod="1">
    <p:ext uri="{DCECCB84-F9BA-43D5-87BE-67443E8EF086}">
      <p15:sldGuideLst xmlns:p15="http://schemas.microsoft.com/office/powerpoint/2012/main">
        <p15:guide id="1" orient="horz" pos="4056">
          <p15:clr>
            <a:srgbClr val="FBAE40"/>
          </p15:clr>
        </p15:guide>
        <p15:guide id="2" orient="horz" pos="38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7882" y="0"/>
            <a:ext cx="1991360" cy="685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199" y="4871065"/>
            <a:ext cx="3224885" cy="1094321"/>
          </a:xfrm>
          <a:prstGeom prst="rect">
            <a:avLst/>
          </a:prstGeom>
        </p:spPr>
      </p:pic>
      <p:sp>
        <p:nvSpPr>
          <p:cNvPr id="14" name="Title 1"/>
          <p:cNvSpPr>
            <a:spLocks noGrp="1"/>
          </p:cNvSpPr>
          <p:nvPr>
            <p:ph type="ctrTitle" hasCustomPrompt="1"/>
          </p:nvPr>
        </p:nvSpPr>
        <p:spPr>
          <a:xfrm>
            <a:off x="527199" y="313267"/>
            <a:ext cx="4805197" cy="1921953"/>
          </a:xfrm>
        </p:spPr>
        <p:txBody>
          <a:bodyPr wrap="square" anchor="b">
            <a:normAutofit/>
          </a:bodyPr>
          <a:lstStyle>
            <a:lvl1pPr algn="l">
              <a:lnSpc>
                <a:spcPct val="90000"/>
              </a:lnSpc>
              <a:defRPr sz="3300" b="0">
                <a:solidFill>
                  <a:srgbClr val="00395C"/>
                </a:solidFill>
              </a:defRPr>
            </a:lvl1pPr>
          </a:lstStyle>
          <a:p>
            <a:r>
              <a:rPr lang="en-US" dirty="0"/>
              <a:t>Enter Presentation Title</a:t>
            </a:r>
          </a:p>
        </p:txBody>
      </p:sp>
      <p:sp>
        <p:nvSpPr>
          <p:cNvPr id="15" name="Subtitle 2"/>
          <p:cNvSpPr>
            <a:spLocks noGrp="1"/>
          </p:cNvSpPr>
          <p:nvPr>
            <p:ph type="subTitle" idx="1" hasCustomPrompt="1"/>
          </p:nvPr>
        </p:nvSpPr>
        <p:spPr>
          <a:xfrm>
            <a:off x="527199" y="2334844"/>
            <a:ext cx="4805197"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sp>
        <p:nvSpPr>
          <p:cNvPr id="10"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smtClean="0"/>
              <a:t>September 19, 2019 </a:t>
            </a:r>
            <a:endParaRPr lang="en-US" dirty="0"/>
          </a:p>
        </p:txBody>
      </p:sp>
      <p:pic>
        <p:nvPicPr>
          <p:cNvPr id="9" name="Content Placeholder 8">
            <a:extLst>
              <a:ext uri="{FF2B5EF4-FFF2-40B4-BE49-F238E27FC236}">
                <a16:creationId xmlns:a16="http://schemas.microsoft.com/office/drawing/2014/main" xmlns="" id="{CF9F46EA-78AD-4AE4-8C30-985F65CAC8A5}"/>
              </a:ext>
            </a:extLst>
          </p:cNvPr>
          <p:cNvPicPr>
            <a:picLocks noChangeAspect="1"/>
          </p:cNvPicPr>
          <p:nvPr userDrawn="1"/>
        </p:nvPicPr>
        <p:blipFill>
          <a:blip r:embed="rId4"/>
          <a:stretch>
            <a:fillRect/>
          </a:stretch>
        </p:blipFill>
        <p:spPr>
          <a:xfrm>
            <a:off x="4506319" y="4524740"/>
            <a:ext cx="1498393" cy="1786971"/>
          </a:xfrm>
          <a:prstGeom prst="rect">
            <a:avLst/>
          </a:prstGeom>
        </p:spPr>
      </p:pic>
    </p:spTree>
    <p:extLst>
      <p:ext uri="{BB962C8B-B14F-4D97-AF65-F5344CB8AC3E}">
        <p14:creationId xmlns:p14="http://schemas.microsoft.com/office/powerpoint/2010/main" val="1586173044"/>
      </p:ext>
    </p:extLst>
  </p:cSld>
  <p:clrMapOvr>
    <a:masterClrMapping/>
  </p:clrMapOvr>
  <p:transition/>
  <p:extLst mod="1">
    <p:ext uri="{DCECCB84-F9BA-43D5-87BE-67443E8EF086}">
      <p15:sldGuideLst xmlns:p15="http://schemas.microsoft.com/office/powerpoint/2012/main">
        <p15:guide id="1" pos="2640">
          <p15:clr>
            <a:srgbClr val="FBAE40"/>
          </p15:clr>
        </p15:guide>
        <p15:guide id="2" orient="horz" pos="4008">
          <p15:clr>
            <a:srgbClr val="FBAE40"/>
          </p15:clr>
        </p15:guide>
        <p15:guide id="3"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527199" y="313267"/>
            <a:ext cx="4805197" cy="1921953"/>
          </a:xfrm>
        </p:spPr>
        <p:txBody>
          <a:bodyPr wrap="square" anchor="b">
            <a:normAutofit/>
          </a:bodyPr>
          <a:lstStyle>
            <a:lvl1pPr algn="l">
              <a:lnSpc>
                <a:spcPct val="90000"/>
              </a:lnSpc>
              <a:defRPr sz="3300" b="0">
                <a:solidFill>
                  <a:srgbClr val="00395C"/>
                </a:solidFill>
              </a:defRPr>
            </a:lvl1pPr>
          </a:lstStyle>
          <a:p>
            <a:r>
              <a:rPr lang="en-US" dirty="0"/>
              <a:t>Enter Presentation Title</a:t>
            </a:r>
          </a:p>
        </p:txBody>
      </p:sp>
      <p:sp>
        <p:nvSpPr>
          <p:cNvPr id="10" name="Subtitle 2"/>
          <p:cNvSpPr>
            <a:spLocks noGrp="1"/>
          </p:cNvSpPr>
          <p:nvPr>
            <p:ph type="subTitle" idx="1" hasCustomPrompt="1"/>
          </p:nvPr>
        </p:nvSpPr>
        <p:spPr>
          <a:xfrm>
            <a:off x="527199" y="2334844"/>
            <a:ext cx="4805197" cy="762000"/>
          </a:xfrm>
        </p:spPr>
        <p:txBody>
          <a:bodyPr wrap="square" anchor="t" anchorCtr="0">
            <a:normAutofit/>
          </a:bodyPr>
          <a:lstStyle>
            <a:lvl1pPr marL="0" indent="0" algn="l">
              <a:buNone/>
              <a:defRPr sz="1800">
                <a:solidFill>
                  <a:srgbClr val="0F375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add presenters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47882" y="0"/>
            <a:ext cx="199136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7571" y="5211601"/>
            <a:ext cx="1280160" cy="434405"/>
          </a:xfrm>
          <a:prstGeom prst="rect">
            <a:avLst/>
          </a:prstGeom>
        </p:spPr>
      </p:pic>
      <p:sp>
        <p:nvSpPr>
          <p:cNvPr id="11" name="Content Placeholder 11"/>
          <p:cNvSpPr>
            <a:spLocks noGrp="1"/>
          </p:cNvSpPr>
          <p:nvPr>
            <p:ph sz="quarter" idx="16" hasCustomPrompt="1"/>
          </p:nvPr>
        </p:nvSpPr>
        <p:spPr>
          <a:xfrm>
            <a:off x="2246963" y="4882573"/>
            <a:ext cx="2228784" cy="1362393"/>
          </a:xfrm>
        </p:spPr>
        <p:txBody>
          <a:bodyPr bIns="0" anchor="t" anchorCtr="0">
            <a:noAutofit/>
          </a:bodyPr>
          <a:lstStyle>
            <a:lvl1pPr marL="0" indent="0" algn="ctr">
              <a:buNone/>
              <a:defRPr sz="900" b="1" baseline="0"/>
            </a:lvl1pPr>
            <a:lvl2pPr>
              <a:defRPr sz="800"/>
            </a:lvl2pPr>
            <a:lvl3pPr>
              <a:defRPr sz="800"/>
            </a:lvl3pPr>
            <a:lvl4pPr>
              <a:defRPr sz="900"/>
            </a:lvl4pPr>
            <a:lvl5pPr>
              <a:defRPr sz="900"/>
            </a:lvl5pPr>
          </a:lstStyle>
          <a:p>
            <a:pPr lvl="0"/>
            <a:r>
              <a:rPr lang="en-US" dirty="0"/>
              <a:t>Click image icon to insert client logo. Align with bottom of Dechert logo if necessary.</a:t>
            </a:r>
          </a:p>
        </p:txBody>
      </p:sp>
      <p:sp>
        <p:nvSpPr>
          <p:cNvPr id="14" name="Date Placeholder 3"/>
          <p:cNvSpPr>
            <a:spLocks noGrp="1"/>
          </p:cNvSpPr>
          <p:nvPr>
            <p:ph type="dt" sz="half" idx="2"/>
          </p:nvPr>
        </p:nvSpPr>
        <p:spPr>
          <a:xfrm>
            <a:off x="527199" y="4336868"/>
            <a:ext cx="2590800" cy="375744"/>
          </a:xfrm>
          <a:prstGeom prst="rect">
            <a:avLst/>
          </a:prstGeom>
        </p:spPr>
        <p:txBody>
          <a:bodyPr vert="horz" lIns="0" tIns="45720" rIns="91440" bIns="45720" rtlCol="0" anchor="t" anchorCtr="0"/>
          <a:lstStyle>
            <a:lvl1pPr algn="l">
              <a:defRPr sz="1400" b="0">
                <a:solidFill>
                  <a:srgbClr val="0F375C"/>
                </a:solidFill>
              </a:defRPr>
            </a:lvl1pPr>
          </a:lstStyle>
          <a:p>
            <a:r>
              <a:rPr lang="en-US" smtClean="0"/>
              <a:t>September 19, 2019 </a:t>
            </a:r>
            <a:endParaRPr lang="en-US" dirty="0"/>
          </a:p>
        </p:txBody>
      </p:sp>
    </p:spTree>
    <p:extLst>
      <p:ext uri="{BB962C8B-B14F-4D97-AF65-F5344CB8AC3E}">
        <p14:creationId xmlns:p14="http://schemas.microsoft.com/office/powerpoint/2010/main" val="4205697552"/>
      </p:ext>
    </p:extLst>
  </p:cSld>
  <p:clrMapOvr>
    <a:masterClrMapping/>
  </p:clrMapOvr>
  <p:transition/>
  <p:extLst mod="1">
    <p:ext uri="{DCECCB84-F9BA-43D5-87BE-67443E8EF086}">
      <p15:sldGuideLst xmlns:p15="http://schemas.microsoft.com/office/powerpoint/2012/main">
        <p15:guide id="1" pos="2640">
          <p15:clr>
            <a:srgbClr val="FBAE40"/>
          </p15:clr>
        </p15:guide>
        <p15:guide id="2" orient="horz" pos="4008">
          <p15:clr>
            <a:srgbClr val="FBAE40"/>
          </p15:clr>
        </p15:guide>
        <p15:guide id="3"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Bulleted Dark Background">
    <p:spTree>
      <p:nvGrpSpPr>
        <p:cNvPr id="1" name=""/>
        <p:cNvGrpSpPr/>
        <p:nvPr/>
      </p:nvGrpSpPr>
      <p:grpSpPr>
        <a:xfrm>
          <a:off x="0" y="0"/>
          <a:ext cx="0" cy="0"/>
          <a:chOff x="0" y="0"/>
          <a:chExt cx="0" cy="0"/>
        </a:xfrm>
      </p:grpSpPr>
      <p:sp>
        <p:nvSpPr>
          <p:cNvPr id="9" name="Rectangle 8"/>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33400" y="304800"/>
            <a:ext cx="8229600" cy="874931"/>
          </a:xfrm>
        </p:spPr>
        <p:txBody>
          <a:bodyPr anchor="b" anchorCtr="0">
            <a:normAutofit/>
          </a:bodyPr>
          <a:lstStyle>
            <a:lvl1pPr algn="l">
              <a:lnSpc>
                <a:spcPct val="100000"/>
              </a:lnSpc>
              <a:defRPr sz="3000" b="0" i="0" u="none">
                <a:solidFill>
                  <a:schemeClr val="bg1"/>
                </a:solidFill>
              </a:defRPr>
            </a:lvl1pPr>
          </a:lstStyle>
          <a:p>
            <a:r>
              <a:rPr lang="en-US" dirty="0"/>
              <a:t>Enter Page Title</a:t>
            </a:r>
          </a:p>
        </p:txBody>
      </p:sp>
      <p:sp>
        <p:nvSpPr>
          <p:cNvPr id="3" name="Content Placeholder 2"/>
          <p:cNvSpPr>
            <a:spLocks noGrp="1"/>
          </p:cNvSpPr>
          <p:nvPr>
            <p:ph idx="1" hasCustomPrompt="1"/>
          </p:nvPr>
        </p:nvSpPr>
        <p:spPr>
          <a:xfrm>
            <a:off x="533400" y="1590805"/>
            <a:ext cx="8229600" cy="4660057"/>
          </a:xfrm>
        </p:spPr>
        <p:txBody>
          <a:bodyPr>
            <a:normAutofit/>
          </a:bodyPr>
          <a:lstStyle>
            <a:lvl1pPr marL="225425" indent="-225425">
              <a:spcBef>
                <a:spcPts val="1200"/>
              </a:spcBef>
              <a:spcAft>
                <a:spcPts val="0"/>
              </a:spcAft>
              <a:buClr>
                <a:srgbClr val="EB602B"/>
              </a:buClr>
              <a:buFont typeface="Wingdings" panose="05000000000000000000" pitchFamily="2" charset="2"/>
              <a:buChar char="§"/>
              <a:defRPr sz="2200" baseline="0">
                <a:solidFill>
                  <a:schemeClr val="bg1"/>
                </a:solidFill>
              </a:defRPr>
            </a:lvl1pPr>
            <a:lvl2pPr marL="688975" indent="-231775">
              <a:spcBef>
                <a:spcPts val="1200"/>
              </a:spcBef>
              <a:spcAft>
                <a:spcPts val="0"/>
              </a:spcAft>
              <a:buClr>
                <a:schemeClr val="bg1"/>
              </a:buClr>
              <a:buSzPct val="100000"/>
              <a:buFont typeface="Arial" panose="020B0604020202020204" pitchFamily="34" charset="0"/>
              <a:buChar char="–"/>
              <a:defRPr sz="2000" b="0">
                <a:solidFill>
                  <a:schemeClr val="bg1"/>
                </a:solidFill>
              </a:defRPr>
            </a:lvl2pPr>
            <a:lvl3pPr marL="1139825" indent="-225425">
              <a:spcBef>
                <a:spcPts val="1200"/>
              </a:spcBef>
              <a:spcAft>
                <a:spcPts val="0"/>
              </a:spcAft>
              <a:buClr>
                <a:srgbClr val="EB602B"/>
              </a:buClr>
              <a:buFont typeface="Arial" panose="020B0604020202020204" pitchFamily="34" charset="0"/>
              <a:buChar char="•"/>
              <a:defRPr sz="1800">
                <a:solidFill>
                  <a:schemeClr val="bg1"/>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Enter First Level Bullet Point</a:t>
            </a:r>
          </a:p>
          <a:p>
            <a:pPr lvl="1"/>
            <a:r>
              <a:rPr lang="en-US" dirty="0"/>
              <a:t>Second Level Bullet Point</a:t>
            </a:r>
          </a:p>
          <a:p>
            <a:pPr lvl="2"/>
            <a:r>
              <a:rPr lang="en-US" dirty="0"/>
              <a:t>Third Level</a:t>
            </a:r>
          </a:p>
        </p:txBody>
      </p:sp>
      <p:sp>
        <p:nvSpPr>
          <p:cNvPr id="12" name="Footer Placeholder 4"/>
          <p:cNvSpPr>
            <a:spLocks noGrp="1"/>
          </p:cNvSpPr>
          <p:nvPr>
            <p:ph type="ftr" sz="quarter" idx="3"/>
          </p:nvPr>
        </p:nvSpPr>
        <p:spPr>
          <a:xfrm>
            <a:off x="1828800" y="6480470"/>
            <a:ext cx="6553200" cy="365125"/>
          </a:xfrm>
          <a:prstGeom prst="rect">
            <a:avLst/>
          </a:prstGeom>
        </p:spPr>
        <p:txBody>
          <a:bodyPr vert="horz" lIns="91440" tIns="45720" rIns="91440" bIns="45720" rtlCol="0" anchor="ctr">
            <a:normAutofit/>
          </a:bodyPr>
          <a:lstStyle>
            <a:lvl1pPr algn="l">
              <a:defRPr sz="900" b="1">
                <a:solidFill>
                  <a:schemeClr val="bg1"/>
                </a:solidFill>
              </a:defRPr>
            </a:lvl1pPr>
          </a:lstStyle>
          <a:p>
            <a:r>
              <a:rPr lang="en-US" smtClean="0"/>
              <a:t>SEC Rules and Interpretations on Standards of Conduct and Fiduciary Duty</a:t>
            </a:r>
            <a:endParaRPr lang="en-US" dirty="0"/>
          </a:p>
        </p:txBody>
      </p:sp>
      <p:sp>
        <p:nvSpPr>
          <p:cNvPr id="13"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chemeClr val="bg1"/>
                </a:solidFill>
              </a:defRPr>
            </a:lvl1pPr>
          </a:lstStyle>
          <a:p>
            <a:fld id="{423ACDEF-398B-4923-BAF3-0AF17CFC972B}" type="slidenum">
              <a:rPr lang="en-US" smtClean="0"/>
              <a:pPr/>
              <a:t>‹#›</a:t>
            </a:fld>
            <a:endParaRPr lang="en-US" dirty="0"/>
          </a:p>
        </p:txBody>
      </p:sp>
      <p:sp>
        <p:nvSpPr>
          <p:cNvPr id="14"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a:solidFill>
                  <a:schemeClr val="bg1"/>
                </a:solidFill>
              </a:defRPr>
            </a:lvl1pPr>
          </a:lstStyle>
          <a:p>
            <a:r>
              <a:rPr lang="en-US" smtClean="0"/>
              <a:t>September 19, 2019 </a:t>
            </a:r>
            <a:endParaRPr lang="en-US" dirty="0"/>
          </a:p>
        </p:txBody>
      </p:sp>
      <p:cxnSp>
        <p:nvCxnSpPr>
          <p:cNvPr id="15" name="Straight Connector 14"/>
          <p:cNvCxnSpPr/>
          <p:nvPr userDrawn="1"/>
        </p:nvCxnSpPr>
        <p:spPr>
          <a:xfrm>
            <a:off x="539104" y="1405833"/>
            <a:ext cx="859643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789493" y="6618970"/>
            <a:ext cx="0" cy="88253"/>
          </a:xfrm>
          <a:prstGeom prst="line">
            <a:avLst/>
          </a:prstGeom>
          <a:ln w="6350">
            <a:solidFill>
              <a:srgbClr val="FEFBF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7864"/>
      </p:ext>
    </p:extLst>
  </p:cSld>
  <p:clrMapOvr>
    <a:masterClrMapping/>
  </p:clrMapOvr>
  <p:transition/>
  <p:extLst mod="1">
    <p:ext uri="{DCECCB84-F9BA-43D5-87BE-67443E8EF086}">
      <p15:sldGuideLst xmlns:p15="http://schemas.microsoft.com/office/powerpoint/2012/main">
        <p15:guide id="1" orient="horz" pos="4056">
          <p15:clr>
            <a:srgbClr val="FBAE40"/>
          </p15:clr>
        </p15:guide>
        <p15:guide id="2" orient="horz" pos="38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p:cNvSpPr/>
          <p:nvPr userDrawn="1"/>
        </p:nvSpPr>
        <p:spPr>
          <a:xfrm>
            <a:off x="0" y="0"/>
            <a:ext cx="9144001" cy="6858000"/>
          </a:xfrm>
          <a:prstGeom prst="rect">
            <a:avLst/>
          </a:prstGeom>
          <a:solidFill>
            <a:srgbClr val="003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524000" y="2441124"/>
            <a:ext cx="6858000" cy="1563920"/>
          </a:xfrm>
        </p:spPr>
        <p:txBody>
          <a:bodyPr anchor="b">
            <a:normAutofit/>
          </a:bodyPr>
          <a:lstStyle>
            <a:lvl1pPr algn="l">
              <a:lnSpc>
                <a:spcPct val="100000"/>
              </a:lnSpc>
              <a:defRPr sz="3200" b="0" cap="none">
                <a:solidFill>
                  <a:schemeClr val="bg1"/>
                </a:solidFill>
              </a:defRPr>
            </a:lvl1pPr>
          </a:lstStyle>
          <a:p>
            <a:r>
              <a:rPr lang="en-US" dirty="0"/>
              <a:t>Enter Section Title</a:t>
            </a:r>
          </a:p>
        </p:txBody>
      </p:sp>
      <p:sp>
        <p:nvSpPr>
          <p:cNvPr id="11" name="Text Placeholder 10"/>
          <p:cNvSpPr>
            <a:spLocks noGrp="1"/>
          </p:cNvSpPr>
          <p:nvPr>
            <p:ph type="body" sz="quarter" idx="15" hasCustomPrompt="1"/>
          </p:nvPr>
        </p:nvSpPr>
        <p:spPr>
          <a:xfrm>
            <a:off x="1524000" y="4375150"/>
            <a:ext cx="6858000" cy="622300"/>
          </a:xfrm>
        </p:spPr>
        <p:txBody>
          <a:bodyPr>
            <a:normAutofit/>
          </a:bodyPr>
          <a:lstStyle>
            <a:lvl1pPr marL="0" indent="0">
              <a:spcBef>
                <a:spcPts val="0"/>
              </a:spcBef>
              <a:buNone/>
              <a:defRPr sz="1200" b="1">
                <a:solidFill>
                  <a:schemeClr val="bg1"/>
                </a:solidFill>
              </a:defRPr>
            </a:lvl1pPr>
          </a:lstStyle>
          <a:p>
            <a:pPr lvl="0"/>
            <a:r>
              <a:rPr lang="en-US" dirty="0"/>
              <a:t>Enter Author name or additional subject information</a:t>
            </a:r>
          </a:p>
        </p:txBody>
      </p:sp>
      <p:cxnSp>
        <p:nvCxnSpPr>
          <p:cNvPr id="5" name="Straight Connector 4"/>
          <p:cNvCxnSpPr/>
          <p:nvPr userDrawn="1"/>
        </p:nvCxnSpPr>
        <p:spPr>
          <a:xfrm>
            <a:off x="1524000" y="4241799"/>
            <a:ext cx="7620000" cy="0"/>
          </a:xfrm>
          <a:prstGeom prst="line">
            <a:avLst/>
          </a:prstGeom>
          <a:ln w="9525">
            <a:solidFill>
              <a:srgbClr val="EB602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734674"/>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54"/>
            </p:custDataLst>
            <p:extLst>
              <p:ext uri="{D42A27DB-BD31-4B8C-83A1-F6EECF244321}">
                <p14:modId xmlns:p14="http://schemas.microsoft.com/office/powerpoint/2010/main" val="2551121691"/>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951" name="think-cell Slide" r:id="rId56" imgW="270" imgH="270" progId="TCLayout.ActiveDocument.1">
                  <p:embed/>
                </p:oleObj>
              </mc:Choice>
              <mc:Fallback>
                <p:oleObj name="think-cell Slide" r:id="rId56" imgW="270" imgH="270" progId="TCLayout.ActiveDocument.1">
                  <p:embed/>
                  <p:pic>
                    <p:nvPicPr>
                      <p:cNvPr id="0" name="Picture 448"/>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xmlns="" id="{DFB4160B-AE27-4037-A5AB-F1DFB90DAF1C}"/>
              </a:ext>
            </a:extLst>
          </p:cNvPr>
          <p:cNvSpPr/>
          <p:nvPr userDrawn="1">
            <p:custDataLst>
              <p:tags r:id="rId5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3000" b="0" i="0" baseline="0" dirty="0">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533400" y="533400"/>
            <a:ext cx="8229600" cy="646331"/>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533400" y="1600200"/>
            <a:ext cx="8229600"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8" name="Footer Placeholder 4"/>
          <p:cNvSpPr>
            <a:spLocks noGrp="1"/>
          </p:cNvSpPr>
          <p:nvPr>
            <p:ph type="ftr" sz="quarter" idx="3"/>
          </p:nvPr>
        </p:nvSpPr>
        <p:spPr>
          <a:xfrm>
            <a:off x="1828800" y="6480470"/>
            <a:ext cx="6324600" cy="365125"/>
          </a:xfrm>
          <a:prstGeom prst="rect">
            <a:avLst/>
          </a:prstGeom>
        </p:spPr>
        <p:txBody>
          <a:bodyPr vert="horz" lIns="91440" tIns="45720" rIns="91440" bIns="45720" rtlCol="0" anchor="ctr">
            <a:normAutofit/>
          </a:bodyPr>
          <a:lstStyle>
            <a:lvl1pPr algn="l">
              <a:defRPr sz="900" b="1">
                <a:solidFill>
                  <a:srgbClr val="0F375C"/>
                </a:solidFill>
              </a:defRPr>
            </a:lvl1pPr>
          </a:lstStyle>
          <a:p>
            <a:r>
              <a:rPr lang="en-US" smtClean="0"/>
              <a:t>SEC Rules and Interpretations on Standards of Conduct and Fiduciary Duty</a:t>
            </a:r>
            <a:endParaRPr lang="en-US" dirty="0"/>
          </a:p>
        </p:txBody>
      </p:sp>
      <p:sp>
        <p:nvSpPr>
          <p:cNvPr id="9" name="Slide Number Placeholder 5"/>
          <p:cNvSpPr>
            <a:spLocks noGrp="1"/>
          </p:cNvSpPr>
          <p:nvPr>
            <p:ph type="sldNum" sz="quarter" idx="4"/>
          </p:nvPr>
        </p:nvSpPr>
        <p:spPr>
          <a:xfrm>
            <a:off x="8153400" y="6476965"/>
            <a:ext cx="948068" cy="365125"/>
          </a:xfrm>
          <a:prstGeom prst="rect">
            <a:avLst/>
          </a:prstGeom>
        </p:spPr>
        <p:txBody>
          <a:bodyPr vert="horz" lIns="91440" tIns="45720" rIns="91440" bIns="45720" rtlCol="0" anchor="ctr"/>
          <a:lstStyle>
            <a:lvl1pPr algn="r">
              <a:defRPr sz="900" b="1">
                <a:solidFill>
                  <a:srgbClr val="0F375C"/>
                </a:solidFill>
              </a:defRPr>
            </a:lvl1pPr>
          </a:lstStyle>
          <a:p>
            <a:fld id="{423ACDEF-398B-4923-BAF3-0AF17CFC972B}" type="slidenum">
              <a:rPr lang="en-US" smtClean="0"/>
              <a:pPr/>
              <a:t>‹#›</a:t>
            </a:fld>
            <a:endParaRPr lang="en-US" dirty="0"/>
          </a:p>
        </p:txBody>
      </p:sp>
      <p:sp>
        <p:nvSpPr>
          <p:cNvPr id="11" name="Date Placeholder 3"/>
          <p:cNvSpPr>
            <a:spLocks noGrp="1"/>
          </p:cNvSpPr>
          <p:nvPr>
            <p:ph type="dt" sz="half" idx="2"/>
          </p:nvPr>
        </p:nvSpPr>
        <p:spPr>
          <a:xfrm>
            <a:off x="533400" y="6480470"/>
            <a:ext cx="1219200" cy="365125"/>
          </a:xfrm>
          <a:prstGeom prst="rect">
            <a:avLst/>
          </a:prstGeom>
        </p:spPr>
        <p:txBody>
          <a:bodyPr vert="horz" lIns="91440" tIns="45720" rIns="91440" bIns="45720" rtlCol="0" anchor="ctr"/>
          <a:lstStyle>
            <a:lvl1pPr algn="r">
              <a:defRPr sz="900" b="1">
                <a:solidFill>
                  <a:srgbClr val="0F375C"/>
                </a:solidFill>
              </a:defRPr>
            </a:lvl1pPr>
          </a:lstStyle>
          <a:p>
            <a:r>
              <a:rPr lang="en-US" smtClean="0"/>
              <a:t>September 19, 2019 </a:t>
            </a:r>
            <a:endParaRPr lang="en-US" dirty="0"/>
          </a:p>
        </p:txBody>
      </p:sp>
    </p:spTree>
    <p:extLst>
      <p:ext uri="{BB962C8B-B14F-4D97-AF65-F5344CB8AC3E}">
        <p14:creationId xmlns:p14="http://schemas.microsoft.com/office/powerpoint/2010/main" val="133241136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13" r:id="rId5"/>
    <p:sldLayoutId id="2147483804" r:id="rId6"/>
    <p:sldLayoutId id="2147483805" r:id="rId7"/>
    <p:sldLayoutId id="2147483806" r:id="rId8"/>
    <p:sldLayoutId id="2147483807" r:id="rId9"/>
    <p:sldLayoutId id="2147483808" r:id="rId10"/>
    <p:sldLayoutId id="2147483693" r:id="rId11"/>
    <p:sldLayoutId id="2147483772" r:id="rId12"/>
    <p:sldLayoutId id="2147483809" r:id="rId13"/>
    <p:sldLayoutId id="2147483810" r:id="rId14"/>
    <p:sldLayoutId id="2147483789" r:id="rId15"/>
    <p:sldLayoutId id="2147483794" r:id="rId16"/>
    <p:sldLayoutId id="2147483795" r:id="rId17"/>
    <p:sldLayoutId id="2147483796" r:id="rId18"/>
    <p:sldLayoutId id="2147483797" r:id="rId19"/>
    <p:sldLayoutId id="2147483744" r:id="rId20"/>
    <p:sldLayoutId id="2147483683" r:id="rId21"/>
    <p:sldLayoutId id="2147483745" r:id="rId22"/>
    <p:sldLayoutId id="2147483746" r:id="rId23"/>
    <p:sldLayoutId id="2147483747" r:id="rId24"/>
    <p:sldLayoutId id="2147483748" r:id="rId25"/>
    <p:sldLayoutId id="2147483749" r:id="rId26"/>
    <p:sldLayoutId id="2147483750" r:id="rId27"/>
    <p:sldLayoutId id="2147483775"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 id="2147483759" r:id="rId37"/>
    <p:sldLayoutId id="2147483682" r:id="rId38"/>
    <p:sldLayoutId id="2147483684" r:id="rId39"/>
    <p:sldLayoutId id="2147483786" r:id="rId40"/>
    <p:sldLayoutId id="2147483811" r:id="rId41"/>
    <p:sldLayoutId id="2147483689" r:id="rId42"/>
    <p:sldLayoutId id="2147483767" r:id="rId43"/>
    <p:sldLayoutId id="2147483764" r:id="rId44"/>
    <p:sldLayoutId id="2147483681" r:id="rId45"/>
    <p:sldLayoutId id="2147483698" r:id="rId46"/>
    <p:sldLayoutId id="2147483697" r:id="rId47"/>
    <p:sldLayoutId id="2147483812" r:id="rId48"/>
    <p:sldLayoutId id="2147483798" r:id="rId49"/>
    <p:sldLayoutId id="2147483799" r:id="rId50"/>
    <p:sldLayoutId id="2147483814" r:id="rId51"/>
  </p:sldLayoutIdLst>
  <p:transition/>
  <p:hf hdr="0"/>
  <p:txStyles>
    <p:titleStyle>
      <a:lvl1pPr algn="l" defTabSz="914400" rtl="0" eaLnBrk="1" latinLnBrk="0" hangingPunct="1">
        <a:lnSpc>
          <a:spcPct val="100000"/>
        </a:lnSpc>
        <a:spcBef>
          <a:spcPct val="0"/>
        </a:spcBef>
        <a:buNone/>
        <a:defRPr sz="3000" b="0" kern="1200">
          <a:solidFill>
            <a:srgbClr val="00395C"/>
          </a:solidFill>
          <a:latin typeface="+mj-lt"/>
          <a:ea typeface="+mj-ea"/>
          <a:cs typeface="+mj-cs"/>
        </a:defRPr>
      </a:lvl1pPr>
    </p:titleStyle>
    <p:body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0.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0.emf"/><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0.xml"/><Relationship Id="rId4"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0.emf"/><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1.xml"/><Relationship Id="rId4"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0.emf"/><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2.xml"/><Relationship Id="rId4"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0.emf"/><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13.xml"/><Relationship Id="rId4"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20.emf"/><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14.xml"/><Relationship Id="rId4"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0.emf"/><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5.xml"/><Relationship Id="rId4"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20.emf"/><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6.xml"/><Relationship Id="rId4"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20.emf"/><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7.xml"/><Relationship Id="rId4"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0.emf"/><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18.xml"/><Relationship Id="rId4"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20.emf"/><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19.xml"/><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0.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1.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0.emf"/><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3.xml"/><Relationship Id="rId4"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0.emf"/><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35.xml"/><Relationship Id="rId4"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0.emf"/><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36.xml"/><Relationship Id="rId4"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0.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4.xml"/><Relationship Id="rId4"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20.emf"/><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37.xml"/><Relationship Id="rId4"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0.emf"/><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38.xml"/><Relationship Id="rId4"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20.emf"/><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39.xml"/><Relationship Id="rId4"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20.emf"/><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40.xml"/><Relationship Id="rId4"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0.emf"/><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41.xml"/><Relationship Id="rId4"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20.emf"/><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42.xml"/><Relationship Id="rId4"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20.emf"/><Relationship Id="rId2" Type="http://schemas.openxmlformats.org/officeDocument/2006/relationships/tags" Target="../tags/tag58.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43.xml"/><Relationship Id="rId4"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20.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44.xml"/><Relationship Id="rId4"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20.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45.xml"/><Relationship Id="rId4"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20.emf"/><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46.xml"/><Relationship Id="rId4"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0.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5.xml"/><Relationship Id="rId4"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20.emf"/><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47.xml"/><Relationship Id="rId4"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20.emf"/><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48.xml"/><Relationship Id="rId4"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3" Type="http://schemas.openxmlformats.org/officeDocument/2006/relationships/tags" Target="../tags/tag71.xml"/><Relationship Id="rId7" Type="http://schemas.openxmlformats.org/officeDocument/2006/relationships/image" Target="../media/image20.emf"/><Relationship Id="rId2" Type="http://schemas.openxmlformats.org/officeDocument/2006/relationships/tags" Target="../tags/tag70.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49.xml"/><Relationship Id="rId4"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20.emf"/><Relationship Id="rId2" Type="http://schemas.openxmlformats.org/officeDocument/2006/relationships/tags" Target="../tags/tag72.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50.xml"/><Relationship Id="rId4"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20.emf"/><Relationship Id="rId2" Type="http://schemas.openxmlformats.org/officeDocument/2006/relationships/tags" Target="../tags/tag74.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51.xml"/><Relationship Id="rId4"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20.e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52.xml"/><Relationship Id="rId4"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20.emf"/><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53.xml"/><Relationship Id="rId4"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20.emf"/><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54.xml"/><Relationship Id="rId4"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0.emf"/><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6.xml"/><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20.emf"/><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7.xml"/><Relationship Id="rId4"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0.emf"/><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8.xml"/><Relationship Id="rId4"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0.emf"/><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9.xml"/><Relationship Id="rId4"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9BFD93F7-89E6-4AA1-87E1-671960F12574}"/>
              </a:ext>
            </a:extLst>
          </p:cNvPr>
          <p:cNvGraphicFramePr>
            <a:graphicFrameLocks noChangeAspect="1"/>
          </p:cNvGraphicFramePr>
          <p:nvPr>
            <p:custDataLst>
              <p:tags r:id="rId2"/>
            </p:custDataLst>
            <p:extLst>
              <p:ext uri="{D42A27DB-BD31-4B8C-83A1-F6EECF244321}">
                <p14:modId xmlns:p14="http://schemas.microsoft.com/office/powerpoint/2010/main" val="2805407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69"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xmlns="" id="{F227E38D-F3F8-4631-B092-8F678675C40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300" dirty="0">
              <a:latin typeface="Arial" panose="020B0604020202020204" pitchFamily="34" charset="0"/>
              <a:cs typeface="Arial" panose="020B0604020202020204" pitchFamily="34" charset="0"/>
              <a:sym typeface="Arial" panose="020B0604020202020204" pitchFamily="34" charset="0"/>
            </a:endParaRPr>
          </a:p>
        </p:txBody>
      </p:sp>
      <p:sp>
        <p:nvSpPr>
          <p:cNvPr id="2" name="Title 1"/>
          <p:cNvSpPr>
            <a:spLocks noGrp="1"/>
          </p:cNvSpPr>
          <p:nvPr>
            <p:ph type="ctrTitle"/>
          </p:nvPr>
        </p:nvSpPr>
        <p:spPr/>
        <p:txBody>
          <a:bodyPr/>
          <a:lstStyle/>
          <a:p>
            <a:r>
              <a:rPr lang="en-US" dirty="0"/>
              <a:t>SEC Rules and Interpretations on Standards of Conduct and Fiduciary Duty</a:t>
            </a:r>
          </a:p>
        </p:txBody>
      </p:sp>
      <p:sp>
        <p:nvSpPr>
          <p:cNvPr id="3" name="Subtitle 2"/>
          <p:cNvSpPr>
            <a:spLocks noGrp="1"/>
          </p:cNvSpPr>
          <p:nvPr>
            <p:ph type="subTitle" idx="1"/>
          </p:nvPr>
        </p:nvSpPr>
        <p:spPr>
          <a:xfrm>
            <a:off x="527199" y="2334843"/>
            <a:ext cx="4805197" cy="1431813"/>
          </a:xfrm>
        </p:spPr>
        <p:txBody>
          <a:bodyPr>
            <a:normAutofit/>
          </a:bodyPr>
          <a:lstStyle/>
          <a:p>
            <a:pPr>
              <a:spcBef>
                <a:spcPts val="600"/>
              </a:spcBef>
            </a:pPr>
            <a:r>
              <a:rPr lang="en-US" dirty="0" smtClean="0"/>
              <a:t>James Delaney, AIMA</a:t>
            </a:r>
          </a:p>
          <a:p>
            <a:pPr>
              <a:spcBef>
                <a:spcPts val="600"/>
              </a:spcBef>
            </a:pPr>
            <a:r>
              <a:rPr lang="en-US" dirty="0" smtClean="0"/>
              <a:t>K. Susan Grafton, Dechert LLP</a:t>
            </a:r>
          </a:p>
          <a:p>
            <a:pPr>
              <a:spcBef>
                <a:spcPts val="600"/>
              </a:spcBef>
            </a:pPr>
            <a:r>
              <a:rPr lang="en-US" dirty="0" smtClean="0"/>
              <a:t>Michael L. Sherman, Dechert LLP</a:t>
            </a:r>
            <a:endParaRPr lang="en-US" dirty="0"/>
          </a:p>
        </p:txBody>
      </p:sp>
      <p:sp>
        <p:nvSpPr>
          <p:cNvPr id="10" name="Subtitle 2">
            <a:extLst>
              <a:ext uri="{FF2B5EF4-FFF2-40B4-BE49-F238E27FC236}">
                <a16:creationId xmlns:a16="http://schemas.microsoft.com/office/drawing/2014/main" xmlns="" id="{E99D6A63-CE3C-45CD-96BB-05509592F7A2}"/>
              </a:ext>
            </a:extLst>
          </p:cNvPr>
          <p:cNvSpPr txBox="1">
            <a:spLocks/>
          </p:cNvSpPr>
          <p:nvPr/>
        </p:nvSpPr>
        <p:spPr>
          <a:xfrm>
            <a:off x="527199" y="3850810"/>
            <a:ext cx="4805197" cy="762000"/>
          </a:xfrm>
          <a:prstGeom prst="rect">
            <a:avLst/>
          </a:prstGeom>
        </p:spPr>
        <p:txBody>
          <a:bodyPr vert="horz" wrap="square" lIns="0" tIns="45720" rIns="0" bIns="45720" rtlCol="0" anchor="t" anchorCtr="0">
            <a:normAutofit/>
          </a:bodyPr>
          <a:lstStyle>
            <a:lvl1pPr marL="0" indent="0" algn="l" defTabSz="914400" rtl="0" eaLnBrk="1" latinLnBrk="0" hangingPunct="1">
              <a:spcBef>
                <a:spcPts val="1200"/>
              </a:spcBef>
              <a:buClr>
                <a:srgbClr val="00395C"/>
              </a:buClr>
              <a:buFont typeface="Wingdings" panose="05000000000000000000" pitchFamily="2" charset="2"/>
              <a:buNone/>
              <a:defRPr sz="1800" kern="1200" baseline="0">
                <a:solidFill>
                  <a:srgbClr val="0F375C"/>
                </a:solidFill>
                <a:latin typeface="+mn-lt"/>
                <a:ea typeface="+mn-ea"/>
                <a:cs typeface="+mn-cs"/>
              </a:defRPr>
            </a:lvl1pPr>
            <a:lvl2pPr marL="457200" indent="0" algn="ctr" defTabSz="914400" rtl="0" eaLnBrk="1" latinLnBrk="0" hangingPunct="1">
              <a:spcBef>
                <a:spcPts val="1200"/>
              </a:spcBef>
              <a:buClr>
                <a:srgbClr val="EB602B"/>
              </a:buClr>
              <a:buFont typeface="Arial" panose="020B0604020202020204" pitchFamily="34" charset="0"/>
              <a:buNone/>
              <a:defRPr sz="1600" b="0" kern="1200">
                <a:solidFill>
                  <a:schemeClr val="tx1">
                    <a:tint val="75000"/>
                  </a:schemeClr>
                </a:solidFill>
                <a:latin typeface="+mn-lt"/>
                <a:ea typeface="+mn-ea"/>
                <a:cs typeface="+mn-cs"/>
              </a:defRPr>
            </a:lvl2pPr>
            <a:lvl3pPr marL="914400" indent="0" algn="ctr" defTabSz="914400" rtl="0" eaLnBrk="1" latinLnBrk="0" hangingPunct="1">
              <a:spcBef>
                <a:spcPts val="1200"/>
              </a:spcBef>
              <a:buClr>
                <a:srgbClr val="00395C"/>
              </a:buClr>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ts val="1200"/>
              </a:spcBef>
              <a:buClr>
                <a:srgbClr val="EB602B"/>
              </a:buClr>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dirty="0"/>
              <a:t>September 19, 2019 </a:t>
            </a:r>
          </a:p>
        </p:txBody>
      </p:sp>
    </p:spTree>
    <p:extLst>
      <p:ext uri="{BB962C8B-B14F-4D97-AF65-F5344CB8AC3E}">
        <p14:creationId xmlns:p14="http://schemas.microsoft.com/office/powerpoint/2010/main" val="253703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3863103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81"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2F67D5FA-F72C-483A-9804-DC078078984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Duty of Care</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rm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The duty of care includes, but is not limited to: </a:t>
            </a:r>
          </a:p>
          <a:p>
            <a:pPr marL="457200" lvl="1" indent="-228600">
              <a:spcBef>
                <a:spcPts val="800"/>
              </a:spcBef>
              <a:spcAft>
                <a:spcPts val="800"/>
              </a:spcAft>
            </a:pPr>
            <a:r>
              <a:rPr lang="en-US" sz="1400" dirty="0"/>
              <a:t>Duty to provide advice that is in the best interest of the client based on the client’s objectives;</a:t>
            </a:r>
          </a:p>
          <a:p>
            <a:pPr marL="457200" lvl="1" indent="-228600">
              <a:spcBef>
                <a:spcPts val="800"/>
              </a:spcBef>
              <a:spcAft>
                <a:spcPts val="800"/>
              </a:spcAft>
            </a:pPr>
            <a:r>
              <a:rPr lang="en-US" sz="1400" dirty="0"/>
              <a:t>Duty to seek best execution; and</a:t>
            </a:r>
          </a:p>
          <a:p>
            <a:pPr marL="457200" lvl="1" indent="-228600">
              <a:spcBef>
                <a:spcPts val="800"/>
              </a:spcBef>
              <a:spcAft>
                <a:spcPts val="800"/>
              </a:spcAft>
            </a:pPr>
            <a:r>
              <a:rPr lang="en-US" sz="1400" dirty="0"/>
              <a:t>Duty to provide advice and monitoring over the course of the relationship.</a:t>
            </a:r>
          </a:p>
          <a:p>
            <a:pPr marL="228600" indent="-228600">
              <a:spcBef>
                <a:spcPts val="800"/>
              </a:spcBef>
              <a:spcAft>
                <a:spcPts val="800"/>
              </a:spcAft>
            </a:pPr>
            <a:r>
              <a:rPr lang="en-US" sz="1400" dirty="0"/>
              <a:t>Best interest of the client</a:t>
            </a:r>
          </a:p>
          <a:p>
            <a:pPr marL="457200" lvl="1" indent="-228600">
              <a:spcBef>
                <a:spcPts val="800"/>
              </a:spcBef>
              <a:spcAft>
                <a:spcPts val="800"/>
              </a:spcAft>
            </a:pPr>
            <a:r>
              <a:rPr lang="en-US" sz="1400" dirty="0"/>
              <a:t>In order to provide advice that is in the best interest of a client an adviser must have a reasonable understanding of the client’s objectives.</a:t>
            </a:r>
          </a:p>
          <a:p>
            <a:pPr marL="685800" lvl="2" indent="-228600">
              <a:spcBef>
                <a:spcPts val="800"/>
              </a:spcBef>
              <a:spcAft>
                <a:spcPts val="800"/>
              </a:spcAft>
            </a:pPr>
            <a:r>
              <a:rPr lang="en-US" dirty="0"/>
              <a:t>For </a:t>
            </a:r>
            <a:r>
              <a:rPr lang="en-US" b="1" u="sng" dirty="0"/>
              <a:t>retail clients</a:t>
            </a:r>
            <a:r>
              <a:rPr lang="en-US" dirty="0"/>
              <a:t>, an adviser must understand the client’s investment profile. An adviser must make a reasonable inquiry into a retail client’s investment profile, which includes the client’s financial situation, level of financial sophistication, investment experience, and financial goals. An adviser must also update the client’s </a:t>
            </a:r>
            <a:r>
              <a:rPr lang="en-US" b="1" u="sng" dirty="0"/>
              <a:t>investment profile</a:t>
            </a:r>
            <a:r>
              <a:rPr lang="en-US" dirty="0"/>
              <a:t>.</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10</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159314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1258826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05"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1089758-FED7-4F56-BE2E-1EEF9DE3C75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Duty of Care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rm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lvl="2" indent="-228600">
              <a:spcBef>
                <a:spcPts val="800"/>
              </a:spcBef>
              <a:spcAft>
                <a:spcPts val="800"/>
              </a:spcAft>
            </a:pPr>
            <a:r>
              <a:rPr lang="en-US" dirty="0"/>
              <a:t>For </a:t>
            </a:r>
            <a:r>
              <a:rPr lang="en-US" b="1" u="sng" dirty="0"/>
              <a:t>institutional clients</a:t>
            </a:r>
            <a:r>
              <a:rPr lang="en-US" dirty="0"/>
              <a:t>, an adviser must understand the client’s investment mandate. In the institutional context, for advisers acting on specific institutional mandates (e.g., funds), the adviser would not have an obligation to update the investment profile, unless the advisory agreement includes such an obligation.</a:t>
            </a:r>
          </a:p>
          <a:p>
            <a:pPr marL="457200" lvl="1" indent="-228600">
              <a:spcBef>
                <a:spcPts val="800"/>
              </a:spcBef>
              <a:spcAft>
                <a:spcPts val="800"/>
              </a:spcAft>
            </a:pPr>
            <a:r>
              <a:rPr lang="en-US" sz="1400" dirty="0"/>
              <a:t>An adviser must have a reasonable belief that advice is in the client’s best interest. In forming a reasonable basis belief, an adviser should </a:t>
            </a:r>
          </a:p>
          <a:p>
            <a:pPr marL="685800" lvl="2" indent="-228600">
              <a:spcBef>
                <a:spcPts val="800"/>
              </a:spcBef>
              <a:spcAft>
                <a:spcPts val="800"/>
              </a:spcAft>
            </a:pPr>
            <a:r>
              <a:rPr lang="en-US" dirty="0"/>
              <a:t>Consider whether the adviser is recommending investments that are appropriate for the client’s risk tolerance and for whom the potential benefits justify such risk;</a:t>
            </a:r>
          </a:p>
          <a:p>
            <a:pPr marL="685800" lvl="2" indent="-228600">
              <a:spcBef>
                <a:spcPts val="800"/>
              </a:spcBef>
              <a:spcAft>
                <a:spcPts val="800"/>
              </a:spcAft>
            </a:pPr>
            <a:r>
              <a:rPr lang="en-US" dirty="0"/>
              <a:t>Apply heightened scrutiny when considering high risk and highly complex products (e.g., thinly traded securities) for retail investors; and</a:t>
            </a:r>
          </a:p>
          <a:p>
            <a:pPr marL="685800" lvl="2" indent="-228600">
              <a:spcBef>
                <a:spcPts val="800"/>
              </a:spcBef>
              <a:spcAft>
                <a:spcPts val="800"/>
              </a:spcAft>
            </a:pPr>
            <a:r>
              <a:rPr lang="en-US" dirty="0"/>
              <a:t>Conduct a reasonable investigation into the investment, which involves considering factors including but not limited to cost including cost of exit, liquidity, risks, and potential benefits.</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11</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420766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996792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29"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Duty of Care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Best execution </a:t>
            </a:r>
          </a:p>
          <a:p>
            <a:pPr marL="457200" lvl="1" indent="-228600">
              <a:spcBef>
                <a:spcPts val="800"/>
              </a:spcBef>
              <a:spcAft>
                <a:spcPts val="800"/>
              </a:spcAft>
            </a:pPr>
            <a:r>
              <a:rPr lang="en-US" sz="1400" dirty="0"/>
              <a:t>Where an adviser is responsible for selecting broker-dealers to execute client trades, an adviser has a duty to seek best execution, which means that the client’s total cost or proceeds in each transaction are the most favorable under the circumstances.</a:t>
            </a:r>
          </a:p>
          <a:p>
            <a:pPr marL="457200" lvl="1" indent="-228600">
              <a:spcBef>
                <a:spcPts val="800"/>
              </a:spcBef>
              <a:spcAft>
                <a:spcPts val="800"/>
              </a:spcAft>
            </a:pPr>
            <a:r>
              <a:rPr lang="en-US" sz="1400" dirty="0"/>
              <a:t> An adviser should consider the full range and quality of a broker’s services, seek the best qualitative execution, and periodically and systematically evaluate the execution the adviser is receiving on behalf of its clients.</a:t>
            </a:r>
          </a:p>
          <a:p>
            <a:pPr marL="228600" indent="-228600">
              <a:spcBef>
                <a:spcPts val="800"/>
              </a:spcBef>
              <a:spcAft>
                <a:spcPts val="800"/>
              </a:spcAft>
            </a:pPr>
            <a:r>
              <a:rPr lang="en-US" sz="1400" dirty="0"/>
              <a:t>Monitoring</a:t>
            </a:r>
          </a:p>
          <a:p>
            <a:pPr marL="457200" lvl="1" indent="-228600">
              <a:spcBef>
                <a:spcPts val="800"/>
              </a:spcBef>
              <a:spcAft>
                <a:spcPts val="800"/>
              </a:spcAft>
            </a:pPr>
            <a:r>
              <a:rPr lang="en-US" sz="1400" dirty="0"/>
              <a:t>As an example of the way the scope of the relationship shapes the duty of care, a client and its adviser can contract for the desired level of monitoring, to the extent the client understands the consequences. Therefore, the obligation to monitor is shaped by the adviser/client relationship, which is determined by the contract and disclosure provided. The nature of the fees paid, the mandate, and the duration of the relationship impact expectations as to monitoring. In certain circumstances (e.g., an adviser providing one-time financial advice for a set fee) advisers may not have a duty to monitor.</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12</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1599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4860949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39"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Duty of Loyalty</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An adviser must not place its own interests ahead of the interests of its client.</a:t>
            </a:r>
          </a:p>
          <a:p>
            <a:pPr marL="228600" indent="-228600">
              <a:spcBef>
                <a:spcPts val="800"/>
              </a:spcBef>
              <a:spcAft>
                <a:spcPts val="800"/>
              </a:spcAft>
            </a:pPr>
            <a:r>
              <a:rPr lang="en-US" sz="1400" dirty="0"/>
              <a:t>To satisfy this duty, an adviser must:</a:t>
            </a:r>
          </a:p>
          <a:p>
            <a:pPr marL="457200" lvl="1" indent="-228600">
              <a:spcBef>
                <a:spcPts val="800"/>
              </a:spcBef>
              <a:spcAft>
                <a:spcPts val="800"/>
              </a:spcAft>
            </a:pPr>
            <a:r>
              <a:rPr lang="en-US" sz="1400" dirty="0"/>
              <a:t>Make full and fair disclosure of all material facts related to the advisory relationship, including the capacity in which the firm is acting (i.e., as a broker-dealer or adviser); and </a:t>
            </a:r>
          </a:p>
          <a:p>
            <a:pPr marL="457200" lvl="1" indent="-228600">
              <a:spcBef>
                <a:spcPts val="800"/>
              </a:spcBef>
              <a:spcAft>
                <a:spcPts val="800"/>
              </a:spcAft>
            </a:pPr>
            <a:r>
              <a:rPr lang="en-US" sz="1400" dirty="0"/>
              <a:t>Use full and fair disclosure to eliminate or at least expose all conflicts of interest that “might incline an investment adviser – consciously or unconsciously – to render advice which is not disinterested.” </a:t>
            </a:r>
          </a:p>
          <a:p>
            <a:pPr marL="228600" indent="-228600">
              <a:spcBef>
                <a:spcPts val="800"/>
              </a:spcBef>
              <a:spcAft>
                <a:spcPts val="800"/>
              </a:spcAft>
            </a:pPr>
            <a:r>
              <a:rPr lang="en-US" sz="1400" dirty="0"/>
              <a:t>In cases where an adviser cannot fully and fairly disclose a conflict in a manner that is understandable and allows a client to provide informed consent, the adviser must either eliminate the conflict or adequately mitigate (i.e., modify its practices to reduce) the conflict so that the conflict, as mitigated, can be fully and fairly disclosed.</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13</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351323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4027019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63"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Duty of Loyalty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800"/>
              </a:spcBef>
              <a:spcAft>
                <a:spcPts val="800"/>
              </a:spcAft>
            </a:pPr>
            <a:r>
              <a:rPr lang="en-US" sz="1400" dirty="0"/>
              <a:t>Whether disclosure is full and fair depends on the facts and circumstances which should be analyzed based on certain factors, including: The nature of the client (retail versus institutional), the scope of the services, and the nature of the matter being disclosed (i.e., the material fact or conflict). </a:t>
            </a:r>
          </a:p>
          <a:p>
            <a:pPr>
              <a:spcBef>
                <a:spcPts val="800"/>
              </a:spcBef>
              <a:spcAft>
                <a:spcPts val="800"/>
              </a:spcAft>
            </a:pPr>
            <a:r>
              <a:rPr lang="en-US" sz="1400" dirty="0"/>
              <a:t>An adviser is not required to make an affirmative determination that a client understood the disclosure and that the client’s consent to the conflict is informed. However, an adviser should provide disclosure that places the client in a position to provide informed consent.</a:t>
            </a:r>
          </a:p>
          <a:p>
            <a:pPr>
              <a:spcBef>
                <a:spcPts val="800"/>
              </a:spcBef>
              <a:spcAft>
                <a:spcPts val="800"/>
              </a:spcAft>
            </a:pPr>
            <a:r>
              <a:rPr lang="en-US" sz="1400" dirty="0"/>
              <a:t>A client’s informed consent can be explicit or implicit, depending on the facts and circumstances. An adviser is not required to provide full and fair disclosure and achieve informed consent through a written advisory agreement or otherwise in writing. Instead, an adviser can provide full and fair disclosure through a combination of Form ADV and other disclosure. The client could provide implicit consent by entering into or continuing the advisory relationship.</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14</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214323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061821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87"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Duty of Loyalty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Use of “may” in disclosure: The SEC provided the following examples of when “may” would and would not satisfy an adviser’s obligation to provide full and fair disclosure:</a:t>
            </a:r>
          </a:p>
          <a:p>
            <a:pPr marL="457200" lvl="1" indent="-228600">
              <a:spcBef>
                <a:spcPts val="800"/>
              </a:spcBef>
              <a:spcAft>
                <a:spcPts val="800"/>
              </a:spcAft>
            </a:pPr>
            <a:r>
              <a:rPr lang="en-US" sz="1400" dirty="0"/>
              <a:t>Without further disclosure, “may”</a:t>
            </a:r>
            <a:r>
              <a:rPr lang="en-US" sz="1400" i="1" dirty="0"/>
              <a:t> cannot </a:t>
            </a:r>
            <a:r>
              <a:rPr lang="en-US" sz="1400" dirty="0"/>
              <a:t>be used to describe a conflict that actually exists with respect to some (but not all) types of clients.</a:t>
            </a:r>
          </a:p>
          <a:p>
            <a:pPr marL="457200" lvl="1" indent="-228600">
              <a:spcBef>
                <a:spcPts val="800"/>
              </a:spcBef>
              <a:spcAft>
                <a:spcPts val="800"/>
              </a:spcAft>
            </a:pPr>
            <a:r>
              <a:rPr lang="en-US" sz="1400" dirty="0"/>
              <a:t>“May” </a:t>
            </a:r>
            <a:r>
              <a:rPr lang="en-US" sz="1400" i="1" dirty="0"/>
              <a:t>cannot</a:t>
            </a:r>
            <a:r>
              <a:rPr lang="en-US" sz="1400" dirty="0"/>
              <a:t> precede a list of potential conflicts without further description as to the likelihood of such conflicts arising.</a:t>
            </a:r>
          </a:p>
          <a:p>
            <a:pPr marL="457200" lvl="1" indent="-228600">
              <a:spcBef>
                <a:spcPts val="800"/>
              </a:spcBef>
              <a:spcAft>
                <a:spcPts val="800"/>
              </a:spcAft>
            </a:pPr>
            <a:r>
              <a:rPr lang="en-US" sz="1400" dirty="0"/>
              <a:t>“May” </a:t>
            </a:r>
            <a:r>
              <a:rPr lang="en-US" sz="1400" i="1" dirty="0"/>
              <a:t>can</a:t>
            </a:r>
            <a:r>
              <a:rPr lang="en-US" sz="1400" dirty="0"/>
              <a:t> be used to disclose a potential conflict that does not currently exist, but could arise in the future.</a:t>
            </a:r>
          </a:p>
          <a:p>
            <a:pPr marL="228600" indent="-228600">
              <a:spcBef>
                <a:spcPts val="800"/>
              </a:spcBef>
              <a:spcAft>
                <a:spcPts val="800"/>
              </a:spcAft>
            </a:pPr>
            <a:r>
              <a:rPr lang="en-US" sz="1400" dirty="0"/>
              <a:t>Since the final interpretation was published, there have been several settled and litigated enforcement actions that are based on activity that occurred prior to the publication of the final interpretation. </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15</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328075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727573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11"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Duty of Loyalty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 Allocation of investment opportunities among eligible clients.</a:t>
            </a:r>
          </a:p>
          <a:p>
            <a:pPr marL="457200" lvl="1" indent="-228600">
              <a:spcBef>
                <a:spcPts val="800"/>
              </a:spcBef>
              <a:spcAft>
                <a:spcPts val="800"/>
              </a:spcAft>
            </a:pPr>
            <a:r>
              <a:rPr lang="en-US" sz="1400" dirty="0"/>
              <a:t>When allocating investment opportunities, an adviser might face conflicts (i) between its interests and the interest of a client, or (ii) among its clients.</a:t>
            </a:r>
          </a:p>
          <a:p>
            <a:pPr marL="457200" lvl="1" indent="-228600">
              <a:spcBef>
                <a:spcPts val="800"/>
              </a:spcBef>
              <a:spcAft>
                <a:spcPts val="800"/>
              </a:spcAft>
            </a:pPr>
            <a:r>
              <a:rPr lang="en-US" sz="1400" dirty="0"/>
              <a:t>An adviser must eliminate or at least expose (through full and fair disclosure) the conflicts associated with its allocation policies.</a:t>
            </a:r>
          </a:p>
          <a:p>
            <a:pPr marL="457200" lvl="1" indent="-228600">
              <a:spcBef>
                <a:spcPts val="800"/>
              </a:spcBef>
              <a:spcAft>
                <a:spcPts val="800"/>
              </a:spcAft>
            </a:pPr>
            <a:r>
              <a:rPr lang="en-US" sz="1400" dirty="0"/>
              <a:t>An adviser is not required to allocate investment opportunities on a pro rata basis; however, an adviser’s policies must not prevent it from providing advice that is in the client’s best interest.</a:t>
            </a:r>
          </a:p>
          <a:p>
            <a:pPr marL="457200" lvl="1" indent="-228600">
              <a:spcBef>
                <a:spcPts val="800"/>
              </a:spcBef>
              <a:spcAft>
                <a:spcPts val="800"/>
              </a:spcAft>
            </a:pPr>
            <a:r>
              <a:rPr lang="en-US" sz="1400" dirty="0"/>
              <a:t>An adviser and a client may even agree that certain investment opportunities or categories of investment opportunities will not be allocated or offered to a client.</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16</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252772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1583221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35"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Notable Aspects of the Final Interpretation</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Changes from the proposed interpretation</a:t>
            </a:r>
          </a:p>
          <a:p>
            <a:pPr marL="457200" lvl="1" indent="-228600">
              <a:spcBef>
                <a:spcPts val="800"/>
              </a:spcBef>
              <a:spcAft>
                <a:spcPts val="800"/>
              </a:spcAft>
            </a:pPr>
            <a:r>
              <a:rPr lang="en-US" sz="1400" dirty="0"/>
              <a:t>Provides enhanced examples of how an adviser can satisfy its fiduciary duty with respect to retail versus institutional customers. </a:t>
            </a:r>
          </a:p>
          <a:p>
            <a:pPr marL="457200" lvl="1" indent="-228600">
              <a:spcBef>
                <a:spcPts val="800"/>
              </a:spcBef>
              <a:spcAft>
                <a:spcPts val="800"/>
              </a:spcAft>
            </a:pPr>
            <a:r>
              <a:rPr lang="en-US" sz="1400" dirty="0"/>
              <a:t>References to share class selection have been removed. </a:t>
            </a:r>
          </a:p>
          <a:p>
            <a:pPr marL="457200" lvl="1" indent="-228600">
              <a:spcBef>
                <a:spcPts val="800"/>
              </a:spcBef>
              <a:spcAft>
                <a:spcPts val="800"/>
              </a:spcAft>
            </a:pPr>
            <a:r>
              <a:rPr lang="en-US" sz="1400" dirty="0"/>
              <a:t>Final interpretation clarifies that an adviser must not place its own interests ahead of the interests of its client and must not subordinate the client’s interests to the adviser’s interests. In contrast, the proposal stated that an adviser must “put its client’s interest first.”</a:t>
            </a:r>
          </a:p>
          <a:p>
            <a:pPr marL="228600" indent="-228600">
              <a:spcBef>
                <a:spcPts val="800"/>
              </a:spcBef>
              <a:spcAft>
                <a:spcPts val="800"/>
              </a:spcAft>
            </a:pPr>
            <a:r>
              <a:rPr lang="en-US" sz="1400" dirty="0"/>
              <a:t>An adviser’s fiduciary duty applies to advice regarding account types and decisions to roll over assets from one account to another.</a:t>
            </a:r>
          </a:p>
          <a:p>
            <a:pPr marL="228600" indent="-228600">
              <a:spcBef>
                <a:spcPts val="800"/>
              </a:spcBef>
              <a:spcAft>
                <a:spcPts val="800"/>
              </a:spcAft>
            </a:pPr>
            <a:r>
              <a:rPr lang="en-US" sz="1400" dirty="0"/>
              <a:t>Rescinded the Heitman Capital Management No-Action Letter and replaced it with footnote guidance that appears to continue our understanding of Heitman as it relates to “hedge clauses.” </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17</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281874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37097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60"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noAutofit/>
          </a:bodyPr>
          <a:lstStyle/>
          <a:p>
            <a:r>
              <a:rPr lang="en-US" dirty="0"/>
              <a:t>Application of the Fiduciary Duty to Retail and Institutional Clients</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600"/>
              </a:spcBef>
              <a:spcAft>
                <a:spcPts val="600"/>
              </a:spcAft>
            </a:pPr>
            <a:r>
              <a:rPr lang="en-US" sz="1400" dirty="0"/>
              <a:t>“Retail” and “institutional” are not defined in the final interpretation. Instead advisers should focus on the client’s financial sophistication.</a:t>
            </a:r>
          </a:p>
          <a:p>
            <a:pPr marL="228600" indent="-228600">
              <a:spcBef>
                <a:spcPts val="600"/>
              </a:spcBef>
              <a:spcAft>
                <a:spcPts val="600"/>
              </a:spcAft>
            </a:pPr>
            <a:r>
              <a:rPr lang="en-US" sz="1400" dirty="0"/>
              <a:t>As part of satisfying its duty of care, an adviser must form a reasonable understanding of its client’s investment objective by making a reasonable inquiry.</a:t>
            </a:r>
          </a:p>
          <a:p>
            <a:pPr marL="457200" lvl="1" indent="-228600">
              <a:spcBef>
                <a:spcPts val="600"/>
              </a:spcBef>
              <a:spcAft>
                <a:spcPts val="600"/>
              </a:spcAft>
            </a:pPr>
            <a:r>
              <a:rPr lang="en-US" sz="1400" dirty="0"/>
              <a:t>For retail clients, an adviser must consider the client’s investment profile, risk tolerance, and whether the potential benefits justify the risks. The adviser must update the retail client’s investment profile.</a:t>
            </a:r>
          </a:p>
          <a:p>
            <a:pPr marL="457200" lvl="1" indent="-228600">
              <a:spcBef>
                <a:spcPts val="600"/>
              </a:spcBef>
              <a:spcAft>
                <a:spcPts val="600"/>
              </a:spcAft>
            </a:pPr>
            <a:r>
              <a:rPr lang="en-US" sz="1400" dirty="0"/>
              <a:t>For institutional clients (e.g., registered and private funds), an adviser must understand the client’s mandate, which can be ascertained from the fund’s investment guidelines and objectives. For institutional clients, the obligation to update the client’s objectives depends on the adviser/client relationship.</a:t>
            </a:r>
          </a:p>
          <a:p>
            <a:pPr marL="228600" lvl="2" indent="-228600">
              <a:spcBef>
                <a:spcPts val="600"/>
              </a:spcBef>
              <a:spcAft>
                <a:spcPts val="600"/>
              </a:spcAft>
              <a:buFont typeface="Wingdings" panose="05000000000000000000" pitchFamily="2" charset="2"/>
              <a:buChar char="§"/>
            </a:pPr>
            <a:r>
              <a:rPr lang="en-US" dirty="0"/>
              <a:t>With respect to an adviser’s duty of loyalty, full and fair disclosure differs in the retail and institutional contexts.</a:t>
            </a:r>
          </a:p>
          <a:p>
            <a:pPr marL="457200" lvl="2" indent="-228600">
              <a:spcBef>
                <a:spcPts val="600"/>
              </a:spcBef>
              <a:spcAft>
                <a:spcPts val="600"/>
              </a:spcAft>
              <a:buClr>
                <a:schemeClr val="accent3"/>
              </a:buClr>
              <a:buFont typeface="Arial" panose="020B0604020202020204" pitchFamily="34" charset="0"/>
              <a:buChar char="−"/>
            </a:pPr>
            <a:r>
              <a:rPr lang="en-US" dirty="0"/>
              <a:t>Institutional clients have greater capacity for resources that can assist with analyzing and understanding complex conflicts.</a:t>
            </a:r>
          </a:p>
          <a:p>
            <a:pPr marL="457200" lvl="2" indent="-228600">
              <a:spcBef>
                <a:spcPts val="600"/>
              </a:spcBef>
              <a:spcAft>
                <a:spcPts val="600"/>
              </a:spcAft>
              <a:buClr>
                <a:schemeClr val="accent3"/>
              </a:buClr>
              <a:buFont typeface="Arial" panose="020B0604020202020204" pitchFamily="34" charset="0"/>
              <a:buChar char="−"/>
            </a:pPr>
            <a:r>
              <a:rPr lang="en-US" dirty="0"/>
              <a:t>Advisers to retail clients may have difficulty adequately disclosing complex or extensive conflicts. </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18</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2950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4132098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83"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xmlns="" id="{B6222C85-4623-468E-BE23-0E7965005548}"/>
              </a:ext>
            </a:extLst>
          </p:cNvPr>
          <p:cNvSpPr>
            <a:spLocks noGrp="1"/>
          </p:cNvSpPr>
          <p:nvPr>
            <p:ph type="title"/>
          </p:nvPr>
        </p:nvSpPr>
        <p:spPr/>
        <p:txBody>
          <a:bodyPr/>
          <a:lstStyle/>
          <a:p>
            <a:r>
              <a:rPr lang="en-US" dirty="0"/>
              <a:t>Regulation Best Interest</a:t>
            </a:r>
          </a:p>
        </p:txBody>
      </p:sp>
      <p:sp>
        <p:nvSpPr>
          <p:cNvPr id="6" name="Text Placeholder 5">
            <a:extLst>
              <a:ext uri="{FF2B5EF4-FFF2-40B4-BE49-F238E27FC236}">
                <a16:creationId xmlns:a16="http://schemas.microsoft.com/office/drawing/2014/main" xmlns="" id="{ABB6DC42-57F5-4D70-874C-4D1A55A1D811}"/>
              </a:ext>
            </a:extLst>
          </p:cNvPr>
          <p:cNvSpPr>
            <a:spLocks noGrp="1"/>
          </p:cNvSpPr>
          <p:nvPr>
            <p:ph type="body" sz="quarter" idx="15"/>
          </p:nvPr>
        </p:nvSpPr>
        <p:spPr/>
        <p:txBody>
          <a:bodyPr/>
          <a:lstStyle/>
          <a:p>
            <a:endParaRPr lang="en-US" dirty="0"/>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294967295"/>
          </p:nvPr>
        </p:nvSpPr>
        <p:spPr>
          <a:xfrm>
            <a:off x="8196263" y="6477000"/>
            <a:ext cx="947737" cy="365125"/>
          </a:xfrm>
        </p:spPr>
        <p:txBody>
          <a:bodyPr/>
          <a:lstStyle/>
          <a:p>
            <a:fld id="{423ACDEF-398B-4923-BAF3-0AF17CFC972B}" type="slidenum">
              <a:rPr lang="en-US" smtClean="0"/>
              <a:pPr/>
              <a:t>19</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4294967295"/>
          </p:nvPr>
        </p:nvSpPr>
        <p:spPr>
          <a:xfrm>
            <a:off x="2590800" y="6480175"/>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4294967295"/>
          </p:nvPr>
        </p:nvSpPr>
        <p:spPr>
          <a:xfrm>
            <a:off x="0" y="6480175"/>
            <a:ext cx="1330325" cy="365125"/>
          </a:xfrm>
        </p:spPr>
        <p:txBody>
          <a:bodyPr/>
          <a:lstStyle/>
          <a:p>
            <a:r>
              <a:rPr lang="en-US" smtClean="0"/>
              <a:t>September 19, 2019 </a:t>
            </a:r>
            <a:endParaRPr lang="en-US" dirty="0"/>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endParaRPr lang="en-US" sz="1400" dirty="0"/>
          </a:p>
        </p:txBody>
      </p:sp>
    </p:spTree>
    <p:extLst>
      <p:ext uri="{BB962C8B-B14F-4D97-AF65-F5344CB8AC3E}">
        <p14:creationId xmlns:p14="http://schemas.microsoft.com/office/powerpoint/2010/main" val="355087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559094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93"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Overview</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rm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800"/>
              </a:spcBef>
              <a:spcAft>
                <a:spcPts val="800"/>
              </a:spcAft>
            </a:pPr>
            <a:r>
              <a:rPr lang="en-US" sz="1400" dirty="0"/>
              <a:t>Recent Developments Affecting Standards of Conduct for Brokers and Advisers</a:t>
            </a:r>
          </a:p>
          <a:p>
            <a:pPr>
              <a:spcBef>
                <a:spcPts val="800"/>
              </a:spcBef>
              <a:spcAft>
                <a:spcPts val="800"/>
              </a:spcAft>
            </a:pPr>
            <a:r>
              <a:rPr lang="en-US" sz="1400" dirty="0"/>
              <a:t>Investment Adviser Fiduciary Duty Interpretation</a:t>
            </a:r>
          </a:p>
          <a:p>
            <a:pPr>
              <a:spcBef>
                <a:spcPts val="800"/>
              </a:spcBef>
              <a:spcAft>
                <a:spcPts val="800"/>
              </a:spcAft>
            </a:pPr>
            <a:r>
              <a:rPr lang="en-US" sz="1400" dirty="0"/>
              <a:t>Regulation Best Interest</a:t>
            </a:r>
          </a:p>
          <a:p>
            <a:pPr>
              <a:spcBef>
                <a:spcPts val="800"/>
              </a:spcBef>
              <a:spcAft>
                <a:spcPts val="800"/>
              </a:spcAft>
            </a:pPr>
            <a:r>
              <a:rPr lang="en-US" sz="1400" dirty="0"/>
              <a:t>Form CRS</a:t>
            </a:r>
          </a:p>
          <a:p>
            <a:pPr>
              <a:spcBef>
                <a:spcPts val="800"/>
              </a:spcBef>
              <a:spcAft>
                <a:spcPts val="800"/>
              </a:spcAft>
            </a:pPr>
            <a:r>
              <a:rPr lang="en-US" sz="1400" dirty="0"/>
              <a:t>Solely Incidental Interpretation</a:t>
            </a:r>
          </a:p>
          <a:p>
            <a:pPr>
              <a:spcBef>
                <a:spcPts val="800"/>
              </a:spcBef>
              <a:spcAft>
                <a:spcPts val="800"/>
              </a:spcAft>
            </a:pPr>
            <a:r>
              <a:rPr lang="en-US" sz="1400" dirty="0"/>
              <a:t>Compliance Challenges</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2</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187101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Reg BI – General Obligation</a:t>
            </a:r>
            <a:endParaRPr lang="en-US" dirty="0"/>
          </a:p>
        </p:txBody>
      </p:sp>
      <p:sp>
        <p:nvSpPr>
          <p:cNvPr id="3" name="Content Placeholder 2"/>
          <p:cNvSpPr>
            <a:spLocks noGrp="1"/>
          </p:cNvSpPr>
          <p:nvPr>
            <p:ph idx="1"/>
          </p:nvPr>
        </p:nvSpPr>
        <p:spPr/>
        <p:txBody>
          <a:bodyPr>
            <a:normAutofit/>
          </a:bodyPr>
          <a:lstStyle/>
          <a:p>
            <a:r>
              <a:rPr lang="en-US" dirty="0" smtClean="0"/>
              <a:t>Broker-dealers must:</a:t>
            </a:r>
          </a:p>
          <a:p>
            <a:pPr lvl="1"/>
            <a:r>
              <a:rPr lang="en-US" dirty="0" smtClean="0"/>
              <a:t>Act in the best interest of retail customers when making recommendations to them regarding any securities transaction or investment strategy involving securities (including account recommendations); and </a:t>
            </a:r>
          </a:p>
          <a:p>
            <a:pPr lvl="1"/>
            <a:r>
              <a:rPr lang="en-US" dirty="0" smtClean="0"/>
              <a:t>Place the interests of the retail customer ahead of the financial or other interests of the broker-dealer (General Obligation).</a:t>
            </a:r>
          </a:p>
          <a:p>
            <a:r>
              <a:rPr lang="en-US" dirty="0" smtClean="0"/>
              <a:t>“Best interest” is not defined.</a:t>
            </a:r>
          </a:p>
          <a:p>
            <a:r>
              <a:rPr lang="en-US" dirty="0" smtClean="0"/>
              <a:t>Scienter will not be required to prove a violation of </a:t>
            </a:r>
            <a:r>
              <a:rPr lang="en-US" dirty="0" err="1" smtClean="0"/>
              <a:t>Reg</a:t>
            </a:r>
            <a:r>
              <a:rPr lang="en-US" dirty="0" smtClean="0"/>
              <a:t> BI.</a:t>
            </a:r>
          </a:p>
          <a:p>
            <a:r>
              <a:rPr lang="en-US" dirty="0" smtClean="0"/>
              <a:t>The SEC does not intend to provide for a private cause of action or rescission rights in the event of a violation.</a:t>
            </a:r>
            <a:endParaRPr lang="en-US" dirty="0"/>
          </a:p>
        </p:txBody>
      </p:sp>
      <p:sp>
        <p:nvSpPr>
          <p:cNvPr id="8" name="Footer Placeholder 3"/>
          <p:cNvSpPr>
            <a:spLocks noGrp="1"/>
          </p:cNvSpPr>
          <p:nvPr>
            <p:ph type="ftr" sz="quarter" idx="3"/>
          </p:nvPr>
        </p:nvSpPr>
        <p:spPr/>
        <p:txBody>
          <a:bodyPr>
            <a:normAutofit/>
          </a:bodyPr>
          <a:lstStyle/>
          <a:p>
            <a:r>
              <a:rPr lang="en-US" sz="90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20</a:t>
            </a:fld>
            <a:endParaRPr lang="en-US" dirty="0"/>
          </a:p>
        </p:txBody>
      </p:sp>
      <p:sp>
        <p:nvSpPr>
          <p:cNvPr id="9"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3134687856"/>
      </p:ext>
    </p:extLst>
  </p:cSld>
  <p:clrMapOvr>
    <a:overrideClrMapping bg1="lt1" tx1="dk1" bg2="lt2" tx2="dk2" accent1="accent1" accent2="accent2" accent3="accent3" accent4="accent4" accent5="accent5" accent6="accent6" hlink="hlink" folHlink="folHlink"/>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Registrants</a:t>
            </a:r>
            <a:endParaRPr lang="en-US" dirty="0"/>
          </a:p>
        </p:txBody>
      </p:sp>
      <p:sp>
        <p:nvSpPr>
          <p:cNvPr id="3" name="Content Placeholder 2"/>
          <p:cNvSpPr>
            <a:spLocks noGrp="1"/>
          </p:cNvSpPr>
          <p:nvPr>
            <p:ph idx="1"/>
          </p:nvPr>
        </p:nvSpPr>
        <p:spPr/>
        <p:txBody>
          <a:bodyPr>
            <a:normAutofit/>
          </a:bodyPr>
          <a:lstStyle/>
          <a:p>
            <a:r>
              <a:rPr lang="en-US" dirty="0" smtClean="0"/>
              <a:t>Reg BI does not apply to investment advice provided by a broker-dealer that is dually registered as an investment adviser (dual registrant) when acting in its capacity as an investment adviser.</a:t>
            </a:r>
          </a:p>
          <a:p>
            <a:r>
              <a:rPr lang="en-US" dirty="0" smtClean="0"/>
              <a:t>A dual registrant is an investment adviser solely with respect to accounts for which it provides advice and receives compensation that subjects it to the Advisers Act. </a:t>
            </a:r>
            <a:endParaRPr lang="en-US" dirty="0"/>
          </a:p>
        </p:txBody>
      </p:sp>
      <p:sp>
        <p:nvSpPr>
          <p:cNvPr id="4" name="Footer Placeholder 3"/>
          <p:cNvSpPr>
            <a:spLocks noGrp="1"/>
          </p:cNvSpPr>
          <p:nvPr>
            <p:ph type="ftr" sz="quarter" idx="3"/>
          </p:nvPr>
        </p:nvSpPr>
        <p:spPr>
          <a:xfrm>
            <a:off x="1828800" y="6476966"/>
            <a:ext cx="6553200" cy="365125"/>
          </a:xfrm>
        </p:spPr>
        <p:txBody>
          <a:bodyPr>
            <a:normAutofit/>
          </a:bodyPr>
          <a:lstStyle/>
          <a:p>
            <a:r>
              <a:rPr lang="en-US" sz="90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21</a:t>
            </a:fld>
            <a:endParaRPr lang="en-US" dirty="0"/>
          </a:p>
        </p:txBody>
      </p:sp>
      <p:sp>
        <p:nvSpPr>
          <p:cNvPr id="7"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z="900" dirty="0" smtClean="0"/>
              <a:t>September 19, 2019 </a:t>
            </a:r>
            <a:endParaRPr lang="en-US" sz="900" dirty="0"/>
          </a:p>
        </p:txBody>
      </p:sp>
    </p:spTree>
    <p:extLst>
      <p:ext uri="{BB962C8B-B14F-4D97-AF65-F5344CB8AC3E}">
        <p14:creationId xmlns:p14="http://schemas.microsoft.com/office/powerpoint/2010/main" val="13097630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“Retail Customer”</a:t>
            </a:r>
            <a:endParaRPr lang="en-US" dirty="0"/>
          </a:p>
        </p:txBody>
      </p:sp>
      <p:sp>
        <p:nvSpPr>
          <p:cNvPr id="3" name="Content Placeholder 2"/>
          <p:cNvSpPr>
            <a:spLocks noGrp="1"/>
          </p:cNvSpPr>
          <p:nvPr>
            <p:ph idx="1"/>
          </p:nvPr>
        </p:nvSpPr>
        <p:spPr/>
        <p:txBody>
          <a:bodyPr>
            <a:normAutofit/>
          </a:bodyPr>
          <a:lstStyle/>
          <a:p>
            <a:r>
              <a:rPr lang="en-US" dirty="0" smtClean="0"/>
              <a:t>A retail customer is a natural person, or the legal representative of such person, who:</a:t>
            </a:r>
          </a:p>
          <a:p>
            <a:pPr lvl="1"/>
            <a:r>
              <a:rPr lang="en-US" sz="1425" dirty="0"/>
              <a:t>Receives a recommendation of any securities transaction or investment strategy involving securities from a broker, dealer, or a natural person who is an associated person of a broker or dealer, and</a:t>
            </a:r>
          </a:p>
          <a:p>
            <a:pPr lvl="1"/>
            <a:r>
              <a:rPr lang="en-US" sz="1425" dirty="0"/>
              <a:t>Uses the recommendation primarily for personal, family or household purposes.</a:t>
            </a:r>
          </a:p>
          <a:p>
            <a:r>
              <a:rPr lang="en-US" dirty="0" smtClean="0"/>
              <a:t>“Legal representatives” are non-professionals who are acting on behalf of natural persons, but who are not regulated financial services industry professionals retained by natural persons to exercise independent professional judgment (such as registered investment advisers, banks, trust companies, insurance companies, and their employees).</a:t>
            </a:r>
          </a:p>
          <a:p>
            <a:r>
              <a:rPr lang="en-US" dirty="0" smtClean="0"/>
              <a:t>No exception based on sophistication or net worth.</a:t>
            </a:r>
            <a:endParaRPr lang="en-US" dirty="0"/>
          </a:p>
        </p:txBody>
      </p:sp>
      <p:sp>
        <p:nvSpPr>
          <p:cNvPr id="8"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7"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22</a:t>
            </a:fld>
            <a:endParaRPr lang="en-US" dirty="0"/>
          </a:p>
        </p:txBody>
      </p:sp>
    </p:spTree>
    <p:extLst>
      <p:ext uri="{BB962C8B-B14F-4D97-AF65-F5344CB8AC3E}">
        <p14:creationId xmlns:p14="http://schemas.microsoft.com/office/powerpoint/2010/main" val="33161807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idx="1"/>
          </p:nvPr>
        </p:nvSpPr>
        <p:spPr/>
        <p:txBody>
          <a:bodyPr>
            <a:normAutofit/>
          </a:bodyPr>
          <a:lstStyle/>
          <a:p>
            <a:r>
              <a:rPr lang="en-US" dirty="0" smtClean="0"/>
              <a:t>The determination of whether there is a recommendation tracks longstanding FINRA guidance; no bright line test.</a:t>
            </a:r>
          </a:p>
          <a:p>
            <a:r>
              <a:rPr lang="en-US" dirty="0" smtClean="0"/>
              <a:t>Factors used in determining if there is a recommendation:</a:t>
            </a:r>
          </a:p>
          <a:p>
            <a:pPr lvl="1"/>
            <a:r>
              <a:rPr lang="en-US" dirty="0" smtClean="0"/>
              <a:t>Could the communication be viewed as a “call to action”?</a:t>
            </a:r>
          </a:p>
          <a:p>
            <a:pPr lvl="1"/>
            <a:r>
              <a:rPr lang="en-US" dirty="0" smtClean="0"/>
              <a:t>Would the communication influence the investor to trade a particular security or group of securities?</a:t>
            </a:r>
          </a:p>
          <a:p>
            <a:pPr lvl="1"/>
            <a:r>
              <a:rPr lang="en-US" dirty="0" smtClean="0"/>
              <a:t>How tailored is the communication to a specific customer or group of targeted customers?</a:t>
            </a:r>
          </a:p>
          <a:p>
            <a:r>
              <a:rPr lang="en-US" dirty="0" smtClean="0"/>
              <a:t>Communications providing general investor education or limited investment analysis tools would be excluded from the definition.</a:t>
            </a:r>
          </a:p>
          <a:p>
            <a:r>
              <a:rPr lang="en-US" dirty="0" smtClean="0"/>
              <a:t>Transactional and episodic; no ongoing obligation unless by contract.</a:t>
            </a:r>
          </a:p>
          <a:p>
            <a:endParaRPr lang="en-US" dirty="0"/>
          </a:p>
        </p:txBody>
      </p:sp>
      <p:sp>
        <p:nvSpPr>
          <p:cNvPr id="4"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6" name="Date Placeholder 5"/>
          <p:cNvSpPr>
            <a:spLocks noGrp="1"/>
          </p:cNvSpPr>
          <p:nvPr>
            <p:ph type="dt" sz="half" idx="2"/>
          </p:nvPr>
        </p:nvSpPr>
        <p:spPr>
          <a:xfrm>
            <a:off x="336430" y="6480472"/>
            <a:ext cx="1416170" cy="365125"/>
          </a:xfrm>
        </p:spPr>
        <p:txBody>
          <a:bodyPr/>
          <a:lstStyle/>
          <a:p>
            <a:r>
              <a:rPr lang="en-US" sz="900" dirty="0" smtClean="0"/>
              <a:t>September 19, 2019 </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23</a:t>
            </a:fld>
            <a:endParaRPr lang="en-US" dirty="0"/>
          </a:p>
        </p:txBody>
      </p:sp>
    </p:spTree>
    <p:extLst>
      <p:ext uri="{BB962C8B-B14F-4D97-AF65-F5344CB8AC3E}">
        <p14:creationId xmlns:p14="http://schemas.microsoft.com/office/powerpoint/2010/main" val="6528413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“Hold” Recommendations</a:t>
            </a:r>
            <a:endParaRPr lang="en-US" dirty="0"/>
          </a:p>
        </p:txBody>
      </p:sp>
      <p:sp>
        <p:nvSpPr>
          <p:cNvPr id="3" name="Content Placeholder 2"/>
          <p:cNvSpPr>
            <a:spLocks noGrp="1"/>
          </p:cNvSpPr>
          <p:nvPr>
            <p:ph idx="1"/>
          </p:nvPr>
        </p:nvSpPr>
        <p:spPr/>
        <p:txBody>
          <a:bodyPr/>
          <a:lstStyle/>
          <a:p>
            <a:r>
              <a:rPr lang="en-US" dirty="0" smtClean="0"/>
              <a:t>Broker-dealers will not be required to monitor accounts.</a:t>
            </a:r>
          </a:p>
          <a:p>
            <a:r>
              <a:rPr lang="en-US" dirty="0" smtClean="0"/>
              <a:t>However, if a broker-dealer agrees to provide the retail customer with specified account monitoring services, the SEC said that agreement will result in buy, sell or hold recommendations subject to Reg BI, even when the recommendation to hold is implicit. </a:t>
            </a:r>
            <a:endParaRPr lang="en-US" dirty="0"/>
          </a:p>
        </p:txBody>
      </p:sp>
      <p:sp>
        <p:nvSpPr>
          <p:cNvPr id="4"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24</a:t>
            </a:fld>
            <a:endParaRPr lang="en-US" dirty="0"/>
          </a:p>
        </p:txBody>
      </p:sp>
      <p:sp>
        <p:nvSpPr>
          <p:cNvPr id="7"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216571752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 BI – Four Components</a:t>
            </a:r>
            <a:endParaRPr lang="en-US" dirty="0"/>
          </a:p>
        </p:txBody>
      </p:sp>
      <p:sp>
        <p:nvSpPr>
          <p:cNvPr id="3" name="Content Placeholder 2"/>
          <p:cNvSpPr>
            <a:spLocks noGrp="1"/>
          </p:cNvSpPr>
          <p:nvPr>
            <p:ph idx="1"/>
          </p:nvPr>
        </p:nvSpPr>
        <p:spPr/>
        <p:txBody>
          <a:bodyPr/>
          <a:lstStyle/>
          <a:p>
            <a:r>
              <a:rPr lang="en-US" dirty="0" smtClean="0"/>
              <a:t>Reg BI’s General Obligation is satisfied only if all four component obligations are satisfied:</a:t>
            </a:r>
          </a:p>
          <a:p>
            <a:pPr lvl="1"/>
            <a:r>
              <a:rPr lang="en-US" dirty="0" smtClean="0"/>
              <a:t>Disclosure Obligation</a:t>
            </a:r>
          </a:p>
          <a:p>
            <a:pPr lvl="1"/>
            <a:r>
              <a:rPr lang="en-US" dirty="0" smtClean="0"/>
              <a:t>Care Obligation </a:t>
            </a:r>
          </a:p>
          <a:p>
            <a:pPr lvl="1"/>
            <a:r>
              <a:rPr lang="en-US" dirty="0" smtClean="0"/>
              <a:t>Conflict of Interest Obligation</a:t>
            </a:r>
          </a:p>
          <a:p>
            <a:pPr lvl="1"/>
            <a:r>
              <a:rPr lang="en-US" dirty="0" smtClean="0"/>
              <a:t>Compliance Obligation</a:t>
            </a:r>
          </a:p>
          <a:p>
            <a:pPr lvl="2"/>
            <a:endParaRPr lang="en-US" dirty="0" smtClean="0"/>
          </a:p>
          <a:p>
            <a:endParaRPr lang="en-US" dirty="0"/>
          </a:p>
        </p:txBody>
      </p:sp>
      <p:sp>
        <p:nvSpPr>
          <p:cNvPr id="8"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7" name="Date Placeholder 5"/>
          <p:cNvSpPr>
            <a:spLocks noGrp="1"/>
          </p:cNvSpPr>
          <p:nvPr>
            <p:ph type="dt" sz="half" idx="2"/>
          </p:nvPr>
        </p:nvSpPr>
        <p:spPr>
          <a:xfrm>
            <a:off x="163902" y="6480472"/>
            <a:ext cx="1588698" cy="365125"/>
          </a:xfrm>
        </p:spPr>
        <p:txBody>
          <a:bodyPr/>
          <a:lstStyle/>
          <a:p>
            <a:r>
              <a:rPr lang="en-US" sz="900" dirty="0" smtClean="0"/>
              <a:t>September 19, 2019 </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25</a:t>
            </a:fld>
            <a:endParaRPr lang="en-US" dirty="0"/>
          </a:p>
        </p:txBody>
      </p:sp>
    </p:spTree>
    <p:extLst>
      <p:ext uri="{BB962C8B-B14F-4D97-AF65-F5344CB8AC3E}">
        <p14:creationId xmlns:p14="http://schemas.microsoft.com/office/powerpoint/2010/main" val="174494352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25557"/>
            <a:ext cx="7181850" cy="656198"/>
          </a:xfrm>
        </p:spPr>
        <p:txBody>
          <a:bodyPr>
            <a:normAutofit fontScale="90000"/>
          </a:bodyPr>
          <a:lstStyle/>
          <a:p>
            <a:r>
              <a:rPr lang="en-US" sz="2475" dirty="0"/>
              <a:t>Reg BI – Disclosure Obligation</a:t>
            </a:r>
            <a:r>
              <a:rPr lang="en-US" dirty="0" smtClean="0"/>
              <a:t/>
            </a:r>
            <a:br>
              <a:rPr lang="en-US" dirty="0" smtClean="0"/>
            </a:br>
            <a:endParaRPr lang="en-US" dirty="0"/>
          </a:p>
        </p:txBody>
      </p:sp>
      <p:sp>
        <p:nvSpPr>
          <p:cNvPr id="3" name="Content Placeholder 2"/>
          <p:cNvSpPr>
            <a:spLocks noGrp="1"/>
          </p:cNvSpPr>
          <p:nvPr>
            <p:ph idx="1"/>
          </p:nvPr>
        </p:nvSpPr>
        <p:spPr>
          <a:xfrm>
            <a:off x="533400" y="2050355"/>
            <a:ext cx="8229600" cy="3371752"/>
          </a:xfrm>
        </p:spPr>
        <p:txBody>
          <a:bodyPr>
            <a:normAutofit fontScale="92500" lnSpcReduction="10000"/>
          </a:bodyPr>
          <a:lstStyle/>
          <a:p>
            <a:r>
              <a:rPr lang="en-US" dirty="0" smtClean="0"/>
              <a:t>The Disclosure Obligation requires that broker-dealers provide retail customers with full and fair written disclosure of “all material facts relating to the scope and terms of the relationship,” including:</a:t>
            </a:r>
          </a:p>
          <a:p>
            <a:pPr lvl="1"/>
            <a:r>
              <a:rPr lang="en-US" dirty="0"/>
              <a:t>T</a:t>
            </a:r>
            <a:r>
              <a:rPr lang="en-US" dirty="0" smtClean="0"/>
              <a:t>he capacity in which the broker-dealer or a natural person who is an associated person of the broker-dealer is acting (e.g., as a broker-dealer versus an investment adviser);</a:t>
            </a:r>
          </a:p>
          <a:p>
            <a:pPr lvl="1"/>
            <a:r>
              <a:rPr lang="en-US" dirty="0" smtClean="0"/>
              <a:t>All material fees and charges associated with the transactions, holdings, and accounts;</a:t>
            </a:r>
          </a:p>
          <a:p>
            <a:pPr lvl="1"/>
            <a:r>
              <a:rPr lang="en-US" dirty="0"/>
              <a:t>T</a:t>
            </a:r>
            <a:r>
              <a:rPr lang="en-US" dirty="0" smtClean="0"/>
              <a:t>he type and scope of services being provided, including the firm’s investment approach, philosophy, or strategy, and risks associated with a broker-dealer’s recommendations in standardized terms; and </a:t>
            </a:r>
          </a:p>
          <a:p>
            <a:pPr lvl="1"/>
            <a:r>
              <a:rPr lang="en-US" dirty="0" smtClean="0"/>
              <a:t>All material conflicts of interest associated with the recommendation. </a:t>
            </a:r>
          </a:p>
          <a:p>
            <a:r>
              <a:rPr lang="en-US" dirty="0"/>
              <a:t>According to the SEC, when a broker-dealer uses the terms “adviser” or “advisor” in its name or title in the context of providing investment advice to a retail customer, it will generally violate the “capacity” disclosure requirement under Reg BI.</a:t>
            </a:r>
          </a:p>
          <a:p>
            <a:endParaRPr lang="en-US" dirty="0"/>
          </a:p>
        </p:txBody>
      </p:sp>
      <p:sp>
        <p:nvSpPr>
          <p:cNvPr id="8"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26</a:t>
            </a:fld>
            <a:endParaRPr lang="en-US" dirty="0"/>
          </a:p>
        </p:txBody>
      </p:sp>
      <p:sp>
        <p:nvSpPr>
          <p:cNvPr id="9"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34864339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Obligation (cont’d)</a:t>
            </a:r>
            <a:endParaRPr lang="en-US" dirty="0"/>
          </a:p>
        </p:txBody>
      </p:sp>
      <p:sp>
        <p:nvSpPr>
          <p:cNvPr id="3" name="Content Placeholder 2"/>
          <p:cNvSpPr>
            <a:spLocks noGrp="1"/>
          </p:cNvSpPr>
          <p:nvPr>
            <p:ph idx="1"/>
          </p:nvPr>
        </p:nvSpPr>
        <p:spPr>
          <a:xfrm>
            <a:off x="533400" y="1653540"/>
            <a:ext cx="8229600" cy="3336033"/>
          </a:xfrm>
        </p:spPr>
        <p:txBody>
          <a:bodyPr>
            <a:normAutofit fontScale="92500" lnSpcReduction="20000"/>
          </a:bodyPr>
          <a:lstStyle/>
          <a:p>
            <a:r>
              <a:rPr lang="en-US" dirty="0" smtClean="0"/>
              <a:t>At a minimum, a broker-dealer must disclose:</a:t>
            </a:r>
          </a:p>
          <a:p>
            <a:pPr lvl="1"/>
            <a:r>
              <a:rPr lang="en-US" dirty="0" smtClean="0"/>
              <a:t>Whether (or not) account monitoring services will be provided (and if so, the scope and frequency of those services); </a:t>
            </a:r>
          </a:p>
          <a:p>
            <a:pPr lvl="1"/>
            <a:r>
              <a:rPr lang="en-US" dirty="0"/>
              <a:t>A</a:t>
            </a:r>
            <a:r>
              <a:rPr lang="en-US" dirty="0" smtClean="0"/>
              <a:t>ccount minimums; and </a:t>
            </a:r>
          </a:p>
          <a:p>
            <a:pPr lvl="1"/>
            <a:r>
              <a:rPr lang="en-US" dirty="0"/>
              <a:t>A</a:t>
            </a:r>
            <a:r>
              <a:rPr lang="en-US" dirty="0" smtClean="0"/>
              <a:t>ny material limitations on the securities or investment strategies involving securities that may be recommended to the retail customer.</a:t>
            </a:r>
          </a:p>
          <a:p>
            <a:r>
              <a:rPr lang="en-US" dirty="0" smtClean="0"/>
              <a:t>Manner and form of disclosure: not specified.  </a:t>
            </a:r>
          </a:p>
          <a:p>
            <a:r>
              <a:rPr lang="en-US" dirty="0" smtClean="0"/>
              <a:t>Timing:  The Disclosure Obligation requires that disclosure be provided prior to or at the time of the recommendation.</a:t>
            </a:r>
          </a:p>
          <a:p>
            <a:pPr lvl="1"/>
            <a:r>
              <a:rPr lang="en-US" dirty="0" smtClean="0"/>
              <a:t>In response to comments, the SEC provided a roadmap for providing oral disclosure or disclosure after a recommendation.</a:t>
            </a:r>
          </a:p>
          <a:p>
            <a:r>
              <a:rPr lang="en-US" dirty="0" smtClean="0"/>
              <a:t>The Disclosure Obligation is in addition to Form CRS.</a:t>
            </a:r>
          </a:p>
          <a:p>
            <a:endParaRPr lang="en-US" dirty="0" smtClean="0"/>
          </a:p>
          <a:p>
            <a:endParaRPr lang="en-US" dirty="0"/>
          </a:p>
        </p:txBody>
      </p:sp>
      <p:sp>
        <p:nvSpPr>
          <p:cNvPr id="8"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27</a:t>
            </a:fld>
            <a:endParaRPr lang="en-US" dirty="0"/>
          </a:p>
        </p:txBody>
      </p:sp>
      <p:sp>
        <p:nvSpPr>
          <p:cNvPr id="9"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96149504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75149"/>
            <a:ext cx="7181851" cy="656198"/>
          </a:xfrm>
        </p:spPr>
        <p:txBody>
          <a:bodyPr/>
          <a:lstStyle/>
          <a:p>
            <a:r>
              <a:rPr lang="en-US" dirty="0" smtClean="0"/>
              <a:t>Reg BI – Care Obligation</a:t>
            </a:r>
            <a:endParaRPr lang="en-US" dirty="0"/>
          </a:p>
        </p:txBody>
      </p:sp>
      <p:sp>
        <p:nvSpPr>
          <p:cNvPr id="3" name="Content Placeholder 2"/>
          <p:cNvSpPr>
            <a:spLocks noGrp="1"/>
          </p:cNvSpPr>
          <p:nvPr>
            <p:ph idx="1"/>
          </p:nvPr>
        </p:nvSpPr>
        <p:spPr>
          <a:xfrm>
            <a:off x="533400" y="1636689"/>
            <a:ext cx="8303419" cy="3569219"/>
          </a:xfrm>
        </p:spPr>
        <p:txBody>
          <a:bodyPr>
            <a:normAutofit/>
          </a:bodyPr>
          <a:lstStyle/>
          <a:p>
            <a:r>
              <a:rPr lang="en-US" sz="1575" dirty="0"/>
              <a:t>The Care Obligation requires that, in making a recommendation, a broker-dealer must exercise “reasonable diligence, care, and skill” in satisfying the following requirements, but need not exercise “prudence”:</a:t>
            </a:r>
          </a:p>
          <a:p>
            <a:pPr lvl="1"/>
            <a:r>
              <a:rPr lang="en-US" b="1" dirty="0" smtClean="0"/>
              <a:t>Reasonable Basis Requirement </a:t>
            </a:r>
          </a:p>
          <a:p>
            <a:pPr lvl="2"/>
            <a:r>
              <a:rPr lang="en-US" sz="1500" dirty="0"/>
              <a:t>A broker-dealer must have a reasonable basis to believe that its recommendation with respect to a particular security or investment strategy could be in the best interest of at least some retail customers, taking into account the potential risks, rewards, and costs associated with the recommendation.</a:t>
            </a:r>
          </a:p>
        </p:txBody>
      </p:sp>
      <p:sp>
        <p:nvSpPr>
          <p:cNvPr id="8"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28</a:t>
            </a:fld>
            <a:endParaRPr lang="en-US" dirty="0"/>
          </a:p>
        </p:txBody>
      </p:sp>
      <p:sp>
        <p:nvSpPr>
          <p:cNvPr id="9"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38602442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Obligation (cont’d)</a:t>
            </a:r>
            <a:endParaRPr lang="en-US" dirty="0"/>
          </a:p>
        </p:txBody>
      </p:sp>
      <p:sp>
        <p:nvSpPr>
          <p:cNvPr id="3" name="Content Placeholder 2"/>
          <p:cNvSpPr>
            <a:spLocks noGrp="1"/>
          </p:cNvSpPr>
          <p:nvPr>
            <p:ph idx="1"/>
          </p:nvPr>
        </p:nvSpPr>
        <p:spPr/>
        <p:txBody>
          <a:bodyPr>
            <a:normAutofit/>
          </a:bodyPr>
          <a:lstStyle/>
          <a:p>
            <a:pPr lvl="1"/>
            <a:r>
              <a:rPr lang="en-US" b="1" dirty="0"/>
              <a:t>Customer-Specific Requirement </a:t>
            </a:r>
          </a:p>
          <a:p>
            <a:pPr lvl="2"/>
            <a:r>
              <a:rPr lang="en-US" sz="1500" dirty="0"/>
              <a:t>A broker-dealer must have a reasonable basis to believe that the recommendation is in the best interests of the specific retail customer, based on that retail customer’s investment profile and the potential risks, rewards, fees, and costs associated with the recommendation.</a:t>
            </a:r>
          </a:p>
          <a:p>
            <a:pPr lvl="2"/>
            <a:r>
              <a:rPr lang="en-US" sz="1500" dirty="0"/>
              <a:t>The broker-dealer cannot place the financial or other interest of the broker-dealer or its associated person ahead of the interest of the retail customer.</a:t>
            </a:r>
          </a:p>
          <a:p>
            <a:endParaRPr lang="en-US" dirty="0"/>
          </a:p>
        </p:txBody>
      </p:sp>
      <p:sp>
        <p:nvSpPr>
          <p:cNvPr id="4"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7" name="Slide Number Placeholder 6"/>
          <p:cNvSpPr>
            <a:spLocks noGrp="1"/>
          </p:cNvSpPr>
          <p:nvPr>
            <p:ph type="sldNum" sz="quarter" idx="4"/>
          </p:nvPr>
        </p:nvSpPr>
        <p:spPr/>
        <p:txBody>
          <a:bodyPr/>
          <a:lstStyle/>
          <a:p>
            <a:fld id="{423ACDEF-398B-4923-BAF3-0AF17CFC972B}" type="slidenum">
              <a:rPr lang="en-US" smtClean="0"/>
              <a:t>29</a:t>
            </a:fld>
            <a:endParaRPr lang="en-US" dirty="0"/>
          </a:p>
        </p:txBody>
      </p:sp>
      <p:sp>
        <p:nvSpPr>
          <p:cNvPr id="8"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34155799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022AB870-2E34-4E39-8D3E-6E52C3CEC458}"/>
              </a:ext>
            </a:extLst>
          </p:cNvPr>
          <p:cNvGraphicFramePr>
            <a:graphicFrameLocks noChangeAspect="1"/>
          </p:cNvGraphicFramePr>
          <p:nvPr>
            <p:custDataLst>
              <p:tags r:id="rId2"/>
            </p:custDataLst>
            <p:extLst>
              <p:ext uri="{D42A27DB-BD31-4B8C-83A1-F6EECF244321}">
                <p14:modId xmlns:p14="http://schemas.microsoft.com/office/powerpoint/2010/main" val="2443282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6"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B245A1C-4570-4D6E-8AE4-2DFAA767B3F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D1B690EF-6235-4C09-BE35-A5AE52C73A97}"/>
              </a:ext>
            </a:extLst>
          </p:cNvPr>
          <p:cNvSpPr>
            <a:spLocks noGrp="1"/>
          </p:cNvSpPr>
          <p:nvPr>
            <p:ph type="title"/>
          </p:nvPr>
        </p:nvSpPr>
        <p:spPr/>
        <p:txBody>
          <a:bodyPr/>
          <a:lstStyle/>
          <a:p>
            <a:r>
              <a:rPr lang="en-US" dirty="0"/>
              <a:t>Recent Developments Affecting Standards of Conduct for Brokers and Advisers</a:t>
            </a:r>
          </a:p>
        </p:txBody>
      </p:sp>
      <p:sp>
        <p:nvSpPr>
          <p:cNvPr id="9" name="Text Placeholder 8">
            <a:extLst>
              <a:ext uri="{FF2B5EF4-FFF2-40B4-BE49-F238E27FC236}">
                <a16:creationId xmlns:a16="http://schemas.microsoft.com/office/drawing/2014/main" xmlns="" id="{351E8F42-D5B9-4659-8846-BEDEFC499DF6}"/>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336257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t>
            </a:r>
            <a:r>
              <a:rPr lang="en-US" dirty="0"/>
              <a:t>Obligation (cont’d)</a:t>
            </a:r>
          </a:p>
        </p:txBody>
      </p:sp>
      <p:sp>
        <p:nvSpPr>
          <p:cNvPr id="3" name="Content Placeholder 2"/>
          <p:cNvSpPr>
            <a:spLocks noGrp="1"/>
          </p:cNvSpPr>
          <p:nvPr>
            <p:ph idx="1"/>
          </p:nvPr>
        </p:nvSpPr>
        <p:spPr/>
        <p:txBody>
          <a:bodyPr/>
          <a:lstStyle/>
          <a:p>
            <a:pPr lvl="1"/>
            <a:r>
              <a:rPr lang="en-US" b="1" dirty="0"/>
              <a:t>Quantitative Requirement </a:t>
            </a:r>
          </a:p>
          <a:p>
            <a:pPr lvl="2"/>
            <a:r>
              <a:rPr lang="en-US" sz="1500" dirty="0"/>
              <a:t>A broker-dealer must have a reasonable basis to believe that a series of transactions, viewed as a whole, is in the best interests of the retail customer and is not excessive, even if each transaction would be in the retail customer’s best interests when viewed individually. </a:t>
            </a:r>
          </a:p>
          <a:p>
            <a:pPr lvl="2"/>
            <a:r>
              <a:rPr lang="en-US" sz="1500" dirty="0"/>
              <a:t>The recommendation cannot place the financial or other interest of the broker-dealer or its associated person ahead of the interest of the retail customer. </a:t>
            </a:r>
          </a:p>
          <a:p>
            <a:pPr lvl="2"/>
            <a:r>
              <a:rPr lang="en-US" sz="1500" dirty="0"/>
              <a:t>The broker-dealer must take into consideration the same factors as with respect to the customer-specific requirement.</a:t>
            </a:r>
          </a:p>
          <a:p>
            <a:endParaRPr lang="en-US" dirty="0"/>
          </a:p>
        </p:txBody>
      </p:sp>
      <p:sp>
        <p:nvSpPr>
          <p:cNvPr id="4"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7" name="Slide Number Placeholder 6"/>
          <p:cNvSpPr>
            <a:spLocks noGrp="1"/>
          </p:cNvSpPr>
          <p:nvPr>
            <p:ph type="sldNum" sz="quarter" idx="4"/>
          </p:nvPr>
        </p:nvSpPr>
        <p:spPr/>
        <p:txBody>
          <a:bodyPr/>
          <a:lstStyle/>
          <a:p>
            <a:fld id="{423ACDEF-398B-4923-BAF3-0AF17CFC972B}" type="slidenum">
              <a:rPr lang="en-US" smtClean="0"/>
              <a:t>30</a:t>
            </a:fld>
            <a:endParaRPr lang="en-US" dirty="0"/>
          </a:p>
        </p:txBody>
      </p:sp>
      <p:sp>
        <p:nvSpPr>
          <p:cNvPr id="8"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27904375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Obligation (cont’d)</a:t>
            </a:r>
            <a:endParaRPr lang="en-US" dirty="0"/>
          </a:p>
        </p:txBody>
      </p:sp>
      <p:sp>
        <p:nvSpPr>
          <p:cNvPr id="3" name="Content Placeholder 2"/>
          <p:cNvSpPr>
            <a:spLocks noGrp="1"/>
          </p:cNvSpPr>
          <p:nvPr>
            <p:ph idx="1"/>
          </p:nvPr>
        </p:nvSpPr>
        <p:spPr/>
        <p:txBody>
          <a:bodyPr>
            <a:normAutofit/>
          </a:bodyPr>
          <a:lstStyle/>
          <a:p>
            <a:r>
              <a:rPr lang="en-US" dirty="0" smtClean="0"/>
              <a:t>Broker-dealers “must always” consider: </a:t>
            </a:r>
          </a:p>
          <a:p>
            <a:pPr lvl="1"/>
            <a:r>
              <a:rPr lang="en-US" dirty="0"/>
              <a:t>T</a:t>
            </a:r>
            <a:r>
              <a:rPr lang="en-US" dirty="0" smtClean="0"/>
              <a:t>he cost of the recommended security or strategy, including upfront costs and any costs that may apply to the future sale or exchange of a security, such as deferred sales charges or liquidation costs, and</a:t>
            </a:r>
          </a:p>
          <a:p>
            <a:pPr lvl="1"/>
            <a:r>
              <a:rPr lang="en-US" dirty="0"/>
              <a:t>W</a:t>
            </a:r>
            <a:r>
              <a:rPr lang="en-US" dirty="0" smtClean="0"/>
              <a:t>hether there are alternative products that may be better for the retail client. </a:t>
            </a:r>
          </a:p>
          <a:p>
            <a:r>
              <a:rPr lang="en-US" dirty="0" smtClean="0"/>
              <a:t>The SEC said that this standard should not be construed as requiring a broker-dealer to always recommend the lowest cost product.  Rather, cost should be a factor. </a:t>
            </a:r>
          </a:p>
          <a:p>
            <a:r>
              <a:rPr lang="en-US" dirty="0" smtClean="0"/>
              <a:t>Compliance with the Care Obligation:</a:t>
            </a:r>
          </a:p>
          <a:p>
            <a:pPr lvl="1"/>
            <a:r>
              <a:rPr lang="en-US" dirty="0" smtClean="0"/>
              <a:t>Evaluated at the time of the recommendation (and not in hindsight).</a:t>
            </a:r>
          </a:p>
          <a:p>
            <a:pPr lvl="1"/>
            <a:r>
              <a:rPr lang="en-US" dirty="0" smtClean="0"/>
              <a:t>Focus on whether the broker-dealer had a reasonable basis to believe that the recommendation was in the best interest of the retail customer</a:t>
            </a:r>
            <a:r>
              <a:rPr lang="en-US" dirty="0"/>
              <a:t> at the time it was made. </a:t>
            </a:r>
          </a:p>
          <a:p>
            <a:pPr lvl="1"/>
            <a:endParaRPr lang="en-US" dirty="0"/>
          </a:p>
        </p:txBody>
      </p:sp>
      <p:sp>
        <p:nvSpPr>
          <p:cNvPr id="8"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31</a:t>
            </a:fld>
            <a:endParaRPr lang="en-US" dirty="0"/>
          </a:p>
        </p:txBody>
      </p:sp>
      <p:sp>
        <p:nvSpPr>
          <p:cNvPr id="9"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13781396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 of Account Types and Rollovers</a:t>
            </a:r>
            <a:endParaRPr lang="en-US" dirty="0"/>
          </a:p>
        </p:txBody>
      </p:sp>
      <p:sp>
        <p:nvSpPr>
          <p:cNvPr id="3" name="Content Placeholder 2"/>
          <p:cNvSpPr>
            <a:spLocks noGrp="1"/>
          </p:cNvSpPr>
          <p:nvPr>
            <p:ph idx="1"/>
          </p:nvPr>
        </p:nvSpPr>
        <p:spPr/>
        <p:txBody>
          <a:bodyPr/>
          <a:lstStyle/>
          <a:p>
            <a:r>
              <a:rPr lang="en-US" dirty="0" smtClean="0"/>
              <a:t>The Care Obligation will apply to recommendations to:</a:t>
            </a:r>
          </a:p>
          <a:p>
            <a:pPr lvl="1"/>
            <a:r>
              <a:rPr lang="en-US" dirty="0" smtClean="0"/>
              <a:t>Roll over or transfer assets in a workplace retirement plan account to an IRA.</a:t>
            </a:r>
          </a:p>
          <a:p>
            <a:pPr lvl="1"/>
            <a:r>
              <a:rPr lang="en-US" dirty="0" smtClean="0"/>
              <a:t>Open a particular securities account (e.g., brokerage or advisory). </a:t>
            </a:r>
          </a:p>
          <a:p>
            <a:pPr lvl="1"/>
            <a:r>
              <a:rPr lang="en-US" dirty="0" smtClean="0"/>
              <a:t>Take a plan distribution for the purpose of opening a securities account.</a:t>
            </a:r>
            <a:endParaRPr lang="en-US" dirty="0"/>
          </a:p>
        </p:txBody>
      </p:sp>
      <p:sp>
        <p:nvSpPr>
          <p:cNvPr id="4"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32</a:t>
            </a:fld>
            <a:endParaRPr lang="en-US" dirty="0"/>
          </a:p>
        </p:txBody>
      </p:sp>
      <p:sp>
        <p:nvSpPr>
          <p:cNvPr id="7"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127770545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 BI – Conflict of Interest Obligation</a:t>
            </a:r>
            <a:endParaRPr lang="en-US" dirty="0"/>
          </a:p>
        </p:txBody>
      </p:sp>
      <p:sp>
        <p:nvSpPr>
          <p:cNvPr id="3" name="Content Placeholder 2"/>
          <p:cNvSpPr>
            <a:spLocks noGrp="1"/>
          </p:cNvSpPr>
          <p:nvPr>
            <p:ph idx="1"/>
          </p:nvPr>
        </p:nvSpPr>
        <p:spPr>
          <a:xfrm>
            <a:off x="533400" y="1679061"/>
            <a:ext cx="8229600" cy="3443189"/>
          </a:xfrm>
        </p:spPr>
        <p:txBody>
          <a:bodyPr>
            <a:noAutofit/>
          </a:bodyPr>
          <a:lstStyle/>
          <a:p>
            <a:r>
              <a:rPr lang="en-US" sz="1350" dirty="0"/>
              <a:t>The Conflict of Interest Obligation: </a:t>
            </a:r>
          </a:p>
          <a:p>
            <a:pPr lvl="1"/>
            <a:r>
              <a:rPr lang="en-US" sz="1350" dirty="0"/>
              <a:t>Creates an overarching obligation to establish, maintain, and enforce  written policies and procedures reasonably designed to identify and, at a minimum, to fully and fairly disclose, pursuant to the Disclosure Obligation, or eliminate all material facts about conflicts of interest associated with the recommendation; and.</a:t>
            </a:r>
          </a:p>
          <a:p>
            <a:pPr lvl="1"/>
            <a:r>
              <a:rPr lang="en-US" sz="1350" dirty="0"/>
              <a:t>Requires broker-dealers to establish policies and procedures to be reasonably designed to mitigate or eliminate certain conflicts of interest identified by the SEC.</a:t>
            </a:r>
          </a:p>
          <a:p>
            <a:pPr lvl="1"/>
            <a:r>
              <a:rPr lang="en-US" sz="1350" dirty="0"/>
              <a:t>Disclosure will not be sufficient to reasonably address some conflicts and broker-dealers will need to mitigate the conflict and, in certain cases, eliminate the conflict. </a:t>
            </a:r>
          </a:p>
          <a:p>
            <a:r>
              <a:rPr lang="en-US" sz="1350" dirty="0"/>
              <a:t>“Conflict of Interest” is defined as: </a:t>
            </a:r>
          </a:p>
          <a:p>
            <a:pPr lvl="1"/>
            <a:r>
              <a:rPr lang="en-US" sz="1350" dirty="0"/>
              <a:t>An interest that might incline a broker-dealer, or a natural person who is an associated person of the broker-dealer—consciously or unconsciously—to make a recommendation that is not disinterested. </a:t>
            </a:r>
          </a:p>
        </p:txBody>
      </p:sp>
      <p:sp>
        <p:nvSpPr>
          <p:cNvPr id="4"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33</a:t>
            </a:fld>
            <a:endParaRPr lang="en-US" dirty="0"/>
          </a:p>
        </p:txBody>
      </p:sp>
      <p:sp>
        <p:nvSpPr>
          <p:cNvPr id="7"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26282549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 Obligation (cont’d)</a:t>
            </a:r>
            <a:endParaRPr lang="en-US" dirty="0"/>
          </a:p>
        </p:txBody>
      </p:sp>
      <p:sp>
        <p:nvSpPr>
          <p:cNvPr id="3" name="Content Placeholder 2"/>
          <p:cNvSpPr>
            <a:spLocks noGrp="1"/>
          </p:cNvSpPr>
          <p:nvPr>
            <p:ph idx="1"/>
          </p:nvPr>
        </p:nvSpPr>
        <p:spPr/>
        <p:txBody>
          <a:bodyPr>
            <a:normAutofit/>
          </a:bodyPr>
          <a:lstStyle/>
          <a:p>
            <a:r>
              <a:rPr lang="en-US" dirty="0" smtClean="0"/>
              <a:t>Broker-dealers must establish, maintain and enforce written policies and procedures reasonably designed to:</a:t>
            </a:r>
          </a:p>
          <a:p>
            <a:pPr lvl="1"/>
            <a:r>
              <a:rPr lang="en-US" dirty="0"/>
              <a:t>I</a:t>
            </a:r>
            <a:r>
              <a:rPr lang="en-US" dirty="0" smtClean="0"/>
              <a:t>dentify and mitigate any conflicts of interest associated with recommendations that create an incentive for an associated person of a broker-dealer to place the interest of the broker-dealer, or such associated person making the recommendation, ahead of the interest of the retail customer;</a:t>
            </a:r>
          </a:p>
          <a:p>
            <a:pPr lvl="1"/>
            <a:r>
              <a:rPr lang="en-US" dirty="0"/>
              <a:t>I</a:t>
            </a:r>
            <a:r>
              <a:rPr lang="en-US" dirty="0" smtClean="0"/>
              <a:t>dentify and disclose any material limitations placed on the securities or investment strategies involving securities that may be recommended (e.g., only make recommendations of proprietary or other limited range of products) to a retail customer and any conflicts of interest associated with such limitations, in accordance with the Disclosure Obligation; </a:t>
            </a:r>
          </a:p>
        </p:txBody>
      </p:sp>
      <p:sp>
        <p:nvSpPr>
          <p:cNvPr id="8"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34</a:t>
            </a:fld>
            <a:endParaRPr lang="en-US" dirty="0"/>
          </a:p>
        </p:txBody>
      </p:sp>
      <p:sp>
        <p:nvSpPr>
          <p:cNvPr id="9"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354923390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Obligation (cont’d)</a:t>
            </a:r>
          </a:p>
        </p:txBody>
      </p:sp>
      <p:sp>
        <p:nvSpPr>
          <p:cNvPr id="3" name="Content Placeholder 2"/>
          <p:cNvSpPr>
            <a:spLocks noGrp="1"/>
          </p:cNvSpPr>
          <p:nvPr>
            <p:ph idx="1"/>
          </p:nvPr>
        </p:nvSpPr>
        <p:spPr/>
        <p:txBody>
          <a:bodyPr/>
          <a:lstStyle/>
          <a:p>
            <a:pPr lvl="1"/>
            <a:r>
              <a:rPr lang="en-US" dirty="0"/>
              <a:t>Prevent such limitations and associated conflicts of interest from causing the broker-dealer or associated person to make recommendations that place the interest of the broker-dealer, or associated person, ahead of the interest of the retail customer; and </a:t>
            </a:r>
          </a:p>
          <a:p>
            <a:pPr lvl="1"/>
            <a:r>
              <a:rPr lang="en-US" dirty="0"/>
              <a:t>Identify and eliminate any conflicts of interest associated with sales contests, bonuses, and non-cash compensation that are based on the sales of specific securities or specific types of securities within a limited period of time. </a:t>
            </a:r>
          </a:p>
          <a:p>
            <a:endParaRPr lang="en-US" dirty="0"/>
          </a:p>
        </p:txBody>
      </p:sp>
      <p:sp>
        <p:nvSpPr>
          <p:cNvPr id="4"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6" name="Date Placeholder 5"/>
          <p:cNvSpPr>
            <a:spLocks noGrp="1"/>
          </p:cNvSpPr>
          <p:nvPr>
            <p:ph type="dt" sz="half" idx="2"/>
          </p:nvPr>
        </p:nvSpPr>
        <p:spPr>
          <a:xfrm>
            <a:off x="284672" y="6480472"/>
            <a:ext cx="1467928" cy="365125"/>
          </a:xfrm>
        </p:spPr>
        <p:txBody>
          <a:bodyPr/>
          <a:lstStyle/>
          <a:p>
            <a:r>
              <a:rPr lang="en-US" sz="900" dirty="0" smtClean="0"/>
              <a:t>September 19, 2019 </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35</a:t>
            </a:fld>
            <a:endParaRPr lang="en-US" dirty="0"/>
          </a:p>
        </p:txBody>
      </p:sp>
    </p:spTree>
    <p:extLst>
      <p:ext uri="{BB962C8B-B14F-4D97-AF65-F5344CB8AC3E}">
        <p14:creationId xmlns:p14="http://schemas.microsoft.com/office/powerpoint/2010/main" val="247407206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 BI Compliance Obligation</a:t>
            </a:r>
            <a:endParaRPr lang="en-US" dirty="0"/>
          </a:p>
        </p:txBody>
      </p:sp>
      <p:sp>
        <p:nvSpPr>
          <p:cNvPr id="3" name="Content Placeholder 2"/>
          <p:cNvSpPr>
            <a:spLocks noGrp="1"/>
          </p:cNvSpPr>
          <p:nvPr>
            <p:ph idx="1"/>
          </p:nvPr>
        </p:nvSpPr>
        <p:spPr/>
        <p:txBody>
          <a:bodyPr>
            <a:normAutofit/>
          </a:bodyPr>
          <a:lstStyle/>
          <a:p>
            <a:r>
              <a:rPr lang="en-US" dirty="0" smtClean="0"/>
              <a:t>The Compliance Obligation requires a broker-dealer to establish, maintain, and enforce written policies and procedures reasonably designed to achieve compliance with Reg BI as a whole. </a:t>
            </a:r>
          </a:p>
          <a:p>
            <a:r>
              <a:rPr lang="en-US" dirty="0" smtClean="0"/>
              <a:t>No “one size fits all” approach.</a:t>
            </a:r>
          </a:p>
          <a:p>
            <a:pPr lvl="1"/>
            <a:r>
              <a:rPr lang="en-US" dirty="0" smtClean="0"/>
              <a:t>A broker-dealer should consider the nature of that firm’s operations and the size and complexity of the firm in order to design its policies and procedures to prevent violations from occurring, to detect violations that have occurred, and to correct promptly any violations that have occurred.</a:t>
            </a:r>
          </a:p>
          <a:p>
            <a:r>
              <a:rPr lang="en-US" dirty="0" smtClean="0"/>
              <a:t>Generally, a reasonably designed compliance program would include controls, identification and remediation of non-compliance, training, and periodic review and testing.</a:t>
            </a:r>
          </a:p>
          <a:p>
            <a:r>
              <a:rPr lang="en-US" dirty="0" smtClean="0"/>
              <a:t>This requirement is in addition to the policies and procedures required by the Conflict of Interest Obligation.</a:t>
            </a:r>
            <a:endParaRPr lang="en-US" dirty="0"/>
          </a:p>
        </p:txBody>
      </p:sp>
      <p:sp>
        <p:nvSpPr>
          <p:cNvPr id="4"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36</a:t>
            </a:fld>
            <a:endParaRPr lang="en-US" dirty="0"/>
          </a:p>
        </p:txBody>
      </p:sp>
      <p:sp>
        <p:nvSpPr>
          <p:cNvPr id="7"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22566889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and Records Requirement</a:t>
            </a:r>
            <a:endParaRPr lang="en-US" dirty="0"/>
          </a:p>
        </p:txBody>
      </p:sp>
      <p:sp>
        <p:nvSpPr>
          <p:cNvPr id="3" name="Content Placeholder 2"/>
          <p:cNvSpPr>
            <a:spLocks noGrp="1"/>
          </p:cNvSpPr>
          <p:nvPr>
            <p:ph idx="1"/>
          </p:nvPr>
        </p:nvSpPr>
        <p:spPr/>
        <p:txBody>
          <a:bodyPr>
            <a:normAutofit/>
          </a:bodyPr>
          <a:lstStyle/>
          <a:p>
            <a:r>
              <a:rPr lang="en-US" dirty="0" smtClean="0"/>
              <a:t>Rule 17a-3(a)(35) under the Exchange Act requires for each retail customer to whom a recommendation of any securities transaction or investment strategy involving securities is or will be provided: </a:t>
            </a:r>
          </a:p>
          <a:p>
            <a:pPr lvl="1"/>
            <a:r>
              <a:rPr lang="en-US" dirty="0"/>
              <a:t>A record of all information collected from and provided to the retail customer pursuant to </a:t>
            </a:r>
            <a:r>
              <a:rPr lang="en-US" dirty="0" smtClean="0"/>
              <a:t>Rule15l-1</a:t>
            </a:r>
            <a:r>
              <a:rPr lang="en-US" dirty="0"/>
              <a:t>, as well as the identity of each natural person who is an associated person, if any, responsible for the account. </a:t>
            </a:r>
            <a:endParaRPr lang="en-US" dirty="0" smtClean="0"/>
          </a:p>
          <a:p>
            <a:pPr lvl="1"/>
            <a:r>
              <a:rPr lang="en-US" dirty="0" smtClean="0"/>
              <a:t>If a retail customer neglects, refuses, or is unable to provide or to update any of the information required by Rule 17a-3(a)(35), the broker-dealer or its associated person is excused from obtaining the information.</a:t>
            </a:r>
          </a:p>
          <a:p>
            <a:r>
              <a:rPr lang="en-US" dirty="0" smtClean="0"/>
              <a:t>Rule 17a-4(e)(5) under the </a:t>
            </a:r>
            <a:r>
              <a:rPr lang="en-US" dirty="0"/>
              <a:t>E</a:t>
            </a:r>
            <a:r>
              <a:rPr lang="en-US" dirty="0" smtClean="0"/>
              <a:t>xchange Act requires the records required by Rule 17a-3(a)(35) to be maintained for at least six years after the earlier of the date the account was closed or the date on which the information was collected, provided, replaced, or updated.</a:t>
            </a:r>
            <a:endParaRPr lang="en-US" dirty="0"/>
          </a:p>
        </p:txBody>
      </p:sp>
      <p:sp>
        <p:nvSpPr>
          <p:cNvPr id="4" name="Footer Placeholder 3"/>
          <p:cNvSpPr>
            <a:spLocks noGrp="1"/>
          </p:cNvSpPr>
          <p:nvPr>
            <p:ph type="ftr" sz="quarter" idx="3"/>
          </p:nvPr>
        </p:nvSpPr>
        <p:spPr/>
        <p:txBody>
          <a:bodyPr>
            <a:normAutofit/>
          </a:bodyPr>
          <a:lstStyle/>
          <a:p>
            <a:r>
              <a:rPr lang="en-US" sz="900" dirty="0" smtClean="0"/>
              <a:t>SEC Rules and Interpretations on Standards of Conduct and Fiduciary Duty</a:t>
            </a:r>
            <a:endParaRPr lang="en-US" sz="900" dirty="0"/>
          </a:p>
        </p:txBody>
      </p:sp>
      <p:sp>
        <p:nvSpPr>
          <p:cNvPr id="5" name="Slide Number Placeholder 4"/>
          <p:cNvSpPr>
            <a:spLocks noGrp="1"/>
          </p:cNvSpPr>
          <p:nvPr>
            <p:ph type="sldNum" sz="quarter" idx="4"/>
          </p:nvPr>
        </p:nvSpPr>
        <p:spPr/>
        <p:txBody>
          <a:bodyPr/>
          <a:lstStyle/>
          <a:p>
            <a:fld id="{423ACDEF-398B-4923-BAF3-0AF17CFC972B}" type="slidenum">
              <a:rPr lang="en-US" smtClean="0"/>
              <a:t>37</a:t>
            </a:fld>
            <a:endParaRPr lang="en-US" dirty="0"/>
          </a:p>
        </p:txBody>
      </p:sp>
      <p:sp>
        <p:nvSpPr>
          <p:cNvPr id="7" name="Date Placeholder 5"/>
          <p:cNvSpPr>
            <a:spLocks noGrp="1"/>
          </p:cNvSpPr>
          <p:nvPr>
            <p:ph type="dt" sz="half" idx="2"/>
          </p:nvPr>
        </p:nvSpPr>
        <p:spPr>
          <a:xfrm>
            <a:off x="327804" y="6480472"/>
            <a:ext cx="1424796" cy="365125"/>
          </a:xfrm>
        </p:spPr>
        <p:txBody>
          <a:bodyPr/>
          <a:lstStyle/>
          <a:p>
            <a:r>
              <a:rPr lang="en-US" sz="900" smtClean="0"/>
              <a:t>September 19, 2019 </a:t>
            </a:r>
            <a:endParaRPr lang="en-US" sz="900" dirty="0"/>
          </a:p>
        </p:txBody>
      </p:sp>
    </p:spTree>
    <p:extLst>
      <p:ext uri="{BB962C8B-B14F-4D97-AF65-F5344CB8AC3E}">
        <p14:creationId xmlns:p14="http://schemas.microsoft.com/office/powerpoint/2010/main" val="2724861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1509396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00"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xmlns="" id="{6521744A-A675-4436-B192-C0A45283B876}"/>
              </a:ext>
            </a:extLst>
          </p:cNvPr>
          <p:cNvSpPr>
            <a:spLocks noGrp="1"/>
          </p:cNvSpPr>
          <p:nvPr>
            <p:ph type="title"/>
          </p:nvPr>
        </p:nvSpPr>
        <p:spPr/>
        <p:txBody>
          <a:bodyPr/>
          <a:lstStyle/>
          <a:p>
            <a:r>
              <a:rPr lang="en-US" dirty="0"/>
              <a:t>Form CRS</a:t>
            </a:r>
          </a:p>
        </p:txBody>
      </p:sp>
      <p:sp>
        <p:nvSpPr>
          <p:cNvPr id="6" name="Text Placeholder 5">
            <a:extLst>
              <a:ext uri="{FF2B5EF4-FFF2-40B4-BE49-F238E27FC236}">
                <a16:creationId xmlns:a16="http://schemas.microsoft.com/office/drawing/2014/main" xmlns="" id="{EA6E5615-F20E-47CD-87A4-B31B14C5D536}"/>
              </a:ext>
            </a:extLst>
          </p:cNvPr>
          <p:cNvSpPr>
            <a:spLocks noGrp="1"/>
          </p:cNvSpPr>
          <p:nvPr>
            <p:ph type="body" sz="quarter" idx="15"/>
          </p:nvPr>
        </p:nvSpPr>
        <p:spPr/>
        <p:txBody>
          <a:bodyPr/>
          <a:lstStyle/>
          <a:p>
            <a:endParaRPr lang="en-US" dirty="0"/>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294967295"/>
          </p:nvPr>
        </p:nvSpPr>
        <p:spPr>
          <a:xfrm>
            <a:off x="8196263" y="6477000"/>
            <a:ext cx="947737" cy="365125"/>
          </a:xfrm>
        </p:spPr>
        <p:txBody>
          <a:bodyPr/>
          <a:lstStyle/>
          <a:p>
            <a:fld id="{423ACDEF-398B-4923-BAF3-0AF17CFC972B}" type="slidenum">
              <a:rPr lang="en-US" smtClean="0"/>
              <a:pPr/>
              <a:t>38</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4294967295"/>
          </p:nvPr>
        </p:nvSpPr>
        <p:spPr>
          <a:xfrm>
            <a:off x="2590800" y="6480175"/>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4294967295"/>
          </p:nvPr>
        </p:nvSpPr>
        <p:spPr>
          <a:xfrm>
            <a:off x="0" y="6480175"/>
            <a:ext cx="1330325" cy="365125"/>
          </a:xfrm>
        </p:spPr>
        <p:txBody>
          <a:bodyPr/>
          <a:lstStyle/>
          <a:p>
            <a:r>
              <a:rPr lang="en-US" smtClean="0"/>
              <a:t>September 19, 2019 </a:t>
            </a:r>
            <a:endParaRPr lang="en-US" dirty="0"/>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endParaRPr lang="en-US" sz="1400" dirty="0"/>
          </a:p>
        </p:txBody>
      </p:sp>
    </p:spTree>
    <p:extLst>
      <p:ext uri="{BB962C8B-B14F-4D97-AF65-F5344CB8AC3E}">
        <p14:creationId xmlns:p14="http://schemas.microsoft.com/office/powerpoint/2010/main" val="415028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3964735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25"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Overview</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600"/>
              </a:spcBef>
              <a:spcAft>
                <a:spcPts val="600"/>
              </a:spcAft>
            </a:pPr>
            <a:r>
              <a:rPr lang="en-US" sz="1400" dirty="0"/>
              <a:t>Form CRS is a standardized, two-page form that registered broker-dealers and investment advisers are required to provide to retail investors under certain conditions. 	</a:t>
            </a:r>
          </a:p>
          <a:p>
            <a:pPr marL="457200" lvl="1" indent="-228600">
              <a:spcBef>
                <a:spcPts val="600"/>
              </a:spcBef>
              <a:spcAft>
                <a:spcPts val="600"/>
              </a:spcAft>
            </a:pPr>
            <a:r>
              <a:rPr lang="en-US" sz="1400" dirty="0"/>
              <a:t>A “retail investor” has the same definition as a “retail customer” for purposes of Reg BI.</a:t>
            </a:r>
          </a:p>
          <a:p>
            <a:pPr marL="457200" lvl="1" indent="-228600">
              <a:spcBef>
                <a:spcPts val="600"/>
              </a:spcBef>
              <a:spcAft>
                <a:spcPts val="600"/>
              </a:spcAft>
            </a:pPr>
            <a:r>
              <a:rPr lang="en-US" sz="1400" dirty="0"/>
              <a:t>Distinction: Retail investors do not have to have received or used a recommendation from a broker-dealer.</a:t>
            </a:r>
          </a:p>
          <a:p>
            <a:pPr marL="228600" indent="-228600">
              <a:spcBef>
                <a:spcPts val="600"/>
              </a:spcBef>
              <a:spcAft>
                <a:spcPts val="600"/>
              </a:spcAft>
            </a:pPr>
            <a:r>
              <a:rPr lang="en-US" sz="1400" dirty="0"/>
              <a:t>Form CRS is designed to provide information to natural persons who are </a:t>
            </a:r>
            <a:r>
              <a:rPr lang="en-US" sz="1400" i="1" dirty="0"/>
              <a:t>potential</a:t>
            </a:r>
            <a:r>
              <a:rPr lang="en-US" sz="1400" dirty="0"/>
              <a:t> clients of a broker-dealer or investment adviser. </a:t>
            </a:r>
          </a:p>
          <a:p>
            <a:pPr marL="228600" indent="-228600">
              <a:spcBef>
                <a:spcPts val="600"/>
              </a:spcBef>
              <a:spcAft>
                <a:spcPts val="600"/>
              </a:spcAft>
            </a:pPr>
            <a:r>
              <a:rPr lang="en-US" sz="1400" dirty="0"/>
              <a:t>Form CRS is designed to inform retail investors about:</a:t>
            </a:r>
          </a:p>
          <a:p>
            <a:pPr marL="457200" lvl="1" indent="-228600">
              <a:spcBef>
                <a:spcPts val="600"/>
              </a:spcBef>
              <a:spcAft>
                <a:spcPts val="600"/>
              </a:spcAft>
            </a:pPr>
            <a:r>
              <a:rPr lang="en-US" sz="1400" dirty="0"/>
              <a:t>The types of client and customer relationships and services the firm offers; </a:t>
            </a:r>
          </a:p>
          <a:p>
            <a:pPr marL="457200" lvl="1" indent="-228600">
              <a:spcBef>
                <a:spcPts val="600"/>
              </a:spcBef>
              <a:spcAft>
                <a:spcPts val="600"/>
              </a:spcAft>
            </a:pPr>
            <a:r>
              <a:rPr lang="en-US" sz="1400" dirty="0"/>
              <a:t>The fees, costs, conflicts of interest, and required standard of conduct associated with those relationships and services; </a:t>
            </a:r>
          </a:p>
          <a:p>
            <a:pPr marL="457200" lvl="1" indent="-228600">
              <a:spcBef>
                <a:spcPts val="600"/>
              </a:spcBef>
              <a:spcAft>
                <a:spcPts val="600"/>
              </a:spcAft>
            </a:pPr>
            <a:r>
              <a:rPr lang="en-US" sz="1400" dirty="0"/>
              <a:t>Whether the firm and its financial professionals currently have reportable legal or disciplinary history; and </a:t>
            </a:r>
          </a:p>
          <a:p>
            <a:pPr marL="457200" lvl="1" indent="-228600">
              <a:spcBef>
                <a:spcPts val="600"/>
              </a:spcBef>
              <a:spcAft>
                <a:spcPts val="600"/>
              </a:spcAft>
            </a:pPr>
            <a:r>
              <a:rPr lang="en-US" sz="1400" dirty="0"/>
              <a:t>How to obtain additional information about the firm.</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39</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343308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873642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38"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0A48A2B3-15DC-4AEC-8FCC-7BC71D9C5E7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noAutofit/>
          </a:bodyPr>
          <a:lstStyle/>
          <a:p>
            <a:r>
              <a:rPr lang="en-US" dirty="0"/>
              <a:t>SEC Approves Regulation Best Interest and Related Rulemakings</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rm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On June 5, 2019, the </a:t>
            </a:r>
            <a:r>
              <a:rPr lang="en-US" sz="1400" dirty="0" smtClean="0"/>
              <a:t>U.S. Securities and Exchange Commission (SEC) </a:t>
            </a:r>
            <a:r>
              <a:rPr lang="en-US" sz="1400" dirty="0"/>
              <a:t>voted 3-1 to adopt a package of rules, amendments and interpretations intended to:</a:t>
            </a:r>
          </a:p>
          <a:p>
            <a:pPr marL="457200" lvl="1" indent="-228600">
              <a:spcBef>
                <a:spcPts val="800"/>
              </a:spcBef>
              <a:spcAft>
                <a:spcPts val="800"/>
              </a:spcAft>
            </a:pPr>
            <a:r>
              <a:rPr lang="en-US" sz="1400" dirty="0"/>
              <a:t>Improve the retail investor experience; and</a:t>
            </a:r>
          </a:p>
          <a:p>
            <a:pPr marL="457200" lvl="1" indent="-228600">
              <a:spcBef>
                <a:spcPts val="800"/>
              </a:spcBef>
              <a:spcAft>
                <a:spcPts val="800"/>
              </a:spcAft>
            </a:pPr>
            <a:r>
              <a:rPr lang="en-US" sz="1400" dirty="0"/>
              <a:t>Provide greater clarity for investors regarding the differences in the roles of, and standards of conduct applicable to, broker-dealers and investment advisers.</a:t>
            </a:r>
          </a:p>
          <a:p>
            <a:pPr marL="228600" indent="-228600">
              <a:spcBef>
                <a:spcPts val="800"/>
              </a:spcBef>
              <a:spcAft>
                <a:spcPts val="800"/>
              </a:spcAft>
            </a:pPr>
            <a:r>
              <a:rPr lang="en-US" sz="1400" dirty="0"/>
              <a:t>Effective Date: September 10, 2019. </a:t>
            </a:r>
          </a:p>
          <a:p>
            <a:pPr marL="228600" indent="-228600">
              <a:spcBef>
                <a:spcPts val="800"/>
              </a:spcBef>
              <a:spcAft>
                <a:spcPts val="800"/>
              </a:spcAft>
            </a:pPr>
            <a:r>
              <a:rPr lang="en-US" sz="1400" dirty="0"/>
              <a:t>Compliance Date for Regulation Best Interest (Reg BI) and Form CRS: June 30, 2020.</a:t>
            </a:r>
          </a:p>
          <a:p>
            <a:pPr marL="457200" lvl="1" indent="-228600">
              <a:spcBef>
                <a:spcPts val="800"/>
              </a:spcBef>
              <a:spcAft>
                <a:spcPts val="800"/>
              </a:spcAft>
            </a:pPr>
            <a:r>
              <a:rPr lang="en-US" sz="1400" dirty="0"/>
              <a:t>Existing registrants may file their Forms CRS with the SEC beginning on May 1, 2020.</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4</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296674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811637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48"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Content Requirements</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500"/>
              </a:spcBef>
              <a:spcAft>
                <a:spcPts val="500"/>
              </a:spcAft>
            </a:pPr>
            <a:r>
              <a:rPr lang="en-US" sz="1400" dirty="0"/>
              <a:t>Item 1: Introduction</a:t>
            </a:r>
          </a:p>
          <a:p>
            <a:pPr marL="457200" lvl="1" indent="-228600">
              <a:spcBef>
                <a:spcPts val="500"/>
              </a:spcBef>
              <a:spcAft>
                <a:spcPts val="500"/>
              </a:spcAft>
            </a:pPr>
            <a:r>
              <a:rPr lang="en-US" sz="1400" dirty="0"/>
              <a:t>Include the date, </a:t>
            </a:r>
            <a:r>
              <a:rPr lang="en-US" sz="1400" dirty="0" smtClean="0"/>
              <a:t>firm name</a:t>
            </a:r>
            <a:r>
              <a:rPr lang="en-US" sz="1400" dirty="0"/>
              <a:t>, SEC registration status (i.e., registered as an adviser, a broker-dealer, or both), and a note that broker-dealer and advisory services and fees differ. </a:t>
            </a:r>
          </a:p>
          <a:p>
            <a:pPr marL="228600" indent="-228600">
              <a:spcBef>
                <a:spcPts val="500"/>
              </a:spcBef>
              <a:spcAft>
                <a:spcPts val="500"/>
              </a:spcAft>
            </a:pPr>
            <a:r>
              <a:rPr lang="en-US" sz="1400" dirty="0"/>
              <a:t>Item 2: Relationships and Services</a:t>
            </a:r>
          </a:p>
          <a:p>
            <a:pPr marL="457200" lvl="1" indent="-228600">
              <a:spcBef>
                <a:spcPts val="500"/>
              </a:spcBef>
              <a:spcAft>
                <a:spcPts val="500"/>
              </a:spcAft>
            </a:pPr>
            <a:r>
              <a:rPr lang="en-US" sz="1400" dirty="0"/>
              <a:t>Description of services must address monitoring, investment authority, limited investment offerings, account minimums, and other requirements.</a:t>
            </a:r>
          </a:p>
          <a:p>
            <a:pPr marL="228600" indent="-228600">
              <a:spcBef>
                <a:spcPts val="500"/>
              </a:spcBef>
              <a:spcAft>
                <a:spcPts val="500"/>
              </a:spcAft>
            </a:pPr>
            <a:r>
              <a:rPr lang="en-US" sz="1400" dirty="0"/>
              <a:t>Item 3: Fees, Costs, Conflicts, and Standard of Conduct</a:t>
            </a:r>
          </a:p>
          <a:p>
            <a:pPr marL="457200" lvl="1" indent="-228600">
              <a:spcBef>
                <a:spcPts val="500"/>
              </a:spcBef>
              <a:spcAft>
                <a:spcPts val="500"/>
              </a:spcAft>
            </a:pPr>
            <a:r>
              <a:rPr lang="en-US" sz="1400" dirty="0"/>
              <a:t>Firm must describe how it is compensated (e.g. proceeds form sales of proprietary products, third-party payments, revenue sharing, and/or markup/markdowns from principal trading).</a:t>
            </a:r>
          </a:p>
          <a:p>
            <a:pPr marL="457200" lvl="1" indent="-228600">
              <a:spcBef>
                <a:spcPts val="500"/>
              </a:spcBef>
              <a:spcAft>
                <a:spcPts val="500"/>
              </a:spcAft>
            </a:pPr>
            <a:r>
              <a:rPr lang="en-US" sz="1400" dirty="0"/>
              <a:t>Firm must describe how its financial professionals are compensated (e.g. cash and non-cash compensation or compensation that differs based on product).</a:t>
            </a:r>
          </a:p>
          <a:p>
            <a:pPr marL="457200" lvl="1" indent="-228600">
              <a:spcBef>
                <a:spcPts val="500"/>
              </a:spcBef>
              <a:spcAft>
                <a:spcPts val="500"/>
              </a:spcAft>
            </a:pPr>
            <a:r>
              <a:rPr lang="en-US" sz="1400" dirty="0"/>
              <a:t>Firms should consider disclosing the following types of fees and costs: Custodian fees, account maintenance fees, fees related to mutual funds and variable annuities, and other transactional and product-level fees.</a:t>
            </a:r>
          </a:p>
          <a:p>
            <a:pPr marL="685800" lvl="2" indent="-228600">
              <a:spcBef>
                <a:spcPts val="500"/>
              </a:spcBef>
              <a:spcAft>
                <a:spcPts val="500"/>
              </a:spcAft>
            </a:pPr>
            <a:r>
              <a:rPr lang="en-US" dirty="0"/>
              <a:t>Examples of product-level fees: Distribution, platform, shareholder servicing, and sub-transfer agency fees.</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40</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361340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1976215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2"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Content Requirements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500"/>
              </a:spcBef>
              <a:spcAft>
                <a:spcPts val="500"/>
              </a:spcAft>
            </a:pPr>
            <a:r>
              <a:rPr lang="en-US" sz="1400" dirty="0"/>
              <a:t>Item 3: Fees, Costs, Conflicts, and Standard of Conduct (cont’d)</a:t>
            </a:r>
          </a:p>
          <a:p>
            <a:pPr marL="457200" lvl="1" indent="-228600">
              <a:spcBef>
                <a:spcPts val="500"/>
              </a:spcBef>
              <a:spcAft>
                <a:spcPts val="500"/>
              </a:spcAft>
            </a:pPr>
            <a:r>
              <a:rPr lang="en-US" sz="1400" dirty="0"/>
              <a:t>Firms should consider disclosing the following types of fees and costs: Custodian fees, account maintenance fees, fees related to mutual funds and variable annuities, and other transactional and product-level fees.</a:t>
            </a:r>
          </a:p>
          <a:p>
            <a:pPr marL="685800" lvl="2" indent="-228600">
              <a:spcBef>
                <a:spcPts val="500"/>
              </a:spcBef>
              <a:spcAft>
                <a:spcPts val="500"/>
              </a:spcAft>
            </a:pPr>
            <a:r>
              <a:rPr lang="en-US" dirty="0"/>
              <a:t>Examples of product-level fees: Distribution, platform, shareholder servicing, and sub-transfer agency fees.</a:t>
            </a:r>
          </a:p>
          <a:p>
            <a:pPr marL="228600" indent="-228600">
              <a:spcBef>
                <a:spcPts val="500"/>
              </a:spcBef>
              <a:spcAft>
                <a:spcPts val="500"/>
              </a:spcAft>
            </a:pPr>
            <a:r>
              <a:rPr lang="en-US" sz="1400" dirty="0"/>
              <a:t>Item 4: Disciplinary History</a:t>
            </a:r>
          </a:p>
          <a:p>
            <a:pPr marL="457200" lvl="1" indent="-228600">
              <a:spcBef>
                <a:spcPts val="500"/>
              </a:spcBef>
              <a:spcAft>
                <a:spcPts val="500"/>
              </a:spcAft>
            </a:pPr>
            <a:r>
              <a:rPr lang="en-US" sz="1400" dirty="0"/>
              <a:t>Indicate whether the firm or its financial professionals currently </a:t>
            </a:r>
            <a:r>
              <a:rPr lang="en-US" sz="1400" dirty="0" smtClean="0"/>
              <a:t>have legal or </a:t>
            </a:r>
            <a:r>
              <a:rPr lang="en-US" sz="1400" dirty="0"/>
              <a:t>disciplinary history</a:t>
            </a:r>
            <a:r>
              <a:rPr lang="en-US" sz="1400" dirty="0" smtClean="0"/>
              <a:t>.</a:t>
            </a:r>
          </a:p>
          <a:p>
            <a:pPr marL="457200" lvl="1" indent="-228600">
              <a:spcBef>
                <a:spcPts val="500"/>
              </a:spcBef>
              <a:spcAft>
                <a:spcPts val="500"/>
              </a:spcAft>
            </a:pPr>
            <a:r>
              <a:rPr lang="en-US" sz="1400" dirty="0" smtClean="0"/>
              <a:t>Direct the investor to investor.gov/CRS for a search tool to research the firm and its financial professionals.</a:t>
            </a:r>
            <a:endParaRPr lang="en-US" sz="1400" dirty="0"/>
          </a:p>
          <a:p>
            <a:pPr marL="228600" indent="-228600">
              <a:spcBef>
                <a:spcPts val="500"/>
              </a:spcBef>
              <a:spcAft>
                <a:spcPts val="500"/>
              </a:spcAft>
            </a:pPr>
            <a:r>
              <a:rPr lang="en-US" sz="1400" dirty="0"/>
              <a:t>Item 5: </a:t>
            </a:r>
          </a:p>
          <a:p>
            <a:pPr marL="457200" lvl="1" indent="-228600">
              <a:spcBef>
                <a:spcPts val="500"/>
              </a:spcBef>
              <a:spcAft>
                <a:spcPts val="500"/>
              </a:spcAft>
            </a:pPr>
            <a:r>
              <a:rPr lang="en-US" sz="1400" dirty="0"/>
              <a:t>State where </a:t>
            </a:r>
            <a:r>
              <a:rPr lang="en-US" sz="1400" dirty="0" smtClean="0"/>
              <a:t>the </a:t>
            </a:r>
            <a:r>
              <a:rPr lang="en-US" sz="1400" dirty="0"/>
              <a:t>investor can obtain additional information about the firm’s services and request a copy of the Form CRS.</a:t>
            </a:r>
          </a:p>
          <a:p>
            <a:pPr marL="457200" lvl="1" indent="-228600">
              <a:spcBef>
                <a:spcPts val="500"/>
              </a:spcBef>
              <a:spcAft>
                <a:spcPts val="500"/>
              </a:spcAft>
            </a:pPr>
            <a:r>
              <a:rPr lang="en-US" sz="1400" dirty="0"/>
              <a:t>Include a telephone </a:t>
            </a:r>
            <a:r>
              <a:rPr lang="en-US" sz="1400" dirty="0" smtClean="0"/>
              <a:t>number where the investor can request updated information and a copy of the Form CRS.</a:t>
            </a:r>
            <a:endParaRPr lang="en-US" sz="1400" dirty="0"/>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41</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113239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359114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95"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Form CRS Filing Requirements</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Exchange Act Rule 17a-14 requires a broker-dealer that offers services to retail investors to:</a:t>
            </a:r>
          </a:p>
          <a:p>
            <a:pPr marL="457200" lvl="1" indent="-228600">
              <a:spcBef>
                <a:spcPts val="800"/>
              </a:spcBef>
              <a:spcAft>
                <a:spcPts val="800"/>
              </a:spcAft>
            </a:pPr>
            <a:r>
              <a:rPr lang="en-US" sz="1400" dirty="0"/>
              <a:t>Prepare Form CRS.</a:t>
            </a:r>
          </a:p>
          <a:p>
            <a:pPr marL="457200" lvl="1" indent="-228600">
              <a:spcBef>
                <a:spcPts val="800"/>
              </a:spcBef>
              <a:spcAft>
                <a:spcPts val="800"/>
              </a:spcAft>
            </a:pPr>
            <a:r>
              <a:rPr lang="en-US" sz="1400" dirty="0"/>
              <a:t>File Form CRS electronically with the SEC (via FINRA) through the Central Registration Depository system (Web CRD®).</a:t>
            </a:r>
          </a:p>
          <a:p>
            <a:pPr marL="457200" lvl="1" indent="-228600">
              <a:spcBef>
                <a:spcPts val="800"/>
              </a:spcBef>
              <a:spcAft>
                <a:spcPts val="800"/>
              </a:spcAft>
            </a:pPr>
            <a:r>
              <a:rPr lang="en-US" sz="1400" dirty="0"/>
              <a:t>File amended Form CRS within 30 days of when information becomes materially inaccurate. </a:t>
            </a:r>
          </a:p>
          <a:p>
            <a:pPr marL="228600" indent="-228600">
              <a:spcBef>
                <a:spcPts val="800"/>
              </a:spcBef>
              <a:spcAft>
                <a:spcPts val="800"/>
              </a:spcAft>
            </a:pPr>
            <a:r>
              <a:rPr lang="en-US" sz="1400" dirty="0"/>
              <a:t>Advisers Act Rule 204-5 requires an investment adviser that offers services to retail investors to: </a:t>
            </a:r>
          </a:p>
          <a:p>
            <a:pPr marL="457200" lvl="1" indent="-228600">
              <a:spcBef>
                <a:spcPts val="800"/>
              </a:spcBef>
              <a:spcAft>
                <a:spcPts val="800"/>
              </a:spcAft>
            </a:pPr>
            <a:r>
              <a:rPr lang="en-US" sz="1400" dirty="0"/>
              <a:t>Prepare Form CRS (Form ADV, Part 3).</a:t>
            </a:r>
          </a:p>
          <a:p>
            <a:pPr marL="457200" lvl="1" indent="-228600">
              <a:spcBef>
                <a:spcPts val="800"/>
              </a:spcBef>
              <a:spcAft>
                <a:spcPts val="800"/>
              </a:spcAft>
            </a:pPr>
            <a:r>
              <a:rPr lang="en-US" sz="1400" dirty="0"/>
              <a:t>File Form CRS electronically with the SEC through the Investment Adviser Registration Depository (IARD). </a:t>
            </a:r>
          </a:p>
          <a:p>
            <a:pPr marL="457200" lvl="1" indent="-228600">
              <a:spcBef>
                <a:spcPts val="800"/>
              </a:spcBef>
              <a:spcAft>
                <a:spcPts val="800"/>
              </a:spcAft>
            </a:pPr>
            <a:r>
              <a:rPr lang="en-US" sz="1400" dirty="0"/>
              <a:t>File amended Form CRS within 30 days of when information becomes materially inaccurate. </a:t>
            </a:r>
          </a:p>
          <a:p>
            <a:pPr marL="228600" indent="-228600">
              <a:spcBef>
                <a:spcPts val="800"/>
              </a:spcBef>
              <a:spcAft>
                <a:spcPts val="800"/>
              </a:spcAft>
            </a:pPr>
            <a:r>
              <a:rPr lang="en-US" sz="1400" dirty="0"/>
              <a:t>Dual-registrants are encouraged by the SEC to use a combined Form CRS relationship summary (that must not exceed four pages) to discuss brokerage and advisory services; however, they are permitted to provide separate summaries that must not exceed two pages each.</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42</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179181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4048275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19"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Form CRS Filing Requirements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800"/>
              </a:spcBef>
              <a:spcAft>
                <a:spcPts val="800"/>
              </a:spcAft>
            </a:pPr>
            <a:r>
              <a:rPr lang="en-US" sz="1400" dirty="0"/>
              <a:t>Advisers and broker-dealers who are registered before June 30, 2020 must file an initial Form CRS beginning on May 1, 2020 until June 30, 2020</a:t>
            </a:r>
          </a:p>
          <a:p>
            <a:pPr>
              <a:spcBef>
                <a:spcPts val="800"/>
              </a:spcBef>
              <a:spcAft>
                <a:spcPts val="800"/>
              </a:spcAft>
            </a:pPr>
            <a:r>
              <a:rPr lang="en-US" sz="1400" dirty="0"/>
              <a:t>Advisers who register on or after June 30, 2020 must include Form CRS in their initial application. </a:t>
            </a:r>
          </a:p>
          <a:p>
            <a:pPr>
              <a:spcBef>
                <a:spcPts val="800"/>
              </a:spcBef>
              <a:spcAft>
                <a:spcPts val="800"/>
              </a:spcAft>
            </a:pPr>
            <a:r>
              <a:rPr lang="en-US" sz="1400" dirty="0"/>
              <a:t>Broker-dealers who register on or after June 30, 2020 must file Form CRS no later than the date their registration becomes effective. </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43</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163376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807085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43"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noAutofit/>
          </a:bodyPr>
          <a:lstStyle/>
          <a:p>
            <a:r>
              <a:rPr lang="en-US" dirty="0"/>
              <a:t>Form CRS Delivery Requirements – </a:t>
            </a:r>
            <a:br>
              <a:rPr lang="en-US" dirty="0"/>
            </a:br>
            <a:r>
              <a:rPr lang="en-US" dirty="0"/>
              <a:t>Broker-Dealers</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Broker-dealers that offer services to retail investors must deliver Form CRS to each retail investor before or at the earliest of:</a:t>
            </a:r>
          </a:p>
          <a:p>
            <a:pPr marL="457200" lvl="1" indent="-228600">
              <a:spcBef>
                <a:spcPts val="800"/>
              </a:spcBef>
              <a:spcAft>
                <a:spcPts val="800"/>
              </a:spcAft>
            </a:pPr>
            <a:r>
              <a:rPr lang="en-US" sz="1400" dirty="0"/>
              <a:t>A recommendation of an account type, a securities transaction, or an investment strategy involving securities;</a:t>
            </a:r>
          </a:p>
          <a:p>
            <a:pPr marL="457200" lvl="1" indent="-228600">
              <a:spcBef>
                <a:spcPts val="800"/>
              </a:spcBef>
              <a:spcAft>
                <a:spcPts val="800"/>
              </a:spcAft>
            </a:pPr>
            <a:r>
              <a:rPr lang="en-US" sz="1400" dirty="0"/>
              <a:t>Placing an order for the retail investor; or </a:t>
            </a:r>
          </a:p>
          <a:p>
            <a:pPr marL="457200" lvl="1" indent="-228600">
              <a:spcBef>
                <a:spcPts val="800"/>
              </a:spcBef>
              <a:spcAft>
                <a:spcPts val="800"/>
              </a:spcAft>
            </a:pPr>
            <a:r>
              <a:rPr lang="en-US" sz="1400" dirty="0"/>
              <a:t>Opening a brokerage account for the retail investor.</a:t>
            </a:r>
          </a:p>
          <a:p>
            <a:pPr marL="228600" indent="-228600">
              <a:spcBef>
                <a:spcPts val="800"/>
              </a:spcBef>
              <a:spcAft>
                <a:spcPts val="800"/>
              </a:spcAft>
            </a:pPr>
            <a:r>
              <a:rPr lang="en-US" sz="1400" dirty="0"/>
              <a:t>A broker-dealer serving solely as a principal underwriter to a mutual fund or variable annuity or variable life insurance contract issuer is not considered to be offering services to retail investors when acting in such capacity and therefore does not have a Form CRS delivery requirement. </a:t>
            </a:r>
          </a:p>
          <a:p>
            <a:pPr marL="457200" lvl="1" indent="-228600">
              <a:spcBef>
                <a:spcPts val="800"/>
              </a:spcBef>
              <a:spcAft>
                <a:spcPts val="800"/>
              </a:spcAft>
            </a:pPr>
            <a:r>
              <a:rPr lang="en-US" sz="1400" dirty="0"/>
              <a:t>However, if the broker-dealer interacts with retail investors in another capacity, the broker-dealer might have a delivery obligation.</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44</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206503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1106428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67"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Form CRS Delivery Requirements – Advisers</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800"/>
              </a:spcBef>
              <a:spcAft>
                <a:spcPts val="800"/>
              </a:spcAft>
            </a:pPr>
            <a:r>
              <a:rPr lang="en-US" sz="1400" dirty="0"/>
              <a:t>Consistent with existing brochure delivery requirements, advisers must deliver Form CRS to each retail investor before or at the time the adviser enters into an advisory contract with the retail investor. </a:t>
            </a:r>
          </a:p>
          <a:p>
            <a:pPr>
              <a:spcBef>
                <a:spcPts val="800"/>
              </a:spcBef>
              <a:spcAft>
                <a:spcPts val="800"/>
              </a:spcAft>
            </a:pPr>
            <a:r>
              <a:rPr lang="en-US" sz="1400" dirty="0"/>
              <a:t>For existing customers, advisers must deliver Form CRS to each existing customer within 30 days of initially filing Form CRS with the SEC.</a:t>
            </a:r>
          </a:p>
          <a:p>
            <a:pPr>
              <a:spcBef>
                <a:spcPts val="800"/>
              </a:spcBef>
              <a:spcAft>
                <a:spcPts val="800"/>
              </a:spcAft>
            </a:pPr>
            <a:r>
              <a:rPr lang="en-US" sz="1400" dirty="0"/>
              <a:t>Delivery requirement applies to oral contracts.</a:t>
            </a:r>
          </a:p>
          <a:p>
            <a:pPr>
              <a:spcBef>
                <a:spcPts val="800"/>
              </a:spcBef>
              <a:spcAft>
                <a:spcPts val="800"/>
              </a:spcAft>
            </a:pPr>
            <a:r>
              <a:rPr lang="en-US" sz="1400" dirty="0"/>
              <a:t>Dual registrants must deliver Form CRS at the earlier of the broker-dealer and investment adviser timing requirements.</a:t>
            </a:r>
          </a:p>
          <a:p>
            <a:pPr>
              <a:spcBef>
                <a:spcPts val="800"/>
              </a:spcBef>
              <a:spcAft>
                <a:spcPts val="800"/>
              </a:spcAft>
            </a:pPr>
            <a:r>
              <a:rPr lang="en-US" sz="1400" dirty="0"/>
              <a:t>Not explicitly stated in the release, but seems likely that advisers that are registered with the SEC but do not maintain a principal place of business in the United States, would not need to deliver a Form CRS to their non-U.S. clients or non-U.S. retail investors. </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45</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304481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1896710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91"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Form CRS Delivery Requirements – Both </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600"/>
              </a:spcBef>
              <a:spcAft>
                <a:spcPts val="600"/>
              </a:spcAft>
            </a:pPr>
            <a:r>
              <a:rPr lang="en-US" sz="1400" dirty="0"/>
              <a:t>Advisers are not required to deliver Form CRS to private funds (which are not retail investors) or their investors unless the investor is otherwise a client of the adviser and satisfies the definition of “retail investor.” </a:t>
            </a:r>
          </a:p>
          <a:p>
            <a:pPr marL="228600" indent="-228600">
              <a:spcBef>
                <a:spcPts val="600"/>
              </a:spcBef>
              <a:spcAft>
                <a:spcPts val="600"/>
              </a:spcAft>
            </a:pPr>
            <a:r>
              <a:rPr lang="en-US" sz="1400" dirty="0"/>
              <a:t>Broker-dealers and investment advisers must:</a:t>
            </a:r>
          </a:p>
          <a:p>
            <a:pPr marL="457200" lvl="1" indent="-228600">
              <a:spcBef>
                <a:spcPts val="600"/>
              </a:spcBef>
              <a:spcAft>
                <a:spcPts val="600"/>
              </a:spcAft>
            </a:pPr>
            <a:r>
              <a:rPr lang="en-US" sz="1400" dirty="0"/>
              <a:t>Post their current Form CRS prominently on their public website, if they have one, in a location and format that is easily accessible by retail investors.</a:t>
            </a:r>
          </a:p>
          <a:p>
            <a:pPr marL="457200" lvl="1" indent="-228600">
              <a:spcBef>
                <a:spcPts val="600"/>
              </a:spcBef>
              <a:spcAft>
                <a:spcPts val="600"/>
              </a:spcAft>
            </a:pPr>
            <a:r>
              <a:rPr lang="en-US" sz="1400" dirty="0"/>
              <a:t>Deliver their current Form CRS to each retail investor within 30 days upon request. </a:t>
            </a:r>
          </a:p>
          <a:p>
            <a:pPr marL="228600" indent="-228600">
              <a:spcBef>
                <a:spcPts val="600"/>
              </a:spcBef>
              <a:spcAft>
                <a:spcPts val="600"/>
              </a:spcAft>
            </a:pPr>
            <a:r>
              <a:rPr lang="en-US" sz="1400" dirty="0"/>
              <a:t>For existing customers, broker-dealers and investment advisers must deliver their current Form CRS before or at the time of:</a:t>
            </a:r>
          </a:p>
          <a:p>
            <a:pPr marL="457200" lvl="1" indent="-228600">
              <a:spcBef>
                <a:spcPts val="600"/>
              </a:spcBef>
              <a:spcAft>
                <a:spcPts val="600"/>
              </a:spcAft>
            </a:pPr>
            <a:r>
              <a:rPr lang="en-US" sz="1400" dirty="0"/>
              <a:t>Opening a new account that is different from the retail investor’s existing account(s); </a:t>
            </a:r>
          </a:p>
          <a:p>
            <a:pPr marL="457200" lvl="1" indent="-228600">
              <a:spcBef>
                <a:spcPts val="600"/>
              </a:spcBef>
              <a:spcAft>
                <a:spcPts val="600"/>
              </a:spcAft>
            </a:pPr>
            <a:r>
              <a:rPr lang="en-US" sz="1400" dirty="0"/>
              <a:t>Recommending that the retail investor roll over assets from a retirement account into a new or existing account or investment; or </a:t>
            </a:r>
          </a:p>
          <a:p>
            <a:pPr marL="457200" lvl="1" indent="-228600">
              <a:spcBef>
                <a:spcPts val="600"/>
              </a:spcBef>
              <a:spcAft>
                <a:spcPts val="600"/>
              </a:spcAft>
            </a:pPr>
            <a:r>
              <a:rPr lang="en-US" sz="1400" dirty="0"/>
              <a:t>Recommending or providing a new brokerage service or investment advisory service that does not necessarily involve the opening of a new account and would not be held in an existing account. </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46</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84009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771054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615"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xmlns="" id="{34F6FFF4-09CB-4921-A773-9644336ABF53}"/>
              </a:ext>
            </a:extLst>
          </p:cNvPr>
          <p:cNvSpPr>
            <a:spLocks noGrp="1"/>
          </p:cNvSpPr>
          <p:nvPr>
            <p:ph type="title"/>
          </p:nvPr>
        </p:nvSpPr>
        <p:spPr/>
        <p:txBody>
          <a:bodyPr/>
          <a:lstStyle/>
          <a:p>
            <a:r>
              <a:rPr lang="en-US" dirty="0"/>
              <a:t>Solely Incidental Interpretation</a:t>
            </a:r>
          </a:p>
        </p:txBody>
      </p:sp>
      <p:sp>
        <p:nvSpPr>
          <p:cNvPr id="6" name="Text Placeholder 5">
            <a:extLst>
              <a:ext uri="{FF2B5EF4-FFF2-40B4-BE49-F238E27FC236}">
                <a16:creationId xmlns:a16="http://schemas.microsoft.com/office/drawing/2014/main" xmlns="" id="{0D6D9093-3719-4C3D-9AF4-360F7BBAAF52}"/>
              </a:ext>
            </a:extLst>
          </p:cNvPr>
          <p:cNvSpPr>
            <a:spLocks noGrp="1"/>
          </p:cNvSpPr>
          <p:nvPr>
            <p:ph type="body" sz="quarter" idx="15"/>
          </p:nvPr>
        </p:nvSpPr>
        <p:spPr/>
        <p:txBody>
          <a:bodyPr/>
          <a:lstStyle/>
          <a:p>
            <a:endParaRPr lang="en-US" dirty="0"/>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294967295"/>
          </p:nvPr>
        </p:nvSpPr>
        <p:spPr>
          <a:xfrm>
            <a:off x="8196263" y="6477000"/>
            <a:ext cx="947737" cy="365125"/>
          </a:xfrm>
        </p:spPr>
        <p:txBody>
          <a:bodyPr/>
          <a:lstStyle/>
          <a:p>
            <a:fld id="{423ACDEF-398B-4923-BAF3-0AF17CFC972B}" type="slidenum">
              <a:rPr lang="en-US" smtClean="0"/>
              <a:pPr/>
              <a:t>47</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4294967295"/>
          </p:nvPr>
        </p:nvSpPr>
        <p:spPr>
          <a:xfrm>
            <a:off x="2590800" y="6480175"/>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4294967295"/>
          </p:nvPr>
        </p:nvSpPr>
        <p:spPr>
          <a:xfrm>
            <a:off x="0" y="6480175"/>
            <a:ext cx="1330325" cy="365125"/>
          </a:xfrm>
        </p:spPr>
        <p:txBody>
          <a:bodyPr/>
          <a:lstStyle/>
          <a:p>
            <a:r>
              <a:rPr lang="en-US" smtClean="0"/>
              <a:t>September 19, 2019 </a:t>
            </a:r>
            <a:endParaRPr lang="en-US" dirty="0"/>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endParaRPr lang="en-US" sz="1400" dirty="0"/>
          </a:p>
        </p:txBody>
      </p:sp>
    </p:spTree>
    <p:extLst>
      <p:ext uri="{BB962C8B-B14F-4D97-AF65-F5344CB8AC3E}">
        <p14:creationId xmlns:p14="http://schemas.microsoft.com/office/powerpoint/2010/main" val="340884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322665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40"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“Solely Incidental Interpretation”</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Broker-Dealer Exclusion</a:t>
            </a:r>
          </a:p>
          <a:p>
            <a:pPr marL="457200" lvl="1" indent="-228600">
              <a:spcBef>
                <a:spcPts val="800"/>
              </a:spcBef>
              <a:spcAft>
                <a:spcPts val="800"/>
              </a:spcAft>
            </a:pPr>
            <a:r>
              <a:rPr lang="en-US" sz="1400" dirty="0"/>
              <a:t>Section 202(a)(11) of the Advisers Act includes an exclusion from the definition of “investment adviser” for broker-dealers that provide investment advisory services that are “solely incidental” to its business as a broker or dealer if the broker-dealer does not receive special compensation for the advisory services.</a:t>
            </a:r>
          </a:p>
          <a:p>
            <a:pPr marL="228600" indent="-228600">
              <a:spcBef>
                <a:spcPts val="800"/>
              </a:spcBef>
              <a:spcAft>
                <a:spcPts val="800"/>
              </a:spcAft>
            </a:pPr>
            <a:r>
              <a:rPr lang="en-US" sz="1400" dirty="0"/>
              <a:t>Solely Incidental</a:t>
            </a:r>
          </a:p>
          <a:p>
            <a:pPr marL="457200" lvl="1" indent="-228600">
              <a:spcBef>
                <a:spcPts val="800"/>
              </a:spcBef>
              <a:spcAft>
                <a:spcPts val="800"/>
              </a:spcAft>
            </a:pPr>
            <a:r>
              <a:rPr lang="en-US" sz="1400" dirty="0"/>
              <a:t>A broker-dealer’s investment advisory services are “solely incidental”’ if “the advice is provided in connection with and is reasonably related to the broker-dealer’s primary business of effecting securities transactions.”</a:t>
            </a:r>
          </a:p>
          <a:p>
            <a:pPr marL="457200" lvl="1" indent="-228600">
              <a:spcBef>
                <a:spcPts val="800"/>
              </a:spcBef>
              <a:spcAft>
                <a:spcPts val="800"/>
              </a:spcAft>
            </a:pPr>
            <a:r>
              <a:rPr lang="en-US" sz="1400" dirty="0"/>
              <a:t>A facts and circumstances determination is required (e.g., as to the broker-dealer’s business; the specific services offered; and the relationship between the broker-dealer and the customer).</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48</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42669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33118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63"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“Solely Incidental Interpretation”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Discretionary Authority</a:t>
            </a:r>
          </a:p>
          <a:p>
            <a:pPr marL="457200" lvl="1" indent="-228600">
              <a:spcBef>
                <a:spcPts val="800"/>
              </a:spcBef>
              <a:spcAft>
                <a:spcPts val="800"/>
              </a:spcAft>
            </a:pPr>
            <a:r>
              <a:rPr lang="en-US" sz="1400" dirty="0"/>
              <a:t>The SEC stated that it would be “inconsistent” with the Broker-Dealer Exclusion for broker-dealers to exercise investment discretion over customer accounts, unless the investment discretion is granted by a customer on a “temporary or limited basis.”</a:t>
            </a:r>
          </a:p>
          <a:p>
            <a:pPr marL="457200" lvl="1" indent="-228600">
              <a:spcBef>
                <a:spcPts val="800"/>
              </a:spcBef>
              <a:spcAft>
                <a:spcPts val="800"/>
              </a:spcAft>
            </a:pPr>
            <a:r>
              <a:rPr lang="en-US" sz="1400" dirty="0"/>
              <a:t>The SEC recognized the following situations where a broker-dealer can exercise temporary or limited discretion in a manner that does not suggest that the relationship with the client is primarily advisory in nature: </a:t>
            </a:r>
          </a:p>
          <a:p>
            <a:pPr marL="685800" lvl="2" indent="-228600">
              <a:spcBef>
                <a:spcPts val="800"/>
              </a:spcBef>
              <a:spcAft>
                <a:spcPts val="800"/>
              </a:spcAft>
            </a:pPr>
            <a:r>
              <a:rPr lang="en-US" dirty="0"/>
              <a:t>Discretion as to the price at which or time to execute an order given by a customer for the purchase or sale of a definite amount or quantity of a specified security;</a:t>
            </a:r>
          </a:p>
          <a:p>
            <a:pPr marL="685800" lvl="2" indent="-228600">
              <a:spcBef>
                <a:spcPts val="800"/>
              </a:spcBef>
              <a:spcAft>
                <a:spcPts val="800"/>
              </a:spcAft>
            </a:pPr>
            <a:r>
              <a:rPr lang="en-US" dirty="0"/>
              <a:t>Discretion on an isolated or infrequent basis to purchase or sell a security when a customer is unavailable for a limited period of time;</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49</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309152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461973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61"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A422110-A055-429B-A96E-DF745550C04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noAutofit/>
          </a:bodyPr>
          <a:lstStyle/>
          <a:p>
            <a:r>
              <a:rPr lang="en-US" dirty="0"/>
              <a:t>SEC Approves Regulation Best Interest and Related Rulemakings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rm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Two Rulemakings</a:t>
            </a:r>
          </a:p>
          <a:p>
            <a:pPr marL="457200" lvl="1" indent="-228600">
              <a:spcBef>
                <a:spcPts val="800"/>
              </a:spcBef>
              <a:spcAft>
                <a:spcPts val="800"/>
              </a:spcAft>
            </a:pPr>
            <a:r>
              <a:rPr lang="en-US" altLang="en-US" sz="1400" dirty="0"/>
              <a:t>Reg BI – Exchange Act, Rule 15l-1</a:t>
            </a:r>
          </a:p>
          <a:p>
            <a:pPr marL="457200" lvl="1" indent="-228600">
              <a:spcBef>
                <a:spcPts val="800"/>
              </a:spcBef>
              <a:spcAft>
                <a:spcPts val="800"/>
              </a:spcAft>
            </a:pPr>
            <a:r>
              <a:rPr lang="en-US" sz="1400" dirty="0"/>
              <a:t>Form CRS – Exchange Act, Rule 17a-14; Advisers Act, Rule 204-5</a:t>
            </a:r>
          </a:p>
          <a:p>
            <a:pPr marL="228600" indent="-228600">
              <a:spcBef>
                <a:spcPts val="800"/>
              </a:spcBef>
              <a:spcAft>
                <a:spcPts val="800"/>
              </a:spcAft>
            </a:pPr>
            <a:r>
              <a:rPr lang="en-US" sz="1400" dirty="0"/>
              <a:t>Two Interpretive Releases</a:t>
            </a:r>
          </a:p>
          <a:p>
            <a:pPr marL="457200" lvl="1" indent="-228600">
              <a:spcBef>
                <a:spcPts val="800"/>
              </a:spcBef>
              <a:spcAft>
                <a:spcPts val="800"/>
              </a:spcAft>
            </a:pPr>
            <a:r>
              <a:rPr lang="en-US" sz="1400" dirty="0"/>
              <a:t>Effective date: July 12, 2019.</a:t>
            </a:r>
          </a:p>
          <a:p>
            <a:pPr marL="457200" lvl="1" indent="-228600">
              <a:spcBef>
                <a:spcPts val="800"/>
              </a:spcBef>
              <a:spcAft>
                <a:spcPts val="800"/>
              </a:spcAft>
            </a:pPr>
            <a:r>
              <a:rPr lang="en-US" sz="1400" dirty="0"/>
              <a:t>New: Interpretive release regarding the standard of conduct for investment advisers.</a:t>
            </a:r>
          </a:p>
          <a:p>
            <a:pPr marL="457200" lvl="1" indent="-228600">
              <a:spcBef>
                <a:spcPts val="800"/>
              </a:spcBef>
              <a:spcAft>
                <a:spcPts val="800"/>
              </a:spcAft>
            </a:pPr>
            <a:r>
              <a:rPr lang="en-US" sz="1400" dirty="0"/>
              <a:t>New: Interpretive release regarding the “solely incidental” prong of the broker-dealer exclusion from the definition of “investment adviser” in Section 202(a)(11) of the Advisers Act.</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5</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28540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1479322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87"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“Solely Incidental Interpretation”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lvl="2">
              <a:spcBef>
                <a:spcPts val="800"/>
              </a:spcBef>
              <a:spcAft>
                <a:spcPts val="800"/>
              </a:spcAft>
            </a:pPr>
            <a:r>
              <a:rPr lang="en-US" dirty="0"/>
              <a:t>Discretion as to cash management (e.g., exchange a position in a money market fund for another money market fund or cash equivalent); </a:t>
            </a:r>
          </a:p>
          <a:p>
            <a:pPr marL="685800" lvl="2">
              <a:spcBef>
                <a:spcPts val="800"/>
              </a:spcBef>
              <a:spcAft>
                <a:spcPts val="800"/>
              </a:spcAft>
            </a:pPr>
            <a:r>
              <a:rPr lang="en-US" dirty="0"/>
              <a:t>Discretion to purchase or sell securities to satisfy margin requirements, or other customer obligations that the customer has specified;</a:t>
            </a:r>
          </a:p>
          <a:p>
            <a:pPr marL="685800" lvl="2">
              <a:spcBef>
                <a:spcPts val="800"/>
              </a:spcBef>
              <a:spcAft>
                <a:spcPts val="800"/>
              </a:spcAft>
            </a:pPr>
            <a:r>
              <a:rPr lang="en-US" dirty="0"/>
              <a:t>Discretion to sell specific bonds/other securities and purchase specific bonds/other securities in order to permit a customer to realize a tax loss on the original position;</a:t>
            </a:r>
          </a:p>
          <a:p>
            <a:pPr marL="685800" lvl="2">
              <a:spcBef>
                <a:spcPts val="800"/>
              </a:spcBef>
              <a:spcAft>
                <a:spcPts val="800"/>
              </a:spcAft>
            </a:pPr>
            <a:r>
              <a:rPr lang="en-US" dirty="0"/>
              <a:t>Discretion to purchase a bond with a specified credit rating and maturity; and </a:t>
            </a:r>
          </a:p>
          <a:p>
            <a:pPr marL="685800" lvl="2">
              <a:spcBef>
                <a:spcPts val="800"/>
              </a:spcBef>
              <a:spcAft>
                <a:spcPts val="800"/>
              </a:spcAft>
            </a:pPr>
            <a:r>
              <a:rPr lang="en-US" dirty="0"/>
              <a:t>Direction to purchase or sell a security or type of security limited by specific parameters established by the customer.</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50</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296299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751850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2"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“Solely Incidental Interpretation”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Account Monitoring</a:t>
            </a:r>
          </a:p>
          <a:p>
            <a:pPr marL="457200" lvl="1" indent="-228600">
              <a:spcBef>
                <a:spcPts val="800"/>
              </a:spcBef>
              <a:spcAft>
                <a:spcPts val="800"/>
              </a:spcAft>
            </a:pPr>
            <a:r>
              <a:rPr lang="en-US" sz="1400" dirty="0"/>
              <a:t>An agreement for a broker-dealer to monitor a customer’s account on a periodic basis “for purposes of providing buy, sell, or hold recommendations” to the customer may still be eligible for the Broker-Dealer Exclusion.</a:t>
            </a:r>
          </a:p>
          <a:p>
            <a:pPr marL="457200" lvl="1" indent="-228600">
              <a:spcBef>
                <a:spcPts val="800"/>
              </a:spcBef>
              <a:spcAft>
                <a:spcPts val="800"/>
              </a:spcAft>
            </a:pPr>
            <a:r>
              <a:rPr lang="en-US" sz="1400" dirty="0"/>
              <a:t>A broker-dealer that performs a voluntary review (without any agreement with the customer) of a customer’s accounts for the purpose of determining whether to provide a recommendation to the customer would not be considered to be performing “account monitoring” services and therefore would still be eligible for the Broker-Dealer Exclusion.</a:t>
            </a:r>
          </a:p>
          <a:p>
            <a:pPr marL="228600" indent="-228600">
              <a:spcBef>
                <a:spcPts val="800"/>
              </a:spcBef>
              <a:spcAft>
                <a:spcPts val="800"/>
              </a:spcAft>
            </a:pPr>
            <a:r>
              <a:rPr lang="en-US" sz="1400" dirty="0"/>
              <a:t>Additional guidance on the SEC’s interpretation of “solely incidental” may be forthcoming.</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51</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75581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4254589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35"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xmlns="" id="{B7E61489-CEAB-4A56-AE5B-9E72B6ED5A34}"/>
              </a:ext>
            </a:extLst>
          </p:cNvPr>
          <p:cNvSpPr>
            <a:spLocks noGrp="1"/>
          </p:cNvSpPr>
          <p:nvPr>
            <p:ph type="title"/>
          </p:nvPr>
        </p:nvSpPr>
        <p:spPr/>
        <p:txBody>
          <a:bodyPr/>
          <a:lstStyle/>
          <a:p>
            <a:r>
              <a:rPr lang="en-US" dirty="0"/>
              <a:t>Compliance Challenges</a:t>
            </a:r>
          </a:p>
        </p:txBody>
      </p:sp>
      <p:sp>
        <p:nvSpPr>
          <p:cNvPr id="6" name="Text Placeholder 5">
            <a:extLst>
              <a:ext uri="{FF2B5EF4-FFF2-40B4-BE49-F238E27FC236}">
                <a16:creationId xmlns:a16="http://schemas.microsoft.com/office/drawing/2014/main" xmlns="" id="{286F7130-FEC5-467B-A346-85F5D27E958C}"/>
              </a:ext>
            </a:extLst>
          </p:cNvPr>
          <p:cNvSpPr>
            <a:spLocks noGrp="1"/>
          </p:cNvSpPr>
          <p:nvPr>
            <p:ph type="body" sz="quarter" idx="15"/>
          </p:nvPr>
        </p:nvSpPr>
        <p:spPr/>
        <p:txBody>
          <a:bodyPr/>
          <a:lstStyle/>
          <a:p>
            <a:endParaRPr lang="en-US" dirty="0"/>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294967295"/>
          </p:nvPr>
        </p:nvSpPr>
        <p:spPr>
          <a:xfrm>
            <a:off x="8196263" y="6477000"/>
            <a:ext cx="947737" cy="365125"/>
          </a:xfrm>
        </p:spPr>
        <p:txBody>
          <a:bodyPr/>
          <a:lstStyle/>
          <a:p>
            <a:fld id="{423ACDEF-398B-4923-BAF3-0AF17CFC972B}" type="slidenum">
              <a:rPr lang="en-US" smtClean="0"/>
              <a:pPr/>
              <a:t>52</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4294967295"/>
          </p:nvPr>
        </p:nvSpPr>
        <p:spPr>
          <a:xfrm>
            <a:off x="2590800" y="6480175"/>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4294967295"/>
          </p:nvPr>
        </p:nvSpPr>
        <p:spPr>
          <a:xfrm>
            <a:off x="0" y="6480175"/>
            <a:ext cx="1330325" cy="365125"/>
          </a:xfrm>
        </p:spPr>
        <p:txBody>
          <a:bodyPr/>
          <a:lstStyle/>
          <a:p>
            <a:r>
              <a:rPr lang="en-US" smtClean="0"/>
              <a:t>September 19, 2019 </a:t>
            </a:r>
            <a:endParaRPr lang="en-US" dirty="0"/>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endParaRPr lang="en-US" sz="1400" dirty="0"/>
          </a:p>
        </p:txBody>
      </p:sp>
    </p:spTree>
    <p:extLst>
      <p:ext uri="{BB962C8B-B14F-4D97-AF65-F5344CB8AC3E}">
        <p14:creationId xmlns:p14="http://schemas.microsoft.com/office/powerpoint/2010/main" val="18225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69114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801"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noAutofit/>
          </a:bodyPr>
          <a:lstStyle/>
          <a:p>
            <a:r>
              <a:rPr lang="en-US" dirty="0"/>
              <a:t>Compliance Challenges – IA </a:t>
            </a:r>
            <a:r>
              <a:rPr lang="en-US" dirty="0" smtClean="0"/>
              <a:t>Fiduciary Duty </a:t>
            </a:r>
            <a:r>
              <a:rPr lang="en-US" dirty="0"/>
              <a:t>Interpretation</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Delineating and documenting the scope of the adviser/client relationship to shape the adviser’s duties, especially for retail investors.</a:t>
            </a:r>
          </a:p>
          <a:p>
            <a:pPr marL="228600" indent="-228600">
              <a:spcBef>
                <a:spcPts val="800"/>
              </a:spcBef>
              <a:spcAft>
                <a:spcPts val="800"/>
              </a:spcAft>
            </a:pPr>
            <a:r>
              <a:rPr lang="en-US" sz="1400" dirty="0"/>
              <a:t>Properly disclaiming standard of care/exculpation provisions (“hedge clauses”).</a:t>
            </a:r>
          </a:p>
          <a:p>
            <a:pPr marL="228600" indent="-228600">
              <a:spcBef>
                <a:spcPts val="800"/>
              </a:spcBef>
              <a:spcAft>
                <a:spcPts val="800"/>
              </a:spcAft>
            </a:pPr>
            <a:r>
              <a:rPr lang="en-US" sz="1400" dirty="0"/>
              <a:t>Developing and documenting a “reasonable understanding of a retail client’s objectives” and “investor profile.”</a:t>
            </a:r>
          </a:p>
          <a:p>
            <a:pPr marL="457200" lvl="1" indent="-228600">
              <a:spcBef>
                <a:spcPts val="800"/>
              </a:spcBef>
              <a:spcAft>
                <a:spcPts val="800"/>
              </a:spcAft>
            </a:pPr>
            <a:r>
              <a:rPr lang="en-US" sz="1400" dirty="0"/>
              <a:t>Duty to update</a:t>
            </a:r>
          </a:p>
          <a:p>
            <a:pPr marL="457200" lvl="1" indent="-228600">
              <a:spcBef>
                <a:spcPts val="800"/>
              </a:spcBef>
              <a:spcAft>
                <a:spcPts val="800"/>
              </a:spcAft>
            </a:pPr>
            <a:r>
              <a:rPr lang="en-US" sz="1400" dirty="0"/>
              <a:t>Adviser/sub-adviser relationships</a:t>
            </a:r>
          </a:p>
          <a:p>
            <a:pPr marL="457200" lvl="1" indent="-228600">
              <a:spcBef>
                <a:spcPts val="800"/>
              </a:spcBef>
              <a:spcAft>
                <a:spcPts val="800"/>
              </a:spcAft>
            </a:pPr>
            <a:r>
              <a:rPr lang="en-US" sz="1400" dirty="0"/>
              <a:t>Sophisticated/complex retail clients </a:t>
            </a:r>
          </a:p>
          <a:p>
            <a:pPr marL="457200" lvl="1" indent="-228600">
              <a:spcBef>
                <a:spcPts val="800"/>
              </a:spcBef>
              <a:spcAft>
                <a:spcPts val="800"/>
              </a:spcAft>
            </a:pPr>
            <a:r>
              <a:rPr lang="en-US" sz="1400" dirty="0"/>
              <a:t>Digital/“robo” advisers</a:t>
            </a:r>
          </a:p>
          <a:p>
            <a:pPr marL="228600" indent="-228600">
              <a:spcBef>
                <a:spcPts val="800"/>
              </a:spcBef>
              <a:spcAft>
                <a:spcPts val="800"/>
              </a:spcAft>
            </a:pPr>
            <a:r>
              <a:rPr lang="en-US" sz="1400" dirty="0"/>
              <a:t>Specifying and documenting any duty to monitor retail/digital clients’ accounts.</a:t>
            </a:r>
          </a:p>
          <a:p>
            <a:pPr marL="457200" lvl="1" indent="-228600">
              <a:spcBef>
                <a:spcPts val="800"/>
              </a:spcBef>
              <a:spcAft>
                <a:spcPts val="800"/>
              </a:spcAft>
            </a:pPr>
            <a:r>
              <a:rPr lang="en-US" sz="1400" dirty="0"/>
              <a:t>Is one-off advice still possible?</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53</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11325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1961231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26"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noAutofit/>
          </a:bodyPr>
          <a:lstStyle/>
          <a:p>
            <a:r>
              <a:rPr lang="en-US" dirty="0"/>
              <a:t>Compliance Challenges – IA </a:t>
            </a:r>
            <a:r>
              <a:rPr lang="en-US" dirty="0" smtClean="0"/>
              <a:t>Fiduciary Duty </a:t>
            </a:r>
            <a:r>
              <a:rPr lang="en-US" dirty="0"/>
              <a:t>Interpretation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Drafting “full and fair” conflict of interest disclosures.</a:t>
            </a:r>
          </a:p>
          <a:p>
            <a:pPr marL="457200" lvl="1" indent="-228600">
              <a:spcBef>
                <a:spcPts val="800"/>
              </a:spcBef>
              <a:spcAft>
                <a:spcPts val="800"/>
              </a:spcAft>
            </a:pPr>
            <a:r>
              <a:rPr lang="en-US" sz="1400" dirty="0"/>
              <a:t>When “may” is and is not acceptable.</a:t>
            </a:r>
          </a:p>
          <a:p>
            <a:pPr marL="457200" lvl="1" indent="-228600">
              <a:spcBef>
                <a:spcPts val="800"/>
              </a:spcBef>
              <a:spcAft>
                <a:spcPts val="800"/>
              </a:spcAft>
            </a:pPr>
            <a:r>
              <a:rPr lang="en-US" sz="1400" dirty="0"/>
              <a:t>What is sufficient specificity?</a:t>
            </a:r>
          </a:p>
          <a:p>
            <a:pPr marL="457200" lvl="1" indent="-228600">
              <a:spcBef>
                <a:spcPts val="800"/>
              </a:spcBef>
              <a:spcAft>
                <a:spcPts val="800"/>
              </a:spcAft>
            </a:pPr>
            <a:r>
              <a:rPr lang="en-US" sz="1400" dirty="0"/>
              <a:t>Where do sophisticated retail investors fall on the spectrum?</a:t>
            </a:r>
          </a:p>
          <a:p>
            <a:pPr marL="228600" indent="-228600">
              <a:spcBef>
                <a:spcPts val="800"/>
              </a:spcBef>
              <a:spcAft>
                <a:spcPts val="800"/>
              </a:spcAft>
            </a:pPr>
            <a:r>
              <a:rPr lang="en-US" sz="1400" dirty="0"/>
              <a:t>When is disclosure not enough, and eliminating or mitigating a conflict required?</a:t>
            </a:r>
          </a:p>
          <a:p>
            <a:pPr marL="228600" indent="-228600">
              <a:spcBef>
                <a:spcPts val="800"/>
              </a:spcBef>
              <a:spcAft>
                <a:spcPts val="800"/>
              </a:spcAft>
            </a:pPr>
            <a:r>
              <a:rPr lang="en-US" sz="1400" dirty="0"/>
              <a:t>For what conflicts can disclosure after the contract is formed still support “informed consent”?</a:t>
            </a:r>
          </a:p>
          <a:p>
            <a:pPr marL="457200" lvl="1" indent="-228600">
              <a:spcBef>
                <a:spcPts val="800"/>
              </a:spcBef>
              <a:spcAft>
                <a:spcPts val="800"/>
              </a:spcAft>
            </a:pPr>
            <a:r>
              <a:rPr lang="en-US" sz="1400" dirty="0"/>
              <a:t>Private fund fees and expenses.</a:t>
            </a:r>
          </a:p>
          <a:p>
            <a:pPr marL="457200" lvl="1" indent="-228600">
              <a:spcBef>
                <a:spcPts val="800"/>
              </a:spcBef>
              <a:spcAft>
                <a:spcPts val="800"/>
              </a:spcAft>
            </a:pPr>
            <a:r>
              <a:rPr lang="en-US" sz="1400" dirty="0"/>
              <a:t>Payments (e.g., revenue sharing, sub-transfer agent payments) by mutual fund sponsor. </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54</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394053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1507603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53"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Compliance Challenges – Reg BI</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a:spcBef>
                <a:spcPts val="800"/>
              </a:spcBef>
              <a:spcAft>
                <a:spcPts val="800"/>
              </a:spcAft>
            </a:pPr>
            <a:r>
              <a:rPr lang="en-US" sz="1400" dirty="0"/>
              <a:t>Identifying “retail” customers.</a:t>
            </a:r>
          </a:p>
          <a:p>
            <a:pPr marL="228600">
              <a:spcBef>
                <a:spcPts val="800"/>
              </a:spcBef>
              <a:spcAft>
                <a:spcPts val="800"/>
              </a:spcAft>
            </a:pPr>
            <a:r>
              <a:rPr lang="en-US" sz="1400" dirty="0"/>
              <a:t>Identifying when a recommendation of an account transfer or rollover has been made.</a:t>
            </a:r>
          </a:p>
          <a:p>
            <a:pPr marL="228600">
              <a:spcBef>
                <a:spcPts val="800"/>
              </a:spcBef>
              <a:spcAft>
                <a:spcPts val="800"/>
              </a:spcAft>
            </a:pPr>
            <a:r>
              <a:rPr lang="en-US" sz="1400" dirty="0"/>
              <a:t>Recording the basis for recommendations of more complex, risky, or expensive products.</a:t>
            </a:r>
          </a:p>
          <a:p>
            <a:pPr marL="228600">
              <a:spcBef>
                <a:spcPts val="800"/>
              </a:spcBef>
              <a:spcAft>
                <a:spcPts val="800"/>
              </a:spcAft>
            </a:pPr>
            <a:r>
              <a:rPr lang="en-US" sz="1400" dirty="0"/>
              <a:t>Documenting “significant” investment decisions.</a:t>
            </a:r>
          </a:p>
          <a:p>
            <a:pPr marL="228600">
              <a:spcBef>
                <a:spcPts val="800"/>
              </a:spcBef>
              <a:spcAft>
                <a:spcPts val="800"/>
              </a:spcAft>
            </a:pPr>
            <a:r>
              <a:rPr lang="en-US" sz="1400" dirty="0"/>
              <a:t>Flagging and supervising explicit “hold” recommendations.</a:t>
            </a:r>
          </a:p>
          <a:p>
            <a:pPr marL="228600">
              <a:spcBef>
                <a:spcPts val="800"/>
              </a:spcBef>
              <a:spcAft>
                <a:spcPts val="800"/>
              </a:spcAft>
            </a:pPr>
            <a:r>
              <a:rPr lang="en-US" sz="1400" dirty="0"/>
              <a:t>“Hire me” discussions.</a:t>
            </a:r>
          </a:p>
          <a:p>
            <a:pPr marL="228600">
              <a:spcBef>
                <a:spcPts val="800"/>
              </a:spcBef>
              <a:spcAft>
                <a:spcPts val="800"/>
              </a:spcAft>
            </a:pPr>
            <a:r>
              <a:rPr lang="en-US" sz="1400" dirty="0"/>
              <a:t>Justifying higher cost products.</a:t>
            </a:r>
          </a:p>
          <a:p>
            <a:pPr marL="228600">
              <a:spcBef>
                <a:spcPts val="800"/>
              </a:spcBef>
              <a:spcAft>
                <a:spcPts val="800"/>
              </a:spcAft>
            </a:pPr>
            <a:r>
              <a:rPr lang="en-US" sz="1400" dirty="0"/>
              <a:t>Devising and documenting reasonable process for considering reasonable alternatives.</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55</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dirty="0" smtClean="0"/>
              <a:t>September 19, 2019 </a:t>
            </a:r>
            <a:endParaRPr lang="en-US" dirty="0"/>
          </a:p>
        </p:txBody>
      </p:sp>
    </p:spTree>
    <p:extLst>
      <p:ext uri="{BB962C8B-B14F-4D97-AF65-F5344CB8AC3E}">
        <p14:creationId xmlns:p14="http://schemas.microsoft.com/office/powerpoint/2010/main" val="68563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18736622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77"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Compliance Challenges – Reg BI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Developing disclosures for a single Form CRS.</a:t>
            </a:r>
          </a:p>
          <a:p>
            <a:pPr marL="228600" indent="-228600">
              <a:spcBef>
                <a:spcPts val="800"/>
              </a:spcBef>
              <a:spcAft>
                <a:spcPts val="800"/>
              </a:spcAft>
            </a:pPr>
            <a:r>
              <a:rPr lang="en-US" sz="1400" dirty="0"/>
              <a:t>Documenting and supervising oral disclosures.</a:t>
            </a:r>
          </a:p>
          <a:p>
            <a:pPr marL="228600" indent="-228600">
              <a:spcBef>
                <a:spcPts val="800"/>
              </a:spcBef>
              <a:spcAft>
                <a:spcPts val="800"/>
              </a:spcAft>
            </a:pPr>
            <a:r>
              <a:rPr lang="en-US" sz="1400" dirty="0"/>
              <a:t>Determining which disclosures can be made after a recommendation.</a:t>
            </a:r>
          </a:p>
          <a:p>
            <a:pPr marL="228600" indent="-228600">
              <a:spcBef>
                <a:spcPts val="800"/>
              </a:spcBef>
              <a:spcAft>
                <a:spcPts val="800"/>
              </a:spcAft>
            </a:pPr>
            <a:r>
              <a:rPr lang="en-US" sz="1400" dirty="0"/>
              <a:t>Supervising registered representatives’ compensation.</a:t>
            </a:r>
          </a:p>
          <a:p>
            <a:pPr marL="228600" indent="-228600">
              <a:spcBef>
                <a:spcPts val="800"/>
              </a:spcBef>
              <a:spcAft>
                <a:spcPts val="800"/>
              </a:spcAft>
            </a:pPr>
            <a:r>
              <a:rPr lang="en-US" sz="1400" dirty="0"/>
              <a:t>Devising disclosure of “magnitude” of registered representative compensation.</a:t>
            </a:r>
          </a:p>
          <a:p>
            <a:pPr marL="228600" indent="-228600">
              <a:spcBef>
                <a:spcPts val="800"/>
              </a:spcBef>
              <a:spcAft>
                <a:spcPts val="800"/>
              </a:spcAft>
            </a:pPr>
            <a:r>
              <a:rPr lang="en-US" sz="1400" dirty="0"/>
              <a:t>Preserving “brokerage” status of accounts held by customers that also have advisory accounts.</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56</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9799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733647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50"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A769549F-DDAE-4AD7-B1EF-6E4142CE630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6" name="Title 5">
            <a:extLst>
              <a:ext uri="{FF2B5EF4-FFF2-40B4-BE49-F238E27FC236}">
                <a16:creationId xmlns:a16="http://schemas.microsoft.com/office/drawing/2014/main" xmlns="" id="{858BA9B3-BD7D-4461-96A2-5673F70695A1}"/>
              </a:ext>
            </a:extLst>
          </p:cNvPr>
          <p:cNvSpPr>
            <a:spLocks noGrp="1"/>
          </p:cNvSpPr>
          <p:nvPr>
            <p:ph type="title"/>
          </p:nvPr>
        </p:nvSpPr>
        <p:spPr/>
        <p:txBody>
          <a:bodyPr/>
          <a:lstStyle/>
          <a:p>
            <a:r>
              <a:rPr lang="en-US" dirty="0"/>
              <a:t>Questions?</a:t>
            </a:r>
          </a:p>
        </p:txBody>
      </p:sp>
      <p:sp>
        <p:nvSpPr>
          <p:cNvPr id="11" name="Text Placeholder 10">
            <a:extLst>
              <a:ext uri="{FF2B5EF4-FFF2-40B4-BE49-F238E27FC236}">
                <a16:creationId xmlns:a16="http://schemas.microsoft.com/office/drawing/2014/main" xmlns="" id="{14612292-B0FC-445C-AC9B-13D7120D295B}"/>
              </a:ext>
            </a:extLst>
          </p:cNvPr>
          <p:cNvSpPr>
            <a:spLocks noGrp="1"/>
          </p:cNvSpPr>
          <p:nvPr>
            <p:ph type="body" sz="quarter" idx="15"/>
          </p:nvPr>
        </p:nvSpPr>
        <p:spPr/>
        <p:txBody>
          <a:bodyPr/>
          <a:lstStyle/>
          <a:p>
            <a:endParaRPr lang="en-US" dirty="0"/>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294967295"/>
          </p:nvPr>
        </p:nvSpPr>
        <p:spPr>
          <a:xfrm>
            <a:off x="8196263" y="6477000"/>
            <a:ext cx="947737" cy="365125"/>
          </a:xfrm>
        </p:spPr>
        <p:txBody>
          <a:bodyPr/>
          <a:lstStyle/>
          <a:p>
            <a:fld id="{423ACDEF-398B-4923-BAF3-0AF17CFC972B}" type="slidenum">
              <a:rPr lang="en-US" smtClean="0"/>
              <a:pPr/>
              <a:t>57</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4294967295"/>
          </p:nvPr>
        </p:nvSpPr>
        <p:spPr>
          <a:xfrm>
            <a:off x="2590800" y="6480175"/>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4294967295"/>
          </p:nvPr>
        </p:nvSpPr>
        <p:spPr>
          <a:xfrm>
            <a:off x="0" y="6480175"/>
            <a:ext cx="1330325" cy="365125"/>
          </a:xfrm>
        </p:spPr>
        <p:txBody>
          <a:bodyPr/>
          <a:lstStyle/>
          <a:p>
            <a:r>
              <a:rPr lang="en-US" smtClean="0"/>
              <a:t>September 19, 2019 </a:t>
            </a:r>
            <a:endParaRPr lang="en-US" dirty="0"/>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endParaRPr lang="en-US" sz="1400" dirty="0"/>
          </a:p>
        </p:txBody>
      </p:sp>
    </p:spTree>
    <p:extLst>
      <p:ext uri="{BB962C8B-B14F-4D97-AF65-F5344CB8AC3E}">
        <p14:creationId xmlns:p14="http://schemas.microsoft.com/office/powerpoint/2010/main" val="259324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642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022AB870-2E34-4E39-8D3E-6E52C3CEC458}"/>
              </a:ext>
            </a:extLst>
          </p:cNvPr>
          <p:cNvGraphicFramePr>
            <a:graphicFrameLocks noChangeAspect="1"/>
          </p:cNvGraphicFramePr>
          <p:nvPr>
            <p:custDataLst>
              <p:tags r:id="rId2"/>
            </p:custDataLst>
            <p:extLst>
              <p:ext uri="{D42A27DB-BD31-4B8C-83A1-F6EECF244321}">
                <p14:modId xmlns:p14="http://schemas.microsoft.com/office/powerpoint/2010/main" val="3009489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85" name="think-cell Slide" r:id="rId6" imgW="216" imgH="216" progId="TCLayout.ActiveDocument.1">
                  <p:embed/>
                </p:oleObj>
              </mc:Choice>
              <mc:Fallback>
                <p:oleObj name="think-cell Slide" r:id="rId6" imgW="216" imgH="216" progId="TCLayout.ActiveDocument.1">
                  <p:embed/>
                  <p:pic>
                    <p:nvPicPr>
                      <p:cNvPr id="6" name="Object 5" hidden="1">
                        <a:extLst>
                          <a:ext uri="{FF2B5EF4-FFF2-40B4-BE49-F238E27FC236}">
                            <a16:creationId xmlns:a16="http://schemas.microsoft.com/office/drawing/2014/main" xmlns="" id="{022AB870-2E34-4E39-8D3E-6E52C3CEC45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0B245A1C-4570-4D6E-8AE4-2DFAA767B3F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D1B690EF-6235-4C09-BE35-A5AE52C73A97}"/>
              </a:ext>
            </a:extLst>
          </p:cNvPr>
          <p:cNvSpPr>
            <a:spLocks noGrp="1"/>
          </p:cNvSpPr>
          <p:nvPr>
            <p:ph type="title"/>
          </p:nvPr>
        </p:nvSpPr>
        <p:spPr/>
        <p:txBody>
          <a:bodyPr/>
          <a:lstStyle/>
          <a:p>
            <a:r>
              <a:rPr lang="en-US" dirty="0"/>
              <a:t>Investment Adviser Fiduciary Duty Interpretation</a:t>
            </a:r>
          </a:p>
        </p:txBody>
      </p:sp>
      <p:sp>
        <p:nvSpPr>
          <p:cNvPr id="8" name="Text Placeholder 7">
            <a:extLst>
              <a:ext uri="{FF2B5EF4-FFF2-40B4-BE49-F238E27FC236}">
                <a16:creationId xmlns:a16="http://schemas.microsoft.com/office/drawing/2014/main" xmlns="" id="{EBA6C8D9-B6E5-45B9-90B7-496D5E23834D}"/>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134191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71139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09"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E4DD21EE-A36F-4C82-B4CA-71F912F48E9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Investment Adviser Fiduciary Duty – Overview</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rm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Fiduciary duty interpretation applies to all </a:t>
            </a:r>
            <a:r>
              <a:rPr lang="en-US" sz="1400" dirty="0" smtClean="0"/>
              <a:t>SEC- and state-registered advisers</a:t>
            </a:r>
            <a:r>
              <a:rPr lang="en-US" sz="1400" dirty="0"/>
              <a:t>, </a:t>
            </a:r>
            <a:r>
              <a:rPr lang="en-US" sz="1400" dirty="0" smtClean="0"/>
              <a:t>advisers that are exempt from registration, and advisers that are prohibited from registering with the SEC under the Advisers Act. </a:t>
            </a:r>
            <a:endParaRPr lang="en-US" sz="1400" dirty="0"/>
          </a:p>
          <a:p>
            <a:pPr marL="228600" indent="-228600">
              <a:spcBef>
                <a:spcPts val="800"/>
              </a:spcBef>
              <a:spcAft>
                <a:spcPts val="800"/>
              </a:spcAft>
            </a:pPr>
            <a:r>
              <a:rPr lang="en-US" sz="1400" dirty="0"/>
              <a:t>Interpretation is afforded significant weight and deference in the U.S. regulatory system.</a:t>
            </a:r>
          </a:p>
          <a:p>
            <a:pPr marL="228600" indent="-228600">
              <a:spcBef>
                <a:spcPts val="800"/>
              </a:spcBef>
              <a:spcAft>
                <a:spcPts val="800"/>
              </a:spcAft>
            </a:pPr>
            <a:r>
              <a:rPr lang="en-US" sz="1400" dirty="0"/>
              <a:t>While </a:t>
            </a:r>
            <a:r>
              <a:rPr lang="en-US" sz="1400" dirty="0" smtClean="0"/>
              <a:t>the SEC is not </a:t>
            </a:r>
            <a:r>
              <a:rPr lang="en-US" sz="1400" dirty="0"/>
              <a:t>required to subject an interpretation of existing law to a public notice and comment process, the SEC believes this interpretation is significant and voluntarily welcomed industry commentary. </a:t>
            </a:r>
          </a:p>
          <a:p>
            <a:pPr marL="228600" indent="-228600">
              <a:spcBef>
                <a:spcPts val="800"/>
              </a:spcBef>
              <a:spcAft>
                <a:spcPts val="800"/>
              </a:spcAft>
            </a:pPr>
            <a:r>
              <a:rPr lang="en-US" sz="1400" dirty="0"/>
              <a:t>AIMA and Dechert participated in the comment process:</a:t>
            </a:r>
          </a:p>
          <a:p>
            <a:pPr marL="457200" lvl="1" indent="-228600">
              <a:spcBef>
                <a:spcPts val="800"/>
              </a:spcBef>
              <a:spcAft>
                <a:spcPts val="800"/>
              </a:spcAft>
            </a:pPr>
            <a:r>
              <a:rPr lang="en-US" sz="1400" dirty="0"/>
              <a:t>AIMA/MFA comment letters: Reg BI, Form CRS, Investment Adviser Fiduciary Duty Interpretation; Areas of Enhanced Investment Adviser Regulation.</a:t>
            </a:r>
          </a:p>
          <a:p>
            <a:pPr marL="457200" lvl="1" indent="-228600">
              <a:spcBef>
                <a:spcPts val="800"/>
              </a:spcBef>
              <a:spcAft>
                <a:spcPts val="800"/>
              </a:spcAft>
            </a:pPr>
            <a:r>
              <a:rPr lang="en-US" sz="1400" dirty="0"/>
              <a:t>Dechert comment </a:t>
            </a:r>
            <a:r>
              <a:rPr lang="en-US" sz="1400" dirty="0" smtClean="0"/>
              <a:t>letter: </a:t>
            </a:r>
            <a:r>
              <a:rPr lang="en-US" sz="1400" dirty="0"/>
              <a:t>Investment Adviser Fiduciary Duty Interpretation.</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7</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27884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638065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33"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2911ABB-A783-4BD3-9FDA-AFF481F0D92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Investment Adviser Fiduciary Duty</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rm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800"/>
              </a:spcBef>
              <a:spcAft>
                <a:spcPts val="800"/>
              </a:spcAft>
            </a:pPr>
            <a:r>
              <a:rPr lang="en-US" sz="1400" dirty="0"/>
              <a:t>Neither the Advisers Act nor the SEC’s rules thereunder explicitly state or define any fiduciary duties for investment advisers.</a:t>
            </a:r>
          </a:p>
          <a:p>
            <a:pPr>
              <a:spcBef>
                <a:spcPts val="800"/>
              </a:spcBef>
              <a:spcAft>
                <a:spcPts val="800"/>
              </a:spcAft>
            </a:pPr>
            <a:r>
              <a:rPr lang="en-US" sz="1400" dirty="0"/>
              <a:t>Rather, as agents, advisers have a duty to their principals (i.e., clients) under common law. As explained by the Supreme Court in </a:t>
            </a:r>
            <a:r>
              <a:rPr lang="en-US" sz="1400" i="1" dirty="0"/>
              <a:t>Capital Gains</a:t>
            </a:r>
            <a:r>
              <a:rPr lang="en-US" sz="1400" dirty="0"/>
              <a:t>, the Advisers Act “reflects congressional recognition ‘of the delicate fiduciary nature of an investment advisory relationship’” and “a congressional intent to eliminate, or at least to expose, all conflicts of interest which might incline an investment adviser – consciously or unconsciously – to render advice which was not disinterested.” This is “enforced” through Section 206 of the Advisers Act which includes general anti-fraud provisions.</a:t>
            </a:r>
          </a:p>
          <a:p>
            <a:pPr>
              <a:spcBef>
                <a:spcPts val="800"/>
              </a:spcBef>
              <a:spcAft>
                <a:spcPts val="800"/>
              </a:spcAft>
            </a:pPr>
            <a:r>
              <a:rPr lang="en-US" sz="1400" dirty="0"/>
              <a:t>The new interpretation (which the SEC characterized as based on an intent “to address in one release and reaffirm – and in some cases clarify – certain aspects of the fiduciary duty that an investment adviser owes to its clients under Section 206”) indicates that the duty requires an adviser to serve the best interest of its client and that an adviser must not subordinate the client’s interest to its own interests.</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8</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316537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F96EC99A-5310-4E29-978A-1B99BF1C1D52}"/>
              </a:ext>
            </a:extLst>
          </p:cNvPr>
          <p:cNvGraphicFramePr>
            <a:graphicFrameLocks noChangeAspect="1"/>
          </p:cNvGraphicFramePr>
          <p:nvPr>
            <p:custDataLst>
              <p:tags r:id="rId2"/>
            </p:custDataLst>
            <p:extLst>
              <p:ext uri="{D42A27DB-BD31-4B8C-83A1-F6EECF244321}">
                <p14:modId xmlns:p14="http://schemas.microsoft.com/office/powerpoint/2010/main" val="2505114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57" name="think-cell Slide" r:id="rId6" imgW="216" imgH="216" progId="TCLayout.ActiveDocument.1">
                  <p:embed/>
                </p:oleObj>
              </mc:Choice>
              <mc:Fallback>
                <p:oleObj name="think-cell Slide" r:id="rId6" imgW="216" imgH="216" progId="TCLayout.ActiveDocument.1">
                  <p:embed/>
                  <p:pic>
                    <p:nvPicPr>
                      <p:cNvPr id="5" name="Object 4" hidden="1">
                        <a:extLst>
                          <a:ext uri="{FF2B5EF4-FFF2-40B4-BE49-F238E27FC236}">
                            <a16:creationId xmlns:a16="http://schemas.microsoft.com/office/drawing/2014/main" xmlns="" id="{F96EC99A-5310-4E29-978A-1B99BF1C1D5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42FB01E0-E442-4989-BD05-3A58BF1718F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000" dirty="0">
              <a:latin typeface="Arial" panose="020B0604020202020204" pitchFamily="34" charset="0"/>
              <a:cs typeface="Arial" panose="020B0604020202020204" pitchFamily="34" charset="0"/>
              <a:sym typeface="Arial" panose="020B0604020202020204" pitchFamily="34" charset="0"/>
            </a:endParaRPr>
          </a:p>
        </p:txBody>
      </p:sp>
      <p:sp>
        <p:nvSpPr>
          <p:cNvPr id="4" name="Title 3">
            <a:extLst>
              <a:ext uri="{FF2B5EF4-FFF2-40B4-BE49-F238E27FC236}">
                <a16:creationId xmlns:a16="http://schemas.microsoft.com/office/drawing/2014/main" xmlns="" id="{C4DC55B5-7612-43E8-8BD3-7BA4149A8990}"/>
              </a:ext>
            </a:extLst>
          </p:cNvPr>
          <p:cNvSpPr>
            <a:spLocks noGrp="1"/>
          </p:cNvSpPr>
          <p:nvPr>
            <p:ph type="title"/>
          </p:nvPr>
        </p:nvSpPr>
        <p:spPr/>
        <p:txBody>
          <a:bodyPr/>
          <a:lstStyle/>
          <a:p>
            <a:r>
              <a:rPr lang="en-US" dirty="0"/>
              <a:t>Investment Adviser Fiduciary Duty (cont’d)</a:t>
            </a:r>
          </a:p>
        </p:txBody>
      </p:sp>
      <p:sp>
        <p:nvSpPr>
          <p:cNvPr id="7" name="Content Placeholder 2">
            <a:extLst>
              <a:ext uri="{FF2B5EF4-FFF2-40B4-BE49-F238E27FC236}">
                <a16:creationId xmlns:a16="http://schemas.microsoft.com/office/drawing/2014/main" xmlns="" id="{27B06C35-A970-4997-908F-9BAD219A03DA}"/>
              </a:ext>
            </a:extLst>
          </p:cNvPr>
          <p:cNvSpPr txBox="1">
            <a:spLocks/>
          </p:cNvSpPr>
          <p:nvPr/>
        </p:nvSpPr>
        <p:spPr>
          <a:xfrm>
            <a:off x="520700" y="1555750"/>
            <a:ext cx="8261350" cy="4481513"/>
          </a:xfrm>
          <a:prstGeom prst="rect">
            <a:avLst/>
          </a:prstGeom>
        </p:spPr>
        <p:txBody>
          <a:bodyPr>
            <a:normAutofit/>
          </a:bodyPr>
          <a:lstStyle>
            <a:lvl1pPr marL="225425" indent="-225425" algn="l" defTabSz="914400" rtl="0" eaLnBrk="1" latinLnBrk="0" hangingPunct="1">
              <a:spcBef>
                <a:spcPts val="1200"/>
              </a:spcBef>
              <a:buClr>
                <a:srgbClr val="00395C"/>
              </a:buClr>
              <a:buFont typeface="Wingdings" panose="05000000000000000000" pitchFamily="2" charset="2"/>
              <a:buChar char="§"/>
              <a:defRPr sz="1800" kern="1200" baseline="0">
                <a:solidFill>
                  <a:srgbClr val="00395C"/>
                </a:solidFill>
                <a:latin typeface="+mn-lt"/>
                <a:ea typeface="+mn-ea"/>
                <a:cs typeface="+mn-cs"/>
              </a:defRPr>
            </a:lvl1pPr>
            <a:lvl2pPr marL="688975" indent="-231775" algn="l" defTabSz="914400" rtl="0" eaLnBrk="1" latinLnBrk="0" hangingPunct="1">
              <a:spcBef>
                <a:spcPts val="1200"/>
              </a:spcBef>
              <a:buClr>
                <a:srgbClr val="EB602B"/>
              </a:buClr>
              <a:buFont typeface="Arial" panose="020B0604020202020204" pitchFamily="34" charset="0"/>
              <a:buChar char="–"/>
              <a:defRPr sz="1600" b="0" kern="1200">
                <a:solidFill>
                  <a:srgbClr val="00395C"/>
                </a:solidFill>
                <a:latin typeface="+mn-lt"/>
                <a:ea typeface="+mn-ea"/>
                <a:cs typeface="+mn-cs"/>
              </a:defRPr>
            </a:lvl2pPr>
            <a:lvl3pPr marL="1139825" indent="-225425" algn="l" defTabSz="914400" rtl="0" eaLnBrk="1" latinLnBrk="0" hangingPunct="1">
              <a:spcBef>
                <a:spcPts val="1200"/>
              </a:spcBef>
              <a:buClr>
                <a:srgbClr val="00395C"/>
              </a:buClr>
              <a:buFont typeface="Arial" panose="020B0604020202020204" pitchFamily="34" charset="0"/>
              <a:buChar char="•"/>
              <a:defRPr sz="1400" kern="1200">
                <a:solidFill>
                  <a:srgbClr val="00395C"/>
                </a:solidFill>
                <a:latin typeface="+mn-lt"/>
                <a:ea typeface="+mn-ea"/>
                <a:cs typeface="+mn-cs"/>
              </a:defRPr>
            </a:lvl3pPr>
            <a:lvl4pPr marL="1600200" indent="-228600" algn="l" defTabSz="914400" rtl="0" eaLnBrk="1" latinLnBrk="0" hangingPunct="1">
              <a:spcBef>
                <a:spcPts val="1200"/>
              </a:spcBef>
              <a:buClr>
                <a:srgbClr val="EB602B"/>
              </a:buClr>
              <a:buFont typeface="Arial" panose="020B0604020202020204" pitchFamily="34" charset="0"/>
              <a:buChar char="–"/>
              <a:defRPr sz="1200" kern="1200">
                <a:solidFill>
                  <a:srgbClr val="00395C"/>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228600">
              <a:spcBef>
                <a:spcPts val="800"/>
              </a:spcBef>
              <a:spcAft>
                <a:spcPts val="800"/>
              </a:spcAft>
            </a:pPr>
            <a:r>
              <a:rPr lang="en-US" sz="1400" dirty="0"/>
              <a:t>There are two primary components to an investment adviser’s fiduciary duty: </a:t>
            </a:r>
          </a:p>
          <a:p>
            <a:pPr marL="457200" lvl="1" indent="-228600">
              <a:spcBef>
                <a:spcPts val="800"/>
              </a:spcBef>
              <a:spcAft>
                <a:spcPts val="800"/>
              </a:spcAft>
            </a:pPr>
            <a:r>
              <a:rPr lang="en-US" sz="1400" dirty="0"/>
              <a:t>Duty of care</a:t>
            </a:r>
          </a:p>
          <a:p>
            <a:pPr marL="457200" lvl="1" indent="-228600">
              <a:spcBef>
                <a:spcPts val="800"/>
              </a:spcBef>
              <a:spcAft>
                <a:spcPts val="800"/>
              </a:spcAft>
            </a:pPr>
            <a:r>
              <a:rPr lang="en-US" sz="1400" dirty="0"/>
              <a:t>Duty of loyalty</a:t>
            </a:r>
          </a:p>
          <a:p>
            <a:pPr marL="228600" indent="-228600">
              <a:spcBef>
                <a:spcPts val="800"/>
              </a:spcBef>
              <a:spcAft>
                <a:spcPts val="800"/>
              </a:spcAft>
            </a:pPr>
            <a:r>
              <a:rPr lang="en-US" sz="1400" dirty="0"/>
              <a:t>Clients cannot waive an adviser’s fiduciary duty, but the terms of the contract and disclosures provided can and do inform and shape the scope of the relationship.</a:t>
            </a:r>
          </a:p>
          <a:p>
            <a:pPr marL="228600" indent="-228600">
              <a:spcBef>
                <a:spcPts val="800"/>
              </a:spcBef>
              <a:spcAft>
                <a:spcPts val="800"/>
              </a:spcAft>
            </a:pPr>
            <a:r>
              <a:rPr lang="en-US" sz="1400" dirty="0"/>
              <a:t>In turn, the scope of the adviser/client relationship determines how the fiduciary duty applies and is satisfied.</a:t>
            </a:r>
          </a:p>
        </p:txBody>
      </p:sp>
      <p:sp>
        <p:nvSpPr>
          <p:cNvPr id="8" name="Slide Number Placeholder 7">
            <a:extLst>
              <a:ext uri="{FF2B5EF4-FFF2-40B4-BE49-F238E27FC236}">
                <a16:creationId xmlns:a16="http://schemas.microsoft.com/office/drawing/2014/main" xmlns="" id="{E50FDA5D-017E-4E20-9A1C-EAD6DAE15079}"/>
              </a:ext>
            </a:extLst>
          </p:cNvPr>
          <p:cNvSpPr>
            <a:spLocks noGrp="1"/>
          </p:cNvSpPr>
          <p:nvPr>
            <p:ph type="sldNum" sz="quarter" idx="4"/>
          </p:nvPr>
        </p:nvSpPr>
        <p:spPr/>
        <p:txBody>
          <a:bodyPr/>
          <a:lstStyle/>
          <a:p>
            <a:fld id="{423ACDEF-398B-4923-BAF3-0AF17CFC972B}" type="slidenum">
              <a:rPr lang="en-US" smtClean="0"/>
              <a:pPr/>
              <a:t>9</a:t>
            </a:fld>
            <a:endParaRPr lang="en-US" dirty="0"/>
          </a:p>
        </p:txBody>
      </p:sp>
      <p:sp>
        <p:nvSpPr>
          <p:cNvPr id="9" name="Footer Placeholder 4">
            <a:extLst>
              <a:ext uri="{FF2B5EF4-FFF2-40B4-BE49-F238E27FC236}">
                <a16:creationId xmlns:a16="http://schemas.microsoft.com/office/drawing/2014/main" xmlns="" id="{FBE67841-CC24-42A6-B2C6-E01574E9D7AC}"/>
              </a:ext>
            </a:extLst>
          </p:cNvPr>
          <p:cNvSpPr>
            <a:spLocks noGrp="1"/>
          </p:cNvSpPr>
          <p:nvPr>
            <p:ph type="ftr" sz="quarter" idx="3"/>
          </p:nvPr>
        </p:nvSpPr>
        <p:spPr>
          <a:xfrm>
            <a:off x="1828800" y="6480470"/>
            <a:ext cx="6553200" cy="365125"/>
          </a:xfrm>
        </p:spPr>
        <p:txBody>
          <a:bodyPr/>
          <a:lstStyle/>
          <a:p>
            <a:r>
              <a:rPr lang="en-US" dirty="0"/>
              <a:t>SEC Rules and Interpretations on Standards of Conduct and Fiduciary Duty</a:t>
            </a:r>
          </a:p>
        </p:txBody>
      </p:sp>
      <p:sp>
        <p:nvSpPr>
          <p:cNvPr id="10" name="Date Placeholder 6">
            <a:extLst>
              <a:ext uri="{FF2B5EF4-FFF2-40B4-BE49-F238E27FC236}">
                <a16:creationId xmlns:a16="http://schemas.microsoft.com/office/drawing/2014/main" xmlns="" id="{11CB4BF7-312A-4B0B-90B7-B4D2ADAECFE3}"/>
              </a:ext>
            </a:extLst>
          </p:cNvPr>
          <p:cNvSpPr>
            <a:spLocks noGrp="1"/>
          </p:cNvSpPr>
          <p:nvPr>
            <p:ph type="dt" sz="half" idx="2"/>
          </p:nvPr>
        </p:nvSpPr>
        <p:spPr>
          <a:xfrm>
            <a:off x="422031" y="6480470"/>
            <a:ext cx="1330569" cy="365125"/>
          </a:xfrm>
        </p:spPr>
        <p:txBody>
          <a:bodyPr/>
          <a:lstStyle/>
          <a:p>
            <a:r>
              <a:rPr lang="en-US" smtClean="0"/>
              <a:t>September 19, 2019 </a:t>
            </a:r>
            <a:endParaRPr lang="en-US" dirty="0"/>
          </a:p>
        </p:txBody>
      </p:sp>
    </p:spTree>
    <p:extLst>
      <p:ext uri="{BB962C8B-B14F-4D97-AF65-F5344CB8AC3E}">
        <p14:creationId xmlns:p14="http://schemas.microsoft.com/office/powerpoint/2010/main" val="123725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11.27"/>
  <p:tag name="AS_TITLE" val="Aspose.Slides for .NET 4.0"/>
  <p:tag name="AS_VERSION" val="14.10.0.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188&quot;&gt;&lt;property id=&quot;20148&quot; value=&quot;5&quot;/&gt;&lt;property id=&quot;20300&quot; value=&quot;Slide 3&quot;/&gt;&lt;property id=&quot;20307&quot; value=&quot;264&quot;/&gt;&lt;/object&gt;&lt;/object&gt;&lt;/object&gt;&lt;/database&gt;"/>
  <p:tag name="SECTOMILLISECCONVERTED" val="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w9lZPTapWcDe7Mpyrcf7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nx5GAiTqhscGmdUhRblb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g4_ZbUI.AtiImoQESSns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Aq3tyxeafuMXhzHoHY7c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2mfH4F8iEWXkkvB9QYQs1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2ThEU8HfbLwVfcacdGY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7IJk0kk5b0Pc8iAAwhDbH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PIrrQMizYUMJNxSE1.Av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OeeE6W.Jct_poS_Oqi1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BHx3SCaVPWsfIy9x4kQQ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t.Kkk3JUYq.youJBVGLCU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g4_ZbUI.AtiImoQESSnsg"/>
</p:tagLst>
</file>

<file path=ppt/theme/theme1.xml><?xml version="1.0" encoding="utf-8"?>
<a:theme xmlns:a="http://schemas.openxmlformats.org/drawingml/2006/main" name="Dechert_Ravikumar (07 June)">
  <a:themeElements>
    <a:clrScheme name="Custom 29">
      <a:dk1>
        <a:srgbClr val="414042"/>
      </a:dk1>
      <a:lt1>
        <a:sysClr val="window" lastClr="FFFFFF"/>
      </a:lt1>
      <a:dk2>
        <a:srgbClr val="9B9A9A"/>
      </a:dk2>
      <a:lt2>
        <a:srgbClr val="EEECE1"/>
      </a:lt2>
      <a:accent1>
        <a:srgbClr val="60C3DA"/>
      </a:accent1>
      <a:accent2>
        <a:srgbClr val="00395C"/>
      </a:accent2>
      <a:accent3>
        <a:srgbClr val="EB602B"/>
      </a:accent3>
      <a:accent4>
        <a:srgbClr val="FFE524"/>
      </a:accent4>
      <a:accent5>
        <a:srgbClr val="92D6E6"/>
      </a:accent5>
      <a:accent6>
        <a:srgbClr val="F79646"/>
      </a:accent6>
      <a:hlink>
        <a:srgbClr val="0000FF"/>
      </a:hlink>
      <a:folHlink>
        <a:srgbClr val="800080"/>
      </a:folHlink>
    </a:clrScheme>
    <a:fontScheme name="Custom 11">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marL="228600" indent="-228600">
          <a:lnSpc>
            <a:spcPts val="1800"/>
          </a:lnSpc>
          <a:spcBef>
            <a:spcPts val="400"/>
          </a:spcBef>
          <a:spcAft>
            <a:spcPts val="400"/>
          </a:spcAft>
          <a:buClr>
            <a:srgbClr val="60C3DA"/>
          </a:buClr>
          <a:buFont typeface="Wingdings" panose="05000000000000000000" pitchFamily="2" charset="2"/>
          <a:buChar char="§"/>
          <a:defRPr sz="1400" dirty="0" err="1">
            <a:solidFill>
              <a:srgbClr val="62686F"/>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9">
    <a:dk1>
      <a:srgbClr val="414042"/>
    </a:dk1>
    <a:lt1>
      <a:sysClr val="window" lastClr="FFFFFF"/>
    </a:lt1>
    <a:dk2>
      <a:srgbClr val="9B9A9A"/>
    </a:dk2>
    <a:lt2>
      <a:srgbClr val="EEECE1"/>
    </a:lt2>
    <a:accent1>
      <a:srgbClr val="60C3DA"/>
    </a:accent1>
    <a:accent2>
      <a:srgbClr val="00395C"/>
    </a:accent2>
    <a:accent3>
      <a:srgbClr val="EB602B"/>
    </a:accent3>
    <a:accent4>
      <a:srgbClr val="FFE524"/>
    </a:accent4>
    <a:accent5>
      <a:srgbClr val="92D6E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VariableListDefinition name="Computed" displayName="Computed" id="5eab6e95-b52c-4fa1-a12f-84ac01ef63f4" isdomainofvalue="False" dataSourceId="9a6160b9-2711-4557-8761-58cb74ace286"/>
</file>

<file path=customXml/item2.xml><?xml version="1.0" encoding="utf-8"?>
<VariableListDefinition name="AD_HOC" displayName="AD_HOC" id="2dc89edb-13cb-4ccf-bc82-a25bb494ff58" isdomainofvalue="False" dataSourceId="a164d4f1-4761-41af-9af9-03141a3b2ed4"/>
</file>

<file path=customXml/item3.xml><?xml version="1.0" encoding="utf-8"?>
<VariableList UniqueId="4019c062-a395-4bf7-b1d7-05d0d29bde48" Name="System" ContentType="XML" MajorVersion="0" MinorVersion="1" isLocalCopy="False" IsBaseObject="False" DataSourceId="323dfbec-1589-4a2c-af2f-60be81b97761" DataSourceMajorVersion="0" DataSourceMinorVersion="1"/>
</file>

<file path=customXml/item4.xml><?xml version="1.0" encoding="utf-8"?>
<VariableList UniqueId="2dc89edb-13cb-4ccf-bc82-a25bb494ff58" Name="AD_HOC" ContentType="XML" MajorVersion="0" MinorVersion="1" isLocalCopy="False" IsBaseObject="False" DataSourceId="a164d4f1-4761-41af-9af9-03141a3b2ed4" DataSourceMajorVersion="0" DataSourceMinorVersion="1"/>
</file>

<file path=customXml/item5.xml><?xml version="1.0" encoding="utf-8"?>
<VariableListDefinition name="System" displayName="System" id="4019c062-a395-4bf7-b1d7-05d0d29bde48" isdomainofvalue="False" dataSourceId="323dfbec-1589-4a2c-af2f-60be81b97761"/>
</file>

<file path=customXml/item6.xml><?xml version="1.0" encoding="utf-8"?>
<AllExternalAdhocVariableMappings/>
</file>

<file path=customXml/item7.xml><?xml version="1.0" encoding="utf-8"?>
<VariableList UniqueId="5eab6e95-b52c-4fa1-a12f-84ac01ef63f4" Name="Computed" ContentType="XML" MajorVersion="0" MinorVersion="1" isLocalCopy="False" IsBaseObject="False" DataSourceId="9a6160b9-2711-4557-8761-58cb74ace286" DataSourceMajorVersion="0" DataSourceMinorVersion="1"/>
</file>

<file path=customXml/itemProps1.xml><?xml version="1.0" encoding="utf-8"?>
<ds:datastoreItem xmlns:ds="http://schemas.openxmlformats.org/officeDocument/2006/customXml" ds:itemID="{3C54F103-F322-487A-8418-223B5C8A2184}">
  <ds:schemaRefs/>
</ds:datastoreItem>
</file>

<file path=customXml/itemProps2.xml><?xml version="1.0" encoding="utf-8"?>
<ds:datastoreItem xmlns:ds="http://schemas.openxmlformats.org/officeDocument/2006/customXml" ds:itemID="{543CA2D4-7F96-490E-B677-2C4A283B278D}">
  <ds:schemaRefs/>
</ds:datastoreItem>
</file>

<file path=customXml/itemProps3.xml><?xml version="1.0" encoding="utf-8"?>
<ds:datastoreItem xmlns:ds="http://schemas.openxmlformats.org/officeDocument/2006/customXml" ds:itemID="{BD2EBBA4-ED69-411E-A6BD-7742C65CED58}">
  <ds:schemaRefs/>
</ds:datastoreItem>
</file>

<file path=customXml/itemProps4.xml><?xml version="1.0" encoding="utf-8"?>
<ds:datastoreItem xmlns:ds="http://schemas.openxmlformats.org/officeDocument/2006/customXml" ds:itemID="{099F9FFA-AF17-4299-8E3A-EEC9A67A25C7}">
  <ds:schemaRefs/>
</ds:datastoreItem>
</file>

<file path=customXml/itemProps5.xml><?xml version="1.0" encoding="utf-8"?>
<ds:datastoreItem xmlns:ds="http://schemas.openxmlformats.org/officeDocument/2006/customXml" ds:itemID="{967CF68F-F53D-4804-BED7-C7C326F8029D}">
  <ds:schemaRefs/>
</ds:datastoreItem>
</file>

<file path=customXml/itemProps6.xml><?xml version="1.0" encoding="utf-8"?>
<ds:datastoreItem xmlns:ds="http://schemas.openxmlformats.org/officeDocument/2006/customXml" ds:itemID="{95467652-E4E4-4E93-A5FA-6EE395A087C8}">
  <ds:schemaRefs/>
</ds:datastoreItem>
</file>

<file path=customXml/itemProps7.xml><?xml version="1.0" encoding="utf-8"?>
<ds:datastoreItem xmlns:ds="http://schemas.openxmlformats.org/officeDocument/2006/customXml" ds:itemID="{36D15731-73E5-44A5-A57F-330397EE9B9B}">
  <ds:schemaRefs/>
</ds:datastoreItem>
</file>

<file path=docProps/app.xml><?xml version="1.0" encoding="utf-8"?>
<Properties xmlns="http://schemas.openxmlformats.org/officeDocument/2006/extended-properties" xmlns:vt="http://schemas.openxmlformats.org/officeDocument/2006/docPropsVTypes">
  <Template/>
  <TotalTime>0</TotalTime>
  <Words>6406</Words>
  <Application>Microsoft Office PowerPoint</Application>
  <PresentationFormat>On-screen Show (4:3)</PresentationFormat>
  <Paragraphs>549</Paragraphs>
  <Slides>58</Slides>
  <Notes>55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Calibri</vt:lpstr>
      <vt:lpstr>Times New Roman</vt:lpstr>
      <vt:lpstr>Wingdings</vt:lpstr>
      <vt:lpstr>Dechert_Ravikumar (07 June)</vt:lpstr>
      <vt:lpstr>think-cell Slide</vt:lpstr>
      <vt:lpstr>SEC Rules and Interpretations on Standards of Conduct and Fiduciary Duty</vt:lpstr>
      <vt:lpstr>Overview</vt:lpstr>
      <vt:lpstr>Recent Developments Affecting Standards of Conduct for Brokers and Advisers</vt:lpstr>
      <vt:lpstr>SEC Approves Regulation Best Interest and Related Rulemakings</vt:lpstr>
      <vt:lpstr>SEC Approves Regulation Best Interest and Related Rulemakings (cont’d)</vt:lpstr>
      <vt:lpstr>Investment Adviser Fiduciary Duty Interpretation</vt:lpstr>
      <vt:lpstr>Investment Adviser Fiduciary Duty – Overview</vt:lpstr>
      <vt:lpstr>Investment Adviser Fiduciary Duty</vt:lpstr>
      <vt:lpstr>Investment Adviser Fiduciary Duty (cont’d)</vt:lpstr>
      <vt:lpstr>Duty of Care</vt:lpstr>
      <vt:lpstr>Duty of Care (cont’d)</vt:lpstr>
      <vt:lpstr>Duty of Care (cont’d)</vt:lpstr>
      <vt:lpstr>Duty of Loyalty</vt:lpstr>
      <vt:lpstr>Duty of Loyalty (cont’d)</vt:lpstr>
      <vt:lpstr>Duty of Loyalty (cont’d)</vt:lpstr>
      <vt:lpstr>Duty of Loyalty (cont’d)</vt:lpstr>
      <vt:lpstr>Notable Aspects of the Final Interpretation</vt:lpstr>
      <vt:lpstr>Application of the Fiduciary Duty to Retail and Institutional Clients</vt:lpstr>
      <vt:lpstr>Regulation Best Interest</vt:lpstr>
      <vt:lpstr>Reg BI – General Obligation</vt:lpstr>
      <vt:lpstr>Dual Registrants</vt:lpstr>
      <vt:lpstr>“Retail Customer”</vt:lpstr>
      <vt:lpstr>“Recommendation”</vt:lpstr>
      <vt:lpstr>Implicit “Hold” Recommendations</vt:lpstr>
      <vt:lpstr>Reg BI – Four Components</vt:lpstr>
      <vt:lpstr>Reg BI – Disclosure Obligation </vt:lpstr>
      <vt:lpstr>Disclosure Obligation (cont’d)</vt:lpstr>
      <vt:lpstr>Reg BI – Care Obligation</vt:lpstr>
      <vt:lpstr>Care Obligation (cont’d)</vt:lpstr>
      <vt:lpstr>Care Obligation (cont’d)</vt:lpstr>
      <vt:lpstr>Care Obligation (cont’d)</vt:lpstr>
      <vt:lpstr>Recommendations of Account Types and Rollovers</vt:lpstr>
      <vt:lpstr>Reg BI – Conflict of Interest Obligation</vt:lpstr>
      <vt:lpstr>Conflict of Interest Obligation (cont’d)</vt:lpstr>
      <vt:lpstr>Conflict of Interest Obligation (cont’d)</vt:lpstr>
      <vt:lpstr>Reg BI Compliance Obligation</vt:lpstr>
      <vt:lpstr>Books and Records Requirement</vt:lpstr>
      <vt:lpstr>Form CRS</vt:lpstr>
      <vt:lpstr>Overview</vt:lpstr>
      <vt:lpstr>Content Requirements</vt:lpstr>
      <vt:lpstr>Content Requirements (cont’d)</vt:lpstr>
      <vt:lpstr>Form CRS Filing Requirements</vt:lpstr>
      <vt:lpstr>Form CRS Filing Requirements (cont’d)</vt:lpstr>
      <vt:lpstr>Form CRS Delivery Requirements –  Broker-Dealers</vt:lpstr>
      <vt:lpstr>Form CRS Delivery Requirements – Advisers</vt:lpstr>
      <vt:lpstr>Form CRS Delivery Requirements – Both </vt:lpstr>
      <vt:lpstr>Solely Incidental Interpretation</vt:lpstr>
      <vt:lpstr>“Solely Incidental Interpretation”</vt:lpstr>
      <vt:lpstr>“Solely Incidental Interpretation” (cont’d)</vt:lpstr>
      <vt:lpstr>“Solely Incidental Interpretation” (cont’d)</vt:lpstr>
      <vt:lpstr>“Solely Incidental Interpretation” (cont’d)</vt:lpstr>
      <vt:lpstr>Compliance Challenges</vt:lpstr>
      <vt:lpstr>Compliance Challenges – IA Fiduciary Duty Interpretation</vt:lpstr>
      <vt:lpstr>Compliance Challenges – IA Fiduciary Duty Interpretation (cont’d)</vt:lpstr>
      <vt:lpstr>Compliance Challenges – Reg BI</vt:lpstr>
      <vt:lpstr>Compliance Challenges – Reg BI (cont’d)</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2019-09-13T13:19:19Z</dcterms:modified>
</cp:coreProperties>
</file>